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9" r:id="rId1"/>
  </p:sldMasterIdLst>
  <p:notesMasterIdLst>
    <p:notesMasterId r:id="rId2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308" r:id="rId13"/>
    <p:sldId id="309" r:id="rId14"/>
    <p:sldId id="268" r:id="rId15"/>
    <p:sldId id="269" r:id="rId16"/>
    <p:sldId id="270" r:id="rId17"/>
    <p:sldId id="31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</p:sldIdLst>
  <p:sldSz cx="9144000" cy="5143500" type="screen16x9"/>
  <p:notesSz cx="6858000" cy="9144000"/>
  <p:embeddedFontLst>
    <p:embeddedFont>
      <p:font typeface="Bebas Neue" panose="020B0606020202050201" pitchFamily="34" charset="0"/>
      <p:regular r:id="rId29"/>
    </p:embeddedFont>
    <p:embeddedFont>
      <p:font typeface="Calibri" panose="020F0502020204030204" pitchFamily="34" charset="0"/>
      <p:regular r:id="rId30"/>
      <p:bold r:id="rId31"/>
      <p:italic r:id="rId32"/>
      <p:boldItalic r:id="rId33"/>
    </p:embeddedFont>
    <p:embeddedFont>
      <p:font typeface="Oxygen" panose="02000503000000000000" pitchFamily="2" charset="0"/>
      <p:regular r:id="rId34"/>
      <p:bold r:id="rId35"/>
    </p:embeddedFont>
    <p:embeddedFont>
      <p:font typeface="Oxygen Light" panose="02000303000000000000" pitchFamily="2" charset="0"/>
      <p:regular r:id="rId36"/>
      <p:bold r:id="rId37"/>
    </p:embeddedFont>
    <p:embeddedFont>
      <p:font typeface="Poiret One" panose="00000500000000000000" pitchFamily="2" charset="0"/>
      <p:regular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222063C-A4E7-4BBE-ACC5-A1E62C3BAFAC}">
  <a:tblStyle styleId="{D222063C-A4E7-4BBE-ACC5-A1E62C3BAFA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13" autoAdjust="0"/>
    <p:restoredTop sz="91394" autoAdjust="0"/>
  </p:normalViewPr>
  <p:slideViewPr>
    <p:cSldViewPr snapToGrid="0">
      <p:cViewPr varScale="1">
        <p:scale>
          <a:sx n="121" d="100"/>
          <a:sy n="121" d="100"/>
        </p:scale>
        <p:origin x="869" y="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a25f85cae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a25f85cae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ac439249f7_0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ac439249f7_0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ac439249f7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ac439249f7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ac439249f7_0_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ac439249f7_0_1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ac439249f7_0_1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ac439249f7_0_1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ac439249f7_0_1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ac439249f7_0_1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ac439249f7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ac439249f7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ac439249f7_0_2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ac439249f7_0_2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ac439249f7_0_2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ac439249f7_0_2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ac439249f7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ac439249f7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ac8787dcf5_1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ac8787dcf5_1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ac439249f7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ac439249f7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ac8787dcf5_1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ac8787dcf5_1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Một số kinh nghiệm rút ra: cả nhóm nên thảo luận kĩ hơn về  nghiệp vụ của các chức năng để việc triển khai dự án được hoàn thành một cách thuận lợi hơn.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Những khó khăn mà nhóm gặp phải là : triển khai dự án trên github thì nhóm của chúng em mọi người chưa quen với việc sử dụng github để ghép code lại với nhau nên cả nhó</a:t>
            </a:r>
            <a:endParaRPr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ac8787dcf5_1_247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ac8787dcf5_1_247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ac8787dcf5_1_247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ac8787dcf5_1_247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ac8787dcf5_1_247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ac8787dcf5_1_247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ac439249f7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ac439249f7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ac439249f7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ac439249f7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ac439249f7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ac439249f7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ad20d076ce_3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ad20d076ce_3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ac439249f7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ac439249f7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ac439249f7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ac439249f7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ac439249f7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ac439249f7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99" cy="5144006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149000" y="970200"/>
            <a:ext cx="3852000" cy="241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4400" b="1">
                <a:latin typeface="Poiret One"/>
                <a:ea typeface="Poiret One"/>
                <a:cs typeface="Poiret One"/>
                <a:sym typeface="Poiret On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149000" y="3380700"/>
            <a:ext cx="3852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Oxygen"/>
                <a:ea typeface="Oxygen"/>
                <a:cs typeface="Oxygen"/>
                <a:sym typeface="Oxyge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Google Shape;47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1558475"/>
            <a:ext cx="6576000" cy="151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49" name="Google Shape;49;p11"/>
          <p:cNvSpPr txBox="1">
            <a:spLocks noGrp="1"/>
          </p:cNvSpPr>
          <p:nvPr>
            <p:ph type="subTitle" idx="1"/>
          </p:nvPr>
        </p:nvSpPr>
        <p:spPr>
          <a:xfrm>
            <a:off x="1284000" y="3069625"/>
            <a:ext cx="65760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Oxygen"/>
                <a:ea typeface="Oxygen"/>
                <a:cs typeface="Oxygen"/>
                <a:sym typeface="Oxygen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13"/>
          <p:cNvSpPr txBox="1">
            <a:spLocks noGrp="1"/>
          </p:cNvSpPr>
          <p:nvPr>
            <p:ph type="title"/>
          </p:nvPr>
        </p:nvSpPr>
        <p:spPr>
          <a:xfrm>
            <a:off x="720000" y="2804438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1589526"/>
            <a:ext cx="23364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720000" y="3177110"/>
            <a:ext cx="2336400" cy="8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Oxygen"/>
                <a:ea typeface="Oxygen"/>
                <a:cs typeface="Oxygen"/>
                <a:sym typeface="Oxygen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title" idx="3"/>
          </p:nvPr>
        </p:nvSpPr>
        <p:spPr>
          <a:xfrm>
            <a:off x="3403800" y="2804438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title" idx="4" hasCustomPrompt="1"/>
          </p:nvPr>
        </p:nvSpPr>
        <p:spPr>
          <a:xfrm>
            <a:off x="3403800" y="1589526"/>
            <a:ext cx="23364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8" name="Google Shape;58;p13"/>
          <p:cNvSpPr txBox="1">
            <a:spLocks noGrp="1"/>
          </p:cNvSpPr>
          <p:nvPr>
            <p:ph type="subTitle" idx="5"/>
          </p:nvPr>
        </p:nvSpPr>
        <p:spPr>
          <a:xfrm>
            <a:off x="3403800" y="3177110"/>
            <a:ext cx="2336400" cy="8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Oxygen"/>
                <a:ea typeface="Oxygen"/>
                <a:cs typeface="Oxygen"/>
                <a:sym typeface="Oxygen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title" idx="6"/>
          </p:nvPr>
        </p:nvSpPr>
        <p:spPr>
          <a:xfrm>
            <a:off x="6087600" y="2804438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title" idx="7" hasCustomPrompt="1"/>
          </p:nvPr>
        </p:nvSpPr>
        <p:spPr>
          <a:xfrm>
            <a:off x="6087600" y="1589526"/>
            <a:ext cx="23364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1" name="Google Shape;61;p13"/>
          <p:cNvSpPr txBox="1">
            <a:spLocks noGrp="1"/>
          </p:cNvSpPr>
          <p:nvPr>
            <p:ph type="subTitle" idx="8"/>
          </p:nvPr>
        </p:nvSpPr>
        <p:spPr>
          <a:xfrm>
            <a:off x="6087600" y="3177110"/>
            <a:ext cx="2336400" cy="8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Oxygen"/>
                <a:ea typeface="Oxygen"/>
                <a:cs typeface="Oxygen"/>
                <a:sym typeface="Oxygen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title" idx="9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4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5"/>
          <p:cNvSpPr txBox="1">
            <a:spLocks noGrp="1"/>
          </p:cNvSpPr>
          <p:nvPr>
            <p:ph type="subTitle" idx="1"/>
          </p:nvPr>
        </p:nvSpPr>
        <p:spPr>
          <a:xfrm>
            <a:off x="720000" y="1452575"/>
            <a:ext cx="4461600" cy="284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aven Pro"/>
              <a:buChar char="●"/>
              <a:defRPr sz="1600">
                <a:latin typeface="Oxygen"/>
                <a:ea typeface="Oxygen"/>
                <a:cs typeface="Oxygen"/>
                <a:sym typeface="Oxygen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Clr>
                <a:srgbClr val="024427"/>
              </a:buClr>
              <a:buSzPts val="1400"/>
              <a:buFont typeface="Maven Pro"/>
              <a:buChar char="○"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Clr>
                <a:srgbClr val="024427"/>
              </a:buClr>
              <a:buSzPts val="1400"/>
              <a:buFont typeface="Maven Pro"/>
              <a:buChar char="■"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Clr>
                <a:srgbClr val="024427"/>
              </a:buClr>
              <a:buSzPts val="1400"/>
              <a:buFont typeface="Maven Pro"/>
              <a:buChar char="●"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Clr>
                <a:srgbClr val="024427"/>
              </a:buClr>
              <a:buSzPts val="1400"/>
              <a:buFont typeface="Maven Pro"/>
              <a:buChar char="○"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Clr>
                <a:srgbClr val="024427"/>
              </a:buClr>
              <a:buSzPts val="1400"/>
              <a:buFont typeface="Maven Pro"/>
              <a:buChar char="■"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Clr>
                <a:srgbClr val="024427"/>
              </a:buClr>
              <a:buSzPts val="1400"/>
              <a:buFont typeface="Maven Pro"/>
              <a:buChar char="●"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Clr>
                <a:srgbClr val="024427"/>
              </a:buClr>
              <a:buSzPts val="1400"/>
              <a:buFont typeface="Maven Pro"/>
              <a:buChar char="○"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Clr>
                <a:srgbClr val="024427"/>
              </a:buClr>
              <a:buSzPts val="1400"/>
              <a:buFont typeface="Maven Pro"/>
              <a:buChar char="■"/>
              <a:defRPr/>
            </a:lvl9pPr>
          </a:lstStyle>
          <a:p>
            <a:endParaRPr/>
          </a:p>
        </p:txBody>
      </p:sp>
      <p:sp>
        <p:nvSpPr>
          <p:cNvPr id="69" name="Google Shape;69;p1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4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6"/>
          <p:cNvSpPr txBox="1">
            <a:spLocks noGrp="1"/>
          </p:cNvSpPr>
          <p:nvPr>
            <p:ph type="title"/>
          </p:nvPr>
        </p:nvSpPr>
        <p:spPr>
          <a:xfrm>
            <a:off x="2290025" y="3353475"/>
            <a:ext cx="45639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3" name="Google Shape;73;p16"/>
          <p:cNvSpPr txBox="1">
            <a:spLocks noGrp="1"/>
          </p:cNvSpPr>
          <p:nvPr>
            <p:ph type="subTitle" idx="1"/>
          </p:nvPr>
        </p:nvSpPr>
        <p:spPr>
          <a:xfrm>
            <a:off x="1454700" y="2052475"/>
            <a:ext cx="6234600" cy="124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500">
                <a:latin typeface="Oxygen"/>
                <a:ea typeface="Oxygen"/>
                <a:cs typeface="Oxygen"/>
                <a:sym typeface="Oxygen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8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7"/>
          <p:cNvSpPr txBox="1">
            <a:spLocks noGrp="1"/>
          </p:cNvSpPr>
          <p:nvPr>
            <p:ph type="subTitle" idx="1"/>
          </p:nvPr>
        </p:nvSpPr>
        <p:spPr>
          <a:xfrm>
            <a:off x="1057950" y="3689600"/>
            <a:ext cx="2785800" cy="91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latin typeface="Oxygen"/>
                <a:ea typeface="Oxygen"/>
                <a:cs typeface="Oxygen"/>
                <a:sym typeface="Oxygen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4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7"/>
          <p:cNvSpPr txBox="1">
            <a:spLocks noGrp="1"/>
          </p:cNvSpPr>
          <p:nvPr>
            <p:ph type="subTitle" idx="2"/>
          </p:nvPr>
        </p:nvSpPr>
        <p:spPr>
          <a:xfrm>
            <a:off x="5275850" y="3689600"/>
            <a:ext cx="2785800" cy="91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latin typeface="Oxygen"/>
                <a:ea typeface="Oxygen"/>
                <a:cs typeface="Oxygen"/>
                <a:sym typeface="Oxygen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7"/>
          <p:cNvSpPr txBox="1">
            <a:spLocks noGrp="1"/>
          </p:cNvSpPr>
          <p:nvPr>
            <p:ph type="subTitle" idx="3"/>
          </p:nvPr>
        </p:nvSpPr>
        <p:spPr>
          <a:xfrm>
            <a:off x="1057800" y="3128600"/>
            <a:ext cx="2785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ebas Neue"/>
              <a:buNone/>
              <a:defRPr sz="2000" b="1">
                <a:solidFill>
                  <a:schemeClr val="dk1"/>
                </a:solidFill>
                <a:latin typeface="Poiret One"/>
                <a:ea typeface="Poiret One"/>
                <a:cs typeface="Poiret One"/>
                <a:sym typeface="Poiret One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0" name="Google Shape;80;p17"/>
          <p:cNvSpPr txBox="1">
            <a:spLocks noGrp="1"/>
          </p:cNvSpPr>
          <p:nvPr>
            <p:ph type="subTitle" idx="4"/>
          </p:nvPr>
        </p:nvSpPr>
        <p:spPr>
          <a:xfrm>
            <a:off x="5275850" y="3128600"/>
            <a:ext cx="2785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ebas Neue"/>
              <a:buNone/>
              <a:defRPr sz="2000" b="1">
                <a:solidFill>
                  <a:schemeClr val="dk1"/>
                </a:solidFill>
                <a:latin typeface="Poiret One"/>
                <a:ea typeface="Poiret One"/>
                <a:cs typeface="Poiret One"/>
                <a:sym typeface="Poiret One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4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title" idx="2"/>
          </p:nvPr>
        </p:nvSpPr>
        <p:spPr>
          <a:xfrm>
            <a:off x="720000" y="2948538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subTitle" idx="1"/>
          </p:nvPr>
        </p:nvSpPr>
        <p:spPr>
          <a:xfrm>
            <a:off x="720000" y="3315275"/>
            <a:ext cx="2336400" cy="93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Oxygen"/>
                <a:ea typeface="Oxygen"/>
                <a:cs typeface="Oxygen"/>
                <a:sym typeface="Oxygen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8"/>
          <p:cNvSpPr txBox="1">
            <a:spLocks noGrp="1"/>
          </p:cNvSpPr>
          <p:nvPr>
            <p:ph type="title" idx="3"/>
          </p:nvPr>
        </p:nvSpPr>
        <p:spPr>
          <a:xfrm>
            <a:off x="3403800" y="2948538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7" name="Google Shape;87;p18"/>
          <p:cNvSpPr txBox="1">
            <a:spLocks noGrp="1"/>
          </p:cNvSpPr>
          <p:nvPr>
            <p:ph type="subTitle" idx="4"/>
          </p:nvPr>
        </p:nvSpPr>
        <p:spPr>
          <a:xfrm>
            <a:off x="3403800" y="3315275"/>
            <a:ext cx="2336400" cy="93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Oxygen"/>
                <a:ea typeface="Oxygen"/>
                <a:cs typeface="Oxygen"/>
                <a:sym typeface="Oxygen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8"/>
          <p:cNvSpPr txBox="1">
            <a:spLocks noGrp="1"/>
          </p:cNvSpPr>
          <p:nvPr>
            <p:ph type="title" idx="5"/>
          </p:nvPr>
        </p:nvSpPr>
        <p:spPr>
          <a:xfrm>
            <a:off x="6087600" y="2948538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9" name="Google Shape;89;p18"/>
          <p:cNvSpPr txBox="1">
            <a:spLocks noGrp="1"/>
          </p:cNvSpPr>
          <p:nvPr>
            <p:ph type="subTitle" idx="6"/>
          </p:nvPr>
        </p:nvSpPr>
        <p:spPr>
          <a:xfrm>
            <a:off x="6087600" y="3315275"/>
            <a:ext cx="2336400" cy="93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Oxygen"/>
                <a:ea typeface="Oxygen"/>
                <a:cs typeface="Oxygen"/>
                <a:sym typeface="Oxygen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_1_1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4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9"/>
          <p:cNvSpPr txBox="1">
            <a:spLocks noGrp="1"/>
          </p:cNvSpPr>
          <p:nvPr>
            <p:ph type="title" idx="2"/>
          </p:nvPr>
        </p:nvSpPr>
        <p:spPr>
          <a:xfrm>
            <a:off x="1811453" y="1479425"/>
            <a:ext cx="2480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4" name="Google Shape;94;p19"/>
          <p:cNvSpPr txBox="1">
            <a:spLocks noGrp="1"/>
          </p:cNvSpPr>
          <p:nvPr>
            <p:ph type="subTitle" idx="1"/>
          </p:nvPr>
        </p:nvSpPr>
        <p:spPr>
          <a:xfrm>
            <a:off x="1811453" y="1851750"/>
            <a:ext cx="2480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Oxygen"/>
                <a:ea typeface="Oxygen"/>
                <a:cs typeface="Oxygen"/>
                <a:sym typeface="Oxygen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9"/>
          <p:cNvSpPr txBox="1">
            <a:spLocks noGrp="1"/>
          </p:cNvSpPr>
          <p:nvPr>
            <p:ph type="title" idx="3"/>
          </p:nvPr>
        </p:nvSpPr>
        <p:spPr>
          <a:xfrm>
            <a:off x="5749500" y="1479425"/>
            <a:ext cx="2480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6" name="Google Shape;96;p19"/>
          <p:cNvSpPr txBox="1">
            <a:spLocks noGrp="1"/>
          </p:cNvSpPr>
          <p:nvPr>
            <p:ph type="subTitle" idx="4"/>
          </p:nvPr>
        </p:nvSpPr>
        <p:spPr>
          <a:xfrm>
            <a:off x="5749500" y="1851752"/>
            <a:ext cx="24801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Oxygen"/>
                <a:ea typeface="Oxygen"/>
                <a:cs typeface="Oxygen"/>
                <a:sym typeface="Oxygen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9"/>
          <p:cNvSpPr txBox="1">
            <a:spLocks noGrp="1"/>
          </p:cNvSpPr>
          <p:nvPr>
            <p:ph type="title" idx="5"/>
          </p:nvPr>
        </p:nvSpPr>
        <p:spPr>
          <a:xfrm>
            <a:off x="1811450" y="3091625"/>
            <a:ext cx="2480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8" name="Google Shape;98;p19"/>
          <p:cNvSpPr txBox="1">
            <a:spLocks noGrp="1"/>
          </p:cNvSpPr>
          <p:nvPr>
            <p:ph type="subTitle" idx="6"/>
          </p:nvPr>
        </p:nvSpPr>
        <p:spPr>
          <a:xfrm>
            <a:off x="1811450" y="3463950"/>
            <a:ext cx="24801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Oxygen"/>
                <a:ea typeface="Oxygen"/>
                <a:cs typeface="Oxygen"/>
                <a:sym typeface="Oxygen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9"/>
          <p:cNvSpPr txBox="1">
            <a:spLocks noGrp="1"/>
          </p:cNvSpPr>
          <p:nvPr>
            <p:ph type="title" idx="7"/>
          </p:nvPr>
        </p:nvSpPr>
        <p:spPr>
          <a:xfrm>
            <a:off x="5749500" y="3091623"/>
            <a:ext cx="2480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0" name="Google Shape;100;p19"/>
          <p:cNvSpPr txBox="1">
            <a:spLocks noGrp="1"/>
          </p:cNvSpPr>
          <p:nvPr>
            <p:ph type="subTitle" idx="8"/>
          </p:nvPr>
        </p:nvSpPr>
        <p:spPr>
          <a:xfrm>
            <a:off x="5749500" y="3463950"/>
            <a:ext cx="24801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Oxygen"/>
                <a:ea typeface="Oxygen"/>
                <a:cs typeface="Oxygen"/>
                <a:sym typeface="Oxygen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BLANK_1_1_1_1_1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20"/>
          <p:cNvPicPr preferRelativeResize="0"/>
          <p:nvPr/>
        </p:nvPicPr>
        <p:blipFill rotWithShape="1">
          <a:blip r:embed="rId2">
            <a:alphaModFix/>
          </a:blip>
          <a:srcRect b="10"/>
          <a:stretch/>
        </p:blipFill>
        <p:spPr>
          <a:xfrm>
            <a:off x="0" y="0"/>
            <a:ext cx="9143999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2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4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20"/>
          <p:cNvSpPr txBox="1">
            <a:spLocks noGrp="1"/>
          </p:cNvSpPr>
          <p:nvPr>
            <p:ph type="title" idx="2"/>
          </p:nvPr>
        </p:nvSpPr>
        <p:spPr>
          <a:xfrm>
            <a:off x="788550" y="1881312"/>
            <a:ext cx="2305500" cy="4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5" name="Google Shape;105;p20"/>
          <p:cNvSpPr txBox="1">
            <a:spLocks noGrp="1"/>
          </p:cNvSpPr>
          <p:nvPr>
            <p:ph type="subTitle" idx="1"/>
          </p:nvPr>
        </p:nvSpPr>
        <p:spPr>
          <a:xfrm>
            <a:off x="720013" y="2193175"/>
            <a:ext cx="2442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Oxygen"/>
                <a:ea typeface="Oxygen"/>
                <a:cs typeface="Oxygen"/>
                <a:sym typeface="Oxygen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20"/>
          <p:cNvSpPr txBox="1">
            <a:spLocks noGrp="1"/>
          </p:cNvSpPr>
          <p:nvPr>
            <p:ph type="title" idx="3"/>
          </p:nvPr>
        </p:nvSpPr>
        <p:spPr>
          <a:xfrm>
            <a:off x="3419250" y="1881312"/>
            <a:ext cx="2305500" cy="4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7" name="Google Shape;107;p20"/>
          <p:cNvSpPr txBox="1">
            <a:spLocks noGrp="1"/>
          </p:cNvSpPr>
          <p:nvPr>
            <p:ph type="subTitle" idx="4"/>
          </p:nvPr>
        </p:nvSpPr>
        <p:spPr>
          <a:xfrm>
            <a:off x="3331962" y="2193175"/>
            <a:ext cx="2480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Oxygen"/>
                <a:ea typeface="Oxygen"/>
                <a:cs typeface="Oxygen"/>
                <a:sym typeface="Oxygen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20"/>
          <p:cNvSpPr txBox="1">
            <a:spLocks noGrp="1"/>
          </p:cNvSpPr>
          <p:nvPr>
            <p:ph type="title" idx="5"/>
          </p:nvPr>
        </p:nvSpPr>
        <p:spPr>
          <a:xfrm>
            <a:off x="788550" y="3749587"/>
            <a:ext cx="2305500" cy="4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9" name="Google Shape;109;p20"/>
          <p:cNvSpPr txBox="1">
            <a:spLocks noGrp="1"/>
          </p:cNvSpPr>
          <p:nvPr>
            <p:ph type="subTitle" idx="6"/>
          </p:nvPr>
        </p:nvSpPr>
        <p:spPr>
          <a:xfrm>
            <a:off x="720000" y="4061350"/>
            <a:ext cx="2442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Oxygen"/>
                <a:ea typeface="Oxygen"/>
                <a:cs typeface="Oxygen"/>
                <a:sym typeface="Oxygen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0"/>
          <p:cNvSpPr txBox="1">
            <a:spLocks noGrp="1"/>
          </p:cNvSpPr>
          <p:nvPr>
            <p:ph type="title" idx="7"/>
          </p:nvPr>
        </p:nvSpPr>
        <p:spPr>
          <a:xfrm>
            <a:off x="3419250" y="3749587"/>
            <a:ext cx="2305500" cy="4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1" name="Google Shape;111;p20"/>
          <p:cNvSpPr txBox="1">
            <a:spLocks noGrp="1"/>
          </p:cNvSpPr>
          <p:nvPr>
            <p:ph type="subTitle" idx="8"/>
          </p:nvPr>
        </p:nvSpPr>
        <p:spPr>
          <a:xfrm>
            <a:off x="3331950" y="4061350"/>
            <a:ext cx="2480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Oxygen"/>
                <a:ea typeface="Oxygen"/>
                <a:cs typeface="Oxygen"/>
                <a:sym typeface="Oxygen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0"/>
          <p:cNvSpPr txBox="1">
            <a:spLocks noGrp="1"/>
          </p:cNvSpPr>
          <p:nvPr>
            <p:ph type="title" idx="9"/>
          </p:nvPr>
        </p:nvSpPr>
        <p:spPr>
          <a:xfrm>
            <a:off x="6049924" y="1881312"/>
            <a:ext cx="2305500" cy="4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3" name="Google Shape;113;p20"/>
          <p:cNvSpPr txBox="1">
            <a:spLocks noGrp="1"/>
          </p:cNvSpPr>
          <p:nvPr>
            <p:ph type="subTitle" idx="13"/>
          </p:nvPr>
        </p:nvSpPr>
        <p:spPr>
          <a:xfrm>
            <a:off x="5981387" y="2193175"/>
            <a:ext cx="2442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Oxygen"/>
                <a:ea typeface="Oxygen"/>
                <a:cs typeface="Oxygen"/>
                <a:sym typeface="Oxygen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20"/>
          <p:cNvSpPr txBox="1">
            <a:spLocks noGrp="1"/>
          </p:cNvSpPr>
          <p:nvPr>
            <p:ph type="title" idx="14"/>
          </p:nvPr>
        </p:nvSpPr>
        <p:spPr>
          <a:xfrm>
            <a:off x="6049924" y="3749587"/>
            <a:ext cx="2305500" cy="4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5" name="Google Shape;115;p20"/>
          <p:cNvSpPr txBox="1">
            <a:spLocks noGrp="1"/>
          </p:cNvSpPr>
          <p:nvPr>
            <p:ph type="subTitle" idx="15"/>
          </p:nvPr>
        </p:nvSpPr>
        <p:spPr>
          <a:xfrm>
            <a:off x="5981374" y="4061350"/>
            <a:ext cx="2442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Oxygen"/>
                <a:ea typeface="Oxygen"/>
                <a:cs typeface="Oxygen"/>
                <a:sym typeface="Oxygen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BLANK_1_1_1_1_1_1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5"/>
          <p:cNvSpPr txBox="1">
            <a:spLocks noGrp="1"/>
          </p:cNvSpPr>
          <p:nvPr>
            <p:ph type="title" hasCustomPrompt="1"/>
          </p:nvPr>
        </p:nvSpPr>
        <p:spPr>
          <a:xfrm>
            <a:off x="1284000" y="540000"/>
            <a:ext cx="6576000" cy="82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34" name="Google Shape;134;p25"/>
          <p:cNvSpPr txBox="1">
            <a:spLocks noGrp="1"/>
          </p:cNvSpPr>
          <p:nvPr>
            <p:ph type="subTitle" idx="1"/>
          </p:nvPr>
        </p:nvSpPr>
        <p:spPr>
          <a:xfrm>
            <a:off x="1284000" y="1246025"/>
            <a:ext cx="6576000" cy="4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Oxygen"/>
                <a:ea typeface="Oxygen"/>
                <a:cs typeface="Oxygen"/>
                <a:sym typeface="Oxygen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25"/>
          <p:cNvSpPr txBox="1">
            <a:spLocks noGrp="1"/>
          </p:cNvSpPr>
          <p:nvPr>
            <p:ph type="title" idx="2" hasCustomPrompt="1"/>
          </p:nvPr>
        </p:nvSpPr>
        <p:spPr>
          <a:xfrm>
            <a:off x="1284000" y="1996138"/>
            <a:ext cx="6576000" cy="82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36" name="Google Shape;136;p25"/>
          <p:cNvSpPr txBox="1">
            <a:spLocks noGrp="1"/>
          </p:cNvSpPr>
          <p:nvPr>
            <p:ph type="subTitle" idx="3"/>
          </p:nvPr>
        </p:nvSpPr>
        <p:spPr>
          <a:xfrm>
            <a:off x="1284000" y="2702163"/>
            <a:ext cx="6576000" cy="4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Oxygen"/>
                <a:ea typeface="Oxygen"/>
                <a:cs typeface="Oxygen"/>
                <a:sym typeface="Oxygen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25"/>
          <p:cNvSpPr txBox="1">
            <a:spLocks noGrp="1"/>
          </p:cNvSpPr>
          <p:nvPr>
            <p:ph type="title" idx="4" hasCustomPrompt="1"/>
          </p:nvPr>
        </p:nvSpPr>
        <p:spPr>
          <a:xfrm>
            <a:off x="1284000" y="3452288"/>
            <a:ext cx="6576000" cy="82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38" name="Google Shape;138;p25"/>
          <p:cNvSpPr txBox="1">
            <a:spLocks noGrp="1"/>
          </p:cNvSpPr>
          <p:nvPr>
            <p:ph type="subTitle" idx="5"/>
          </p:nvPr>
        </p:nvSpPr>
        <p:spPr>
          <a:xfrm>
            <a:off x="1284000" y="4158313"/>
            <a:ext cx="6576000" cy="4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Oxygen"/>
                <a:ea typeface="Oxygen"/>
                <a:cs typeface="Oxygen"/>
                <a:sym typeface="Oxygen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484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5139007" y="2342625"/>
            <a:ext cx="3285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45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5138900" y="1106175"/>
            <a:ext cx="3285000" cy="126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7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5139001" y="3323950"/>
            <a:ext cx="32850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latin typeface="Oxygen"/>
                <a:ea typeface="Oxygen"/>
                <a:cs typeface="Oxygen"/>
                <a:sym typeface="Oxygen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9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7" y="0"/>
            <a:ext cx="9144000" cy="5143497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6"/>
          <p:cNvSpPr txBox="1">
            <a:spLocks noGrp="1"/>
          </p:cNvSpPr>
          <p:nvPr>
            <p:ph type="title"/>
          </p:nvPr>
        </p:nvSpPr>
        <p:spPr>
          <a:xfrm>
            <a:off x="720107" y="2342625"/>
            <a:ext cx="3285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42" name="Google Shape;142;p26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1106175"/>
            <a:ext cx="3285000" cy="126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7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43" name="Google Shape;143;p26"/>
          <p:cNvSpPr txBox="1">
            <a:spLocks noGrp="1"/>
          </p:cNvSpPr>
          <p:nvPr>
            <p:ph type="subTitle" idx="1"/>
          </p:nvPr>
        </p:nvSpPr>
        <p:spPr>
          <a:xfrm>
            <a:off x="720101" y="3323950"/>
            <a:ext cx="32850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latin typeface="Oxygen"/>
                <a:ea typeface="Oxygen"/>
                <a:cs typeface="Oxygen"/>
                <a:sym typeface="Oxygen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3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4_1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4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xygen"/>
              <a:buChar char="●"/>
              <a:defRPr sz="1400">
                <a:latin typeface="Oxygen"/>
                <a:ea typeface="Oxygen"/>
                <a:cs typeface="Oxygen"/>
                <a:sym typeface="Oxygen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Oxygen"/>
              <a:buChar char="○"/>
              <a:defRPr>
                <a:latin typeface="Oxygen"/>
                <a:ea typeface="Oxygen"/>
                <a:cs typeface="Oxygen"/>
                <a:sym typeface="Oxygen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Oxygen"/>
              <a:buChar char="■"/>
              <a:defRPr>
                <a:latin typeface="Oxygen"/>
                <a:ea typeface="Oxygen"/>
                <a:cs typeface="Oxygen"/>
                <a:sym typeface="Oxygen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Oxygen"/>
              <a:buChar char="●"/>
              <a:defRPr>
                <a:latin typeface="Oxygen"/>
                <a:ea typeface="Oxygen"/>
                <a:cs typeface="Oxygen"/>
                <a:sym typeface="Oxygen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Oxygen"/>
              <a:buChar char="○"/>
              <a:defRPr>
                <a:latin typeface="Oxygen"/>
                <a:ea typeface="Oxygen"/>
                <a:cs typeface="Oxygen"/>
                <a:sym typeface="Oxygen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Oxygen"/>
              <a:buChar char="■"/>
              <a:defRPr>
                <a:latin typeface="Oxygen"/>
                <a:ea typeface="Oxygen"/>
                <a:cs typeface="Oxygen"/>
                <a:sym typeface="Oxygen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Oxygen"/>
              <a:buChar char="●"/>
              <a:defRPr>
                <a:latin typeface="Oxygen"/>
                <a:ea typeface="Oxygen"/>
                <a:cs typeface="Oxygen"/>
                <a:sym typeface="Oxygen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Oxygen"/>
              <a:buChar char="○"/>
              <a:defRPr>
                <a:latin typeface="Oxygen"/>
                <a:ea typeface="Oxygen"/>
                <a:cs typeface="Oxygen"/>
                <a:sym typeface="Oxygen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Oxygen"/>
              <a:buChar char="■"/>
              <a:defRPr>
                <a:latin typeface="Oxygen"/>
                <a:ea typeface="Oxygen"/>
                <a:cs typeface="Oxygen"/>
                <a:sym typeface="Oxyge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5"/>
          <p:cNvSpPr txBox="1">
            <a:spLocks noGrp="1"/>
          </p:cNvSpPr>
          <p:nvPr>
            <p:ph type="subTitle" idx="1"/>
          </p:nvPr>
        </p:nvSpPr>
        <p:spPr>
          <a:xfrm>
            <a:off x="703800" y="2491350"/>
            <a:ext cx="34941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ebas Neue"/>
              <a:buNone/>
              <a:defRPr sz="2000" b="1">
                <a:solidFill>
                  <a:schemeClr val="dk1"/>
                </a:solidFill>
                <a:latin typeface="Poiret One"/>
                <a:ea typeface="Poiret One"/>
                <a:cs typeface="Poiret One"/>
                <a:sym typeface="Poiret One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ubTitle" idx="2"/>
          </p:nvPr>
        </p:nvSpPr>
        <p:spPr>
          <a:xfrm>
            <a:off x="4913600" y="2491350"/>
            <a:ext cx="35103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ebas Neue"/>
              <a:buNone/>
              <a:defRPr sz="2000" b="1">
                <a:solidFill>
                  <a:schemeClr val="dk1"/>
                </a:solidFill>
                <a:latin typeface="Poiret One"/>
                <a:ea typeface="Poiret One"/>
                <a:cs typeface="Poiret One"/>
                <a:sym typeface="Poiret One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ubTitle" idx="3"/>
          </p:nvPr>
        </p:nvSpPr>
        <p:spPr>
          <a:xfrm>
            <a:off x="703800" y="3001175"/>
            <a:ext cx="3494100" cy="93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latin typeface="Oxygen"/>
                <a:ea typeface="Oxygen"/>
                <a:cs typeface="Oxygen"/>
                <a:sym typeface="Oxygen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ubTitle" idx="4"/>
          </p:nvPr>
        </p:nvSpPr>
        <p:spPr>
          <a:xfrm>
            <a:off x="4913600" y="3001175"/>
            <a:ext cx="3510300" cy="93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latin typeface="Oxygen"/>
                <a:ea typeface="Oxygen"/>
                <a:cs typeface="Oxygen"/>
                <a:sym typeface="Oxygen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4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1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4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32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2433000" y="1371169"/>
            <a:ext cx="4278000" cy="86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45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subTitle" idx="1"/>
          </p:nvPr>
        </p:nvSpPr>
        <p:spPr>
          <a:xfrm>
            <a:off x="2433000" y="2441425"/>
            <a:ext cx="4278000" cy="126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latin typeface="Oxygen"/>
                <a:ea typeface="Oxygen"/>
                <a:cs typeface="Oxygen"/>
                <a:sym typeface="Oxygen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oogle Shape;36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1388100" y="1693050"/>
            <a:ext cx="6367800" cy="17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7000" b="1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9"/>
          <p:cNvSpPr txBox="1">
            <a:spLocks noGrp="1"/>
          </p:cNvSpPr>
          <p:nvPr>
            <p:ph type="title"/>
          </p:nvPr>
        </p:nvSpPr>
        <p:spPr>
          <a:xfrm>
            <a:off x="2433000" y="1330038"/>
            <a:ext cx="4278000" cy="161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87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subTitle" idx="1"/>
          </p:nvPr>
        </p:nvSpPr>
        <p:spPr>
          <a:xfrm>
            <a:off x="2775600" y="3100075"/>
            <a:ext cx="35928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latin typeface="Oxygen"/>
                <a:ea typeface="Oxygen"/>
                <a:cs typeface="Oxygen"/>
                <a:sym typeface="Oxygen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3;p10"/>
          <p:cNvPicPr preferRelativeResize="0"/>
          <p:nvPr/>
        </p:nvPicPr>
        <p:blipFill rotWithShape="1">
          <a:blip r:embed="rId2">
            <a:alphaModFix/>
          </a:blip>
          <a:srcRect l="56623" b="10"/>
          <a:stretch/>
        </p:blipFill>
        <p:spPr>
          <a:xfrm>
            <a:off x="5177825" y="0"/>
            <a:ext cx="3966179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10"/>
          <p:cNvSpPr txBox="1">
            <a:spLocks noGrp="1"/>
          </p:cNvSpPr>
          <p:nvPr>
            <p:ph type="title"/>
          </p:nvPr>
        </p:nvSpPr>
        <p:spPr>
          <a:xfrm>
            <a:off x="4781550" y="1416450"/>
            <a:ext cx="3642600" cy="18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10"/>
          <p:cNvSpPr txBox="1">
            <a:spLocks noGrp="1"/>
          </p:cNvSpPr>
          <p:nvPr>
            <p:ph type="subTitle" idx="1"/>
          </p:nvPr>
        </p:nvSpPr>
        <p:spPr>
          <a:xfrm>
            <a:off x="5452800" y="3276450"/>
            <a:ext cx="2971200" cy="103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latin typeface="Oxygen"/>
                <a:ea typeface="Oxygen"/>
                <a:cs typeface="Oxygen"/>
                <a:sym typeface="Oxygen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iret One"/>
              <a:buNone/>
              <a:defRPr sz="2800">
                <a:solidFill>
                  <a:schemeClr val="dk1"/>
                </a:solidFill>
                <a:latin typeface="Poiret One"/>
                <a:ea typeface="Poiret One"/>
                <a:cs typeface="Poiret One"/>
                <a:sym typeface="Poiret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Char char="●"/>
              <a:defRPr sz="1800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xygen Light"/>
              <a:buChar char="○"/>
              <a:defRPr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xygen Light"/>
              <a:buChar char="■"/>
              <a:defRPr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xygen Light"/>
              <a:buChar char="●"/>
              <a:defRPr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xygen Light"/>
              <a:buChar char="○"/>
              <a:defRPr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xygen Light"/>
              <a:buChar char="■"/>
              <a:defRPr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xygen Light"/>
              <a:buChar char="●"/>
              <a:defRPr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xygen Light"/>
              <a:buChar char="○"/>
              <a:defRPr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Oxygen Light"/>
              <a:buChar char="■"/>
              <a:defRPr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71" r:id="rId19"/>
    <p:sldLayoutId id="2147483672" r:id="rId20"/>
    <p:sldLayoutId id="2147483675" r:id="rId21"/>
    <p:sldLayoutId id="2147483676" r:id="rId22"/>
    <p:sldLayoutId id="2147483677" r:id="rId2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51.jpg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microsoft.com/office/2007/relationships/hdphoto" Target="../media/hdphoto2.wdp"/><Relationship Id="rId5" Type="http://schemas.openxmlformats.org/officeDocument/2006/relationships/image" Target="../media/image21.png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6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4" Type="http://schemas.microsoft.com/office/2007/relationships/hdphoto" Target="../media/hdphoto10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9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61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6.png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25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microsoft.com/office/2007/relationships/hdphoto" Target="../media/hdphoto3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1.png"/><Relationship Id="rId5" Type="http://schemas.microsoft.com/office/2007/relationships/hdphoto" Target="../media/hdphoto5.wdp"/><Relationship Id="rId4" Type="http://schemas.openxmlformats.org/officeDocument/2006/relationships/image" Target="../media/image3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eg"/><Relationship Id="rId3" Type="http://schemas.openxmlformats.org/officeDocument/2006/relationships/image" Target="../media/image33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microsoft.com/office/2007/relationships/hdphoto" Target="../media/hdphoto7.wdp"/><Relationship Id="rId5" Type="http://schemas.openxmlformats.org/officeDocument/2006/relationships/image" Target="../media/image34.png"/><Relationship Id="rId4" Type="http://schemas.microsoft.com/office/2007/relationships/hdphoto" Target="../media/hdphoto6.wdp"/><Relationship Id="rId9" Type="http://schemas.openxmlformats.org/officeDocument/2006/relationships/image" Target="../media/image3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microsoft.com/office/2007/relationships/hdphoto" Target="../media/hdphoto8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microsoft.com/office/2007/relationships/hdphoto" Target="../media/hdphoto9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4"/>
          <p:cNvSpPr txBox="1">
            <a:spLocks noGrp="1"/>
          </p:cNvSpPr>
          <p:nvPr>
            <p:ph type="ctrTitle"/>
          </p:nvPr>
        </p:nvSpPr>
        <p:spPr>
          <a:xfrm>
            <a:off x="1543106" y="-52553"/>
            <a:ext cx="6207919" cy="514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DỰ ÁN 1 – PRO1041</a:t>
            </a:r>
            <a:br>
              <a:rPr lang="en-US" sz="320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US" sz="320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320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PHẦM MỀM QUẢN LÝ BÁN MŨ BẢO HIỂM </a:t>
            </a:r>
            <a:br>
              <a:rPr lang="en-US" sz="320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US" sz="320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320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NHÓM 7 – IT17101</a:t>
            </a:r>
            <a:br>
              <a:rPr lang="en-US" sz="320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US" sz="320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US" sz="320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US" sz="320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US" sz="320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4B897319-4F61-4C32-8AFB-111C97A370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78906" y="3543298"/>
            <a:ext cx="5522119" cy="1064420"/>
          </a:xfrm>
        </p:spPr>
        <p:txBody>
          <a:bodyPr/>
          <a:lstStyle/>
          <a:p>
            <a:r>
              <a:rPr lang="en-US" sz="320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GVHD : NGUYỄN ANH DŨNG</a:t>
            </a:r>
            <a:endParaRPr lang="en-US" sz="320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4" name="Google Shape;304;p48">
            <a:extLst>
              <a:ext uri="{FF2B5EF4-FFF2-40B4-BE49-F238E27FC236}">
                <a16:creationId xmlns:a16="http://schemas.microsoft.com/office/drawing/2014/main" id="{B12FE622-2E51-483D-99D7-493A77D88D03}"/>
              </a:ext>
            </a:extLst>
          </p:cNvPr>
          <p:cNvSpPr/>
          <p:nvPr/>
        </p:nvSpPr>
        <p:spPr>
          <a:xfrm rot="10800000">
            <a:off x="8308857" y="160911"/>
            <a:ext cx="602296" cy="602319"/>
          </a:xfrm>
          <a:custGeom>
            <a:avLst/>
            <a:gdLst/>
            <a:ahLst/>
            <a:cxnLst/>
            <a:rect l="l" t="t" r="r" b="b"/>
            <a:pathLst>
              <a:path w="103710" h="103714" extrusionOk="0">
                <a:moveTo>
                  <a:pt x="51861" y="0"/>
                </a:moveTo>
                <a:lnTo>
                  <a:pt x="51192" y="13"/>
                </a:lnTo>
                <a:lnTo>
                  <a:pt x="50522" y="25"/>
                </a:lnTo>
                <a:lnTo>
                  <a:pt x="49852" y="38"/>
                </a:lnTo>
                <a:lnTo>
                  <a:pt x="49183" y="76"/>
                </a:lnTo>
                <a:lnTo>
                  <a:pt x="48526" y="114"/>
                </a:lnTo>
                <a:lnTo>
                  <a:pt x="47869" y="152"/>
                </a:lnTo>
                <a:lnTo>
                  <a:pt x="47212" y="215"/>
                </a:lnTo>
                <a:lnTo>
                  <a:pt x="46555" y="278"/>
                </a:lnTo>
                <a:lnTo>
                  <a:pt x="45898" y="341"/>
                </a:lnTo>
                <a:lnTo>
                  <a:pt x="45254" y="417"/>
                </a:lnTo>
                <a:lnTo>
                  <a:pt x="44610" y="505"/>
                </a:lnTo>
                <a:lnTo>
                  <a:pt x="43965" y="607"/>
                </a:lnTo>
                <a:lnTo>
                  <a:pt x="43321" y="708"/>
                </a:lnTo>
                <a:lnTo>
                  <a:pt x="42677" y="821"/>
                </a:lnTo>
                <a:lnTo>
                  <a:pt x="42045" y="935"/>
                </a:lnTo>
                <a:lnTo>
                  <a:pt x="41401" y="1061"/>
                </a:lnTo>
                <a:lnTo>
                  <a:pt x="40769" y="1188"/>
                </a:lnTo>
                <a:lnTo>
                  <a:pt x="40150" y="1339"/>
                </a:lnTo>
                <a:lnTo>
                  <a:pt x="39518" y="1478"/>
                </a:lnTo>
                <a:lnTo>
                  <a:pt x="38899" y="1642"/>
                </a:lnTo>
                <a:lnTo>
                  <a:pt x="38280" y="1807"/>
                </a:lnTo>
                <a:lnTo>
                  <a:pt x="37661" y="1971"/>
                </a:lnTo>
                <a:lnTo>
                  <a:pt x="37042" y="2148"/>
                </a:lnTo>
                <a:lnTo>
                  <a:pt x="36436" y="2337"/>
                </a:lnTo>
                <a:lnTo>
                  <a:pt x="35829" y="2527"/>
                </a:lnTo>
                <a:lnTo>
                  <a:pt x="35223" y="2729"/>
                </a:lnTo>
                <a:lnTo>
                  <a:pt x="34629" y="2931"/>
                </a:lnTo>
                <a:lnTo>
                  <a:pt x="34023" y="3146"/>
                </a:lnTo>
                <a:lnTo>
                  <a:pt x="33429" y="3373"/>
                </a:lnTo>
                <a:lnTo>
                  <a:pt x="32848" y="3600"/>
                </a:lnTo>
                <a:lnTo>
                  <a:pt x="32254" y="3840"/>
                </a:lnTo>
                <a:lnTo>
                  <a:pt x="31673" y="4080"/>
                </a:lnTo>
                <a:lnTo>
                  <a:pt x="31092" y="4333"/>
                </a:lnTo>
                <a:lnTo>
                  <a:pt x="30510" y="4586"/>
                </a:lnTo>
                <a:lnTo>
                  <a:pt x="29942" y="4851"/>
                </a:lnTo>
                <a:lnTo>
                  <a:pt x="29373" y="5116"/>
                </a:lnTo>
                <a:lnTo>
                  <a:pt x="28805" y="5394"/>
                </a:lnTo>
                <a:lnTo>
                  <a:pt x="28249" y="5672"/>
                </a:lnTo>
                <a:lnTo>
                  <a:pt x="27693" y="5963"/>
                </a:lnTo>
                <a:lnTo>
                  <a:pt x="27137" y="6266"/>
                </a:lnTo>
                <a:lnTo>
                  <a:pt x="26594" y="6569"/>
                </a:lnTo>
                <a:lnTo>
                  <a:pt x="26051" y="6872"/>
                </a:lnTo>
                <a:lnTo>
                  <a:pt x="24964" y="7517"/>
                </a:lnTo>
                <a:lnTo>
                  <a:pt x="23903" y="8173"/>
                </a:lnTo>
                <a:lnTo>
                  <a:pt x="22867" y="8856"/>
                </a:lnTo>
                <a:lnTo>
                  <a:pt x="21831" y="9576"/>
                </a:lnTo>
                <a:lnTo>
                  <a:pt x="20833" y="10308"/>
                </a:lnTo>
                <a:lnTo>
                  <a:pt x="19835" y="11066"/>
                </a:lnTo>
                <a:lnTo>
                  <a:pt x="18875" y="11850"/>
                </a:lnTo>
                <a:lnTo>
                  <a:pt x="17915" y="12645"/>
                </a:lnTo>
                <a:lnTo>
                  <a:pt x="16992" y="13479"/>
                </a:lnTo>
                <a:lnTo>
                  <a:pt x="16083" y="14326"/>
                </a:lnTo>
                <a:lnTo>
                  <a:pt x="15186" y="15197"/>
                </a:lnTo>
                <a:lnTo>
                  <a:pt x="14314" y="16081"/>
                </a:lnTo>
                <a:lnTo>
                  <a:pt x="13468" y="16991"/>
                </a:lnTo>
                <a:lnTo>
                  <a:pt x="12646" y="17926"/>
                </a:lnTo>
                <a:lnTo>
                  <a:pt x="11838" y="18873"/>
                </a:lnTo>
                <a:lnTo>
                  <a:pt x="11055" y="19846"/>
                </a:lnTo>
                <a:lnTo>
                  <a:pt x="10297" y="20831"/>
                </a:lnTo>
                <a:lnTo>
                  <a:pt x="9564" y="21842"/>
                </a:lnTo>
                <a:lnTo>
                  <a:pt x="8856" y="22865"/>
                </a:lnTo>
                <a:lnTo>
                  <a:pt x="8174" y="23914"/>
                </a:lnTo>
                <a:lnTo>
                  <a:pt x="7505" y="24975"/>
                </a:lnTo>
                <a:lnTo>
                  <a:pt x="6873" y="26049"/>
                </a:lnTo>
                <a:lnTo>
                  <a:pt x="6557" y="26592"/>
                </a:lnTo>
                <a:lnTo>
                  <a:pt x="6254" y="27148"/>
                </a:lnTo>
                <a:lnTo>
                  <a:pt x="5963" y="27691"/>
                </a:lnTo>
                <a:lnTo>
                  <a:pt x="5673" y="28247"/>
                </a:lnTo>
                <a:lnTo>
                  <a:pt x="5395" y="28815"/>
                </a:lnTo>
                <a:lnTo>
                  <a:pt x="5117" y="29384"/>
                </a:lnTo>
                <a:lnTo>
                  <a:pt x="4839" y="29952"/>
                </a:lnTo>
                <a:lnTo>
                  <a:pt x="4586" y="30521"/>
                </a:lnTo>
                <a:lnTo>
                  <a:pt x="4321" y="31102"/>
                </a:lnTo>
                <a:lnTo>
                  <a:pt x="4068" y="31670"/>
                </a:lnTo>
                <a:lnTo>
                  <a:pt x="3828" y="32264"/>
                </a:lnTo>
                <a:lnTo>
                  <a:pt x="3601" y="32845"/>
                </a:lnTo>
                <a:lnTo>
                  <a:pt x="3373" y="33439"/>
                </a:lnTo>
                <a:lnTo>
                  <a:pt x="3146" y="34032"/>
                </a:lnTo>
                <a:lnTo>
                  <a:pt x="2931" y="34626"/>
                </a:lnTo>
                <a:lnTo>
                  <a:pt x="2729" y="35233"/>
                </a:lnTo>
                <a:lnTo>
                  <a:pt x="2527" y="35826"/>
                </a:lnTo>
                <a:lnTo>
                  <a:pt x="2325" y="36445"/>
                </a:lnTo>
                <a:lnTo>
                  <a:pt x="2148" y="37052"/>
                </a:lnTo>
                <a:lnTo>
                  <a:pt x="1971" y="37658"/>
                </a:lnTo>
                <a:lnTo>
                  <a:pt x="1794" y="38277"/>
                </a:lnTo>
                <a:lnTo>
                  <a:pt x="1630" y="38896"/>
                </a:lnTo>
                <a:lnTo>
                  <a:pt x="1478" y="39528"/>
                </a:lnTo>
                <a:lnTo>
                  <a:pt x="1327" y="40147"/>
                </a:lnTo>
                <a:lnTo>
                  <a:pt x="1188" y="40778"/>
                </a:lnTo>
                <a:lnTo>
                  <a:pt x="1049" y="41410"/>
                </a:lnTo>
                <a:lnTo>
                  <a:pt x="922" y="42042"/>
                </a:lnTo>
                <a:lnTo>
                  <a:pt x="809" y="42686"/>
                </a:lnTo>
                <a:lnTo>
                  <a:pt x="695" y="43317"/>
                </a:lnTo>
                <a:lnTo>
                  <a:pt x="594" y="43962"/>
                </a:lnTo>
                <a:lnTo>
                  <a:pt x="506" y="44606"/>
                </a:lnTo>
                <a:lnTo>
                  <a:pt x="417" y="45250"/>
                </a:lnTo>
                <a:lnTo>
                  <a:pt x="341" y="45907"/>
                </a:lnTo>
                <a:lnTo>
                  <a:pt x="266" y="46564"/>
                </a:lnTo>
                <a:lnTo>
                  <a:pt x="202" y="47208"/>
                </a:lnTo>
                <a:lnTo>
                  <a:pt x="152" y="47865"/>
                </a:lnTo>
                <a:lnTo>
                  <a:pt x="101" y="48535"/>
                </a:lnTo>
                <a:lnTo>
                  <a:pt x="63" y="49192"/>
                </a:lnTo>
                <a:lnTo>
                  <a:pt x="38" y="49861"/>
                </a:lnTo>
                <a:lnTo>
                  <a:pt x="13" y="50518"/>
                </a:lnTo>
                <a:lnTo>
                  <a:pt x="0" y="51188"/>
                </a:lnTo>
                <a:lnTo>
                  <a:pt x="0" y="51857"/>
                </a:lnTo>
                <a:lnTo>
                  <a:pt x="0" y="52527"/>
                </a:lnTo>
                <a:lnTo>
                  <a:pt x="13" y="53196"/>
                </a:lnTo>
                <a:lnTo>
                  <a:pt x="38" y="53866"/>
                </a:lnTo>
                <a:lnTo>
                  <a:pt x="63" y="54523"/>
                </a:lnTo>
                <a:lnTo>
                  <a:pt x="101" y="55192"/>
                </a:lnTo>
                <a:lnTo>
                  <a:pt x="152" y="55849"/>
                </a:lnTo>
                <a:lnTo>
                  <a:pt x="202" y="56506"/>
                </a:lnTo>
                <a:lnTo>
                  <a:pt x="266" y="57163"/>
                </a:lnTo>
                <a:lnTo>
                  <a:pt x="341" y="57820"/>
                </a:lnTo>
                <a:lnTo>
                  <a:pt x="417" y="58464"/>
                </a:lnTo>
                <a:lnTo>
                  <a:pt x="506" y="59108"/>
                </a:lnTo>
                <a:lnTo>
                  <a:pt x="594" y="59752"/>
                </a:lnTo>
                <a:lnTo>
                  <a:pt x="695" y="60397"/>
                </a:lnTo>
                <a:lnTo>
                  <a:pt x="809" y="61041"/>
                </a:lnTo>
                <a:lnTo>
                  <a:pt x="922" y="61673"/>
                </a:lnTo>
                <a:lnTo>
                  <a:pt x="1049" y="62304"/>
                </a:lnTo>
                <a:lnTo>
                  <a:pt x="1188" y="62936"/>
                </a:lnTo>
                <a:lnTo>
                  <a:pt x="1327" y="63568"/>
                </a:lnTo>
                <a:lnTo>
                  <a:pt x="1478" y="64199"/>
                </a:lnTo>
                <a:lnTo>
                  <a:pt x="1630" y="64818"/>
                </a:lnTo>
                <a:lnTo>
                  <a:pt x="1794" y="65437"/>
                </a:lnTo>
                <a:lnTo>
                  <a:pt x="1971" y="66056"/>
                </a:lnTo>
                <a:lnTo>
                  <a:pt x="2148" y="66675"/>
                </a:lnTo>
                <a:lnTo>
                  <a:pt x="2325" y="67282"/>
                </a:lnTo>
                <a:lnTo>
                  <a:pt x="2527" y="67888"/>
                </a:lnTo>
                <a:lnTo>
                  <a:pt x="2729" y="68494"/>
                </a:lnTo>
                <a:lnTo>
                  <a:pt x="2931" y="69088"/>
                </a:lnTo>
                <a:lnTo>
                  <a:pt x="3146" y="69694"/>
                </a:lnTo>
                <a:lnTo>
                  <a:pt x="3373" y="70288"/>
                </a:lnTo>
                <a:lnTo>
                  <a:pt x="3601" y="70869"/>
                </a:lnTo>
                <a:lnTo>
                  <a:pt x="3828" y="71463"/>
                </a:lnTo>
                <a:lnTo>
                  <a:pt x="4068" y="72044"/>
                </a:lnTo>
                <a:lnTo>
                  <a:pt x="4321" y="72625"/>
                </a:lnTo>
                <a:lnTo>
                  <a:pt x="4586" y="73194"/>
                </a:lnTo>
                <a:lnTo>
                  <a:pt x="4839" y="73775"/>
                </a:lnTo>
                <a:lnTo>
                  <a:pt x="5117" y="74343"/>
                </a:lnTo>
                <a:lnTo>
                  <a:pt x="5395" y="74912"/>
                </a:lnTo>
                <a:lnTo>
                  <a:pt x="5673" y="75467"/>
                </a:lnTo>
                <a:lnTo>
                  <a:pt x="5963" y="76023"/>
                </a:lnTo>
                <a:lnTo>
                  <a:pt x="6254" y="76579"/>
                </a:lnTo>
                <a:lnTo>
                  <a:pt x="6557" y="77122"/>
                </a:lnTo>
                <a:lnTo>
                  <a:pt x="6873" y="77666"/>
                </a:lnTo>
                <a:lnTo>
                  <a:pt x="7189" y="78209"/>
                </a:lnTo>
                <a:lnTo>
                  <a:pt x="7505" y="78752"/>
                </a:lnTo>
                <a:lnTo>
                  <a:pt x="8174" y="79813"/>
                </a:lnTo>
                <a:lnTo>
                  <a:pt x="8856" y="80849"/>
                </a:lnTo>
                <a:lnTo>
                  <a:pt x="9564" y="81872"/>
                </a:lnTo>
                <a:lnTo>
                  <a:pt x="10297" y="82883"/>
                </a:lnTo>
                <a:lnTo>
                  <a:pt x="11055" y="83868"/>
                </a:lnTo>
                <a:lnTo>
                  <a:pt x="11838" y="84841"/>
                </a:lnTo>
                <a:lnTo>
                  <a:pt x="12646" y="85788"/>
                </a:lnTo>
                <a:lnTo>
                  <a:pt x="13468" y="86723"/>
                </a:lnTo>
                <a:lnTo>
                  <a:pt x="14314" y="87633"/>
                </a:lnTo>
                <a:lnTo>
                  <a:pt x="15186" y="88530"/>
                </a:lnTo>
                <a:lnTo>
                  <a:pt x="16083" y="89401"/>
                </a:lnTo>
                <a:lnTo>
                  <a:pt x="16992" y="90248"/>
                </a:lnTo>
                <a:lnTo>
                  <a:pt x="17915" y="91069"/>
                </a:lnTo>
                <a:lnTo>
                  <a:pt x="18875" y="91877"/>
                </a:lnTo>
                <a:lnTo>
                  <a:pt x="19835" y="92660"/>
                </a:lnTo>
                <a:lnTo>
                  <a:pt x="20833" y="93418"/>
                </a:lnTo>
                <a:lnTo>
                  <a:pt x="21831" y="94151"/>
                </a:lnTo>
                <a:lnTo>
                  <a:pt x="22867" y="94859"/>
                </a:lnTo>
                <a:lnTo>
                  <a:pt x="23903" y="95541"/>
                </a:lnTo>
                <a:lnTo>
                  <a:pt x="24964" y="96210"/>
                </a:lnTo>
                <a:lnTo>
                  <a:pt x="26051" y="96842"/>
                </a:lnTo>
                <a:lnTo>
                  <a:pt x="26594" y="97158"/>
                </a:lnTo>
                <a:lnTo>
                  <a:pt x="27137" y="97461"/>
                </a:lnTo>
                <a:lnTo>
                  <a:pt x="27693" y="97751"/>
                </a:lnTo>
                <a:lnTo>
                  <a:pt x="28249" y="98042"/>
                </a:lnTo>
                <a:lnTo>
                  <a:pt x="28805" y="98320"/>
                </a:lnTo>
                <a:lnTo>
                  <a:pt x="29373" y="98598"/>
                </a:lnTo>
                <a:lnTo>
                  <a:pt x="29942" y="98876"/>
                </a:lnTo>
                <a:lnTo>
                  <a:pt x="30510" y="99128"/>
                </a:lnTo>
                <a:lnTo>
                  <a:pt x="31092" y="99394"/>
                </a:lnTo>
                <a:lnTo>
                  <a:pt x="31673" y="99634"/>
                </a:lnTo>
                <a:lnTo>
                  <a:pt x="32254" y="99886"/>
                </a:lnTo>
                <a:lnTo>
                  <a:pt x="32848" y="100114"/>
                </a:lnTo>
                <a:lnTo>
                  <a:pt x="33429" y="100341"/>
                </a:lnTo>
                <a:lnTo>
                  <a:pt x="34023" y="100568"/>
                </a:lnTo>
                <a:lnTo>
                  <a:pt x="34629" y="100783"/>
                </a:lnTo>
                <a:lnTo>
                  <a:pt x="35223" y="100985"/>
                </a:lnTo>
                <a:lnTo>
                  <a:pt x="35829" y="101187"/>
                </a:lnTo>
                <a:lnTo>
                  <a:pt x="36436" y="101377"/>
                </a:lnTo>
                <a:lnTo>
                  <a:pt x="37042" y="101566"/>
                </a:lnTo>
                <a:lnTo>
                  <a:pt x="37661" y="101743"/>
                </a:lnTo>
                <a:lnTo>
                  <a:pt x="38280" y="101920"/>
                </a:lnTo>
                <a:lnTo>
                  <a:pt x="38899" y="102084"/>
                </a:lnTo>
                <a:lnTo>
                  <a:pt x="39518" y="102236"/>
                </a:lnTo>
                <a:lnTo>
                  <a:pt x="40150" y="102388"/>
                </a:lnTo>
                <a:lnTo>
                  <a:pt x="40769" y="102527"/>
                </a:lnTo>
                <a:lnTo>
                  <a:pt x="41401" y="102665"/>
                </a:lnTo>
                <a:lnTo>
                  <a:pt x="42045" y="102792"/>
                </a:lnTo>
                <a:lnTo>
                  <a:pt x="42677" y="102906"/>
                </a:lnTo>
                <a:lnTo>
                  <a:pt x="43321" y="103019"/>
                </a:lnTo>
                <a:lnTo>
                  <a:pt x="43965" y="103120"/>
                </a:lnTo>
                <a:lnTo>
                  <a:pt x="44610" y="103209"/>
                </a:lnTo>
                <a:lnTo>
                  <a:pt x="45254" y="103297"/>
                </a:lnTo>
                <a:lnTo>
                  <a:pt x="45898" y="103373"/>
                </a:lnTo>
                <a:lnTo>
                  <a:pt x="46555" y="103449"/>
                </a:lnTo>
                <a:lnTo>
                  <a:pt x="47212" y="103512"/>
                </a:lnTo>
                <a:lnTo>
                  <a:pt x="47869" y="103562"/>
                </a:lnTo>
                <a:lnTo>
                  <a:pt x="48526" y="103613"/>
                </a:lnTo>
                <a:lnTo>
                  <a:pt x="49183" y="103651"/>
                </a:lnTo>
                <a:lnTo>
                  <a:pt x="49852" y="103676"/>
                </a:lnTo>
                <a:lnTo>
                  <a:pt x="50522" y="103701"/>
                </a:lnTo>
                <a:lnTo>
                  <a:pt x="51192" y="103714"/>
                </a:lnTo>
                <a:lnTo>
                  <a:pt x="52531" y="103714"/>
                </a:lnTo>
                <a:lnTo>
                  <a:pt x="53200" y="103701"/>
                </a:lnTo>
                <a:lnTo>
                  <a:pt x="53857" y="103676"/>
                </a:lnTo>
                <a:lnTo>
                  <a:pt x="54527" y="103651"/>
                </a:lnTo>
                <a:lnTo>
                  <a:pt x="55184" y="103613"/>
                </a:lnTo>
                <a:lnTo>
                  <a:pt x="55853" y="103562"/>
                </a:lnTo>
                <a:lnTo>
                  <a:pt x="56510" y="103512"/>
                </a:lnTo>
                <a:lnTo>
                  <a:pt x="57155" y="103449"/>
                </a:lnTo>
                <a:lnTo>
                  <a:pt x="57812" y="103373"/>
                </a:lnTo>
                <a:lnTo>
                  <a:pt x="58456" y="103297"/>
                </a:lnTo>
                <a:lnTo>
                  <a:pt x="59113" y="103209"/>
                </a:lnTo>
                <a:lnTo>
                  <a:pt x="59757" y="103120"/>
                </a:lnTo>
                <a:lnTo>
                  <a:pt x="60402" y="103019"/>
                </a:lnTo>
                <a:lnTo>
                  <a:pt x="61033" y="102906"/>
                </a:lnTo>
                <a:lnTo>
                  <a:pt x="61678" y="102792"/>
                </a:lnTo>
                <a:lnTo>
                  <a:pt x="62309" y="102665"/>
                </a:lnTo>
                <a:lnTo>
                  <a:pt x="62941" y="102527"/>
                </a:lnTo>
                <a:lnTo>
                  <a:pt x="63573" y="102388"/>
                </a:lnTo>
                <a:lnTo>
                  <a:pt x="64192" y="102236"/>
                </a:lnTo>
                <a:lnTo>
                  <a:pt x="64823" y="102084"/>
                </a:lnTo>
                <a:lnTo>
                  <a:pt x="65442" y="101920"/>
                </a:lnTo>
                <a:lnTo>
                  <a:pt x="66049" y="101743"/>
                </a:lnTo>
                <a:lnTo>
                  <a:pt x="66668" y="101566"/>
                </a:lnTo>
                <a:lnTo>
                  <a:pt x="67274" y="101377"/>
                </a:lnTo>
                <a:lnTo>
                  <a:pt x="67881" y="101187"/>
                </a:lnTo>
                <a:lnTo>
                  <a:pt x="68487" y="100985"/>
                </a:lnTo>
                <a:lnTo>
                  <a:pt x="69094" y="100783"/>
                </a:lnTo>
                <a:lnTo>
                  <a:pt x="69687" y="100568"/>
                </a:lnTo>
                <a:lnTo>
                  <a:pt x="70281" y="100341"/>
                </a:lnTo>
                <a:lnTo>
                  <a:pt x="70875" y="100114"/>
                </a:lnTo>
                <a:lnTo>
                  <a:pt x="71456" y="99886"/>
                </a:lnTo>
                <a:lnTo>
                  <a:pt x="72037" y="99634"/>
                </a:lnTo>
                <a:lnTo>
                  <a:pt x="72618" y="99394"/>
                </a:lnTo>
                <a:lnTo>
                  <a:pt x="73199" y="99128"/>
                </a:lnTo>
                <a:lnTo>
                  <a:pt x="73768" y="98876"/>
                </a:lnTo>
                <a:lnTo>
                  <a:pt x="74336" y="98598"/>
                </a:lnTo>
                <a:lnTo>
                  <a:pt x="74905" y="98320"/>
                </a:lnTo>
                <a:lnTo>
                  <a:pt x="75461" y="98042"/>
                </a:lnTo>
                <a:lnTo>
                  <a:pt x="76029" y="97751"/>
                </a:lnTo>
                <a:lnTo>
                  <a:pt x="76573" y="97461"/>
                </a:lnTo>
                <a:lnTo>
                  <a:pt x="77129" y="97158"/>
                </a:lnTo>
                <a:lnTo>
                  <a:pt x="77672" y="96842"/>
                </a:lnTo>
                <a:lnTo>
                  <a:pt x="78746" y="96210"/>
                </a:lnTo>
                <a:lnTo>
                  <a:pt x="79807" y="95541"/>
                </a:lnTo>
                <a:lnTo>
                  <a:pt x="80855" y="94859"/>
                </a:lnTo>
                <a:lnTo>
                  <a:pt x="81879" y="94151"/>
                </a:lnTo>
                <a:lnTo>
                  <a:pt x="82889" y="93418"/>
                </a:lnTo>
                <a:lnTo>
                  <a:pt x="83875" y="92660"/>
                </a:lnTo>
                <a:lnTo>
                  <a:pt x="84848" y="91877"/>
                </a:lnTo>
                <a:lnTo>
                  <a:pt x="85795" y="91069"/>
                </a:lnTo>
                <a:lnTo>
                  <a:pt x="86730" y="90248"/>
                </a:lnTo>
                <a:lnTo>
                  <a:pt x="87640" y="89401"/>
                </a:lnTo>
                <a:lnTo>
                  <a:pt x="88524" y="88530"/>
                </a:lnTo>
                <a:lnTo>
                  <a:pt x="89396" y="87633"/>
                </a:lnTo>
                <a:lnTo>
                  <a:pt x="90242" y="86723"/>
                </a:lnTo>
                <a:lnTo>
                  <a:pt x="91076" y="85788"/>
                </a:lnTo>
                <a:lnTo>
                  <a:pt x="91872" y="84841"/>
                </a:lnTo>
                <a:lnTo>
                  <a:pt x="92655" y="83868"/>
                </a:lnTo>
                <a:lnTo>
                  <a:pt x="93413" y="82883"/>
                </a:lnTo>
                <a:lnTo>
                  <a:pt x="94146" y="81872"/>
                </a:lnTo>
                <a:lnTo>
                  <a:pt x="94853" y="80849"/>
                </a:lnTo>
                <a:lnTo>
                  <a:pt x="95548" y="79813"/>
                </a:lnTo>
                <a:lnTo>
                  <a:pt x="96205" y="78752"/>
                </a:lnTo>
                <a:lnTo>
                  <a:pt x="96850" y="77666"/>
                </a:lnTo>
                <a:lnTo>
                  <a:pt x="97153" y="77122"/>
                </a:lnTo>
                <a:lnTo>
                  <a:pt x="97456" y="76579"/>
                </a:lnTo>
                <a:lnTo>
                  <a:pt x="97759" y="76023"/>
                </a:lnTo>
                <a:lnTo>
                  <a:pt x="98037" y="75467"/>
                </a:lnTo>
                <a:lnTo>
                  <a:pt x="98328" y="74912"/>
                </a:lnTo>
                <a:lnTo>
                  <a:pt x="98606" y="74343"/>
                </a:lnTo>
                <a:lnTo>
                  <a:pt x="98871" y="73775"/>
                </a:lnTo>
                <a:lnTo>
                  <a:pt x="99136" y="73194"/>
                </a:lnTo>
                <a:lnTo>
                  <a:pt x="99389" y="72625"/>
                </a:lnTo>
                <a:lnTo>
                  <a:pt x="99642" y="72044"/>
                </a:lnTo>
                <a:lnTo>
                  <a:pt x="99882" y="71463"/>
                </a:lnTo>
                <a:lnTo>
                  <a:pt x="100122" y="70869"/>
                </a:lnTo>
                <a:lnTo>
                  <a:pt x="100349" y="70288"/>
                </a:lnTo>
                <a:lnTo>
                  <a:pt x="100564" y="69694"/>
                </a:lnTo>
                <a:lnTo>
                  <a:pt x="100779" y="69088"/>
                </a:lnTo>
                <a:lnTo>
                  <a:pt x="100993" y="68494"/>
                </a:lnTo>
                <a:lnTo>
                  <a:pt x="101196" y="67888"/>
                </a:lnTo>
                <a:lnTo>
                  <a:pt x="101385" y="67282"/>
                </a:lnTo>
                <a:lnTo>
                  <a:pt x="101575" y="66675"/>
                </a:lnTo>
                <a:lnTo>
                  <a:pt x="101751" y="66056"/>
                </a:lnTo>
                <a:lnTo>
                  <a:pt x="101916" y="65437"/>
                </a:lnTo>
                <a:lnTo>
                  <a:pt x="102080" y="64818"/>
                </a:lnTo>
                <a:lnTo>
                  <a:pt x="102244" y="64199"/>
                </a:lnTo>
                <a:lnTo>
                  <a:pt x="102383" y="63568"/>
                </a:lnTo>
                <a:lnTo>
                  <a:pt x="102535" y="62936"/>
                </a:lnTo>
                <a:lnTo>
                  <a:pt x="102661" y="62304"/>
                </a:lnTo>
                <a:lnTo>
                  <a:pt x="102787" y="61673"/>
                </a:lnTo>
                <a:lnTo>
                  <a:pt x="102901" y="61041"/>
                </a:lnTo>
                <a:lnTo>
                  <a:pt x="103015" y="60397"/>
                </a:lnTo>
                <a:lnTo>
                  <a:pt x="103116" y="59752"/>
                </a:lnTo>
                <a:lnTo>
                  <a:pt x="103217" y="59108"/>
                </a:lnTo>
                <a:lnTo>
                  <a:pt x="103305" y="58464"/>
                </a:lnTo>
                <a:lnTo>
                  <a:pt x="103381" y="57820"/>
                </a:lnTo>
                <a:lnTo>
                  <a:pt x="103444" y="57163"/>
                </a:lnTo>
                <a:lnTo>
                  <a:pt x="103508" y="56506"/>
                </a:lnTo>
                <a:lnTo>
                  <a:pt x="103571" y="55849"/>
                </a:lnTo>
                <a:lnTo>
                  <a:pt x="103609" y="55192"/>
                </a:lnTo>
                <a:lnTo>
                  <a:pt x="103646" y="54523"/>
                </a:lnTo>
                <a:lnTo>
                  <a:pt x="103672" y="53866"/>
                </a:lnTo>
                <a:lnTo>
                  <a:pt x="103697" y="53196"/>
                </a:lnTo>
                <a:lnTo>
                  <a:pt x="103710" y="52527"/>
                </a:lnTo>
                <a:lnTo>
                  <a:pt x="103710" y="51857"/>
                </a:lnTo>
                <a:lnTo>
                  <a:pt x="103710" y="51188"/>
                </a:lnTo>
                <a:lnTo>
                  <a:pt x="103697" y="50518"/>
                </a:lnTo>
                <a:lnTo>
                  <a:pt x="103672" y="49861"/>
                </a:lnTo>
                <a:lnTo>
                  <a:pt x="103646" y="49192"/>
                </a:lnTo>
                <a:lnTo>
                  <a:pt x="103609" y="48535"/>
                </a:lnTo>
                <a:lnTo>
                  <a:pt x="103571" y="47865"/>
                </a:lnTo>
                <a:lnTo>
                  <a:pt x="103508" y="47208"/>
                </a:lnTo>
                <a:lnTo>
                  <a:pt x="103444" y="46564"/>
                </a:lnTo>
                <a:lnTo>
                  <a:pt x="103381" y="45907"/>
                </a:lnTo>
                <a:lnTo>
                  <a:pt x="103305" y="45250"/>
                </a:lnTo>
                <a:lnTo>
                  <a:pt x="103217" y="44606"/>
                </a:lnTo>
                <a:lnTo>
                  <a:pt x="103116" y="43962"/>
                </a:lnTo>
                <a:lnTo>
                  <a:pt x="103015" y="43317"/>
                </a:lnTo>
                <a:lnTo>
                  <a:pt x="102901" y="42686"/>
                </a:lnTo>
                <a:lnTo>
                  <a:pt x="102787" y="42042"/>
                </a:lnTo>
                <a:lnTo>
                  <a:pt x="102661" y="41410"/>
                </a:lnTo>
                <a:lnTo>
                  <a:pt x="102535" y="40778"/>
                </a:lnTo>
                <a:lnTo>
                  <a:pt x="102383" y="40147"/>
                </a:lnTo>
                <a:lnTo>
                  <a:pt x="102244" y="39528"/>
                </a:lnTo>
                <a:lnTo>
                  <a:pt x="102080" y="38896"/>
                </a:lnTo>
                <a:lnTo>
                  <a:pt x="101916" y="38277"/>
                </a:lnTo>
                <a:lnTo>
                  <a:pt x="101751" y="37658"/>
                </a:lnTo>
                <a:lnTo>
                  <a:pt x="101575" y="37052"/>
                </a:lnTo>
                <a:lnTo>
                  <a:pt x="101385" y="36445"/>
                </a:lnTo>
                <a:lnTo>
                  <a:pt x="101196" y="35826"/>
                </a:lnTo>
                <a:lnTo>
                  <a:pt x="100993" y="35233"/>
                </a:lnTo>
                <a:lnTo>
                  <a:pt x="100779" y="34626"/>
                </a:lnTo>
                <a:lnTo>
                  <a:pt x="100564" y="34032"/>
                </a:lnTo>
                <a:lnTo>
                  <a:pt x="100349" y="33439"/>
                </a:lnTo>
                <a:lnTo>
                  <a:pt x="100122" y="32845"/>
                </a:lnTo>
                <a:lnTo>
                  <a:pt x="99882" y="32264"/>
                </a:lnTo>
                <a:lnTo>
                  <a:pt x="99642" y="31670"/>
                </a:lnTo>
                <a:lnTo>
                  <a:pt x="99389" y="31102"/>
                </a:lnTo>
                <a:lnTo>
                  <a:pt x="99136" y="30521"/>
                </a:lnTo>
                <a:lnTo>
                  <a:pt x="98871" y="29952"/>
                </a:lnTo>
                <a:lnTo>
                  <a:pt x="98606" y="29384"/>
                </a:lnTo>
                <a:lnTo>
                  <a:pt x="98328" y="28815"/>
                </a:lnTo>
                <a:lnTo>
                  <a:pt x="98037" y="28247"/>
                </a:lnTo>
                <a:lnTo>
                  <a:pt x="97759" y="27691"/>
                </a:lnTo>
                <a:lnTo>
                  <a:pt x="97456" y="27148"/>
                </a:lnTo>
                <a:lnTo>
                  <a:pt x="97153" y="26592"/>
                </a:lnTo>
                <a:lnTo>
                  <a:pt x="96850" y="26049"/>
                </a:lnTo>
                <a:lnTo>
                  <a:pt x="96205" y="24975"/>
                </a:lnTo>
                <a:lnTo>
                  <a:pt x="95548" y="23914"/>
                </a:lnTo>
                <a:lnTo>
                  <a:pt x="94853" y="22865"/>
                </a:lnTo>
                <a:lnTo>
                  <a:pt x="94146" y="21842"/>
                </a:lnTo>
                <a:lnTo>
                  <a:pt x="93413" y="20831"/>
                </a:lnTo>
                <a:lnTo>
                  <a:pt x="92655" y="19846"/>
                </a:lnTo>
                <a:lnTo>
                  <a:pt x="91872" y="18873"/>
                </a:lnTo>
                <a:lnTo>
                  <a:pt x="91076" y="17926"/>
                </a:lnTo>
                <a:lnTo>
                  <a:pt x="90242" y="16991"/>
                </a:lnTo>
                <a:lnTo>
                  <a:pt x="89396" y="16081"/>
                </a:lnTo>
                <a:lnTo>
                  <a:pt x="88524" y="15197"/>
                </a:lnTo>
                <a:lnTo>
                  <a:pt x="87640" y="14326"/>
                </a:lnTo>
                <a:lnTo>
                  <a:pt x="86730" y="13479"/>
                </a:lnTo>
                <a:lnTo>
                  <a:pt x="85795" y="12645"/>
                </a:lnTo>
                <a:lnTo>
                  <a:pt x="84848" y="11850"/>
                </a:lnTo>
                <a:lnTo>
                  <a:pt x="83875" y="11066"/>
                </a:lnTo>
                <a:lnTo>
                  <a:pt x="82889" y="10308"/>
                </a:lnTo>
                <a:lnTo>
                  <a:pt x="81879" y="9576"/>
                </a:lnTo>
                <a:lnTo>
                  <a:pt x="80855" y="8856"/>
                </a:lnTo>
                <a:lnTo>
                  <a:pt x="79807" y="8173"/>
                </a:lnTo>
                <a:lnTo>
                  <a:pt x="78746" y="7517"/>
                </a:lnTo>
                <a:lnTo>
                  <a:pt x="77672" y="6872"/>
                </a:lnTo>
                <a:lnTo>
                  <a:pt x="77129" y="6569"/>
                </a:lnTo>
                <a:lnTo>
                  <a:pt x="76573" y="6266"/>
                </a:lnTo>
                <a:lnTo>
                  <a:pt x="76029" y="5963"/>
                </a:lnTo>
                <a:lnTo>
                  <a:pt x="75461" y="5672"/>
                </a:lnTo>
                <a:lnTo>
                  <a:pt x="74905" y="5394"/>
                </a:lnTo>
                <a:lnTo>
                  <a:pt x="74336" y="5116"/>
                </a:lnTo>
                <a:lnTo>
                  <a:pt x="73768" y="4851"/>
                </a:lnTo>
                <a:lnTo>
                  <a:pt x="73199" y="4586"/>
                </a:lnTo>
                <a:lnTo>
                  <a:pt x="72618" y="4333"/>
                </a:lnTo>
                <a:lnTo>
                  <a:pt x="72037" y="4080"/>
                </a:lnTo>
                <a:lnTo>
                  <a:pt x="71456" y="3840"/>
                </a:lnTo>
                <a:lnTo>
                  <a:pt x="70875" y="3600"/>
                </a:lnTo>
                <a:lnTo>
                  <a:pt x="70281" y="3373"/>
                </a:lnTo>
                <a:lnTo>
                  <a:pt x="69687" y="3146"/>
                </a:lnTo>
                <a:lnTo>
                  <a:pt x="69094" y="2931"/>
                </a:lnTo>
                <a:lnTo>
                  <a:pt x="68487" y="2729"/>
                </a:lnTo>
                <a:lnTo>
                  <a:pt x="67881" y="2527"/>
                </a:lnTo>
                <a:lnTo>
                  <a:pt x="67274" y="2337"/>
                </a:lnTo>
                <a:lnTo>
                  <a:pt x="66668" y="2148"/>
                </a:lnTo>
                <a:lnTo>
                  <a:pt x="66049" y="1971"/>
                </a:lnTo>
                <a:lnTo>
                  <a:pt x="65442" y="1807"/>
                </a:lnTo>
                <a:lnTo>
                  <a:pt x="64823" y="1642"/>
                </a:lnTo>
                <a:lnTo>
                  <a:pt x="64192" y="1478"/>
                </a:lnTo>
                <a:lnTo>
                  <a:pt x="63573" y="1339"/>
                </a:lnTo>
                <a:lnTo>
                  <a:pt x="62941" y="1188"/>
                </a:lnTo>
                <a:lnTo>
                  <a:pt x="62309" y="1061"/>
                </a:lnTo>
                <a:lnTo>
                  <a:pt x="61678" y="935"/>
                </a:lnTo>
                <a:lnTo>
                  <a:pt x="61033" y="821"/>
                </a:lnTo>
                <a:lnTo>
                  <a:pt x="60402" y="708"/>
                </a:lnTo>
                <a:lnTo>
                  <a:pt x="59757" y="607"/>
                </a:lnTo>
                <a:lnTo>
                  <a:pt x="59113" y="505"/>
                </a:lnTo>
                <a:lnTo>
                  <a:pt x="58456" y="417"/>
                </a:lnTo>
                <a:lnTo>
                  <a:pt x="57812" y="341"/>
                </a:lnTo>
                <a:lnTo>
                  <a:pt x="57155" y="278"/>
                </a:lnTo>
                <a:lnTo>
                  <a:pt x="56510" y="215"/>
                </a:lnTo>
                <a:lnTo>
                  <a:pt x="55853" y="152"/>
                </a:lnTo>
                <a:lnTo>
                  <a:pt x="55184" y="114"/>
                </a:lnTo>
                <a:lnTo>
                  <a:pt x="54527" y="76"/>
                </a:lnTo>
                <a:lnTo>
                  <a:pt x="53857" y="38"/>
                </a:lnTo>
                <a:lnTo>
                  <a:pt x="53200" y="25"/>
                </a:lnTo>
                <a:lnTo>
                  <a:pt x="52531" y="13"/>
                </a:lnTo>
                <a:lnTo>
                  <a:pt x="51861" y="0"/>
                </a:lnTo>
                <a:close/>
              </a:path>
            </a:pathLst>
          </a:cu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322;p48">
            <a:extLst>
              <a:ext uri="{FF2B5EF4-FFF2-40B4-BE49-F238E27FC236}">
                <a16:creationId xmlns:a16="http://schemas.microsoft.com/office/drawing/2014/main" id="{C026C9B5-C655-443B-A4B1-65B91AD47E68}"/>
              </a:ext>
            </a:extLst>
          </p:cNvPr>
          <p:cNvSpPr/>
          <p:nvPr/>
        </p:nvSpPr>
        <p:spPr>
          <a:xfrm rot="10800000">
            <a:off x="8509889" y="294286"/>
            <a:ext cx="200231" cy="468944"/>
          </a:xfrm>
          <a:custGeom>
            <a:avLst/>
            <a:gdLst/>
            <a:ahLst/>
            <a:cxnLst/>
            <a:rect l="l" t="t" r="r" b="b"/>
            <a:pathLst>
              <a:path w="34478" h="80748" extrusionOk="0">
                <a:moveTo>
                  <a:pt x="11522" y="0"/>
                </a:moveTo>
                <a:lnTo>
                  <a:pt x="11446" y="89"/>
                </a:lnTo>
                <a:lnTo>
                  <a:pt x="11383" y="177"/>
                </a:lnTo>
                <a:lnTo>
                  <a:pt x="11333" y="253"/>
                </a:lnTo>
                <a:lnTo>
                  <a:pt x="11282" y="341"/>
                </a:lnTo>
                <a:lnTo>
                  <a:pt x="11257" y="417"/>
                </a:lnTo>
                <a:lnTo>
                  <a:pt x="11244" y="493"/>
                </a:lnTo>
                <a:lnTo>
                  <a:pt x="11257" y="556"/>
                </a:lnTo>
                <a:lnTo>
                  <a:pt x="11270" y="632"/>
                </a:lnTo>
                <a:lnTo>
                  <a:pt x="11699" y="1769"/>
                </a:lnTo>
                <a:lnTo>
                  <a:pt x="12103" y="2918"/>
                </a:lnTo>
                <a:lnTo>
                  <a:pt x="12495" y="4068"/>
                </a:lnTo>
                <a:lnTo>
                  <a:pt x="12849" y="5217"/>
                </a:lnTo>
                <a:lnTo>
                  <a:pt x="13202" y="6380"/>
                </a:lnTo>
                <a:lnTo>
                  <a:pt x="13518" y="7542"/>
                </a:lnTo>
                <a:lnTo>
                  <a:pt x="13821" y="8717"/>
                </a:lnTo>
                <a:lnTo>
                  <a:pt x="14112" y="9892"/>
                </a:lnTo>
                <a:lnTo>
                  <a:pt x="14377" y="11079"/>
                </a:lnTo>
                <a:lnTo>
                  <a:pt x="14617" y="12254"/>
                </a:lnTo>
                <a:lnTo>
                  <a:pt x="14845" y="13441"/>
                </a:lnTo>
                <a:lnTo>
                  <a:pt x="15060" y="14641"/>
                </a:lnTo>
                <a:lnTo>
                  <a:pt x="15262" y="15829"/>
                </a:lnTo>
                <a:lnTo>
                  <a:pt x="15439" y="17029"/>
                </a:lnTo>
                <a:lnTo>
                  <a:pt x="15603" y="18229"/>
                </a:lnTo>
                <a:lnTo>
                  <a:pt x="15742" y="19429"/>
                </a:lnTo>
                <a:lnTo>
                  <a:pt x="15856" y="20389"/>
                </a:lnTo>
                <a:lnTo>
                  <a:pt x="15957" y="21349"/>
                </a:lnTo>
                <a:lnTo>
                  <a:pt x="16121" y="23269"/>
                </a:lnTo>
                <a:lnTo>
                  <a:pt x="16272" y="25202"/>
                </a:lnTo>
                <a:lnTo>
                  <a:pt x="16399" y="27122"/>
                </a:lnTo>
                <a:lnTo>
                  <a:pt x="16512" y="29055"/>
                </a:lnTo>
                <a:lnTo>
                  <a:pt x="16626" y="30975"/>
                </a:lnTo>
                <a:lnTo>
                  <a:pt x="16727" y="32908"/>
                </a:lnTo>
                <a:lnTo>
                  <a:pt x="16854" y="34841"/>
                </a:lnTo>
                <a:lnTo>
                  <a:pt x="16841" y="34967"/>
                </a:lnTo>
                <a:lnTo>
                  <a:pt x="16803" y="35106"/>
                </a:lnTo>
                <a:lnTo>
                  <a:pt x="16752" y="35258"/>
                </a:lnTo>
                <a:lnTo>
                  <a:pt x="16677" y="35397"/>
                </a:lnTo>
                <a:lnTo>
                  <a:pt x="16601" y="35523"/>
                </a:lnTo>
                <a:lnTo>
                  <a:pt x="16500" y="35637"/>
                </a:lnTo>
                <a:lnTo>
                  <a:pt x="16399" y="35725"/>
                </a:lnTo>
                <a:lnTo>
                  <a:pt x="16348" y="35763"/>
                </a:lnTo>
                <a:lnTo>
                  <a:pt x="16298" y="35776"/>
                </a:lnTo>
                <a:lnTo>
                  <a:pt x="16007" y="35877"/>
                </a:lnTo>
                <a:lnTo>
                  <a:pt x="15717" y="35991"/>
                </a:lnTo>
                <a:lnTo>
                  <a:pt x="15426" y="36104"/>
                </a:lnTo>
                <a:lnTo>
                  <a:pt x="15135" y="36231"/>
                </a:lnTo>
                <a:lnTo>
                  <a:pt x="14857" y="36357"/>
                </a:lnTo>
                <a:lnTo>
                  <a:pt x="14592" y="36496"/>
                </a:lnTo>
                <a:lnTo>
                  <a:pt x="14327" y="36635"/>
                </a:lnTo>
                <a:lnTo>
                  <a:pt x="14062" y="36786"/>
                </a:lnTo>
                <a:lnTo>
                  <a:pt x="13544" y="37102"/>
                </a:lnTo>
                <a:lnTo>
                  <a:pt x="13051" y="37431"/>
                </a:lnTo>
                <a:lnTo>
                  <a:pt x="12571" y="37784"/>
                </a:lnTo>
                <a:lnTo>
                  <a:pt x="12103" y="38163"/>
                </a:lnTo>
                <a:lnTo>
                  <a:pt x="11649" y="38542"/>
                </a:lnTo>
                <a:lnTo>
                  <a:pt x="11194" y="38947"/>
                </a:lnTo>
                <a:lnTo>
                  <a:pt x="10752" y="39363"/>
                </a:lnTo>
                <a:lnTo>
                  <a:pt x="10322" y="39780"/>
                </a:lnTo>
                <a:lnTo>
                  <a:pt x="9905" y="40210"/>
                </a:lnTo>
                <a:lnTo>
                  <a:pt x="9476" y="40652"/>
                </a:lnTo>
                <a:lnTo>
                  <a:pt x="8642" y="41524"/>
                </a:lnTo>
                <a:lnTo>
                  <a:pt x="8440" y="41751"/>
                </a:lnTo>
                <a:lnTo>
                  <a:pt x="8225" y="41941"/>
                </a:lnTo>
                <a:lnTo>
                  <a:pt x="8124" y="42029"/>
                </a:lnTo>
                <a:lnTo>
                  <a:pt x="8023" y="42117"/>
                </a:lnTo>
                <a:lnTo>
                  <a:pt x="7909" y="42181"/>
                </a:lnTo>
                <a:lnTo>
                  <a:pt x="7795" y="42244"/>
                </a:lnTo>
                <a:lnTo>
                  <a:pt x="7669" y="42294"/>
                </a:lnTo>
                <a:lnTo>
                  <a:pt x="7543" y="42332"/>
                </a:lnTo>
                <a:lnTo>
                  <a:pt x="7416" y="42357"/>
                </a:lnTo>
                <a:lnTo>
                  <a:pt x="7277" y="42383"/>
                </a:lnTo>
                <a:lnTo>
                  <a:pt x="7113" y="42383"/>
                </a:lnTo>
                <a:lnTo>
                  <a:pt x="6949" y="42370"/>
                </a:lnTo>
                <a:lnTo>
                  <a:pt x="6772" y="42345"/>
                </a:lnTo>
                <a:lnTo>
                  <a:pt x="6582" y="42307"/>
                </a:lnTo>
                <a:lnTo>
                  <a:pt x="6418" y="42269"/>
                </a:lnTo>
                <a:lnTo>
                  <a:pt x="6241" y="42244"/>
                </a:lnTo>
                <a:lnTo>
                  <a:pt x="5875" y="42244"/>
                </a:lnTo>
                <a:lnTo>
                  <a:pt x="5685" y="42256"/>
                </a:lnTo>
                <a:lnTo>
                  <a:pt x="5496" y="42269"/>
                </a:lnTo>
                <a:lnTo>
                  <a:pt x="5306" y="42307"/>
                </a:lnTo>
                <a:lnTo>
                  <a:pt x="5104" y="42345"/>
                </a:lnTo>
                <a:lnTo>
                  <a:pt x="4725" y="42446"/>
                </a:lnTo>
                <a:lnTo>
                  <a:pt x="4346" y="42560"/>
                </a:lnTo>
                <a:lnTo>
                  <a:pt x="3980" y="42698"/>
                </a:lnTo>
                <a:lnTo>
                  <a:pt x="3626" y="42850"/>
                </a:lnTo>
                <a:lnTo>
                  <a:pt x="3323" y="43002"/>
                </a:lnTo>
                <a:lnTo>
                  <a:pt x="3020" y="43179"/>
                </a:lnTo>
                <a:lnTo>
                  <a:pt x="2717" y="43368"/>
                </a:lnTo>
                <a:lnTo>
                  <a:pt x="2426" y="43570"/>
                </a:lnTo>
                <a:lnTo>
                  <a:pt x="2338" y="43507"/>
                </a:lnTo>
                <a:lnTo>
                  <a:pt x="2236" y="43456"/>
                </a:lnTo>
                <a:lnTo>
                  <a:pt x="2135" y="43419"/>
                </a:lnTo>
                <a:lnTo>
                  <a:pt x="2034" y="43381"/>
                </a:lnTo>
                <a:lnTo>
                  <a:pt x="1921" y="43355"/>
                </a:lnTo>
                <a:lnTo>
                  <a:pt x="1807" y="43330"/>
                </a:lnTo>
                <a:lnTo>
                  <a:pt x="1693" y="43317"/>
                </a:lnTo>
                <a:lnTo>
                  <a:pt x="1580" y="43305"/>
                </a:lnTo>
                <a:lnTo>
                  <a:pt x="1415" y="43317"/>
                </a:lnTo>
                <a:lnTo>
                  <a:pt x="1264" y="43343"/>
                </a:lnTo>
                <a:lnTo>
                  <a:pt x="1112" y="43381"/>
                </a:lnTo>
                <a:lnTo>
                  <a:pt x="960" y="43431"/>
                </a:lnTo>
                <a:lnTo>
                  <a:pt x="822" y="43507"/>
                </a:lnTo>
                <a:lnTo>
                  <a:pt x="695" y="43583"/>
                </a:lnTo>
                <a:lnTo>
                  <a:pt x="569" y="43671"/>
                </a:lnTo>
                <a:lnTo>
                  <a:pt x="455" y="43772"/>
                </a:lnTo>
                <a:lnTo>
                  <a:pt x="354" y="43886"/>
                </a:lnTo>
                <a:lnTo>
                  <a:pt x="266" y="44012"/>
                </a:lnTo>
                <a:lnTo>
                  <a:pt x="190" y="44139"/>
                </a:lnTo>
                <a:lnTo>
                  <a:pt x="114" y="44278"/>
                </a:lnTo>
                <a:lnTo>
                  <a:pt x="63" y="44417"/>
                </a:lnTo>
                <a:lnTo>
                  <a:pt x="26" y="44568"/>
                </a:lnTo>
                <a:lnTo>
                  <a:pt x="0" y="44732"/>
                </a:lnTo>
                <a:lnTo>
                  <a:pt x="0" y="44897"/>
                </a:lnTo>
                <a:lnTo>
                  <a:pt x="0" y="45048"/>
                </a:lnTo>
                <a:lnTo>
                  <a:pt x="26" y="45212"/>
                </a:lnTo>
                <a:lnTo>
                  <a:pt x="63" y="45364"/>
                </a:lnTo>
                <a:lnTo>
                  <a:pt x="114" y="45503"/>
                </a:lnTo>
                <a:lnTo>
                  <a:pt x="190" y="45642"/>
                </a:lnTo>
                <a:lnTo>
                  <a:pt x="266" y="45781"/>
                </a:lnTo>
                <a:lnTo>
                  <a:pt x="354" y="45895"/>
                </a:lnTo>
                <a:lnTo>
                  <a:pt x="455" y="46008"/>
                </a:lnTo>
                <a:lnTo>
                  <a:pt x="569" y="46109"/>
                </a:lnTo>
                <a:lnTo>
                  <a:pt x="695" y="46198"/>
                </a:lnTo>
                <a:lnTo>
                  <a:pt x="822" y="46286"/>
                </a:lnTo>
                <a:lnTo>
                  <a:pt x="960" y="46349"/>
                </a:lnTo>
                <a:lnTo>
                  <a:pt x="1112" y="46400"/>
                </a:lnTo>
                <a:lnTo>
                  <a:pt x="1264" y="46438"/>
                </a:lnTo>
                <a:lnTo>
                  <a:pt x="1415" y="46463"/>
                </a:lnTo>
                <a:lnTo>
                  <a:pt x="1580" y="46476"/>
                </a:lnTo>
                <a:lnTo>
                  <a:pt x="1718" y="46463"/>
                </a:lnTo>
                <a:lnTo>
                  <a:pt x="1870" y="46450"/>
                </a:lnTo>
                <a:lnTo>
                  <a:pt x="1996" y="46412"/>
                </a:lnTo>
                <a:lnTo>
                  <a:pt x="2135" y="46375"/>
                </a:lnTo>
                <a:lnTo>
                  <a:pt x="2262" y="46311"/>
                </a:lnTo>
                <a:lnTo>
                  <a:pt x="2375" y="46248"/>
                </a:lnTo>
                <a:lnTo>
                  <a:pt x="2489" y="46172"/>
                </a:lnTo>
                <a:lnTo>
                  <a:pt x="2603" y="46097"/>
                </a:lnTo>
                <a:lnTo>
                  <a:pt x="2704" y="45996"/>
                </a:lnTo>
                <a:lnTo>
                  <a:pt x="2792" y="45895"/>
                </a:lnTo>
                <a:lnTo>
                  <a:pt x="2868" y="45793"/>
                </a:lnTo>
                <a:lnTo>
                  <a:pt x="2944" y="45667"/>
                </a:lnTo>
                <a:lnTo>
                  <a:pt x="3007" y="45553"/>
                </a:lnTo>
                <a:lnTo>
                  <a:pt x="3058" y="45427"/>
                </a:lnTo>
                <a:lnTo>
                  <a:pt x="3108" y="45288"/>
                </a:lnTo>
                <a:lnTo>
                  <a:pt x="3133" y="45149"/>
                </a:lnTo>
                <a:lnTo>
                  <a:pt x="3310" y="44783"/>
                </a:lnTo>
                <a:lnTo>
                  <a:pt x="3487" y="44467"/>
                </a:lnTo>
                <a:lnTo>
                  <a:pt x="3651" y="44189"/>
                </a:lnTo>
                <a:lnTo>
                  <a:pt x="3816" y="43949"/>
                </a:lnTo>
                <a:lnTo>
                  <a:pt x="3980" y="43734"/>
                </a:lnTo>
                <a:lnTo>
                  <a:pt x="4157" y="43570"/>
                </a:lnTo>
                <a:lnTo>
                  <a:pt x="4245" y="43494"/>
                </a:lnTo>
                <a:lnTo>
                  <a:pt x="4346" y="43431"/>
                </a:lnTo>
                <a:lnTo>
                  <a:pt x="4435" y="43368"/>
                </a:lnTo>
                <a:lnTo>
                  <a:pt x="4536" y="43330"/>
                </a:lnTo>
                <a:lnTo>
                  <a:pt x="4649" y="43280"/>
                </a:lnTo>
                <a:lnTo>
                  <a:pt x="4763" y="43242"/>
                </a:lnTo>
                <a:lnTo>
                  <a:pt x="5003" y="43191"/>
                </a:lnTo>
                <a:lnTo>
                  <a:pt x="5269" y="43166"/>
                </a:lnTo>
                <a:lnTo>
                  <a:pt x="5572" y="43153"/>
                </a:lnTo>
                <a:lnTo>
                  <a:pt x="5913" y="43166"/>
                </a:lnTo>
                <a:lnTo>
                  <a:pt x="6292" y="43191"/>
                </a:lnTo>
                <a:lnTo>
                  <a:pt x="6721" y="43242"/>
                </a:lnTo>
                <a:lnTo>
                  <a:pt x="7201" y="43305"/>
                </a:lnTo>
                <a:lnTo>
                  <a:pt x="5963" y="44909"/>
                </a:lnTo>
                <a:lnTo>
                  <a:pt x="4776" y="46476"/>
                </a:lnTo>
                <a:lnTo>
                  <a:pt x="4574" y="46476"/>
                </a:lnTo>
                <a:lnTo>
                  <a:pt x="4422" y="46501"/>
                </a:lnTo>
                <a:lnTo>
                  <a:pt x="4270" y="46539"/>
                </a:lnTo>
                <a:lnTo>
                  <a:pt x="4119" y="46602"/>
                </a:lnTo>
                <a:lnTo>
                  <a:pt x="3980" y="46665"/>
                </a:lnTo>
                <a:lnTo>
                  <a:pt x="3854" y="46741"/>
                </a:lnTo>
                <a:lnTo>
                  <a:pt x="3727" y="46829"/>
                </a:lnTo>
                <a:lnTo>
                  <a:pt x="3626" y="46930"/>
                </a:lnTo>
                <a:lnTo>
                  <a:pt x="3525" y="47044"/>
                </a:lnTo>
                <a:lnTo>
                  <a:pt x="3424" y="47170"/>
                </a:lnTo>
                <a:lnTo>
                  <a:pt x="3348" y="47297"/>
                </a:lnTo>
                <a:lnTo>
                  <a:pt x="3285" y="47436"/>
                </a:lnTo>
                <a:lnTo>
                  <a:pt x="3235" y="47587"/>
                </a:lnTo>
                <a:lnTo>
                  <a:pt x="3197" y="47739"/>
                </a:lnTo>
                <a:lnTo>
                  <a:pt x="3171" y="47890"/>
                </a:lnTo>
                <a:lnTo>
                  <a:pt x="3159" y="48055"/>
                </a:lnTo>
                <a:lnTo>
                  <a:pt x="3171" y="48219"/>
                </a:lnTo>
                <a:lnTo>
                  <a:pt x="3197" y="48371"/>
                </a:lnTo>
                <a:lnTo>
                  <a:pt x="3235" y="48522"/>
                </a:lnTo>
                <a:lnTo>
                  <a:pt x="3285" y="48674"/>
                </a:lnTo>
                <a:lnTo>
                  <a:pt x="3348" y="48813"/>
                </a:lnTo>
                <a:lnTo>
                  <a:pt x="3424" y="48939"/>
                </a:lnTo>
                <a:lnTo>
                  <a:pt x="3525" y="49065"/>
                </a:lnTo>
                <a:lnTo>
                  <a:pt x="3626" y="49166"/>
                </a:lnTo>
                <a:lnTo>
                  <a:pt x="3727" y="49280"/>
                </a:lnTo>
                <a:lnTo>
                  <a:pt x="3854" y="49369"/>
                </a:lnTo>
                <a:lnTo>
                  <a:pt x="3980" y="49444"/>
                </a:lnTo>
                <a:lnTo>
                  <a:pt x="4119" y="49507"/>
                </a:lnTo>
                <a:lnTo>
                  <a:pt x="4270" y="49558"/>
                </a:lnTo>
                <a:lnTo>
                  <a:pt x="4422" y="49609"/>
                </a:lnTo>
                <a:lnTo>
                  <a:pt x="4574" y="49621"/>
                </a:lnTo>
                <a:lnTo>
                  <a:pt x="4738" y="49634"/>
                </a:lnTo>
                <a:lnTo>
                  <a:pt x="4902" y="49621"/>
                </a:lnTo>
                <a:lnTo>
                  <a:pt x="5054" y="49609"/>
                </a:lnTo>
                <a:lnTo>
                  <a:pt x="5205" y="49558"/>
                </a:lnTo>
                <a:lnTo>
                  <a:pt x="5357" y="49507"/>
                </a:lnTo>
                <a:lnTo>
                  <a:pt x="5496" y="49444"/>
                </a:lnTo>
                <a:lnTo>
                  <a:pt x="5622" y="49369"/>
                </a:lnTo>
                <a:lnTo>
                  <a:pt x="5749" y="49280"/>
                </a:lnTo>
                <a:lnTo>
                  <a:pt x="5862" y="49166"/>
                </a:lnTo>
                <a:lnTo>
                  <a:pt x="5963" y="49065"/>
                </a:lnTo>
                <a:lnTo>
                  <a:pt x="6052" y="48939"/>
                </a:lnTo>
                <a:lnTo>
                  <a:pt x="6128" y="48813"/>
                </a:lnTo>
                <a:lnTo>
                  <a:pt x="6191" y="48674"/>
                </a:lnTo>
                <a:lnTo>
                  <a:pt x="6254" y="48522"/>
                </a:lnTo>
                <a:lnTo>
                  <a:pt x="6292" y="48371"/>
                </a:lnTo>
                <a:lnTo>
                  <a:pt x="6317" y="48219"/>
                </a:lnTo>
                <a:lnTo>
                  <a:pt x="6317" y="48055"/>
                </a:lnTo>
                <a:lnTo>
                  <a:pt x="6317" y="47903"/>
                </a:lnTo>
                <a:lnTo>
                  <a:pt x="6292" y="47764"/>
                </a:lnTo>
                <a:lnTo>
                  <a:pt x="6254" y="47625"/>
                </a:lnTo>
                <a:lnTo>
                  <a:pt x="6216" y="47486"/>
                </a:lnTo>
                <a:lnTo>
                  <a:pt x="6153" y="47360"/>
                </a:lnTo>
                <a:lnTo>
                  <a:pt x="6077" y="47234"/>
                </a:lnTo>
                <a:lnTo>
                  <a:pt x="6001" y="47120"/>
                </a:lnTo>
                <a:lnTo>
                  <a:pt x="5913" y="47006"/>
                </a:lnTo>
                <a:lnTo>
                  <a:pt x="6077" y="46615"/>
                </a:lnTo>
                <a:lnTo>
                  <a:pt x="6267" y="46248"/>
                </a:lnTo>
                <a:lnTo>
                  <a:pt x="6469" y="45882"/>
                </a:lnTo>
                <a:lnTo>
                  <a:pt x="6684" y="45528"/>
                </a:lnTo>
                <a:lnTo>
                  <a:pt x="6924" y="45174"/>
                </a:lnTo>
                <a:lnTo>
                  <a:pt x="7164" y="44833"/>
                </a:lnTo>
                <a:lnTo>
                  <a:pt x="7416" y="44492"/>
                </a:lnTo>
                <a:lnTo>
                  <a:pt x="7694" y="44151"/>
                </a:lnTo>
                <a:lnTo>
                  <a:pt x="8250" y="43482"/>
                </a:lnTo>
                <a:lnTo>
                  <a:pt x="8819" y="42800"/>
                </a:lnTo>
                <a:lnTo>
                  <a:pt x="9412" y="42092"/>
                </a:lnTo>
                <a:lnTo>
                  <a:pt x="9703" y="41726"/>
                </a:lnTo>
                <a:lnTo>
                  <a:pt x="9994" y="41359"/>
                </a:lnTo>
                <a:lnTo>
                  <a:pt x="10132" y="41751"/>
                </a:lnTo>
                <a:lnTo>
                  <a:pt x="10271" y="42117"/>
                </a:lnTo>
                <a:lnTo>
                  <a:pt x="10549" y="42800"/>
                </a:lnTo>
                <a:lnTo>
                  <a:pt x="10663" y="43115"/>
                </a:lnTo>
                <a:lnTo>
                  <a:pt x="10764" y="43431"/>
                </a:lnTo>
                <a:lnTo>
                  <a:pt x="10827" y="43734"/>
                </a:lnTo>
                <a:lnTo>
                  <a:pt x="10853" y="43886"/>
                </a:lnTo>
                <a:lnTo>
                  <a:pt x="10865" y="44038"/>
                </a:lnTo>
                <a:lnTo>
                  <a:pt x="10916" y="44593"/>
                </a:lnTo>
                <a:lnTo>
                  <a:pt x="10954" y="45149"/>
                </a:lnTo>
                <a:lnTo>
                  <a:pt x="10954" y="45414"/>
                </a:lnTo>
                <a:lnTo>
                  <a:pt x="10954" y="45692"/>
                </a:lnTo>
                <a:lnTo>
                  <a:pt x="10941" y="45958"/>
                </a:lnTo>
                <a:lnTo>
                  <a:pt x="10903" y="46223"/>
                </a:lnTo>
                <a:lnTo>
                  <a:pt x="10865" y="46476"/>
                </a:lnTo>
                <a:lnTo>
                  <a:pt x="10789" y="46728"/>
                </a:lnTo>
                <a:lnTo>
                  <a:pt x="10701" y="46968"/>
                </a:lnTo>
                <a:lnTo>
                  <a:pt x="10587" y="47208"/>
                </a:lnTo>
                <a:lnTo>
                  <a:pt x="10448" y="47436"/>
                </a:lnTo>
                <a:lnTo>
                  <a:pt x="10373" y="47549"/>
                </a:lnTo>
                <a:lnTo>
                  <a:pt x="10284" y="47663"/>
                </a:lnTo>
                <a:lnTo>
                  <a:pt x="10183" y="47764"/>
                </a:lnTo>
                <a:lnTo>
                  <a:pt x="10082" y="47865"/>
                </a:lnTo>
                <a:lnTo>
                  <a:pt x="9968" y="47966"/>
                </a:lnTo>
                <a:lnTo>
                  <a:pt x="9842" y="48067"/>
                </a:lnTo>
                <a:lnTo>
                  <a:pt x="9741" y="48055"/>
                </a:lnTo>
                <a:lnTo>
                  <a:pt x="9577" y="48067"/>
                </a:lnTo>
                <a:lnTo>
                  <a:pt x="9425" y="48093"/>
                </a:lnTo>
                <a:lnTo>
                  <a:pt x="9273" y="48131"/>
                </a:lnTo>
                <a:lnTo>
                  <a:pt x="9122" y="48181"/>
                </a:lnTo>
                <a:lnTo>
                  <a:pt x="8983" y="48244"/>
                </a:lnTo>
                <a:lnTo>
                  <a:pt x="8856" y="48320"/>
                </a:lnTo>
                <a:lnTo>
                  <a:pt x="8730" y="48421"/>
                </a:lnTo>
                <a:lnTo>
                  <a:pt x="8616" y="48522"/>
                </a:lnTo>
                <a:lnTo>
                  <a:pt x="8515" y="48636"/>
                </a:lnTo>
                <a:lnTo>
                  <a:pt x="8427" y="48750"/>
                </a:lnTo>
                <a:lnTo>
                  <a:pt x="8351" y="48876"/>
                </a:lnTo>
                <a:lnTo>
                  <a:pt x="8288" y="49015"/>
                </a:lnTo>
                <a:lnTo>
                  <a:pt x="8225" y="49166"/>
                </a:lnTo>
                <a:lnTo>
                  <a:pt x="8187" y="49318"/>
                </a:lnTo>
                <a:lnTo>
                  <a:pt x="8162" y="49470"/>
                </a:lnTo>
                <a:lnTo>
                  <a:pt x="8162" y="49634"/>
                </a:lnTo>
                <a:lnTo>
                  <a:pt x="8162" y="49798"/>
                </a:lnTo>
                <a:lnTo>
                  <a:pt x="8187" y="49950"/>
                </a:lnTo>
                <a:lnTo>
                  <a:pt x="8225" y="50101"/>
                </a:lnTo>
                <a:lnTo>
                  <a:pt x="8288" y="50253"/>
                </a:lnTo>
                <a:lnTo>
                  <a:pt x="8351" y="50392"/>
                </a:lnTo>
                <a:lnTo>
                  <a:pt x="8427" y="50518"/>
                </a:lnTo>
                <a:lnTo>
                  <a:pt x="8515" y="50644"/>
                </a:lnTo>
                <a:lnTo>
                  <a:pt x="8616" y="50758"/>
                </a:lnTo>
                <a:lnTo>
                  <a:pt x="8730" y="50859"/>
                </a:lnTo>
                <a:lnTo>
                  <a:pt x="8856" y="50948"/>
                </a:lnTo>
                <a:lnTo>
                  <a:pt x="8983" y="51023"/>
                </a:lnTo>
                <a:lnTo>
                  <a:pt x="9122" y="51099"/>
                </a:lnTo>
                <a:lnTo>
                  <a:pt x="9273" y="51150"/>
                </a:lnTo>
                <a:lnTo>
                  <a:pt x="9425" y="51188"/>
                </a:lnTo>
                <a:lnTo>
                  <a:pt x="9577" y="51213"/>
                </a:lnTo>
                <a:lnTo>
                  <a:pt x="9905" y="51213"/>
                </a:lnTo>
                <a:lnTo>
                  <a:pt x="10057" y="51188"/>
                </a:lnTo>
                <a:lnTo>
                  <a:pt x="10208" y="51150"/>
                </a:lnTo>
                <a:lnTo>
                  <a:pt x="10360" y="51099"/>
                </a:lnTo>
                <a:lnTo>
                  <a:pt x="10499" y="51023"/>
                </a:lnTo>
                <a:lnTo>
                  <a:pt x="10625" y="50948"/>
                </a:lnTo>
                <a:lnTo>
                  <a:pt x="10752" y="50859"/>
                </a:lnTo>
                <a:lnTo>
                  <a:pt x="10853" y="50758"/>
                </a:lnTo>
                <a:lnTo>
                  <a:pt x="10966" y="50644"/>
                </a:lnTo>
                <a:lnTo>
                  <a:pt x="11055" y="50518"/>
                </a:lnTo>
                <a:lnTo>
                  <a:pt x="11131" y="50392"/>
                </a:lnTo>
                <a:lnTo>
                  <a:pt x="11194" y="50253"/>
                </a:lnTo>
                <a:lnTo>
                  <a:pt x="11257" y="50101"/>
                </a:lnTo>
                <a:lnTo>
                  <a:pt x="11295" y="49950"/>
                </a:lnTo>
                <a:lnTo>
                  <a:pt x="11320" y="49798"/>
                </a:lnTo>
                <a:lnTo>
                  <a:pt x="11320" y="49634"/>
                </a:lnTo>
                <a:lnTo>
                  <a:pt x="11307" y="49432"/>
                </a:lnTo>
                <a:lnTo>
                  <a:pt x="11270" y="49242"/>
                </a:lnTo>
                <a:lnTo>
                  <a:pt x="11206" y="49065"/>
                </a:lnTo>
                <a:lnTo>
                  <a:pt x="11131" y="48888"/>
                </a:lnTo>
                <a:lnTo>
                  <a:pt x="11434" y="47878"/>
                </a:lnTo>
                <a:lnTo>
                  <a:pt x="11585" y="47373"/>
                </a:lnTo>
                <a:lnTo>
                  <a:pt x="11712" y="46867"/>
                </a:lnTo>
                <a:lnTo>
                  <a:pt x="11825" y="46362"/>
                </a:lnTo>
                <a:lnTo>
                  <a:pt x="11914" y="45857"/>
                </a:lnTo>
                <a:lnTo>
                  <a:pt x="11939" y="45604"/>
                </a:lnTo>
                <a:lnTo>
                  <a:pt x="11964" y="45351"/>
                </a:lnTo>
                <a:lnTo>
                  <a:pt x="11990" y="45099"/>
                </a:lnTo>
                <a:lnTo>
                  <a:pt x="12002" y="44846"/>
                </a:lnTo>
                <a:lnTo>
                  <a:pt x="12002" y="44593"/>
                </a:lnTo>
                <a:lnTo>
                  <a:pt x="11990" y="44353"/>
                </a:lnTo>
                <a:lnTo>
                  <a:pt x="11964" y="44101"/>
                </a:lnTo>
                <a:lnTo>
                  <a:pt x="11939" y="43848"/>
                </a:lnTo>
                <a:lnTo>
                  <a:pt x="11889" y="43608"/>
                </a:lnTo>
                <a:lnTo>
                  <a:pt x="11838" y="43355"/>
                </a:lnTo>
                <a:lnTo>
                  <a:pt x="11775" y="43115"/>
                </a:lnTo>
                <a:lnTo>
                  <a:pt x="11686" y="42863"/>
                </a:lnTo>
                <a:lnTo>
                  <a:pt x="11598" y="42623"/>
                </a:lnTo>
                <a:lnTo>
                  <a:pt x="11484" y="42370"/>
                </a:lnTo>
                <a:lnTo>
                  <a:pt x="11358" y="42130"/>
                </a:lnTo>
                <a:lnTo>
                  <a:pt x="11219" y="41890"/>
                </a:lnTo>
                <a:lnTo>
                  <a:pt x="11055" y="41650"/>
                </a:lnTo>
                <a:lnTo>
                  <a:pt x="10878" y="41410"/>
                </a:lnTo>
                <a:lnTo>
                  <a:pt x="10688" y="41170"/>
                </a:lnTo>
                <a:lnTo>
                  <a:pt x="10486" y="40930"/>
                </a:lnTo>
                <a:lnTo>
                  <a:pt x="11194" y="40210"/>
                </a:lnTo>
                <a:lnTo>
                  <a:pt x="11547" y="39856"/>
                </a:lnTo>
                <a:lnTo>
                  <a:pt x="11914" y="39515"/>
                </a:lnTo>
                <a:lnTo>
                  <a:pt x="12280" y="39187"/>
                </a:lnTo>
                <a:lnTo>
                  <a:pt x="12659" y="38871"/>
                </a:lnTo>
                <a:lnTo>
                  <a:pt x="13038" y="38568"/>
                </a:lnTo>
                <a:lnTo>
                  <a:pt x="13430" y="38277"/>
                </a:lnTo>
                <a:lnTo>
                  <a:pt x="13834" y="37987"/>
                </a:lnTo>
                <a:lnTo>
                  <a:pt x="14251" y="37721"/>
                </a:lnTo>
                <a:lnTo>
                  <a:pt x="14681" y="37456"/>
                </a:lnTo>
                <a:lnTo>
                  <a:pt x="15123" y="37216"/>
                </a:lnTo>
                <a:lnTo>
                  <a:pt x="15578" y="36976"/>
                </a:lnTo>
                <a:lnTo>
                  <a:pt x="16045" y="36761"/>
                </a:lnTo>
                <a:lnTo>
                  <a:pt x="16550" y="36559"/>
                </a:lnTo>
                <a:lnTo>
                  <a:pt x="17056" y="36370"/>
                </a:lnTo>
                <a:lnTo>
                  <a:pt x="16449" y="52792"/>
                </a:lnTo>
                <a:lnTo>
                  <a:pt x="16045" y="52805"/>
                </a:lnTo>
                <a:lnTo>
                  <a:pt x="15641" y="52817"/>
                </a:lnTo>
                <a:lnTo>
                  <a:pt x="15249" y="52842"/>
                </a:lnTo>
                <a:lnTo>
                  <a:pt x="14857" y="52893"/>
                </a:lnTo>
                <a:lnTo>
                  <a:pt x="14491" y="52944"/>
                </a:lnTo>
                <a:lnTo>
                  <a:pt x="14125" y="53019"/>
                </a:lnTo>
                <a:lnTo>
                  <a:pt x="13771" y="53095"/>
                </a:lnTo>
                <a:lnTo>
                  <a:pt x="13417" y="53196"/>
                </a:lnTo>
                <a:lnTo>
                  <a:pt x="13076" y="53297"/>
                </a:lnTo>
                <a:lnTo>
                  <a:pt x="12748" y="53411"/>
                </a:lnTo>
                <a:lnTo>
                  <a:pt x="12419" y="53537"/>
                </a:lnTo>
                <a:lnTo>
                  <a:pt x="12103" y="53676"/>
                </a:lnTo>
                <a:lnTo>
                  <a:pt x="11800" y="53828"/>
                </a:lnTo>
                <a:lnTo>
                  <a:pt x="11497" y="53979"/>
                </a:lnTo>
                <a:lnTo>
                  <a:pt x="11194" y="54144"/>
                </a:lnTo>
                <a:lnTo>
                  <a:pt x="10916" y="54320"/>
                </a:lnTo>
                <a:lnTo>
                  <a:pt x="10625" y="54510"/>
                </a:lnTo>
                <a:lnTo>
                  <a:pt x="10347" y="54699"/>
                </a:lnTo>
                <a:lnTo>
                  <a:pt x="10082" y="54902"/>
                </a:lnTo>
                <a:lnTo>
                  <a:pt x="9817" y="55116"/>
                </a:lnTo>
                <a:lnTo>
                  <a:pt x="9551" y="55331"/>
                </a:lnTo>
                <a:lnTo>
                  <a:pt x="9299" y="55558"/>
                </a:lnTo>
                <a:lnTo>
                  <a:pt x="9046" y="55786"/>
                </a:lnTo>
                <a:lnTo>
                  <a:pt x="8806" y="56026"/>
                </a:lnTo>
                <a:lnTo>
                  <a:pt x="8326" y="56531"/>
                </a:lnTo>
                <a:lnTo>
                  <a:pt x="7858" y="57049"/>
                </a:lnTo>
                <a:lnTo>
                  <a:pt x="7404" y="57580"/>
                </a:lnTo>
                <a:lnTo>
                  <a:pt x="6961" y="58148"/>
                </a:lnTo>
                <a:lnTo>
                  <a:pt x="5976" y="59424"/>
                </a:lnTo>
                <a:lnTo>
                  <a:pt x="5483" y="60068"/>
                </a:lnTo>
                <a:lnTo>
                  <a:pt x="5003" y="60713"/>
                </a:lnTo>
                <a:lnTo>
                  <a:pt x="4890" y="60763"/>
                </a:lnTo>
                <a:lnTo>
                  <a:pt x="4788" y="60814"/>
                </a:lnTo>
                <a:lnTo>
                  <a:pt x="4687" y="60877"/>
                </a:lnTo>
                <a:lnTo>
                  <a:pt x="4586" y="60953"/>
                </a:lnTo>
                <a:lnTo>
                  <a:pt x="4498" y="61028"/>
                </a:lnTo>
                <a:lnTo>
                  <a:pt x="4409" y="61104"/>
                </a:lnTo>
                <a:lnTo>
                  <a:pt x="4334" y="61193"/>
                </a:lnTo>
                <a:lnTo>
                  <a:pt x="4258" y="61281"/>
                </a:lnTo>
                <a:lnTo>
                  <a:pt x="4195" y="61382"/>
                </a:lnTo>
                <a:lnTo>
                  <a:pt x="4132" y="61496"/>
                </a:lnTo>
                <a:lnTo>
                  <a:pt x="4081" y="61597"/>
                </a:lnTo>
                <a:lnTo>
                  <a:pt x="4043" y="61711"/>
                </a:lnTo>
                <a:lnTo>
                  <a:pt x="4005" y="61824"/>
                </a:lnTo>
                <a:lnTo>
                  <a:pt x="3980" y="61951"/>
                </a:lnTo>
                <a:lnTo>
                  <a:pt x="3967" y="62077"/>
                </a:lnTo>
                <a:lnTo>
                  <a:pt x="3967" y="62203"/>
                </a:lnTo>
                <a:lnTo>
                  <a:pt x="3967" y="62367"/>
                </a:lnTo>
                <a:lnTo>
                  <a:pt x="3993" y="62519"/>
                </a:lnTo>
                <a:lnTo>
                  <a:pt x="4030" y="62671"/>
                </a:lnTo>
                <a:lnTo>
                  <a:pt x="4094" y="62810"/>
                </a:lnTo>
                <a:lnTo>
                  <a:pt x="4157" y="62949"/>
                </a:lnTo>
                <a:lnTo>
                  <a:pt x="4233" y="63088"/>
                </a:lnTo>
                <a:lnTo>
                  <a:pt x="4321" y="63201"/>
                </a:lnTo>
                <a:lnTo>
                  <a:pt x="4422" y="63315"/>
                </a:lnTo>
                <a:lnTo>
                  <a:pt x="4536" y="63416"/>
                </a:lnTo>
                <a:lnTo>
                  <a:pt x="4662" y="63517"/>
                </a:lnTo>
                <a:lnTo>
                  <a:pt x="4788" y="63593"/>
                </a:lnTo>
                <a:lnTo>
                  <a:pt x="4927" y="63656"/>
                </a:lnTo>
                <a:lnTo>
                  <a:pt x="5079" y="63707"/>
                </a:lnTo>
                <a:lnTo>
                  <a:pt x="5231" y="63744"/>
                </a:lnTo>
                <a:lnTo>
                  <a:pt x="5382" y="63770"/>
                </a:lnTo>
                <a:lnTo>
                  <a:pt x="5546" y="63782"/>
                </a:lnTo>
                <a:lnTo>
                  <a:pt x="5711" y="63770"/>
                </a:lnTo>
                <a:lnTo>
                  <a:pt x="5862" y="63744"/>
                </a:lnTo>
                <a:lnTo>
                  <a:pt x="6014" y="63707"/>
                </a:lnTo>
                <a:lnTo>
                  <a:pt x="6153" y="63656"/>
                </a:lnTo>
                <a:lnTo>
                  <a:pt x="6292" y="63593"/>
                </a:lnTo>
                <a:lnTo>
                  <a:pt x="6431" y="63517"/>
                </a:lnTo>
                <a:lnTo>
                  <a:pt x="6545" y="63416"/>
                </a:lnTo>
                <a:lnTo>
                  <a:pt x="6658" y="63315"/>
                </a:lnTo>
                <a:lnTo>
                  <a:pt x="6759" y="63201"/>
                </a:lnTo>
                <a:lnTo>
                  <a:pt x="6860" y="63088"/>
                </a:lnTo>
                <a:lnTo>
                  <a:pt x="6936" y="62949"/>
                </a:lnTo>
                <a:lnTo>
                  <a:pt x="6999" y="62810"/>
                </a:lnTo>
                <a:lnTo>
                  <a:pt x="7050" y="62671"/>
                </a:lnTo>
                <a:lnTo>
                  <a:pt x="7088" y="62519"/>
                </a:lnTo>
                <a:lnTo>
                  <a:pt x="7113" y="62367"/>
                </a:lnTo>
                <a:lnTo>
                  <a:pt x="7126" y="62203"/>
                </a:lnTo>
                <a:lnTo>
                  <a:pt x="7113" y="62001"/>
                </a:lnTo>
                <a:lnTo>
                  <a:pt x="7075" y="61799"/>
                </a:lnTo>
                <a:lnTo>
                  <a:pt x="7012" y="61622"/>
                </a:lnTo>
                <a:lnTo>
                  <a:pt x="6936" y="61445"/>
                </a:lnTo>
                <a:lnTo>
                  <a:pt x="6835" y="61281"/>
                </a:lnTo>
                <a:lnTo>
                  <a:pt x="6709" y="61129"/>
                </a:lnTo>
                <a:lnTo>
                  <a:pt x="6570" y="61003"/>
                </a:lnTo>
                <a:lnTo>
                  <a:pt x="6418" y="60889"/>
                </a:lnTo>
                <a:lnTo>
                  <a:pt x="6418" y="60814"/>
                </a:lnTo>
                <a:lnTo>
                  <a:pt x="6431" y="60738"/>
                </a:lnTo>
                <a:lnTo>
                  <a:pt x="6443" y="60675"/>
                </a:lnTo>
                <a:lnTo>
                  <a:pt x="6469" y="60612"/>
                </a:lnTo>
                <a:lnTo>
                  <a:pt x="6898" y="60018"/>
                </a:lnTo>
                <a:lnTo>
                  <a:pt x="7315" y="59424"/>
                </a:lnTo>
                <a:lnTo>
                  <a:pt x="8200" y="58249"/>
                </a:lnTo>
                <a:lnTo>
                  <a:pt x="10044" y="55786"/>
                </a:lnTo>
                <a:lnTo>
                  <a:pt x="10234" y="56190"/>
                </a:lnTo>
                <a:lnTo>
                  <a:pt x="10398" y="56582"/>
                </a:lnTo>
                <a:lnTo>
                  <a:pt x="10524" y="56973"/>
                </a:lnTo>
                <a:lnTo>
                  <a:pt x="10638" y="57352"/>
                </a:lnTo>
                <a:lnTo>
                  <a:pt x="10726" y="57731"/>
                </a:lnTo>
                <a:lnTo>
                  <a:pt x="10777" y="58085"/>
                </a:lnTo>
                <a:lnTo>
                  <a:pt x="10815" y="58451"/>
                </a:lnTo>
                <a:lnTo>
                  <a:pt x="10827" y="58792"/>
                </a:lnTo>
                <a:lnTo>
                  <a:pt x="10815" y="59134"/>
                </a:lnTo>
                <a:lnTo>
                  <a:pt x="10777" y="59462"/>
                </a:lnTo>
                <a:lnTo>
                  <a:pt x="10714" y="59790"/>
                </a:lnTo>
                <a:lnTo>
                  <a:pt x="10625" y="60106"/>
                </a:lnTo>
                <a:lnTo>
                  <a:pt x="10524" y="60409"/>
                </a:lnTo>
                <a:lnTo>
                  <a:pt x="10385" y="60700"/>
                </a:lnTo>
                <a:lnTo>
                  <a:pt x="10234" y="60991"/>
                </a:lnTo>
                <a:lnTo>
                  <a:pt x="10069" y="61268"/>
                </a:lnTo>
                <a:lnTo>
                  <a:pt x="9905" y="61281"/>
                </a:lnTo>
                <a:lnTo>
                  <a:pt x="9753" y="61294"/>
                </a:lnTo>
                <a:lnTo>
                  <a:pt x="9602" y="61344"/>
                </a:lnTo>
                <a:lnTo>
                  <a:pt x="9450" y="61395"/>
                </a:lnTo>
                <a:lnTo>
                  <a:pt x="9311" y="61458"/>
                </a:lnTo>
                <a:lnTo>
                  <a:pt x="9185" y="61534"/>
                </a:lnTo>
                <a:lnTo>
                  <a:pt x="9059" y="61635"/>
                </a:lnTo>
                <a:lnTo>
                  <a:pt x="8958" y="61736"/>
                </a:lnTo>
                <a:lnTo>
                  <a:pt x="8844" y="61837"/>
                </a:lnTo>
                <a:lnTo>
                  <a:pt x="8755" y="61963"/>
                </a:lnTo>
                <a:lnTo>
                  <a:pt x="8680" y="62090"/>
                </a:lnTo>
                <a:lnTo>
                  <a:pt x="8616" y="62229"/>
                </a:lnTo>
                <a:lnTo>
                  <a:pt x="8566" y="62380"/>
                </a:lnTo>
                <a:lnTo>
                  <a:pt x="8515" y="62532"/>
                </a:lnTo>
                <a:lnTo>
                  <a:pt x="8503" y="62683"/>
                </a:lnTo>
                <a:lnTo>
                  <a:pt x="8490" y="62848"/>
                </a:lnTo>
                <a:lnTo>
                  <a:pt x="8503" y="63012"/>
                </a:lnTo>
                <a:lnTo>
                  <a:pt x="8515" y="63163"/>
                </a:lnTo>
                <a:lnTo>
                  <a:pt x="8566" y="63315"/>
                </a:lnTo>
                <a:lnTo>
                  <a:pt x="8616" y="63467"/>
                </a:lnTo>
                <a:lnTo>
                  <a:pt x="8680" y="63605"/>
                </a:lnTo>
                <a:lnTo>
                  <a:pt x="8755" y="63732"/>
                </a:lnTo>
                <a:lnTo>
                  <a:pt x="8856" y="63858"/>
                </a:lnTo>
                <a:lnTo>
                  <a:pt x="8958" y="63972"/>
                </a:lnTo>
                <a:lnTo>
                  <a:pt x="9059" y="64073"/>
                </a:lnTo>
                <a:lnTo>
                  <a:pt x="9185" y="64161"/>
                </a:lnTo>
                <a:lnTo>
                  <a:pt x="9311" y="64237"/>
                </a:lnTo>
                <a:lnTo>
                  <a:pt x="9450" y="64300"/>
                </a:lnTo>
                <a:lnTo>
                  <a:pt x="9602" y="64363"/>
                </a:lnTo>
                <a:lnTo>
                  <a:pt x="9753" y="64401"/>
                </a:lnTo>
                <a:lnTo>
                  <a:pt x="9905" y="64427"/>
                </a:lnTo>
                <a:lnTo>
                  <a:pt x="10234" y="64427"/>
                </a:lnTo>
                <a:lnTo>
                  <a:pt x="10385" y="64401"/>
                </a:lnTo>
                <a:lnTo>
                  <a:pt x="10537" y="64363"/>
                </a:lnTo>
                <a:lnTo>
                  <a:pt x="10688" y="64300"/>
                </a:lnTo>
                <a:lnTo>
                  <a:pt x="10827" y="64237"/>
                </a:lnTo>
                <a:lnTo>
                  <a:pt x="10954" y="64161"/>
                </a:lnTo>
                <a:lnTo>
                  <a:pt x="11080" y="64073"/>
                </a:lnTo>
                <a:lnTo>
                  <a:pt x="11194" y="63972"/>
                </a:lnTo>
                <a:lnTo>
                  <a:pt x="11295" y="63858"/>
                </a:lnTo>
                <a:lnTo>
                  <a:pt x="11383" y="63732"/>
                </a:lnTo>
                <a:lnTo>
                  <a:pt x="11459" y="63605"/>
                </a:lnTo>
                <a:lnTo>
                  <a:pt x="11522" y="63467"/>
                </a:lnTo>
                <a:lnTo>
                  <a:pt x="11585" y="63315"/>
                </a:lnTo>
                <a:lnTo>
                  <a:pt x="11623" y="63163"/>
                </a:lnTo>
                <a:lnTo>
                  <a:pt x="11649" y="63012"/>
                </a:lnTo>
                <a:lnTo>
                  <a:pt x="11649" y="62848"/>
                </a:lnTo>
                <a:lnTo>
                  <a:pt x="11649" y="62696"/>
                </a:lnTo>
                <a:lnTo>
                  <a:pt x="11623" y="62544"/>
                </a:lnTo>
                <a:lnTo>
                  <a:pt x="11585" y="62393"/>
                </a:lnTo>
                <a:lnTo>
                  <a:pt x="11535" y="62254"/>
                </a:lnTo>
                <a:lnTo>
                  <a:pt x="11472" y="62127"/>
                </a:lnTo>
                <a:lnTo>
                  <a:pt x="11396" y="62001"/>
                </a:lnTo>
                <a:lnTo>
                  <a:pt x="11307" y="61875"/>
                </a:lnTo>
                <a:lnTo>
                  <a:pt x="11219" y="61761"/>
                </a:lnTo>
                <a:lnTo>
                  <a:pt x="11219" y="61534"/>
                </a:lnTo>
                <a:lnTo>
                  <a:pt x="11219" y="61420"/>
                </a:lnTo>
                <a:lnTo>
                  <a:pt x="11244" y="61319"/>
                </a:lnTo>
                <a:lnTo>
                  <a:pt x="11333" y="60940"/>
                </a:lnTo>
                <a:lnTo>
                  <a:pt x="11421" y="60574"/>
                </a:lnTo>
                <a:lnTo>
                  <a:pt x="11484" y="60195"/>
                </a:lnTo>
                <a:lnTo>
                  <a:pt x="11535" y="59816"/>
                </a:lnTo>
                <a:lnTo>
                  <a:pt x="11585" y="59437"/>
                </a:lnTo>
                <a:lnTo>
                  <a:pt x="11611" y="59070"/>
                </a:lnTo>
                <a:lnTo>
                  <a:pt x="11611" y="58679"/>
                </a:lnTo>
                <a:lnTo>
                  <a:pt x="11611" y="58300"/>
                </a:lnTo>
                <a:lnTo>
                  <a:pt x="11585" y="57908"/>
                </a:lnTo>
                <a:lnTo>
                  <a:pt x="11535" y="57529"/>
                </a:lnTo>
                <a:lnTo>
                  <a:pt x="11484" y="57125"/>
                </a:lnTo>
                <a:lnTo>
                  <a:pt x="11396" y="56733"/>
                </a:lnTo>
                <a:lnTo>
                  <a:pt x="11295" y="56329"/>
                </a:lnTo>
                <a:lnTo>
                  <a:pt x="11181" y="55912"/>
                </a:lnTo>
                <a:lnTo>
                  <a:pt x="11042" y="55508"/>
                </a:lnTo>
                <a:lnTo>
                  <a:pt x="10878" y="55078"/>
                </a:lnTo>
                <a:lnTo>
                  <a:pt x="15957" y="53221"/>
                </a:lnTo>
                <a:lnTo>
                  <a:pt x="16323" y="53689"/>
                </a:lnTo>
                <a:lnTo>
                  <a:pt x="14327" y="66549"/>
                </a:lnTo>
                <a:lnTo>
                  <a:pt x="13771" y="66612"/>
                </a:lnTo>
                <a:lnTo>
                  <a:pt x="13215" y="66688"/>
                </a:lnTo>
                <a:lnTo>
                  <a:pt x="12684" y="66776"/>
                </a:lnTo>
                <a:lnTo>
                  <a:pt x="12166" y="66877"/>
                </a:lnTo>
                <a:lnTo>
                  <a:pt x="11649" y="67004"/>
                </a:lnTo>
                <a:lnTo>
                  <a:pt x="11156" y="67143"/>
                </a:lnTo>
                <a:lnTo>
                  <a:pt x="10663" y="67307"/>
                </a:lnTo>
                <a:lnTo>
                  <a:pt x="10196" y="67484"/>
                </a:lnTo>
                <a:lnTo>
                  <a:pt x="9741" y="67686"/>
                </a:lnTo>
                <a:lnTo>
                  <a:pt x="9286" y="67913"/>
                </a:lnTo>
                <a:lnTo>
                  <a:pt x="8856" y="68166"/>
                </a:lnTo>
                <a:lnTo>
                  <a:pt x="8440" y="68444"/>
                </a:lnTo>
                <a:lnTo>
                  <a:pt x="8035" y="68747"/>
                </a:lnTo>
                <a:lnTo>
                  <a:pt x="7644" y="69075"/>
                </a:lnTo>
                <a:lnTo>
                  <a:pt x="7442" y="69252"/>
                </a:lnTo>
                <a:lnTo>
                  <a:pt x="7252" y="69429"/>
                </a:lnTo>
                <a:lnTo>
                  <a:pt x="7075" y="69631"/>
                </a:lnTo>
                <a:lnTo>
                  <a:pt x="6886" y="69821"/>
                </a:lnTo>
                <a:lnTo>
                  <a:pt x="6772" y="69947"/>
                </a:lnTo>
                <a:lnTo>
                  <a:pt x="6620" y="70048"/>
                </a:lnTo>
                <a:lnTo>
                  <a:pt x="6469" y="70137"/>
                </a:lnTo>
                <a:lnTo>
                  <a:pt x="6292" y="70212"/>
                </a:lnTo>
                <a:lnTo>
                  <a:pt x="6115" y="70276"/>
                </a:lnTo>
                <a:lnTo>
                  <a:pt x="5925" y="70326"/>
                </a:lnTo>
                <a:lnTo>
                  <a:pt x="5736" y="70364"/>
                </a:lnTo>
                <a:lnTo>
                  <a:pt x="5559" y="70389"/>
                </a:lnTo>
                <a:lnTo>
                  <a:pt x="5281" y="70440"/>
                </a:lnTo>
                <a:lnTo>
                  <a:pt x="5003" y="70503"/>
                </a:lnTo>
                <a:lnTo>
                  <a:pt x="4751" y="70579"/>
                </a:lnTo>
                <a:lnTo>
                  <a:pt x="4523" y="70667"/>
                </a:lnTo>
                <a:lnTo>
                  <a:pt x="4308" y="70781"/>
                </a:lnTo>
                <a:lnTo>
                  <a:pt x="4119" y="70907"/>
                </a:lnTo>
                <a:lnTo>
                  <a:pt x="3942" y="71059"/>
                </a:lnTo>
                <a:lnTo>
                  <a:pt x="3790" y="71210"/>
                </a:lnTo>
                <a:lnTo>
                  <a:pt x="3664" y="71387"/>
                </a:lnTo>
                <a:lnTo>
                  <a:pt x="3563" y="71577"/>
                </a:lnTo>
                <a:lnTo>
                  <a:pt x="3475" y="71779"/>
                </a:lnTo>
                <a:lnTo>
                  <a:pt x="3411" y="71994"/>
                </a:lnTo>
                <a:lnTo>
                  <a:pt x="3373" y="72221"/>
                </a:lnTo>
                <a:lnTo>
                  <a:pt x="3361" y="72461"/>
                </a:lnTo>
                <a:lnTo>
                  <a:pt x="3361" y="72714"/>
                </a:lnTo>
                <a:lnTo>
                  <a:pt x="3399" y="72992"/>
                </a:lnTo>
                <a:lnTo>
                  <a:pt x="3449" y="73219"/>
                </a:lnTo>
                <a:lnTo>
                  <a:pt x="3525" y="73434"/>
                </a:lnTo>
                <a:lnTo>
                  <a:pt x="3614" y="73636"/>
                </a:lnTo>
                <a:lnTo>
                  <a:pt x="3740" y="73825"/>
                </a:lnTo>
                <a:lnTo>
                  <a:pt x="3866" y="74015"/>
                </a:lnTo>
                <a:lnTo>
                  <a:pt x="4030" y="74179"/>
                </a:lnTo>
                <a:lnTo>
                  <a:pt x="4195" y="74331"/>
                </a:lnTo>
                <a:lnTo>
                  <a:pt x="4384" y="74470"/>
                </a:lnTo>
                <a:lnTo>
                  <a:pt x="4574" y="74583"/>
                </a:lnTo>
                <a:lnTo>
                  <a:pt x="4788" y="74684"/>
                </a:lnTo>
                <a:lnTo>
                  <a:pt x="5003" y="74773"/>
                </a:lnTo>
                <a:lnTo>
                  <a:pt x="5231" y="74836"/>
                </a:lnTo>
                <a:lnTo>
                  <a:pt x="5471" y="74874"/>
                </a:lnTo>
                <a:lnTo>
                  <a:pt x="5711" y="74886"/>
                </a:lnTo>
                <a:lnTo>
                  <a:pt x="5951" y="74886"/>
                </a:lnTo>
                <a:lnTo>
                  <a:pt x="6203" y="74861"/>
                </a:lnTo>
                <a:lnTo>
                  <a:pt x="6431" y="74811"/>
                </a:lnTo>
                <a:lnTo>
                  <a:pt x="6633" y="74735"/>
                </a:lnTo>
                <a:lnTo>
                  <a:pt x="6835" y="74646"/>
                </a:lnTo>
                <a:lnTo>
                  <a:pt x="7012" y="74533"/>
                </a:lnTo>
                <a:lnTo>
                  <a:pt x="7164" y="74406"/>
                </a:lnTo>
                <a:lnTo>
                  <a:pt x="7315" y="74255"/>
                </a:lnTo>
                <a:lnTo>
                  <a:pt x="7442" y="74078"/>
                </a:lnTo>
                <a:lnTo>
                  <a:pt x="7543" y="73901"/>
                </a:lnTo>
                <a:lnTo>
                  <a:pt x="7631" y="73699"/>
                </a:lnTo>
                <a:lnTo>
                  <a:pt x="7694" y="73484"/>
                </a:lnTo>
                <a:lnTo>
                  <a:pt x="7745" y="73257"/>
                </a:lnTo>
                <a:lnTo>
                  <a:pt x="7783" y="73004"/>
                </a:lnTo>
                <a:lnTo>
                  <a:pt x="7783" y="72751"/>
                </a:lnTo>
                <a:lnTo>
                  <a:pt x="7770" y="72486"/>
                </a:lnTo>
                <a:lnTo>
                  <a:pt x="7745" y="72221"/>
                </a:lnTo>
                <a:lnTo>
                  <a:pt x="7694" y="71930"/>
                </a:lnTo>
                <a:lnTo>
                  <a:pt x="7656" y="71754"/>
                </a:lnTo>
                <a:lnTo>
                  <a:pt x="7631" y="71564"/>
                </a:lnTo>
                <a:lnTo>
                  <a:pt x="7606" y="71375"/>
                </a:lnTo>
                <a:lnTo>
                  <a:pt x="7606" y="71185"/>
                </a:lnTo>
                <a:lnTo>
                  <a:pt x="7606" y="70996"/>
                </a:lnTo>
                <a:lnTo>
                  <a:pt x="7644" y="70819"/>
                </a:lnTo>
                <a:lnTo>
                  <a:pt x="7656" y="70743"/>
                </a:lnTo>
                <a:lnTo>
                  <a:pt x="7694" y="70667"/>
                </a:lnTo>
                <a:lnTo>
                  <a:pt x="7719" y="70604"/>
                </a:lnTo>
                <a:lnTo>
                  <a:pt x="7770" y="70541"/>
                </a:lnTo>
                <a:lnTo>
                  <a:pt x="8073" y="70187"/>
                </a:lnTo>
                <a:lnTo>
                  <a:pt x="8389" y="69859"/>
                </a:lnTo>
                <a:lnTo>
                  <a:pt x="8718" y="69555"/>
                </a:lnTo>
                <a:lnTo>
                  <a:pt x="9059" y="69290"/>
                </a:lnTo>
                <a:lnTo>
                  <a:pt x="9412" y="69038"/>
                </a:lnTo>
                <a:lnTo>
                  <a:pt x="9779" y="68797"/>
                </a:lnTo>
                <a:lnTo>
                  <a:pt x="10158" y="68595"/>
                </a:lnTo>
                <a:lnTo>
                  <a:pt x="10549" y="68406"/>
                </a:lnTo>
                <a:lnTo>
                  <a:pt x="10954" y="68242"/>
                </a:lnTo>
                <a:lnTo>
                  <a:pt x="11371" y="68090"/>
                </a:lnTo>
                <a:lnTo>
                  <a:pt x="11800" y="67951"/>
                </a:lnTo>
                <a:lnTo>
                  <a:pt x="12242" y="67837"/>
                </a:lnTo>
                <a:lnTo>
                  <a:pt x="12684" y="67736"/>
                </a:lnTo>
                <a:lnTo>
                  <a:pt x="13152" y="67648"/>
                </a:lnTo>
                <a:lnTo>
                  <a:pt x="13619" y="67585"/>
                </a:lnTo>
                <a:lnTo>
                  <a:pt x="14112" y="67522"/>
                </a:lnTo>
                <a:lnTo>
                  <a:pt x="11825" y="75897"/>
                </a:lnTo>
                <a:lnTo>
                  <a:pt x="11459" y="75884"/>
                </a:lnTo>
                <a:lnTo>
                  <a:pt x="11118" y="75897"/>
                </a:lnTo>
                <a:lnTo>
                  <a:pt x="10802" y="75922"/>
                </a:lnTo>
                <a:lnTo>
                  <a:pt x="10524" y="75973"/>
                </a:lnTo>
                <a:lnTo>
                  <a:pt x="10271" y="76036"/>
                </a:lnTo>
                <a:lnTo>
                  <a:pt x="10031" y="76124"/>
                </a:lnTo>
                <a:lnTo>
                  <a:pt x="9829" y="76225"/>
                </a:lnTo>
                <a:lnTo>
                  <a:pt x="9741" y="76289"/>
                </a:lnTo>
                <a:lnTo>
                  <a:pt x="9652" y="76364"/>
                </a:lnTo>
                <a:lnTo>
                  <a:pt x="9564" y="76440"/>
                </a:lnTo>
                <a:lnTo>
                  <a:pt x="9488" y="76516"/>
                </a:lnTo>
                <a:lnTo>
                  <a:pt x="9425" y="76592"/>
                </a:lnTo>
                <a:lnTo>
                  <a:pt x="9349" y="76693"/>
                </a:lnTo>
                <a:lnTo>
                  <a:pt x="9235" y="76882"/>
                </a:lnTo>
                <a:lnTo>
                  <a:pt x="9134" y="77110"/>
                </a:lnTo>
                <a:lnTo>
                  <a:pt x="9059" y="77350"/>
                </a:lnTo>
                <a:lnTo>
                  <a:pt x="8995" y="77615"/>
                </a:lnTo>
                <a:lnTo>
                  <a:pt x="8958" y="77906"/>
                </a:lnTo>
                <a:lnTo>
                  <a:pt x="8932" y="78221"/>
                </a:lnTo>
                <a:lnTo>
                  <a:pt x="8920" y="78461"/>
                </a:lnTo>
                <a:lnTo>
                  <a:pt x="8932" y="78689"/>
                </a:lnTo>
                <a:lnTo>
                  <a:pt x="8970" y="78891"/>
                </a:lnTo>
                <a:lnTo>
                  <a:pt x="9008" y="79093"/>
                </a:lnTo>
                <a:lnTo>
                  <a:pt x="9071" y="79283"/>
                </a:lnTo>
                <a:lnTo>
                  <a:pt x="9160" y="79459"/>
                </a:lnTo>
                <a:lnTo>
                  <a:pt x="9248" y="79624"/>
                </a:lnTo>
                <a:lnTo>
                  <a:pt x="9362" y="79775"/>
                </a:lnTo>
                <a:lnTo>
                  <a:pt x="9476" y="79914"/>
                </a:lnTo>
                <a:lnTo>
                  <a:pt x="9615" y="80053"/>
                </a:lnTo>
                <a:lnTo>
                  <a:pt x="9753" y="80179"/>
                </a:lnTo>
                <a:lnTo>
                  <a:pt x="9905" y="80306"/>
                </a:lnTo>
                <a:lnTo>
                  <a:pt x="10069" y="80432"/>
                </a:lnTo>
                <a:lnTo>
                  <a:pt x="10234" y="80533"/>
                </a:lnTo>
                <a:lnTo>
                  <a:pt x="10600" y="80748"/>
                </a:lnTo>
                <a:lnTo>
                  <a:pt x="11851" y="80748"/>
                </a:lnTo>
                <a:lnTo>
                  <a:pt x="12129" y="80533"/>
                </a:lnTo>
                <a:lnTo>
                  <a:pt x="12369" y="80318"/>
                </a:lnTo>
                <a:lnTo>
                  <a:pt x="12596" y="80091"/>
                </a:lnTo>
                <a:lnTo>
                  <a:pt x="12786" y="79876"/>
                </a:lnTo>
                <a:lnTo>
                  <a:pt x="12950" y="79662"/>
                </a:lnTo>
                <a:lnTo>
                  <a:pt x="13089" y="79447"/>
                </a:lnTo>
                <a:lnTo>
                  <a:pt x="13202" y="79219"/>
                </a:lnTo>
                <a:lnTo>
                  <a:pt x="13291" y="78992"/>
                </a:lnTo>
                <a:lnTo>
                  <a:pt x="13354" y="78777"/>
                </a:lnTo>
                <a:lnTo>
                  <a:pt x="13405" y="78537"/>
                </a:lnTo>
                <a:lnTo>
                  <a:pt x="13417" y="78310"/>
                </a:lnTo>
                <a:lnTo>
                  <a:pt x="13417" y="78070"/>
                </a:lnTo>
                <a:lnTo>
                  <a:pt x="13392" y="77817"/>
                </a:lnTo>
                <a:lnTo>
                  <a:pt x="13341" y="77565"/>
                </a:lnTo>
                <a:lnTo>
                  <a:pt x="13266" y="77312"/>
                </a:lnTo>
                <a:lnTo>
                  <a:pt x="13177" y="77034"/>
                </a:lnTo>
                <a:lnTo>
                  <a:pt x="13101" y="76794"/>
                </a:lnTo>
                <a:lnTo>
                  <a:pt x="13038" y="76541"/>
                </a:lnTo>
                <a:lnTo>
                  <a:pt x="13000" y="76276"/>
                </a:lnTo>
                <a:lnTo>
                  <a:pt x="12988" y="75998"/>
                </a:lnTo>
                <a:lnTo>
                  <a:pt x="12988" y="75733"/>
                </a:lnTo>
                <a:lnTo>
                  <a:pt x="13000" y="75455"/>
                </a:lnTo>
                <a:lnTo>
                  <a:pt x="13026" y="75190"/>
                </a:lnTo>
                <a:lnTo>
                  <a:pt x="13076" y="74937"/>
                </a:lnTo>
                <a:lnTo>
                  <a:pt x="13468" y="73118"/>
                </a:lnTo>
                <a:lnTo>
                  <a:pt x="13872" y="71299"/>
                </a:lnTo>
                <a:lnTo>
                  <a:pt x="14681" y="67673"/>
                </a:lnTo>
                <a:lnTo>
                  <a:pt x="15085" y="65867"/>
                </a:lnTo>
                <a:lnTo>
                  <a:pt x="15476" y="64048"/>
                </a:lnTo>
                <a:lnTo>
                  <a:pt x="15856" y="62229"/>
                </a:lnTo>
                <a:lnTo>
                  <a:pt x="16209" y="60409"/>
                </a:lnTo>
                <a:lnTo>
                  <a:pt x="16336" y="59778"/>
                </a:lnTo>
                <a:lnTo>
                  <a:pt x="16437" y="59134"/>
                </a:lnTo>
                <a:lnTo>
                  <a:pt x="16639" y="57858"/>
                </a:lnTo>
                <a:lnTo>
                  <a:pt x="16828" y="56569"/>
                </a:lnTo>
                <a:lnTo>
                  <a:pt x="16993" y="55293"/>
                </a:lnTo>
                <a:lnTo>
                  <a:pt x="17296" y="52716"/>
                </a:lnTo>
                <a:lnTo>
                  <a:pt x="17460" y="51415"/>
                </a:lnTo>
                <a:lnTo>
                  <a:pt x="17624" y="50126"/>
                </a:lnTo>
                <a:lnTo>
                  <a:pt x="17877" y="50240"/>
                </a:lnTo>
                <a:lnTo>
                  <a:pt x="18117" y="50366"/>
                </a:lnTo>
                <a:lnTo>
                  <a:pt x="18370" y="50493"/>
                </a:lnTo>
                <a:lnTo>
                  <a:pt x="18610" y="50619"/>
                </a:lnTo>
                <a:lnTo>
                  <a:pt x="19090" y="50922"/>
                </a:lnTo>
                <a:lnTo>
                  <a:pt x="19557" y="51238"/>
                </a:lnTo>
                <a:lnTo>
                  <a:pt x="20012" y="51579"/>
                </a:lnTo>
                <a:lnTo>
                  <a:pt x="20454" y="51958"/>
                </a:lnTo>
                <a:lnTo>
                  <a:pt x="20884" y="52350"/>
                </a:lnTo>
                <a:lnTo>
                  <a:pt x="21301" y="52767"/>
                </a:lnTo>
                <a:lnTo>
                  <a:pt x="21692" y="53196"/>
                </a:lnTo>
                <a:lnTo>
                  <a:pt x="22059" y="53651"/>
                </a:lnTo>
                <a:lnTo>
                  <a:pt x="22412" y="54118"/>
                </a:lnTo>
                <a:lnTo>
                  <a:pt x="22753" y="54598"/>
                </a:lnTo>
                <a:lnTo>
                  <a:pt x="23057" y="55091"/>
                </a:lnTo>
                <a:lnTo>
                  <a:pt x="23347" y="55596"/>
                </a:lnTo>
                <a:lnTo>
                  <a:pt x="23613" y="56114"/>
                </a:lnTo>
                <a:lnTo>
                  <a:pt x="23853" y="56645"/>
                </a:lnTo>
                <a:lnTo>
                  <a:pt x="23107" y="57580"/>
                </a:lnTo>
                <a:lnTo>
                  <a:pt x="22387" y="58477"/>
                </a:lnTo>
                <a:lnTo>
                  <a:pt x="22033" y="58919"/>
                </a:lnTo>
                <a:lnTo>
                  <a:pt x="21705" y="59361"/>
                </a:lnTo>
                <a:lnTo>
                  <a:pt x="21376" y="59803"/>
                </a:lnTo>
                <a:lnTo>
                  <a:pt x="21061" y="60258"/>
                </a:lnTo>
                <a:lnTo>
                  <a:pt x="20846" y="60612"/>
                </a:lnTo>
                <a:lnTo>
                  <a:pt x="20631" y="60965"/>
                </a:lnTo>
                <a:lnTo>
                  <a:pt x="20429" y="61332"/>
                </a:lnTo>
                <a:lnTo>
                  <a:pt x="20239" y="61698"/>
                </a:lnTo>
                <a:lnTo>
                  <a:pt x="20050" y="62077"/>
                </a:lnTo>
                <a:lnTo>
                  <a:pt x="19873" y="62443"/>
                </a:lnTo>
                <a:lnTo>
                  <a:pt x="19545" y="63214"/>
                </a:lnTo>
                <a:lnTo>
                  <a:pt x="19418" y="63328"/>
                </a:lnTo>
                <a:lnTo>
                  <a:pt x="19292" y="63454"/>
                </a:lnTo>
                <a:lnTo>
                  <a:pt x="19203" y="63593"/>
                </a:lnTo>
                <a:lnTo>
                  <a:pt x="19115" y="63744"/>
                </a:lnTo>
                <a:lnTo>
                  <a:pt x="19039" y="63909"/>
                </a:lnTo>
                <a:lnTo>
                  <a:pt x="18989" y="64073"/>
                </a:lnTo>
                <a:lnTo>
                  <a:pt x="18963" y="64250"/>
                </a:lnTo>
                <a:lnTo>
                  <a:pt x="18951" y="64427"/>
                </a:lnTo>
                <a:lnTo>
                  <a:pt x="18963" y="64591"/>
                </a:lnTo>
                <a:lnTo>
                  <a:pt x="18989" y="64742"/>
                </a:lnTo>
                <a:lnTo>
                  <a:pt x="19027" y="64894"/>
                </a:lnTo>
                <a:lnTo>
                  <a:pt x="19077" y="65046"/>
                </a:lnTo>
                <a:lnTo>
                  <a:pt x="19140" y="65185"/>
                </a:lnTo>
                <a:lnTo>
                  <a:pt x="19229" y="65311"/>
                </a:lnTo>
                <a:lnTo>
                  <a:pt x="19317" y="65437"/>
                </a:lnTo>
                <a:lnTo>
                  <a:pt x="19418" y="65551"/>
                </a:lnTo>
                <a:lnTo>
                  <a:pt x="19532" y="65652"/>
                </a:lnTo>
                <a:lnTo>
                  <a:pt x="19646" y="65740"/>
                </a:lnTo>
                <a:lnTo>
                  <a:pt x="19785" y="65816"/>
                </a:lnTo>
                <a:lnTo>
                  <a:pt x="19924" y="65892"/>
                </a:lnTo>
                <a:lnTo>
                  <a:pt x="20063" y="65943"/>
                </a:lnTo>
                <a:lnTo>
                  <a:pt x="20214" y="65980"/>
                </a:lnTo>
                <a:lnTo>
                  <a:pt x="20378" y="66006"/>
                </a:lnTo>
                <a:lnTo>
                  <a:pt x="20694" y="66006"/>
                </a:lnTo>
                <a:lnTo>
                  <a:pt x="20858" y="65980"/>
                </a:lnTo>
                <a:lnTo>
                  <a:pt x="21010" y="65943"/>
                </a:lnTo>
                <a:lnTo>
                  <a:pt x="21149" y="65892"/>
                </a:lnTo>
                <a:lnTo>
                  <a:pt x="21288" y="65816"/>
                </a:lnTo>
                <a:lnTo>
                  <a:pt x="21414" y="65740"/>
                </a:lnTo>
                <a:lnTo>
                  <a:pt x="21541" y="65652"/>
                </a:lnTo>
                <a:lnTo>
                  <a:pt x="21654" y="65551"/>
                </a:lnTo>
                <a:lnTo>
                  <a:pt x="21755" y="65437"/>
                </a:lnTo>
                <a:lnTo>
                  <a:pt x="21844" y="65311"/>
                </a:lnTo>
                <a:lnTo>
                  <a:pt x="21920" y="65185"/>
                </a:lnTo>
                <a:lnTo>
                  <a:pt x="21995" y="65046"/>
                </a:lnTo>
                <a:lnTo>
                  <a:pt x="22046" y="64894"/>
                </a:lnTo>
                <a:lnTo>
                  <a:pt x="22084" y="64742"/>
                </a:lnTo>
                <a:lnTo>
                  <a:pt x="22109" y="64591"/>
                </a:lnTo>
                <a:lnTo>
                  <a:pt x="22109" y="64427"/>
                </a:lnTo>
                <a:lnTo>
                  <a:pt x="22109" y="64313"/>
                </a:lnTo>
                <a:lnTo>
                  <a:pt x="22097" y="64199"/>
                </a:lnTo>
                <a:lnTo>
                  <a:pt x="22071" y="64086"/>
                </a:lnTo>
                <a:lnTo>
                  <a:pt x="22046" y="63972"/>
                </a:lnTo>
                <a:lnTo>
                  <a:pt x="22008" y="63871"/>
                </a:lnTo>
                <a:lnTo>
                  <a:pt x="21970" y="63770"/>
                </a:lnTo>
                <a:lnTo>
                  <a:pt x="21920" y="63669"/>
                </a:lnTo>
                <a:lnTo>
                  <a:pt x="21856" y="63580"/>
                </a:lnTo>
                <a:lnTo>
                  <a:pt x="21793" y="63479"/>
                </a:lnTo>
                <a:lnTo>
                  <a:pt x="21730" y="63403"/>
                </a:lnTo>
                <a:lnTo>
                  <a:pt x="21579" y="63239"/>
                </a:lnTo>
                <a:lnTo>
                  <a:pt x="21402" y="63113"/>
                </a:lnTo>
                <a:lnTo>
                  <a:pt x="21301" y="63050"/>
                </a:lnTo>
                <a:lnTo>
                  <a:pt x="21212" y="62999"/>
                </a:lnTo>
                <a:lnTo>
                  <a:pt x="21237" y="62620"/>
                </a:lnTo>
                <a:lnTo>
                  <a:pt x="21301" y="62241"/>
                </a:lnTo>
                <a:lnTo>
                  <a:pt x="21376" y="61862"/>
                </a:lnTo>
                <a:lnTo>
                  <a:pt x="21477" y="61483"/>
                </a:lnTo>
                <a:lnTo>
                  <a:pt x="21604" y="61117"/>
                </a:lnTo>
                <a:lnTo>
                  <a:pt x="21755" y="60750"/>
                </a:lnTo>
                <a:lnTo>
                  <a:pt x="21920" y="60397"/>
                </a:lnTo>
                <a:lnTo>
                  <a:pt x="22109" y="60056"/>
                </a:lnTo>
                <a:lnTo>
                  <a:pt x="22324" y="59727"/>
                </a:lnTo>
                <a:lnTo>
                  <a:pt x="22551" y="59411"/>
                </a:lnTo>
                <a:lnTo>
                  <a:pt x="22804" y="59108"/>
                </a:lnTo>
                <a:lnTo>
                  <a:pt x="23069" y="58830"/>
                </a:lnTo>
                <a:lnTo>
                  <a:pt x="23360" y="58565"/>
                </a:lnTo>
                <a:lnTo>
                  <a:pt x="23663" y="58312"/>
                </a:lnTo>
                <a:lnTo>
                  <a:pt x="23992" y="58085"/>
                </a:lnTo>
                <a:lnTo>
                  <a:pt x="24333" y="57883"/>
                </a:lnTo>
                <a:lnTo>
                  <a:pt x="24535" y="58413"/>
                </a:lnTo>
                <a:lnTo>
                  <a:pt x="24724" y="58931"/>
                </a:lnTo>
                <a:lnTo>
                  <a:pt x="24876" y="59462"/>
                </a:lnTo>
                <a:lnTo>
                  <a:pt x="25002" y="59980"/>
                </a:lnTo>
                <a:lnTo>
                  <a:pt x="25116" y="60510"/>
                </a:lnTo>
                <a:lnTo>
                  <a:pt x="25204" y="61041"/>
                </a:lnTo>
                <a:lnTo>
                  <a:pt x="25268" y="61572"/>
                </a:lnTo>
                <a:lnTo>
                  <a:pt x="25318" y="62102"/>
                </a:lnTo>
                <a:lnTo>
                  <a:pt x="25356" y="62645"/>
                </a:lnTo>
                <a:lnTo>
                  <a:pt x="25381" y="63176"/>
                </a:lnTo>
                <a:lnTo>
                  <a:pt x="25381" y="63707"/>
                </a:lnTo>
                <a:lnTo>
                  <a:pt x="25381" y="64250"/>
                </a:lnTo>
                <a:lnTo>
                  <a:pt x="25369" y="64780"/>
                </a:lnTo>
                <a:lnTo>
                  <a:pt x="25343" y="65324"/>
                </a:lnTo>
                <a:lnTo>
                  <a:pt x="25280" y="66397"/>
                </a:lnTo>
                <a:lnTo>
                  <a:pt x="24901" y="66511"/>
                </a:lnTo>
                <a:lnTo>
                  <a:pt x="24547" y="66625"/>
                </a:lnTo>
                <a:lnTo>
                  <a:pt x="24232" y="66738"/>
                </a:lnTo>
                <a:lnTo>
                  <a:pt x="23941" y="66865"/>
                </a:lnTo>
                <a:lnTo>
                  <a:pt x="23688" y="67004"/>
                </a:lnTo>
                <a:lnTo>
                  <a:pt x="23461" y="67143"/>
                </a:lnTo>
                <a:lnTo>
                  <a:pt x="23259" y="67294"/>
                </a:lnTo>
                <a:lnTo>
                  <a:pt x="23082" y="67458"/>
                </a:lnTo>
                <a:lnTo>
                  <a:pt x="22930" y="67635"/>
                </a:lnTo>
                <a:lnTo>
                  <a:pt x="22804" y="67825"/>
                </a:lnTo>
                <a:lnTo>
                  <a:pt x="22690" y="68027"/>
                </a:lnTo>
                <a:lnTo>
                  <a:pt x="22614" y="68242"/>
                </a:lnTo>
                <a:lnTo>
                  <a:pt x="22551" y="68469"/>
                </a:lnTo>
                <a:lnTo>
                  <a:pt x="22501" y="68722"/>
                </a:lnTo>
                <a:lnTo>
                  <a:pt x="22488" y="68987"/>
                </a:lnTo>
                <a:lnTo>
                  <a:pt x="22476" y="69278"/>
                </a:lnTo>
                <a:lnTo>
                  <a:pt x="22488" y="69555"/>
                </a:lnTo>
                <a:lnTo>
                  <a:pt x="22539" y="69846"/>
                </a:lnTo>
                <a:lnTo>
                  <a:pt x="22602" y="70124"/>
                </a:lnTo>
                <a:lnTo>
                  <a:pt x="22690" y="70414"/>
                </a:lnTo>
                <a:lnTo>
                  <a:pt x="22791" y="70692"/>
                </a:lnTo>
                <a:lnTo>
                  <a:pt x="22930" y="70958"/>
                </a:lnTo>
                <a:lnTo>
                  <a:pt x="23069" y="71223"/>
                </a:lnTo>
                <a:lnTo>
                  <a:pt x="23234" y="71463"/>
                </a:lnTo>
                <a:lnTo>
                  <a:pt x="23410" y="71690"/>
                </a:lnTo>
                <a:lnTo>
                  <a:pt x="23600" y="71892"/>
                </a:lnTo>
                <a:lnTo>
                  <a:pt x="23802" y="72069"/>
                </a:lnTo>
                <a:lnTo>
                  <a:pt x="23903" y="72145"/>
                </a:lnTo>
                <a:lnTo>
                  <a:pt x="24004" y="72221"/>
                </a:lnTo>
                <a:lnTo>
                  <a:pt x="24118" y="72271"/>
                </a:lnTo>
                <a:lnTo>
                  <a:pt x="24219" y="72335"/>
                </a:lnTo>
                <a:lnTo>
                  <a:pt x="24333" y="72373"/>
                </a:lnTo>
                <a:lnTo>
                  <a:pt x="24446" y="72410"/>
                </a:lnTo>
                <a:lnTo>
                  <a:pt x="24560" y="72423"/>
                </a:lnTo>
                <a:lnTo>
                  <a:pt x="24674" y="72448"/>
                </a:lnTo>
                <a:lnTo>
                  <a:pt x="24787" y="72448"/>
                </a:lnTo>
                <a:lnTo>
                  <a:pt x="24901" y="72436"/>
                </a:lnTo>
                <a:lnTo>
                  <a:pt x="25293" y="72373"/>
                </a:lnTo>
                <a:lnTo>
                  <a:pt x="25697" y="72297"/>
                </a:lnTo>
                <a:lnTo>
                  <a:pt x="26114" y="72183"/>
                </a:lnTo>
                <a:lnTo>
                  <a:pt x="26316" y="72120"/>
                </a:lnTo>
                <a:lnTo>
                  <a:pt x="26506" y="72044"/>
                </a:lnTo>
                <a:lnTo>
                  <a:pt x="26708" y="71956"/>
                </a:lnTo>
                <a:lnTo>
                  <a:pt x="26885" y="71867"/>
                </a:lnTo>
                <a:lnTo>
                  <a:pt x="27074" y="71766"/>
                </a:lnTo>
                <a:lnTo>
                  <a:pt x="27238" y="71652"/>
                </a:lnTo>
                <a:lnTo>
                  <a:pt x="27403" y="71539"/>
                </a:lnTo>
                <a:lnTo>
                  <a:pt x="27542" y="71400"/>
                </a:lnTo>
                <a:lnTo>
                  <a:pt x="27681" y="71261"/>
                </a:lnTo>
                <a:lnTo>
                  <a:pt x="27794" y="71097"/>
                </a:lnTo>
                <a:lnTo>
                  <a:pt x="27959" y="70819"/>
                </a:lnTo>
                <a:lnTo>
                  <a:pt x="28034" y="70680"/>
                </a:lnTo>
                <a:lnTo>
                  <a:pt x="28097" y="70541"/>
                </a:lnTo>
                <a:lnTo>
                  <a:pt x="28148" y="70402"/>
                </a:lnTo>
                <a:lnTo>
                  <a:pt x="28199" y="70276"/>
                </a:lnTo>
                <a:lnTo>
                  <a:pt x="28236" y="70137"/>
                </a:lnTo>
                <a:lnTo>
                  <a:pt x="28262" y="69998"/>
                </a:lnTo>
                <a:lnTo>
                  <a:pt x="28287" y="69859"/>
                </a:lnTo>
                <a:lnTo>
                  <a:pt x="28287" y="69720"/>
                </a:lnTo>
                <a:lnTo>
                  <a:pt x="28300" y="69593"/>
                </a:lnTo>
                <a:lnTo>
                  <a:pt x="28287" y="69454"/>
                </a:lnTo>
                <a:lnTo>
                  <a:pt x="28274" y="69315"/>
                </a:lnTo>
                <a:lnTo>
                  <a:pt x="28249" y="69176"/>
                </a:lnTo>
                <a:lnTo>
                  <a:pt x="28211" y="69050"/>
                </a:lnTo>
                <a:lnTo>
                  <a:pt x="28173" y="68911"/>
                </a:lnTo>
                <a:lnTo>
                  <a:pt x="28123" y="68772"/>
                </a:lnTo>
                <a:lnTo>
                  <a:pt x="28072" y="68646"/>
                </a:lnTo>
                <a:lnTo>
                  <a:pt x="27933" y="68368"/>
                </a:lnTo>
                <a:lnTo>
                  <a:pt x="27756" y="68090"/>
                </a:lnTo>
                <a:lnTo>
                  <a:pt x="27554" y="67812"/>
                </a:lnTo>
                <a:lnTo>
                  <a:pt x="27314" y="67534"/>
                </a:lnTo>
                <a:lnTo>
                  <a:pt x="27049" y="67256"/>
                </a:lnTo>
                <a:lnTo>
                  <a:pt x="26746" y="66978"/>
                </a:lnTo>
                <a:lnTo>
                  <a:pt x="26417" y="66688"/>
                </a:lnTo>
                <a:lnTo>
                  <a:pt x="26417" y="60056"/>
                </a:lnTo>
                <a:lnTo>
                  <a:pt x="27213" y="60308"/>
                </a:lnTo>
                <a:lnTo>
                  <a:pt x="27617" y="60435"/>
                </a:lnTo>
                <a:lnTo>
                  <a:pt x="28009" y="60574"/>
                </a:lnTo>
                <a:lnTo>
                  <a:pt x="28401" y="60725"/>
                </a:lnTo>
                <a:lnTo>
                  <a:pt x="28780" y="60877"/>
                </a:lnTo>
                <a:lnTo>
                  <a:pt x="29146" y="61041"/>
                </a:lnTo>
                <a:lnTo>
                  <a:pt x="29500" y="61231"/>
                </a:lnTo>
                <a:lnTo>
                  <a:pt x="29841" y="61445"/>
                </a:lnTo>
                <a:lnTo>
                  <a:pt x="30005" y="61559"/>
                </a:lnTo>
                <a:lnTo>
                  <a:pt x="30169" y="61673"/>
                </a:lnTo>
                <a:lnTo>
                  <a:pt x="30321" y="61799"/>
                </a:lnTo>
                <a:lnTo>
                  <a:pt x="30473" y="61938"/>
                </a:lnTo>
                <a:lnTo>
                  <a:pt x="30612" y="62077"/>
                </a:lnTo>
                <a:lnTo>
                  <a:pt x="30751" y="62216"/>
                </a:lnTo>
                <a:lnTo>
                  <a:pt x="30890" y="62380"/>
                </a:lnTo>
                <a:lnTo>
                  <a:pt x="31016" y="62532"/>
                </a:lnTo>
                <a:lnTo>
                  <a:pt x="31142" y="62709"/>
                </a:lnTo>
                <a:lnTo>
                  <a:pt x="31256" y="62885"/>
                </a:lnTo>
                <a:lnTo>
                  <a:pt x="31370" y="63088"/>
                </a:lnTo>
                <a:lnTo>
                  <a:pt x="31471" y="63277"/>
                </a:lnTo>
                <a:lnTo>
                  <a:pt x="31572" y="63492"/>
                </a:lnTo>
                <a:lnTo>
                  <a:pt x="31660" y="63719"/>
                </a:lnTo>
                <a:lnTo>
                  <a:pt x="31698" y="63858"/>
                </a:lnTo>
                <a:lnTo>
                  <a:pt x="31736" y="64010"/>
                </a:lnTo>
                <a:lnTo>
                  <a:pt x="31761" y="64174"/>
                </a:lnTo>
                <a:lnTo>
                  <a:pt x="31774" y="64338"/>
                </a:lnTo>
                <a:lnTo>
                  <a:pt x="31774" y="64502"/>
                </a:lnTo>
                <a:lnTo>
                  <a:pt x="31749" y="64654"/>
                </a:lnTo>
                <a:lnTo>
                  <a:pt x="31711" y="64793"/>
                </a:lnTo>
                <a:lnTo>
                  <a:pt x="31660" y="64932"/>
                </a:lnTo>
                <a:lnTo>
                  <a:pt x="31496" y="65248"/>
                </a:lnTo>
                <a:lnTo>
                  <a:pt x="31420" y="65412"/>
                </a:lnTo>
                <a:lnTo>
                  <a:pt x="31370" y="65576"/>
                </a:lnTo>
                <a:lnTo>
                  <a:pt x="31319" y="65728"/>
                </a:lnTo>
                <a:lnTo>
                  <a:pt x="31281" y="65879"/>
                </a:lnTo>
                <a:lnTo>
                  <a:pt x="31269" y="66031"/>
                </a:lnTo>
                <a:lnTo>
                  <a:pt x="31256" y="66183"/>
                </a:lnTo>
                <a:lnTo>
                  <a:pt x="31269" y="66334"/>
                </a:lnTo>
                <a:lnTo>
                  <a:pt x="31294" y="66486"/>
                </a:lnTo>
                <a:lnTo>
                  <a:pt x="31344" y="66625"/>
                </a:lnTo>
                <a:lnTo>
                  <a:pt x="31407" y="66764"/>
                </a:lnTo>
                <a:lnTo>
                  <a:pt x="31496" y="66903"/>
                </a:lnTo>
                <a:lnTo>
                  <a:pt x="31597" y="67029"/>
                </a:lnTo>
                <a:lnTo>
                  <a:pt x="31723" y="67168"/>
                </a:lnTo>
                <a:lnTo>
                  <a:pt x="31875" y="67294"/>
                </a:lnTo>
                <a:lnTo>
                  <a:pt x="32014" y="67383"/>
                </a:lnTo>
                <a:lnTo>
                  <a:pt x="32140" y="67458"/>
                </a:lnTo>
                <a:lnTo>
                  <a:pt x="32267" y="67522"/>
                </a:lnTo>
                <a:lnTo>
                  <a:pt x="32393" y="67559"/>
                </a:lnTo>
                <a:lnTo>
                  <a:pt x="32507" y="67585"/>
                </a:lnTo>
                <a:lnTo>
                  <a:pt x="32620" y="67597"/>
                </a:lnTo>
                <a:lnTo>
                  <a:pt x="32734" y="67597"/>
                </a:lnTo>
                <a:lnTo>
                  <a:pt x="32848" y="67585"/>
                </a:lnTo>
                <a:lnTo>
                  <a:pt x="32898" y="67597"/>
                </a:lnTo>
                <a:lnTo>
                  <a:pt x="33050" y="67585"/>
                </a:lnTo>
                <a:lnTo>
                  <a:pt x="33214" y="67559"/>
                </a:lnTo>
                <a:lnTo>
                  <a:pt x="33366" y="67522"/>
                </a:lnTo>
                <a:lnTo>
                  <a:pt x="33505" y="67471"/>
                </a:lnTo>
                <a:lnTo>
                  <a:pt x="33644" y="67395"/>
                </a:lnTo>
                <a:lnTo>
                  <a:pt x="33783" y="67319"/>
                </a:lnTo>
                <a:lnTo>
                  <a:pt x="33896" y="67231"/>
                </a:lnTo>
                <a:lnTo>
                  <a:pt x="34010" y="67130"/>
                </a:lnTo>
                <a:lnTo>
                  <a:pt x="34111" y="67016"/>
                </a:lnTo>
                <a:lnTo>
                  <a:pt x="34200" y="66890"/>
                </a:lnTo>
                <a:lnTo>
                  <a:pt x="34288" y="66764"/>
                </a:lnTo>
                <a:lnTo>
                  <a:pt x="34351" y="66625"/>
                </a:lnTo>
                <a:lnTo>
                  <a:pt x="34402" y="66486"/>
                </a:lnTo>
                <a:lnTo>
                  <a:pt x="34440" y="66334"/>
                </a:lnTo>
                <a:lnTo>
                  <a:pt x="34465" y="66170"/>
                </a:lnTo>
                <a:lnTo>
                  <a:pt x="34477" y="66006"/>
                </a:lnTo>
                <a:lnTo>
                  <a:pt x="34465" y="65854"/>
                </a:lnTo>
                <a:lnTo>
                  <a:pt x="34452" y="65715"/>
                </a:lnTo>
                <a:lnTo>
                  <a:pt x="34414" y="65576"/>
                </a:lnTo>
                <a:lnTo>
                  <a:pt x="34364" y="65437"/>
                </a:lnTo>
                <a:lnTo>
                  <a:pt x="34313" y="65311"/>
                </a:lnTo>
                <a:lnTo>
                  <a:pt x="34237" y="65185"/>
                </a:lnTo>
                <a:lnTo>
                  <a:pt x="34162" y="65071"/>
                </a:lnTo>
                <a:lnTo>
                  <a:pt x="34073" y="64957"/>
                </a:lnTo>
                <a:lnTo>
                  <a:pt x="33972" y="64856"/>
                </a:lnTo>
                <a:lnTo>
                  <a:pt x="33858" y="64768"/>
                </a:lnTo>
                <a:lnTo>
                  <a:pt x="33745" y="64692"/>
                </a:lnTo>
                <a:lnTo>
                  <a:pt x="33631" y="64616"/>
                </a:lnTo>
                <a:lnTo>
                  <a:pt x="33492" y="64553"/>
                </a:lnTo>
                <a:lnTo>
                  <a:pt x="33366" y="64502"/>
                </a:lnTo>
                <a:lnTo>
                  <a:pt x="33214" y="64477"/>
                </a:lnTo>
                <a:lnTo>
                  <a:pt x="33075" y="64452"/>
                </a:lnTo>
                <a:lnTo>
                  <a:pt x="33037" y="64401"/>
                </a:lnTo>
                <a:lnTo>
                  <a:pt x="33012" y="64338"/>
                </a:lnTo>
                <a:lnTo>
                  <a:pt x="32924" y="64048"/>
                </a:lnTo>
                <a:lnTo>
                  <a:pt x="32822" y="63770"/>
                </a:lnTo>
                <a:lnTo>
                  <a:pt x="32709" y="63504"/>
                </a:lnTo>
                <a:lnTo>
                  <a:pt x="32595" y="63252"/>
                </a:lnTo>
                <a:lnTo>
                  <a:pt x="32469" y="62999"/>
                </a:lnTo>
                <a:lnTo>
                  <a:pt x="32330" y="62759"/>
                </a:lnTo>
                <a:lnTo>
                  <a:pt x="32191" y="62532"/>
                </a:lnTo>
                <a:lnTo>
                  <a:pt x="32039" y="62317"/>
                </a:lnTo>
                <a:lnTo>
                  <a:pt x="31875" y="62102"/>
                </a:lnTo>
                <a:lnTo>
                  <a:pt x="31711" y="61913"/>
                </a:lnTo>
                <a:lnTo>
                  <a:pt x="31546" y="61723"/>
                </a:lnTo>
                <a:lnTo>
                  <a:pt x="31357" y="61534"/>
                </a:lnTo>
                <a:lnTo>
                  <a:pt x="31180" y="61357"/>
                </a:lnTo>
                <a:lnTo>
                  <a:pt x="30991" y="61193"/>
                </a:lnTo>
                <a:lnTo>
                  <a:pt x="30788" y="61041"/>
                </a:lnTo>
                <a:lnTo>
                  <a:pt x="30586" y="60889"/>
                </a:lnTo>
                <a:lnTo>
                  <a:pt x="30372" y="60738"/>
                </a:lnTo>
                <a:lnTo>
                  <a:pt x="30157" y="60599"/>
                </a:lnTo>
                <a:lnTo>
                  <a:pt x="29942" y="60473"/>
                </a:lnTo>
                <a:lnTo>
                  <a:pt x="29715" y="60346"/>
                </a:lnTo>
                <a:lnTo>
                  <a:pt x="29260" y="60106"/>
                </a:lnTo>
                <a:lnTo>
                  <a:pt x="28780" y="59891"/>
                </a:lnTo>
                <a:lnTo>
                  <a:pt x="28287" y="59689"/>
                </a:lnTo>
                <a:lnTo>
                  <a:pt x="27769" y="59500"/>
                </a:lnTo>
                <a:lnTo>
                  <a:pt x="27251" y="59336"/>
                </a:lnTo>
                <a:lnTo>
                  <a:pt x="26720" y="59171"/>
                </a:lnTo>
                <a:lnTo>
                  <a:pt x="26645" y="59146"/>
                </a:lnTo>
                <a:lnTo>
                  <a:pt x="26556" y="59108"/>
                </a:lnTo>
                <a:lnTo>
                  <a:pt x="26392" y="58995"/>
                </a:lnTo>
                <a:lnTo>
                  <a:pt x="26228" y="58868"/>
                </a:lnTo>
                <a:lnTo>
                  <a:pt x="26076" y="58717"/>
                </a:lnTo>
                <a:lnTo>
                  <a:pt x="25925" y="58540"/>
                </a:lnTo>
                <a:lnTo>
                  <a:pt x="25798" y="58363"/>
                </a:lnTo>
                <a:lnTo>
                  <a:pt x="25697" y="58173"/>
                </a:lnTo>
                <a:lnTo>
                  <a:pt x="25621" y="57997"/>
                </a:lnTo>
                <a:lnTo>
                  <a:pt x="25318" y="57251"/>
                </a:lnTo>
                <a:lnTo>
                  <a:pt x="24990" y="56531"/>
                </a:lnTo>
                <a:lnTo>
                  <a:pt x="24649" y="55824"/>
                </a:lnTo>
                <a:lnTo>
                  <a:pt x="24472" y="55483"/>
                </a:lnTo>
                <a:lnTo>
                  <a:pt x="24295" y="55142"/>
                </a:lnTo>
                <a:lnTo>
                  <a:pt x="24093" y="54813"/>
                </a:lnTo>
                <a:lnTo>
                  <a:pt x="23903" y="54485"/>
                </a:lnTo>
                <a:lnTo>
                  <a:pt x="23701" y="54169"/>
                </a:lnTo>
                <a:lnTo>
                  <a:pt x="23486" y="53853"/>
                </a:lnTo>
                <a:lnTo>
                  <a:pt x="23271" y="53537"/>
                </a:lnTo>
                <a:lnTo>
                  <a:pt x="23057" y="53247"/>
                </a:lnTo>
                <a:lnTo>
                  <a:pt x="22829" y="52944"/>
                </a:lnTo>
                <a:lnTo>
                  <a:pt x="22589" y="52666"/>
                </a:lnTo>
                <a:lnTo>
                  <a:pt x="22349" y="52388"/>
                </a:lnTo>
                <a:lnTo>
                  <a:pt x="22097" y="52110"/>
                </a:lnTo>
                <a:lnTo>
                  <a:pt x="21844" y="51844"/>
                </a:lnTo>
                <a:lnTo>
                  <a:pt x="21579" y="51592"/>
                </a:lnTo>
                <a:lnTo>
                  <a:pt x="21301" y="51339"/>
                </a:lnTo>
                <a:lnTo>
                  <a:pt x="21023" y="51099"/>
                </a:lnTo>
                <a:lnTo>
                  <a:pt x="20732" y="50872"/>
                </a:lnTo>
                <a:lnTo>
                  <a:pt x="20442" y="50644"/>
                </a:lnTo>
                <a:lnTo>
                  <a:pt x="20138" y="50430"/>
                </a:lnTo>
                <a:lnTo>
                  <a:pt x="19822" y="50228"/>
                </a:lnTo>
                <a:lnTo>
                  <a:pt x="19494" y="50025"/>
                </a:lnTo>
                <a:lnTo>
                  <a:pt x="19166" y="49836"/>
                </a:lnTo>
                <a:lnTo>
                  <a:pt x="18824" y="49659"/>
                </a:lnTo>
                <a:lnTo>
                  <a:pt x="18483" y="49495"/>
                </a:lnTo>
                <a:lnTo>
                  <a:pt x="18117" y="49331"/>
                </a:lnTo>
                <a:lnTo>
                  <a:pt x="17751" y="49179"/>
                </a:lnTo>
                <a:lnTo>
                  <a:pt x="17751" y="27704"/>
                </a:lnTo>
                <a:lnTo>
                  <a:pt x="18041" y="27830"/>
                </a:lnTo>
                <a:lnTo>
                  <a:pt x="18319" y="27969"/>
                </a:lnTo>
                <a:lnTo>
                  <a:pt x="18597" y="28108"/>
                </a:lnTo>
                <a:lnTo>
                  <a:pt x="18862" y="28247"/>
                </a:lnTo>
                <a:lnTo>
                  <a:pt x="19128" y="28398"/>
                </a:lnTo>
                <a:lnTo>
                  <a:pt x="19380" y="28550"/>
                </a:lnTo>
                <a:lnTo>
                  <a:pt x="19873" y="28878"/>
                </a:lnTo>
                <a:lnTo>
                  <a:pt x="20353" y="29219"/>
                </a:lnTo>
                <a:lnTo>
                  <a:pt x="20795" y="29586"/>
                </a:lnTo>
                <a:lnTo>
                  <a:pt x="21212" y="29952"/>
                </a:lnTo>
                <a:lnTo>
                  <a:pt x="21616" y="30344"/>
                </a:lnTo>
                <a:lnTo>
                  <a:pt x="22008" y="30748"/>
                </a:lnTo>
                <a:lnTo>
                  <a:pt x="22374" y="31165"/>
                </a:lnTo>
                <a:lnTo>
                  <a:pt x="22716" y="31594"/>
                </a:lnTo>
                <a:lnTo>
                  <a:pt x="23044" y="32024"/>
                </a:lnTo>
                <a:lnTo>
                  <a:pt x="23360" y="32466"/>
                </a:lnTo>
                <a:lnTo>
                  <a:pt x="23650" y="32921"/>
                </a:lnTo>
                <a:lnTo>
                  <a:pt x="23941" y="33376"/>
                </a:lnTo>
                <a:lnTo>
                  <a:pt x="24206" y="33830"/>
                </a:lnTo>
                <a:lnTo>
                  <a:pt x="23890" y="34298"/>
                </a:lnTo>
                <a:lnTo>
                  <a:pt x="23562" y="34753"/>
                </a:lnTo>
                <a:lnTo>
                  <a:pt x="22956" y="35599"/>
                </a:lnTo>
                <a:lnTo>
                  <a:pt x="22678" y="36003"/>
                </a:lnTo>
                <a:lnTo>
                  <a:pt x="22425" y="36420"/>
                </a:lnTo>
                <a:lnTo>
                  <a:pt x="22185" y="36837"/>
                </a:lnTo>
                <a:lnTo>
                  <a:pt x="22084" y="37039"/>
                </a:lnTo>
                <a:lnTo>
                  <a:pt x="21983" y="37254"/>
                </a:lnTo>
                <a:lnTo>
                  <a:pt x="21856" y="37595"/>
                </a:lnTo>
                <a:lnTo>
                  <a:pt x="21743" y="37949"/>
                </a:lnTo>
                <a:lnTo>
                  <a:pt x="21642" y="38302"/>
                </a:lnTo>
                <a:lnTo>
                  <a:pt x="21566" y="38669"/>
                </a:lnTo>
                <a:lnTo>
                  <a:pt x="21503" y="39035"/>
                </a:lnTo>
                <a:lnTo>
                  <a:pt x="21440" y="39414"/>
                </a:lnTo>
                <a:lnTo>
                  <a:pt x="21402" y="39780"/>
                </a:lnTo>
                <a:lnTo>
                  <a:pt x="21364" y="40159"/>
                </a:lnTo>
                <a:lnTo>
                  <a:pt x="21250" y="40273"/>
                </a:lnTo>
                <a:lnTo>
                  <a:pt x="21149" y="40387"/>
                </a:lnTo>
                <a:lnTo>
                  <a:pt x="21073" y="40526"/>
                </a:lnTo>
                <a:lnTo>
                  <a:pt x="20997" y="40665"/>
                </a:lnTo>
                <a:lnTo>
                  <a:pt x="20934" y="40816"/>
                </a:lnTo>
                <a:lnTo>
                  <a:pt x="20896" y="40968"/>
                </a:lnTo>
                <a:lnTo>
                  <a:pt x="20871" y="41132"/>
                </a:lnTo>
                <a:lnTo>
                  <a:pt x="20858" y="41296"/>
                </a:lnTo>
                <a:lnTo>
                  <a:pt x="20871" y="41460"/>
                </a:lnTo>
                <a:lnTo>
                  <a:pt x="20896" y="41612"/>
                </a:lnTo>
                <a:lnTo>
                  <a:pt x="20934" y="41764"/>
                </a:lnTo>
                <a:lnTo>
                  <a:pt x="20985" y="41915"/>
                </a:lnTo>
                <a:lnTo>
                  <a:pt x="21061" y="42054"/>
                </a:lnTo>
                <a:lnTo>
                  <a:pt x="21136" y="42181"/>
                </a:lnTo>
                <a:lnTo>
                  <a:pt x="21225" y="42307"/>
                </a:lnTo>
                <a:lnTo>
                  <a:pt x="21326" y="42421"/>
                </a:lnTo>
                <a:lnTo>
                  <a:pt x="21440" y="42522"/>
                </a:lnTo>
                <a:lnTo>
                  <a:pt x="21566" y="42610"/>
                </a:lnTo>
                <a:lnTo>
                  <a:pt x="21692" y="42686"/>
                </a:lnTo>
                <a:lnTo>
                  <a:pt x="21831" y="42749"/>
                </a:lnTo>
                <a:lnTo>
                  <a:pt x="21970" y="42812"/>
                </a:lnTo>
                <a:lnTo>
                  <a:pt x="22122" y="42850"/>
                </a:lnTo>
                <a:lnTo>
                  <a:pt x="22286" y="42875"/>
                </a:lnTo>
                <a:lnTo>
                  <a:pt x="22602" y="42875"/>
                </a:lnTo>
                <a:lnTo>
                  <a:pt x="22766" y="42850"/>
                </a:lnTo>
                <a:lnTo>
                  <a:pt x="22918" y="42812"/>
                </a:lnTo>
                <a:lnTo>
                  <a:pt x="23057" y="42749"/>
                </a:lnTo>
                <a:lnTo>
                  <a:pt x="23196" y="42686"/>
                </a:lnTo>
                <a:lnTo>
                  <a:pt x="23335" y="42610"/>
                </a:lnTo>
                <a:lnTo>
                  <a:pt x="23448" y="42522"/>
                </a:lnTo>
                <a:lnTo>
                  <a:pt x="23562" y="42421"/>
                </a:lnTo>
                <a:lnTo>
                  <a:pt x="23663" y="42307"/>
                </a:lnTo>
                <a:lnTo>
                  <a:pt x="23752" y="42181"/>
                </a:lnTo>
                <a:lnTo>
                  <a:pt x="23840" y="42054"/>
                </a:lnTo>
                <a:lnTo>
                  <a:pt x="23903" y="41915"/>
                </a:lnTo>
                <a:lnTo>
                  <a:pt x="23954" y="41764"/>
                </a:lnTo>
                <a:lnTo>
                  <a:pt x="23992" y="41612"/>
                </a:lnTo>
                <a:lnTo>
                  <a:pt x="24017" y="41460"/>
                </a:lnTo>
                <a:lnTo>
                  <a:pt x="24029" y="41296"/>
                </a:lnTo>
                <a:lnTo>
                  <a:pt x="24017" y="41170"/>
                </a:lnTo>
                <a:lnTo>
                  <a:pt x="24004" y="41044"/>
                </a:lnTo>
                <a:lnTo>
                  <a:pt x="23979" y="40930"/>
                </a:lnTo>
                <a:lnTo>
                  <a:pt x="23954" y="40816"/>
                </a:lnTo>
                <a:lnTo>
                  <a:pt x="23903" y="40703"/>
                </a:lnTo>
                <a:lnTo>
                  <a:pt x="23853" y="40589"/>
                </a:lnTo>
                <a:lnTo>
                  <a:pt x="23802" y="40488"/>
                </a:lnTo>
                <a:lnTo>
                  <a:pt x="23739" y="40387"/>
                </a:lnTo>
                <a:lnTo>
                  <a:pt x="23663" y="40298"/>
                </a:lnTo>
                <a:lnTo>
                  <a:pt x="23587" y="40210"/>
                </a:lnTo>
                <a:lnTo>
                  <a:pt x="23499" y="40121"/>
                </a:lnTo>
                <a:lnTo>
                  <a:pt x="23410" y="40058"/>
                </a:lnTo>
                <a:lnTo>
                  <a:pt x="23309" y="39982"/>
                </a:lnTo>
                <a:lnTo>
                  <a:pt x="23208" y="39919"/>
                </a:lnTo>
                <a:lnTo>
                  <a:pt x="23107" y="39869"/>
                </a:lnTo>
                <a:lnTo>
                  <a:pt x="22994" y="39818"/>
                </a:lnTo>
                <a:lnTo>
                  <a:pt x="22880" y="39490"/>
                </a:lnTo>
                <a:lnTo>
                  <a:pt x="22829" y="39313"/>
                </a:lnTo>
                <a:lnTo>
                  <a:pt x="22779" y="39149"/>
                </a:lnTo>
                <a:lnTo>
                  <a:pt x="22741" y="38984"/>
                </a:lnTo>
                <a:lnTo>
                  <a:pt x="22716" y="38808"/>
                </a:lnTo>
                <a:lnTo>
                  <a:pt x="22703" y="38643"/>
                </a:lnTo>
                <a:lnTo>
                  <a:pt x="22690" y="38479"/>
                </a:lnTo>
                <a:lnTo>
                  <a:pt x="22690" y="38315"/>
                </a:lnTo>
                <a:lnTo>
                  <a:pt x="22703" y="38151"/>
                </a:lnTo>
                <a:lnTo>
                  <a:pt x="22716" y="37987"/>
                </a:lnTo>
                <a:lnTo>
                  <a:pt x="22741" y="37835"/>
                </a:lnTo>
                <a:lnTo>
                  <a:pt x="22766" y="37671"/>
                </a:lnTo>
                <a:lnTo>
                  <a:pt x="22804" y="37519"/>
                </a:lnTo>
                <a:lnTo>
                  <a:pt x="22855" y="37355"/>
                </a:lnTo>
                <a:lnTo>
                  <a:pt x="22905" y="37203"/>
                </a:lnTo>
                <a:lnTo>
                  <a:pt x="22968" y="37052"/>
                </a:lnTo>
                <a:lnTo>
                  <a:pt x="23044" y="36900"/>
                </a:lnTo>
                <a:lnTo>
                  <a:pt x="23132" y="36749"/>
                </a:lnTo>
                <a:lnTo>
                  <a:pt x="23221" y="36610"/>
                </a:lnTo>
                <a:lnTo>
                  <a:pt x="23309" y="36458"/>
                </a:lnTo>
                <a:lnTo>
                  <a:pt x="23423" y="36319"/>
                </a:lnTo>
                <a:lnTo>
                  <a:pt x="23537" y="36180"/>
                </a:lnTo>
                <a:lnTo>
                  <a:pt x="23663" y="36041"/>
                </a:lnTo>
                <a:lnTo>
                  <a:pt x="23789" y="35915"/>
                </a:lnTo>
                <a:lnTo>
                  <a:pt x="23928" y="35776"/>
                </a:lnTo>
                <a:lnTo>
                  <a:pt x="24080" y="35649"/>
                </a:lnTo>
                <a:lnTo>
                  <a:pt x="24244" y="35523"/>
                </a:lnTo>
                <a:lnTo>
                  <a:pt x="24585" y="35283"/>
                </a:lnTo>
                <a:lnTo>
                  <a:pt x="24952" y="35043"/>
                </a:lnTo>
                <a:lnTo>
                  <a:pt x="25002" y="35346"/>
                </a:lnTo>
                <a:lnTo>
                  <a:pt x="25065" y="35649"/>
                </a:lnTo>
                <a:lnTo>
                  <a:pt x="25204" y="36243"/>
                </a:lnTo>
                <a:lnTo>
                  <a:pt x="25356" y="36837"/>
                </a:lnTo>
                <a:lnTo>
                  <a:pt x="25520" y="37431"/>
                </a:lnTo>
                <a:lnTo>
                  <a:pt x="25849" y="38606"/>
                </a:lnTo>
                <a:lnTo>
                  <a:pt x="25988" y="39187"/>
                </a:lnTo>
                <a:lnTo>
                  <a:pt x="26114" y="39780"/>
                </a:lnTo>
                <a:lnTo>
                  <a:pt x="26177" y="40071"/>
                </a:lnTo>
                <a:lnTo>
                  <a:pt x="26215" y="40361"/>
                </a:lnTo>
                <a:lnTo>
                  <a:pt x="26253" y="40652"/>
                </a:lnTo>
                <a:lnTo>
                  <a:pt x="26278" y="40955"/>
                </a:lnTo>
                <a:lnTo>
                  <a:pt x="26291" y="41246"/>
                </a:lnTo>
                <a:lnTo>
                  <a:pt x="26291" y="41536"/>
                </a:lnTo>
                <a:lnTo>
                  <a:pt x="26291" y="41839"/>
                </a:lnTo>
                <a:lnTo>
                  <a:pt x="26266" y="42130"/>
                </a:lnTo>
                <a:lnTo>
                  <a:pt x="26215" y="42433"/>
                </a:lnTo>
                <a:lnTo>
                  <a:pt x="26165" y="42724"/>
                </a:lnTo>
                <a:lnTo>
                  <a:pt x="26089" y="43027"/>
                </a:lnTo>
                <a:lnTo>
                  <a:pt x="26000" y="43330"/>
                </a:lnTo>
                <a:lnTo>
                  <a:pt x="25887" y="43621"/>
                </a:lnTo>
                <a:lnTo>
                  <a:pt x="25760" y="43924"/>
                </a:lnTo>
                <a:lnTo>
                  <a:pt x="25609" y="44227"/>
                </a:lnTo>
                <a:lnTo>
                  <a:pt x="25432" y="44543"/>
                </a:lnTo>
                <a:lnTo>
                  <a:pt x="25318" y="44657"/>
                </a:lnTo>
                <a:lnTo>
                  <a:pt x="25204" y="44783"/>
                </a:lnTo>
                <a:lnTo>
                  <a:pt x="25116" y="44909"/>
                </a:lnTo>
                <a:lnTo>
                  <a:pt x="25040" y="45061"/>
                </a:lnTo>
                <a:lnTo>
                  <a:pt x="24977" y="45212"/>
                </a:lnTo>
                <a:lnTo>
                  <a:pt x="24926" y="45377"/>
                </a:lnTo>
                <a:lnTo>
                  <a:pt x="24901" y="45553"/>
                </a:lnTo>
                <a:lnTo>
                  <a:pt x="24889" y="45730"/>
                </a:lnTo>
                <a:lnTo>
                  <a:pt x="24901" y="45895"/>
                </a:lnTo>
                <a:lnTo>
                  <a:pt x="24926" y="46046"/>
                </a:lnTo>
                <a:lnTo>
                  <a:pt x="24964" y="46198"/>
                </a:lnTo>
                <a:lnTo>
                  <a:pt x="25015" y="46337"/>
                </a:lnTo>
                <a:lnTo>
                  <a:pt x="25078" y="46476"/>
                </a:lnTo>
                <a:lnTo>
                  <a:pt x="25154" y="46615"/>
                </a:lnTo>
                <a:lnTo>
                  <a:pt x="25255" y="46728"/>
                </a:lnTo>
                <a:lnTo>
                  <a:pt x="25356" y="46842"/>
                </a:lnTo>
                <a:lnTo>
                  <a:pt x="25470" y="46943"/>
                </a:lnTo>
                <a:lnTo>
                  <a:pt x="25583" y="47031"/>
                </a:lnTo>
                <a:lnTo>
                  <a:pt x="25710" y="47120"/>
                </a:lnTo>
                <a:lnTo>
                  <a:pt x="25849" y="47183"/>
                </a:lnTo>
                <a:lnTo>
                  <a:pt x="26000" y="47234"/>
                </a:lnTo>
                <a:lnTo>
                  <a:pt x="26152" y="47271"/>
                </a:lnTo>
                <a:lnTo>
                  <a:pt x="26304" y="47297"/>
                </a:lnTo>
                <a:lnTo>
                  <a:pt x="26468" y="47309"/>
                </a:lnTo>
                <a:lnTo>
                  <a:pt x="26632" y="47297"/>
                </a:lnTo>
                <a:lnTo>
                  <a:pt x="26784" y="47271"/>
                </a:lnTo>
                <a:lnTo>
                  <a:pt x="26935" y="47234"/>
                </a:lnTo>
                <a:lnTo>
                  <a:pt x="27087" y="47183"/>
                </a:lnTo>
                <a:lnTo>
                  <a:pt x="27226" y="47120"/>
                </a:lnTo>
                <a:lnTo>
                  <a:pt x="27352" y="47031"/>
                </a:lnTo>
                <a:lnTo>
                  <a:pt x="27478" y="46943"/>
                </a:lnTo>
                <a:lnTo>
                  <a:pt x="27592" y="46842"/>
                </a:lnTo>
                <a:lnTo>
                  <a:pt x="27693" y="46728"/>
                </a:lnTo>
                <a:lnTo>
                  <a:pt x="27782" y="46615"/>
                </a:lnTo>
                <a:lnTo>
                  <a:pt x="27857" y="46476"/>
                </a:lnTo>
                <a:lnTo>
                  <a:pt x="27921" y="46337"/>
                </a:lnTo>
                <a:lnTo>
                  <a:pt x="27984" y="46198"/>
                </a:lnTo>
                <a:lnTo>
                  <a:pt x="28022" y="46046"/>
                </a:lnTo>
                <a:lnTo>
                  <a:pt x="28047" y="45895"/>
                </a:lnTo>
                <a:lnTo>
                  <a:pt x="28047" y="45730"/>
                </a:lnTo>
                <a:lnTo>
                  <a:pt x="28047" y="45604"/>
                </a:lnTo>
                <a:lnTo>
                  <a:pt x="28034" y="45490"/>
                </a:lnTo>
                <a:lnTo>
                  <a:pt x="28009" y="45364"/>
                </a:lnTo>
                <a:lnTo>
                  <a:pt x="27984" y="45250"/>
                </a:lnTo>
                <a:lnTo>
                  <a:pt x="27946" y="45149"/>
                </a:lnTo>
                <a:lnTo>
                  <a:pt x="27895" y="45036"/>
                </a:lnTo>
                <a:lnTo>
                  <a:pt x="27845" y="44934"/>
                </a:lnTo>
                <a:lnTo>
                  <a:pt x="27782" y="44833"/>
                </a:lnTo>
                <a:lnTo>
                  <a:pt x="27706" y="44745"/>
                </a:lnTo>
                <a:lnTo>
                  <a:pt x="27643" y="44657"/>
                </a:lnTo>
                <a:lnTo>
                  <a:pt x="27554" y="44581"/>
                </a:lnTo>
                <a:lnTo>
                  <a:pt x="27466" y="44505"/>
                </a:lnTo>
                <a:lnTo>
                  <a:pt x="27377" y="44429"/>
                </a:lnTo>
                <a:lnTo>
                  <a:pt x="27289" y="44366"/>
                </a:lnTo>
                <a:lnTo>
                  <a:pt x="27188" y="44315"/>
                </a:lnTo>
                <a:lnTo>
                  <a:pt x="27074" y="44265"/>
                </a:lnTo>
                <a:lnTo>
                  <a:pt x="27036" y="44050"/>
                </a:lnTo>
                <a:lnTo>
                  <a:pt x="27011" y="43835"/>
                </a:lnTo>
                <a:lnTo>
                  <a:pt x="26960" y="42989"/>
                </a:lnTo>
                <a:lnTo>
                  <a:pt x="26935" y="42130"/>
                </a:lnTo>
                <a:lnTo>
                  <a:pt x="26910" y="41271"/>
                </a:lnTo>
                <a:lnTo>
                  <a:pt x="26885" y="40412"/>
                </a:lnTo>
                <a:lnTo>
                  <a:pt x="26847" y="39566"/>
                </a:lnTo>
                <a:lnTo>
                  <a:pt x="26809" y="39149"/>
                </a:lnTo>
                <a:lnTo>
                  <a:pt x="26771" y="38719"/>
                </a:lnTo>
                <a:lnTo>
                  <a:pt x="26720" y="38302"/>
                </a:lnTo>
                <a:lnTo>
                  <a:pt x="26645" y="37898"/>
                </a:lnTo>
                <a:lnTo>
                  <a:pt x="26569" y="37481"/>
                </a:lnTo>
                <a:lnTo>
                  <a:pt x="26468" y="37077"/>
                </a:lnTo>
                <a:lnTo>
                  <a:pt x="26354" y="36635"/>
                </a:lnTo>
                <a:lnTo>
                  <a:pt x="26228" y="36193"/>
                </a:lnTo>
                <a:lnTo>
                  <a:pt x="26089" y="35763"/>
                </a:lnTo>
                <a:lnTo>
                  <a:pt x="25937" y="35334"/>
                </a:lnTo>
                <a:lnTo>
                  <a:pt x="25773" y="34917"/>
                </a:lnTo>
                <a:lnTo>
                  <a:pt x="25609" y="34500"/>
                </a:lnTo>
                <a:lnTo>
                  <a:pt x="25432" y="34096"/>
                </a:lnTo>
                <a:lnTo>
                  <a:pt x="25255" y="33691"/>
                </a:lnTo>
                <a:lnTo>
                  <a:pt x="25053" y="33312"/>
                </a:lnTo>
                <a:lnTo>
                  <a:pt x="24851" y="32921"/>
                </a:lnTo>
                <a:lnTo>
                  <a:pt x="24636" y="32554"/>
                </a:lnTo>
                <a:lnTo>
                  <a:pt x="24408" y="32188"/>
                </a:lnTo>
                <a:lnTo>
                  <a:pt x="24181" y="31822"/>
                </a:lnTo>
                <a:lnTo>
                  <a:pt x="23928" y="31481"/>
                </a:lnTo>
                <a:lnTo>
                  <a:pt x="23676" y="31140"/>
                </a:lnTo>
                <a:lnTo>
                  <a:pt x="23410" y="30799"/>
                </a:lnTo>
                <a:lnTo>
                  <a:pt x="23132" y="30483"/>
                </a:lnTo>
                <a:lnTo>
                  <a:pt x="22842" y="30167"/>
                </a:lnTo>
                <a:lnTo>
                  <a:pt x="22539" y="29864"/>
                </a:lnTo>
                <a:lnTo>
                  <a:pt x="22223" y="29561"/>
                </a:lnTo>
                <a:lnTo>
                  <a:pt x="21907" y="29283"/>
                </a:lnTo>
                <a:lnTo>
                  <a:pt x="21566" y="29005"/>
                </a:lnTo>
                <a:lnTo>
                  <a:pt x="21225" y="28739"/>
                </a:lnTo>
                <a:lnTo>
                  <a:pt x="20871" y="28487"/>
                </a:lnTo>
                <a:lnTo>
                  <a:pt x="20505" y="28234"/>
                </a:lnTo>
                <a:lnTo>
                  <a:pt x="20113" y="27994"/>
                </a:lnTo>
                <a:lnTo>
                  <a:pt x="19721" y="27779"/>
                </a:lnTo>
                <a:lnTo>
                  <a:pt x="19317" y="27565"/>
                </a:lnTo>
                <a:lnTo>
                  <a:pt x="18900" y="27350"/>
                </a:lnTo>
                <a:lnTo>
                  <a:pt x="18471" y="27160"/>
                </a:lnTo>
                <a:lnTo>
                  <a:pt x="18028" y="26983"/>
                </a:lnTo>
                <a:lnTo>
                  <a:pt x="17574" y="26807"/>
                </a:lnTo>
                <a:lnTo>
                  <a:pt x="17397" y="25101"/>
                </a:lnTo>
                <a:lnTo>
                  <a:pt x="17207" y="23383"/>
                </a:lnTo>
                <a:lnTo>
                  <a:pt x="17005" y="21678"/>
                </a:lnTo>
                <a:lnTo>
                  <a:pt x="16790" y="19972"/>
                </a:lnTo>
                <a:lnTo>
                  <a:pt x="16550" y="18267"/>
                </a:lnTo>
                <a:lnTo>
                  <a:pt x="16285" y="16562"/>
                </a:lnTo>
                <a:lnTo>
                  <a:pt x="16146" y="15715"/>
                </a:lnTo>
                <a:lnTo>
                  <a:pt x="15994" y="14869"/>
                </a:lnTo>
                <a:lnTo>
                  <a:pt x="15843" y="14022"/>
                </a:lnTo>
                <a:lnTo>
                  <a:pt x="15679" y="13189"/>
                </a:lnTo>
                <a:lnTo>
                  <a:pt x="15502" y="12342"/>
                </a:lnTo>
                <a:lnTo>
                  <a:pt x="15312" y="11496"/>
                </a:lnTo>
                <a:lnTo>
                  <a:pt x="15123" y="10662"/>
                </a:lnTo>
                <a:lnTo>
                  <a:pt x="14921" y="9828"/>
                </a:lnTo>
                <a:lnTo>
                  <a:pt x="14706" y="8995"/>
                </a:lnTo>
                <a:lnTo>
                  <a:pt x="14478" y="8161"/>
                </a:lnTo>
                <a:lnTo>
                  <a:pt x="14238" y="7327"/>
                </a:lnTo>
                <a:lnTo>
                  <a:pt x="13986" y="6506"/>
                </a:lnTo>
                <a:lnTo>
                  <a:pt x="13733" y="5685"/>
                </a:lnTo>
                <a:lnTo>
                  <a:pt x="13455" y="4864"/>
                </a:lnTo>
                <a:lnTo>
                  <a:pt x="13165" y="4043"/>
                </a:lnTo>
                <a:lnTo>
                  <a:pt x="12874" y="3234"/>
                </a:lnTo>
                <a:lnTo>
                  <a:pt x="12558" y="2413"/>
                </a:lnTo>
                <a:lnTo>
                  <a:pt x="12230" y="1605"/>
                </a:lnTo>
                <a:lnTo>
                  <a:pt x="11876" y="809"/>
                </a:lnTo>
                <a:lnTo>
                  <a:pt x="1152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" name="Google Shape;661;p66">
            <a:extLst>
              <a:ext uri="{FF2B5EF4-FFF2-40B4-BE49-F238E27FC236}">
                <a16:creationId xmlns:a16="http://schemas.microsoft.com/office/drawing/2014/main" id="{DEB51D7B-7A24-4982-926F-FA5164FAE809}"/>
              </a:ext>
            </a:extLst>
          </p:cNvPr>
          <p:cNvGrpSpPr/>
          <p:nvPr/>
        </p:nvGrpSpPr>
        <p:grpSpPr>
          <a:xfrm rot="773585" flipH="1">
            <a:off x="578055" y="3367978"/>
            <a:ext cx="977069" cy="1530087"/>
            <a:chOff x="6278391" y="5548193"/>
            <a:chExt cx="269867" cy="442605"/>
          </a:xfrm>
          <a:solidFill>
            <a:schemeClr val="accent2">
              <a:lumMod val="50000"/>
            </a:schemeClr>
          </a:solidFill>
        </p:grpSpPr>
        <p:sp>
          <p:nvSpPr>
            <p:cNvPr id="7" name="Google Shape;662;p66">
              <a:extLst>
                <a:ext uri="{FF2B5EF4-FFF2-40B4-BE49-F238E27FC236}">
                  <a16:creationId xmlns:a16="http://schemas.microsoft.com/office/drawing/2014/main" id="{15793960-044D-490E-9FBC-9BC48FFA4078}"/>
                </a:ext>
              </a:extLst>
            </p:cNvPr>
            <p:cNvSpPr/>
            <p:nvPr/>
          </p:nvSpPr>
          <p:spPr>
            <a:xfrm rot="10800000" flipH="1">
              <a:off x="6278391" y="5548193"/>
              <a:ext cx="269867" cy="442605"/>
            </a:xfrm>
            <a:custGeom>
              <a:avLst/>
              <a:gdLst/>
              <a:ahLst/>
              <a:cxnLst/>
              <a:rect l="l" t="t" r="r" b="b"/>
              <a:pathLst>
                <a:path w="28580" h="162573" extrusionOk="0">
                  <a:moveTo>
                    <a:pt x="4509" y="15644"/>
                  </a:moveTo>
                  <a:lnTo>
                    <a:pt x="4891" y="15907"/>
                  </a:lnTo>
                  <a:lnTo>
                    <a:pt x="5264" y="16257"/>
                  </a:lnTo>
                  <a:lnTo>
                    <a:pt x="5646" y="16696"/>
                  </a:lnTo>
                  <a:lnTo>
                    <a:pt x="6011" y="17265"/>
                  </a:lnTo>
                  <a:lnTo>
                    <a:pt x="6377" y="17879"/>
                  </a:lnTo>
                  <a:lnTo>
                    <a:pt x="6555" y="18229"/>
                  </a:lnTo>
                  <a:lnTo>
                    <a:pt x="6733" y="18624"/>
                  </a:lnTo>
                  <a:lnTo>
                    <a:pt x="6911" y="19018"/>
                  </a:lnTo>
                  <a:lnTo>
                    <a:pt x="7081" y="19456"/>
                  </a:lnTo>
                  <a:lnTo>
                    <a:pt x="7251" y="19938"/>
                  </a:lnTo>
                  <a:lnTo>
                    <a:pt x="7421" y="20420"/>
                  </a:lnTo>
                  <a:lnTo>
                    <a:pt x="7582" y="20902"/>
                  </a:lnTo>
                  <a:lnTo>
                    <a:pt x="7735" y="21384"/>
                  </a:lnTo>
                  <a:lnTo>
                    <a:pt x="7879" y="21910"/>
                  </a:lnTo>
                  <a:lnTo>
                    <a:pt x="8015" y="22436"/>
                  </a:lnTo>
                  <a:lnTo>
                    <a:pt x="8151" y="23006"/>
                  </a:lnTo>
                  <a:lnTo>
                    <a:pt x="8278" y="23575"/>
                  </a:lnTo>
                  <a:lnTo>
                    <a:pt x="8397" y="24189"/>
                  </a:lnTo>
                  <a:lnTo>
                    <a:pt x="8516" y="24802"/>
                  </a:lnTo>
                  <a:lnTo>
                    <a:pt x="8627" y="25460"/>
                  </a:lnTo>
                  <a:lnTo>
                    <a:pt x="8728" y="26117"/>
                  </a:lnTo>
                  <a:lnTo>
                    <a:pt x="8830" y="26818"/>
                  </a:lnTo>
                  <a:lnTo>
                    <a:pt x="8924" y="27519"/>
                  </a:lnTo>
                  <a:lnTo>
                    <a:pt x="9017" y="28308"/>
                  </a:lnTo>
                  <a:lnTo>
                    <a:pt x="9102" y="29053"/>
                  </a:lnTo>
                  <a:lnTo>
                    <a:pt x="9178" y="29885"/>
                  </a:lnTo>
                  <a:lnTo>
                    <a:pt x="9255" y="30718"/>
                  </a:lnTo>
                  <a:lnTo>
                    <a:pt x="9161" y="30850"/>
                  </a:lnTo>
                  <a:lnTo>
                    <a:pt x="9060" y="30981"/>
                  </a:lnTo>
                  <a:lnTo>
                    <a:pt x="8864" y="31200"/>
                  </a:lnTo>
                  <a:lnTo>
                    <a:pt x="8669" y="31288"/>
                  </a:lnTo>
                  <a:lnTo>
                    <a:pt x="8474" y="31244"/>
                  </a:lnTo>
                  <a:lnTo>
                    <a:pt x="8278" y="31156"/>
                  </a:lnTo>
                  <a:lnTo>
                    <a:pt x="8092" y="30981"/>
                  </a:lnTo>
                  <a:lnTo>
                    <a:pt x="7896" y="30718"/>
                  </a:lnTo>
                  <a:lnTo>
                    <a:pt x="7710" y="30411"/>
                  </a:lnTo>
                  <a:lnTo>
                    <a:pt x="7531" y="30017"/>
                  </a:lnTo>
                  <a:lnTo>
                    <a:pt x="7353" y="29579"/>
                  </a:lnTo>
                  <a:lnTo>
                    <a:pt x="7175" y="29097"/>
                  </a:lnTo>
                  <a:lnTo>
                    <a:pt x="7005" y="28527"/>
                  </a:lnTo>
                  <a:lnTo>
                    <a:pt x="6835" y="27957"/>
                  </a:lnTo>
                  <a:lnTo>
                    <a:pt x="6682" y="27300"/>
                  </a:lnTo>
                  <a:lnTo>
                    <a:pt x="6521" y="26687"/>
                  </a:lnTo>
                  <a:lnTo>
                    <a:pt x="6377" y="25986"/>
                  </a:lnTo>
                  <a:lnTo>
                    <a:pt x="6130" y="24802"/>
                  </a:lnTo>
                  <a:lnTo>
                    <a:pt x="5884" y="23532"/>
                  </a:lnTo>
                  <a:lnTo>
                    <a:pt x="5655" y="22261"/>
                  </a:lnTo>
                  <a:lnTo>
                    <a:pt x="5417" y="20946"/>
                  </a:lnTo>
                  <a:lnTo>
                    <a:pt x="4959" y="18317"/>
                  </a:lnTo>
                  <a:lnTo>
                    <a:pt x="4509" y="15644"/>
                  </a:lnTo>
                  <a:close/>
                  <a:moveTo>
                    <a:pt x="12396" y="18974"/>
                  </a:moveTo>
                  <a:lnTo>
                    <a:pt x="12456" y="20289"/>
                  </a:lnTo>
                  <a:lnTo>
                    <a:pt x="12481" y="20902"/>
                  </a:lnTo>
                  <a:lnTo>
                    <a:pt x="12498" y="21560"/>
                  </a:lnTo>
                  <a:lnTo>
                    <a:pt x="12507" y="22217"/>
                  </a:lnTo>
                  <a:lnTo>
                    <a:pt x="12515" y="22830"/>
                  </a:lnTo>
                  <a:lnTo>
                    <a:pt x="12507" y="23488"/>
                  </a:lnTo>
                  <a:lnTo>
                    <a:pt x="12498" y="24101"/>
                  </a:lnTo>
                  <a:lnTo>
                    <a:pt x="12490" y="24759"/>
                  </a:lnTo>
                  <a:lnTo>
                    <a:pt x="12464" y="25372"/>
                  </a:lnTo>
                  <a:lnTo>
                    <a:pt x="12430" y="25986"/>
                  </a:lnTo>
                  <a:lnTo>
                    <a:pt x="12396" y="26599"/>
                  </a:lnTo>
                  <a:lnTo>
                    <a:pt x="12345" y="27212"/>
                  </a:lnTo>
                  <a:lnTo>
                    <a:pt x="12295" y="27782"/>
                  </a:lnTo>
                  <a:lnTo>
                    <a:pt x="12227" y="28396"/>
                  </a:lnTo>
                  <a:lnTo>
                    <a:pt x="12150" y="28965"/>
                  </a:lnTo>
                  <a:lnTo>
                    <a:pt x="12057" y="29579"/>
                  </a:lnTo>
                  <a:lnTo>
                    <a:pt x="11963" y="30148"/>
                  </a:lnTo>
                  <a:lnTo>
                    <a:pt x="11861" y="30674"/>
                  </a:lnTo>
                  <a:lnTo>
                    <a:pt x="11751" y="31156"/>
                  </a:lnTo>
                  <a:lnTo>
                    <a:pt x="11632" y="31594"/>
                  </a:lnTo>
                  <a:lnTo>
                    <a:pt x="11513" y="31989"/>
                  </a:lnTo>
                  <a:lnTo>
                    <a:pt x="11395" y="32296"/>
                  </a:lnTo>
                  <a:lnTo>
                    <a:pt x="11267" y="32602"/>
                  </a:lnTo>
                  <a:lnTo>
                    <a:pt x="11131" y="32821"/>
                  </a:lnTo>
                  <a:lnTo>
                    <a:pt x="11004" y="32953"/>
                  </a:lnTo>
                  <a:lnTo>
                    <a:pt x="10868" y="33084"/>
                  </a:lnTo>
                  <a:lnTo>
                    <a:pt x="10732" y="33084"/>
                  </a:lnTo>
                  <a:lnTo>
                    <a:pt x="10596" y="33041"/>
                  </a:lnTo>
                  <a:lnTo>
                    <a:pt x="10461" y="32909"/>
                  </a:lnTo>
                  <a:lnTo>
                    <a:pt x="10325" y="32690"/>
                  </a:lnTo>
                  <a:lnTo>
                    <a:pt x="10197" y="32383"/>
                  </a:lnTo>
                  <a:lnTo>
                    <a:pt x="10036" y="31682"/>
                  </a:lnTo>
                  <a:lnTo>
                    <a:pt x="10011" y="31638"/>
                  </a:lnTo>
                  <a:lnTo>
                    <a:pt x="9994" y="31594"/>
                  </a:lnTo>
                  <a:lnTo>
                    <a:pt x="9977" y="31594"/>
                  </a:lnTo>
                  <a:lnTo>
                    <a:pt x="9951" y="31638"/>
                  </a:lnTo>
                  <a:lnTo>
                    <a:pt x="9926" y="31638"/>
                  </a:lnTo>
                  <a:lnTo>
                    <a:pt x="9909" y="31375"/>
                  </a:lnTo>
                  <a:lnTo>
                    <a:pt x="9985" y="28396"/>
                  </a:lnTo>
                  <a:lnTo>
                    <a:pt x="10078" y="28089"/>
                  </a:lnTo>
                  <a:lnTo>
                    <a:pt x="10180" y="27826"/>
                  </a:lnTo>
                  <a:lnTo>
                    <a:pt x="10393" y="27344"/>
                  </a:lnTo>
                  <a:lnTo>
                    <a:pt x="10605" y="26862"/>
                  </a:lnTo>
                  <a:lnTo>
                    <a:pt x="10715" y="26599"/>
                  </a:lnTo>
                  <a:lnTo>
                    <a:pt x="10817" y="26336"/>
                  </a:lnTo>
                  <a:lnTo>
                    <a:pt x="10987" y="25854"/>
                  </a:lnTo>
                  <a:lnTo>
                    <a:pt x="11148" y="25284"/>
                  </a:lnTo>
                  <a:lnTo>
                    <a:pt x="11310" y="24715"/>
                  </a:lnTo>
                  <a:lnTo>
                    <a:pt x="11471" y="24101"/>
                  </a:lnTo>
                  <a:lnTo>
                    <a:pt x="11598" y="23532"/>
                  </a:lnTo>
                  <a:lnTo>
                    <a:pt x="11726" y="22962"/>
                  </a:lnTo>
                  <a:lnTo>
                    <a:pt x="11853" y="22348"/>
                  </a:lnTo>
                  <a:lnTo>
                    <a:pt x="11972" y="21735"/>
                  </a:lnTo>
                  <a:lnTo>
                    <a:pt x="12091" y="21078"/>
                  </a:lnTo>
                  <a:lnTo>
                    <a:pt x="12201" y="20377"/>
                  </a:lnTo>
                  <a:lnTo>
                    <a:pt x="12303" y="19675"/>
                  </a:lnTo>
                  <a:lnTo>
                    <a:pt x="12396" y="18974"/>
                  </a:lnTo>
                  <a:close/>
                  <a:moveTo>
                    <a:pt x="9297" y="32383"/>
                  </a:moveTo>
                  <a:lnTo>
                    <a:pt x="9297" y="32471"/>
                  </a:lnTo>
                  <a:lnTo>
                    <a:pt x="9348" y="33917"/>
                  </a:lnTo>
                  <a:lnTo>
                    <a:pt x="9408" y="35407"/>
                  </a:lnTo>
                  <a:lnTo>
                    <a:pt x="9459" y="36897"/>
                  </a:lnTo>
                  <a:lnTo>
                    <a:pt x="9476" y="37642"/>
                  </a:lnTo>
                  <a:lnTo>
                    <a:pt x="9493" y="38343"/>
                  </a:lnTo>
                  <a:lnTo>
                    <a:pt x="9493" y="39088"/>
                  </a:lnTo>
                  <a:lnTo>
                    <a:pt x="9493" y="39833"/>
                  </a:lnTo>
                  <a:lnTo>
                    <a:pt x="9476" y="40578"/>
                  </a:lnTo>
                  <a:lnTo>
                    <a:pt x="9450" y="41279"/>
                  </a:lnTo>
                  <a:lnTo>
                    <a:pt x="9416" y="41980"/>
                  </a:lnTo>
                  <a:lnTo>
                    <a:pt x="9357" y="42681"/>
                  </a:lnTo>
                  <a:lnTo>
                    <a:pt x="9289" y="43338"/>
                  </a:lnTo>
                  <a:lnTo>
                    <a:pt x="9195" y="43996"/>
                  </a:lnTo>
                  <a:lnTo>
                    <a:pt x="9128" y="44434"/>
                  </a:lnTo>
                  <a:lnTo>
                    <a:pt x="9043" y="44872"/>
                  </a:lnTo>
                  <a:lnTo>
                    <a:pt x="8966" y="45222"/>
                  </a:lnTo>
                  <a:lnTo>
                    <a:pt x="8873" y="45573"/>
                  </a:lnTo>
                  <a:lnTo>
                    <a:pt x="8779" y="45880"/>
                  </a:lnTo>
                  <a:lnTo>
                    <a:pt x="8686" y="46187"/>
                  </a:lnTo>
                  <a:lnTo>
                    <a:pt x="8584" y="46406"/>
                  </a:lnTo>
                  <a:lnTo>
                    <a:pt x="8482" y="46669"/>
                  </a:lnTo>
                  <a:lnTo>
                    <a:pt x="8380" y="46844"/>
                  </a:lnTo>
                  <a:lnTo>
                    <a:pt x="8270" y="47019"/>
                  </a:lnTo>
                  <a:lnTo>
                    <a:pt x="8049" y="47326"/>
                  </a:lnTo>
                  <a:lnTo>
                    <a:pt x="7828" y="47501"/>
                  </a:lnTo>
                  <a:lnTo>
                    <a:pt x="7608" y="47633"/>
                  </a:lnTo>
                  <a:lnTo>
                    <a:pt x="7183" y="47808"/>
                  </a:lnTo>
                  <a:lnTo>
                    <a:pt x="6750" y="47895"/>
                  </a:lnTo>
                  <a:lnTo>
                    <a:pt x="6317" y="47895"/>
                  </a:lnTo>
                  <a:lnTo>
                    <a:pt x="5884" y="47852"/>
                  </a:lnTo>
                  <a:lnTo>
                    <a:pt x="5443" y="47720"/>
                  </a:lnTo>
                  <a:lnTo>
                    <a:pt x="5010" y="47501"/>
                  </a:lnTo>
                  <a:lnTo>
                    <a:pt x="4577" y="47238"/>
                  </a:lnTo>
                  <a:lnTo>
                    <a:pt x="4144" y="46931"/>
                  </a:lnTo>
                  <a:lnTo>
                    <a:pt x="4449" y="46581"/>
                  </a:lnTo>
                  <a:lnTo>
                    <a:pt x="4746" y="46143"/>
                  </a:lnTo>
                  <a:lnTo>
                    <a:pt x="5044" y="45661"/>
                  </a:lnTo>
                  <a:lnTo>
                    <a:pt x="5341" y="45047"/>
                  </a:lnTo>
                  <a:lnTo>
                    <a:pt x="5621" y="44390"/>
                  </a:lnTo>
                  <a:lnTo>
                    <a:pt x="5910" y="43689"/>
                  </a:lnTo>
                  <a:lnTo>
                    <a:pt x="6181" y="42944"/>
                  </a:lnTo>
                  <a:lnTo>
                    <a:pt x="6453" y="42155"/>
                  </a:lnTo>
                  <a:lnTo>
                    <a:pt x="6844" y="40928"/>
                  </a:lnTo>
                  <a:lnTo>
                    <a:pt x="7226" y="39657"/>
                  </a:lnTo>
                  <a:lnTo>
                    <a:pt x="7608" y="38387"/>
                  </a:lnTo>
                  <a:lnTo>
                    <a:pt x="7981" y="37028"/>
                  </a:lnTo>
                  <a:lnTo>
                    <a:pt x="8312" y="35889"/>
                  </a:lnTo>
                  <a:lnTo>
                    <a:pt x="8644" y="34793"/>
                  </a:lnTo>
                  <a:lnTo>
                    <a:pt x="8975" y="33610"/>
                  </a:lnTo>
                  <a:lnTo>
                    <a:pt x="9136" y="32997"/>
                  </a:lnTo>
                  <a:lnTo>
                    <a:pt x="9297" y="32383"/>
                  </a:lnTo>
                  <a:close/>
                  <a:moveTo>
                    <a:pt x="10800" y="35451"/>
                  </a:moveTo>
                  <a:lnTo>
                    <a:pt x="11038" y="35933"/>
                  </a:lnTo>
                  <a:lnTo>
                    <a:pt x="11284" y="36415"/>
                  </a:lnTo>
                  <a:lnTo>
                    <a:pt x="11530" y="36809"/>
                  </a:lnTo>
                  <a:lnTo>
                    <a:pt x="11777" y="37203"/>
                  </a:lnTo>
                  <a:lnTo>
                    <a:pt x="12770" y="38693"/>
                  </a:lnTo>
                  <a:lnTo>
                    <a:pt x="13195" y="39394"/>
                  </a:lnTo>
                  <a:lnTo>
                    <a:pt x="13398" y="39745"/>
                  </a:lnTo>
                  <a:lnTo>
                    <a:pt x="13611" y="40139"/>
                  </a:lnTo>
                  <a:lnTo>
                    <a:pt x="13814" y="40621"/>
                  </a:lnTo>
                  <a:lnTo>
                    <a:pt x="14010" y="41103"/>
                  </a:lnTo>
                  <a:lnTo>
                    <a:pt x="14205" y="41629"/>
                  </a:lnTo>
                  <a:lnTo>
                    <a:pt x="14400" y="42199"/>
                  </a:lnTo>
                  <a:lnTo>
                    <a:pt x="14604" y="42900"/>
                  </a:lnTo>
                  <a:lnTo>
                    <a:pt x="14799" y="43645"/>
                  </a:lnTo>
                  <a:lnTo>
                    <a:pt x="14978" y="44478"/>
                  </a:lnTo>
                  <a:lnTo>
                    <a:pt x="15156" y="45398"/>
                  </a:lnTo>
                  <a:lnTo>
                    <a:pt x="15292" y="46187"/>
                  </a:lnTo>
                  <a:lnTo>
                    <a:pt x="15419" y="47063"/>
                  </a:lnTo>
                  <a:lnTo>
                    <a:pt x="15538" y="47939"/>
                  </a:lnTo>
                  <a:lnTo>
                    <a:pt x="15657" y="48772"/>
                  </a:lnTo>
                  <a:lnTo>
                    <a:pt x="15495" y="48509"/>
                  </a:lnTo>
                  <a:lnTo>
                    <a:pt x="15326" y="48246"/>
                  </a:lnTo>
                  <a:lnTo>
                    <a:pt x="14986" y="47764"/>
                  </a:lnTo>
                  <a:lnTo>
                    <a:pt x="14646" y="47238"/>
                  </a:lnTo>
                  <a:lnTo>
                    <a:pt x="14485" y="46975"/>
                  </a:lnTo>
                  <a:lnTo>
                    <a:pt x="14315" y="46669"/>
                  </a:lnTo>
                  <a:lnTo>
                    <a:pt x="13874" y="45792"/>
                  </a:lnTo>
                  <a:lnTo>
                    <a:pt x="13441" y="44784"/>
                  </a:lnTo>
                  <a:lnTo>
                    <a:pt x="13228" y="44258"/>
                  </a:lnTo>
                  <a:lnTo>
                    <a:pt x="13016" y="43689"/>
                  </a:lnTo>
                  <a:lnTo>
                    <a:pt x="12812" y="43119"/>
                  </a:lnTo>
                  <a:lnTo>
                    <a:pt x="12609" y="42506"/>
                  </a:lnTo>
                  <a:lnTo>
                    <a:pt x="12252" y="41366"/>
                  </a:lnTo>
                  <a:lnTo>
                    <a:pt x="11904" y="40139"/>
                  </a:lnTo>
                  <a:lnTo>
                    <a:pt x="11564" y="38869"/>
                  </a:lnTo>
                  <a:lnTo>
                    <a:pt x="11242" y="37554"/>
                  </a:lnTo>
                  <a:lnTo>
                    <a:pt x="11123" y="37028"/>
                  </a:lnTo>
                  <a:lnTo>
                    <a:pt x="11012" y="36502"/>
                  </a:lnTo>
                  <a:lnTo>
                    <a:pt x="10800" y="35451"/>
                  </a:lnTo>
                  <a:close/>
                  <a:moveTo>
                    <a:pt x="23646" y="53110"/>
                  </a:moveTo>
                  <a:lnTo>
                    <a:pt x="22814" y="56177"/>
                  </a:lnTo>
                  <a:lnTo>
                    <a:pt x="22789" y="56353"/>
                  </a:lnTo>
                  <a:lnTo>
                    <a:pt x="22772" y="56572"/>
                  </a:lnTo>
                  <a:lnTo>
                    <a:pt x="22772" y="56747"/>
                  </a:lnTo>
                  <a:lnTo>
                    <a:pt x="22780" y="56966"/>
                  </a:lnTo>
                  <a:lnTo>
                    <a:pt x="22797" y="57141"/>
                  </a:lnTo>
                  <a:lnTo>
                    <a:pt x="22831" y="57273"/>
                  </a:lnTo>
                  <a:lnTo>
                    <a:pt x="22865" y="57317"/>
                  </a:lnTo>
                  <a:lnTo>
                    <a:pt x="22916" y="57273"/>
                  </a:lnTo>
                  <a:lnTo>
                    <a:pt x="23239" y="56791"/>
                  </a:lnTo>
                  <a:lnTo>
                    <a:pt x="23562" y="56309"/>
                  </a:lnTo>
                  <a:lnTo>
                    <a:pt x="23884" y="55871"/>
                  </a:lnTo>
                  <a:lnTo>
                    <a:pt x="24215" y="55476"/>
                  </a:lnTo>
                  <a:lnTo>
                    <a:pt x="24546" y="55082"/>
                  </a:lnTo>
                  <a:lnTo>
                    <a:pt x="24878" y="54775"/>
                  </a:lnTo>
                  <a:lnTo>
                    <a:pt x="25209" y="54468"/>
                  </a:lnTo>
                  <a:lnTo>
                    <a:pt x="25540" y="54206"/>
                  </a:lnTo>
                  <a:lnTo>
                    <a:pt x="25260" y="55213"/>
                  </a:lnTo>
                  <a:lnTo>
                    <a:pt x="24979" y="56265"/>
                  </a:lnTo>
                  <a:lnTo>
                    <a:pt x="24708" y="57317"/>
                  </a:lnTo>
                  <a:lnTo>
                    <a:pt x="24445" y="58456"/>
                  </a:lnTo>
                  <a:lnTo>
                    <a:pt x="24428" y="58544"/>
                  </a:lnTo>
                  <a:lnTo>
                    <a:pt x="24419" y="58631"/>
                  </a:lnTo>
                  <a:lnTo>
                    <a:pt x="24419" y="58763"/>
                  </a:lnTo>
                  <a:lnTo>
                    <a:pt x="24428" y="58850"/>
                  </a:lnTo>
                  <a:lnTo>
                    <a:pt x="24436" y="58982"/>
                  </a:lnTo>
                  <a:lnTo>
                    <a:pt x="24453" y="59070"/>
                  </a:lnTo>
                  <a:lnTo>
                    <a:pt x="24470" y="59113"/>
                  </a:lnTo>
                  <a:lnTo>
                    <a:pt x="24487" y="59113"/>
                  </a:lnTo>
                  <a:lnTo>
                    <a:pt x="24462" y="59245"/>
                  </a:lnTo>
                  <a:lnTo>
                    <a:pt x="24453" y="59420"/>
                  </a:lnTo>
                  <a:lnTo>
                    <a:pt x="24453" y="59552"/>
                  </a:lnTo>
                  <a:lnTo>
                    <a:pt x="24462" y="59727"/>
                  </a:lnTo>
                  <a:lnTo>
                    <a:pt x="24470" y="59902"/>
                  </a:lnTo>
                  <a:lnTo>
                    <a:pt x="24495" y="59990"/>
                  </a:lnTo>
                  <a:lnTo>
                    <a:pt x="24521" y="60077"/>
                  </a:lnTo>
                  <a:lnTo>
                    <a:pt x="24555" y="60121"/>
                  </a:lnTo>
                  <a:lnTo>
                    <a:pt x="24767" y="60165"/>
                  </a:lnTo>
                  <a:lnTo>
                    <a:pt x="24979" y="60165"/>
                  </a:lnTo>
                  <a:lnTo>
                    <a:pt x="25192" y="60077"/>
                  </a:lnTo>
                  <a:lnTo>
                    <a:pt x="25395" y="59990"/>
                  </a:lnTo>
                  <a:lnTo>
                    <a:pt x="25599" y="59815"/>
                  </a:lnTo>
                  <a:lnTo>
                    <a:pt x="25803" y="59639"/>
                  </a:lnTo>
                  <a:lnTo>
                    <a:pt x="26007" y="59376"/>
                  </a:lnTo>
                  <a:lnTo>
                    <a:pt x="26211" y="59113"/>
                  </a:lnTo>
                  <a:lnTo>
                    <a:pt x="26126" y="59639"/>
                  </a:lnTo>
                  <a:lnTo>
                    <a:pt x="26032" y="60121"/>
                  </a:lnTo>
                  <a:lnTo>
                    <a:pt x="25939" y="60603"/>
                  </a:lnTo>
                  <a:lnTo>
                    <a:pt x="25845" y="61041"/>
                  </a:lnTo>
                  <a:lnTo>
                    <a:pt x="25744" y="61480"/>
                  </a:lnTo>
                  <a:lnTo>
                    <a:pt x="25633" y="61874"/>
                  </a:lnTo>
                  <a:lnTo>
                    <a:pt x="25412" y="62575"/>
                  </a:lnTo>
                  <a:lnTo>
                    <a:pt x="25183" y="63232"/>
                  </a:lnTo>
                  <a:lnTo>
                    <a:pt x="24945" y="63802"/>
                  </a:lnTo>
                  <a:lnTo>
                    <a:pt x="24708" y="64328"/>
                  </a:lnTo>
                  <a:lnTo>
                    <a:pt x="24453" y="64810"/>
                  </a:lnTo>
                  <a:lnTo>
                    <a:pt x="24198" y="65248"/>
                  </a:lnTo>
                  <a:lnTo>
                    <a:pt x="23944" y="65686"/>
                  </a:lnTo>
                  <a:lnTo>
                    <a:pt x="23426" y="66519"/>
                  </a:lnTo>
                  <a:lnTo>
                    <a:pt x="23171" y="66913"/>
                  </a:lnTo>
                  <a:lnTo>
                    <a:pt x="22916" y="67395"/>
                  </a:lnTo>
                  <a:lnTo>
                    <a:pt x="22670" y="67877"/>
                  </a:lnTo>
                  <a:lnTo>
                    <a:pt x="22432" y="68403"/>
                  </a:lnTo>
                  <a:lnTo>
                    <a:pt x="22407" y="68491"/>
                  </a:lnTo>
                  <a:lnTo>
                    <a:pt x="22390" y="68578"/>
                  </a:lnTo>
                  <a:lnTo>
                    <a:pt x="22390" y="68710"/>
                  </a:lnTo>
                  <a:lnTo>
                    <a:pt x="22390" y="68841"/>
                  </a:lnTo>
                  <a:lnTo>
                    <a:pt x="22398" y="68973"/>
                  </a:lnTo>
                  <a:lnTo>
                    <a:pt x="22415" y="69061"/>
                  </a:lnTo>
                  <a:lnTo>
                    <a:pt x="22441" y="69104"/>
                  </a:lnTo>
                  <a:lnTo>
                    <a:pt x="22466" y="69148"/>
                  </a:lnTo>
                  <a:lnTo>
                    <a:pt x="22458" y="69280"/>
                  </a:lnTo>
                  <a:lnTo>
                    <a:pt x="22458" y="69411"/>
                  </a:lnTo>
                  <a:lnTo>
                    <a:pt x="22466" y="69586"/>
                  </a:lnTo>
                  <a:lnTo>
                    <a:pt x="22483" y="69718"/>
                  </a:lnTo>
                  <a:lnTo>
                    <a:pt x="22500" y="69849"/>
                  </a:lnTo>
                  <a:lnTo>
                    <a:pt x="22526" y="69893"/>
                  </a:lnTo>
                  <a:lnTo>
                    <a:pt x="22551" y="69937"/>
                  </a:lnTo>
                  <a:lnTo>
                    <a:pt x="22585" y="69937"/>
                  </a:lnTo>
                  <a:lnTo>
                    <a:pt x="22959" y="69586"/>
                  </a:lnTo>
                  <a:lnTo>
                    <a:pt x="23332" y="69280"/>
                  </a:lnTo>
                  <a:lnTo>
                    <a:pt x="23706" y="69017"/>
                  </a:lnTo>
                  <a:lnTo>
                    <a:pt x="24088" y="68841"/>
                  </a:lnTo>
                  <a:lnTo>
                    <a:pt x="24462" y="68666"/>
                  </a:lnTo>
                  <a:lnTo>
                    <a:pt x="24835" y="68622"/>
                  </a:lnTo>
                  <a:lnTo>
                    <a:pt x="25217" y="68622"/>
                  </a:lnTo>
                  <a:lnTo>
                    <a:pt x="25599" y="68710"/>
                  </a:lnTo>
                  <a:lnTo>
                    <a:pt x="25888" y="68798"/>
                  </a:lnTo>
                  <a:lnTo>
                    <a:pt x="26202" y="68929"/>
                  </a:lnTo>
                  <a:lnTo>
                    <a:pt x="26525" y="69148"/>
                  </a:lnTo>
                  <a:lnTo>
                    <a:pt x="26686" y="69280"/>
                  </a:lnTo>
                  <a:lnTo>
                    <a:pt x="26847" y="69411"/>
                  </a:lnTo>
                  <a:lnTo>
                    <a:pt x="27009" y="69630"/>
                  </a:lnTo>
                  <a:lnTo>
                    <a:pt x="27162" y="69849"/>
                  </a:lnTo>
                  <a:lnTo>
                    <a:pt x="27314" y="70112"/>
                  </a:lnTo>
                  <a:lnTo>
                    <a:pt x="27459" y="70463"/>
                  </a:lnTo>
                  <a:lnTo>
                    <a:pt x="27595" y="70813"/>
                  </a:lnTo>
                  <a:lnTo>
                    <a:pt x="27722" y="71252"/>
                  </a:lnTo>
                  <a:lnTo>
                    <a:pt x="27841" y="71734"/>
                  </a:lnTo>
                  <a:lnTo>
                    <a:pt x="27943" y="72303"/>
                  </a:lnTo>
                  <a:lnTo>
                    <a:pt x="27518" y="72960"/>
                  </a:lnTo>
                  <a:lnTo>
                    <a:pt x="27094" y="73662"/>
                  </a:lnTo>
                  <a:lnTo>
                    <a:pt x="26669" y="74450"/>
                  </a:lnTo>
                  <a:lnTo>
                    <a:pt x="26253" y="75283"/>
                  </a:lnTo>
                  <a:lnTo>
                    <a:pt x="26228" y="75327"/>
                  </a:lnTo>
                  <a:lnTo>
                    <a:pt x="26219" y="75414"/>
                  </a:lnTo>
                  <a:lnTo>
                    <a:pt x="26211" y="75502"/>
                  </a:lnTo>
                  <a:lnTo>
                    <a:pt x="26211" y="75634"/>
                  </a:lnTo>
                  <a:lnTo>
                    <a:pt x="26185" y="75677"/>
                  </a:lnTo>
                  <a:lnTo>
                    <a:pt x="26168" y="75809"/>
                  </a:lnTo>
                  <a:lnTo>
                    <a:pt x="26160" y="75940"/>
                  </a:lnTo>
                  <a:lnTo>
                    <a:pt x="26160" y="76072"/>
                  </a:lnTo>
                  <a:lnTo>
                    <a:pt x="26168" y="76203"/>
                  </a:lnTo>
                  <a:lnTo>
                    <a:pt x="26185" y="76335"/>
                  </a:lnTo>
                  <a:lnTo>
                    <a:pt x="26202" y="76422"/>
                  </a:lnTo>
                  <a:lnTo>
                    <a:pt x="26228" y="76466"/>
                  </a:lnTo>
                  <a:lnTo>
                    <a:pt x="26567" y="76641"/>
                  </a:lnTo>
                  <a:lnTo>
                    <a:pt x="26890" y="76860"/>
                  </a:lnTo>
                  <a:lnTo>
                    <a:pt x="27043" y="76992"/>
                  </a:lnTo>
                  <a:lnTo>
                    <a:pt x="27204" y="77167"/>
                  </a:lnTo>
                  <a:lnTo>
                    <a:pt x="27365" y="77430"/>
                  </a:lnTo>
                  <a:lnTo>
                    <a:pt x="27518" y="77737"/>
                  </a:lnTo>
                  <a:lnTo>
                    <a:pt x="27705" y="78219"/>
                  </a:lnTo>
                  <a:lnTo>
                    <a:pt x="27875" y="78745"/>
                  </a:lnTo>
                  <a:lnTo>
                    <a:pt x="28045" y="79358"/>
                  </a:lnTo>
                  <a:lnTo>
                    <a:pt x="28197" y="80016"/>
                  </a:lnTo>
                  <a:lnTo>
                    <a:pt x="27612" y="80235"/>
                  </a:lnTo>
                  <a:lnTo>
                    <a:pt x="27026" y="80541"/>
                  </a:lnTo>
                  <a:lnTo>
                    <a:pt x="26448" y="80936"/>
                  </a:lnTo>
                  <a:lnTo>
                    <a:pt x="26160" y="81155"/>
                  </a:lnTo>
                  <a:lnTo>
                    <a:pt x="25871" y="81418"/>
                  </a:lnTo>
                  <a:lnTo>
                    <a:pt x="25854" y="81462"/>
                  </a:lnTo>
                  <a:lnTo>
                    <a:pt x="25837" y="81505"/>
                  </a:lnTo>
                  <a:lnTo>
                    <a:pt x="25820" y="81637"/>
                  </a:lnTo>
                  <a:lnTo>
                    <a:pt x="25803" y="81768"/>
                  </a:lnTo>
                  <a:lnTo>
                    <a:pt x="25795" y="81900"/>
                  </a:lnTo>
                  <a:lnTo>
                    <a:pt x="25795" y="82031"/>
                  </a:lnTo>
                  <a:lnTo>
                    <a:pt x="25795" y="82206"/>
                  </a:lnTo>
                  <a:lnTo>
                    <a:pt x="25812" y="82338"/>
                  </a:lnTo>
                  <a:lnTo>
                    <a:pt x="25828" y="82469"/>
                  </a:lnTo>
                  <a:lnTo>
                    <a:pt x="25854" y="82557"/>
                  </a:lnTo>
                  <a:lnTo>
                    <a:pt x="25888" y="82601"/>
                  </a:lnTo>
                  <a:lnTo>
                    <a:pt x="26134" y="82908"/>
                  </a:lnTo>
                  <a:lnTo>
                    <a:pt x="26380" y="83258"/>
                  </a:lnTo>
                  <a:lnTo>
                    <a:pt x="26618" y="83653"/>
                  </a:lnTo>
                  <a:lnTo>
                    <a:pt x="26856" y="84047"/>
                  </a:lnTo>
                  <a:lnTo>
                    <a:pt x="27085" y="84529"/>
                  </a:lnTo>
                  <a:lnTo>
                    <a:pt x="27306" y="85055"/>
                  </a:lnTo>
                  <a:lnTo>
                    <a:pt x="27527" y="85624"/>
                  </a:lnTo>
                  <a:lnTo>
                    <a:pt x="27747" y="86282"/>
                  </a:lnTo>
                  <a:lnTo>
                    <a:pt x="26618" y="85318"/>
                  </a:lnTo>
                  <a:lnTo>
                    <a:pt x="26058" y="84792"/>
                  </a:lnTo>
                  <a:lnTo>
                    <a:pt x="25506" y="84222"/>
                  </a:lnTo>
                  <a:lnTo>
                    <a:pt x="24945" y="83653"/>
                  </a:lnTo>
                  <a:lnTo>
                    <a:pt x="24394" y="82951"/>
                  </a:lnTo>
                  <a:lnTo>
                    <a:pt x="23842" y="82250"/>
                  </a:lnTo>
                  <a:lnTo>
                    <a:pt x="23290" y="81418"/>
                  </a:lnTo>
                  <a:lnTo>
                    <a:pt x="22984" y="80892"/>
                  </a:lnTo>
                  <a:lnTo>
                    <a:pt x="22678" y="80366"/>
                  </a:lnTo>
                  <a:lnTo>
                    <a:pt x="22373" y="79796"/>
                  </a:lnTo>
                  <a:lnTo>
                    <a:pt x="22076" y="79183"/>
                  </a:lnTo>
                  <a:lnTo>
                    <a:pt x="21770" y="78526"/>
                  </a:lnTo>
                  <a:lnTo>
                    <a:pt x="21481" y="77868"/>
                  </a:lnTo>
                  <a:lnTo>
                    <a:pt x="21184" y="77167"/>
                  </a:lnTo>
                  <a:lnTo>
                    <a:pt x="20895" y="76378"/>
                  </a:lnTo>
                  <a:lnTo>
                    <a:pt x="20564" y="75458"/>
                  </a:lnTo>
                  <a:lnTo>
                    <a:pt x="20208" y="74450"/>
                  </a:lnTo>
                  <a:lnTo>
                    <a:pt x="20038" y="73881"/>
                  </a:lnTo>
                  <a:lnTo>
                    <a:pt x="19860" y="73311"/>
                  </a:lnTo>
                  <a:lnTo>
                    <a:pt x="19698" y="72698"/>
                  </a:lnTo>
                  <a:lnTo>
                    <a:pt x="19537" y="72040"/>
                  </a:lnTo>
                  <a:lnTo>
                    <a:pt x="19061" y="69280"/>
                  </a:lnTo>
                  <a:lnTo>
                    <a:pt x="19053" y="69192"/>
                  </a:lnTo>
                  <a:lnTo>
                    <a:pt x="19036" y="69104"/>
                  </a:lnTo>
                  <a:lnTo>
                    <a:pt x="19410" y="66300"/>
                  </a:lnTo>
                  <a:lnTo>
                    <a:pt x="19605" y="64898"/>
                  </a:lnTo>
                  <a:lnTo>
                    <a:pt x="19707" y="64240"/>
                  </a:lnTo>
                  <a:lnTo>
                    <a:pt x="19817" y="63583"/>
                  </a:lnTo>
                  <a:lnTo>
                    <a:pt x="19945" y="62838"/>
                  </a:lnTo>
                  <a:lnTo>
                    <a:pt x="20089" y="62137"/>
                  </a:lnTo>
                  <a:lnTo>
                    <a:pt x="20225" y="61436"/>
                  </a:lnTo>
                  <a:lnTo>
                    <a:pt x="20369" y="60779"/>
                  </a:lnTo>
                  <a:lnTo>
                    <a:pt x="20522" y="60121"/>
                  </a:lnTo>
                  <a:lnTo>
                    <a:pt x="20675" y="59508"/>
                  </a:lnTo>
                  <a:lnTo>
                    <a:pt x="20836" y="58938"/>
                  </a:lnTo>
                  <a:lnTo>
                    <a:pt x="20989" y="58368"/>
                  </a:lnTo>
                  <a:lnTo>
                    <a:pt x="21295" y="57361"/>
                  </a:lnTo>
                  <a:lnTo>
                    <a:pt x="21609" y="56484"/>
                  </a:lnTo>
                  <a:lnTo>
                    <a:pt x="21931" y="55695"/>
                  </a:lnTo>
                  <a:lnTo>
                    <a:pt x="22262" y="54950"/>
                  </a:lnTo>
                  <a:lnTo>
                    <a:pt x="22602" y="54381"/>
                  </a:lnTo>
                  <a:lnTo>
                    <a:pt x="22942" y="53855"/>
                  </a:lnTo>
                  <a:lnTo>
                    <a:pt x="23290" y="53417"/>
                  </a:lnTo>
                  <a:lnTo>
                    <a:pt x="23646" y="53110"/>
                  </a:lnTo>
                  <a:close/>
                  <a:moveTo>
                    <a:pt x="12651" y="77342"/>
                  </a:moveTo>
                  <a:lnTo>
                    <a:pt x="12643" y="79095"/>
                  </a:lnTo>
                  <a:lnTo>
                    <a:pt x="12651" y="80804"/>
                  </a:lnTo>
                  <a:lnTo>
                    <a:pt x="12651" y="81681"/>
                  </a:lnTo>
                  <a:lnTo>
                    <a:pt x="12643" y="82557"/>
                  </a:lnTo>
                  <a:lnTo>
                    <a:pt x="12634" y="83433"/>
                  </a:lnTo>
                  <a:lnTo>
                    <a:pt x="12609" y="84310"/>
                  </a:lnTo>
                  <a:lnTo>
                    <a:pt x="12583" y="85142"/>
                  </a:lnTo>
                  <a:lnTo>
                    <a:pt x="12541" y="85975"/>
                  </a:lnTo>
                  <a:lnTo>
                    <a:pt x="12498" y="86808"/>
                  </a:lnTo>
                  <a:lnTo>
                    <a:pt x="12439" y="87640"/>
                  </a:lnTo>
                  <a:lnTo>
                    <a:pt x="12379" y="88429"/>
                  </a:lnTo>
                  <a:lnTo>
                    <a:pt x="12311" y="89218"/>
                  </a:lnTo>
                  <a:lnTo>
                    <a:pt x="12227" y="89963"/>
                  </a:lnTo>
                  <a:lnTo>
                    <a:pt x="12142" y="90708"/>
                  </a:lnTo>
                  <a:lnTo>
                    <a:pt x="12065" y="91321"/>
                  </a:lnTo>
                  <a:lnTo>
                    <a:pt x="11972" y="91891"/>
                  </a:lnTo>
                  <a:lnTo>
                    <a:pt x="11878" y="92460"/>
                  </a:lnTo>
                  <a:lnTo>
                    <a:pt x="11777" y="92986"/>
                  </a:lnTo>
                  <a:lnTo>
                    <a:pt x="11564" y="94038"/>
                  </a:lnTo>
                  <a:lnTo>
                    <a:pt x="11352" y="95090"/>
                  </a:lnTo>
                  <a:lnTo>
                    <a:pt x="11403" y="94213"/>
                  </a:lnTo>
                  <a:lnTo>
                    <a:pt x="11454" y="93293"/>
                  </a:lnTo>
                  <a:lnTo>
                    <a:pt x="11539" y="91453"/>
                  </a:lnTo>
                  <a:lnTo>
                    <a:pt x="11700" y="87728"/>
                  </a:lnTo>
                  <a:lnTo>
                    <a:pt x="11768" y="86238"/>
                  </a:lnTo>
                  <a:lnTo>
                    <a:pt x="11845" y="84836"/>
                  </a:lnTo>
                  <a:lnTo>
                    <a:pt x="11938" y="83433"/>
                  </a:lnTo>
                  <a:lnTo>
                    <a:pt x="12048" y="82119"/>
                  </a:lnTo>
                  <a:lnTo>
                    <a:pt x="12167" y="80848"/>
                  </a:lnTo>
                  <a:lnTo>
                    <a:pt x="12235" y="80235"/>
                  </a:lnTo>
                  <a:lnTo>
                    <a:pt x="12303" y="79621"/>
                  </a:lnTo>
                  <a:lnTo>
                    <a:pt x="12388" y="79051"/>
                  </a:lnTo>
                  <a:lnTo>
                    <a:pt x="12464" y="78438"/>
                  </a:lnTo>
                  <a:lnTo>
                    <a:pt x="12558" y="77912"/>
                  </a:lnTo>
                  <a:lnTo>
                    <a:pt x="12651" y="77342"/>
                  </a:lnTo>
                  <a:close/>
                  <a:moveTo>
                    <a:pt x="20106" y="75151"/>
                  </a:moveTo>
                  <a:lnTo>
                    <a:pt x="20445" y="76203"/>
                  </a:lnTo>
                  <a:lnTo>
                    <a:pt x="20726" y="76992"/>
                  </a:lnTo>
                  <a:lnTo>
                    <a:pt x="21006" y="77781"/>
                  </a:lnTo>
                  <a:lnTo>
                    <a:pt x="21286" y="78526"/>
                  </a:lnTo>
                  <a:lnTo>
                    <a:pt x="21575" y="79227"/>
                  </a:lnTo>
                  <a:lnTo>
                    <a:pt x="21863" y="79928"/>
                  </a:lnTo>
                  <a:lnTo>
                    <a:pt x="22161" y="80541"/>
                  </a:lnTo>
                  <a:lnTo>
                    <a:pt x="22458" y="81155"/>
                  </a:lnTo>
                  <a:lnTo>
                    <a:pt x="22755" y="81724"/>
                  </a:lnTo>
                  <a:lnTo>
                    <a:pt x="23205" y="82513"/>
                  </a:lnTo>
                  <a:lnTo>
                    <a:pt x="23663" y="83258"/>
                  </a:lnTo>
                  <a:lnTo>
                    <a:pt x="24122" y="83915"/>
                  </a:lnTo>
                  <a:lnTo>
                    <a:pt x="24580" y="84529"/>
                  </a:lnTo>
                  <a:lnTo>
                    <a:pt x="25047" y="85055"/>
                  </a:lnTo>
                  <a:lnTo>
                    <a:pt x="25514" y="85581"/>
                  </a:lnTo>
                  <a:lnTo>
                    <a:pt x="25981" y="86063"/>
                  </a:lnTo>
                  <a:lnTo>
                    <a:pt x="26448" y="86501"/>
                  </a:lnTo>
                  <a:lnTo>
                    <a:pt x="26262" y="86808"/>
                  </a:lnTo>
                  <a:lnTo>
                    <a:pt x="26066" y="87071"/>
                  </a:lnTo>
                  <a:lnTo>
                    <a:pt x="25862" y="87246"/>
                  </a:lnTo>
                  <a:lnTo>
                    <a:pt x="25667" y="87421"/>
                  </a:lnTo>
                  <a:lnTo>
                    <a:pt x="25472" y="87465"/>
                  </a:lnTo>
                  <a:lnTo>
                    <a:pt x="25268" y="87509"/>
                  </a:lnTo>
                  <a:lnTo>
                    <a:pt x="25073" y="87553"/>
                  </a:lnTo>
                  <a:lnTo>
                    <a:pt x="24878" y="87596"/>
                  </a:lnTo>
                  <a:lnTo>
                    <a:pt x="24844" y="87553"/>
                  </a:lnTo>
                  <a:lnTo>
                    <a:pt x="24818" y="87509"/>
                  </a:lnTo>
                  <a:lnTo>
                    <a:pt x="24784" y="87509"/>
                  </a:lnTo>
                  <a:lnTo>
                    <a:pt x="24759" y="87596"/>
                  </a:lnTo>
                  <a:lnTo>
                    <a:pt x="24733" y="87684"/>
                  </a:lnTo>
                  <a:lnTo>
                    <a:pt x="24716" y="87859"/>
                  </a:lnTo>
                  <a:lnTo>
                    <a:pt x="24708" y="87991"/>
                  </a:lnTo>
                  <a:lnTo>
                    <a:pt x="24716" y="88122"/>
                  </a:lnTo>
                  <a:lnTo>
                    <a:pt x="24733" y="88297"/>
                  </a:lnTo>
                  <a:lnTo>
                    <a:pt x="24827" y="88736"/>
                  </a:lnTo>
                  <a:lnTo>
                    <a:pt x="24920" y="89086"/>
                  </a:lnTo>
                  <a:lnTo>
                    <a:pt x="25030" y="89437"/>
                  </a:lnTo>
                  <a:lnTo>
                    <a:pt x="25141" y="89700"/>
                  </a:lnTo>
                  <a:lnTo>
                    <a:pt x="25370" y="90182"/>
                  </a:lnTo>
                  <a:lnTo>
                    <a:pt x="25599" y="90664"/>
                  </a:lnTo>
                  <a:lnTo>
                    <a:pt x="25693" y="90927"/>
                  </a:lnTo>
                  <a:lnTo>
                    <a:pt x="25786" y="91190"/>
                  </a:lnTo>
                  <a:lnTo>
                    <a:pt x="25871" y="91496"/>
                  </a:lnTo>
                  <a:lnTo>
                    <a:pt x="25956" y="91803"/>
                  </a:lnTo>
                  <a:lnTo>
                    <a:pt x="26117" y="92460"/>
                  </a:lnTo>
                  <a:lnTo>
                    <a:pt x="26270" y="93161"/>
                  </a:lnTo>
                  <a:lnTo>
                    <a:pt x="26024" y="92636"/>
                  </a:lnTo>
                  <a:lnTo>
                    <a:pt x="25778" y="92066"/>
                  </a:lnTo>
                  <a:lnTo>
                    <a:pt x="25285" y="91058"/>
                  </a:lnTo>
                  <a:lnTo>
                    <a:pt x="24283" y="89130"/>
                  </a:lnTo>
                  <a:lnTo>
                    <a:pt x="24249" y="89086"/>
                  </a:lnTo>
                  <a:lnTo>
                    <a:pt x="24215" y="89086"/>
                  </a:lnTo>
                  <a:lnTo>
                    <a:pt x="24181" y="89174"/>
                  </a:lnTo>
                  <a:lnTo>
                    <a:pt x="24156" y="89262"/>
                  </a:lnTo>
                  <a:lnTo>
                    <a:pt x="24139" y="89393"/>
                  </a:lnTo>
                  <a:lnTo>
                    <a:pt x="24130" y="89568"/>
                  </a:lnTo>
                  <a:lnTo>
                    <a:pt x="24130" y="89744"/>
                  </a:lnTo>
                  <a:lnTo>
                    <a:pt x="24147" y="89919"/>
                  </a:lnTo>
                  <a:lnTo>
                    <a:pt x="24224" y="90664"/>
                  </a:lnTo>
                  <a:lnTo>
                    <a:pt x="24292" y="91409"/>
                  </a:lnTo>
                  <a:lnTo>
                    <a:pt x="24351" y="92154"/>
                  </a:lnTo>
                  <a:lnTo>
                    <a:pt x="24402" y="92942"/>
                  </a:lnTo>
                  <a:lnTo>
                    <a:pt x="24504" y="94476"/>
                  </a:lnTo>
                  <a:lnTo>
                    <a:pt x="24597" y="96010"/>
                  </a:lnTo>
                  <a:lnTo>
                    <a:pt x="24470" y="95177"/>
                  </a:lnTo>
                  <a:lnTo>
                    <a:pt x="24343" y="94345"/>
                  </a:lnTo>
                  <a:lnTo>
                    <a:pt x="24071" y="92767"/>
                  </a:lnTo>
                  <a:lnTo>
                    <a:pt x="23791" y="91233"/>
                  </a:lnTo>
                  <a:lnTo>
                    <a:pt x="23502" y="89787"/>
                  </a:lnTo>
                  <a:lnTo>
                    <a:pt x="23196" y="88341"/>
                  </a:lnTo>
                  <a:lnTo>
                    <a:pt x="22891" y="86983"/>
                  </a:lnTo>
                  <a:lnTo>
                    <a:pt x="22577" y="85624"/>
                  </a:lnTo>
                  <a:lnTo>
                    <a:pt x="22254" y="84266"/>
                  </a:lnTo>
                  <a:lnTo>
                    <a:pt x="21354" y="80629"/>
                  </a:lnTo>
                  <a:lnTo>
                    <a:pt x="20904" y="78745"/>
                  </a:lnTo>
                  <a:lnTo>
                    <a:pt x="20462" y="76860"/>
                  </a:lnTo>
                  <a:lnTo>
                    <a:pt x="20276" y="76028"/>
                  </a:lnTo>
                  <a:lnTo>
                    <a:pt x="20106" y="75151"/>
                  </a:lnTo>
                  <a:close/>
                  <a:moveTo>
                    <a:pt x="13704" y="77430"/>
                  </a:moveTo>
                  <a:lnTo>
                    <a:pt x="14086" y="78000"/>
                  </a:lnTo>
                  <a:lnTo>
                    <a:pt x="14460" y="78657"/>
                  </a:lnTo>
                  <a:lnTo>
                    <a:pt x="14646" y="79008"/>
                  </a:lnTo>
                  <a:lnTo>
                    <a:pt x="14825" y="79402"/>
                  </a:lnTo>
                  <a:lnTo>
                    <a:pt x="15011" y="79840"/>
                  </a:lnTo>
                  <a:lnTo>
                    <a:pt x="15190" y="80322"/>
                  </a:lnTo>
                  <a:lnTo>
                    <a:pt x="15402" y="80936"/>
                  </a:lnTo>
                  <a:lnTo>
                    <a:pt x="15606" y="81549"/>
                  </a:lnTo>
                  <a:lnTo>
                    <a:pt x="15801" y="82250"/>
                  </a:lnTo>
                  <a:lnTo>
                    <a:pt x="15996" y="82995"/>
                  </a:lnTo>
                  <a:lnTo>
                    <a:pt x="16183" y="83740"/>
                  </a:lnTo>
                  <a:lnTo>
                    <a:pt x="16361" y="84573"/>
                  </a:lnTo>
                  <a:lnTo>
                    <a:pt x="16540" y="85405"/>
                  </a:lnTo>
                  <a:lnTo>
                    <a:pt x="16701" y="86282"/>
                  </a:lnTo>
                  <a:lnTo>
                    <a:pt x="16828" y="86983"/>
                  </a:lnTo>
                  <a:lnTo>
                    <a:pt x="16956" y="87728"/>
                  </a:lnTo>
                  <a:lnTo>
                    <a:pt x="17194" y="89262"/>
                  </a:lnTo>
                  <a:lnTo>
                    <a:pt x="17423" y="90795"/>
                  </a:lnTo>
                  <a:lnTo>
                    <a:pt x="17652" y="92373"/>
                  </a:lnTo>
                  <a:lnTo>
                    <a:pt x="17881" y="93906"/>
                  </a:lnTo>
                  <a:lnTo>
                    <a:pt x="18119" y="95440"/>
                  </a:lnTo>
                  <a:lnTo>
                    <a:pt x="18238" y="96141"/>
                  </a:lnTo>
                  <a:lnTo>
                    <a:pt x="18365" y="96842"/>
                  </a:lnTo>
                  <a:lnTo>
                    <a:pt x="18501" y="97543"/>
                  </a:lnTo>
                  <a:lnTo>
                    <a:pt x="18637" y="98201"/>
                  </a:lnTo>
                  <a:lnTo>
                    <a:pt x="18442" y="97806"/>
                  </a:lnTo>
                  <a:lnTo>
                    <a:pt x="18246" y="97324"/>
                  </a:lnTo>
                  <a:lnTo>
                    <a:pt x="18060" y="96842"/>
                  </a:lnTo>
                  <a:lnTo>
                    <a:pt x="17873" y="96273"/>
                  </a:lnTo>
                  <a:lnTo>
                    <a:pt x="17695" y="95703"/>
                  </a:lnTo>
                  <a:lnTo>
                    <a:pt x="17516" y="95090"/>
                  </a:lnTo>
                  <a:lnTo>
                    <a:pt x="17346" y="94476"/>
                  </a:lnTo>
                  <a:lnTo>
                    <a:pt x="17177" y="93775"/>
                  </a:lnTo>
                  <a:lnTo>
                    <a:pt x="16845" y="92417"/>
                  </a:lnTo>
                  <a:lnTo>
                    <a:pt x="16523" y="90927"/>
                  </a:lnTo>
                  <a:lnTo>
                    <a:pt x="16209" y="89393"/>
                  </a:lnTo>
                  <a:lnTo>
                    <a:pt x="15903" y="87859"/>
                  </a:lnTo>
                  <a:lnTo>
                    <a:pt x="15385" y="85142"/>
                  </a:lnTo>
                  <a:lnTo>
                    <a:pt x="15122" y="83784"/>
                  </a:lnTo>
                  <a:lnTo>
                    <a:pt x="14850" y="82426"/>
                  </a:lnTo>
                  <a:lnTo>
                    <a:pt x="14578" y="81067"/>
                  </a:lnTo>
                  <a:lnTo>
                    <a:pt x="14298" y="79796"/>
                  </a:lnTo>
                  <a:lnTo>
                    <a:pt x="14010" y="78569"/>
                  </a:lnTo>
                  <a:lnTo>
                    <a:pt x="13857" y="78000"/>
                  </a:lnTo>
                  <a:lnTo>
                    <a:pt x="13704" y="77430"/>
                  </a:lnTo>
                  <a:close/>
                  <a:moveTo>
                    <a:pt x="13322" y="80059"/>
                  </a:moveTo>
                  <a:lnTo>
                    <a:pt x="13534" y="81374"/>
                  </a:lnTo>
                  <a:lnTo>
                    <a:pt x="13763" y="82645"/>
                  </a:lnTo>
                  <a:lnTo>
                    <a:pt x="13984" y="83959"/>
                  </a:lnTo>
                  <a:lnTo>
                    <a:pt x="14205" y="85274"/>
                  </a:lnTo>
                  <a:lnTo>
                    <a:pt x="14307" y="85975"/>
                  </a:lnTo>
                  <a:lnTo>
                    <a:pt x="14400" y="86632"/>
                  </a:lnTo>
                  <a:lnTo>
                    <a:pt x="14494" y="87377"/>
                  </a:lnTo>
                  <a:lnTo>
                    <a:pt x="14578" y="88078"/>
                  </a:lnTo>
                  <a:lnTo>
                    <a:pt x="14663" y="88867"/>
                  </a:lnTo>
                  <a:lnTo>
                    <a:pt x="14731" y="89656"/>
                  </a:lnTo>
                  <a:lnTo>
                    <a:pt x="14791" y="90445"/>
                  </a:lnTo>
                  <a:lnTo>
                    <a:pt x="14850" y="91277"/>
                  </a:lnTo>
                  <a:lnTo>
                    <a:pt x="14901" y="92373"/>
                  </a:lnTo>
                  <a:lnTo>
                    <a:pt x="14935" y="93468"/>
                  </a:lnTo>
                  <a:lnTo>
                    <a:pt x="14961" y="94520"/>
                  </a:lnTo>
                  <a:lnTo>
                    <a:pt x="14969" y="95615"/>
                  </a:lnTo>
                  <a:lnTo>
                    <a:pt x="14969" y="96667"/>
                  </a:lnTo>
                  <a:lnTo>
                    <a:pt x="14952" y="97763"/>
                  </a:lnTo>
                  <a:lnTo>
                    <a:pt x="14935" y="98814"/>
                  </a:lnTo>
                  <a:lnTo>
                    <a:pt x="14901" y="99866"/>
                  </a:lnTo>
                  <a:lnTo>
                    <a:pt x="14859" y="100918"/>
                  </a:lnTo>
                  <a:lnTo>
                    <a:pt x="14808" y="101969"/>
                  </a:lnTo>
                  <a:lnTo>
                    <a:pt x="14748" y="103021"/>
                  </a:lnTo>
                  <a:lnTo>
                    <a:pt x="14689" y="104073"/>
                  </a:lnTo>
                  <a:lnTo>
                    <a:pt x="14621" y="105081"/>
                  </a:lnTo>
                  <a:lnTo>
                    <a:pt x="14545" y="106088"/>
                  </a:lnTo>
                  <a:lnTo>
                    <a:pt x="14383" y="108148"/>
                  </a:lnTo>
                  <a:lnTo>
                    <a:pt x="14426" y="106351"/>
                  </a:lnTo>
                  <a:lnTo>
                    <a:pt x="14451" y="104598"/>
                  </a:lnTo>
                  <a:lnTo>
                    <a:pt x="14460" y="102802"/>
                  </a:lnTo>
                  <a:lnTo>
                    <a:pt x="14451" y="101049"/>
                  </a:lnTo>
                  <a:lnTo>
                    <a:pt x="14426" y="99252"/>
                  </a:lnTo>
                  <a:lnTo>
                    <a:pt x="14383" y="97500"/>
                  </a:lnTo>
                  <a:lnTo>
                    <a:pt x="14332" y="95703"/>
                  </a:lnTo>
                  <a:lnTo>
                    <a:pt x="14264" y="93950"/>
                  </a:lnTo>
                  <a:lnTo>
                    <a:pt x="14179" y="92197"/>
                  </a:lnTo>
                  <a:lnTo>
                    <a:pt x="14086" y="90488"/>
                  </a:lnTo>
                  <a:lnTo>
                    <a:pt x="13984" y="88736"/>
                  </a:lnTo>
                  <a:lnTo>
                    <a:pt x="13874" y="87071"/>
                  </a:lnTo>
                  <a:lnTo>
                    <a:pt x="13746" y="85362"/>
                  </a:lnTo>
                  <a:lnTo>
                    <a:pt x="13619" y="83696"/>
                  </a:lnTo>
                  <a:lnTo>
                    <a:pt x="13475" y="82075"/>
                  </a:lnTo>
                  <a:lnTo>
                    <a:pt x="13330" y="80454"/>
                  </a:lnTo>
                  <a:lnTo>
                    <a:pt x="13322" y="80059"/>
                  </a:lnTo>
                  <a:close/>
                  <a:moveTo>
                    <a:pt x="18943" y="70638"/>
                  </a:moveTo>
                  <a:lnTo>
                    <a:pt x="19078" y="71558"/>
                  </a:lnTo>
                  <a:lnTo>
                    <a:pt x="19223" y="72391"/>
                  </a:lnTo>
                  <a:lnTo>
                    <a:pt x="19367" y="73223"/>
                  </a:lnTo>
                  <a:lnTo>
                    <a:pt x="19520" y="74056"/>
                  </a:lnTo>
                  <a:lnTo>
                    <a:pt x="19834" y="75590"/>
                  </a:lnTo>
                  <a:lnTo>
                    <a:pt x="20148" y="77080"/>
                  </a:lnTo>
                  <a:lnTo>
                    <a:pt x="20564" y="78920"/>
                  </a:lnTo>
                  <a:lnTo>
                    <a:pt x="20989" y="80673"/>
                  </a:lnTo>
                  <a:lnTo>
                    <a:pt x="21413" y="82426"/>
                  </a:lnTo>
                  <a:lnTo>
                    <a:pt x="21838" y="84135"/>
                  </a:lnTo>
                  <a:lnTo>
                    <a:pt x="22245" y="85800"/>
                  </a:lnTo>
                  <a:lnTo>
                    <a:pt x="22645" y="87465"/>
                  </a:lnTo>
                  <a:lnTo>
                    <a:pt x="23035" y="89218"/>
                  </a:lnTo>
                  <a:lnTo>
                    <a:pt x="23417" y="90970"/>
                  </a:lnTo>
                  <a:lnTo>
                    <a:pt x="23604" y="91891"/>
                  </a:lnTo>
                  <a:lnTo>
                    <a:pt x="23782" y="92855"/>
                  </a:lnTo>
                  <a:lnTo>
                    <a:pt x="23961" y="93819"/>
                  </a:lnTo>
                  <a:lnTo>
                    <a:pt x="24130" y="94827"/>
                  </a:lnTo>
                  <a:lnTo>
                    <a:pt x="24292" y="95834"/>
                  </a:lnTo>
                  <a:lnTo>
                    <a:pt x="24453" y="96886"/>
                  </a:lnTo>
                  <a:lnTo>
                    <a:pt x="24597" y="97938"/>
                  </a:lnTo>
                  <a:lnTo>
                    <a:pt x="24742" y="99077"/>
                  </a:lnTo>
                  <a:lnTo>
                    <a:pt x="24419" y="97938"/>
                  </a:lnTo>
                  <a:lnTo>
                    <a:pt x="24088" y="96842"/>
                  </a:lnTo>
                  <a:lnTo>
                    <a:pt x="23748" y="95791"/>
                  </a:lnTo>
                  <a:lnTo>
                    <a:pt x="23409" y="94827"/>
                  </a:lnTo>
                  <a:lnTo>
                    <a:pt x="23375" y="94783"/>
                  </a:lnTo>
                  <a:lnTo>
                    <a:pt x="23349" y="94827"/>
                  </a:lnTo>
                  <a:lnTo>
                    <a:pt x="23332" y="94870"/>
                  </a:lnTo>
                  <a:lnTo>
                    <a:pt x="23315" y="95002"/>
                  </a:lnTo>
                  <a:lnTo>
                    <a:pt x="23298" y="95133"/>
                  </a:lnTo>
                  <a:lnTo>
                    <a:pt x="23298" y="95265"/>
                  </a:lnTo>
                  <a:lnTo>
                    <a:pt x="23307" y="95396"/>
                  </a:lnTo>
                  <a:lnTo>
                    <a:pt x="23324" y="95484"/>
                  </a:lnTo>
                  <a:lnTo>
                    <a:pt x="23341" y="95528"/>
                  </a:lnTo>
                  <a:lnTo>
                    <a:pt x="23332" y="95659"/>
                  </a:lnTo>
                  <a:lnTo>
                    <a:pt x="23324" y="95791"/>
                  </a:lnTo>
                  <a:lnTo>
                    <a:pt x="23324" y="95878"/>
                  </a:lnTo>
                  <a:lnTo>
                    <a:pt x="23341" y="96010"/>
                  </a:lnTo>
                  <a:lnTo>
                    <a:pt x="23451" y="96930"/>
                  </a:lnTo>
                  <a:lnTo>
                    <a:pt x="23570" y="97806"/>
                  </a:lnTo>
                  <a:lnTo>
                    <a:pt x="23825" y="99559"/>
                  </a:lnTo>
                  <a:lnTo>
                    <a:pt x="24351" y="102977"/>
                  </a:lnTo>
                  <a:lnTo>
                    <a:pt x="23995" y="101838"/>
                  </a:lnTo>
                  <a:lnTo>
                    <a:pt x="23638" y="100699"/>
                  </a:lnTo>
                  <a:lnTo>
                    <a:pt x="23281" y="99472"/>
                  </a:lnTo>
                  <a:lnTo>
                    <a:pt x="23111" y="98858"/>
                  </a:lnTo>
                  <a:lnTo>
                    <a:pt x="22942" y="98201"/>
                  </a:lnTo>
                  <a:lnTo>
                    <a:pt x="22729" y="97324"/>
                  </a:lnTo>
                  <a:lnTo>
                    <a:pt x="22517" y="96448"/>
                  </a:lnTo>
                  <a:lnTo>
                    <a:pt x="22110" y="94608"/>
                  </a:lnTo>
                  <a:lnTo>
                    <a:pt x="22008" y="94126"/>
                  </a:lnTo>
                  <a:lnTo>
                    <a:pt x="21906" y="93600"/>
                  </a:lnTo>
                  <a:lnTo>
                    <a:pt x="21804" y="93074"/>
                  </a:lnTo>
                  <a:lnTo>
                    <a:pt x="21702" y="92592"/>
                  </a:lnTo>
                  <a:lnTo>
                    <a:pt x="21609" y="91935"/>
                  </a:lnTo>
                  <a:lnTo>
                    <a:pt x="21507" y="91277"/>
                  </a:lnTo>
                  <a:lnTo>
                    <a:pt x="21481" y="91190"/>
                  </a:lnTo>
                  <a:lnTo>
                    <a:pt x="21447" y="91146"/>
                  </a:lnTo>
                  <a:lnTo>
                    <a:pt x="21422" y="91190"/>
                  </a:lnTo>
                  <a:lnTo>
                    <a:pt x="21388" y="91233"/>
                  </a:lnTo>
                  <a:lnTo>
                    <a:pt x="21371" y="91365"/>
                  </a:lnTo>
                  <a:lnTo>
                    <a:pt x="21354" y="91496"/>
                  </a:lnTo>
                  <a:lnTo>
                    <a:pt x="21345" y="91672"/>
                  </a:lnTo>
                  <a:lnTo>
                    <a:pt x="21354" y="91847"/>
                  </a:lnTo>
                  <a:lnTo>
                    <a:pt x="21396" y="92417"/>
                  </a:lnTo>
                  <a:lnTo>
                    <a:pt x="21439" y="93030"/>
                  </a:lnTo>
                  <a:lnTo>
                    <a:pt x="21549" y="94169"/>
                  </a:lnTo>
                  <a:lnTo>
                    <a:pt x="21668" y="95309"/>
                  </a:lnTo>
                  <a:lnTo>
                    <a:pt x="21778" y="96492"/>
                  </a:lnTo>
                  <a:lnTo>
                    <a:pt x="21889" y="97763"/>
                  </a:lnTo>
                  <a:lnTo>
                    <a:pt x="21991" y="99033"/>
                  </a:lnTo>
                  <a:lnTo>
                    <a:pt x="22084" y="100348"/>
                  </a:lnTo>
                  <a:lnTo>
                    <a:pt x="22178" y="101706"/>
                  </a:lnTo>
                  <a:lnTo>
                    <a:pt x="22245" y="102890"/>
                  </a:lnTo>
                  <a:lnTo>
                    <a:pt x="22313" y="104073"/>
                  </a:lnTo>
                  <a:lnTo>
                    <a:pt x="22381" y="105256"/>
                  </a:lnTo>
                  <a:lnTo>
                    <a:pt x="22432" y="106483"/>
                  </a:lnTo>
                  <a:lnTo>
                    <a:pt x="22483" y="107710"/>
                  </a:lnTo>
                  <a:lnTo>
                    <a:pt x="22534" y="108937"/>
                  </a:lnTo>
                  <a:lnTo>
                    <a:pt x="22577" y="110164"/>
                  </a:lnTo>
                  <a:lnTo>
                    <a:pt x="22611" y="111391"/>
                  </a:lnTo>
                  <a:lnTo>
                    <a:pt x="22458" y="110032"/>
                  </a:lnTo>
                  <a:lnTo>
                    <a:pt x="22313" y="108674"/>
                  </a:lnTo>
                  <a:lnTo>
                    <a:pt x="22161" y="107272"/>
                  </a:lnTo>
                  <a:lnTo>
                    <a:pt x="21999" y="105957"/>
                  </a:lnTo>
                  <a:lnTo>
                    <a:pt x="21702" y="103766"/>
                  </a:lnTo>
                  <a:lnTo>
                    <a:pt x="21396" y="101575"/>
                  </a:lnTo>
                  <a:lnTo>
                    <a:pt x="21065" y="99209"/>
                  </a:lnTo>
                  <a:lnTo>
                    <a:pt x="20734" y="96842"/>
                  </a:lnTo>
                  <a:lnTo>
                    <a:pt x="20411" y="94388"/>
                  </a:lnTo>
                  <a:lnTo>
                    <a:pt x="20259" y="93161"/>
                  </a:lnTo>
                  <a:lnTo>
                    <a:pt x="20106" y="91935"/>
                  </a:lnTo>
                  <a:lnTo>
                    <a:pt x="19961" y="90708"/>
                  </a:lnTo>
                  <a:lnTo>
                    <a:pt x="19826" y="89437"/>
                  </a:lnTo>
                  <a:lnTo>
                    <a:pt x="19707" y="88166"/>
                  </a:lnTo>
                  <a:lnTo>
                    <a:pt x="19588" y="86895"/>
                  </a:lnTo>
                  <a:lnTo>
                    <a:pt x="19478" y="85624"/>
                  </a:lnTo>
                  <a:lnTo>
                    <a:pt x="19376" y="84354"/>
                  </a:lnTo>
                  <a:lnTo>
                    <a:pt x="19291" y="83039"/>
                  </a:lnTo>
                  <a:lnTo>
                    <a:pt x="19206" y="81724"/>
                  </a:lnTo>
                  <a:lnTo>
                    <a:pt x="19138" y="80410"/>
                  </a:lnTo>
                  <a:lnTo>
                    <a:pt x="19078" y="79051"/>
                  </a:lnTo>
                  <a:lnTo>
                    <a:pt x="19028" y="77693"/>
                  </a:lnTo>
                  <a:lnTo>
                    <a:pt x="18985" y="76335"/>
                  </a:lnTo>
                  <a:lnTo>
                    <a:pt x="18960" y="74932"/>
                  </a:lnTo>
                  <a:lnTo>
                    <a:pt x="18943" y="73530"/>
                  </a:lnTo>
                  <a:lnTo>
                    <a:pt x="18943" y="72084"/>
                  </a:lnTo>
                  <a:lnTo>
                    <a:pt x="18943" y="70638"/>
                  </a:lnTo>
                  <a:close/>
                  <a:moveTo>
                    <a:pt x="5332" y="89481"/>
                  </a:moveTo>
                  <a:lnTo>
                    <a:pt x="5417" y="89568"/>
                  </a:lnTo>
                  <a:lnTo>
                    <a:pt x="5511" y="89744"/>
                  </a:lnTo>
                  <a:lnTo>
                    <a:pt x="5545" y="89875"/>
                  </a:lnTo>
                  <a:lnTo>
                    <a:pt x="5570" y="90006"/>
                  </a:lnTo>
                  <a:lnTo>
                    <a:pt x="5638" y="90401"/>
                  </a:lnTo>
                  <a:lnTo>
                    <a:pt x="5740" y="91146"/>
                  </a:lnTo>
                  <a:lnTo>
                    <a:pt x="5969" y="92504"/>
                  </a:lnTo>
                  <a:lnTo>
                    <a:pt x="6190" y="93950"/>
                  </a:lnTo>
                  <a:lnTo>
                    <a:pt x="6411" y="95396"/>
                  </a:lnTo>
                  <a:lnTo>
                    <a:pt x="6623" y="96842"/>
                  </a:lnTo>
                  <a:lnTo>
                    <a:pt x="6827" y="98288"/>
                  </a:lnTo>
                  <a:lnTo>
                    <a:pt x="7030" y="99778"/>
                  </a:lnTo>
                  <a:lnTo>
                    <a:pt x="7226" y="101268"/>
                  </a:lnTo>
                  <a:lnTo>
                    <a:pt x="7412" y="102758"/>
                  </a:lnTo>
                  <a:lnTo>
                    <a:pt x="7599" y="104292"/>
                  </a:lnTo>
                  <a:lnTo>
                    <a:pt x="7778" y="105825"/>
                  </a:lnTo>
                  <a:lnTo>
                    <a:pt x="7956" y="107403"/>
                  </a:lnTo>
                  <a:lnTo>
                    <a:pt x="8126" y="108980"/>
                  </a:lnTo>
                  <a:lnTo>
                    <a:pt x="8168" y="109462"/>
                  </a:lnTo>
                  <a:lnTo>
                    <a:pt x="8177" y="109550"/>
                  </a:lnTo>
                  <a:lnTo>
                    <a:pt x="8194" y="109594"/>
                  </a:lnTo>
                  <a:lnTo>
                    <a:pt x="8211" y="109725"/>
                  </a:lnTo>
                  <a:lnTo>
                    <a:pt x="8245" y="109813"/>
                  </a:lnTo>
                  <a:lnTo>
                    <a:pt x="8278" y="109769"/>
                  </a:lnTo>
                  <a:lnTo>
                    <a:pt x="8304" y="109725"/>
                  </a:lnTo>
                  <a:lnTo>
                    <a:pt x="8329" y="109594"/>
                  </a:lnTo>
                  <a:lnTo>
                    <a:pt x="8346" y="109462"/>
                  </a:lnTo>
                  <a:lnTo>
                    <a:pt x="8346" y="109287"/>
                  </a:lnTo>
                  <a:lnTo>
                    <a:pt x="8338" y="109112"/>
                  </a:lnTo>
                  <a:lnTo>
                    <a:pt x="8236" y="108104"/>
                  </a:lnTo>
                  <a:lnTo>
                    <a:pt x="8228" y="107140"/>
                  </a:lnTo>
                  <a:lnTo>
                    <a:pt x="8211" y="106176"/>
                  </a:lnTo>
                  <a:lnTo>
                    <a:pt x="8177" y="104292"/>
                  </a:lnTo>
                  <a:lnTo>
                    <a:pt x="8168" y="103328"/>
                  </a:lnTo>
                  <a:lnTo>
                    <a:pt x="8151" y="102364"/>
                  </a:lnTo>
                  <a:lnTo>
                    <a:pt x="8151" y="101400"/>
                  </a:lnTo>
                  <a:lnTo>
                    <a:pt x="8160" y="100436"/>
                  </a:lnTo>
                  <a:lnTo>
                    <a:pt x="8160" y="99997"/>
                  </a:lnTo>
                  <a:lnTo>
                    <a:pt x="8160" y="99472"/>
                  </a:lnTo>
                  <a:lnTo>
                    <a:pt x="8168" y="99209"/>
                  </a:lnTo>
                  <a:lnTo>
                    <a:pt x="8185" y="99033"/>
                  </a:lnTo>
                  <a:lnTo>
                    <a:pt x="8194" y="98946"/>
                  </a:lnTo>
                  <a:lnTo>
                    <a:pt x="8211" y="98902"/>
                  </a:lnTo>
                  <a:lnTo>
                    <a:pt x="8228" y="98858"/>
                  </a:lnTo>
                  <a:lnTo>
                    <a:pt x="8253" y="98858"/>
                  </a:lnTo>
                  <a:lnTo>
                    <a:pt x="8261" y="98902"/>
                  </a:lnTo>
                  <a:lnTo>
                    <a:pt x="8270" y="98946"/>
                  </a:lnTo>
                  <a:lnTo>
                    <a:pt x="8295" y="99165"/>
                  </a:lnTo>
                  <a:lnTo>
                    <a:pt x="8355" y="99866"/>
                  </a:lnTo>
                  <a:lnTo>
                    <a:pt x="8431" y="101049"/>
                  </a:lnTo>
                  <a:lnTo>
                    <a:pt x="8491" y="102101"/>
                  </a:lnTo>
                  <a:lnTo>
                    <a:pt x="8542" y="103109"/>
                  </a:lnTo>
                  <a:lnTo>
                    <a:pt x="8584" y="104116"/>
                  </a:lnTo>
                  <a:lnTo>
                    <a:pt x="8635" y="105168"/>
                  </a:lnTo>
                  <a:lnTo>
                    <a:pt x="8627" y="105519"/>
                  </a:lnTo>
                  <a:lnTo>
                    <a:pt x="8635" y="105606"/>
                  </a:lnTo>
                  <a:lnTo>
                    <a:pt x="8644" y="105694"/>
                  </a:lnTo>
                  <a:lnTo>
                    <a:pt x="8661" y="105782"/>
                  </a:lnTo>
                  <a:lnTo>
                    <a:pt x="8678" y="105825"/>
                  </a:lnTo>
                  <a:lnTo>
                    <a:pt x="8686" y="106001"/>
                  </a:lnTo>
                  <a:lnTo>
                    <a:pt x="8695" y="106088"/>
                  </a:lnTo>
                  <a:lnTo>
                    <a:pt x="8711" y="106132"/>
                  </a:lnTo>
                  <a:lnTo>
                    <a:pt x="8728" y="106176"/>
                  </a:lnTo>
                  <a:lnTo>
                    <a:pt x="8762" y="106176"/>
                  </a:lnTo>
                  <a:lnTo>
                    <a:pt x="8779" y="106132"/>
                  </a:lnTo>
                  <a:lnTo>
                    <a:pt x="8788" y="106088"/>
                  </a:lnTo>
                  <a:lnTo>
                    <a:pt x="8796" y="105957"/>
                  </a:lnTo>
                  <a:lnTo>
                    <a:pt x="8805" y="105431"/>
                  </a:lnTo>
                  <a:lnTo>
                    <a:pt x="8805" y="104949"/>
                  </a:lnTo>
                  <a:lnTo>
                    <a:pt x="8898" y="103766"/>
                  </a:lnTo>
                  <a:lnTo>
                    <a:pt x="8983" y="102539"/>
                  </a:lnTo>
                  <a:lnTo>
                    <a:pt x="9077" y="101356"/>
                  </a:lnTo>
                  <a:lnTo>
                    <a:pt x="9128" y="100786"/>
                  </a:lnTo>
                  <a:lnTo>
                    <a:pt x="9178" y="100216"/>
                  </a:lnTo>
                  <a:lnTo>
                    <a:pt x="9246" y="99603"/>
                  </a:lnTo>
                  <a:lnTo>
                    <a:pt x="9323" y="99033"/>
                  </a:lnTo>
                  <a:lnTo>
                    <a:pt x="9476" y="97938"/>
                  </a:lnTo>
                  <a:lnTo>
                    <a:pt x="9637" y="96842"/>
                  </a:lnTo>
                  <a:lnTo>
                    <a:pt x="9790" y="95747"/>
                  </a:lnTo>
                  <a:lnTo>
                    <a:pt x="9900" y="95659"/>
                  </a:lnTo>
                  <a:lnTo>
                    <a:pt x="10002" y="95703"/>
                  </a:lnTo>
                  <a:lnTo>
                    <a:pt x="10078" y="95791"/>
                  </a:lnTo>
                  <a:lnTo>
                    <a:pt x="10112" y="95878"/>
                  </a:lnTo>
                  <a:lnTo>
                    <a:pt x="10138" y="95966"/>
                  </a:lnTo>
                  <a:lnTo>
                    <a:pt x="10163" y="96054"/>
                  </a:lnTo>
                  <a:lnTo>
                    <a:pt x="10180" y="96229"/>
                  </a:lnTo>
                  <a:lnTo>
                    <a:pt x="10197" y="96360"/>
                  </a:lnTo>
                  <a:lnTo>
                    <a:pt x="10206" y="96536"/>
                  </a:lnTo>
                  <a:lnTo>
                    <a:pt x="10214" y="96974"/>
                  </a:lnTo>
                  <a:lnTo>
                    <a:pt x="10206" y="97456"/>
                  </a:lnTo>
                  <a:lnTo>
                    <a:pt x="10197" y="98551"/>
                  </a:lnTo>
                  <a:lnTo>
                    <a:pt x="10189" y="100874"/>
                  </a:lnTo>
                  <a:lnTo>
                    <a:pt x="10189" y="103196"/>
                  </a:lnTo>
                  <a:lnTo>
                    <a:pt x="10206" y="105519"/>
                  </a:lnTo>
                  <a:lnTo>
                    <a:pt x="10231" y="107841"/>
                  </a:lnTo>
                  <a:lnTo>
                    <a:pt x="10257" y="109024"/>
                  </a:lnTo>
                  <a:lnTo>
                    <a:pt x="10274" y="110207"/>
                  </a:lnTo>
                  <a:lnTo>
                    <a:pt x="10308" y="111391"/>
                  </a:lnTo>
                  <a:lnTo>
                    <a:pt x="10350" y="112574"/>
                  </a:lnTo>
                  <a:lnTo>
                    <a:pt x="10393" y="113713"/>
                  </a:lnTo>
                  <a:lnTo>
                    <a:pt x="10452" y="114852"/>
                  </a:lnTo>
                  <a:lnTo>
                    <a:pt x="10528" y="116605"/>
                  </a:lnTo>
                  <a:lnTo>
                    <a:pt x="10579" y="117832"/>
                  </a:lnTo>
                  <a:lnTo>
                    <a:pt x="10596" y="118489"/>
                  </a:lnTo>
                  <a:lnTo>
                    <a:pt x="10630" y="119103"/>
                  </a:lnTo>
                  <a:lnTo>
                    <a:pt x="10605" y="119629"/>
                  </a:lnTo>
                  <a:lnTo>
                    <a:pt x="10605" y="119760"/>
                  </a:lnTo>
                  <a:lnTo>
                    <a:pt x="10622" y="119848"/>
                  </a:lnTo>
                  <a:lnTo>
                    <a:pt x="10647" y="119935"/>
                  </a:lnTo>
                  <a:lnTo>
                    <a:pt x="10681" y="119892"/>
                  </a:lnTo>
                  <a:lnTo>
                    <a:pt x="10690" y="120067"/>
                  </a:lnTo>
                  <a:lnTo>
                    <a:pt x="10698" y="120155"/>
                  </a:lnTo>
                  <a:lnTo>
                    <a:pt x="10707" y="120198"/>
                  </a:lnTo>
                  <a:lnTo>
                    <a:pt x="10732" y="120198"/>
                  </a:lnTo>
                  <a:lnTo>
                    <a:pt x="10758" y="120111"/>
                  </a:lnTo>
                  <a:lnTo>
                    <a:pt x="10766" y="119979"/>
                  </a:lnTo>
                  <a:lnTo>
                    <a:pt x="10775" y="119979"/>
                  </a:lnTo>
                  <a:lnTo>
                    <a:pt x="10766" y="119497"/>
                  </a:lnTo>
                  <a:lnTo>
                    <a:pt x="11055" y="119453"/>
                  </a:lnTo>
                  <a:lnTo>
                    <a:pt x="11335" y="119366"/>
                  </a:lnTo>
                  <a:lnTo>
                    <a:pt x="11615" y="119191"/>
                  </a:lnTo>
                  <a:lnTo>
                    <a:pt x="11904" y="118971"/>
                  </a:lnTo>
                  <a:lnTo>
                    <a:pt x="12473" y="118577"/>
                  </a:lnTo>
                  <a:lnTo>
                    <a:pt x="12753" y="118358"/>
                  </a:lnTo>
                  <a:lnTo>
                    <a:pt x="13033" y="118226"/>
                  </a:lnTo>
                  <a:lnTo>
                    <a:pt x="13560" y="118051"/>
                  </a:lnTo>
                  <a:lnTo>
                    <a:pt x="14086" y="117964"/>
                  </a:lnTo>
                  <a:lnTo>
                    <a:pt x="14612" y="117920"/>
                  </a:lnTo>
                  <a:lnTo>
                    <a:pt x="15147" y="117964"/>
                  </a:lnTo>
                  <a:lnTo>
                    <a:pt x="15563" y="118051"/>
                  </a:lnTo>
                  <a:lnTo>
                    <a:pt x="15988" y="118139"/>
                  </a:lnTo>
                  <a:lnTo>
                    <a:pt x="16421" y="118314"/>
                  </a:lnTo>
                  <a:lnTo>
                    <a:pt x="16837" y="118577"/>
                  </a:lnTo>
                  <a:lnTo>
                    <a:pt x="17049" y="118709"/>
                  </a:lnTo>
                  <a:lnTo>
                    <a:pt x="17261" y="118884"/>
                  </a:lnTo>
                  <a:lnTo>
                    <a:pt x="17465" y="119103"/>
                  </a:lnTo>
                  <a:lnTo>
                    <a:pt x="17678" y="119366"/>
                  </a:lnTo>
                  <a:lnTo>
                    <a:pt x="17881" y="119629"/>
                  </a:lnTo>
                  <a:lnTo>
                    <a:pt x="18085" y="119979"/>
                  </a:lnTo>
                  <a:lnTo>
                    <a:pt x="18280" y="120330"/>
                  </a:lnTo>
                  <a:lnTo>
                    <a:pt x="18476" y="120724"/>
                  </a:lnTo>
                  <a:lnTo>
                    <a:pt x="18357" y="120856"/>
                  </a:lnTo>
                  <a:lnTo>
                    <a:pt x="18238" y="121031"/>
                  </a:lnTo>
                  <a:lnTo>
                    <a:pt x="18000" y="121469"/>
                  </a:lnTo>
                  <a:lnTo>
                    <a:pt x="17771" y="121864"/>
                  </a:lnTo>
                  <a:lnTo>
                    <a:pt x="17652" y="122039"/>
                  </a:lnTo>
                  <a:lnTo>
                    <a:pt x="17533" y="122170"/>
                  </a:lnTo>
                  <a:lnTo>
                    <a:pt x="17363" y="122346"/>
                  </a:lnTo>
                  <a:lnTo>
                    <a:pt x="17185" y="122477"/>
                  </a:lnTo>
                  <a:lnTo>
                    <a:pt x="16828" y="122608"/>
                  </a:lnTo>
                  <a:lnTo>
                    <a:pt x="16472" y="122740"/>
                  </a:lnTo>
                  <a:lnTo>
                    <a:pt x="16115" y="122915"/>
                  </a:lnTo>
                  <a:lnTo>
                    <a:pt x="16090" y="122959"/>
                  </a:lnTo>
                  <a:lnTo>
                    <a:pt x="16073" y="123003"/>
                  </a:lnTo>
                  <a:lnTo>
                    <a:pt x="16064" y="123134"/>
                  </a:lnTo>
                  <a:lnTo>
                    <a:pt x="16056" y="123222"/>
                  </a:lnTo>
                  <a:lnTo>
                    <a:pt x="16064" y="123353"/>
                  </a:lnTo>
                  <a:lnTo>
                    <a:pt x="16073" y="123485"/>
                  </a:lnTo>
                  <a:lnTo>
                    <a:pt x="16081" y="123573"/>
                  </a:lnTo>
                  <a:lnTo>
                    <a:pt x="16107" y="123616"/>
                  </a:lnTo>
                  <a:lnTo>
                    <a:pt x="16183" y="123704"/>
                  </a:lnTo>
                  <a:lnTo>
                    <a:pt x="16311" y="123923"/>
                  </a:lnTo>
                  <a:lnTo>
                    <a:pt x="16446" y="124142"/>
                  </a:lnTo>
                  <a:lnTo>
                    <a:pt x="16701" y="124493"/>
                  </a:lnTo>
                  <a:lnTo>
                    <a:pt x="16964" y="124843"/>
                  </a:lnTo>
                  <a:lnTo>
                    <a:pt x="17092" y="125062"/>
                  </a:lnTo>
                  <a:lnTo>
                    <a:pt x="17228" y="125281"/>
                  </a:lnTo>
                  <a:lnTo>
                    <a:pt x="17389" y="125632"/>
                  </a:lnTo>
                  <a:lnTo>
                    <a:pt x="17559" y="126070"/>
                  </a:lnTo>
                  <a:lnTo>
                    <a:pt x="17728" y="126508"/>
                  </a:lnTo>
                  <a:lnTo>
                    <a:pt x="17898" y="126859"/>
                  </a:lnTo>
                  <a:lnTo>
                    <a:pt x="17338" y="127341"/>
                  </a:lnTo>
                  <a:lnTo>
                    <a:pt x="17058" y="127516"/>
                  </a:lnTo>
                  <a:lnTo>
                    <a:pt x="16769" y="127692"/>
                  </a:lnTo>
                  <a:lnTo>
                    <a:pt x="16446" y="127779"/>
                  </a:lnTo>
                  <a:lnTo>
                    <a:pt x="16124" y="127823"/>
                  </a:lnTo>
                  <a:lnTo>
                    <a:pt x="15793" y="127911"/>
                  </a:lnTo>
                  <a:lnTo>
                    <a:pt x="15631" y="127955"/>
                  </a:lnTo>
                  <a:lnTo>
                    <a:pt x="15470" y="128042"/>
                  </a:lnTo>
                  <a:lnTo>
                    <a:pt x="15445" y="128086"/>
                  </a:lnTo>
                  <a:lnTo>
                    <a:pt x="15428" y="128174"/>
                  </a:lnTo>
                  <a:lnTo>
                    <a:pt x="15411" y="128261"/>
                  </a:lnTo>
                  <a:lnTo>
                    <a:pt x="15402" y="128393"/>
                  </a:lnTo>
                  <a:lnTo>
                    <a:pt x="15402" y="128480"/>
                  </a:lnTo>
                  <a:lnTo>
                    <a:pt x="15411" y="128612"/>
                  </a:lnTo>
                  <a:lnTo>
                    <a:pt x="15428" y="128699"/>
                  </a:lnTo>
                  <a:lnTo>
                    <a:pt x="15453" y="128743"/>
                  </a:lnTo>
                  <a:lnTo>
                    <a:pt x="15461" y="128743"/>
                  </a:lnTo>
                  <a:lnTo>
                    <a:pt x="15461" y="128875"/>
                  </a:lnTo>
                  <a:lnTo>
                    <a:pt x="15470" y="128962"/>
                  </a:lnTo>
                  <a:lnTo>
                    <a:pt x="15478" y="129050"/>
                  </a:lnTo>
                  <a:lnTo>
                    <a:pt x="15504" y="129138"/>
                  </a:lnTo>
                  <a:lnTo>
                    <a:pt x="16005" y="130146"/>
                  </a:lnTo>
                  <a:lnTo>
                    <a:pt x="16514" y="131110"/>
                  </a:lnTo>
                  <a:lnTo>
                    <a:pt x="17024" y="132117"/>
                  </a:lnTo>
                  <a:lnTo>
                    <a:pt x="17270" y="132643"/>
                  </a:lnTo>
                  <a:lnTo>
                    <a:pt x="17525" y="133213"/>
                  </a:lnTo>
                  <a:lnTo>
                    <a:pt x="17703" y="133651"/>
                  </a:lnTo>
                  <a:lnTo>
                    <a:pt x="17881" y="134133"/>
                  </a:lnTo>
                  <a:lnTo>
                    <a:pt x="18238" y="135097"/>
                  </a:lnTo>
                  <a:lnTo>
                    <a:pt x="18595" y="136105"/>
                  </a:lnTo>
                  <a:lnTo>
                    <a:pt x="18773" y="136587"/>
                  </a:lnTo>
                  <a:lnTo>
                    <a:pt x="18951" y="137025"/>
                  </a:lnTo>
                  <a:lnTo>
                    <a:pt x="18713" y="137069"/>
                  </a:lnTo>
                  <a:lnTo>
                    <a:pt x="18476" y="137113"/>
                  </a:lnTo>
                  <a:lnTo>
                    <a:pt x="17992" y="137332"/>
                  </a:lnTo>
                  <a:lnTo>
                    <a:pt x="17516" y="137507"/>
                  </a:lnTo>
                  <a:lnTo>
                    <a:pt x="17041" y="137639"/>
                  </a:lnTo>
                  <a:lnTo>
                    <a:pt x="16548" y="137726"/>
                  </a:lnTo>
                  <a:lnTo>
                    <a:pt x="16047" y="137770"/>
                  </a:lnTo>
                  <a:lnTo>
                    <a:pt x="15555" y="137726"/>
                  </a:lnTo>
                  <a:lnTo>
                    <a:pt x="15062" y="137595"/>
                  </a:lnTo>
                  <a:lnTo>
                    <a:pt x="14545" y="137420"/>
                  </a:lnTo>
                  <a:lnTo>
                    <a:pt x="14290" y="137288"/>
                  </a:lnTo>
                  <a:lnTo>
                    <a:pt x="14035" y="137113"/>
                  </a:lnTo>
                  <a:lnTo>
                    <a:pt x="13780" y="136894"/>
                  </a:lnTo>
                  <a:lnTo>
                    <a:pt x="13534" y="136675"/>
                  </a:lnTo>
                  <a:lnTo>
                    <a:pt x="13279" y="136456"/>
                  </a:lnTo>
                  <a:lnTo>
                    <a:pt x="13025" y="136149"/>
                  </a:lnTo>
                  <a:lnTo>
                    <a:pt x="12846" y="135930"/>
                  </a:lnTo>
                  <a:lnTo>
                    <a:pt x="12668" y="135623"/>
                  </a:lnTo>
                  <a:lnTo>
                    <a:pt x="12320" y="135010"/>
                  </a:lnTo>
                  <a:lnTo>
                    <a:pt x="11963" y="134396"/>
                  </a:lnTo>
                  <a:lnTo>
                    <a:pt x="11794" y="134089"/>
                  </a:lnTo>
                  <a:lnTo>
                    <a:pt x="11615" y="133826"/>
                  </a:lnTo>
                  <a:lnTo>
                    <a:pt x="11598" y="133651"/>
                  </a:lnTo>
                  <a:lnTo>
                    <a:pt x="11573" y="133520"/>
                  </a:lnTo>
                  <a:lnTo>
                    <a:pt x="11505" y="133344"/>
                  </a:lnTo>
                  <a:lnTo>
                    <a:pt x="11428" y="133169"/>
                  </a:lnTo>
                  <a:lnTo>
                    <a:pt x="11352" y="133081"/>
                  </a:lnTo>
                  <a:lnTo>
                    <a:pt x="11267" y="133038"/>
                  </a:lnTo>
                  <a:lnTo>
                    <a:pt x="11182" y="133081"/>
                  </a:lnTo>
                  <a:lnTo>
                    <a:pt x="11114" y="133125"/>
                  </a:lnTo>
                  <a:lnTo>
                    <a:pt x="11055" y="133213"/>
                  </a:lnTo>
                  <a:lnTo>
                    <a:pt x="11004" y="133388"/>
                  </a:lnTo>
                  <a:lnTo>
                    <a:pt x="10987" y="133301"/>
                  </a:lnTo>
                  <a:lnTo>
                    <a:pt x="10961" y="133301"/>
                  </a:lnTo>
                  <a:lnTo>
                    <a:pt x="10945" y="133344"/>
                  </a:lnTo>
                  <a:lnTo>
                    <a:pt x="10928" y="133432"/>
                  </a:lnTo>
                  <a:lnTo>
                    <a:pt x="10885" y="133914"/>
                  </a:lnTo>
                  <a:lnTo>
                    <a:pt x="10826" y="134352"/>
                  </a:lnTo>
                  <a:lnTo>
                    <a:pt x="10800" y="134615"/>
                  </a:lnTo>
                  <a:lnTo>
                    <a:pt x="10783" y="134878"/>
                  </a:lnTo>
                  <a:lnTo>
                    <a:pt x="10775" y="135097"/>
                  </a:lnTo>
                  <a:lnTo>
                    <a:pt x="10766" y="135360"/>
                  </a:lnTo>
                  <a:lnTo>
                    <a:pt x="10766" y="135623"/>
                  </a:lnTo>
                  <a:lnTo>
                    <a:pt x="10775" y="135886"/>
                  </a:lnTo>
                  <a:lnTo>
                    <a:pt x="10766" y="136499"/>
                  </a:lnTo>
                  <a:lnTo>
                    <a:pt x="10766" y="137113"/>
                  </a:lnTo>
                  <a:lnTo>
                    <a:pt x="10775" y="137770"/>
                  </a:lnTo>
                  <a:lnTo>
                    <a:pt x="10792" y="138384"/>
                  </a:lnTo>
                  <a:lnTo>
                    <a:pt x="10826" y="138997"/>
                  </a:lnTo>
                  <a:lnTo>
                    <a:pt x="10851" y="139611"/>
                  </a:lnTo>
                  <a:lnTo>
                    <a:pt x="10894" y="140224"/>
                  </a:lnTo>
                  <a:lnTo>
                    <a:pt x="10936" y="140794"/>
                  </a:lnTo>
                  <a:lnTo>
                    <a:pt x="11038" y="142021"/>
                  </a:lnTo>
                  <a:lnTo>
                    <a:pt x="11148" y="143204"/>
                  </a:lnTo>
                  <a:lnTo>
                    <a:pt x="11386" y="145482"/>
                  </a:lnTo>
                  <a:lnTo>
                    <a:pt x="11471" y="146359"/>
                  </a:lnTo>
                  <a:lnTo>
                    <a:pt x="11556" y="147235"/>
                  </a:lnTo>
                  <a:lnTo>
                    <a:pt x="11632" y="148112"/>
                  </a:lnTo>
                  <a:lnTo>
                    <a:pt x="11700" y="149032"/>
                  </a:lnTo>
                  <a:lnTo>
                    <a:pt x="11760" y="149952"/>
                  </a:lnTo>
                  <a:lnTo>
                    <a:pt x="11819" y="150872"/>
                  </a:lnTo>
                  <a:lnTo>
                    <a:pt x="11870" y="151836"/>
                  </a:lnTo>
                  <a:lnTo>
                    <a:pt x="11904" y="152800"/>
                  </a:lnTo>
                  <a:lnTo>
                    <a:pt x="11938" y="153677"/>
                  </a:lnTo>
                  <a:lnTo>
                    <a:pt x="11963" y="154553"/>
                  </a:lnTo>
                  <a:lnTo>
                    <a:pt x="11980" y="155473"/>
                  </a:lnTo>
                  <a:lnTo>
                    <a:pt x="11989" y="156350"/>
                  </a:lnTo>
                  <a:lnTo>
                    <a:pt x="11997" y="158103"/>
                  </a:lnTo>
                  <a:lnTo>
                    <a:pt x="12006" y="159899"/>
                  </a:lnTo>
                  <a:lnTo>
                    <a:pt x="11895" y="159067"/>
                  </a:lnTo>
                  <a:lnTo>
                    <a:pt x="11785" y="158190"/>
                  </a:lnTo>
                  <a:lnTo>
                    <a:pt x="11717" y="157533"/>
                  </a:lnTo>
                  <a:lnTo>
                    <a:pt x="11658" y="156876"/>
                  </a:lnTo>
                  <a:lnTo>
                    <a:pt x="11607" y="156218"/>
                  </a:lnTo>
                  <a:lnTo>
                    <a:pt x="11556" y="155561"/>
                  </a:lnTo>
                  <a:lnTo>
                    <a:pt x="11369" y="152844"/>
                  </a:lnTo>
                  <a:lnTo>
                    <a:pt x="11352" y="152669"/>
                  </a:lnTo>
                  <a:lnTo>
                    <a:pt x="11318" y="152625"/>
                  </a:lnTo>
                  <a:lnTo>
                    <a:pt x="11284" y="152625"/>
                  </a:lnTo>
                  <a:lnTo>
                    <a:pt x="11250" y="152669"/>
                  </a:lnTo>
                  <a:lnTo>
                    <a:pt x="11225" y="152800"/>
                  </a:lnTo>
                  <a:lnTo>
                    <a:pt x="11216" y="152888"/>
                  </a:lnTo>
                  <a:lnTo>
                    <a:pt x="11216" y="152976"/>
                  </a:lnTo>
                  <a:lnTo>
                    <a:pt x="11148" y="153896"/>
                  </a:lnTo>
                  <a:lnTo>
                    <a:pt x="11097" y="154860"/>
                  </a:lnTo>
                  <a:lnTo>
                    <a:pt x="11055" y="155868"/>
                  </a:lnTo>
                  <a:lnTo>
                    <a:pt x="11021" y="156919"/>
                  </a:lnTo>
                  <a:lnTo>
                    <a:pt x="11004" y="157971"/>
                  </a:lnTo>
                  <a:lnTo>
                    <a:pt x="10995" y="159067"/>
                  </a:lnTo>
                  <a:lnTo>
                    <a:pt x="10995" y="160075"/>
                  </a:lnTo>
                  <a:lnTo>
                    <a:pt x="11021" y="161082"/>
                  </a:lnTo>
                  <a:lnTo>
                    <a:pt x="10809" y="159593"/>
                  </a:lnTo>
                  <a:lnTo>
                    <a:pt x="10605" y="158103"/>
                  </a:lnTo>
                  <a:lnTo>
                    <a:pt x="10503" y="157358"/>
                  </a:lnTo>
                  <a:lnTo>
                    <a:pt x="10418" y="156569"/>
                  </a:lnTo>
                  <a:lnTo>
                    <a:pt x="10333" y="155780"/>
                  </a:lnTo>
                  <a:lnTo>
                    <a:pt x="10257" y="154904"/>
                  </a:lnTo>
                  <a:lnTo>
                    <a:pt x="10206" y="154246"/>
                  </a:lnTo>
                  <a:lnTo>
                    <a:pt x="10163" y="153589"/>
                  </a:lnTo>
                  <a:lnTo>
                    <a:pt x="10129" y="152932"/>
                  </a:lnTo>
                  <a:lnTo>
                    <a:pt x="10095" y="152275"/>
                  </a:lnTo>
                  <a:lnTo>
                    <a:pt x="10045" y="150960"/>
                  </a:lnTo>
                  <a:lnTo>
                    <a:pt x="10011" y="149645"/>
                  </a:lnTo>
                  <a:lnTo>
                    <a:pt x="9985" y="148331"/>
                  </a:lnTo>
                  <a:lnTo>
                    <a:pt x="9977" y="146972"/>
                  </a:lnTo>
                  <a:lnTo>
                    <a:pt x="9951" y="144212"/>
                  </a:lnTo>
                  <a:lnTo>
                    <a:pt x="9943" y="144080"/>
                  </a:lnTo>
                  <a:lnTo>
                    <a:pt x="9926" y="143993"/>
                  </a:lnTo>
                  <a:lnTo>
                    <a:pt x="9909" y="143949"/>
                  </a:lnTo>
                  <a:lnTo>
                    <a:pt x="9883" y="143905"/>
                  </a:lnTo>
                  <a:lnTo>
                    <a:pt x="9858" y="143905"/>
                  </a:lnTo>
                  <a:lnTo>
                    <a:pt x="9841" y="143949"/>
                  </a:lnTo>
                  <a:lnTo>
                    <a:pt x="9824" y="143993"/>
                  </a:lnTo>
                  <a:lnTo>
                    <a:pt x="9807" y="144124"/>
                  </a:lnTo>
                  <a:lnTo>
                    <a:pt x="9781" y="144650"/>
                  </a:lnTo>
                  <a:lnTo>
                    <a:pt x="9696" y="145088"/>
                  </a:lnTo>
                  <a:lnTo>
                    <a:pt x="9611" y="145614"/>
                  </a:lnTo>
                  <a:lnTo>
                    <a:pt x="9535" y="146140"/>
                  </a:lnTo>
                  <a:lnTo>
                    <a:pt x="9467" y="146709"/>
                  </a:lnTo>
                  <a:lnTo>
                    <a:pt x="9408" y="147279"/>
                  </a:lnTo>
                  <a:lnTo>
                    <a:pt x="9348" y="147893"/>
                  </a:lnTo>
                  <a:lnTo>
                    <a:pt x="9289" y="148550"/>
                  </a:lnTo>
                  <a:lnTo>
                    <a:pt x="9246" y="149207"/>
                  </a:lnTo>
                  <a:lnTo>
                    <a:pt x="9153" y="150566"/>
                  </a:lnTo>
                  <a:lnTo>
                    <a:pt x="9085" y="151880"/>
                  </a:lnTo>
                  <a:lnTo>
                    <a:pt x="9026" y="153195"/>
                  </a:lnTo>
                  <a:lnTo>
                    <a:pt x="8983" y="154466"/>
                  </a:lnTo>
                  <a:lnTo>
                    <a:pt x="8941" y="155736"/>
                  </a:lnTo>
                  <a:lnTo>
                    <a:pt x="8907" y="157051"/>
                  </a:lnTo>
                  <a:lnTo>
                    <a:pt x="8890" y="158366"/>
                  </a:lnTo>
                  <a:lnTo>
                    <a:pt x="8890" y="159067"/>
                  </a:lnTo>
                  <a:lnTo>
                    <a:pt x="8890" y="159724"/>
                  </a:lnTo>
                  <a:lnTo>
                    <a:pt x="8779" y="158453"/>
                  </a:lnTo>
                  <a:lnTo>
                    <a:pt x="8661" y="157182"/>
                  </a:lnTo>
                  <a:lnTo>
                    <a:pt x="8542" y="155912"/>
                  </a:lnTo>
                  <a:lnTo>
                    <a:pt x="8431" y="154641"/>
                  </a:lnTo>
                  <a:lnTo>
                    <a:pt x="8287" y="152800"/>
                  </a:lnTo>
                  <a:lnTo>
                    <a:pt x="8160" y="150960"/>
                  </a:lnTo>
                  <a:lnTo>
                    <a:pt x="8100" y="149996"/>
                  </a:lnTo>
                  <a:lnTo>
                    <a:pt x="8049" y="149032"/>
                  </a:lnTo>
                  <a:lnTo>
                    <a:pt x="7998" y="148068"/>
                  </a:lnTo>
                  <a:lnTo>
                    <a:pt x="7964" y="147104"/>
                  </a:lnTo>
                  <a:lnTo>
                    <a:pt x="7922" y="145965"/>
                  </a:lnTo>
                  <a:lnTo>
                    <a:pt x="7896" y="144825"/>
                  </a:lnTo>
                  <a:lnTo>
                    <a:pt x="7871" y="143642"/>
                  </a:lnTo>
                  <a:lnTo>
                    <a:pt x="7871" y="142503"/>
                  </a:lnTo>
                  <a:lnTo>
                    <a:pt x="7871" y="141363"/>
                  </a:lnTo>
                  <a:lnTo>
                    <a:pt x="7888" y="140180"/>
                  </a:lnTo>
                  <a:lnTo>
                    <a:pt x="7913" y="139041"/>
                  </a:lnTo>
                  <a:lnTo>
                    <a:pt x="7956" y="137902"/>
                  </a:lnTo>
                  <a:lnTo>
                    <a:pt x="8007" y="136806"/>
                  </a:lnTo>
                  <a:lnTo>
                    <a:pt x="8066" y="135754"/>
                  </a:lnTo>
                  <a:lnTo>
                    <a:pt x="8143" y="134747"/>
                  </a:lnTo>
                  <a:lnTo>
                    <a:pt x="8219" y="133739"/>
                  </a:lnTo>
                  <a:lnTo>
                    <a:pt x="8304" y="132775"/>
                  </a:lnTo>
                  <a:lnTo>
                    <a:pt x="8397" y="131767"/>
                  </a:lnTo>
                  <a:lnTo>
                    <a:pt x="8576" y="129795"/>
                  </a:lnTo>
                  <a:lnTo>
                    <a:pt x="8584" y="129663"/>
                  </a:lnTo>
                  <a:lnTo>
                    <a:pt x="8584" y="129532"/>
                  </a:lnTo>
                  <a:lnTo>
                    <a:pt x="8576" y="129444"/>
                  </a:lnTo>
                  <a:lnTo>
                    <a:pt x="8559" y="129357"/>
                  </a:lnTo>
                  <a:lnTo>
                    <a:pt x="8533" y="129313"/>
                  </a:lnTo>
                  <a:lnTo>
                    <a:pt x="8516" y="129269"/>
                  </a:lnTo>
                  <a:lnTo>
                    <a:pt x="8491" y="129269"/>
                  </a:lnTo>
                  <a:lnTo>
                    <a:pt x="8465" y="129313"/>
                  </a:lnTo>
                  <a:lnTo>
                    <a:pt x="8440" y="129313"/>
                  </a:lnTo>
                  <a:lnTo>
                    <a:pt x="8423" y="129357"/>
                  </a:lnTo>
                  <a:lnTo>
                    <a:pt x="8236" y="130102"/>
                  </a:lnTo>
                  <a:lnTo>
                    <a:pt x="8049" y="130847"/>
                  </a:lnTo>
                  <a:lnTo>
                    <a:pt x="7684" y="132424"/>
                  </a:lnTo>
                  <a:lnTo>
                    <a:pt x="7497" y="133169"/>
                  </a:lnTo>
                  <a:lnTo>
                    <a:pt x="7319" y="133914"/>
                  </a:lnTo>
                  <a:lnTo>
                    <a:pt x="7124" y="134659"/>
                  </a:lnTo>
                  <a:lnTo>
                    <a:pt x="6928" y="135316"/>
                  </a:lnTo>
                  <a:lnTo>
                    <a:pt x="6725" y="135974"/>
                  </a:lnTo>
                  <a:lnTo>
                    <a:pt x="6512" y="136587"/>
                  </a:lnTo>
                  <a:lnTo>
                    <a:pt x="6309" y="137157"/>
                  </a:lnTo>
                  <a:lnTo>
                    <a:pt x="6088" y="137726"/>
                  </a:lnTo>
                  <a:lnTo>
                    <a:pt x="5876" y="138208"/>
                  </a:lnTo>
                  <a:lnTo>
                    <a:pt x="5655" y="138734"/>
                  </a:lnTo>
                  <a:lnTo>
                    <a:pt x="5434" y="139172"/>
                  </a:lnTo>
                  <a:lnTo>
                    <a:pt x="5213" y="139611"/>
                  </a:lnTo>
                  <a:lnTo>
                    <a:pt x="4984" y="140005"/>
                  </a:lnTo>
                  <a:lnTo>
                    <a:pt x="4755" y="140356"/>
                  </a:lnTo>
                  <a:lnTo>
                    <a:pt x="4526" y="140706"/>
                  </a:lnTo>
                  <a:lnTo>
                    <a:pt x="4296" y="141013"/>
                  </a:lnTo>
                  <a:lnTo>
                    <a:pt x="4059" y="141276"/>
                  </a:lnTo>
                  <a:lnTo>
                    <a:pt x="3829" y="141495"/>
                  </a:lnTo>
                  <a:lnTo>
                    <a:pt x="3592" y="141670"/>
                  </a:lnTo>
                  <a:lnTo>
                    <a:pt x="3354" y="141845"/>
                  </a:lnTo>
                  <a:lnTo>
                    <a:pt x="3057" y="141977"/>
                  </a:lnTo>
                  <a:lnTo>
                    <a:pt x="2760" y="142065"/>
                  </a:lnTo>
                  <a:lnTo>
                    <a:pt x="2471" y="142108"/>
                  </a:lnTo>
                  <a:lnTo>
                    <a:pt x="2174" y="142108"/>
                  </a:lnTo>
                  <a:lnTo>
                    <a:pt x="2530" y="141670"/>
                  </a:lnTo>
                  <a:lnTo>
                    <a:pt x="2777" y="141363"/>
                  </a:lnTo>
                  <a:lnTo>
                    <a:pt x="2904" y="141188"/>
                  </a:lnTo>
                  <a:lnTo>
                    <a:pt x="3031" y="140969"/>
                  </a:lnTo>
                  <a:lnTo>
                    <a:pt x="3159" y="140706"/>
                  </a:lnTo>
                  <a:lnTo>
                    <a:pt x="3269" y="140356"/>
                  </a:lnTo>
                  <a:lnTo>
                    <a:pt x="3320" y="140180"/>
                  </a:lnTo>
                  <a:lnTo>
                    <a:pt x="3371" y="139961"/>
                  </a:lnTo>
                  <a:lnTo>
                    <a:pt x="3413" y="139742"/>
                  </a:lnTo>
                  <a:lnTo>
                    <a:pt x="3447" y="139479"/>
                  </a:lnTo>
                  <a:lnTo>
                    <a:pt x="3464" y="139304"/>
                  </a:lnTo>
                  <a:lnTo>
                    <a:pt x="3456" y="139085"/>
                  </a:lnTo>
                  <a:lnTo>
                    <a:pt x="3447" y="138997"/>
                  </a:lnTo>
                  <a:lnTo>
                    <a:pt x="3430" y="138953"/>
                  </a:lnTo>
                  <a:lnTo>
                    <a:pt x="3413" y="138909"/>
                  </a:lnTo>
                  <a:lnTo>
                    <a:pt x="3396" y="138909"/>
                  </a:lnTo>
                  <a:lnTo>
                    <a:pt x="3371" y="138953"/>
                  </a:lnTo>
                  <a:lnTo>
                    <a:pt x="3371" y="138909"/>
                  </a:lnTo>
                  <a:lnTo>
                    <a:pt x="3235" y="138603"/>
                  </a:lnTo>
                  <a:lnTo>
                    <a:pt x="3091" y="138296"/>
                  </a:lnTo>
                  <a:lnTo>
                    <a:pt x="2802" y="137814"/>
                  </a:lnTo>
                  <a:lnTo>
                    <a:pt x="2505" y="137332"/>
                  </a:lnTo>
                  <a:lnTo>
                    <a:pt x="2361" y="137069"/>
                  </a:lnTo>
                  <a:lnTo>
                    <a:pt x="2225" y="136806"/>
                  </a:lnTo>
                  <a:lnTo>
                    <a:pt x="1995" y="136280"/>
                  </a:lnTo>
                  <a:lnTo>
                    <a:pt x="1775" y="135711"/>
                  </a:lnTo>
                  <a:lnTo>
                    <a:pt x="1562" y="135141"/>
                  </a:lnTo>
                  <a:lnTo>
                    <a:pt x="1350" y="134484"/>
                  </a:lnTo>
                  <a:lnTo>
                    <a:pt x="1223" y="134045"/>
                  </a:lnTo>
                  <a:lnTo>
                    <a:pt x="1104" y="133563"/>
                  </a:lnTo>
                  <a:lnTo>
                    <a:pt x="866" y="132599"/>
                  </a:lnTo>
                  <a:lnTo>
                    <a:pt x="645" y="131635"/>
                  </a:lnTo>
                  <a:lnTo>
                    <a:pt x="408" y="130671"/>
                  </a:lnTo>
                  <a:lnTo>
                    <a:pt x="849" y="130890"/>
                  </a:lnTo>
                  <a:lnTo>
                    <a:pt x="1070" y="131022"/>
                  </a:lnTo>
                  <a:lnTo>
                    <a:pt x="1291" y="131197"/>
                  </a:lnTo>
                  <a:lnTo>
                    <a:pt x="1427" y="131329"/>
                  </a:lnTo>
                  <a:lnTo>
                    <a:pt x="1562" y="131504"/>
                  </a:lnTo>
                  <a:lnTo>
                    <a:pt x="1843" y="131854"/>
                  </a:lnTo>
                  <a:lnTo>
                    <a:pt x="1978" y="132030"/>
                  </a:lnTo>
                  <a:lnTo>
                    <a:pt x="2114" y="132161"/>
                  </a:lnTo>
                  <a:lnTo>
                    <a:pt x="2250" y="132249"/>
                  </a:lnTo>
                  <a:lnTo>
                    <a:pt x="2420" y="132249"/>
                  </a:lnTo>
                  <a:lnTo>
                    <a:pt x="2437" y="132161"/>
                  </a:lnTo>
                  <a:lnTo>
                    <a:pt x="2454" y="132074"/>
                  </a:lnTo>
                  <a:lnTo>
                    <a:pt x="2454" y="131942"/>
                  </a:lnTo>
                  <a:lnTo>
                    <a:pt x="2454" y="131811"/>
                  </a:lnTo>
                  <a:lnTo>
                    <a:pt x="2445" y="131723"/>
                  </a:lnTo>
                  <a:lnTo>
                    <a:pt x="2437" y="131592"/>
                  </a:lnTo>
                  <a:lnTo>
                    <a:pt x="2411" y="131504"/>
                  </a:lnTo>
                  <a:lnTo>
                    <a:pt x="2318" y="131241"/>
                  </a:lnTo>
                  <a:lnTo>
                    <a:pt x="2216" y="131022"/>
                  </a:lnTo>
                  <a:lnTo>
                    <a:pt x="2106" y="130671"/>
                  </a:lnTo>
                  <a:lnTo>
                    <a:pt x="1987" y="130365"/>
                  </a:lnTo>
                  <a:lnTo>
                    <a:pt x="1868" y="130014"/>
                  </a:lnTo>
                  <a:lnTo>
                    <a:pt x="1758" y="129707"/>
                  </a:lnTo>
                  <a:lnTo>
                    <a:pt x="1605" y="129181"/>
                  </a:lnTo>
                  <a:lnTo>
                    <a:pt x="1469" y="128699"/>
                  </a:lnTo>
                  <a:lnTo>
                    <a:pt x="1325" y="128130"/>
                  </a:lnTo>
                  <a:lnTo>
                    <a:pt x="1197" y="127516"/>
                  </a:lnTo>
                  <a:lnTo>
                    <a:pt x="1045" y="126771"/>
                  </a:lnTo>
                  <a:lnTo>
                    <a:pt x="900" y="125983"/>
                  </a:lnTo>
                  <a:lnTo>
                    <a:pt x="764" y="125150"/>
                  </a:lnTo>
                  <a:lnTo>
                    <a:pt x="637" y="124274"/>
                  </a:lnTo>
                  <a:lnTo>
                    <a:pt x="535" y="123485"/>
                  </a:lnTo>
                  <a:lnTo>
                    <a:pt x="450" y="122652"/>
                  </a:lnTo>
                  <a:lnTo>
                    <a:pt x="357" y="121864"/>
                  </a:lnTo>
                  <a:lnTo>
                    <a:pt x="306" y="121513"/>
                  </a:lnTo>
                  <a:lnTo>
                    <a:pt x="246" y="121162"/>
                  </a:lnTo>
                  <a:lnTo>
                    <a:pt x="467" y="121469"/>
                  </a:lnTo>
                  <a:lnTo>
                    <a:pt x="688" y="121732"/>
                  </a:lnTo>
                  <a:lnTo>
                    <a:pt x="917" y="121951"/>
                  </a:lnTo>
                  <a:lnTo>
                    <a:pt x="1155" y="122126"/>
                  </a:lnTo>
                  <a:lnTo>
                    <a:pt x="1622" y="122389"/>
                  </a:lnTo>
                  <a:lnTo>
                    <a:pt x="2072" y="122652"/>
                  </a:lnTo>
                  <a:lnTo>
                    <a:pt x="2590" y="122915"/>
                  </a:lnTo>
                  <a:lnTo>
                    <a:pt x="3108" y="123134"/>
                  </a:lnTo>
                  <a:lnTo>
                    <a:pt x="3634" y="123266"/>
                  </a:lnTo>
                  <a:lnTo>
                    <a:pt x="4152" y="123266"/>
                  </a:lnTo>
                  <a:lnTo>
                    <a:pt x="4661" y="123222"/>
                  </a:lnTo>
                  <a:lnTo>
                    <a:pt x="5162" y="123047"/>
                  </a:lnTo>
                  <a:lnTo>
                    <a:pt x="5672" y="122784"/>
                  </a:lnTo>
                  <a:lnTo>
                    <a:pt x="6173" y="122433"/>
                  </a:lnTo>
                  <a:lnTo>
                    <a:pt x="6674" y="122039"/>
                  </a:lnTo>
                  <a:lnTo>
                    <a:pt x="7166" y="121513"/>
                  </a:lnTo>
                  <a:lnTo>
                    <a:pt x="7659" y="120900"/>
                  </a:lnTo>
                  <a:lnTo>
                    <a:pt x="8151" y="120242"/>
                  </a:lnTo>
                  <a:lnTo>
                    <a:pt x="8177" y="120155"/>
                  </a:lnTo>
                  <a:lnTo>
                    <a:pt x="8202" y="120111"/>
                  </a:lnTo>
                  <a:lnTo>
                    <a:pt x="8228" y="119892"/>
                  </a:lnTo>
                  <a:lnTo>
                    <a:pt x="8245" y="119673"/>
                  </a:lnTo>
                  <a:lnTo>
                    <a:pt x="8245" y="119410"/>
                  </a:lnTo>
                  <a:lnTo>
                    <a:pt x="8228" y="119191"/>
                  </a:lnTo>
                  <a:lnTo>
                    <a:pt x="8202" y="119015"/>
                  </a:lnTo>
                  <a:lnTo>
                    <a:pt x="8185" y="118971"/>
                  </a:lnTo>
                  <a:lnTo>
                    <a:pt x="8160" y="118928"/>
                  </a:lnTo>
                  <a:lnTo>
                    <a:pt x="8134" y="118928"/>
                  </a:lnTo>
                  <a:lnTo>
                    <a:pt x="8109" y="118971"/>
                  </a:lnTo>
                  <a:lnTo>
                    <a:pt x="8041" y="119059"/>
                  </a:lnTo>
                  <a:lnTo>
                    <a:pt x="7769" y="118270"/>
                  </a:lnTo>
                  <a:lnTo>
                    <a:pt x="7514" y="117438"/>
                  </a:lnTo>
                  <a:lnTo>
                    <a:pt x="7387" y="117043"/>
                  </a:lnTo>
                  <a:lnTo>
                    <a:pt x="7260" y="116561"/>
                  </a:lnTo>
                  <a:lnTo>
                    <a:pt x="7132" y="116079"/>
                  </a:lnTo>
                  <a:lnTo>
                    <a:pt x="7013" y="115553"/>
                  </a:lnTo>
                  <a:lnTo>
                    <a:pt x="6886" y="114984"/>
                  </a:lnTo>
                  <a:lnTo>
                    <a:pt x="6767" y="114327"/>
                  </a:lnTo>
                  <a:lnTo>
                    <a:pt x="6648" y="113713"/>
                  </a:lnTo>
                  <a:lnTo>
                    <a:pt x="6538" y="113012"/>
                  </a:lnTo>
                  <a:lnTo>
                    <a:pt x="6436" y="112355"/>
                  </a:lnTo>
                  <a:lnTo>
                    <a:pt x="6334" y="111610"/>
                  </a:lnTo>
                  <a:lnTo>
                    <a:pt x="6139" y="110164"/>
                  </a:lnTo>
                  <a:lnTo>
                    <a:pt x="6045" y="109375"/>
                  </a:lnTo>
                  <a:lnTo>
                    <a:pt x="5952" y="108586"/>
                  </a:lnTo>
                  <a:lnTo>
                    <a:pt x="5782" y="106921"/>
                  </a:lnTo>
                  <a:lnTo>
                    <a:pt x="5629" y="105212"/>
                  </a:lnTo>
                  <a:lnTo>
                    <a:pt x="5502" y="103459"/>
                  </a:lnTo>
                  <a:lnTo>
                    <a:pt x="5383" y="101706"/>
                  </a:lnTo>
                  <a:lnTo>
                    <a:pt x="5281" y="99910"/>
                  </a:lnTo>
                  <a:lnTo>
                    <a:pt x="5205" y="98069"/>
                  </a:lnTo>
                  <a:lnTo>
                    <a:pt x="5137" y="96229"/>
                  </a:lnTo>
                  <a:lnTo>
                    <a:pt x="5095" y="94432"/>
                  </a:lnTo>
                  <a:lnTo>
                    <a:pt x="5069" y="92548"/>
                  </a:lnTo>
                  <a:lnTo>
                    <a:pt x="5052" y="91496"/>
                  </a:lnTo>
                  <a:lnTo>
                    <a:pt x="5061" y="90883"/>
                  </a:lnTo>
                  <a:lnTo>
                    <a:pt x="5061" y="90576"/>
                  </a:lnTo>
                  <a:lnTo>
                    <a:pt x="5078" y="90313"/>
                  </a:lnTo>
                  <a:lnTo>
                    <a:pt x="5095" y="90050"/>
                  </a:lnTo>
                  <a:lnTo>
                    <a:pt x="5128" y="89831"/>
                  </a:lnTo>
                  <a:lnTo>
                    <a:pt x="5162" y="89656"/>
                  </a:lnTo>
                  <a:lnTo>
                    <a:pt x="5205" y="89524"/>
                  </a:lnTo>
                  <a:lnTo>
                    <a:pt x="5264" y="89481"/>
                  </a:lnTo>
                  <a:close/>
                  <a:moveTo>
                    <a:pt x="11267" y="0"/>
                  </a:moveTo>
                  <a:lnTo>
                    <a:pt x="11029" y="88"/>
                  </a:lnTo>
                  <a:lnTo>
                    <a:pt x="10919" y="176"/>
                  </a:lnTo>
                  <a:lnTo>
                    <a:pt x="10800" y="351"/>
                  </a:lnTo>
                  <a:lnTo>
                    <a:pt x="10698" y="526"/>
                  </a:lnTo>
                  <a:lnTo>
                    <a:pt x="10596" y="789"/>
                  </a:lnTo>
                  <a:lnTo>
                    <a:pt x="10495" y="1096"/>
                  </a:lnTo>
                  <a:lnTo>
                    <a:pt x="10410" y="1534"/>
                  </a:lnTo>
                  <a:lnTo>
                    <a:pt x="10342" y="1928"/>
                  </a:lnTo>
                  <a:lnTo>
                    <a:pt x="10291" y="2367"/>
                  </a:lnTo>
                  <a:lnTo>
                    <a:pt x="10240" y="2805"/>
                  </a:lnTo>
                  <a:lnTo>
                    <a:pt x="10206" y="3287"/>
                  </a:lnTo>
                  <a:lnTo>
                    <a:pt x="10138" y="4251"/>
                  </a:lnTo>
                  <a:lnTo>
                    <a:pt x="10078" y="5215"/>
                  </a:lnTo>
                  <a:lnTo>
                    <a:pt x="9934" y="7932"/>
                  </a:lnTo>
                  <a:lnTo>
                    <a:pt x="9807" y="10649"/>
                  </a:lnTo>
                  <a:lnTo>
                    <a:pt x="9696" y="13409"/>
                  </a:lnTo>
                  <a:lnTo>
                    <a:pt x="9611" y="16214"/>
                  </a:lnTo>
                  <a:lnTo>
                    <a:pt x="9561" y="17791"/>
                  </a:lnTo>
                  <a:lnTo>
                    <a:pt x="9527" y="19413"/>
                  </a:lnTo>
                  <a:lnTo>
                    <a:pt x="9501" y="21034"/>
                  </a:lnTo>
                  <a:lnTo>
                    <a:pt x="9476" y="22655"/>
                  </a:lnTo>
                  <a:lnTo>
                    <a:pt x="9459" y="24277"/>
                  </a:lnTo>
                  <a:lnTo>
                    <a:pt x="9442" y="25898"/>
                  </a:lnTo>
                  <a:lnTo>
                    <a:pt x="9442" y="27519"/>
                  </a:lnTo>
                  <a:lnTo>
                    <a:pt x="9442" y="29141"/>
                  </a:lnTo>
                  <a:lnTo>
                    <a:pt x="9442" y="29973"/>
                  </a:lnTo>
                  <a:lnTo>
                    <a:pt x="9399" y="29141"/>
                  </a:lnTo>
                  <a:lnTo>
                    <a:pt x="9331" y="28352"/>
                  </a:lnTo>
                  <a:lnTo>
                    <a:pt x="9263" y="27563"/>
                  </a:lnTo>
                  <a:lnTo>
                    <a:pt x="9178" y="26818"/>
                  </a:lnTo>
                  <a:lnTo>
                    <a:pt x="9077" y="26073"/>
                  </a:lnTo>
                  <a:lnTo>
                    <a:pt x="8975" y="25372"/>
                  </a:lnTo>
                  <a:lnTo>
                    <a:pt x="8864" y="24671"/>
                  </a:lnTo>
                  <a:lnTo>
                    <a:pt x="8745" y="24014"/>
                  </a:lnTo>
                  <a:lnTo>
                    <a:pt x="8618" y="23356"/>
                  </a:lnTo>
                  <a:lnTo>
                    <a:pt x="8491" y="22743"/>
                  </a:lnTo>
                  <a:lnTo>
                    <a:pt x="8363" y="22173"/>
                  </a:lnTo>
                  <a:lnTo>
                    <a:pt x="8228" y="21604"/>
                  </a:lnTo>
                  <a:lnTo>
                    <a:pt x="8083" y="21078"/>
                  </a:lnTo>
                  <a:lnTo>
                    <a:pt x="7947" y="20596"/>
                  </a:lnTo>
                  <a:lnTo>
                    <a:pt x="7676" y="19675"/>
                  </a:lnTo>
                  <a:lnTo>
                    <a:pt x="7472" y="19106"/>
                  </a:lnTo>
                  <a:lnTo>
                    <a:pt x="7277" y="18536"/>
                  </a:lnTo>
                  <a:lnTo>
                    <a:pt x="7073" y="18010"/>
                  </a:lnTo>
                  <a:lnTo>
                    <a:pt x="6861" y="17528"/>
                  </a:lnTo>
                  <a:lnTo>
                    <a:pt x="6657" y="17090"/>
                  </a:lnTo>
                  <a:lnTo>
                    <a:pt x="6436" y="16652"/>
                  </a:lnTo>
                  <a:lnTo>
                    <a:pt x="6224" y="16257"/>
                  </a:lnTo>
                  <a:lnTo>
                    <a:pt x="6011" y="15907"/>
                  </a:lnTo>
                  <a:lnTo>
                    <a:pt x="5791" y="15600"/>
                  </a:lnTo>
                  <a:lnTo>
                    <a:pt x="5570" y="15293"/>
                  </a:lnTo>
                  <a:lnTo>
                    <a:pt x="5349" y="15031"/>
                  </a:lnTo>
                  <a:lnTo>
                    <a:pt x="5120" y="14811"/>
                  </a:lnTo>
                  <a:lnTo>
                    <a:pt x="4899" y="14636"/>
                  </a:lnTo>
                  <a:lnTo>
                    <a:pt x="4670" y="14461"/>
                  </a:lnTo>
                  <a:lnTo>
                    <a:pt x="4441" y="14329"/>
                  </a:lnTo>
                  <a:lnTo>
                    <a:pt x="4220" y="14242"/>
                  </a:lnTo>
                  <a:lnTo>
                    <a:pt x="4178" y="14286"/>
                  </a:lnTo>
                  <a:lnTo>
                    <a:pt x="4144" y="14329"/>
                  </a:lnTo>
                  <a:lnTo>
                    <a:pt x="4118" y="14461"/>
                  </a:lnTo>
                  <a:lnTo>
                    <a:pt x="4101" y="14592"/>
                  </a:lnTo>
                  <a:lnTo>
                    <a:pt x="4084" y="14768"/>
                  </a:lnTo>
                  <a:lnTo>
                    <a:pt x="4084" y="14943"/>
                  </a:lnTo>
                  <a:lnTo>
                    <a:pt x="4093" y="15118"/>
                  </a:lnTo>
                  <a:lnTo>
                    <a:pt x="4110" y="15293"/>
                  </a:lnTo>
                  <a:lnTo>
                    <a:pt x="4339" y="16608"/>
                  </a:lnTo>
                  <a:lnTo>
                    <a:pt x="4577" y="18010"/>
                  </a:lnTo>
                  <a:lnTo>
                    <a:pt x="5078" y="20990"/>
                  </a:lnTo>
                  <a:lnTo>
                    <a:pt x="5341" y="22524"/>
                  </a:lnTo>
                  <a:lnTo>
                    <a:pt x="5612" y="24057"/>
                  </a:lnTo>
                  <a:lnTo>
                    <a:pt x="5901" y="25503"/>
                  </a:lnTo>
                  <a:lnTo>
                    <a:pt x="6190" y="26906"/>
                  </a:lnTo>
                  <a:lnTo>
                    <a:pt x="6343" y="27607"/>
                  </a:lnTo>
                  <a:lnTo>
                    <a:pt x="6495" y="28220"/>
                  </a:lnTo>
                  <a:lnTo>
                    <a:pt x="6648" y="28834"/>
                  </a:lnTo>
                  <a:lnTo>
                    <a:pt x="6810" y="29403"/>
                  </a:lnTo>
                  <a:lnTo>
                    <a:pt x="6971" y="29973"/>
                  </a:lnTo>
                  <a:lnTo>
                    <a:pt x="7132" y="30455"/>
                  </a:lnTo>
                  <a:lnTo>
                    <a:pt x="7294" y="30937"/>
                  </a:lnTo>
                  <a:lnTo>
                    <a:pt x="7463" y="31332"/>
                  </a:lnTo>
                  <a:lnTo>
                    <a:pt x="7633" y="31682"/>
                  </a:lnTo>
                  <a:lnTo>
                    <a:pt x="7803" y="31989"/>
                  </a:lnTo>
                  <a:lnTo>
                    <a:pt x="7973" y="32208"/>
                  </a:lnTo>
                  <a:lnTo>
                    <a:pt x="8151" y="32427"/>
                  </a:lnTo>
                  <a:lnTo>
                    <a:pt x="8329" y="32515"/>
                  </a:lnTo>
                  <a:lnTo>
                    <a:pt x="8508" y="32559"/>
                  </a:lnTo>
                  <a:lnTo>
                    <a:pt x="8695" y="32559"/>
                  </a:lnTo>
                  <a:lnTo>
                    <a:pt x="8881" y="32471"/>
                  </a:lnTo>
                  <a:lnTo>
                    <a:pt x="8593" y="33347"/>
                  </a:lnTo>
                  <a:lnTo>
                    <a:pt x="8312" y="34311"/>
                  </a:lnTo>
                  <a:lnTo>
                    <a:pt x="7752" y="36283"/>
                  </a:lnTo>
                  <a:lnTo>
                    <a:pt x="7192" y="38299"/>
                  </a:lnTo>
                  <a:lnTo>
                    <a:pt x="6920" y="39263"/>
                  </a:lnTo>
                  <a:lnTo>
                    <a:pt x="6640" y="40183"/>
                  </a:lnTo>
                  <a:lnTo>
                    <a:pt x="6249" y="41366"/>
                  </a:lnTo>
                  <a:lnTo>
                    <a:pt x="6054" y="41936"/>
                  </a:lnTo>
                  <a:lnTo>
                    <a:pt x="5850" y="42462"/>
                  </a:lnTo>
                  <a:lnTo>
                    <a:pt x="5646" y="42988"/>
                  </a:lnTo>
                  <a:lnTo>
                    <a:pt x="5443" y="43470"/>
                  </a:lnTo>
                  <a:lnTo>
                    <a:pt x="5239" y="43908"/>
                  </a:lnTo>
                  <a:lnTo>
                    <a:pt x="5035" y="44346"/>
                  </a:lnTo>
                  <a:lnTo>
                    <a:pt x="4823" y="44740"/>
                  </a:lnTo>
                  <a:lnTo>
                    <a:pt x="4611" y="45047"/>
                  </a:lnTo>
                  <a:lnTo>
                    <a:pt x="4398" y="45354"/>
                  </a:lnTo>
                  <a:lnTo>
                    <a:pt x="4178" y="45617"/>
                  </a:lnTo>
                  <a:lnTo>
                    <a:pt x="3957" y="45836"/>
                  </a:lnTo>
                  <a:lnTo>
                    <a:pt x="3736" y="46011"/>
                  </a:lnTo>
                  <a:lnTo>
                    <a:pt x="3515" y="46099"/>
                  </a:lnTo>
                  <a:lnTo>
                    <a:pt x="3286" y="46187"/>
                  </a:lnTo>
                  <a:lnTo>
                    <a:pt x="3235" y="46230"/>
                  </a:lnTo>
                  <a:lnTo>
                    <a:pt x="3210" y="46362"/>
                  </a:lnTo>
                  <a:lnTo>
                    <a:pt x="3184" y="46537"/>
                  </a:lnTo>
                  <a:lnTo>
                    <a:pt x="3176" y="46756"/>
                  </a:lnTo>
                  <a:lnTo>
                    <a:pt x="3176" y="46975"/>
                  </a:lnTo>
                  <a:lnTo>
                    <a:pt x="3193" y="47151"/>
                  </a:lnTo>
                  <a:lnTo>
                    <a:pt x="3227" y="47282"/>
                  </a:lnTo>
                  <a:lnTo>
                    <a:pt x="3269" y="47370"/>
                  </a:lnTo>
                  <a:lnTo>
                    <a:pt x="3965" y="47939"/>
                  </a:lnTo>
                  <a:lnTo>
                    <a:pt x="4661" y="48378"/>
                  </a:lnTo>
                  <a:lnTo>
                    <a:pt x="5010" y="48597"/>
                  </a:lnTo>
                  <a:lnTo>
                    <a:pt x="5366" y="48772"/>
                  </a:lnTo>
                  <a:lnTo>
                    <a:pt x="5714" y="48903"/>
                  </a:lnTo>
                  <a:lnTo>
                    <a:pt x="6071" y="48991"/>
                  </a:lnTo>
                  <a:lnTo>
                    <a:pt x="6631" y="49122"/>
                  </a:lnTo>
                  <a:lnTo>
                    <a:pt x="7209" y="49122"/>
                  </a:lnTo>
                  <a:lnTo>
                    <a:pt x="7497" y="49035"/>
                  </a:lnTo>
                  <a:lnTo>
                    <a:pt x="7786" y="48903"/>
                  </a:lnTo>
                  <a:lnTo>
                    <a:pt x="8066" y="48640"/>
                  </a:lnTo>
                  <a:lnTo>
                    <a:pt x="8202" y="48465"/>
                  </a:lnTo>
                  <a:lnTo>
                    <a:pt x="8338" y="48290"/>
                  </a:lnTo>
                  <a:lnTo>
                    <a:pt x="8448" y="48115"/>
                  </a:lnTo>
                  <a:lnTo>
                    <a:pt x="8550" y="47895"/>
                  </a:lnTo>
                  <a:lnTo>
                    <a:pt x="8661" y="47676"/>
                  </a:lnTo>
                  <a:lnTo>
                    <a:pt x="8762" y="47413"/>
                  </a:lnTo>
                  <a:lnTo>
                    <a:pt x="8864" y="47151"/>
                  </a:lnTo>
                  <a:lnTo>
                    <a:pt x="8958" y="46844"/>
                  </a:lnTo>
                  <a:lnTo>
                    <a:pt x="9051" y="46493"/>
                  </a:lnTo>
                  <a:lnTo>
                    <a:pt x="9136" y="46143"/>
                  </a:lnTo>
                  <a:lnTo>
                    <a:pt x="9221" y="45792"/>
                  </a:lnTo>
                  <a:lnTo>
                    <a:pt x="9297" y="45354"/>
                  </a:lnTo>
                  <a:lnTo>
                    <a:pt x="9374" y="44916"/>
                  </a:lnTo>
                  <a:lnTo>
                    <a:pt x="9442" y="44478"/>
                  </a:lnTo>
                  <a:lnTo>
                    <a:pt x="9510" y="43996"/>
                  </a:lnTo>
                  <a:lnTo>
                    <a:pt x="9561" y="43470"/>
                  </a:lnTo>
                  <a:lnTo>
                    <a:pt x="9611" y="42944"/>
                  </a:lnTo>
                  <a:lnTo>
                    <a:pt x="9654" y="42374"/>
                  </a:lnTo>
                  <a:lnTo>
                    <a:pt x="9688" y="41761"/>
                  </a:lnTo>
                  <a:lnTo>
                    <a:pt x="9747" y="43382"/>
                  </a:lnTo>
                  <a:lnTo>
                    <a:pt x="9815" y="45003"/>
                  </a:lnTo>
                  <a:lnTo>
                    <a:pt x="9892" y="46581"/>
                  </a:lnTo>
                  <a:lnTo>
                    <a:pt x="9985" y="48158"/>
                  </a:lnTo>
                  <a:lnTo>
                    <a:pt x="10087" y="49736"/>
                  </a:lnTo>
                  <a:lnTo>
                    <a:pt x="10197" y="51226"/>
                  </a:lnTo>
                  <a:lnTo>
                    <a:pt x="10316" y="52716"/>
                  </a:lnTo>
                  <a:lnTo>
                    <a:pt x="10435" y="54118"/>
                  </a:lnTo>
                  <a:lnTo>
                    <a:pt x="10562" y="55520"/>
                  </a:lnTo>
                  <a:lnTo>
                    <a:pt x="10698" y="56879"/>
                  </a:lnTo>
                  <a:lnTo>
                    <a:pt x="10843" y="58237"/>
                  </a:lnTo>
                  <a:lnTo>
                    <a:pt x="10987" y="59595"/>
                  </a:lnTo>
                  <a:lnTo>
                    <a:pt x="11293" y="62268"/>
                  </a:lnTo>
                  <a:lnTo>
                    <a:pt x="11598" y="64898"/>
                  </a:lnTo>
                  <a:lnTo>
                    <a:pt x="11904" y="67527"/>
                  </a:lnTo>
                  <a:lnTo>
                    <a:pt x="12201" y="70200"/>
                  </a:lnTo>
                  <a:lnTo>
                    <a:pt x="12362" y="71514"/>
                  </a:lnTo>
                  <a:lnTo>
                    <a:pt x="12515" y="72829"/>
                  </a:lnTo>
                  <a:lnTo>
                    <a:pt x="12685" y="74100"/>
                  </a:lnTo>
                  <a:lnTo>
                    <a:pt x="12855" y="75371"/>
                  </a:lnTo>
                  <a:lnTo>
                    <a:pt x="12728" y="75721"/>
                  </a:lnTo>
                  <a:lnTo>
                    <a:pt x="12609" y="76159"/>
                  </a:lnTo>
                  <a:lnTo>
                    <a:pt x="12490" y="76598"/>
                  </a:lnTo>
                  <a:lnTo>
                    <a:pt x="12388" y="77123"/>
                  </a:lnTo>
                  <a:lnTo>
                    <a:pt x="12295" y="77649"/>
                  </a:lnTo>
                  <a:lnTo>
                    <a:pt x="12201" y="78219"/>
                  </a:lnTo>
                  <a:lnTo>
                    <a:pt x="12116" y="78832"/>
                  </a:lnTo>
                  <a:lnTo>
                    <a:pt x="12040" y="79446"/>
                  </a:lnTo>
                  <a:lnTo>
                    <a:pt x="11963" y="80103"/>
                  </a:lnTo>
                  <a:lnTo>
                    <a:pt x="11895" y="80804"/>
                  </a:lnTo>
                  <a:lnTo>
                    <a:pt x="11836" y="81462"/>
                  </a:lnTo>
                  <a:lnTo>
                    <a:pt x="11785" y="82163"/>
                  </a:lnTo>
                  <a:lnTo>
                    <a:pt x="11683" y="83565"/>
                  </a:lnTo>
                  <a:lnTo>
                    <a:pt x="11598" y="84967"/>
                  </a:lnTo>
                  <a:lnTo>
                    <a:pt x="11522" y="86501"/>
                  </a:lnTo>
                  <a:lnTo>
                    <a:pt x="11454" y="88035"/>
                  </a:lnTo>
                  <a:lnTo>
                    <a:pt x="11327" y="91102"/>
                  </a:lnTo>
                  <a:lnTo>
                    <a:pt x="11259" y="92636"/>
                  </a:lnTo>
                  <a:lnTo>
                    <a:pt x="11191" y="94126"/>
                  </a:lnTo>
                  <a:lnTo>
                    <a:pt x="11097" y="95615"/>
                  </a:lnTo>
                  <a:lnTo>
                    <a:pt x="10995" y="97105"/>
                  </a:lnTo>
                  <a:lnTo>
                    <a:pt x="10894" y="97806"/>
                  </a:lnTo>
                  <a:lnTo>
                    <a:pt x="10809" y="98595"/>
                  </a:lnTo>
                  <a:lnTo>
                    <a:pt x="10775" y="98990"/>
                  </a:lnTo>
                  <a:lnTo>
                    <a:pt x="10741" y="99428"/>
                  </a:lnTo>
                  <a:lnTo>
                    <a:pt x="10715" y="99822"/>
                  </a:lnTo>
                  <a:lnTo>
                    <a:pt x="10690" y="100304"/>
                  </a:lnTo>
                  <a:lnTo>
                    <a:pt x="10690" y="100436"/>
                  </a:lnTo>
                  <a:lnTo>
                    <a:pt x="10698" y="100611"/>
                  </a:lnTo>
                  <a:lnTo>
                    <a:pt x="10715" y="100742"/>
                  </a:lnTo>
                  <a:lnTo>
                    <a:pt x="10732" y="100830"/>
                  </a:lnTo>
                  <a:lnTo>
                    <a:pt x="10758" y="100874"/>
                  </a:lnTo>
                  <a:lnTo>
                    <a:pt x="10783" y="100874"/>
                  </a:lnTo>
                  <a:lnTo>
                    <a:pt x="10809" y="100830"/>
                  </a:lnTo>
                  <a:lnTo>
                    <a:pt x="10834" y="100699"/>
                  </a:lnTo>
                  <a:lnTo>
                    <a:pt x="10945" y="99866"/>
                  </a:lnTo>
                  <a:lnTo>
                    <a:pt x="11038" y="99033"/>
                  </a:lnTo>
                  <a:lnTo>
                    <a:pt x="11123" y="98157"/>
                  </a:lnTo>
                  <a:lnTo>
                    <a:pt x="11199" y="97281"/>
                  </a:lnTo>
                  <a:lnTo>
                    <a:pt x="11335" y="96623"/>
                  </a:lnTo>
                  <a:lnTo>
                    <a:pt x="11471" y="95966"/>
                  </a:lnTo>
                  <a:lnTo>
                    <a:pt x="11615" y="95352"/>
                  </a:lnTo>
                  <a:lnTo>
                    <a:pt x="11760" y="94739"/>
                  </a:lnTo>
                  <a:lnTo>
                    <a:pt x="11870" y="94126"/>
                  </a:lnTo>
                  <a:lnTo>
                    <a:pt x="11980" y="93556"/>
                  </a:lnTo>
                  <a:lnTo>
                    <a:pt x="12082" y="92942"/>
                  </a:lnTo>
                  <a:lnTo>
                    <a:pt x="12184" y="92285"/>
                  </a:lnTo>
                  <a:lnTo>
                    <a:pt x="12278" y="91584"/>
                  </a:lnTo>
                  <a:lnTo>
                    <a:pt x="12362" y="90927"/>
                  </a:lnTo>
                  <a:lnTo>
                    <a:pt x="12439" y="90182"/>
                  </a:lnTo>
                  <a:lnTo>
                    <a:pt x="12515" y="89481"/>
                  </a:lnTo>
                  <a:lnTo>
                    <a:pt x="12583" y="88736"/>
                  </a:lnTo>
                  <a:lnTo>
                    <a:pt x="12643" y="87991"/>
                  </a:lnTo>
                  <a:lnTo>
                    <a:pt x="12694" y="87202"/>
                  </a:lnTo>
                  <a:lnTo>
                    <a:pt x="12736" y="86413"/>
                  </a:lnTo>
                  <a:lnTo>
                    <a:pt x="12778" y="85581"/>
                  </a:lnTo>
                  <a:lnTo>
                    <a:pt x="12812" y="84748"/>
                  </a:lnTo>
                  <a:lnTo>
                    <a:pt x="12838" y="83915"/>
                  </a:lnTo>
                  <a:lnTo>
                    <a:pt x="12863" y="83083"/>
                  </a:lnTo>
                  <a:lnTo>
                    <a:pt x="12880" y="82250"/>
                  </a:lnTo>
                  <a:lnTo>
                    <a:pt x="12889" y="81418"/>
                  </a:lnTo>
                  <a:lnTo>
                    <a:pt x="12889" y="80541"/>
                  </a:lnTo>
                  <a:lnTo>
                    <a:pt x="12889" y="79709"/>
                  </a:lnTo>
                  <a:lnTo>
                    <a:pt x="12880" y="78876"/>
                  </a:lnTo>
                  <a:lnTo>
                    <a:pt x="12863" y="78044"/>
                  </a:lnTo>
                  <a:lnTo>
                    <a:pt x="12846" y="77255"/>
                  </a:lnTo>
                  <a:lnTo>
                    <a:pt x="12821" y="76466"/>
                  </a:lnTo>
                  <a:lnTo>
                    <a:pt x="12829" y="76422"/>
                  </a:lnTo>
                  <a:lnTo>
                    <a:pt x="12923" y="77255"/>
                  </a:lnTo>
                  <a:lnTo>
                    <a:pt x="12957" y="78526"/>
                  </a:lnTo>
                  <a:lnTo>
                    <a:pt x="12991" y="79840"/>
                  </a:lnTo>
                  <a:lnTo>
                    <a:pt x="13016" y="81111"/>
                  </a:lnTo>
                  <a:lnTo>
                    <a:pt x="13025" y="82382"/>
                  </a:lnTo>
                  <a:lnTo>
                    <a:pt x="13033" y="83653"/>
                  </a:lnTo>
                  <a:lnTo>
                    <a:pt x="13025" y="84967"/>
                  </a:lnTo>
                  <a:lnTo>
                    <a:pt x="12999" y="86238"/>
                  </a:lnTo>
                  <a:lnTo>
                    <a:pt x="12965" y="87553"/>
                  </a:lnTo>
                  <a:lnTo>
                    <a:pt x="12923" y="89042"/>
                  </a:lnTo>
                  <a:lnTo>
                    <a:pt x="12855" y="90532"/>
                  </a:lnTo>
                  <a:lnTo>
                    <a:pt x="12787" y="91978"/>
                  </a:lnTo>
                  <a:lnTo>
                    <a:pt x="12711" y="93381"/>
                  </a:lnTo>
                  <a:lnTo>
                    <a:pt x="12617" y="94827"/>
                  </a:lnTo>
                  <a:lnTo>
                    <a:pt x="12524" y="96229"/>
                  </a:lnTo>
                  <a:lnTo>
                    <a:pt x="12422" y="97631"/>
                  </a:lnTo>
                  <a:lnTo>
                    <a:pt x="12320" y="99033"/>
                  </a:lnTo>
                  <a:lnTo>
                    <a:pt x="12099" y="101663"/>
                  </a:lnTo>
                  <a:lnTo>
                    <a:pt x="11878" y="104248"/>
                  </a:lnTo>
                  <a:lnTo>
                    <a:pt x="11420" y="109462"/>
                  </a:lnTo>
                  <a:lnTo>
                    <a:pt x="11242" y="111391"/>
                  </a:lnTo>
                  <a:lnTo>
                    <a:pt x="11055" y="113406"/>
                  </a:lnTo>
                  <a:lnTo>
                    <a:pt x="10877" y="115422"/>
                  </a:lnTo>
                  <a:lnTo>
                    <a:pt x="10792" y="116474"/>
                  </a:lnTo>
                  <a:lnTo>
                    <a:pt x="10715" y="117482"/>
                  </a:lnTo>
                  <a:lnTo>
                    <a:pt x="10664" y="116211"/>
                  </a:lnTo>
                  <a:lnTo>
                    <a:pt x="10613" y="114852"/>
                  </a:lnTo>
                  <a:lnTo>
                    <a:pt x="10596" y="113801"/>
                  </a:lnTo>
                  <a:lnTo>
                    <a:pt x="10571" y="112749"/>
                  </a:lnTo>
                  <a:lnTo>
                    <a:pt x="10520" y="110689"/>
                  </a:lnTo>
                  <a:lnTo>
                    <a:pt x="10469" y="108630"/>
                  </a:lnTo>
                  <a:lnTo>
                    <a:pt x="10452" y="107578"/>
                  </a:lnTo>
                  <a:lnTo>
                    <a:pt x="10435" y="106570"/>
                  </a:lnTo>
                  <a:lnTo>
                    <a:pt x="10410" y="104642"/>
                  </a:lnTo>
                  <a:lnTo>
                    <a:pt x="10401" y="102758"/>
                  </a:lnTo>
                  <a:lnTo>
                    <a:pt x="10401" y="100830"/>
                  </a:lnTo>
                  <a:lnTo>
                    <a:pt x="10410" y="98902"/>
                  </a:lnTo>
                  <a:lnTo>
                    <a:pt x="10427" y="97719"/>
                  </a:lnTo>
                  <a:lnTo>
                    <a:pt x="10427" y="97061"/>
                  </a:lnTo>
                  <a:lnTo>
                    <a:pt x="10410" y="96404"/>
                  </a:lnTo>
                  <a:lnTo>
                    <a:pt x="10384" y="95747"/>
                  </a:lnTo>
                  <a:lnTo>
                    <a:pt x="10367" y="95440"/>
                  </a:lnTo>
                  <a:lnTo>
                    <a:pt x="10342" y="95177"/>
                  </a:lnTo>
                  <a:lnTo>
                    <a:pt x="10308" y="94914"/>
                  </a:lnTo>
                  <a:lnTo>
                    <a:pt x="10265" y="94695"/>
                  </a:lnTo>
                  <a:lnTo>
                    <a:pt x="10223" y="94520"/>
                  </a:lnTo>
                  <a:lnTo>
                    <a:pt x="10163" y="94345"/>
                  </a:lnTo>
                  <a:lnTo>
                    <a:pt x="10087" y="94169"/>
                  </a:lnTo>
                  <a:lnTo>
                    <a:pt x="10002" y="94126"/>
                  </a:lnTo>
                  <a:lnTo>
                    <a:pt x="9934" y="94169"/>
                  </a:lnTo>
                  <a:lnTo>
                    <a:pt x="9858" y="94301"/>
                  </a:lnTo>
                  <a:lnTo>
                    <a:pt x="9832" y="94257"/>
                  </a:lnTo>
                  <a:lnTo>
                    <a:pt x="9807" y="94301"/>
                  </a:lnTo>
                  <a:lnTo>
                    <a:pt x="9688" y="94783"/>
                  </a:lnTo>
                  <a:lnTo>
                    <a:pt x="9569" y="95352"/>
                  </a:lnTo>
                  <a:lnTo>
                    <a:pt x="9467" y="95966"/>
                  </a:lnTo>
                  <a:lnTo>
                    <a:pt x="9365" y="96623"/>
                  </a:lnTo>
                  <a:lnTo>
                    <a:pt x="9272" y="97324"/>
                  </a:lnTo>
                  <a:lnTo>
                    <a:pt x="9187" y="98025"/>
                  </a:lnTo>
                  <a:lnTo>
                    <a:pt x="9043" y="99428"/>
                  </a:lnTo>
                  <a:lnTo>
                    <a:pt x="8958" y="100216"/>
                  </a:lnTo>
                  <a:lnTo>
                    <a:pt x="8881" y="101005"/>
                  </a:lnTo>
                  <a:lnTo>
                    <a:pt x="8813" y="101838"/>
                  </a:lnTo>
                  <a:lnTo>
                    <a:pt x="8745" y="102670"/>
                  </a:lnTo>
                  <a:lnTo>
                    <a:pt x="8703" y="101925"/>
                  </a:lnTo>
                  <a:lnTo>
                    <a:pt x="8661" y="101137"/>
                  </a:lnTo>
                  <a:lnTo>
                    <a:pt x="8550" y="99691"/>
                  </a:lnTo>
                  <a:lnTo>
                    <a:pt x="8499" y="98902"/>
                  </a:lnTo>
                  <a:lnTo>
                    <a:pt x="8457" y="98464"/>
                  </a:lnTo>
                  <a:lnTo>
                    <a:pt x="8406" y="97982"/>
                  </a:lnTo>
                  <a:lnTo>
                    <a:pt x="8355" y="97543"/>
                  </a:lnTo>
                  <a:lnTo>
                    <a:pt x="8321" y="97368"/>
                  </a:lnTo>
                  <a:lnTo>
                    <a:pt x="8287" y="97237"/>
                  </a:lnTo>
                  <a:lnTo>
                    <a:pt x="8253" y="97105"/>
                  </a:lnTo>
                  <a:lnTo>
                    <a:pt x="8211" y="97061"/>
                  </a:lnTo>
                  <a:lnTo>
                    <a:pt x="8168" y="97061"/>
                  </a:lnTo>
                  <a:lnTo>
                    <a:pt x="8126" y="97105"/>
                  </a:lnTo>
                  <a:lnTo>
                    <a:pt x="8083" y="97237"/>
                  </a:lnTo>
                  <a:lnTo>
                    <a:pt x="8049" y="97412"/>
                  </a:lnTo>
                  <a:lnTo>
                    <a:pt x="8015" y="97631"/>
                  </a:lnTo>
                  <a:lnTo>
                    <a:pt x="7990" y="97894"/>
                  </a:lnTo>
                  <a:lnTo>
                    <a:pt x="7973" y="98245"/>
                  </a:lnTo>
                  <a:lnTo>
                    <a:pt x="7964" y="98595"/>
                  </a:lnTo>
                  <a:lnTo>
                    <a:pt x="7947" y="99340"/>
                  </a:lnTo>
                  <a:lnTo>
                    <a:pt x="7939" y="100129"/>
                  </a:lnTo>
                  <a:lnTo>
                    <a:pt x="7947" y="100874"/>
                  </a:lnTo>
                  <a:lnTo>
                    <a:pt x="7956" y="101969"/>
                  </a:lnTo>
                  <a:lnTo>
                    <a:pt x="7956" y="103854"/>
                  </a:lnTo>
                  <a:lnTo>
                    <a:pt x="7964" y="104818"/>
                  </a:lnTo>
                  <a:lnTo>
                    <a:pt x="7981" y="105782"/>
                  </a:lnTo>
                  <a:lnTo>
                    <a:pt x="7778" y="104029"/>
                  </a:lnTo>
                  <a:lnTo>
                    <a:pt x="7574" y="102320"/>
                  </a:lnTo>
                  <a:lnTo>
                    <a:pt x="7361" y="100655"/>
                  </a:lnTo>
                  <a:lnTo>
                    <a:pt x="7141" y="98990"/>
                  </a:lnTo>
                  <a:lnTo>
                    <a:pt x="6911" y="97324"/>
                  </a:lnTo>
                  <a:lnTo>
                    <a:pt x="6682" y="95703"/>
                  </a:lnTo>
                  <a:lnTo>
                    <a:pt x="6436" y="94126"/>
                  </a:lnTo>
                  <a:lnTo>
                    <a:pt x="6190" y="92548"/>
                  </a:lnTo>
                  <a:lnTo>
                    <a:pt x="6113" y="91978"/>
                  </a:lnTo>
                  <a:lnTo>
                    <a:pt x="6011" y="91321"/>
                  </a:lnTo>
                  <a:lnTo>
                    <a:pt x="5901" y="90576"/>
                  </a:lnTo>
                  <a:lnTo>
                    <a:pt x="5782" y="89787"/>
                  </a:lnTo>
                  <a:lnTo>
                    <a:pt x="5655" y="89130"/>
                  </a:lnTo>
                  <a:lnTo>
                    <a:pt x="5587" y="88823"/>
                  </a:lnTo>
                  <a:lnTo>
                    <a:pt x="5519" y="88560"/>
                  </a:lnTo>
                  <a:lnTo>
                    <a:pt x="5451" y="88385"/>
                  </a:lnTo>
                  <a:lnTo>
                    <a:pt x="5375" y="88254"/>
                  </a:lnTo>
                  <a:lnTo>
                    <a:pt x="5307" y="88166"/>
                  </a:lnTo>
                  <a:lnTo>
                    <a:pt x="5239" y="88166"/>
                  </a:lnTo>
                  <a:lnTo>
                    <a:pt x="5171" y="88254"/>
                  </a:lnTo>
                  <a:lnTo>
                    <a:pt x="5111" y="88341"/>
                  </a:lnTo>
                  <a:lnTo>
                    <a:pt x="5061" y="88560"/>
                  </a:lnTo>
                  <a:lnTo>
                    <a:pt x="5018" y="88779"/>
                  </a:lnTo>
                  <a:lnTo>
                    <a:pt x="4984" y="89042"/>
                  </a:lnTo>
                  <a:lnTo>
                    <a:pt x="4959" y="89305"/>
                  </a:lnTo>
                  <a:lnTo>
                    <a:pt x="4942" y="89656"/>
                  </a:lnTo>
                  <a:lnTo>
                    <a:pt x="4925" y="89963"/>
                  </a:lnTo>
                  <a:lnTo>
                    <a:pt x="4908" y="90664"/>
                  </a:lnTo>
                  <a:lnTo>
                    <a:pt x="4908" y="91409"/>
                  </a:lnTo>
                  <a:lnTo>
                    <a:pt x="4916" y="92679"/>
                  </a:lnTo>
                  <a:lnTo>
                    <a:pt x="4933" y="93819"/>
                  </a:lnTo>
                  <a:lnTo>
                    <a:pt x="4959" y="94958"/>
                  </a:lnTo>
                  <a:lnTo>
                    <a:pt x="4984" y="96097"/>
                  </a:lnTo>
                  <a:lnTo>
                    <a:pt x="5018" y="97193"/>
                  </a:lnTo>
                  <a:lnTo>
                    <a:pt x="5061" y="98332"/>
                  </a:lnTo>
                  <a:lnTo>
                    <a:pt x="5111" y="99472"/>
                  </a:lnTo>
                  <a:lnTo>
                    <a:pt x="5162" y="100567"/>
                  </a:lnTo>
                  <a:lnTo>
                    <a:pt x="5222" y="101663"/>
                  </a:lnTo>
                  <a:lnTo>
                    <a:pt x="5290" y="102758"/>
                  </a:lnTo>
                  <a:lnTo>
                    <a:pt x="5366" y="103854"/>
                  </a:lnTo>
                  <a:lnTo>
                    <a:pt x="5443" y="104905"/>
                  </a:lnTo>
                  <a:lnTo>
                    <a:pt x="5528" y="105957"/>
                  </a:lnTo>
                  <a:lnTo>
                    <a:pt x="5621" y="107009"/>
                  </a:lnTo>
                  <a:lnTo>
                    <a:pt x="5723" y="108060"/>
                  </a:lnTo>
                  <a:lnTo>
                    <a:pt x="5825" y="109068"/>
                  </a:lnTo>
                  <a:lnTo>
                    <a:pt x="5935" y="110032"/>
                  </a:lnTo>
                  <a:lnTo>
                    <a:pt x="6096" y="111391"/>
                  </a:lnTo>
                  <a:lnTo>
                    <a:pt x="6283" y="112793"/>
                  </a:lnTo>
                  <a:lnTo>
                    <a:pt x="6487" y="114151"/>
                  </a:lnTo>
                  <a:lnTo>
                    <a:pt x="6597" y="114809"/>
                  </a:lnTo>
                  <a:lnTo>
                    <a:pt x="6708" y="115466"/>
                  </a:lnTo>
                  <a:lnTo>
                    <a:pt x="6835" y="116079"/>
                  </a:lnTo>
                  <a:lnTo>
                    <a:pt x="6954" y="116693"/>
                  </a:lnTo>
                  <a:lnTo>
                    <a:pt x="7081" y="117262"/>
                  </a:lnTo>
                  <a:lnTo>
                    <a:pt x="7217" y="117788"/>
                  </a:lnTo>
                  <a:lnTo>
                    <a:pt x="7353" y="118270"/>
                  </a:lnTo>
                  <a:lnTo>
                    <a:pt x="7489" y="118709"/>
                  </a:lnTo>
                  <a:lnTo>
                    <a:pt x="7633" y="119103"/>
                  </a:lnTo>
                  <a:lnTo>
                    <a:pt x="7778" y="119453"/>
                  </a:lnTo>
                  <a:lnTo>
                    <a:pt x="7319" y="120067"/>
                  </a:lnTo>
                  <a:lnTo>
                    <a:pt x="6852" y="120593"/>
                  </a:lnTo>
                  <a:lnTo>
                    <a:pt x="6385" y="121031"/>
                  </a:lnTo>
                  <a:lnTo>
                    <a:pt x="5918" y="121425"/>
                  </a:lnTo>
                  <a:lnTo>
                    <a:pt x="5451" y="121732"/>
                  </a:lnTo>
                  <a:lnTo>
                    <a:pt x="4976" y="121951"/>
                  </a:lnTo>
                  <a:lnTo>
                    <a:pt x="4500" y="122083"/>
                  </a:lnTo>
                  <a:lnTo>
                    <a:pt x="4025" y="122126"/>
                  </a:lnTo>
                  <a:lnTo>
                    <a:pt x="3532" y="122083"/>
                  </a:lnTo>
                  <a:lnTo>
                    <a:pt x="3048" y="121951"/>
                  </a:lnTo>
                  <a:lnTo>
                    <a:pt x="2564" y="121732"/>
                  </a:lnTo>
                  <a:lnTo>
                    <a:pt x="2080" y="121469"/>
                  </a:lnTo>
                  <a:lnTo>
                    <a:pt x="1843" y="121338"/>
                  </a:lnTo>
                  <a:lnTo>
                    <a:pt x="1605" y="121119"/>
                  </a:lnTo>
                  <a:lnTo>
                    <a:pt x="1121" y="120724"/>
                  </a:lnTo>
                  <a:lnTo>
                    <a:pt x="883" y="120593"/>
                  </a:lnTo>
                  <a:lnTo>
                    <a:pt x="637" y="120461"/>
                  </a:lnTo>
                  <a:lnTo>
                    <a:pt x="399" y="120417"/>
                  </a:lnTo>
                  <a:lnTo>
                    <a:pt x="280" y="120417"/>
                  </a:lnTo>
                  <a:lnTo>
                    <a:pt x="161" y="120461"/>
                  </a:lnTo>
                  <a:lnTo>
                    <a:pt x="153" y="120505"/>
                  </a:lnTo>
                  <a:lnTo>
                    <a:pt x="136" y="120549"/>
                  </a:lnTo>
                  <a:lnTo>
                    <a:pt x="128" y="120680"/>
                  </a:lnTo>
                  <a:lnTo>
                    <a:pt x="128" y="120812"/>
                  </a:lnTo>
                  <a:lnTo>
                    <a:pt x="153" y="120943"/>
                  </a:lnTo>
                  <a:lnTo>
                    <a:pt x="128" y="121031"/>
                  </a:lnTo>
                  <a:lnTo>
                    <a:pt x="128" y="121206"/>
                  </a:lnTo>
                  <a:lnTo>
                    <a:pt x="136" y="121644"/>
                  </a:lnTo>
                  <a:lnTo>
                    <a:pt x="153" y="122126"/>
                  </a:lnTo>
                  <a:lnTo>
                    <a:pt x="187" y="122608"/>
                  </a:lnTo>
                  <a:lnTo>
                    <a:pt x="221" y="123047"/>
                  </a:lnTo>
                  <a:lnTo>
                    <a:pt x="263" y="123529"/>
                  </a:lnTo>
                  <a:lnTo>
                    <a:pt x="323" y="124011"/>
                  </a:lnTo>
                  <a:lnTo>
                    <a:pt x="433" y="124887"/>
                  </a:lnTo>
                  <a:lnTo>
                    <a:pt x="569" y="125764"/>
                  </a:lnTo>
                  <a:lnTo>
                    <a:pt x="713" y="126552"/>
                  </a:lnTo>
                  <a:lnTo>
                    <a:pt x="849" y="127297"/>
                  </a:lnTo>
                  <a:lnTo>
                    <a:pt x="985" y="127998"/>
                  </a:lnTo>
                  <a:lnTo>
                    <a:pt x="1206" y="129050"/>
                  </a:lnTo>
                  <a:lnTo>
                    <a:pt x="1333" y="129576"/>
                  </a:lnTo>
                  <a:lnTo>
                    <a:pt x="1469" y="130146"/>
                  </a:lnTo>
                  <a:lnTo>
                    <a:pt x="1333" y="130014"/>
                  </a:lnTo>
                  <a:lnTo>
                    <a:pt x="1019" y="129795"/>
                  </a:lnTo>
                  <a:lnTo>
                    <a:pt x="696" y="129620"/>
                  </a:lnTo>
                  <a:lnTo>
                    <a:pt x="535" y="129532"/>
                  </a:lnTo>
                  <a:lnTo>
                    <a:pt x="221" y="129532"/>
                  </a:lnTo>
                  <a:lnTo>
                    <a:pt x="60" y="129620"/>
                  </a:lnTo>
                  <a:lnTo>
                    <a:pt x="34" y="129663"/>
                  </a:lnTo>
                  <a:lnTo>
                    <a:pt x="17" y="129751"/>
                  </a:lnTo>
                  <a:lnTo>
                    <a:pt x="0" y="129839"/>
                  </a:lnTo>
                  <a:lnTo>
                    <a:pt x="0" y="129970"/>
                  </a:lnTo>
                  <a:lnTo>
                    <a:pt x="0" y="130146"/>
                  </a:lnTo>
                  <a:lnTo>
                    <a:pt x="9" y="130277"/>
                  </a:lnTo>
                  <a:lnTo>
                    <a:pt x="26" y="130365"/>
                  </a:lnTo>
                  <a:lnTo>
                    <a:pt x="51" y="130408"/>
                  </a:lnTo>
                  <a:lnTo>
                    <a:pt x="102" y="130452"/>
                  </a:lnTo>
                  <a:lnTo>
                    <a:pt x="170" y="130934"/>
                  </a:lnTo>
                  <a:lnTo>
                    <a:pt x="238" y="131416"/>
                  </a:lnTo>
                  <a:lnTo>
                    <a:pt x="314" y="131898"/>
                  </a:lnTo>
                  <a:lnTo>
                    <a:pt x="399" y="132337"/>
                  </a:lnTo>
                  <a:lnTo>
                    <a:pt x="493" y="132775"/>
                  </a:lnTo>
                  <a:lnTo>
                    <a:pt x="586" y="133213"/>
                  </a:lnTo>
                  <a:lnTo>
                    <a:pt x="781" y="134002"/>
                  </a:lnTo>
                  <a:lnTo>
                    <a:pt x="985" y="134747"/>
                  </a:lnTo>
                  <a:lnTo>
                    <a:pt x="1197" y="135404"/>
                  </a:lnTo>
                  <a:lnTo>
                    <a:pt x="1410" y="136061"/>
                  </a:lnTo>
                  <a:lnTo>
                    <a:pt x="1613" y="136631"/>
                  </a:lnTo>
                  <a:lnTo>
                    <a:pt x="1961" y="137507"/>
                  </a:lnTo>
                  <a:lnTo>
                    <a:pt x="2140" y="137945"/>
                  </a:lnTo>
                  <a:lnTo>
                    <a:pt x="2335" y="138340"/>
                  </a:lnTo>
                  <a:lnTo>
                    <a:pt x="2522" y="138690"/>
                  </a:lnTo>
                  <a:lnTo>
                    <a:pt x="2717" y="138997"/>
                  </a:lnTo>
                  <a:lnTo>
                    <a:pt x="2921" y="139172"/>
                  </a:lnTo>
                  <a:lnTo>
                    <a:pt x="3014" y="139260"/>
                  </a:lnTo>
                  <a:lnTo>
                    <a:pt x="3108" y="139304"/>
                  </a:lnTo>
                  <a:lnTo>
                    <a:pt x="2929" y="139654"/>
                  </a:lnTo>
                  <a:lnTo>
                    <a:pt x="2751" y="140049"/>
                  </a:lnTo>
                  <a:lnTo>
                    <a:pt x="2564" y="140356"/>
                  </a:lnTo>
                  <a:lnTo>
                    <a:pt x="2471" y="140531"/>
                  </a:lnTo>
                  <a:lnTo>
                    <a:pt x="2378" y="140662"/>
                  </a:lnTo>
                  <a:lnTo>
                    <a:pt x="2148" y="140838"/>
                  </a:lnTo>
                  <a:lnTo>
                    <a:pt x="1911" y="141057"/>
                  </a:lnTo>
                  <a:lnTo>
                    <a:pt x="1800" y="141188"/>
                  </a:lnTo>
                  <a:lnTo>
                    <a:pt x="1690" y="141363"/>
                  </a:lnTo>
                  <a:lnTo>
                    <a:pt x="1579" y="141583"/>
                  </a:lnTo>
                  <a:lnTo>
                    <a:pt x="1486" y="141889"/>
                  </a:lnTo>
                  <a:lnTo>
                    <a:pt x="1478" y="141977"/>
                  </a:lnTo>
                  <a:lnTo>
                    <a:pt x="1469" y="142065"/>
                  </a:lnTo>
                  <a:lnTo>
                    <a:pt x="1478" y="142152"/>
                  </a:lnTo>
                  <a:lnTo>
                    <a:pt x="1486" y="142196"/>
                  </a:lnTo>
                  <a:lnTo>
                    <a:pt x="1461" y="142240"/>
                  </a:lnTo>
                  <a:lnTo>
                    <a:pt x="1435" y="142327"/>
                  </a:lnTo>
                  <a:lnTo>
                    <a:pt x="1427" y="142415"/>
                  </a:lnTo>
                  <a:lnTo>
                    <a:pt x="1418" y="142547"/>
                  </a:lnTo>
                  <a:lnTo>
                    <a:pt x="1418" y="142634"/>
                  </a:lnTo>
                  <a:lnTo>
                    <a:pt x="1418" y="142766"/>
                  </a:lnTo>
                  <a:lnTo>
                    <a:pt x="1435" y="142853"/>
                  </a:lnTo>
                  <a:lnTo>
                    <a:pt x="1461" y="142897"/>
                  </a:lnTo>
                  <a:lnTo>
                    <a:pt x="1690" y="143204"/>
                  </a:lnTo>
                  <a:lnTo>
                    <a:pt x="1919" y="143379"/>
                  </a:lnTo>
                  <a:lnTo>
                    <a:pt x="2157" y="143511"/>
                  </a:lnTo>
                  <a:lnTo>
                    <a:pt x="2395" y="143598"/>
                  </a:lnTo>
                  <a:lnTo>
                    <a:pt x="2632" y="143598"/>
                  </a:lnTo>
                  <a:lnTo>
                    <a:pt x="2878" y="143554"/>
                  </a:lnTo>
                  <a:lnTo>
                    <a:pt x="3125" y="143467"/>
                  </a:lnTo>
                  <a:lnTo>
                    <a:pt x="3371" y="143291"/>
                  </a:lnTo>
                  <a:lnTo>
                    <a:pt x="3617" y="143116"/>
                  </a:lnTo>
                  <a:lnTo>
                    <a:pt x="3855" y="142897"/>
                  </a:lnTo>
                  <a:lnTo>
                    <a:pt x="4101" y="142634"/>
                  </a:lnTo>
                  <a:lnTo>
                    <a:pt x="4339" y="142327"/>
                  </a:lnTo>
                  <a:lnTo>
                    <a:pt x="4568" y="142021"/>
                  </a:lnTo>
                  <a:lnTo>
                    <a:pt x="4797" y="141670"/>
                  </a:lnTo>
                  <a:lnTo>
                    <a:pt x="5239" y="140925"/>
                  </a:lnTo>
                  <a:lnTo>
                    <a:pt x="5468" y="140531"/>
                  </a:lnTo>
                  <a:lnTo>
                    <a:pt x="5689" y="140049"/>
                  </a:lnTo>
                  <a:lnTo>
                    <a:pt x="5910" y="139567"/>
                  </a:lnTo>
                  <a:lnTo>
                    <a:pt x="6130" y="139041"/>
                  </a:lnTo>
                  <a:lnTo>
                    <a:pt x="6343" y="138515"/>
                  </a:lnTo>
                  <a:lnTo>
                    <a:pt x="6555" y="137945"/>
                  </a:lnTo>
                  <a:lnTo>
                    <a:pt x="6767" y="137332"/>
                  </a:lnTo>
                  <a:lnTo>
                    <a:pt x="6971" y="136675"/>
                  </a:lnTo>
                  <a:lnTo>
                    <a:pt x="7243" y="135842"/>
                  </a:lnTo>
                  <a:lnTo>
                    <a:pt x="7506" y="134878"/>
                  </a:lnTo>
                  <a:lnTo>
                    <a:pt x="7778" y="133914"/>
                  </a:lnTo>
                  <a:lnTo>
                    <a:pt x="7905" y="133388"/>
                  </a:lnTo>
                  <a:lnTo>
                    <a:pt x="8032" y="132819"/>
                  </a:lnTo>
                  <a:lnTo>
                    <a:pt x="7964" y="133563"/>
                  </a:lnTo>
                  <a:lnTo>
                    <a:pt x="7913" y="134308"/>
                  </a:lnTo>
                  <a:lnTo>
                    <a:pt x="7862" y="135053"/>
                  </a:lnTo>
                  <a:lnTo>
                    <a:pt x="7820" y="135842"/>
                  </a:lnTo>
                  <a:lnTo>
                    <a:pt x="7778" y="136587"/>
                  </a:lnTo>
                  <a:lnTo>
                    <a:pt x="7744" y="137376"/>
                  </a:lnTo>
                  <a:lnTo>
                    <a:pt x="7710" y="138165"/>
                  </a:lnTo>
                  <a:lnTo>
                    <a:pt x="7693" y="138953"/>
                  </a:lnTo>
                  <a:lnTo>
                    <a:pt x="7676" y="139786"/>
                  </a:lnTo>
                  <a:lnTo>
                    <a:pt x="7659" y="140575"/>
                  </a:lnTo>
                  <a:lnTo>
                    <a:pt x="7650" y="142152"/>
                  </a:lnTo>
                  <a:lnTo>
                    <a:pt x="7650" y="143730"/>
                  </a:lnTo>
                  <a:lnTo>
                    <a:pt x="7684" y="145263"/>
                  </a:lnTo>
                  <a:lnTo>
                    <a:pt x="7710" y="146447"/>
                  </a:lnTo>
                  <a:lnTo>
                    <a:pt x="7752" y="147586"/>
                  </a:lnTo>
                  <a:lnTo>
                    <a:pt x="7803" y="148725"/>
                  </a:lnTo>
                  <a:lnTo>
                    <a:pt x="7862" y="149864"/>
                  </a:lnTo>
                  <a:lnTo>
                    <a:pt x="7930" y="151004"/>
                  </a:lnTo>
                  <a:lnTo>
                    <a:pt x="8007" y="152099"/>
                  </a:lnTo>
                  <a:lnTo>
                    <a:pt x="8083" y="153195"/>
                  </a:lnTo>
                  <a:lnTo>
                    <a:pt x="8168" y="154290"/>
                  </a:lnTo>
                  <a:lnTo>
                    <a:pt x="8338" y="156350"/>
                  </a:lnTo>
                  <a:lnTo>
                    <a:pt x="8423" y="157358"/>
                  </a:lnTo>
                  <a:lnTo>
                    <a:pt x="8516" y="158409"/>
                  </a:lnTo>
                  <a:lnTo>
                    <a:pt x="8618" y="159417"/>
                  </a:lnTo>
                  <a:lnTo>
                    <a:pt x="8728" y="160381"/>
                  </a:lnTo>
                  <a:lnTo>
                    <a:pt x="8847" y="161345"/>
                  </a:lnTo>
                  <a:lnTo>
                    <a:pt x="8983" y="162178"/>
                  </a:lnTo>
                  <a:lnTo>
                    <a:pt x="9000" y="162266"/>
                  </a:lnTo>
                  <a:lnTo>
                    <a:pt x="9017" y="162266"/>
                  </a:lnTo>
                  <a:lnTo>
                    <a:pt x="9034" y="162178"/>
                  </a:lnTo>
                  <a:lnTo>
                    <a:pt x="9043" y="162090"/>
                  </a:lnTo>
                  <a:lnTo>
                    <a:pt x="9077" y="162046"/>
                  </a:lnTo>
                  <a:lnTo>
                    <a:pt x="9085" y="161959"/>
                  </a:lnTo>
                  <a:lnTo>
                    <a:pt x="9094" y="161871"/>
                  </a:lnTo>
                  <a:lnTo>
                    <a:pt x="9119" y="160732"/>
                  </a:lnTo>
                  <a:lnTo>
                    <a:pt x="9136" y="159636"/>
                  </a:lnTo>
                  <a:lnTo>
                    <a:pt x="9170" y="157445"/>
                  </a:lnTo>
                  <a:lnTo>
                    <a:pt x="9178" y="156306"/>
                  </a:lnTo>
                  <a:lnTo>
                    <a:pt x="9204" y="155211"/>
                  </a:lnTo>
                  <a:lnTo>
                    <a:pt x="9238" y="154115"/>
                  </a:lnTo>
                  <a:lnTo>
                    <a:pt x="9280" y="152976"/>
                  </a:lnTo>
                  <a:lnTo>
                    <a:pt x="9314" y="152231"/>
                  </a:lnTo>
                  <a:lnTo>
                    <a:pt x="9365" y="151530"/>
                  </a:lnTo>
                  <a:lnTo>
                    <a:pt x="9467" y="150084"/>
                  </a:lnTo>
                  <a:lnTo>
                    <a:pt x="9586" y="148681"/>
                  </a:lnTo>
                  <a:lnTo>
                    <a:pt x="9705" y="147235"/>
                  </a:lnTo>
                  <a:lnTo>
                    <a:pt x="9705" y="148331"/>
                  </a:lnTo>
                  <a:lnTo>
                    <a:pt x="9713" y="149426"/>
                  </a:lnTo>
                  <a:lnTo>
                    <a:pt x="9739" y="150522"/>
                  </a:lnTo>
                  <a:lnTo>
                    <a:pt x="9781" y="151617"/>
                  </a:lnTo>
                  <a:lnTo>
                    <a:pt x="9832" y="152713"/>
                  </a:lnTo>
                  <a:lnTo>
                    <a:pt x="9892" y="153808"/>
                  </a:lnTo>
                  <a:lnTo>
                    <a:pt x="9968" y="154904"/>
                  </a:lnTo>
                  <a:lnTo>
                    <a:pt x="10053" y="155955"/>
                  </a:lnTo>
                  <a:lnTo>
                    <a:pt x="10155" y="156963"/>
                  </a:lnTo>
                  <a:lnTo>
                    <a:pt x="10257" y="157971"/>
                  </a:lnTo>
                  <a:lnTo>
                    <a:pt x="10376" y="158891"/>
                  </a:lnTo>
                  <a:lnTo>
                    <a:pt x="10503" y="159768"/>
                  </a:lnTo>
                  <a:lnTo>
                    <a:pt x="10639" y="160557"/>
                  </a:lnTo>
                  <a:lnTo>
                    <a:pt x="10783" y="161301"/>
                  </a:lnTo>
                  <a:lnTo>
                    <a:pt x="10928" y="161959"/>
                  </a:lnTo>
                  <a:lnTo>
                    <a:pt x="11089" y="162528"/>
                  </a:lnTo>
                  <a:lnTo>
                    <a:pt x="11106" y="162572"/>
                  </a:lnTo>
                  <a:lnTo>
                    <a:pt x="11123" y="162572"/>
                  </a:lnTo>
                  <a:lnTo>
                    <a:pt x="11140" y="162528"/>
                  </a:lnTo>
                  <a:lnTo>
                    <a:pt x="11157" y="162485"/>
                  </a:lnTo>
                  <a:lnTo>
                    <a:pt x="11174" y="162353"/>
                  </a:lnTo>
                  <a:lnTo>
                    <a:pt x="11174" y="162222"/>
                  </a:lnTo>
                  <a:lnTo>
                    <a:pt x="11174" y="162134"/>
                  </a:lnTo>
                  <a:lnTo>
                    <a:pt x="11174" y="162090"/>
                  </a:lnTo>
                  <a:lnTo>
                    <a:pt x="11199" y="161564"/>
                  </a:lnTo>
                  <a:lnTo>
                    <a:pt x="11216" y="161039"/>
                  </a:lnTo>
                  <a:lnTo>
                    <a:pt x="11233" y="159943"/>
                  </a:lnTo>
                  <a:lnTo>
                    <a:pt x="11242" y="158891"/>
                  </a:lnTo>
                  <a:lnTo>
                    <a:pt x="11250" y="157796"/>
                  </a:lnTo>
                  <a:lnTo>
                    <a:pt x="11267" y="156744"/>
                  </a:lnTo>
                  <a:lnTo>
                    <a:pt x="11293" y="155693"/>
                  </a:lnTo>
                  <a:lnTo>
                    <a:pt x="11344" y="156569"/>
                  </a:lnTo>
                  <a:lnTo>
                    <a:pt x="11411" y="157402"/>
                  </a:lnTo>
                  <a:lnTo>
                    <a:pt x="11496" y="158234"/>
                  </a:lnTo>
                  <a:lnTo>
                    <a:pt x="11590" y="159023"/>
                  </a:lnTo>
                  <a:lnTo>
                    <a:pt x="11692" y="159768"/>
                  </a:lnTo>
                  <a:lnTo>
                    <a:pt x="11802" y="160425"/>
                  </a:lnTo>
                  <a:lnTo>
                    <a:pt x="11861" y="160688"/>
                  </a:lnTo>
                  <a:lnTo>
                    <a:pt x="11929" y="160951"/>
                  </a:lnTo>
                  <a:lnTo>
                    <a:pt x="11989" y="161214"/>
                  </a:lnTo>
                  <a:lnTo>
                    <a:pt x="12057" y="161389"/>
                  </a:lnTo>
                  <a:lnTo>
                    <a:pt x="12074" y="161433"/>
                  </a:lnTo>
                  <a:lnTo>
                    <a:pt x="12091" y="161433"/>
                  </a:lnTo>
                  <a:lnTo>
                    <a:pt x="12116" y="161345"/>
                  </a:lnTo>
                  <a:lnTo>
                    <a:pt x="12133" y="161214"/>
                  </a:lnTo>
                  <a:lnTo>
                    <a:pt x="12142" y="161126"/>
                  </a:lnTo>
                  <a:lnTo>
                    <a:pt x="12133" y="161039"/>
                  </a:lnTo>
                  <a:lnTo>
                    <a:pt x="12142" y="160951"/>
                  </a:lnTo>
                  <a:lnTo>
                    <a:pt x="12150" y="160863"/>
                  </a:lnTo>
                  <a:lnTo>
                    <a:pt x="12184" y="160118"/>
                  </a:lnTo>
                  <a:lnTo>
                    <a:pt x="12201" y="159330"/>
                  </a:lnTo>
                  <a:lnTo>
                    <a:pt x="12218" y="158541"/>
                  </a:lnTo>
                  <a:lnTo>
                    <a:pt x="12227" y="157708"/>
                  </a:lnTo>
                  <a:lnTo>
                    <a:pt x="12227" y="156919"/>
                  </a:lnTo>
                  <a:lnTo>
                    <a:pt x="12218" y="156087"/>
                  </a:lnTo>
                  <a:lnTo>
                    <a:pt x="12210" y="155298"/>
                  </a:lnTo>
                  <a:lnTo>
                    <a:pt x="12184" y="154466"/>
                  </a:lnTo>
                  <a:lnTo>
                    <a:pt x="12159" y="153677"/>
                  </a:lnTo>
                  <a:lnTo>
                    <a:pt x="12133" y="152844"/>
                  </a:lnTo>
                  <a:lnTo>
                    <a:pt x="12057" y="151267"/>
                  </a:lnTo>
                  <a:lnTo>
                    <a:pt x="11963" y="149733"/>
                  </a:lnTo>
                  <a:lnTo>
                    <a:pt x="11861" y="148243"/>
                  </a:lnTo>
                  <a:lnTo>
                    <a:pt x="11794" y="147411"/>
                  </a:lnTo>
                  <a:lnTo>
                    <a:pt x="11717" y="146622"/>
                  </a:lnTo>
                  <a:lnTo>
                    <a:pt x="11556" y="144957"/>
                  </a:lnTo>
                  <a:lnTo>
                    <a:pt x="11386" y="143335"/>
                  </a:lnTo>
                  <a:lnTo>
                    <a:pt x="11225" y="141670"/>
                  </a:lnTo>
                  <a:lnTo>
                    <a:pt x="11148" y="140838"/>
                  </a:lnTo>
                  <a:lnTo>
                    <a:pt x="11089" y="140005"/>
                  </a:lnTo>
                  <a:lnTo>
                    <a:pt x="11029" y="139129"/>
                  </a:lnTo>
                  <a:lnTo>
                    <a:pt x="10987" y="138296"/>
                  </a:lnTo>
                  <a:lnTo>
                    <a:pt x="10953" y="137420"/>
                  </a:lnTo>
                  <a:lnTo>
                    <a:pt x="10936" y="136543"/>
                  </a:lnTo>
                  <a:lnTo>
                    <a:pt x="10945" y="135623"/>
                  </a:lnTo>
                  <a:lnTo>
                    <a:pt x="10961" y="134703"/>
                  </a:lnTo>
                  <a:lnTo>
                    <a:pt x="10995" y="134396"/>
                  </a:lnTo>
                  <a:lnTo>
                    <a:pt x="11046" y="134133"/>
                  </a:lnTo>
                  <a:lnTo>
                    <a:pt x="11080" y="134045"/>
                  </a:lnTo>
                  <a:lnTo>
                    <a:pt x="11114" y="133958"/>
                  </a:lnTo>
                  <a:lnTo>
                    <a:pt x="11148" y="133914"/>
                  </a:lnTo>
                  <a:lnTo>
                    <a:pt x="11199" y="133826"/>
                  </a:lnTo>
                  <a:lnTo>
                    <a:pt x="11250" y="133826"/>
                  </a:lnTo>
                  <a:lnTo>
                    <a:pt x="11310" y="133870"/>
                  </a:lnTo>
                  <a:lnTo>
                    <a:pt x="11310" y="134002"/>
                  </a:lnTo>
                  <a:lnTo>
                    <a:pt x="11327" y="134133"/>
                  </a:lnTo>
                  <a:lnTo>
                    <a:pt x="11420" y="134440"/>
                  </a:lnTo>
                  <a:lnTo>
                    <a:pt x="11522" y="134747"/>
                  </a:lnTo>
                  <a:lnTo>
                    <a:pt x="11624" y="135053"/>
                  </a:lnTo>
                  <a:lnTo>
                    <a:pt x="11734" y="135316"/>
                  </a:lnTo>
                  <a:lnTo>
                    <a:pt x="11955" y="135754"/>
                  </a:lnTo>
                  <a:lnTo>
                    <a:pt x="12193" y="136149"/>
                  </a:lnTo>
                  <a:lnTo>
                    <a:pt x="12422" y="136499"/>
                  </a:lnTo>
                  <a:lnTo>
                    <a:pt x="12660" y="136806"/>
                  </a:lnTo>
                  <a:lnTo>
                    <a:pt x="13118" y="137332"/>
                  </a:lnTo>
                  <a:lnTo>
                    <a:pt x="13356" y="137551"/>
                  </a:lnTo>
                  <a:lnTo>
                    <a:pt x="13602" y="137814"/>
                  </a:lnTo>
                  <a:lnTo>
                    <a:pt x="13840" y="137989"/>
                  </a:lnTo>
                  <a:lnTo>
                    <a:pt x="14086" y="138165"/>
                  </a:lnTo>
                  <a:lnTo>
                    <a:pt x="14578" y="138427"/>
                  </a:lnTo>
                  <a:lnTo>
                    <a:pt x="15062" y="138647"/>
                  </a:lnTo>
                  <a:lnTo>
                    <a:pt x="15623" y="138734"/>
                  </a:lnTo>
                  <a:lnTo>
                    <a:pt x="16183" y="138778"/>
                  </a:lnTo>
                  <a:lnTo>
                    <a:pt x="16735" y="138690"/>
                  </a:lnTo>
                  <a:lnTo>
                    <a:pt x="17295" y="138559"/>
                  </a:lnTo>
                  <a:lnTo>
                    <a:pt x="17796" y="138471"/>
                  </a:lnTo>
                  <a:lnTo>
                    <a:pt x="18306" y="138296"/>
                  </a:lnTo>
                  <a:lnTo>
                    <a:pt x="18552" y="138208"/>
                  </a:lnTo>
                  <a:lnTo>
                    <a:pt x="18807" y="138077"/>
                  </a:lnTo>
                  <a:lnTo>
                    <a:pt x="19053" y="137902"/>
                  </a:lnTo>
                  <a:lnTo>
                    <a:pt x="19299" y="137639"/>
                  </a:lnTo>
                  <a:lnTo>
                    <a:pt x="19325" y="137595"/>
                  </a:lnTo>
                  <a:lnTo>
                    <a:pt x="19333" y="137551"/>
                  </a:lnTo>
                  <a:lnTo>
                    <a:pt x="19342" y="137420"/>
                  </a:lnTo>
                  <a:lnTo>
                    <a:pt x="19342" y="137332"/>
                  </a:lnTo>
                  <a:lnTo>
                    <a:pt x="19342" y="137244"/>
                  </a:lnTo>
                  <a:lnTo>
                    <a:pt x="19325" y="137157"/>
                  </a:lnTo>
                  <a:lnTo>
                    <a:pt x="19308" y="137069"/>
                  </a:lnTo>
                  <a:lnTo>
                    <a:pt x="19282" y="137069"/>
                  </a:lnTo>
                  <a:lnTo>
                    <a:pt x="19282" y="137025"/>
                  </a:lnTo>
                  <a:lnTo>
                    <a:pt x="19078" y="136236"/>
                  </a:lnTo>
                  <a:lnTo>
                    <a:pt x="18866" y="135535"/>
                  </a:lnTo>
                  <a:lnTo>
                    <a:pt x="18645" y="134834"/>
                  </a:lnTo>
                  <a:lnTo>
                    <a:pt x="18416" y="134221"/>
                  </a:lnTo>
                  <a:lnTo>
                    <a:pt x="18178" y="133607"/>
                  </a:lnTo>
                  <a:lnTo>
                    <a:pt x="17941" y="133038"/>
                  </a:lnTo>
                  <a:lnTo>
                    <a:pt x="17474" y="131986"/>
                  </a:lnTo>
                  <a:lnTo>
                    <a:pt x="17117" y="131197"/>
                  </a:lnTo>
                  <a:lnTo>
                    <a:pt x="16752" y="130452"/>
                  </a:lnTo>
                  <a:lnTo>
                    <a:pt x="16387" y="129751"/>
                  </a:lnTo>
                  <a:lnTo>
                    <a:pt x="16013" y="129138"/>
                  </a:lnTo>
                  <a:lnTo>
                    <a:pt x="16277" y="129181"/>
                  </a:lnTo>
                  <a:lnTo>
                    <a:pt x="16548" y="129138"/>
                  </a:lnTo>
                  <a:lnTo>
                    <a:pt x="16820" y="129006"/>
                  </a:lnTo>
                  <a:lnTo>
                    <a:pt x="17092" y="128831"/>
                  </a:lnTo>
                  <a:lnTo>
                    <a:pt x="17355" y="128568"/>
                  </a:lnTo>
                  <a:lnTo>
                    <a:pt x="17610" y="128217"/>
                  </a:lnTo>
                  <a:lnTo>
                    <a:pt x="17856" y="127823"/>
                  </a:lnTo>
                  <a:lnTo>
                    <a:pt x="18094" y="127385"/>
                  </a:lnTo>
                  <a:lnTo>
                    <a:pt x="18119" y="127297"/>
                  </a:lnTo>
                  <a:lnTo>
                    <a:pt x="18128" y="127166"/>
                  </a:lnTo>
                  <a:lnTo>
                    <a:pt x="18161" y="127210"/>
                  </a:lnTo>
                  <a:lnTo>
                    <a:pt x="18178" y="127210"/>
                  </a:lnTo>
                  <a:lnTo>
                    <a:pt x="18187" y="127166"/>
                  </a:lnTo>
                  <a:lnTo>
                    <a:pt x="18212" y="127078"/>
                  </a:lnTo>
                  <a:lnTo>
                    <a:pt x="18221" y="126903"/>
                  </a:lnTo>
                  <a:lnTo>
                    <a:pt x="18221" y="126859"/>
                  </a:lnTo>
                  <a:lnTo>
                    <a:pt x="18212" y="126771"/>
                  </a:lnTo>
                  <a:lnTo>
                    <a:pt x="18128" y="126333"/>
                  </a:lnTo>
                  <a:lnTo>
                    <a:pt x="18034" y="125939"/>
                  </a:lnTo>
                  <a:lnTo>
                    <a:pt x="17941" y="125588"/>
                  </a:lnTo>
                  <a:lnTo>
                    <a:pt x="17830" y="125325"/>
                  </a:lnTo>
                  <a:lnTo>
                    <a:pt x="17720" y="125062"/>
                  </a:lnTo>
                  <a:lnTo>
                    <a:pt x="17601" y="124843"/>
                  </a:lnTo>
                  <a:lnTo>
                    <a:pt x="17380" y="124405"/>
                  </a:lnTo>
                  <a:lnTo>
                    <a:pt x="17066" y="123835"/>
                  </a:lnTo>
                  <a:lnTo>
                    <a:pt x="17329" y="123660"/>
                  </a:lnTo>
                  <a:lnTo>
                    <a:pt x="17584" y="123397"/>
                  </a:lnTo>
                  <a:lnTo>
                    <a:pt x="17873" y="123090"/>
                  </a:lnTo>
                  <a:lnTo>
                    <a:pt x="18026" y="122915"/>
                  </a:lnTo>
                  <a:lnTo>
                    <a:pt x="18178" y="122696"/>
                  </a:lnTo>
                  <a:lnTo>
                    <a:pt x="18331" y="122433"/>
                  </a:lnTo>
                  <a:lnTo>
                    <a:pt x="18476" y="122083"/>
                  </a:lnTo>
                  <a:lnTo>
                    <a:pt x="18611" y="121688"/>
                  </a:lnTo>
                  <a:lnTo>
                    <a:pt x="18671" y="121469"/>
                  </a:lnTo>
                  <a:lnTo>
                    <a:pt x="18722" y="121250"/>
                  </a:lnTo>
                  <a:lnTo>
                    <a:pt x="18756" y="121206"/>
                  </a:lnTo>
                  <a:lnTo>
                    <a:pt x="18790" y="121119"/>
                  </a:lnTo>
                  <a:lnTo>
                    <a:pt x="18815" y="121031"/>
                  </a:lnTo>
                  <a:lnTo>
                    <a:pt x="18832" y="120856"/>
                  </a:lnTo>
                  <a:lnTo>
                    <a:pt x="18832" y="120680"/>
                  </a:lnTo>
                  <a:lnTo>
                    <a:pt x="18832" y="120505"/>
                  </a:lnTo>
                  <a:lnTo>
                    <a:pt x="18815" y="120330"/>
                  </a:lnTo>
                  <a:lnTo>
                    <a:pt x="18781" y="120198"/>
                  </a:lnTo>
                  <a:lnTo>
                    <a:pt x="18679" y="119848"/>
                  </a:lnTo>
                  <a:lnTo>
                    <a:pt x="18578" y="119541"/>
                  </a:lnTo>
                  <a:lnTo>
                    <a:pt x="18476" y="119278"/>
                  </a:lnTo>
                  <a:lnTo>
                    <a:pt x="18374" y="119015"/>
                  </a:lnTo>
                  <a:lnTo>
                    <a:pt x="18153" y="118577"/>
                  </a:lnTo>
                  <a:lnTo>
                    <a:pt x="17924" y="118226"/>
                  </a:lnTo>
                  <a:lnTo>
                    <a:pt x="17695" y="117964"/>
                  </a:lnTo>
                  <a:lnTo>
                    <a:pt x="17465" y="117744"/>
                  </a:lnTo>
                  <a:lnTo>
                    <a:pt x="17236" y="117525"/>
                  </a:lnTo>
                  <a:lnTo>
                    <a:pt x="17007" y="117394"/>
                  </a:lnTo>
                  <a:lnTo>
                    <a:pt x="16429" y="117087"/>
                  </a:lnTo>
                  <a:lnTo>
                    <a:pt x="15861" y="116824"/>
                  </a:lnTo>
                  <a:lnTo>
                    <a:pt x="15292" y="116693"/>
                  </a:lnTo>
                  <a:lnTo>
                    <a:pt x="14714" y="116649"/>
                  </a:lnTo>
                  <a:lnTo>
                    <a:pt x="14205" y="116649"/>
                  </a:lnTo>
                  <a:lnTo>
                    <a:pt x="13695" y="116780"/>
                  </a:lnTo>
                  <a:lnTo>
                    <a:pt x="13186" y="116912"/>
                  </a:lnTo>
                  <a:lnTo>
                    <a:pt x="12677" y="117131"/>
                  </a:lnTo>
                  <a:lnTo>
                    <a:pt x="12218" y="117394"/>
                  </a:lnTo>
                  <a:lnTo>
                    <a:pt x="11980" y="117525"/>
                  </a:lnTo>
                  <a:lnTo>
                    <a:pt x="11751" y="117657"/>
                  </a:lnTo>
                  <a:lnTo>
                    <a:pt x="11513" y="117876"/>
                  </a:lnTo>
                  <a:lnTo>
                    <a:pt x="11284" y="118095"/>
                  </a:lnTo>
                  <a:lnTo>
                    <a:pt x="11063" y="118402"/>
                  </a:lnTo>
                  <a:lnTo>
                    <a:pt x="10843" y="118796"/>
                  </a:lnTo>
                  <a:lnTo>
                    <a:pt x="10987" y="117569"/>
                  </a:lnTo>
                  <a:lnTo>
                    <a:pt x="11114" y="116298"/>
                  </a:lnTo>
                  <a:lnTo>
                    <a:pt x="11242" y="115028"/>
                  </a:lnTo>
                  <a:lnTo>
                    <a:pt x="11352" y="113713"/>
                  </a:lnTo>
                  <a:lnTo>
                    <a:pt x="11581" y="111040"/>
                  </a:lnTo>
                  <a:lnTo>
                    <a:pt x="11683" y="109725"/>
                  </a:lnTo>
                  <a:lnTo>
                    <a:pt x="11794" y="108455"/>
                  </a:lnTo>
                  <a:lnTo>
                    <a:pt x="12040" y="105694"/>
                  </a:lnTo>
                  <a:lnTo>
                    <a:pt x="12286" y="102977"/>
                  </a:lnTo>
                  <a:lnTo>
                    <a:pt x="12524" y="100173"/>
                  </a:lnTo>
                  <a:lnTo>
                    <a:pt x="12634" y="98770"/>
                  </a:lnTo>
                  <a:lnTo>
                    <a:pt x="12745" y="97368"/>
                  </a:lnTo>
                  <a:lnTo>
                    <a:pt x="12863" y="95659"/>
                  </a:lnTo>
                  <a:lnTo>
                    <a:pt x="12982" y="93863"/>
                  </a:lnTo>
                  <a:lnTo>
                    <a:pt x="13084" y="92066"/>
                  </a:lnTo>
                  <a:lnTo>
                    <a:pt x="13169" y="90182"/>
                  </a:lnTo>
                  <a:lnTo>
                    <a:pt x="13245" y="88341"/>
                  </a:lnTo>
                  <a:lnTo>
                    <a:pt x="13305" y="86457"/>
                  </a:lnTo>
                  <a:lnTo>
                    <a:pt x="13322" y="85493"/>
                  </a:lnTo>
                  <a:lnTo>
                    <a:pt x="13339" y="84573"/>
                  </a:lnTo>
                  <a:lnTo>
                    <a:pt x="13347" y="83609"/>
                  </a:lnTo>
                  <a:lnTo>
                    <a:pt x="13347" y="82645"/>
                  </a:lnTo>
                  <a:lnTo>
                    <a:pt x="13560" y="85362"/>
                  </a:lnTo>
                  <a:lnTo>
                    <a:pt x="13670" y="86720"/>
                  </a:lnTo>
                  <a:lnTo>
                    <a:pt x="13763" y="88078"/>
                  </a:lnTo>
                  <a:lnTo>
                    <a:pt x="13857" y="89481"/>
                  </a:lnTo>
                  <a:lnTo>
                    <a:pt x="13942" y="90839"/>
                  </a:lnTo>
                  <a:lnTo>
                    <a:pt x="14027" y="92241"/>
                  </a:lnTo>
                  <a:lnTo>
                    <a:pt x="14095" y="93687"/>
                  </a:lnTo>
                  <a:lnTo>
                    <a:pt x="14145" y="94739"/>
                  </a:lnTo>
                  <a:lnTo>
                    <a:pt x="14188" y="95834"/>
                  </a:lnTo>
                  <a:lnTo>
                    <a:pt x="14222" y="96930"/>
                  </a:lnTo>
                  <a:lnTo>
                    <a:pt x="14256" y="98025"/>
                  </a:lnTo>
                  <a:lnTo>
                    <a:pt x="14273" y="99121"/>
                  </a:lnTo>
                  <a:lnTo>
                    <a:pt x="14298" y="100173"/>
                  </a:lnTo>
                  <a:lnTo>
                    <a:pt x="14307" y="101268"/>
                  </a:lnTo>
                  <a:lnTo>
                    <a:pt x="14315" y="102364"/>
                  </a:lnTo>
                  <a:lnTo>
                    <a:pt x="14315" y="103459"/>
                  </a:lnTo>
                  <a:lnTo>
                    <a:pt x="14315" y="104555"/>
                  </a:lnTo>
                  <a:lnTo>
                    <a:pt x="14298" y="105650"/>
                  </a:lnTo>
                  <a:lnTo>
                    <a:pt x="14281" y="106746"/>
                  </a:lnTo>
                  <a:lnTo>
                    <a:pt x="14256" y="107841"/>
                  </a:lnTo>
                  <a:lnTo>
                    <a:pt x="14222" y="108937"/>
                  </a:lnTo>
                  <a:lnTo>
                    <a:pt x="14179" y="109988"/>
                  </a:lnTo>
                  <a:lnTo>
                    <a:pt x="14137" y="111084"/>
                  </a:lnTo>
                  <a:lnTo>
                    <a:pt x="14128" y="111215"/>
                  </a:lnTo>
                  <a:lnTo>
                    <a:pt x="14137" y="111347"/>
                  </a:lnTo>
                  <a:lnTo>
                    <a:pt x="14154" y="111434"/>
                  </a:lnTo>
                  <a:lnTo>
                    <a:pt x="14179" y="111478"/>
                  </a:lnTo>
                  <a:lnTo>
                    <a:pt x="14196" y="111522"/>
                  </a:lnTo>
                  <a:lnTo>
                    <a:pt x="14222" y="111522"/>
                  </a:lnTo>
                  <a:lnTo>
                    <a:pt x="14247" y="111434"/>
                  </a:lnTo>
                  <a:lnTo>
                    <a:pt x="14264" y="111347"/>
                  </a:lnTo>
                  <a:lnTo>
                    <a:pt x="14477" y="108980"/>
                  </a:lnTo>
                  <a:lnTo>
                    <a:pt x="14578" y="107797"/>
                  </a:lnTo>
                  <a:lnTo>
                    <a:pt x="14672" y="106570"/>
                  </a:lnTo>
                  <a:lnTo>
                    <a:pt x="14765" y="105343"/>
                  </a:lnTo>
                  <a:lnTo>
                    <a:pt x="14850" y="104116"/>
                  </a:lnTo>
                  <a:lnTo>
                    <a:pt x="14927" y="102890"/>
                  </a:lnTo>
                  <a:lnTo>
                    <a:pt x="14995" y="101619"/>
                  </a:lnTo>
                  <a:lnTo>
                    <a:pt x="15054" y="100348"/>
                  </a:lnTo>
                  <a:lnTo>
                    <a:pt x="15096" y="99077"/>
                  </a:lnTo>
                  <a:lnTo>
                    <a:pt x="15130" y="97763"/>
                  </a:lnTo>
                  <a:lnTo>
                    <a:pt x="15147" y="96492"/>
                  </a:lnTo>
                  <a:lnTo>
                    <a:pt x="15147" y="95177"/>
                  </a:lnTo>
                  <a:lnTo>
                    <a:pt x="15130" y="93906"/>
                  </a:lnTo>
                  <a:lnTo>
                    <a:pt x="15096" y="92592"/>
                  </a:lnTo>
                  <a:lnTo>
                    <a:pt x="15045" y="91277"/>
                  </a:lnTo>
                  <a:lnTo>
                    <a:pt x="14986" y="90313"/>
                  </a:lnTo>
                  <a:lnTo>
                    <a:pt x="14918" y="89349"/>
                  </a:lnTo>
                  <a:lnTo>
                    <a:pt x="14833" y="88429"/>
                  </a:lnTo>
                  <a:lnTo>
                    <a:pt x="14740" y="87596"/>
                  </a:lnTo>
                  <a:lnTo>
                    <a:pt x="14638" y="86720"/>
                  </a:lnTo>
                  <a:lnTo>
                    <a:pt x="14528" y="85931"/>
                  </a:lnTo>
                  <a:lnTo>
                    <a:pt x="14417" y="85142"/>
                  </a:lnTo>
                  <a:lnTo>
                    <a:pt x="14290" y="84354"/>
                  </a:lnTo>
                  <a:lnTo>
                    <a:pt x="14035" y="82864"/>
                  </a:lnTo>
                  <a:lnTo>
                    <a:pt x="13772" y="81374"/>
                  </a:lnTo>
                  <a:lnTo>
                    <a:pt x="13509" y="79884"/>
                  </a:lnTo>
                  <a:lnTo>
                    <a:pt x="13390" y="79139"/>
                  </a:lnTo>
                  <a:lnTo>
                    <a:pt x="13271" y="78350"/>
                  </a:lnTo>
                  <a:lnTo>
                    <a:pt x="13211" y="76992"/>
                  </a:lnTo>
                  <a:lnTo>
                    <a:pt x="13398" y="77693"/>
                  </a:lnTo>
                  <a:lnTo>
                    <a:pt x="13585" y="78394"/>
                  </a:lnTo>
                  <a:lnTo>
                    <a:pt x="13950" y="79840"/>
                  </a:lnTo>
                  <a:lnTo>
                    <a:pt x="14298" y="81330"/>
                  </a:lnTo>
                  <a:lnTo>
                    <a:pt x="14638" y="82908"/>
                  </a:lnTo>
                  <a:lnTo>
                    <a:pt x="14969" y="84529"/>
                  </a:lnTo>
                  <a:lnTo>
                    <a:pt x="15300" y="86194"/>
                  </a:lnTo>
                  <a:lnTo>
                    <a:pt x="15954" y="89568"/>
                  </a:lnTo>
                  <a:lnTo>
                    <a:pt x="16294" y="91233"/>
                  </a:lnTo>
                  <a:lnTo>
                    <a:pt x="16642" y="92855"/>
                  </a:lnTo>
                  <a:lnTo>
                    <a:pt x="16820" y="93644"/>
                  </a:lnTo>
                  <a:lnTo>
                    <a:pt x="17007" y="94388"/>
                  </a:lnTo>
                  <a:lnTo>
                    <a:pt x="17194" y="95133"/>
                  </a:lnTo>
                  <a:lnTo>
                    <a:pt x="17380" y="95834"/>
                  </a:lnTo>
                  <a:lnTo>
                    <a:pt x="17576" y="96492"/>
                  </a:lnTo>
                  <a:lnTo>
                    <a:pt x="17771" y="97105"/>
                  </a:lnTo>
                  <a:lnTo>
                    <a:pt x="17975" y="97719"/>
                  </a:lnTo>
                  <a:lnTo>
                    <a:pt x="18178" y="98245"/>
                  </a:lnTo>
                  <a:lnTo>
                    <a:pt x="18391" y="98727"/>
                  </a:lnTo>
                  <a:lnTo>
                    <a:pt x="18611" y="99209"/>
                  </a:lnTo>
                  <a:lnTo>
                    <a:pt x="18832" y="99603"/>
                  </a:lnTo>
                  <a:lnTo>
                    <a:pt x="19061" y="99954"/>
                  </a:lnTo>
                  <a:lnTo>
                    <a:pt x="19095" y="99954"/>
                  </a:lnTo>
                  <a:lnTo>
                    <a:pt x="19129" y="99910"/>
                  </a:lnTo>
                  <a:lnTo>
                    <a:pt x="19155" y="99822"/>
                  </a:lnTo>
                  <a:lnTo>
                    <a:pt x="19172" y="99691"/>
                  </a:lnTo>
                  <a:lnTo>
                    <a:pt x="19180" y="99559"/>
                  </a:lnTo>
                  <a:lnTo>
                    <a:pt x="19180" y="99384"/>
                  </a:lnTo>
                  <a:lnTo>
                    <a:pt x="19172" y="99209"/>
                  </a:lnTo>
                  <a:lnTo>
                    <a:pt x="19146" y="99077"/>
                  </a:lnTo>
                  <a:lnTo>
                    <a:pt x="18943" y="98288"/>
                  </a:lnTo>
                  <a:lnTo>
                    <a:pt x="18747" y="97456"/>
                  </a:lnTo>
                  <a:lnTo>
                    <a:pt x="18561" y="96536"/>
                  </a:lnTo>
                  <a:lnTo>
                    <a:pt x="18391" y="95615"/>
                  </a:lnTo>
                  <a:lnTo>
                    <a:pt x="18221" y="94608"/>
                  </a:lnTo>
                  <a:lnTo>
                    <a:pt x="18060" y="93600"/>
                  </a:lnTo>
                  <a:lnTo>
                    <a:pt x="17745" y="91540"/>
                  </a:lnTo>
                  <a:lnTo>
                    <a:pt x="17440" y="89437"/>
                  </a:lnTo>
                  <a:lnTo>
                    <a:pt x="17126" y="87377"/>
                  </a:lnTo>
                  <a:lnTo>
                    <a:pt x="16964" y="86369"/>
                  </a:lnTo>
                  <a:lnTo>
                    <a:pt x="16795" y="85405"/>
                  </a:lnTo>
                  <a:lnTo>
                    <a:pt x="16616" y="84485"/>
                  </a:lnTo>
                  <a:lnTo>
                    <a:pt x="16429" y="83565"/>
                  </a:lnTo>
                  <a:lnTo>
                    <a:pt x="16277" y="82908"/>
                  </a:lnTo>
                  <a:lnTo>
                    <a:pt x="16115" y="82250"/>
                  </a:lnTo>
                  <a:lnTo>
                    <a:pt x="15945" y="81593"/>
                  </a:lnTo>
                  <a:lnTo>
                    <a:pt x="15776" y="80980"/>
                  </a:lnTo>
                  <a:lnTo>
                    <a:pt x="15597" y="80366"/>
                  </a:lnTo>
                  <a:lnTo>
                    <a:pt x="15411" y="79840"/>
                  </a:lnTo>
                  <a:lnTo>
                    <a:pt x="15224" y="79271"/>
                  </a:lnTo>
                  <a:lnTo>
                    <a:pt x="15037" y="78789"/>
                  </a:lnTo>
                  <a:lnTo>
                    <a:pt x="14833" y="78350"/>
                  </a:lnTo>
                  <a:lnTo>
                    <a:pt x="14638" y="77912"/>
                  </a:lnTo>
                  <a:lnTo>
                    <a:pt x="14434" y="77562"/>
                  </a:lnTo>
                  <a:lnTo>
                    <a:pt x="14239" y="77211"/>
                  </a:lnTo>
                  <a:lnTo>
                    <a:pt x="14027" y="76948"/>
                  </a:lnTo>
                  <a:lnTo>
                    <a:pt x="13823" y="76729"/>
                  </a:lnTo>
                  <a:lnTo>
                    <a:pt x="13619" y="76598"/>
                  </a:lnTo>
                  <a:lnTo>
                    <a:pt x="13415" y="76466"/>
                  </a:lnTo>
                  <a:lnTo>
                    <a:pt x="13262" y="76028"/>
                  </a:lnTo>
                  <a:lnTo>
                    <a:pt x="13118" y="75634"/>
                  </a:lnTo>
                  <a:lnTo>
                    <a:pt x="13110" y="75458"/>
                  </a:lnTo>
                  <a:lnTo>
                    <a:pt x="12982" y="74144"/>
                  </a:lnTo>
                  <a:lnTo>
                    <a:pt x="12846" y="72829"/>
                  </a:lnTo>
                  <a:lnTo>
                    <a:pt x="12566" y="70287"/>
                  </a:lnTo>
                  <a:lnTo>
                    <a:pt x="12269" y="67746"/>
                  </a:lnTo>
                  <a:lnTo>
                    <a:pt x="11972" y="65248"/>
                  </a:lnTo>
                  <a:lnTo>
                    <a:pt x="11666" y="62707"/>
                  </a:lnTo>
                  <a:lnTo>
                    <a:pt x="11369" y="60209"/>
                  </a:lnTo>
                  <a:lnTo>
                    <a:pt x="11089" y="57624"/>
                  </a:lnTo>
                  <a:lnTo>
                    <a:pt x="10953" y="56353"/>
                  </a:lnTo>
                  <a:lnTo>
                    <a:pt x="10826" y="55038"/>
                  </a:lnTo>
                  <a:lnTo>
                    <a:pt x="10707" y="53767"/>
                  </a:lnTo>
                  <a:lnTo>
                    <a:pt x="10596" y="52453"/>
                  </a:lnTo>
                  <a:lnTo>
                    <a:pt x="10495" y="51182"/>
                  </a:lnTo>
                  <a:lnTo>
                    <a:pt x="10393" y="49824"/>
                  </a:lnTo>
                  <a:lnTo>
                    <a:pt x="10308" y="48509"/>
                  </a:lnTo>
                  <a:lnTo>
                    <a:pt x="10223" y="47151"/>
                  </a:lnTo>
                  <a:lnTo>
                    <a:pt x="10155" y="45792"/>
                  </a:lnTo>
                  <a:lnTo>
                    <a:pt x="10087" y="44434"/>
                  </a:lnTo>
                  <a:lnTo>
                    <a:pt x="10045" y="43382"/>
                  </a:lnTo>
                  <a:lnTo>
                    <a:pt x="10011" y="42330"/>
                  </a:lnTo>
                  <a:lnTo>
                    <a:pt x="9985" y="41279"/>
                  </a:lnTo>
                  <a:lnTo>
                    <a:pt x="9960" y="40227"/>
                  </a:lnTo>
                  <a:lnTo>
                    <a:pt x="9934" y="38080"/>
                  </a:lnTo>
                  <a:lnTo>
                    <a:pt x="9917" y="35976"/>
                  </a:lnTo>
                  <a:lnTo>
                    <a:pt x="10011" y="37072"/>
                  </a:lnTo>
                  <a:lnTo>
                    <a:pt x="10112" y="38167"/>
                  </a:lnTo>
                  <a:lnTo>
                    <a:pt x="10231" y="39219"/>
                  </a:lnTo>
                  <a:lnTo>
                    <a:pt x="10350" y="40271"/>
                  </a:lnTo>
                  <a:lnTo>
                    <a:pt x="10469" y="41279"/>
                  </a:lnTo>
                  <a:lnTo>
                    <a:pt x="10605" y="42243"/>
                  </a:lnTo>
                  <a:lnTo>
                    <a:pt x="10732" y="43207"/>
                  </a:lnTo>
                  <a:lnTo>
                    <a:pt x="10868" y="44083"/>
                  </a:lnTo>
                  <a:lnTo>
                    <a:pt x="10987" y="44872"/>
                  </a:lnTo>
                  <a:lnTo>
                    <a:pt x="11114" y="45661"/>
                  </a:lnTo>
                  <a:lnTo>
                    <a:pt x="11378" y="47151"/>
                  </a:lnTo>
                  <a:lnTo>
                    <a:pt x="11649" y="48553"/>
                  </a:lnTo>
                  <a:lnTo>
                    <a:pt x="11938" y="49911"/>
                  </a:lnTo>
                  <a:lnTo>
                    <a:pt x="12235" y="51226"/>
                  </a:lnTo>
                  <a:lnTo>
                    <a:pt x="12541" y="52497"/>
                  </a:lnTo>
                  <a:lnTo>
                    <a:pt x="12855" y="53680"/>
                  </a:lnTo>
                  <a:lnTo>
                    <a:pt x="13178" y="54863"/>
                  </a:lnTo>
                  <a:lnTo>
                    <a:pt x="13517" y="56002"/>
                  </a:lnTo>
                  <a:lnTo>
                    <a:pt x="13865" y="57141"/>
                  </a:lnTo>
                  <a:lnTo>
                    <a:pt x="14222" y="58237"/>
                  </a:lnTo>
                  <a:lnTo>
                    <a:pt x="14578" y="59332"/>
                  </a:lnTo>
                  <a:lnTo>
                    <a:pt x="14935" y="60340"/>
                  </a:lnTo>
                  <a:lnTo>
                    <a:pt x="15300" y="61348"/>
                  </a:lnTo>
                  <a:lnTo>
                    <a:pt x="15665" y="62312"/>
                  </a:lnTo>
                  <a:lnTo>
                    <a:pt x="16030" y="63232"/>
                  </a:lnTo>
                  <a:lnTo>
                    <a:pt x="16701" y="64941"/>
                  </a:lnTo>
                  <a:lnTo>
                    <a:pt x="17372" y="66607"/>
                  </a:lnTo>
                  <a:lnTo>
                    <a:pt x="17711" y="67395"/>
                  </a:lnTo>
                  <a:lnTo>
                    <a:pt x="18060" y="68184"/>
                  </a:lnTo>
                  <a:lnTo>
                    <a:pt x="18399" y="68885"/>
                  </a:lnTo>
                  <a:lnTo>
                    <a:pt x="18747" y="69543"/>
                  </a:lnTo>
                  <a:lnTo>
                    <a:pt x="18747" y="69674"/>
                  </a:lnTo>
                  <a:lnTo>
                    <a:pt x="18747" y="69762"/>
                  </a:lnTo>
                  <a:lnTo>
                    <a:pt x="18756" y="69893"/>
                  </a:lnTo>
                  <a:lnTo>
                    <a:pt x="18773" y="69981"/>
                  </a:lnTo>
                  <a:lnTo>
                    <a:pt x="18807" y="70112"/>
                  </a:lnTo>
                  <a:lnTo>
                    <a:pt x="18858" y="70156"/>
                  </a:lnTo>
                  <a:lnTo>
                    <a:pt x="18824" y="70857"/>
                  </a:lnTo>
                  <a:lnTo>
                    <a:pt x="18807" y="71602"/>
                  </a:lnTo>
                  <a:lnTo>
                    <a:pt x="18790" y="72303"/>
                  </a:lnTo>
                  <a:lnTo>
                    <a:pt x="18781" y="73048"/>
                  </a:lnTo>
                  <a:lnTo>
                    <a:pt x="18773" y="74494"/>
                  </a:lnTo>
                  <a:lnTo>
                    <a:pt x="18781" y="75940"/>
                  </a:lnTo>
                  <a:lnTo>
                    <a:pt x="18815" y="77386"/>
                  </a:lnTo>
                  <a:lnTo>
                    <a:pt x="18858" y="78832"/>
                  </a:lnTo>
                  <a:lnTo>
                    <a:pt x="18926" y="80278"/>
                  </a:lnTo>
                  <a:lnTo>
                    <a:pt x="19002" y="81681"/>
                  </a:lnTo>
                  <a:lnTo>
                    <a:pt x="19087" y="83127"/>
                  </a:lnTo>
                  <a:lnTo>
                    <a:pt x="19189" y="84485"/>
                  </a:lnTo>
                  <a:lnTo>
                    <a:pt x="19299" y="85887"/>
                  </a:lnTo>
                  <a:lnTo>
                    <a:pt x="19418" y="87246"/>
                  </a:lnTo>
                  <a:lnTo>
                    <a:pt x="19545" y="88560"/>
                  </a:lnTo>
                  <a:lnTo>
                    <a:pt x="19681" y="89831"/>
                  </a:lnTo>
                  <a:lnTo>
                    <a:pt x="19817" y="91102"/>
                  </a:lnTo>
                  <a:lnTo>
                    <a:pt x="19961" y="92329"/>
                  </a:lnTo>
                  <a:lnTo>
                    <a:pt x="20114" y="93600"/>
                  </a:lnTo>
                  <a:lnTo>
                    <a:pt x="20276" y="94827"/>
                  </a:lnTo>
                  <a:lnTo>
                    <a:pt x="20598" y="97281"/>
                  </a:lnTo>
                  <a:lnTo>
                    <a:pt x="20929" y="99734"/>
                  </a:lnTo>
                  <a:lnTo>
                    <a:pt x="21269" y="102145"/>
                  </a:lnTo>
                  <a:lnTo>
                    <a:pt x="21634" y="104774"/>
                  </a:lnTo>
                  <a:lnTo>
                    <a:pt x="21991" y="107447"/>
                  </a:lnTo>
                  <a:lnTo>
                    <a:pt x="22169" y="108761"/>
                  </a:lnTo>
                  <a:lnTo>
                    <a:pt x="22347" y="110076"/>
                  </a:lnTo>
                  <a:lnTo>
                    <a:pt x="22432" y="110733"/>
                  </a:lnTo>
                  <a:lnTo>
                    <a:pt x="22517" y="111434"/>
                  </a:lnTo>
                  <a:lnTo>
                    <a:pt x="22585" y="112136"/>
                  </a:lnTo>
                  <a:lnTo>
                    <a:pt x="22653" y="112837"/>
                  </a:lnTo>
                  <a:lnTo>
                    <a:pt x="22661" y="112924"/>
                  </a:lnTo>
                  <a:lnTo>
                    <a:pt x="22678" y="113012"/>
                  </a:lnTo>
                  <a:lnTo>
                    <a:pt x="22704" y="113012"/>
                  </a:lnTo>
                  <a:lnTo>
                    <a:pt x="22721" y="113056"/>
                  </a:lnTo>
                  <a:lnTo>
                    <a:pt x="22738" y="113012"/>
                  </a:lnTo>
                  <a:lnTo>
                    <a:pt x="22755" y="112968"/>
                  </a:lnTo>
                  <a:lnTo>
                    <a:pt x="22763" y="112880"/>
                  </a:lnTo>
                  <a:lnTo>
                    <a:pt x="22772" y="112749"/>
                  </a:lnTo>
                  <a:lnTo>
                    <a:pt x="22755" y="111303"/>
                  </a:lnTo>
                  <a:lnTo>
                    <a:pt x="22729" y="109857"/>
                  </a:lnTo>
                  <a:lnTo>
                    <a:pt x="22704" y="108411"/>
                  </a:lnTo>
                  <a:lnTo>
                    <a:pt x="22661" y="107009"/>
                  </a:lnTo>
                  <a:lnTo>
                    <a:pt x="22611" y="105563"/>
                  </a:lnTo>
                  <a:lnTo>
                    <a:pt x="22560" y="104160"/>
                  </a:lnTo>
                  <a:lnTo>
                    <a:pt x="22492" y="102758"/>
                  </a:lnTo>
                  <a:lnTo>
                    <a:pt x="22415" y="101356"/>
                  </a:lnTo>
                  <a:lnTo>
                    <a:pt x="22330" y="99954"/>
                  </a:lnTo>
                  <a:lnTo>
                    <a:pt x="22237" y="98508"/>
                  </a:lnTo>
                  <a:lnTo>
                    <a:pt x="22127" y="97018"/>
                  </a:lnTo>
                  <a:lnTo>
                    <a:pt x="22008" y="95528"/>
                  </a:lnTo>
                  <a:lnTo>
                    <a:pt x="22169" y="96273"/>
                  </a:lnTo>
                  <a:lnTo>
                    <a:pt x="22381" y="97237"/>
                  </a:lnTo>
                  <a:lnTo>
                    <a:pt x="22594" y="98157"/>
                  </a:lnTo>
                  <a:lnTo>
                    <a:pt x="22806" y="99033"/>
                  </a:lnTo>
                  <a:lnTo>
                    <a:pt x="23027" y="99910"/>
                  </a:lnTo>
                  <a:lnTo>
                    <a:pt x="23417" y="101356"/>
                  </a:lnTo>
                  <a:lnTo>
                    <a:pt x="23621" y="102057"/>
                  </a:lnTo>
                  <a:lnTo>
                    <a:pt x="23825" y="102758"/>
                  </a:lnTo>
                  <a:lnTo>
                    <a:pt x="24028" y="103415"/>
                  </a:lnTo>
                  <a:lnTo>
                    <a:pt x="24241" y="104029"/>
                  </a:lnTo>
                  <a:lnTo>
                    <a:pt x="24453" y="104598"/>
                  </a:lnTo>
                  <a:lnTo>
                    <a:pt x="24665" y="105124"/>
                  </a:lnTo>
                  <a:lnTo>
                    <a:pt x="24725" y="105124"/>
                  </a:lnTo>
                  <a:lnTo>
                    <a:pt x="24750" y="105081"/>
                  </a:lnTo>
                  <a:lnTo>
                    <a:pt x="24776" y="104993"/>
                  </a:lnTo>
                  <a:lnTo>
                    <a:pt x="24793" y="104861"/>
                  </a:lnTo>
                  <a:lnTo>
                    <a:pt x="24801" y="104730"/>
                  </a:lnTo>
                  <a:lnTo>
                    <a:pt x="24801" y="104598"/>
                  </a:lnTo>
                  <a:lnTo>
                    <a:pt x="24784" y="104467"/>
                  </a:lnTo>
                  <a:lnTo>
                    <a:pt x="24648" y="103547"/>
                  </a:lnTo>
                  <a:lnTo>
                    <a:pt x="24521" y="102627"/>
                  </a:lnTo>
                  <a:lnTo>
                    <a:pt x="24258" y="100742"/>
                  </a:lnTo>
                  <a:lnTo>
                    <a:pt x="24003" y="98858"/>
                  </a:lnTo>
                  <a:lnTo>
                    <a:pt x="23867" y="97938"/>
                  </a:lnTo>
                  <a:lnTo>
                    <a:pt x="23731" y="97018"/>
                  </a:lnTo>
                  <a:lnTo>
                    <a:pt x="24045" y="98157"/>
                  </a:lnTo>
                  <a:lnTo>
                    <a:pt x="24368" y="99209"/>
                  </a:lnTo>
                  <a:lnTo>
                    <a:pt x="25013" y="101268"/>
                  </a:lnTo>
                  <a:lnTo>
                    <a:pt x="25047" y="101312"/>
                  </a:lnTo>
                  <a:lnTo>
                    <a:pt x="25081" y="101312"/>
                  </a:lnTo>
                  <a:lnTo>
                    <a:pt x="25107" y="101268"/>
                  </a:lnTo>
                  <a:lnTo>
                    <a:pt x="25132" y="101181"/>
                  </a:lnTo>
                  <a:lnTo>
                    <a:pt x="25149" y="101049"/>
                  </a:lnTo>
                  <a:lnTo>
                    <a:pt x="25166" y="100918"/>
                  </a:lnTo>
                  <a:lnTo>
                    <a:pt x="25166" y="100742"/>
                  </a:lnTo>
                  <a:lnTo>
                    <a:pt x="25149" y="100567"/>
                  </a:lnTo>
                  <a:lnTo>
                    <a:pt x="25073" y="99778"/>
                  </a:lnTo>
                  <a:lnTo>
                    <a:pt x="24979" y="98990"/>
                  </a:lnTo>
                  <a:lnTo>
                    <a:pt x="24793" y="97500"/>
                  </a:lnTo>
                  <a:lnTo>
                    <a:pt x="24784" y="96623"/>
                  </a:lnTo>
                  <a:lnTo>
                    <a:pt x="24767" y="95747"/>
                  </a:lnTo>
                  <a:lnTo>
                    <a:pt x="24733" y="94870"/>
                  </a:lnTo>
                  <a:lnTo>
                    <a:pt x="24691" y="93994"/>
                  </a:lnTo>
                  <a:lnTo>
                    <a:pt x="24648" y="93161"/>
                  </a:lnTo>
                  <a:lnTo>
                    <a:pt x="24589" y="92285"/>
                  </a:lnTo>
                  <a:lnTo>
                    <a:pt x="24529" y="91453"/>
                  </a:lnTo>
                  <a:lnTo>
                    <a:pt x="24453" y="90664"/>
                  </a:lnTo>
                  <a:lnTo>
                    <a:pt x="24453" y="90664"/>
                  </a:lnTo>
                  <a:lnTo>
                    <a:pt x="24979" y="91715"/>
                  </a:lnTo>
                  <a:lnTo>
                    <a:pt x="25497" y="92723"/>
                  </a:lnTo>
                  <a:lnTo>
                    <a:pt x="25761" y="93249"/>
                  </a:lnTo>
                  <a:lnTo>
                    <a:pt x="26024" y="93687"/>
                  </a:lnTo>
                  <a:lnTo>
                    <a:pt x="26287" y="94126"/>
                  </a:lnTo>
                  <a:lnTo>
                    <a:pt x="26559" y="94520"/>
                  </a:lnTo>
                  <a:lnTo>
                    <a:pt x="26576" y="94520"/>
                  </a:lnTo>
                  <a:lnTo>
                    <a:pt x="26593" y="94476"/>
                  </a:lnTo>
                  <a:lnTo>
                    <a:pt x="26610" y="94388"/>
                  </a:lnTo>
                  <a:lnTo>
                    <a:pt x="26610" y="94301"/>
                  </a:lnTo>
                  <a:lnTo>
                    <a:pt x="26618" y="94213"/>
                  </a:lnTo>
                  <a:lnTo>
                    <a:pt x="26610" y="94126"/>
                  </a:lnTo>
                  <a:lnTo>
                    <a:pt x="26601" y="94038"/>
                  </a:lnTo>
                  <a:lnTo>
                    <a:pt x="26584" y="93950"/>
                  </a:lnTo>
                  <a:lnTo>
                    <a:pt x="26542" y="93468"/>
                  </a:lnTo>
                  <a:lnTo>
                    <a:pt x="26499" y="93030"/>
                  </a:lnTo>
                  <a:lnTo>
                    <a:pt x="26448" y="92592"/>
                  </a:lnTo>
                  <a:lnTo>
                    <a:pt x="26380" y="92197"/>
                  </a:lnTo>
                  <a:lnTo>
                    <a:pt x="26321" y="91803"/>
                  </a:lnTo>
                  <a:lnTo>
                    <a:pt x="26245" y="91453"/>
                  </a:lnTo>
                  <a:lnTo>
                    <a:pt x="26177" y="91102"/>
                  </a:lnTo>
                  <a:lnTo>
                    <a:pt x="26092" y="90795"/>
                  </a:lnTo>
                  <a:lnTo>
                    <a:pt x="25922" y="90182"/>
                  </a:lnTo>
                  <a:lnTo>
                    <a:pt x="25744" y="89656"/>
                  </a:lnTo>
                  <a:lnTo>
                    <a:pt x="25557" y="89130"/>
                  </a:lnTo>
                  <a:lnTo>
                    <a:pt x="25362" y="88692"/>
                  </a:lnTo>
                  <a:lnTo>
                    <a:pt x="25548" y="88648"/>
                  </a:lnTo>
                  <a:lnTo>
                    <a:pt x="25744" y="88560"/>
                  </a:lnTo>
                  <a:lnTo>
                    <a:pt x="25930" y="88429"/>
                  </a:lnTo>
                  <a:lnTo>
                    <a:pt x="26117" y="88210"/>
                  </a:lnTo>
                  <a:lnTo>
                    <a:pt x="26295" y="87947"/>
                  </a:lnTo>
                  <a:lnTo>
                    <a:pt x="26474" y="87640"/>
                  </a:lnTo>
                  <a:lnTo>
                    <a:pt x="26644" y="87333"/>
                  </a:lnTo>
                  <a:lnTo>
                    <a:pt x="26805" y="87027"/>
                  </a:lnTo>
                  <a:lnTo>
                    <a:pt x="26830" y="86939"/>
                  </a:lnTo>
                  <a:lnTo>
                    <a:pt x="26856" y="86851"/>
                  </a:lnTo>
                  <a:lnTo>
                    <a:pt x="27544" y="87421"/>
                  </a:lnTo>
                  <a:lnTo>
                    <a:pt x="28240" y="87947"/>
                  </a:lnTo>
                  <a:lnTo>
                    <a:pt x="28291" y="87947"/>
                  </a:lnTo>
                  <a:lnTo>
                    <a:pt x="28325" y="87859"/>
                  </a:lnTo>
                  <a:lnTo>
                    <a:pt x="28342" y="87728"/>
                  </a:lnTo>
                  <a:lnTo>
                    <a:pt x="28359" y="87553"/>
                  </a:lnTo>
                  <a:lnTo>
                    <a:pt x="28359" y="87333"/>
                  </a:lnTo>
                  <a:lnTo>
                    <a:pt x="28350" y="87114"/>
                  </a:lnTo>
                  <a:lnTo>
                    <a:pt x="28333" y="86939"/>
                  </a:lnTo>
                  <a:lnTo>
                    <a:pt x="28308" y="86808"/>
                  </a:lnTo>
                  <a:lnTo>
                    <a:pt x="28104" y="86019"/>
                  </a:lnTo>
                  <a:lnTo>
                    <a:pt x="27892" y="85274"/>
                  </a:lnTo>
                  <a:lnTo>
                    <a:pt x="27671" y="84529"/>
                  </a:lnTo>
                  <a:lnTo>
                    <a:pt x="27442" y="83872"/>
                  </a:lnTo>
                  <a:lnTo>
                    <a:pt x="27212" y="83302"/>
                  </a:lnTo>
                  <a:lnTo>
                    <a:pt x="26975" y="82776"/>
                  </a:lnTo>
                  <a:lnTo>
                    <a:pt x="26728" y="82294"/>
                  </a:lnTo>
                  <a:lnTo>
                    <a:pt x="26482" y="81944"/>
                  </a:lnTo>
                  <a:lnTo>
                    <a:pt x="26975" y="81812"/>
                  </a:lnTo>
                  <a:lnTo>
                    <a:pt x="27476" y="81637"/>
                  </a:lnTo>
                  <a:lnTo>
                    <a:pt x="27977" y="81418"/>
                  </a:lnTo>
                  <a:lnTo>
                    <a:pt x="28469" y="81111"/>
                  </a:lnTo>
                  <a:lnTo>
                    <a:pt x="28512" y="81067"/>
                  </a:lnTo>
                  <a:lnTo>
                    <a:pt x="28537" y="80980"/>
                  </a:lnTo>
                  <a:lnTo>
                    <a:pt x="28562" y="80848"/>
                  </a:lnTo>
                  <a:lnTo>
                    <a:pt x="28571" y="80717"/>
                  </a:lnTo>
                  <a:lnTo>
                    <a:pt x="28579" y="80541"/>
                  </a:lnTo>
                  <a:lnTo>
                    <a:pt x="28579" y="80366"/>
                  </a:lnTo>
                  <a:lnTo>
                    <a:pt x="28562" y="80235"/>
                  </a:lnTo>
                  <a:lnTo>
                    <a:pt x="28545" y="80059"/>
                  </a:lnTo>
                  <a:lnTo>
                    <a:pt x="28376" y="79227"/>
                  </a:lnTo>
                  <a:lnTo>
                    <a:pt x="28180" y="78394"/>
                  </a:lnTo>
                  <a:lnTo>
                    <a:pt x="27968" y="77649"/>
                  </a:lnTo>
                  <a:lnTo>
                    <a:pt x="27866" y="77299"/>
                  </a:lnTo>
                  <a:lnTo>
                    <a:pt x="27747" y="76948"/>
                  </a:lnTo>
                  <a:lnTo>
                    <a:pt x="27637" y="76641"/>
                  </a:lnTo>
                  <a:lnTo>
                    <a:pt x="27518" y="76378"/>
                  </a:lnTo>
                  <a:lnTo>
                    <a:pt x="27399" y="76116"/>
                  </a:lnTo>
                  <a:lnTo>
                    <a:pt x="27280" y="75896"/>
                  </a:lnTo>
                  <a:lnTo>
                    <a:pt x="27153" y="75721"/>
                  </a:lnTo>
                  <a:lnTo>
                    <a:pt x="27034" y="75590"/>
                  </a:lnTo>
                  <a:lnTo>
                    <a:pt x="26907" y="75458"/>
                  </a:lnTo>
                  <a:lnTo>
                    <a:pt x="26788" y="75371"/>
                  </a:lnTo>
                  <a:lnTo>
                    <a:pt x="27136" y="74889"/>
                  </a:lnTo>
                  <a:lnTo>
                    <a:pt x="27493" y="74363"/>
                  </a:lnTo>
                  <a:lnTo>
                    <a:pt x="28197" y="73223"/>
                  </a:lnTo>
                  <a:lnTo>
                    <a:pt x="28223" y="73180"/>
                  </a:lnTo>
                  <a:lnTo>
                    <a:pt x="28248" y="73048"/>
                  </a:lnTo>
                  <a:lnTo>
                    <a:pt x="28257" y="72960"/>
                  </a:lnTo>
                  <a:lnTo>
                    <a:pt x="28265" y="72829"/>
                  </a:lnTo>
                  <a:lnTo>
                    <a:pt x="28265" y="72654"/>
                  </a:lnTo>
                  <a:lnTo>
                    <a:pt x="28265" y="72522"/>
                  </a:lnTo>
                  <a:lnTo>
                    <a:pt x="28248" y="72259"/>
                  </a:lnTo>
                  <a:lnTo>
                    <a:pt x="28155" y="71558"/>
                  </a:lnTo>
                  <a:lnTo>
                    <a:pt x="28045" y="70945"/>
                  </a:lnTo>
                  <a:lnTo>
                    <a:pt x="27926" y="70419"/>
                  </a:lnTo>
                  <a:lnTo>
                    <a:pt x="27798" y="69937"/>
                  </a:lnTo>
                  <a:lnTo>
                    <a:pt x="27662" y="69543"/>
                  </a:lnTo>
                  <a:lnTo>
                    <a:pt x="27518" y="69192"/>
                  </a:lnTo>
                  <a:lnTo>
                    <a:pt x="27365" y="68885"/>
                  </a:lnTo>
                  <a:lnTo>
                    <a:pt x="27204" y="68622"/>
                  </a:lnTo>
                  <a:lnTo>
                    <a:pt x="27051" y="68403"/>
                  </a:lnTo>
                  <a:lnTo>
                    <a:pt x="26881" y="68228"/>
                  </a:lnTo>
                  <a:lnTo>
                    <a:pt x="26720" y="68053"/>
                  </a:lnTo>
                  <a:lnTo>
                    <a:pt x="26559" y="67921"/>
                  </a:lnTo>
                  <a:lnTo>
                    <a:pt x="26236" y="67702"/>
                  </a:lnTo>
                  <a:lnTo>
                    <a:pt x="25930" y="67571"/>
                  </a:lnTo>
                  <a:lnTo>
                    <a:pt x="25565" y="67395"/>
                  </a:lnTo>
                  <a:lnTo>
                    <a:pt x="25192" y="67308"/>
                  </a:lnTo>
                  <a:lnTo>
                    <a:pt x="24818" y="67264"/>
                  </a:lnTo>
                  <a:lnTo>
                    <a:pt x="24445" y="67308"/>
                  </a:lnTo>
                  <a:lnTo>
                    <a:pt x="24071" y="67439"/>
                  </a:lnTo>
                  <a:lnTo>
                    <a:pt x="23697" y="67614"/>
                  </a:lnTo>
                  <a:lnTo>
                    <a:pt x="23324" y="67877"/>
                  </a:lnTo>
                  <a:lnTo>
                    <a:pt x="22959" y="68272"/>
                  </a:lnTo>
                  <a:lnTo>
                    <a:pt x="23468" y="67483"/>
                  </a:lnTo>
                  <a:lnTo>
                    <a:pt x="23986" y="66738"/>
                  </a:lnTo>
                  <a:lnTo>
                    <a:pt x="24249" y="66344"/>
                  </a:lnTo>
                  <a:lnTo>
                    <a:pt x="24504" y="65905"/>
                  </a:lnTo>
                  <a:lnTo>
                    <a:pt x="24759" y="65467"/>
                  </a:lnTo>
                  <a:lnTo>
                    <a:pt x="25005" y="64985"/>
                  </a:lnTo>
                  <a:lnTo>
                    <a:pt x="25243" y="64416"/>
                  </a:lnTo>
                  <a:lnTo>
                    <a:pt x="25480" y="63802"/>
                  </a:lnTo>
                  <a:lnTo>
                    <a:pt x="25701" y="63145"/>
                  </a:lnTo>
                  <a:lnTo>
                    <a:pt x="25803" y="62750"/>
                  </a:lnTo>
                  <a:lnTo>
                    <a:pt x="25913" y="62356"/>
                  </a:lnTo>
                  <a:lnTo>
                    <a:pt x="26015" y="61962"/>
                  </a:lnTo>
                  <a:lnTo>
                    <a:pt x="26109" y="61480"/>
                  </a:lnTo>
                  <a:lnTo>
                    <a:pt x="26202" y="61041"/>
                  </a:lnTo>
                  <a:lnTo>
                    <a:pt x="26295" y="60516"/>
                  </a:lnTo>
                  <a:lnTo>
                    <a:pt x="26380" y="59990"/>
                  </a:lnTo>
                  <a:lnTo>
                    <a:pt x="26457" y="59464"/>
                  </a:lnTo>
                  <a:lnTo>
                    <a:pt x="26533" y="58850"/>
                  </a:lnTo>
                  <a:lnTo>
                    <a:pt x="26610" y="58237"/>
                  </a:lnTo>
                  <a:lnTo>
                    <a:pt x="26618" y="58062"/>
                  </a:lnTo>
                  <a:lnTo>
                    <a:pt x="26618" y="57930"/>
                  </a:lnTo>
                  <a:lnTo>
                    <a:pt x="26610" y="57755"/>
                  </a:lnTo>
                  <a:lnTo>
                    <a:pt x="26584" y="57624"/>
                  </a:lnTo>
                  <a:lnTo>
                    <a:pt x="26559" y="57492"/>
                  </a:lnTo>
                  <a:lnTo>
                    <a:pt x="26525" y="57448"/>
                  </a:lnTo>
                  <a:lnTo>
                    <a:pt x="26465" y="57448"/>
                  </a:lnTo>
                  <a:lnTo>
                    <a:pt x="26245" y="57886"/>
                  </a:lnTo>
                  <a:lnTo>
                    <a:pt x="26032" y="58193"/>
                  </a:lnTo>
                  <a:lnTo>
                    <a:pt x="25812" y="58500"/>
                  </a:lnTo>
                  <a:lnTo>
                    <a:pt x="25591" y="58719"/>
                  </a:lnTo>
                  <a:lnTo>
                    <a:pt x="25370" y="58850"/>
                  </a:lnTo>
                  <a:lnTo>
                    <a:pt x="25149" y="58938"/>
                  </a:lnTo>
                  <a:lnTo>
                    <a:pt x="24920" y="59026"/>
                  </a:lnTo>
                  <a:lnTo>
                    <a:pt x="24699" y="58982"/>
                  </a:lnTo>
                  <a:lnTo>
                    <a:pt x="24691" y="58894"/>
                  </a:lnTo>
                  <a:lnTo>
                    <a:pt x="24682" y="58807"/>
                  </a:lnTo>
                  <a:lnTo>
                    <a:pt x="24665" y="58719"/>
                  </a:lnTo>
                  <a:lnTo>
                    <a:pt x="24640" y="58675"/>
                  </a:lnTo>
                  <a:lnTo>
                    <a:pt x="25005" y="57536"/>
                  </a:lnTo>
                  <a:lnTo>
                    <a:pt x="25362" y="56309"/>
                  </a:lnTo>
                  <a:lnTo>
                    <a:pt x="26058" y="53811"/>
                  </a:lnTo>
                  <a:lnTo>
                    <a:pt x="26092" y="53680"/>
                  </a:lnTo>
                  <a:lnTo>
                    <a:pt x="26100" y="53504"/>
                  </a:lnTo>
                  <a:lnTo>
                    <a:pt x="26109" y="53329"/>
                  </a:lnTo>
                  <a:lnTo>
                    <a:pt x="26100" y="53110"/>
                  </a:lnTo>
                  <a:lnTo>
                    <a:pt x="26083" y="52979"/>
                  </a:lnTo>
                  <a:lnTo>
                    <a:pt x="26049" y="52847"/>
                  </a:lnTo>
                  <a:lnTo>
                    <a:pt x="26015" y="52759"/>
                  </a:lnTo>
                  <a:lnTo>
                    <a:pt x="25981" y="52759"/>
                  </a:lnTo>
                  <a:lnTo>
                    <a:pt x="25667" y="52935"/>
                  </a:lnTo>
                  <a:lnTo>
                    <a:pt x="25353" y="53154"/>
                  </a:lnTo>
                  <a:lnTo>
                    <a:pt x="25039" y="53417"/>
                  </a:lnTo>
                  <a:lnTo>
                    <a:pt x="24725" y="53680"/>
                  </a:lnTo>
                  <a:lnTo>
                    <a:pt x="24419" y="54030"/>
                  </a:lnTo>
                  <a:lnTo>
                    <a:pt x="24105" y="54381"/>
                  </a:lnTo>
                  <a:lnTo>
                    <a:pt x="23799" y="54731"/>
                  </a:lnTo>
                  <a:lnTo>
                    <a:pt x="23494" y="55170"/>
                  </a:lnTo>
                  <a:lnTo>
                    <a:pt x="24139" y="52716"/>
                  </a:lnTo>
                  <a:lnTo>
                    <a:pt x="24164" y="52540"/>
                  </a:lnTo>
                  <a:lnTo>
                    <a:pt x="24181" y="52365"/>
                  </a:lnTo>
                  <a:lnTo>
                    <a:pt x="24181" y="52190"/>
                  </a:lnTo>
                  <a:lnTo>
                    <a:pt x="24173" y="52015"/>
                  </a:lnTo>
                  <a:lnTo>
                    <a:pt x="24156" y="51883"/>
                  </a:lnTo>
                  <a:lnTo>
                    <a:pt x="24122" y="51752"/>
                  </a:lnTo>
                  <a:lnTo>
                    <a:pt x="24088" y="51664"/>
                  </a:lnTo>
                  <a:lnTo>
                    <a:pt x="24054" y="51664"/>
                  </a:lnTo>
                  <a:lnTo>
                    <a:pt x="23842" y="51795"/>
                  </a:lnTo>
                  <a:lnTo>
                    <a:pt x="23629" y="51927"/>
                  </a:lnTo>
                  <a:lnTo>
                    <a:pt x="23417" y="52102"/>
                  </a:lnTo>
                  <a:lnTo>
                    <a:pt x="23205" y="52321"/>
                  </a:lnTo>
                  <a:lnTo>
                    <a:pt x="23001" y="52540"/>
                  </a:lnTo>
                  <a:lnTo>
                    <a:pt x="22797" y="52847"/>
                  </a:lnTo>
                  <a:lnTo>
                    <a:pt x="22585" y="53154"/>
                  </a:lnTo>
                  <a:lnTo>
                    <a:pt x="22390" y="53461"/>
                  </a:lnTo>
                  <a:lnTo>
                    <a:pt x="22186" y="53855"/>
                  </a:lnTo>
                  <a:lnTo>
                    <a:pt x="21991" y="54249"/>
                  </a:lnTo>
                  <a:lnTo>
                    <a:pt x="21795" y="54688"/>
                  </a:lnTo>
                  <a:lnTo>
                    <a:pt x="21600" y="55170"/>
                  </a:lnTo>
                  <a:lnTo>
                    <a:pt x="21413" y="55652"/>
                  </a:lnTo>
                  <a:lnTo>
                    <a:pt x="21227" y="56177"/>
                  </a:lnTo>
                  <a:lnTo>
                    <a:pt x="21040" y="56747"/>
                  </a:lnTo>
                  <a:lnTo>
                    <a:pt x="20861" y="57361"/>
                  </a:lnTo>
                  <a:lnTo>
                    <a:pt x="20573" y="58368"/>
                  </a:lnTo>
                  <a:lnTo>
                    <a:pt x="20293" y="59508"/>
                  </a:lnTo>
                  <a:lnTo>
                    <a:pt x="20004" y="60779"/>
                  </a:lnTo>
                  <a:lnTo>
                    <a:pt x="19868" y="61436"/>
                  </a:lnTo>
                  <a:lnTo>
                    <a:pt x="19741" y="62093"/>
                  </a:lnTo>
                  <a:lnTo>
                    <a:pt x="19605" y="62794"/>
                  </a:lnTo>
                  <a:lnTo>
                    <a:pt x="19478" y="63495"/>
                  </a:lnTo>
                  <a:lnTo>
                    <a:pt x="19359" y="64240"/>
                  </a:lnTo>
                  <a:lnTo>
                    <a:pt x="19248" y="64985"/>
                  </a:lnTo>
                  <a:lnTo>
                    <a:pt x="19138" y="65774"/>
                  </a:lnTo>
                  <a:lnTo>
                    <a:pt x="19036" y="66563"/>
                  </a:lnTo>
                  <a:lnTo>
                    <a:pt x="18951" y="67352"/>
                  </a:lnTo>
                  <a:lnTo>
                    <a:pt x="18866" y="68184"/>
                  </a:lnTo>
                  <a:lnTo>
                    <a:pt x="18841" y="68009"/>
                  </a:lnTo>
                  <a:lnTo>
                    <a:pt x="18815" y="67921"/>
                  </a:lnTo>
                  <a:lnTo>
                    <a:pt x="18798" y="67877"/>
                  </a:lnTo>
                  <a:lnTo>
                    <a:pt x="18756" y="67877"/>
                  </a:lnTo>
                  <a:lnTo>
                    <a:pt x="18722" y="67965"/>
                  </a:lnTo>
                  <a:lnTo>
                    <a:pt x="18696" y="68184"/>
                  </a:lnTo>
                  <a:lnTo>
                    <a:pt x="18365" y="67352"/>
                  </a:lnTo>
                  <a:lnTo>
                    <a:pt x="18034" y="66519"/>
                  </a:lnTo>
                  <a:lnTo>
                    <a:pt x="17355" y="65029"/>
                  </a:lnTo>
                  <a:lnTo>
                    <a:pt x="16676" y="63495"/>
                  </a:lnTo>
                  <a:lnTo>
                    <a:pt x="16345" y="62750"/>
                  </a:lnTo>
                  <a:lnTo>
                    <a:pt x="16013" y="61918"/>
                  </a:lnTo>
                  <a:lnTo>
                    <a:pt x="15326" y="60121"/>
                  </a:lnTo>
                  <a:lnTo>
                    <a:pt x="14995" y="59201"/>
                  </a:lnTo>
                  <a:lnTo>
                    <a:pt x="14655" y="58237"/>
                  </a:lnTo>
                  <a:lnTo>
                    <a:pt x="14324" y="57229"/>
                  </a:lnTo>
                  <a:lnTo>
                    <a:pt x="13993" y="56221"/>
                  </a:lnTo>
                  <a:lnTo>
                    <a:pt x="13670" y="55170"/>
                  </a:lnTo>
                  <a:lnTo>
                    <a:pt x="13347" y="54074"/>
                  </a:lnTo>
                  <a:lnTo>
                    <a:pt x="13050" y="52979"/>
                  </a:lnTo>
                  <a:lnTo>
                    <a:pt x="12761" y="51839"/>
                  </a:lnTo>
                  <a:lnTo>
                    <a:pt x="12481" y="50656"/>
                  </a:lnTo>
                  <a:lnTo>
                    <a:pt x="12201" y="49429"/>
                  </a:lnTo>
                  <a:lnTo>
                    <a:pt x="11938" y="48158"/>
                  </a:lnTo>
                  <a:lnTo>
                    <a:pt x="11675" y="46844"/>
                  </a:lnTo>
                  <a:lnTo>
                    <a:pt x="11428" y="45442"/>
                  </a:lnTo>
                  <a:lnTo>
                    <a:pt x="11199" y="43996"/>
                  </a:lnTo>
                  <a:lnTo>
                    <a:pt x="10970" y="42462"/>
                  </a:lnTo>
                  <a:lnTo>
                    <a:pt x="10758" y="40884"/>
                  </a:lnTo>
                  <a:lnTo>
                    <a:pt x="10656" y="40096"/>
                  </a:lnTo>
                  <a:lnTo>
                    <a:pt x="10554" y="39263"/>
                  </a:lnTo>
                  <a:lnTo>
                    <a:pt x="10461" y="38430"/>
                  </a:lnTo>
                  <a:lnTo>
                    <a:pt x="10376" y="37554"/>
                  </a:lnTo>
                  <a:lnTo>
                    <a:pt x="10282" y="36546"/>
                  </a:lnTo>
                  <a:lnTo>
                    <a:pt x="10197" y="35494"/>
                  </a:lnTo>
                  <a:lnTo>
                    <a:pt x="10053" y="33391"/>
                  </a:lnTo>
                  <a:lnTo>
                    <a:pt x="10121" y="33610"/>
                  </a:lnTo>
                  <a:lnTo>
                    <a:pt x="10223" y="34224"/>
                  </a:lnTo>
                  <a:lnTo>
                    <a:pt x="10325" y="34793"/>
                  </a:lnTo>
                  <a:lnTo>
                    <a:pt x="10562" y="35933"/>
                  </a:lnTo>
                  <a:lnTo>
                    <a:pt x="10800" y="36984"/>
                  </a:lnTo>
                  <a:lnTo>
                    <a:pt x="11029" y="37992"/>
                  </a:lnTo>
                  <a:lnTo>
                    <a:pt x="11378" y="39438"/>
                  </a:lnTo>
                  <a:lnTo>
                    <a:pt x="11734" y="40840"/>
                  </a:lnTo>
                  <a:lnTo>
                    <a:pt x="12108" y="42155"/>
                  </a:lnTo>
                  <a:lnTo>
                    <a:pt x="12481" y="43382"/>
                  </a:lnTo>
                  <a:lnTo>
                    <a:pt x="12880" y="44565"/>
                  </a:lnTo>
                  <a:lnTo>
                    <a:pt x="13279" y="45617"/>
                  </a:lnTo>
                  <a:lnTo>
                    <a:pt x="13695" y="46625"/>
                  </a:lnTo>
                  <a:lnTo>
                    <a:pt x="13899" y="47107"/>
                  </a:lnTo>
                  <a:lnTo>
                    <a:pt x="14111" y="47545"/>
                  </a:lnTo>
                  <a:lnTo>
                    <a:pt x="14536" y="48378"/>
                  </a:lnTo>
                  <a:lnTo>
                    <a:pt x="14757" y="48816"/>
                  </a:lnTo>
                  <a:lnTo>
                    <a:pt x="14986" y="49210"/>
                  </a:lnTo>
                  <a:lnTo>
                    <a:pt x="15207" y="49517"/>
                  </a:lnTo>
                  <a:lnTo>
                    <a:pt x="15436" y="49780"/>
                  </a:lnTo>
                  <a:lnTo>
                    <a:pt x="15665" y="49955"/>
                  </a:lnTo>
                  <a:lnTo>
                    <a:pt x="15776" y="49999"/>
                  </a:lnTo>
                  <a:lnTo>
                    <a:pt x="15911" y="49999"/>
                  </a:lnTo>
                  <a:lnTo>
                    <a:pt x="15928" y="49911"/>
                  </a:lnTo>
                  <a:lnTo>
                    <a:pt x="15945" y="49824"/>
                  </a:lnTo>
                  <a:lnTo>
                    <a:pt x="15945" y="49692"/>
                  </a:lnTo>
                  <a:lnTo>
                    <a:pt x="15945" y="49561"/>
                  </a:lnTo>
                  <a:lnTo>
                    <a:pt x="15945" y="49429"/>
                  </a:lnTo>
                  <a:lnTo>
                    <a:pt x="15928" y="49342"/>
                  </a:lnTo>
                  <a:lnTo>
                    <a:pt x="15911" y="49254"/>
                  </a:lnTo>
                  <a:lnTo>
                    <a:pt x="15903" y="49254"/>
                  </a:lnTo>
                  <a:lnTo>
                    <a:pt x="15903" y="49210"/>
                  </a:lnTo>
                  <a:lnTo>
                    <a:pt x="15869" y="48684"/>
                  </a:lnTo>
                  <a:lnTo>
                    <a:pt x="15835" y="48202"/>
                  </a:lnTo>
                  <a:lnTo>
                    <a:pt x="15793" y="47764"/>
                  </a:lnTo>
                  <a:lnTo>
                    <a:pt x="15750" y="47282"/>
                  </a:lnTo>
                  <a:lnTo>
                    <a:pt x="15648" y="46406"/>
                  </a:lnTo>
                  <a:lnTo>
                    <a:pt x="15529" y="45573"/>
                  </a:lnTo>
                  <a:lnTo>
                    <a:pt x="15402" y="44784"/>
                  </a:lnTo>
                  <a:lnTo>
                    <a:pt x="15258" y="43996"/>
                  </a:lnTo>
                  <a:lnTo>
                    <a:pt x="15096" y="43294"/>
                  </a:lnTo>
                  <a:lnTo>
                    <a:pt x="14935" y="42637"/>
                  </a:lnTo>
                  <a:lnTo>
                    <a:pt x="14757" y="41980"/>
                  </a:lnTo>
                  <a:lnTo>
                    <a:pt x="14587" y="41410"/>
                  </a:lnTo>
                  <a:lnTo>
                    <a:pt x="14400" y="40840"/>
                  </a:lnTo>
                  <a:lnTo>
                    <a:pt x="14213" y="40315"/>
                  </a:lnTo>
                  <a:lnTo>
                    <a:pt x="14035" y="39876"/>
                  </a:lnTo>
                  <a:lnTo>
                    <a:pt x="13848" y="39438"/>
                  </a:lnTo>
                  <a:lnTo>
                    <a:pt x="13670" y="39044"/>
                  </a:lnTo>
                  <a:lnTo>
                    <a:pt x="13492" y="38693"/>
                  </a:lnTo>
                  <a:lnTo>
                    <a:pt x="13152" y="38080"/>
                  </a:lnTo>
                  <a:lnTo>
                    <a:pt x="12821" y="37554"/>
                  </a:lnTo>
                  <a:lnTo>
                    <a:pt x="12142" y="36546"/>
                  </a:lnTo>
                  <a:lnTo>
                    <a:pt x="11462" y="35538"/>
                  </a:lnTo>
                  <a:lnTo>
                    <a:pt x="11123" y="35012"/>
                  </a:lnTo>
                  <a:lnTo>
                    <a:pt x="10792" y="34399"/>
                  </a:lnTo>
                  <a:lnTo>
                    <a:pt x="10894" y="34355"/>
                  </a:lnTo>
                  <a:lnTo>
                    <a:pt x="11004" y="34224"/>
                  </a:lnTo>
                  <a:lnTo>
                    <a:pt x="11106" y="34092"/>
                  </a:lnTo>
                  <a:lnTo>
                    <a:pt x="11216" y="33917"/>
                  </a:lnTo>
                  <a:lnTo>
                    <a:pt x="11318" y="33698"/>
                  </a:lnTo>
                  <a:lnTo>
                    <a:pt x="11420" y="33435"/>
                  </a:lnTo>
                  <a:lnTo>
                    <a:pt x="11615" y="32909"/>
                  </a:lnTo>
                  <a:lnTo>
                    <a:pt x="11802" y="32296"/>
                  </a:lnTo>
                  <a:lnTo>
                    <a:pt x="11972" y="31594"/>
                  </a:lnTo>
                  <a:lnTo>
                    <a:pt x="12125" y="30893"/>
                  </a:lnTo>
                  <a:lnTo>
                    <a:pt x="12252" y="30192"/>
                  </a:lnTo>
                  <a:lnTo>
                    <a:pt x="12337" y="29535"/>
                  </a:lnTo>
                  <a:lnTo>
                    <a:pt x="12422" y="28878"/>
                  </a:lnTo>
                  <a:lnTo>
                    <a:pt x="12498" y="28177"/>
                  </a:lnTo>
                  <a:lnTo>
                    <a:pt x="12566" y="27432"/>
                  </a:lnTo>
                  <a:lnTo>
                    <a:pt x="12617" y="26643"/>
                  </a:lnTo>
                  <a:lnTo>
                    <a:pt x="12668" y="25854"/>
                  </a:lnTo>
                  <a:lnTo>
                    <a:pt x="12702" y="25065"/>
                  </a:lnTo>
                  <a:lnTo>
                    <a:pt x="12728" y="24277"/>
                  </a:lnTo>
                  <a:lnTo>
                    <a:pt x="12745" y="23444"/>
                  </a:lnTo>
                  <a:lnTo>
                    <a:pt x="12745" y="22655"/>
                  </a:lnTo>
                  <a:lnTo>
                    <a:pt x="12736" y="21823"/>
                  </a:lnTo>
                  <a:lnTo>
                    <a:pt x="12719" y="21034"/>
                  </a:lnTo>
                  <a:lnTo>
                    <a:pt x="12685" y="20245"/>
                  </a:lnTo>
                  <a:lnTo>
                    <a:pt x="12634" y="19456"/>
                  </a:lnTo>
                  <a:lnTo>
                    <a:pt x="12575" y="18711"/>
                  </a:lnTo>
                  <a:lnTo>
                    <a:pt x="12507" y="18010"/>
                  </a:lnTo>
                  <a:lnTo>
                    <a:pt x="12507" y="17879"/>
                  </a:lnTo>
                  <a:lnTo>
                    <a:pt x="12507" y="17747"/>
                  </a:lnTo>
                  <a:lnTo>
                    <a:pt x="12498" y="17616"/>
                  </a:lnTo>
                  <a:lnTo>
                    <a:pt x="12490" y="17528"/>
                  </a:lnTo>
                  <a:lnTo>
                    <a:pt x="12473" y="17441"/>
                  </a:lnTo>
                  <a:lnTo>
                    <a:pt x="12456" y="17353"/>
                  </a:lnTo>
                  <a:lnTo>
                    <a:pt x="12430" y="17309"/>
                  </a:lnTo>
                  <a:lnTo>
                    <a:pt x="12405" y="17309"/>
                  </a:lnTo>
                  <a:lnTo>
                    <a:pt x="12379" y="17265"/>
                  </a:lnTo>
                  <a:lnTo>
                    <a:pt x="12345" y="17265"/>
                  </a:lnTo>
                  <a:lnTo>
                    <a:pt x="12328" y="17397"/>
                  </a:lnTo>
                  <a:lnTo>
                    <a:pt x="12320" y="17484"/>
                  </a:lnTo>
                  <a:lnTo>
                    <a:pt x="12320" y="17572"/>
                  </a:lnTo>
                  <a:lnTo>
                    <a:pt x="12142" y="18755"/>
                  </a:lnTo>
                  <a:lnTo>
                    <a:pt x="11955" y="19938"/>
                  </a:lnTo>
                  <a:lnTo>
                    <a:pt x="11760" y="21034"/>
                  </a:lnTo>
                  <a:lnTo>
                    <a:pt x="11556" y="22086"/>
                  </a:lnTo>
                  <a:lnTo>
                    <a:pt x="11344" y="23093"/>
                  </a:lnTo>
                  <a:lnTo>
                    <a:pt x="11123" y="24014"/>
                  </a:lnTo>
                  <a:lnTo>
                    <a:pt x="11004" y="24452"/>
                  </a:lnTo>
                  <a:lnTo>
                    <a:pt x="10877" y="24890"/>
                  </a:lnTo>
                  <a:lnTo>
                    <a:pt x="10749" y="25284"/>
                  </a:lnTo>
                  <a:lnTo>
                    <a:pt x="10622" y="25679"/>
                  </a:lnTo>
                  <a:lnTo>
                    <a:pt x="10486" y="26029"/>
                  </a:lnTo>
                  <a:lnTo>
                    <a:pt x="10333" y="26336"/>
                  </a:lnTo>
                  <a:lnTo>
                    <a:pt x="10172" y="26687"/>
                  </a:lnTo>
                  <a:lnTo>
                    <a:pt x="10019" y="27081"/>
                  </a:lnTo>
                  <a:lnTo>
                    <a:pt x="10070" y="25065"/>
                  </a:lnTo>
                  <a:lnTo>
                    <a:pt x="10138" y="23006"/>
                  </a:lnTo>
                  <a:lnTo>
                    <a:pt x="10206" y="20946"/>
                  </a:lnTo>
                  <a:lnTo>
                    <a:pt x="10291" y="18931"/>
                  </a:lnTo>
                  <a:lnTo>
                    <a:pt x="10393" y="16608"/>
                  </a:lnTo>
                  <a:lnTo>
                    <a:pt x="10503" y="14373"/>
                  </a:lnTo>
                  <a:lnTo>
                    <a:pt x="10630" y="12095"/>
                  </a:lnTo>
                  <a:lnTo>
                    <a:pt x="10766" y="9860"/>
                  </a:lnTo>
                  <a:lnTo>
                    <a:pt x="10902" y="7625"/>
                  </a:lnTo>
                  <a:lnTo>
                    <a:pt x="11055" y="5434"/>
                  </a:lnTo>
                  <a:lnTo>
                    <a:pt x="11216" y="3243"/>
                  </a:lnTo>
                  <a:lnTo>
                    <a:pt x="11386" y="1052"/>
                  </a:lnTo>
                  <a:lnTo>
                    <a:pt x="11403" y="877"/>
                  </a:lnTo>
                  <a:lnTo>
                    <a:pt x="11403" y="658"/>
                  </a:lnTo>
                  <a:lnTo>
                    <a:pt x="11395" y="482"/>
                  </a:lnTo>
                  <a:lnTo>
                    <a:pt x="11386" y="307"/>
                  </a:lnTo>
                  <a:lnTo>
                    <a:pt x="11361" y="176"/>
                  </a:lnTo>
                  <a:lnTo>
                    <a:pt x="11335" y="44"/>
                  </a:lnTo>
                  <a:lnTo>
                    <a:pt x="1130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663;p66">
              <a:extLst>
                <a:ext uri="{FF2B5EF4-FFF2-40B4-BE49-F238E27FC236}">
                  <a16:creationId xmlns:a16="http://schemas.microsoft.com/office/drawing/2014/main" id="{2EA90E16-C023-4646-8221-4D87898454F5}"/>
                </a:ext>
              </a:extLst>
            </p:cNvPr>
            <p:cNvSpPr/>
            <p:nvPr/>
          </p:nvSpPr>
          <p:spPr>
            <a:xfrm rot="10800000">
              <a:off x="6439783" y="5624465"/>
              <a:ext cx="36004" cy="34480"/>
            </a:xfrm>
            <a:custGeom>
              <a:avLst/>
              <a:gdLst/>
              <a:ahLst/>
              <a:cxnLst/>
              <a:rect l="l" t="t" r="r" b="b"/>
              <a:pathLst>
                <a:path w="3813" h="12665" extrusionOk="0">
                  <a:moveTo>
                    <a:pt x="1665" y="1"/>
                  </a:moveTo>
                  <a:lnTo>
                    <a:pt x="1622" y="44"/>
                  </a:lnTo>
                  <a:lnTo>
                    <a:pt x="1580" y="132"/>
                  </a:lnTo>
                  <a:lnTo>
                    <a:pt x="1503" y="351"/>
                  </a:lnTo>
                  <a:lnTo>
                    <a:pt x="1436" y="658"/>
                  </a:lnTo>
                  <a:lnTo>
                    <a:pt x="1359" y="965"/>
                  </a:lnTo>
                  <a:lnTo>
                    <a:pt x="1291" y="1315"/>
                  </a:lnTo>
                  <a:lnTo>
                    <a:pt x="1215" y="1666"/>
                  </a:lnTo>
                  <a:lnTo>
                    <a:pt x="1087" y="2148"/>
                  </a:lnTo>
                  <a:lnTo>
                    <a:pt x="952" y="2542"/>
                  </a:lnTo>
                  <a:lnTo>
                    <a:pt x="816" y="2936"/>
                  </a:lnTo>
                  <a:lnTo>
                    <a:pt x="671" y="3243"/>
                  </a:lnTo>
                  <a:lnTo>
                    <a:pt x="527" y="3506"/>
                  </a:lnTo>
                  <a:lnTo>
                    <a:pt x="374" y="3725"/>
                  </a:lnTo>
                  <a:lnTo>
                    <a:pt x="221" y="3944"/>
                  </a:lnTo>
                  <a:lnTo>
                    <a:pt x="69" y="4120"/>
                  </a:lnTo>
                  <a:lnTo>
                    <a:pt x="43" y="4163"/>
                  </a:lnTo>
                  <a:lnTo>
                    <a:pt x="18" y="4251"/>
                  </a:lnTo>
                  <a:lnTo>
                    <a:pt x="9" y="4383"/>
                  </a:lnTo>
                  <a:lnTo>
                    <a:pt x="1" y="4514"/>
                  </a:lnTo>
                  <a:lnTo>
                    <a:pt x="9" y="4645"/>
                  </a:lnTo>
                  <a:lnTo>
                    <a:pt x="18" y="4733"/>
                  </a:lnTo>
                  <a:lnTo>
                    <a:pt x="35" y="4821"/>
                  </a:lnTo>
                  <a:lnTo>
                    <a:pt x="69" y="4865"/>
                  </a:lnTo>
                  <a:lnTo>
                    <a:pt x="187" y="4865"/>
                  </a:lnTo>
                  <a:lnTo>
                    <a:pt x="298" y="4821"/>
                  </a:lnTo>
                  <a:lnTo>
                    <a:pt x="417" y="4777"/>
                  </a:lnTo>
                  <a:lnTo>
                    <a:pt x="536" y="4645"/>
                  </a:lnTo>
                  <a:lnTo>
                    <a:pt x="646" y="4514"/>
                  </a:lnTo>
                  <a:lnTo>
                    <a:pt x="756" y="4339"/>
                  </a:lnTo>
                  <a:lnTo>
                    <a:pt x="867" y="4120"/>
                  </a:lnTo>
                  <a:lnTo>
                    <a:pt x="977" y="3857"/>
                  </a:lnTo>
                  <a:lnTo>
                    <a:pt x="1062" y="3638"/>
                  </a:lnTo>
                  <a:lnTo>
                    <a:pt x="1147" y="3375"/>
                  </a:lnTo>
                  <a:lnTo>
                    <a:pt x="1317" y="2761"/>
                  </a:lnTo>
                  <a:lnTo>
                    <a:pt x="1470" y="2148"/>
                  </a:lnTo>
                  <a:lnTo>
                    <a:pt x="1631" y="1578"/>
                  </a:lnTo>
                  <a:lnTo>
                    <a:pt x="1605" y="2104"/>
                  </a:lnTo>
                  <a:lnTo>
                    <a:pt x="1580" y="2717"/>
                  </a:lnTo>
                  <a:lnTo>
                    <a:pt x="1563" y="3287"/>
                  </a:lnTo>
                  <a:lnTo>
                    <a:pt x="1554" y="3901"/>
                  </a:lnTo>
                  <a:lnTo>
                    <a:pt x="1554" y="5084"/>
                  </a:lnTo>
                  <a:lnTo>
                    <a:pt x="1563" y="6267"/>
                  </a:lnTo>
                  <a:lnTo>
                    <a:pt x="1580" y="7056"/>
                  </a:lnTo>
                  <a:lnTo>
                    <a:pt x="1597" y="7888"/>
                  </a:lnTo>
                  <a:lnTo>
                    <a:pt x="1622" y="8765"/>
                  </a:lnTo>
                  <a:lnTo>
                    <a:pt x="1656" y="9597"/>
                  </a:lnTo>
                  <a:lnTo>
                    <a:pt x="1699" y="10430"/>
                  </a:lnTo>
                  <a:lnTo>
                    <a:pt x="1767" y="11218"/>
                  </a:lnTo>
                  <a:lnTo>
                    <a:pt x="1801" y="11569"/>
                  </a:lnTo>
                  <a:lnTo>
                    <a:pt x="1843" y="11920"/>
                  </a:lnTo>
                  <a:lnTo>
                    <a:pt x="1886" y="12270"/>
                  </a:lnTo>
                  <a:lnTo>
                    <a:pt x="1945" y="12577"/>
                  </a:lnTo>
                  <a:lnTo>
                    <a:pt x="1962" y="12621"/>
                  </a:lnTo>
                  <a:lnTo>
                    <a:pt x="1979" y="12665"/>
                  </a:lnTo>
                  <a:lnTo>
                    <a:pt x="1996" y="12621"/>
                  </a:lnTo>
                  <a:lnTo>
                    <a:pt x="2013" y="12577"/>
                  </a:lnTo>
                  <a:lnTo>
                    <a:pt x="2038" y="12445"/>
                  </a:lnTo>
                  <a:lnTo>
                    <a:pt x="2047" y="12358"/>
                  </a:lnTo>
                  <a:lnTo>
                    <a:pt x="2047" y="12270"/>
                  </a:lnTo>
                  <a:lnTo>
                    <a:pt x="2047" y="11613"/>
                  </a:lnTo>
                  <a:lnTo>
                    <a:pt x="2030" y="10956"/>
                  </a:lnTo>
                  <a:lnTo>
                    <a:pt x="1996" y="10298"/>
                  </a:lnTo>
                  <a:lnTo>
                    <a:pt x="1970" y="9685"/>
                  </a:lnTo>
                  <a:lnTo>
                    <a:pt x="1903" y="8370"/>
                  </a:lnTo>
                  <a:lnTo>
                    <a:pt x="1869" y="7713"/>
                  </a:lnTo>
                  <a:lnTo>
                    <a:pt x="1852" y="7056"/>
                  </a:lnTo>
                  <a:lnTo>
                    <a:pt x="1835" y="6442"/>
                  </a:lnTo>
                  <a:lnTo>
                    <a:pt x="1826" y="5829"/>
                  </a:lnTo>
                  <a:lnTo>
                    <a:pt x="1826" y="4558"/>
                  </a:lnTo>
                  <a:lnTo>
                    <a:pt x="1843" y="2104"/>
                  </a:lnTo>
                  <a:lnTo>
                    <a:pt x="1911" y="2498"/>
                  </a:lnTo>
                  <a:lnTo>
                    <a:pt x="1979" y="2893"/>
                  </a:lnTo>
                  <a:lnTo>
                    <a:pt x="2055" y="3287"/>
                  </a:lnTo>
                  <a:lnTo>
                    <a:pt x="2132" y="3681"/>
                  </a:lnTo>
                  <a:lnTo>
                    <a:pt x="2251" y="4383"/>
                  </a:lnTo>
                  <a:lnTo>
                    <a:pt x="2344" y="5127"/>
                  </a:lnTo>
                  <a:lnTo>
                    <a:pt x="2429" y="5872"/>
                  </a:lnTo>
                  <a:lnTo>
                    <a:pt x="2497" y="6661"/>
                  </a:lnTo>
                  <a:lnTo>
                    <a:pt x="2565" y="7450"/>
                  </a:lnTo>
                  <a:lnTo>
                    <a:pt x="2624" y="8283"/>
                  </a:lnTo>
                  <a:lnTo>
                    <a:pt x="2735" y="9991"/>
                  </a:lnTo>
                  <a:lnTo>
                    <a:pt x="2752" y="10123"/>
                  </a:lnTo>
                  <a:lnTo>
                    <a:pt x="2777" y="10211"/>
                  </a:lnTo>
                  <a:lnTo>
                    <a:pt x="2811" y="10254"/>
                  </a:lnTo>
                  <a:lnTo>
                    <a:pt x="2836" y="10254"/>
                  </a:lnTo>
                  <a:lnTo>
                    <a:pt x="2870" y="10211"/>
                  </a:lnTo>
                  <a:lnTo>
                    <a:pt x="2887" y="10123"/>
                  </a:lnTo>
                  <a:lnTo>
                    <a:pt x="2913" y="9991"/>
                  </a:lnTo>
                  <a:lnTo>
                    <a:pt x="2913" y="9816"/>
                  </a:lnTo>
                  <a:lnTo>
                    <a:pt x="2913" y="9159"/>
                  </a:lnTo>
                  <a:lnTo>
                    <a:pt x="2896" y="8502"/>
                  </a:lnTo>
                  <a:lnTo>
                    <a:pt x="2870" y="7888"/>
                  </a:lnTo>
                  <a:lnTo>
                    <a:pt x="2836" y="7275"/>
                  </a:lnTo>
                  <a:lnTo>
                    <a:pt x="2794" y="6661"/>
                  </a:lnTo>
                  <a:lnTo>
                    <a:pt x="2743" y="6048"/>
                  </a:lnTo>
                  <a:lnTo>
                    <a:pt x="2684" y="5478"/>
                  </a:lnTo>
                  <a:lnTo>
                    <a:pt x="2624" y="4908"/>
                  </a:lnTo>
                  <a:lnTo>
                    <a:pt x="2539" y="4251"/>
                  </a:lnTo>
                  <a:lnTo>
                    <a:pt x="2446" y="3594"/>
                  </a:lnTo>
                  <a:lnTo>
                    <a:pt x="2353" y="2980"/>
                  </a:lnTo>
                  <a:lnTo>
                    <a:pt x="2242" y="2411"/>
                  </a:lnTo>
                  <a:lnTo>
                    <a:pt x="2115" y="1841"/>
                  </a:lnTo>
                  <a:lnTo>
                    <a:pt x="2064" y="1578"/>
                  </a:lnTo>
                  <a:lnTo>
                    <a:pt x="2004" y="1271"/>
                  </a:lnTo>
                  <a:lnTo>
                    <a:pt x="2208" y="1490"/>
                  </a:lnTo>
                  <a:lnTo>
                    <a:pt x="2412" y="1753"/>
                  </a:lnTo>
                  <a:lnTo>
                    <a:pt x="2616" y="2104"/>
                  </a:lnTo>
                  <a:lnTo>
                    <a:pt x="2718" y="2279"/>
                  </a:lnTo>
                  <a:lnTo>
                    <a:pt x="2811" y="2542"/>
                  </a:lnTo>
                  <a:lnTo>
                    <a:pt x="2938" y="2893"/>
                  </a:lnTo>
                  <a:lnTo>
                    <a:pt x="3057" y="3287"/>
                  </a:lnTo>
                  <a:lnTo>
                    <a:pt x="3159" y="3681"/>
                  </a:lnTo>
                  <a:lnTo>
                    <a:pt x="3270" y="4120"/>
                  </a:lnTo>
                  <a:lnTo>
                    <a:pt x="3465" y="5040"/>
                  </a:lnTo>
                  <a:lnTo>
                    <a:pt x="3567" y="5522"/>
                  </a:lnTo>
                  <a:lnTo>
                    <a:pt x="3677" y="5960"/>
                  </a:lnTo>
                  <a:lnTo>
                    <a:pt x="3711" y="6048"/>
                  </a:lnTo>
                  <a:lnTo>
                    <a:pt x="3736" y="6048"/>
                  </a:lnTo>
                  <a:lnTo>
                    <a:pt x="3762" y="6004"/>
                  </a:lnTo>
                  <a:lnTo>
                    <a:pt x="3779" y="5916"/>
                  </a:lnTo>
                  <a:lnTo>
                    <a:pt x="3796" y="5785"/>
                  </a:lnTo>
                  <a:lnTo>
                    <a:pt x="3813" y="5653"/>
                  </a:lnTo>
                  <a:lnTo>
                    <a:pt x="3813" y="5478"/>
                  </a:lnTo>
                  <a:lnTo>
                    <a:pt x="3804" y="5347"/>
                  </a:lnTo>
                  <a:lnTo>
                    <a:pt x="3736" y="4733"/>
                  </a:lnTo>
                  <a:lnTo>
                    <a:pt x="3660" y="4120"/>
                  </a:lnTo>
                  <a:lnTo>
                    <a:pt x="3567" y="3594"/>
                  </a:lnTo>
                  <a:lnTo>
                    <a:pt x="3473" y="3068"/>
                  </a:lnTo>
                  <a:lnTo>
                    <a:pt x="3354" y="2630"/>
                  </a:lnTo>
                  <a:lnTo>
                    <a:pt x="3236" y="2192"/>
                  </a:lnTo>
                  <a:lnTo>
                    <a:pt x="3108" y="1797"/>
                  </a:lnTo>
                  <a:lnTo>
                    <a:pt x="2981" y="1447"/>
                  </a:lnTo>
                  <a:lnTo>
                    <a:pt x="2845" y="1140"/>
                  </a:lnTo>
                  <a:lnTo>
                    <a:pt x="2701" y="877"/>
                  </a:lnTo>
                  <a:lnTo>
                    <a:pt x="2565" y="658"/>
                  </a:lnTo>
                  <a:lnTo>
                    <a:pt x="2420" y="526"/>
                  </a:lnTo>
                  <a:lnTo>
                    <a:pt x="2276" y="395"/>
                  </a:lnTo>
                  <a:lnTo>
                    <a:pt x="2140" y="307"/>
                  </a:lnTo>
                  <a:lnTo>
                    <a:pt x="2004" y="307"/>
                  </a:lnTo>
                  <a:lnTo>
                    <a:pt x="1869" y="351"/>
                  </a:lnTo>
                  <a:lnTo>
                    <a:pt x="1860" y="263"/>
                  </a:lnTo>
                  <a:lnTo>
                    <a:pt x="1843" y="220"/>
                  </a:lnTo>
                  <a:lnTo>
                    <a:pt x="1792" y="88"/>
                  </a:lnTo>
                  <a:lnTo>
                    <a:pt x="175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" name="Google Shape;1171;p66">
            <a:extLst>
              <a:ext uri="{FF2B5EF4-FFF2-40B4-BE49-F238E27FC236}">
                <a16:creationId xmlns:a16="http://schemas.microsoft.com/office/drawing/2014/main" id="{9C92E4C0-17F0-4076-9E5B-451AA846F0B1}"/>
              </a:ext>
            </a:extLst>
          </p:cNvPr>
          <p:cNvSpPr/>
          <p:nvPr/>
        </p:nvSpPr>
        <p:spPr>
          <a:xfrm rot="9417667" flipH="1">
            <a:off x="1284999" y="78838"/>
            <a:ext cx="680483" cy="1361981"/>
          </a:xfrm>
          <a:custGeom>
            <a:avLst/>
            <a:gdLst/>
            <a:ahLst/>
            <a:cxnLst/>
            <a:rect l="l" t="t" r="r" b="b"/>
            <a:pathLst>
              <a:path w="345297" h="90487" extrusionOk="0">
                <a:moveTo>
                  <a:pt x="172472" y="10793"/>
                </a:moveTo>
                <a:lnTo>
                  <a:pt x="173599" y="11228"/>
                </a:lnTo>
                <a:lnTo>
                  <a:pt x="174793" y="11668"/>
                </a:lnTo>
                <a:lnTo>
                  <a:pt x="176053" y="12113"/>
                </a:lnTo>
                <a:lnTo>
                  <a:pt x="177379" y="12564"/>
                </a:lnTo>
                <a:lnTo>
                  <a:pt x="178794" y="13020"/>
                </a:lnTo>
                <a:lnTo>
                  <a:pt x="180274" y="13482"/>
                </a:lnTo>
                <a:lnTo>
                  <a:pt x="181822" y="13949"/>
                </a:lnTo>
                <a:lnTo>
                  <a:pt x="183435" y="14422"/>
                </a:lnTo>
                <a:lnTo>
                  <a:pt x="185159" y="14894"/>
                </a:lnTo>
                <a:lnTo>
                  <a:pt x="186928" y="15372"/>
                </a:lnTo>
                <a:lnTo>
                  <a:pt x="188806" y="15855"/>
                </a:lnTo>
                <a:lnTo>
                  <a:pt x="190751" y="16344"/>
                </a:lnTo>
                <a:lnTo>
                  <a:pt x="192807" y="16839"/>
                </a:lnTo>
                <a:lnTo>
                  <a:pt x="194929" y="17333"/>
                </a:lnTo>
                <a:lnTo>
                  <a:pt x="197139" y="17827"/>
                </a:lnTo>
                <a:lnTo>
                  <a:pt x="199438" y="18332"/>
                </a:lnTo>
                <a:lnTo>
                  <a:pt x="201847" y="18837"/>
                </a:lnTo>
                <a:lnTo>
                  <a:pt x="204345" y="19343"/>
                </a:lnTo>
                <a:lnTo>
                  <a:pt x="205627" y="19598"/>
                </a:lnTo>
                <a:lnTo>
                  <a:pt x="206931" y="19853"/>
                </a:lnTo>
                <a:lnTo>
                  <a:pt x="208279" y="20108"/>
                </a:lnTo>
                <a:lnTo>
                  <a:pt x="209627" y="20364"/>
                </a:lnTo>
                <a:lnTo>
                  <a:pt x="211020" y="20624"/>
                </a:lnTo>
                <a:lnTo>
                  <a:pt x="212412" y="20880"/>
                </a:lnTo>
                <a:lnTo>
                  <a:pt x="213849" y="21140"/>
                </a:lnTo>
                <a:lnTo>
                  <a:pt x="215308" y="21396"/>
                </a:lnTo>
                <a:lnTo>
                  <a:pt x="216811" y="21656"/>
                </a:lnTo>
                <a:lnTo>
                  <a:pt x="218314" y="21917"/>
                </a:lnTo>
                <a:lnTo>
                  <a:pt x="219861" y="22172"/>
                </a:lnTo>
                <a:lnTo>
                  <a:pt x="221408" y="22433"/>
                </a:lnTo>
                <a:lnTo>
                  <a:pt x="223000" y="22694"/>
                </a:lnTo>
                <a:lnTo>
                  <a:pt x="224636" y="22955"/>
                </a:lnTo>
                <a:lnTo>
                  <a:pt x="226271" y="23221"/>
                </a:lnTo>
                <a:lnTo>
                  <a:pt x="227951" y="23482"/>
                </a:lnTo>
                <a:lnTo>
                  <a:pt x="229653" y="23742"/>
                </a:lnTo>
                <a:lnTo>
                  <a:pt x="231377" y="24003"/>
                </a:lnTo>
                <a:lnTo>
                  <a:pt x="233145" y="24269"/>
                </a:lnTo>
                <a:lnTo>
                  <a:pt x="234936" y="24530"/>
                </a:lnTo>
                <a:lnTo>
                  <a:pt x="236748" y="24791"/>
                </a:lnTo>
                <a:lnTo>
                  <a:pt x="238583" y="25057"/>
                </a:lnTo>
                <a:lnTo>
                  <a:pt x="240461" y="25317"/>
                </a:lnTo>
                <a:lnTo>
                  <a:pt x="242362" y="25584"/>
                </a:lnTo>
                <a:lnTo>
                  <a:pt x="244285" y="25844"/>
                </a:lnTo>
                <a:lnTo>
                  <a:pt x="246252" y="26110"/>
                </a:lnTo>
                <a:lnTo>
                  <a:pt x="248242" y="26371"/>
                </a:lnTo>
                <a:lnTo>
                  <a:pt x="250275" y="26637"/>
                </a:lnTo>
                <a:lnTo>
                  <a:pt x="252066" y="26871"/>
                </a:lnTo>
                <a:lnTo>
                  <a:pt x="253812" y="27104"/>
                </a:lnTo>
                <a:lnTo>
                  <a:pt x="255536" y="27343"/>
                </a:lnTo>
                <a:lnTo>
                  <a:pt x="257238" y="27582"/>
                </a:lnTo>
                <a:lnTo>
                  <a:pt x="257216" y="27914"/>
                </a:lnTo>
                <a:lnTo>
                  <a:pt x="257194" y="28120"/>
                </a:lnTo>
                <a:lnTo>
                  <a:pt x="257216" y="28359"/>
                </a:lnTo>
                <a:lnTo>
                  <a:pt x="257260" y="28620"/>
                </a:lnTo>
                <a:lnTo>
                  <a:pt x="257304" y="28908"/>
                </a:lnTo>
                <a:lnTo>
                  <a:pt x="257392" y="29212"/>
                </a:lnTo>
                <a:lnTo>
                  <a:pt x="257503" y="29543"/>
                </a:lnTo>
                <a:lnTo>
                  <a:pt x="257636" y="29891"/>
                </a:lnTo>
                <a:lnTo>
                  <a:pt x="257835" y="30260"/>
                </a:lnTo>
                <a:lnTo>
                  <a:pt x="258056" y="30646"/>
                </a:lnTo>
                <a:lnTo>
                  <a:pt x="258343" y="31042"/>
                </a:lnTo>
                <a:lnTo>
                  <a:pt x="258652" y="31455"/>
                </a:lnTo>
                <a:lnTo>
                  <a:pt x="259050" y="31884"/>
                </a:lnTo>
                <a:lnTo>
                  <a:pt x="259492" y="32319"/>
                </a:lnTo>
                <a:lnTo>
                  <a:pt x="259735" y="32542"/>
                </a:lnTo>
                <a:lnTo>
                  <a:pt x="259979" y="32764"/>
                </a:lnTo>
                <a:lnTo>
                  <a:pt x="260266" y="32987"/>
                </a:lnTo>
                <a:lnTo>
                  <a:pt x="260553" y="33215"/>
                </a:lnTo>
                <a:lnTo>
                  <a:pt x="260863" y="33443"/>
                </a:lnTo>
                <a:lnTo>
                  <a:pt x="261194" y="33677"/>
                </a:lnTo>
                <a:lnTo>
                  <a:pt x="261548" y="33905"/>
                </a:lnTo>
                <a:lnTo>
                  <a:pt x="261924" y="34138"/>
                </a:lnTo>
                <a:lnTo>
                  <a:pt x="262299" y="34372"/>
                </a:lnTo>
                <a:lnTo>
                  <a:pt x="262719" y="34606"/>
                </a:lnTo>
                <a:lnTo>
                  <a:pt x="263139" y="34845"/>
                </a:lnTo>
                <a:lnTo>
                  <a:pt x="263581" y="35078"/>
                </a:lnTo>
                <a:lnTo>
                  <a:pt x="264068" y="35312"/>
                </a:lnTo>
                <a:lnTo>
                  <a:pt x="264554" y="35545"/>
                </a:lnTo>
                <a:lnTo>
                  <a:pt x="265062" y="35784"/>
                </a:lnTo>
                <a:lnTo>
                  <a:pt x="265615" y="36018"/>
                </a:lnTo>
                <a:lnTo>
                  <a:pt x="266167" y="36251"/>
                </a:lnTo>
                <a:lnTo>
                  <a:pt x="266764" y="36480"/>
                </a:lnTo>
                <a:lnTo>
                  <a:pt x="267361" y="36713"/>
                </a:lnTo>
                <a:lnTo>
                  <a:pt x="268002" y="36947"/>
                </a:lnTo>
                <a:lnTo>
                  <a:pt x="268665" y="37175"/>
                </a:lnTo>
                <a:lnTo>
                  <a:pt x="269350" y="37403"/>
                </a:lnTo>
                <a:lnTo>
                  <a:pt x="270080" y="37626"/>
                </a:lnTo>
                <a:lnTo>
                  <a:pt x="270809" y="37848"/>
                </a:lnTo>
                <a:lnTo>
                  <a:pt x="271583" y="38071"/>
                </a:lnTo>
                <a:lnTo>
                  <a:pt x="272378" y="38294"/>
                </a:lnTo>
                <a:lnTo>
                  <a:pt x="273218" y="38511"/>
                </a:lnTo>
                <a:lnTo>
                  <a:pt x="274080" y="38723"/>
                </a:lnTo>
                <a:lnTo>
                  <a:pt x="274965" y="38935"/>
                </a:lnTo>
                <a:lnTo>
                  <a:pt x="275871" y="39141"/>
                </a:lnTo>
                <a:lnTo>
                  <a:pt x="276821" y="39347"/>
                </a:lnTo>
                <a:lnTo>
                  <a:pt x="277816" y="39548"/>
                </a:lnTo>
                <a:lnTo>
                  <a:pt x="278810" y="39744"/>
                </a:lnTo>
                <a:lnTo>
                  <a:pt x="279849" y="39939"/>
                </a:lnTo>
                <a:lnTo>
                  <a:pt x="280402" y="40037"/>
                </a:lnTo>
                <a:lnTo>
                  <a:pt x="280910" y="40140"/>
                </a:lnTo>
                <a:lnTo>
                  <a:pt x="281441" y="40244"/>
                </a:lnTo>
                <a:lnTo>
                  <a:pt x="281927" y="40352"/>
                </a:lnTo>
                <a:lnTo>
                  <a:pt x="282922" y="40570"/>
                </a:lnTo>
                <a:lnTo>
                  <a:pt x="283872" y="40798"/>
                </a:lnTo>
                <a:lnTo>
                  <a:pt x="284778" y="41037"/>
                </a:lnTo>
                <a:lnTo>
                  <a:pt x="285662" y="41287"/>
                </a:lnTo>
                <a:lnTo>
                  <a:pt x="286502" y="41536"/>
                </a:lnTo>
                <a:lnTo>
                  <a:pt x="287320" y="41803"/>
                </a:lnTo>
                <a:lnTo>
                  <a:pt x="288094" y="42069"/>
                </a:lnTo>
                <a:lnTo>
                  <a:pt x="288845" y="42346"/>
                </a:lnTo>
                <a:lnTo>
                  <a:pt x="289575" y="42628"/>
                </a:lnTo>
                <a:lnTo>
                  <a:pt x="290260" y="42916"/>
                </a:lnTo>
                <a:lnTo>
                  <a:pt x="290901" y="43204"/>
                </a:lnTo>
                <a:lnTo>
                  <a:pt x="291542" y="43503"/>
                </a:lnTo>
                <a:lnTo>
                  <a:pt x="292139" y="43807"/>
                </a:lnTo>
                <a:lnTo>
                  <a:pt x="292713" y="44116"/>
                </a:lnTo>
                <a:lnTo>
                  <a:pt x="293244" y="44426"/>
                </a:lnTo>
                <a:lnTo>
                  <a:pt x="293774" y="44741"/>
                </a:lnTo>
                <a:lnTo>
                  <a:pt x="294261" y="45056"/>
                </a:lnTo>
                <a:lnTo>
                  <a:pt x="294725" y="45377"/>
                </a:lnTo>
                <a:lnTo>
                  <a:pt x="295167" y="45697"/>
                </a:lnTo>
                <a:lnTo>
                  <a:pt x="295587" y="46023"/>
                </a:lnTo>
                <a:lnTo>
                  <a:pt x="295985" y="46349"/>
                </a:lnTo>
                <a:lnTo>
                  <a:pt x="296338" y="46675"/>
                </a:lnTo>
                <a:lnTo>
                  <a:pt x="296692" y="47001"/>
                </a:lnTo>
                <a:lnTo>
                  <a:pt x="297023" y="47327"/>
                </a:lnTo>
                <a:lnTo>
                  <a:pt x="297333" y="47658"/>
                </a:lnTo>
                <a:lnTo>
                  <a:pt x="297620" y="47984"/>
                </a:lnTo>
                <a:lnTo>
                  <a:pt x="297886" y="48304"/>
                </a:lnTo>
                <a:lnTo>
                  <a:pt x="298129" y="48630"/>
                </a:lnTo>
                <a:lnTo>
                  <a:pt x="298372" y="48951"/>
                </a:lnTo>
                <a:lnTo>
                  <a:pt x="298571" y="49271"/>
                </a:lnTo>
                <a:lnTo>
                  <a:pt x="298770" y="49586"/>
                </a:lnTo>
                <a:lnTo>
                  <a:pt x="298946" y="49901"/>
                </a:lnTo>
                <a:lnTo>
                  <a:pt x="299256" y="50520"/>
                </a:lnTo>
                <a:lnTo>
                  <a:pt x="299521" y="51118"/>
                </a:lnTo>
                <a:lnTo>
                  <a:pt x="299720" y="51694"/>
                </a:lnTo>
                <a:lnTo>
                  <a:pt x="299875" y="52248"/>
                </a:lnTo>
                <a:lnTo>
                  <a:pt x="299985" y="52775"/>
                </a:lnTo>
                <a:lnTo>
                  <a:pt x="300074" y="53274"/>
                </a:lnTo>
                <a:lnTo>
                  <a:pt x="300118" y="53736"/>
                </a:lnTo>
                <a:lnTo>
                  <a:pt x="300140" y="54165"/>
                </a:lnTo>
                <a:lnTo>
                  <a:pt x="300140" y="54551"/>
                </a:lnTo>
                <a:lnTo>
                  <a:pt x="300118" y="54893"/>
                </a:lnTo>
                <a:lnTo>
                  <a:pt x="300096" y="55186"/>
                </a:lnTo>
                <a:lnTo>
                  <a:pt x="300030" y="55626"/>
                </a:lnTo>
                <a:lnTo>
                  <a:pt x="299985" y="55838"/>
                </a:lnTo>
                <a:lnTo>
                  <a:pt x="299035" y="55382"/>
                </a:lnTo>
                <a:lnTo>
                  <a:pt x="298040" y="54931"/>
                </a:lnTo>
                <a:lnTo>
                  <a:pt x="297068" y="54480"/>
                </a:lnTo>
                <a:lnTo>
                  <a:pt x="296051" y="54035"/>
                </a:lnTo>
                <a:lnTo>
                  <a:pt x="295012" y="53589"/>
                </a:lnTo>
                <a:lnTo>
                  <a:pt x="293951" y="53144"/>
                </a:lnTo>
                <a:lnTo>
                  <a:pt x="292890" y="52704"/>
                </a:lnTo>
                <a:lnTo>
                  <a:pt x="291807" y="52264"/>
                </a:lnTo>
                <a:lnTo>
                  <a:pt x="290702" y="51829"/>
                </a:lnTo>
                <a:lnTo>
                  <a:pt x="289575" y="51395"/>
                </a:lnTo>
                <a:lnTo>
                  <a:pt x="288447" y="50966"/>
                </a:lnTo>
                <a:lnTo>
                  <a:pt x="287298" y="50537"/>
                </a:lnTo>
                <a:lnTo>
                  <a:pt x="286127" y="50108"/>
                </a:lnTo>
                <a:lnTo>
                  <a:pt x="284933" y="49684"/>
                </a:lnTo>
                <a:lnTo>
                  <a:pt x="283739" y="49260"/>
                </a:lnTo>
                <a:lnTo>
                  <a:pt x="282524" y="48842"/>
                </a:lnTo>
                <a:lnTo>
                  <a:pt x="281286" y="48424"/>
                </a:lnTo>
                <a:lnTo>
                  <a:pt x="280048" y="48011"/>
                </a:lnTo>
                <a:lnTo>
                  <a:pt x="278788" y="47598"/>
                </a:lnTo>
                <a:lnTo>
                  <a:pt x="277528" y="47185"/>
                </a:lnTo>
                <a:lnTo>
                  <a:pt x="276224" y="46778"/>
                </a:lnTo>
                <a:lnTo>
                  <a:pt x="274942" y="46376"/>
                </a:lnTo>
                <a:lnTo>
                  <a:pt x="273616" y="45974"/>
                </a:lnTo>
                <a:lnTo>
                  <a:pt x="272290" y="45578"/>
                </a:lnTo>
                <a:lnTo>
                  <a:pt x="270964" y="45181"/>
                </a:lnTo>
                <a:lnTo>
                  <a:pt x="269616" y="44785"/>
                </a:lnTo>
                <a:lnTo>
                  <a:pt x="268267" y="44399"/>
                </a:lnTo>
                <a:lnTo>
                  <a:pt x="266897" y="44008"/>
                </a:lnTo>
                <a:lnTo>
                  <a:pt x="265504" y="43622"/>
                </a:lnTo>
                <a:lnTo>
                  <a:pt x="264112" y="43242"/>
                </a:lnTo>
                <a:lnTo>
                  <a:pt x="262719" y="42862"/>
                </a:lnTo>
                <a:lnTo>
                  <a:pt x="261305" y="42487"/>
                </a:lnTo>
                <a:lnTo>
                  <a:pt x="259890" y="42112"/>
                </a:lnTo>
                <a:lnTo>
                  <a:pt x="258453" y="41743"/>
                </a:lnTo>
                <a:lnTo>
                  <a:pt x="257017" y="41379"/>
                </a:lnTo>
                <a:lnTo>
                  <a:pt x="255558" y="41015"/>
                </a:lnTo>
                <a:lnTo>
                  <a:pt x="254099" y="40651"/>
                </a:lnTo>
                <a:lnTo>
                  <a:pt x="252640" y="40293"/>
                </a:lnTo>
                <a:lnTo>
                  <a:pt x="251181" y="39939"/>
                </a:lnTo>
                <a:lnTo>
                  <a:pt x="249701" y="39592"/>
                </a:lnTo>
                <a:lnTo>
                  <a:pt x="248220" y="39244"/>
                </a:lnTo>
                <a:lnTo>
                  <a:pt x="246717" y="38897"/>
                </a:lnTo>
                <a:lnTo>
                  <a:pt x="245236" y="38554"/>
                </a:lnTo>
                <a:lnTo>
                  <a:pt x="243733" y="38218"/>
                </a:lnTo>
                <a:lnTo>
                  <a:pt x="242208" y="37881"/>
                </a:lnTo>
                <a:lnTo>
                  <a:pt x="240705" y="37550"/>
                </a:lnTo>
                <a:lnTo>
                  <a:pt x="239179" y="37224"/>
                </a:lnTo>
                <a:lnTo>
                  <a:pt x="237654" y="36898"/>
                </a:lnTo>
                <a:lnTo>
                  <a:pt x="236129" y="36577"/>
                </a:lnTo>
                <a:lnTo>
                  <a:pt x="234604" y="36262"/>
                </a:lnTo>
                <a:lnTo>
                  <a:pt x="231532" y="35638"/>
                </a:lnTo>
                <a:lnTo>
                  <a:pt x="228437" y="35024"/>
                </a:lnTo>
                <a:lnTo>
                  <a:pt x="225365" y="34426"/>
                </a:lnTo>
                <a:lnTo>
                  <a:pt x="222248" y="33845"/>
                </a:lnTo>
                <a:lnTo>
                  <a:pt x="219154" y="33280"/>
                </a:lnTo>
                <a:lnTo>
                  <a:pt x="216060" y="32732"/>
                </a:lnTo>
                <a:lnTo>
                  <a:pt x="212943" y="32194"/>
                </a:lnTo>
                <a:lnTo>
                  <a:pt x="211352" y="31917"/>
                </a:lnTo>
                <a:lnTo>
                  <a:pt x="209804" y="31629"/>
                </a:lnTo>
                <a:lnTo>
                  <a:pt x="208301" y="31336"/>
                </a:lnTo>
                <a:lnTo>
                  <a:pt x="206820" y="31037"/>
                </a:lnTo>
                <a:lnTo>
                  <a:pt x="205384" y="30727"/>
                </a:lnTo>
                <a:lnTo>
                  <a:pt x="204013" y="30412"/>
                </a:lnTo>
                <a:lnTo>
                  <a:pt x="202665" y="30092"/>
                </a:lnTo>
                <a:lnTo>
                  <a:pt x="201339" y="29766"/>
                </a:lnTo>
                <a:lnTo>
                  <a:pt x="200079" y="29435"/>
                </a:lnTo>
                <a:lnTo>
                  <a:pt x="198841" y="29098"/>
                </a:lnTo>
                <a:lnTo>
                  <a:pt x="197648" y="28750"/>
                </a:lnTo>
                <a:lnTo>
                  <a:pt x="196476" y="28403"/>
                </a:lnTo>
                <a:lnTo>
                  <a:pt x="195349" y="28055"/>
                </a:lnTo>
                <a:lnTo>
                  <a:pt x="194266" y="27697"/>
                </a:lnTo>
                <a:lnTo>
                  <a:pt x="193205" y="27338"/>
                </a:lnTo>
                <a:lnTo>
                  <a:pt x="192188" y="26974"/>
                </a:lnTo>
                <a:lnTo>
                  <a:pt x="191193" y="26605"/>
                </a:lnTo>
                <a:lnTo>
                  <a:pt x="190243" y="26235"/>
                </a:lnTo>
                <a:lnTo>
                  <a:pt x="189315" y="25861"/>
                </a:lnTo>
                <a:lnTo>
                  <a:pt x="188431" y="25486"/>
                </a:lnTo>
                <a:lnTo>
                  <a:pt x="187569" y="25106"/>
                </a:lnTo>
                <a:lnTo>
                  <a:pt x="186751" y="24725"/>
                </a:lnTo>
                <a:lnTo>
                  <a:pt x="185955" y="24345"/>
                </a:lnTo>
                <a:lnTo>
                  <a:pt x="185181" y="23965"/>
                </a:lnTo>
                <a:lnTo>
                  <a:pt x="184452" y="23579"/>
                </a:lnTo>
                <a:lnTo>
                  <a:pt x="183745" y="23194"/>
                </a:lnTo>
                <a:lnTo>
                  <a:pt x="183059" y="22808"/>
                </a:lnTo>
                <a:lnTo>
                  <a:pt x="182418" y="22422"/>
                </a:lnTo>
                <a:lnTo>
                  <a:pt x="181777" y="22037"/>
                </a:lnTo>
                <a:lnTo>
                  <a:pt x="181181" y="21651"/>
                </a:lnTo>
                <a:lnTo>
                  <a:pt x="180606" y="21265"/>
                </a:lnTo>
                <a:lnTo>
                  <a:pt x="180053" y="20885"/>
                </a:lnTo>
                <a:lnTo>
                  <a:pt x="179545" y="20500"/>
                </a:lnTo>
                <a:lnTo>
                  <a:pt x="179037" y="20119"/>
                </a:lnTo>
                <a:lnTo>
                  <a:pt x="178550" y="19739"/>
                </a:lnTo>
                <a:lnTo>
                  <a:pt x="178108" y="19364"/>
                </a:lnTo>
                <a:lnTo>
                  <a:pt x="177688" y="18990"/>
                </a:lnTo>
                <a:lnTo>
                  <a:pt x="177268" y="18615"/>
                </a:lnTo>
                <a:lnTo>
                  <a:pt x="176871" y="18245"/>
                </a:lnTo>
                <a:lnTo>
                  <a:pt x="176517" y="17881"/>
                </a:lnTo>
                <a:lnTo>
                  <a:pt x="176163" y="17518"/>
                </a:lnTo>
                <a:lnTo>
                  <a:pt x="175832" y="17159"/>
                </a:lnTo>
                <a:lnTo>
                  <a:pt x="175544" y="16806"/>
                </a:lnTo>
                <a:lnTo>
                  <a:pt x="175235" y="16453"/>
                </a:lnTo>
                <a:lnTo>
                  <a:pt x="174970" y="16105"/>
                </a:lnTo>
                <a:lnTo>
                  <a:pt x="174727" y="15769"/>
                </a:lnTo>
                <a:lnTo>
                  <a:pt x="174262" y="15100"/>
                </a:lnTo>
                <a:lnTo>
                  <a:pt x="173865" y="14460"/>
                </a:lnTo>
                <a:lnTo>
                  <a:pt x="173533" y="13840"/>
                </a:lnTo>
                <a:lnTo>
                  <a:pt x="173246" y="13248"/>
                </a:lnTo>
                <a:lnTo>
                  <a:pt x="173003" y="12689"/>
                </a:lnTo>
                <a:lnTo>
                  <a:pt x="172826" y="12162"/>
                </a:lnTo>
                <a:lnTo>
                  <a:pt x="172671" y="11668"/>
                </a:lnTo>
                <a:lnTo>
                  <a:pt x="172560" y="11211"/>
                </a:lnTo>
                <a:lnTo>
                  <a:pt x="172472" y="10793"/>
                </a:lnTo>
                <a:close/>
                <a:moveTo>
                  <a:pt x="260597" y="28077"/>
                </a:moveTo>
                <a:lnTo>
                  <a:pt x="262454" y="28359"/>
                </a:lnTo>
                <a:lnTo>
                  <a:pt x="264267" y="28642"/>
                </a:lnTo>
                <a:lnTo>
                  <a:pt x="266035" y="28929"/>
                </a:lnTo>
                <a:lnTo>
                  <a:pt x="267759" y="29217"/>
                </a:lnTo>
                <a:lnTo>
                  <a:pt x="269461" y="29511"/>
                </a:lnTo>
                <a:lnTo>
                  <a:pt x="271119" y="29799"/>
                </a:lnTo>
                <a:lnTo>
                  <a:pt x="272732" y="30097"/>
                </a:lnTo>
                <a:lnTo>
                  <a:pt x="274324" y="30391"/>
                </a:lnTo>
                <a:lnTo>
                  <a:pt x="275871" y="30689"/>
                </a:lnTo>
                <a:lnTo>
                  <a:pt x="277374" y="30988"/>
                </a:lnTo>
                <a:lnTo>
                  <a:pt x="278855" y="31287"/>
                </a:lnTo>
                <a:lnTo>
                  <a:pt x="280313" y="31591"/>
                </a:lnTo>
                <a:lnTo>
                  <a:pt x="281706" y="31895"/>
                </a:lnTo>
                <a:lnTo>
                  <a:pt x="283076" y="32199"/>
                </a:lnTo>
                <a:lnTo>
                  <a:pt x="284425" y="32509"/>
                </a:lnTo>
                <a:lnTo>
                  <a:pt x="285729" y="32813"/>
                </a:lnTo>
                <a:lnTo>
                  <a:pt x="286989" y="33123"/>
                </a:lnTo>
                <a:lnTo>
                  <a:pt x="288226" y="33432"/>
                </a:lnTo>
                <a:lnTo>
                  <a:pt x="289442" y="33747"/>
                </a:lnTo>
                <a:lnTo>
                  <a:pt x="290614" y="34057"/>
                </a:lnTo>
                <a:lnTo>
                  <a:pt x="291763" y="34372"/>
                </a:lnTo>
                <a:lnTo>
                  <a:pt x="292868" y="34687"/>
                </a:lnTo>
                <a:lnTo>
                  <a:pt x="293951" y="35002"/>
                </a:lnTo>
                <a:lnTo>
                  <a:pt x="294990" y="35317"/>
                </a:lnTo>
                <a:lnTo>
                  <a:pt x="296007" y="35632"/>
                </a:lnTo>
                <a:lnTo>
                  <a:pt x="297001" y="35953"/>
                </a:lnTo>
                <a:lnTo>
                  <a:pt x="297974" y="36268"/>
                </a:lnTo>
                <a:lnTo>
                  <a:pt x="298902" y="36588"/>
                </a:lnTo>
                <a:lnTo>
                  <a:pt x="299786" y="36909"/>
                </a:lnTo>
                <a:lnTo>
                  <a:pt x="300671" y="37224"/>
                </a:lnTo>
                <a:lnTo>
                  <a:pt x="301510" y="37544"/>
                </a:lnTo>
                <a:lnTo>
                  <a:pt x="302328" y="37865"/>
                </a:lnTo>
                <a:lnTo>
                  <a:pt x="303124" y="38185"/>
                </a:lnTo>
                <a:lnTo>
                  <a:pt x="303875" y="38506"/>
                </a:lnTo>
                <a:lnTo>
                  <a:pt x="304627" y="38826"/>
                </a:lnTo>
                <a:lnTo>
                  <a:pt x="305334" y="39146"/>
                </a:lnTo>
                <a:lnTo>
                  <a:pt x="306019" y="39467"/>
                </a:lnTo>
                <a:lnTo>
                  <a:pt x="306683" y="39787"/>
                </a:lnTo>
                <a:lnTo>
                  <a:pt x="307301" y="40108"/>
                </a:lnTo>
                <a:lnTo>
                  <a:pt x="307920" y="40428"/>
                </a:lnTo>
                <a:lnTo>
                  <a:pt x="308495" y="40749"/>
                </a:lnTo>
                <a:lnTo>
                  <a:pt x="309070" y="41069"/>
                </a:lnTo>
                <a:lnTo>
                  <a:pt x="309600" y="41390"/>
                </a:lnTo>
                <a:lnTo>
                  <a:pt x="310109" y="41705"/>
                </a:lnTo>
                <a:lnTo>
                  <a:pt x="310595" y="42025"/>
                </a:lnTo>
                <a:lnTo>
                  <a:pt x="311081" y="42340"/>
                </a:lnTo>
                <a:lnTo>
                  <a:pt x="311523" y="42661"/>
                </a:lnTo>
                <a:lnTo>
                  <a:pt x="311943" y="42976"/>
                </a:lnTo>
                <a:lnTo>
                  <a:pt x="312341" y="43291"/>
                </a:lnTo>
                <a:lnTo>
                  <a:pt x="312739" y="43606"/>
                </a:lnTo>
                <a:lnTo>
                  <a:pt x="313092" y="43921"/>
                </a:lnTo>
                <a:lnTo>
                  <a:pt x="313424" y="44236"/>
                </a:lnTo>
                <a:lnTo>
                  <a:pt x="313756" y="44546"/>
                </a:lnTo>
                <a:lnTo>
                  <a:pt x="314065" y="44855"/>
                </a:lnTo>
                <a:lnTo>
                  <a:pt x="314330" y="45165"/>
                </a:lnTo>
                <a:lnTo>
                  <a:pt x="314596" y="45474"/>
                </a:lnTo>
                <a:lnTo>
                  <a:pt x="314861" y="45784"/>
                </a:lnTo>
                <a:lnTo>
                  <a:pt x="315082" y="46088"/>
                </a:lnTo>
                <a:lnTo>
                  <a:pt x="315281" y="46392"/>
                </a:lnTo>
                <a:lnTo>
                  <a:pt x="315480" y="46696"/>
                </a:lnTo>
                <a:lnTo>
                  <a:pt x="315656" y="47001"/>
                </a:lnTo>
                <a:lnTo>
                  <a:pt x="315811" y="47299"/>
                </a:lnTo>
                <a:lnTo>
                  <a:pt x="315966" y="47598"/>
                </a:lnTo>
                <a:lnTo>
                  <a:pt x="316099" y="47897"/>
                </a:lnTo>
                <a:lnTo>
                  <a:pt x="316209" y="48190"/>
                </a:lnTo>
                <a:lnTo>
                  <a:pt x="316297" y="48484"/>
                </a:lnTo>
                <a:lnTo>
                  <a:pt x="316386" y="48777"/>
                </a:lnTo>
                <a:lnTo>
                  <a:pt x="316452" y="49065"/>
                </a:lnTo>
                <a:lnTo>
                  <a:pt x="316496" y="49353"/>
                </a:lnTo>
                <a:lnTo>
                  <a:pt x="316541" y="49635"/>
                </a:lnTo>
                <a:lnTo>
                  <a:pt x="316585" y="50200"/>
                </a:lnTo>
                <a:lnTo>
                  <a:pt x="316585" y="50759"/>
                </a:lnTo>
                <a:lnTo>
                  <a:pt x="316518" y="51303"/>
                </a:lnTo>
                <a:lnTo>
                  <a:pt x="316430" y="51840"/>
                </a:lnTo>
                <a:lnTo>
                  <a:pt x="316297" y="52367"/>
                </a:lnTo>
                <a:lnTo>
                  <a:pt x="316121" y="52883"/>
                </a:lnTo>
                <a:lnTo>
                  <a:pt x="315900" y="53388"/>
                </a:lnTo>
                <a:lnTo>
                  <a:pt x="315679" y="53877"/>
                </a:lnTo>
                <a:lnTo>
                  <a:pt x="315391" y="54361"/>
                </a:lnTo>
                <a:lnTo>
                  <a:pt x="315104" y="54822"/>
                </a:lnTo>
                <a:lnTo>
                  <a:pt x="314772" y="55279"/>
                </a:lnTo>
                <a:lnTo>
                  <a:pt x="314441" y="55719"/>
                </a:lnTo>
                <a:lnTo>
                  <a:pt x="314087" y="56142"/>
                </a:lnTo>
                <a:lnTo>
                  <a:pt x="313711" y="56555"/>
                </a:lnTo>
                <a:lnTo>
                  <a:pt x="313336" y="56946"/>
                </a:lnTo>
                <a:lnTo>
                  <a:pt x="312960" y="57326"/>
                </a:lnTo>
                <a:lnTo>
                  <a:pt x="312562" y="57690"/>
                </a:lnTo>
                <a:lnTo>
                  <a:pt x="312164" y="58038"/>
                </a:lnTo>
                <a:lnTo>
                  <a:pt x="311766" y="58364"/>
                </a:lnTo>
                <a:lnTo>
                  <a:pt x="311368" y="58679"/>
                </a:lnTo>
                <a:lnTo>
                  <a:pt x="310993" y="58967"/>
                </a:lnTo>
                <a:lnTo>
                  <a:pt x="310617" y="59244"/>
                </a:lnTo>
                <a:lnTo>
                  <a:pt x="310263" y="59499"/>
                </a:lnTo>
                <a:lnTo>
                  <a:pt x="309600" y="59950"/>
                </a:lnTo>
                <a:lnTo>
                  <a:pt x="309026" y="60314"/>
                </a:lnTo>
                <a:lnTo>
                  <a:pt x="308539" y="60596"/>
                </a:lnTo>
                <a:lnTo>
                  <a:pt x="307677" y="60042"/>
                </a:lnTo>
                <a:lnTo>
                  <a:pt x="306793" y="59488"/>
                </a:lnTo>
                <a:lnTo>
                  <a:pt x="305865" y="58945"/>
                </a:lnTo>
                <a:lnTo>
                  <a:pt x="304914" y="58396"/>
                </a:lnTo>
                <a:lnTo>
                  <a:pt x="303942" y="57853"/>
                </a:lnTo>
                <a:lnTo>
                  <a:pt x="302925" y="57315"/>
                </a:lnTo>
                <a:lnTo>
                  <a:pt x="301886" y="56778"/>
                </a:lnTo>
                <a:lnTo>
                  <a:pt x="300803" y="56240"/>
                </a:lnTo>
                <a:lnTo>
                  <a:pt x="300980" y="56262"/>
                </a:lnTo>
                <a:lnTo>
                  <a:pt x="301157" y="56278"/>
                </a:lnTo>
                <a:lnTo>
                  <a:pt x="301334" y="56289"/>
                </a:lnTo>
                <a:lnTo>
                  <a:pt x="301533" y="56294"/>
                </a:lnTo>
                <a:lnTo>
                  <a:pt x="301665" y="56300"/>
                </a:lnTo>
                <a:lnTo>
                  <a:pt x="301820" y="56294"/>
                </a:lnTo>
                <a:lnTo>
                  <a:pt x="301975" y="56289"/>
                </a:lnTo>
                <a:lnTo>
                  <a:pt x="302129" y="56278"/>
                </a:lnTo>
                <a:lnTo>
                  <a:pt x="302284" y="56267"/>
                </a:lnTo>
                <a:lnTo>
                  <a:pt x="302417" y="56251"/>
                </a:lnTo>
                <a:lnTo>
                  <a:pt x="302549" y="56235"/>
                </a:lnTo>
                <a:lnTo>
                  <a:pt x="302682" y="56213"/>
                </a:lnTo>
                <a:lnTo>
                  <a:pt x="302792" y="56186"/>
                </a:lnTo>
                <a:lnTo>
                  <a:pt x="302903" y="56158"/>
                </a:lnTo>
                <a:lnTo>
                  <a:pt x="303013" y="56131"/>
                </a:lnTo>
                <a:lnTo>
                  <a:pt x="303102" y="56099"/>
                </a:lnTo>
                <a:lnTo>
                  <a:pt x="303168" y="56066"/>
                </a:lnTo>
                <a:lnTo>
                  <a:pt x="303234" y="56028"/>
                </a:lnTo>
                <a:lnTo>
                  <a:pt x="303279" y="55990"/>
                </a:lnTo>
                <a:lnTo>
                  <a:pt x="303323" y="55952"/>
                </a:lnTo>
                <a:lnTo>
                  <a:pt x="303345" y="55914"/>
                </a:lnTo>
                <a:lnTo>
                  <a:pt x="303389" y="55697"/>
                </a:lnTo>
                <a:lnTo>
                  <a:pt x="303478" y="55241"/>
                </a:lnTo>
                <a:lnTo>
                  <a:pt x="303500" y="54936"/>
                </a:lnTo>
                <a:lnTo>
                  <a:pt x="303544" y="54583"/>
                </a:lnTo>
                <a:lnTo>
                  <a:pt x="303544" y="54181"/>
                </a:lnTo>
                <a:lnTo>
                  <a:pt x="303544" y="53741"/>
                </a:lnTo>
                <a:lnTo>
                  <a:pt x="303500" y="53258"/>
                </a:lnTo>
                <a:lnTo>
                  <a:pt x="303411" y="52742"/>
                </a:lnTo>
                <a:lnTo>
                  <a:pt x="303301" y="52193"/>
                </a:lnTo>
                <a:lnTo>
                  <a:pt x="303146" y="51618"/>
                </a:lnTo>
                <a:lnTo>
                  <a:pt x="302947" y="51020"/>
                </a:lnTo>
                <a:lnTo>
                  <a:pt x="302682" y="50395"/>
                </a:lnTo>
                <a:lnTo>
                  <a:pt x="302527" y="50075"/>
                </a:lnTo>
                <a:lnTo>
                  <a:pt x="302350" y="49755"/>
                </a:lnTo>
                <a:lnTo>
                  <a:pt x="302174" y="49429"/>
                </a:lnTo>
                <a:lnTo>
                  <a:pt x="301952" y="49097"/>
                </a:lnTo>
                <a:lnTo>
                  <a:pt x="301731" y="48766"/>
                </a:lnTo>
                <a:lnTo>
                  <a:pt x="301488" y="48429"/>
                </a:lnTo>
                <a:lnTo>
                  <a:pt x="301223" y="48092"/>
                </a:lnTo>
                <a:lnTo>
                  <a:pt x="300958" y="47750"/>
                </a:lnTo>
                <a:lnTo>
                  <a:pt x="300648" y="47413"/>
                </a:lnTo>
                <a:lnTo>
                  <a:pt x="300317" y="47071"/>
                </a:lnTo>
                <a:lnTo>
                  <a:pt x="299963" y="46729"/>
                </a:lnTo>
                <a:lnTo>
                  <a:pt x="299610" y="46387"/>
                </a:lnTo>
                <a:lnTo>
                  <a:pt x="299212" y="46045"/>
                </a:lnTo>
                <a:lnTo>
                  <a:pt x="298792" y="45708"/>
                </a:lnTo>
                <a:lnTo>
                  <a:pt x="298350" y="45366"/>
                </a:lnTo>
                <a:lnTo>
                  <a:pt x="297863" y="45029"/>
                </a:lnTo>
                <a:lnTo>
                  <a:pt x="297377" y="44692"/>
                </a:lnTo>
                <a:lnTo>
                  <a:pt x="296847" y="44361"/>
                </a:lnTo>
                <a:lnTo>
                  <a:pt x="296294" y="44030"/>
                </a:lnTo>
                <a:lnTo>
                  <a:pt x="295697" y="43704"/>
                </a:lnTo>
                <a:lnTo>
                  <a:pt x="295101" y="43383"/>
                </a:lnTo>
                <a:lnTo>
                  <a:pt x="294460" y="43063"/>
                </a:lnTo>
                <a:lnTo>
                  <a:pt x="293774" y="42748"/>
                </a:lnTo>
                <a:lnTo>
                  <a:pt x="293067" y="42438"/>
                </a:lnTo>
                <a:lnTo>
                  <a:pt x="292338" y="42134"/>
                </a:lnTo>
                <a:lnTo>
                  <a:pt x="291564" y="41841"/>
                </a:lnTo>
                <a:lnTo>
                  <a:pt x="290746" y="41547"/>
                </a:lnTo>
                <a:lnTo>
                  <a:pt x="289906" y="41259"/>
                </a:lnTo>
                <a:lnTo>
                  <a:pt x="289044" y="40982"/>
                </a:lnTo>
                <a:lnTo>
                  <a:pt x="288138" y="40716"/>
                </a:lnTo>
                <a:lnTo>
                  <a:pt x="287188" y="40450"/>
                </a:lnTo>
                <a:lnTo>
                  <a:pt x="286193" y="40200"/>
                </a:lnTo>
                <a:lnTo>
                  <a:pt x="285685" y="40075"/>
                </a:lnTo>
                <a:lnTo>
                  <a:pt x="285176" y="39950"/>
                </a:lnTo>
                <a:lnTo>
                  <a:pt x="284646" y="39831"/>
                </a:lnTo>
                <a:lnTo>
                  <a:pt x="284115" y="39717"/>
                </a:lnTo>
                <a:lnTo>
                  <a:pt x="283563" y="39603"/>
                </a:lnTo>
                <a:lnTo>
                  <a:pt x="283010" y="39489"/>
                </a:lnTo>
                <a:lnTo>
                  <a:pt x="282435" y="39380"/>
                </a:lnTo>
                <a:lnTo>
                  <a:pt x="281861" y="39271"/>
                </a:lnTo>
                <a:lnTo>
                  <a:pt x="280977" y="39108"/>
                </a:lnTo>
                <a:lnTo>
                  <a:pt x="280115" y="38940"/>
                </a:lnTo>
                <a:lnTo>
                  <a:pt x="279275" y="38772"/>
                </a:lnTo>
                <a:lnTo>
                  <a:pt x="278457" y="38598"/>
                </a:lnTo>
                <a:lnTo>
                  <a:pt x="277683" y="38419"/>
                </a:lnTo>
                <a:lnTo>
                  <a:pt x="276910" y="38239"/>
                </a:lnTo>
                <a:lnTo>
                  <a:pt x="276158" y="38060"/>
                </a:lnTo>
                <a:lnTo>
                  <a:pt x="275451" y="37875"/>
                </a:lnTo>
                <a:lnTo>
                  <a:pt x="274743" y="37691"/>
                </a:lnTo>
                <a:lnTo>
                  <a:pt x="274080" y="37501"/>
                </a:lnTo>
                <a:lnTo>
                  <a:pt x="273417" y="37311"/>
                </a:lnTo>
                <a:lnTo>
                  <a:pt x="272798" y="37120"/>
                </a:lnTo>
                <a:lnTo>
                  <a:pt x="272180" y="36925"/>
                </a:lnTo>
                <a:lnTo>
                  <a:pt x="271583" y="36729"/>
                </a:lnTo>
                <a:lnTo>
                  <a:pt x="271008" y="36534"/>
                </a:lnTo>
                <a:lnTo>
                  <a:pt x="270478" y="36333"/>
                </a:lnTo>
                <a:lnTo>
                  <a:pt x="269947" y="36137"/>
                </a:lnTo>
                <a:lnTo>
                  <a:pt x="269417" y="35936"/>
                </a:lnTo>
                <a:lnTo>
                  <a:pt x="268930" y="35735"/>
                </a:lnTo>
                <a:lnTo>
                  <a:pt x="268466" y="35534"/>
                </a:lnTo>
                <a:lnTo>
                  <a:pt x="268002" y="35333"/>
                </a:lnTo>
                <a:lnTo>
                  <a:pt x="267560" y="35127"/>
                </a:lnTo>
                <a:lnTo>
                  <a:pt x="267140" y="34926"/>
                </a:lnTo>
                <a:lnTo>
                  <a:pt x="266742" y="34725"/>
                </a:lnTo>
                <a:lnTo>
                  <a:pt x="266344" y="34519"/>
                </a:lnTo>
                <a:lnTo>
                  <a:pt x="265991" y="34318"/>
                </a:lnTo>
                <a:lnTo>
                  <a:pt x="265615" y="34117"/>
                </a:lnTo>
                <a:lnTo>
                  <a:pt x="265283" y="33910"/>
                </a:lnTo>
                <a:lnTo>
                  <a:pt x="264664" y="33508"/>
                </a:lnTo>
                <a:lnTo>
                  <a:pt x="264090" y="33112"/>
                </a:lnTo>
                <a:lnTo>
                  <a:pt x="263559" y="32715"/>
                </a:lnTo>
                <a:lnTo>
                  <a:pt x="263095" y="32330"/>
                </a:lnTo>
                <a:lnTo>
                  <a:pt x="262675" y="31944"/>
                </a:lnTo>
                <a:lnTo>
                  <a:pt x="262321" y="31569"/>
                </a:lnTo>
                <a:lnTo>
                  <a:pt x="261990" y="31205"/>
                </a:lnTo>
                <a:lnTo>
                  <a:pt x="261725" y="30847"/>
                </a:lnTo>
                <a:lnTo>
                  <a:pt x="261482" y="30505"/>
                </a:lnTo>
                <a:lnTo>
                  <a:pt x="261261" y="30168"/>
                </a:lnTo>
                <a:lnTo>
                  <a:pt x="261106" y="29847"/>
                </a:lnTo>
                <a:lnTo>
                  <a:pt x="260951" y="29543"/>
                </a:lnTo>
                <a:lnTo>
                  <a:pt x="260841" y="29255"/>
                </a:lnTo>
                <a:lnTo>
                  <a:pt x="260752" y="28984"/>
                </a:lnTo>
                <a:lnTo>
                  <a:pt x="260686" y="28723"/>
                </a:lnTo>
                <a:lnTo>
                  <a:pt x="260642" y="28490"/>
                </a:lnTo>
                <a:lnTo>
                  <a:pt x="260597" y="28077"/>
                </a:lnTo>
                <a:close/>
                <a:moveTo>
                  <a:pt x="33222" y="40423"/>
                </a:moveTo>
                <a:lnTo>
                  <a:pt x="35145" y="40629"/>
                </a:lnTo>
                <a:lnTo>
                  <a:pt x="37112" y="40836"/>
                </a:lnTo>
                <a:lnTo>
                  <a:pt x="39168" y="41037"/>
                </a:lnTo>
                <a:lnTo>
                  <a:pt x="41290" y="41238"/>
                </a:lnTo>
                <a:lnTo>
                  <a:pt x="43478" y="41428"/>
                </a:lnTo>
                <a:lnTo>
                  <a:pt x="45754" y="41612"/>
                </a:lnTo>
                <a:lnTo>
                  <a:pt x="48075" y="41792"/>
                </a:lnTo>
                <a:lnTo>
                  <a:pt x="50507" y="41966"/>
                </a:lnTo>
                <a:lnTo>
                  <a:pt x="52982" y="42134"/>
                </a:lnTo>
                <a:lnTo>
                  <a:pt x="55546" y="42291"/>
                </a:lnTo>
                <a:lnTo>
                  <a:pt x="58199" y="42443"/>
                </a:lnTo>
                <a:lnTo>
                  <a:pt x="60917" y="42585"/>
                </a:lnTo>
                <a:lnTo>
                  <a:pt x="63724" y="42721"/>
                </a:lnTo>
                <a:lnTo>
                  <a:pt x="66598" y="42845"/>
                </a:lnTo>
                <a:lnTo>
                  <a:pt x="69560" y="42965"/>
                </a:lnTo>
                <a:lnTo>
                  <a:pt x="72610" y="43068"/>
                </a:lnTo>
                <a:lnTo>
                  <a:pt x="75748" y="43166"/>
                </a:lnTo>
                <a:lnTo>
                  <a:pt x="78976" y="43253"/>
                </a:lnTo>
                <a:lnTo>
                  <a:pt x="80611" y="43296"/>
                </a:lnTo>
                <a:lnTo>
                  <a:pt x="82269" y="43329"/>
                </a:lnTo>
                <a:lnTo>
                  <a:pt x="83971" y="43361"/>
                </a:lnTo>
                <a:lnTo>
                  <a:pt x="85673" y="43394"/>
                </a:lnTo>
                <a:lnTo>
                  <a:pt x="87397" y="43421"/>
                </a:lnTo>
                <a:lnTo>
                  <a:pt x="89143" y="43448"/>
                </a:lnTo>
                <a:lnTo>
                  <a:pt x="90933" y="43470"/>
                </a:lnTo>
                <a:lnTo>
                  <a:pt x="92724" y="43486"/>
                </a:lnTo>
                <a:lnTo>
                  <a:pt x="94536" y="43503"/>
                </a:lnTo>
                <a:lnTo>
                  <a:pt x="96393" y="43519"/>
                </a:lnTo>
                <a:lnTo>
                  <a:pt x="98250" y="43524"/>
                </a:lnTo>
                <a:lnTo>
                  <a:pt x="100150" y="43530"/>
                </a:lnTo>
                <a:lnTo>
                  <a:pt x="102051" y="43535"/>
                </a:lnTo>
                <a:lnTo>
                  <a:pt x="103996" y="43535"/>
                </a:lnTo>
                <a:lnTo>
                  <a:pt x="105964" y="43530"/>
                </a:lnTo>
                <a:lnTo>
                  <a:pt x="107931" y="43524"/>
                </a:lnTo>
                <a:lnTo>
                  <a:pt x="109942" y="43514"/>
                </a:lnTo>
                <a:lnTo>
                  <a:pt x="111976" y="43497"/>
                </a:lnTo>
                <a:lnTo>
                  <a:pt x="114031" y="43476"/>
                </a:lnTo>
                <a:lnTo>
                  <a:pt x="116109" y="43454"/>
                </a:lnTo>
                <a:lnTo>
                  <a:pt x="118209" y="43432"/>
                </a:lnTo>
                <a:lnTo>
                  <a:pt x="120353" y="43399"/>
                </a:lnTo>
                <a:lnTo>
                  <a:pt x="122497" y="43367"/>
                </a:lnTo>
                <a:lnTo>
                  <a:pt x="124685" y="43329"/>
                </a:lnTo>
                <a:lnTo>
                  <a:pt x="126873" y="43291"/>
                </a:lnTo>
                <a:lnTo>
                  <a:pt x="129106" y="43247"/>
                </a:lnTo>
                <a:lnTo>
                  <a:pt x="131360" y="43198"/>
                </a:lnTo>
                <a:lnTo>
                  <a:pt x="133637" y="43144"/>
                </a:lnTo>
                <a:lnTo>
                  <a:pt x="135648" y="43095"/>
                </a:lnTo>
                <a:lnTo>
                  <a:pt x="137660" y="43057"/>
                </a:lnTo>
                <a:lnTo>
                  <a:pt x="139627" y="43025"/>
                </a:lnTo>
                <a:lnTo>
                  <a:pt x="141572" y="42992"/>
                </a:lnTo>
                <a:lnTo>
                  <a:pt x="142279" y="43275"/>
                </a:lnTo>
                <a:lnTo>
                  <a:pt x="142743" y="43448"/>
                </a:lnTo>
                <a:lnTo>
                  <a:pt x="143296" y="43644"/>
                </a:lnTo>
                <a:lnTo>
                  <a:pt x="143915" y="43856"/>
                </a:lnTo>
                <a:lnTo>
                  <a:pt x="144600" y="44089"/>
                </a:lnTo>
                <a:lnTo>
                  <a:pt x="145351" y="44334"/>
                </a:lnTo>
                <a:lnTo>
                  <a:pt x="146169" y="44594"/>
                </a:lnTo>
                <a:lnTo>
                  <a:pt x="147075" y="44866"/>
                </a:lnTo>
                <a:lnTo>
                  <a:pt x="148048" y="45148"/>
                </a:lnTo>
                <a:lnTo>
                  <a:pt x="149109" y="45436"/>
                </a:lnTo>
                <a:lnTo>
                  <a:pt x="150236" y="45735"/>
                </a:lnTo>
                <a:lnTo>
                  <a:pt x="151430" y="46034"/>
                </a:lnTo>
                <a:lnTo>
                  <a:pt x="152690" y="46338"/>
                </a:lnTo>
                <a:lnTo>
                  <a:pt x="154038" y="46642"/>
                </a:lnTo>
                <a:lnTo>
                  <a:pt x="154745" y="46794"/>
                </a:lnTo>
                <a:lnTo>
                  <a:pt x="155453" y="46946"/>
                </a:lnTo>
                <a:lnTo>
                  <a:pt x="156182" y="47098"/>
                </a:lnTo>
                <a:lnTo>
                  <a:pt x="156956" y="47251"/>
                </a:lnTo>
                <a:lnTo>
                  <a:pt x="157729" y="47397"/>
                </a:lnTo>
                <a:lnTo>
                  <a:pt x="158503" y="47549"/>
                </a:lnTo>
                <a:lnTo>
                  <a:pt x="159321" y="47696"/>
                </a:lnTo>
                <a:lnTo>
                  <a:pt x="160138" y="47837"/>
                </a:lnTo>
                <a:lnTo>
                  <a:pt x="161000" y="47984"/>
                </a:lnTo>
                <a:lnTo>
                  <a:pt x="161862" y="48125"/>
                </a:lnTo>
                <a:lnTo>
                  <a:pt x="162747" y="48261"/>
                </a:lnTo>
                <a:lnTo>
                  <a:pt x="163631" y="48397"/>
                </a:lnTo>
                <a:lnTo>
                  <a:pt x="164559" y="48527"/>
                </a:lnTo>
                <a:lnTo>
                  <a:pt x="165487" y="48657"/>
                </a:lnTo>
                <a:lnTo>
                  <a:pt x="166460" y="48788"/>
                </a:lnTo>
                <a:lnTo>
                  <a:pt x="167433" y="48907"/>
                </a:lnTo>
                <a:lnTo>
                  <a:pt x="168427" y="49027"/>
                </a:lnTo>
                <a:lnTo>
                  <a:pt x="169422" y="49141"/>
                </a:lnTo>
                <a:lnTo>
                  <a:pt x="170461" y="49255"/>
                </a:lnTo>
                <a:lnTo>
                  <a:pt x="171499" y="49358"/>
                </a:lnTo>
                <a:lnTo>
                  <a:pt x="172583" y="49461"/>
                </a:lnTo>
                <a:lnTo>
                  <a:pt x="173666" y="49559"/>
                </a:lnTo>
                <a:lnTo>
                  <a:pt x="174771" y="49651"/>
                </a:lnTo>
                <a:lnTo>
                  <a:pt x="175876" y="49738"/>
                </a:lnTo>
                <a:lnTo>
                  <a:pt x="177025" y="49820"/>
                </a:lnTo>
                <a:lnTo>
                  <a:pt x="178175" y="49896"/>
                </a:lnTo>
                <a:lnTo>
                  <a:pt x="179368" y="49961"/>
                </a:lnTo>
                <a:lnTo>
                  <a:pt x="180562" y="50026"/>
                </a:lnTo>
                <a:lnTo>
                  <a:pt x="181777" y="50086"/>
                </a:lnTo>
                <a:lnTo>
                  <a:pt x="182993" y="50135"/>
                </a:lnTo>
                <a:lnTo>
                  <a:pt x="184253" y="50178"/>
                </a:lnTo>
                <a:lnTo>
                  <a:pt x="185535" y="50211"/>
                </a:lnTo>
                <a:lnTo>
                  <a:pt x="186817" y="50243"/>
                </a:lnTo>
                <a:lnTo>
                  <a:pt x="188121" y="50265"/>
                </a:lnTo>
                <a:lnTo>
                  <a:pt x="188784" y="50276"/>
                </a:lnTo>
                <a:lnTo>
                  <a:pt x="189447" y="50287"/>
                </a:lnTo>
                <a:lnTo>
                  <a:pt x="190110" y="50303"/>
                </a:lnTo>
                <a:lnTo>
                  <a:pt x="190773" y="50325"/>
                </a:lnTo>
                <a:lnTo>
                  <a:pt x="192078" y="50374"/>
                </a:lnTo>
                <a:lnTo>
                  <a:pt x="193404" y="50439"/>
                </a:lnTo>
                <a:lnTo>
                  <a:pt x="194686" y="50515"/>
                </a:lnTo>
                <a:lnTo>
                  <a:pt x="195968" y="50602"/>
                </a:lnTo>
                <a:lnTo>
                  <a:pt x="197250" y="50700"/>
                </a:lnTo>
                <a:lnTo>
                  <a:pt x="198510" y="50808"/>
                </a:lnTo>
                <a:lnTo>
                  <a:pt x="199769" y="50928"/>
                </a:lnTo>
                <a:lnTo>
                  <a:pt x="201007" y="51058"/>
                </a:lnTo>
                <a:lnTo>
                  <a:pt x="202245" y="51194"/>
                </a:lnTo>
                <a:lnTo>
                  <a:pt x="203461" y="51341"/>
                </a:lnTo>
                <a:lnTo>
                  <a:pt x="204654" y="51498"/>
                </a:lnTo>
                <a:lnTo>
                  <a:pt x="205848" y="51661"/>
                </a:lnTo>
                <a:lnTo>
                  <a:pt x="207019" y="51835"/>
                </a:lnTo>
                <a:lnTo>
                  <a:pt x="208191" y="52014"/>
                </a:lnTo>
                <a:lnTo>
                  <a:pt x="209340" y="52199"/>
                </a:lnTo>
                <a:lnTo>
                  <a:pt x="210467" y="52394"/>
                </a:lnTo>
                <a:lnTo>
                  <a:pt x="211595" y="52590"/>
                </a:lnTo>
                <a:lnTo>
                  <a:pt x="212700" y="52796"/>
                </a:lnTo>
                <a:lnTo>
                  <a:pt x="213783" y="53008"/>
                </a:lnTo>
                <a:lnTo>
                  <a:pt x="214866" y="53220"/>
                </a:lnTo>
                <a:lnTo>
                  <a:pt x="215927" y="53437"/>
                </a:lnTo>
                <a:lnTo>
                  <a:pt x="216966" y="53660"/>
                </a:lnTo>
                <a:lnTo>
                  <a:pt x="217982" y="53888"/>
                </a:lnTo>
                <a:lnTo>
                  <a:pt x="218977" y="54116"/>
                </a:lnTo>
                <a:lnTo>
                  <a:pt x="219972" y="54350"/>
                </a:lnTo>
                <a:lnTo>
                  <a:pt x="220944" y="54583"/>
                </a:lnTo>
                <a:lnTo>
                  <a:pt x="221895" y="54817"/>
                </a:lnTo>
                <a:lnTo>
                  <a:pt x="222823" y="55056"/>
                </a:lnTo>
                <a:lnTo>
                  <a:pt x="223729" y="55289"/>
                </a:lnTo>
                <a:lnTo>
                  <a:pt x="224636" y="55528"/>
                </a:lnTo>
                <a:lnTo>
                  <a:pt x="225498" y="55767"/>
                </a:lnTo>
                <a:lnTo>
                  <a:pt x="226360" y="56006"/>
                </a:lnTo>
                <a:lnTo>
                  <a:pt x="227995" y="56479"/>
                </a:lnTo>
                <a:lnTo>
                  <a:pt x="229542" y="56946"/>
                </a:lnTo>
                <a:lnTo>
                  <a:pt x="231001" y="57402"/>
                </a:lnTo>
                <a:lnTo>
                  <a:pt x="232372" y="57842"/>
                </a:lnTo>
                <a:lnTo>
                  <a:pt x="233654" y="58266"/>
                </a:lnTo>
                <a:lnTo>
                  <a:pt x="234825" y="58673"/>
                </a:lnTo>
                <a:lnTo>
                  <a:pt x="235908" y="59054"/>
                </a:lnTo>
                <a:lnTo>
                  <a:pt x="236881" y="59407"/>
                </a:lnTo>
                <a:lnTo>
                  <a:pt x="237743" y="59727"/>
                </a:lnTo>
                <a:lnTo>
                  <a:pt x="238494" y="60015"/>
                </a:lnTo>
                <a:lnTo>
                  <a:pt x="239135" y="60265"/>
                </a:lnTo>
                <a:lnTo>
                  <a:pt x="240041" y="60640"/>
                </a:lnTo>
                <a:lnTo>
                  <a:pt x="240484" y="60824"/>
                </a:lnTo>
                <a:lnTo>
                  <a:pt x="238671" y="60574"/>
                </a:lnTo>
                <a:lnTo>
                  <a:pt x="236837" y="60330"/>
                </a:lnTo>
                <a:lnTo>
                  <a:pt x="235002" y="60086"/>
                </a:lnTo>
                <a:lnTo>
                  <a:pt x="233167" y="59852"/>
                </a:lnTo>
                <a:lnTo>
                  <a:pt x="231311" y="59618"/>
                </a:lnTo>
                <a:lnTo>
                  <a:pt x="229432" y="59390"/>
                </a:lnTo>
                <a:lnTo>
                  <a:pt x="227553" y="59168"/>
                </a:lnTo>
                <a:lnTo>
                  <a:pt x="225674" y="58945"/>
                </a:lnTo>
                <a:lnTo>
                  <a:pt x="223774" y="58728"/>
                </a:lnTo>
                <a:lnTo>
                  <a:pt x="221873" y="58516"/>
                </a:lnTo>
                <a:lnTo>
                  <a:pt x="219950" y="58309"/>
                </a:lnTo>
                <a:lnTo>
                  <a:pt x="218027" y="58108"/>
                </a:lnTo>
                <a:lnTo>
                  <a:pt x="216104" y="57907"/>
                </a:lnTo>
                <a:lnTo>
                  <a:pt x="214159" y="57717"/>
                </a:lnTo>
                <a:lnTo>
                  <a:pt x="212214" y="57522"/>
                </a:lnTo>
                <a:lnTo>
                  <a:pt x="210246" y="57337"/>
                </a:lnTo>
                <a:lnTo>
                  <a:pt x="208301" y="57158"/>
                </a:lnTo>
                <a:lnTo>
                  <a:pt x="206334" y="56979"/>
                </a:lnTo>
                <a:lnTo>
                  <a:pt x="204345" y="56805"/>
                </a:lnTo>
                <a:lnTo>
                  <a:pt x="202378" y="56631"/>
                </a:lnTo>
                <a:lnTo>
                  <a:pt x="200388" y="56468"/>
                </a:lnTo>
                <a:lnTo>
                  <a:pt x="198399" y="56305"/>
                </a:lnTo>
                <a:lnTo>
                  <a:pt x="196410" y="56148"/>
                </a:lnTo>
                <a:lnTo>
                  <a:pt x="194398" y="55990"/>
                </a:lnTo>
                <a:lnTo>
                  <a:pt x="192409" y="55843"/>
                </a:lnTo>
                <a:lnTo>
                  <a:pt x="190398" y="55697"/>
                </a:lnTo>
                <a:lnTo>
                  <a:pt x="188386" y="55550"/>
                </a:lnTo>
                <a:lnTo>
                  <a:pt x="186375" y="55414"/>
                </a:lnTo>
                <a:lnTo>
                  <a:pt x="184364" y="55279"/>
                </a:lnTo>
                <a:lnTo>
                  <a:pt x="182352" y="55148"/>
                </a:lnTo>
                <a:lnTo>
                  <a:pt x="180341" y="55018"/>
                </a:lnTo>
                <a:lnTo>
                  <a:pt x="178307" y="54898"/>
                </a:lnTo>
                <a:lnTo>
                  <a:pt x="176296" y="54779"/>
                </a:lnTo>
                <a:lnTo>
                  <a:pt x="174262" y="54659"/>
                </a:lnTo>
                <a:lnTo>
                  <a:pt x="172251" y="54551"/>
                </a:lnTo>
                <a:lnTo>
                  <a:pt x="170218" y="54442"/>
                </a:lnTo>
                <a:lnTo>
                  <a:pt x="168206" y="54333"/>
                </a:lnTo>
                <a:lnTo>
                  <a:pt x="166173" y="54236"/>
                </a:lnTo>
                <a:lnTo>
                  <a:pt x="164161" y="54138"/>
                </a:lnTo>
                <a:lnTo>
                  <a:pt x="162150" y="54046"/>
                </a:lnTo>
                <a:lnTo>
                  <a:pt x="160116" y="53953"/>
                </a:lnTo>
                <a:lnTo>
                  <a:pt x="158105" y="53866"/>
                </a:lnTo>
                <a:lnTo>
                  <a:pt x="156094" y="53785"/>
                </a:lnTo>
                <a:lnTo>
                  <a:pt x="154082" y="53703"/>
                </a:lnTo>
                <a:lnTo>
                  <a:pt x="152071" y="53627"/>
                </a:lnTo>
                <a:lnTo>
                  <a:pt x="150059" y="53557"/>
                </a:lnTo>
                <a:lnTo>
                  <a:pt x="148070" y="53486"/>
                </a:lnTo>
                <a:lnTo>
                  <a:pt x="146059" y="53421"/>
                </a:lnTo>
                <a:lnTo>
                  <a:pt x="144069" y="53361"/>
                </a:lnTo>
                <a:lnTo>
                  <a:pt x="142080" y="53301"/>
                </a:lnTo>
                <a:lnTo>
                  <a:pt x="138124" y="53193"/>
                </a:lnTo>
                <a:lnTo>
                  <a:pt x="134167" y="53100"/>
                </a:lnTo>
                <a:lnTo>
                  <a:pt x="130255" y="53019"/>
                </a:lnTo>
                <a:lnTo>
                  <a:pt x="126365" y="52954"/>
                </a:lnTo>
                <a:lnTo>
                  <a:pt x="122519" y="52899"/>
                </a:lnTo>
                <a:lnTo>
                  <a:pt x="118695" y="52856"/>
                </a:lnTo>
                <a:lnTo>
                  <a:pt x="114893" y="52829"/>
                </a:lnTo>
                <a:lnTo>
                  <a:pt x="112948" y="52813"/>
                </a:lnTo>
                <a:lnTo>
                  <a:pt x="111003" y="52780"/>
                </a:lnTo>
                <a:lnTo>
                  <a:pt x="109102" y="52742"/>
                </a:lnTo>
                <a:lnTo>
                  <a:pt x="107201" y="52688"/>
                </a:lnTo>
                <a:lnTo>
                  <a:pt x="105300" y="52622"/>
                </a:lnTo>
                <a:lnTo>
                  <a:pt x="103444" y="52546"/>
                </a:lnTo>
                <a:lnTo>
                  <a:pt x="101609" y="52465"/>
                </a:lnTo>
                <a:lnTo>
                  <a:pt x="99775" y="52367"/>
                </a:lnTo>
                <a:lnTo>
                  <a:pt x="97984" y="52264"/>
                </a:lnTo>
                <a:lnTo>
                  <a:pt x="96194" y="52144"/>
                </a:lnTo>
                <a:lnTo>
                  <a:pt x="94426" y="52020"/>
                </a:lnTo>
                <a:lnTo>
                  <a:pt x="92680" y="51889"/>
                </a:lnTo>
                <a:lnTo>
                  <a:pt x="90955" y="51748"/>
                </a:lnTo>
                <a:lnTo>
                  <a:pt x="89231" y="51596"/>
                </a:lnTo>
                <a:lnTo>
                  <a:pt x="87552" y="51438"/>
                </a:lnTo>
                <a:lnTo>
                  <a:pt x="85894" y="51270"/>
                </a:lnTo>
                <a:lnTo>
                  <a:pt x="84236" y="51096"/>
                </a:lnTo>
                <a:lnTo>
                  <a:pt x="82623" y="50917"/>
                </a:lnTo>
                <a:lnTo>
                  <a:pt x="81009" y="50732"/>
                </a:lnTo>
                <a:lnTo>
                  <a:pt x="79440" y="50537"/>
                </a:lnTo>
                <a:lnTo>
                  <a:pt x="77870" y="50336"/>
                </a:lnTo>
                <a:lnTo>
                  <a:pt x="76323" y="50129"/>
                </a:lnTo>
                <a:lnTo>
                  <a:pt x="74820" y="49917"/>
                </a:lnTo>
                <a:lnTo>
                  <a:pt x="73317" y="49706"/>
                </a:lnTo>
                <a:lnTo>
                  <a:pt x="71836" y="49483"/>
                </a:lnTo>
                <a:lnTo>
                  <a:pt x="70377" y="49255"/>
                </a:lnTo>
                <a:lnTo>
                  <a:pt x="68963" y="49027"/>
                </a:lnTo>
                <a:lnTo>
                  <a:pt x="67548" y="48793"/>
                </a:lnTo>
                <a:lnTo>
                  <a:pt x="66156" y="48554"/>
                </a:lnTo>
                <a:lnTo>
                  <a:pt x="64807" y="48315"/>
                </a:lnTo>
                <a:lnTo>
                  <a:pt x="63459" y="48071"/>
                </a:lnTo>
                <a:lnTo>
                  <a:pt x="62155" y="47826"/>
                </a:lnTo>
                <a:lnTo>
                  <a:pt x="60851" y="47576"/>
                </a:lnTo>
                <a:lnTo>
                  <a:pt x="59591" y="47327"/>
                </a:lnTo>
                <a:lnTo>
                  <a:pt x="58331" y="47071"/>
                </a:lnTo>
                <a:lnTo>
                  <a:pt x="57115" y="46816"/>
                </a:lnTo>
                <a:lnTo>
                  <a:pt x="55922" y="46561"/>
                </a:lnTo>
                <a:lnTo>
                  <a:pt x="54750" y="46305"/>
                </a:lnTo>
                <a:lnTo>
                  <a:pt x="53579" y="46050"/>
                </a:lnTo>
                <a:lnTo>
                  <a:pt x="52474" y="45795"/>
                </a:lnTo>
                <a:lnTo>
                  <a:pt x="51369" y="45540"/>
                </a:lnTo>
                <a:lnTo>
                  <a:pt x="50286" y="45284"/>
                </a:lnTo>
                <a:lnTo>
                  <a:pt x="49247" y="45029"/>
                </a:lnTo>
                <a:lnTo>
                  <a:pt x="48208" y="44774"/>
                </a:lnTo>
                <a:lnTo>
                  <a:pt x="47213" y="44524"/>
                </a:lnTo>
                <a:lnTo>
                  <a:pt x="46241" y="44269"/>
                </a:lnTo>
                <a:lnTo>
                  <a:pt x="44362" y="43774"/>
                </a:lnTo>
                <a:lnTo>
                  <a:pt x="42594" y="43291"/>
                </a:lnTo>
                <a:lnTo>
                  <a:pt x="40936" y="42824"/>
                </a:lnTo>
                <a:lnTo>
                  <a:pt x="39367" y="42367"/>
                </a:lnTo>
                <a:lnTo>
                  <a:pt x="37930" y="41933"/>
                </a:lnTo>
                <a:lnTo>
                  <a:pt x="36582" y="41515"/>
                </a:lnTo>
                <a:lnTo>
                  <a:pt x="35344" y="41124"/>
                </a:lnTo>
                <a:lnTo>
                  <a:pt x="34239" y="40760"/>
                </a:lnTo>
                <a:lnTo>
                  <a:pt x="33222" y="40423"/>
                </a:lnTo>
                <a:close/>
                <a:moveTo>
                  <a:pt x="149772" y="42932"/>
                </a:moveTo>
                <a:lnTo>
                  <a:pt x="151872" y="42938"/>
                </a:lnTo>
                <a:lnTo>
                  <a:pt x="153927" y="42943"/>
                </a:lnTo>
                <a:lnTo>
                  <a:pt x="155983" y="42960"/>
                </a:lnTo>
                <a:lnTo>
                  <a:pt x="157994" y="42981"/>
                </a:lnTo>
                <a:lnTo>
                  <a:pt x="159984" y="43008"/>
                </a:lnTo>
                <a:lnTo>
                  <a:pt x="161951" y="43041"/>
                </a:lnTo>
                <a:lnTo>
                  <a:pt x="163896" y="43084"/>
                </a:lnTo>
                <a:lnTo>
                  <a:pt x="165819" y="43128"/>
                </a:lnTo>
                <a:lnTo>
                  <a:pt x="167698" y="43182"/>
                </a:lnTo>
                <a:lnTo>
                  <a:pt x="169577" y="43242"/>
                </a:lnTo>
                <a:lnTo>
                  <a:pt x="171411" y="43307"/>
                </a:lnTo>
                <a:lnTo>
                  <a:pt x="173224" y="43378"/>
                </a:lnTo>
                <a:lnTo>
                  <a:pt x="175014" y="43454"/>
                </a:lnTo>
                <a:lnTo>
                  <a:pt x="176782" y="43535"/>
                </a:lnTo>
                <a:lnTo>
                  <a:pt x="178506" y="43622"/>
                </a:lnTo>
                <a:lnTo>
                  <a:pt x="180230" y="43715"/>
                </a:lnTo>
                <a:lnTo>
                  <a:pt x="181910" y="43818"/>
                </a:lnTo>
                <a:lnTo>
                  <a:pt x="183590" y="43921"/>
                </a:lnTo>
                <a:lnTo>
                  <a:pt x="185226" y="44030"/>
                </a:lnTo>
                <a:lnTo>
                  <a:pt x="186861" y="44144"/>
                </a:lnTo>
                <a:lnTo>
                  <a:pt x="188453" y="44258"/>
                </a:lnTo>
                <a:lnTo>
                  <a:pt x="190022" y="44383"/>
                </a:lnTo>
                <a:lnTo>
                  <a:pt x="191569" y="44513"/>
                </a:lnTo>
                <a:lnTo>
                  <a:pt x="193094" y="44643"/>
                </a:lnTo>
                <a:lnTo>
                  <a:pt x="194597" y="44779"/>
                </a:lnTo>
                <a:lnTo>
                  <a:pt x="196078" y="44920"/>
                </a:lnTo>
                <a:lnTo>
                  <a:pt x="197537" y="45067"/>
                </a:lnTo>
                <a:lnTo>
                  <a:pt x="198974" y="45219"/>
                </a:lnTo>
                <a:lnTo>
                  <a:pt x="200388" y="45371"/>
                </a:lnTo>
                <a:lnTo>
                  <a:pt x="201781" y="45529"/>
                </a:lnTo>
                <a:lnTo>
                  <a:pt x="203151" y="45692"/>
                </a:lnTo>
                <a:lnTo>
                  <a:pt x="204522" y="45855"/>
                </a:lnTo>
                <a:lnTo>
                  <a:pt x="205848" y="46028"/>
                </a:lnTo>
                <a:lnTo>
                  <a:pt x="207152" y="46197"/>
                </a:lnTo>
                <a:lnTo>
                  <a:pt x="208434" y="46376"/>
                </a:lnTo>
                <a:lnTo>
                  <a:pt x="209694" y="46555"/>
                </a:lnTo>
                <a:lnTo>
                  <a:pt x="210932" y="46740"/>
                </a:lnTo>
                <a:lnTo>
                  <a:pt x="212169" y="46925"/>
                </a:lnTo>
                <a:lnTo>
                  <a:pt x="213363" y="47115"/>
                </a:lnTo>
                <a:lnTo>
                  <a:pt x="214556" y="47305"/>
                </a:lnTo>
                <a:lnTo>
                  <a:pt x="215706" y="47500"/>
                </a:lnTo>
                <a:lnTo>
                  <a:pt x="216855" y="47696"/>
                </a:lnTo>
                <a:lnTo>
                  <a:pt x="217982" y="47897"/>
                </a:lnTo>
                <a:lnTo>
                  <a:pt x="219066" y="48103"/>
                </a:lnTo>
                <a:lnTo>
                  <a:pt x="220149" y="48310"/>
                </a:lnTo>
                <a:lnTo>
                  <a:pt x="221232" y="48516"/>
                </a:lnTo>
                <a:lnTo>
                  <a:pt x="222271" y="48723"/>
                </a:lnTo>
                <a:lnTo>
                  <a:pt x="223287" y="48934"/>
                </a:lnTo>
                <a:lnTo>
                  <a:pt x="224304" y="49152"/>
                </a:lnTo>
                <a:lnTo>
                  <a:pt x="225277" y="49369"/>
                </a:lnTo>
                <a:lnTo>
                  <a:pt x="226249" y="49586"/>
                </a:lnTo>
                <a:lnTo>
                  <a:pt x="227200" y="49803"/>
                </a:lnTo>
                <a:lnTo>
                  <a:pt x="228128" y="50026"/>
                </a:lnTo>
                <a:lnTo>
                  <a:pt x="229056" y="50249"/>
                </a:lnTo>
                <a:lnTo>
                  <a:pt x="229940" y="50472"/>
                </a:lnTo>
                <a:lnTo>
                  <a:pt x="230824" y="50700"/>
                </a:lnTo>
                <a:lnTo>
                  <a:pt x="231686" y="50922"/>
                </a:lnTo>
                <a:lnTo>
                  <a:pt x="232526" y="51150"/>
                </a:lnTo>
                <a:lnTo>
                  <a:pt x="233366" y="51379"/>
                </a:lnTo>
                <a:lnTo>
                  <a:pt x="234162" y="51612"/>
                </a:lnTo>
                <a:lnTo>
                  <a:pt x="234958" y="51840"/>
                </a:lnTo>
                <a:lnTo>
                  <a:pt x="235731" y="52074"/>
                </a:lnTo>
                <a:lnTo>
                  <a:pt x="236505" y="52302"/>
                </a:lnTo>
                <a:lnTo>
                  <a:pt x="237234" y="52536"/>
                </a:lnTo>
                <a:lnTo>
                  <a:pt x="237964" y="52769"/>
                </a:lnTo>
                <a:lnTo>
                  <a:pt x="238693" y="53003"/>
                </a:lnTo>
                <a:lnTo>
                  <a:pt x="240064" y="53470"/>
                </a:lnTo>
                <a:lnTo>
                  <a:pt x="241368" y="53937"/>
                </a:lnTo>
                <a:lnTo>
                  <a:pt x="242628" y="54399"/>
                </a:lnTo>
                <a:lnTo>
                  <a:pt x="243821" y="54866"/>
                </a:lnTo>
                <a:lnTo>
                  <a:pt x="244948" y="55322"/>
                </a:lnTo>
                <a:lnTo>
                  <a:pt x="246031" y="55784"/>
                </a:lnTo>
                <a:lnTo>
                  <a:pt x="247048" y="56235"/>
                </a:lnTo>
                <a:lnTo>
                  <a:pt x="248021" y="56685"/>
                </a:lnTo>
                <a:lnTo>
                  <a:pt x="248927" y="57125"/>
                </a:lnTo>
                <a:lnTo>
                  <a:pt x="249789" y="57565"/>
                </a:lnTo>
                <a:lnTo>
                  <a:pt x="250607" y="57994"/>
                </a:lnTo>
                <a:lnTo>
                  <a:pt x="251380" y="58413"/>
                </a:lnTo>
                <a:lnTo>
                  <a:pt x="252088" y="58825"/>
                </a:lnTo>
                <a:lnTo>
                  <a:pt x="252751" y="59227"/>
                </a:lnTo>
                <a:lnTo>
                  <a:pt x="253392" y="59618"/>
                </a:lnTo>
                <a:lnTo>
                  <a:pt x="253966" y="59999"/>
                </a:lnTo>
                <a:lnTo>
                  <a:pt x="254497" y="60363"/>
                </a:lnTo>
                <a:lnTo>
                  <a:pt x="255005" y="60716"/>
                </a:lnTo>
                <a:lnTo>
                  <a:pt x="255469" y="61058"/>
                </a:lnTo>
                <a:lnTo>
                  <a:pt x="255889" y="61384"/>
                </a:lnTo>
                <a:lnTo>
                  <a:pt x="256265" y="61693"/>
                </a:lnTo>
                <a:lnTo>
                  <a:pt x="256619" y="61987"/>
                </a:lnTo>
                <a:lnTo>
                  <a:pt x="257216" y="62519"/>
                </a:lnTo>
                <a:lnTo>
                  <a:pt x="257680" y="62975"/>
                </a:lnTo>
                <a:lnTo>
                  <a:pt x="258011" y="63350"/>
                </a:lnTo>
                <a:lnTo>
                  <a:pt x="258277" y="63638"/>
                </a:lnTo>
                <a:lnTo>
                  <a:pt x="256309" y="63296"/>
                </a:lnTo>
                <a:lnTo>
                  <a:pt x="254342" y="62953"/>
                </a:lnTo>
                <a:lnTo>
                  <a:pt x="252331" y="62622"/>
                </a:lnTo>
                <a:lnTo>
                  <a:pt x="250319" y="62296"/>
                </a:lnTo>
                <a:lnTo>
                  <a:pt x="248286" y="61976"/>
                </a:lnTo>
                <a:lnTo>
                  <a:pt x="246230" y="61661"/>
                </a:lnTo>
                <a:lnTo>
                  <a:pt x="244175" y="61351"/>
                </a:lnTo>
                <a:lnTo>
                  <a:pt x="242075" y="61047"/>
                </a:lnTo>
                <a:lnTo>
                  <a:pt x="242252" y="61047"/>
                </a:lnTo>
                <a:lnTo>
                  <a:pt x="242451" y="61036"/>
                </a:lnTo>
                <a:lnTo>
                  <a:pt x="242628" y="61020"/>
                </a:lnTo>
                <a:lnTo>
                  <a:pt x="242804" y="60998"/>
                </a:lnTo>
                <a:lnTo>
                  <a:pt x="242959" y="60976"/>
                </a:lnTo>
                <a:lnTo>
                  <a:pt x="243092" y="60949"/>
                </a:lnTo>
                <a:lnTo>
                  <a:pt x="243202" y="60922"/>
                </a:lnTo>
                <a:lnTo>
                  <a:pt x="243313" y="60889"/>
                </a:lnTo>
                <a:lnTo>
                  <a:pt x="243423" y="60857"/>
                </a:lnTo>
                <a:lnTo>
                  <a:pt x="243490" y="60824"/>
                </a:lnTo>
                <a:lnTo>
                  <a:pt x="243556" y="60786"/>
                </a:lnTo>
                <a:lnTo>
                  <a:pt x="243600" y="60748"/>
                </a:lnTo>
                <a:lnTo>
                  <a:pt x="243644" y="60710"/>
                </a:lnTo>
                <a:lnTo>
                  <a:pt x="243666" y="60672"/>
                </a:lnTo>
                <a:lnTo>
                  <a:pt x="243666" y="60629"/>
                </a:lnTo>
                <a:lnTo>
                  <a:pt x="243666" y="60591"/>
                </a:lnTo>
                <a:lnTo>
                  <a:pt x="243644" y="60553"/>
                </a:lnTo>
                <a:lnTo>
                  <a:pt x="243600" y="60509"/>
                </a:lnTo>
                <a:lnTo>
                  <a:pt x="243534" y="60471"/>
                </a:lnTo>
                <a:lnTo>
                  <a:pt x="243467" y="60433"/>
                </a:lnTo>
                <a:lnTo>
                  <a:pt x="243025" y="60243"/>
                </a:lnTo>
                <a:lnTo>
                  <a:pt x="242075" y="59852"/>
                </a:lnTo>
                <a:lnTo>
                  <a:pt x="241412" y="59591"/>
                </a:lnTo>
                <a:lnTo>
                  <a:pt x="240660" y="59293"/>
                </a:lnTo>
                <a:lnTo>
                  <a:pt x="239754" y="58956"/>
                </a:lnTo>
                <a:lnTo>
                  <a:pt x="238759" y="58592"/>
                </a:lnTo>
                <a:lnTo>
                  <a:pt x="237654" y="58195"/>
                </a:lnTo>
                <a:lnTo>
                  <a:pt x="236439" y="57772"/>
                </a:lnTo>
                <a:lnTo>
                  <a:pt x="235112" y="57332"/>
                </a:lnTo>
                <a:lnTo>
                  <a:pt x="233698" y="56870"/>
                </a:lnTo>
                <a:lnTo>
                  <a:pt x="232195" y="56397"/>
                </a:lnTo>
                <a:lnTo>
                  <a:pt x="230581" y="55914"/>
                </a:lnTo>
                <a:lnTo>
                  <a:pt x="229741" y="55670"/>
                </a:lnTo>
                <a:lnTo>
                  <a:pt x="228857" y="55420"/>
                </a:lnTo>
                <a:lnTo>
                  <a:pt x="227973" y="55175"/>
                </a:lnTo>
                <a:lnTo>
                  <a:pt x="227067" y="54925"/>
                </a:lnTo>
                <a:lnTo>
                  <a:pt x="226139" y="54676"/>
                </a:lnTo>
                <a:lnTo>
                  <a:pt x="225188" y="54431"/>
                </a:lnTo>
                <a:lnTo>
                  <a:pt x="224216" y="54181"/>
                </a:lnTo>
                <a:lnTo>
                  <a:pt x="223221" y="53937"/>
                </a:lnTo>
                <a:lnTo>
                  <a:pt x="222204" y="53698"/>
                </a:lnTo>
                <a:lnTo>
                  <a:pt x="221165" y="53453"/>
                </a:lnTo>
                <a:lnTo>
                  <a:pt x="220104" y="53215"/>
                </a:lnTo>
                <a:lnTo>
                  <a:pt x="219043" y="52981"/>
                </a:lnTo>
                <a:lnTo>
                  <a:pt x="217938" y="52747"/>
                </a:lnTo>
                <a:lnTo>
                  <a:pt x="216833" y="52519"/>
                </a:lnTo>
                <a:lnTo>
                  <a:pt x="215706" y="52297"/>
                </a:lnTo>
                <a:lnTo>
                  <a:pt x="214556" y="52079"/>
                </a:lnTo>
                <a:lnTo>
                  <a:pt x="213385" y="51867"/>
                </a:lnTo>
                <a:lnTo>
                  <a:pt x="212191" y="51661"/>
                </a:lnTo>
                <a:lnTo>
                  <a:pt x="210998" y="51460"/>
                </a:lnTo>
                <a:lnTo>
                  <a:pt x="209782" y="51265"/>
                </a:lnTo>
                <a:lnTo>
                  <a:pt x="208544" y="51080"/>
                </a:lnTo>
                <a:lnTo>
                  <a:pt x="207307" y="50901"/>
                </a:lnTo>
                <a:lnTo>
                  <a:pt x="206025" y="50727"/>
                </a:lnTo>
                <a:lnTo>
                  <a:pt x="204743" y="50564"/>
                </a:lnTo>
                <a:lnTo>
                  <a:pt x="203461" y="50412"/>
                </a:lnTo>
                <a:lnTo>
                  <a:pt x="202135" y="50265"/>
                </a:lnTo>
                <a:lnTo>
                  <a:pt x="200808" y="50129"/>
                </a:lnTo>
                <a:lnTo>
                  <a:pt x="199482" y="50004"/>
                </a:lnTo>
                <a:lnTo>
                  <a:pt x="198134" y="49896"/>
                </a:lnTo>
                <a:lnTo>
                  <a:pt x="196763" y="49793"/>
                </a:lnTo>
                <a:lnTo>
                  <a:pt x="195371" y="49700"/>
                </a:lnTo>
                <a:lnTo>
                  <a:pt x="193978" y="49619"/>
                </a:lnTo>
                <a:lnTo>
                  <a:pt x="193293" y="49586"/>
                </a:lnTo>
                <a:lnTo>
                  <a:pt x="192586" y="49554"/>
                </a:lnTo>
                <a:lnTo>
                  <a:pt x="191879" y="49526"/>
                </a:lnTo>
                <a:lnTo>
                  <a:pt x="191171" y="49499"/>
                </a:lnTo>
                <a:lnTo>
                  <a:pt x="190464" y="49478"/>
                </a:lnTo>
                <a:lnTo>
                  <a:pt x="189735" y="49461"/>
                </a:lnTo>
                <a:lnTo>
                  <a:pt x="189027" y="49445"/>
                </a:lnTo>
                <a:lnTo>
                  <a:pt x="188298" y="49434"/>
                </a:lnTo>
                <a:lnTo>
                  <a:pt x="187193" y="49418"/>
                </a:lnTo>
                <a:lnTo>
                  <a:pt x="186088" y="49391"/>
                </a:lnTo>
                <a:lnTo>
                  <a:pt x="185005" y="49363"/>
                </a:lnTo>
                <a:lnTo>
                  <a:pt x="183944" y="49325"/>
                </a:lnTo>
                <a:lnTo>
                  <a:pt x="182883" y="49287"/>
                </a:lnTo>
                <a:lnTo>
                  <a:pt x="181844" y="49239"/>
                </a:lnTo>
                <a:lnTo>
                  <a:pt x="180827" y="49190"/>
                </a:lnTo>
                <a:lnTo>
                  <a:pt x="179810" y="49135"/>
                </a:lnTo>
                <a:lnTo>
                  <a:pt x="178816" y="49070"/>
                </a:lnTo>
                <a:lnTo>
                  <a:pt x="177821" y="49005"/>
                </a:lnTo>
                <a:lnTo>
                  <a:pt x="176848" y="48934"/>
                </a:lnTo>
                <a:lnTo>
                  <a:pt x="175898" y="48858"/>
                </a:lnTo>
                <a:lnTo>
                  <a:pt x="174948" y="48782"/>
                </a:lnTo>
                <a:lnTo>
                  <a:pt x="174019" y="48695"/>
                </a:lnTo>
                <a:lnTo>
                  <a:pt x="173091" y="48608"/>
                </a:lnTo>
                <a:lnTo>
                  <a:pt x="172185" y="48522"/>
                </a:lnTo>
                <a:lnTo>
                  <a:pt x="171301" y="48424"/>
                </a:lnTo>
                <a:lnTo>
                  <a:pt x="170439" y="48326"/>
                </a:lnTo>
                <a:lnTo>
                  <a:pt x="169577" y="48223"/>
                </a:lnTo>
                <a:lnTo>
                  <a:pt x="168714" y="48120"/>
                </a:lnTo>
                <a:lnTo>
                  <a:pt x="167875" y="48016"/>
                </a:lnTo>
                <a:lnTo>
                  <a:pt x="167057" y="47902"/>
                </a:lnTo>
                <a:lnTo>
                  <a:pt x="166261" y="47794"/>
                </a:lnTo>
                <a:lnTo>
                  <a:pt x="165465" y="47674"/>
                </a:lnTo>
                <a:lnTo>
                  <a:pt x="164692" y="47560"/>
                </a:lnTo>
                <a:lnTo>
                  <a:pt x="163918" y="47441"/>
                </a:lnTo>
                <a:lnTo>
                  <a:pt x="163189" y="47321"/>
                </a:lnTo>
                <a:lnTo>
                  <a:pt x="162437" y="47196"/>
                </a:lnTo>
                <a:lnTo>
                  <a:pt x="161023" y="46946"/>
                </a:lnTo>
                <a:lnTo>
                  <a:pt x="159652" y="46691"/>
                </a:lnTo>
                <a:lnTo>
                  <a:pt x="158326" y="46430"/>
                </a:lnTo>
                <a:lnTo>
                  <a:pt x="157066" y="46170"/>
                </a:lnTo>
                <a:lnTo>
                  <a:pt x="155873" y="45903"/>
                </a:lnTo>
                <a:lnTo>
                  <a:pt x="154723" y="45643"/>
                </a:lnTo>
                <a:lnTo>
                  <a:pt x="153640" y="45377"/>
                </a:lnTo>
                <a:lnTo>
                  <a:pt x="152601" y="45116"/>
                </a:lnTo>
                <a:lnTo>
                  <a:pt x="151629" y="44861"/>
                </a:lnTo>
                <a:lnTo>
                  <a:pt x="150722" y="44611"/>
                </a:lnTo>
                <a:lnTo>
                  <a:pt x="149860" y="44366"/>
                </a:lnTo>
                <a:lnTo>
                  <a:pt x="149065" y="44133"/>
                </a:lnTo>
                <a:lnTo>
                  <a:pt x="148313" y="43905"/>
                </a:lnTo>
                <a:lnTo>
                  <a:pt x="147650" y="43687"/>
                </a:lnTo>
                <a:lnTo>
                  <a:pt x="147009" y="43486"/>
                </a:lnTo>
                <a:lnTo>
                  <a:pt x="146457" y="43291"/>
                </a:lnTo>
                <a:lnTo>
                  <a:pt x="145484" y="42954"/>
                </a:lnTo>
                <a:lnTo>
                  <a:pt x="147650" y="42943"/>
                </a:lnTo>
                <a:lnTo>
                  <a:pt x="149772" y="42932"/>
                </a:lnTo>
                <a:close/>
                <a:moveTo>
                  <a:pt x="5239" y="35285"/>
                </a:moveTo>
                <a:lnTo>
                  <a:pt x="6035" y="35524"/>
                </a:lnTo>
                <a:lnTo>
                  <a:pt x="6875" y="35773"/>
                </a:lnTo>
                <a:lnTo>
                  <a:pt x="7803" y="36029"/>
                </a:lnTo>
                <a:lnTo>
                  <a:pt x="8798" y="36289"/>
                </a:lnTo>
                <a:lnTo>
                  <a:pt x="9859" y="36556"/>
                </a:lnTo>
                <a:lnTo>
                  <a:pt x="10986" y="36827"/>
                </a:lnTo>
                <a:lnTo>
                  <a:pt x="12202" y="37104"/>
                </a:lnTo>
                <a:lnTo>
                  <a:pt x="13506" y="37381"/>
                </a:lnTo>
                <a:lnTo>
                  <a:pt x="14876" y="37664"/>
                </a:lnTo>
                <a:lnTo>
                  <a:pt x="16335" y="37946"/>
                </a:lnTo>
                <a:lnTo>
                  <a:pt x="17904" y="38234"/>
                </a:lnTo>
                <a:lnTo>
                  <a:pt x="19540" y="38522"/>
                </a:lnTo>
                <a:lnTo>
                  <a:pt x="20380" y="38663"/>
                </a:lnTo>
                <a:lnTo>
                  <a:pt x="21264" y="38804"/>
                </a:lnTo>
                <a:lnTo>
                  <a:pt x="22148" y="38945"/>
                </a:lnTo>
                <a:lnTo>
                  <a:pt x="23077" y="39087"/>
                </a:lnTo>
                <a:lnTo>
                  <a:pt x="24027" y="39233"/>
                </a:lnTo>
                <a:lnTo>
                  <a:pt x="25000" y="39375"/>
                </a:lnTo>
                <a:lnTo>
                  <a:pt x="25994" y="39510"/>
                </a:lnTo>
                <a:lnTo>
                  <a:pt x="27011" y="39652"/>
                </a:lnTo>
                <a:lnTo>
                  <a:pt x="27475" y="39831"/>
                </a:lnTo>
                <a:lnTo>
                  <a:pt x="28138" y="40070"/>
                </a:lnTo>
                <a:lnTo>
                  <a:pt x="28934" y="40363"/>
                </a:lnTo>
                <a:lnTo>
                  <a:pt x="29906" y="40705"/>
                </a:lnTo>
                <a:lnTo>
                  <a:pt x="31056" y="41091"/>
                </a:lnTo>
                <a:lnTo>
                  <a:pt x="32338" y="41520"/>
                </a:lnTo>
                <a:lnTo>
                  <a:pt x="33797" y="41982"/>
                </a:lnTo>
                <a:lnTo>
                  <a:pt x="35410" y="42482"/>
                </a:lnTo>
                <a:lnTo>
                  <a:pt x="37156" y="43008"/>
                </a:lnTo>
                <a:lnTo>
                  <a:pt x="38107" y="43280"/>
                </a:lnTo>
                <a:lnTo>
                  <a:pt x="39079" y="43557"/>
                </a:lnTo>
                <a:lnTo>
                  <a:pt x="40074" y="43839"/>
                </a:lnTo>
                <a:lnTo>
                  <a:pt x="41135" y="44127"/>
                </a:lnTo>
                <a:lnTo>
                  <a:pt x="42218" y="44421"/>
                </a:lnTo>
                <a:lnTo>
                  <a:pt x="43323" y="44714"/>
                </a:lnTo>
                <a:lnTo>
                  <a:pt x="44495" y="45013"/>
                </a:lnTo>
                <a:lnTo>
                  <a:pt x="45688" y="45317"/>
                </a:lnTo>
                <a:lnTo>
                  <a:pt x="46904" y="45621"/>
                </a:lnTo>
                <a:lnTo>
                  <a:pt x="48164" y="45925"/>
                </a:lnTo>
                <a:lnTo>
                  <a:pt x="49468" y="46229"/>
                </a:lnTo>
                <a:lnTo>
                  <a:pt x="50794" y="46539"/>
                </a:lnTo>
                <a:lnTo>
                  <a:pt x="52164" y="46843"/>
                </a:lnTo>
                <a:lnTo>
                  <a:pt x="53557" y="47153"/>
                </a:lnTo>
                <a:lnTo>
                  <a:pt x="54994" y="47457"/>
                </a:lnTo>
                <a:lnTo>
                  <a:pt x="56475" y="47761"/>
                </a:lnTo>
                <a:lnTo>
                  <a:pt x="57978" y="48060"/>
                </a:lnTo>
                <a:lnTo>
                  <a:pt x="59503" y="48359"/>
                </a:lnTo>
                <a:lnTo>
                  <a:pt x="61072" y="48657"/>
                </a:lnTo>
                <a:lnTo>
                  <a:pt x="62663" y="48951"/>
                </a:lnTo>
                <a:lnTo>
                  <a:pt x="64299" y="49239"/>
                </a:lnTo>
                <a:lnTo>
                  <a:pt x="65957" y="49521"/>
                </a:lnTo>
                <a:lnTo>
                  <a:pt x="67659" y="49803"/>
                </a:lnTo>
                <a:lnTo>
                  <a:pt x="69383" y="50075"/>
                </a:lnTo>
                <a:lnTo>
                  <a:pt x="71151" y="50341"/>
                </a:lnTo>
                <a:lnTo>
                  <a:pt x="72941" y="50607"/>
                </a:lnTo>
                <a:lnTo>
                  <a:pt x="74754" y="50857"/>
                </a:lnTo>
                <a:lnTo>
                  <a:pt x="76611" y="51107"/>
                </a:lnTo>
                <a:lnTo>
                  <a:pt x="78489" y="51341"/>
                </a:lnTo>
                <a:lnTo>
                  <a:pt x="80390" y="51574"/>
                </a:lnTo>
                <a:lnTo>
                  <a:pt x="82335" y="51791"/>
                </a:lnTo>
                <a:lnTo>
                  <a:pt x="84302" y="52003"/>
                </a:lnTo>
                <a:lnTo>
                  <a:pt x="86314" y="52204"/>
                </a:lnTo>
                <a:lnTo>
                  <a:pt x="88347" y="52394"/>
                </a:lnTo>
                <a:lnTo>
                  <a:pt x="89364" y="52487"/>
                </a:lnTo>
                <a:lnTo>
                  <a:pt x="90403" y="52574"/>
                </a:lnTo>
                <a:lnTo>
                  <a:pt x="91442" y="52660"/>
                </a:lnTo>
                <a:lnTo>
                  <a:pt x="92481" y="52742"/>
                </a:lnTo>
                <a:lnTo>
                  <a:pt x="93519" y="52818"/>
                </a:lnTo>
                <a:lnTo>
                  <a:pt x="94580" y="52894"/>
                </a:lnTo>
                <a:lnTo>
                  <a:pt x="95663" y="52970"/>
                </a:lnTo>
                <a:lnTo>
                  <a:pt x="96724" y="53035"/>
                </a:lnTo>
                <a:lnTo>
                  <a:pt x="97807" y="53106"/>
                </a:lnTo>
                <a:lnTo>
                  <a:pt x="98891" y="53166"/>
                </a:lnTo>
                <a:lnTo>
                  <a:pt x="99996" y="53225"/>
                </a:lnTo>
                <a:lnTo>
                  <a:pt x="101101" y="53280"/>
                </a:lnTo>
                <a:lnTo>
                  <a:pt x="102206" y="53334"/>
                </a:lnTo>
                <a:lnTo>
                  <a:pt x="103311" y="53383"/>
                </a:lnTo>
                <a:lnTo>
                  <a:pt x="104438" y="53426"/>
                </a:lnTo>
                <a:lnTo>
                  <a:pt x="105566" y="53470"/>
                </a:lnTo>
                <a:lnTo>
                  <a:pt x="106693" y="53508"/>
                </a:lnTo>
                <a:lnTo>
                  <a:pt x="107842" y="53540"/>
                </a:lnTo>
                <a:lnTo>
                  <a:pt x="108992" y="53573"/>
                </a:lnTo>
                <a:lnTo>
                  <a:pt x="110141" y="53595"/>
                </a:lnTo>
                <a:lnTo>
                  <a:pt x="111313" y="53616"/>
                </a:lnTo>
                <a:lnTo>
                  <a:pt x="112462" y="53638"/>
                </a:lnTo>
                <a:lnTo>
                  <a:pt x="113633" y="53649"/>
                </a:lnTo>
                <a:lnTo>
                  <a:pt x="114827" y="53660"/>
                </a:lnTo>
                <a:lnTo>
                  <a:pt x="118562" y="53687"/>
                </a:lnTo>
                <a:lnTo>
                  <a:pt x="122342" y="53725"/>
                </a:lnTo>
                <a:lnTo>
                  <a:pt x="126166" y="53779"/>
                </a:lnTo>
                <a:lnTo>
                  <a:pt x="129990" y="53845"/>
                </a:lnTo>
                <a:lnTo>
                  <a:pt x="133880" y="53926"/>
                </a:lnTo>
                <a:lnTo>
                  <a:pt x="137770" y="54018"/>
                </a:lnTo>
                <a:lnTo>
                  <a:pt x="141682" y="54122"/>
                </a:lnTo>
                <a:lnTo>
                  <a:pt x="145617" y="54241"/>
                </a:lnTo>
                <a:lnTo>
                  <a:pt x="147584" y="54306"/>
                </a:lnTo>
                <a:lnTo>
                  <a:pt x="149573" y="54371"/>
                </a:lnTo>
                <a:lnTo>
                  <a:pt x="151562" y="54447"/>
                </a:lnTo>
                <a:lnTo>
                  <a:pt x="153530" y="54518"/>
                </a:lnTo>
                <a:lnTo>
                  <a:pt x="155519" y="54600"/>
                </a:lnTo>
                <a:lnTo>
                  <a:pt x="157508" y="54681"/>
                </a:lnTo>
                <a:lnTo>
                  <a:pt x="159520" y="54768"/>
                </a:lnTo>
                <a:lnTo>
                  <a:pt x="161509" y="54855"/>
                </a:lnTo>
                <a:lnTo>
                  <a:pt x="163498" y="54947"/>
                </a:lnTo>
                <a:lnTo>
                  <a:pt x="165487" y="55045"/>
                </a:lnTo>
                <a:lnTo>
                  <a:pt x="167499" y="55143"/>
                </a:lnTo>
                <a:lnTo>
                  <a:pt x="169488" y="55246"/>
                </a:lnTo>
                <a:lnTo>
                  <a:pt x="171499" y="55355"/>
                </a:lnTo>
                <a:lnTo>
                  <a:pt x="173489" y="55463"/>
                </a:lnTo>
                <a:lnTo>
                  <a:pt x="175478" y="55577"/>
                </a:lnTo>
                <a:lnTo>
                  <a:pt x="177489" y="55697"/>
                </a:lnTo>
                <a:lnTo>
                  <a:pt x="179479" y="55816"/>
                </a:lnTo>
                <a:lnTo>
                  <a:pt x="181468" y="55947"/>
                </a:lnTo>
                <a:lnTo>
                  <a:pt x="183457" y="56072"/>
                </a:lnTo>
                <a:lnTo>
                  <a:pt x="185447" y="56207"/>
                </a:lnTo>
                <a:lnTo>
                  <a:pt x="187436" y="56343"/>
                </a:lnTo>
                <a:lnTo>
                  <a:pt x="189425" y="56484"/>
                </a:lnTo>
                <a:lnTo>
                  <a:pt x="191414" y="56631"/>
                </a:lnTo>
                <a:lnTo>
                  <a:pt x="193382" y="56778"/>
                </a:lnTo>
                <a:lnTo>
                  <a:pt x="195349" y="56930"/>
                </a:lnTo>
                <a:lnTo>
                  <a:pt x="197316" y="57087"/>
                </a:lnTo>
                <a:lnTo>
                  <a:pt x="199283" y="57245"/>
                </a:lnTo>
                <a:lnTo>
                  <a:pt x="201250" y="57408"/>
                </a:lnTo>
                <a:lnTo>
                  <a:pt x="203195" y="57576"/>
                </a:lnTo>
                <a:lnTo>
                  <a:pt x="205141" y="57750"/>
                </a:lnTo>
                <a:lnTo>
                  <a:pt x="207086" y="57924"/>
                </a:lnTo>
                <a:lnTo>
                  <a:pt x="209031" y="58103"/>
                </a:lnTo>
                <a:lnTo>
                  <a:pt x="210954" y="58288"/>
                </a:lnTo>
                <a:lnTo>
                  <a:pt x="212877" y="58478"/>
                </a:lnTo>
                <a:lnTo>
                  <a:pt x="214800" y="58668"/>
                </a:lnTo>
                <a:lnTo>
                  <a:pt x="216701" y="58863"/>
                </a:lnTo>
                <a:lnTo>
                  <a:pt x="218601" y="59064"/>
                </a:lnTo>
                <a:lnTo>
                  <a:pt x="220480" y="59271"/>
                </a:lnTo>
                <a:lnTo>
                  <a:pt x="222359" y="59477"/>
                </a:lnTo>
                <a:lnTo>
                  <a:pt x="224238" y="59689"/>
                </a:lnTo>
                <a:lnTo>
                  <a:pt x="226094" y="59906"/>
                </a:lnTo>
                <a:lnTo>
                  <a:pt x="227951" y="60129"/>
                </a:lnTo>
                <a:lnTo>
                  <a:pt x="229808" y="60352"/>
                </a:lnTo>
                <a:lnTo>
                  <a:pt x="231620" y="60585"/>
                </a:lnTo>
                <a:lnTo>
                  <a:pt x="233455" y="60819"/>
                </a:lnTo>
                <a:lnTo>
                  <a:pt x="235267" y="61058"/>
                </a:lnTo>
                <a:lnTo>
                  <a:pt x="237058" y="61297"/>
                </a:lnTo>
                <a:lnTo>
                  <a:pt x="238848" y="61547"/>
                </a:lnTo>
                <a:lnTo>
                  <a:pt x="237279" y="61400"/>
                </a:lnTo>
                <a:lnTo>
                  <a:pt x="235731" y="61264"/>
                </a:lnTo>
                <a:lnTo>
                  <a:pt x="234206" y="61128"/>
                </a:lnTo>
                <a:lnTo>
                  <a:pt x="232725" y="61004"/>
                </a:lnTo>
                <a:lnTo>
                  <a:pt x="231267" y="60884"/>
                </a:lnTo>
                <a:lnTo>
                  <a:pt x="229830" y="60770"/>
                </a:lnTo>
                <a:lnTo>
                  <a:pt x="228437" y="60661"/>
                </a:lnTo>
                <a:lnTo>
                  <a:pt x="227045" y="60564"/>
                </a:lnTo>
                <a:lnTo>
                  <a:pt x="225697" y="60466"/>
                </a:lnTo>
                <a:lnTo>
                  <a:pt x="224370" y="60373"/>
                </a:lnTo>
                <a:lnTo>
                  <a:pt x="223088" y="60292"/>
                </a:lnTo>
                <a:lnTo>
                  <a:pt x="221806" y="60210"/>
                </a:lnTo>
                <a:lnTo>
                  <a:pt x="220546" y="60134"/>
                </a:lnTo>
                <a:lnTo>
                  <a:pt x="219331" y="60064"/>
                </a:lnTo>
                <a:lnTo>
                  <a:pt x="218115" y="60004"/>
                </a:lnTo>
                <a:lnTo>
                  <a:pt x="216944" y="59944"/>
                </a:lnTo>
                <a:lnTo>
                  <a:pt x="215772" y="59890"/>
                </a:lnTo>
                <a:lnTo>
                  <a:pt x="214623" y="59841"/>
                </a:lnTo>
                <a:lnTo>
                  <a:pt x="213518" y="59798"/>
                </a:lnTo>
                <a:lnTo>
                  <a:pt x="212412" y="59760"/>
                </a:lnTo>
                <a:lnTo>
                  <a:pt x="211329" y="59722"/>
                </a:lnTo>
                <a:lnTo>
                  <a:pt x="210268" y="59694"/>
                </a:lnTo>
                <a:lnTo>
                  <a:pt x="209208" y="59667"/>
                </a:lnTo>
                <a:lnTo>
                  <a:pt x="208191" y="59646"/>
                </a:lnTo>
                <a:lnTo>
                  <a:pt x="207174" y="59629"/>
                </a:lnTo>
                <a:lnTo>
                  <a:pt x="206179" y="59613"/>
                </a:lnTo>
                <a:lnTo>
                  <a:pt x="205185" y="59608"/>
                </a:lnTo>
                <a:lnTo>
                  <a:pt x="204234" y="59602"/>
                </a:lnTo>
                <a:lnTo>
                  <a:pt x="202333" y="59602"/>
                </a:lnTo>
                <a:lnTo>
                  <a:pt x="201405" y="59608"/>
                </a:lnTo>
                <a:lnTo>
                  <a:pt x="200499" y="59618"/>
                </a:lnTo>
                <a:lnTo>
                  <a:pt x="199593" y="59635"/>
                </a:lnTo>
                <a:lnTo>
                  <a:pt x="198686" y="59651"/>
                </a:lnTo>
                <a:lnTo>
                  <a:pt x="197824" y="59673"/>
                </a:lnTo>
                <a:lnTo>
                  <a:pt x="196940" y="59694"/>
                </a:lnTo>
                <a:lnTo>
                  <a:pt x="196078" y="59722"/>
                </a:lnTo>
                <a:lnTo>
                  <a:pt x="195216" y="59754"/>
                </a:lnTo>
                <a:lnTo>
                  <a:pt x="193536" y="59825"/>
                </a:lnTo>
                <a:lnTo>
                  <a:pt x="191879" y="59906"/>
                </a:lnTo>
                <a:lnTo>
                  <a:pt x="190243" y="59993"/>
                </a:lnTo>
                <a:lnTo>
                  <a:pt x="188629" y="60096"/>
                </a:lnTo>
                <a:lnTo>
                  <a:pt x="187038" y="60210"/>
                </a:lnTo>
                <a:lnTo>
                  <a:pt x="185424" y="60330"/>
                </a:lnTo>
                <a:lnTo>
                  <a:pt x="183833" y="60455"/>
                </a:lnTo>
                <a:lnTo>
                  <a:pt x="182242" y="60591"/>
                </a:lnTo>
                <a:lnTo>
                  <a:pt x="180628" y="60732"/>
                </a:lnTo>
                <a:lnTo>
                  <a:pt x="179015" y="60884"/>
                </a:lnTo>
                <a:lnTo>
                  <a:pt x="177401" y="61036"/>
                </a:lnTo>
                <a:lnTo>
                  <a:pt x="174063" y="61351"/>
                </a:lnTo>
                <a:lnTo>
                  <a:pt x="170858" y="61661"/>
                </a:lnTo>
                <a:lnTo>
                  <a:pt x="167499" y="61970"/>
                </a:lnTo>
                <a:lnTo>
                  <a:pt x="165775" y="62128"/>
                </a:lnTo>
                <a:lnTo>
                  <a:pt x="163984" y="62280"/>
                </a:lnTo>
                <a:lnTo>
                  <a:pt x="162150" y="62437"/>
                </a:lnTo>
                <a:lnTo>
                  <a:pt x="160271" y="62590"/>
                </a:lnTo>
                <a:lnTo>
                  <a:pt x="158326" y="62736"/>
                </a:lnTo>
                <a:lnTo>
                  <a:pt x="156315" y="62888"/>
                </a:lnTo>
                <a:lnTo>
                  <a:pt x="154237" y="63030"/>
                </a:lnTo>
                <a:lnTo>
                  <a:pt x="152093" y="63171"/>
                </a:lnTo>
                <a:lnTo>
                  <a:pt x="149860" y="63307"/>
                </a:lnTo>
                <a:lnTo>
                  <a:pt x="147562" y="63431"/>
                </a:lnTo>
                <a:lnTo>
                  <a:pt x="145152" y="63556"/>
                </a:lnTo>
                <a:lnTo>
                  <a:pt x="142677" y="63676"/>
                </a:lnTo>
                <a:lnTo>
                  <a:pt x="141638" y="63719"/>
                </a:lnTo>
                <a:lnTo>
                  <a:pt x="140599" y="63763"/>
                </a:lnTo>
                <a:lnTo>
                  <a:pt x="139582" y="63795"/>
                </a:lnTo>
                <a:lnTo>
                  <a:pt x="138566" y="63828"/>
                </a:lnTo>
                <a:lnTo>
                  <a:pt x="137549" y="63861"/>
                </a:lnTo>
                <a:lnTo>
                  <a:pt x="136554" y="63882"/>
                </a:lnTo>
                <a:lnTo>
                  <a:pt x="135560" y="63904"/>
                </a:lnTo>
                <a:lnTo>
                  <a:pt x="134587" y="63920"/>
                </a:lnTo>
                <a:lnTo>
                  <a:pt x="133593" y="63931"/>
                </a:lnTo>
                <a:lnTo>
                  <a:pt x="132642" y="63942"/>
                </a:lnTo>
                <a:lnTo>
                  <a:pt x="131670" y="63947"/>
                </a:lnTo>
                <a:lnTo>
                  <a:pt x="129791" y="63947"/>
                </a:lnTo>
                <a:lnTo>
                  <a:pt x="128840" y="63942"/>
                </a:lnTo>
                <a:lnTo>
                  <a:pt x="127934" y="63931"/>
                </a:lnTo>
                <a:lnTo>
                  <a:pt x="127006" y="63920"/>
                </a:lnTo>
                <a:lnTo>
                  <a:pt x="126100" y="63904"/>
                </a:lnTo>
                <a:lnTo>
                  <a:pt x="125193" y="63888"/>
                </a:lnTo>
                <a:lnTo>
                  <a:pt x="124309" y="63866"/>
                </a:lnTo>
                <a:lnTo>
                  <a:pt x="123425" y="63839"/>
                </a:lnTo>
                <a:lnTo>
                  <a:pt x="122541" y="63812"/>
                </a:lnTo>
                <a:lnTo>
                  <a:pt x="121679" y="63779"/>
                </a:lnTo>
                <a:lnTo>
                  <a:pt x="119977" y="63708"/>
                </a:lnTo>
                <a:lnTo>
                  <a:pt x="118297" y="63622"/>
                </a:lnTo>
                <a:lnTo>
                  <a:pt x="116661" y="63529"/>
                </a:lnTo>
                <a:lnTo>
                  <a:pt x="115048" y="63426"/>
                </a:lnTo>
                <a:lnTo>
                  <a:pt x="113479" y="63307"/>
                </a:lnTo>
                <a:lnTo>
                  <a:pt x="111931" y="63187"/>
                </a:lnTo>
                <a:lnTo>
                  <a:pt x="110406" y="63051"/>
                </a:lnTo>
                <a:lnTo>
                  <a:pt x="108947" y="62910"/>
                </a:lnTo>
                <a:lnTo>
                  <a:pt x="107489" y="62763"/>
                </a:lnTo>
                <a:lnTo>
                  <a:pt x="106074" y="62606"/>
                </a:lnTo>
                <a:lnTo>
                  <a:pt x="104704" y="62437"/>
                </a:lnTo>
                <a:lnTo>
                  <a:pt x="103355" y="62269"/>
                </a:lnTo>
                <a:lnTo>
                  <a:pt x="102051" y="62095"/>
                </a:lnTo>
                <a:lnTo>
                  <a:pt x="100769" y="61911"/>
                </a:lnTo>
                <a:lnTo>
                  <a:pt x="99532" y="61726"/>
                </a:lnTo>
                <a:lnTo>
                  <a:pt x="98316" y="61530"/>
                </a:lnTo>
                <a:lnTo>
                  <a:pt x="97122" y="61335"/>
                </a:lnTo>
                <a:lnTo>
                  <a:pt x="95973" y="61139"/>
                </a:lnTo>
                <a:lnTo>
                  <a:pt x="94868" y="60938"/>
                </a:lnTo>
                <a:lnTo>
                  <a:pt x="93785" y="60732"/>
                </a:lnTo>
                <a:lnTo>
                  <a:pt x="92724" y="60526"/>
                </a:lnTo>
                <a:lnTo>
                  <a:pt x="91707" y="60319"/>
                </a:lnTo>
                <a:lnTo>
                  <a:pt x="90734" y="60107"/>
                </a:lnTo>
                <a:lnTo>
                  <a:pt x="89784" y="59895"/>
                </a:lnTo>
                <a:lnTo>
                  <a:pt x="88856" y="59689"/>
                </a:lnTo>
                <a:lnTo>
                  <a:pt x="87972" y="59477"/>
                </a:lnTo>
                <a:lnTo>
                  <a:pt x="87110" y="59271"/>
                </a:lnTo>
                <a:lnTo>
                  <a:pt x="86292" y="59064"/>
                </a:lnTo>
                <a:lnTo>
                  <a:pt x="85496" y="58858"/>
                </a:lnTo>
                <a:lnTo>
                  <a:pt x="84744" y="58652"/>
                </a:lnTo>
                <a:lnTo>
                  <a:pt x="84015" y="58456"/>
                </a:lnTo>
                <a:lnTo>
                  <a:pt x="83308" y="58255"/>
                </a:lnTo>
                <a:lnTo>
                  <a:pt x="82645" y="58065"/>
                </a:lnTo>
                <a:lnTo>
                  <a:pt x="81429" y="57696"/>
                </a:lnTo>
                <a:lnTo>
                  <a:pt x="80324" y="57343"/>
                </a:lnTo>
                <a:lnTo>
                  <a:pt x="79351" y="57017"/>
                </a:lnTo>
                <a:lnTo>
                  <a:pt x="78511" y="56723"/>
                </a:lnTo>
                <a:lnTo>
                  <a:pt x="77804" y="56457"/>
                </a:lnTo>
                <a:lnTo>
                  <a:pt x="77207" y="56235"/>
                </a:lnTo>
                <a:lnTo>
                  <a:pt x="76743" y="56050"/>
                </a:lnTo>
                <a:lnTo>
                  <a:pt x="76412" y="55909"/>
                </a:lnTo>
                <a:lnTo>
                  <a:pt x="76124" y="55784"/>
                </a:lnTo>
                <a:lnTo>
                  <a:pt x="76036" y="55746"/>
                </a:lnTo>
                <a:lnTo>
                  <a:pt x="75925" y="55713"/>
                </a:lnTo>
                <a:lnTo>
                  <a:pt x="75815" y="55680"/>
                </a:lnTo>
                <a:lnTo>
                  <a:pt x="75682" y="55653"/>
                </a:lnTo>
                <a:lnTo>
                  <a:pt x="75550" y="55632"/>
                </a:lnTo>
                <a:lnTo>
                  <a:pt x="75417" y="55610"/>
                </a:lnTo>
                <a:lnTo>
                  <a:pt x="75262" y="55594"/>
                </a:lnTo>
                <a:lnTo>
                  <a:pt x="75107" y="55583"/>
                </a:lnTo>
                <a:lnTo>
                  <a:pt x="74953" y="55572"/>
                </a:lnTo>
                <a:lnTo>
                  <a:pt x="74798" y="55566"/>
                </a:lnTo>
                <a:lnTo>
                  <a:pt x="74466" y="55566"/>
                </a:lnTo>
                <a:lnTo>
                  <a:pt x="74312" y="55572"/>
                </a:lnTo>
                <a:lnTo>
                  <a:pt x="74157" y="55583"/>
                </a:lnTo>
                <a:lnTo>
                  <a:pt x="73980" y="55594"/>
                </a:lnTo>
                <a:lnTo>
                  <a:pt x="73848" y="55610"/>
                </a:lnTo>
                <a:lnTo>
                  <a:pt x="73693" y="55632"/>
                </a:lnTo>
                <a:lnTo>
                  <a:pt x="73560" y="55659"/>
                </a:lnTo>
                <a:lnTo>
                  <a:pt x="73428" y="55686"/>
                </a:lnTo>
                <a:lnTo>
                  <a:pt x="73317" y="55713"/>
                </a:lnTo>
                <a:lnTo>
                  <a:pt x="73229" y="55746"/>
                </a:lnTo>
                <a:lnTo>
                  <a:pt x="73140" y="55784"/>
                </a:lnTo>
                <a:lnTo>
                  <a:pt x="73074" y="55816"/>
                </a:lnTo>
                <a:lnTo>
                  <a:pt x="73008" y="55854"/>
                </a:lnTo>
                <a:lnTo>
                  <a:pt x="72986" y="55892"/>
                </a:lnTo>
                <a:lnTo>
                  <a:pt x="72941" y="55936"/>
                </a:lnTo>
                <a:lnTo>
                  <a:pt x="72941" y="55974"/>
                </a:lnTo>
                <a:lnTo>
                  <a:pt x="72941" y="56012"/>
                </a:lnTo>
                <a:lnTo>
                  <a:pt x="72963" y="56055"/>
                </a:lnTo>
                <a:lnTo>
                  <a:pt x="73008" y="56093"/>
                </a:lnTo>
                <a:lnTo>
                  <a:pt x="73074" y="56131"/>
                </a:lnTo>
                <a:lnTo>
                  <a:pt x="73140" y="56169"/>
                </a:lnTo>
                <a:lnTo>
                  <a:pt x="73406" y="56283"/>
                </a:lnTo>
                <a:lnTo>
                  <a:pt x="74091" y="56566"/>
                </a:lnTo>
                <a:lnTo>
                  <a:pt x="74599" y="56767"/>
                </a:lnTo>
                <a:lnTo>
                  <a:pt x="75218" y="57000"/>
                </a:lnTo>
                <a:lnTo>
                  <a:pt x="75947" y="57267"/>
                </a:lnTo>
                <a:lnTo>
                  <a:pt x="76809" y="57554"/>
                </a:lnTo>
                <a:lnTo>
                  <a:pt x="77760" y="57869"/>
                </a:lnTo>
                <a:lnTo>
                  <a:pt x="78821" y="58206"/>
                </a:lnTo>
                <a:lnTo>
                  <a:pt x="79992" y="58565"/>
                </a:lnTo>
                <a:lnTo>
                  <a:pt x="81274" y="58934"/>
                </a:lnTo>
                <a:lnTo>
                  <a:pt x="81959" y="59124"/>
                </a:lnTo>
                <a:lnTo>
                  <a:pt x="82689" y="59320"/>
                </a:lnTo>
                <a:lnTo>
                  <a:pt x="83418" y="59515"/>
                </a:lnTo>
                <a:lnTo>
                  <a:pt x="84192" y="59711"/>
                </a:lnTo>
                <a:lnTo>
                  <a:pt x="84988" y="59906"/>
                </a:lnTo>
                <a:lnTo>
                  <a:pt x="85828" y="60107"/>
                </a:lnTo>
                <a:lnTo>
                  <a:pt x="86667" y="60308"/>
                </a:lnTo>
                <a:lnTo>
                  <a:pt x="87552" y="60509"/>
                </a:lnTo>
                <a:lnTo>
                  <a:pt x="88458" y="60710"/>
                </a:lnTo>
                <a:lnTo>
                  <a:pt x="89408" y="60911"/>
                </a:lnTo>
                <a:lnTo>
                  <a:pt x="90359" y="61107"/>
                </a:lnTo>
                <a:lnTo>
                  <a:pt x="91353" y="61308"/>
                </a:lnTo>
                <a:lnTo>
                  <a:pt x="92392" y="61503"/>
                </a:lnTo>
                <a:lnTo>
                  <a:pt x="93431" y="61699"/>
                </a:lnTo>
                <a:lnTo>
                  <a:pt x="94514" y="61889"/>
                </a:lnTo>
                <a:lnTo>
                  <a:pt x="95619" y="62079"/>
                </a:lnTo>
                <a:lnTo>
                  <a:pt x="96769" y="62264"/>
                </a:lnTo>
                <a:lnTo>
                  <a:pt x="97918" y="62448"/>
                </a:lnTo>
                <a:lnTo>
                  <a:pt x="99112" y="62628"/>
                </a:lnTo>
                <a:lnTo>
                  <a:pt x="100349" y="62801"/>
                </a:lnTo>
                <a:lnTo>
                  <a:pt x="101587" y="62970"/>
                </a:lnTo>
                <a:lnTo>
                  <a:pt x="102869" y="63133"/>
                </a:lnTo>
                <a:lnTo>
                  <a:pt x="104173" y="63290"/>
                </a:lnTo>
                <a:lnTo>
                  <a:pt x="105499" y="63448"/>
                </a:lnTo>
                <a:lnTo>
                  <a:pt x="106870" y="63594"/>
                </a:lnTo>
                <a:lnTo>
                  <a:pt x="108262" y="63730"/>
                </a:lnTo>
                <a:lnTo>
                  <a:pt x="109677" y="63866"/>
                </a:lnTo>
                <a:lnTo>
                  <a:pt x="111136" y="63991"/>
                </a:lnTo>
                <a:lnTo>
                  <a:pt x="112617" y="64110"/>
                </a:lnTo>
                <a:lnTo>
                  <a:pt x="114120" y="64219"/>
                </a:lnTo>
                <a:lnTo>
                  <a:pt x="115667" y="64317"/>
                </a:lnTo>
                <a:lnTo>
                  <a:pt x="117214" y="64409"/>
                </a:lnTo>
                <a:lnTo>
                  <a:pt x="118828" y="64491"/>
                </a:lnTo>
                <a:lnTo>
                  <a:pt x="120441" y="64567"/>
                </a:lnTo>
                <a:lnTo>
                  <a:pt x="122099" y="64626"/>
                </a:lnTo>
                <a:lnTo>
                  <a:pt x="123779" y="64681"/>
                </a:lnTo>
                <a:lnTo>
                  <a:pt x="125481" y="64724"/>
                </a:lnTo>
                <a:lnTo>
                  <a:pt x="127227" y="64751"/>
                </a:lnTo>
                <a:lnTo>
                  <a:pt x="128995" y="64768"/>
                </a:lnTo>
                <a:lnTo>
                  <a:pt x="130785" y="64779"/>
                </a:lnTo>
                <a:lnTo>
                  <a:pt x="132288" y="64773"/>
                </a:lnTo>
                <a:lnTo>
                  <a:pt x="133791" y="64762"/>
                </a:lnTo>
                <a:lnTo>
                  <a:pt x="135317" y="64741"/>
                </a:lnTo>
                <a:lnTo>
                  <a:pt x="136886" y="64708"/>
                </a:lnTo>
                <a:lnTo>
                  <a:pt x="138455" y="64670"/>
                </a:lnTo>
                <a:lnTo>
                  <a:pt x="140047" y="64616"/>
                </a:lnTo>
                <a:lnTo>
                  <a:pt x="141660" y="64561"/>
                </a:lnTo>
                <a:lnTo>
                  <a:pt x="143296" y="64491"/>
                </a:lnTo>
                <a:lnTo>
                  <a:pt x="145816" y="64371"/>
                </a:lnTo>
                <a:lnTo>
                  <a:pt x="148269" y="64246"/>
                </a:lnTo>
                <a:lnTo>
                  <a:pt x="150634" y="64110"/>
                </a:lnTo>
                <a:lnTo>
                  <a:pt x="152911" y="63975"/>
                </a:lnTo>
                <a:lnTo>
                  <a:pt x="155099" y="63833"/>
                </a:lnTo>
                <a:lnTo>
                  <a:pt x="157221" y="63687"/>
                </a:lnTo>
                <a:lnTo>
                  <a:pt x="159276" y="63535"/>
                </a:lnTo>
                <a:lnTo>
                  <a:pt x="161266" y="63383"/>
                </a:lnTo>
                <a:lnTo>
                  <a:pt x="163189" y="63225"/>
                </a:lnTo>
                <a:lnTo>
                  <a:pt x="165045" y="63068"/>
                </a:lnTo>
                <a:lnTo>
                  <a:pt x="166858" y="62910"/>
                </a:lnTo>
                <a:lnTo>
                  <a:pt x="168626" y="62753"/>
                </a:lnTo>
                <a:lnTo>
                  <a:pt x="172030" y="62437"/>
                </a:lnTo>
                <a:lnTo>
                  <a:pt x="175279" y="62122"/>
                </a:lnTo>
                <a:lnTo>
                  <a:pt x="178970" y="61775"/>
                </a:lnTo>
                <a:lnTo>
                  <a:pt x="180761" y="61606"/>
                </a:lnTo>
                <a:lnTo>
                  <a:pt x="182551" y="61449"/>
                </a:lnTo>
                <a:lnTo>
                  <a:pt x="184319" y="61297"/>
                </a:lnTo>
                <a:lnTo>
                  <a:pt x="186088" y="61150"/>
                </a:lnTo>
                <a:lnTo>
                  <a:pt x="187856" y="61020"/>
                </a:lnTo>
                <a:lnTo>
                  <a:pt x="189646" y="60900"/>
                </a:lnTo>
                <a:lnTo>
                  <a:pt x="190552" y="60841"/>
                </a:lnTo>
                <a:lnTo>
                  <a:pt x="191437" y="60786"/>
                </a:lnTo>
                <a:lnTo>
                  <a:pt x="192343" y="60737"/>
                </a:lnTo>
                <a:lnTo>
                  <a:pt x="193271" y="60694"/>
                </a:lnTo>
                <a:lnTo>
                  <a:pt x="194199" y="60650"/>
                </a:lnTo>
                <a:lnTo>
                  <a:pt x="195128" y="60612"/>
                </a:lnTo>
                <a:lnTo>
                  <a:pt x="196078" y="60574"/>
                </a:lnTo>
                <a:lnTo>
                  <a:pt x="197029" y="60542"/>
                </a:lnTo>
                <a:lnTo>
                  <a:pt x="198001" y="60515"/>
                </a:lnTo>
                <a:lnTo>
                  <a:pt x="198974" y="60493"/>
                </a:lnTo>
                <a:lnTo>
                  <a:pt x="199968" y="60477"/>
                </a:lnTo>
                <a:lnTo>
                  <a:pt x="200963" y="60460"/>
                </a:lnTo>
                <a:lnTo>
                  <a:pt x="202002" y="60449"/>
                </a:lnTo>
                <a:lnTo>
                  <a:pt x="203041" y="60444"/>
                </a:lnTo>
                <a:lnTo>
                  <a:pt x="204080" y="60444"/>
                </a:lnTo>
                <a:lnTo>
                  <a:pt x="205163" y="60449"/>
                </a:lnTo>
                <a:lnTo>
                  <a:pt x="206246" y="60460"/>
                </a:lnTo>
                <a:lnTo>
                  <a:pt x="207373" y="60477"/>
                </a:lnTo>
                <a:lnTo>
                  <a:pt x="208500" y="60498"/>
                </a:lnTo>
                <a:lnTo>
                  <a:pt x="209650" y="60526"/>
                </a:lnTo>
                <a:lnTo>
                  <a:pt x="210843" y="60558"/>
                </a:lnTo>
                <a:lnTo>
                  <a:pt x="212037" y="60596"/>
                </a:lnTo>
                <a:lnTo>
                  <a:pt x="213252" y="60640"/>
                </a:lnTo>
                <a:lnTo>
                  <a:pt x="214512" y="60688"/>
                </a:lnTo>
                <a:lnTo>
                  <a:pt x="215794" y="60743"/>
                </a:lnTo>
                <a:lnTo>
                  <a:pt x="217098" y="60808"/>
                </a:lnTo>
                <a:lnTo>
                  <a:pt x="218425" y="60879"/>
                </a:lnTo>
                <a:lnTo>
                  <a:pt x="219795" y="60949"/>
                </a:lnTo>
                <a:lnTo>
                  <a:pt x="221187" y="61036"/>
                </a:lnTo>
                <a:lnTo>
                  <a:pt x="222602" y="61123"/>
                </a:lnTo>
                <a:lnTo>
                  <a:pt x="224061" y="61221"/>
                </a:lnTo>
                <a:lnTo>
                  <a:pt x="225542" y="61324"/>
                </a:lnTo>
                <a:lnTo>
                  <a:pt x="227067" y="61433"/>
                </a:lnTo>
                <a:lnTo>
                  <a:pt x="228614" y="61552"/>
                </a:lnTo>
                <a:lnTo>
                  <a:pt x="230206" y="61677"/>
                </a:lnTo>
                <a:lnTo>
                  <a:pt x="231841" y="61807"/>
                </a:lnTo>
                <a:lnTo>
                  <a:pt x="233499" y="61949"/>
                </a:lnTo>
                <a:lnTo>
                  <a:pt x="235201" y="62101"/>
                </a:lnTo>
                <a:lnTo>
                  <a:pt x="236947" y="62258"/>
                </a:lnTo>
                <a:lnTo>
                  <a:pt x="238715" y="62421"/>
                </a:lnTo>
                <a:lnTo>
                  <a:pt x="240550" y="62595"/>
                </a:lnTo>
                <a:lnTo>
                  <a:pt x="242407" y="62774"/>
                </a:lnTo>
                <a:lnTo>
                  <a:pt x="244307" y="62964"/>
                </a:lnTo>
                <a:lnTo>
                  <a:pt x="246275" y="63165"/>
                </a:lnTo>
                <a:lnTo>
                  <a:pt x="248264" y="63372"/>
                </a:lnTo>
                <a:lnTo>
                  <a:pt x="250297" y="63589"/>
                </a:lnTo>
                <a:lnTo>
                  <a:pt x="252375" y="63817"/>
                </a:lnTo>
                <a:lnTo>
                  <a:pt x="254519" y="64051"/>
                </a:lnTo>
                <a:lnTo>
                  <a:pt x="254784" y="64072"/>
                </a:lnTo>
                <a:lnTo>
                  <a:pt x="255050" y="64089"/>
                </a:lnTo>
                <a:lnTo>
                  <a:pt x="255094" y="64089"/>
                </a:lnTo>
                <a:lnTo>
                  <a:pt x="252198" y="64480"/>
                </a:lnTo>
                <a:lnTo>
                  <a:pt x="249325" y="64865"/>
                </a:lnTo>
                <a:lnTo>
                  <a:pt x="246473" y="65235"/>
                </a:lnTo>
                <a:lnTo>
                  <a:pt x="243644" y="65599"/>
                </a:lnTo>
                <a:lnTo>
                  <a:pt x="240815" y="65946"/>
                </a:lnTo>
                <a:lnTo>
                  <a:pt x="237986" y="66289"/>
                </a:lnTo>
                <a:lnTo>
                  <a:pt x="235179" y="66625"/>
                </a:lnTo>
                <a:lnTo>
                  <a:pt x="232394" y="66946"/>
                </a:lnTo>
                <a:lnTo>
                  <a:pt x="229609" y="67255"/>
                </a:lnTo>
                <a:lnTo>
                  <a:pt x="226846" y="67560"/>
                </a:lnTo>
                <a:lnTo>
                  <a:pt x="224105" y="67853"/>
                </a:lnTo>
                <a:lnTo>
                  <a:pt x="221364" y="68135"/>
                </a:lnTo>
                <a:lnTo>
                  <a:pt x="218623" y="68412"/>
                </a:lnTo>
                <a:lnTo>
                  <a:pt x="215927" y="68673"/>
                </a:lnTo>
                <a:lnTo>
                  <a:pt x="213208" y="68928"/>
                </a:lnTo>
                <a:lnTo>
                  <a:pt x="210534" y="69173"/>
                </a:lnTo>
                <a:lnTo>
                  <a:pt x="207859" y="69406"/>
                </a:lnTo>
                <a:lnTo>
                  <a:pt x="205207" y="69629"/>
                </a:lnTo>
                <a:lnTo>
                  <a:pt x="202554" y="69841"/>
                </a:lnTo>
                <a:lnTo>
                  <a:pt x="199924" y="70047"/>
                </a:lnTo>
                <a:lnTo>
                  <a:pt x="197294" y="70243"/>
                </a:lnTo>
                <a:lnTo>
                  <a:pt x="194686" y="70427"/>
                </a:lnTo>
                <a:lnTo>
                  <a:pt x="192100" y="70601"/>
                </a:lnTo>
                <a:lnTo>
                  <a:pt x="189514" y="70764"/>
                </a:lnTo>
                <a:lnTo>
                  <a:pt x="186950" y="70922"/>
                </a:lnTo>
                <a:lnTo>
                  <a:pt x="184386" y="71068"/>
                </a:lnTo>
                <a:lnTo>
                  <a:pt x="181866" y="71204"/>
                </a:lnTo>
                <a:lnTo>
                  <a:pt x="179324" y="71329"/>
                </a:lnTo>
                <a:lnTo>
                  <a:pt x="176826" y="71443"/>
                </a:lnTo>
                <a:lnTo>
                  <a:pt x="174329" y="71552"/>
                </a:lnTo>
                <a:lnTo>
                  <a:pt x="171831" y="71644"/>
                </a:lnTo>
                <a:lnTo>
                  <a:pt x="169355" y="71731"/>
                </a:lnTo>
                <a:lnTo>
                  <a:pt x="166902" y="71807"/>
                </a:lnTo>
                <a:lnTo>
                  <a:pt x="164471" y="71872"/>
                </a:lnTo>
                <a:lnTo>
                  <a:pt x="162039" y="71932"/>
                </a:lnTo>
                <a:lnTo>
                  <a:pt x="159608" y="71976"/>
                </a:lnTo>
                <a:lnTo>
                  <a:pt x="157221" y="72014"/>
                </a:lnTo>
                <a:lnTo>
                  <a:pt x="154834" y="72041"/>
                </a:lnTo>
                <a:lnTo>
                  <a:pt x="152447" y="72057"/>
                </a:lnTo>
                <a:lnTo>
                  <a:pt x="150104" y="72068"/>
                </a:lnTo>
                <a:lnTo>
                  <a:pt x="147739" y="72062"/>
                </a:lnTo>
                <a:lnTo>
                  <a:pt x="145418" y="72052"/>
                </a:lnTo>
                <a:lnTo>
                  <a:pt x="143097" y="72030"/>
                </a:lnTo>
                <a:lnTo>
                  <a:pt x="140798" y="71997"/>
                </a:lnTo>
                <a:lnTo>
                  <a:pt x="138499" y="71954"/>
                </a:lnTo>
                <a:lnTo>
                  <a:pt x="136223" y="71905"/>
                </a:lnTo>
                <a:lnTo>
                  <a:pt x="133968" y="71840"/>
                </a:lnTo>
                <a:lnTo>
                  <a:pt x="131714" y="71769"/>
                </a:lnTo>
                <a:lnTo>
                  <a:pt x="129481" y="71688"/>
                </a:lnTo>
                <a:lnTo>
                  <a:pt x="127271" y="71595"/>
                </a:lnTo>
                <a:lnTo>
                  <a:pt x="125061" y="71492"/>
                </a:lnTo>
                <a:lnTo>
                  <a:pt x="122872" y="71383"/>
                </a:lnTo>
                <a:lnTo>
                  <a:pt x="120684" y="71264"/>
                </a:lnTo>
                <a:lnTo>
                  <a:pt x="118540" y="71134"/>
                </a:lnTo>
                <a:lnTo>
                  <a:pt x="116374" y="70992"/>
                </a:lnTo>
                <a:lnTo>
                  <a:pt x="114252" y="70840"/>
                </a:lnTo>
                <a:lnTo>
                  <a:pt x="112130" y="70677"/>
                </a:lnTo>
                <a:lnTo>
                  <a:pt x="110031" y="70509"/>
                </a:lnTo>
                <a:lnTo>
                  <a:pt x="107931" y="70330"/>
                </a:lnTo>
                <a:lnTo>
                  <a:pt x="105875" y="70140"/>
                </a:lnTo>
                <a:lnTo>
                  <a:pt x="103797" y="69939"/>
                </a:lnTo>
                <a:lnTo>
                  <a:pt x="101764" y="69727"/>
                </a:lnTo>
                <a:lnTo>
                  <a:pt x="99730" y="69504"/>
                </a:lnTo>
                <a:lnTo>
                  <a:pt x="97719" y="69276"/>
                </a:lnTo>
                <a:lnTo>
                  <a:pt x="96260" y="69102"/>
                </a:lnTo>
                <a:lnTo>
                  <a:pt x="94801" y="68923"/>
                </a:lnTo>
                <a:lnTo>
                  <a:pt x="93365" y="68744"/>
                </a:lnTo>
                <a:lnTo>
                  <a:pt x="91950" y="68554"/>
                </a:lnTo>
                <a:lnTo>
                  <a:pt x="90558" y="68363"/>
                </a:lnTo>
                <a:lnTo>
                  <a:pt x="89165" y="68168"/>
                </a:lnTo>
                <a:lnTo>
                  <a:pt x="87795" y="67967"/>
                </a:lnTo>
                <a:lnTo>
                  <a:pt x="86424" y="67761"/>
                </a:lnTo>
                <a:lnTo>
                  <a:pt x="85076" y="67554"/>
                </a:lnTo>
                <a:lnTo>
                  <a:pt x="83750" y="67342"/>
                </a:lnTo>
                <a:lnTo>
                  <a:pt x="82424" y="67125"/>
                </a:lnTo>
                <a:lnTo>
                  <a:pt x="81120" y="66902"/>
                </a:lnTo>
                <a:lnTo>
                  <a:pt x="79815" y="66680"/>
                </a:lnTo>
                <a:lnTo>
                  <a:pt x="78533" y="66451"/>
                </a:lnTo>
                <a:lnTo>
                  <a:pt x="77274" y="66223"/>
                </a:lnTo>
                <a:lnTo>
                  <a:pt x="76014" y="65990"/>
                </a:lnTo>
                <a:lnTo>
                  <a:pt x="74776" y="65751"/>
                </a:lnTo>
                <a:lnTo>
                  <a:pt x="73560" y="65512"/>
                </a:lnTo>
                <a:lnTo>
                  <a:pt x="72345" y="65267"/>
                </a:lnTo>
                <a:lnTo>
                  <a:pt x="71129" y="65018"/>
                </a:lnTo>
                <a:lnTo>
                  <a:pt x="69957" y="64768"/>
                </a:lnTo>
                <a:lnTo>
                  <a:pt x="68786" y="64512"/>
                </a:lnTo>
                <a:lnTo>
                  <a:pt x="67615" y="64257"/>
                </a:lnTo>
                <a:lnTo>
                  <a:pt x="66465" y="63996"/>
                </a:lnTo>
                <a:lnTo>
                  <a:pt x="65338" y="63736"/>
                </a:lnTo>
                <a:lnTo>
                  <a:pt x="64211" y="63470"/>
                </a:lnTo>
                <a:lnTo>
                  <a:pt x="63105" y="63198"/>
                </a:lnTo>
                <a:lnTo>
                  <a:pt x="62000" y="62932"/>
                </a:lnTo>
                <a:lnTo>
                  <a:pt x="60917" y="62655"/>
                </a:lnTo>
                <a:lnTo>
                  <a:pt x="59834" y="62378"/>
                </a:lnTo>
                <a:lnTo>
                  <a:pt x="58773" y="62101"/>
                </a:lnTo>
                <a:lnTo>
                  <a:pt x="57734" y="61824"/>
                </a:lnTo>
                <a:lnTo>
                  <a:pt x="56696" y="61541"/>
                </a:lnTo>
                <a:lnTo>
                  <a:pt x="55679" y="61253"/>
                </a:lnTo>
                <a:lnTo>
                  <a:pt x="54662" y="60965"/>
                </a:lnTo>
                <a:lnTo>
                  <a:pt x="53667" y="60678"/>
                </a:lnTo>
                <a:lnTo>
                  <a:pt x="52673" y="60384"/>
                </a:lnTo>
                <a:lnTo>
                  <a:pt x="51700" y="60096"/>
                </a:lnTo>
                <a:lnTo>
                  <a:pt x="50728" y="59798"/>
                </a:lnTo>
                <a:lnTo>
                  <a:pt x="49777" y="59504"/>
                </a:lnTo>
                <a:lnTo>
                  <a:pt x="48849" y="59206"/>
                </a:lnTo>
                <a:lnTo>
                  <a:pt x="47921" y="58907"/>
                </a:lnTo>
                <a:lnTo>
                  <a:pt x="46108" y="58304"/>
                </a:lnTo>
                <a:lnTo>
                  <a:pt x="44318" y="57690"/>
                </a:lnTo>
                <a:lnTo>
                  <a:pt x="42594" y="57076"/>
                </a:lnTo>
                <a:lnTo>
                  <a:pt x="40914" y="56457"/>
                </a:lnTo>
                <a:lnTo>
                  <a:pt x="39278" y="55838"/>
                </a:lnTo>
                <a:lnTo>
                  <a:pt x="37687" y="55213"/>
                </a:lnTo>
                <a:lnTo>
                  <a:pt x="36140" y="54583"/>
                </a:lnTo>
                <a:lnTo>
                  <a:pt x="34614" y="53953"/>
                </a:lnTo>
                <a:lnTo>
                  <a:pt x="33156" y="53323"/>
                </a:lnTo>
                <a:lnTo>
                  <a:pt x="31741" y="52693"/>
                </a:lnTo>
                <a:lnTo>
                  <a:pt x="30349" y="52058"/>
                </a:lnTo>
                <a:lnTo>
                  <a:pt x="29022" y="51427"/>
                </a:lnTo>
                <a:lnTo>
                  <a:pt x="27718" y="50797"/>
                </a:lnTo>
                <a:lnTo>
                  <a:pt x="26458" y="50167"/>
                </a:lnTo>
                <a:lnTo>
                  <a:pt x="25243" y="49543"/>
                </a:lnTo>
                <a:lnTo>
                  <a:pt x="24071" y="48918"/>
                </a:lnTo>
                <a:lnTo>
                  <a:pt x="22922" y="48299"/>
                </a:lnTo>
                <a:lnTo>
                  <a:pt x="21817" y="47680"/>
                </a:lnTo>
                <a:lnTo>
                  <a:pt x="20756" y="47071"/>
                </a:lnTo>
                <a:lnTo>
                  <a:pt x="19739" y="46463"/>
                </a:lnTo>
                <a:lnTo>
                  <a:pt x="18744" y="45860"/>
                </a:lnTo>
                <a:lnTo>
                  <a:pt x="17794" y="45268"/>
                </a:lnTo>
                <a:lnTo>
                  <a:pt x="16866" y="44681"/>
                </a:lnTo>
                <a:lnTo>
                  <a:pt x="15981" y="44100"/>
                </a:lnTo>
                <a:lnTo>
                  <a:pt x="15142" y="43530"/>
                </a:lnTo>
                <a:lnTo>
                  <a:pt x="14324" y="42965"/>
                </a:lnTo>
                <a:lnTo>
                  <a:pt x="13550" y="42411"/>
                </a:lnTo>
                <a:lnTo>
                  <a:pt x="12799" y="41868"/>
                </a:lnTo>
                <a:lnTo>
                  <a:pt x="12091" y="41330"/>
                </a:lnTo>
                <a:lnTo>
                  <a:pt x="11406" y="40809"/>
                </a:lnTo>
                <a:lnTo>
                  <a:pt x="10765" y="40298"/>
                </a:lnTo>
                <a:lnTo>
                  <a:pt x="10146" y="39798"/>
                </a:lnTo>
                <a:lnTo>
                  <a:pt x="9549" y="39315"/>
                </a:lnTo>
                <a:lnTo>
                  <a:pt x="8997" y="38842"/>
                </a:lnTo>
                <a:lnTo>
                  <a:pt x="8466" y="38381"/>
                </a:lnTo>
                <a:lnTo>
                  <a:pt x="7494" y="37506"/>
                </a:lnTo>
                <a:lnTo>
                  <a:pt x="6632" y="36697"/>
                </a:lnTo>
                <a:lnTo>
                  <a:pt x="5880" y="35958"/>
                </a:lnTo>
                <a:lnTo>
                  <a:pt x="5239" y="35285"/>
                </a:lnTo>
                <a:close/>
                <a:moveTo>
                  <a:pt x="211462" y="45860"/>
                </a:moveTo>
                <a:lnTo>
                  <a:pt x="213761" y="46094"/>
                </a:lnTo>
                <a:lnTo>
                  <a:pt x="216015" y="46305"/>
                </a:lnTo>
                <a:lnTo>
                  <a:pt x="218226" y="46506"/>
                </a:lnTo>
                <a:lnTo>
                  <a:pt x="220370" y="46686"/>
                </a:lnTo>
                <a:lnTo>
                  <a:pt x="222447" y="46859"/>
                </a:lnTo>
                <a:lnTo>
                  <a:pt x="224481" y="47017"/>
                </a:lnTo>
                <a:lnTo>
                  <a:pt x="226492" y="47158"/>
                </a:lnTo>
                <a:lnTo>
                  <a:pt x="228437" y="47294"/>
                </a:lnTo>
                <a:lnTo>
                  <a:pt x="230338" y="47419"/>
                </a:lnTo>
                <a:lnTo>
                  <a:pt x="232195" y="47538"/>
                </a:lnTo>
                <a:lnTo>
                  <a:pt x="234007" y="47647"/>
                </a:lnTo>
                <a:lnTo>
                  <a:pt x="235798" y="47750"/>
                </a:lnTo>
                <a:lnTo>
                  <a:pt x="239268" y="47940"/>
                </a:lnTo>
                <a:lnTo>
                  <a:pt x="242605" y="48114"/>
                </a:lnTo>
                <a:lnTo>
                  <a:pt x="246451" y="48321"/>
                </a:lnTo>
                <a:lnTo>
                  <a:pt x="248330" y="48424"/>
                </a:lnTo>
                <a:lnTo>
                  <a:pt x="250187" y="48532"/>
                </a:lnTo>
                <a:lnTo>
                  <a:pt x="251999" y="48641"/>
                </a:lnTo>
                <a:lnTo>
                  <a:pt x="253812" y="48761"/>
                </a:lnTo>
                <a:lnTo>
                  <a:pt x="255580" y="48891"/>
                </a:lnTo>
                <a:lnTo>
                  <a:pt x="257348" y="49032"/>
                </a:lnTo>
                <a:lnTo>
                  <a:pt x="258210" y="49103"/>
                </a:lnTo>
                <a:lnTo>
                  <a:pt x="259094" y="49184"/>
                </a:lnTo>
                <a:lnTo>
                  <a:pt x="259956" y="49266"/>
                </a:lnTo>
                <a:lnTo>
                  <a:pt x="260841" y="49347"/>
                </a:lnTo>
                <a:lnTo>
                  <a:pt x="261703" y="49439"/>
                </a:lnTo>
                <a:lnTo>
                  <a:pt x="262565" y="49532"/>
                </a:lnTo>
                <a:lnTo>
                  <a:pt x="263427" y="49630"/>
                </a:lnTo>
                <a:lnTo>
                  <a:pt x="264311" y="49733"/>
                </a:lnTo>
                <a:lnTo>
                  <a:pt x="265173" y="49841"/>
                </a:lnTo>
                <a:lnTo>
                  <a:pt x="266035" y="49950"/>
                </a:lnTo>
                <a:lnTo>
                  <a:pt x="266919" y="50070"/>
                </a:lnTo>
                <a:lnTo>
                  <a:pt x="267781" y="50194"/>
                </a:lnTo>
                <a:lnTo>
                  <a:pt x="268665" y="50325"/>
                </a:lnTo>
                <a:lnTo>
                  <a:pt x="269549" y="50461"/>
                </a:lnTo>
                <a:lnTo>
                  <a:pt x="270433" y="50602"/>
                </a:lnTo>
                <a:lnTo>
                  <a:pt x="271317" y="50754"/>
                </a:lnTo>
                <a:lnTo>
                  <a:pt x="272202" y="50911"/>
                </a:lnTo>
                <a:lnTo>
                  <a:pt x="273086" y="51074"/>
                </a:lnTo>
                <a:lnTo>
                  <a:pt x="273992" y="51243"/>
                </a:lnTo>
                <a:lnTo>
                  <a:pt x="274898" y="51422"/>
                </a:lnTo>
                <a:lnTo>
                  <a:pt x="275804" y="51607"/>
                </a:lnTo>
                <a:lnTo>
                  <a:pt x="276733" y="51802"/>
                </a:lnTo>
                <a:lnTo>
                  <a:pt x="277661" y="52003"/>
                </a:lnTo>
                <a:lnTo>
                  <a:pt x="278589" y="52215"/>
                </a:lnTo>
                <a:lnTo>
                  <a:pt x="279540" y="52438"/>
                </a:lnTo>
                <a:lnTo>
                  <a:pt x="280490" y="52666"/>
                </a:lnTo>
                <a:lnTo>
                  <a:pt x="281441" y="52899"/>
                </a:lnTo>
                <a:lnTo>
                  <a:pt x="282413" y="53149"/>
                </a:lnTo>
                <a:lnTo>
                  <a:pt x="283386" y="53405"/>
                </a:lnTo>
                <a:lnTo>
                  <a:pt x="284380" y="53671"/>
                </a:lnTo>
                <a:lnTo>
                  <a:pt x="285375" y="53948"/>
                </a:lnTo>
                <a:lnTo>
                  <a:pt x="286392" y="54236"/>
                </a:lnTo>
                <a:lnTo>
                  <a:pt x="287409" y="54534"/>
                </a:lnTo>
                <a:lnTo>
                  <a:pt x="288447" y="54844"/>
                </a:lnTo>
                <a:lnTo>
                  <a:pt x="289508" y="55164"/>
                </a:lnTo>
                <a:lnTo>
                  <a:pt x="290569" y="55496"/>
                </a:lnTo>
                <a:lnTo>
                  <a:pt x="291630" y="55838"/>
                </a:lnTo>
                <a:lnTo>
                  <a:pt x="292713" y="56191"/>
                </a:lnTo>
                <a:lnTo>
                  <a:pt x="293819" y="56555"/>
                </a:lnTo>
                <a:lnTo>
                  <a:pt x="294946" y="56935"/>
                </a:lnTo>
                <a:lnTo>
                  <a:pt x="296073" y="57326"/>
                </a:lnTo>
                <a:lnTo>
                  <a:pt x="297222" y="57728"/>
                </a:lnTo>
                <a:lnTo>
                  <a:pt x="298394" y="58146"/>
                </a:lnTo>
                <a:lnTo>
                  <a:pt x="299587" y="58576"/>
                </a:lnTo>
                <a:lnTo>
                  <a:pt x="300781" y="59016"/>
                </a:lnTo>
                <a:lnTo>
                  <a:pt x="301997" y="59472"/>
                </a:lnTo>
                <a:lnTo>
                  <a:pt x="303234" y="59944"/>
                </a:lnTo>
                <a:lnTo>
                  <a:pt x="304494" y="60428"/>
                </a:lnTo>
                <a:lnTo>
                  <a:pt x="304649" y="60482"/>
                </a:lnTo>
                <a:lnTo>
                  <a:pt x="304848" y="60531"/>
                </a:lnTo>
                <a:lnTo>
                  <a:pt x="304870" y="60536"/>
                </a:lnTo>
                <a:lnTo>
                  <a:pt x="304870" y="60536"/>
                </a:lnTo>
                <a:lnTo>
                  <a:pt x="301820" y="60482"/>
                </a:lnTo>
                <a:lnTo>
                  <a:pt x="298770" y="60417"/>
                </a:lnTo>
                <a:lnTo>
                  <a:pt x="295786" y="60346"/>
                </a:lnTo>
                <a:lnTo>
                  <a:pt x="292802" y="60270"/>
                </a:lnTo>
                <a:lnTo>
                  <a:pt x="289840" y="60194"/>
                </a:lnTo>
                <a:lnTo>
                  <a:pt x="286922" y="60107"/>
                </a:lnTo>
                <a:lnTo>
                  <a:pt x="284027" y="60015"/>
                </a:lnTo>
                <a:lnTo>
                  <a:pt x="281153" y="59917"/>
                </a:lnTo>
                <a:lnTo>
                  <a:pt x="278302" y="59814"/>
                </a:lnTo>
                <a:lnTo>
                  <a:pt x="275495" y="59705"/>
                </a:lnTo>
                <a:lnTo>
                  <a:pt x="272710" y="59591"/>
                </a:lnTo>
                <a:lnTo>
                  <a:pt x="269969" y="59472"/>
                </a:lnTo>
                <a:lnTo>
                  <a:pt x="267250" y="59347"/>
                </a:lnTo>
                <a:lnTo>
                  <a:pt x="264554" y="59217"/>
                </a:lnTo>
                <a:lnTo>
                  <a:pt x="261902" y="59081"/>
                </a:lnTo>
                <a:lnTo>
                  <a:pt x="259271" y="58934"/>
                </a:lnTo>
                <a:lnTo>
                  <a:pt x="259094" y="58929"/>
                </a:lnTo>
                <a:lnTo>
                  <a:pt x="258763" y="58929"/>
                </a:lnTo>
                <a:lnTo>
                  <a:pt x="258586" y="58934"/>
                </a:lnTo>
                <a:lnTo>
                  <a:pt x="258431" y="58945"/>
                </a:lnTo>
                <a:lnTo>
                  <a:pt x="258277" y="58956"/>
                </a:lnTo>
                <a:lnTo>
                  <a:pt x="258122" y="58972"/>
                </a:lnTo>
                <a:lnTo>
                  <a:pt x="257989" y="58994"/>
                </a:lnTo>
                <a:lnTo>
                  <a:pt x="257857" y="59016"/>
                </a:lnTo>
                <a:lnTo>
                  <a:pt x="257724" y="59043"/>
                </a:lnTo>
                <a:lnTo>
                  <a:pt x="257614" y="59070"/>
                </a:lnTo>
                <a:lnTo>
                  <a:pt x="257525" y="59102"/>
                </a:lnTo>
                <a:lnTo>
                  <a:pt x="257437" y="59135"/>
                </a:lnTo>
                <a:lnTo>
                  <a:pt x="257370" y="59173"/>
                </a:lnTo>
                <a:lnTo>
                  <a:pt x="257304" y="59211"/>
                </a:lnTo>
                <a:lnTo>
                  <a:pt x="257260" y="59249"/>
                </a:lnTo>
                <a:lnTo>
                  <a:pt x="257216" y="59293"/>
                </a:lnTo>
                <a:lnTo>
                  <a:pt x="257216" y="59336"/>
                </a:lnTo>
                <a:lnTo>
                  <a:pt x="257216" y="59374"/>
                </a:lnTo>
                <a:lnTo>
                  <a:pt x="257238" y="59417"/>
                </a:lnTo>
                <a:lnTo>
                  <a:pt x="257282" y="59455"/>
                </a:lnTo>
                <a:lnTo>
                  <a:pt x="257326" y="59494"/>
                </a:lnTo>
                <a:lnTo>
                  <a:pt x="257392" y="59526"/>
                </a:lnTo>
                <a:lnTo>
                  <a:pt x="257481" y="59564"/>
                </a:lnTo>
                <a:lnTo>
                  <a:pt x="257569" y="59597"/>
                </a:lnTo>
                <a:lnTo>
                  <a:pt x="257680" y="59624"/>
                </a:lnTo>
                <a:lnTo>
                  <a:pt x="257790" y="59651"/>
                </a:lnTo>
                <a:lnTo>
                  <a:pt x="257923" y="59678"/>
                </a:lnTo>
                <a:lnTo>
                  <a:pt x="258056" y="59700"/>
                </a:lnTo>
                <a:lnTo>
                  <a:pt x="258210" y="59722"/>
                </a:lnTo>
                <a:lnTo>
                  <a:pt x="258365" y="59733"/>
                </a:lnTo>
                <a:lnTo>
                  <a:pt x="258542" y="59743"/>
                </a:lnTo>
                <a:lnTo>
                  <a:pt x="261261" y="59895"/>
                </a:lnTo>
                <a:lnTo>
                  <a:pt x="264046" y="60037"/>
                </a:lnTo>
                <a:lnTo>
                  <a:pt x="266853" y="60172"/>
                </a:lnTo>
                <a:lnTo>
                  <a:pt x="269682" y="60303"/>
                </a:lnTo>
                <a:lnTo>
                  <a:pt x="272555" y="60422"/>
                </a:lnTo>
                <a:lnTo>
                  <a:pt x="275473" y="60542"/>
                </a:lnTo>
                <a:lnTo>
                  <a:pt x="278413" y="60656"/>
                </a:lnTo>
                <a:lnTo>
                  <a:pt x="281374" y="60759"/>
                </a:lnTo>
                <a:lnTo>
                  <a:pt x="284380" y="60862"/>
                </a:lnTo>
                <a:lnTo>
                  <a:pt x="287409" y="60955"/>
                </a:lnTo>
                <a:lnTo>
                  <a:pt x="290459" y="61042"/>
                </a:lnTo>
                <a:lnTo>
                  <a:pt x="293553" y="61123"/>
                </a:lnTo>
                <a:lnTo>
                  <a:pt x="296648" y="61199"/>
                </a:lnTo>
                <a:lnTo>
                  <a:pt x="299808" y="61270"/>
                </a:lnTo>
                <a:lnTo>
                  <a:pt x="302969" y="61335"/>
                </a:lnTo>
                <a:lnTo>
                  <a:pt x="306152" y="61395"/>
                </a:lnTo>
                <a:lnTo>
                  <a:pt x="306881" y="61889"/>
                </a:lnTo>
                <a:lnTo>
                  <a:pt x="307567" y="62389"/>
                </a:lnTo>
                <a:lnTo>
                  <a:pt x="308208" y="62888"/>
                </a:lnTo>
                <a:lnTo>
                  <a:pt x="308849" y="63388"/>
                </a:lnTo>
                <a:lnTo>
                  <a:pt x="309445" y="63893"/>
                </a:lnTo>
                <a:lnTo>
                  <a:pt x="310020" y="64398"/>
                </a:lnTo>
                <a:lnTo>
                  <a:pt x="310573" y="64909"/>
                </a:lnTo>
                <a:lnTo>
                  <a:pt x="311103" y="65414"/>
                </a:lnTo>
                <a:lnTo>
                  <a:pt x="311589" y="65925"/>
                </a:lnTo>
                <a:lnTo>
                  <a:pt x="312032" y="66435"/>
                </a:lnTo>
                <a:lnTo>
                  <a:pt x="312474" y="66951"/>
                </a:lnTo>
                <a:lnTo>
                  <a:pt x="312871" y="67467"/>
                </a:lnTo>
                <a:lnTo>
                  <a:pt x="313225" y="67983"/>
                </a:lnTo>
                <a:lnTo>
                  <a:pt x="313579" y="68499"/>
                </a:lnTo>
                <a:lnTo>
                  <a:pt x="313866" y="69015"/>
                </a:lnTo>
                <a:lnTo>
                  <a:pt x="314153" y="69537"/>
                </a:lnTo>
                <a:lnTo>
                  <a:pt x="314374" y="70058"/>
                </a:lnTo>
                <a:lnTo>
                  <a:pt x="314596" y="70580"/>
                </a:lnTo>
                <a:lnTo>
                  <a:pt x="314772" y="71106"/>
                </a:lnTo>
                <a:lnTo>
                  <a:pt x="314905" y="71633"/>
                </a:lnTo>
                <a:lnTo>
                  <a:pt x="315015" y="72155"/>
                </a:lnTo>
                <a:lnTo>
                  <a:pt x="315082" y="72682"/>
                </a:lnTo>
                <a:lnTo>
                  <a:pt x="315104" y="73214"/>
                </a:lnTo>
                <a:lnTo>
                  <a:pt x="315104" y="73741"/>
                </a:lnTo>
                <a:lnTo>
                  <a:pt x="315082" y="74273"/>
                </a:lnTo>
                <a:lnTo>
                  <a:pt x="315015" y="74805"/>
                </a:lnTo>
                <a:lnTo>
                  <a:pt x="314905" y="75338"/>
                </a:lnTo>
                <a:lnTo>
                  <a:pt x="314750" y="75870"/>
                </a:lnTo>
                <a:lnTo>
                  <a:pt x="314573" y="76402"/>
                </a:lnTo>
                <a:lnTo>
                  <a:pt x="314352" y="76940"/>
                </a:lnTo>
                <a:lnTo>
                  <a:pt x="314109" y="77472"/>
                </a:lnTo>
                <a:lnTo>
                  <a:pt x="313800" y="78010"/>
                </a:lnTo>
                <a:lnTo>
                  <a:pt x="313446" y="78113"/>
                </a:lnTo>
                <a:lnTo>
                  <a:pt x="313092" y="78216"/>
                </a:lnTo>
                <a:lnTo>
                  <a:pt x="312761" y="78325"/>
                </a:lnTo>
                <a:lnTo>
                  <a:pt x="312429" y="78434"/>
                </a:lnTo>
                <a:lnTo>
                  <a:pt x="312032" y="78303"/>
                </a:lnTo>
                <a:lnTo>
                  <a:pt x="311612" y="78173"/>
                </a:lnTo>
                <a:lnTo>
                  <a:pt x="311192" y="78048"/>
                </a:lnTo>
                <a:lnTo>
                  <a:pt x="310750" y="77929"/>
                </a:lnTo>
                <a:lnTo>
                  <a:pt x="310285" y="77815"/>
                </a:lnTo>
                <a:lnTo>
                  <a:pt x="309799" y="77700"/>
                </a:lnTo>
                <a:lnTo>
                  <a:pt x="309291" y="77597"/>
                </a:lnTo>
                <a:lnTo>
                  <a:pt x="308782" y="77494"/>
                </a:lnTo>
                <a:lnTo>
                  <a:pt x="308252" y="77396"/>
                </a:lnTo>
                <a:lnTo>
                  <a:pt x="307699" y="77304"/>
                </a:lnTo>
                <a:lnTo>
                  <a:pt x="307147" y="77212"/>
                </a:lnTo>
                <a:lnTo>
                  <a:pt x="306572" y="77130"/>
                </a:lnTo>
                <a:lnTo>
                  <a:pt x="305975" y="77054"/>
                </a:lnTo>
                <a:lnTo>
                  <a:pt x="305378" y="76978"/>
                </a:lnTo>
                <a:lnTo>
                  <a:pt x="304760" y="76913"/>
                </a:lnTo>
                <a:lnTo>
                  <a:pt x="304141" y="76848"/>
                </a:lnTo>
                <a:lnTo>
                  <a:pt x="303190" y="76370"/>
                </a:lnTo>
                <a:lnTo>
                  <a:pt x="302196" y="75897"/>
                </a:lnTo>
                <a:lnTo>
                  <a:pt x="301201" y="75430"/>
                </a:lnTo>
                <a:lnTo>
                  <a:pt x="300140" y="74968"/>
                </a:lnTo>
                <a:lnTo>
                  <a:pt x="299079" y="74512"/>
                </a:lnTo>
                <a:lnTo>
                  <a:pt x="297974" y="74061"/>
                </a:lnTo>
                <a:lnTo>
                  <a:pt x="296869" y="73616"/>
                </a:lnTo>
                <a:lnTo>
                  <a:pt x="295719" y="73176"/>
                </a:lnTo>
                <a:lnTo>
                  <a:pt x="294548" y="72741"/>
                </a:lnTo>
                <a:lnTo>
                  <a:pt x="293332" y="72312"/>
                </a:lnTo>
                <a:lnTo>
                  <a:pt x="292117" y="71889"/>
                </a:lnTo>
                <a:lnTo>
                  <a:pt x="290857" y="71470"/>
                </a:lnTo>
                <a:lnTo>
                  <a:pt x="289597" y="71058"/>
                </a:lnTo>
                <a:lnTo>
                  <a:pt x="288293" y="70650"/>
                </a:lnTo>
                <a:lnTo>
                  <a:pt x="286967" y="70243"/>
                </a:lnTo>
                <a:lnTo>
                  <a:pt x="285618" y="69846"/>
                </a:lnTo>
                <a:lnTo>
                  <a:pt x="284248" y="69455"/>
                </a:lnTo>
                <a:lnTo>
                  <a:pt x="282855" y="69070"/>
                </a:lnTo>
                <a:lnTo>
                  <a:pt x="281441" y="68684"/>
                </a:lnTo>
                <a:lnTo>
                  <a:pt x="280026" y="68309"/>
                </a:lnTo>
                <a:lnTo>
                  <a:pt x="278567" y="67940"/>
                </a:lnTo>
                <a:lnTo>
                  <a:pt x="277086" y="67570"/>
                </a:lnTo>
                <a:lnTo>
                  <a:pt x="275583" y="67206"/>
                </a:lnTo>
                <a:lnTo>
                  <a:pt x="274058" y="66853"/>
                </a:lnTo>
                <a:lnTo>
                  <a:pt x="272533" y="66500"/>
                </a:lnTo>
                <a:lnTo>
                  <a:pt x="270964" y="66153"/>
                </a:lnTo>
                <a:lnTo>
                  <a:pt x="269395" y="65811"/>
                </a:lnTo>
                <a:lnTo>
                  <a:pt x="267781" y="65479"/>
                </a:lnTo>
                <a:lnTo>
                  <a:pt x="266167" y="65148"/>
                </a:lnTo>
                <a:lnTo>
                  <a:pt x="264554" y="64817"/>
                </a:lnTo>
                <a:lnTo>
                  <a:pt x="262896" y="64496"/>
                </a:lnTo>
                <a:lnTo>
                  <a:pt x="261216" y="64181"/>
                </a:lnTo>
                <a:lnTo>
                  <a:pt x="261371" y="64143"/>
                </a:lnTo>
                <a:lnTo>
                  <a:pt x="261526" y="64105"/>
                </a:lnTo>
                <a:lnTo>
                  <a:pt x="261636" y="64056"/>
                </a:lnTo>
                <a:lnTo>
                  <a:pt x="261725" y="64013"/>
                </a:lnTo>
                <a:lnTo>
                  <a:pt x="261791" y="63958"/>
                </a:lnTo>
                <a:lnTo>
                  <a:pt x="261813" y="63909"/>
                </a:lnTo>
                <a:lnTo>
                  <a:pt x="261835" y="63855"/>
                </a:lnTo>
                <a:lnTo>
                  <a:pt x="261813" y="63801"/>
                </a:lnTo>
                <a:lnTo>
                  <a:pt x="261703" y="63638"/>
                </a:lnTo>
                <a:lnTo>
                  <a:pt x="261548" y="63464"/>
                </a:lnTo>
                <a:lnTo>
                  <a:pt x="261349" y="63236"/>
                </a:lnTo>
                <a:lnTo>
                  <a:pt x="261084" y="62948"/>
                </a:lnTo>
                <a:lnTo>
                  <a:pt x="260752" y="62611"/>
                </a:lnTo>
                <a:lnTo>
                  <a:pt x="260354" y="62226"/>
                </a:lnTo>
                <a:lnTo>
                  <a:pt x="259868" y="61791"/>
                </a:lnTo>
                <a:lnTo>
                  <a:pt x="259293" y="61319"/>
                </a:lnTo>
                <a:lnTo>
                  <a:pt x="258630" y="60808"/>
                </a:lnTo>
                <a:lnTo>
                  <a:pt x="257879" y="60259"/>
                </a:lnTo>
                <a:lnTo>
                  <a:pt x="257459" y="59972"/>
                </a:lnTo>
                <a:lnTo>
                  <a:pt x="257017" y="59678"/>
                </a:lnTo>
                <a:lnTo>
                  <a:pt x="256553" y="59374"/>
                </a:lnTo>
                <a:lnTo>
                  <a:pt x="256066" y="59064"/>
                </a:lnTo>
                <a:lnTo>
                  <a:pt x="255536" y="58749"/>
                </a:lnTo>
                <a:lnTo>
                  <a:pt x="254983" y="58423"/>
                </a:lnTo>
                <a:lnTo>
                  <a:pt x="254409" y="58098"/>
                </a:lnTo>
                <a:lnTo>
                  <a:pt x="253812" y="57761"/>
                </a:lnTo>
                <a:lnTo>
                  <a:pt x="253171" y="57424"/>
                </a:lnTo>
                <a:lnTo>
                  <a:pt x="252508" y="57076"/>
                </a:lnTo>
                <a:lnTo>
                  <a:pt x="251800" y="56729"/>
                </a:lnTo>
                <a:lnTo>
                  <a:pt x="251071" y="56376"/>
                </a:lnTo>
                <a:lnTo>
                  <a:pt x="250319" y="56023"/>
                </a:lnTo>
                <a:lnTo>
                  <a:pt x="249524" y="55664"/>
                </a:lnTo>
                <a:lnTo>
                  <a:pt x="248706" y="55300"/>
                </a:lnTo>
                <a:lnTo>
                  <a:pt x="247844" y="54936"/>
                </a:lnTo>
                <a:lnTo>
                  <a:pt x="246938" y="54572"/>
                </a:lnTo>
                <a:lnTo>
                  <a:pt x="246009" y="54203"/>
                </a:lnTo>
                <a:lnTo>
                  <a:pt x="245037" y="53834"/>
                </a:lnTo>
                <a:lnTo>
                  <a:pt x="244042" y="53459"/>
                </a:lnTo>
                <a:lnTo>
                  <a:pt x="243003" y="53090"/>
                </a:lnTo>
                <a:lnTo>
                  <a:pt x="241920" y="52720"/>
                </a:lnTo>
                <a:lnTo>
                  <a:pt x="240793" y="52351"/>
                </a:lnTo>
                <a:lnTo>
                  <a:pt x="239644" y="51976"/>
                </a:lnTo>
                <a:lnTo>
                  <a:pt x="238450" y="51607"/>
                </a:lnTo>
                <a:lnTo>
                  <a:pt x="237212" y="51243"/>
                </a:lnTo>
                <a:lnTo>
                  <a:pt x="235930" y="50873"/>
                </a:lnTo>
                <a:lnTo>
                  <a:pt x="234626" y="50510"/>
                </a:lnTo>
                <a:lnTo>
                  <a:pt x="233256" y="50151"/>
                </a:lnTo>
                <a:lnTo>
                  <a:pt x="231841" y="49793"/>
                </a:lnTo>
                <a:lnTo>
                  <a:pt x="230404" y="49434"/>
                </a:lnTo>
                <a:lnTo>
                  <a:pt x="228924" y="49086"/>
                </a:lnTo>
                <a:lnTo>
                  <a:pt x="227376" y="48739"/>
                </a:lnTo>
                <a:lnTo>
                  <a:pt x="225807" y="48397"/>
                </a:lnTo>
                <a:lnTo>
                  <a:pt x="224171" y="48054"/>
                </a:lnTo>
                <a:lnTo>
                  <a:pt x="222492" y="47723"/>
                </a:lnTo>
                <a:lnTo>
                  <a:pt x="220790" y="47397"/>
                </a:lnTo>
                <a:lnTo>
                  <a:pt x="219021" y="47077"/>
                </a:lnTo>
                <a:lnTo>
                  <a:pt x="217209" y="46762"/>
                </a:lnTo>
                <a:lnTo>
                  <a:pt x="215330" y="46452"/>
                </a:lnTo>
                <a:lnTo>
                  <a:pt x="213429" y="46153"/>
                </a:lnTo>
                <a:lnTo>
                  <a:pt x="212457" y="46007"/>
                </a:lnTo>
                <a:lnTo>
                  <a:pt x="211462" y="45860"/>
                </a:lnTo>
                <a:close/>
                <a:moveTo>
                  <a:pt x="162260" y="0"/>
                </a:moveTo>
                <a:lnTo>
                  <a:pt x="162106" y="11"/>
                </a:lnTo>
                <a:lnTo>
                  <a:pt x="161973" y="22"/>
                </a:lnTo>
                <a:lnTo>
                  <a:pt x="161840" y="33"/>
                </a:lnTo>
                <a:lnTo>
                  <a:pt x="161686" y="49"/>
                </a:lnTo>
                <a:lnTo>
                  <a:pt x="161575" y="71"/>
                </a:lnTo>
                <a:lnTo>
                  <a:pt x="161443" y="93"/>
                </a:lnTo>
                <a:lnTo>
                  <a:pt x="161332" y="120"/>
                </a:lnTo>
                <a:lnTo>
                  <a:pt x="161222" y="147"/>
                </a:lnTo>
                <a:lnTo>
                  <a:pt x="161133" y="180"/>
                </a:lnTo>
                <a:lnTo>
                  <a:pt x="161045" y="212"/>
                </a:lnTo>
                <a:lnTo>
                  <a:pt x="160978" y="245"/>
                </a:lnTo>
                <a:lnTo>
                  <a:pt x="160426" y="554"/>
                </a:lnTo>
                <a:lnTo>
                  <a:pt x="159851" y="902"/>
                </a:lnTo>
                <a:lnTo>
                  <a:pt x="159100" y="1369"/>
                </a:lnTo>
                <a:lnTo>
                  <a:pt x="158171" y="1956"/>
                </a:lnTo>
                <a:lnTo>
                  <a:pt x="157110" y="2646"/>
                </a:lnTo>
                <a:lnTo>
                  <a:pt x="155939" y="3444"/>
                </a:lnTo>
                <a:lnTo>
                  <a:pt x="155320" y="3884"/>
                </a:lnTo>
                <a:lnTo>
                  <a:pt x="154679" y="4346"/>
                </a:lnTo>
                <a:lnTo>
                  <a:pt x="154016" y="4829"/>
                </a:lnTo>
                <a:lnTo>
                  <a:pt x="153353" y="5334"/>
                </a:lnTo>
                <a:lnTo>
                  <a:pt x="152668" y="5867"/>
                </a:lnTo>
                <a:lnTo>
                  <a:pt x="151982" y="6415"/>
                </a:lnTo>
                <a:lnTo>
                  <a:pt x="151275" y="6986"/>
                </a:lnTo>
                <a:lnTo>
                  <a:pt x="150568" y="7578"/>
                </a:lnTo>
                <a:lnTo>
                  <a:pt x="149860" y="8191"/>
                </a:lnTo>
                <a:lnTo>
                  <a:pt x="149175" y="8821"/>
                </a:lnTo>
                <a:lnTo>
                  <a:pt x="148468" y="9468"/>
                </a:lnTo>
                <a:lnTo>
                  <a:pt x="147783" y="10136"/>
                </a:lnTo>
                <a:lnTo>
                  <a:pt x="147098" y="10815"/>
                </a:lnTo>
                <a:lnTo>
                  <a:pt x="146434" y="11516"/>
                </a:lnTo>
                <a:lnTo>
                  <a:pt x="145771" y="12233"/>
                </a:lnTo>
                <a:lnTo>
                  <a:pt x="145130" y="12960"/>
                </a:lnTo>
                <a:lnTo>
                  <a:pt x="144534" y="13705"/>
                </a:lnTo>
                <a:lnTo>
                  <a:pt x="143937" y="14460"/>
                </a:lnTo>
                <a:lnTo>
                  <a:pt x="143362" y="15231"/>
                </a:lnTo>
                <a:lnTo>
                  <a:pt x="142832" y="16013"/>
                </a:lnTo>
                <a:lnTo>
                  <a:pt x="142323" y="16806"/>
                </a:lnTo>
                <a:lnTo>
                  <a:pt x="141859" y="17610"/>
                </a:lnTo>
                <a:lnTo>
                  <a:pt x="141439" y="18425"/>
                </a:lnTo>
                <a:lnTo>
                  <a:pt x="141041" y="19245"/>
                </a:lnTo>
                <a:lnTo>
                  <a:pt x="140688" y="20081"/>
                </a:lnTo>
                <a:lnTo>
                  <a:pt x="140400" y="20923"/>
                </a:lnTo>
                <a:lnTo>
                  <a:pt x="140135" y="21771"/>
                </a:lnTo>
                <a:lnTo>
                  <a:pt x="140025" y="22194"/>
                </a:lnTo>
                <a:lnTo>
                  <a:pt x="139936" y="22623"/>
                </a:lnTo>
                <a:lnTo>
                  <a:pt x="139848" y="23052"/>
                </a:lnTo>
                <a:lnTo>
                  <a:pt x="139781" y="23487"/>
                </a:lnTo>
                <a:lnTo>
                  <a:pt x="139737" y="23916"/>
                </a:lnTo>
                <a:lnTo>
                  <a:pt x="139693" y="24351"/>
                </a:lnTo>
                <a:lnTo>
                  <a:pt x="139671" y="24785"/>
                </a:lnTo>
                <a:lnTo>
                  <a:pt x="139649" y="25225"/>
                </a:lnTo>
                <a:lnTo>
                  <a:pt x="139671" y="25660"/>
                </a:lnTo>
                <a:lnTo>
                  <a:pt x="139693" y="26100"/>
                </a:lnTo>
                <a:lnTo>
                  <a:pt x="139715" y="26540"/>
                </a:lnTo>
                <a:lnTo>
                  <a:pt x="139781" y="26980"/>
                </a:lnTo>
                <a:lnTo>
                  <a:pt x="139848" y="27419"/>
                </a:lnTo>
                <a:lnTo>
                  <a:pt x="139936" y="27859"/>
                </a:lnTo>
                <a:lnTo>
                  <a:pt x="140047" y="28299"/>
                </a:lnTo>
                <a:lnTo>
                  <a:pt x="140179" y="28745"/>
                </a:lnTo>
                <a:lnTo>
                  <a:pt x="140312" y="29185"/>
                </a:lnTo>
                <a:lnTo>
                  <a:pt x="140467" y="29630"/>
                </a:lnTo>
                <a:lnTo>
                  <a:pt x="140666" y="30070"/>
                </a:lnTo>
                <a:lnTo>
                  <a:pt x="140864" y="30516"/>
                </a:lnTo>
                <a:lnTo>
                  <a:pt x="141086" y="30961"/>
                </a:lnTo>
                <a:lnTo>
                  <a:pt x="141307" y="31401"/>
                </a:lnTo>
                <a:lnTo>
                  <a:pt x="141572" y="31846"/>
                </a:lnTo>
                <a:lnTo>
                  <a:pt x="141859" y="32286"/>
                </a:lnTo>
                <a:lnTo>
                  <a:pt x="142146" y="32732"/>
                </a:lnTo>
                <a:lnTo>
                  <a:pt x="142478" y="33172"/>
                </a:lnTo>
                <a:lnTo>
                  <a:pt x="142832" y="33612"/>
                </a:lnTo>
                <a:lnTo>
                  <a:pt x="143185" y="34057"/>
                </a:lnTo>
                <a:lnTo>
                  <a:pt x="143583" y="34497"/>
                </a:lnTo>
                <a:lnTo>
                  <a:pt x="143981" y="34937"/>
                </a:lnTo>
                <a:lnTo>
                  <a:pt x="144423" y="35371"/>
                </a:lnTo>
                <a:lnTo>
                  <a:pt x="144887" y="35811"/>
                </a:lnTo>
                <a:lnTo>
                  <a:pt x="145351" y="36251"/>
                </a:lnTo>
                <a:lnTo>
                  <a:pt x="145860" y="36686"/>
                </a:lnTo>
                <a:lnTo>
                  <a:pt x="146390" y="37120"/>
                </a:lnTo>
                <a:lnTo>
                  <a:pt x="146943" y="37555"/>
                </a:lnTo>
                <a:lnTo>
                  <a:pt x="147518" y="37984"/>
                </a:lnTo>
                <a:lnTo>
                  <a:pt x="148136" y="38419"/>
                </a:lnTo>
                <a:lnTo>
                  <a:pt x="148755" y="38848"/>
                </a:lnTo>
                <a:lnTo>
                  <a:pt x="149418" y="39277"/>
                </a:lnTo>
                <a:lnTo>
                  <a:pt x="150104" y="39701"/>
                </a:lnTo>
                <a:lnTo>
                  <a:pt x="150811" y="40124"/>
                </a:lnTo>
                <a:lnTo>
                  <a:pt x="151562" y="40548"/>
                </a:lnTo>
                <a:lnTo>
                  <a:pt x="152314" y="40972"/>
                </a:lnTo>
                <a:lnTo>
                  <a:pt x="153110" y="41390"/>
                </a:lnTo>
                <a:lnTo>
                  <a:pt x="153927" y="41803"/>
                </a:lnTo>
                <a:lnTo>
                  <a:pt x="154016" y="41841"/>
                </a:lnTo>
                <a:lnTo>
                  <a:pt x="154104" y="41879"/>
                </a:lnTo>
                <a:lnTo>
                  <a:pt x="154215" y="41906"/>
                </a:lnTo>
                <a:lnTo>
                  <a:pt x="154347" y="41938"/>
                </a:lnTo>
                <a:lnTo>
                  <a:pt x="154480" y="41960"/>
                </a:lnTo>
                <a:lnTo>
                  <a:pt x="154613" y="41982"/>
                </a:lnTo>
                <a:lnTo>
                  <a:pt x="154745" y="41998"/>
                </a:lnTo>
                <a:lnTo>
                  <a:pt x="154900" y="42014"/>
                </a:lnTo>
                <a:lnTo>
                  <a:pt x="155055" y="42025"/>
                </a:lnTo>
                <a:lnTo>
                  <a:pt x="155209" y="42036"/>
                </a:lnTo>
                <a:lnTo>
                  <a:pt x="155541" y="42036"/>
                </a:lnTo>
                <a:lnTo>
                  <a:pt x="155718" y="42031"/>
                </a:lnTo>
                <a:lnTo>
                  <a:pt x="155873" y="42025"/>
                </a:lnTo>
                <a:lnTo>
                  <a:pt x="156027" y="42009"/>
                </a:lnTo>
                <a:lnTo>
                  <a:pt x="156182" y="41993"/>
                </a:lnTo>
                <a:lnTo>
                  <a:pt x="156337" y="41971"/>
                </a:lnTo>
                <a:lnTo>
                  <a:pt x="156469" y="41949"/>
                </a:lnTo>
                <a:lnTo>
                  <a:pt x="156602" y="41922"/>
                </a:lnTo>
                <a:lnTo>
                  <a:pt x="156712" y="41895"/>
                </a:lnTo>
                <a:lnTo>
                  <a:pt x="156823" y="41862"/>
                </a:lnTo>
                <a:lnTo>
                  <a:pt x="156911" y="41830"/>
                </a:lnTo>
                <a:lnTo>
                  <a:pt x="156978" y="41792"/>
                </a:lnTo>
                <a:lnTo>
                  <a:pt x="157044" y="41754"/>
                </a:lnTo>
                <a:lnTo>
                  <a:pt x="157088" y="41716"/>
                </a:lnTo>
                <a:lnTo>
                  <a:pt x="157110" y="41678"/>
                </a:lnTo>
                <a:lnTo>
                  <a:pt x="157132" y="41640"/>
                </a:lnTo>
                <a:lnTo>
                  <a:pt x="157132" y="41596"/>
                </a:lnTo>
                <a:lnTo>
                  <a:pt x="157110" y="41558"/>
                </a:lnTo>
                <a:lnTo>
                  <a:pt x="157066" y="41515"/>
                </a:lnTo>
                <a:lnTo>
                  <a:pt x="157022" y="41477"/>
                </a:lnTo>
                <a:lnTo>
                  <a:pt x="156956" y="41439"/>
                </a:lnTo>
                <a:lnTo>
                  <a:pt x="156292" y="41102"/>
                </a:lnTo>
                <a:lnTo>
                  <a:pt x="155652" y="40765"/>
                </a:lnTo>
                <a:lnTo>
                  <a:pt x="155033" y="40428"/>
                </a:lnTo>
                <a:lnTo>
                  <a:pt x="154414" y="40086"/>
                </a:lnTo>
                <a:lnTo>
                  <a:pt x="153817" y="39744"/>
                </a:lnTo>
                <a:lnTo>
                  <a:pt x="153264" y="39402"/>
                </a:lnTo>
                <a:lnTo>
                  <a:pt x="152690" y="39060"/>
                </a:lnTo>
                <a:lnTo>
                  <a:pt x="152159" y="38717"/>
                </a:lnTo>
                <a:lnTo>
                  <a:pt x="151651" y="38370"/>
                </a:lnTo>
                <a:lnTo>
                  <a:pt x="151142" y="38022"/>
                </a:lnTo>
                <a:lnTo>
                  <a:pt x="150656" y="37674"/>
                </a:lnTo>
                <a:lnTo>
                  <a:pt x="150192" y="37327"/>
                </a:lnTo>
                <a:lnTo>
                  <a:pt x="149750" y="36974"/>
                </a:lnTo>
                <a:lnTo>
                  <a:pt x="149308" y="36626"/>
                </a:lnTo>
                <a:lnTo>
                  <a:pt x="148888" y="36273"/>
                </a:lnTo>
                <a:lnTo>
                  <a:pt x="148490" y="35920"/>
                </a:lnTo>
                <a:lnTo>
                  <a:pt x="148092" y="35567"/>
                </a:lnTo>
                <a:lnTo>
                  <a:pt x="147739" y="35214"/>
                </a:lnTo>
                <a:lnTo>
                  <a:pt x="147385" y="34861"/>
                </a:lnTo>
                <a:lnTo>
                  <a:pt x="147031" y="34508"/>
                </a:lnTo>
                <a:lnTo>
                  <a:pt x="146700" y="34149"/>
                </a:lnTo>
                <a:lnTo>
                  <a:pt x="146412" y="33796"/>
                </a:lnTo>
                <a:lnTo>
                  <a:pt x="146103" y="33438"/>
                </a:lnTo>
                <a:lnTo>
                  <a:pt x="145838" y="33085"/>
                </a:lnTo>
                <a:lnTo>
                  <a:pt x="145572" y="32726"/>
                </a:lnTo>
                <a:lnTo>
                  <a:pt x="145307" y="32368"/>
                </a:lnTo>
                <a:lnTo>
                  <a:pt x="145064" y="32015"/>
                </a:lnTo>
                <a:lnTo>
                  <a:pt x="144843" y="31656"/>
                </a:lnTo>
                <a:lnTo>
                  <a:pt x="144644" y="31298"/>
                </a:lnTo>
                <a:lnTo>
                  <a:pt x="144445" y="30939"/>
                </a:lnTo>
                <a:lnTo>
                  <a:pt x="144092" y="30222"/>
                </a:lnTo>
                <a:lnTo>
                  <a:pt x="143804" y="29505"/>
                </a:lnTo>
                <a:lnTo>
                  <a:pt x="143539" y="28794"/>
                </a:lnTo>
                <a:lnTo>
                  <a:pt x="143340" y="28077"/>
                </a:lnTo>
                <a:lnTo>
                  <a:pt x="143185" y="27365"/>
                </a:lnTo>
                <a:lnTo>
                  <a:pt x="143075" y="26654"/>
                </a:lnTo>
                <a:lnTo>
                  <a:pt x="143031" y="25942"/>
                </a:lnTo>
                <a:lnTo>
                  <a:pt x="143008" y="25236"/>
                </a:lnTo>
                <a:lnTo>
                  <a:pt x="143031" y="24530"/>
                </a:lnTo>
                <a:lnTo>
                  <a:pt x="143075" y="23829"/>
                </a:lnTo>
                <a:lnTo>
                  <a:pt x="143185" y="23128"/>
                </a:lnTo>
                <a:lnTo>
                  <a:pt x="143318" y="22433"/>
                </a:lnTo>
                <a:lnTo>
                  <a:pt x="143495" y="21743"/>
                </a:lnTo>
                <a:lnTo>
                  <a:pt x="143694" y="21059"/>
                </a:lnTo>
                <a:lnTo>
                  <a:pt x="143937" y="20375"/>
                </a:lnTo>
                <a:lnTo>
                  <a:pt x="144202" y="19701"/>
                </a:lnTo>
                <a:lnTo>
                  <a:pt x="144511" y="19033"/>
                </a:lnTo>
                <a:lnTo>
                  <a:pt x="144821" y="18365"/>
                </a:lnTo>
                <a:lnTo>
                  <a:pt x="145175" y="17708"/>
                </a:lnTo>
                <a:lnTo>
                  <a:pt x="145550" y="17056"/>
                </a:lnTo>
                <a:lnTo>
                  <a:pt x="145948" y="16415"/>
                </a:lnTo>
                <a:lnTo>
                  <a:pt x="146390" y="15774"/>
                </a:lnTo>
                <a:lnTo>
                  <a:pt x="146832" y="15144"/>
                </a:lnTo>
                <a:lnTo>
                  <a:pt x="147296" y="14525"/>
                </a:lnTo>
                <a:lnTo>
                  <a:pt x="147761" y="13911"/>
                </a:lnTo>
                <a:lnTo>
                  <a:pt x="148269" y="13308"/>
                </a:lnTo>
                <a:lnTo>
                  <a:pt x="148777" y="12716"/>
                </a:lnTo>
                <a:lnTo>
                  <a:pt x="149286" y="12129"/>
                </a:lnTo>
                <a:lnTo>
                  <a:pt x="149816" y="11554"/>
                </a:lnTo>
                <a:lnTo>
                  <a:pt x="150369" y="10994"/>
                </a:lnTo>
                <a:lnTo>
                  <a:pt x="150921" y="10440"/>
                </a:lnTo>
                <a:lnTo>
                  <a:pt x="151474" y="9897"/>
                </a:lnTo>
                <a:lnTo>
                  <a:pt x="152049" y="9365"/>
                </a:lnTo>
                <a:lnTo>
                  <a:pt x="152623" y="8843"/>
                </a:lnTo>
                <a:lnTo>
                  <a:pt x="153176" y="8338"/>
                </a:lnTo>
                <a:lnTo>
                  <a:pt x="153751" y="7844"/>
                </a:lnTo>
                <a:lnTo>
                  <a:pt x="154325" y="7360"/>
                </a:lnTo>
                <a:lnTo>
                  <a:pt x="155453" y="6442"/>
                </a:lnTo>
                <a:lnTo>
                  <a:pt x="156580" y="5573"/>
                </a:lnTo>
                <a:lnTo>
                  <a:pt x="157663" y="4764"/>
                </a:lnTo>
                <a:lnTo>
                  <a:pt x="158702" y="4020"/>
                </a:lnTo>
                <a:lnTo>
                  <a:pt x="159674" y="3341"/>
                </a:lnTo>
                <a:lnTo>
                  <a:pt x="160581" y="2727"/>
                </a:lnTo>
                <a:lnTo>
                  <a:pt x="160713" y="3031"/>
                </a:lnTo>
                <a:lnTo>
                  <a:pt x="160868" y="3352"/>
                </a:lnTo>
                <a:lnTo>
                  <a:pt x="161067" y="3689"/>
                </a:lnTo>
                <a:lnTo>
                  <a:pt x="161310" y="4042"/>
                </a:lnTo>
                <a:lnTo>
                  <a:pt x="161597" y="4405"/>
                </a:lnTo>
                <a:lnTo>
                  <a:pt x="161951" y="4791"/>
                </a:lnTo>
                <a:lnTo>
                  <a:pt x="162349" y="5182"/>
                </a:lnTo>
                <a:lnTo>
                  <a:pt x="162791" y="5595"/>
                </a:lnTo>
                <a:lnTo>
                  <a:pt x="163321" y="6013"/>
                </a:lnTo>
                <a:lnTo>
                  <a:pt x="163896" y="6448"/>
                </a:lnTo>
                <a:lnTo>
                  <a:pt x="164559" y="6899"/>
                </a:lnTo>
                <a:lnTo>
                  <a:pt x="165288" y="7355"/>
                </a:lnTo>
                <a:lnTo>
                  <a:pt x="165686" y="7594"/>
                </a:lnTo>
                <a:lnTo>
                  <a:pt x="166084" y="7827"/>
                </a:lnTo>
                <a:lnTo>
                  <a:pt x="166526" y="8072"/>
                </a:lnTo>
                <a:lnTo>
                  <a:pt x="166968" y="8311"/>
                </a:lnTo>
                <a:lnTo>
                  <a:pt x="167455" y="8561"/>
                </a:lnTo>
                <a:lnTo>
                  <a:pt x="167941" y="8805"/>
                </a:lnTo>
                <a:lnTo>
                  <a:pt x="168449" y="9060"/>
                </a:lnTo>
                <a:lnTo>
                  <a:pt x="169002" y="9316"/>
                </a:lnTo>
                <a:lnTo>
                  <a:pt x="169002" y="9528"/>
                </a:lnTo>
                <a:lnTo>
                  <a:pt x="169002" y="9815"/>
                </a:lnTo>
                <a:lnTo>
                  <a:pt x="169024" y="10174"/>
                </a:lnTo>
                <a:lnTo>
                  <a:pt x="169068" y="10587"/>
                </a:lnTo>
                <a:lnTo>
                  <a:pt x="169157" y="11065"/>
                </a:lnTo>
                <a:lnTo>
                  <a:pt x="169289" y="11597"/>
                </a:lnTo>
                <a:lnTo>
                  <a:pt x="169466" y="12184"/>
                </a:lnTo>
                <a:lnTo>
                  <a:pt x="169687" y="12814"/>
                </a:lnTo>
                <a:lnTo>
                  <a:pt x="169974" y="13493"/>
                </a:lnTo>
                <a:lnTo>
                  <a:pt x="170151" y="13846"/>
                </a:lnTo>
                <a:lnTo>
                  <a:pt x="170350" y="14210"/>
                </a:lnTo>
                <a:lnTo>
                  <a:pt x="170549" y="14579"/>
                </a:lnTo>
                <a:lnTo>
                  <a:pt x="170792" y="14965"/>
                </a:lnTo>
                <a:lnTo>
                  <a:pt x="171035" y="15356"/>
                </a:lnTo>
                <a:lnTo>
                  <a:pt x="171301" y="15752"/>
                </a:lnTo>
                <a:lnTo>
                  <a:pt x="171610" y="16160"/>
                </a:lnTo>
                <a:lnTo>
                  <a:pt x="171919" y="16572"/>
                </a:lnTo>
                <a:lnTo>
                  <a:pt x="172273" y="16991"/>
                </a:lnTo>
                <a:lnTo>
                  <a:pt x="172649" y="17414"/>
                </a:lnTo>
                <a:lnTo>
                  <a:pt x="173047" y="17849"/>
                </a:lnTo>
                <a:lnTo>
                  <a:pt x="173467" y="18283"/>
                </a:lnTo>
                <a:lnTo>
                  <a:pt x="173931" y="18723"/>
                </a:lnTo>
                <a:lnTo>
                  <a:pt x="174417" y="19169"/>
                </a:lnTo>
                <a:lnTo>
                  <a:pt x="174925" y="19614"/>
                </a:lnTo>
                <a:lnTo>
                  <a:pt x="175478" y="20070"/>
                </a:lnTo>
                <a:lnTo>
                  <a:pt x="176053" y="20521"/>
                </a:lnTo>
                <a:lnTo>
                  <a:pt x="176672" y="20983"/>
                </a:lnTo>
                <a:lnTo>
                  <a:pt x="177313" y="21439"/>
                </a:lnTo>
                <a:lnTo>
                  <a:pt x="177998" y="21901"/>
                </a:lnTo>
                <a:lnTo>
                  <a:pt x="178705" y="22363"/>
                </a:lnTo>
                <a:lnTo>
                  <a:pt x="179479" y="22824"/>
                </a:lnTo>
                <a:lnTo>
                  <a:pt x="180252" y="23286"/>
                </a:lnTo>
                <a:lnTo>
                  <a:pt x="181092" y="23748"/>
                </a:lnTo>
                <a:lnTo>
                  <a:pt x="181954" y="24209"/>
                </a:lnTo>
                <a:lnTo>
                  <a:pt x="182883" y="24671"/>
                </a:lnTo>
                <a:lnTo>
                  <a:pt x="183833" y="25127"/>
                </a:lnTo>
                <a:lnTo>
                  <a:pt x="184828" y="25584"/>
                </a:lnTo>
                <a:lnTo>
                  <a:pt x="185867" y="26034"/>
                </a:lnTo>
                <a:lnTo>
                  <a:pt x="186950" y="26485"/>
                </a:lnTo>
                <a:lnTo>
                  <a:pt x="188077" y="26931"/>
                </a:lnTo>
                <a:lnTo>
                  <a:pt x="189248" y="27376"/>
                </a:lnTo>
                <a:lnTo>
                  <a:pt x="190464" y="27811"/>
                </a:lnTo>
                <a:lnTo>
                  <a:pt x="191724" y="28245"/>
                </a:lnTo>
                <a:lnTo>
                  <a:pt x="192387" y="28457"/>
                </a:lnTo>
                <a:lnTo>
                  <a:pt x="193050" y="28669"/>
                </a:lnTo>
                <a:lnTo>
                  <a:pt x="193735" y="28881"/>
                </a:lnTo>
                <a:lnTo>
                  <a:pt x="194420" y="29092"/>
                </a:lnTo>
                <a:lnTo>
                  <a:pt x="195128" y="29299"/>
                </a:lnTo>
                <a:lnTo>
                  <a:pt x="195835" y="29505"/>
                </a:lnTo>
                <a:lnTo>
                  <a:pt x="196565" y="29712"/>
                </a:lnTo>
                <a:lnTo>
                  <a:pt x="197294" y="29913"/>
                </a:lnTo>
                <a:lnTo>
                  <a:pt x="198068" y="30114"/>
                </a:lnTo>
                <a:lnTo>
                  <a:pt x="198819" y="30315"/>
                </a:lnTo>
                <a:lnTo>
                  <a:pt x="199615" y="30510"/>
                </a:lnTo>
                <a:lnTo>
                  <a:pt x="200410" y="30706"/>
                </a:lnTo>
                <a:lnTo>
                  <a:pt x="201206" y="30901"/>
                </a:lnTo>
                <a:lnTo>
                  <a:pt x="202024" y="31091"/>
                </a:lnTo>
                <a:lnTo>
                  <a:pt x="202864" y="31281"/>
                </a:lnTo>
                <a:lnTo>
                  <a:pt x="203726" y="31466"/>
                </a:lnTo>
                <a:lnTo>
                  <a:pt x="204588" y="31651"/>
                </a:lnTo>
                <a:lnTo>
                  <a:pt x="205450" y="31835"/>
                </a:lnTo>
                <a:lnTo>
                  <a:pt x="206356" y="32015"/>
                </a:lnTo>
                <a:lnTo>
                  <a:pt x="207262" y="32194"/>
                </a:lnTo>
                <a:lnTo>
                  <a:pt x="208169" y="32368"/>
                </a:lnTo>
                <a:lnTo>
                  <a:pt x="209119" y="32542"/>
                </a:lnTo>
                <a:lnTo>
                  <a:pt x="210070" y="32710"/>
                </a:lnTo>
                <a:lnTo>
                  <a:pt x="211020" y="32873"/>
                </a:lnTo>
                <a:lnTo>
                  <a:pt x="214092" y="33405"/>
                </a:lnTo>
                <a:lnTo>
                  <a:pt x="217165" y="33948"/>
                </a:lnTo>
                <a:lnTo>
                  <a:pt x="220237" y="34508"/>
                </a:lnTo>
                <a:lnTo>
                  <a:pt x="223287" y="35084"/>
                </a:lnTo>
                <a:lnTo>
                  <a:pt x="226337" y="35670"/>
                </a:lnTo>
                <a:lnTo>
                  <a:pt x="229388" y="36273"/>
                </a:lnTo>
                <a:lnTo>
                  <a:pt x="232438" y="36892"/>
                </a:lnTo>
                <a:lnTo>
                  <a:pt x="235466" y="37522"/>
                </a:lnTo>
                <a:lnTo>
                  <a:pt x="236969" y="37843"/>
                </a:lnTo>
                <a:lnTo>
                  <a:pt x="238472" y="38169"/>
                </a:lnTo>
                <a:lnTo>
                  <a:pt x="239953" y="38495"/>
                </a:lnTo>
                <a:lnTo>
                  <a:pt x="241456" y="38826"/>
                </a:lnTo>
                <a:lnTo>
                  <a:pt x="242937" y="39163"/>
                </a:lnTo>
                <a:lnTo>
                  <a:pt x="244418" y="39500"/>
                </a:lnTo>
                <a:lnTo>
                  <a:pt x="245899" y="39842"/>
                </a:lnTo>
                <a:lnTo>
                  <a:pt x="247358" y="40184"/>
                </a:lnTo>
                <a:lnTo>
                  <a:pt x="248816" y="40532"/>
                </a:lnTo>
                <a:lnTo>
                  <a:pt x="250275" y="40879"/>
                </a:lnTo>
                <a:lnTo>
                  <a:pt x="251712" y="41232"/>
                </a:lnTo>
                <a:lnTo>
                  <a:pt x="253149" y="41591"/>
                </a:lnTo>
                <a:lnTo>
                  <a:pt x="254585" y="41949"/>
                </a:lnTo>
                <a:lnTo>
                  <a:pt x="256000" y="42313"/>
                </a:lnTo>
                <a:lnTo>
                  <a:pt x="257415" y="42677"/>
                </a:lnTo>
                <a:lnTo>
                  <a:pt x="258829" y="43046"/>
                </a:lnTo>
                <a:lnTo>
                  <a:pt x="260222" y="43416"/>
                </a:lnTo>
                <a:lnTo>
                  <a:pt x="261614" y="43791"/>
                </a:lnTo>
                <a:lnTo>
                  <a:pt x="262985" y="44171"/>
                </a:lnTo>
                <a:lnTo>
                  <a:pt x="264333" y="44546"/>
                </a:lnTo>
                <a:lnTo>
                  <a:pt x="265703" y="44931"/>
                </a:lnTo>
                <a:lnTo>
                  <a:pt x="267029" y="45317"/>
                </a:lnTo>
                <a:lnTo>
                  <a:pt x="268378" y="45702"/>
                </a:lnTo>
                <a:lnTo>
                  <a:pt x="269682" y="46094"/>
                </a:lnTo>
                <a:lnTo>
                  <a:pt x="271008" y="46490"/>
                </a:lnTo>
                <a:lnTo>
                  <a:pt x="272290" y="46887"/>
                </a:lnTo>
                <a:lnTo>
                  <a:pt x="273572" y="47283"/>
                </a:lnTo>
                <a:lnTo>
                  <a:pt x="274854" y="47685"/>
                </a:lnTo>
                <a:lnTo>
                  <a:pt x="276114" y="48092"/>
                </a:lnTo>
                <a:lnTo>
                  <a:pt x="277352" y="48500"/>
                </a:lnTo>
                <a:lnTo>
                  <a:pt x="278567" y="48907"/>
                </a:lnTo>
                <a:lnTo>
                  <a:pt x="279783" y="49320"/>
                </a:lnTo>
                <a:lnTo>
                  <a:pt x="280999" y="49733"/>
                </a:lnTo>
                <a:lnTo>
                  <a:pt x="282170" y="50151"/>
                </a:lnTo>
                <a:lnTo>
                  <a:pt x="283342" y="50569"/>
                </a:lnTo>
                <a:lnTo>
                  <a:pt x="284491" y="50993"/>
                </a:lnTo>
                <a:lnTo>
                  <a:pt x="285640" y="51417"/>
                </a:lnTo>
                <a:lnTo>
                  <a:pt x="286768" y="51840"/>
                </a:lnTo>
                <a:lnTo>
                  <a:pt x="287873" y="52269"/>
                </a:lnTo>
                <a:lnTo>
                  <a:pt x="288956" y="52698"/>
                </a:lnTo>
                <a:lnTo>
                  <a:pt x="290017" y="53133"/>
                </a:lnTo>
                <a:lnTo>
                  <a:pt x="291078" y="53568"/>
                </a:lnTo>
                <a:lnTo>
                  <a:pt x="292117" y="54008"/>
                </a:lnTo>
                <a:lnTo>
                  <a:pt x="293133" y="54442"/>
                </a:lnTo>
                <a:lnTo>
                  <a:pt x="294128" y="54887"/>
                </a:lnTo>
                <a:lnTo>
                  <a:pt x="295101" y="55327"/>
                </a:lnTo>
                <a:lnTo>
                  <a:pt x="296073" y="55773"/>
                </a:lnTo>
                <a:lnTo>
                  <a:pt x="297001" y="56224"/>
                </a:lnTo>
                <a:lnTo>
                  <a:pt x="296007" y="55887"/>
                </a:lnTo>
                <a:lnTo>
                  <a:pt x="295034" y="55566"/>
                </a:lnTo>
                <a:lnTo>
                  <a:pt x="294062" y="55251"/>
                </a:lnTo>
                <a:lnTo>
                  <a:pt x="293089" y="54942"/>
                </a:lnTo>
                <a:lnTo>
                  <a:pt x="292139" y="54648"/>
                </a:lnTo>
                <a:lnTo>
                  <a:pt x="291210" y="54361"/>
                </a:lnTo>
                <a:lnTo>
                  <a:pt x="290282" y="54078"/>
                </a:lnTo>
                <a:lnTo>
                  <a:pt x="289354" y="53807"/>
                </a:lnTo>
                <a:lnTo>
                  <a:pt x="288447" y="53546"/>
                </a:lnTo>
                <a:lnTo>
                  <a:pt x="287541" y="53291"/>
                </a:lnTo>
                <a:lnTo>
                  <a:pt x="286635" y="53041"/>
                </a:lnTo>
                <a:lnTo>
                  <a:pt x="285751" y="52802"/>
                </a:lnTo>
                <a:lnTo>
                  <a:pt x="284867" y="52574"/>
                </a:lnTo>
                <a:lnTo>
                  <a:pt x="284005" y="52351"/>
                </a:lnTo>
                <a:lnTo>
                  <a:pt x="283143" y="52134"/>
                </a:lnTo>
                <a:lnTo>
                  <a:pt x="282281" y="51922"/>
                </a:lnTo>
                <a:lnTo>
                  <a:pt x="281441" y="51721"/>
                </a:lnTo>
                <a:lnTo>
                  <a:pt x="280579" y="51525"/>
                </a:lnTo>
                <a:lnTo>
                  <a:pt x="279739" y="51335"/>
                </a:lnTo>
                <a:lnTo>
                  <a:pt x="278921" y="51156"/>
                </a:lnTo>
                <a:lnTo>
                  <a:pt x="278081" y="50982"/>
                </a:lnTo>
                <a:lnTo>
                  <a:pt x="277263" y="50808"/>
                </a:lnTo>
                <a:lnTo>
                  <a:pt x="276445" y="50645"/>
                </a:lnTo>
                <a:lnTo>
                  <a:pt x="275628" y="50488"/>
                </a:lnTo>
                <a:lnTo>
                  <a:pt x="274832" y="50341"/>
                </a:lnTo>
                <a:lnTo>
                  <a:pt x="274036" y="50194"/>
                </a:lnTo>
                <a:lnTo>
                  <a:pt x="273218" y="50053"/>
                </a:lnTo>
                <a:lnTo>
                  <a:pt x="272423" y="49917"/>
                </a:lnTo>
                <a:lnTo>
                  <a:pt x="271627" y="49787"/>
                </a:lnTo>
                <a:lnTo>
                  <a:pt x="270831" y="49662"/>
                </a:lnTo>
                <a:lnTo>
                  <a:pt x="270058" y="49543"/>
                </a:lnTo>
                <a:lnTo>
                  <a:pt x="269262" y="49429"/>
                </a:lnTo>
                <a:lnTo>
                  <a:pt x="268488" y="49320"/>
                </a:lnTo>
                <a:lnTo>
                  <a:pt x="267693" y="49211"/>
                </a:lnTo>
                <a:lnTo>
                  <a:pt x="266919" y="49108"/>
                </a:lnTo>
                <a:lnTo>
                  <a:pt x="266123" y="49010"/>
                </a:lnTo>
                <a:lnTo>
                  <a:pt x="265350" y="48918"/>
                </a:lnTo>
                <a:lnTo>
                  <a:pt x="264576" y="48831"/>
                </a:lnTo>
                <a:lnTo>
                  <a:pt x="263007" y="48657"/>
                </a:lnTo>
                <a:lnTo>
                  <a:pt x="261437" y="48505"/>
                </a:lnTo>
                <a:lnTo>
                  <a:pt x="259868" y="48359"/>
                </a:lnTo>
                <a:lnTo>
                  <a:pt x="258277" y="48228"/>
                </a:lnTo>
                <a:lnTo>
                  <a:pt x="256685" y="48103"/>
                </a:lnTo>
                <a:lnTo>
                  <a:pt x="255094" y="47989"/>
                </a:lnTo>
                <a:lnTo>
                  <a:pt x="253480" y="47881"/>
                </a:lnTo>
                <a:lnTo>
                  <a:pt x="251845" y="47777"/>
                </a:lnTo>
                <a:lnTo>
                  <a:pt x="250187" y="47680"/>
                </a:lnTo>
                <a:lnTo>
                  <a:pt x="248507" y="47582"/>
                </a:lnTo>
                <a:lnTo>
                  <a:pt x="246805" y="47490"/>
                </a:lnTo>
                <a:lnTo>
                  <a:pt x="243291" y="47305"/>
                </a:lnTo>
                <a:lnTo>
                  <a:pt x="239931" y="47126"/>
                </a:lnTo>
                <a:lnTo>
                  <a:pt x="236439" y="46935"/>
                </a:lnTo>
                <a:lnTo>
                  <a:pt x="234648" y="46832"/>
                </a:lnTo>
                <a:lnTo>
                  <a:pt x="232814" y="46724"/>
                </a:lnTo>
                <a:lnTo>
                  <a:pt x="230935" y="46604"/>
                </a:lnTo>
                <a:lnTo>
                  <a:pt x="229034" y="46474"/>
                </a:lnTo>
                <a:lnTo>
                  <a:pt x="227067" y="46338"/>
                </a:lnTo>
                <a:lnTo>
                  <a:pt x="225056" y="46191"/>
                </a:lnTo>
                <a:lnTo>
                  <a:pt x="223000" y="46028"/>
                </a:lnTo>
                <a:lnTo>
                  <a:pt x="220878" y="45855"/>
                </a:lnTo>
                <a:lnTo>
                  <a:pt x="218734" y="45664"/>
                </a:lnTo>
                <a:lnTo>
                  <a:pt x="216502" y="45464"/>
                </a:lnTo>
                <a:lnTo>
                  <a:pt x="214225" y="45246"/>
                </a:lnTo>
                <a:lnTo>
                  <a:pt x="211904" y="45007"/>
                </a:lnTo>
                <a:lnTo>
                  <a:pt x="211727" y="44991"/>
                </a:lnTo>
                <a:lnTo>
                  <a:pt x="211573" y="44980"/>
                </a:lnTo>
                <a:lnTo>
                  <a:pt x="211396" y="44975"/>
                </a:lnTo>
                <a:lnTo>
                  <a:pt x="211086" y="44975"/>
                </a:lnTo>
                <a:lnTo>
                  <a:pt x="210909" y="44980"/>
                </a:lnTo>
                <a:lnTo>
                  <a:pt x="210755" y="44991"/>
                </a:lnTo>
                <a:lnTo>
                  <a:pt x="210600" y="45007"/>
                </a:lnTo>
                <a:lnTo>
                  <a:pt x="210467" y="45024"/>
                </a:lnTo>
                <a:lnTo>
                  <a:pt x="210313" y="45040"/>
                </a:lnTo>
                <a:lnTo>
                  <a:pt x="210180" y="45067"/>
                </a:lnTo>
                <a:lnTo>
                  <a:pt x="210070" y="45094"/>
                </a:lnTo>
                <a:lnTo>
                  <a:pt x="209959" y="45121"/>
                </a:lnTo>
                <a:lnTo>
                  <a:pt x="209849" y="45154"/>
                </a:lnTo>
                <a:lnTo>
                  <a:pt x="209760" y="45192"/>
                </a:lnTo>
                <a:lnTo>
                  <a:pt x="209694" y="45225"/>
                </a:lnTo>
                <a:lnTo>
                  <a:pt x="209605" y="45279"/>
                </a:lnTo>
                <a:lnTo>
                  <a:pt x="209561" y="45333"/>
                </a:lnTo>
                <a:lnTo>
                  <a:pt x="209561" y="45387"/>
                </a:lnTo>
                <a:lnTo>
                  <a:pt x="209583" y="45442"/>
                </a:lnTo>
                <a:lnTo>
                  <a:pt x="209605" y="45496"/>
                </a:lnTo>
                <a:lnTo>
                  <a:pt x="209694" y="45545"/>
                </a:lnTo>
                <a:lnTo>
                  <a:pt x="209782" y="45594"/>
                </a:lnTo>
                <a:lnTo>
                  <a:pt x="209893" y="45637"/>
                </a:lnTo>
                <a:lnTo>
                  <a:pt x="209893" y="45637"/>
                </a:lnTo>
                <a:lnTo>
                  <a:pt x="208147" y="45398"/>
                </a:lnTo>
                <a:lnTo>
                  <a:pt x="206356" y="45170"/>
                </a:lnTo>
                <a:lnTo>
                  <a:pt x="204544" y="44942"/>
                </a:lnTo>
                <a:lnTo>
                  <a:pt x="202665" y="44725"/>
                </a:lnTo>
                <a:lnTo>
                  <a:pt x="200764" y="44513"/>
                </a:lnTo>
                <a:lnTo>
                  <a:pt x="198819" y="44307"/>
                </a:lnTo>
                <a:lnTo>
                  <a:pt x="196852" y="44111"/>
                </a:lnTo>
                <a:lnTo>
                  <a:pt x="194818" y="43921"/>
                </a:lnTo>
                <a:lnTo>
                  <a:pt x="192763" y="43742"/>
                </a:lnTo>
                <a:lnTo>
                  <a:pt x="190663" y="43568"/>
                </a:lnTo>
                <a:lnTo>
                  <a:pt x="188519" y="43405"/>
                </a:lnTo>
                <a:lnTo>
                  <a:pt x="186331" y="43247"/>
                </a:lnTo>
                <a:lnTo>
                  <a:pt x="184098" y="43101"/>
                </a:lnTo>
                <a:lnTo>
                  <a:pt x="181822" y="42960"/>
                </a:lnTo>
                <a:lnTo>
                  <a:pt x="179523" y="42835"/>
                </a:lnTo>
                <a:lnTo>
                  <a:pt x="177158" y="42715"/>
                </a:lnTo>
                <a:lnTo>
                  <a:pt x="174771" y="42606"/>
                </a:lnTo>
                <a:lnTo>
                  <a:pt x="172317" y="42509"/>
                </a:lnTo>
                <a:lnTo>
                  <a:pt x="169842" y="42416"/>
                </a:lnTo>
                <a:lnTo>
                  <a:pt x="167300" y="42340"/>
                </a:lnTo>
                <a:lnTo>
                  <a:pt x="164736" y="42275"/>
                </a:lnTo>
                <a:lnTo>
                  <a:pt x="162106" y="42215"/>
                </a:lnTo>
                <a:lnTo>
                  <a:pt x="159431" y="42172"/>
                </a:lnTo>
                <a:lnTo>
                  <a:pt x="156735" y="42139"/>
                </a:lnTo>
                <a:lnTo>
                  <a:pt x="153972" y="42118"/>
                </a:lnTo>
                <a:lnTo>
                  <a:pt x="151165" y="42107"/>
                </a:lnTo>
                <a:lnTo>
                  <a:pt x="148313" y="42112"/>
                </a:lnTo>
                <a:lnTo>
                  <a:pt x="145396" y="42128"/>
                </a:lnTo>
                <a:lnTo>
                  <a:pt x="142456" y="42156"/>
                </a:lnTo>
                <a:lnTo>
                  <a:pt x="139450" y="42194"/>
                </a:lnTo>
                <a:lnTo>
                  <a:pt x="136400" y="42248"/>
                </a:lnTo>
                <a:lnTo>
                  <a:pt x="133305" y="42319"/>
                </a:lnTo>
                <a:lnTo>
                  <a:pt x="130763" y="42378"/>
                </a:lnTo>
                <a:lnTo>
                  <a:pt x="128244" y="42433"/>
                </a:lnTo>
                <a:lnTo>
                  <a:pt x="125768" y="42482"/>
                </a:lnTo>
                <a:lnTo>
                  <a:pt x="123315" y="42525"/>
                </a:lnTo>
                <a:lnTo>
                  <a:pt x="120883" y="42563"/>
                </a:lnTo>
                <a:lnTo>
                  <a:pt x="118496" y="42596"/>
                </a:lnTo>
                <a:lnTo>
                  <a:pt x="116131" y="42623"/>
                </a:lnTo>
                <a:lnTo>
                  <a:pt x="113810" y="42650"/>
                </a:lnTo>
                <a:lnTo>
                  <a:pt x="111511" y="42672"/>
                </a:lnTo>
                <a:lnTo>
                  <a:pt x="109235" y="42682"/>
                </a:lnTo>
                <a:lnTo>
                  <a:pt x="107002" y="42693"/>
                </a:lnTo>
                <a:lnTo>
                  <a:pt x="104792" y="42699"/>
                </a:lnTo>
                <a:lnTo>
                  <a:pt x="100482" y="42699"/>
                </a:lnTo>
                <a:lnTo>
                  <a:pt x="98360" y="42688"/>
                </a:lnTo>
                <a:lnTo>
                  <a:pt x="96282" y="42677"/>
                </a:lnTo>
                <a:lnTo>
                  <a:pt x="94227" y="42661"/>
                </a:lnTo>
                <a:lnTo>
                  <a:pt x="92215" y="42644"/>
                </a:lnTo>
                <a:lnTo>
                  <a:pt x="90204" y="42623"/>
                </a:lnTo>
                <a:lnTo>
                  <a:pt x="88237" y="42590"/>
                </a:lnTo>
                <a:lnTo>
                  <a:pt x="86292" y="42563"/>
                </a:lnTo>
                <a:lnTo>
                  <a:pt x="84391" y="42525"/>
                </a:lnTo>
                <a:lnTo>
                  <a:pt x="82512" y="42487"/>
                </a:lnTo>
                <a:lnTo>
                  <a:pt x="80655" y="42443"/>
                </a:lnTo>
                <a:lnTo>
                  <a:pt x="78821" y="42400"/>
                </a:lnTo>
                <a:lnTo>
                  <a:pt x="77030" y="42351"/>
                </a:lnTo>
                <a:lnTo>
                  <a:pt x="75262" y="42297"/>
                </a:lnTo>
                <a:lnTo>
                  <a:pt x="73516" y="42243"/>
                </a:lnTo>
                <a:lnTo>
                  <a:pt x="71792" y="42183"/>
                </a:lnTo>
                <a:lnTo>
                  <a:pt x="70112" y="42118"/>
                </a:lnTo>
                <a:lnTo>
                  <a:pt x="68454" y="42052"/>
                </a:lnTo>
                <a:lnTo>
                  <a:pt x="66819" y="41987"/>
                </a:lnTo>
                <a:lnTo>
                  <a:pt x="65205" y="41917"/>
                </a:lnTo>
                <a:lnTo>
                  <a:pt x="63614" y="41841"/>
                </a:lnTo>
                <a:lnTo>
                  <a:pt x="62067" y="41765"/>
                </a:lnTo>
                <a:lnTo>
                  <a:pt x="60519" y="41683"/>
                </a:lnTo>
                <a:lnTo>
                  <a:pt x="59016" y="41602"/>
                </a:lnTo>
                <a:lnTo>
                  <a:pt x="57535" y="41515"/>
                </a:lnTo>
                <a:lnTo>
                  <a:pt x="56077" y="41428"/>
                </a:lnTo>
                <a:lnTo>
                  <a:pt x="54662" y="41341"/>
                </a:lnTo>
                <a:lnTo>
                  <a:pt x="53247" y="41249"/>
                </a:lnTo>
                <a:lnTo>
                  <a:pt x="51877" y="41151"/>
                </a:lnTo>
                <a:lnTo>
                  <a:pt x="50507" y="41058"/>
                </a:lnTo>
                <a:lnTo>
                  <a:pt x="49180" y="40961"/>
                </a:lnTo>
                <a:lnTo>
                  <a:pt x="47876" y="40857"/>
                </a:lnTo>
                <a:lnTo>
                  <a:pt x="46572" y="40754"/>
                </a:lnTo>
                <a:lnTo>
                  <a:pt x="45312" y="40651"/>
                </a:lnTo>
                <a:lnTo>
                  <a:pt x="44075" y="40548"/>
                </a:lnTo>
                <a:lnTo>
                  <a:pt x="42859" y="40439"/>
                </a:lnTo>
                <a:lnTo>
                  <a:pt x="41665" y="40331"/>
                </a:lnTo>
                <a:lnTo>
                  <a:pt x="40494" y="40217"/>
                </a:lnTo>
                <a:lnTo>
                  <a:pt x="39367" y="40102"/>
                </a:lnTo>
                <a:lnTo>
                  <a:pt x="38239" y="39988"/>
                </a:lnTo>
                <a:lnTo>
                  <a:pt x="37134" y="39874"/>
                </a:lnTo>
                <a:lnTo>
                  <a:pt x="36051" y="39760"/>
                </a:lnTo>
                <a:lnTo>
                  <a:pt x="34990" y="39641"/>
                </a:lnTo>
                <a:lnTo>
                  <a:pt x="32935" y="39402"/>
                </a:lnTo>
                <a:lnTo>
                  <a:pt x="30967" y="39163"/>
                </a:lnTo>
                <a:lnTo>
                  <a:pt x="29089" y="38913"/>
                </a:lnTo>
                <a:lnTo>
                  <a:pt x="27276" y="38668"/>
                </a:lnTo>
                <a:lnTo>
                  <a:pt x="25552" y="38419"/>
                </a:lnTo>
                <a:lnTo>
                  <a:pt x="23917" y="38163"/>
                </a:lnTo>
                <a:lnTo>
                  <a:pt x="22347" y="37913"/>
                </a:lnTo>
                <a:lnTo>
                  <a:pt x="20866" y="37658"/>
                </a:lnTo>
                <a:lnTo>
                  <a:pt x="19452" y="37408"/>
                </a:lnTo>
                <a:lnTo>
                  <a:pt x="18103" y="37158"/>
                </a:lnTo>
                <a:lnTo>
                  <a:pt x="16821" y="36909"/>
                </a:lnTo>
                <a:lnTo>
                  <a:pt x="15606" y="36659"/>
                </a:lnTo>
                <a:lnTo>
                  <a:pt x="14478" y="36414"/>
                </a:lnTo>
                <a:lnTo>
                  <a:pt x="13395" y="36175"/>
                </a:lnTo>
                <a:lnTo>
                  <a:pt x="12401" y="35936"/>
                </a:lnTo>
                <a:lnTo>
                  <a:pt x="11450" y="35703"/>
                </a:lnTo>
                <a:lnTo>
                  <a:pt x="10566" y="35475"/>
                </a:lnTo>
                <a:lnTo>
                  <a:pt x="9726" y="35252"/>
                </a:lnTo>
                <a:lnTo>
                  <a:pt x="8975" y="35040"/>
                </a:lnTo>
                <a:lnTo>
                  <a:pt x="8267" y="34828"/>
                </a:lnTo>
                <a:lnTo>
                  <a:pt x="7604" y="34627"/>
                </a:lnTo>
                <a:lnTo>
                  <a:pt x="7008" y="34437"/>
                </a:lnTo>
                <a:lnTo>
                  <a:pt x="6455" y="34253"/>
                </a:lnTo>
                <a:lnTo>
                  <a:pt x="5947" y="34079"/>
                </a:lnTo>
                <a:lnTo>
                  <a:pt x="5482" y="33916"/>
                </a:lnTo>
                <a:lnTo>
                  <a:pt x="5085" y="33764"/>
                </a:lnTo>
                <a:lnTo>
                  <a:pt x="4399" y="33487"/>
                </a:lnTo>
                <a:lnTo>
                  <a:pt x="3891" y="33264"/>
                </a:lnTo>
                <a:lnTo>
                  <a:pt x="3537" y="33096"/>
                </a:lnTo>
                <a:lnTo>
                  <a:pt x="3338" y="32987"/>
                </a:lnTo>
                <a:lnTo>
                  <a:pt x="3250" y="32944"/>
                </a:lnTo>
                <a:lnTo>
                  <a:pt x="3184" y="32905"/>
                </a:lnTo>
                <a:lnTo>
                  <a:pt x="3117" y="32873"/>
                </a:lnTo>
                <a:lnTo>
                  <a:pt x="3029" y="32840"/>
                </a:lnTo>
                <a:lnTo>
                  <a:pt x="2918" y="32813"/>
                </a:lnTo>
                <a:lnTo>
                  <a:pt x="2830" y="32786"/>
                </a:lnTo>
                <a:lnTo>
                  <a:pt x="2697" y="32764"/>
                </a:lnTo>
                <a:lnTo>
                  <a:pt x="2587" y="32743"/>
                </a:lnTo>
                <a:lnTo>
                  <a:pt x="2454" y="32726"/>
                </a:lnTo>
                <a:lnTo>
                  <a:pt x="2322" y="32710"/>
                </a:lnTo>
                <a:lnTo>
                  <a:pt x="2167" y="32699"/>
                </a:lnTo>
                <a:lnTo>
                  <a:pt x="2012" y="32688"/>
                </a:lnTo>
                <a:lnTo>
                  <a:pt x="1858" y="32683"/>
                </a:lnTo>
                <a:lnTo>
                  <a:pt x="1703" y="32677"/>
                </a:lnTo>
                <a:lnTo>
                  <a:pt x="1548" y="32683"/>
                </a:lnTo>
                <a:lnTo>
                  <a:pt x="1393" y="32688"/>
                </a:lnTo>
                <a:lnTo>
                  <a:pt x="1239" y="32694"/>
                </a:lnTo>
                <a:lnTo>
                  <a:pt x="1084" y="32705"/>
                </a:lnTo>
                <a:lnTo>
                  <a:pt x="951" y="32721"/>
                </a:lnTo>
                <a:lnTo>
                  <a:pt x="797" y="32743"/>
                </a:lnTo>
                <a:lnTo>
                  <a:pt x="686" y="32764"/>
                </a:lnTo>
                <a:lnTo>
                  <a:pt x="553" y="32786"/>
                </a:lnTo>
                <a:lnTo>
                  <a:pt x="443" y="32813"/>
                </a:lnTo>
                <a:lnTo>
                  <a:pt x="355" y="32840"/>
                </a:lnTo>
                <a:lnTo>
                  <a:pt x="266" y="32873"/>
                </a:lnTo>
                <a:lnTo>
                  <a:pt x="200" y="32900"/>
                </a:lnTo>
                <a:lnTo>
                  <a:pt x="133" y="32938"/>
                </a:lnTo>
                <a:lnTo>
                  <a:pt x="67" y="32971"/>
                </a:lnTo>
                <a:lnTo>
                  <a:pt x="45" y="33009"/>
                </a:lnTo>
                <a:lnTo>
                  <a:pt x="1" y="33047"/>
                </a:lnTo>
                <a:lnTo>
                  <a:pt x="1" y="33085"/>
                </a:lnTo>
                <a:lnTo>
                  <a:pt x="1" y="33123"/>
                </a:lnTo>
                <a:lnTo>
                  <a:pt x="23" y="33161"/>
                </a:lnTo>
                <a:lnTo>
                  <a:pt x="288" y="33519"/>
                </a:lnTo>
                <a:lnTo>
                  <a:pt x="598" y="33921"/>
                </a:lnTo>
                <a:lnTo>
                  <a:pt x="1040" y="34454"/>
                </a:lnTo>
                <a:lnTo>
                  <a:pt x="1636" y="35116"/>
                </a:lnTo>
                <a:lnTo>
                  <a:pt x="2366" y="35893"/>
                </a:lnTo>
                <a:lnTo>
                  <a:pt x="3250" y="36778"/>
                </a:lnTo>
                <a:lnTo>
                  <a:pt x="3758" y="37262"/>
                </a:lnTo>
                <a:lnTo>
                  <a:pt x="4289" y="37767"/>
                </a:lnTo>
                <a:lnTo>
                  <a:pt x="4886" y="38299"/>
                </a:lnTo>
                <a:lnTo>
                  <a:pt x="5505" y="38848"/>
                </a:lnTo>
                <a:lnTo>
                  <a:pt x="6190" y="39423"/>
                </a:lnTo>
                <a:lnTo>
                  <a:pt x="6897" y="40016"/>
                </a:lnTo>
                <a:lnTo>
                  <a:pt x="7671" y="40629"/>
                </a:lnTo>
                <a:lnTo>
                  <a:pt x="8466" y="41259"/>
                </a:lnTo>
                <a:lnTo>
                  <a:pt x="9328" y="41906"/>
                </a:lnTo>
                <a:lnTo>
                  <a:pt x="10235" y="42568"/>
                </a:lnTo>
                <a:lnTo>
                  <a:pt x="11185" y="43247"/>
                </a:lnTo>
                <a:lnTo>
                  <a:pt x="12180" y="43937"/>
                </a:lnTo>
                <a:lnTo>
                  <a:pt x="13241" y="44638"/>
                </a:lnTo>
                <a:lnTo>
                  <a:pt x="14346" y="45355"/>
                </a:lnTo>
                <a:lnTo>
                  <a:pt x="15495" y="46083"/>
                </a:lnTo>
                <a:lnTo>
                  <a:pt x="16711" y="46816"/>
                </a:lnTo>
                <a:lnTo>
                  <a:pt x="17971" y="47560"/>
                </a:lnTo>
                <a:lnTo>
                  <a:pt x="19297" y="48315"/>
                </a:lnTo>
                <a:lnTo>
                  <a:pt x="20689" y="49070"/>
                </a:lnTo>
                <a:lnTo>
                  <a:pt x="22126" y="49836"/>
                </a:lnTo>
                <a:lnTo>
                  <a:pt x="23607" y="50602"/>
                </a:lnTo>
                <a:lnTo>
                  <a:pt x="25154" y="51373"/>
                </a:lnTo>
                <a:lnTo>
                  <a:pt x="26768" y="52144"/>
                </a:lnTo>
                <a:lnTo>
                  <a:pt x="27608" y="52536"/>
                </a:lnTo>
                <a:lnTo>
                  <a:pt x="28448" y="52921"/>
                </a:lnTo>
                <a:lnTo>
                  <a:pt x="29310" y="53307"/>
                </a:lnTo>
                <a:lnTo>
                  <a:pt x="30194" y="53698"/>
                </a:lnTo>
                <a:lnTo>
                  <a:pt x="31078" y="54084"/>
                </a:lnTo>
                <a:lnTo>
                  <a:pt x="31984" y="54469"/>
                </a:lnTo>
                <a:lnTo>
                  <a:pt x="32913" y="54855"/>
                </a:lnTo>
                <a:lnTo>
                  <a:pt x="33841" y="55241"/>
                </a:lnTo>
                <a:lnTo>
                  <a:pt x="34791" y="55626"/>
                </a:lnTo>
                <a:lnTo>
                  <a:pt x="35764" y="56012"/>
                </a:lnTo>
                <a:lnTo>
                  <a:pt x="36758" y="56392"/>
                </a:lnTo>
                <a:lnTo>
                  <a:pt x="37753" y="56772"/>
                </a:lnTo>
                <a:lnTo>
                  <a:pt x="38792" y="57152"/>
                </a:lnTo>
                <a:lnTo>
                  <a:pt x="39831" y="57533"/>
                </a:lnTo>
                <a:lnTo>
                  <a:pt x="40870" y="57913"/>
                </a:lnTo>
                <a:lnTo>
                  <a:pt x="41953" y="58288"/>
                </a:lnTo>
                <a:lnTo>
                  <a:pt x="43036" y="58662"/>
                </a:lnTo>
                <a:lnTo>
                  <a:pt x="44141" y="59032"/>
                </a:lnTo>
                <a:lnTo>
                  <a:pt x="45268" y="59401"/>
                </a:lnTo>
                <a:lnTo>
                  <a:pt x="46395" y="59771"/>
                </a:lnTo>
                <a:lnTo>
                  <a:pt x="47567" y="60134"/>
                </a:lnTo>
                <a:lnTo>
                  <a:pt x="48738" y="60498"/>
                </a:lnTo>
                <a:lnTo>
                  <a:pt x="49932" y="60857"/>
                </a:lnTo>
                <a:lnTo>
                  <a:pt x="51126" y="61215"/>
                </a:lnTo>
                <a:lnTo>
                  <a:pt x="52363" y="61568"/>
                </a:lnTo>
                <a:lnTo>
                  <a:pt x="53601" y="61921"/>
                </a:lnTo>
                <a:lnTo>
                  <a:pt x="54861" y="62269"/>
                </a:lnTo>
                <a:lnTo>
                  <a:pt x="56143" y="62617"/>
                </a:lnTo>
                <a:lnTo>
                  <a:pt x="57447" y="62959"/>
                </a:lnTo>
                <a:lnTo>
                  <a:pt x="58773" y="63296"/>
                </a:lnTo>
                <a:lnTo>
                  <a:pt x="60122" y="63632"/>
                </a:lnTo>
                <a:lnTo>
                  <a:pt x="61470" y="63964"/>
                </a:lnTo>
                <a:lnTo>
                  <a:pt x="62840" y="64290"/>
                </a:lnTo>
                <a:lnTo>
                  <a:pt x="64233" y="64610"/>
                </a:lnTo>
                <a:lnTo>
                  <a:pt x="65647" y="64931"/>
                </a:lnTo>
                <a:lnTo>
                  <a:pt x="67084" y="65246"/>
                </a:lnTo>
                <a:lnTo>
                  <a:pt x="68543" y="65555"/>
                </a:lnTo>
                <a:lnTo>
                  <a:pt x="70002" y="65859"/>
                </a:lnTo>
                <a:lnTo>
                  <a:pt x="71505" y="66164"/>
                </a:lnTo>
                <a:lnTo>
                  <a:pt x="73008" y="66457"/>
                </a:lnTo>
                <a:lnTo>
                  <a:pt x="74533" y="66750"/>
                </a:lnTo>
                <a:lnTo>
                  <a:pt x="76080" y="67038"/>
                </a:lnTo>
                <a:lnTo>
                  <a:pt x="77649" y="67315"/>
                </a:lnTo>
                <a:lnTo>
                  <a:pt x="79241" y="67592"/>
                </a:lnTo>
                <a:lnTo>
                  <a:pt x="80854" y="67864"/>
                </a:lnTo>
                <a:lnTo>
                  <a:pt x="82490" y="68124"/>
                </a:lnTo>
                <a:lnTo>
                  <a:pt x="84126" y="68385"/>
                </a:lnTo>
                <a:lnTo>
                  <a:pt x="85805" y="68640"/>
                </a:lnTo>
                <a:lnTo>
                  <a:pt x="87485" y="68885"/>
                </a:lnTo>
                <a:lnTo>
                  <a:pt x="89209" y="69124"/>
                </a:lnTo>
                <a:lnTo>
                  <a:pt x="90933" y="69363"/>
                </a:lnTo>
                <a:lnTo>
                  <a:pt x="92702" y="69586"/>
                </a:lnTo>
                <a:lnTo>
                  <a:pt x="94470" y="69808"/>
                </a:lnTo>
                <a:lnTo>
                  <a:pt x="96260" y="70026"/>
                </a:lnTo>
                <a:lnTo>
                  <a:pt x="97807" y="70199"/>
                </a:lnTo>
                <a:lnTo>
                  <a:pt x="99355" y="70373"/>
                </a:lnTo>
                <a:lnTo>
                  <a:pt x="100902" y="70536"/>
                </a:lnTo>
                <a:lnTo>
                  <a:pt x="102471" y="70699"/>
                </a:lnTo>
                <a:lnTo>
                  <a:pt x="104041" y="70851"/>
                </a:lnTo>
                <a:lnTo>
                  <a:pt x="105632" y="71003"/>
                </a:lnTo>
                <a:lnTo>
                  <a:pt x="107223" y="71144"/>
                </a:lnTo>
                <a:lnTo>
                  <a:pt x="108815" y="71280"/>
                </a:lnTo>
                <a:lnTo>
                  <a:pt x="110406" y="71416"/>
                </a:lnTo>
                <a:lnTo>
                  <a:pt x="112020" y="71541"/>
                </a:lnTo>
                <a:lnTo>
                  <a:pt x="113655" y="71660"/>
                </a:lnTo>
                <a:lnTo>
                  <a:pt x="115269" y="71775"/>
                </a:lnTo>
                <a:lnTo>
                  <a:pt x="116905" y="71883"/>
                </a:lnTo>
                <a:lnTo>
                  <a:pt x="118562" y="71986"/>
                </a:lnTo>
                <a:lnTo>
                  <a:pt x="120220" y="72090"/>
                </a:lnTo>
                <a:lnTo>
                  <a:pt x="121878" y="72182"/>
                </a:lnTo>
                <a:lnTo>
                  <a:pt x="123536" y="72269"/>
                </a:lnTo>
                <a:lnTo>
                  <a:pt x="125215" y="72350"/>
                </a:lnTo>
                <a:lnTo>
                  <a:pt x="126895" y="72426"/>
                </a:lnTo>
                <a:lnTo>
                  <a:pt x="128597" y="72492"/>
                </a:lnTo>
                <a:lnTo>
                  <a:pt x="130299" y="72557"/>
                </a:lnTo>
                <a:lnTo>
                  <a:pt x="132001" y="72616"/>
                </a:lnTo>
                <a:lnTo>
                  <a:pt x="133725" y="72671"/>
                </a:lnTo>
                <a:lnTo>
                  <a:pt x="135449" y="72720"/>
                </a:lnTo>
                <a:lnTo>
                  <a:pt x="137173" y="72763"/>
                </a:lnTo>
                <a:lnTo>
                  <a:pt x="138919" y="72796"/>
                </a:lnTo>
                <a:lnTo>
                  <a:pt x="140666" y="72828"/>
                </a:lnTo>
                <a:lnTo>
                  <a:pt x="142434" y="72855"/>
                </a:lnTo>
                <a:lnTo>
                  <a:pt x="144202" y="72872"/>
                </a:lnTo>
                <a:lnTo>
                  <a:pt x="145970" y="72888"/>
                </a:lnTo>
                <a:lnTo>
                  <a:pt x="147739" y="72893"/>
                </a:lnTo>
                <a:lnTo>
                  <a:pt x="149529" y="72899"/>
                </a:lnTo>
                <a:lnTo>
                  <a:pt x="151054" y="72899"/>
                </a:lnTo>
                <a:lnTo>
                  <a:pt x="152579" y="72888"/>
                </a:lnTo>
                <a:lnTo>
                  <a:pt x="154126" y="72883"/>
                </a:lnTo>
                <a:lnTo>
                  <a:pt x="155652" y="72866"/>
                </a:lnTo>
                <a:lnTo>
                  <a:pt x="157199" y="72850"/>
                </a:lnTo>
                <a:lnTo>
                  <a:pt x="158768" y="72823"/>
                </a:lnTo>
                <a:lnTo>
                  <a:pt x="160315" y="72801"/>
                </a:lnTo>
                <a:lnTo>
                  <a:pt x="161885" y="72769"/>
                </a:lnTo>
                <a:lnTo>
                  <a:pt x="163454" y="72736"/>
                </a:lnTo>
                <a:lnTo>
                  <a:pt x="165023" y="72698"/>
                </a:lnTo>
                <a:lnTo>
                  <a:pt x="166615" y="72654"/>
                </a:lnTo>
                <a:lnTo>
                  <a:pt x="168184" y="72606"/>
                </a:lnTo>
                <a:lnTo>
                  <a:pt x="169775" y="72557"/>
                </a:lnTo>
                <a:lnTo>
                  <a:pt x="171389" y="72502"/>
                </a:lnTo>
                <a:lnTo>
                  <a:pt x="172980" y="72443"/>
                </a:lnTo>
                <a:lnTo>
                  <a:pt x="174594" y="72383"/>
                </a:lnTo>
                <a:lnTo>
                  <a:pt x="176207" y="72312"/>
                </a:lnTo>
                <a:lnTo>
                  <a:pt x="177821" y="72242"/>
                </a:lnTo>
                <a:lnTo>
                  <a:pt x="179457" y="72171"/>
                </a:lnTo>
                <a:lnTo>
                  <a:pt x="181070" y="72090"/>
                </a:lnTo>
                <a:lnTo>
                  <a:pt x="182706" y="72008"/>
                </a:lnTo>
                <a:lnTo>
                  <a:pt x="184364" y="71921"/>
                </a:lnTo>
                <a:lnTo>
                  <a:pt x="185999" y="71829"/>
                </a:lnTo>
                <a:lnTo>
                  <a:pt x="187657" y="71737"/>
                </a:lnTo>
                <a:lnTo>
                  <a:pt x="189315" y="71633"/>
                </a:lnTo>
                <a:lnTo>
                  <a:pt x="190972" y="71530"/>
                </a:lnTo>
                <a:lnTo>
                  <a:pt x="192630" y="71427"/>
                </a:lnTo>
                <a:lnTo>
                  <a:pt x="194310" y="71313"/>
                </a:lnTo>
                <a:lnTo>
                  <a:pt x="195990" y="71199"/>
                </a:lnTo>
                <a:lnTo>
                  <a:pt x="197670" y="71079"/>
                </a:lnTo>
                <a:lnTo>
                  <a:pt x="199372" y="70954"/>
                </a:lnTo>
                <a:lnTo>
                  <a:pt x="201051" y="70829"/>
                </a:lnTo>
                <a:lnTo>
                  <a:pt x="202753" y="70699"/>
                </a:lnTo>
                <a:lnTo>
                  <a:pt x="204455" y="70563"/>
                </a:lnTo>
                <a:lnTo>
                  <a:pt x="206179" y="70422"/>
                </a:lnTo>
                <a:lnTo>
                  <a:pt x="207881" y="70281"/>
                </a:lnTo>
                <a:lnTo>
                  <a:pt x="209605" y="70134"/>
                </a:lnTo>
                <a:lnTo>
                  <a:pt x="211329" y="69982"/>
                </a:lnTo>
                <a:lnTo>
                  <a:pt x="213076" y="69825"/>
                </a:lnTo>
                <a:lnTo>
                  <a:pt x="214800" y="69667"/>
                </a:lnTo>
                <a:lnTo>
                  <a:pt x="216546" y="69504"/>
                </a:lnTo>
                <a:lnTo>
                  <a:pt x="218292" y="69336"/>
                </a:lnTo>
                <a:lnTo>
                  <a:pt x="221806" y="68988"/>
                </a:lnTo>
                <a:lnTo>
                  <a:pt x="225343" y="68624"/>
                </a:lnTo>
                <a:lnTo>
                  <a:pt x="228901" y="68244"/>
                </a:lnTo>
                <a:lnTo>
                  <a:pt x="232482" y="67847"/>
                </a:lnTo>
                <a:lnTo>
                  <a:pt x="236063" y="67440"/>
                </a:lnTo>
                <a:lnTo>
                  <a:pt x="239688" y="67011"/>
                </a:lnTo>
                <a:lnTo>
                  <a:pt x="243313" y="66566"/>
                </a:lnTo>
                <a:lnTo>
                  <a:pt x="246982" y="66104"/>
                </a:lnTo>
                <a:lnTo>
                  <a:pt x="250651" y="65631"/>
                </a:lnTo>
                <a:lnTo>
                  <a:pt x="254342" y="65137"/>
                </a:lnTo>
                <a:lnTo>
                  <a:pt x="258078" y="64626"/>
                </a:lnTo>
                <a:lnTo>
                  <a:pt x="259691" y="64931"/>
                </a:lnTo>
                <a:lnTo>
                  <a:pt x="261283" y="65235"/>
                </a:lnTo>
                <a:lnTo>
                  <a:pt x="262852" y="65544"/>
                </a:lnTo>
                <a:lnTo>
                  <a:pt x="264399" y="65859"/>
                </a:lnTo>
                <a:lnTo>
                  <a:pt x="265946" y="66174"/>
                </a:lnTo>
                <a:lnTo>
                  <a:pt x="267472" y="66500"/>
                </a:lnTo>
                <a:lnTo>
                  <a:pt x="268975" y="66826"/>
                </a:lnTo>
                <a:lnTo>
                  <a:pt x="270478" y="67158"/>
                </a:lnTo>
                <a:lnTo>
                  <a:pt x="271936" y="67494"/>
                </a:lnTo>
                <a:lnTo>
                  <a:pt x="273395" y="67837"/>
                </a:lnTo>
                <a:lnTo>
                  <a:pt x="274832" y="68184"/>
                </a:lnTo>
                <a:lnTo>
                  <a:pt x="276246" y="68537"/>
                </a:lnTo>
                <a:lnTo>
                  <a:pt x="277639" y="68890"/>
                </a:lnTo>
                <a:lnTo>
                  <a:pt x="279009" y="69254"/>
                </a:lnTo>
                <a:lnTo>
                  <a:pt x="280358" y="69618"/>
                </a:lnTo>
                <a:lnTo>
                  <a:pt x="281684" y="69988"/>
                </a:lnTo>
                <a:lnTo>
                  <a:pt x="282988" y="70362"/>
                </a:lnTo>
                <a:lnTo>
                  <a:pt x="284292" y="70743"/>
                </a:lnTo>
                <a:lnTo>
                  <a:pt x="285552" y="71128"/>
                </a:lnTo>
                <a:lnTo>
                  <a:pt x="286790" y="71519"/>
                </a:lnTo>
                <a:lnTo>
                  <a:pt x="288005" y="71916"/>
                </a:lnTo>
                <a:lnTo>
                  <a:pt x="289221" y="72312"/>
                </a:lnTo>
                <a:lnTo>
                  <a:pt x="290393" y="72720"/>
                </a:lnTo>
                <a:lnTo>
                  <a:pt x="291542" y="73127"/>
                </a:lnTo>
                <a:lnTo>
                  <a:pt x="292669" y="73540"/>
                </a:lnTo>
                <a:lnTo>
                  <a:pt x="293774" y="73963"/>
                </a:lnTo>
                <a:lnTo>
                  <a:pt x="294857" y="74387"/>
                </a:lnTo>
                <a:lnTo>
                  <a:pt x="295896" y="74816"/>
                </a:lnTo>
                <a:lnTo>
                  <a:pt x="296935" y="75251"/>
                </a:lnTo>
                <a:lnTo>
                  <a:pt x="297930" y="75691"/>
                </a:lnTo>
                <a:lnTo>
                  <a:pt x="298902" y="76136"/>
                </a:lnTo>
                <a:lnTo>
                  <a:pt x="299853" y="76587"/>
                </a:lnTo>
                <a:lnTo>
                  <a:pt x="299853" y="76587"/>
                </a:lnTo>
                <a:lnTo>
                  <a:pt x="299322" y="76571"/>
                </a:lnTo>
                <a:lnTo>
                  <a:pt x="298770" y="76560"/>
                </a:lnTo>
                <a:lnTo>
                  <a:pt x="298217" y="76554"/>
                </a:lnTo>
                <a:lnTo>
                  <a:pt x="297642" y="76554"/>
                </a:lnTo>
                <a:lnTo>
                  <a:pt x="296714" y="76560"/>
                </a:lnTo>
                <a:lnTo>
                  <a:pt x="295808" y="76576"/>
                </a:lnTo>
                <a:lnTo>
                  <a:pt x="294902" y="76603"/>
                </a:lnTo>
                <a:lnTo>
                  <a:pt x="293995" y="76641"/>
                </a:lnTo>
                <a:lnTo>
                  <a:pt x="293133" y="76696"/>
                </a:lnTo>
                <a:lnTo>
                  <a:pt x="292271" y="76755"/>
                </a:lnTo>
                <a:lnTo>
                  <a:pt x="291431" y="76821"/>
                </a:lnTo>
                <a:lnTo>
                  <a:pt x="290614" y="76902"/>
                </a:lnTo>
                <a:lnTo>
                  <a:pt x="289796" y="76989"/>
                </a:lnTo>
                <a:lnTo>
                  <a:pt x="289022" y="77092"/>
                </a:lnTo>
                <a:lnTo>
                  <a:pt x="288271" y="77195"/>
                </a:lnTo>
                <a:lnTo>
                  <a:pt x="287541" y="77315"/>
                </a:lnTo>
                <a:lnTo>
                  <a:pt x="286812" y="77434"/>
                </a:lnTo>
                <a:lnTo>
                  <a:pt x="286149" y="77570"/>
                </a:lnTo>
                <a:lnTo>
                  <a:pt x="285486" y="77706"/>
                </a:lnTo>
                <a:lnTo>
                  <a:pt x="284845" y="77858"/>
                </a:lnTo>
                <a:lnTo>
                  <a:pt x="284248" y="78010"/>
                </a:lnTo>
                <a:lnTo>
                  <a:pt x="283695" y="78173"/>
                </a:lnTo>
                <a:lnTo>
                  <a:pt x="283143" y="78341"/>
                </a:lnTo>
                <a:lnTo>
                  <a:pt x="282634" y="78515"/>
                </a:lnTo>
                <a:lnTo>
                  <a:pt x="282170" y="78694"/>
                </a:lnTo>
                <a:lnTo>
                  <a:pt x="281728" y="78879"/>
                </a:lnTo>
                <a:lnTo>
                  <a:pt x="281330" y="79075"/>
                </a:lnTo>
                <a:lnTo>
                  <a:pt x="280977" y="79270"/>
                </a:lnTo>
                <a:lnTo>
                  <a:pt x="280645" y="79471"/>
                </a:lnTo>
                <a:lnTo>
                  <a:pt x="280358" y="79678"/>
                </a:lnTo>
                <a:lnTo>
                  <a:pt x="280115" y="79889"/>
                </a:lnTo>
                <a:lnTo>
                  <a:pt x="279916" y="80101"/>
                </a:lnTo>
                <a:lnTo>
                  <a:pt x="279761" y="80324"/>
                </a:lnTo>
                <a:lnTo>
                  <a:pt x="279650" y="80547"/>
                </a:lnTo>
                <a:lnTo>
                  <a:pt x="279584" y="80769"/>
                </a:lnTo>
                <a:lnTo>
                  <a:pt x="279562" y="80998"/>
                </a:lnTo>
                <a:lnTo>
                  <a:pt x="279562" y="81204"/>
                </a:lnTo>
                <a:lnTo>
                  <a:pt x="279628" y="81399"/>
                </a:lnTo>
                <a:lnTo>
                  <a:pt x="279717" y="81595"/>
                </a:lnTo>
                <a:lnTo>
                  <a:pt x="279827" y="81791"/>
                </a:lnTo>
                <a:lnTo>
                  <a:pt x="280004" y="81981"/>
                </a:lnTo>
                <a:lnTo>
                  <a:pt x="280181" y="82171"/>
                </a:lnTo>
                <a:lnTo>
                  <a:pt x="280402" y="82355"/>
                </a:lnTo>
                <a:lnTo>
                  <a:pt x="280667" y="82535"/>
                </a:lnTo>
                <a:lnTo>
                  <a:pt x="280954" y="82714"/>
                </a:lnTo>
                <a:lnTo>
                  <a:pt x="281264" y="82888"/>
                </a:lnTo>
                <a:lnTo>
                  <a:pt x="281595" y="83056"/>
                </a:lnTo>
                <a:lnTo>
                  <a:pt x="281971" y="83224"/>
                </a:lnTo>
                <a:lnTo>
                  <a:pt x="282369" y="83382"/>
                </a:lnTo>
                <a:lnTo>
                  <a:pt x="282789" y="83540"/>
                </a:lnTo>
                <a:lnTo>
                  <a:pt x="283253" y="83692"/>
                </a:lnTo>
                <a:lnTo>
                  <a:pt x="283717" y="83838"/>
                </a:lnTo>
                <a:lnTo>
                  <a:pt x="284226" y="83979"/>
                </a:lnTo>
                <a:lnTo>
                  <a:pt x="284756" y="84115"/>
                </a:lnTo>
                <a:lnTo>
                  <a:pt x="285287" y="84251"/>
                </a:lnTo>
                <a:lnTo>
                  <a:pt x="285861" y="84376"/>
                </a:lnTo>
                <a:lnTo>
                  <a:pt x="286458" y="84496"/>
                </a:lnTo>
                <a:lnTo>
                  <a:pt x="287055" y="84604"/>
                </a:lnTo>
                <a:lnTo>
                  <a:pt x="287696" y="84713"/>
                </a:lnTo>
                <a:lnTo>
                  <a:pt x="288337" y="84816"/>
                </a:lnTo>
                <a:lnTo>
                  <a:pt x="289000" y="84908"/>
                </a:lnTo>
                <a:lnTo>
                  <a:pt x="289685" y="84995"/>
                </a:lnTo>
                <a:lnTo>
                  <a:pt x="290393" y="85077"/>
                </a:lnTo>
                <a:lnTo>
                  <a:pt x="291100" y="85147"/>
                </a:lnTo>
                <a:lnTo>
                  <a:pt x="291829" y="85212"/>
                </a:lnTo>
                <a:lnTo>
                  <a:pt x="292581" y="85272"/>
                </a:lnTo>
                <a:lnTo>
                  <a:pt x="293354" y="85321"/>
                </a:lnTo>
                <a:lnTo>
                  <a:pt x="294128" y="85365"/>
                </a:lnTo>
                <a:lnTo>
                  <a:pt x="294017" y="85528"/>
                </a:lnTo>
                <a:lnTo>
                  <a:pt x="293951" y="85696"/>
                </a:lnTo>
                <a:lnTo>
                  <a:pt x="293929" y="85870"/>
                </a:lnTo>
                <a:lnTo>
                  <a:pt x="293907" y="86038"/>
                </a:lnTo>
                <a:lnTo>
                  <a:pt x="293929" y="86272"/>
                </a:lnTo>
                <a:lnTo>
                  <a:pt x="293995" y="86494"/>
                </a:lnTo>
                <a:lnTo>
                  <a:pt x="294128" y="86717"/>
                </a:lnTo>
                <a:lnTo>
                  <a:pt x="294283" y="86934"/>
                </a:lnTo>
                <a:lnTo>
                  <a:pt x="294482" y="87152"/>
                </a:lnTo>
                <a:lnTo>
                  <a:pt x="294725" y="87363"/>
                </a:lnTo>
                <a:lnTo>
                  <a:pt x="295012" y="87570"/>
                </a:lnTo>
                <a:lnTo>
                  <a:pt x="295322" y="87771"/>
                </a:lnTo>
                <a:lnTo>
                  <a:pt x="295697" y="87966"/>
                </a:lnTo>
                <a:lnTo>
                  <a:pt x="296095" y="88162"/>
                </a:lnTo>
                <a:lnTo>
                  <a:pt x="296537" y="88347"/>
                </a:lnTo>
                <a:lnTo>
                  <a:pt x="297001" y="88526"/>
                </a:lnTo>
                <a:lnTo>
                  <a:pt x="297510" y="88700"/>
                </a:lnTo>
                <a:lnTo>
                  <a:pt x="298040" y="88868"/>
                </a:lnTo>
                <a:lnTo>
                  <a:pt x="298615" y="89031"/>
                </a:lnTo>
                <a:lnTo>
                  <a:pt x="299212" y="89183"/>
                </a:lnTo>
                <a:lnTo>
                  <a:pt x="299831" y="89330"/>
                </a:lnTo>
                <a:lnTo>
                  <a:pt x="300494" y="89471"/>
                </a:lnTo>
                <a:lnTo>
                  <a:pt x="301179" y="89601"/>
                </a:lnTo>
                <a:lnTo>
                  <a:pt x="301886" y="89726"/>
                </a:lnTo>
                <a:lnTo>
                  <a:pt x="302616" y="89846"/>
                </a:lnTo>
                <a:lnTo>
                  <a:pt x="303389" y="89949"/>
                </a:lnTo>
                <a:lnTo>
                  <a:pt x="304163" y="90047"/>
                </a:lnTo>
                <a:lnTo>
                  <a:pt x="304959" y="90139"/>
                </a:lnTo>
                <a:lnTo>
                  <a:pt x="305776" y="90215"/>
                </a:lnTo>
                <a:lnTo>
                  <a:pt x="306616" y="90286"/>
                </a:lnTo>
                <a:lnTo>
                  <a:pt x="307478" y="90345"/>
                </a:lnTo>
                <a:lnTo>
                  <a:pt x="308362" y="90394"/>
                </a:lnTo>
                <a:lnTo>
                  <a:pt x="309247" y="90438"/>
                </a:lnTo>
                <a:lnTo>
                  <a:pt x="310153" y="90465"/>
                </a:lnTo>
                <a:lnTo>
                  <a:pt x="311081" y="90481"/>
                </a:lnTo>
                <a:lnTo>
                  <a:pt x="312009" y="90487"/>
                </a:lnTo>
                <a:lnTo>
                  <a:pt x="312938" y="90481"/>
                </a:lnTo>
                <a:lnTo>
                  <a:pt x="313866" y="90465"/>
                </a:lnTo>
                <a:lnTo>
                  <a:pt x="314750" y="90438"/>
                </a:lnTo>
                <a:lnTo>
                  <a:pt x="315656" y="90394"/>
                </a:lnTo>
                <a:lnTo>
                  <a:pt x="316518" y="90345"/>
                </a:lnTo>
                <a:lnTo>
                  <a:pt x="317381" y="90286"/>
                </a:lnTo>
                <a:lnTo>
                  <a:pt x="318220" y="90215"/>
                </a:lnTo>
                <a:lnTo>
                  <a:pt x="319038" y="90139"/>
                </a:lnTo>
                <a:lnTo>
                  <a:pt x="319856" y="90047"/>
                </a:lnTo>
                <a:lnTo>
                  <a:pt x="320630" y="89949"/>
                </a:lnTo>
                <a:lnTo>
                  <a:pt x="321381" y="89846"/>
                </a:lnTo>
                <a:lnTo>
                  <a:pt x="322133" y="89726"/>
                </a:lnTo>
                <a:lnTo>
                  <a:pt x="322840" y="89601"/>
                </a:lnTo>
                <a:lnTo>
                  <a:pt x="323525" y="89471"/>
                </a:lnTo>
                <a:lnTo>
                  <a:pt x="324166" y="89330"/>
                </a:lnTo>
                <a:lnTo>
                  <a:pt x="324807" y="89183"/>
                </a:lnTo>
                <a:lnTo>
                  <a:pt x="325404" y="89031"/>
                </a:lnTo>
                <a:lnTo>
                  <a:pt x="325979" y="88868"/>
                </a:lnTo>
                <a:lnTo>
                  <a:pt x="326509" y="88700"/>
                </a:lnTo>
                <a:lnTo>
                  <a:pt x="327017" y="88526"/>
                </a:lnTo>
                <a:lnTo>
                  <a:pt x="327482" y="88347"/>
                </a:lnTo>
                <a:lnTo>
                  <a:pt x="327924" y="88162"/>
                </a:lnTo>
                <a:lnTo>
                  <a:pt x="328322" y="87966"/>
                </a:lnTo>
                <a:lnTo>
                  <a:pt x="328675" y="87771"/>
                </a:lnTo>
                <a:lnTo>
                  <a:pt x="329007" y="87570"/>
                </a:lnTo>
                <a:lnTo>
                  <a:pt x="329294" y="87363"/>
                </a:lnTo>
                <a:lnTo>
                  <a:pt x="329537" y="87152"/>
                </a:lnTo>
                <a:lnTo>
                  <a:pt x="329736" y="86934"/>
                </a:lnTo>
                <a:lnTo>
                  <a:pt x="329891" y="86717"/>
                </a:lnTo>
                <a:lnTo>
                  <a:pt x="330001" y="86494"/>
                </a:lnTo>
                <a:lnTo>
                  <a:pt x="330068" y="86272"/>
                </a:lnTo>
                <a:lnTo>
                  <a:pt x="330112" y="86038"/>
                </a:lnTo>
                <a:lnTo>
                  <a:pt x="330090" y="85875"/>
                </a:lnTo>
                <a:lnTo>
                  <a:pt x="330046" y="85718"/>
                </a:lnTo>
                <a:lnTo>
                  <a:pt x="330001" y="85555"/>
                </a:lnTo>
                <a:lnTo>
                  <a:pt x="329913" y="85397"/>
                </a:lnTo>
                <a:lnTo>
                  <a:pt x="330731" y="85365"/>
                </a:lnTo>
                <a:lnTo>
                  <a:pt x="331527" y="85321"/>
                </a:lnTo>
                <a:lnTo>
                  <a:pt x="332300" y="85267"/>
                </a:lnTo>
                <a:lnTo>
                  <a:pt x="333074" y="85207"/>
                </a:lnTo>
                <a:lnTo>
                  <a:pt x="333825" y="85142"/>
                </a:lnTo>
                <a:lnTo>
                  <a:pt x="334577" y="85066"/>
                </a:lnTo>
                <a:lnTo>
                  <a:pt x="335284" y="84979"/>
                </a:lnTo>
                <a:lnTo>
                  <a:pt x="335991" y="84887"/>
                </a:lnTo>
                <a:lnTo>
                  <a:pt x="336677" y="84789"/>
                </a:lnTo>
                <a:lnTo>
                  <a:pt x="337340" y="84686"/>
                </a:lnTo>
                <a:lnTo>
                  <a:pt x="337981" y="84572"/>
                </a:lnTo>
                <a:lnTo>
                  <a:pt x="338622" y="84452"/>
                </a:lnTo>
                <a:lnTo>
                  <a:pt x="339218" y="84327"/>
                </a:lnTo>
                <a:lnTo>
                  <a:pt x="339793" y="84197"/>
                </a:lnTo>
                <a:lnTo>
                  <a:pt x="340346" y="84061"/>
                </a:lnTo>
                <a:lnTo>
                  <a:pt x="340876" y="83914"/>
                </a:lnTo>
                <a:lnTo>
                  <a:pt x="341385" y="83768"/>
                </a:lnTo>
                <a:lnTo>
                  <a:pt x="341849" y="83610"/>
                </a:lnTo>
                <a:lnTo>
                  <a:pt x="342313" y="83453"/>
                </a:lnTo>
                <a:lnTo>
                  <a:pt x="342733" y="83284"/>
                </a:lnTo>
                <a:lnTo>
                  <a:pt x="343131" y="83116"/>
                </a:lnTo>
                <a:lnTo>
                  <a:pt x="343484" y="82942"/>
                </a:lnTo>
                <a:lnTo>
                  <a:pt x="343816" y="82763"/>
                </a:lnTo>
                <a:lnTo>
                  <a:pt x="344125" y="82584"/>
                </a:lnTo>
                <a:lnTo>
                  <a:pt x="344391" y="82399"/>
                </a:lnTo>
                <a:lnTo>
                  <a:pt x="344634" y="82209"/>
                </a:lnTo>
                <a:lnTo>
                  <a:pt x="344833" y="82013"/>
                </a:lnTo>
                <a:lnTo>
                  <a:pt x="345009" y="81818"/>
                </a:lnTo>
                <a:lnTo>
                  <a:pt x="345142" y="81617"/>
                </a:lnTo>
                <a:lnTo>
                  <a:pt x="345231" y="81416"/>
                </a:lnTo>
                <a:lnTo>
                  <a:pt x="345275" y="81209"/>
                </a:lnTo>
                <a:lnTo>
                  <a:pt x="345297" y="80998"/>
                </a:lnTo>
                <a:lnTo>
                  <a:pt x="345275" y="80769"/>
                </a:lnTo>
                <a:lnTo>
                  <a:pt x="345208" y="80547"/>
                </a:lnTo>
                <a:lnTo>
                  <a:pt x="345098" y="80324"/>
                </a:lnTo>
                <a:lnTo>
                  <a:pt x="344943" y="80101"/>
                </a:lnTo>
                <a:lnTo>
                  <a:pt x="344744" y="79889"/>
                </a:lnTo>
                <a:lnTo>
                  <a:pt x="344501" y="79678"/>
                </a:lnTo>
                <a:lnTo>
                  <a:pt x="344214" y="79471"/>
                </a:lnTo>
                <a:lnTo>
                  <a:pt x="343882" y="79270"/>
                </a:lnTo>
                <a:lnTo>
                  <a:pt x="343529" y="79075"/>
                </a:lnTo>
                <a:lnTo>
                  <a:pt x="343131" y="78879"/>
                </a:lnTo>
                <a:lnTo>
                  <a:pt x="342689" y="78694"/>
                </a:lnTo>
                <a:lnTo>
                  <a:pt x="342224" y="78515"/>
                </a:lnTo>
                <a:lnTo>
                  <a:pt x="341716" y="78341"/>
                </a:lnTo>
                <a:lnTo>
                  <a:pt x="341164" y="78173"/>
                </a:lnTo>
                <a:lnTo>
                  <a:pt x="340611" y="78010"/>
                </a:lnTo>
                <a:lnTo>
                  <a:pt x="340014" y="77858"/>
                </a:lnTo>
                <a:lnTo>
                  <a:pt x="339373" y="77706"/>
                </a:lnTo>
                <a:lnTo>
                  <a:pt x="338710" y="77570"/>
                </a:lnTo>
                <a:lnTo>
                  <a:pt x="338025" y="77434"/>
                </a:lnTo>
                <a:lnTo>
                  <a:pt x="337318" y="77315"/>
                </a:lnTo>
                <a:lnTo>
                  <a:pt x="336588" y="77195"/>
                </a:lnTo>
                <a:lnTo>
                  <a:pt x="335837" y="77092"/>
                </a:lnTo>
                <a:lnTo>
                  <a:pt x="335063" y="76989"/>
                </a:lnTo>
                <a:lnTo>
                  <a:pt x="334245" y="76902"/>
                </a:lnTo>
                <a:lnTo>
                  <a:pt x="333427" y="76821"/>
                </a:lnTo>
                <a:lnTo>
                  <a:pt x="332587" y="76755"/>
                </a:lnTo>
                <a:lnTo>
                  <a:pt x="331725" y="76696"/>
                </a:lnTo>
                <a:lnTo>
                  <a:pt x="330863" y="76641"/>
                </a:lnTo>
                <a:lnTo>
                  <a:pt x="329957" y="76603"/>
                </a:lnTo>
                <a:lnTo>
                  <a:pt x="329051" y="76576"/>
                </a:lnTo>
                <a:lnTo>
                  <a:pt x="328145" y="76560"/>
                </a:lnTo>
                <a:lnTo>
                  <a:pt x="327216" y="76554"/>
                </a:lnTo>
                <a:lnTo>
                  <a:pt x="326553" y="76554"/>
                </a:lnTo>
                <a:lnTo>
                  <a:pt x="325890" y="76565"/>
                </a:lnTo>
                <a:lnTo>
                  <a:pt x="325249" y="76576"/>
                </a:lnTo>
                <a:lnTo>
                  <a:pt x="324608" y="76598"/>
                </a:lnTo>
                <a:lnTo>
                  <a:pt x="323989" y="76625"/>
                </a:lnTo>
                <a:lnTo>
                  <a:pt x="323370" y="76652"/>
                </a:lnTo>
                <a:lnTo>
                  <a:pt x="322752" y="76690"/>
                </a:lnTo>
                <a:lnTo>
                  <a:pt x="322133" y="76728"/>
                </a:lnTo>
                <a:lnTo>
                  <a:pt x="321536" y="76777"/>
                </a:lnTo>
                <a:lnTo>
                  <a:pt x="320961" y="76826"/>
                </a:lnTo>
                <a:lnTo>
                  <a:pt x="320364" y="76880"/>
                </a:lnTo>
                <a:lnTo>
                  <a:pt x="319790" y="76940"/>
                </a:lnTo>
                <a:lnTo>
                  <a:pt x="319237" y="77005"/>
                </a:lnTo>
                <a:lnTo>
                  <a:pt x="318685" y="77076"/>
                </a:lnTo>
                <a:lnTo>
                  <a:pt x="318154" y="77152"/>
                </a:lnTo>
                <a:lnTo>
                  <a:pt x="317624" y="77228"/>
                </a:lnTo>
                <a:lnTo>
                  <a:pt x="317845" y="76717"/>
                </a:lnTo>
                <a:lnTo>
                  <a:pt x="318044" y="76207"/>
                </a:lnTo>
                <a:lnTo>
                  <a:pt x="318198" y="75702"/>
                </a:lnTo>
                <a:lnTo>
                  <a:pt x="318309" y="75196"/>
                </a:lnTo>
                <a:lnTo>
                  <a:pt x="318397" y="74686"/>
                </a:lnTo>
                <a:lnTo>
                  <a:pt x="318464" y="74181"/>
                </a:lnTo>
                <a:lnTo>
                  <a:pt x="318486" y="73681"/>
                </a:lnTo>
                <a:lnTo>
                  <a:pt x="318486" y="73176"/>
                </a:lnTo>
                <a:lnTo>
                  <a:pt x="318464" y="72671"/>
                </a:lnTo>
                <a:lnTo>
                  <a:pt x="318397" y="72171"/>
                </a:lnTo>
                <a:lnTo>
                  <a:pt x="318287" y="71671"/>
                </a:lnTo>
                <a:lnTo>
                  <a:pt x="318154" y="71172"/>
                </a:lnTo>
                <a:lnTo>
                  <a:pt x="317999" y="70672"/>
                </a:lnTo>
                <a:lnTo>
                  <a:pt x="317823" y="70178"/>
                </a:lnTo>
                <a:lnTo>
                  <a:pt x="317602" y="69678"/>
                </a:lnTo>
                <a:lnTo>
                  <a:pt x="317358" y="69184"/>
                </a:lnTo>
                <a:lnTo>
                  <a:pt x="317093" y="68689"/>
                </a:lnTo>
                <a:lnTo>
                  <a:pt x="316784" y="68195"/>
                </a:lnTo>
                <a:lnTo>
                  <a:pt x="316452" y="67706"/>
                </a:lnTo>
                <a:lnTo>
                  <a:pt x="316099" y="67217"/>
                </a:lnTo>
                <a:lnTo>
                  <a:pt x="315723" y="66729"/>
                </a:lnTo>
                <a:lnTo>
                  <a:pt x="315303" y="66240"/>
                </a:lnTo>
                <a:lnTo>
                  <a:pt x="314883" y="65751"/>
                </a:lnTo>
                <a:lnTo>
                  <a:pt x="314419" y="65267"/>
                </a:lnTo>
                <a:lnTo>
                  <a:pt x="313932" y="64784"/>
                </a:lnTo>
                <a:lnTo>
                  <a:pt x="313402" y="64301"/>
                </a:lnTo>
                <a:lnTo>
                  <a:pt x="312871" y="63823"/>
                </a:lnTo>
                <a:lnTo>
                  <a:pt x="312297" y="63345"/>
                </a:lnTo>
                <a:lnTo>
                  <a:pt x="311722" y="62867"/>
                </a:lnTo>
                <a:lnTo>
                  <a:pt x="311103" y="62389"/>
                </a:lnTo>
                <a:lnTo>
                  <a:pt x="310462" y="61916"/>
                </a:lnTo>
                <a:lnTo>
                  <a:pt x="309799" y="61443"/>
                </a:lnTo>
                <a:lnTo>
                  <a:pt x="310020" y="61433"/>
                </a:lnTo>
                <a:lnTo>
                  <a:pt x="310219" y="61416"/>
                </a:lnTo>
                <a:lnTo>
                  <a:pt x="310418" y="61395"/>
                </a:lnTo>
                <a:lnTo>
                  <a:pt x="310595" y="61367"/>
                </a:lnTo>
                <a:lnTo>
                  <a:pt x="310750" y="61335"/>
                </a:lnTo>
                <a:lnTo>
                  <a:pt x="310904" y="61297"/>
                </a:lnTo>
                <a:lnTo>
                  <a:pt x="311037" y="61253"/>
                </a:lnTo>
                <a:lnTo>
                  <a:pt x="311125" y="61204"/>
                </a:lnTo>
                <a:lnTo>
                  <a:pt x="311280" y="61123"/>
                </a:lnTo>
                <a:lnTo>
                  <a:pt x="311634" y="60917"/>
                </a:lnTo>
                <a:lnTo>
                  <a:pt x="312142" y="60591"/>
                </a:lnTo>
                <a:lnTo>
                  <a:pt x="312805" y="60156"/>
                </a:lnTo>
                <a:lnTo>
                  <a:pt x="313159" y="59895"/>
                </a:lnTo>
                <a:lnTo>
                  <a:pt x="313557" y="59613"/>
                </a:lnTo>
                <a:lnTo>
                  <a:pt x="313955" y="59303"/>
                </a:lnTo>
                <a:lnTo>
                  <a:pt x="314374" y="58972"/>
                </a:lnTo>
                <a:lnTo>
                  <a:pt x="314794" y="58614"/>
                </a:lnTo>
                <a:lnTo>
                  <a:pt x="315236" y="58233"/>
                </a:lnTo>
                <a:lnTo>
                  <a:pt x="315656" y="57837"/>
                </a:lnTo>
                <a:lnTo>
                  <a:pt x="316099" y="57413"/>
                </a:lnTo>
                <a:lnTo>
                  <a:pt x="316518" y="56968"/>
                </a:lnTo>
                <a:lnTo>
                  <a:pt x="316916" y="56506"/>
                </a:lnTo>
                <a:lnTo>
                  <a:pt x="317314" y="56023"/>
                </a:lnTo>
                <a:lnTo>
                  <a:pt x="317690" y="55523"/>
                </a:lnTo>
                <a:lnTo>
                  <a:pt x="318044" y="55002"/>
                </a:lnTo>
                <a:lnTo>
                  <a:pt x="318353" y="54464"/>
                </a:lnTo>
                <a:lnTo>
                  <a:pt x="318640" y="53910"/>
                </a:lnTo>
                <a:lnTo>
                  <a:pt x="318906" y="53345"/>
                </a:lnTo>
                <a:lnTo>
                  <a:pt x="319105" y="52758"/>
                </a:lnTo>
                <a:lnTo>
                  <a:pt x="319281" y="52161"/>
                </a:lnTo>
                <a:lnTo>
                  <a:pt x="319348" y="51857"/>
                </a:lnTo>
                <a:lnTo>
                  <a:pt x="319392" y="51552"/>
                </a:lnTo>
                <a:lnTo>
                  <a:pt x="319436" y="51237"/>
                </a:lnTo>
                <a:lnTo>
                  <a:pt x="319458" y="50928"/>
                </a:lnTo>
                <a:lnTo>
                  <a:pt x="319458" y="50607"/>
                </a:lnTo>
                <a:lnTo>
                  <a:pt x="319458" y="50287"/>
                </a:lnTo>
                <a:lnTo>
                  <a:pt x="319436" y="49966"/>
                </a:lnTo>
                <a:lnTo>
                  <a:pt x="319414" y="49640"/>
                </a:lnTo>
                <a:lnTo>
                  <a:pt x="319370" y="49315"/>
                </a:lnTo>
                <a:lnTo>
                  <a:pt x="319303" y="48983"/>
                </a:lnTo>
                <a:lnTo>
                  <a:pt x="319215" y="48652"/>
                </a:lnTo>
                <a:lnTo>
                  <a:pt x="319105" y="48315"/>
                </a:lnTo>
                <a:lnTo>
                  <a:pt x="318994" y="47978"/>
                </a:lnTo>
                <a:lnTo>
                  <a:pt x="318839" y="47636"/>
                </a:lnTo>
                <a:lnTo>
                  <a:pt x="318685" y="47294"/>
                </a:lnTo>
                <a:lnTo>
                  <a:pt x="318508" y="46952"/>
                </a:lnTo>
                <a:lnTo>
                  <a:pt x="318309" y="46604"/>
                </a:lnTo>
                <a:lnTo>
                  <a:pt x="318088" y="46257"/>
                </a:lnTo>
                <a:lnTo>
                  <a:pt x="317845" y="45903"/>
                </a:lnTo>
                <a:lnTo>
                  <a:pt x="317579" y="45550"/>
                </a:lnTo>
                <a:lnTo>
                  <a:pt x="317292" y="45197"/>
                </a:lnTo>
                <a:lnTo>
                  <a:pt x="316983" y="44844"/>
                </a:lnTo>
                <a:lnTo>
                  <a:pt x="316651" y="44491"/>
                </a:lnTo>
                <a:lnTo>
                  <a:pt x="316297" y="44133"/>
                </a:lnTo>
                <a:lnTo>
                  <a:pt x="315900" y="43774"/>
                </a:lnTo>
                <a:lnTo>
                  <a:pt x="315502" y="43410"/>
                </a:lnTo>
                <a:lnTo>
                  <a:pt x="315082" y="43052"/>
                </a:lnTo>
                <a:lnTo>
                  <a:pt x="314618" y="42688"/>
                </a:lnTo>
                <a:lnTo>
                  <a:pt x="314131" y="42324"/>
                </a:lnTo>
                <a:lnTo>
                  <a:pt x="313623" y="41960"/>
                </a:lnTo>
                <a:lnTo>
                  <a:pt x="313070" y="41596"/>
                </a:lnTo>
                <a:lnTo>
                  <a:pt x="312518" y="41232"/>
                </a:lnTo>
                <a:lnTo>
                  <a:pt x="311921" y="40868"/>
                </a:lnTo>
                <a:lnTo>
                  <a:pt x="311280" y="40499"/>
                </a:lnTo>
                <a:lnTo>
                  <a:pt x="310639" y="40135"/>
                </a:lnTo>
                <a:lnTo>
                  <a:pt x="309954" y="39766"/>
                </a:lnTo>
                <a:lnTo>
                  <a:pt x="309224" y="39402"/>
                </a:lnTo>
                <a:lnTo>
                  <a:pt x="308473" y="39032"/>
                </a:lnTo>
                <a:lnTo>
                  <a:pt x="307699" y="38668"/>
                </a:lnTo>
                <a:lnTo>
                  <a:pt x="306881" y="38299"/>
                </a:lnTo>
                <a:lnTo>
                  <a:pt x="306042" y="37935"/>
                </a:lnTo>
                <a:lnTo>
                  <a:pt x="305157" y="37566"/>
                </a:lnTo>
                <a:lnTo>
                  <a:pt x="304251" y="37202"/>
                </a:lnTo>
                <a:lnTo>
                  <a:pt x="303301" y="36838"/>
                </a:lnTo>
                <a:lnTo>
                  <a:pt x="302328" y="36469"/>
                </a:lnTo>
                <a:lnTo>
                  <a:pt x="301312" y="36105"/>
                </a:lnTo>
                <a:lnTo>
                  <a:pt x="300251" y="35741"/>
                </a:lnTo>
                <a:lnTo>
                  <a:pt x="299167" y="35377"/>
                </a:lnTo>
                <a:lnTo>
                  <a:pt x="298040" y="35018"/>
                </a:lnTo>
                <a:lnTo>
                  <a:pt x="296891" y="34654"/>
                </a:lnTo>
                <a:lnTo>
                  <a:pt x="295675" y="34296"/>
                </a:lnTo>
                <a:lnTo>
                  <a:pt x="294437" y="33937"/>
                </a:lnTo>
                <a:lnTo>
                  <a:pt x="293178" y="33579"/>
                </a:lnTo>
                <a:lnTo>
                  <a:pt x="291851" y="33221"/>
                </a:lnTo>
                <a:lnTo>
                  <a:pt x="290503" y="32867"/>
                </a:lnTo>
                <a:lnTo>
                  <a:pt x="289088" y="32514"/>
                </a:lnTo>
                <a:lnTo>
                  <a:pt x="287652" y="32161"/>
                </a:lnTo>
                <a:lnTo>
                  <a:pt x="286171" y="31814"/>
                </a:lnTo>
                <a:lnTo>
                  <a:pt x="284646" y="31466"/>
                </a:lnTo>
                <a:lnTo>
                  <a:pt x="283098" y="31118"/>
                </a:lnTo>
                <a:lnTo>
                  <a:pt x="281485" y="30771"/>
                </a:lnTo>
                <a:lnTo>
                  <a:pt x="279827" y="30429"/>
                </a:lnTo>
                <a:lnTo>
                  <a:pt x="278125" y="30092"/>
                </a:lnTo>
                <a:lnTo>
                  <a:pt x="276401" y="29750"/>
                </a:lnTo>
                <a:lnTo>
                  <a:pt x="274611" y="29418"/>
                </a:lnTo>
                <a:lnTo>
                  <a:pt x="272776" y="29082"/>
                </a:lnTo>
                <a:lnTo>
                  <a:pt x="270898" y="28750"/>
                </a:lnTo>
                <a:lnTo>
                  <a:pt x="268975" y="28424"/>
                </a:lnTo>
                <a:lnTo>
                  <a:pt x="267007" y="28098"/>
                </a:lnTo>
                <a:lnTo>
                  <a:pt x="264974" y="27778"/>
                </a:lnTo>
                <a:lnTo>
                  <a:pt x="262918" y="27458"/>
                </a:lnTo>
                <a:lnTo>
                  <a:pt x="260796" y="27137"/>
                </a:lnTo>
                <a:lnTo>
                  <a:pt x="258630" y="26822"/>
                </a:lnTo>
                <a:lnTo>
                  <a:pt x="256420" y="26512"/>
                </a:lnTo>
                <a:lnTo>
                  <a:pt x="254165" y="26208"/>
                </a:lnTo>
                <a:lnTo>
                  <a:pt x="251845" y="25899"/>
                </a:lnTo>
                <a:lnTo>
                  <a:pt x="249590" y="25605"/>
                </a:lnTo>
                <a:lnTo>
                  <a:pt x="247358" y="25312"/>
                </a:lnTo>
                <a:lnTo>
                  <a:pt x="245192" y="25019"/>
                </a:lnTo>
                <a:lnTo>
                  <a:pt x="243048" y="24725"/>
                </a:lnTo>
                <a:lnTo>
                  <a:pt x="240948" y="24432"/>
                </a:lnTo>
                <a:lnTo>
                  <a:pt x="238870" y="24133"/>
                </a:lnTo>
                <a:lnTo>
                  <a:pt x="236837" y="23840"/>
                </a:lnTo>
                <a:lnTo>
                  <a:pt x="234847" y="23547"/>
                </a:lnTo>
                <a:lnTo>
                  <a:pt x="232902" y="23253"/>
                </a:lnTo>
                <a:lnTo>
                  <a:pt x="230979" y="22960"/>
                </a:lnTo>
                <a:lnTo>
                  <a:pt x="229078" y="22667"/>
                </a:lnTo>
                <a:lnTo>
                  <a:pt x="227244" y="22373"/>
                </a:lnTo>
                <a:lnTo>
                  <a:pt x="225431" y="22086"/>
                </a:lnTo>
                <a:lnTo>
                  <a:pt x="223641" y="21792"/>
                </a:lnTo>
                <a:lnTo>
                  <a:pt x="221895" y="21499"/>
                </a:lnTo>
                <a:lnTo>
                  <a:pt x="220193" y="21211"/>
                </a:lnTo>
                <a:lnTo>
                  <a:pt x="218513" y="20918"/>
                </a:lnTo>
                <a:lnTo>
                  <a:pt x="216855" y="20630"/>
                </a:lnTo>
                <a:lnTo>
                  <a:pt x="215242" y="20342"/>
                </a:lnTo>
                <a:lnTo>
                  <a:pt x="213672" y="20054"/>
                </a:lnTo>
                <a:lnTo>
                  <a:pt x="212125" y="19766"/>
                </a:lnTo>
                <a:lnTo>
                  <a:pt x="210600" y="19478"/>
                </a:lnTo>
                <a:lnTo>
                  <a:pt x="209119" y="19191"/>
                </a:lnTo>
                <a:lnTo>
                  <a:pt x="207682" y="18903"/>
                </a:lnTo>
                <a:lnTo>
                  <a:pt x="206246" y="18620"/>
                </a:lnTo>
                <a:lnTo>
                  <a:pt x="204853" y="18338"/>
                </a:lnTo>
                <a:lnTo>
                  <a:pt x="203505" y="18055"/>
                </a:lnTo>
                <a:lnTo>
                  <a:pt x="202179" y="17773"/>
                </a:lnTo>
                <a:lnTo>
                  <a:pt x="200875" y="17490"/>
                </a:lnTo>
                <a:lnTo>
                  <a:pt x="199615" y="17208"/>
                </a:lnTo>
                <a:lnTo>
                  <a:pt x="198355" y="16931"/>
                </a:lnTo>
                <a:lnTo>
                  <a:pt x="197161" y="16654"/>
                </a:lnTo>
                <a:lnTo>
                  <a:pt x="195968" y="16377"/>
                </a:lnTo>
                <a:lnTo>
                  <a:pt x="194818" y="16100"/>
                </a:lnTo>
                <a:lnTo>
                  <a:pt x="193691" y="15823"/>
                </a:lnTo>
                <a:lnTo>
                  <a:pt x="192586" y="15551"/>
                </a:lnTo>
                <a:lnTo>
                  <a:pt x="191503" y="15280"/>
                </a:lnTo>
                <a:lnTo>
                  <a:pt x="190464" y="15008"/>
                </a:lnTo>
                <a:lnTo>
                  <a:pt x="189447" y="14737"/>
                </a:lnTo>
                <a:lnTo>
                  <a:pt x="188453" y="14470"/>
                </a:lnTo>
                <a:lnTo>
                  <a:pt x="187480" y="14204"/>
                </a:lnTo>
                <a:lnTo>
                  <a:pt x="186530" y="13938"/>
                </a:lnTo>
                <a:lnTo>
                  <a:pt x="185623" y="13677"/>
                </a:lnTo>
                <a:lnTo>
                  <a:pt x="184717" y="13411"/>
                </a:lnTo>
                <a:lnTo>
                  <a:pt x="183855" y="13150"/>
                </a:lnTo>
                <a:lnTo>
                  <a:pt x="183015" y="12890"/>
                </a:lnTo>
                <a:lnTo>
                  <a:pt x="182197" y="12634"/>
                </a:lnTo>
                <a:lnTo>
                  <a:pt x="181380" y="12379"/>
                </a:lnTo>
                <a:lnTo>
                  <a:pt x="180606" y="12124"/>
                </a:lnTo>
                <a:lnTo>
                  <a:pt x="179854" y="11874"/>
                </a:lnTo>
                <a:lnTo>
                  <a:pt x="179125" y="11619"/>
                </a:lnTo>
                <a:lnTo>
                  <a:pt x="178418" y="11374"/>
                </a:lnTo>
                <a:lnTo>
                  <a:pt x="177733" y="11124"/>
                </a:lnTo>
                <a:lnTo>
                  <a:pt x="177069" y="10880"/>
                </a:lnTo>
                <a:lnTo>
                  <a:pt x="176428" y="10636"/>
                </a:lnTo>
                <a:lnTo>
                  <a:pt x="175810" y="10397"/>
                </a:lnTo>
                <a:lnTo>
                  <a:pt x="174638" y="9919"/>
                </a:lnTo>
                <a:lnTo>
                  <a:pt x="173533" y="9452"/>
                </a:lnTo>
                <a:lnTo>
                  <a:pt x="172494" y="8990"/>
                </a:lnTo>
                <a:lnTo>
                  <a:pt x="171544" y="8539"/>
                </a:lnTo>
                <a:lnTo>
                  <a:pt x="170660" y="8099"/>
                </a:lnTo>
                <a:lnTo>
                  <a:pt x="169842" y="7665"/>
                </a:lnTo>
                <a:lnTo>
                  <a:pt x="169090" y="7241"/>
                </a:lnTo>
                <a:lnTo>
                  <a:pt x="168405" y="6828"/>
                </a:lnTo>
                <a:lnTo>
                  <a:pt x="167786" y="6426"/>
                </a:lnTo>
                <a:lnTo>
                  <a:pt x="167211" y="6035"/>
                </a:lnTo>
                <a:lnTo>
                  <a:pt x="166703" y="5649"/>
                </a:lnTo>
                <a:lnTo>
                  <a:pt x="166261" y="5280"/>
                </a:lnTo>
                <a:lnTo>
                  <a:pt x="165841" y="4922"/>
                </a:lnTo>
                <a:lnTo>
                  <a:pt x="165487" y="4574"/>
                </a:lnTo>
                <a:lnTo>
                  <a:pt x="165178" y="4243"/>
                </a:lnTo>
                <a:lnTo>
                  <a:pt x="164891" y="3917"/>
                </a:lnTo>
                <a:lnTo>
                  <a:pt x="164670" y="3607"/>
                </a:lnTo>
                <a:lnTo>
                  <a:pt x="164471" y="3308"/>
                </a:lnTo>
                <a:lnTo>
                  <a:pt x="164294" y="3026"/>
                </a:lnTo>
                <a:lnTo>
                  <a:pt x="164161" y="2754"/>
                </a:lnTo>
                <a:lnTo>
                  <a:pt x="164051" y="2499"/>
                </a:lnTo>
                <a:lnTo>
                  <a:pt x="163984" y="2255"/>
                </a:lnTo>
                <a:lnTo>
                  <a:pt x="163940" y="2026"/>
                </a:lnTo>
                <a:lnTo>
                  <a:pt x="163896" y="1815"/>
                </a:lnTo>
                <a:lnTo>
                  <a:pt x="163874" y="1614"/>
                </a:lnTo>
                <a:lnTo>
                  <a:pt x="163874" y="1434"/>
                </a:lnTo>
                <a:lnTo>
                  <a:pt x="163918" y="1114"/>
                </a:lnTo>
                <a:lnTo>
                  <a:pt x="163984" y="859"/>
                </a:lnTo>
                <a:lnTo>
                  <a:pt x="164073" y="669"/>
                </a:lnTo>
                <a:lnTo>
                  <a:pt x="164139" y="549"/>
                </a:lnTo>
                <a:lnTo>
                  <a:pt x="164161" y="500"/>
                </a:lnTo>
                <a:lnTo>
                  <a:pt x="164183" y="462"/>
                </a:lnTo>
                <a:lnTo>
                  <a:pt x="164205" y="424"/>
                </a:lnTo>
                <a:lnTo>
                  <a:pt x="164205" y="386"/>
                </a:lnTo>
                <a:lnTo>
                  <a:pt x="164183" y="348"/>
                </a:lnTo>
                <a:lnTo>
                  <a:pt x="164139" y="310"/>
                </a:lnTo>
                <a:lnTo>
                  <a:pt x="164095" y="272"/>
                </a:lnTo>
                <a:lnTo>
                  <a:pt x="164051" y="239"/>
                </a:lnTo>
                <a:lnTo>
                  <a:pt x="163962" y="207"/>
                </a:lnTo>
                <a:lnTo>
                  <a:pt x="163896" y="174"/>
                </a:lnTo>
                <a:lnTo>
                  <a:pt x="163808" y="147"/>
                </a:lnTo>
                <a:lnTo>
                  <a:pt x="163697" y="120"/>
                </a:lnTo>
                <a:lnTo>
                  <a:pt x="163587" y="93"/>
                </a:lnTo>
                <a:lnTo>
                  <a:pt x="163454" y="71"/>
                </a:lnTo>
                <a:lnTo>
                  <a:pt x="163321" y="55"/>
                </a:lnTo>
                <a:lnTo>
                  <a:pt x="163189" y="33"/>
                </a:lnTo>
                <a:lnTo>
                  <a:pt x="163034" y="22"/>
                </a:lnTo>
                <a:lnTo>
                  <a:pt x="162879" y="11"/>
                </a:lnTo>
                <a:lnTo>
                  <a:pt x="162725" y="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Subtitle 1">
            <a:extLst>
              <a:ext uri="{FF2B5EF4-FFF2-40B4-BE49-F238E27FC236}">
                <a16:creationId xmlns:a16="http://schemas.microsoft.com/office/drawing/2014/main" id="{98B8340C-EAED-4771-BDAE-3B4EC87FF8D2}"/>
              </a:ext>
            </a:extLst>
          </p:cNvPr>
          <p:cNvSpPr txBox="1">
            <a:spLocks/>
          </p:cNvSpPr>
          <p:nvPr/>
        </p:nvSpPr>
        <p:spPr>
          <a:xfrm>
            <a:off x="8446971" y="4734496"/>
            <a:ext cx="326065" cy="2480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"/>
                <a:ea typeface="Oxygen"/>
                <a:cs typeface="Oxygen"/>
                <a:sym typeface="Oxyge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9pPr>
          </a:lstStyle>
          <a:p>
            <a:r>
              <a:rPr lang="en-US" sz="130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43"/>
          <p:cNvSpPr txBox="1">
            <a:spLocks noGrp="1"/>
          </p:cNvSpPr>
          <p:nvPr>
            <p:ph type="title"/>
          </p:nvPr>
        </p:nvSpPr>
        <p:spPr>
          <a:xfrm>
            <a:off x="263409" y="157162"/>
            <a:ext cx="3516244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Phần 3 : DATABASE</a:t>
            </a:r>
            <a:endParaRPr b="0">
              <a:solidFill>
                <a:schemeClr val="bg1">
                  <a:lumMod val="1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5" name="Google Shape;255;p43"/>
          <p:cNvSpPr txBox="1">
            <a:spLocks noGrp="1"/>
          </p:cNvSpPr>
          <p:nvPr>
            <p:ph type="subTitle" idx="6"/>
          </p:nvPr>
        </p:nvSpPr>
        <p:spPr>
          <a:xfrm>
            <a:off x="414338" y="996294"/>
            <a:ext cx="1457325" cy="4786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ERD</a:t>
            </a:r>
            <a:endParaRPr>
              <a:solidFill>
                <a:schemeClr val="bg1">
                  <a:lumMod val="1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53857A1C-53DD-4C3C-940D-2982B88F4F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1663" y="989078"/>
            <a:ext cx="5503863" cy="3856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Google Shape;5742;p57">
            <a:extLst>
              <a:ext uri="{FF2B5EF4-FFF2-40B4-BE49-F238E27FC236}">
                <a16:creationId xmlns:a16="http://schemas.microsoft.com/office/drawing/2014/main" id="{EDB76B59-CC32-4E8A-AC1C-4818EE7568A3}"/>
              </a:ext>
            </a:extLst>
          </p:cNvPr>
          <p:cNvGrpSpPr/>
          <p:nvPr/>
        </p:nvGrpSpPr>
        <p:grpSpPr>
          <a:xfrm>
            <a:off x="7375526" y="1566529"/>
            <a:ext cx="1681525" cy="2863725"/>
            <a:chOff x="7060098" y="1402625"/>
            <a:chExt cx="1996953" cy="3027630"/>
          </a:xfrm>
        </p:grpSpPr>
        <p:pic>
          <p:nvPicPr>
            <p:cNvPr id="6" name="Google Shape;5743;p57">
              <a:extLst>
                <a:ext uri="{FF2B5EF4-FFF2-40B4-BE49-F238E27FC236}">
                  <a16:creationId xmlns:a16="http://schemas.microsoft.com/office/drawing/2014/main" id="{1E7C7BF9-1631-4AF7-A29B-7041A97F2A37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060098" y="1402625"/>
              <a:ext cx="1996953" cy="302763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" name="Google Shape;5744;p57">
              <a:extLst>
                <a:ext uri="{FF2B5EF4-FFF2-40B4-BE49-F238E27FC236}">
                  <a16:creationId xmlns:a16="http://schemas.microsoft.com/office/drawing/2014/main" id="{3EC0C8B4-5D0A-441F-9D14-20B58958C631}"/>
                </a:ext>
              </a:extLst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5400000">
              <a:off x="7813180" y="3330126"/>
              <a:ext cx="346013" cy="8756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" name="Subtitle 1">
            <a:extLst>
              <a:ext uri="{FF2B5EF4-FFF2-40B4-BE49-F238E27FC236}">
                <a16:creationId xmlns:a16="http://schemas.microsoft.com/office/drawing/2014/main" id="{25A69AFB-8B41-442A-AA23-468B078D94D6}"/>
              </a:ext>
            </a:extLst>
          </p:cNvPr>
          <p:cNvSpPr txBox="1">
            <a:spLocks/>
          </p:cNvSpPr>
          <p:nvPr/>
        </p:nvSpPr>
        <p:spPr>
          <a:xfrm>
            <a:off x="8165805" y="4734496"/>
            <a:ext cx="607231" cy="2480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"/>
                <a:ea typeface="Oxygen"/>
                <a:cs typeface="Oxygen"/>
                <a:sym typeface="Oxyge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9pPr>
          </a:lstStyle>
          <a:p>
            <a:r>
              <a:rPr lang="en-US" sz="130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10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4"/>
          <p:cNvSpPr txBox="1">
            <a:spLocks noGrp="1"/>
          </p:cNvSpPr>
          <p:nvPr>
            <p:ph type="title"/>
          </p:nvPr>
        </p:nvSpPr>
        <p:spPr>
          <a:xfrm>
            <a:off x="486226" y="117474"/>
            <a:ext cx="4966574" cy="68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Phần 4 : Phân tích và thiết kế</a:t>
            </a:r>
            <a:endParaRPr b="0">
              <a:solidFill>
                <a:schemeClr val="bg1">
                  <a:lumMod val="1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74" name="Google Shape;274;p44"/>
          <p:cNvSpPr txBox="1">
            <a:spLocks noGrp="1"/>
          </p:cNvSpPr>
          <p:nvPr>
            <p:ph type="subTitle" idx="1"/>
          </p:nvPr>
        </p:nvSpPr>
        <p:spPr>
          <a:xfrm>
            <a:off x="1004288" y="743422"/>
            <a:ext cx="2187506" cy="49046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01. Mô hình use case </a:t>
            </a:r>
            <a:endParaRPr>
              <a:solidFill>
                <a:schemeClr val="bg1">
                  <a:lumMod val="1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75" name="Google Shape;275;p44"/>
          <p:cNvPicPr preferRelativeResize="0"/>
          <p:nvPr/>
        </p:nvPicPr>
        <p:blipFill rotWithShape="1">
          <a:blip r:embed="rId3">
            <a:alphaModFix/>
          </a:blip>
          <a:srcRect r="78034" b="10"/>
          <a:stretch/>
        </p:blipFill>
        <p:spPr>
          <a:xfrm>
            <a:off x="0" y="0"/>
            <a:ext cx="2008576" cy="5143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1143CA98-E6DB-4B3F-A2E7-4A2636D510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5889" y="1150145"/>
            <a:ext cx="5972174" cy="3875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ubtitle 1">
            <a:extLst>
              <a:ext uri="{FF2B5EF4-FFF2-40B4-BE49-F238E27FC236}">
                <a16:creationId xmlns:a16="http://schemas.microsoft.com/office/drawing/2014/main" id="{21764266-D87E-4699-9716-E1A9030575FF}"/>
              </a:ext>
            </a:extLst>
          </p:cNvPr>
          <p:cNvSpPr txBox="1">
            <a:spLocks/>
          </p:cNvSpPr>
          <p:nvPr/>
        </p:nvSpPr>
        <p:spPr>
          <a:xfrm>
            <a:off x="7981507" y="4734496"/>
            <a:ext cx="907312" cy="2480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"/>
                <a:ea typeface="Oxygen"/>
                <a:cs typeface="Oxygen"/>
                <a:sym typeface="Oxyge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9pPr>
          </a:lstStyle>
          <a:p>
            <a:r>
              <a:rPr lang="en-US" sz="130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11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8B8FE3-B498-4978-896A-BCEEFF59D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2469" y="0"/>
            <a:ext cx="4533900" cy="592933"/>
          </a:xfrm>
        </p:spPr>
        <p:txBody>
          <a:bodyPr/>
          <a:lstStyle/>
          <a:p>
            <a:pPr algn="l"/>
            <a:r>
              <a:rPr lang="en-US" sz="240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02 . Mô hình Activity Diagram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974DCF-8950-4541-89E6-89736C946B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04288" y="521493"/>
            <a:ext cx="1558649" cy="435769"/>
          </a:xfrm>
        </p:spPr>
        <p:txBody>
          <a:bodyPr/>
          <a:lstStyle/>
          <a:p>
            <a:pPr algn="l"/>
            <a:r>
              <a:rPr lang="en-US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01 . Thống kê</a:t>
            </a:r>
          </a:p>
        </p:txBody>
      </p:sp>
      <p:pic>
        <p:nvPicPr>
          <p:cNvPr id="4" name="Google Shape;275;p44">
            <a:extLst>
              <a:ext uri="{FF2B5EF4-FFF2-40B4-BE49-F238E27FC236}">
                <a16:creationId xmlns:a16="http://schemas.microsoft.com/office/drawing/2014/main" id="{1D575A13-95FA-49BC-9A7E-72A753B18A64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r="78034" b="10"/>
          <a:stretch/>
        </p:blipFill>
        <p:spPr>
          <a:xfrm>
            <a:off x="63112" y="-2"/>
            <a:ext cx="2008576" cy="5143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275;p44">
            <a:extLst>
              <a:ext uri="{FF2B5EF4-FFF2-40B4-BE49-F238E27FC236}">
                <a16:creationId xmlns:a16="http://schemas.microsoft.com/office/drawing/2014/main" id="{B3C3F22D-0138-4A35-8B3A-4A05AA0DCCF2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r="78034" b="10"/>
          <a:stretch/>
        </p:blipFill>
        <p:spPr>
          <a:xfrm rot="10800000">
            <a:off x="7192574" y="-2"/>
            <a:ext cx="2008576" cy="5143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2B8D46B8-3BF7-4DEE-A18D-E2202A607D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8869" y="1100138"/>
            <a:ext cx="4693443" cy="3907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oogle Shape;8965;p76">
            <a:extLst>
              <a:ext uri="{FF2B5EF4-FFF2-40B4-BE49-F238E27FC236}">
                <a16:creationId xmlns:a16="http://schemas.microsoft.com/office/drawing/2014/main" id="{DF3DDA01-8557-4384-83A7-3F47FB5EF370}"/>
              </a:ext>
            </a:extLst>
          </p:cNvPr>
          <p:cNvGrpSpPr/>
          <p:nvPr/>
        </p:nvGrpSpPr>
        <p:grpSpPr>
          <a:xfrm>
            <a:off x="517561" y="4232592"/>
            <a:ext cx="883205" cy="775176"/>
            <a:chOff x="649648" y="271400"/>
            <a:chExt cx="6215377" cy="5455143"/>
          </a:xfrm>
        </p:grpSpPr>
        <p:sp>
          <p:nvSpPr>
            <p:cNvPr id="8" name="Google Shape;8966;p76">
              <a:extLst>
                <a:ext uri="{FF2B5EF4-FFF2-40B4-BE49-F238E27FC236}">
                  <a16:creationId xmlns:a16="http://schemas.microsoft.com/office/drawing/2014/main" id="{C7428F2A-5444-4395-AA47-F04BBCB6E24C}"/>
                </a:ext>
              </a:extLst>
            </p:cNvPr>
            <p:cNvSpPr/>
            <p:nvPr/>
          </p:nvSpPr>
          <p:spPr>
            <a:xfrm>
              <a:off x="2641907" y="3717593"/>
              <a:ext cx="3573900" cy="2008950"/>
            </a:xfrm>
            <a:custGeom>
              <a:avLst/>
              <a:gdLst/>
              <a:ahLst/>
              <a:cxnLst/>
              <a:rect l="l" t="t" r="r" b="b"/>
              <a:pathLst>
                <a:path w="142956" h="80358" fill="none" extrusionOk="0">
                  <a:moveTo>
                    <a:pt x="0" y="50612"/>
                  </a:moveTo>
                  <a:cubicBezTo>
                    <a:pt x="53053" y="80357"/>
                    <a:pt x="120314" y="56605"/>
                    <a:pt x="142956" y="0"/>
                  </a:cubicBezTo>
                </a:path>
              </a:pathLst>
            </a:custGeom>
            <a:noFill/>
            <a:ln w="9525" cap="flat" cmpd="sng">
              <a:solidFill>
                <a:srgbClr val="325D79"/>
              </a:solidFill>
              <a:prstDash val="solid"/>
              <a:miter lim="22198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8967;p76">
              <a:extLst>
                <a:ext uri="{FF2B5EF4-FFF2-40B4-BE49-F238E27FC236}">
                  <a16:creationId xmlns:a16="http://schemas.microsoft.com/office/drawing/2014/main" id="{E68186D9-236B-44E9-A7D6-D3C87D2562D9}"/>
                </a:ext>
              </a:extLst>
            </p:cNvPr>
            <p:cNvSpPr/>
            <p:nvPr/>
          </p:nvSpPr>
          <p:spPr>
            <a:xfrm>
              <a:off x="1359875" y="2446825"/>
              <a:ext cx="338550" cy="1598275"/>
            </a:xfrm>
            <a:custGeom>
              <a:avLst/>
              <a:gdLst/>
              <a:ahLst/>
              <a:cxnLst/>
              <a:rect l="l" t="t" r="r" b="b"/>
              <a:pathLst>
                <a:path w="13542" h="63931" fill="none" extrusionOk="0">
                  <a:moveTo>
                    <a:pt x="888" y="0"/>
                  </a:moveTo>
                  <a:cubicBezTo>
                    <a:pt x="223" y="4440"/>
                    <a:pt x="1" y="9102"/>
                    <a:pt x="1" y="13763"/>
                  </a:cubicBezTo>
                  <a:cubicBezTo>
                    <a:pt x="1" y="31300"/>
                    <a:pt x="4662" y="48614"/>
                    <a:pt x="13541" y="63931"/>
                  </a:cubicBezTo>
                </a:path>
              </a:pathLst>
            </a:custGeom>
            <a:noFill/>
            <a:ln w="9525" cap="flat" cmpd="sng">
              <a:solidFill>
                <a:srgbClr val="325D79"/>
              </a:solidFill>
              <a:prstDash val="solid"/>
              <a:miter lim="22198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8968;p76">
              <a:extLst>
                <a:ext uri="{FF2B5EF4-FFF2-40B4-BE49-F238E27FC236}">
                  <a16:creationId xmlns:a16="http://schemas.microsoft.com/office/drawing/2014/main" id="{F702EBD5-8D8B-4FEF-9619-E8879A54F618}"/>
                </a:ext>
              </a:extLst>
            </p:cNvPr>
            <p:cNvSpPr/>
            <p:nvPr/>
          </p:nvSpPr>
          <p:spPr>
            <a:xfrm>
              <a:off x="1709500" y="271400"/>
              <a:ext cx="5149975" cy="2519525"/>
            </a:xfrm>
            <a:custGeom>
              <a:avLst/>
              <a:gdLst/>
              <a:ahLst/>
              <a:cxnLst/>
              <a:rect l="l" t="t" r="r" b="b"/>
              <a:pathLst>
                <a:path w="205999" h="100781" fill="none" extrusionOk="0">
                  <a:moveTo>
                    <a:pt x="187352" y="100780"/>
                  </a:moveTo>
                  <a:cubicBezTo>
                    <a:pt x="187352" y="77694"/>
                    <a:pt x="179361" y="55496"/>
                    <a:pt x="165154" y="37738"/>
                  </a:cubicBezTo>
                  <a:lnTo>
                    <a:pt x="187352" y="37738"/>
                  </a:lnTo>
                  <a:cubicBezTo>
                    <a:pt x="197563" y="37738"/>
                    <a:pt x="205998" y="29302"/>
                    <a:pt x="205998" y="18869"/>
                  </a:cubicBezTo>
                  <a:cubicBezTo>
                    <a:pt x="205998" y="8436"/>
                    <a:pt x="197563" y="1"/>
                    <a:pt x="187352" y="1"/>
                  </a:cubicBezTo>
                  <a:lnTo>
                    <a:pt x="91012" y="1"/>
                  </a:lnTo>
                  <a:lnTo>
                    <a:pt x="89681" y="1"/>
                  </a:lnTo>
                  <a:lnTo>
                    <a:pt x="86573" y="1"/>
                  </a:lnTo>
                  <a:cubicBezTo>
                    <a:pt x="51056" y="1"/>
                    <a:pt x="17981" y="18869"/>
                    <a:pt x="0" y="49725"/>
                  </a:cubicBezTo>
                </a:path>
              </a:pathLst>
            </a:custGeom>
            <a:noFill/>
            <a:ln w="9525" cap="flat" cmpd="sng">
              <a:solidFill>
                <a:srgbClr val="325D79"/>
              </a:solidFill>
              <a:prstDash val="solid"/>
              <a:miter lim="22198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8969;p76">
              <a:extLst>
                <a:ext uri="{FF2B5EF4-FFF2-40B4-BE49-F238E27FC236}">
                  <a16:creationId xmlns:a16="http://schemas.microsoft.com/office/drawing/2014/main" id="{D33C659E-2A48-4841-9E26-86709DE92C77}"/>
                </a:ext>
              </a:extLst>
            </p:cNvPr>
            <p:cNvSpPr/>
            <p:nvPr/>
          </p:nvSpPr>
          <p:spPr>
            <a:xfrm>
              <a:off x="5965975" y="415700"/>
              <a:ext cx="754750" cy="754750"/>
            </a:xfrm>
            <a:custGeom>
              <a:avLst/>
              <a:gdLst/>
              <a:ahLst/>
              <a:cxnLst/>
              <a:rect l="l" t="t" r="r" b="b"/>
              <a:pathLst>
                <a:path w="30190" h="30190" fill="none" extrusionOk="0">
                  <a:moveTo>
                    <a:pt x="17315" y="0"/>
                  </a:moveTo>
                  <a:cubicBezTo>
                    <a:pt x="5772" y="0"/>
                    <a:pt x="0" y="13763"/>
                    <a:pt x="7992" y="21977"/>
                  </a:cubicBezTo>
                  <a:cubicBezTo>
                    <a:pt x="16205" y="30190"/>
                    <a:pt x="30190" y="24418"/>
                    <a:pt x="30190" y="12875"/>
                  </a:cubicBezTo>
                  <a:cubicBezTo>
                    <a:pt x="30190" y="5772"/>
                    <a:pt x="24418" y="0"/>
                    <a:pt x="17315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E3E9ED"/>
              </a:solidFill>
              <a:prstDash val="solid"/>
              <a:miter lim="22198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8970;p76">
              <a:extLst>
                <a:ext uri="{FF2B5EF4-FFF2-40B4-BE49-F238E27FC236}">
                  <a16:creationId xmlns:a16="http://schemas.microsoft.com/office/drawing/2014/main" id="{3C1A8AF8-1665-4E94-B7A0-5166179515C3}"/>
                </a:ext>
              </a:extLst>
            </p:cNvPr>
            <p:cNvSpPr/>
            <p:nvPr/>
          </p:nvSpPr>
          <p:spPr>
            <a:xfrm>
              <a:off x="699475" y="2457925"/>
              <a:ext cx="5183275" cy="2647150"/>
            </a:xfrm>
            <a:custGeom>
              <a:avLst/>
              <a:gdLst/>
              <a:ahLst/>
              <a:cxnLst/>
              <a:rect l="l" t="t" r="r" b="b"/>
              <a:pathLst>
                <a:path w="207331" h="105886" fill="none" extrusionOk="0">
                  <a:moveTo>
                    <a:pt x="39513" y="0"/>
                  </a:moveTo>
                  <a:cubicBezTo>
                    <a:pt x="38847" y="4440"/>
                    <a:pt x="38404" y="8880"/>
                    <a:pt x="38626" y="13319"/>
                  </a:cubicBezTo>
                  <a:cubicBezTo>
                    <a:pt x="38404" y="31300"/>
                    <a:pt x="43953" y="48836"/>
                    <a:pt x="54164" y="63487"/>
                  </a:cubicBezTo>
                  <a:lnTo>
                    <a:pt x="18869" y="63487"/>
                  </a:lnTo>
                  <a:cubicBezTo>
                    <a:pt x="8436" y="63487"/>
                    <a:pt x="1" y="71922"/>
                    <a:pt x="1" y="82355"/>
                  </a:cubicBezTo>
                  <a:cubicBezTo>
                    <a:pt x="1" y="92566"/>
                    <a:pt x="8436" y="101002"/>
                    <a:pt x="18869" y="101002"/>
                  </a:cubicBezTo>
                  <a:lnTo>
                    <a:pt x="116097" y="101002"/>
                  </a:lnTo>
                  <a:cubicBezTo>
                    <a:pt x="154277" y="105885"/>
                    <a:pt x="191126" y="85463"/>
                    <a:pt x="207331" y="50390"/>
                  </a:cubicBezTo>
                </a:path>
              </a:pathLst>
            </a:custGeom>
            <a:noFill/>
            <a:ln w="9525" cap="flat" cmpd="sng">
              <a:solidFill>
                <a:srgbClr val="667E92"/>
              </a:solidFill>
              <a:prstDash val="solid"/>
              <a:miter lim="22198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8971;p76">
              <a:extLst>
                <a:ext uri="{FF2B5EF4-FFF2-40B4-BE49-F238E27FC236}">
                  <a16:creationId xmlns:a16="http://schemas.microsoft.com/office/drawing/2014/main" id="{A96275EC-205D-4916-B336-05FA60FBE18D}"/>
                </a:ext>
              </a:extLst>
            </p:cNvPr>
            <p:cNvSpPr/>
            <p:nvPr/>
          </p:nvSpPr>
          <p:spPr>
            <a:xfrm>
              <a:off x="2075775" y="387950"/>
              <a:ext cx="4012325" cy="2402975"/>
            </a:xfrm>
            <a:custGeom>
              <a:avLst/>
              <a:gdLst/>
              <a:ahLst/>
              <a:cxnLst/>
              <a:rect l="l" t="t" r="r" b="b"/>
              <a:pathLst>
                <a:path w="160493" h="96119" fill="none" extrusionOk="0">
                  <a:moveTo>
                    <a:pt x="160492" y="96118"/>
                  </a:moveTo>
                  <a:cubicBezTo>
                    <a:pt x="160492" y="57494"/>
                    <a:pt x="135630" y="23530"/>
                    <a:pt x="99003" y="11765"/>
                  </a:cubicBezTo>
                  <a:cubicBezTo>
                    <a:pt x="62377" y="0"/>
                    <a:pt x="22420" y="13097"/>
                    <a:pt x="0" y="44397"/>
                  </a:cubicBezTo>
                </a:path>
              </a:pathLst>
            </a:custGeom>
            <a:noFill/>
            <a:ln w="9525" cap="flat" cmpd="sng">
              <a:solidFill>
                <a:srgbClr val="667E92"/>
              </a:solidFill>
              <a:prstDash val="solid"/>
              <a:miter lim="22198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8972;p76">
              <a:extLst>
                <a:ext uri="{FF2B5EF4-FFF2-40B4-BE49-F238E27FC236}">
                  <a16:creationId xmlns:a16="http://schemas.microsoft.com/office/drawing/2014/main" id="{7EF3515D-8BF7-4D5A-B465-9F6D7881E727}"/>
                </a:ext>
              </a:extLst>
            </p:cNvPr>
            <p:cNvSpPr/>
            <p:nvPr/>
          </p:nvSpPr>
          <p:spPr>
            <a:xfrm>
              <a:off x="649648" y="670971"/>
              <a:ext cx="5183118" cy="4298214"/>
            </a:xfrm>
            <a:custGeom>
              <a:avLst/>
              <a:gdLst/>
              <a:ahLst/>
              <a:cxnLst/>
              <a:rect l="l" t="t" r="r" b="b"/>
              <a:pathLst>
                <a:path w="205333" h="170260" fill="none" extrusionOk="0">
                  <a:moveTo>
                    <a:pt x="205333" y="84575"/>
                  </a:moveTo>
                  <a:cubicBezTo>
                    <a:pt x="205333" y="51944"/>
                    <a:pt x="185133" y="22865"/>
                    <a:pt x="154721" y="11322"/>
                  </a:cubicBezTo>
                  <a:cubicBezTo>
                    <a:pt x="124088" y="1"/>
                    <a:pt x="89681" y="8880"/>
                    <a:pt x="68371" y="33520"/>
                  </a:cubicBezTo>
                  <a:lnTo>
                    <a:pt x="18869" y="33520"/>
                  </a:lnTo>
                  <a:cubicBezTo>
                    <a:pt x="8436" y="33520"/>
                    <a:pt x="1" y="41955"/>
                    <a:pt x="1" y="52388"/>
                  </a:cubicBezTo>
                  <a:cubicBezTo>
                    <a:pt x="1" y="62599"/>
                    <a:pt x="8436" y="71034"/>
                    <a:pt x="18869" y="71034"/>
                  </a:cubicBezTo>
                  <a:lnTo>
                    <a:pt x="50612" y="71034"/>
                  </a:lnTo>
                  <a:cubicBezTo>
                    <a:pt x="44175" y="108549"/>
                    <a:pt x="65929" y="145176"/>
                    <a:pt x="101668" y="157607"/>
                  </a:cubicBezTo>
                  <a:cubicBezTo>
                    <a:pt x="137629" y="170260"/>
                    <a:pt x="177363" y="155165"/>
                    <a:pt x="195788" y="121868"/>
                  </a:cubicBezTo>
                </a:path>
              </a:pathLst>
            </a:custGeom>
            <a:noFill/>
            <a:ln w="9525" cap="flat" cmpd="sng">
              <a:solidFill>
                <a:srgbClr val="445D73"/>
              </a:solidFill>
              <a:prstDash val="solid"/>
              <a:miter lim="22198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8973;p76">
              <a:extLst>
                <a:ext uri="{FF2B5EF4-FFF2-40B4-BE49-F238E27FC236}">
                  <a16:creationId xmlns:a16="http://schemas.microsoft.com/office/drawing/2014/main" id="{0D5C43E6-9A5E-4AD5-95AB-518DD71AA55B}"/>
                </a:ext>
              </a:extLst>
            </p:cNvPr>
            <p:cNvSpPr/>
            <p:nvPr/>
          </p:nvSpPr>
          <p:spPr>
            <a:xfrm>
              <a:off x="1731700" y="1059450"/>
              <a:ext cx="5133325" cy="3762600"/>
            </a:xfrm>
            <a:custGeom>
              <a:avLst/>
              <a:gdLst/>
              <a:ahLst/>
              <a:cxnLst/>
              <a:rect l="l" t="t" r="r" b="b"/>
              <a:pathLst>
                <a:path w="205333" h="150504" fill="none" extrusionOk="0">
                  <a:moveTo>
                    <a:pt x="85685" y="0"/>
                  </a:moveTo>
                  <a:cubicBezTo>
                    <a:pt x="33297" y="222"/>
                    <a:pt x="0" y="56383"/>
                    <a:pt x="25306" y="102333"/>
                  </a:cubicBezTo>
                  <a:cubicBezTo>
                    <a:pt x="50390" y="148283"/>
                    <a:pt x="115652" y="150503"/>
                    <a:pt x="144066" y="106551"/>
                  </a:cubicBezTo>
                  <a:lnTo>
                    <a:pt x="186464" y="106551"/>
                  </a:lnTo>
                  <a:cubicBezTo>
                    <a:pt x="196897" y="106551"/>
                    <a:pt x="205332" y="98116"/>
                    <a:pt x="205332" y="87683"/>
                  </a:cubicBezTo>
                  <a:cubicBezTo>
                    <a:pt x="205332" y="77250"/>
                    <a:pt x="196897" y="68814"/>
                    <a:pt x="186464" y="68814"/>
                  </a:cubicBezTo>
                  <a:lnTo>
                    <a:pt x="154943" y="68814"/>
                  </a:lnTo>
                  <a:cubicBezTo>
                    <a:pt x="154721" y="30856"/>
                    <a:pt x="123865" y="0"/>
                    <a:pt x="85685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869FB1"/>
              </a:solidFill>
              <a:prstDash val="solid"/>
              <a:miter lim="22198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8974;p76">
              <a:extLst>
                <a:ext uri="{FF2B5EF4-FFF2-40B4-BE49-F238E27FC236}">
                  <a16:creationId xmlns:a16="http://schemas.microsoft.com/office/drawing/2014/main" id="{04AEF229-56BE-48F3-9B30-8A1D041DC4F3}"/>
                </a:ext>
              </a:extLst>
            </p:cNvPr>
            <p:cNvSpPr/>
            <p:nvPr/>
          </p:nvSpPr>
          <p:spPr>
            <a:xfrm>
              <a:off x="5965975" y="2912975"/>
              <a:ext cx="754750" cy="754775"/>
            </a:xfrm>
            <a:custGeom>
              <a:avLst/>
              <a:gdLst/>
              <a:ahLst/>
              <a:cxnLst/>
              <a:rect l="l" t="t" r="r" b="b"/>
              <a:pathLst>
                <a:path w="30190" h="30191" fill="none" extrusionOk="0">
                  <a:moveTo>
                    <a:pt x="17315" y="1"/>
                  </a:moveTo>
                  <a:cubicBezTo>
                    <a:pt x="5772" y="1"/>
                    <a:pt x="0" y="13764"/>
                    <a:pt x="7992" y="21977"/>
                  </a:cubicBezTo>
                  <a:cubicBezTo>
                    <a:pt x="16205" y="30190"/>
                    <a:pt x="30190" y="24419"/>
                    <a:pt x="30190" y="12876"/>
                  </a:cubicBezTo>
                  <a:cubicBezTo>
                    <a:pt x="30190" y="5772"/>
                    <a:pt x="24418" y="1"/>
                    <a:pt x="17315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E3E9ED"/>
              </a:solidFill>
              <a:prstDash val="solid"/>
              <a:miter lim="22198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8975;p76">
              <a:extLst>
                <a:ext uri="{FF2B5EF4-FFF2-40B4-BE49-F238E27FC236}">
                  <a16:creationId xmlns:a16="http://schemas.microsoft.com/office/drawing/2014/main" id="{270CEAC3-DD00-4784-8780-C85DF2FC2A8A}"/>
                </a:ext>
              </a:extLst>
            </p:cNvPr>
            <p:cNvSpPr/>
            <p:nvPr/>
          </p:nvSpPr>
          <p:spPr>
            <a:xfrm>
              <a:off x="2453125" y="1464550"/>
              <a:ext cx="2874675" cy="2785900"/>
            </a:xfrm>
            <a:custGeom>
              <a:avLst/>
              <a:gdLst/>
              <a:ahLst/>
              <a:cxnLst/>
              <a:rect l="l" t="t" r="r" b="b"/>
              <a:pathLst>
                <a:path w="114987" h="111436" fill="none" extrusionOk="0">
                  <a:moveTo>
                    <a:pt x="56828" y="1"/>
                  </a:moveTo>
                  <a:cubicBezTo>
                    <a:pt x="31744" y="1"/>
                    <a:pt x="9990" y="17759"/>
                    <a:pt x="4884" y="42621"/>
                  </a:cubicBezTo>
                  <a:cubicBezTo>
                    <a:pt x="1" y="67483"/>
                    <a:pt x="13320" y="92123"/>
                    <a:pt x="36628" y="101890"/>
                  </a:cubicBezTo>
                  <a:cubicBezTo>
                    <a:pt x="59936" y="111435"/>
                    <a:pt x="87017" y="103444"/>
                    <a:pt x="101002" y="82356"/>
                  </a:cubicBezTo>
                  <a:cubicBezTo>
                    <a:pt x="114987" y="61268"/>
                    <a:pt x="112323" y="33298"/>
                    <a:pt x="94343" y="15539"/>
                  </a:cubicBezTo>
                  <a:cubicBezTo>
                    <a:pt x="84353" y="5550"/>
                    <a:pt x="71035" y="1"/>
                    <a:pt x="56828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E3E9ED"/>
              </a:solidFill>
              <a:prstDash val="solid"/>
              <a:miter lim="22198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8976;p76">
              <a:extLst>
                <a:ext uri="{FF2B5EF4-FFF2-40B4-BE49-F238E27FC236}">
                  <a16:creationId xmlns:a16="http://schemas.microsoft.com/office/drawing/2014/main" id="{4B16EF65-1BE5-492F-90FD-53BC169F87E7}"/>
                </a:ext>
              </a:extLst>
            </p:cNvPr>
            <p:cNvSpPr/>
            <p:nvPr/>
          </p:nvSpPr>
          <p:spPr>
            <a:xfrm>
              <a:off x="732775" y="4183825"/>
              <a:ext cx="754775" cy="760300"/>
            </a:xfrm>
            <a:custGeom>
              <a:avLst/>
              <a:gdLst/>
              <a:ahLst/>
              <a:cxnLst/>
              <a:rect l="l" t="t" r="r" b="b"/>
              <a:pathLst>
                <a:path w="30191" h="30412" fill="none" extrusionOk="0">
                  <a:moveTo>
                    <a:pt x="17315" y="0"/>
                  </a:moveTo>
                  <a:cubicBezTo>
                    <a:pt x="5772" y="0"/>
                    <a:pt x="1" y="13985"/>
                    <a:pt x="7992" y="22199"/>
                  </a:cubicBezTo>
                  <a:cubicBezTo>
                    <a:pt x="16205" y="30412"/>
                    <a:pt x="30190" y="24640"/>
                    <a:pt x="30190" y="13097"/>
                  </a:cubicBezTo>
                  <a:cubicBezTo>
                    <a:pt x="30190" y="5772"/>
                    <a:pt x="24419" y="0"/>
                    <a:pt x="17315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E3E9ED"/>
              </a:solidFill>
              <a:prstDash val="solid"/>
              <a:miter lim="22198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8977;p76">
              <a:extLst>
                <a:ext uri="{FF2B5EF4-FFF2-40B4-BE49-F238E27FC236}">
                  <a16:creationId xmlns:a16="http://schemas.microsoft.com/office/drawing/2014/main" id="{A61B3BCF-D65C-461D-881A-73EB4E89E6CB}"/>
                </a:ext>
              </a:extLst>
            </p:cNvPr>
            <p:cNvSpPr/>
            <p:nvPr/>
          </p:nvSpPr>
          <p:spPr>
            <a:xfrm>
              <a:off x="732775" y="1669900"/>
              <a:ext cx="754775" cy="754750"/>
            </a:xfrm>
            <a:custGeom>
              <a:avLst/>
              <a:gdLst/>
              <a:ahLst/>
              <a:cxnLst/>
              <a:rect l="l" t="t" r="r" b="b"/>
              <a:pathLst>
                <a:path w="30191" h="30190" fill="none" extrusionOk="0">
                  <a:moveTo>
                    <a:pt x="17315" y="0"/>
                  </a:moveTo>
                  <a:cubicBezTo>
                    <a:pt x="5772" y="0"/>
                    <a:pt x="1" y="13985"/>
                    <a:pt x="8214" y="22198"/>
                  </a:cubicBezTo>
                  <a:cubicBezTo>
                    <a:pt x="16205" y="30189"/>
                    <a:pt x="30190" y="24418"/>
                    <a:pt x="30190" y="12875"/>
                  </a:cubicBezTo>
                  <a:cubicBezTo>
                    <a:pt x="30190" y="5772"/>
                    <a:pt x="24419" y="0"/>
                    <a:pt x="17315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E3E9ED"/>
              </a:solidFill>
              <a:prstDash val="solid"/>
              <a:miter lim="22198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Subtitle 1">
            <a:extLst>
              <a:ext uri="{FF2B5EF4-FFF2-40B4-BE49-F238E27FC236}">
                <a16:creationId xmlns:a16="http://schemas.microsoft.com/office/drawing/2014/main" id="{066AB392-6BAF-4B0E-9D8C-4194796898FB}"/>
              </a:ext>
            </a:extLst>
          </p:cNvPr>
          <p:cNvSpPr txBox="1">
            <a:spLocks/>
          </p:cNvSpPr>
          <p:nvPr/>
        </p:nvSpPr>
        <p:spPr>
          <a:xfrm>
            <a:off x="7981507" y="4734496"/>
            <a:ext cx="907312" cy="2480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"/>
                <a:ea typeface="Oxygen"/>
                <a:cs typeface="Oxygen"/>
                <a:sym typeface="Oxyge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9pPr>
          </a:lstStyle>
          <a:p>
            <a:r>
              <a:rPr lang="en-US" sz="130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33773400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5E9C0-4C35-4088-B87D-B24EDA5A5B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430" y="99928"/>
            <a:ext cx="2008576" cy="471655"/>
          </a:xfrm>
        </p:spPr>
        <p:txBody>
          <a:bodyPr/>
          <a:lstStyle/>
          <a:p>
            <a:r>
              <a:rPr lang="en-US" sz="250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02. Bán hàng</a:t>
            </a:r>
          </a:p>
        </p:txBody>
      </p:sp>
      <p:pic>
        <p:nvPicPr>
          <p:cNvPr id="4" name="Google Shape;275;p44">
            <a:extLst>
              <a:ext uri="{FF2B5EF4-FFF2-40B4-BE49-F238E27FC236}">
                <a16:creationId xmlns:a16="http://schemas.microsoft.com/office/drawing/2014/main" id="{12F884A1-45B4-41B0-B8BD-E082C83F7437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r="78034" b="10"/>
          <a:stretch/>
        </p:blipFill>
        <p:spPr>
          <a:xfrm>
            <a:off x="0" y="-99930"/>
            <a:ext cx="2008576" cy="5143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42" name="Picture 2">
            <a:extLst>
              <a:ext uri="{FF2B5EF4-FFF2-40B4-BE49-F238E27FC236}">
                <a16:creationId xmlns:a16="http://schemas.microsoft.com/office/drawing/2014/main" id="{7420C6D6-244E-4EC9-B3E7-7C9AE6D988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9555" y="771526"/>
            <a:ext cx="5176838" cy="4036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ubtitle 1">
            <a:extLst>
              <a:ext uri="{FF2B5EF4-FFF2-40B4-BE49-F238E27FC236}">
                <a16:creationId xmlns:a16="http://schemas.microsoft.com/office/drawing/2014/main" id="{F6862EF1-E186-42DE-BA4E-AAE1991BB498}"/>
              </a:ext>
            </a:extLst>
          </p:cNvPr>
          <p:cNvSpPr txBox="1">
            <a:spLocks/>
          </p:cNvSpPr>
          <p:nvPr/>
        </p:nvSpPr>
        <p:spPr>
          <a:xfrm>
            <a:off x="7981507" y="4734496"/>
            <a:ext cx="907312" cy="2480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"/>
                <a:ea typeface="Oxygen"/>
                <a:cs typeface="Oxygen"/>
                <a:sym typeface="Oxyge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9pPr>
          </a:lstStyle>
          <a:p>
            <a:r>
              <a:rPr lang="en-US" sz="130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9820882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6"/>
          <p:cNvSpPr txBox="1">
            <a:spLocks noGrp="1"/>
          </p:cNvSpPr>
          <p:nvPr>
            <p:ph type="title"/>
          </p:nvPr>
        </p:nvSpPr>
        <p:spPr>
          <a:xfrm>
            <a:off x="464345" y="107138"/>
            <a:ext cx="2983875" cy="57864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03 . Khuyến mãi</a:t>
            </a:r>
            <a:endParaRPr sz="2500">
              <a:solidFill>
                <a:schemeClr val="bg1">
                  <a:lumMod val="1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FAD13C4-04AC-424B-9424-29BBFD6747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8701" y="907256"/>
            <a:ext cx="2955130" cy="4136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DEB5033-BA50-48B0-B49D-AB6961034D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9189" y="882289"/>
            <a:ext cx="3109911" cy="4082635"/>
          </a:xfrm>
          <a:prstGeom prst="rect">
            <a:avLst/>
          </a:prstGeom>
        </p:spPr>
      </p:pic>
      <p:sp>
        <p:nvSpPr>
          <p:cNvPr id="8" name="Google Shape;366;p51">
            <a:extLst>
              <a:ext uri="{FF2B5EF4-FFF2-40B4-BE49-F238E27FC236}">
                <a16:creationId xmlns:a16="http://schemas.microsoft.com/office/drawing/2014/main" id="{9D967EE6-F336-4D1F-B4EF-8947D6DFA979}"/>
              </a:ext>
            </a:extLst>
          </p:cNvPr>
          <p:cNvSpPr/>
          <p:nvPr/>
        </p:nvSpPr>
        <p:spPr>
          <a:xfrm rot="10800000">
            <a:off x="8065173" y="107138"/>
            <a:ext cx="667115" cy="667140"/>
          </a:xfrm>
          <a:custGeom>
            <a:avLst/>
            <a:gdLst/>
            <a:ahLst/>
            <a:cxnLst/>
            <a:rect l="l" t="t" r="r" b="b"/>
            <a:pathLst>
              <a:path w="103710" h="103714" extrusionOk="0">
                <a:moveTo>
                  <a:pt x="51861" y="0"/>
                </a:moveTo>
                <a:lnTo>
                  <a:pt x="51192" y="13"/>
                </a:lnTo>
                <a:lnTo>
                  <a:pt x="50522" y="25"/>
                </a:lnTo>
                <a:lnTo>
                  <a:pt x="49852" y="38"/>
                </a:lnTo>
                <a:lnTo>
                  <a:pt x="49183" y="76"/>
                </a:lnTo>
                <a:lnTo>
                  <a:pt x="48526" y="114"/>
                </a:lnTo>
                <a:lnTo>
                  <a:pt x="47869" y="152"/>
                </a:lnTo>
                <a:lnTo>
                  <a:pt x="47212" y="215"/>
                </a:lnTo>
                <a:lnTo>
                  <a:pt x="46555" y="278"/>
                </a:lnTo>
                <a:lnTo>
                  <a:pt x="45898" y="341"/>
                </a:lnTo>
                <a:lnTo>
                  <a:pt x="45254" y="417"/>
                </a:lnTo>
                <a:lnTo>
                  <a:pt x="44610" y="505"/>
                </a:lnTo>
                <a:lnTo>
                  <a:pt x="43965" y="607"/>
                </a:lnTo>
                <a:lnTo>
                  <a:pt x="43321" y="708"/>
                </a:lnTo>
                <a:lnTo>
                  <a:pt x="42677" y="821"/>
                </a:lnTo>
                <a:lnTo>
                  <a:pt x="42045" y="935"/>
                </a:lnTo>
                <a:lnTo>
                  <a:pt x="41401" y="1061"/>
                </a:lnTo>
                <a:lnTo>
                  <a:pt x="40769" y="1188"/>
                </a:lnTo>
                <a:lnTo>
                  <a:pt x="40150" y="1339"/>
                </a:lnTo>
                <a:lnTo>
                  <a:pt x="39518" y="1478"/>
                </a:lnTo>
                <a:lnTo>
                  <a:pt x="38899" y="1642"/>
                </a:lnTo>
                <a:lnTo>
                  <a:pt x="38280" y="1807"/>
                </a:lnTo>
                <a:lnTo>
                  <a:pt x="37661" y="1971"/>
                </a:lnTo>
                <a:lnTo>
                  <a:pt x="37042" y="2148"/>
                </a:lnTo>
                <a:lnTo>
                  <a:pt x="36436" y="2337"/>
                </a:lnTo>
                <a:lnTo>
                  <a:pt x="35829" y="2527"/>
                </a:lnTo>
                <a:lnTo>
                  <a:pt x="35223" y="2729"/>
                </a:lnTo>
                <a:lnTo>
                  <a:pt x="34629" y="2931"/>
                </a:lnTo>
                <a:lnTo>
                  <a:pt x="34023" y="3146"/>
                </a:lnTo>
                <a:lnTo>
                  <a:pt x="33429" y="3373"/>
                </a:lnTo>
                <a:lnTo>
                  <a:pt x="32848" y="3600"/>
                </a:lnTo>
                <a:lnTo>
                  <a:pt x="32254" y="3840"/>
                </a:lnTo>
                <a:lnTo>
                  <a:pt x="31673" y="4080"/>
                </a:lnTo>
                <a:lnTo>
                  <a:pt x="31092" y="4333"/>
                </a:lnTo>
                <a:lnTo>
                  <a:pt x="30510" y="4586"/>
                </a:lnTo>
                <a:lnTo>
                  <a:pt x="29942" y="4851"/>
                </a:lnTo>
                <a:lnTo>
                  <a:pt x="29373" y="5116"/>
                </a:lnTo>
                <a:lnTo>
                  <a:pt x="28805" y="5394"/>
                </a:lnTo>
                <a:lnTo>
                  <a:pt x="28249" y="5672"/>
                </a:lnTo>
                <a:lnTo>
                  <a:pt x="27693" y="5963"/>
                </a:lnTo>
                <a:lnTo>
                  <a:pt x="27137" y="6266"/>
                </a:lnTo>
                <a:lnTo>
                  <a:pt x="26594" y="6569"/>
                </a:lnTo>
                <a:lnTo>
                  <a:pt x="26051" y="6872"/>
                </a:lnTo>
                <a:lnTo>
                  <a:pt x="24964" y="7517"/>
                </a:lnTo>
                <a:lnTo>
                  <a:pt x="23903" y="8173"/>
                </a:lnTo>
                <a:lnTo>
                  <a:pt x="22867" y="8856"/>
                </a:lnTo>
                <a:lnTo>
                  <a:pt x="21831" y="9576"/>
                </a:lnTo>
                <a:lnTo>
                  <a:pt x="20833" y="10308"/>
                </a:lnTo>
                <a:lnTo>
                  <a:pt x="19835" y="11066"/>
                </a:lnTo>
                <a:lnTo>
                  <a:pt x="18875" y="11850"/>
                </a:lnTo>
                <a:lnTo>
                  <a:pt x="17915" y="12645"/>
                </a:lnTo>
                <a:lnTo>
                  <a:pt x="16992" y="13479"/>
                </a:lnTo>
                <a:lnTo>
                  <a:pt x="16083" y="14326"/>
                </a:lnTo>
                <a:lnTo>
                  <a:pt x="15186" y="15197"/>
                </a:lnTo>
                <a:lnTo>
                  <a:pt x="14314" y="16081"/>
                </a:lnTo>
                <a:lnTo>
                  <a:pt x="13468" y="16991"/>
                </a:lnTo>
                <a:lnTo>
                  <a:pt x="12646" y="17926"/>
                </a:lnTo>
                <a:lnTo>
                  <a:pt x="11838" y="18873"/>
                </a:lnTo>
                <a:lnTo>
                  <a:pt x="11055" y="19846"/>
                </a:lnTo>
                <a:lnTo>
                  <a:pt x="10297" y="20831"/>
                </a:lnTo>
                <a:lnTo>
                  <a:pt x="9564" y="21842"/>
                </a:lnTo>
                <a:lnTo>
                  <a:pt x="8856" y="22865"/>
                </a:lnTo>
                <a:lnTo>
                  <a:pt x="8174" y="23914"/>
                </a:lnTo>
                <a:lnTo>
                  <a:pt x="7505" y="24975"/>
                </a:lnTo>
                <a:lnTo>
                  <a:pt x="6873" y="26049"/>
                </a:lnTo>
                <a:lnTo>
                  <a:pt x="6557" y="26592"/>
                </a:lnTo>
                <a:lnTo>
                  <a:pt x="6254" y="27148"/>
                </a:lnTo>
                <a:lnTo>
                  <a:pt x="5963" y="27691"/>
                </a:lnTo>
                <a:lnTo>
                  <a:pt x="5673" y="28247"/>
                </a:lnTo>
                <a:lnTo>
                  <a:pt x="5395" y="28815"/>
                </a:lnTo>
                <a:lnTo>
                  <a:pt x="5117" y="29384"/>
                </a:lnTo>
                <a:lnTo>
                  <a:pt x="4839" y="29952"/>
                </a:lnTo>
                <a:lnTo>
                  <a:pt x="4586" y="30521"/>
                </a:lnTo>
                <a:lnTo>
                  <a:pt x="4321" y="31102"/>
                </a:lnTo>
                <a:lnTo>
                  <a:pt x="4068" y="31670"/>
                </a:lnTo>
                <a:lnTo>
                  <a:pt x="3828" y="32264"/>
                </a:lnTo>
                <a:lnTo>
                  <a:pt x="3601" y="32845"/>
                </a:lnTo>
                <a:lnTo>
                  <a:pt x="3373" y="33439"/>
                </a:lnTo>
                <a:lnTo>
                  <a:pt x="3146" y="34032"/>
                </a:lnTo>
                <a:lnTo>
                  <a:pt x="2931" y="34626"/>
                </a:lnTo>
                <a:lnTo>
                  <a:pt x="2729" y="35233"/>
                </a:lnTo>
                <a:lnTo>
                  <a:pt x="2527" y="35826"/>
                </a:lnTo>
                <a:lnTo>
                  <a:pt x="2325" y="36445"/>
                </a:lnTo>
                <a:lnTo>
                  <a:pt x="2148" y="37052"/>
                </a:lnTo>
                <a:lnTo>
                  <a:pt x="1971" y="37658"/>
                </a:lnTo>
                <a:lnTo>
                  <a:pt x="1794" y="38277"/>
                </a:lnTo>
                <a:lnTo>
                  <a:pt x="1630" y="38896"/>
                </a:lnTo>
                <a:lnTo>
                  <a:pt x="1478" y="39528"/>
                </a:lnTo>
                <a:lnTo>
                  <a:pt x="1327" y="40147"/>
                </a:lnTo>
                <a:lnTo>
                  <a:pt x="1188" y="40778"/>
                </a:lnTo>
                <a:lnTo>
                  <a:pt x="1049" y="41410"/>
                </a:lnTo>
                <a:lnTo>
                  <a:pt x="922" y="42042"/>
                </a:lnTo>
                <a:lnTo>
                  <a:pt x="809" y="42686"/>
                </a:lnTo>
                <a:lnTo>
                  <a:pt x="695" y="43317"/>
                </a:lnTo>
                <a:lnTo>
                  <a:pt x="594" y="43962"/>
                </a:lnTo>
                <a:lnTo>
                  <a:pt x="506" y="44606"/>
                </a:lnTo>
                <a:lnTo>
                  <a:pt x="417" y="45250"/>
                </a:lnTo>
                <a:lnTo>
                  <a:pt x="341" y="45907"/>
                </a:lnTo>
                <a:lnTo>
                  <a:pt x="266" y="46564"/>
                </a:lnTo>
                <a:lnTo>
                  <a:pt x="202" y="47208"/>
                </a:lnTo>
                <a:lnTo>
                  <a:pt x="152" y="47865"/>
                </a:lnTo>
                <a:lnTo>
                  <a:pt x="101" y="48535"/>
                </a:lnTo>
                <a:lnTo>
                  <a:pt x="63" y="49192"/>
                </a:lnTo>
                <a:lnTo>
                  <a:pt x="38" y="49861"/>
                </a:lnTo>
                <a:lnTo>
                  <a:pt x="13" y="50518"/>
                </a:lnTo>
                <a:lnTo>
                  <a:pt x="0" y="51188"/>
                </a:lnTo>
                <a:lnTo>
                  <a:pt x="0" y="51857"/>
                </a:lnTo>
                <a:lnTo>
                  <a:pt x="0" y="52527"/>
                </a:lnTo>
                <a:lnTo>
                  <a:pt x="13" y="53196"/>
                </a:lnTo>
                <a:lnTo>
                  <a:pt x="38" y="53866"/>
                </a:lnTo>
                <a:lnTo>
                  <a:pt x="63" y="54523"/>
                </a:lnTo>
                <a:lnTo>
                  <a:pt x="101" y="55192"/>
                </a:lnTo>
                <a:lnTo>
                  <a:pt x="152" y="55849"/>
                </a:lnTo>
                <a:lnTo>
                  <a:pt x="202" y="56506"/>
                </a:lnTo>
                <a:lnTo>
                  <a:pt x="266" y="57163"/>
                </a:lnTo>
                <a:lnTo>
                  <a:pt x="341" y="57820"/>
                </a:lnTo>
                <a:lnTo>
                  <a:pt x="417" y="58464"/>
                </a:lnTo>
                <a:lnTo>
                  <a:pt x="506" y="59108"/>
                </a:lnTo>
                <a:lnTo>
                  <a:pt x="594" y="59752"/>
                </a:lnTo>
                <a:lnTo>
                  <a:pt x="695" y="60397"/>
                </a:lnTo>
                <a:lnTo>
                  <a:pt x="809" y="61041"/>
                </a:lnTo>
                <a:lnTo>
                  <a:pt x="922" y="61673"/>
                </a:lnTo>
                <a:lnTo>
                  <a:pt x="1049" y="62304"/>
                </a:lnTo>
                <a:lnTo>
                  <a:pt x="1188" y="62936"/>
                </a:lnTo>
                <a:lnTo>
                  <a:pt x="1327" y="63568"/>
                </a:lnTo>
                <a:lnTo>
                  <a:pt x="1478" y="64199"/>
                </a:lnTo>
                <a:lnTo>
                  <a:pt x="1630" y="64818"/>
                </a:lnTo>
                <a:lnTo>
                  <a:pt x="1794" y="65437"/>
                </a:lnTo>
                <a:lnTo>
                  <a:pt x="1971" y="66056"/>
                </a:lnTo>
                <a:lnTo>
                  <a:pt x="2148" y="66675"/>
                </a:lnTo>
                <a:lnTo>
                  <a:pt x="2325" y="67282"/>
                </a:lnTo>
                <a:lnTo>
                  <a:pt x="2527" y="67888"/>
                </a:lnTo>
                <a:lnTo>
                  <a:pt x="2729" y="68494"/>
                </a:lnTo>
                <a:lnTo>
                  <a:pt x="2931" y="69088"/>
                </a:lnTo>
                <a:lnTo>
                  <a:pt x="3146" y="69694"/>
                </a:lnTo>
                <a:lnTo>
                  <a:pt x="3373" y="70288"/>
                </a:lnTo>
                <a:lnTo>
                  <a:pt x="3601" y="70869"/>
                </a:lnTo>
                <a:lnTo>
                  <a:pt x="3828" y="71463"/>
                </a:lnTo>
                <a:lnTo>
                  <a:pt x="4068" y="72044"/>
                </a:lnTo>
                <a:lnTo>
                  <a:pt x="4321" y="72625"/>
                </a:lnTo>
                <a:lnTo>
                  <a:pt x="4586" y="73194"/>
                </a:lnTo>
                <a:lnTo>
                  <a:pt x="4839" y="73775"/>
                </a:lnTo>
                <a:lnTo>
                  <a:pt x="5117" y="74343"/>
                </a:lnTo>
                <a:lnTo>
                  <a:pt x="5395" y="74912"/>
                </a:lnTo>
                <a:lnTo>
                  <a:pt x="5673" y="75467"/>
                </a:lnTo>
                <a:lnTo>
                  <a:pt x="5963" y="76023"/>
                </a:lnTo>
                <a:lnTo>
                  <a:pt x="6254" y="76579"/>
                </a:lnTo>
                <a:lnTo>
                  <a:pt x="6557" y="77122"/>
                </a:lnTo>
                <a:lnTo>
                  <a:pt x="6873" y="77666"/>
                </a:lnTo>
                <a:lnTo>
                  <a:pt x="7189" y="78209"/>
                </a:lnTo>
                <a:lnTo>
                  <a:pt x="7505" y="78752"/>
                </a:lnTo>
                <a:lnTo>
                  <a:pt x="8174" y="79813"/>
                </a:lnTo>
                <a:lnTo>
                  <a:pt x="8856" y="80849"/>
                </a:lnTo>
                <a:lnTo>
                  <a:pt x="9564" y="81872"/>
                </a:lnTo>
                <a:lnTo>
                  <a:pt x="10297" y="82883"/>
                </a:lnTo>
                <a:lnTo>
                  <a:pt x="11055" y="83868"/>
                </a:lnTo>
                <a:lnTo>
                  <a:pt x="11838" y="84841"/>
                </a:lnTo>
                <a:lnTo>
                  <a:pt x="12646" y="85788"/>
                </a:lnTo>
                <a:lnTo>
                  <a:pt x="13468" y="86723"/>
                </a:lnTo>
                <a:lnTo>
                  <a:pt x="14314" y="87633"/>
                </a:lnTo>
                <a:lnTo>
                  <a:pt x="15186" y="88530"/>
                </a:lnTo>
                <a:lnTo>
                  <a:pt x="16083" y="89401"/>
                </a:lnTo>
                <a:lnTo>
                  <a:pt x="16992" y="90248"/>
                </a:lnTo>
                <a:lnTo>
                  <a:pt x="17915" y="91069"/>
                </a:lnTo>
                <a:lnTo>
                  <a:pt x="18875" y="91877"/>
                </a:lnTo>
                <a:lnTo>
                  <a:pt x="19835" y="92660"/>
                </a:lnTo>
                <a:lnTo>
                  <a:pt x="20833" y="93418"/>
                </a:lnTo>
                <a:lnTo>
                  <a:pt x="21831" y="94151"/>
                </a:lnTo>
                <a:lnTo>
                  <a:pt x="22867" y="94859"/>
                </a:lnTo>
                <a:lnTo>
                  <a:pt x="23903" y="95541"/>
                </a:lnTo>
                <a:lnTo>
                  <a:pt x="24964" y="96210"/>
                </a:lnTo>
                <a:lnTo>
                  <a:pt x="26051" y="96842"/>
                </a:lnTo>
                <a:lnTo>
                  <a:pt x="26594" y="97158"/>
                </a:lnTo>
                <a:lnTo>
                  <a:pt x="27137" y="97461"/>
                </a:lnTo>
                <a:lnTo>
                  <a:pt x="27693" y="97751"/>
                </a:lnTo>
                <a:lnTo>
                  <a:pt x="28249" y="98042"/>
                </a:lnTo>
                <a:lnTo>
                  <a:pt x="28805" y="98320"/>
                </a:lnTo>
                <a:lnTo>
                  <a:pt x="29373" y="98598"/>
                </a:lnTo>
                <a:lnTo>
                  <a:pt x="29942" y="98876"/>
                </a:lnTo>
                <a:lnTo>
                  <a:pt x="30510" y="99128"/>
                </a:lnTo>
                <a:lnTo>
                  <a:pt x="31092" y="99394"/>
                </a:lnTo>
                <a:lnTo>
                  <a:pt x="31673" y="99634"/>
                </a:lnTo>
                <a:lnTo>
                  <a:pt x="32254" y="99886"/>
                </a:lnTo>
                <a:lnTo>
                  <a:pt x="32848" y="100114"/>
                </a:lnTo>
                <a:lnTo>
                  <a:pt x="33429" y="100341"/>
                </a:lnTo>
                <a:lnTo>
                  <a:pt x="34023" y="100568"/>
                </a:lnTo>
                <a:lnTo>
                  <a:pt x="34629" y="100783"/>
                </a:lnTo>
                <a:lnTo>
                  <a:pt x="35223" y="100985"/>
                </a:lnTo>
                <a:lnTo>
                  <a:pt x="35829" y="101187"/>
                </a:lnTo>
                <a:lnTo>
                  <a:pt x="36436" y="101377"/>
                </a:lnTo>
                <a:lnTo>
                  <a:pt x="37042" y="101566"/>
                </a:lnTo>
                <a:lnTo>
                  <a:pt x="37661" y="101743"/>
                </a:lnTo>
                <a:lnTo>
                  <a:pt x="38280" y="101920"/>
                </a:lnTo>
                <a:lnTo>
                  <a:pt x="38899" y="102084"/>
                </a:lnTo>
                <a:lnTo>
                  <a:pt x="39518" y="102236"/>
                </a:lnTo>
                <a:lnTo>
                  <a:pt x="40150" y="102388"/>
                </a:lnTo>
                <a:lnTo>
                  <a:pt x="40769" y="102527"/>
                </a:lnTo>
                <a:lnTo>
                  <a:pt x="41401" y="102665"/>
                </a:lnTo>
                <a:lnTo>
                  <a:pt x="42045" y="102792"/>
                </a:lnTo>
                <a:lnTo>
                  <a:pt x="42677" y="102906"/>
                </a:lnTo>
                <a:lnTo>
                  <a:pt x="43321" y="103019"/>
                </a:lnTo>
                <a:lnTo>
                  <a:pt x="43965" y="103120"/>
                </a:lnTo>
                <a:lnTo>
                  <a:pt x="44610" y="103209"/>
                </a:lnTo>
                <a:lnTo>
                  <a:pt x="45254" y="103297"/>
                </a:lnTo>
                <a:lnTo>
                  <a:pt x="45898" y="103373"/>
                </a:lnTo>
                <a:lnTo>
                  <a:pt x="46555" y="103449"/>
                </a:lnTo>
                <a:lnTo>
                  <a:pt x="47212" y="103512"/>
                </a:lnTo>
                <a:lnTo>
                  <a:pt x="47869" y="103562"/>
                </a:lnTo>
                <a:lnTo>
                  <a:pt x="48526" y="103613"/>
                </a:lnTo>
                <a:lnTo>
                  <a:pt x="49183" y="103651"/>
                </a:lnTo>
                <a:lnTo>
                  <a:pt x="49852" y="103676"/>
                </a:lnTo>
                <a:lnTo>
                  <a:pt x="50522" y="103701"/>
                </a:lnTo>
                <a:lnTo>
                  <a:pt x="51192" y="103714"/>
                </a:lnTo>
                <a:lnTo>
                  <a:pt x="52531" y="103714"/>
                </a:lnTo>
                <a:lnTo>
                  <a:pt x="53200" y="103701"/>
                </a:lnTo>
                <a:lnTo>
                  <a:pt x="53857" y="103676"/>
                </a:lnTo>
                <a:lnTo>
                  <a:pt x="54527" y="103651"/>
                </a:lnTo>
                <a:lnTo>
                  <a:pt x="55184" y="103613"/>
                </a:lnTo>
                <a:lnTo>
                  <a:pt x="55853" y="103562"/>
                </a:lnTo>
                <a:lnTo>
                  <a:pt x="56510" y="103512"/>
                </a:lnTo>
                <a:lnTo>
                  <a:pt x="57155" y="103449"/>
                </a:lnTo>
                <a:lnTo>
                  <a:pt x="57812" y="103373"/>
                </a:lnTo>
                <a:lnTo>
                  <a:pt x="58456" y="103297"/>
                </a:lnTo>
                <a:lnTo>
                  <a:pt x="59113" y="103209"/>
                </a:lnTo>
                <a:lnTo>
                  <a:pt x="59757" y="103120"/>
                </a:lnTo>
                <a:lnTo>
                  <a:pt x="60402" y="103019"/>
                </a:lnTo>
                <a:lnTo>
                  <a:pt x="61033" y="102906"/>
                </a:lnTo>
                <a:lnTo>
                  <a:pt x="61678" y="102792"/>
                </a:lnTo>
                <a:lnTo>
                  <a:pt x="62309" y="102665"/>
                </a:lnTo>
                <a:lnTo>
                  <a:pt x="62941" y="102527"/>
                </a:lnTo>
                <a:lnTo>
                  <a:pt x="63573" y="102388"/>
                </a:lnTo>
                <a:lnTo>
                  <a:pt x="64192" y="102236"/>
                </a:lnTo>
                <a:lnTo>
                  <a:pt x="64823" y="102084"/>
                </a:lnTo>
                <a:lnTo>
                  <a:pt x="65442" y="101920"/>
                </a:lnTo>
                <a:lnTo>
                  <a:pt x="66049" y="101743"/>
                </a:lnTo>
                <a:lnTo>
                  <a:pt x="66668" y="101566"/>
                </a:lnTo>
                <a:lnTo>
                  <a:pt x="67274" y="101377"/>
                </a:lnTo>
                <a:lnTo>
                  <a:pt x="67881" y="101187"/>
                </a:lnTo>
                <a:lnTo>
                  <a:pt x="68487" y="100985"/>
                </a:lnTo>
                <a:lnTo>
                  <a:pt x="69094" y="100783"/>
                </a:lnTo>
                <a:lnTo>
                  <a:pt x="69687" y="100568"/>
                </a:lnTo>
                <a:lnTo>
                  <a:pt x="70281" y="100341"/>
                </a:lnTo>
                <a:lnTo>
                  <a:pt x="70875" y="100114"/>
                </a:lnTo>
                <a:lnTo>
                  <a:pt x="71456" y="99886"/>
                </a:lnTo>
                <a:lnTo>
                  <a:pt x="72037" y="99634"/>
                </a:lnTo>
                <a:lnTo>
                  <a:pt x="72618" y="99394"/>
                </a:lnTo>
                <a:lnTo>
                  <a:pt x="73199" y="99128"/>
                </a:lnTo>
                <a:lnTo>
                  <a:pt x="73768" y="98876"/>
                </a:lnTo>
                <a:lnTo>
                  <a:pt x="74336" y="98598"/>
                </a:lnTo>
                <a:lnTo>
                  <a:pt x="74905" y="98320"/>
                </a:lnTo>
                <a:lnTo>
                  <a:pt x="75461" y="98042"/>
                </a:lnTo>
                <a:lnTo>
                  <a:pt x="76029" y="97751"/>
                </a:lnTo>
                <a:lnTo>
                  <a:pt x="76573" y="97461"/>
                </a:lnTo>
                <a:lnTo>
                  <a:pt x="77129" y="97158"/>
                </a:lnTo>
                <a:lnTo>
                  <a:pt x="77672" y="96842"/>
                </a:lnTo>
                <a:lnTo>
                  <a:pt x="78746" y="96210"/>
                </a:lnTo>
                <a:lnTo>
                  <a:pt x="79807" y="95541"/>
                </a:lnTo>
                <a:lnTo>
                  <a:pt x="80855" y="94859"/>
                </a:lnTo>
                <a:lnTo>
                  <a:pt x="81879" y="94151"/>
                </a:lnTo>
                <a:lnTo>
                  <a:pt x="82889" y="93418"/>
                </a:lnTo>
                <a:lnTo>
                  <a:pt x="83875" y="92660"/>
                </a:lnTo>
                <a:lnTo>
                  <a:pt x="84848" y="91877"/>
                </a:lnTo>
                <a:lnTo>
                  <a:pt x="85795" y="91069"/>
                </a:lnTo>
                <a:lnTo>
                  <a:pt x="86730" y="90248"/>
                </a:lnTo>
                <a:lnTo>
                  <a:pt x="87640" y="89401"/>
                </a:lnTo>
                <a:lnTo>
                  <a:pt x="88524" y="88530"/>
                </a:lnTo>
                <a:lnTo>
                  <a:pt x="89396" y="87633"/>
                </a:lnTo>
                <a:lnTo>
                  <a:pt x="90242" y="86723"/>
                </a:lnTo>
                <a:lnTo>
                  <a:pt x="91076" y="85788"/>
                </a:lnTo>
                <a:lnTo>
                  <a:pt x="91872" y="84841"/>
                </a:lnTo>
                <a:lnTo>
                  <a:pt x="92655" y="83868"/>
                </a:lnTo>
                <a:lnTo>
                  <a:pt x="93413" y="82883"/>
                </a:lnTo>
                <a:lnTo>
                  <a:pt x="94146" y="81872"/>
                </a:lnTo>
                <a:lnTo>
                  <a:pt x="94853" y="80849"/>
                </a:lnTo>
                <a:lnTo>
                  <a:pt x="95548" y="79813"/>
                </a:lnTo>
                <a:lnTo>
                  <a:pt x="96205" y="78752"/>
                </a:lnTo>
                <a:lnTo>
                  <a:pt x="96850" y="77666"/>
                </a:lnTo>
                <a:lnTo>
                  <a:pt x="97153" y="77122"/>
                </a:lnTo>
                <a:lnTo>
                  <a:pt x="97456" y="76579"/>
                </a:lnTo>
                <a:lnTo>
                  <a:pt x="97759" y="76023"/>
                </a:lnTo>
                <a:lnTo>
                  <a:pt x="98037" y="75467"/>
                </a:lnTo>
                <a:lnTo>
                  <a:pt x="98328" y="74912"/>
                </a:lnTo>
                <a:lnTo>
                  <a:pt x="98606" y="74343"/>
                </a:lnTo>
                <a:lnTo>
                  <a:pt x="98871" y="73775"/>
                </a:lnTo>
                <a:lnTo>
                  <a:pt x="99136" y="73194"/>
                </a:lnTo>
                <a:lnTo>
                  <a:pt x="99389" y="72625"/>
                </a:lnTo>
                <a:lnTo>
                  <a:pt x="99642" y="72044"/>
                </a:lnTo>
                <a:lnTo>
                  <a:pt x="99882" y="71463"/>
                </a:lnTo>
                <a:lnTo>
                  <a:pt x="100122" y="70869"/>
                </a:lnTo>
                <a:lnTo>
                  <a:pt x="100349" y="70288"/>
                </a:lnTo>
                <a:lnTo>
                  <a:pt x="100564" y="69694"/>
                </a:lnTo>
                <a:lnTo>
                  <a:pt x="100779" y="69088"/>
                </a:lnTo>
                <a:lnTo>
                  <a:pt x="100993" y="68494"/>
                </a:lnTo>
                <a:lnTo>
                  <a:pt x="101196" y="67888"/>
                </a:lnTo>
                <a:lnTo>
                  <a:pt x="101385" y="67282"/>
                </a:lnTo>
                <a:lnTo>
                  <a:pt x="101575" y="66675"/>
                </a:lnTo>
                <a:lnTo>
                  <a:pt x="101751" y="66056"/>
                </a:lnTo>
                <a:lnTo>
                  <a:pt x="101916" y="65437"/>
                </a:lnTo>
                <a:lnTo>
                  <a:pt x="102080" y="64818"/>
                </a:lnTo>
                <a:lnTo>
                  <a:pt x="102244" y="64199"/>
                </a:lnTo>
                <a:lnTo>
                  <a:pt x="102383" y="63568"/>
                </a:lnTo>
                <a:lnTo>
                  <a:pt x="102535" y="62936"/>
                </a:lnTo>
                <a:lnTo>
                  <a:pt x="102661" y="62304"/>
                </a:lnTo>
                <a:lnTo>
                  <a:pt x="102787" y="61673"/>
                </a:lnTo>
                <a:lnTo>
                  <a:pt x="102901" y="61041"/>
                </a:lnTo>
                <a:lnTo>
                  <a:pt x="103015" y="60397"/>
                </a:lnTo>
                <a:lnTo>
                  <a:pt x="103116" y="59752"/>
                </a:lnTo>
                <a:lnTo>
                  <a:pt x="103217" y="59108"/>
                </a:lnTo>
                <a:lnTo>
                  <a:pt x="103305" y="58464"/>
                </a:lnTo>
                <a:lnTo>
                  <a:pt x="103381" y="57820"/>
                </a:lnTo>
                <a:lnTo>
                  <a:pt x="103444" y="57163"/>
                </a:lnTo>
                <a:lnTo>
                  <a:pt x="103508" y="56506"/>
                </a:lnTo>
                <a:lnTo>
                  <a:pt x="103571" y="55849"/>
                </a:lnTo>
                <a:lnTo>
                  <a:pt x="103609" y="55192"/>
                </a:lnTo>
                <a:lnTo>
                  <a:pt x="103646" y="54523"/>
                </a:lnTo>
                <a:lnTo>
                  <a:pt x="103672" y="53866"/>
                </a:lnTo>
                <a:lnTo>
                  <a:pt x="103697" y="53196"/>
                </a:lnTo>
                <a:lnTo>
                  <a:pt x="103710" y="52527"/>
                </a:lnTo>
                <a:lnTo>
                  <a:pt x="103710" y="51857"/>
                </a:lnTo>
                <a:lnTo>
                  <a:pt x="103710" y="51188"/>
                </a:lnTo>
                <a:lnTo>
                  <a:pt x="103697" y="50518"/>
                </a:lnTo>
                <a:lnTo>
                  <a:pt x="103672" y="49861"/>
                </a:lnTo>
                <a:lnTo>
                  <a:pt x="103646" y="49192"/>
                </a:lnTo>
                <a:lnTo>
                  <a:pt x="103609" y="48535"/>
                </a:lnTo>
                <a:lnTo>
                  <a:pt x="103571" y="47865"/>
                </a:lnTo>
                <a:lnTo>
                  <a:pt x="103508" y="47208"/>
                </a:lnTo>
                <a:lnTo>
                  <a:pt x="103444" y="46564"/>
                </a:lnTo>
                <a:lnTo>
                  <a:pt x="103381" y="45907"/>
                </a:lnTo>
                <a:lnTo>
                  <a:pt x="103305" y="45250"/>
                </a:lnTo>
                <a:lnTo>
                  <a:pt x="103217" y="44606"/>
                </a:lnTo>
                <a:lnTo>
                  <a:pt x="103116" y="43962"/>
                </a:lnTo>
                <a:lnTo>
                  <a:pt x="103015" y="43317"/>
                </a:lnTo>
                <a:lnTo>
                  <a:pt x="102901" y="42686"/>
                </a:lnTo>
                <a:lnTo>
                  <a:pt x="102787" y="42042"/>
                </a:lnTo>
                <a:lnTo>
                  <a:pt x="102661" y="41410"/>
                </a:lnTo>
                <a:lnTo>
                  <a:pt x="102535" y="40778"/>
                </a:lnTo>
                <a:lnTo>
                  <a:pt x="102383" y="40147"/>
                </a:lnTo>
                <a:lnTo>
                  <a:pt x="102244" y="39528"/>
                </a:lnTo>
                <a:lnTo>
                  <a:pt x="102080" y="38896"/>
                </a:lnTo>
                <a:lnTo>
                  <a:pt x="101916" y="38277"/>
                </a:lnTo>
                <a:lnTo>
                  <a:pt x="101751" y="37658"/>
                </a:lnTo>
                <a:lnTo>
                  <a:pt x="101575" y="37052"/>
                </a:lnTo>
                <a:lnTo>
                  <a:pt x="101385" y="36445"/>
                </a:lnTo>
                <a:lnTo>
                  <a:pt x="101196" y="35826"/>
                </a:lnTo>
                <a:lnTo>
                  <a:pt x="100993" y="35233"/>
                </a:lnTo>
                <a:lnTo>
                  <a:pt x="100779" y="34626"/>
                </a:lnTo>
                <a:lnTo>
                  <a:pt x="100564" y="34032"/>
                </a:lnTo>
                <a:lnTo>
                  <a:pt x="100349" y="33439"/>
                </a:lnTo>
                <a:lnTo>
                  <a:pt x="100122" y="32845"/>
                </a:lnTo>
                <a:lnTo>
                  <a:pt x="99882" y="32264"/>
                </a:lnTo>
                <a:lnTo>
                  <a:pt x="99642" y="31670"/>
                </a:lnTo>
                <a:lnTo>
                  <a:pt x="99389" y="31102"/>
                </a:lnTo>
                <a:lnTo>
                  <a:pt x="99136" y="30521"/>
                </a:lnTo>
                <a:lnTo>
                  <a:pt x="98871" y="29952"/>
                </a:lnTo>
                <a:lnTo>
                  <a:pt x="98606" y="29384"/>
                </a:lnTo>
                <a:lnTo>
                  <a:pt x="98328" y="28815"/>
                </a:lnTo>
                <a:lnTo>
                  <a:pt x="98037" y="28247"/>
                </a:lnTo>
                <a:lnTo>
                  <a:pt x="97759" y="27691"/>
                </a:lnTo>
                <a:lnTo>
                  <a:pt x="97456" y="27148"/>
                </a:lnTo>
                <a:lnTo>
                  <a:pt x="97153" y="26592"/>
                </a:lnTo>
                <a:lnTo>
                  <a:pt x="96850" y="26049"/>
                </a:lnTo>
                <a:lnTo>
                  <a:pt x="96205" y="24975"/>
                </a:lnTo>
                <a:lnTo>
                  <a:pt x="95548" y="23914"/>
                </a:lnTo>
                <a:lnTo>
                  <a:pt x="94853" y="22865"/>
                </a:lnTo>
                <a:lnTo>
                  <a:pt x="94146" y="21842"/>
                </a:lnTo>
                <a:lnTo>
                  <a:pt x="93413" y="20831"/>
                </a:lnTo>
                <a:lnTo>
                  <a:pt x="92655" y="19846"/>
                </a:lnTo>
                <a:lnTo>
                  <a:pt x="91872" y="18873"/>
                </a:lnTo>
                <a:lnTo>
                  <a:pt x="91076" y="17926"/>
                </a:lnTo>
                <a:lnTo>
                  <a:pt x="90242" y="16991"/>
                </a:lnTo>
                <a:lnTo>
                  <a:pt x="89396" y="16081"/>
                </a:lnTo>
                <a:lnTo>
                  <a:pt x="88524" y="15197"/>
                </a:lnTo>
                <a:lnTo>
                  <a:pt x="87640" y="14326"/>
                </a:lnTo>
                <a:lnTo>
                  <a:pt x="86730" y="13479"/>
                </a:lnTo>
                <a:lnTo>
                  <a:pt x="85795" y="12645"/>
                </a:lnTo>
                <a:lnTo>
                  <a:pt x="84848" y="11850"/>
                </a:lnTo>
                <a:lnTo>
                  <a:pt x="83875" y="11066"/>
                </a:lnTo>
                <a:lnTo>
                  <a:pt x="82889" y="10308"/>
                </a:lnTo>
                <a:lnTo>
                  <a:pt x="81879" y="9576"/>
                </a:lnTo>
                <a:lnTo>
                  <a:pt x="80855" y="8856"/>
                </a:lnTo>
                <a:lnTo>
                  <a:pt x="79807" y="8173"/>
                </a:lnTo>
                <a:lnTo>
                  <a:pt x="78746" y="7517"/>
                </a:lnTo>
                <a:lnTo>
                  <a:pt x="77672" y="6872"/>
                </a:lnTo>
                <a:lnTo>
                  <a:pt x="77129" y="6569"/>
                </a:lnTo>
                <a:lnTo>
                  <a:pt x="76573" y="6266"/>
                </a:lnTo>
                <a:lnTo>
                  <a:pt x="76029" y="5963"/>
                </a:lnTo>
                <a:lnTo>
                  <a:pt x="75461" y="5672"/>
                </a:lnTo>
                <a:lnTo>
                  <a:pt x="74905" y="5394"/>
                </a:lnTo>
                <a:lnTo>
                  <a:pt x="74336" y="5116"/>
                </a:lnTo>
                <a:lnTo>
                  <a:pt x="73768" y="4851"/>
                </a:lnTo>
                <a:lnTo>
                  <a:pt x="73199" y="4586"/>
                </a:lnTo>
                <a:lnTo>
                  <a:pt x="72618" y="4333"/>
                </a:lnTo>
                <a:lnTo>
                  <a:pt x="72037" y="4080"/>
                </a:lnTo>
                <a:lnTo>
                  <a:pt x="71456" y="3840"/>
                </a:lnTo>
                <a:lnTo>
                  <a:pt x="70875" y="3600"/>
                </a:lnTo>
                <a:lnTo>
                  <a:pt x="70281" y="3373"/>
                </a:lnTo>
                <a:lnTo>
                  <a:pt x="69687" y="3146"/>
                </a:lnTo>
                <a:lnTo>
                  <a:pt x="69094" y="2931"/>
                </a:lnTo>
                <a:lnTo>
                  <a:pt x="68487" y="2729"/>
                </a:lnTo>
                <a:lnTo>
                  <a:pt x="67881" y="2527"/>
                </a:lnTo>
                <a:lnTo>
                  <a:pt x="67274" y="2337"/>
                </a:lnTo>
                <a:lnTo>
                  <a:pt x="66668" y="2148"/>
                </a:lnTo>
                <a:lnTo>
                  <a:pt x="66049" y="1971"/>
                </a:lnTo>
                <a:lnTo>
                  <a:pt x="65442" y="1807"/>
                </a:lnTo>
                <a:lnTo>
                  <a:pt x="64823" y="1642"/>
                </a:lnTo>
                <a:lnTo>
                  <a:pt x="64192" y="1478"/>
                </a:lnTo>
                <a:lnTo>
                  <a:pt x="63573" y="1339"/>
                </a:lnTo>
                <a:lnTo>
                  <a:pt x="62941" y="1188"/>
                </a:lnTo>
                <a:lnTo>
                  <a:pt x="62309" y="1061"/>
                </a:lnTo>
                <a:lnTo>
                  <a:pt x="61678" y="935"/>
                </a:lnTo>
                <a:lnTo>
                  <a:pt x="61033" y="821"/>
                </a:lnTo>
                <a:lnTo>
                  <a:pt x="60402" y="708"/>
                </a:lnTo>
                <a:lnTo>
                  <a:pt x="59757" y="607"/>
                </a:lnTo>
                <a:lnTo>
                  <a:pt x="59113" y="505"/>
                </a:lnTo>
                <a:lnTo>
                  <a:pt x="58456" y="417"/>
                </a:lnTo>
                <a:lnTo>
                  <a:pt x="57812" y="341"/>
                </a:lnTo>
                <a:lnTo>
                  <a:pt x="57155" y="278"/>
                </a:lnTo>
                <a:lnTo>
                  <a:pt x="56510" y="215"/>
                </a:lnTo>
                <a:lnTo>
                  <a:pt x="55853" y="152"/>
                </a:lnTo>
                <a:lnTo>
                  <a:pt x="55184" y="114"/>
                </a:lnTo>
                <a:lnTo>
                  <a:pt x="54527" y="76"/>
                </a:lnTo>
                <a:lnTo>
                  <a:pt x="53857" y="38"/>
                </a:lnTo>
                <a:lnTo>
                  <a:pt x="53200" y="25"/>
                </a:lnTo>
                <a:lnTo>
                  <a:pt x="52531" y="13"/>
                </a:lnTo>
                <a:lnTo>
                  <a:pt x="51861" y="0"/>
                </a:lnTo>
                <a:close/>
              </a:path>
            </a:pathLst>
          </a:cu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379;p51">
            <a:extLst>
              <a:ext uri="{FF2B5EF4-FFF2-40B4-BE49-F238E27FC236}">
                <a16:creationId xmlns:a16="http://schemas.microsoft.com/office/drawing/2014/main" id="{4422E079-A402-4F60-89F4-BB8E04C78667}"/>
              </a:ext>
            </a:extLst>
          </p:cNvPr>
          <p:cNvSpPr/>
          <p:nvPr/>
        </p:nvSpPr>
        <p:spPr>
          <a:xfrm rot="10800000">
            <a:off x="8256510" y="160848"/>
            <a:ext cx="284439" cy="559718"/>
          </a:xfrm>
          <a:custGeom>
            <a:avLst/>
            <a:gdLst/>
            <a:ahLst/>
            <a:cxnLst/>
            <a:rect l="l" t="t" r="r" b="b"/>
            <a:pathLst>
              <a:path w="44219" h="87014" extrusionOk="0">
                <a:moveTo>
                  <a:pt x="14100" y="33212"/>
                </a:moveTo>
                <a:lnTo>
                  <a:pt x="14693" y="33237"/>
                </a:lnTo>
                <a:lnTo>
                  <a:pt x="15009" y="33249"/>
                </a:lnTo>
                <a:lnTo>
                  <a:pt x="15363" y="33262"/>
                </a:lnTo>
                <a:lnTo>
                  <a:pt x="15173" y="33401"/>
                </a:lnTo>
                <a:lnTo>
                  <a:pt x="14997" y="33527"/>
                </a:lnTo>
                <a:lnTo>
                  <a:pt x="14630" y="33767"/>
                </a:lnTo>
                <a:lnTo>
                  <a:pt x="14251" y="33982"/>
                </a:lnTo>
                <a:lnTo>
                  <a:pt x="13872" y="34172"/>
                </a:lnTo>
                <a:lnTo>
                  <a:pt x="13493" y="34336"/>
                </a:lnTo>
                <a:lnTo>
                  <a:pt x="13102" y="34475"/>
                </a:lnTo>
                <a:lnTo>
                  <a:pt x="12722" y="34601"/>
                </a:lnTo>
                <a:lnTo>
                  <a:pt x="12331" y="34702"/>
                </a:lnTo>
                <a:lnTo>
                  <a:pt x="11952" y="34803"/>
                </a:lnTo>
                <a:lnTo>
                  <a:pt x="11560" y="34892"/>
                </a:lnTo>
                <a:lnTo>
                  <a:pt x="10790" y="35056"/>
                </a:lnTo>
                <a:lnTo>
                  <a:pt x="10019" y="35220"/>
                </a:lnTo>
                <a:lnTo>
                  <a:pt x="9640" y="35309"/>
                </a:lnTo>
                <a:lnTo>
                  <a:pt x="9301" y="35390"/>
                </a:lnTo>
                <a:lnTo>
                  <a:pt x="9301" y="35390"/>
                </a:lnTo>
                <a:lnTo>
                  <a:pt x="9362" y="35258"/>
                </a:lnTo>
                <a:lnTo>
                  <a:pt x="9425" y="35106"/>
                </a:lnTo>
                <a:lnTo>
                  <a:pt x="9501" y="34968"/>
                </a:lnTo>
                <a:lnTo>
                  <a:pt x="9589" y="34841"/>
                </a:lnTo>
                <a:lnTo>
                  <a:pt x="9665" y="34715"/>
                </a:lnTo>
                <a:lnTo>
                  <a:pt x="9766" y="34601"/>
                </a:lnTo>
                <a:lnTo>
                  <a:pt x="9855" y="34487"/>
                </a:lnTo>
                <a:lnTo>
                  <a:pt x="9956" y="34386"/>
                </a:lnTo>
                <a:lnTo>
                  <a:pt x="10057" y="34298"/>
                </a:lnTo>
                <a:lnTo>
                  <a:pt x="10171" y="34210"/>
                </a:lnTo>
                <a:lnTo>
                  <a:pt x="10398" y="34058"/>
                </a:lnTo>
                <a:lnTo>
                  <a:pt x="10638" y="33932"/>
                </a:lnTo>
                <a:lnTo>
                  <a:pt x="10878" y="33818"/>
                </a:lnTo>
                <a:lnTo>
                  <a:pt x="11143" y="33717"/>
                </a:lnTo>
                <a:lnTo>
                  <a:pt x="11409" y="33641"/>
                </a:lnTo>
                <a:lnTo>
                  <a:pt x="11687" y="33565"/>
                </a:lnTo>
                <a:lnTo>
                  <a:pt x="11964" y="33515"/>
                </a:lnTo>
                <a:lnTo>
                  <a:pt x="12520" y="33401"/>
                </a:lnTo>
                <a:lnTo>
                  <a:pt x="13076" y="33287"/>
                </a:lnTo>
                <a:lnTo>
                  <a:pt x="13316" y="33237"/>
                </a:lnTo>
                <a:lnTo>
                  <a:pt x="13569" y="33224"/>
                </a:lnTo>
                <a:lnTo>
                  <a:pt x="13822" y="33212"/>
                </a:lnTo>
                <a:close/>
                <a:moveTo>
                  <a:pt x="28792" y="29371"/>
                </a:moveTo>
                <a:lnTo>
                  <a:pt x="28666" y="29940"/>
                </a:lnTo>
                <a:lnTo>
                  <a:pt x="28515" y="30496"/>
                </a:lnTo>
                <a:lnTo>
                  <a:pt x="28350" y="31039"/>
                </a:lnTo>
                <a:lnTo>
                  <a:pt x="28173" y="31557"/>
                </a:lnTo>
                <a:lnTo>
                  <a:pt x="27971" y="32049"/>
                </a:lnTo>
                <a:lnTo>
                  <a:pt x="27858" y="32302"/>
                </a:lnTo>
                <a:lnTo>
                  <a:pt x="27744" y="32529"/>
                </a:lnTo>
                <a:lnTo>
                  <a:pt x="27618" y="32769"/>
                </a:lnTo>
                <a:lnTo>
                  <a:pt x="27491" y="32997"/>
                </a:lnTo>
                <a:lnTo>
                  <a:pt x="27365" y="33212"/>
                </a:lnTo>
                <a:lnTo>
                  <a:pt x="27213" y="33426"/>
                </a:lnTo>
                <a:lnTo>
                  <a:pt x="27062" y="33628"/>
                </a:lnTo>
                <a:lnTo>
                  <a:pt x="26910" y="33831"/>
                </a:lnTo>
                <a:lnTo>
                  <a:pt x="26746" y="34020"/>
                </a:lnTo>
                <a:lnTo>
                  <a:pt x="26569" y="34210"/>
                </a:lnTo>
                <a:lnTo>
                  <a:pt x="26392" y="34386"/>
                </a:lnTo>
                <a:lnTo>
                  <a:pt x="26203" y="34563"/>
                </a:lnTo>
                <a:lnTo>
                  <a:pt x="26000" y="34728"/>
                </a:lnTo>
                <a:lnTo>
                  <a:pt x="25786" y="34879"/>
                </a:lnTo>
                <a:lnTo>
                  <a:pt x="25571" y="35031"/>
                </a:lnTo>
                <a:lnTo>
                  <a:pt x="25343" y="35170"/>
                </a:lnTo>
                <a:lnTo>
                  <a:pt x="25103" y="35309"/>
                </a:lnTo>
                <a:lnTo>
                  <a:pt x="24851" y="35435"/>
                </a:lnTo>
                <a:lnTo>
                  <a:pt x="24585" y="35549"/>
                </a:lnTo>
                <a:lnTo>
                  <a:pt x="24308" y="35650"/>
                </a:lnTo>
                <a:lnTo>
                  <a:pt x="24030" y="35751"/>
                </a:lnTo>
                <a:lnTo>
                  <a:pt x="23726" y="35839"/>
                </a:lnTo>
                <a:lnTo>
                  <a:pt x="27264" y="31582"/>
                </a:lnTo>
                <a:lnTo>
                  <a:pt x="26897" y="31266"/>
                </a:lnTo>
                <a:lnTo>
                  <a:pt x="23499" y="35005"/>
                </a:lnTo>
                <a:lnTo>
                  <a:pt x="23512" y="34816"/>
                </a:lnTo>
                <a:lnTo>
                  <a:pt x="23537" y="34626"/>
                </a:lnTo>
                <a:lnTo>
                  <a:pt x="23587" y="34437"/>
                </a:lnTo>
                <a:lnTo>
                  <a:pt x="23638" y="34247"/>
                </a:lnTo>
                <a:lnTo>
                  <a:pt x="23701" y="34045"/>
                </a:lnTo>
                <a:lnTo>
                  <a:pt x="23777" y="33856"/>
                </a:lnTo>
                <a:lnTo>
                  <a:pt x="23865" y="33654"/>
                </a:lnTo>
                <a:lnTo>
                  <a:pt x="23966" y="33464"/>
                </a:lnTo>
                <a:lnTo>
                  <a:pt x="24080" y="33262"/>
                </a:lnTo>
                <a:lnTo>
                  <a:pt x="24206" y="33060"/>
                </a:lnTo>
                <a:lnTo>
                  <a:pt x="24333" y="32871"/>
                </a:lnTo>
                <a:lnTo>
                  <a:pt x="24472" y="32668"/>
                </a:lnTo>
                <a:lnTo>
                  <a:pt x="24623" y="32479"/>
                </a:lnTo>
                <a:lnTo>
                  <a:pt x="24788" y="32277"/>
                </a:lnTo>
                <a:lnTo>
                  <a:pt x="25129" y="31898"/>
                </a:lnTo>
                <a:lnTo>
                  <a:pt x="25508" y="31519"/>
                </a:lnTo>
                <a:lnTo>
                  <a:pt x="25912" y="31152"/>
                </a:lnTo>
                <a:lnTo>
                  <a:pt x="26342" y="30799"/>
                </a:lnTo>
                <a:lnTo>
                  <a:pt x="26796" y="30470"/>
                </a:lnTo>
                <a:lnTo>
                  <a:pt x="27276" y="30154"/>
                </a:lnTo>
                <a:lnTo>
                  <a:pt x="27769" y="29864"/>
                </a:lnTo>
                <a:lnTo>
                  <a:pt x="28274" y="29599"/>
                </a:lnTo>
                <a:lnTo>
                  <a:pt x="28540" y="29485"/>
                </a:lnTo>
                <a:lnTo>
                  <a:pt x="28792" y="29371"/>
                </a:lnTo>
                <a:close/>
                <a:moveTo>
                  <a:pt x="14453" y="34778"/>
                </a:moveTo>
                <a:lnTo>
                  <a:pt x="14264" y="34942"/>
                </a:lnTo>
                <a:lnTo>
                  <a:pt x="14074" y="35094"/>
                </a:lnTo>
                <a:lnTo>
                  <a:pt x="13885" y="35245"/>
                </a:lnTo>
                <a:lnTo>
                  <a:pt x="13695" y="35372"/>
                </a:lnTo>
                <a:lnTo>
                  <a:pt x="13506" y="35498"/>
                </a:lnTo>
                <a:lnTo>
                  <a:pt x="13316" y="35612"/>
                </a:lnTo>
                <a:lnTo>
                  <a:pt x="13114" y="35713"/>
                </a:lnTo>
                <a:lnTo>
                  <a:pt x="12925" y="35814"/>
                </a:lnTo>
                <a:lnTo>
                  <a:pt x="12722" y="35902"/>
                </a:lnTo>
                <a:lnTo>
                  <a:pt x="12533" y="35978"/>
                </a:lnTo>
                <a:lnTo>
                  <a:pt x="12331" y="36054"/>
                </a:lnTo>
                <a:lnTo>
                  <a:pt x="12129" y="36117"/>
                </a:lnTo>
                <a:lnTo>
                  <a:pt x="11927" y="36168"/>
                </a:lnTo>
                <a:lnTo>
                  <a:pt x="11724" y="36218"/>
                </a:lnTo>
                <a:lnTo>
                  <a:pt x="11320" y="36281"/>
                </a:lnTo>
                <a:lnTo>
                  <a:pt x="10903" y="36332"/>
                </a:lnTo>
                <a:lnTo>
                  <a:pt x="10486" y="36344"/>
                </a:lnTo>
                <a:lnTo>
                  <a:pt x="10069" y="36344"/>
                </a:lnTo>
                <a:lnTo>
                  <a:pt x="9640" y="36319"/>
                </a:lnTo>
                <a:lnTo>
                  <a:pt x="9210" y="36269"/>
                </a:lnTo>
                <a:lnTo>
                  <a:pt x="8781" y="36206"/>
                </a:lnTo>
                <a:lnTo>
                  <a:pt x="8339" y="36117"/>
                </a:lnTo>
                <a:lnTo>
                  <a:pt x="7896" y="36016"/>
                </a:lnTo>
                <a:lnTo>
                  <a:pt x="9286" y="35422"/>
                </a:lnTo>
                <a:lnTo>
                  <a:pt x="9294" y="35404"/>
                </a:lnTo>
                <a:lnTo>
                  <a:pt x="9294" y="35404"/>
                </a:lnTo>
                <a:lnTo>
                  <a:pt x="9450" y="35460"/>
                </a:lnTo>
                <a:lnTo>
                  <a:pt x="9627" y="35523"/>
                </a:lnTo>
                <a:lnTo>
                  <a:pt x="9994" y="35650"/>
                </a:lnTo>
                <a:lnTo>
                  <a:pt x="10183" y="35700"/>
                </a:lnTo>
                <a:lnTo>
                  <a:pt x="10360" y="35738"/>
                </a:lnTo>
                <a:lnTo>
                  <a:pt x="10537" y="35763"/>
                </a:lnTo>
                <a:lnTo>
                  <a:pt x="10613" y="35763"/>
                </a:lnTo>
                <a:lnTo>
                  <a:pt x="10701" y="35751"/>
                </a:lnTo>
                <a:lnTo>
                  <a:pt x="11143" y="35662"/>
                </a:lnTo>
                <a:lnTo>
                  <a:pt x="11598" y="35561"/>
                </a:lnTo>
                <a:lnTo>
                  <a:pt x="12040" y="35448"/>
                </a:lnTo>
                <a:lnTo>
                  <a:pt x="12495" y="35321"/>
                </a:lnTo>
                <a:lnTo>
                  <a:pt x="13443" y="35056"/>
                </a:lnTo>
                <a:lnTo>
                  <a:pt x="14453" y="34778"/>
                </a:lnTo>
                <a:close/>
                <a:moveTo>
                  <a:pt x="4978" y="43078"/>
                </a:moveTo>
                <a:lnTo>
                  <a:pt x="5458" y="43103"/>
                </a:lnTo>
                <a:lnTo>
                  <a:pt x="5964" y="43141"/>
                </a:lnTo>
                <a:lnTo>
                  <a:pt x="6216" y="43179"/>
                </a:lnTo>
                <a:lnTo>
                  <a:pt x="6456" y="43217"/>
                </a:lnTo>
                <a:lnTo>
                  <a:pt x="6709" y="43267"/>
                </a:lnTo>
                <a:lnTo>
                  <a:pt x="6974" y="43330"/>
                </a:lnTo>
                <a:lnTo>
                  <a:pt x="7227" y="43393"/>
                </a:lnTo>
                <a:lnTo>
                  <a:pt x="7480" y="43469"/>
                </a:lnTo>
                <a:lnTo>
                  <a:pt x="7745" y="43558"/>
                </a:lnTo>
                <a:lnTo>
                  <a:pt x="7998" y="43646"/>
                </a:lnTo>
                <a:lnTo>
                  <a:pt x="8263" y="43747"/>
                </a:lnTo>
                <a:lnTo>
                  <a:pt x="8528" y="43861"/>
                </a:lnTo>
                <a:lnTo>
                  <a:pt x="8793" y="43987"/>
                </a:lnTo>
                <a:lnTo>
                  <a:pt x="9071" y="44114"/>
                </a:lnTo>
                <a:lnTo>
                  <a:pt x="4031" y="44114"/>
                </a:lnTo>
                <a:lnTo>
                  <a:pt x="3980" y="44581"/>
                </a:lnTo>
                <a:lnTo>
                  <a:pt x="8073" y="44947"/>
                </a:lnTo>
                <a:lnTo>
                  <a:pt x="7909" y="45112"/>
                </a:lnTo>
                <a:lnTo>
                  <a:pt x="7732" y="45250"/>
                </a:lnTo>
                <a:lnTo>
                  <a:pt x="7555" y="45377"/>
                </a:lnTo>
                <a:lnTo>
                  <a:pt x="7353" y="45503"/>
                </a:lnTo>
                <a:lnTo>
                  <a:pt x="7151" y="45604"/>
                </a:lnTo>
                <a:lnTo>
                  <a:pt x="6936" y="45693"/>
                </a:lnTo>
                <a:lnTo>
                  <a:pt x="6722" y="45768"/>
                </a:lnTo>
                <a:lnTo>
                  <a:pt x="6481" y="45832"/>
                </a:lnTo>
                <a:lnTo>
                  <a:pt x="6254" y="45882"/>
                </a:lnTo>
                <a:lnTo>
                  <a:pt x="6014" y="45920"/>
                </a:lnTo>
                <a:lnTo>
                  <a:pt x="5761" y="45945"/>
                </a:lnTo>
                <a:lnTo>
                  <a:pt x="5521" y="45958"/>
                </a:lnTo>
                <a:lnTo>
                  <a:pt x="5269" y="45971"/>
                </a:lnTo>
                <a:lnTo>
                  <a:pt x="5016" y="45958"/>
                </a:lnTo>
                <a:lnTo>
                  <a:pt x="4763" y="45933"/>
                </a:lnTo>
                <a:lnTo>
                  <a:pt x="4498" y="45895"/>
                </a:lnTo>
                <a:lnTo>
                  <a:pt x="4245" y="45844"/>
                </a:lnTo>
                <a:lnTo>
                  <a:pt x="3993" y="45781"/>
                </a:lnTo>
                <a:lnTo>
                  <a:pt x="3753" y="45718"/>
                </a:lnTo>
                <a:lnTo>
                  <a:pt x="3500" y="45629"/>
                </a:lnTo>
                <a:lnTo>
                  <a:pt x="3260" y="45528"/>
                </a:lnTo>
                <a:lnTo>
                  <a:pt x="3020" y="45427"/>
                </a:lnTo>
                <a:lnTo>
                  <a:pt x="2792" y="45314"/>
                </a:lnTo>
                <a:lnTo>
                  <a:pt x="2565" y="45175"/>
                </a:lnTo>
                <a:lnTo>
                  <a:pt x="2350" y="45036"/>
                </a:lnTo>
                <a:lnTo>
                  <a:pt x="2136" y="44884"/>
                </a:lnTo>
                <a:lnTo>
                  <a:pt x="1946" y="44720"/>
                </a:lnTo>
                <a:lnTo>
                  <a:pt x="1757" y="44556"/>
                </a:lnTo>
                <a:lnTo>
                  <a:pt x="1567" y="44366"/>
                </a:lnTo>
                <a:lnTo>
                  <a:pt x="1403" y="44164"/>
                </a:lnTo>
                <a:lnTo>
                  <a:pt x="1251" y="43962"/>
                </a:lnTo>
                <a:lnTo>
                  <a:pt x="1112" y="43747"/>
                </a:lnTo>
                <a:lnTo>
                  <a:pt x="1592" y="43608"/>
                </a:lnTo>
                <a:lnTo>
                  <a:pt x="2072" y="43469"/>
                </a:lnTo>
                <a:lnTo>
                  <a:pt x="2552" y="43356"/>
                </a:lnTo>
                <a:lnTo>
                  <a:pt x="3033" y="43267"/>
                </a:lnTo>
                <a:lnTo>
                  <a:pt x="3513" y="43179"/>
                </a:lnTo>
                <a:lnTo>
                  <a:pt x="3993" y="43128"/>
                </a:lnTo>
                <a:lnTo>
                  <a:pt x="4485" y="43090"/>
                </a:lnTo>
                <a:lnTo>
                  <a:pt x="4978" y="43078"/>
                </a:lnTo>
                <a:close/>
                <a:moveTo>
                  <a:pt x="14580" y="38833"/>
                </a:moveTo>
                <a:lnTo>
                  <a:pt x="15072" y="38985"/>
                </a:lnTo>
                <a:lnTo>
                  <a:pt x="15540" y="39162"/>
                </a:lnTo>
                <a:lnTo>
                  <a:pt x="16007" y="39364"/>
                </a:lnTo>
                <a:lnTo>
                  <a:pt x="16462" y="39578"/>
                </a:lnTo>
                <a:lnTo>
                  <a:pt x="16904" y="39818"/>
                </a:lnTo>
                <a:lnTo>
                  <a:pt x="17346" y="40071"/>
                </a:lnTo>
                <a:lnTo>
                  <a:pt x="17763" y="40349"/>
                </a:lnTo>
                <a:lnTo>
                  <a:pt x="18168" y="40640"/>
                </a:lnTo>
                <a:lnTo>
                  <a:pt x="18559" y="40943"/>
                </a:lnTo>
                <a:lnTo>
                  <a:pt x="18951" y="41271"/>
                </a:lnTo>
                <a:lnTo>
                  <a:pt x="19317" y="41612"/>
                </a:lnTo>
                <a:lnTo>
                  <a:pt x="19671" y="41953"/>
                </a:lnTo>
                <a:lnTo>
                  <a:pt x="20012" y="42320"/>
                </a:lnTo>
                <a:lnTo>
                  <a:pt x="20341" y="42699"/>
                </a:lnTo>
                <a:lnTo>
                  <a:pt x="20656" y="43090"/>
                </a:lnTo>
                <a:lnTo>
                  <a:pt x="20960" y="43482"/>
                </a:lnTo>
                <a:lnTo>
                  <a:pt x="21238" y="43886"/>
                </a:lnTo>
                <a:lnTo>
                  <a:pt x="21503" y="44303"/>
                </a:lnTo>
                <a:lnTo>
                  <a:pt x="21756" y="44733"/>
                </a:lnTo>
                <a:lnTo>
                  <a:pt x="21996" y="45162"/>
                </a:lnTo>
                <a:lnTo>
                  <a:pt x="22223" y="45592"/>
                </a:lnTo>
                <a:lnTo>
                  <a:pt x="22425" y="46034"/>
                </a:lnTo>
                <a:lnTo>
                  <a:pt x="22615" y="46476"/>
                </a:lnTo>
                <a:lnTo>
                  <a:pt x="22791" y="46931"/>
                </a:lnTo>
                <a:lnTo>
                  <a:pt x="22943" y="47373"/>
                </a:lnTo>
                <a:lnTo>
                  <a:pt x="23082" y="47828"/>
                </a:lnTo>
                <a:lnTo>
                  <a:pt x="23196" y="48282"/>
                </a:lnTo>
                <a:lnTo>
                  <a:pt x="23297" y="48737"/>
                </a:lnTo>
                <a:lnTo>
                  <a:pt x="23385" y="49179"/>
                </a:lnTo>
                <a:lnTo>
                  <a:pt x="23448" y="49634"/>
                </a:lnTo>
                <a:lnTo>
                  <a:pt x="23486" y="50076"/>
                </a:lnTo>
                <a:lnTo>
                  <a:pt x="23512" y="50518"/>
                </a:lnTo>
                <a:lnTo>
                  <a:pt x="23183" y="50468"/>
                </a:lnTo>
                <a:lnTo>
                  <a:pt x="22842" y="50392"/>
                </a:lnTo>
                <a:lnTo>
                  <a:pt x="22488" y="50291"/>
                </a:lnTo>
                <a:lnTo>
                  <a:pt x="22135" y="50177"/>
                </a:lnTo>
                <a:lnTo>
                  <a:pt x="21768" y="50038"/>
                </a:lnTo>
                <a:lnTo>
                  <a:pt x="21402" y="49861"/>
                </a:lnTo>
                <a:lnTo>
                  <a:pt x="21035" y="49685"/>
                </a:lnTo>
                <a:lnTo>
                  <a:pt x="20656" y="49470"/>
                </a:lnTo>
                <a:lnTo>
                  <a:pt x="20290" y="49242"/>
                </a:lnTo>
                <a:lnTo>
                  <a:pt x="19911" y="49002"/>
                </a:lnTo>
                <a:lnTo>
                  <a:pt x="19532" y="48724"/>
                </a:lnTo>
                <a:lnTo>
                  <a:pt x="19166" y="48447"/>
                </a:lnTo>
                <a:lnTo>
                  <a:pt x="18799" y="48143"/>
                </a:lnTo>
                <a:lnTo>
                  <a:pt x="18433" y="47815"/>
                </a:lnTo>
                <a:lnTo>
                  <a:pt x="18067" y="47474"/>
                </a:lnTo>
                <a:lnTo>
                  <a:pt x="17713" y="47120"/>
                </a:lnTo>
                <a:lnTo>
                  <a:pt x="17372" y="46754"/>
                </a:lnTo>
                <a:lnTo>
                  <a:pt x="17031" y="46362"/>
                </a:lnTo>
                <a:lnTo>
                  <a:pt x="16702" y="45958"/>
                </a:lnTo>
                <a:lnTo>
                  <a:pt x="16386" y="45541"/>
                </a:lnTo>
                <a:lnTo>
                  <a:pt x="16083" y="45112"/>
                </a:lnTo>
                <a:lnTo>
                  <a:pt x="15792" y="44669"/>
                </a:lnTo>
                <a:lnTo>
                  <a:pt x="15515" y="44202"/>
                </a:lnTo>
                <a:lnTo>
                  <a:pt x="15262" y="43735"/>
                </a:lnTo>
                <a:lnTo>
                  <a:pt x="15022" y="43255"/>
                </a:lnTo>
                <a:lnTo>
                  <a:pt x="14794" y="42762"/>
                </a:lnTo>
                <a:lnTo>
                  <a:pt x="14580" y="42257"/>
                </a:lnTo>
                <a:lnTo>
                  <a:pt x="14403" y="41739"/>
                </a:lnTo>
                <a:lnTo>
                  <a:pt x="14239" y="41221"/>
                </a:lnTo>
                <a:lnTo>
                  <a:pt x="14087" y="40690"/>
                </a:lnTo>
                <a:lnTo>
                  <a:pt x="13973" y="40147"/>
                </a:lnTo>
                <a:lnTo>
                  <a:pt x="13872" y="39591"/>
                </a:lnTo>
                <a:lnTo>
                  <a:pt x="14264" y="39275"/>
                </a:lnTo>
                <a:lnTo>
                  <a:pt x="20581" y="47537"/>
                </a:lnTo>
                <a:lnTo>
                  <a:pt x="20581" y="47537"/>
                </a:lnTo>
                <a:lnTo>
                  <a:pt x="20353" y="46893"/>
                </a:lnTo>
                <a:lnTo>
                  <a:pt x="20101" y="46274"/>
                </a:lnTo>
                <a:lnTo>
                  <a:pt x="19823" y="45680"/>
                </a:lnTo>
                <a:lnTo>
                  <a:pt x="19519" y="45086"/>
                </a:lnTo>
                <a:lnTo>
                  <a:pt x="19191" y="44518"/>
                </a:lnTo>
                <a:lnTo>
                  <a:pt x="18850" y="43949"/>
                </a:lnTo>
                <a:lnTo>
                  <a:pt x="18483" y="43406"/>
                </a:lnTo>
                <a:lnTo>
                  <a:pt x="18104" y="42863"/>
                </a:lnTo>
                <a:lnTo>
                  <a:pt x="17713" y="42332"/>
                </a:lnTo>
                <a:lnTo>
                  <a:pt x="17296" y="41814"/>
                </a:lnTo>
                <a:lnTo>
                  <a:pt x="16879" y="41309"/>
                </a:lnTo>
                <a:lnTo>
                  <a:pt x="16437" y="40804"/>
                </a:lnTo>
                <a:lnTo>
                  <a:pt x="15982" y="40298"/>
                </a:lnTo>
                <a:lnTo>
                  <a:pt x="15527" y="39806"/>
                </a:lnTo>
                <a:lnTo>
                  <a:pt x="15060" y="39326"/>
                </a:lnTo>
                <a:lnTo>
                  <a:pt x="14580" y="38833"/>
                </a:lnTo>
                <a:close/>
                <a:moveTo>
                  <a:pt x="31749" y="41322"/>
                </a:moveTo>
                <a:lnTo>
                  <a:pt x="31976" y="41347"/>
                </a:lnTo>
                <a:lnTo>
                  <a:pt x="32191" y="41360"/>
                </a:lnTo>
                <a:lnTo>
                  <a:pt x="32418" y="41398"/>
                </a:lnTo>
                <a:lnTo>
                  <a:pt x="32646" y="41435"/>
                </a:lnTo>
                <a:lnTo>
                  <a:pt x="32861" y="41486"/>
                </a:lnTo>
                <a:lnTo>
                  <a:pt x="33075" y="41536"/>
                </a:lnTo>
                <a:lnTo>
                  <a:pt x="33290" y="41600"/>
                </a:lnTo>
                <a:lnTo>
                  <a:pt x="33795" y="41777"/>
                </a:lnTo>
                <a:lnTo>
                  <a:pt x="34275" y="41966"/>
                </a:lnTo>
                <a:lnTo>
                  <a:pt x="34756" y="42168"/>
                </a:lnTo>
                <a:lnTo>
                  <a:pt x="35223" y="42370"/>
                </a:lnTo>
                <a:lnTo>
                  <a:pt x="35665" y="42598"/>
                </a:lnTo>
                <a:lnTo>
                  <a:pt x="36107" y="42838"/>
                </a:lnTo>
                <a:lnTo>
                  <a:pt x="36524" y="43078"/>
                </a:lnTo>
                <a:lnTo>
                  <a:pt x="36929" y="43343"/>
                </a:lnTo>
                <a:lnTo>
                  <a:pt x="37333" y="43608"/>
                </a:lnTo>
                <a:lnTo>
                  <a:pt x="37712" y="43899"/>
                </a:lnTo>
                <a:lnTo>
                  <a:pt x="38091" y="44189"/>
                </a:lnTo>
                <a:lnTo>
                  <a:pt x="38445" y="44493"/>
                </a:lnTo>
                <a:lnTo>
                  <a:pt x="38798" y="44808"/>
                </a:lnTo>
                <a:lnTo>
                  <a:pt x="39127" y="45137"/>
                </a:lnTo>
                <a:lnTo>
                  <a:pt x="39455" y="45478"/>
                </a:lnTo>
                <a:lnTo>
                  <a:pt x="39771" y="45832"/>
                </a:lnTo>
                <a:lnTo>
                  <a:pt x="40074" y="46185"/>
                </a:lnTo>
                <a:lnTo>
                  <a:pt x="40365" y="46564"/>
                </a:lnTo>
                <a:lnTo>
                  <a:pt x="40643" y="46943"/>
                </a:lnTo>
                <a:lnTo>
                  <a:pt x="40908" y="47335"/>
                </a:lnTo>
                <a:lnTo>
                  <a:pt x="41173" y="47739"/>
                </a:lnTo>
                <a:lnTo>
                  <a:pt x="41426" y="48143"/>
                </a:lnTo>
                <a:lnTo>
                  <a:pt x="41654" y="48573"/>
                </a:lnTo>
                <a:lnTo>
                  <a:pt x="41881" y="49002"/>
                </a:lnTo>
                <a:lnTo>
                  <a:pt x="42108" y="49445"/>
                </a:lnTo>
                <a:lnTo>
                  <a:pt x="42310" y="49899"/>
                </a:lnTo>
                <a:lnTo>
                  <a:pt x="42513" y="50354"/>
                </a:lnTo>
                <a:lnTo>
                  <a:pt x="42702" y="50834"/>
                </a:lnTo>
                <a:lnTo>
                  <a:pt x="42879" y="51314"/>
                </a:lnTo>
                <a:lnTo>
                  <a:pt x="43056" y="51807"/>
                </a:lnTo>
                <a:lnTo>
                  <a:pt x="43220" y="52299"/>
                </a:lnTo>
                <a:lnTo>
                  <a:pt x="43372" y="52805"/>
                </a:lnTo>
                <a:lnTo>
                  <a:pt x="42828" y="52855"/>
                </a:lnTo>
                <a:lnTo>
                  <a:pt x="42285" y="52855"/>
                </a:lnTo>
                <a:lnTo>
                  <a:pt x="41729" y="52843"/>
                </a:lnTo>
                <a:lnTo>
                  <a:pt x="41161" y="52805"/>
                </a:lnTo>
                <a:lnTo>
                  <a:pt x="40580" y="52742"/>
                </a:lnTo>
                <a:lnTo>
                  <a:pt x="39999" y="52641"/>
                </a:lnTo>
                <a:lnTo>
                  <a:pt x="39417" y="52527"/>
                </a:lnTo>
                <a:lnTo>
                  <a:pt x="38824" y="52388"/>
                </a:lnTo>
                <a:lnTo>
                  <a:pt x="38217" y="52224"/>
                </a:lnTo>
                <a:lnTo>
                  <a:pt x="37623" y="52034"/>
                </a:lnTo>
                <a:lnTo>
                  <a:pt x="37030" y="51832"/>
                </a:lnTo>
                <a:lnTo>
                  <a:pt x="36436" y="51605"/>
                </a:lnTo>
                <a:lnTo>
                  <a:pt x="35842" y="51365"/>
                </a:lnTo>
                <a:lnTo>
                  <a:pt x="35248" y="51099"/>
                </a:lnTo>
                <a:lnTo>
                  <a:pt x="34667" y="50809"/>
                </a:lnTo>
                <a:lnTo>
                  <a:pt x="34099" y="50506"/>
                </a:lnTo>
                <a:lnTo>
                  <a:pt x="33530" y="50190"/>
                </a:lnTo>
                <a:lnTo>
                  <a:pt x="32974" y="49861"/>
                </a:lnTo>
                <a:lnTo>
                  <a:pt x="32431" y="49508"/>
                </a:lnTo>
                <a:lnTo>
                  <a:pt x="31900" y="49141"/>
                </a:lnTo>
                <a:lnTo>
                  <a:pt x="31382" y="48762"/>
                </a:lnTo>
                <a:lnTo>
                  <a:pt x="30877" y="48371"/>
                </a:lnTo>
                <a:lnTo>
                  <a:pt x="30397" y="47979"/>
                </a:lnTo>
                <a:lnTo>
                  <a:pt x="29929" y="47562"/>
                </a:lnTo>
                <a:lnTo>
                  <a:pt x="29487" y="47133"/>
                </a:lnTo>
                <a:lnTo>
                  <a:pt x="29058" y="46703"/>
                </a:lnTo>
                <a:lnTo>
                  <a:pt x="28654" y="46261"/>
                </a:lnTo>
                <a:lnTo>
                  <a:pt x="28274" y="45806"/>
                </a:lnTo>
                <a:lnTo>
                  <a:pt x="27921" y="45352"/>
                </a:lnTo>
                <a:lnTo>
                  <a:pt x="27605" y="44884"/>
                </a:lnTo>
                <a:lnTo>
                  <a:pt x="27302" y="44417"/>
                </a:lnTo>
                <a:lnTo>
                  <a:pt x="27036" y="43937"/>
                </a:lnTo>
                <a:lnTo>
                  <a:pt x="27883" y="44202"/>
                </a:lnTo>
                <a:lnTo>
                  <a:pt x="28717" y="44480"/>
                </a:lnTo>
                <a:lnTo>
                  <a:pt x="29550" y="44770"/>
                </a:lnTo>
                <a:lnTo>
                  <a:pt x="30359" y="45061"/>
                </a:lnTo>
                <a:lnTo>
                  <a:pt x="31168" y="45377"/>
                </a:lnTo>
                <a:lnTo>
                  <a:pt x="31976" y="45705"/>
                </a:lnTo>
                <a:lnTo>
                  <a:pt x="32759" y="46059"/>
                </a:lnTo>
                <a:lnTo>
                  <a:pt x="33530" y="46438"/>
                </a:lnTo>
                <a:lnTo>
                  <a:pt x="33909" y="46640"/>
                </a:lnTo>
                <a:lnTo>
                  <a:pt x="34288" y="46842"/>
                </a:lnTo>
                <a:lnTo>
                  <a:pt x="34667" y="47057"/>
                </a:lnTo>
                <a:lnTo>
                  <a:pt x="35046" y="47272"/>
                </a:lnTo>
                <a:lnTo>
                  <a:pt x="35412" y="47499"/>
                </a:lnTo>
                <a:lnTo>
                  <a:pt x="35779" y="47739"/>
                </a:lnTo>
                <a:lnTo>
                  <a:pt x="36133" y="47979"/>
                </a:lnTo>
                <a:lnTo>
                  <a:pt x="36486" y="48244"/>
                </a:lnTo>
                <a:lnTo>
                  <a:pt x="36840" y="48510"/>
                </a:lnTo>
                <a:lnTo>
                  <a:pt x="37194" y="48788"/>
                </a:lnTo>
                <a:lnTo>
                  <a:pt x="37535" y="49066"/>
                </a:lnTo>
                <a:lnTo>
                  <a:pt x="37876" y="49369"/>
                </a:lnTo>
                <a:lnTo>
                  <a:pt x="38217" y="49672"/>
                </a:lnTo>
                <a:lnTo>
                  <a:pt x="38546" y="50000"/>
                </a:lnTo>
                <a:lnTo>
                  <a:pt x="38874" y="50329"/>
                </a:lnTo>
                <a:lnTo>
                  <a:pt x="39203" y="50670"/>
                </a:lnTo>
                <a:lnTo>
                  <a:pt x="39165" y="50531"/>
                </a:lnTo>
                <a:lnTo>
                  <a:pt x="39127" y="50392"/>
                </a:lnTo>
                <a:lnTo>
                  <a:pt x="39026" y="50114"/>
                </a:lnTo>
                <a:lnTo>
                  <a:pt x="38899" y="49836"/>
                </a:lnTo>
                <a:lnTo>
                  <a:pt x="38735" y="49558"/>
                </a:lnTo>
                <a:lnTo>
                  <a:pt x="38546" y="49268"/>
                </a:lnTo>
                <a:lnTo>
                  <a:pt x="38318" y="48977"/>
                </a:lnTo>
                <a:lnTo>
                  <a:pt x="38078" y="48699"/>
                </a:lnTo>
                <a:lnTo>
                  <a:pt x="37800" y="48409"/>
                </a:lnTo>
                <a:lnTo>
                  <a:pt x="37510" y="48118"/>
                </a:lnTo>
                <a:lnTo>
                  <a:pt x="37194" y="47840"/>
                </a:lnTo>
                <a:lnTo>
                  <a:pt x="36853" y="47562"/>
                </a:lnTo>
                <a:lnTo>
                  <a:pt x="36486" y="47284"/>
                </a:lnTo>
                <a:lnTo>
                  <a:pt x="36107" y="47006"/>
                </a:lnTo>
                <a:lnTo>
                  <a:pt x="35716" y="46729"/>
                </a:lnTo>
                <a:lnTo>
                  <a:pt x="35299" y="46463"/>
                </a:lnTo>
                <a:lnTo>
                  <a:pt x="34869" y="46211"/>
                </a:lnTo>
                <a:lnTo>
                  <a:pt x="34427" y="45958"/>
                </a:lnTo>
                <a:lnTo>
                  <a:pt x="33972" y="45705"/>
                </a:lnTo>
                <a:lnTo>
                  <a:pt x="33505" y="45465"/>
                </a:lnTo>
                <a:lnTo>
                  <a:pt x="33025" y="45238"/>
                </a:lnTo>
                <a:lnTo>
                  <a:pt x="32545" y="45010"/>
                </a:lnTo>
                <a:lnTo>
                  <a:pt x="32052" y="44796"/>
                </a:lnTo>
                <a:lnTo>
                  <a:pt x="31547" y="44594"/>
                </a:lnTo>
                <a:lnTo>
                  <a:pt x="31041" y="44404"/>
                </a:lnTo>
                <a:lnTo>
                  <a:pt x="30536" y="44215"/>
                </a:lnTo>
                <a:lnTo>
                  <a:pt x="30018" y="44050"/>
                </a:lnTo>
                <a:lnTo>
                  <a:pt x="29500" y="43886"/>
                </a:lnTo>
                <a:lnTo>
                  <a:pt x="28995" y="43747"/>
                </a:lnTo>
                <a:lnTo>
                  <a:pt x="28477" y="43621"/>
                </a:lnTo>
                <a:lnTo>
                  <a:pt x="27971" y="43507"/>
                </a:lnTo>
                <a:lnTo>
                  <a:pt x="27453" y="43406"/>
                </a:lnTo>
                <a:lnTo>
                  <a:pt x="26961" y="43318"/>
                </a:lnTo>
                <a:lnTo>
                  <a:pt x="27074" y="43166"/>
                </a:lnTo>
                <a:lnTo>
                  <a:pt x="27213" y="43015"/>
                </a:lnTo>
                <a:lnTo>
                  <a:pt x="27352" y="42876"/>
                </a:lnTo>
                <a:lnTo>
                  <a:pt x="27491" y="42737"/>
                </a:lnTo>
                <a:lnTo>
                  <a:pt x="27655" y="42598"/>
                </a:lnTo>
                <a:lnTo>
                  <a:pt x="27820" y="42471"/>
                </a:lnTo>
                <a:lnTo>
                  <a:pt x="27984" y="42358"/>
                </a:lnTo>
                <a:lnTo>
                  <a:pt x="28161" y="42244"/>
                </a:lnTo>
                <a:lnTo>
                  <a:pt x="28338" y="42130"/>
                </a:lnTo>
                <a:lnTo>
                  <a:pt x="28527" y="42029"/>
                </a:lnTo>
                <a:lnTo>
                  <a:pt x="28717" y="41928"/>
                </a:lnTo>
                <a:lnTo>
                  <a:pt x="28919" y="41840"/>
                </a:lnTo>
                <a:lnTo>
                  <a:pt x="29121" y="41764"/>
                </a:lnTo>
                <a:lnTo>
                  <a:pt x="29323" y="41688"/>
                </a:lnTo>
                <a:lnTo>
                  <a:pt x="29538" y="41612"/>
                </a:lnTo>
                <a:lnTo>
                  <a:pt x="29740" y="41549"/>
                </a:lnTo>
                <a:lnTo>
                  <a:pt x="29967" y="41499"/>
                </a:lnTo>
                <a:lnTo>
                  <a:pt x="30182" y="41448"/>
                </a:lnTo>
                <a:lnTo>
                  <a:pt x="30397" y="41410"/>
                </a:lnTo>
                <a:lnTo>
                  <a:pt x="30624" y="41372"/>
                </a:lnTo>
                <a:lnTo>
                  <a:pt x="30852" y="41347"/>
                </a:lnTo>
                <a:lnTo>
                  <a:pt x="31067" y="41334"/>
                </a:lnTo>
                <a:lnTo>
                  <a:pt x="31294" y="41322"/>
                </a:lnTo>
                <a:close/>
                <a:moveTo>
                  <a:pt x="9804" y="47891"/>
                </a:moveTo>
                <a:lnTo>
                  <a:pt x="10069" y="47903"/>
                </a:lnTo>
                <a:lnTo>
                  <a:pt x="10335" y="47916"/>
                </a:lnTo>
                <a:lnTo>
                  <a:pt x="10600" y="47967"/>
                </a:lnTo>
                <a:lnTo>
                  <a:pt x="10865" y="48017"/>
                </a:lnTo>
                <a:lnTo>
                  <a:pt x="11131" y="48093"/>
                </a:lnTo>
                <a:lnTo>
                  <a:pt x="11396" y="48181"/>
                </a:lnTo>
                <a:lnTo>
                  <a:pt x="11649" y="48282"/>
                </a:lnTo>
                <a:lnTo>
                  <a:pt x="11914" y="48409"/>
                </a:lnTo>
                <a:lnTo>
                  <a:pt x="12167" y="48535"/>
                </a:lnTo>
                <a:lnTo>
                  <a:pt x="12419" y="48687"/>
                </a:lnTo>
                <a:lnTo>
                  <a:pt x="12672" y="48838"/>
                </a:lnTo>
                <a:lnTo>
                  <a:pt x="12912" y="49015"/>
                </a:lnTo>
                <a:lnTo>
                  <a:pt x="13152" y="49192"/>
                </a:lnTo>
                <a:lnTo>
                  <a:pt x="13392" y="49394"/>
                </a:lnTo>
                <a:lnTo>
                  <a:pt x="13619" y="49596"/>
                </a:lnTo>
                <a:lnTo>
                  <a:pt x="13847" y="49811"/>
                </a:lnTo>
                <a:lnTo>
                  <a:pt x="14062" y="50038"/>
                </a:lnTo>
                <a:lnTo>
                  <a:pt x="14264" y="50278"/>
                </a:lnTo>
                <a:lnTo>
                  <a:pt x="14466" y="50518"/>
                </a:lnTo>
                <a:lnTo>
                  <a:pt x="14668" y="50784"/>
                </a:lnTo>
                <a:lnTo>
                  <a:pt x="14845" y="51036"/>
                </a:lnTo>
                <a:lnTo>
                  <a:pt x="15022" y="51314"/>
                </a:lnTo>
                <a:lnTo>
                  <a:pt x="15186" y="51592"/>
                </a:lnTo>
                <a:lnTo>
                  <a:pt x="15350" y="51870"/>
                </a:lnTo>
                <a:lnTo>
                  <a:pt x="15489" y="52161"/>
                </a:lnTo>
                <a:lnTo>
                  <a:pt x="15628" y="52451"/>
                </a:lnTo>
                <a:lnTo>
                  <a:pt x="15742" y="52754"/>
                </a:lnTo>
                <a:lnTo>
                  <a:pt x="15856" y="53057"/>
                </a:lnTo>
                <a:lnTo>
                  <a:pt x="15957" y="53373"/>
                </a:lnTo>
                <a:lnTo>
                  <a:pt x="16045" y="53689"/>
                </a:lnTo>
                <a:lnTo>
                  <a:pt x="16121" y="54005"/>
                </a:lnTo>
                <a:lnTo>
                  <a:pt x="16171" y="54321"/>
                </a:lnTo>
                <a:lnTo>
                  <a:pt x="15944" y="54295"/>
                </a:lnTo>
                <a:lnTo>
                  <a:pt x="15704" y="54258"/>
                </a:lnTo>
                <a:lnTo>
                  <a:pt x="15451" y="54194"/>
                </a:lnTo>
                <a:lnTo>
                  <a:pt x="15211" y="54131"/>
                </a:lnTo>
                <a:lnTo>
                  <a:pt x="14971" y="54055"/>
                </a:lnTo>
                <a:lnTo>
                  <a:pt x="14719" y="53967"/>
                </a:lnTo>
                <a:lnTo>
                  <a:pt x="14466" y="53853"/>
                </a:lnTo>
                <a:lnTo>
                  <a:pt x="14226" y="53740"/>
                </a:lnTo>
                <a:lnTo>
                  <a:pt x="13973" y="53613"/>
                </a:lnTo>
                <a:lnTo>
                  <a:pt x="13733" y="53487"/>
                </a:lnTo>
                <a:lnTo>
                  <a:pt x="13481" y="53335"/>
                </a:lnTo>
                <a:lnTo>
                  <a:pt x="13240" y="53184"/>
                </a:lnTo>
                <a:lnTo>
                  <a:pt x="13000" y="53020"/>
                </a:lnTo>
                <a:lnTo>
                  <a:pt x="12760" y="52843"/>
                </a:lnTo>
                <a:lnTo>
                  <a:pt x="12520" y="52653"/>
                </a:lnTo>
                <a:lnTo>
                  <a:pt x="12280" y="52464"/>
                </a:lnTo>
                <a:lnTo>
                  <a:pt x="12053" y="52274"/>
                </a:lnTo>
                <a:lnTo>
                  <a:pt x="11838" y="52059"/>
                </a:lnTo>
                <a:lnTo>
                  <a:pt x="11611" y="51845"/>
                </a:lnTo>
                <a:lnTo>
                  <a:pt x="11409" y="51630"/>
                </a:lnTo>
                <a:lnTo>
                  <a:pt x="11194" y="51403"/>
                </a:lnTo>
                <a:lnTo>
                  <a:pt x="10992" y="51175"/>
                </a:lnTo>
                <a:lnTo>
                  <a:pt x="10802" y="50935"/>
                </a:lnTo>
                <a:lnTo>
                  <a:pt x="10613" y="50695"/>
                </a:lnTo>
                <a:lnTo>
                  <a:pt x="10436" y="50442"/>
                </a:lnTo>
                <a:lnTo>
                  <a:pt x="10272" y="50190"/>
                </a:lnTo>
                <a:lnTo>
                  <a:pt x="10107" y="49937"/>
                </a:lnTo>
                <a:lnTo>
                  <a:pt x="9968" y="49672"/>
                </a:lnTo>
                <a:lnTo>
                  <a:pt x="9829" y="49419"/>
                </a:lnTo>
                <a:lnTo>
                  <a:pt x="9690" y="49154"/>
                </a:lnTo>
                <a:lnTo>
                  <a:pt x="9577" y="48889"/>
                </a:lnTo>
                <a:lnTo>
                  <a:pt x="9476" y="48611"/>
                </a:lnTo>
                <a:lnTo>
                  <a:pt x="11800" y="50405"/>
                </a:lnTo>
                <a:lnTo>
                  <a:pt x="14024" y="52097"/>
                </a:lnTo>
                <a:lnTo>
                  <a:pt x="14049" y="52110"/>
                </a:lnTo>
                <a:lnTo>
                  <a:pt x="14074" y="52097"/>
                </a:lnTo>
                <a:lnTo>
                  <a:pt x="14175" y="52059"/>
                </a:lnTo>
                <a:lnTo>
                  <a:pt x="14327" y="51971"/>
                </a:lnTo>
                <a:lnTo>
                  <a:pt x="14580" y="51857"/>
                </a:lnTo>
                <a:lnTo>
                  <a:pt x="9804" y="47891"/>
                </a:lnTo>
                <a:close/>
                <a:moveTo>
                  <a:pt x="7202" y="53815"/>
                </a:moveTo>
                <a:lnTo>
                  <a:pt x="7404" y="54106"/>
                </a:lnTo>
                <a:lnTo>
                  <a:pt x="7593" y="54397"/>
                </a:lnTo>
                <a:lnTo>
                  <a:pt x="7783" y="54700"/>
                </a:lnTo>
                <a:lnTo>
                  <a:pt x="7947" y="55003"/>
                </a:lnTo>
                <a:lnTo>
                  <a:pt x="8099" y="55306"/>
                </a:lnTo>
                <a:lnTo>
                  <a:pt x="8238" y="55622"/>
                </a:lnTo>
                <a:lnTo>
                  <a:pt x="8351" y="55925"/>
                </a:lnTo>
                <a:lnTo>
                  <a:pt x="8465" y="56241"/>
                </a:lnTo>
                <a:lnTo>
                  <a:pt x="8566" y="56557"/>
                </a:lnTo>
                <a:lnTo>
                  <a:pt x="8654" y="56873"/>
                </a:lnTo>
                <a:lnTo>
                  <a:pt x="8718" y="57188"/>
                </a:lnTo>
                <a:lnTo>
                  <a:pt x="8781" y="57517"/>
                </a:lnTo>
                <a:lnTo>
                  <a:pt x="8819" y="57833"/>
                </a:lnTo>
                <a:lnTo>
                  <a:pt x="8844" y="58161"/>
                </a:lnTo>
                <a:lnTo>
                  <a:pt x="8869" y="58489"/>
                </a:lnTo>
                <a:lnTo>
                  <a:pt x="8869" y="58818"/>
                </a:lnTo>
                <a:lnTo>
                  <a:pt x="8857" y="59146"/>
                </a:lnTo>
                <a:lnTo>
                  <a:pt x="8831" y="59475"/>
                </a:lnTo>
                <a:lnTo>
                  <a:pt x="8793" y="59816"/>
                </a:lnTo>
                <a:lnTo>
                  <a:pt x="8743" y="60144"/>
                </a:lnTo>
                <a:lnTo>
                  <a:pt x="8680" y="60485"/>
                </a:lnTo>
                <a:lnTo>
                  <a:pt x="8604" y="60827"/>
                </a:lnTo>
                <a:lnTo>
                  <a:pt x="8515" y="61168"/>
                </a:lnTo>
                <a:lnTo>
                  <a:pt x="8402" y="61496"/>
                </a:lnTo>
                <a:lnTo>
                  <a:pt x="8288" y="61850"/>
                </a:lnTo>
                <a:lnTo>
                  <a:pt x="8162" y="62191"/>
                </a:lnTo>
                <a:lnTo>
                  <a:pt x="8023" y="62532"/>
                </a:lnTo>
                <a:lnTo>
                  <a:pt x="7859" y="62873"/>
                </a:lnTo>
                <a:lnTo>
                  <a:pt x="7694" y="63227"/>
                </a:lnTo>
                <a:lnTo>
                  <a:pt x="7517" y="63568"/>
                </a:lnTo>
                <a:lnTo>
                  <a:pt x="7315" y="63909"/>
                </a:lnTo>
                <a:lnTo>
                  <a:pt x="7113" y="64263"/>
                </a:lnTo>
                <a:lnTo>
                  <a:pt x="6823" y="64098"/>
                </a:lnTo>
                <a:lnTo>
                  <a:pt x="6545" y="63922"/>
                </a:lnTo>
                <a:lnTo>
                  <a:pt x="6279" y="63732"/>
                </a:lnTo>
                <a:lnTo>
                  <a:pt x="6027" y="63543"/>
                </a:lnTo>
                <a:lnTo>
                  <a:pt x="5787" y="63340"/>
                </a:lnTo>
                <a:lnTo>
                  <a:pt x="5547" y="63138"/>
                </a:lnTo>
                <a:lnTo>
                  <a:pt x="5332" y="62924"/>
                </a:lnTo>
                <a:lnTo>
                  <a:pt x="5142" y="62684"/>
                </a:lnTo>
                <a:lnTo>
                  <a:pt x="4953" y="62443"/>
                </a:lnTo>
                <a:lnTo>
                  <a:pt x="4789" y="62191"/>
                </a:lnTo>
                <a:lnTo>
                  <a:pt x="4637" y="61926"/>
                </a:lnTo>
                <a:lnTo>
                  <a:pt x="4511" y="61635"/>
                </a:lnTo>
                <a:lnTo>
                  <a:pt x="4397" y="61344"/>
                </a:lnTo>
                <a:lnTo>
                  <a:pt x="4309" y="61029"/>
                </a:lnTo>
                <a:lnTo>
                  <a:pt x="4245" y="60700"/>
                </a:lnTo>
                <a:lnTo>
                  <a:pt x="4195" y="60346"/>
                </a:lnTo>
                <a:lnTo>
                  <a:pt x="4170" y="59942"/>
                </a:lnTo>
                <a:lnTo>
                  <a:pt x="4144" y="59538"/>
                </a:lnTo>
                <a:lnTo>
                  <a:pt x="4157" y="59134"/>
                </a:lnTo>
                <a:lnTo>
                  <a:pt x="4170" y="58742"/>
                </a:lnTo>
                <a:lnTo>
                  <a:pt x="4207" y="58351"/>
                </a:lnTo>
                <a:lnTo>
                  <a:pt x="4271" y="57959"/>
                </a:lnTo>
                <a:lnTo>
                  <a:pt x="4346" y="57580"/>
                </a:lnTo>
                <a:lnTo>
                  <a:pt x="4447" y="57214"/>
                </a:lnTo>
                <a:lnTo>
                  <a:pt x="4561" y="56835"/>
                </a:lnTo>
                <a:lnTo>
                  <a:pt x="4713" y="56481"/>
                </a:lnTo>
                <a:lnTo>
                  <a:pt x="4877" y="56115"/>
                </a:lnTo>
                <a:lnTo>
                  <a:pt x="5067" y="55761"/>
                </a:lnTo>
                <a:lnTo>
                  <a:pt x="5281" y="55420"/>
                </a:lnTo>
                <a:lnTo>
                  <a:pt x="5521" y="55079"/>
                </a:lnTo>
                <a:lnTo>
                  <a:pt x="5787" y="54738"/>
                </a:lnTo>
                <a:lnTo>
                  <a:pt x="6077" y="54409"/>
                </a:lnTo>
                <a:lnTo>
                  <a:pt x="6241" y="57163"/>
                </a:lnTo>
                <a:lnTo>
                  <a:pt x="6330" y="58477"/>
                </a:lnTo>
                <a:lnTo>
                  <a:pt x="6431" y="59765"/>
                </a:lnTo>
                <a:lnTo>
                  <a:pt x="6444" y="59791"/>
                </a:lnTo>
                <a:lnTo>
                  <a:pt x="6481" y="59803"/>
                </a:lnTo>
                <a:lnTo>
                  <a:pt x="6646" y="59829"/>
                </a:lnTo>
                <a:lnTo>
                  <a:pt x="6898" y="59866"/>
                </a:lnTo>
                <a:lnTo>
                  <a:pt x="7202" y="59917"/>
                </a:lnTo>
                <a:lnTo>
                  <a:pt x="7202" y="53815"/>
                </a:lnTo>
                <a:close/>
                <a:moveTo>
                  <a:pt x="30814" y="54119"/>
                </a:moveTo>
                <a:lnTo>
                  <a:pt x="31079" y="54131"/>
                </a:lnTo>
                <a:lnTo>
                  <a:pt x="31344" y="54144"/>
                </a:lnTo>
                <a:lnTo>
                  <a:pt x="26177" y="61420"/>
                </a:lnTo>
                <a:lnTo>
                  <a:pt x="26430" y="61294"/>
                </a:lnTo>
                <a:lnTo>
                  <a:pt x="26670" y="61155"/>
                </a:lnTo>
                <a:lnTo>
                  <a:pt x="26897" y="61016"/>
                </a:lnTo>
                <a:lnTo>
                  <a:pt x="27112" y="60864"/>
                </a:lnTo>
                <a:lnTo>
                  <a:pt x="27327" y="60700"/>
                </a:lnTo>
                <a:lnTo>
                  <a:pt x="27529" y="60536"/>
                </a:lnTo>
                <a:lnTo>
                  <a:pt x="27731" y="60372"/>
                </a:lnTo>
                <a:lnTo>
                  <a:pt x="27921" y="60195"/>
                </a:lnTo>
                <a:lnTo>
                  <a:pt x="28098" y="60005"/>
                </a:lnTo>
                <a:lnTo>
                  <a:pt x="28274" y="59816"/>
                </a:lnTo>
                <a:lnTo>
                  <a:pt x="28616" y="59437"/>
                </a:lnTo>
                <a:lnTo>
                  <a:pt x="28919" y="59020"/>
                </a:lnTo>
                <a:lnTo>
                  <a:pt x="29222" y="58603"/>
                </a:lnTo>
                <a:lnTo>
                  <a:pt x="29513" y="58186"/>
                </a:lnTo>
                <a:lnTo>
                  <a:pt x="29791" y="57744"/>
                </a:lnTo>
                <a:lnTo>
                  <a:pt x="30346" y="56860"/>
                </a:lnTo>
                <a:lnTo>
                  <a:pt x="30624" y="56418"/>
                </a:lnTo>
                <a:lnTo>
                  <a:pt x="30915" y="55988"/>
                </a:lnTo>
                <a:lnTo>
                  <a:pt x="31218" y="55559"/>
                </a:lnTo>
                <a:lnTo>
                  <a:pt x="31534" y="55142"/>
                </a:lnTo>
                <a:lnTo>
                  <a:pt x="31547" y="55584"/>
                </a:lnTo>
                <a:lnTo>
                  <a:pt x="31547" y="56026"/>
                </a:lnTo>
                <a:lnTo>
                  <a:pt x="31521" y="56481"/>
                </a:lnTo>
                <a:lnTo>
                  <a:pt x="31471" y="56923"/>
                </a:lnTo>
                <a:lnTo>
                  <a:pt x="31408" y="57378"/>
                </a:lnTo>
                <a:lnTo>
                  <a:pt x="31307" y="57820"/>
                </a:lnTo>
                <a:lnTo>
                  <a:pt x="31193" y="58275"/>
                </a:lnTo>
                <a:lnTo>
                  <a:pt x="31067" y="58717"/>
                </a:lnTo>
                <a:lnTo>
                  <a:pt x="30915" y="59159"/>
                </a:lnTo>
                <a:lnTo>
                  <a:pt x="30738" y="59589"/>
                </a:lnTo>
                <a:lnTo>
                  <a:pt x="30549" y="60031"/>
                </a:lnTo>
                <a:lnTo>
                  <a:pt x="30334" y="60460"/>
                </a:lnTo>
                <a:lnTo>
                  <a:pt x="30106" y="60877"/>
                </a:lnTo>
                <a:lnTo>
                  <a:pt x="29866" y="61294"/>
                </a:lnTo>
                <a:lnTo>
                  <a:pt x="29601" y="61698"/>
                </a:lnTo>
                <a:lnTo>
                  <a:pt x="29323" y="62102"/>
                </a:lnTo>
                <a:lnTo>
                  <a:pt x="29033" y="62494"/>
                </a:lnTo>
                <a:lnTo>
                  <a:pt x="28729" y="62873"/>
                </a:lnTo>
                <a:lnTo>
                  <a:pt x="28401" y="63252"/>
                </a:lnTo>
                <a:lnTo>
                  <a:pt x="28060" y="63618"/>
                </a:lnTo>
                <a:lnTo>
                  <a:pt x="27706" y="63959"/>
                </a:lnTo>
                <a:lnTo>
                  <a:pt x="27340" y="64300"/>
                </a:lnTo>
                <a:lnTo>
                  <a:pt x="26973" y="64629"/>
                </a:lnTo>
                <a:lnTo>
                  <a:pt x="26582" y="64932"/>
                </a:lnTo>
                <a:lnTo>
                  <a:pt x="26177" y="65235"/>
                </a:lnTo>
                <a:lnTo>
                  <a:pt x="25760" y="65513"/>
                </a:lnTo>
                <a:lnTo>
                  <a:pt x="25331" y="65779"/>
                </a:lnTo>
                <a:lnTo>
                  <a:pt x="24901" y="66031"/>
                </a:lnTo>
                <a:lnTo>
                  <a:pt x="24459" y="66259"/>
                </a:lnTo>
                <a:lnTo>
                  <a:pt x="24004" y="66473"/>
                </a:lnTo>
                <a:lnTo>
                  <a:pt x="23537" y="66675"/>
                </a:lnTo>
                <a:lnTo>
                  <a:pt x="23069" y="66852"/>
                </a:lnTo>
                <a:lnTo>
                  <a:pt x="22981" y="66499"/>
                </a:lnTo>
                <a:lnTo>
                  <a:pt x="22918" y="66157"/>
                </a:lnTo>
                <a:lnTo>
                  <a:pt x="22855" y="65816"/>
                </a:lnTo>
                <a:lnTo>
                  <a:pt x="22804" y="65488"/>
                </a:lnTo>
                <a:lnTo>
                  <a:pt x="22766" y="65160"/>
                </a:lnTo>
                <a:lnTo>
                  <a:pt x="22754" y="64831"/>
                </a:lnTo>
                <a:lnTo>
                  <a:pt x="22741" y="64503"/>
                </a:lnTo>
                <a:lnTo>
                  <a:pt x="22741" y="64187"/>
                </a:lnTo>
                <a:lnTo>
                  <a:pt x="22754" y="63871"/>
                </a:lnTo>
                <a:lnTo>
                  <a:pt x="22766" y="63555"/>
                </a:lnTo>
                <a:lnTo>
                  <a:pt x="22804" y="63239"/>
                </a:lnTo>
                <a:lnTo>
                  <a:pt x="22855" y="62936"/>
                </a:lnTo>
                <a:lnTo>
                  <a:pt x="22905" y="62620"/>
                </a:lnTo>
                <a:lnTo>
                  <a:pt x="22968" y="62330"/>
                </a:lnTo>
                <a:lnTo>
                  <a:pt x="23044" y="62027"/>
                </a:lnTo>
                <a:lnTo>
                  <a:pt x="23120" y="61723"/>
                </a:lnTo>
                <a:lnTo>
                  <a:pt x="23221" y="61433"/>
                </a:lnTo>
                <a:lnTo>
                  <a:pt x="23309" y="61142"/>
                </a:lnTo>
                <a:lnTo>
                  <a:pt x="23423" y="60852"/>
                </a:lnTo>
                <a:lnTo>
                  <a:pt x="23537" y="60561"/>
                </a:lnTo>
                <a:lnTo>
                  <a:pt x="23663" y="60283"/>
                </a:lnTo>
                <a:lnTo>
                  <a:pt x="23802" y="60005"/>
                </a:lnTo>
                <a:lnTo>
                  <a:pt x="24080" y="59437"/>
                </a:lnTo>
                <a:lnTo>
                  <a:pt x="24396" y="58894"/>
                </a:lnTo>
                <a:lnTo>
                  <a:pt x="24737" y="58351"/>
                </a:lnTo>
                <a:lnTo>
                  <a:pt x="25103" y="57807"/>
                </a:lnTo>
                <a:lnTo>
                  <a:pt x="25482" y="57277"/>
                </a:lnTo>
                <a:lnTo>
                  <a:pt x="25735" y="56936"/>
                </a:lnTo>
                <a:lnTo>
                  <a:pt x="26000" y="56607"/>
                </a:lnTo>
                <a:lnTo>
                  <a:pt x="26278" y="56291"/>
                </a:lnTo>
                <a:lnTo>
                  <a:pt x="26569" y="55988"/>
                </a:lnTo>
                <a:lnTo>
                  <a:pt x="26860" y="55698"/>
                </a:lnTo>
                <a:lnTo>
                  <a:pt x="27175" y="55420"/>
                </a:lnTo>
                <a:lnTo>
                  <a:pt x="27491" y="55167"/>
                </a:lnTo>
                <a:lnTo>
                  <a:pt x="27832" y="54940"/>
                </a:lnTo>
                <a:lnTo>
                  <a:pt x="28009" y="54839"/>
                </a:lnTo>
                <a:lnTo>
                  <a:pt x="28199" y="54738"/>
                </a:lnTo>
                <a:lnTo>
                  <a:pt x="28376" y="54637"/>
                </a:lnTo>
                <a:lnTo>
                  <a:pt x="28578" y="54561"/>
                </a:lnTo>
                <a:lnTo>
                  <a:pt x="28767" y="54472"/>
                </a:lnTo>
                <a:lnTo>
                  <a:pt x="28969" y="54409"/>
                </a:lnTo>
                <a:lnTo>
                  <a:pt x="29184" y="54346"/>
                </a:lnTo>
                <a:lnTo>
                  <a:pt x="29399" y="54283"/>
                </a:lnTo>
                <a:lnTo>
                  <a:pt x="29614" y="54232"/>
                </a:lnTo>
                <a:lnTo>
                  <a:pt x="29841" y="54194"/>
                </a:lnTo>
                <a:lnTo>
                  <a:pt x="30081" y="54156"/>
                </a:lnTo>
                <a:lnTo>
                  <a:pt x="30321" y="54144"/>
                </a:lnTo>
                <a:lnTo>
                  <a:pt x="30561" y="54131"/>
                </a:lnTo>
                <a:lnTo>
                  <a:pt x="30814" y="54119"/>
                </a:lnTo>
                <a:close/>
                <a:moveTo>
                  <a:pt x="35488" y="58212"/>
                </a:moveTo>
                <a:lnTo>
                  <a:pt x="35779" y="58237"/>
                </a:lnTo>
                <a:lnTo>
                  <a:pt x="36082" y="58262"/>
                </a:lnTo>
                <a:lnTo>
                  <a:pt x="36373" y="58300"/>
                </a:lnTo>
                <a:lnTo>
                  <a:pt x="36651" y="58351"/>
                </a:lnTo>
                <a:lnTo>
                  <a:pt x="36929" y="58414"/>
                </a:lnTo>
                <a:lnTo>
                  <a:pt x="37206" y="58489"/>
                </a:lnTo>
                <a:lnTo>
                  <a:pt x="37472" y="58565"/>
                </a:lnTo>
                <a:lnTo>
                  <a:pt x="37737" y="58654"/>
                </a:lnTo>
                <a:lnTo>
                  <a:pt x="37990" y="58755"/>
                </a:lnTo>
                <a:lnTo>
                  <a:pt x="38242" y="58868"/>
                </a:lnTo>
                <a:lnTo>
                  <a:pt x="38495" y="58982"/>
                </a:lnTo>
                <a:lnTo>
                  <a:pt x="38723" y="59108"/>
                </a:lnTo>
                <a:lnTo>
                  <a:pt x="38963" y="59235"/>
                </a:lnTo>
                <a:lnTo>
                  <a:pt x="39190" y="59386"/>
                </a:lnTo>
                <a:lnTo>
                  <a:pt x="39417" y="59538"/>
                </a:lnTo>
                <a:lnTo>
                  <a:pt x="39632" y="59690"/>
                </a:lnTo>
                <a:lnTo>
                  <a:pt x="39834" y="59854"/>
                </a:lnTo>
                <a:lnTo>
                  <a:pt x="40036" y="60031"/>
                </a:lnTo>
                <a:lnTo>
                  <a:pt x="40239" y="60208"/>
                </a:lnTo>
                <a:lnTo>
                  <a:pt x="40428" y="60397"/>
                </a:lnTo>
                <a:lnTo>
                  <a:pt x="40618" y="60586"/>
                </a:lnTo>
                <a:lnTo>
                  <a:pt x="40794" y="60789"/>
                </a:lnTo>
                <a:lnTo>
                  <a:pt x="40971" y="60991"/>
                </a:lnTo>
                <a:lnTo>
                  <a:pt x="41136" y="61205"/>
                </a:lnTo>
                <a:lnTo>
                  <a:pt x="41300" y="61420"/>
                </a:lnTo>
                <a:lnTo>
                  <a:pt x="41451" y="61635"/>
                </a:lnTo>
                <a:lnTo>
                  <a:pt x="41603" y="61862"/>
                </a:lnTo>
                <a:lnTo>
                  <a:pt x="41755" y="62102"/>
                </a:lnTo>
                <a:lnTo>
                  <a:pt x="41894" y="62342"/>
                </a:lnTo>
                <a:lnTo>
                  <a:pt x="42020" y="62582"/>
                </a:lnTo>
                <a:lnTo>
                  <a:pt x="42260" y="63075"/>
                </a:lnTo>
                <a:lnTo>
                  <a:pt x="42487" y="63580"/>
                </a:lnTo>
                <a:lnTo>
                  <a:pt x="42677" y="64111"/>
                </a:lnTo>
                <a:lnTo>
                  <a:pt x="42841" y="64642"/>
                </a:lnTo>
                <a:lnTo>
                  <a:pt x="42993" y="65185"/>
                </a:lnTo>
                <a:lnTo>
                  <a:pt x="43106" y="65741"/>
                </a:lnTo>
                <a:lnTo>
                  <a:pt x="43195" y="66309"/>
                </a:lnTo>
                <a:lnTo>
                  <a:pt x="43258" y="66865"/>
                </a:lnTo>
                <a:lnTo>
                  <a:pt x="43296" y="67433"/>
                </a:lnTo>
                <a:lnTo>
                  <a:pt x="43309" y="68002"/>
                </a:lnTo>
                <a:lnTo>
                  <a:pt x="43296" y="68570"/>
                </a:lnTo>
                <a:lnTo>
                  <a:pt x="43258" y="69139"/>
                </a:lnTo>
                <a:lnTo>
                  <a:pt x="43182" y="69695"/>
                </a:lnTo>
                <a:lnTo>
                  <a:pt x="43094" y="70250"/>
                </a:lnTo>
                <a:lnTo>
                  <a:pt x="42967" y="70794"/>
                </a:lnTo>
                <a:lnTo>
                  <a:pt x="42816" y="71324"/>
                </a:lnTo>
                <a:lnTo>
                  <a:pt x="42727" y="71590"/>
                </a:lnTo>
                <a:lnTo>
                  <a:pt x="42639" y="71855"/>
                </a:lnTo>
                <a:lnTo>
                  <a:pt x="42273" y="71665"/>
                </a:lnTo>
                <a:lnTo>
                  <a:pt x="41894" y="71438"/>
                </a:lnTo>
                <a:lnTo>
                  <a:pt x="41527" y="71173"/>
                </a:lnTo>
                <a:lnTo>
                  <a:pt x="41148" y="70882"/>
                </a:lnTo>
                <a:lnTo>
                  <a:pt x="40782" y="70566"/>
                </a:lnTo>
                <a:lnTo>
                  <a:pt x="40415" y="70225"/>
                </a:lnTo>
                <a:lnTo>
                  <a:pt x="40049" y="69859"/>
                </a:lnTo>
                <a:lnTo>
                  <a:pt x="39695" y="69480"/>
                </a:lnTo>
                <a:lnTo>
                  <a:pt x="39329" y="69076"/>
                </a:lnTo>
                <a:lnTo>
                  <a:pt x="38988" y="68646"/>
                </a:lnTo>
                <a:lnTo>
                  <a:pt x="38634" y="68204"/>
                </a:lnTo>
                <a:lnTo>
                  <a:pt x="38306" y="67749"/>
                </a:lnTo>
                <a:lnTo>
                  <a:pt x="37977" y="67282"/>
                </a:lnTo>
                <a:lnTo>
                  <a:pt x="37649" y="66814"/>
                </a:lnTo>
                <a:lnTo>
                  <a:pt x="37345" y="66322"/>
                </a:lnTo>
                <a:lnTo>
                  <a:pt x="37042" y="65842"/>
                </a:lnTo>
                <a:lnTo>
                  <a:pt x="36752" y="65349"/>
                </a:lnTo>
                <a:lnTo>
                  <a:pt x="36474" y="64856"/>
                </a:lnTo>
                <a:lnTo>
                  <a:pt x="36208" y="64351"/>
                </a:lnTo>
                <a:lnTo>
                  <a:pt x="35968" y="63858"/>
                </a:lnTo>
                <a:lnTo>
                  <a:pt x="35728" y="63378"/>
                </a:lnTo>
                <a:lnTo>
                  <a:pt x="35514" y="62898"/>
                </a:lnTo>
                <a:lnTo>
                  <a:pt x="35311" y="62418"/>
                </a:lnTo>
                <a:lnTo>
                  <a:pt x="35135" y="61951"/>
                </a:lnTo>
                <a:lnTo>
                  <a:pt x="34970" y="61496"/>
                </a:lnTo>
                <a:lnTo>
                  <a:pt x="34819" y="61067"/>
                </a:lnTo>
                <a:lnTo>
                  <a:pt x="34692" y="60637"/>
                </a:lnTo>
                <a:lnTo>
                  <a:pt x="34591" y="60233"/>
                </a:lnTo>
                <a:lnTo>
                  <a:pt x="34503" y="59854"/>
                </a:lnTo>
                <a:lnTo>
                  <a:pt x="34440" y="59487"/>
                </a:lnTo>
                <a:lnTo>
                  <a:pt x="34414" y="59146"/>
                </a:lnTo>
                <a:lnTo>
                  <a:pt x="34402" y="58843"/>
                </a:lnTo>
                <a:lnTo>
                  <a:pt x="34642" y="58957"/>
                </a:lnTo>
                <a:lnTo>
                  <a:pt x="34895" y="59083"/>
                </a:lnTo>
                <a:lnTo>
                  <a:pt x="35135" y="59222"/>
                </a:lnTo>
                <a:lnTo>
                  <a:pt x="35375" y="59386"/>
                </a:lnTo>
                <a:lnTo>
                  <a:pt x="35615" y="59551"/>
                </a:lnTo>
                <a:lnTo>
                  <a:pt x="35855" y="59727"/>
                </a:lnTo>
                <a:lnTo>
                  <a:pt x="36095" y="59930"/>
                </a:lnTo>
                <a:lnTo>
                  <a:pt x="36322" y="60132"/>
                </a:lnTo>
                <a:lnTo>
                  <a:pt x="36562" y="60346"/>
                </a:lnTo>
                <a:lnTo>
                  <a:pt x="36790" y="60586"/>
                </a:lnTo>
                <a:lnTo>
                  <a:pt x="37017" y="60827"/>
                </a:lnTo>
                <a:lnTo>
                  <a:pt x="37232" y="61079"/>
                </a:lnTo>
                <a:lnTo>
                  <a:pt x="37459" y="61344"/>
                </a:lnTo>
                <a:lnTo>
                  <a:pt x="37674" y="61622"/>
                </a:lnTo>
                <a:lnTo>
                  <a:pt x="37889" y="61913"/>
                </a:lnTo>
                <a:lnTo>
                  <a:pt x="38103" y="62216"/>
                </a:lnTo>
                <a:lnTo>
                  <a:pt x="38318" y="62532"/>
                </a:lnTo>
                <a:lnTo>
                  <a:pt x="38520" y="62860"/>
                </a:lnTo>
                <a:lnTo>
                  <a:pt x="38723" y="63189"/>
                </a:lnTo>
                <a:lnTo>
                  <a:pt x="38925" y="63543"/>
                </a:lnTo>
                <a:lnTo>
                  <a:pt x="39127" y="63896"/>
                </a:lnTo>
                <a:lnTo>
                  <a:pt x="39316" y="64263"/>
                </a:lnTo>
                <a:lnTo>
                  <a:pt x="39695" y="65021"/>
                </a:lnTo>
                <a:lnTo>
                  <a:pt x="40049" y="65829"/>
                </a:lnTo>
                <a:lnTo>
                  <a:pt x="40403" y="66663"/>
                </a:lnTo>
                <a:lnTo>
                  <a:pt x="40731" y="67547"/>
                </a:lnTo>
                <a:lnTo>
                  <a:pt x="41060" y="68469"/>
                </a:lnTo>
                <a:lnTo>
                  <a:pt x="41085" y="68078"/>
                </a:lnTo>
                <a:lnTo>
                  <a:pt x="41098" y="67686"/>
                </a:lnTo>
                <a:lnTo>
                  <a:pt x="41072" y="67307"/>
                </a:lnTo>
                <a:lnTo>
                  <a:pt x="41034" y="66941"/>
                </a:lnTo>
                <a:lnTo>
                  <a:pt x="40971" y="66574"/>
                </a:lnTo>
                <a:lnTo>
                  <a:pt x="40895" y="66208"/>
                </a:lnTo>
                <a:lnTo>
                  <a:pt x="40794" y="65854"/>
                </a:lnTo>
                <a:lnTo>
                  <a:pt x="40681" y="65513"/>
                </a:lnTo>
                <a:lnTo>
                  <a:pt x="40554" y="65172"/>
                </a:lnTo>
                <a:lnTo>
                  <a:pt x="40403" y="64831"/>
                </a:lnTo>
                <a:lnTo>
                  <a:pt x="40239" y="64503"/>
                </a:lnTo>
                <a:lnTo>
                  <a:pt x="40062" y="64174"/>
                </a:lnTo>
                <a:lnTo>
                  <a:pt x="39872" y="63846"/>
                </a:lnTo>
                <a:lnTo>
                  <a:pt x="39683" y="63530"/>
                </a:lnTo>
                <a:lnTo>
                  <a:pt x="39468" y="63214"/>
                </a:lnTo>
                <a:lnTo>
                  <a:pt x="39253" y="62898"/>
                </a:lnTo>
                <a:lnTo>
                  <a:pt x="38798" y="62279"/>
                </a:lnTo>
                <a:lnTo>
                  <a:pt x="38331" y="61686"/>
                </a:lnTo>
                <a:lnTo>
                  <a:pt x="37863" y="61092"/>
                </a:lnTo>
                <a:lnTo>
                  <a:pt x="37383" y="60498"/>
                </a:lnTo>
                <a:lnTo>
                  <a:pt x="36423" y="59348"/>
                </a:lnTo>
                <a:lnTo>
                  <a:pt x="35488" y="58212"/>
                </a:lnTo>
                <a:close/>
                <a:moveTo>
                  <a:pt x="33934" y="69682"/>
                </a:moveTo>
                <a:lnTo>
                  <a:pt x="32191" y="77375"/>
                </a:lnTo>
                <a:lnTo>
                  <a:pt x="32380" y="77363"/>
                </a:lnTo>
                <a:lnTo>
                  <a:pt x="32469" y="77350"/>
                </a:lnTo>
                <a:lnTo>
                  <a:pt x="32545" y="77312"/>
                </a:lnTo>
                <a:lnTo>
                  <a:pt x="32633" y="77287"/>
                </a:lnTo>
                <a:lnTo>
                  <a:pt x="32709" y="77236"/>
                </a:lnTo>
                <a:lnTo>
                  <a:pt x="32785" y="77186"/>
                </a:lnTo>
                <a:lnTo>
                  <a:pt x="32861" y="77123"/>
                </a:lnTo>
                <a:lnTo>
                  <a:pt x="32936" y="77047"/>
                </a:lnTo>
                <a:lnTo>
                  <a:pt x="32999" y="76958"/>
                </a:lnTo>
                <a:lnTo>
                  <a:pt x="33075" y="76857"/>
                </a:lnTo>
                <a:lnTo>
                  <a:pt x="33138" y="76744"/>
                </a:lnTo>
                <a:lnTo>
                  <a:pt x="33277" y="76466"/>
                </a:lnTo>
                <a:lnTo>
                  <a:pt x="33404" y="76112"/>
                </a:lnTo>
                <a:lnTo>
                  <a:pt x="33543" y="75695"/>
                </a:lnTo>
                <a:lnTo>
                  <a:pt x="33682" y="75190"/>
                </a:lnTo>
                <a:lnTo>
                  <a:pt x="33821" y="74596"/>
                </a:lnTo>
                <a:lnTo>
                  <a:pt x="33972" y="73914"/>
                </a:lnTo>
                <a:lnTo>
                  <a:pt x="34136" y="73118"/>
                </a:lnTo>
                <a:lnTo>
                  <a:pt x="34313" y="72209"/>
                </a:lnTo>
                <a:lnTo>
                  <a:pt x="34705" y="70048"/>
                </a:lnTo>
                <a:lnTo>
                  <a:pt x="34895" y="70263"/>
                </a:lnTo>
                <a:lnTo>
                  <a:pt x="35071" y="70478"/>
                </a:lnTo>
                <a:lnTo>
                  <a:pt x="35236" y="70705"/>
                </a:lnTo>
                <a:lnTo>
                  <a:pt x="35387" y="70920"/>
                </a:lnTo>
                <a:lnTo>
                  <a:pt x="35526" y="71147"/>
                </a:lnTo>
                <a:lnTo>
                  <a:pt x="35640" y="71375"/>
                </a:lnTo>
                <a:lnTo>
                  <a:pt x="35766" y="71602"/>
                </a:lnTo>
                <a:lnTo>
                  <a:pt x="35867" y="71830"/>
                </a:lnTo>
                <a:lnTo>
                  <a:pt x="35956" y="72057"/>
                </a:lnTo>
                <a:lnTo>
                  <a:pt x="36032" y="72284"/>
                </a:lnTo>
                <a:lnTo>
                  <a:pt x="36107" y="72512"/>
                </a:lnTo>
                <a:lnTo>
                  <a:pt x="36171" y="72739"/>
                </a:lnTo>
                <a:lnTo>
                  <a:pt x="36221" y="72979"/>
                </a:lnTo>
                <a:lnTo>
                  <a:pt x="36259" y="73206"/>
                </a:lnTo>
                <a:lnTo>
                  <a:pt x="36284" y="73447"/>
                </a:lnTo>
                <a:lnTo>
                  <a:pt x="36309" y="73674"/>
                </a:lnTo>
                <a:lnTo>
                  <a:pt x="36322" y="73914"/>
                </a:lnTo>
                <a:lnTo>
                  <a:pt x="36322" y="74154"/>
                </a:lnTo>
                <a:lnTo>
                  <a:pt x="36322" y="74381"/>
                </a:lnTo>
                <a:lnTo>
                  <a:pt x="36309" y="74621"/>
                </a:lnTo>
                <a:lnTo>
                  <a:pt x="36272" y="75101"/>
                </a:lnTo>
                <a:lnTo>
                  <a:pt x="36196" y="75581"/>
                </a:lnTo>
                <a:lnTo>
                  <a:pt x="36107" y="76049"/>
                </a:lnTo>
                <a:lnTo>
                  <a:pt x="35994" y="76529"/>
                </a:lnTo>
                <a:lnTo>
                  <a:pt x="35855" y="77009"/>
                </a:lnTo>
                <a:lnTo>
                  <a:pt x="35703" y="77476"/>
                </a:lnTo>
                <a:lnTo>
                  <a:pt x="35564" y="77868"/>
                </a:lnTo>
                <a:lnTo>
                  <a:pt x="35412" y="78234"/>
                </a:lnTo>
                <a:lnTo>
                  <a:pt x="35261" y="78601"/>
                </a:lnTo>
                <a:lnTo>
                  <a:pt x="35109" y="78967"/>
                </a:lnTo>
                <a:lnTo>
                  <a:pt x="34932" y="79321"/>
                </a:lnTo>
                <a:lnTo>
                  <a:pt x="34768" y="79662"/>
                </a:lnTo>
                <a:lnTo>
                  <a:pt x="34579" y="80003"/>
                </a:lnTo>
                <a:lnTo>
                  <a:pt x="34389" y="80331"/>
                </a:lnTo>
                <a:lnTo>
                  <a:pt x="34187" y="80660"/>
                </a:lnTo>
                <a:lnTo>
                  <a:pt x="33985" y="80976"/>
                </a:lnTo>
                <a:lnTo>
                  <a:pt x="33770" y="81279"/>
                </a:lnTo>
                <a:lnTo>
                  <a:pt x="33543" y="81582"/>
                </a:lnTo>
                <a:lnTo>
                  <a:pt x="33315" y="81885"/>
                </a:lnTo>
                <a:lnTo>
                  <a:pt x="33075" y="82176"/>
                </a:lnTo>
                <a:lnTo>
                  <a:pt x="32823" y="82454"/>
                </a:lnTo>
                <a:lnTo>
                  <a:pt x="32570" y="82731"/>
                </a:lnTo>
                <a:lnTo>
                  <a:pt x="32305" y="82997"/>
                </a:lnTo>
                <a:lnTo>
                  <a:pt x="32039" y="83249"/>
                </a:lnTo>
                <a:lnTo>
                  <a:pt x="31761" y="83502"/>
                </a:lnTo>
                <a:lnTo>
                  <a:pt x="31471" y="83755"/>
                </a:lnTo>
                <a:lnTo>
                  <a:pt x="31180" y="83982"/>
                </a:lnTo>
                <a:lnTo>
                  <a:pt x="30877" y="84222"/>
                </a:lnTo>
                <a:lnTo>
                  <a:pt x="30574" y="84437"/>
                </a:lnTo>
                <a:lnTo>
                  <a:pt x="30258" y="84652"/>
                </a:lnTo>
                <a:lnTo>
                  <a:pt x="29929" y="84866"/>
                </a:lnTo>
                <a:lnTo>
                  <a:pt x="29601" y="85069"/>
                </a:lnTo>
                <a:lnTo>
                  <a:pt x="29260" y="85258"/>
                </a:lnTo>
                <a:lnTo>
                  <a:pt x="28919" y="85447"/>
                </a:lnTo>
                <a:lnTo>
                  <a:pt x="28565" y="85624"/>
                </a:lnTo>
                <a:lnTo>
                  <a:pt x="28199" y="85801"/>
                </a:lnTo>
                <a:lnTo>
                  <a:pt x="27832" y="85965"/>
                </a:lnTo>
                <a:lnTo>
                  <a:pt x="27453" y="86117"/>
                </a:lnTo>
                <a:lnTo>
                  <a:pt x="27340" y="85915"/>
                </a:lnTo>
                <a:lnTo>
                  <a:pt x="27239" y="85688"/>
                </a:lnTo>
                <a:lnTo>
                  <a:pt x="27150" y="85460"/>
                </a:lnTo>
                <a:lnTo>
                  <a:pt x="27074" y="85233"/>
                </a:lnTo>
                <a:lnTo>
                  <a:pt x="26998" y="84980"/>
                </a:lnTo>
                <a:lnTo>
                  <a:pt x="26935" y="84727"/>
                </a:lnTo>
                <a:lnTo>
                  <a:pt x="26885" y="84475"/>
                </a:lnTo>
                <a:lnTo>
                  <a:pt x="26847" y="84197"/>
                </a:lnTo>
                <a:lnTo>
                  <a:pt x="26809" y="83932"/>
                </a:lnTo>
                <a:lnTo>
                  <a:pt x="26784" y="83641"/>
                </a:lnTo>
                <a:lnTo>
                  <a:pt x="26758" y="83363"/>
                </a:lnTo>
                <a:lnTo>
                  <a:pt x="26746" y="83073"/>
                </a:lnTo>
                <a:lnTo>
                  <a:pt x="26746" y="82769"/>
                </a:lnTo>
                <a:lnTo>
                  <a:pt x="26746" y="82466"/>
                </a:lnTo>
                <a:lnTo>
                  <a:pt x="26784" y="81847"/>
                </a:lnTo>
                <a:lnTo>
                  <a:pt x="26847" y="81216"/>
                </a:lnTo>
                <a:lnTo>
                  <a:pt x="26935" y="80571"/>
                </a:lnTo>
                <a:lnTo>
                  <a:pt x="27062" y="79914"/>
                </a:lnTo>
                <a:lnTo>
                  <a:pt x="27201" y="79257"/>
                </a:lnTo>
                <a:lnTo>
                  <a:pt x="27378" y="78588"/>
                </a:lnTo>
                <a:lnTo>
                  <a:pt x="27567" y="77931"/>
                </a:lnTo>
                <a:lnTo>
                  <a:pt x="27794" y="77274"/>
                </a:lnTo>
                <a:lnTo>
                  <a:pt x="28034" y="76617"/>
                </a:lnTo>
                <a:lnTo>
                  <a:pt x="28300" y="75973"/>
                </a:lnTo>
                <a:lnTo>
                  <a:pt x="28578" y="75354"/>
                </a:lnTo>
                <a:lnTo>
                  <a:pt x="28881" y="74735"/>
                </a:lnTo>
                <a:lnTo>
                  <a:pt x="29197" y="74141"/>
                </a:lnTo>
                <a:lnTo>
                  <a:pt x="29525" y="73573"/>
                </a:lnTo>
                <a:lnTo>
                  <a:pt x="29879" y="73030"/>
                </a:lnTo>
                <a:lnTo>
                  <a:pt x="30233" y="72512"/>
                </a:lnTo>
                <a:lnTo>
                  <a:pt x="30422" y="72272"/>
                </a:lnTo>
                <a:lnTo>
                  <a:pt x="30612" y="72032"/>
                </a:lnTo>
                <a:lnTo>
                  <a:pt x="30801" y="71804"/>
                </a:lnTo>
                <a:lnTo>
                  <a:pt x="31003" y="71577"/>
                </a:lnTo>
                <a:lnTo>
                  <a:pt x="31193" y="71375"/>
                </a:lnTo>
                <a:lnTo>
                  <a:pt x="31395" y="71173"/>
                </a:lnTo>
                <a:lnTo>
                  <a:pt x="31597" y="70983"/>
                </a:lnTo>
                <a:lnTo>
                  <a:pt x="31799" y="70806"/>
                </a:lnTo>
                <a:lnTo>
                  <a:pt x="32014" y="70629"/>
                </a:lnTo>
                <a:lnTo>
                  <a:pt x="32216" y="70478"/>
                </a:lnTo>
                <a:lnTo>
                  <a:pt x="32431" y="70339"/>
                </a:lnTo>
                <a:lnTo>
                  <a:pt x="32646" y="70200"/>
                </a:lnTo>
                <a:lnTo>
                  <a:pt x="32848" y="70086"/>
                </a:lnTo>
                <a:lnTo>
                  <a:pt x="33063" y="69973"/>
                </a:lnTo>
                <a:lnTo>
                  <a:pt x="33277" y="69884"/>
                </a:lnTo>
                <a:lnTo>
                  <a:pt x="33505" y="69808"/>
                </a:lnTo>
                <a:lnTo>
                  <a:pt x="33720" y="69733"/>
                </a:lnTo>
                <a:lnTo>
                  <a:pt x="33934" y="69682"/>
                </a:lnTo>
                <a:close/>
                <a:moveTo>
                  <a:pt x="19873" y="0"/>
                </a:moveTo>
                <a:lnTo>
                  <a:pt x="19759" y="139"/>
                </a:lnTo>
                <a:lnTo>
                  <a:pt x="19671" y="278"/>
                </a:lnTo>
                <a:lnTo>
                  <a:pt x="19583" y="417"/>
                </a:lnTo>
                <a:lnTo>
                  <a:pt x="19494" y="569"/>
                </a:lnTo>
                <a:lnTo>
                  <a:pt x="19431" y="720"/>
                </a:lnTo>
                <a:lnTo>
                  <a:pt x="19368" y="872"/>
                </a:lnTo>
                <a:lnTo>
                  <a:pt x="19330" y="1024"/>
                </a:lnTo>
                <a:lnTo>
                  <a:pt x="19292" y="1188"/>
                </a:lnTo>
                <a:lnTo>
                  <a:pt x="18964" y="2944"/>
                </a:lnTo>
                <a:lnTo>
                  <a:pt x="18622" y="4700"/>
                </a:lnTo>
                <a:lnTo>
                  <a:pt x="18471" y="5584"/>
                </a:lnTo>
                <a:lnTo>
                  <a:pt x="18332" y="6456"/>
                </a:lnTo>
                <a:lnTo>
                  <a:pt x="18205" y="7340"/>
                </a:lnTo>
                <a:lnTo>
                  <a:pt x="18104" y="8224"/>
                </a:lnTo>
                <a:lnTo>
                  <a:pt x="17965" y="9715"/>
                </a:lnTo>
                <a:lnTo>
                  <a:pt x="17839" y="11206"/>
                </a:lnTo>
                <a:lnTo>
                  <a:pt x="17738" y="12696"/>
                </a:lnTo>
                <a:lnTo>
                  <a:pt x="17624" y="14174"/>
                </a:lnTo>
                <a:lnTo>
                  <a:pt x="17536" y="15665"/>
                </a:lnTo>
                <a:lnTo>
                  <a:pt x="17447" y="17156"/>
                </a:lnTo>
                <a:lnTo>
                  <a:pt x="17296" y="20149"/>
                </a:lnTo>
                <a:lnTo>
                  <a:pt x="17283" y="20604"/>
                </a:lnTo>
                <a:lnTo>
                  <a:pt x="17271" y="21059"/>
                </a:lnTo>
                <a:lnTo>
                  <a:pt x="17258" y="21969"/>
                </a:lnTo>
                <a:lnTo>
                  <a:pt x="17271" y="22891"/>
                </a:lnTo>
                <a:lnTo>
                  <a:pt x="17283" y="23800"/>
                </a:lnTo>
                <a:lnTo>
                  <a:pt x="17296" y="24722"/>
                </a:lnTo>
                <a:lnTo>
                  <a:pt x="17296" y="25632"/>
                </a:lnTo>
                <a:lnTo>
                  <a:pt x="17258" y="26554"/>
                </a:lnTo>
                <a:lnTo>
                  <a:pt x="17233" y="27009"/>
                </a:lnTo>
                <a:lnTo>
                  <a:pt x="17207" y="27464"/>
                </a:lnTo>
                <a:lnTo>
                  <a:pt x="17132" y="28095"/>
                </a:lnTo>
                <a:lnTo>
                  <a:pt x="17043" y="28727"/>
                </a:lnTo>
                <a:lnTo>
                  <a:pt x="16917" y="29371"/>
                </a:lnTo>
                <a:lnTo>
                  <a:pt x="16854" y="29687"/>
                </a:lnTo>
                <a:lnTo>
                  <a:pt x="16778" y="30003"/>
                </a:lnTo>
                <a:lnTo>
                  <a:pt x="16689" y="30319"/>
                </a:lnTo>
                <a:lnTo>
                  <a:pt x="16588" y="30622"/>
                </a:lnTo>
                <a:lnTo>
                  <a:pt x="16487" y="30925"/>
                </a:lnTo>
                <a:lnTo>
                  <a:pt x="16386" y="31228"/>
                </a:lnTo>
                <a:lnTo>
                  <a:pt x="16260" y="31519"/>
                </a:lnTo>
                <a:lnTo>
                  <a:pt x="16134" y="31822"/>
                </a:lnTo>
                <a:lnTo>
                  <a:pt x="16007" y="32100"/>
                </a:lnTo>
                <a:lnTo>
                  <a:pt x="15856" y="32378"/>
                </a:lnTo>
                <a:lnTo>
                  <a:pt x="15830" y="32428"/>
                </a:lnTo>
                <a:lnTo>
                  <a:pt x="15792" y="32466"/>
                </a:lnTo>
                <a:lnTo>
                  <a:pt x="15742" y="32504"/>
                </a:lnTo>
                <a:lnTo>
                  <a:pt x="15691" y="32529"/>
                </a:lnTo>
                <a:lnTo>
                  <a:pt x="15565" y="32593"/>
                </a:lnTo>
                <a:lnTo>
                  <a:pt x="15401" y="32630"/>
                </a:lnTo>
                <a:lnTo>
                  <a:pt x="15237" y="32656"/>
                </a:lnTo>
                <a:lnTo>
                  <a:pt x="15034" y="32681"/>
                </a:lnTo>
                <a:lnTo>
                  <a:pt x="14820" y="32694"/>
                </a:lnTo>
                <a:lnTo>
                  <a:pt x="14605" y="32694"/>
                </a:lnTo>
                <a:lnTo>
                  <a:pt x="14125" y="32681"/>
                </a:lnTo>
                <a:lnTo>
                  <a:pt x="13645" y="32668"/>
                </a:lnTo>
                <a:lnTo>
                  <a:pt x="12950" y="32668"/>
                </a:lnTo>
                <a:lnTo>
                  <a:pt x="12735" y="32681"/>
                </a:lnTo>
                <a:lnTo>
                  <a:pt x="12533" y="32706"/>
                </a:lnTo>
                <a:lnTo>
                  <a:pt x="12331" y="32732"/>
                </a:lnTo>
                <a:lnTo>
                  <a:pt x="12116" y="32769"/>
                </a:lnTo>
                <a:lnTo>
                  <a:pt x="11914" y="32820"/>
                </a:lnTo>
                <a:lnTo>
                  <a:pt x="11699" y="32883"/>
                </a:lnTo>
                <a:lnTo>
                  <a:pt x="11484" y="32946"/>
                </a:lnTo>
                <a:lnTo>
                  <a:pt x="11270" y="33022"/>
                </a:lnTo>
                <a:lnTo>
                  <a:pt x="11042" y="33111"/>
                </a:lnTo>
                <a:lnTo>
                  <a:pt x="10613" y="33313"/>
                </a:lnTo>
                <a:lnTo>
                  <a:pt x="10183" y="33527"/>
                </a:lnTo>
                <a:lnTo>
                  <a:pt x="9766" y="33780"/>
                </a:lnTo>
                <a:lnTo>
                  <a:pt x="9362" y="34058"/>
                </a:lnTo>
                <a:lnTo>
                  <a:pt x="8983" y="34349"/>
                </a:lnTo>
                <a:lnTo>
                  <a:pt x="8617" y="34652"/>
                </a:lnTo>
                <a:lnTo>
                  <a:pt x="8288" y="34968"/>
                </a:lnTo>
                <a:lnTo>
                  <a:pt x="8124" y="35132"/>
                </a:lnTo>
                <a:lnTo>
                  <a:pt x="7985" y="35296"/>
                </a:lnTo>
                <a:lnTo>
                  <a:pt x="7833" y="35473"/>
                </a:lnTo>
                <a:lnTo>
                  <a:pt x="7707" y="35637"/>
                </a:lnTo>
                <a:lnTo>
                  <a:pt x="7593" y="35814"/>
                </a:lnTo>
                <a:lnTo>
                  <a:pt x="7480" y="35991"/>
                </a:lnTo>
                <a:lnTo>
                  <a:pt x="7378" y="36155"/>
                </a:lnTo>
                <a:lnTo>
                  <a:pt x="7290" y="36332"/>
                </a:lnTo>
                <a:lnTo>
                  <a:pt x="7214" y="36496"/>
                </a:lnTo>
                <a:lnTo>
                  <a:pt x="7164" y="36673"/>
                </a:lnTo>
                <a:lnTo>
                  <a:pt x="7378" y="36774"/>
                </a:lnTo>
                <a:lnTo>
                  <a:pt x="7593" y="36875"/>
                </a:lnTo>
                <a:lnTo>
                  <a:pt x="7808" y="36951"/>
                </a:lnTo>
                <a:lnTo>
                  <a:pt x="8023" y="37027"/>
                </a:lnTo>
                <a:lnTo>
                  <a:pt x="8238" y="37090"/>
                </a:lnTo>
                <a:lnTo>
                  <a:pt x="8452" y="37140"/>
                </a:lnTo>
                <a:lnTo>
                  <a:pt x="8667" y="37178"/>
                </a:lnTo>
                <a:lnTo>
                  <a:pt x="8882" y="37216"/>
                </a:lnTo>
                <a:lnTo>
                  <a:pt x="9097" y="37241"/>
                </a:lnTo>
                <a:lnTo>
                  <a:pt x="9311" y="37254"/>
                </a:lnTo>
                <a:lnTo>
                  <a:pt x="9526" y="37267"/>
                </a:lnTo>
                <a:lnTo>
                  <a:pt x="9728" y="37267"/>
                </a:lnTo>
                <a:lnTo>
                  <a:pt x="10158" y="37241"/>
                </a:lnTo>
                <a:lnTo>
                  <a:pt x="10587" y="37191"/>
                </a:lnTo>
                <a:lnTo>
                  <a:pt x="11017" y="37128"/>
                </a:lnTo>
                <a:lnTo>
                  <a:pt x="11447" y="37027"/>
                </a:lnTo>
                <a:lnTo>
                  <a:pt x="11876" y="36913"/>
                </a:lnTo>
                <a:lnTo>
                  <a:pt x="12318" y="36774"/>
                </a:lnTo>
                <a:lnTo>
                  <a:pt x="12748" y="36635"/>
                </a:lnTo>
                <a:lnTo>
                  <a:pt x="13190" y="36471"/>
                </a:lnTo>
                <a:lnTo>
                  <a:pt x="14087" y="36117"/>
                </a:lnTo>
                <a:lnTo>
                  <a:pt x="9577" y="43747"/>
                </a:lnTo>
                <a:lnTo>
                  <a:pt x="9286" y="43545"/>
                </a:lnTo>
                <a:lnTo>
                  <a:pt x="8996" y="43356"/>
                </a:lnTo>
                <a:lnTo>
                  <a:pt x="8705" y="43191"/>
                </a:lnTo>
                <a:lnTo>
                  <a:pt x="8414" y="43027"/>
                </a:lnTo>
                <a:lnTo>
                  <a:pt x="8124" y="42888"/>
                </a:lnTo>
                <a:lnTo>
                  <a:pt x="7821" y="42774"/>
                </a:lnTo>
                <a:lnTo>
                  <a:pt x="7530" y="42661"/>
                </a:lnTo>
                <a:lnTo>
                  <a:pt x="7240" y="42560"/>
                </a:lnTo>
                <a:lnTo>
                  <a:pt x="6936" y="42484"/>
                </a:lnTo>
                <a:lnTo>
                  <a:pt x="6646" y="42408"/>
                </a:lnTo>
                <a:lnTo>
                  <a:pt x="6355" y="42358"/>
                </a:lnTo>
                <a:lnTo>
                  <a:pt x="6052" y="42320"/>
                </a:lnTo>
                <a:lnTo>
                  <a:pt x="5761" y="42282"/>
                </a:lnTo>
                <a:lnTo>
                  <a:pt x="5458" y="42269"/>
                </a:lnTo>
                <a:lnTo>
                  <a:pt x="5168" y="42257"/>
                </a:lnTo>
                <a:lnTo>
                  <a:pt x="4864" y="42257"/>
                </a:lnTo>
                <a:lnTo>
                  <a:pt x="4561" y="42269"/>
                </a:lnTo>
                <a:lnTo>
                  <a:pt x="4271" y="42294"/>
                </a:lnTo>
                <a:lnTo>
                  <a:pt x="3967" y="42320"/>
                </a:lnTo>
                <a:lnTo>
                  <a:pt x="3664" y="42358"/>
                </a:lnTo>
                <a:lnTo>
                  <a:pt x="3361" y="42408"/>
                </a:lnTo>
                <a:lnTo>
                  <a:pt x="3058" y="42471"/>
                </a:lnTo>
                <a:lnTo>
                  <a:pt x="2451" y="42610"/>
                </a:lnTo>
                <a:lnTo>
                  <a:pt x="1845" y="42774"/>
                </a:lnTo>
                <a:lnTo>
                  <a:pt x="1239" y="42964"/>
                </a:lnTo>
                <a:lnTo>
                  <a:pt x="619" y="43166"/>
                </a:lnTo>
                <a:lnTo>
                  <a:pt x="0" y="43393"/>
                </a:lnTo>
                <a:lnTo>
                  <a:pt x="139" y="43747"/>
                </a:lnTo>
                <a:lnTo>
                  <a:pt x="291" y="44063"/>
                </a:lnTo>
                <a:lnTo>
                  <a:pt x="455" y="44366"/>
                </a:lnTo>
                <a:lnTo>
                  <a:pt x="645" y="44657"/>
                </a:lnTo>
                <a:lnTo>
                  <a:pt x="834" y="44909"/>
                </a:lnTo>
                <a:lnTo>
                  <a:pt x="1036" y="45149"/>
                </a:lnTo>
                <a:lnTo>
                  <a:pt x="1251" y="45364"/>
                </a:lnTo>
                <a:lnTo>
                  <a:pt x="1479" y="45566"/>
                </a:lnTo>
                <a:lnTo>
                  <a:pt x="1706" y="45743"/>
                </a:lnTo>
                <a:lnTo>
                  <a:pt x="1959" y="45907"/>
                </a:lnTo>
                <a:lnTo>
                  <a:pt x="2211" y="46046"/>
                </a:lnTo>
                <a:lnTo>
                  <a:pt x="2477" y="46173"/>
                </a:lnTo>
                <a:lnTo>
                  <a:pt x="2742" y="46274"/>
                </a:lnTo>
                <a:lnTo>
                  <a:pt x="3033" y="46362"/>
                </a:lnTo>
                <a:lnTo>
                  <a:pt x="3310" y="46425"/>
                </a:lnTo>
                <a:lnTo>
                  <a:pt x="3614" y="46476"/>
                </a:lnTo>
                <a:lnTo>
                  <a:pt x="3904" y="46514"/>
                </a:lnTo>
                <a:lnTo>
                  <a:pt x="4195" y="46539"/>
                </a:lnTo>
                <a:lnTo>
                  <a:pt x="4485" y="46552"/>
                </a:lnTo>
                <a:lnTo>
                  <a:pt x="4776" y="46564"/>
                </a:lnTo>
                <a:lnTo>
                  <a:pt x="5357" y="46564"/>
                </a:lnTo>
                <a:lnTo>
                  <a:pt x="5938" y="46539"/>
                </a:lnTo>
                <a:lnTo>
                  <a:pt x="7101" y="46451"/>
                </a:lnTo>
                <a:lnTo>
                  <a:pt x="7669" y="46413"/>
                </a:lnTo>
                <a:lnTo>
                  <a:pt x="8212" y="46387"/>
                </a:lnTo>
                <a:lnTo>
                  <a:pt x="7884" y="47575"/>
                </a:lnTo>
                <a:lnTo>
                  <a:pt x="7530" y="48838"/>
                </a:lnTo>
                <a:lnTo>
                  <a:pt x="7138" y="50139"/>
                </a:lnTo>
                <a:lnTo>
                  <a:pt x="6936" y="50796"/>
                </a:lnTo>
                <a:lnTo>
                  <a:pt x="6722" y="51453"/>
                </a:lnTo>
                <a:lnTo>
                  <a:pt x="6595" y="51794"/>
                </a:lnTo>
                <a:lnTo>
                  <a:pt x="6444" y="52123"/>
                </a:lnTo>
                <a:lnTo>
                  <a:pt x="6279" y="52451"/>
                </a:lnTo>
                <a:lnTo>
                  <a:pt x="6115" y="52767"/>
                </a:lnTo>
                <a:lnTo>
                  <a:pt x="5749" y="53411"/>
                </a:lnTo>
                <a:lnTo>
                  <a:pt x="5395" y="54043"/>
                </a:lnTo>
                <a:lnTo>
                  <a:pt x="5155" y="54485"/>
                </a:lnTo>
                <a:lnTo>
                  <a:pt x="4902" y="54914"/>
                </a:lnTo>
                <a:lnTo>
                  <a:pt x="4397" y="55773"/>
                </a:lnTo>
                <a:lnTo>
                  <a:pt x="4144" y="56216"/>
                </a:lnTo>
                <a:lnTo>
                  <a:pt x="3917" y="56658"/>
                </a:lnTo>
                <a:lnTo>
                  <a:pt x="3816" y="56873"/>
                </a:lnTo>
                <a:lnTo>
                  <a:pt x="3727" y="57100"/>
                </a:lnTo>
                <a:lnTo>
                  <a:pt x="3639" y="57327"/>
                </a:lnTo>
                <a:lnTo>
                  <a:pt x="3563" y="57567"/>
                </a:lnTo>
                <a:lnTo>
                  <a:pt x="3475" y="57845"/>
                </a:lnTo>
                <a:lnTo>
                  <a:pt x="3412" y="58123"/>
                </a:lnTo>
                <a:lnTo>
                  <a:pt x="3348" y="58414"/>
                </a:lnTo>
                <a:lnTo>
                  <a:pt x="3310" y="58692"/>
                </a:lnTo>
                <a:lnTo>
                  <a:pt x="3285" y="58970"/>
                </a:lnTo>
                <a:lnTo>
                  <a:pt x="3260" y="59247"/>
                </a:lnTo>
                <a:lnTo>
                  <a:pt x="3260" y="59525"/>
                </a:lnTo>
                <a:lnTo>
                  <a:pt x="3260" y="59803"/>
                </a:lnTo>
                <a:lnTo>
                  <a:pt x="3285" y="60069"/>
                </a:lnTo>
                <a:lnTo>
                  <a:pt x="3310" y="60346"/>
                </a:lnTo>
                <a:lnTo>
                  <a:pt x="3348" y="60612"/>
                </a:lnTo>
                <a:lnTo>
                  <a:pt x="3399" y="60877"/>
                </a:lnTo>
                <a:lnTo>
                  <a:pt x="3462" y="61130"/>
                </a:lnTo>
                <a:lnTo>
                  <a:pt x="3538" y="61382"/>
                </a:lnTo>
                <a:lnTo>
                  <a:pt x="3626" y="61635"/>
                </a:lnTo>
                <a:lnTo>
                  <a:pt x="3715" y="61875"/>
                </a:lnTo>
                <a:lnTo>
                  <a:pt x="3828" y="62115"/>
                </a:lnTo>
                <a:lnTo>
                  <a:pt x="3942" y="62355"/>
                </a:lnTo>
                <a:lnTo>
                  <a:pt x="4068" y="62570"/>
                </a:lnTo>
                <a:lnTo>
                  <a:pt x="4195" y="62797"/>
                </a:lnTo>
                <a:lnTo>
                  <a:pt x="4346" y="63012"/>
                </a:lnTo>
                <a:lnTo>
                  <a:pt x="4498" y="63214"/>
                </a:lnTo>
                <a:lnTo>
                  <a:pt x="4662" y="63404"/>
                </a:lnTo>
                <a:lnTo>
                  <a:pt x="4826" y="63593"/>
                </a:lnTo>
                <a:lnTo>
                  <a:pt x="5016" y="63770"/>
                </a:lnTo>
                <a:lnTo>
                  <a:pt x="5205" y="63947"/>
                </a:lnTo>
                <a:lnTo>
                  <a:pt x="5395" y="64098"/>
                </a:lnTo>
                <a:lnTo>
                  <a:pt x="5610" y="64250"/>
                </a:lnTo>
                <a:lnTo>
                  <a:pt x="5812" y="64389"/>
                </a:lnTo>
                <a:lnTo>
                  <a:pt x="6039" y="64528"/>
                </a:lnTo>
                <a:lnTo>
                  <a:pt x="6267" y="64642"/>
                </a:lnTo>
                <a:lnTo>
                  <a:pt x="6507" y="64743"/>
                </a:lnTo>
                <a:lnTo>
                  <a:pt x="6583" y="64768"/>
                </a:lnTo>
                <a:lnTo>
                  <a:pt x="6671" y="64793"/>
                </a:lnTo>
                <a:lnTo>
                  <a:pt x="6860" y="64818"/>
                </a:lnTo>
                <a:lnTo>
                  <a:pt x="7075" y="64806"/>
                </a:lnTo>
                <a:lnTo>
                  <a:pt x="7277" y="64781"/>
                </a:lnTo>
                <a:lnTo>
                  <a:pt x="7492" y="64730"/>
                </a:lnTo>
                <a:lnTo>
                  <a:pt x="7669" y="64667"/>
                </a:lnTo>
                <a:lnTo>
                  <a:pt x="7745" y="64629"/>
                </a:lnTo>
                <a:lnTo>
                  <a:pt x="7808" y="64578"/>
                </a:lnTo>
                <a:lnTo>
                  <a:pt x="7871" y="64528"/>
                </a:lnTo>
                <a:lnTo>
                  <a:pt x="7909" y="64477"/>
                </a:lnTo>
                <a:lnTo>
                  <a:pt x="8111" y="64162"/>
                </a:lnTo>
                <a:lnTo>
                  <a:pt x="8288" y="63846"/>
                </a:lnTo>
                <a:lnTo>
                  <a:pt x="8465" y="63530"/>
                </a:lnTo>
                <a:lnTo>
                  <a:pt x="8629" y="63201"/>
                </a:lnTo>
                <a:lnTo>
                  <a:pt x="8781" y="62873"/>
                </a:lnTo>
                <a:lnTo>
                  <a:pt x="8932" y="62545"/>
                </a:lnTo>
                <a:lnTo>
                  <a:pt x="9059" y="62216"/>
                </a:lnTo>
                <a:lnTo>
                  <a:pt x="9185" y="61875"/>
                </a:lnTo>
                <a:lnTo>
                  <a:pt x="9286" y="61534"/>
                </a:lnTo>
                <a:lnTo>
                  <a:pt x="9387" y="61205"/>
                </a:lnTo>
                <a:lnTo>
                  <a:pt x="9476" y="60852"/>
                </a:lnTo>
                <a:lnTo>
                  <a:pt x="9551" y="60511"/>
                </a:lnTo>
                <a:lnTo>
                  <a:pt x="9602" y="60170"/>
                </a:lnTo>
                <a:lnTo>
                  <a:pt x="9653" y="59829"/>
                </a:lnTo>
                <a:lnTo>
                  <a:pt x="9690" y="59475"/>
                </a:lnTo>
                <a:lnTo>
                  <a:pt x="9716" y="59121"/>
                </a:lnTo>
                <a:lnTo>
                  <a:pt x="9716" y="58780"/>
                </a:lnTo>
                <a:lnTo>
                  <a:pt x="9716" y="58426"/>
                </a:lnTo>
                <a:lnTo>
                  <a:pt x="9690" y="58085"/>
                </a:lnTo>
                <a:lnTo>
                  <a:pt x="9653" y="57732"/>
                </a:lnTo>
                <a:lnTo>
                  <a:pt x="9602" y="57378"/>
                </a:lnTo>
                <a:lnTo>
                  <a:pt x="9539" y="57037"/>
                </a:lnTo>
                <a:lnTo>
                  <a:pt x="9463" y="56683"/>
                </a:lnTo>
                <a:lnTo>
                  <a:pt x="9362" y="56329"/>
                </a:lnTo>
                <a:lnTo>
                  <a:pt x="9248" y="55988"/>
                </a:lnTo>
                <a:lnTo>
                  <a:pt x="9122" y="55647"/>
                </a:lnTo>
                <a:lnTo>
                  <a:pt x="8983" y="55293"/>
                </a:lnTo>
                <a:lnTo>
                  <a:pt x="8819" y="54952"/>
                </a:lnTo>
                <a:lnTo>
                  <a:pt x="8642" y="54611"/>
                </a:lnTo>
                <a:lnTo>
                  <a:pt x="8440" y="54270"/>
                </a:lnTo>
                <a:lnTo>
                  <a:pt x="8238" y="53942"/>
                </a:lnTo>
                <a:lnTo>
                  <a:pt x="7998" y="53601"/>
                </a:lnTo>
                <a:lnTo>
                  <a:pt x="7909" y="53462"/>
                </a:lnTo>
                <a:lnTo>
                  <a:pt x="7821" y="53310"/>
                </a:lnTo>
                <a:lnTo>
                  <a:pt x="7732" y="53146"/>
                </a:lnTo>
                <a:lnTo>
                  <a:pt x="7656" y="52982"/>
                </a:lnTo>
                <a:lnTo>
                  <a:pt x="7606" y="52817"/>
                </a:lnTo>
                <a:lnTo>
                  <a:pt x="7568" y="52653"/>
                </a:lnTo>
                <a:lnTo>
                  <a:pt x="7543" y="52489"/>
                </a:lnTo>
                <a:lnTo>
                  <a:pt x="7555" y="52337"/>
                </a:lnTo>
                <a:lnTo>
                  <a:pt x="7631" y="51921"/>
                </a:lnTo>
                <a:lnTo>
                  <a:pt x="7720" y="51516"/>
                </a:lnTo>
                <a:lnTo>
                  <a:pt x="7821" y="51087"/>
                </a:lnTo>
                <a:lnTo>
                  <a:pt x="7934" y="50670"/>
                </a:lnTo>
                <a:lnTo>
                  <a:pt x="8174" y="49773"/>
                </a:lnTo>
                <a:lnTo>
                  <a:pt x="8427" y="48826"/>
                </a:lnTo>
                <a:lnTo>
                  <a:pt x="8819" y="49482"/>
                </a:lnTo>
                <a:lnTo>
                  <a:pt x="9210" y="50127"/>
                </a:lnTo>
                <a:lnTo>
                  <a:pt x="9425" y="50430"/>
                </a:lnTo>
                <a:lnTo>
                  <a:pt x="9627" y="50720"/>
                </a:lnTo>
                <a:lnTo>
                  <a:pt x="9842" y="51011"/>
                </a:lnTo>
                <a:lnTo>
                  <a:pt x="10069" y="51302"/>
                </a:lnTo>
                <a:lnTo>
                  <a:pt x="10297" y="51579"/>
                </a:lnTo>
                <a:lnTo>
                  <a:pt x="10524" y="51845"/>
                </a:lnTo>
                <a:lnTo>
                  <a:pt x="10752" y="52097"/>
                </a:lnTo>
                <a:lnTo>
                  <a:pt x="10992" y="52350"/>
                </a:lnTo>
                <a:lnTo>
                  <a:pt x="11244" y="52590"/>
                </a:lnTo>
                <a:lnTo>
                  <a:pt x="11497" y="52830"/>
                </a:lnTo>
                <a:lnTo>
                  <a:pt x="11750" y="53045"/>
                </a:lnTo>
                <a:lnTo>
                  <a:pt x="12015" y="53272"/>
                </a:lnTo>
                <a:lnTo>
                  <a:pt x="12293" y="53474"/>
                </a:lnTo>
                <a:lnTo>
                  <a:pt x="12571" y="53664"/>
                </a:lnTo>
                <a:lnTo>
                  <a:pt x="12849" y="53853"/>
                </a:lnTo>
                <a:lnTo>
                  <a:pt x="13139" y="54030"/>
                </a:lnTo>
                <a:lnTo>
                  <a:pt x="13443" y="54194"/>
                </a:lnTo>
                <a:lnTo>
                  <a:pt x="13746" y="54359"/>
                </a:lnTo>
                <a:lnTo>
                  <a:pt x="14062" y="54498"/>
                </a:lnTo>
                <a:lnTo>
                  <a:pt x="14378" y="54637"/>
                </a:lnTo>
                <a:lnTo>
                  <a:pt x="14706" y="54763"/>
                </a:lnTo>
                <a:lnTo>
                  <a:pt x="15047" y="54877"/>
                </a:lnTo>
                <a:lnTo>
                  <a:pt x="15401" y="54990"/>
                </a:lnTo>
                <a:lnTo>
                  <a:pt x="15755" y="55079"/>
                </a:lnTo>
                <a:lnTo>
                  <a:pt x="16121" y="55154"/>
                </a:lnTo>
                <a:lnTo>
                  <a:pt x="16487" y="55230"/>
                </a:lnTo>
                <a:lnTo>
                  <a:pt x="16866" y="55293"/>
                </a:lnTo>
                <a:lnTo>
                  <a:pt x="17258" y="55331"/>
                </a:lnTo>
                <a:lnTo>
                  <a:pt x="17157" y="54839"/>
                </a:lnTo>
                <a:lnTo>
                  <a:pt x="17043" y="54359"/>
                </a:lnTo>
                <a:lnTo>
                  <a:pt x="16917" y="53891"/>
                </a:lnTo>
                <a:lnTo>
                  <a:pt x="16791" y="53436"/>
                </a:lnTo>
                <a:lnTo>
                  <a:pt x="16652" y="53007"/>
                </a:lnTo>
                <a:lnTo>
                  <a:pt x="16487" y="52590"/>
                </a:lnTo>
                <a:lnTo>
                  <a:pt x="16336" y="52186"/>
                </a:lnTo>
                <a:lnTo>
                  <a:pt x="16159" y="51794"/>
                </a:lnTo>
                <a:lnTo>
                  <a:pt x="15982" y="51415"/>
                </a:lnTo>
                <a:lnTo>
                  <a:pt x="15792" y="51061"/>
                </a:lnTo>
                <a:lnTo>
                  <a:pt x="15590" y="50720"/>
                </a:lnTo>
                <a:lnTo>
                  <a:pt x="15376" y="50392"/>
                </a:lnTo>
                <a:lnTo>
                  <a:pt x="15161" y="50076"/>
                </a:lnTo>
                <a:lnTo>
                  <a:pt x="14921" y="49786"/>
                </a:lnTo>
                <a:lnTo>
                  <a:pt x="14681" y="49495"/>
                </a:lnTo>
                <a:lnTo>
                  <a:pt x="14428" y="49230"/>
                </a:lnTo>
                <a:lnTo>
                  <a:pt x="14175" y="48977"/>
                </a:lnTo>
                <a:lnTo>
                  <a:pt x="13897" y="48750"/>
                </a:lnTo>
                <a:lnTo>
                  <a:pt x="13619" y="48522"/>
                </a:lnTo>
                <a:lnTo>
                  <a:pt x="13329" y="48320"/>
                </a:lnTo>
                <a:lnTo>
                  <a:pt x="13026" y="48131"/>
                </a:lnTo>
                <a:lnTo>
                  <a:pt x="12722" y="47954"/>
                </a:lnTo>
                <a:lnTo>
                  <a:pt x="12394" y="47790"/>
                </a:lnTo>
                <a:lnTo>
                  <a:pt x="12066" y="47638"/>
                </a:lnTo>
                <a:lnTo>
                  <a:pt x="11724" y="47512"/>
                </a:lnTo>
                <a:lnTo>
                  <a:pt x="11371" y="47398"/>
                </a:lnTo>
                <a:lnTo>
                  <a:pt x="11017" y="47297"/>
                </a:lnTo>
                <a:lnTo>
                  <a:pt x="10638" y="47209"/>
                </a:lnTo>
                <a:lnTo>
                  <a:pt x="10259" y="47133"/>
                </a:lnTo>
                <a:lnTo>
                  <a:pt x="9867" y="47070"/>
                </a:lnTo>
                <a:lnTo>
                  <a:pt x="9463" y="47032"/>
                </a:lnTo>
                <a:lnTo>
                  <a:pt x="9046" y="47006"/>
                </a:lnTo>
                <a:lnTo>
                  <a:pt x="12824" y="39983"/>
                </a:lnTo>
                <a:lnTo>
                  <a:pt x="12925" y="40450"/>
                </a:lnTo>
                <a:lnTo>
                  <a:pt x="13051" y="40905"/>
                </a:lnTo>
                <a:lnTo>
                  <a:pt x="13190" y="41372"/>
                </a:lnTo>
                <a:lnTo>
                  <a:pt x="13342" y="41827"/>
                </a:lnTo>
                <a:lnTo>
                  <a:pt x="13518" y="42282"/>
                </a:lnTo>
                <a:lnTo>
                  <a:pt x="13695" y="42724"/>
                </a:lnTo>
                <a:lnTo>
                  <a:pt x="13897" y="43179"/>
                </a:lnTo>
                <a:lnTo>
                  <a:pt x="14112" y="43621"/>
                </a:lnTo>
                <a:lnTo>
                  <a:pt x="14340" y="44050"/>
                </a:lnTo>
                <a:lnTo>
                  <a:pt x="14580" y="44480"/>
                </a:lnTo>
                <a:lnTo>
                  <a:pt x="14845" y="44909"/>
                </a:lnTo>
                <a:lnTo>
                  <a:pt x="15110" y="45326"/>
                </a:lnTo>
                <a:lnTo>
                  <a:pt x="15388" y="45731"/>
                </a:lnTo>
                <a:lnTo>
                  <a:pt x="15679" y="46135"/>
                </a:lnTo>
                <a:lnTo>
                  <a:pt x="15982" y="46526"/>
                </a:lnTo>
                <a:lnTo>
                  <a:pt x="16298" y="46905"/>
                </a:lnTo>
                <a:lnTo>
                  <a:pt x="16626" y="47272"/>
                </a:lnTo>
                <a:lnTo>
                  <a:pt x="16955" y="47638"/>
                </a:lnTo>
                <a:lnTo>
                  <a:pt x="17309" y="47992"/>
                </a:lnTo>
                <a:lnTo>
                  <a:pt x="17662" y="48333"/>
                </a:lnTo>
                <a:lnTo>
                  <a:pt x="18029" y="48661"/>
                </a:lnTo>
                <a:lnTo>
                  <a:pt x="18395" y="48977"/>
                </a:lnTo>
                <a:lnTo>
                  <a:pt x="18774" y="49280"/>
                </a:lnTo>
                <a:lnTo>
                  <a:pt x="19166" y="49558"/>
                </a:lnTo>
                <a:lnTo>
                  <a:pt x="19557" y="49836"/>
                </a:lnTo>
                <a:lnTo>
                  <a:pt x="19962" y="50101"/>
                </a:lnTo>
                <a:lnTo>
                  <a:pt x="20366" y="50341"/>
                </a:lnTo>
                <a:lnTo>
                  <a:pt x="20783" y="50569"/>
                </a:lnTo>
                <a:lnTo>
                  <a:pt x="21200" y="50784"/>
                </a:lnTo>
                <a:lnTo>
                  <a:pt x="21617" y="50973"/>
                </a:lnTo>
                <a:lnTo>
                  <a:pt x="22046" y="51150"/>
                </a:lnTo>
                <a:lnTo>
                  <a:pt x="22476" y="51314"/>
                </a:lnTo>
                <a:lnTo>
                  <a:pt x="22766" y="51403"/>
                </a:lnTo>
                <a:lnTo>
                  <a:pt x="23019" y="51466"/>
                </a:lnTo>
                <a:lnTo>
                  <a:pt x="23259" y="51504"/>
                </a:lnTo>
                <a:lnTo>
                  <a:pt x="23486" y="51516"/>
                </a:lnTo>
                <a:lnTo>
                  <a:pt x="23688" y="51504"/>
                </a:lnTo>
                <a:lnTo>
                  <a:pt x="23865" y="51466"/>
                </a:lnTo>
                <a:lnTo>
                  <a:pt x="23954" y="51440"/>
                </a:lnTo>
                <a:lnTo>
                  <a:pt x="24030" y="51403"/>
                </a:lnTo>
                <a:lnTo>
                  <a:pt x="24093" y="51365"/>
                </a:lnTo>
                <a:lnTo>
                  <a:pt x="24169" y="51314"/>
                </a:lnTo>
                <a:lnTo>
                  <a:pt x="24232" y="51264"/>
                </a:lnTo>
                <a:lnTo>
                  <a:pt x="24282" y="51213"/>
                </a:lnTo>
                <a:lnTo>
                  <a:pt x="24333" y="51137"/>
                </a:lnTo>
                <a:lnTo>
                  <a:pt x="24371" y="51074"/>
                </a:lnTo>
                <a:lnTo>
                  <a:pt x="24421" y="50998"/>
                </a:lnTo>
                <a:lnTo>
                  <a:pt x="24447" y="50910"/>
                </a:lnTo>
                <a:lnTo>
                  <a:pt x="24497" y="50720"/>
                </a:lnTo>
                <a:lnTo>
                  <a:pt x="24522" y="50518"/>
                </a:lnTo>
                <a:lnTo>
                  <a:pt x="24535" y="50278"/>
                </a:lnTo>
                <a:lnTo>
                  <a:pt x="24510" y="50026"/>
                </a:lnTo>
                <a:lnTo>
                  <a:pt x="24472" y="49735"/>
                </a:lnTo>
                <a:lnTo>
                  <a:pt x="24358" y="49179"/>
                </a:lnTo>
                <a:lnTo>
                  <a:pt x="24244" y="48636"/>
                </a:lnTo>
                <a:lnTo>
                  <a:pt x="24105" y="48093"/>
                </a:lnTo>
                <a:lnTo>
                  <a:pt x="23954" y="47562"/>
                </a:lnTo>
                <a:lnTo>
                  <a:pt x="23790" y="47032"/>
                </a:lnTo>
                <a:lnTo>
                  <a:pt x="23600" y="46514"/>
                </a:lnTo>
                <a:lnTo>
                  <a:pt x="23398" y="45996"/>
                </a:lnTo>
                <a:lnTo>
                  <a:pt x="23183" y="45491"/>
                </a:lnTo>
                <a:lnTo>
                  <a:pt x="22943" y="44998"/>
                </a:lnTo>
                <a:lnTo>
                  <a:pt x="22690" y="44505"/>
                </a:lnTo>
                <a:lnTo>
                  <a:pt x="22425" y="44025"/>
                </a:lnTo>
                <a:lnTo>
                  <a:pt x="22122" y="43558"/>
                </a:lnTo>
                <a:lnTo>
                  <a:pt x="21819" y="43090"/>
                </a:lnTo>
                <a:lnTo>
                  <a:pt x="21478" y="42648"/>
                </a:lnTo>
                <a:lnTo>
                  <a:pt x="21136" y="42206"/>
                </a:lnTo>
                <a:lnTo>
                  <a:pt x="20757" y="41764"/>
                </a:lnTo>
                <a:lnTo>
                  <a:pt x="20416" y="41410"/>
                </a:lnTo>
                <a:lnTo>
                  <a:pt x="20063" y="41069"/>
                </a:lnTo>
                <a:lnTo>
                  <a:pt x="19709" y="40741"/>
                </a:lnTo>
                <a:lnTo>
                  <a:pt x="19343" y="40425"/>
                </a:lnTo>
                <a:lnTo>
                  <a:pt x="18976" y="40134"/>
                </a:lnTo>
                <a:lnTo>
                  <a:pt x="18585" y="39856"/>
                </a:lnTo>
                <a:lnTo>
                  <a:pt x="18205" y="39591"/>
                </a:lnTo>
                <a:lnTo>
                  <a:pt x="17814" y="39338"/>
                </a:lnTo>
                <a:lnTo>
                  <a:pt x="17410" y="39111"/>
                </a:lnTo>
                <a:lnTo>
                  <a:pt x="17005" y="38896"/>
                </a:lnTo>
                <a:lnTo>
                  <a:pt x="16601" y="38694"/>
                </a:lnTo>
                <a:lnTo>
                  <a:pt x="16197" y="38505"/>
                </a:lnTo>
                <a:lnTo>
                  <a:pt x="15792" y="38328"/>
                </a:lnTo>
                <a:lnTo>
                  <a:pt x="15376" y="38164"/>
                </a:lnTo>
                <a:lnTo>
                  <a:pt x="14959" y="38012"/>
                </a:lnTo>
                <a:lnTo>
                  <a:pt x="14554" y="37886"/>
                </a:lnTo>
                <a:lnTo>
                  <a:pt x="18357" y="28196"/>
                </a:lnTo>
                <a:lnTo>
                  <a:pt x="18660" y="29220"/>
                </a:lnTo>
                <a:lnTo>
                  <a:pt x="18976" y="30344"/>
                </a:lnTo>
                <a:lnTo>
                  <a:pt x="19153" y="30938"/>
                </a:lnTo>
                <a:lnTo>
                  <a:pt x="19343" y="31531"/>
                </a:lnTo>
                <a:lnTo>
                  <a:pt x="19557" y="32125"/>
                </a:lnTo>
                <a:lnTo>
                  <a:pt x="19772" y="32732"/>
                </a:lnTo>
                <a:lnTo>
                  <a:pt x="20164" y="33717"/>
                </a:lnTo>
                <a:lnTo>
                  <a:pt x="20581" y="34702"/>
                </a:lnTo>
                <a:lnTo>
                  <a:pt x="21023" y="35662"/>
                </a:lnTo>
                <a:lnTo>
                  <a:pt x="21490" y="36622"/>
                </a:lnTo>
                <a:lnTo>
                  <a:pt x="21970" y="37557"/>
                </a:lnTo>
                <a:lnTo>
                  <a:pt x="22463" y="38492"/>
                </a:lnTo>
                <a:lnTo>
                  <a:pt x="22981" y="39414"/>
                </a:lnTo>
                <a:lnTo>
                  <a:pt x="23512" y="40324"/>
                </a:lnTo>
                <a:lnTo>
                  <a:pt x="24055" y="41233"/>
                </a:lnTo>
                <a:lnTo>
                  <a:pt x="24598" y="42143"/>
                </a:lnTo>
                <a:lnTo>
                  <a:pt x="25167" y="43027"/>
                </a:lnTo>
                <a:lnTo>
                  <a:pt x="25748" y="43924"/>
                </a:lnTo>
                <a:lnTo>
                  <a:pt x="26910" y="45693"/>
                </a:lnTo>
                <a:lnTo>
                  <a:pt x="28098" y="47449"/>
                </a:lnTo>
                <a:lnTo>
                  <a:pt x="28540" y="48118"/>
                </a:lnTo>
                <a:lnTo>
                  <a:pt x="28957" y="48800"/>
                </a:lnTo>
                <a:lnTo>
                  <a:pt x="29374" y="49482"/>
                </a:lnTo>
                <a:lnTo>
                  <a:pt x="29778" y="50165"/>
                </a:lnTo>
                <a:lnTo>
                  <a:pt x="30574" y="51554"/>
                </a:lnTo>
                <a:lnTo>
                  <a:pt x="31370" y="52931"/>
                </a:lnTo>
                <a:lnTo>
                  <a:pt x="30852" y="53057"/>
                </a:lnTo>
                <a:lnTo>
                  <a:pt x="30359" y="53171"/>
                </a:lnTo>
                <a:lnTo>
                  <a:pt x="29437" y="53373"/>
                </a:lnTo>
                <a:lnTo>
                  <a:pt x="28995" y="53487"/>
                </a:lnTo>
                <a:lnTo>
                  <a:pt x="28578" y="53613"/>
                </a:lnTo>
                <a:lnTo>
                  <a:pt x="28376" y="53676"/>
                </a:lnTo>
                <a:lnTo>
                  <a:pt x="28186" y="53752"/>
                </a:lnTo>
                <a:lnTo>
                  <a:pt x="27997" y="53841"/>
                </a:lnTo>
                <a:lnTo>
                  <a:pt x="27807" y="53929"/>
                </a:lnTo>
                <a:lnTo>
                  <a:pt x="27453" y="54119"/>
                </a:lnTo>
                <a:lnTo>
                  <a:pt x="27100" y="54346"/>
                </a:lnTo>
                <a:lnTo>
                  <a:pt x="26758" y="54586"/>
                </a:lnTo>
                <a:lnTo>
                  <a:pt x="26430" y="54851"/>
                </a:lnTo>
                <a:lnTo>
                  <a:pt x="26102" y="55129"/>
                </a:lnTo>
                <a:lnTo>
                  <a:pt x="25786" y="55432"/>
                </a:lnTo>
                <a:lnTo>
                  <a:pt x="25470" y="55748"/>
                </a:lnTo>
                <a:lnTo>
                  <a:pt x="25179" y="56089"/>
                </a:lnTo>
                <a:lnTo>
                  <a:pt x="24876" y="56443"/>
                </a:lnTo>
                <a:lnTo>
                  <a:pt x="24598" y="56809"/>
                </a:lnTo>
                <a:lnTo>
                  <a:pt x="24333" y="57176"/>
                </a:lnTo>
                <a:lnTo>
                  <a:pt x="24067" y="57567"/>
                </a:lnTo>
                <a:lnTo>
                  <a:pt x="23815" y="57972"/>
                </a:lnTo>
                <a:lnTo>
                  <a:pt x="23587" y="58388"/>
                </a:lnTo>
                <a:lnTo>
                  <a:pt x="23360" y="58805"/>
                </a:lnTo>
                <a:lnTo>
                  <a:pt x="23145" y="59235"/>
                </a:lnTo>
                <a:lnTo>
                  <a:pt x="22943" y="59664"/>
                </a:lnTo>
                <a:lnTo>
                  <a:pt x="22766" y="60106"/>
                </a:lnTo>
                <a:lnTo>
                  <a:pt x="22589" y="60561"/>
                </a:lnTo>
                <a:lnTo>
                  <a:pt x="22438" y="61003"/>
                </a:lnTo>
                <a:lnTo>
                  <a:pt x="22299" y="61458"/>
                </a:lnTo>
                <a:lnTo>
                  <a:pt x="22172" y="61913"/>
                </a:lnTo>
                <a:lnTo>
                  <a:pt x="22059" y="62355"/>
                </a:lnTo>
                <a:lnTo>
                  <a:pt x="21970" y="62810"/>
                </a:lnTo>
                <a:lnTo>
                  <a:pt x="21895" y="63265"/>
                </a:lnTo>
                <a:lnTo>
                  <a:pt x="21844" y="63707"/>
                </a:lnTo>
                <a:lnTo>
                  <a:pt x="21806" y="64149"/>
                </a:lnTo>
                <a:lnTo>
                  <a:pt x="21781" y="64591"/>
                </a:lnTo>
                <a:lnTo>
                  <a:pt x="21781" y="65021"/>
                </a:lnTo>
                <a:lnTo>
                  <a:pt x="21806" y="65437"/>
                </a:lnTo>
                <a:lnTo>
                  <a:pt x="21844" y="65854"/>
                </a:lnTo>
                <a:lnTo>
                  <a:pt x="21895" y="66259"/>
                </a:lnTo>
                <a:lnTo>
                  <a:pt x="21945" y="66499"/>
                </a:lnTo>
                <a:lnTo>
                  <a:pt x="21996" y="66701"/>
                </a:lnTo>
                <a:lnTo>
                  <a:pt x="22059" y="66890"/>
                </a:lnTo>
                <a:lnTo>
                  <a:pt x="22135" y="67054"/>
                </a:lnTo>
                <a:lnTo>
                  <a:pt x="22210" y="67206"/>
                </a:lnTo>
                <a:lnTo>
                  <a:pt x="22299" y="67332"/>
                </a:lnTo>
                <a:lnTo>
                  <a:pt x="22400" y="67433"/>
                </a:lnTo>
                <a:lnTo>
                  <a:pt x="22514" y="67522"/>
                </a:lnTo>
                <a:lnTo>
                  <a:pt x="22640" y="67585"/>
                </a:lnTo>
                <a:lnTo>
                  <a:pt x="22766" y="67623"/>
                </a:lnTo>
                <a:lnTo>
                  <a:pt x="22918" y="67648"/>
                </a:lnTo>
                <a:lnTo>
                  <a:pt x="23082" y="67648"/>
                </a:lnTo>
                <a:lnTo>
                  <a:pt x="23259" y="67623"/>
                </a:lnTo>
                <a:lnTo>
                  <a:pt x="23448" y="67585"/>
                </a:lnTo>
                <a:lnTo>
                  <a:pt x="23651" y="67522"/>
                </a:lnTo>
                <a:lnTo>
                  <a:pt x="23878" y="67446"/>
                </a:lnTo>
                <a:lnTo>
                  <a:pt x="24333" y="67257"/>
                </a:lnTo>
                <a:lnTo>
                  <a:pt x="24788" y="67067"/>
                </a:lnTo>
                <a:lnTo>
                  <a:pt x="25217" y="66852"/>
                </a:lnTo>
                <a:lnTo>
                  <a:pt x="25647" y="66638"/>
                </a:lnTo>
                <a:lnTo>
                  <a:pt x="26051" y="66398"/>
                </a:lnTo>
                <a:lnTo>
                  <a:pt x="26443" y="66157"/>
                </a:lnTo>
                <a:lnTo>
                  <a:pt x="26822" y="65905"/>
                </a:lnTo>
                <a:lnTo>
                  <a:pt x="27201" y="65640"/>
                </a:lnTo>
                <a:lnTo>
                  <a:pt x="27554" y="65374"/>
                </a:lnTo>
                <a:lnTo>
                  <a:pt x="27895" y="65084"/>
                </a:lnTo>
                <a:lnTo>
                  <a:pt x="28224" y="64793"/>
                </a:lnTo>
                <a:lnTo>
                  <a:pt x="28540" y="64490"/>
                </a:lnTo>
                <a:lnTo>
                  <a:pt x="28843" y="64174"/>
                </a:lnTo>
                <a:lnTo>
                  <a:pt x="29134" y="63846"/>
                </a:lnTo>
                <a:lnTo>
                  <a:pt x="29412" y="63505"/>
                </a:lnTo>
                <a:lnTo>
                  <a:pt x="29677" y="63164"/>
                </a:lnTo>
                <a:lnTo>
                  <a:pt x="29929" y="62810"/>
                </a:lnTo>
                <a:lnTo>
                  <a:pt x="30182" y="62443"/>
                </a:lnTo>
                <a:lnTo>
                  <a:pt x="30410" y="62065"/>
                </a:lnTo>
                <a:lnTo>
                  <a:pt x="30637" y="61686"/>
                </a:lnTo>
                <a:lnTo>
                  <a:pt x="30839" y="61294"/>
                </a:lnTo>
                <a:lnTo>
                  <a:pt x="31041" y="60890"/>
                </a:lnTo>
                <a:lnTo>
                  <a:pt x="31231" y="60485"/>
                </a:lnTo>
                <a:lnTo>
                  <a:pt x="31408" y="60056"/>
                </a:lnTo>
                <a:lnTo>
                  <a:pt x="31572" y="59639"/>
                </a:lnTo>
                <a:lnTo>
                  <a:pt x="31736" y="59197"/>
                </a:lnTo>
                <a:lnTo>
                  <a:pt x="31875" y="58755"/>
                </a:lnTo>
                <a:lnTo>
                  <a:pt x="32014" y="58300"/>
                </a:lnTo>
                <a:lnTo>
                  <a:pt x="32153" y="57833"/>
                </a:lnTo>
                <a:lnTo>
                  <a:pt x="32267" y="57365"/>
                </a:lnTo>
                <a:lnTo>
                  <a:pt x="32380" y="56885"/>
                </a:lnTo>
                <a:lnTo>
                  <a:pt x="32481" y="56405"/>
                </a:lnTo>
                <a:lnTo>
                  <a:pt x="32608" y="56784"/>
                </a:lnTo>
                <a:lnTo>
                  <a:pt x="32734" y="57163"/>
                </a:lnTo>
                <a:lnTo>
                  <a:pt x="32962" y="57921"/>
                </a:lnTo>
                <a:lnTo>
                  <a:pt x="33151" y="58692"/>
                </a:lnTo>
                <a:lnTo>
                  <a:pt x="33315" y="59450"/>
                </a:lnTo>
                <a:lnTo>
                  <a:pt x="33454" y="60220"/>
                </a:lnTo>
                <a:lnTo>
                  <a:pt x="33581" y="60991"/>
                </a:lnTo>
                <a:lnTo>
                  <a:pt x="33669" y="61749"/>
                </a:lnTo>
                <a:lnTo>
                  <a:pt x="33732" y="62519"/>
                </a:lnTo>
                <a:lnTo>
                  <a:pt x="33783" y="63290"/>
                </a:lnTo>
                <a:lnTo>
                  <a:pt x="33808" y="64060"/>
                </a:lnTo>
                <a:lnTo>
                  <a:pt x="33833" y="64844"/>
                </a:lnTo>
                <a:lnTo>
                  <a:pt x="33821" y="65614"/>
                </a:lnTo>
                <a:lnTo>
                  <a:pt x="33808" y="66385"/>
                </a:lnTo>
                <a:lnTo>
                  <a:pt x="33783" y="67168"/>
                </a:lnTo>
                <a:lnTo>
                  <a:pt x="33732" y="67951"/>
                </a:lnTo>
                <a:lnTo>
                  <a:pt x="33694" y="68722"/>
                </a:lnTo>
                <a:lnTo>
                  <a:pt x="33404" y="68823"/>
                </a:lnTo>
                <a:lnTo>
                  <a:pt x="33138" y="68924"/>
                </a:lnTo>
                <a:lnTo>
                  <a:pt x="32873" y="69038"/>
                </a:lnTo>
                <a:lnTo>
                  <a:pt x="32608" y="69164"/>
                </a:lnTo>
                <a:lnTo>
                  <a:pt x="32368" y="69290"/>
                </a:lnTo>
                <a:lnTo>
                  <a:pt x="32115" y="69429"/>
                </a:lnTo>
                <a:lnTo>
                  <a:pt x="31888" y="69568"/>
                </a:lnTo>
                <a:lnTo>
                  <a:pt x="31648" y="69720"/>
                </a:lnTo>
                <a:lnTo>
                  <a:pt x="31433" y="69871"/>
                </a:lnTo>
                <a:lnTo>
                  <a:pt x="31218" y="70036"/>
                </a:lnTo>
                <a:lnTo>
                  <a:pt x="31003" y="70213"/>
                </a:lnTo>
                <a:lnTo>
                  <a:pt x="30801" y="70389"/>
                </a:lnTo>
                <a:lnTo>
                  <a:pt x="30599" y="70566"/>
                </a:lnTo>
                <a:lnTo>
                  <a:pt x="30410" y="70756"/>
                </a:lnTo>
                <a:lnTo>
                  <a:pt x="30043" y="71135"/>
                </a:lnTo>
                <a:lnTo>
                  <a:pt x="29689" y="71552"/>
                </a:lnTo>
                <a:lnTo>
                  <a:pt x="29361" y="71968"/>
                </a:lnTo>
                <a:lnTo>
                  <a:pt x="29045" y="72411"/>
                </a:lnTo>
                <a:lnTo>
                  <a:pt x="28755" y="72865"/>
                </a:lnTo>
                <a:lnTo>
                  <a:pt x="28477" y="73345"/>
                </a:lnTo>
                <a:lnTo>
                  <a:pt x="28211" y="73825"/>
                </a:lnTo>
                <a:lnTo>
                  <a:pt x="27959" y="74306"/>
                </a:lnTo>
                <a:lnTo>
                  <a:pt x="27719" y="74811"/>
                </a:lnTo>
                <a:lnTo>
                  <a:pt x="27428" y="75430"/>
                </a:lnTo>
                <a:lnTo>
                  <a:pt x="27163" y="76061"/>
                </a:lnTo>
                <a:lnTo>
                  <a:pt x="26897" y="76706"/>
                </a:lnTo>
                <a:lnTo>
                  <a:pt x="26670" y="77337"/>
                </a:lnTo>
                <a:lnTo>
                  <a:pt x="26455" y="77982"/>
                </a:lnTo>
                <a:lnTo>
                  <a:pt x="26253" y="78626"/>
                </a:lnTo>
                <a:lnTo>
                  <a:pt x="26089" y="79283"/>
                </a:lnTo>
                <a:lnTo>
                  <a:pt x="25950" y="79940"/>
                </a:lnTo>
                <a:lnTo>
                  <a:pt x="25836" y="80597"/>
                </a:lnTo>
                <a:lnTo>
                  <a:pt x="25786" y="80938"/>
                </a:lnTo>
                <a:lnTo>
                  <a:pt x="25748" y="81266"/>
                </a:lnTo>
                <a:lnTo>
                  <a:pt x="25710" y="81607"/>
                </a:lnTo>
                <a:lnTo>
                  <a:pt x="25697" y="81936"/>
                </a:lnTo>
                <a:lnTo>
                  <a:pt x="25672" y="82277"/>
                </a:lnTo>
                <a:lnTo>
                  <a:pt x="25672" y="82618"/>
                </a:lnTo>
                <a:lnTo>
                  <a:pt x="25672" y="82959"/>
                </a:lnTo>
                <a:lnTo>
                  <a:pt x="25685" y="83300"/>
                </a:lnTo>
                <a:lnTo>
                  <a:pt x="25697" y="83641"/>
                </a:lnTo>
                <a:lnTo>
                  <a:pt x="25735" y="83995"/>
                </a:lnTo>
                <a:lnTo>
                  <a:pt x="25773" y="84336"/>
                </a:lnTo>
                <a:lnTo>
                  <a:pt x="25824" y="84690"/>
                </a:lnTo>
                <a:lnTo>
                  <a:pt x="25874" y="85031"/>
                </a:lnTo>
                <a:lnTo>
                  <a:pt x="25950" y="85384"/>
                </a:lnTo>
                <a:lnTo>
                  <a:pt x="26013" y="85675"/>
                </a:lnTo>
                <a:lnTo>
                  <a:pt x="26076" y="85940"/>
                </a:lnTo>
                <a:lnTo>
                  <a:pt x="26152" y="86168"/>
                </a:lnTo>
                <a:lnTo>
                  <a:pt x="26240" y="86370"/>
                </a:lnTo>
                <a:lnTo>
                  <a:pt x="26329" y="86534"/>
                </a:lnTo>
                <a:lnTo>
                  <a:pt x="26430" y="86685"/>
                </a:lnTo>
                <a:lnTo>
                  <a:pt x="26544" y="86799"/>
                </a:lnTo>
                <a:lnTo>
                  <a:pt x="26657" y="86888"/>
                </a:lnTo>
                <a:lnTo>
                  <a:pt x="26796" y="86951"/>
                </a:lnTo>
                <a:lnTo>
                  <a:pt x="26935" y="87001"/>
                </a:lnTo>
                <a:lnTo>
                  <a:pt x="27100" y="87014"/>
                </a:lnTo>
                <a:lnTo>
                  <a:pt x="27276" y="87001"/>
                </a:lnTo>
                <a:lnTo>
                  <a:pt x="27479" y="86976"/>
                </a:lnTo>
                <a:lnTo>
                  <a:pt x="27693" y="86913"/>
                </a:lnTo>
                <a:lnTo>
                  <a:pt x="27933" y="86837"/>
                </a:lnTo>
                <a:lnTo>
                  <a:pt x="28186" y="86749"/>
                </a:lnTo>
                <a:lnTo>
                  <a:pt x="28578" y="86584"/>
                </a:lnTo>
                <a:lnTo>
                  <a:pt x="28957" y="86408"/>
                </a:lnTo>
                <a:lnTo>
                  <a:pt x="29336" y="86231"/>
                </a:lnTo>
                <a:lnTo>
                  <a:pt x="29702" y="86041"/>
                </a:lnTo>
                <a:lnTo>
                  <a:pt x="30056" y="85839"/>
                </a:lnTo>
                <a:lnTo>
                  <a:pt x="30410" y="85637"/>
                </a:lnTo>
                <a:lnTo>
                  <a:pt x="30751" y="85422"/>
                </a:lnTo>
                <a:lnTo>
                  <a:pt x="31079" y="85195"/>
                </a:lnTo>
                <a:lnTo>
                  <a:pt x="31408" y="84967"/>
                </a:lnTo>
                <a:lnTo>
                  <a:pt x="31723" y="84740"/>
                </a:lnTo>
                <a:lnTo>
                  <a:pt x="32027" y="84487"/>
                </a:lnTo>
                <a:lnTo>
                  <a:pt x="32330" y="84235"/>
                </a:lnTo>
                <a:lnTo>
                  <a:pt x="32620" y="83969"/>
                </a:lnTo>
                <a:lnTo>
                  <a:pt x="32898" y="83704"/>
                </a:lnTo>
                <a:lnTo>
                  <a:pt x="33176" y="83426"/>
                </a:lnTo>
                <a:lnTo>
                  <a:pt x="33442" y="83148"/>
                </a:lnTo>
                <a:lnTo>
                  <a:pt x="33694" y="82858"/>
                </a:lnTo>
                <a:lnTo>
                  <a:pt x="33947" y="82555"/>
                </a:lnTo>
                <a:lnTo>
                  <a:pt x="34187" y="82251"/>
                </a:lnTo>
                <a:lnTo>
                  <a:pt x="34414" y="81936"/>
                </a:lnTo>
                <a:lnTo>
                  <a:pt x="34642" y="81620"/>
                </a:lnTo>
                <a:lnTo>
                  <a:pt x="34857" y="81291"/>
                </a:lnTo>
                <a:lnTo>
                  <a:pt x="35059" y="80963"/>
                </a:lnTo>
                <a:lnTo>
                  <a:pt x="35261" y="80609"/>
                </a:lnTo>
                <a:lnTo>
                  <a:pt x="35463" y="80268"/>
                </a:lnTo>
                <a:lnTo>
                  <a:pt x="35640" y="79914"/>
                </a:lnTo>
                <a:lnTo>
                  <a:pt x="35817" y="79548"/>
                </a:lnTo>
                <a:lnTo>
                  <a:pt x="35994" y="79182"/>
                </a:lnTo>
                <a:lnTo>
                  <a:pt x="36145" y="78803"/>
                </a:lnTo>
                <a:lnTo>
                  <a:pt x="36309" y="78424"/>
                </a:lnTo>
                <a:lnTo>
                  <a:pt x="36448" y="78032"/>
                </a:lnTo>
                <a:lnTo>
                  <a:pt x="36587" y="77641"/>
                </a:lnTo>
                <a:lnTo>
                  <a:pt x="36777" y="77059"/>
                </a:lnTo>
                <a:lnTo>
                  <a:pt x="36929" y="76491"/>
                </a:lnTo>
                <a:lnTo>
                  <a:pt x="37055" y="75923"/>
                </a:lnTo>
                <a:lnTo>
                  <a:pt x="37105" y="75632"/>
                </a:lnTo>
                <a:lnTo>
                  <a:pt x="37143" y="75354"/>
                </a:lnTo>
                <a:lnTo>
                  <a:pt x="37181" y="75076"/>
                </a:lnTo>
                <a:lnTo>
                  <a:pt x="37194" y="74798"/>
                </a:lnTo>
                <a:lnTo>
                  <a:pt x="37219" y="74520"/>
                </a:lnTo>
                <a:lnTo>
                  <a:pt x="37219" y="74242"/>
                </a:lnTo>
                <a:lnTo>
                  <a:pt x="37219" y="73964"/>
                </a:lnTo>
                <a:lnTo>
                  <a:pt x="37206" y="73687"/>
                </a:lnTo>
                <a:lnTo>
                  <a:pt x="37181" y="73421"/>
                </a:lnTo>
                <a:lnTo>
                  <a:pt x="37143" y="73143"/>
                </a:lnTo>
                <a:lnTo>
                  <a:pt x="37105" y="72878"/>
                </a:lnTo>
                <a:lnTo>
                  <a:pt x="37042" y="72613"/>
                </a:lnTo>
                <a:lnTo>
                  <a:pt x="36979" y="72347"/>
                </a:lnTo>
                <a:lnTo>
                  <a:pt x="36903" y="72082"/>
                </a:lnTo>
                <a:lnTo>
                  <a:pt x="36815" y="71817"/>
                </a:lnTo>
                <a:lnTo>
                  <a:pt x="36714" y="71564"/>
                </a:lnTo>
                <a:lnTo>
                  <a:pt x="36600" y="71312"/>
                </a:lnTo>
                <a:lnTo>
                  <a:pt x="36486" y="71046"/>
                </a:lnTo>
                <a:lnTo>
                  <a:pt x="36347" y="70794"/>
                </a:lnTo>
                <a:lnTo>
                  <a:pt x="36196" y="70554"/>
                </a:lnTo>
                <a:lnTo>
                  <a:pt x="36044" y="70301"/>
                </a:lnTo>
                <a:lnTo>
                  <a:pt x="35867" y="70048"/>
                </a:lnTo>
                <a:lnTo>
                  <a:pt x="35678" y="69808"/>
                </a:lnTo>
                <a:lnTo>
                  <a:pt x="35476" y="69568"/>
                </a:lnTo>
                <a:lnTo>
                  <a:pt x="35261" y="69328"/>
                </a:lnTo>
                <a:lnTo>
                  <a:pt x="35033" y="69101"/>
                </a:lnTo>
                <a:lnTo>
                  <a:pt x="34958" y="69000"/>
                </a:lnTo>
                <a:lnTo>
                  <a:pt x="34882" y="68886"/>
                </a:lnTo>
                <a:lnTo>
                  <a:pt x="34806" y="68760"/>
                </a:lnTo>
                <a:lnTo>
                  <a:pt x="34756" y="68621"/>
                </a:lnTo>
                <a:lnTo>
                  <a:pt x="34718" y="68482"/>
                </a:lnTo>
                <a:lnTo>
                  <a:pt x="34680" y="68343"/>
                </a:lnTo>
                <a:lnTo>
                  <a:pt x="34667" y="68204"/>
                </a:lnTo>
                <a:lnTo>
                  <a:pt x="34667" y="68078"/>
                </a:lnTo>
                <a:lnTo>
                  <a:pt x="34730" y="67054"/>
                </a:lnTo>
                <a:lnTo>
                  <a:pt x="34806" y="66006"/>
                </a:lnTo>
                <a:lnTo>
                  <a:pt x="35008" y="63732"/>
                </a:lnTo>
                <a:lnTo>
                  <a:pt x="35299" y="64402"/>
                </a:lnTo>
                <a:lnTo>
                  <a:pt x="35514" y="64869"/>
                </a:lnTo>
                <a:lnTo>
                  <a:pt x="35792" y="65437"/>
                </a:lnTo>
                <a:lnTo>
                  <a:pt x="36095" y="65993"/>
                </a:lnTo>
                <a:lnTo>
                  <a:pt x="36411" y="66536"/>
                </a:lnTo>
                <a:lnTo>
                  <a:pt x="36739" y="67054"/>
                </a:lnTo>
                <a:lnTo>
                  <a:pt x="37080" y="67572"/>
                </a:lnTo>
                <a:lnTo>
                  <a:pt x="37434" y="68078"/>
                </a:lnTo>
                <a:lnTo>
                  <a:pt x="37800" y="68570"/>
                </a:lnTo>
                <a:lnTo>
                  <a:pt x="38192" y="69050"/>
                </a:lnTo>
                <a:lnTo>
                  <a:pt x="38596" y="69518"/>
                </a:lnTo>
                <a:lnTo>
                  <a:pt x="39013" y="69973"/>
                </a:lnTo>
                <a:lnTo>
                  <a:pt x="39443" y="70402"/>
                </a:lnTo>
                <a:lnTo>
                  <a:pt x="39885" y="70832"/>
                </a:lnTo>
                <a:lnTo>
                  <a:pt x="40352" y="71248"/>
                </a:lnTo>
                <a:lnTo>
                  <a:pt x="40832" y="71653"/>
                </a:lnTo>
                <a:lnTo>
                  <a:pt x="41325" y="72032"/>
                </a:lnTo>
                <a:lnTo>
                  <a:pt x="41830" y="72411"/>
                </a:lnTo>
                <a:lnTo>
                  <a:pt x="42070" y="72575"/>
                </a:lnTo>
                <a:lnTo>
                  <a:pt x="42310" y="72726"/>
                </a:lnTo>
                <a:lnTo>
                  <a:pt x="42424" y="72790"/>
                </a:lnTo>
                <a:lnTo>
                  <a:pt x="42550" y="72840"/>
                </a:lnTo>
                <a:lnTo>
                  <a:pt x="42664" y="72878"/>
                </a:lnTo>
                <a:lnTo>
                  <a:pt x="42778" y="72891"/>
                </a:lnTo>
                <a:lnTo>
                  <a:pt x="42892" y="72891"/>
                </a:lnTo>
                <a:lnTo>
                  <a:pt x="43005" y="72865"/>
                </a:lnTo>
                <a:lnTo>
                  <a:pt x="43119" y="72815"/>
                </a:lnTo>
                <a:lnTo>
                  <a:pt x="43220" y="72739"/>
                </a:lnTo>
                <a:lnTo>
                  <a:pt x="43321" y="72638"/>
                </a:lnTo>
                <a:lnTo>
                  <a:pt x="43410" y="72499"/>
                </a:lnTo>
                <a:lnTo>
                  <a:pt x="43511" y="72310"/>
                </a:lnTo>
                <a:lnTo>
                  <a:pt x="43586" y="72095"/>
                </a:lnTo>
                <a:lnTo>
                  <a:pt x="43751" y="71539"/>
                </a:lnTo>
                <a:lnTo>
                  <a:pt x="43902" y="70971"/>
                </a:lnTo>
                <a:lnTo>
                  <a:pt x="44016" y="70377"/>
                </a:lnTo>
                <a:lnTo>
                  <a:pt x="44104" y="69770"/>
                </a:lnTo>
                <a:lnTo>
                  <a:pt x="44168" y="69164"/>
                </a:lnTo>
                <a:lnTo>
                  <a:pt x="44206" y="68545"/>
                </a:lnTo>
                <a:lnTo>
                  <a:pt x="44218" y="67913"/>
                </a:lnTo>
                <a:lnTo>
                  <a:pt x="44206" y="67282"/>
                </a:lnTo>
                <a:lnTo>
                  <a:pt x="44155" y="66650"/>
                </a:lnTo>
                <a:lnTo>
                  <a:pt x="44079" y="66019"/>
                </a:lnTo>
                <a:lnTo>
                  <a:pt x="44029" y="65703"/>
                </a:lnTo>
                <a:lnTo>
                  <a:pt x="43965" y="65400"/>
                </a:lnTo>
                <a:lnTo>
                  <a:pt x="43902" y="65084"/>
                </a:lnTo>
                <a:lnTo>
                  <a:pt x="43826" y="64781"/>
                </a:lnTo>
                <a:lnTo>
                  <a:pt x="43751" y="64465"/>
                </a:lnTo>
                <a:lnTo>
                  <a:pt x="43662" y="64162"/>
                </a:lnTo>
                <a:lnTo>
                  <a:pt x="43561" y="63858"/>
                </a:lnTo>
                <a:lnTo>
                  <a:pt x="43460" y="63568"/>
                </a:lnTo>
                <a:lnTo>
                  <a:pt x="43346" y="63265"/>
                </a:lnTo>
                <a:lnTo>
                  <a:pt x="43233" y="62974"/>
                </a:lnTo>
                <a:lnTo>
                  <a:pt x="43106" y="62684"/>
                </a:lnTo>
                <a:lnTo>
                  <a:pt x="42967" y="62406"/>
                </a:lnTo>
                <a:lnTo>
                  <a:pt x="42828" y="62115"/>
                </a:lnTo>
                <a:lnTo>
                  <a:pt x="42677" y="61850"/>
                </a:lnTo>
                <a:lnTo>
                  <a:pt x="42513" y="61572"/>
                </a:lnTo>
                <a:lnTo>
                  <a:pt x="42348" y="61307"/>
                </a:lnTo>
                <a:lnTo>
                  <a:pt x="42171" y="61054"/>
                </a:lnTo>
                <a:lnTo>
                  <a:pt x="41982" y="60801"/>
                </a:lnTo>
                <a:lnTo>
                  <a:pt x="41780" y="60549"/>
                </a:lnTo>
                <a:lnTo>
                  <a:pt x="41578" y="60309"/>
                </a:lnTo>
                <a:lnTo>
                  <a:pt x="41376" y="60081"/>
                </a:lnTo>
                <a:lnTo>
                  <a:pt x="41148" y="59854"/>
                </a:lnTo>
                <a:lnTo>
                  <a:pt x="40921" y="59626"/>
                </a:lnTo>
                <a:lnTo>
                  <a:pt x="40681" y="59412"/>
                </a:lnTo>
                <a:lnTo>
                  <a:pt x="40441" y="59210"/>
                </a:lnTo>
                <a:lnTo>
                  <a:pt x="40188" y="59020"/>
                </a:lnTo>
                <a:lnTo>
                  <a:pt x="39923" y="58831"/>
                </a:lnTo>
                <a:lnTo>
                  <a:pt x="39645" y="58654"/>
                </a:lnTo>
                <a:lnTo>
                  <a:pt x="39367" y="58489"/>
                </a:lnTo>
                <a:lnTo>
                  <a:pt x="39076" y="58325"/>
                </a:lnTo>
                <a:lnTo>
                  <a:pt x="38773" y="58174"/>
                </a:lnTo>
                <a:lnTo>
                  <a:pt x="38457" y="58035"/>
                </a:lnTo>
                <a:lnTo>
                  <a:pt x="38141" y="57908"/>
                </a:lnTo>
                <a:lnTo>
                  <a:pt x="37813" y="57782"/>
                </a:lnTo>
                <a:lnTo>
                  <a:pt x="37472" y="57681"/>
                </a:lnTo>
                <a:lnTo>
                  <a:pt x="37131" y="57580"/>
                </a:lnTo>
                <a:lnTo>
                  <a:pt x="36777" y="57492"/>
                </a:lnTo>
                <a:lnTo>
                  <a:pt x="36411" y="57416"/>
                </a:lnTo>
                <a:lnTo>
                  <a:pt x="36032" y="57353"/>
                </a:lnTo>
                <a:lnTo>
                  <a:pt x="35640" y="57302"/>
                </a:lnTo>
                <a:lnTo>
                  <a:pt x="35248" y="57277"/>
                </a:lnTo>
                <a:lnTo>
                  <a:pt x="34844" y="57251"/>
                </a:lnTo>
                <a:lnTo>
                  <a:pt x="34427" y="57239"/>
                </a:lnTo>
                <a:lnTo>
                  <a:pt x="33998" y="57239"/>
                </a:lnTo>
                <a:lnTo>
                  <a:pt x="30612" y="49280"/>
                </a:lnTo>
                <a:lnTo>
                  <a:pt x="30599" y="49280"/>
                </a:lnTo>
                <a:lnTo>
                  <a:pt x="30612" y="49268"/>
                </a:lnTo>
                <a:lnTo>
                  <a:pt x="30662" y="49268"/>
                </a:lnTo>
                <a:lnTo>
                  <a:pt x="30953" y="49470"/>
                </a:lnTo>
                <a:lnTo>
                  <a:pt x="31243" y="49685"/>
                </a:lnTo>
                <a:lnTo>
                  <a:pt x="31875" y="50127"/>
                </a:lnTo>
                <a:lnTo>
                  <a:pt x="32519" y="50556"/>
                </a:lnTo>
                <a:lnTo>
                  <a:pt x="33164" y="50973"/>
                </a:lnTo>
                <a:lnTo>
                  <a:pt x="33821" y="51365"/>
                </a:lnTo>
                <a:lnTo>
                  <a:pt x="34478" y="51731"/>
                </a:lnTo>
                <a:lnTo>
                  <a:pt x="35147" y="52072"/>
                </a:lnTo>
                <a:lnTo>
                  <a:pt x="35829" y="52388"/>
                </a:lnTo>
                <a:lnTo>
                  <a:pt x="36183" y="52540"/>
                </a:lnTo>
                <a:lnTo>
                  <a:pt x="36524" y="52678"/>
                </a:lnTo>
                <a:lnTo>
                  <a:pt x="36878" y="52817"/>
                </a:lnTo>
                <a:lnTo>
                  <a:pt x="37232" y="52944"/>
                </a:lnTo>
                <a:lnTo>
                  <a:pt x="37585" y="53057"/>
                </a:lnTo>
                <a:lnTo>
                  <a:pt x="37939" y="53171"/>
                </a:lnTo>
                <a:lnTo>
                  <a:pt x="38306" y="53272"/>
                </a:lnTo>
                <a:lnTo>
                  <a:pt x="38672" y="53361"/>
                </a:lnTo>
                <a:lnTo>
                  <a:pt x="39038" y="53449"/>
                </a:lnTo>
                <a:lnTo>
                  <a:pt x="39405" y="53525"/>
                </a:lnTo>
                <a:lnTo>
                  <a:pt x="39784" y="53601"/>
                </a:lnTo>
                <a:lnTo>
                  <a:pt x="40163" y="53651"/>
                </a:lnTo>
                <a:lnTo>
                  <a:pt x="40542" y="53702"/>
                </a:lnTo>
                <a:lnTo>
                  <a:pt x="40921" y="53740"/>
                </a:lnTo>
                <a:lnTo>
                  <a:pt x="41312" y="53765"/>
                </a:lnTo>
                <a:lnTo>
                  <a:pt x="41704" y="53790"/>
                </a:lnTo>
                <a:lnTo>
                  <a:pt x="42500" y="53790"/>
                </a:lnTo>
                <a:lnTo>
                  <a:pt x="42791" y="53778"/>
                </a:lnTo>
                <a:lnTo>
                  <a:pt x="43043" y="53752"/>
                </a:lnTo>
                <a:lnTo>
                  <a:pt x="43271" y="53727"/>
                </a:lnTo>
                <a:lnTo>
                  <a:pt x="43485" y="53676"/>
                </a:lnTo>
                <a:lnTo>
                  <a:pt x="43662" y="53613"/>
                </a:lnTo>
                <a:lnTo>
                  <a:pt x="43814" y="53537"/>
                </a:lnTo>
                <a:lnTo>
                  <a:pt x="43940" y="53449"/>
                </a:lnTo>
                <a:lnTo>
                  <a:pt x="44041" y="53335"/>
                </a:lnTo>
                <a:lnTo>
                  <a:pt x="44117" y="53209"/>
                </a:lnTo>
                <a:lnTo>
                  <a:pt x="44168" y="53057"/>
                </a:lnTo>
                <a:lnTo>
                  <a:pt x="44206" y="52893"/>
                </a:lnTo>
                <a:lnTo>
                  <a:pt x="44218" y="52716"/>
                </a:lnTo>
                <a:lnTo>
                  <a:pt x="44206" y="52502"/>
                </a:lnTo>
                <a:lnTo>
                  <a:pt x="44180" y="52274"/>
                </a:lnTo>
                <a:lnTo>
                  <a:pt x="44130" y="52022"/>
                </a:lnTo>
                <a:lnTo>
                  <a:pt x="44067" y="51744"/>
                </a:lnTo>
                <a:lnTo>
                  <a:pt x="43902" y="51150"/>
                </a:lnTo>
                <a:lnTo>
                  <a:pt x="43700" y="50569"/>
                </a:lnTo>
                <a:lnTo>
                  <a:pt x="43498" y="50000"/>
                </a:lnTo>
                <a:lnTo>
                  <a:pt x="43258" y="49432"/>
                </a:lnTo>
                <a:lnTo>
                  <a:pt x="43005" y="48889"/>
                </a:lnTo>
                <a:lnTo>
                  <a:pt x="42740" y="48358"/>
                </a:lnTo>
                <a:lnTo>
                  <a:pt x="42449" y="47840"/>
                </a:lnTo>
                <a:lnTo>
                  <a:pt x="42134" y="47335"/>
                </a:lnTo>
                <a:lnTo>
                  <a:pt x="41805" y="46830"/>
                </a:lnTo>
                <a:lnTo>
                  <a:pt x="41451" y="46350"/>
                </a:lnTo>
                <a:lnTo>
                  <a:pt x="41085" y="45882"/>
                </a:lnTo>
                <a:lnTo>
                  <a:pt x="40706" y="45415"/>
                </a:lnTo>
                <a:lnTo>
                  <a:pt x="40302" y="44973"/>
                </a:lnTo>
                <a:lnTo>
                  <a:pt x="39885" y="44530"/>
                </a:lnTo>
                <a:lnTo>
                  <a:pt x="39455" y="44114"/>
                </a:lnTo>
                <a:lnTo>
                  <a:pt x="39013" y="43697"/>
                </a:lnTo>
                <a:lnTo>
                  <a:pt x="38647" y="43381"/>
                </a:lnTo>
                <a:lnTo>
                  <a:pt x="38280" y="43078"/>
                </a:lnTo>
                <a:lnTo>
                  <a:pt x="37901" y="42787"/>
                </a:lnTo>
                <a:lnTo>
                  <a:pt x="37522" y="42497"/>
                </a:lnTo>
                <a:lnTo>
                  <a:pt x="37131" y="42231"/>
                </a:lnTo>
                <a:lnTo>
                  <a:pt x="36726" y="41979"/>
                </a:lnTo>
                <a:lnTo>
                  <a:pt x="36322" y="41739"/>
                </a:lnTo>
                <a:lnTo>
                  <a:pt x="35905" y="41524"/>
                </a:lnTo>
                <a:lnTo>
                  <a:pt x="35476" y="41322"/>
                </a:lnTo>
                <a:lnTo>
                  <a:pt x="35046" y="41132"/>
                </a:lnTo>
                <a:lnTo>
                  <a:pt x="34604" y="40968"/>
                </a:lnTo>
                <a:lnTo>
                  <a:pt x="34149" y="40829"/>
                </a:lnTo>
                <a:lnTo>
                  <a:pt x="33694" y="40703"/>
                </a:lnTo>
                <a:lnTo>
                  <a:pt x="33214" y="40602"/>
                </a:lnTo>
                <a:lnTo>
                  <a:pt x="32734" y="40526"/>
                </a:lnTo>
                <a:lnTo>
                  <a:pt x="32241" y="40463"/>
                </a:lnTo>
                <a:lnTo>
                  <a:pt x="31799" y="40437"/>
                </a:lnTo>
                <a:lnTo>
                  <a:pt x="31357" y="40437"/>
                </a:lnTo>
                <a:lnTo>
                  <a:pt x="30928" y="40463"/>
                </a:lnTo>
                <a:lnTo>
                  <a:pt x="30498" y="40513"/>
                </a:lnTo>
                <a:lnTo>
                  <a:pt x="30081" y="40576"/>
                </a:lnTo>
                <a:lnTo>
                  <a:pt x="29677" y="40665"/>
                </a:lnTo>
                <a:lnTo>
                  <a:pt x="29273" y="40779"/>
                </a:lnTo>
                <a:lnTo>
                  <a:pt x="28881" y="40917"/>
                </a:lnTo>
                <a:lnTo>
                  <a:pt x="28489" y="41082"/>
                </a:lnTo>
                <a:lnTo>
                  <a:pt x="28110" y="41259"/>
                </a:lnTo>
                <a:lnTo>
                  <a:pt x="27744" y="41473"/>
                </a:lnTo>
                <a:lnTo>
                  <a:pt x="27378" y="41701"/>
                </a:lnTo>
                <a:lnTo>
                  <a:pt x="27011" y="41953"/>
                </a:lnTo>
                <a:lnTo>
                  <a:pt x="26657" y="42231"/>
                </a:lnTo>
                <a:lnTo>
                  <a:pt x="26316" y="42522"/>
                </a:lnTo>
                <a:lnTo>
                  <a:pt x="25975" y="42850"/>
                </a:lnTo>
                <a:lnTo>
                  <a:pt x="22463" y="36862"/>
                </a:lnTo>
                <a:lnTo>
                  <a:pt x="22817" y="36812"/>
                </a:lnTo>
                <a:lnTo>
                  <a:pt x="23171" y="36749"/>
                </a:lnTo>
                <a:lnTo>
                  <a:pt x="23512" y="36673"/>
                </a:lnTo>
                <a:lnTo>
                  <a:pt x="23840" y="36597"/>
                </a:lnTo>
                <a:lnTo>
                  <a:pt x="24156" y="36509"/>
                </a:lnTo>
                <a:lnTo>
                  <a:pt x="24459" y="36408"/>
                </a:lnTo>
                <a:lnTo>
                  <a:pt x="24762" y="36307"/>
                </a:lnTo>
                <a:lnTo>
                  <a:pt x="25040" y="36193"/>
                </a:lnTo>
                <a:lnTo>
                  <a:pt x="25318" y="36079"/>
                </a:lnTo>
                <a:lnTo>
                  <a:pt x="25584" y="35940"/>
                </a:lnTo>
                <a:lnTo>
                  <a:pt x="25836" y="35801"/>
                </a:lnTo>
                <a:lnTo>
                  <a:pt x="26076" y="35650"/>
                </a:lnTo>
                <a:lnTo>
                  <a:pt x="26316" y="35498"/>
                </a:lnTo>
                <a:lnTo>
                  <a:pt x="26531" y="35334"/>
                </a:lnTo>
                <a:lnTo>
                  <a:pt x="26758" y="35144"/>
                </a:lnTo>
                <a:lnTo>
                  <a:pt x="26961" y="34968"/>
                </a:lnTo>
                <a:lnTo>
                  <a:pt x="27163" y="34765"/>
                </a:lnTo>
                <a:lnTo>
                  <a:pt x="27352" y="34551"/>
                </a:lnTo>
                <a:lnTo>
                  <a:pt x="27529" y="34336"/>
                </a:lnTo>
                <a:lnTo>
                  <a:pt x="27706" y="34096"/>
                </a:lnTo>
                <a:lnTo>
                  <a:pt x="27870" y="33856"/>
                </a:lnTo>
                <a:lnTo>
                  <a:pt x="28034" y="33603"/>
                </a:lnTo>
                <a:lnTo>
                  <a:pt x="28173" y="33338"/>
                </a:lnTo>
                <a:lnTo>
                  <a:pt x="28325" y="33060"/>
                </a:lnTo>
                <a:lnTo>
                  <a:pt x="28464" y="32769"/>
                </a:lnTo>
                <a:lnTo>
                  <a:pt x="28590" y="32466"/>
                </a:lnTo>
                <a:lnTo>
                  <a:pt x="28717" y="32150"/>
                </a:lnTo>
                <a:lnTo>
                  <a:pt x="28830" y="31822"/>
                </a:lnTo>
                <a:lnTo>
                  <a:pt x="28944" y="31481"/>
                </a:lnTo>
                <a:lnTo>
                  <a:pt x="29058" y="31115"/>
                </a:lnTo>
                <a:lnTo>
                  <a:pt x="29159" y="30748"/>
                </a:lnTo>
                <a:lnTo>
                  <a:pt x="29260" y="30369"/>
                </a:lnTo>
                <a:lnTo>
                  <a:pt x="29285" y="30192"/>
                </a:lnTo>
                <a:lnTo>
                  <a:pt x="29310" y="30003"/>
                </a:lnTo>
                <a:lnTo>
                  <a:pt x="29323" y="29813"/>
                </a:lnTo>
                <a:lnTo>
                  <a:pt x="29323" y="29611"/>
                </a:lnTo>
                <a:lnTo>
                  <a:pt x="29310" y="29434"/>
                </a:lnTo>
                <a:lnTo>
                  <a:pt x="29285" y="29270"/>
                </a:lnTo>
                <a:lnTo>
                  <a:pt x="29260" y="29207"/>
                </a:lnTo>
                <a:lnTo>
                  <a:pt x="29235" y="29144"/>
                </a:lnTo>
                <a:lnTo>
                  <a:pt x="29197" y="29106"/>
                </a:lnTo>
                <a:lnTo>
                  <a:pt x="29159" y="29081"/>
                </a:lnTo>
                <a:lnTo>
                  <a:pt x="29020" y="29005"/>
                </a:lnTo>
                <a:lnTo>
                  <a:pt x="28843" y="28967"/>
                </a:lnTo>
                <a:lnTo>
                  <a:pt x="28666" y="28929"/>
                </a:lnTo>
                <a:lnTo>
                  <a:pt x="28477" y="28929"/>
                </a:lnTo>
                <a:lnTo>
                  <a:pt x="28274" y="28942"/>
                </a:lnTo>
                <a:lnTo>
                  <a:pt x="28085" y="28967"/>
                </a:lnTo>
                <a:lnTo>
                  <a:pt x="27908" y="29018"/>
                </a:lnTo>
                <a:lnTo>
                  <a:pt x="27757" y="29081"/>
                </a:lnTo>
                <a:lnTo>
                  <a:pt x="27239" y="29346"/>
                </a:lnTo>
                <a:lnTo>
                  <a:pt x="26733" y="29637"/>
                </a:lnTo>
                <a:lnTo>
                  <a:pt x="26253" y="29940"/>
                </a:lnTo>
                <a:lnTo>
                  <a:pt x="25786" y="30268"/>
                </a:lnTo>
                <a:lnTo>
                  <a:pt x="25356" y="30622"/>
                </a:lnTo>
                <a:lnTo>
                  <a:pt x="24927" y="30988"/>
                </a:lnTo>
                <a:lnTo>
                  <a:pt x="24724" y="31178"/>
                </a:lnTo>
                <a:lnTo>
                  <a:pt x="24535" y="31367"/>
                </a:lnTo>
                <a:lnTo>
                  <a:pt x="24345" y="31569"/>
                </a:lnTo>
                <a:lnTo>
                  <a:pt x="24156" y="31784"/>
                </a:lnTo>
                <a:lnTo>
                  <a:pt x="23979" y="31999"/>
                </a:lnTo>
                <a:lnTo>
                  <a:pt x="23802" y="32214"/>
                </a:lnTo>
                <a:lnTo>
                  <a:pt x="23625" y="32441"/>
                </a:lnTo>
                <a:lnTo>
                  <a:pt x="23474" y="32681"/>
                </a:lnTo>
                <a:lnTo>
                  <a:pt x="23309" y="32921"/>
                </a:lnTo>
                <a:lnTo>
                  <a:pt x="23158" y="33161"/>
                </a:lnTo>
                <a:lnTo>
                  <a:pt x="23006" y="33414"/>
                </a:lnTo>
                <a:lnTo>
                  <a:pt x="22867" y="33666"/>
                </a:lnTo>
                <a:lnTo>
                  <a:pt x="22741" y="33932"/>
                </a:lnTo>
                <a:lnTo>
                  <a:pt x="22615" y="34210"/>
                </a:lnTo>
                <a:lnTo>
                  <a:pt x="22488" y="34487"/>
                </a:lnTo>
                <a:lnTo>
                  <a:pt x="22375" y="34778"/>
                </a:lnTo>
                <a:lnTo>
                  <a:pt x="22261" y="35069"/>
                </a:lnTo>
                <a:lnTo>
                  <a:pt x="22160" y="35372"/>
                </a:lnTo>
                <a:lnTo>
                  <a:pt x="22059" y="35675"/>
                </a:lnTo>
                <a:lnTo>
                  <a:pt x="21970" y="35991"/>
                </a:lnTo>
                <a:lnTo>
                  <a:pt x="21705" y="35435"/>
                </a:lnTo>
                <a:lnTo>
                  <a:pt x="21452" y="34879"/>
                </a:lnTo>
                <a:lnTo>
                  <a:pt x="21200" y="34323"/>
                </a:lnTo>
                <a:lnTo>
                  <a:pt x="20972" y="33767"/>
                </a:lnTo>
                <a:lnTo>
                  <a:pt x="20745" y="33199"/>
                </a:lnTo>
                <a:lnTo>
                  <a:pt x="20530" y="32643"/>
                </a:lnTo>
                <a:lnTo>
                  <a:pt x="20328" y="32087"/>
                </a:lnTo>
                <a:lnTo>
                  <a:pt x="20138" y="31531"/>
                </a:lnTo>
                <a:lnTo>
                  <a:pt x="19949" y="30976"/>
                </a:lnTo>
                <a:lnTo>
                  <a:pt x="19772" y="30407"/>
                </a:lnTo>
                <a:lnTo>
                  <a:pt x="19608" y="29851"/>
                </a:lnTo>
                <a:lnTo>
                  <a:pt x="19456" y="29295"/>
                </a:lnTo>
                <a:lnTo>
                  <a:pt x="19305" y="28740"/>
                </a:lnTo>
                <a:lnTo>
                  <a:pt x="19166" y="28171"/>
                </a:lnTo>
                <a:lnTo>
                  <a:pt x="19039" y="27615"/>
                </a:lnTo>
                <a:lnTo>
                  <a:pt x="18926" y="27060"/>
                </a:lnTo>
                <a:lnTo>
                  <a:pt x="18812" y="26491"/>
                </a:lnTo>
                <a:lnTo>
                  <a:pt x="18698" y="25935"/>
                </a:lnTo>
                <a:lnTo>
                  <a:pt x="18610" y="25379"/>
                </a:lnTo>
                <a:lnTo>
                  <a:pt x="18521" y="24811"/>
                </a:lnTo>
                <a:lnTo>
                  <a:pt x="18370" y="23687"/>
                </a:lnTo>
                <a:lnTo>
                  <a:pt x="18243" y="22575"/>
                </a:lnTo>
                <a:lnTo>
                  <a:pt x="18142" y="21451"/>
                </a:lnTo>
                <a:lnTo>
                  <a:pt x="18079" y="20326"/>
                </a:lnTo>
                <a:lnTo>
                  <a:pt x="18041" y="19202"/>
                </a:lnTo>
                <a:lnTo>
                  <a:pt x="18016" y="18078"/>
                </a:lnTo>
                <a:lnTo>
                  <a:pt x="18016" y="16941"/>
                </a:lnTo>
                <a:lnTo>
                  <a:pt x="18041" y="15816"/>
                </a:lnTo>
                <a:lnTo>
                  <a:pt x="18092" y="14692"/>
                </a:lnTo>
                <a:lnTo>
                  <a:pt x="18155" y="13568"/>
                </a:lnTo>
                <a:lnTo>
                  <a:pt x="18231" y="12431"/>
                </a:lnTo>
                <a:lnTo>
                  <a:pt x="18332" y="11307"/>
                </a:lnTo>
                <a:lnTo>
                  <a:pt x="18446" y="10182"/>
                </a:lnTo>
                <a:lnTo>
                  <a:pt x="18559" y="9045"/>
                </a:lnTo>
                <a:lnTo>
                  <a:pt x="18698" y="7921"/>
                </a:lnTo>
                <a:lnTo>
                  <a:pt x="18850" y="6784"/>
                </a:lnTo>
                <a:lnTo>
                  <a:pt x="19001" y="5660"/>
                </a:lnTo>
                <a:lnTo>
                  <a:pt x="19166" y="4523"/>
                </a:lnTo>
                <a:lnTo>
                  <a:pt x="19519" y="2262"/>
                </a:lnTo>
                <a:lnTo>
                  <a:pt x="1987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Subtitle 1">
            <a:extLst>
              <a:ext uri="{FF2B5EF4-FFF2-40B4-BE49-F238E27FC236}">
                <a16:creationId xmlns:a16="http://schemas.microsoft.com/office/drawing/2014/main" id="{52946487-B949-44CD-91C4-2CA670E5F9DB}"/>
              </a:ext>
            </a:extLst>
          </p:cNvPr>
          <p:cNvSpPr txBox="1">
            <a:spLocks/>
          </p:cNvSpPr>
          <p:nvPr/>
        </p:nvSpPr>
        <p:spPr>
          <a:xfrm>
            <a:off x="7981507" y="4734496"/>
            <a:ext cx="907312" cy="2480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"/>
                <a:ea typeface="Oxygen"/>
                <a:cs typeface="Oxygen"/>
                <a:sym typeface="Oxyge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9pPr>
          </a:lstStyle>
          <a:p>
            <a:r>
              <a:rPr lang="en-US" sz="130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14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7"/>
          <p:cNvSpPr txBox="1">
            <a:spLocks noGrp="1"/>
          </p:cNvSpPr>
          <p:nvPr>
            <p:ph type="title"/>
          </p:nvPr>
        </p:nvSpPr>
        <p:spPr>
          <a:xfrm>
            <a:off x="619987" y="129055"/>
            <a:ext cx="301618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04 . Class Diagram</a:t>
            </a:r>
            <a:endParaRPr sz="3000" b="0">
              <a:solidFill>
                <a:schemeClr val="bg1">
                  <a:lumMod val="1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Google Shape;306;p48">
            <a:extLst>
              <a:ext uri="{FF2B5EF4-FFF2-40B4-BE49-F238E27FC236}">
                <a16:creationId xmlns:a16="http://schemas.microsoft.com/office/drawing/2014/main" id="{E7DBE70C-1DA6-4353-81FE-F11245C7A03D}"/>
              </a:ext>
            </a:extLst>
          </p:cNvPr>
          <p:cNvSpPr/>
          <p:nvPr/>
        </p:nvSpPr>
        <p:spPr>
          <a:xfrm rot="10800000">
            <a:off x="7769503" y="265523"/>
            <a:ext cx="602296" cy="602319"/>
          </a:xfrm>
          <a:custGeom>
            <a:avLst/>
            <a:gdLst/>
            <a:ahLst/>
            <a:cxnLst/>
            <a:rect l="l" t="t" r="r" b="b"/>
            <a:pathLst>
              <a:path w="103710" h="103714" extrusionOk="0">
                <a:moveTo>
                  <a:pt x="51861" y="0"/>
                </a:moveTo>
                <a:lnTo>
                  <a:pt x="51192" y="13"/>
                </a:lnTo>
                <a:lnTo>
                  <a:pt x="50522" y="25"/>
                </a:lnTo>
                <a:lnTo>
                  <a:pt x="49852" y="38"/>
                </a:lnTo>
                <a:lnTo>
                  <a:pt x="49183" y="76"/>
                </a:lnTo>
                <a:lnTo>
                  <a:pt x="48526" y="114"/>
                </a:lnTo>
                <a:lnTo>
                  <a:pt x="47869" y="152"/>
                </a:lnTo>
                <a:lnTo>
                  <a:pt x="47212" y="215"/>
                </a:lnTo>
                <a:lnTo>
                  <a:pt x="46555" y="278"/>
                </a:lnTo>
                <a:lnTo>
                  <a:pt x="45898" y="341"/>
                </a:lnTo>
                <a:lnTo>
                  <a:pt x="45254" y="417"/>
                </a:lnTo>
                <a:lnTo>
                  <a:pt x="44610" y="505"/>
                </a:lnTo>
                <a:lnTo>
                  <a:pt x="43965" y="607"/>
                </a:lnTo>
                <a:lnTo>
                  <a:pt x="43321" y="708"/>
                </a:lnTo>
                <a:lnTo>
                  <a:pt x="42677" y="821"/>
                </a:lnTo>
                <a:lnTo>
                  <a:pt x="42045" y="935"/>
                </a:lnTo>
                <a:lnTo>
                  <a:pt x="41401" y="1061"/>
                </a:lnTo>
                <a:lnTo>
                  <a:pt x="40769" y="1188"/>
                </a:lnTo>
                <a:lnTo>
                  <a:pt x="40150" y="1339"/>
                </a:lnTo>
                <a:lnTo>
                  <a:pt x="39518" y="1478"/>
                </a:lnTo>
                <a:lnTo>
                  <a:pt x="38899" y="1642"/>
                </a:lnTo>
                <a:lnTo>
                  <a:pt x="38280" y="1807"/>
                </a:lnTo>
                <a:lnTo>
                  <a:pt x="37661" y="1971"/>
                </a:lnTo>
                <a:lnTo>
                  <a:pt x="37042" y="2148"/>
                </a:lnTo>
                <a:lnTo>
                  <a:pt x="36436" y="2337"/>
                </a:lnTo>
                <a:lnTo>
                  <a:pt x="35829" y="2527"/>
                </a:lnTo>
                <a:lnTo>
                  <a:pt x="35223" y="2729"/>
                </a:lnTo>
                <a:lnTo>
                  <a:pt x="34629" y="2931"/>
                </a:lnTo>
                <a:lnTo>
                  <a:pt x="34023" y="3146"/>
                </a:lnTo>
                <a:lnTo>
                  <a:pt x="33429" y="3373"/>
                </a:lnTo>
                <a:lnTo>
                  <a:pt x="32848" y="3600"/>
                </a:lnTo>
                <a:lnTo>
                  <a:pt x="32254" y="3840"/>
                </a:lnTo>
                <a:lnTo>
                  <a:pt x="31673" y="4080"/>
                </a:lnTo>
                <a:lnTo>
                  <a:pt x="31092" y="4333"/>
                </a:lnTo>
                <a:lnTo>
                  <a:pt x="30510" y="4586"/>
                </a:lnTo>
                <a:lnTo>
                  <a:pt x="29942" y="4851"/>
                </a:lnTo>
                <a:lnTo>
                  <a:pt x="29373" y="5116"/>
                </a:lnTo>
                <a:lnTo>
                  <a:pt x="28805" y="5394"/>
                </a:lnTo>
                <a:lnTo>
                  <a:pt x="28249" y="5672"/>
                </a:lnTo>
                <a:lnTo>
                  <a:pt x="27693" y="5963"/>
                </a:lnTo>
                <a:lnTo>
                  <a:pt x="27137" y="6266"/>
                </a:lnTo>
                <a:lnTo>
                  <a:pt x="26594" y="6569"/>
                </a:lnTo>
                <a:lnTo>
                  <a:pt x="26051" y="6872"/>
                </a:lnTo>
                <a:lnTo>
                  <a:pt x="24964" y="7517"/>
                </a:lnTo>
                <a:lnTo>
                  <a:pt x="23903" y="8173"/>
                </a:lnTo>
                <a:lnTo>
                  <a:pt x="22867" y="8856"/>
                </a:lnTo>
                <a:lnTo>
                  <a:pt x="21831" y="9576"/>
                </a:lnTo>
                <a:lnTo>
                  <a:pt x="20833" y="10308"/>
                </a:lnTo>
                <a:lnTo>
                  <a:pt x="19835" y="11066"/>
                </a:lnTo>
                <a:lnTo>
                  <a:pt x="18875" y="11850"/>
                </a:lnTo>
                <a:lnTo>
                  <a:pt x="17915" y="12645"/>
                </a:lnTo>
                <a:lnTo>
                  <a:pt x="16992" y="13479"/>
                </a:lnTo>
                <a:lnTo>
                  <a:pt x="16083" y="14326"/>
                </a:lnTo>
                <a:lnTo>
                  <a:pt x="15186" y="15197"/>
                </a:lnTo>
                <a:lnTo>
                  <a:pt x="14314" y="16081"/>
                </a:lnTo>
                <a:lnTo>
                  <a:pt x="13468" y="16991"/>
                </a:lnTo>
                <a:lnTo>
                  <a:pt x="12646" y="17926"/>
                </a:lnTo>
                <a:lnTo>
                  <a:pt x="11838" y="18873"/>
                </a:lnTo>
                <a:lnTo>
                  <a:pt x="11055" y="19846"/>
                </a:lnTo>
                <a:lnTo>
                  <a:pt x="10297" y="20831"/>
                </a:lnTo>
                <a:lnTo>
                  <a:pt x="9564" y="21842"/>
                </a:lnTo>
                <a:lnTo>
                  <a:pt x="8856" y="22865"/>
                </a:lnTo>
                <a:lnTo>
                  <a:pt x="8174" y="23914"/>
                </a:lnTo>
                <a:lnTo>
                  <a:pt x="7505" y="24975"/>
                </a:lnTo>
                <a:lnTo>
                  <a:pt x="6873" y="26049"/>
                </a:lnTo>
                <a:lnTo>
                  <a:pt x="6557" y="26592"/>
                </a:lnTo>
                <a:lnTo>
                  <a:pt x="6254" y="27148"/>
                </a:lnTo>
                <a:lnTo>
                  <a:pt x="5963" y="27691"/>
                </a:lnTo>
                <a:lnTo>
                  <a:pt x="5673" y="28247"/>
                </a:lnTo>
                <a:lnTo>
                  <a:pt x="5395" y="28815"/>
                </a:lnTo>
                <a:lnTo>
                  <a:pt x="5117" y="29384"/>
                </a:lnTo>
                <a:lnTo>
                  <a:pt x="4839" y="29952"/>
                </a:lnTo>
                <a:lnTo>
                  <a:pt x="4586" y="30521"/>
                </a:lnTo>
                <a:lnTo>
                  <a:pt x="4321" y="31102"/>
                </a:lnTo>
                <a:lnTo>
                  <a:pt x="4068" y="31670"/>
                </a:lnTo>
                <a:lnTo>
                  <a:pt x="3828" y="32264"/>
                </a:lnTo>
                <a:lnTo>
                  <a:pt x="3601" y="32845"/>
                </a:lnTo>
                <a:lnTo>
                  <a:pt x="3373" y="33439"/>
                </a:lnTo>
                <a:lnTo>
                  <a:pt x="3146" y="34032"/>
                </a:lnTo>
                <a:lnTo>
                  <a:pt x="2931" y="34626"/>
                </a:lnTo>
                <a:lnTo>
                  <a:pt x="2729" y="35233"/>
                </a:lnTo>
                <a:lnTo>
                  <a:pt x="2527" y="35826"/>
                </a:lnTo>
                <a:lnTo>
                  <a:pt x="2325" y="36445"/>
                </a:lnTo>
                <a:lnTo>
                  <a:pt x="2148" y="37052"/>
                </a:lnTo>
                <a:lnTo>
                  <a:pt x="1971" y="37658"/>
                </a:lnTo>
                <a:lnTo>
                  <a:pt x="1794" y="38277"/>
                </a:lnTo>
                <a:lnTo>
                  <a:pt x="1630" y="38896"/>
                </a:lnTo>
                <a:lnTo>
                  <a:pt x="1478" y="39528"/>
                </a:lnTo>
                <a:lnTo>
                  <a:pt x="1327" y="40147"/>
                </a:lnTo>
                <a:lnTo>
                  <a:pt x="1188" y="40778"/>
                </a:lnTo>
                <a:lnTo>
                  <a:pt x="1049" y="41410"/>
                </a:lnTo>
                <a:lnTo>
                  <a:pt x="922" y="42042"/>
                </a:lnTo>
                <a:lnTo>
                  <a:pt x="809" y="42686"/>
                </a:lnTo>
                <a:lnTo>
                  <a:pt x="695" y="43317"/>
                </a:lnTo>
                <a:lnTo>
                  <a:pt x="594" y="43962"/>
                </a:lnTo>
                <a:lnTo>
                  <a:pt x="506" y="44606"/>
                </a:lnTo>
                <a:lnTo>
                  <a:pt x="417" y="45250"/>
                </a:lnTo>
                <a:lnTo>
                  <a:pt x="341" y="45907"/>
                </a:lnTo>
                <a:lnTo>
                  <a:pt x="266" y="46564"/>
                </a:lnTo>
                <a:lnTo>
                  <a:pt x="202" y="47208"/>
                </a:lnTo>
                <a:lnTo>
                  <a:pt x="152" y="47865"/>
                </a:lnTo>
                <a:lnTo>
                  <a:pt x="101" y="48535"/>
                </a:lnTo>
                <a:lnTo>
                  <a:pt x="63" y="49192"/>
                </a:lnTo>
                <a:lnTo>
                  <a:pt x="38" y="49861"/>
                </a:lnTo>
                <a:lnTo>
                  <a:pt x="13" y="50518"/>
                </a:lnTo>
                <a:lnTo>
                  <a:pt x="0" y="51188"/>
                </a:lnTo>
                <a:lnTo>
                  <a:pt x="0" y="51857"/>
                </a:lnTo>
                <a:lnTo>
                  <a:pt x="0" y="52527"/>
                </a:lnTo>
                <a:lnTo>
                  <a:pt x="13" y="53196"/>
                </a:lnTo>
                <a:lnTo>
                  <a:pt x="38" y="53866"/>
                </a:lnTo>
                <a:lnTo>
                  <a:pt x="63" y="54523"/>
                </a:lnTo>
                <a:lnTo>
                  <a:pt x="101" y="55192"/>
                </a:lnTo>
                <a:lnTo>
                  <a:pt x="152" y="55849"/>
                </a:lnTo>
                <a:lnTo>
                  <a:pt x="202" y="56506"/>
                </a:lnTo>
                <a:lnTo>
                  <a:pt x="266" y="57163"/>
                </a:lnTo>
                <a:lnTo>
                  <a:pt x="341" y="57820"/>
                </a:lnTo>
                <a:lnTo>
                  <a:pt x="417" y="58464"/>
                </a:lnTo>
                <a:lnTo>
                  <a:pt x="506" y="59108"/>
                </a:lnTo>
                <a:lnTo>
                  <a:pt x="594" y="59752"/>
                </a:lnTo>
                <a:lnTo>
                  <a:pt x="695" y="60397"/>
                </a:lnTo>
                <a:lnTo>
                  <a:pt x="809" y="61041"/>
                </a:lnTo>
                <a:lnTo>
                  <a:pt x="922" y="61673"/>
                </a:lnTo>
                <a:lnTo>
                  <a:pt x="1049" y="62304"/>
                </a:lnTo>
                <a:lnTo>
                  <a:pt x="1188" y="62936"/>
                </a:lnTo>
                <a:lnTo>
                  <a:pt x="1327" y="63568"/>
                </a:lnTo>
                <a:lnTo>
                  <a:pt x="1478" y="64199"/>
                </a:lnTo>
                <a:lnTo>
                  <a:pt x="1630" y="64818"/>
                </a:lnTo>
                <a:lnTo>
                  <a:pt x="1794" y="65437"/>
                </a:lnTo>
                <a:lnTo>
                  <a:pt x="1971" y="66056"/>
                </a:lnTo>
                <a:lnTo>
                  <a:pt x="2148" y="66675"/>
                </a:lnTo>
                <a:lnTo>
                  <a:pt x="2325" y="67282"/>
                </a:lnTo>
                <a:lnTo>
                  <a:pt x="2527" y="67888"/>
                </a:lnTo>
                <a:lnTo>
                  <a:pt x="2729" y="68494"/>
                </a:lnTo>
                <a:lnTo>
                  <a:pt x="2931" y="69088"/>
                </a:lnTo>
                <a:lnTo>
                  <a:pt x="3146" y="69694"/>
                </a:lnTo>
                <a:lnTo>
                  <a:pt x="3373" y="70288"/>
                </a:lnTo>
                <a:lnTo>
                  <a:pt x="3601" y="70869"/>
                </a:lnTo>
                <a:lnTo>
                  <a:pt x="3828" y="71463"/>
                </a:lnTo>
                <a:lnTo>
                  <a:pt x="4068" y="72044"/>
                </a:lnTo>
                <a:lnTo>
                  <a:pt x="4321" y="72625"/>
                </a:lnTo>
                <a:lnTo>
                  <a:pt x="4586" y="73194"/>
                </a:lnTo>
                <a:lnTo>
                  <a:pt x="4839" y="73775"/>
                </a:lnTo>
                <a:lnTo>
                  <a:pt x="5117" y="74343"/>
                </a:lnTo>
                <a:lnTo>
                  <a:pt x="5395" y="74912"/>
                </a:lnTo>
                <a:lnTo>
                  <a:pt x="5673" y="75467"/>
                </a:lnTo>
                <a:lnTo>
                  <a:pt x="5963" y="76023"/>
                </a:lnTo>
                <a:lnTo>
                  <a:pt x="6254" y="76579"/>
                </a:lnTo>
                <a:lnTo>
                  <a:pt x="6557" y="77122"/>
                </a:lnTo>
                <a:lnTo>
                  <a:pt x="6873" y="77666"/>
                </a:lnTo>
                <a:lnTo>
                  <a:pt x="7189" y="78209"/>
                </a:lnTo>
                <a:lnTo>
                  <a:pt x="7505" y="78752"/>
                </a:lnTo>
                <a:lnTo>
                  <a:pt x="8174" y="79813"/>
                </a:lnTo>
                <a:lnTo>
                  <a:pt x="8856" y="80849"/>
                </a:lnTo>
                <a:lnTo>
                  <a:pt x="9564" y="81872"/>
                </a:lnTo>
                <a:lnTo>
                  <a:pt x="10297" y="82883"/>
                </a:lnTo>
                <a:lnTo>
                  <a:pt x="11055" y="83868"/>
                </a:lnTo>
                <a:lnTo>
                  <a:pt x="11838" y="84841"/>
                </a:lnTo>
                <a:lnTo>
                  <a:pt x="12646" y="85788"/>
                </a:lnTo>
                <a:lnTo>
                  <a:pt x="13468" y="86723"/>
                </a:lnTo>
                <a:lnTo>
                  <a:pt x="14314" y="87633"/>
                </a:lnTo>
                <a:lnTo>
                  <a:pt x="15186" y="88530"/>
                </a:lnTo>
                <a:lnTo>
                  <a:pt x="16083" y="89401"/>
                </a:lnTo>
                <a:lnTo>
                  <a:pt x="16992" y="90248"/>
                </a:lnTo>
                <a:lnTo>
                  <a:pt x="17915" y="91069"/>
                </a:lnTo>
                <a:lnTo>
                  <a:pt x="18875" y="91877"/>
                </a:lnTo>
                <a:lnTo>
                  <a:pt x="19835" y="92660"/>
                </a:lnTo>
                <a:lnTo>
                  <a:pt x="20833" y="93418"/>
                </a:lnTo>
                <a:lnTo>
                  <a:pt x="21831" y="94151"/>
                </a:lnTo>
                <a:lnTo>
                  <a:pt x="22867" y="94859"/>
                </a:lnTo>
                <a:lnTo>
                  <a:pt x="23903" y="95541"/>
                </a:lnTo>
                <a:lnTo>
                  <a:pt x="24964" y="96210"/>
                </a:lnTo>
                <a:lnTo>
                  <a:pt x="26051" y="96842"/>
                </a:lnTo>
                <a:lnTo>
                  <a:pt x="26594" y="97158"/>
                </a:lnTo>
                <a:lnTo>
                  <a:pt x="27137" y="97461"/>
                </a:lnTo>
                <a:lnTo>
                  <a:pt x="27693" y="97751"/>
                </a:lnTo>
                <a:lnTo>
                  <a:pt x="28249" y="98042"/>
                </a:lnTo>
                <a:lnTo>
                  <a:pt x="28805" y="98320"/>
                </a:lnTo>
                <a:lnTo>
                  <a:pt x="29373" y="98598"/>
                </a:lnTo>
                <a:lnTo>
                  <a:pt x="29942" y="98876"/>
                </a:lnTo>
                <a:lnTo>
                  <a:pt x="30510" y="99128"/>
                </a:lnTo>
                <a:lnTo>
                  <a:pt x="31092" y="99394"/>
                </a:lnTo>
                <a:lnTo>
                  <a:pt x="31673" y="99634"/>
                </a:lnTo>
                <a:lnTo>
                  <a:pt x="32254" y="99886"/>
                </a:lnTo>
                <a:lnTo>
                  <a:pt x="32848" y="100114"/>
                </a:lnTo>
                <a:lnTo>
                  <a:pt x="33429" y="100341"/>
                </a:lnTo>
                <a:lnTo>
                  <a:pt x="34023" y="100568"/>
                </a:lnTo>
                <a:lnTo>
                  <a:pt x="34629" y="100783"/>
                </a:lnTo>
                <a:lnTo>
                  <a:pt x="35223" y="100985"/>
                </a:lnTo>
                <a:lnTo>
                  <a:pt x="35829" y="101187"/>
                </a:lnTo>
                <a:lnTo>
                  <a:pt x="36436" y="101377"/>
                </a:lnTo>
                <a:lnTo>
                  <a:pt x="37042" y="101566"/>
                </a:lnTo>
                <a:lnTo>
                  <a:pt x="37661" y="101743"/>
                </a:lnTo>
                <a:lnTo>
                  <a:pt x="38280" y="101920"/>
                </a:lnTo>
                <a:lnTo>
                  <a:pt x="38899" y="102084"/>
                </a:lnTo>
                <a:lnTo>
                  <a:pt x="39518" y="102236"/>
                </a:lnTo>
                <a:lnTo>
                  <a:pt x="40150" y="102388"/>
                </a:lnTo>
                <a:lnTo>
                  <a:pt x="40769" y="102527"/>
                </a:lnTo>
                <a:lnTo>
                  <a:pt x="41401" y="102665"/>
                </a:lnTo>
                <a:lnTo>
                  <a:pt x="42045" y="102792"/>
                </a:lnTo>
                <a:lnTo>
                  <a:pt x="42677" y="102906"/>
                </a:lnTo>
                <a:lnTo>
                  <a:pt x="43321" y="103019"/>
                </a:lnTo>
                <a:lnTo>
                  <a:pt x="43965" y="103120"/>
                </a:lnTo>
                <a:lnTo>
                  <a:pt x="44610" y="103209"/>
                </a:lnTo>
                <a:lnTo>
                  <a:pt x="45254" y="103297"/>
                </a:lnTo>
                <a:lnTo>
                  <a:pt x="45898" y="103373"/>
                </a:lnTo>
                <a:lnTo>
                  <a:pt x="46555" y="103449"/>
                </a:lnTo>
                <a:lnTo>
                  <a:pt x="47212" y="103512"/>
                </a:lnTo>
                <a:lnTo>
                  <a:pt x="47869" y="103562"/>
                </a:lnTo>
                <a:lnTo>
                  <a:pt x="48526" y="103613"/>
                </a:lnTo>
                <a:lnTo>
                  <a:pt x="49183" y="103651"/>
                </a:lnTo>
                <a:lnTo>
                  <a:pt x="49852" y="103676"/>
                </a:lnTo>
                <a:lnTo>
                  <a:pt x="50522" y="103701"/>
                </a:lnTo>
                <a:lnTo>
                  <a:pt x="51192" y="103714"/>
                </a:lnTo>
                <a:lnTo>
                  <a:pt x="52531" y="103714"/>
                </a:lnTo>
                <a:lnTo>
                  <a:pt x="53200" y="103701"/>
                </a:lnTo>
                <a:lnTo>
                  <a:pt x="53857" y="103676"/>
                </a:lnTo>
                <a:lnTo>
                  <a:pt x="54527" y="103651"/>
                </a:lnTo>
                <a:lnTo>
                  <a:pt x="55184" y="103613"/>
                </a:lnTo>
                <a:lnTo>
                  <a:pt x="55853" y="103562"/>
                </a:lnTo>
                <a:lnTo>
                  <a:pt x="56510" y="103512"/>
                </a:lnTo>
                <a:lnTo>
                  <a:pt x="57155" y="103449"/>
                </a:lnTo>
                <a:lnTo>
                  <a:pt x="57812" y="103373"/>
                </a:lnTo>
                <a:lnTo>
                  <a:pt x="58456" y="103297"/>
                </a:lnTo>
                <a:lnTo>
                  <a:pt x="59113" y="103209"/>
                </a:lnTo>
                <a:lnTo>
                  <a:pt x="59757" y="103120"/>
                </a:lnTo>
                <a:lnTo>
                  <a:pt x="60402" y="103019"/>
                </a:lnTo>
                <a:lnTo>
                  <a:pt x="61033" y="102906"/>
                </a:lnTo>
                <a:lnTo>
                  <a:pt x="61678" y="102792"/>
                </a:lnTo>
                <a:lnTo>
                  <a:pt x="62309" y="102665"/>
                </a:lnTo>
                <a:lnTo>
                  <a:pt x="62941" y="102527"/>
                </a:lnTo>
                <a:lnTo>
                  <a:pt x="63573" y="102388"/>
                </a:lnTo>
                <a:lnTo>
                  <a:pt x="64192" y="102236"/>
                </a:lnTo>
                <a:lnTo>
                  <a:pt x="64823" y="102084"/>
                </a:lnTo>
                <a:lnTo>
                  <a:pt x="65442" y="101920"/>
                </a:lnTo>
                <a:lnTo>
                  <a:pt x="66049" y="101743"/>
                </a:lnTo>
                <a:lnTo>
                  <a:pt x="66668" y="101566"/>
                </a:lnTo>
                <a:lnTo>
                  <a:pt x="67274" y="101377"/>
                </a:lnTo>
                <a:lnTo>
                  <a:pt x="67881" y="101187"/>
                </a:lnTo>
                <a:lnTo>
                  <a:pt x="68487" y="100985"/>
                </a:lnTo>
                <a:lnTo>
                  <a:pt x="69094" y="100783"/>
                </a:lnTo>
                <a:lnTo>
                  <a:pt x="69687" y="100568"/>
                </a:lnTo>
                <a:lnTo>
                  <a:pt x="70281" y="100341"/>
                </a:lnTo>
                <a:lnTo>
                  <a:pt x="70875" y="100114"/>
                </a:lnTo>
                <a:lnTo>
                  <a:pt x="71456" y="99886"/>
                </a:lnTo>
                <a:lnTo>
                  <a:pt x="72037" y="99634"/>
                </a:lnTo>
                <a:lnTo>
                  <a:pt x="72618" y="99394"/>
                </a:lnTo>
                <a:lnTo>
                  <a:pt x="73199" y="99128"/>
                </a:lnTo>
                <a:lnTo>
                  <a:pt x="73768" y="98876"/>
                </a:lnTo>
                <a:lnTo>
                  <a:pt x="74336" y="98598"/>
                </a:lnTo>
                <a:lnTo>
                  <a:pt x="74905" y="98320"/>
                </a:lnTo>
                <a:lnTo>
                  <a:pt x="75461" y="98042"/>
                </a:lnTo>
                <a:lnTo>
                  <a:pt x="76029" y="97751"/>
                </a:lnTo>
                <a:lnTo>
                  <a:pt x="76573" y="97461"/>
                </a:lnTo>
                <a:lnTo>
                  <a:pt x="77129" y="97158"/>
                </a:lnTo>
                <a:lnTo>
                  <a:pt x="77672" y="96842"/>
                </a:lnTo>
                <a:lnTo>
                  <a:pt x="78746" y="96210"/>
                </a:lnTo>
                <a:lnTo>
                  <a:pt x="79807" y="95541"/>
                </a:lnTo>
                <a:lnTo>
                  <a:pt x="80855" y="94859"/>
                </a:lnTo>
                <a:lnTo>
                  <a:pt x="81879" y="94151"/>
                </a:lnTo>
                <a:lnTo>
                  <a:pt x="82889" y="93418"/>
                </a:lnTo>
                <a:lnTo>
                  <a:pt x="83875" y="92660"/>
                </a:lnTo>
                <a:lnTo>
                  <a:pt x="84848" y="91877"/>
                </a:lnTo>
                <a:lnTo>
                  <a:pt x="85795" y="91069"/>
                </a:lnTo>
                <a:lnTo>
                  <a:pt x="86730" y="90248"/>
                </a:lnTo>
                <a:lnTo>
                  <a:pt x="87640" y="89401"/>
                </a:lnTo>
                <a:lnTo>
                  <a:pt x="88524" y="88530"/>
                </a:lnTo>
                <a:lnTo>
                  <a:pt x="89396" y="87633"/>
                </a:lnTo>
                <a:lnTo>
                  <a:pt x="90242" y="86723"/>
                </a:lnTo>
                <a:lnTo>
                  <a:pt x="91076" y="85788"/>
                </a:lnTo>
                <a:lnTo>
                  <a:pt x="91872" y="84841"/>
                </a:lnTo>
                <a:lnTo>
                  <a:pt x="92655" y="83868"/>
                </a:lnTo>
                <a:lnTo>
                  <a:pt x="93413" y="82883"/>
                </a:lnTo>
                <a:lnTo>
                  <a:pt x="94146" y="81872"/>
                </a:lnTo>
                <a:lnTo>
                  <a:pt x="94853" y="80849"/>
                </a:lnTo>
                <a:lnTo>
                  <a:pt x="95548" y="79813"/>
                </a:lnTo>
                <a:lnTo>
                  <a:pt x="96205" y="78752"/>
                </a:lnTo>
                <a:lnTo>
                  <a:pt x="96850" y="77666"/>
                </a:lnTo>
                <a:lnTo>
                  <a:pt x="97153" y="77122"/>
                </a:lnTo>
                <a:lnTo>
                  <a:pt x="97456" y="76579"/>
                </a:lnTo>
                <a:lnTo>
                  <a:pt x="97759" y="76023"/>
                </a:lnTo>
                <a:lnTo>
                  <a:pt x="98037" y="75467"/>
                </a:lnTo>
                <a:lnTo>
                  <a:pt x="98328" y="74912"/>
                </a:lnTo>
                <a:lnTo>
                  <a:pt x="98606" y="74343"/>
                </a:lnTo>
                <a:lnTo>
                  <a:pt x="98871" y="73775"/>
                </a:lnTo>
                <a:lnTo>
                  <a:pt x="99136" y="73194"/>
                </a:lnTo>
                <a:lnTo>
                  <a:pt x="99389" y="72625"/>
                </a:lnTo>
                <a:lnTo>
                  <a:pt x="99642" y="72044"/>
                </a:lnTo>
                <a:lnTo>
                  <a:pt x="99882" y="71463"/>
                </a:lnTo>
                <a:lnTo>
                  <a:pt x="100122" y="70869"/>
                </a:lnTo>
                <a:lnTo>
                  <a:pt x="100349" y="70288"/>
                </a:lnTo>
                <a:lnTo>
                  <a:pt x="100564" y="69694"/>
                </a:lnTo>
                <a:lnTo>
                  <a:pt x="100779" y="69088"/>
                </a:lnTo>
                <a:lnTo>
                  <a:pt x="100993" y="68494"/>
                </a:lnTo>
                <a:lnTo>
                  <a:pt x="101196" y="67888"/>
                </a:lnTo>
                <a:lnTo>
                  <a:pt x="101385" y="67282"/>
                </a:lnTo>
                <a:lnTo>
                  <a:pt x="101575" y="66675"/>
                </a:lnTo>
                <a:lnTo>
                  <a:pt x="101751" y="66056"/>
                </a:lnTo>
                <a:lnTo>
                  <a:pt x="101916" y="65437"/>
                </a:lnTo>
                <a:lnTo>
                  <a:pt x="102080" y="64818"/>
                </a:lnTo>
                <a:lnTo>
                  <a:pt x="102244" y="64199"/>
                </a:lnTo>
                <a:lnTo>
                  <a:pt x="102383" y="63568"/>
                </a:lnTo>
                <a:lnTo>
                  <a:pt x="102535" y="62936"/>
                </a:lnTo>
                <a:lnTo>
                  <a:pt x="102661" y="62304"/>
                </a:lnTo>
                <a:lnTo>
                  <a:pt x="102787" y="61673"/>
                </a:lnTo>
                <a:lnTo>
                  <a:pt x="102901" y="61041"/>
                </a:lnTo>
                <a:lnTo>
                  <a:pt x="103015" y="60397"/>
                </a:lnTo>
                <a:lnTo>
                  <a:pt x="103116" y="59752"/>
                </a:lnTo>
                <a:lnTo>
                  <a:pt x="103217" y="59108"/>
                </a:lnTo>
                <a:lnTo>
                  <a:pt x="103305" y="58464"/>
                </a:lnTo>
                <a:lnTo>
                  <a:pt x="103381" y="57820"/>
                </a:lnTo>
                <a:lnTo>
                  <a:pt x="103444" y="57163"/>
                </a:lnTo>
                <a:lnTo>
                  <a:pt x="103508" y="56506"/>
                </a:lnTo>
                <a:lnTo>
                  <a:pt x="103571" y="55849"/>
                </a:lnTo>
                <a:lnTo>
                  <a:pt x="103609" y="55192"/>
                </a:lnTo>
                <a:lnTo>
                  <a:pt x="103646" y="54523"/>
                </a:lnTo>
                <a:lnTo>
                  <a:pt x="103672" y="53866"/>
                </a:lnTo>
                <a:lnTo>
                  <a:pt x="103697" y="53196"/>
                </a:lnTo>
                <a:lnTo>
                  <a:pt x="103710" y="52527"/>
                </a:lnTo>
                <a:lnTo>
                  <a:pt x="103710" y="51857"/>
                </a:lnTo>
                <a:lnTo>
                  <a:pt x="103710" y="51188"/>
                </a:lnTo>
                <a:lnTo>
                  <a:pt x="103697" y="50518"/>
                </a:lnTo>
                <a:lnTo>
                  <a:pt x="103672" y="49861"/>
                </a:lnTo>
                <a:lnTo>
                  <a:pt x="103646" y="49192"/>
                </a:lnTo>
                <a:lnTo>
                  <a:pt x="103609" y="48535"/>
                </a:lnTo>
                <a:lnTo>
                  <a:pt x="103571" y="47865"/>
                </a:lnTo>
                <a:lnTo>
                  <a:pt x="103508" y="47208"/>
                </a:lnTo>
                <a:lnTo>
                  <a:pt x="103444" y="46564"/>
                </a:lnTo>
                <a:lnTo>
                  <a:pt x="103381" y="45907"/>
                </a:lnTo>
                <a:lnTo>
                  <a:pt x="103305" y="45250"/>
                </a:lnTo>
                <a:lnTo>
                  <a:pt x="103217" y="44606"/>
                </a:lnTo>
                <a:lnTo>
                  <a:pt x="103116" y="43962"/>
                </a:lnTo>
                <a:lnTo>
                  <a:pt x="103015" y="43317"/>
                </a:lnTo>
                <a:lnTo>
                  <a:pt x="102901" y="42686"/>
                </a:lnTo>
                <a:lnTo>
                  <a:pt x="102787" y="42042"/>
                </a:lnTo>
                <a:lnTo>
                  <a:pt x="102661" y="41410"/>
                </a:lnTo>
                <a:lnTo>
                  <a:pt x="102535" y="40778"/>
                </a:lnTo>
                <a:lnTo>
                  <a:pt x="102383" y="40147"/>
                </a:lnTo>
                <a:lnTo>
                  <a:pt x="102244" y="39528"/>
                </a:lnTo>
                <a:lnTo>
                  <a:pt x="102080" y="38896"/>
                </a:lnTo>
                <a:lnTo>
                  <a:pt x="101916" y="38277"/>
                </a:lnTo>
                <a:lnTo>
                  <a:pt x="101751" y="37658"/>
                </a:lnTo>
                <a:lnTo>
                  <a:pt x="101575" y="37052"/>
                </a:lnTo>
                <a:lnTo>
                  <a:pt x="101385" y="36445"/>
                </a:lnTo>
                <a:lnTo>
                  <a:pt x="101196" y="35826"/>
                </a:lnTo>
                <a:lnTo>
                  <a:pt x="100993" y="35233"/>
                </a:lnTo>
                <a:lnTo>
                  <a:pt x="100779" y="34626"/>
                </a:lnTo>
                <a:lnTo>
                  <a:pt x="100564" y="34032"/>
                </a:lnTo>
                <a:lnTo>
                  <a:pt x="100349" y="33439"/>
                </a:lnTo>
                <a:lnTo>
                  <a:pt x="100122" y="32845"/>
                </a:lnTo>
                <a:lnTo>
                  <a:pt x="99882" y="32264"/>
                </a:lnTo>
                <a:lnTo>
                  <a:pt x="99642" y="31670"/>
                </a:lnTo>
                <a:lnTo>
                  <a:pt x="99389" y="31102"/>
                </a:lnTo>
                <a:lnTo>
                  <a:pt x="99136" y="30521"/>
                </a:lnTo>
                <a:lnTo>
                  <a:pt x="98871" y="29952"/>
                </a:lnTo>
                <a:lnTo>
                  <a:pt x="98606" y="29384"/>
                </a:lnTo>
                <a:lnTo>
                  <a:pt x="98328" y="28815"/>
                </a:lnTo>
                <a:lnTo>
                  <a:pt x="98037" y="28247"/>
                </a:lnTo>
                <a:lnTo>
                  <a:pt x="97759" y="27691"/>
                </a:lnTo>
                <a:lnTo>
                  <a:pt x="97456" y="27148"/>
                </a:lnTo>
                <a:lnTo>
                  <a:pt x="97153" y="26592"/>
                </a:lnTo>
                <a:lnTo>
                  <a:pt x="96850" y="26049"/>
                </a:lnTo>
                <a:lnTo>
                  <a:pt x="96205" y="24975"/>
                </a:lnTo>
                <a:lnTo>
                  <a:pt x="95548" y="23914"/>
                </a:lnTo>
                <a:lnTo>
                  <a:pt x="94853" y="22865"/>
                </a:lnTo>
                <a:lnTo>
                  <a:pt x="94146" y="21842"/>
                </a:lnTo>
                <a:lnTo>
                  <a:pt x="93413" y="20831"/>
                </a:lnTo>
                <a:lnTo>
                  <a:pt x="92655" y="19846"/>
                </a:lnTo>
                <a:lnTo>
                  <a:pt x="91872" y="18873"/>
                </a:lnTo>
                <a:lnTo>
                  <a:pt x="91076" y="17926"/>
                </a:lnTo>
                <a:lnTo>
                  <a:pt x="90242" y="16991"/>
                </a:lnTo>
                <a:lnTo>
                  <a:pt x="89396" y="16081"/>
                </a:lnTo>
                <a:lnTo>
                  <a:pt x="88524" y="15197"/>
                </a:lnTo>
                <a:lnTo>
                  <a:pt x="87640" y="14326"/>
                </a:lnTo>
                <a:lnTo>
                  <a:pt x="86730" y="13479"/>
                </a:lnTo>
                <a:lnTo>
                  <a:pt x="85795" y="12645"/>
                </a:lnTo>
                <a:lnTo>
                  <a:pt x="84848" y="11850"/>
                </a:lnTo>
                <a:lnTo>
                  <a:pt x="83875" y="11066"/>
                </a:lnTo>
                <a:lnTo>
                  <a:pt x="82889" y="10308"/>
                </a:lnTo>
                <a:lnTo>
                  <a:pt x="81879" y="9576"/>
                </a:lnTo>
                <a:lnTo>
                  <a:pt x="80855" y="8856"/>
                </a:lnTo>
                <a:lnTo>
                  <a:pt x="79807" y="8173"/>
                </a:lnTo>
                <a:lnTo>
                  <a:pt x="78746" y="7517"/>
                </a:lnTo>
                <a:lnTo>
                  <a:pt x="77672" y="6872"/>
                </a:lnTo>
                <a:lnTo>
                  <a:pt x="77129" y="6569"/>
                </a:lnTo>
                <a:lnTo>
                  <a:pt x="76573" y="6266"/>
                </a:lnTo>
                <a:lnTo>
                  <a:pt x="76029" y="5963"/>
                </a:lnTo>
                <a:lnTo>
                  <a:pt x="75461" y="5672"/>
                </a:lnTo>
                <a:lnTo>
                  <a:pt x="74905" y="5394"/>
                </a:lnTo>
                <a:lnTo>
                  <a:pt x="74336" y="5116"/>
                </a:lnTo>
                <a:lnTo>
                  <a:pt x="73768" y="4851"/>
                </a:lnTo>
                <a:lnTo>
                  <a:pt x="73199" y="4586"/>
                </a:lnTo>
                <a:lnTo>
                  <a:pt x="72618" y="4333"/>
                </a:lnTo>
                <a:lnTo>
                  <a:pt x="72037" y="4080"/>
                </a:lnTo>
                <a:lnTo>
                  <a:pt x="71456" y="3840"/>
                </a:lnTo>
                <a:lnTo>
                  <a:pt x="70875" y="3600"/>
                </a:lnTo>
                <a:lnTo>
                  <a:pt x="70281" y="3373"/>
                </a:lnTo>
                <a:lnTo>
                  <a:pt x="69687" y="3146"/>
                </a:lnTo>
                <a:lnTo>
                  <a:pt x="69094" y="2931"/>
                </a:lnTo>
                <a:lnTo>
                  <a:pt x="68487" y="2729"/>
                </a:lnTo>
                <a:lnTo>
                  <a:pt x="67881" y="2527"/>
                </a:lnTo>
                <a:lnTo>
                  <a:pt x="67274" y="2337"/>
                </a:lnTo>
                <a:lnTo>
                  <a:pt x="66668" y="2148"/>
                </a:lnTo>
                <a:lnTo>
                  <a:pt x="66049" y="1971"/>
                </a:lnTo>
                <a:lnTo>
                  <a:pt x="65442" y="1807"/>
                </a:lnTo>
                <a:lnTo>
                  <a:pt x="64823" y="1642"/>
                </a:lnTo>
                <a:lnTo>
                  <a:pt x="64192" y="1478"/>
                </a:lnTo>
                <a:lnTo>
                  <a:pt x="63573" y="1339"/>
                </a:lnTo>
                <a:lnTo>
                  <a:pt x="62941" y="1188"/>
                </a:lnTo>
                <a:lnTo>
                  <a:pt x="62309" y="1061"/>
                </a:lnTo>
                <a:lnTo>
                  <a:pt x="61678" y="935"/>
                </a:lnTo>
                <a:lnTo>
                  <a:pt x="61033" y="821"/>
                </a:lnTo>
                <a:lnTo>
                  <a:pt x="60402" y="708"/>
                </a:lnTo>
                <a:lnTo>
                  <a:pt x="59757" y="607"/>
                </a:lnTo>
                <a:lnTo>
                  <a:pt x="59113" y="505"/>
                </a:lnTo>
                <a:lnTo>
                  <a:pt x="58456" y="417"/>
                </a:lnTo>
                <a:lnTo>
                  <a:pt x="57812" y="341"/>
                </a:lnTo>
                <a:lnTo>
                  <a:pt x="57155" y="278"/>
                </a:lnTo>
                <a:lnTo>
                  <a:pt x="56510" y="215"/>
                </a:lnTo>
                <a:lnTo>
                  <a:pt x="55853" y="152"/>
                </a:lnTo>
                <a:lnTo>
                  <a:pt x="55184" y="114"/>
                </a:lnTo>
                <a:lnTo>
                  <a:pt x="54527" y="76"/>
                </a:lnTo>
                <a:lnTo>
                  <a:pt x="53857" y="38"/>
                </a:lnTo>
                <a:lnTo>
                  <a:pt x="53200" y="25"/>
                </a:lnTo>
                <a:lnTo>
                  <a:pt x="52531" y="13"/>
                </a:lnTo>
                <a:lnTo>
                  <a:pt x="51861" y="0"/>
                </a:lnTo>
                <a:close/>
              </a:path>
            </a:pathLst>
          </a:cu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" name="Google Shape;324;p48">
            <a:extLst>
              <a:ext uri="{FF2B5EF4-FFF2-40B4-BE49-F238E27FC236}">
                <a16:creationId xmlns:a16="http://schemas.microsoft.com/office/drawing/2014/main" id="{8665626A-6F0F-4A22-A7DE-578C47B53CAA}"/>
              </a:ext>
            </a:extLst>
          </p:cNvPr>
          <p:cNvGrpSpPr/>
          <p:nvPr/>
        </p:nvGrpSpPr>
        <p:grpSpPr>
          <a:xfrm>
            <a:off x="7990289" y="367942"/>
            <a:ext cx="160724" cy="397481"/>
            <a:chOff x="1748428" y="1080933"/>
            <a:chExt cx="248645" cy="614915"/>
          </a:xfrm>
        </p:grpSpPr>
        <p:sp>
          <p:nvSpPr>
            <p:cNvPr id="11" name="Google Shape;325;p48">
              <a:extLst>
                <a:ext uri="{FF2B5EF4-FFF2-40B4-BE49-F238E27FC236}">
                  <a16:creationId xmlns:a16="http://schemas.microsoft.com/office/drawing/2014/main" id="{D071D0B0-6E92-4A15-9F7B-91F1DAE38197}"/>
                </a:ext>
              </a:extLst>
            </p:cNvPr>
            <p:cNvSpPr/>
            <p:nvPr/>
          </p:nvSpPr>
          <p:spPr>
            <a:xfrm rot="10800000">
              <a:off x="1748428" y="1080933"/>
              <a:ext cx="248645" cy="614915"/>
            </a:xfrm>
            <a:custGeom>
              <a:avLst/>
              <a:gdLst/>
              <a:ahLst/>
              <a:cxnLst/>
              <a:rect l="l" t="t" r="r" b="b"/>
              <a:pathLst>
                <a:path w="27681" h="68457" extrusionOk="0">
                  <a:moveTo>
                    <a:pt x="7227" y="30635"/>
                  </a:moveTo>
                  <a:lnTo>
                    <a:pt x="7214" y="30786"/>
                  </a:lnTo>
                  <a:lnTo>
                    <a:pt x="7214" y="30950"/>
                  </a:lnTo>
                  <a:lnTo>
                    <a:pt x="7189" y="31102"/>
                  </a:lnTo>
                  <a:lnTo>
                    <a:pt x="7164" y="31178"/>
                  </a:lnTo>
                  <a:lnTo>
                    <a:pt x="7138" y="31241"/>
                  </a:lnTo>
                  <a:lnTo>
                    <a:pt x="6570" y="32391"/>
                  </a:lnTo>
                  <a:lnTo>
                    <a:pt x="5989" y="33528"/>
                  </a:lnTo>
                  <a:lnTo>
                    <a:pt x="5698" y="34096"/>
                  </a:lnTo>
                  <a:lnTo>
                    <a:pt x="5395" y="34652"/>
                  </a:lnTo>
                  <a:lnTo>
                    <a:pt x="5079" y="35208"/>
                  </a:lnTo>
                  <a:lnTo>
                    <a:pt x="4763" y="35763"/>
                  </a:lnTo>
                  <a:lnTo>
                    <a:pt x="4384" y="36370"/>
                  </a:lnTo>
                  <a:lnTo>
                    <a:pt x="4005" y="36964"/>
                  </a:lnTo>
                  <a:lnTo>
                    <a:pt x="3614" y="37557"/>
                  </a:lnTo>
                  <a:lnTo>
                    <a:pt x="3209" y="38151"/>
                  </a:lnTo>
                  <a:lnTo>
                    <a:pt x="1605" y="40488"/>
                  </a:lnTo>
                  <a:lnTo>
                    <a:pt x="1491" y="40627"/>
                  </a:lnTo>
                  <a:lnTo>
                    <a:pt x="1365" y="40753"/>
                  </a:lnTo>
                  <a:lnTo>
                    <a:pt x="1112" y="41006"/>
                  </a:lnTo>
                  <a:lnTo>
                    <a:pt x="1011" y="40198"/>
                  </a:lnTo>
                  <a:lnTo>
                    <a:pt x="1112" y="39869"/>
                  </a:lnTo>
                  <a:lnTo>
                    <a:pt x="1201" y="39515"/>
                  </a:lnTo>
                  <a:lnTo>
                    <a:pt x="1276" y="39162"/>
                  </a:lnTo>
                  <a:lnTo>
                    <a:pt x="1378" y="38795"/>
                  </a:lnTo>
                  <a:lnTo>
                    <a:pt x="1479" y="38429"/>
                  </a:lnTo>
                  <a:lnTo>
                    <a:pt x="1605" y="38075"/>
                  </a:lnTo>
                  <a:lnTo>
                    <a:pt x="1681" y="37898"/>
                  </a:lnTo>
                  <a:lnTo>
                    <a:pt x="1757" y="37734"/>
                  </a:lnTo>
                  <a:lnTo>
                    <a:pt x="1845" y="37570"/>
                  </a:lnTo>
                  <a:lnTo>
                    <a:pt x="1946" y="37418"/>
                  </a:lnTo>
                  <a:lnTo>
                    <a:pt x="2515" y="36585"/>
                  </a:lnTo>
                  <a:lnTo>
                    <a:pt x="3096" y="35776"/>
                  </a:lnTo>
                  <a:lnTo>
                    <a:pt x="3677" y="34968"/>
                  </a:lnTo>
                  <a:lnTo>
                    <a:pt x="4283" y="34159"/>
                  </a:lnTo>
                  <a:lnTo>
                    <a:pt x="5496" y="32567"/>
                  </a:lnTo>
                  <a:lnTo>
                    <a:pt x="6709" y="30976"/>
                  </a:lnTo>
                  <a:lnTo>
                    <a:pt x="6759" y="30925"/>
                  </a:lnTo>
                  <a:lnTo>
                    <a:pt x="6810" y="30875"/>
                  </a:lnTo>
                  <a:lnTo>
                    <a:pt x="6949" y="30786"/>
                  </a:lnTo>
                  <a:lnTo>
                    <a:pt x="7088" y="30710"/>
                  </a:lnTo>
                  <a:lnTo>
                    <a:pt x="7227" y="30635"/>
                  </a:lnTo>
                  <a:close/>
                  <a:moveTo>
                    <a:pt x="7922" y="38227"/>
                  </a:moveTo>
                  <a:lnTo>
                    <a:pt x="8023" y="38265"/>
                  </a:lnTo>
                  <a:lnTo>
                    <a:pt x="8137" y="38303"/>
                  </a:lnTo>
                  <a:lnTo>
                    <a:pt x="8225" y="38341"/>
                  </a:lnTo>
                  <a:lnTo>
                    <a:pt x="8263" y="38366"/>
                  </a:lnTo>
                  <a:lnTo>
                    <a:pt x="8301" y="38404"/>
                  </a:lnTo>
                  <a:lnTo>
                    <a:pt x="9185" y="39477"/>
                  </a:lnTo>
                  <a:lnTo>
                    <a:pt x="9615" y="40033"/>
                  </a:lnTo>
                  <a:lnTo>
                    <a:pt x="9829" y="40311"/>
                  </a:lnTo>
                  <a:lnTo>
                    <a:pt x="10032" y="40614"/>
                  </a:lnTo>
                  <a:lnTo>
                    <a:pt x="10234" y="40905"/>
                  </a:lnTo>
                  <a:lnTo>
                    <a:pt x="10423" y="41221"/>
                  </a:lnTo>
                  <a:lnTo>
                    <a:pt x="10613" y="41562"/>
                  </a:lnTo>
                  <a:lnTo>
                    <a:pt x="10790" y="41903"/>
                  </a:lnTo>
                  <a:lnTo>
                    <a:pt x="10966" y="42269"/>
                  </a:lnTo>
                  <a:lnTo>
                    <a:pt x="11131" y="42661"/>
                  </a:lnTo>
                  <a:lnTo>
                    <a:pt x="11282" y="43065"/>
                  </a:lnTo>
                  <a:lnTo>
                    <a:pt x="11421" y="43495"/>
                  </a:lnTo>
                  <a:lnTo>
                    <a:pt x="11472" y="43735"/>
                  </a:lnTo>
                  <a:lnTo>
                    <a:pt x="11510" y="44025"/>
                  </a:lnTo>
                  <a:lnTo>
                    <a:pt x="11586" y="44669"/>
                  </a:lnTo>
                  <a:lnTo>
                    <a:pt x="11623" y="44998"/>
                  </a:lnTo>
                  <a:lnTo>
                    <a:pt x="11661" y="45288"/>
                  </a:lnTo>
                  <a:lnTo>
                    <a:pt x="11699" y="45529"/>
                  </a:lnTo>
                  <a:lnTo>
                    <a:pt x="11725" y="45630"/>
                  </a:lnTo>
                  <a:lnTo>
                    <a:pt x="11750" y="45705"/>
                  </a:lnTo>
                  <a:lnTo>
                    <a:pt x="11737" y="45693"/>
                  </a:lnTo>
                  <a:lnTo>
                    <a:pt x="11712" y="45655"/>
                  </a:lnTo>
                  <a:lnTo>
                    <a:pt x="11636" y="45516"/>
                  </a:lnTo>
                  <a:lnTo>
                    <a:pt x="11447" y="45112"/>
                  </a:lnTo>
                  <a:lnTo>
                    <a:pt x="11169" y="44518"/>
                  </a:lnTo>
                  <a:lnTo>
                    <a:pt x="11118" y="44379"/>
                  </a:lnTo>
                  <a:lnTo>
                    <a:pt x="11042" y="44227"/>
                  </a:lnTo>
                  <a:lnTo>
                    <a:pt x="10878" y="43899"/>
                  </a:lnTo>
                  <a:lnTo>
                    <a:pt x="10714" y="43583"/>
                  </a:lnTo>
                  <a:lnTo>
                    <a:pt x="10651" y="43431"/>
                  </a:lnTo>
                  <a:lnTo>
                    <a:pt x="10613" y="43293"/>
                  </a:lnTo>
                  <a:lnTo>
                    <a:pt x="10259" y="42711"/>
                  </a:lnTo>
                  <a:lnTo>
                    <a:pt x="9931" y="42143"/>
                  </a:lnTo>
                  <a:lnTo>
                    <a:pt x="9627" y="41574"/>
                  </a:lnTo>
                  <a:lnTo>
                    <a:pt x="9324" y="40993"/>
                  </a:lnTo>
                  <a:lnTo>
                    <a:pt x="9034" y="40412"/>
                  </a:lnTo>
                  <a:lnTo>
                    <a:pt x="8718" y="39844"/>
                  </a:lnTo>
                  <a:lnTo>
                    <a:pt x="8402" y="39263"/>
                  </a:lnTo>
                  <a:lnTo>
                    <a:pt x="8048" y="38694"/>
                  </a:lnTo>
                  <a:lnTo>
                    <a:pt x="7998" y="38593"/>
                  </a:lnTo>
                  <a:lnTo>
                    <a:pt x="7972" y="38467"/>
                  </a:lnTo>
                  <a:lnTo>
                    <a:pt x="7922" y="38227"/>
                  </a:lnTo>
                  <a:close/>
                  <a:moveTo>
                    <a:pt x="19962" y="42345"/>
                  </a:moveTo>
                  <a:lnTo>
                    <a:pt x="20227" y="42535"/>
                  </a:lnTo>
                  <a:lnTo>
                    <a:pt x="20353" y="42636"/>
                  </a:lnTo>
                  <a:lnTo>
                    <a:pt x="20467" y="42749"/>
                  </a:lnTo>
                  <a:lnTo>
                    <a:pt x="21035" y="43431"/>
                  </a:lnTo>
                  <a:lnTo>
                    <a:pt x="21591" y="44126"/>
                  </a:lnTo>
                  <a:lnTo>
                    <a:pt x="22135" y="44821"/>
                  </a:lnTo>
                  <a:lnTo>
                    <a:pt x="22653" y="45541"/>
                  </a:lnTo>
                  <a:lnTo>
                    <a:pt x="23145" y="46261"/>
                  </a:lnTo>
                  <a:lnTo>
                    <a:pt x="23625" y="46994"/>
                  </a:lnTo>
                  <a:lnTo>
                    <a:pt x="24080" y="47739"/>
                  </a:lnTo>
                  <a:lnTo>
                    <a:pt x="24295" y="48118"/>
                  </a:lnTo>
                  <a:lnTo>
                    <a:pt x="24510" y="48497"/>
                  </a:lnTo>
                  <a:lnTo>
                    <a:pt x="24712" y="48889"/>
                  </a:lnTo>
                  <a:lnTo>
                    <a:pt x="24901" y="49268"/>
                  </a:lnTo>
                  <a:lnTo>
                    <a:pt x="25091" y="49659"/>
                  </a:lnTo>
                  <a:lnTo>
                    <a:pt x="25268" y="50064"/>
                  </a:lnTo>
                  <a:lnTo>
                    <a:pt x="25445" y="50455"/>
                  </a:lnTo>
                  <a:lnTo>
                    <a:pt x="25609" y="50859"/>
                  </a:lnTo>
                  <a:lnTo>
                    <a:pt x="25760" y="51276"/>
                  </a:lnTo>
                  <a:lnTo>
                    <a:pt x="25912" y="51681"/>
                  </a:lnTo>
                  <a:lnTo>
                    <a:pt x="26051" y="52097"/>
                  </a:lnTo>
                  <a:lnTo>
                    <a:pt x="26177" y="52527"/>
                  </a:lnTo>
                  <a:lnTo>
                    <a:pt x="26304" y="52944"/>
                  </a:lnTo>
                  <a:lnTo>
                    <a:pt x="26417" y="53373"/>
                  </a:lnTo>
                  <a:lnTo>
                    <a:pt x="26518" y="53816"/>
                  </a:lnTo>
                  <a:lnTo>
                    <a:pt x="26607" y="54258"/>
                  </a:lnTo>
                  <a:lnTo>
                    <a:pt x="26683" y="54700"/>
                  </a:lnTo>
                  <a:lnTo>
                    <a:pt x="26759" y="55155"/>
                  </a:lnTo>
                  <a:lnTo>
                    <a:pt x="26796" y="55445"/>
                  </a:lnTo>
                  <a:lnTo>
                    <a:pt x="26822" y="55723"/>
                  </a:lnTo>
                  <a:lnTo>
                    <a:pt x="26860" y="56317"/>
                  </a:lnTo>
                  <a:lnTo>
                    <a:pt x="26872" y="56898"/>
                  </a:lnTo>
                  <a:lnTo>
                    <a:pt x="26885" y="57479"/>
                  </a:lnTo>
                  <a:lnTo>
                    <a:pt x="26885" y="57555"/>
                  </a:lnTo>
                  <a:lnTo>
                    <a:pt x="26860" y="57643"/>
                  </a:lnTo>
                  <a:lnTo>
                    <a:pt x="26759" y="57908"/>
                  </a:lnTo>
                  <a:lnTo>
                    <a:pt x="26645" y="57391"/>
                  </a:lnTo>
                  <a:lnTo>
                    <a:pt x="26544" y="56961"/>
                  </a:lnTo>
                  <a:lnTo>
                    <a:pt x="26417" y="56532"/>
                  </a:lnTo>
                  <a:lnTo>
                    <a:pt x="26291" y="56102"/>
                  </a:lnTo>
                  <a:lnTo>
                    <a:pt x="26139" y="55685"/>
                  </a:lnTo>
                  <a:lnTo>
                    <a:pt x="25975" y="55281"/>
                  </a:lnTo>
                  <a:lnTo>
                    <a:pt x="25798" y="54877"/>
                  </a:lnTo>
                  <a:lnTo>
                    <a:pt x="25609" y="54472"/>
                  </a:lnTo>
                  <a:lnTo>
                    <a:pt x="25419" y="54081"/>
                  </a:lnTo>
                  <a:lnTo>
                    <a:pt x="25205" y="53689"/>
                  </a:lnTo>
                  <a:lnTo>
                    <a:pt x="25002" y="53310"/>
                  </a:lnTo>
                  <a:lnTo>
                    <a:pt x="24560" y="52540"/>
                  </a:lnTo>
                  <a:lnTo>
                    <a:pt x="23663" y="50998"/>
                  </a:lnTo>
                  <a:lnTo>
                    <a:pt x="23385" y="50518"/>
                  </a:lnTo>
                  <a:lnTo>
                    <a:pt x="23133" y="50026"/>
                  </a:lnTo>
                  <a:lnTo>
                    <a:pt x="22880" y="49546"/>
                  </a:lnTo>
                  <a:lnTo>
                    <a:pt x="22627" y="49040"/>
                  </a:lnTo>
                  <a:lnTo>
                    <a:pt x="22160" y="48042"/>
                  </a:lnTo>
                  <a:lnTo>
                    <a:pt x="21718" y="47019"/>
                  </a:lnTo>
                  <a:lnTo>
                    <a:pt x="21276" y="45996"/>
                  </a:lnTo>
                  <a:lnTo>
                    <a:pt x="20846" y="44973"/>
                  </a:lnTo>
                  <a:lnTo>
                    <a:pt x="20416" y="43949"/>
                  </a:lnTo>
                  <a:lnTo>
                    <a:pt x="19974" y="42926"/>
                  </a:lnTo>
                  <a:lnTo>
                    <a:pt x="19949" y="42863"/>
                  </a:lnTo>
                  <a:lnTo>
                    <a:pt x="19936" y="42800"/>
                  </a:lnTo>
                  <a:lnTo>
                    <a:pt x="19936" y="42648"/>
                  </a:lnTo>
                  <a:lnTo>
                    <a:pt x="19949" y="42497"/>
                  </a:lnTo>
                  <a:lnTo>
                    <a:pt x="19962" y="42345"/>
                  </a:lnTo>
                  <a:close/>
                  <a:moveTo>
                    <a:pt x="3828" y="1"/>
                  </a:moveTo>
                  <a:lnTo>
                    <a:pt x="3778" y="203"/>
                  </a:lnTo>
                  <a:lnTo>
                    <a:pt x="3702" y="417"/>
                  </a:lnTo>
                  <a:lnTo>
                    <a:pt x="3677" y="518"/>
                  </a:lnTo>
                  <a:lnTo>
                    <a:pt x="3664" y="620"/>
                  </a:lnTo>
                  <a:lnTo>
                    <a:pt x="3677" y="708"/>
                  </a:lnTo>
                  <a:lnTo>
                    <a:pt x="3690" y="784"/>
                  </a:lnTo>
                  <a:lnTo>
                    <a:pt x="4094" y="1630"/>
                  </a:lnTo>
                  <a:lnTo>
                    <a:pt x="4511" y="2477"/>
                  </a:lnTo>
                  <a:lnTo>
                    <a:pt x="4940" y="3310"/>
                  </a:lnTo>
                  <a:lnTo>
                    <a:pt x="5382" y="4131"/>
                  </a:lnTo>
                  <a:lnTo>
                    <a:pt x="6570" y="6304"/>
                  </a:lnTo>
                  <a:lnTo>
                    <a:pt x="7758" y="8464"/>
                  </a:lnTo>
                  <a:lnTo>
                    <a:pt x="8932" y="10625"/>
                  </a:lnTo>
                  <a:lnTo>
                    <a:pt x="10107" y="12797"/>
                  </a:lnTo>
                  <a:lnTo>
                    <a:pt x="10171" y="12924"/>
                  </a:lnTo>
                  <a:lnTo>
                    <a:pt x="10208" y="13063"/>
                  </a:lnTo>
                  <a:lnTo>
                    <a:pt x="10246" y="13214"/>
                  </a:lnTo>
                  <a:lnTo>
                    <a:pt x="10272" y="13378"/>
                  </a:lnTo>
                  <a:lnTo>
                    <a:pt x="10297" y="13530"/>
                  </a:lnTo>
                  <a:lnTo>
                    <a:pt x="10297" y="13694"/>
                  </a:lnTo>
                  <a:lnTo>
                    <a:pt x="10284" y="13846"/>
                  </a:lnTo>
                  <a:lnTo>
                    <a:pt x="10272" y="13997"/>
                  </a:lnTo>
                  <a:lnTo>
                    <a:pt x="9653" y="17434"/>
                  </a:lnTo>
                  <a:lnTo>
                    <a:pt x="9034" y="20857"/>
                  </a:lnTo>
                  <a:lnTo>
                    <a:pt x="8402" y="24293"/>
                  </a:lnTo>
                  <a:lnTo>
                    <a:pt x="7758" y="27717"/>
                  </a:lnTo>
                  <a:lnTo>
                    <a:pt x="7707" y="28058"/>
                  </a:lnTo>
                  <a:lnTo>
                    <a:pt x="7656" y="28386"/>
                  </a:lnTo>
                  <a:lnTo>
                    <a:pt x="7593" y="28727"/>
                  </a:lnTo>
                  <a:lnTo>
                    <a:pt x="7555" y="28891"/>
                  </a:lnTo>
                  <a:lnTo>
                    <a:pt x="7505" y="29056"/>
                  </a:lnTo>
                  <a:lnTo>
                    <a:pt x="7454" y="29207"/>
                  </a:lnTo>
                  <a:lnTo>
                    <a:pt x="7391" y="29371"/>
                  </a:lnTo>
                  <a:lnTo>
                    <a:pt x="7315" y="29523"/>
                  </a:lnTo>
                  <a:lnTo>
                    <a:pt x="7227" y="29675"/>
                  </a:lnTo>
                  <a:lnTo>
                    <a:pt x="7113" y="29826"/>
                  </a:lnTo>
                  <a:lnTo>
                    <a:pt x="6987" y="29965"/>
                  </a:lnTo>
                  <a:lnTo>
                    <a:pt x="6848" y="30091"/>
                  </a:lnTo>
                  <a:lnTo>
                    <a:pt x="6684" y="30230"/>
                  </a:lnTo>
                  <a:lnTo>
                    <a:pt x="6330" y="30496"/>
                  </a:lnTo>
                  <a:lnTo>
                    <a:pt x="5976" y="30786"/>
                  </a:lnTo>
                  <a:lnTo>
                    <a:pt x="5648" y="31102"/>
                  </a:lnTo>
                  <a:lnTo>
                    <a:pt x="5319" y="31418"/>
                  </a:lnTo>
                  <a:lnTo>
                    <a:pt x="5003" y="31746"/>
                  </a:lnTo>
                  <a:lnTo>
                    <a:pt x="4700" y="32087"/>
                  </a:lnTo>
                  <a:lnTo>
                    <a:pt x="4410" y="32441"/>
                  </a:lnTo>
                  <a:lnTo>
                    <a:pt x="4119" y="32795"/>
                  </a:lnTo>
                  <a:lnTo>
                    <a:pt x="3462" y="33641"/>
                  </a:lnTo>
                  <a:lnTo>
                    <a:pt x="3146" y="34071"/>
                  </a:lnTo>
                  <a:lnTo>
                    <a:pt x="2830" y="34500"/>
                  </a:lnTo>
                  <a:lnTo>
                    <a:pt x="2527" y="34930"/>
                  </a:lnTo>
                  <a:lnTo>
                    <a:pt x="2237" y="35385"/>
                  </a:lnTo>
                  <a:lnTo>
                    <a:pt x="1959" y="35827"/>
                  </a:lnTo>
                  <a:lnTo>
                    <a:pt x="1706" y="36294"/>
                  </a:lnTo>
                  <a:lnTo>
                    <a:pt x="1466" y="36761"/>
                  </a:lnTo>
                  <a:lnTo>
                    <a:pt x="1239" y="37242"/>
                  </a:lnTo>
                  <a:lnTo>
                    <a:pt x="1049" y="37722"/>
                  </a:lnTo>
                  <a:lnTo>
                    <a:pt x="872" y="38227"/>
                  </a:lnTo>
                  <a:lnTo>
                    <a:pt x="796" y="38479"/>
                  </a:lnTo>
                  <a:lnTo>
                    <a:pt x="733" y="38745"/>
                  </a:lnTo>
                  <a:lnTo>
                    <a:pt x="670" y="39010"/>
                  </a:lnTo>
                  <a:lnTo>
                    <a:pt x="607" y="39275"/>
                  </a:lnTo>
                  <a:lnTo>
                    <a:pt x="569" y="39541"/>
                  </a:lnTo>
                  <a:lnTo>
                    <a:pt x="531" y="39819"/>
                  </a:lnTo>
                  <a:lnTo>
                    <a:pt x="493" y="40096"/>
                  </a:lnTo>
                  <a:lnTo>
                    <a:pt x="468" y="40374"/>
                  </a:lnTo>
                  <a:lnTo>
                    <a:pt x="443" y="40804"/>
                  </a:lnTo>
                  <a:lnTo>
                    <a:pt x="392" y="41233"/>
                  </a:lnTo>
                  <a:lnTo>
                    <a:pt x="342" y="41663"/>
                  </a:lnTo>
                  <a:lnTo>
                    <a:pt x="278" y="42092"/>
                  </a:lnTo>
                  <a:lnTo>
                    <a:pt x="139" y="42951"/>
                  </a:lnTo>
                  <a:lnTo>
                    <a:pt x="0" y="43798"/>
                  </a:lnTo>
                  <a:lnTo>
                    <a:pt x="0" y="44063"/>
                  </a:lnTo>
                  <a:lnTo>
                    <a:pt x="114" y="44139"/>
                  </a:lnTo>
                  <a:lnTo>
                    <a:pt x="215" y="44189"/>
                  </a:lnTo>
                  <a:lnTo>
                    <a:pt x="304" y="44227"/>
                  </a:lnTo>
                  <a:lnTo>
                    <a:pt x="392" y="44240"/>
                  </a:lnTo>
                  <a:lnTo>
                    <a:pt x="468" y="44253"/>
                  </a:lnTo>
                  <a:lnTo>
                    <a:pt x="531" y="44240"/>
                  </a:lnTo>
                  <a:lnTo>
                    <a:pt x="594" y="44215"/>
                  </a:lnTo>
                  <a:lnTo>
                    <a:pt x="657" y="44177"/>
                  </a:lnTo>
                  <a:lnTo>
                    <a:pt x="708" y="44126"/>
                  </a:lnTo>
                  <a:lnTo>
                    <a:pt x="746" y="44076"/>
                  </a:lnTo>
                  <a:lnTo>
                    <a:pt x="834" y="43937"/>
                  </a:lnTo>
                  <a:lnTo>
                    <a:pt x="897" y="43773"/>
                  </a:lnTo>
                  <a:lnTo>
                    <a:pt x="961" y="43596"/>
                  </a:lnTo>
                  <a:lnTo>
                    <a:pt x="1074" y="43267"/>
                  </a:lnTo>
                  <a:lnTo>
                    <a:pt x="1188" y="42939"/>
                  </a:lnTo>
                  <a:lnTo>
                    <a:pt x="1441" y="42307"/>
                  </a:lnTo>
                  <a:lnTo>
                    <a:pt x="1719" y="41676"/>
                  </a:lnTo>
                  <a:lnTo>
                    <a:pt x="2009" y="41069"/>
                  </a:lnTo>
                  <a:lnTo>
                    <a:pt x="2338" y="40475"/>
                  </a:lnTo>
                  <a:lnTo>
                    <a:pt x="2666" y="39882"/>
                  </a:lnTo>
                  <a:lnTo>
                    <a:pt x="3033" y="39301"/>
                  </a:lnTo>
                  <a:lnTo>
                    <a:pt x="3399" y="38745"/>
                  </a:lnTo>
                  <a:lnTo>
                    <a:pt x="3778" y="38176"/>
                  </a:lnTo>
                  <a:lnTo>
                    <a:pt x="4170" y="37620"/>
                  </a:lnTo>
                  <a:lnTo>
                    <a:pt x="4574" y="37077"/>
                  </a:lnTo>
                  <a:lnTo>
                    <a:pt x="4978" y="36534"/>
                  </a:lnTo>
                  <a:lnTo>
                    <a:pt x="5812" y="35460"/>
                  </a:lnTo>
                  <a:lnTo>
                    <a:pt x="6658" y="34387"/>
                  </a:lnTo>
                  <a:lnTo>
                    <a:pt x="6772" y="34248"/>
                  </a:lnTo>
                  <a:lnTo>
                    <a:pt x="6886" y="34109"/>
                  </a:lnTo>
                  <a:lnTo>
                    <a:pt x="6936" y="34210"/>
                  </a:lnTo>
                  <a:lnTo>
                    <a:pt x="6987" y="34323"/>
                  </a:lnTo>
                  <a:lnTo>
                    <a:pt x="7037" y="34424"/>
                  </a:lnTo>
                  <a:lnTo>
                    <a:pt x="7037" y="34475"/>
                  </a:lnTo>
                  <a:lnTo>
                    <a:pt x="7037" y="34513"/>
                  </a:lnTo>
                  <a:lnTo>
                    <a:pt x="6987" y="35132"/>
                  </a:lnTo>
                  <a:lnTo>
                    <a:pt x="6911" y="35751"/>
                  </a:lnTo>
                  <a:lnTo>
                    <a:pt x="6835" y="36357"/>
                  </a:lnTo>
                  <a:lnTo>
                    <a:pt x="6823" y="36673"/>
                  </a:lnTo>
                  <a:lnTo>
                    <a:pt x="6797" y="36976"/>
                  </a:lnTo>
                  <a:lnTo>
                    <a:pt x="6722" y="40071"/>
                  </a:lnTo>
                  <a:lnTo>
                    <a:pt x="6646" y="43179"/>
                  </a:lnTo>
                  <a:lnTo>
                    <a:pt x="6583" y="46274"/>
                  </a:lnTo>
                  <a:lnTo>
                    <a:pt x="6570" y="47815"/>
                  </a:lnTo>
                  <a:lnTo>
                    <a:pt x="6557" y="49369"/>
                  </a:lnTo>
                  <a:lnTo>
                    <a:pt x="6557" y="49470"/>
                  </a:lnTo>
                  <a:lnTo>
                    <a:pt x="6545" y="49558"/>
                  </a:lnTo>
                  <a:lnTo>
                    <a:pt x="6519" y="49634"/>
                  </a:lnTo>
                  <a:lnTo>
                    <a:pt x="6494" y="49710"/>
                  </a:lnTo>
                  <a:lnTo>
                    <a:pt x="6456" y="49773"/>
                  </a:lnTo>
                  <a:lnTo>
                    <a:pt x="6418" y="49836"/>
                  </a:lnTo>
                  <a:lnTo>
                    <a:pt x="6330" y="49937"/>
                  </a:lnTo>
                  <a:lnTo>
                    <a:pt x="6823" y="49988"/>
                  </a:lnTo>
                  <a:lnTo>
                    <a:pt x="7328" y="50013"/>
                  </a:lnTo>
                  <a:lnTo>
                    <a:pt x="7315" y="47764"/>
                  </a:lnTo>
                  <a:lnTo>
                    <a:pt x="7315" y="45503"/>
                  </a:lnTo>
                  <a:lnTo>
                    <a:pt x="7353" y="43090"/>
                  </a:lnTo>
                  <a:lnTo>
                    <a:pt x="7404" y="40678"/>
                  </a:lnTo>
                  <a:lnTo>
                    <a:pt x="7416" y="40564"/>
                  </a:lnTo>
                  <a:lnTo>
                    <a:pt x="7429" y="40463"/>
                  </a:lnTo>
                  <a:lnTo>
                    <a:pt x="7480" y="40235"/>
                  </a:lnTo>
                  <a:lnTo>
                    <a:pt x="7543" y="40021"/>
                  </a:lnTo>
                  <a:lnTo>
                    <a:pt x="7606" y="39793"/>
                  </a:lnTo>
                  <a:lnTo>
                    <a:pt x="7871" y="40122"/>
                  </a:lnTo>
                  <a:lnTo>
                    <a:pt x="7998" y="40286"/>
                  </a:lnTo>
                  <a:lnTo>
                    <a:pt x="8111" y="40463"/>
                  </a:lnTo>
                  <a:lnTo>
                    <a:pt x="9564" y="43040"/>
                  </a:lnTo>
                  <a:lnTo>
                    <a:pt x="10284" y="44328"/>
                  </a:lnTo>
                  <a:lnTo>
                    <a:pt x="11017" y="45604"/>
                  </a:lnTo>
                  <a:lnTo>
                    <a:pt x="11169" y="45870"/>
                  </a:lnTo>
                  <a:lnTo>
                    <a:pt x="11244" y="45996"/>
                  </a:lnTo>
                  <a:lnTo>
                    <a:pt x="11345" y="46135"/>
                  </a:lnTo>
                  <a:lnTo>
                    <a:pt x="11447" y="46236"/>
                  </a:lnTo>
                  <a:lnTo>
                    <a:pt x="11497" y="46286"/>
                  </a:lnTo>
                  <a:lnTo>
                    <a:pt x="11548" y="46324"/>
                  </a:lnTo>
                  <a:lnTo>
                    <a:pt x="11611" y="46350"/>
                  </a:lnTo>
                  <a:lnTo>
                    <a:pt x="11674" y="46375"/>
                  </a:lnTo>
                  <a:lnTo>
                    <a:pt x="11800" y="46375"/>
                  </a:lnTo>
                  <a:lnTo>
                    <a:pt x="11863" y="46350"/>
                  </a:lnTo>
                  <a:lnTo>
                    <a:pt x="11927" y="46324"/>
                  </a:lnTo>
                  <a:lnTo>
                    <a:pt x="11977" y="46286"/>
                  </a:lnTo>
                  <a:lnTo>
                    <a:pt x="12015" y="46249"/>
                  </a:lnTo>
                  <a:lnTo>
                    <a:pt x="12066" y="46185"/>
                  </a:lnTo>
                  <a:lnTo>
                    <a:pt x="12091" y="46135"/>
                  </a:lnTo>
                  <a:lnTo>
                    <a:pt x="12154" y="45996"/>
                  </a:lnTo>
                  <a:lnTo>
                    <a:pt x="12192" y="45844"/>
                  </a:lnTo>
                  <a:lnTo>
                    <a:pt x="12230" y="45693"/>
                  </a:lnTo>
                  <a:lnTo>
                    <a:pt x="12242" y="45554"/>
                  </a:lnTo>
                  <a:lnTo>
                    <a:pt x="12255" y="45415"/>
                  </a:lnTo>
                  <a:lnTo>
                    <a:pt x="12255" y="45213"/>
                  </a:lnTo>
                  <a:lnTo>
                    <a:pt x="12242" y="44998"/>
                  </a:lnTo>
                  <a:lnTo>
                    <a:pt x="12230" y="44796"/>
                  </a:lnTo>
                  <a:lnTo>
                    <a:pt x="12205" y="44581"/>
                  </a:lnTo>
                  <a:lnTo>
                    <a:pt x="12179" y="44379"/>
                  </a:lnTo>
                  <a:lnTo>
                    <a:pt x="12129" y="44177"/>
                  </a:lnTo>
                  <a:lnTo>
                    <a:pt x="12040" y="43773"/>
                  </a:lnTo>
                  <a:lnTo>
                    <a:pt x="11914" y="43368"/>
                  </a:lnTo>
                  <a:lnTo>
                    <a:pt x="11788" y="42964"/>
                  </a:lnTo>
                  <a:lnTo>
                    <a:pt x="11649" y="42572"/>
                  </a:lnTo>
                  <a:lnTo>
                    <a:pt x="11497" y="42193"/>
                  </a:lnTo>
                  <a:lnTo>
                    <a:pt x="11333" y="41815"/>
                  </a:lnTo>
                  <a:lnTo>
                    <a:pt x="11169" y="41448"/>
                  </a:lnTo>
                  <a:lnTo>
                    <a:pt x="10979" y="41082"/>
                  </a:lnTo>
                  <a:lnTo>
                    <a:pt x="10790" y="40715"/>
                  </a:lnTo>
                  <a:lnTo>
                    <a:pt x="10587" y="40362"/>
                  </a:lnTo>
                  <a:lnTo>
                    <a:pt x="10373" y="40021"/>
                  </a:lnTo>
                  <a:lnTo>
                    <a:pt x="10145" y="39680"/>
                  </a:lnTo>
                  <a:lnTo>
                    <a:pt x="9905" y="39339"/>
                  </a:lnTo>
                  <a:lnTo>
                    <a:pt x="9653" y="39010"/>
                  </a:lnTo>
                  <a:lnTo>
                    <a:pt x="9387" y="38682"/>
                  </a:lnTo>
                  <a:lnTo>
                    <a:pt x="9109" y="38366"/>
                  </a:lnTo>
                  <a:lnTo>
                    <a:pt x="8819" y="38050"/>
                  </a:lnTo>
                  <a:lnTo>
                    <a:pt x="8617" y="37823"/>
                  </a:lnTo>
                  <a:lnTo>
                    <a:pt x="8402" y="37570"/>
                  </a:lnTo>
                  <a:lnTo>
                    <a:pt x="8212" y="37292"/>
                  </a:lnTo>
                  <a:lnTo>
                    <a:pt x="8035" y="37014"/>
                  </a:lnTo>
                  <a:lnTo>
                    <a:pt x="7947" y="36863"/>
                  </a:lnTo>
                  <a:lnTo>
                    <a:pt x="7884" y="36724"/>
                  </a:lnTo>
                  <a:lnTo>
                    <a:pt x="7821" y="36572"/>
                  </a:lnTo>
                  <a:lnTo>
                    <a:pt x="7770" y="36433"/>
                  </a:lnTo>
                  <a:lnTo>
                    <a:pt x="7720" y="36281"/>
                  </a:lnTo>
                  <a:lnTo>
                    <a:pt x="7694" y="36142"/>
                  </a:lnTo>
                  <a:lnTo>
                    <a:pt x="7682" y="36004"/>
                  </a:lnTo>
                  <a:lnTo>
                    <a:pt x="7669" y="35865"/>
                  </a:lnTo>
                  <a:lnTo>
                    <a:pt x="7720" y="34879"/>
                  </a:lnTo>
                  <a:lnTo>
                    <a:pt x="7783" y="33881"/>
                  </a:lnTo>
                  <a:lnTo>
                    <a:pt x="7846" y="32896"/>
                  </a:lnTo>
                  <a:lnTo>
                    <a:pt x="7934" y="31911"/>
                  </a:lnTo>
                  <a:lnTo>
                    <a:pt x="8035" y="30925"/>
                  </a:lnTo>
                  <a:lnTo>
                    <a:pt x="8149" y="29940"/>
                  </a:lnTo>
                  <a:lnTo>
                    <a:pt x="8288" y="28954"/>
                  </a:lnTo>
                  <a:lnTo>
                    <a:pt x="8427" y="27982"/>
                  </a:lnTo>
                  <a:lnTo>
                    <a:pt x="8692" y="26415"/>
                  </a:lnTo>
                  <a:lnTo>
                    <a:pt x="8958" y="24849"/>
                  </a:lnTo>
                  <a:lnTo>
                    <a:pt x="9236" y="23295"/>
                  </a:lnTo>
                  <a:lnTo>
                    <a:pt x="9526" y="21741"/>
                  </a:lnTo>
                  <a:lnTo>
                    <a:pt x="10120" y="18634"/>
                  </a:lnTo>
                  <a:lnTo>
                    <a:pt x="10714" y="15513"/>
                  </a:lnTo>
                  <a:lnTo>
                    <a:pt x="10752" y="15349"/>
                  </a:lnTo>
                  <a:lnTo>
                    <a:pt x="10828" y="15198"/>
                  </a:lnTo>
                  <a:lnTo>
                    <a:pt x="10966" y="14882"/>
                  </a:lnTo>
                  <a:lnTo>
                    <a:pt x="11080" y="15033"/>
                  </a:lnTo>
                  <a:lnTo>
                    <a:pt x="11207" y="15172"/>
                  </a:lnTo>
                  <a:lnTo>
                    <a:pt x="11320" y="15324"/>
                  </a:lnTo>
                  <a:lnTo>
                    <a:pt x="11358" y="15400"/>
                  </a:lnTo>
                  <a:lnTo>
                    <a:pt x="11396" y="15475"/>
                  </a:lnTo>
                  <a:lnTo>
                    <a:pt x="11851" y="16726"/>
                  </a:lnTo>
                  <a:lnTo>
                    <a:pt x="12306" y="17977"/>
                  </a:lnTo>
                  <a:lnTo>
                    <a:pt x="12748" y="19215"/>
                  </a:lnTo>
                  <a:lnTo>
                    <a:pt x="13215" y="20465"/>
                  </a:lnTo>
                  <a:lnTo>
                    <a:pt x="13670" y="21741"/>
                  </a:lnTo>
                  <a:lnTo>
                    <a:pt x="14138" y="23017"/>
                  </a:lnTo>
                  <a:lnTo>
                    <a:pt x="14580" y="24293"/>
                  </a:lnTo>
                  <a:lnTo>
                    <a:pt x="15022" y="25569"/>
                  </a:lnTo>
                  <a:lnTo>
                    <a:pt x="15439" y="26857"/>
                  </a:lnTo>
                  <a:lnTo>
                    <a:pt x="15856" y="28146"/>
                  </a:lnTo>
                  <a:lnTo>
                    <a:pt x="16235" y="29435"/>
                  </a:lnTo>
                  <a:lnTo>
                    <a:pt x="16601" y="30736"/>
                  </a:lnTo>
                  <a:lnTo>
                    <a:pt x="16942" y="32049"/>
                  </a:lnTo>
                  <a:lnTo>
                    <a:pt x="17258" y="33351"/>
                  </a:lnTo>
                  <a:lnTo>
                    <a:pt x="17410" y="34008"/>
                  </a:lnTo>
                  <a:lnTo>
                    <a:pt x="17549" y="34677"/>
                  </a:lnTo>
                  <a:lnTo>
                    <a:pt x="17688" y="35334"/>
                  </a:lnTo>
                  <a:lnTo>
                    <a:pt x="17801" y="35991"/>
                  </a:lnTo>
                  <a:lnTo>
                    <a:pt x="17928" y="36660"/>
                  </a:lnTo>
                  <a:lnTo>
                    <a:pt x="18029" y="37330"/>
                  </a:lnTo>
                  <a:lnTo>
                    <a:pt x="18130" y="37999"/>
                  </a:lnTo>
                  <a:lnTo>
                    <a:pt x="18218" y="38669"/>
                  </a:lnTo>
                  <a:lnTo>
                    <a:pt x="18307" y="39339"/>
                  </a:lnTo>
                  <a:lnTo>
                    <a:pt x="18370" y="40008"/>
                  </a:lnTo>
                  <a:lnTo>
                    <a:pt x="18433" y="40690"/>
                  </a:lnTo>
                  <a:lnTo>
                    <a:pt x="18483" y="41360"/>
                  </a:lnTo>
                  <a:lnTo>
                    <a:pt x="18585" y="43002"/>
                  </a:lnTo>
                  <a:lnTo>
                    <a:pt x="18673" y="44644"/>
                  </a:lnTo>
                  <a:lnTo>
                    <a:pt x="18736" y="46299"/>
                  </a:lnTo>
                  <a:lnTo>
                    <a:pt x="18787" y="47941"/>
                  </a:lnTo>
                  <a:lnTo>
                    <a:pt x="18799" y="49584"/>
                  </a:lnTo>
                  <a:lnTo>
                    <a:pt x="18812" y="51226"/>
                  </a:lnTo>
                  <a:lnTo>
                    <a:pt x="18787" y="52868"/>
                  </a:lnTo>
                  <a:lnTo>
                    <a:pt x="18749" y="54510"/>
                  </a:lnTo>
                  <a:lnTo>
                    <a:pt x="18673" y="56140"/>
                  </a:lnTo>
                  <a:lnTo>
                    <a:pt x="18585" y="57782"/>
                  </a:lnTo>
                  <a:lnTo>
                    <a:pt x="18471" y="59424"/>
                  </a:lnTo>
                  <a:lnTo>
                    <a:pt x="18332" y="61067"/>
                  </a:lnTo>
                  <a:lnTo>
                    <a:pt x="18168" y="62696"/>
                  </a:lnTo>
                  <a:lnTo>
                    <a:pt x="17966" y="64338"/>
                  </a:lnTo>
                  <a:lnTo>
                    <a:pt x="17751" y="65968"/>
                  </a:lnTo>
                  <a:lnTo>
                    <a:pt x="17498" y="67598"/>
                  </a:lnTo>
                  <a:lnTo>
                    <a:pt x="17460" y="67724"/>
                  </a:lnTo>
                  <a:lnTo>
                    <a:pt x="17523" y="67914"/>
                  </a:lnTo>
                  <a:lnTo>
                    <a:pt x="17587" y="68103"/>
                  </a:lnTo>
                  <a:lnTo>
                    <a:pt x="17662" y="68280"/>
                  </a:lnTo>
                  <a:lnTo>
                    <a:pt x="17751" y="68457"/>
                  </a:lnTo>
                  <a:lnTo>
                    <a:pt x="18142" y="66650"/>
                  </a:lnTo>
                  <a:lnTo>
                    <a:pt x="18332" y="65753"/>
                  </a:lnTo>
                  <a:lnTo>
                    <a:pt x="18509" y="64844"/>
                  </a:lnTo>
                  <a:lnTo>
                    <a:pt x="18673" y="63934"/>
                  </a:lnTo>
                  <a:lnTo>
                    <a:pt x="18812" y="63037"/>
                  </a:lnTo>
                  <a:lnTo>
                    <a:pt x="18863" y="62583"/>
                  </a:lnTo>
                  <a:lnTo>
                    <a:pt x="18913" y="62128"/>
                  </a:lnTo>
                  <a:lnTo>
                    <a:pt x="18964" y="61673"/>
                  </a:lnTo>
                  <a:lnTo>
                    <a:pt x="19001" y="61218"/>
                  </a:lnTo>
                  <a:lnTo>
                    <a:pt x="19052" y="60195"/>
                  </a:lnTo>
                  <a:lnTo>
                    <a:pt x="19103" y="59172"/>
                  </a:lnTo>
                  <a:lnTo>
                    <a:pt x="19191" y="57113"/>
                  </a:lnTo>
                  <a:lnTo>
                    <a:pt x="19242" y="55066"/>
                  </a:lnTo>
                  <a:lnTo>
                    <a:pt x="19279" y="53007"/>
                  </a:lnTo>
                  <a:lnTo>
                    <a:pt x="19330" y="48901"/>
                  </a:lnTo>
                  <a:lnTo>
                    <a:pt x="19355" y="46855"/>
                  </a:lnTo>
                  <a:lnTo>
                    <a:pt x="19393" y="44796"/>
                  </a:lnTo>
                  <a:lnTo>
                    <a:pt x="19418" y="44025"/>
                  </a:lnTo>
                  <a:lnTo>
                    <a:pt x="19646" y="44379"/>
                  </a:lnTo>
                  <a:lnTo>
                    <a:pt x="19759" y="44556"/>
                  </a:lnTo>
                  <a:lnTo>
                    <a:pt x="19848" y="44745"/>
                  </a:lnTo>
                  <a:lnTo>
                    <a:pt x="20202" y="45529"/>
                  </a:lnTo>
                  <a:lnTo>
                    <a:pt x="20530" y="46324"/>
                  </a:lnTo>
                  <a:lnTo>
                    <a:pt x="20859" y="47120"/>
                  </a:lnTo>
                  <a:lnTo>
                    <a:pt x="21187" y="47916"/>
                  </a:lnTo>
                  <a:lnTo>
                    <a:pt x="21528" y="48699"/>
                  </a:lnTo>
                  <a:lnTo>
                    <a:pt x="21718" y="49091"/>
                  </a:lnTo>
                  <a:lnTo>
                    <a:pt x="21895" y="49470"/>
                  </a:lnTo>
                  <a:lnTo>
                    <a:pt x="22097" y="49849"/>
                  </a:lnTo>
                  <a:lnTo>
                    <a:pt x="22311" y="50215"/>
                  </a:lnTo>
                  <a:lnTo>
                    <a:pt x="22526" y="50569"/>
                  </a:lnTo>
                  <a:lnTo>
                    <a:pt x="22754" y="50923"/>
                  </a:lnTo>
                  <a:lnTo>
                    <a:pt x="23183" y="51554"/>
                  </a:lnTo>
                  <a:lnTo>
                    <a:pt x="23587" y="52199"/>
                  </a:lnTo>
                  <a:lnTo>
                    <a:pt x="23966" y="52830"/>
                  </a:lnTo>
                  <a:lnTo>
                    <a:pt x="24320" y="53474"/>
                  </a:lnTo>
                  <a:lnTo>
                    <a:pt x="24661" y="54131"/>
                  </a:lnTo>
                  <a:lnTo>
                    <a:pt x="24965" y="54788"/>
                  </a:lnTo>
                  <a:lnTo>
                    <a:pt x="25255" y="55458"/>
                  </a:lnTo>
                  <a:lnTo>
                    <a:pt x="25508" y="56127"/>
                  </a:lnTo>
                  <a:lnTo>
                    <a:pt x="25621" y="56468"/>
                  </a:lnTo>
                  <a:lnTo>
                    <a:pt x="25735" y="56822"/>
                  </a:lnTo>
                  <a:lnTo>
                    <a:pt x="25836" y="57163"/>
                  </a:lnTo>
                  <a:lnTo>
                    <a:pt x="25925" y="57504"/>
                  </a:lnTo>
                  <a:lnTo>
                    <a:pt x="26013" y="57858"/>
                  </a:lnTo>
                  <a:lnTo>
                    <a:pt x="26089" y="58212"/>
                  </a:lnTo>
                  <a:lnTo>
                    <a:pt x="26165" y="58565"/>
                  </a:lnTo>
                  <a:lnTo>
                    <a:pt x="26228" y="58932"/>
                  </a:lnTo>
                  <a:lnTo>
                    <a:pt x="26278" y="59285"/>
                  </a:lnTo>
                  <a:lnTo>
                    <a:pt x="26316" y="59652"/>
                  </a:lnTo>
                  <a:lnTo>
                    <a:pt x="26354" y="60031"/>
                  </a:lnTo>
                  <a:lnTo>
                    <a:pt x="26380" y="60397"/>
                  </a:lnTo>
                  <a:lnTo>
                    <a:pt x="26392" y="60776"/>
                  </a:lnTo>
                  <a:lnTo>
                    <a:pt x="26405" y="61155"/>
                  </a:lnTo>
                  <a:lnTo>
                    <a:pt x="26405" y="61534"/>
                  </a:lnTo>
                  <a:lnTo>
                    <a:pt x="26392" y="61913"/>
                  </a:lnTo>
                  <a:lnTo>
                    <a:pt x="26392" y="62014"/>
                  </a:lnTo>
                  <a:lnTo>
                    <a:pt x="26417" y="62103"/>
                  </a:lnTo>
                  <a:lnTo>
                    <a:pt x="26443" y="62204"/>
                  </a:lnTo>
                  <a:lnTo>
                    <a:pt x="26481" y="62292"/>
                  </a:lnTo>
                  <a:lnTo>
                    <a:pt x="26569" y="62481"/>
                  </a:lnTo>
                  <a:lnTo>
                    <a:pt x="26657" y="62684"/>
                  </a:lnTo>
                  <a:lnTo>
                    <a:pt x="26784" y="62507"/>
                  </a:lnTo>
                  <a:lnTo>
                    <a:pt x="26923" y="62330"/>
                  </a:lnTo>
                  <a:lnTo>
                    <a:pt x="26986" y="62241"/>
                  </a:lnTo>
                  <a:lnTo>
                    <a:pt x="27049" y="62140"/>
                  </a:lnTo>
                  <a:lnTo>
                    <a:pt x="27087" y="62052"/>
                  </a:lnTo>
                  <a:lnTo>
                    <a:pt x="27112" y="61951"/>
                  </a:lnTo>
                  <a:lnTo>
                    <a:pt x="27277" y="61142"/>
                  </a:lnTo>
                  <a:lnTo>
                    <a:pt x="27415" y="60321"/>
                  </a:lnTo>
                  <a:lnTo>
                    <a:pt x="27681" y="58679"/>
                  </a:lnTo>
                  <a:lnTo>
                    <a:pt x="27681" y="56595"/>
                  </a:lnTo>
                  <a:lnTo>
                    <a:pt x="27491" y="55534"/>
                  </a:lnTo>
                  <a:lnTo>
                    <a:pt x="27289" y="54472"/>
                  </a:lnTo>
                  <a:lnTo>
                    <a:pt x="27125" y="53689"/>
                  </a:lnTo>
                  <a:lnTo>
                    <a:pt x="26935" y="52919"/>
                  </a:lnTo>
                  <a:lnTo>
                    <a:pt x="26721" y="52161"/>
                  </a:lnTo>
                  <a:lnTo>
                    <a:pt x="26481" y="51415"/>
                  </a:lnTo>
                  <a:lnTo>
                    <a:pt x="26215" y="50683"/>
                  </a:lnTo>
                  <a:lnTo>
                    <a:pt x="25925" y="49963"/>
                  </a:lnTo>
                  <a:lnTo>
                    <a:pt x="25609" y="49242"/>
                  </a:lnTo>
                  <a:lnTo>
                    <a:pt x="25268" y="48548"/>
                  </a:lnTo>
                  <a:lnTo>
                    <a:pt x="24901" y="47866"/>
                  </a:lnTo>
                  <a:lnTo>
                    <a:pt x="24522" y="47183"/>
                  </a:lnTo>
                  <a:lnTo>
                    <a:pt x="24118" y="46526"/>
                  </a:lnTo>
                  <a:lnTo>
                    <a:pt x="23689" y="45870"/>
                  </a:lnTo>
                  <a:lnTo>
                    <a:pt x="23246" y="45225"/>
                  </a:lnTo>
                  <a:lnTo>
                    <a:pt x="22779" y="44594"/>
                  </a:lnTo>
                  <a:lnTo>
                    <a:pt x="22286" y="43962"/>
                  </a:lnTo>
                  <a:lnTo>
                    <a:pt x="21781" y="43356"/>
                  </a:lnTo>
                  <a:lnTo>
                    <a:pt x="21478" y="42989"/>
                  </a:lnTo>
                  <a:lnTo>
                    <a:pt x="21187" y="42610"/>
                  </a:lnTo>
                  <a:lnTo>
                    <a:pt x="20909" y="42231"/>
                  </a:lnTo>
                  <a:lnTo>
                    <a:pt x="20656" y="41852"/>
                  </a:lnTo>
                  <a:lnTo>
                    <a:pt x="20416" y="41461"/>
                  </a:lnTo>
                  <a:lnTo>
                    <a:pt x="20189" y="41069"/>
                  </a:lnTo>
                  <a:lnTo>
                    <a:pt x="19974" y="40665"/>
                  </a:lnTo>
                  <a:lnTo>
                    <a:pt x="19785" y="40248"/>
                  </a:lnTo>
                  <a:lnTo>
                    <a:pt x="19595" y="39831"/>
                  </a:lnTo>
                  <a:lnTo>
                    <a:pt x="19431" y="39414"/>
                  </a:lnTo>
                  <a:lnTo>
                    <a:pt x="19267" y="38972"/>
                  </a:lnTo>
                  <a:lnTo>
                    <a:pt x="19128" y="38530"/>
                  </a:lnTo>
                  <a:lnTo>
                    <a:pt x="18989" y="38088"/>
                  </a:lnTo>
                  <a:lnTo>
                    <a:pt x="18875" y="37620"/>
                  </a:lnTo>
                  <a:lnTo>
                    <a:pt x="18774" y="37153"/>
                  </a:lnTo>
                  <a:lnTo>
                    <a:pt x="18673" y="36673"/>
                  </a:lnTo>
                  <a:lnTo>
                    <a:pt x="18395" y="35195"/>
                  </a:lnTo>
                  <a:lnTo>
                    <a:pt x="18092" y="33730"/>
                  </a:lnTo>
                  <a:lnTo>
                    <a:pt x="17751" y="32277"/>
                  </a:lnTo>
                  <a:lnTo>
                    <a:pt x="17384" y="30824"/>
                  </a:lnTo>
                  <a:lnTo>
                    <a:pt x="17005" y="29384"/>
                  </a:lnTo>
                  <a:lnTo>
                    <a:pt x="16601" y="27944"/>
                  </a:lnTo>
                  <a:lnTo>
                    <a:pt x="16172" y="26516"/>
                  </a:lnTo>
                  <a:lnTo>
                    <a:pt x="15717" y="25089"/>
                  </a:lnTo>
                  <a:lnTo>
                    <a:pt x="15249" y="23674"/>
                  </a:lnTo>
                  <a:lnTo>
                    <a:pt x="14757" y="22259"/>
                  </a:lnTo>
                  <a:lnTo>
                    <a:pt x="14251" y="20844"/>
                  </a:lnTo>
                  <a:lnTo>
                    <a:pt x="13733" y="19442"/>
                  </a:lnTo>
                  <a:lnTo>
                    <a:pt x="13203" y="18040"/>
                  </a:lnTo>
                  <a:lnTo>
                    <a:pt x="12659" y="16650"/>
                  </a:lnTo>
                  <a:lnTo>
                    <a:pt x="12104" y="15261"/>
                  </a:lnTo>
                  <a:lnTo>
                    <a:pt x="11535" y="13871"/>
                  </a:lnTo>
                  <a:lnTo>
                    <a:pt x="11472" y="13707"/>
                  </a:lnTo>
                  <a:lnTo>
                    <a:pt x="11421" y="13530"/>
                  </a:lnTo>
                  <a:lnTo>
                    <a:pt x="11396" y="13341"/>
                  </a:lnTo>
                  <a:lnTo>
                    <a:pt x="11371" y="13151"/>
                  </a:lnTo>
                  <a:lnTo>
                    <a:pt x="11358" y="12962"/>
                  </a:lnTo>
                  <a:lnTo>
                    <a:pt x="11371" y="12772"/>
                  </a:lnTo>
                  <a:lnTo>
                    <a:pt x="11383" y="12595"/>
                  </a:lnTo>
                  <a:lnTo>
                    <a:pt x="11421" y="12418"/>
                  </a:lnTo>
                  <a:lnTo>
                    <a:pt x="11914" y="10246"/>
                  </a:lnTo>
                  <a:lnTo>
                    <a:pt x="12432" y="8085"/>
                  </a:lnTo>
                  <a:lnTo>
                    <a:pt x="12950" y="5925"/>
                  </a:lnTo>
                  <a:lnTo>
                    <a:pt x="13455" y="3765"/>
                  </a:lnTo>
                  <a:lnTo>
                    <a:pt x="13468" y="3651"/>
                  </a:lnTo>
                  <a:lnTo>
                    <a:pt x="13468" y="3538"/>
                  </a:lnTo>
                  <a:lnTo>
                    <a:pt x="13468" y="3424"/>
                  </a:lnTo>
                  <a:lnTo>
                    <a:pt x="13443" y="3310"/>
                  </a:lnTo>
                  <a:lnTo>
                    <a:pt x="13405" y="3083"/>
                  </a:lnTo>
                  <a:lnTo>
                    <a:pt x="13367" y="2843"/>
                  </a:lnTo>
                  <a:lnTo>
                    <a:pt x="13241" y="3045"/>
                  </a:lnTo>
                  <a:lnTo>
                    <a:pt x="13114" y="3247"/>
                  </a:lnTo>
                  <a:lnTo>
                    <a:pt x="12988" y="3449"/>
                  </a:lnTo>
                  <a:lnTo>
                    <a:pt x="12950" y="3550"/>
                  </a:lnTo>
                  <a:lnTo>
                    <a:pt x="12912" y="3664"/>
                  </a:lnTo>
                  <a:lnTo>
                    <a:pt x="12419" y="5534"/>
                  </a:lnTo>
                  <a:lnTo>
                    <a:pt x="11939" y="7403"/>
                  </a:lnTo>
                  <a:lnTo>
                    <a:pt x="10979" y="11155"/>
                  </a:lnTo>
                  <a:lnTo>
                    <a:pt x="10929" y="11332"/>
                  </a:lnTo>
                  <a:lnTo>
                    <a:pt x="10865" y="11496"/>
                  </a:lnTo>
                  <a:lnTo>
                    <a:pt x="10726" y="11837"/>
                  </a:lnTo>
                  <a:lnTo>
                    <a:pt x="10474" y="11572"/>
                  </a:lnTo>
                  <a:lnTo>
                    <a:pt x="10360" y="11433"/>
                  </a:lnTo>
                  <a:lnTo>
                    <a:pt x="10272" y="11294"/>
                  </a:lnTo>
                  <a:lnTo>
                    <a:pt x="7303" y="5900"/>
                  </a:lnTo>
                  <a:lnTo>
                    <a:pt x="4334" y="506"/>
                  </a:lnTo>
                  <a:lnTo>
                    <a:pt x="4283" y="430"/>
                  </a:lnTo>
                  <a:lnTo>
                    <a:pt x="4233" y="367"/>
                  </a:lnTo>
                  <a:lnTo>
                    <a:pt x="4106" y="241"/>
                  </a:lnTo>
                  <a:lnTo>
                    <a:pt x="3967" y="127"/>
                  </a:lnTo>
                  <a:lnTo>
                    <a:pt x="382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26;p48">
              <a:extLst>
                <a:ext uri="{FF2B5EF4-FFF2-40B4-BE49-F238E27FC236}">
                  <a16:creationId xmlns:a16="http://schemas.microsoft.com/office/drawing/2014/main" id="{3122F8E1-C5DA-456C-961F-0C29FDCD0357}"/>
                </a:ext>
              </a:extLst>
            </p:cNvPr>
            <p:cNvSpPr/>
            <p:nvPr/>
          </p:nvSpPr>
          <p:spPr>
            <a:xfrm rot="10800000">
              <a:off x="1888691" y="1193609"/>
              <a:ext cx="93858" cy="65366"/>
            </a:xfrm>
            <a:custGeom>
              <a:avLst/>
              <a:gdLst/>
              <a:ahLst/>
              <a:cxnLst/>
              <a:rect l="l" t="t" r="r" b="b"/>
              <a:pathLst>
                <a:path w="10449" h="7277" extrusionOk="0">
                  <a:moveTo>
                    <a:pt x="3879" y="745"/>
                  </a:moveTo>
                  <a:lnTo>
                    <a:pt x="3930" y="771"/>
                  </a:lnTo>
                  <a:lnTo>
                    <a:pt x="3968" y="796"/>
                  </a:lnTo>
                  <a:lnTo>
                    <a:pt x="4018" y="821"/>
                  </a:lnTo>
                  <a:lnTo>
                    <a:pt x="4119" y="922"/>
                  </a:lnTo>
                  <a:lnTo>
                    <a:pt x="4220" y="1036"/>
                  </a:lnTo>
                  <a:lnTo>
                    <a:pt x="4321" y="1175"/>
                  </a:lnTo>
                  <a:lnTo>
                    <a:pt x="4410" y="1314"/>
                  </a:lnTo>
                  <a:lnTo>
                    <a:pt x="4574" y="1604"/>
                  </a:lnTo>
                  <a:lnTo>
                    <a:pt x="4688" y="1819"/>
                  </a:lnTo>
                  <a:lnTo>
                    <a:pt x="4726" y="1908"/>
                  </a:lnTo>
                  <a:lnTo>
                    <a:pt x="4789" y="2186"/>
                  </a:lnTo>
                  <a:lnTo>
                    <a:pt x="4839" y="2463"/>
                  </a:lnTo>
                  <a:lnTo>
                    <a:pt x="4877" y="2741"/>
                  </a:lnTo>
                  <a:lnTo>
                    <a:pt x="4902" y="3019"/>
                  </a:lnTo>
                  <a:lnTo>
                    <a:pt x="4928" y="3310"/>
                  </a:lnTo>
                  <a:lnTo>
                    <a:pt x="4940" y="3613"/>
                  </a:lnTo>
                  <a:lnTo>
                    <a:pt x="4940" y="3916"/>
                  </a:lnTo>
                  <a:lnTo>
                    <a:pt x="4940" y="4219"/>
                  </a:lnTo>
                  <a:lnTo>
                    <a:pt x="4953" y="4308"/>
                  </a:lnTo>
                  <a:lnTo>
                    <a:pt x="4978" y="4384"/>
                  </a:lnTo>
                  <a:lnTo>
                    <a:pt x="5016" y="4447"/>
                  </a:lnTo>
                  <a:lnTo>
                    <a:pt x="5067" y="4497"/>
                  </a:lnTo>
                  <a:lnTo>
                    <a:pt x="5130" y="4548"/>
                  </a:lnTo>
                  <a:lnTo>
                    <a:pt x="5193" y="4573"/>
                  </a:lnTo>
                  <a:lnTo>
                    <a:pt x="5256" y="4586"/>
                  </a:lnTo>
                  <a:lnTo>
                    <a:pt x="5332" y="4598"/>
                  </a:lnTo>
                  <a:lnTo>
                    <a:pt x="5408" y="4586"/>
                  </a:lnTo>
                  <a:lnTo>
                    <a:pt x="5471" y="4573"/>
                  </a:lnTo>
                  <a:lnTo>
                    <a:pt x="5534" y="4548"/>
                  </a:lnTo>
                  <a:lnTo>
                    <a:pt x="5597" y="4497"/>
                  </a:lnTo>
                  <a:lnTo>
                    <a:pt x="5648" y="4447"/>
                  </a:lnTo>
                  <a:lnTo>
                    <a:pt x="5686" y="4384"/>
                  </a:lnTo>
                  <a:lnTo>
                    <a:pt x="5711" y="4308"/>
                  </a:lnTo>
                  <a:lnTo>
                    <a:pt x="5724" y="4219"/>
                  </a:lnTo>
                  <a:lnTo>
                    <a:pt x="5724" y="3714"/>
                  </a:lnTo>
                  <a:lnTo>
                    <a:pt x="5722" y="3669"/>
                  </a:lnTo>
                  <a:lnTo>
                    <a:pt x="5724" y="3626"/>
                  </a:lnTo>
                  <a:lnTo>
                    <a:pt x="5736" y="3335"/>
                  </a:lnTo>
                  <a:lnTo>
                    <a:pt x="5762" y="3032"/>
                  </a:lnTo>
                  <a:lnTo>
                    <a:pt x="5799" y="2741"/>
                  </a:lnTo>
                  <a:lnTo>
                    <a:pt x="5837" y="2451"/>
                  </a:lnTo>
                  <a:lnTo>
                    <a:pt x="5901" y="2160"/>
                  </a:lnTo>
                  <a:lnTo>
                    <a:pt x="5964" y="1870"/>
                  </a:lnTo>
                  <a:lnTo>
                    <a:pt x="5989" y="1756"/>
                  </a:lnTo>
                  <a:lnTo>
                    <a:pt x="6027" y="1630"/>
                  </a:lnTo>
                  <a:lnTo>
                    <a:pt x="6065" y="1503"/>
                  </a:lnTo>
                  <a:lnTo>
                    <a:pt x="6115" y="1377"/>
                  </a:lnTo>
                  <a:lnTo>
                    <a:pt x="6178" y="1276"/>
                  </a:lnTo>
                  <a:lnTo>
                    <a:pt x="6242" y="1175"/>
                  </a:lnTo>
                  <a:lnTo>
                    <a:pt x="6305" y="1087"/>
                  </a:lnTo>
                  <a:lnTo>
                    <a:pt x="6381" y="1023"/>
                  </a:lnTo>
                  <a:lnTo>
                    <a:pt x="6456" y="998"/>
                  </a:lnTo>
                  <a:lnTo>
                    <a:pt x="6494" y="985"/>
                  </a:lnTo>
                  <a:lnTo>
                    <a:pt x="6545" y="985"/>
                  </a:lnTo>
                  <a:lnTo>
                    <a:pt x="6583" y="998"/>
                  </a:lnTo>
                  <a:lnTo>
                    <a:pt x="6621" y="1023"/>
                  </a:lnTo>
                  <a:lnTo>
                    <a:pt x="6659" y="1049"/>
                  </a:lnTo>
                  <a:lnTo>
                    <a:pt x="6709" y="1087"/>
                  </a:lnTo>
                  <a:lnTo>
                    <a:pt x="6785" y="1200"/>
                  </a:lnTo>
                  <a:lnTo>
                    <a:pt x="6861" y="1352"/>
                  </a:lnTo>
                  <a:lnTo>
                    <a:pt x="6949" y="1567"/>
                  </a:lnTo>
                  <a:lnTo>
                    <a:pt x="7025" y="1819"/>
                  </a:lnTo>
                  <a:lnTo>
                    <a:pt x="7025" y="1971"/>
                  </a:lnTo>
                  <a:lnTo>
                    <a:pt x="7012" y="2122"/>
                  </a:lnTo>
                  <a:lnTo>
                    <a:pt x="7000" y="2274"/>
                  </a:lnTo>
                  <a:lnTo>
                    <a:pt x="6962" y="2413"/>
                  </a:lnTo>
                  <a:lnTo>
                    <a:pt x="6886" y="2716"/>
                  </a:lnTo>
                  <a:lnTo>
                    <a:pt x="6810" y="2994"/>
                  </a:lnTo>
                  <a:lnTo>
                    <a:pt x="6696" y="3323"/>
                  </a:lnTo>
                  <a:lnTo>
                    <a:pt x="6583" y="3638"/>
                  </a:lnTo>
                  <a:lnTo>
                    <a:pt x="6444" y="3954"/>
                  </a:lnTo>
                  <a:lnTo>
                    <a:pt x="6305" y="4270"/>
                  </a:lnTo>
                  <a:lnTo>
                    <a:pt x="6267" y="4346"/>
                  </a:lnTo>
                  <a:lnTo>
                    <a:pt x="6254" y="4422"/>
                  </a:lnTo>
                  <a:lnTo>
                    <a:pt x="6254" y="4497"/>
                  </a:lnTo>
                  <a:lnTo>
                    <a:pt x="6280" y="4573"/>
                  </a:lnTo>
                  <a:lnTo>
                    <a:pt x="6305" y="4636"/>
                  </a:lnTo>
                  <a:lnTo>
                    <a:pt x="6343" y="4699"/>
                  </a:lnTo>
                  <a:lnTo>
                    <a:pt x="6393" y="4737"/>
                  </a:lnTo>
                  <a:lnTo>
                    <a:pt x="6456" y="4788"/>
                  </a:lnTo>
                  <a:lnTo>
                    <a:pt x="6520" y="4813"/>
                  </a:lnTo>
                  <a:lnTo>
                    <a:pt x="6583" y="4838"/>
                  </a:lnTo>
                  <a:lnTo>
                    <a:pt x="6722" y="4838"/>
                  </a:lnTo>
                  <a:lnTo>
                    <a:pt x="6785" y="4813"/>
                  </a:lnTo>
                  <a:lnTo>
                    <a:pt x="6848" y="4775"/>
                  </a:lnTo>
                  <a:lnTo>
                    <a:pt x="6911" y="4725"/>
                  </a:lnTo>
                  <a:lnTo>
                    <a:pt x="6962" y="4649"/>
                  </a:lnTo>
                  <a:lnTo>
                    <a:pt x="7265" y="4169"/>
                  </a:lnTo>
                  <a:lnTo>
                    <a:pt x="7568" y="3714"/>
                  </a:lnTo>
                  <a:lnTo>
                    <a:pt x="7732" y="3499"/>
                  </a:lnTo>
                  <a:lnTo>
                    <a:pt x="7909" y="3272"/>
                  </a:lnTo>
                  <a:lnTo>
                    <a:pt x="8086" y="3057"/>
                  </a:lnTo>
                  <a:lnTo>
                    <a:pt x="8288" y="2842"/>
                  </a:lnTo>
                  <a:lnTo>
                    <a:pt x="8566" y="2653"/>
                  </a:lnTo>
                  <a:lnTo>
                    <a:pt x="8705" y="2590"/>
                  </a:lnTo>
                  <a:lnTo>
                    <a:pt x="8819" y="2527"/>
                  </a:lnTo>
                  <a:lnTo>
                    <a:pt x="8933" y="2476"/>
                  </a:lnTo>
                  <a:lnTo>
                    <a:pt x="9034" y="2451"/>
                  </a:lnTo>
                  <a:lnTo>
                    <a:pt x="9135" y="2426"/>
                  </a:lnTo>
                  <a:lnTo>
                    <a:pt x="9223" y="2413"/>
                  </a:lnTo>
                  <a:lnTo>
                    <a:pt x="9375" y="2413"/>
                  </a:lnTo>
                  <a:lnTo>
                    <a:pt x="9438" y="2438"/>
                  </a:lnTo>
                  <a:lnTo>
                    <a:pt x="9488" y="2463"/>
                  </a:lnTo>
                  <a:lnTo>
                    <a:pt x="9539" y="2489"/>
                  </a:lnTo>
                  <a:lnTo>
                    <a:pt x="9577" y="2539"/>
                  </a:lnTo>
                  <a:lnTo>
                    <a:pt x="9615" y="2577"/>
                  </a:lnTo>
                  <a:lnTo>
                    <a:pt x="9640" y="2628"/>
                  </a:lnTo>
                  <a:lnTo>
                    <a:pt x="9678" y="2754"/>
                  </a:lnTo>
                  <a:lnTo>
                    <a:pt x="9691" y="2880"/>
                  </a:lnTo>
                  <a:lnTo>
                    <a:pt x="9678" y="3019"/>
                  </a:lnTo>
                  <a:lnTo>
                    <a:pt x="9640" y="3171"/>
                  </a:lnTo>
                  <a:lnTo>
                    <a:pt x="9590" y="3310"/>
                  </a:lnTo>
                  <a:lnTo>
                    <a:pt x="9514" y="3449"/>
                  </a:lnTo>
                  <a:lnTo>
                    <a:pt x="9413" y="3575"/>
                  </a:lnTo>
                  <a:lnTo>
                    <a:pt x="9299" y="3689"/>
                  </a:lnTo>
                  <a:lnTo>
                    <a:pt x="9147" y="3828"/>
                  </a:lnTo>
                  <a:lnTo>
                    <a:pt x="8983" y="3954"/>
                  </a:lnTo>
                  <a:lnTo>
                    <a:pt x="8819" y="4080"/>
                  </a:lnTo>
                  <a:lnTo>
                    <a:pt x="8655" y="4207"/>
                  </a:lnTo>
                  <a:lnTo>
                    <a:pt x="8440" y="4346"/>
                  </a:lnTo>
                  <a:lnTo>
                    <a:pt x="8225" y="4485"/>
                  </a:lnTo>
                  <a:lnTo>
                    <a:pt x="7783" y="4750"/>
                  </a:lnTo>
                  <a:lnTo>
                    <a:pt x="7315" y="4977"/>
                  </a:lnTo>
                  <a:lnTo>
                    <a:pt x="6861" y="5205"/>
                  </a:lnTo>
                  <a:lnTo>
                    <a:pt x="6722" y="5268"/>
                  </a:lnTo>
                  <a:lnTo>
                    <a:pt x="6659" y="5318"/>
                  </a:lnTo>
                  <a:lnTo>
                    <a:pt x="6642" y="5346"/>
                  </a:lnTo>
                  <a:lnTo>
                    <a:pt x="6646" y="5331"/>
                  </a:lnTo>
                  <a:lnTo>
                    <a:pt x="6646" y="5281"/>
                  </a:lnTo>
                  <a:lnTo>
                    <a:pt x="6633" y="5230"/>
                  </a:lnTo>
                  <a:lnTo>
                    <a:pt x="6621" y="5180"/>
                  </a:lnTo>
                  <a:lnTo>
                    <a:pt x="6595" y="5142"/>
                  </a:lnTo>
                  <a:lnTo>
                    <a:pt x="6557" y="5104"/>
                  </a:lnTo>
                  <a:lnTo>
                    <a:pt x="6520" y="5066"/>
                  </a:lnTo>
                  <a:lnTo>
                    <a:pt x="6456" y="5041"/>
                  </a:lnTo>
                  <a:lnTo>
                    <a:pt x="6077" y="4902"/>
                  </a:lnTo>
                  <a:lnTo>
                    <a:pt x="5711" y="4801"/>
                  </a:lnTo>
                  <a:lnTo>
                    <a:pt x="5521" y="4763"/>
                  </a:lnTo>
                  <a:lnTo>
                    <a:pt x="5345" y="4725"/>
                  </a:lnTo>
                  <a:lnTo>
                    <a:pt x="5155" y="4699"/>
                  </a:lnTo>
                  <a:lnTo>
                    <a:pt x="4978" y="4687"/>
                  </a:lnTo>
                  <a:lnTo>
                    <a:pt x="4789" y="4687"/>
                  </a:lnTo>
                  <a:lnTo>
                    <a:pt x="4612" y="4699"/>
                  </a:lnTo>
                  <a:lnTo>
                    <a:pt x="4435" y="4725"/>
                  </a:lnTo>
                  <a:lnTo>
                    <a:pt x="4246" y="4763"/>
                  </a:lnTo>
                  <a:lnTo>
                    <a:pt x="4069" y="4813"/>
                  </a:lnTo>
                  <a:lnTo>
                    <a:pt x="3984" y="4841"/>
                  </a:lnTo>
                  <a:lnTo>
                    <a:pt x="3984" y="4841"/>
                  </a:lnTo>
                  <a:lnTo>
                    <a:pt x="3993" y="4788"/>
                  </a:lnTo>
                  <a:lnTo>
                    <a:pt x="4005" y="4712"/>
                  </a:lnTo>
                  <a:lnTo>
                    <a:pt x="3980" y="4624"/>
                  </a:lnTo>
                  <a:lnTo>
                    <a:pt x="3866" y="4219"/>
                  </a:lnTo>
                  <a:lnTo>
                    <a:pt x="3753" y="3803"/>
                  </a:lnTo>
                  <a:lnTo>
                    <a:pt x="3652" y="3386"/>
                  </a:lnTo>
                  <a:lnTo>
                    <a:pt x="3563" y="2956"/>
                  </a:lnTo>
                  <a:lnTo>
                    <a:pt x="3513" y="2527"/>
                  </a:lnTo>
                  <a:lnTo>
                    <a:pt x="3487" y="2312"/>
                  </a:lnTo>
                  <a:lnTo>
                    <a:pt x="3475" y="2097"/>
                  </a:lnTo>
                  <a:lnTo>
                    <a:pt x="3475" y="1882"/>
                  </a:lnTo>
                  <a:lnTo>
                    <a:pt x="3487" y="1668"/>
                  </a:lnTo>
                  <a:lnTo>
                    <a:pt x="3513" y="1453"/>
                  </a:lnTo>
                  <a:lnTo>
                    <a:pt x="3538" y="1251"/>
                  </a:lnTo>
                  <a:lnTo>
                    <a:pt x="3563" y="1124"/>
                  </a:lnTo>
                  <a:lnTo>
                    <a:pt x="3589" y="1023"/>
                  </a:lnTo>
                  <a:lnTo>
                    <a:pt x="3626" y="935"/>
                  </a:lnTo>
                  <a:lnTo>
                    <a:pt x="3664" y="872"/>
                  </a:lnTo>
                  <a:lnTo>
                    <a:pt x="3702" y="821"/>
                  </a:lnTo>
                  <a:lnTo>
                    <a:pt x="3740" y="783"/>
                  </a:lnTo>
                  <a:lnTo>
                    <a:pt x="3791" y="758"/>
                  </a:lnTo>
                  <a:lnTo>
                    <a:pt x="3829" y="745"/>
                  </a:lnTo>
                  <a:close/>
                  <a:moveTo>
                    <a:pt x="1314" y="2148"/>
                  </a:moveTo>
                  <a:lnTo>
                    <a:pt x="1441" y="2160"/>
                  </a:lnTo>
                  <a:lnTo>
                    <a:pt x="1580" y="2186"/>
                  </a:lnTo>
                  <a:lnTo>
                    <a:pt x="1731" y="2223"/>
                  </a:lnTo>
                  <a:lnTo>
                    <a:pt x="1845" y="2299"/>
                  </a:lnTo>
                  <a:lnTo>
                    <a:pt x="1946" y="2375"/>
                  </a:lnTo>
                  <a:lnTo>
                    <a:pt x="2035" y="2463"/>
                  </a:lnTo>
                  <a:lnTo>
                    <a:pt x="2123" y="2565"/>
                  </a:lnTo>
                  <a:lnTo>
                    <a:pt x="2211" y="2653"/>
                  </a:lnTo>
                  <a:lnTo>
                    <a:pt x="2287" y="2767"/>
                  </a:lnTo>
                  <a:lnTo>
                    <a:pt x="2439" y="2981"/>
                  </a:lnTo>
                  <a:lnTo>
                    <a:pt x="2565" y="3196"/>
                  </a:lnTo>
                  <a:lnTo>
                    <a:pt x="2692" y="3411"/>
                  </a:lnTo>
                  <a:lnTo>
                    <a:pt x="2805" y="3638"/>
                  </a:lnTo>
                  <a:lnTo>
                    <a:pt x="2906" y="3878"/>
                  </a:lnTo>
                  <a:lnTo>
                    <a:pt x="2995" y="4106"/>
                  </a:lnTo>
                  <a:lnTo>
                    <a:pt x="3083" y="4346"/>
                  </a:lnTo>
                  <a:lnTo>
                    <a:pt x="3235" y="4826"/>
                  </a:lnTo>
                  <a:lnTo>
                    <a:pt x="3260" y="4914"/>
                  </a:lnTo>
                  <a:lnTo>
                    <a:pt x="3311" y="4977"/>
                  </a:lnTo>
                  <a:lnTo>
                    <a:pt x="3374" y="5028"/>
                  </a:lnTo>
                  <a:lnTo>
                    <a:pt x="3437" y="5066"/>
                  </a:lnTo>
                  <a:lnTo>
                    <a:pt x="3461" y="5075"/>
                  </a:lnTo>
                  <a:lnTo>
                    <a:pt x="3461" y="5075"/>
                  </a:lnTo>
                  <a:lnTo>
                    <a:pt x="3399" y="5116"/>
                  </a:lnTo>
                  <a:lnTo>
                    <a:pt x="3273" y="5205"/>
                  </a:lnTo>
                  <a:lnTo>
                    <a:pt x="3146" y="5306"/>
                  </a:lnTo>
                  <a:lnTo>
                    <a:pt x="3104" y="5348"/>
                  </a:lnTo>
                  <a:lnTo>
                    <a:pt x="3104" y="5348"/>
                  </a:lnTo>
                  <a:lnTo>
                    <a:pt x="2692" y="5028"/>
                  </a:lnTo>
                  <a:lnTo>
                    <a:pt x="2262" y="4674"/>
                  </a:lnTo>
                  <a:lnTo>
                    <a:pt x="1845" y="4308"/>
                  </a:lnTo>
                  <a:lnTo>
                    <a:pt x="1630" y="4106"/>
                  </a:lnTo>
                  <a:lnTo>
                    <a:pt x="1441" y="3904"/>
                  </a:lnTo>
                  <a:lnTo>
                    <a:pt x="1302" y="3790"/>
                  </a:lnTo>
                  <a:lnTo>
                    <a:pt x="1176" y="3664"/>
                  </a:lnTo>
                  <a:lnTo>
                    <a:pt x="1062" y="3512"/>
                  </a:lnTo>
                  <a:lnTo>
                    <a:pt x="948" y="3348"/>
                  </a:lnTo>
                  <a:lnTo>
                    <a:pt x="847" y="3184"/>
                  </a:lnTo>
                  <a:lnTo>
                    <a:pt x="771" y="3019"/>
                  </a:lnTo>
                  <a:lnTo>
                    <a:pt x="708" y="2855"/>
                  </a:lnTo>
                  <a:lnTo>
                    <a:pt x="670" y="2691"/>
                  </a:lnTo>
                  <a:lnTo>
                    <a:pt x="670" y="2552"/>
                  </a:lnTo>
                  <a:lnTo>
                    <a:pt x="683" y="2489"/>
                  </a:lnTo>
                  <a:lnTo>
                    <a:pt x="695" y="2426"/>
                  </a:lnTo>
                  <a:lnTo>
                    <a:pt x="721" y="2362"/>
                  </a:lnTo>
                  <a:lnTo>
                    <a:pt x="759" y="2312"/>
                  </a:lnTo>
                  <a:lnTo>
                    <a:pt x="809" y="2261"/>
                  </a:lnTo>
                  <a:lnTo>
                    <a:pt x="860" y="2223"/>
                  </a:lnTo>
                  <a:lnTo>
                    <a:pt x="923" y="2198"/>
                  </a:lnTo>
                  <a:lnTo>
                    <a:pt x="999" y="2173"/>
                  </a:lnTo>
                  <a:lnTo>
                    <a:pt x="1087" y="2160"/>
                  </a:lnTo>
                  <a:lnTo>
                    <a:pt x="1188" y="2148"/>
                  </a:lnTo>
                  <a:close/>
                  <a:moveTo>
                    <a:pt x="5054" y="5281"/>
                  </a:moveTo>
                  <a:lnTo>
                    <a:pt x="5218" y="5306"/>
                  </a:lnTo>
                  <a:lnTo>
                    <a:pt x="5383" y="5318"/>
                  </a:lnTo>
                  <a:lnTo>
                    <a:pt x="5698" y="5382"/>
                  </a:lnTo>
                  <a:lnTo>
                    <a:pt x="6014" y="5470"/>
                  </a:lnTo>
                  <a:lnTo>
                    <a:pt x="6317" y="5558"/>
                  </a:lnTo>
                  <a:lnTo>
                    <a:pt x="6381" y="5571"/>
                  </a:lnTo>
                  <a:lnTo>
                    <a:pt x="6482" y="5571"/>
                  </a:lnTo>
                  <a:lnTo>
                    <a:pt x="6520" y="5546"/>
                  </a:lnTo>
                  <a:lnTo>
                    <a:pt x="6557" y="5508"/>
                  </a:lnTo>
                  <a:lnTo>
                    <a:pt x="6568" y="5497"/>
                  </a:lnTo>
                  <a:lnTo>
                    <a:pt x="6568" y="5497"/>
                  </a:lnTo>
                  <a:lnTo>
                    <a:pt x="6557" y="5521"/>
                  </a:lnTo>
                  <a:lnTo>
                    <a:pt x="6469" y="5672"/>
                  </a:lnTo>
                  <a:lnTo>
                    <a:pt x="6393" y="5799"/>
                  </a:lnTo>
                  <a:lnTo>
                    <a:pt x="6305" y="5925"/>
                  </a:lnTo>
                  <a:lnTo>
                    <a:pt x="6204" y="6039"/>
                  </a:lnTo>
                  <a:lnTo>
                    <a:pt x="6103" y="6140"/>
                  </a:lnTo>
                  <a:lnTo>
                    <a:pt x="5989" y="6228"/>
                  </a:lnTo>
                  <a:lnTo>
                    <a:pt x="5875" y="6316"/>
                  </a:lnTo>
                  <a:lnTo>
                    <a:pt x="5762" y="6380"/>
                  </a:lnTo>
                  <a:lnTo>
                    <a:pt x="5635" y="6443"/>
                  </a:lnTo>
                  <a:lnTo>
                    <a:pt x="5496" y="6506"/>
                  </a:lnTo>
                  <a:lnTo>
                    <a:pt x="5357" y="6544"/>
                  </a:lnTo>
                  <a:lnTo>
                    <a:pt x="5206" y="6582"/>
                  </a:lnTo>
                  <a:lnTo>
                    <a:pt x="5054" y="6620"/>
                  </a:lnTo>
                  <a:lnTo>
                    <a:pt x="4902" y="6632"/>
                  </a:lnTo>
                  <a:lnTo>
                    <a:pt x="4738" y="6645"/>
                  </a:lnTo>
                  <a:lnTo>
                    <a:pt x="4498" y="6645"/>
                  </a:lnTo>
                  <a:lnTo>
                    <a:pt x="4283" y="6632"/>
                  </a:lnTo>
                  <a:lnTo>
                    <a:pt x="4094" y="6594"/>
                  </a:lnTo>
                  <a:lnTo>
                    <a:pt x="3942" y="6556"/>
                  </a:lnTo>
                  <a:lnTo>
                    <a:pt x="3816" y="6493"/>
                  </a:lnTo>
                  <a:lnTo>
                    <a:pt x="3702" y="6430"/>
                  </a:lnTo>
                  <a:lnTo>
                    <a:pt x="3626" y="6354"/>
                  </a:lnTo>
                  <a:lnTo>
                    <a:pt x="3576" y="6279"/>
                  </a:lnTo>
                  <a:lnTo>
                    <a:pt x="3538" y="6190"/>
                  </a:lnTo>
                  <a:lnTo>
                    <a:pt x="3525" y="6114"/>
                  </a:lnTo>
                  <a:lnTo>
                    <a:pt x="3538" y="6013"/>
                  </a:lnTo>
                  <a:lnTo>
                    <a:pt x="3563" y="5925"/>
                  </a:lnTo>
                  <a:lnTo>
                    <a:pt x="3614" y="5836"/>
                  </a:lnTo>
                  <a:lnTo>
                    <a:pt x="3677" y="5748"/>
                  </a:lnTo>
                  <a:lnTo>
                    <a:pt x="3753" y="5672"/>
                  </a:lnTo>
                  <a:lnTo>
                    <a:pt x="3841" y="5596"/>
                  </a:lnTo>
                  <a:lnTo>
                    <a:pt x="3980" y="5508"/>
                  </a:lnTo>
                  <a:lnTo>
                    <a:pt x="4119" y="5432"/>
                  </a:lnTo>
                  <a:lnTo>
                    <a:pt x="4271" y="5369"/>
                  </a:lnTo>
                  <a:lnTo>
                    <a:pt x="4422" y="5331"/>
                  </a:lnTo>
                  <a:lnTo>
                    <a:pt x="4587" y="5306"/>
                  </a:lnTo>
                  <a:lnTo>
                    <a:pt x="4738" y="5281"/>
                  </a:lnTo>
                  <a:close/>
                  <a:moveTo>
                    <a:pt x="3942" y="0"/>
                  </a:moveTo>
                  <a:lnTo>
                    <a:pt x="3765" y="38"/>
                  </a:lnTo>
                  <a:lnTo>
                    <a:pt x="3601" y="89"/>
                  </a:lnTo>
                  <a:lnTo>
                    <a:pt x="3450" y="152"/>
                  </a:lnTo>
                  <a:lnTo>
                    <a:pt x="3311" y="228"/>
                  </a:lnTo>
                  <a:lnTo>
                    <a:pt x="3197" y="316"/>
                  </a:lnTo>
                  <a:lnTo>
                    <a:pt x="3096" y="417"/>
                  </a:lnTo>
                  <a:lnTo>
                    <a:pt x="2995" y="531"/>
                  </a:lnTo>
                  <a:lnTo>
                    <a:pt x="2919" y="657"/>
                  </a:lnTo>
                  <a:lnTo>
                    <a:pt x="2843" y="796"/>
                  </a:lnTo>
                  <a:lnTo>
                    <a:pt x="2793" y="948"/>
                  </a:lnTo>
                  <a:lnTo>
                    <a:pt x="2742" y="1099"/>
                  </a:lnTo>
                  <a:lnTo>
                    <a:pt x="2704" y="1263"/>
                  </a:lnTo>
                  <a:lnTo>
                    <a:pt x="2679" y="1428"/>
                  </a:lnTo>
                  <a:lnTo>
                    <a:pt x="2666" y="1604"/>
                  </a:lnTo>
                  <a:lnTo>
                    <a:pt x="2654" y="1781"/>
                  </a:lnTo>
                  <a:lnTo>
                    <a:pt x="2660" y="1978"/>
                  </a:lnTo>
                  <a:lnTo>
                    <a:pt x="2660" y="1978"/>
                  </a:lnTo>
                  <a:lnTo>
                    <a:pt x="2628" y="1946"/>
                  </a:lnTo>
                  <a:lnTo>
                    <a:pt x="2515" y="1844"/>
                  </a:lnTo>
                  <a:lnTo>
                    <a:pt x="2401" y="1756"/>
                  </a:lnTo>
                  <a:lnTo>
                    <a:pt x="2287" y="1680"/>
                  </a:lnTo>
                  <a:lnTo>
                    <a:pt x="2174" y="1604"/>
                  </a:lnTo>
                  <a:lnTo>
                    <a:pt x="2047" y="1541"/>
                  </a:lnTo>
                  <a:lnTo>
                    <a:pt x="1921" y="1478"/>
                  </a:lnTo>
                  <a:lnTo>
                    <a:pt x="1782" y="1440"/>
                  </a:lnTo>
                  <a:lnTo>
                    <a:pt x="1643" y="1402"/>
                  </a:lnTo>
                  <a:lnTo>
                    <a:pt x="1504" y="1390"/>
                  </a:lnTo>
                  <a:lnTo>
                    <a:pt x="1352" y="1377"/>
                  </a:lnTo>
                  <a:lnTo>
                    <a:pt x="1201" y="1377"/>
                  </a:lnTo>
                  <a:lnTo>
                    <a:pt x="1037" y="1402"/>
                  </a:lnTo>
                  <a:lnTo>
                    <a:pt x="910" y="1428"/>
                  </a:lnTo>
                  <a:lnTo>
                    <a:pt x="797" y="1466"/>
                  </a:lnTo>
                  <a:lnTo>
                    <a:pt x="683" y="1529"/>
                  </a:lnTo>
                  <a:lnTo>
                    <a:pt x="569" y="1592"/>
                  </a:lnTo>
                  <a:lnTo>
                    <a:pt x="468" y="1668"/>
                  </a:lnTo>
                  <a:lnTo>
                    <a:pt x="380" y="1756"/>
                  </a:lnTo>
                  <a:lnTo>
                    <a:pt x="291" y="1857"/>
                  </a:lnTo>
                  <a:lnTo>
                    <a:pt x="215" y="1958"/>
                  </a:lnTo>
                  <a:lnTo>
                    <a:pt x="152" y="2072"/>
                  </a:lnTo>
                  <a:lnTo>
                    <a:pt x="102" y="2198"/>
                  </a:lnTo>
                  <a:lnTo>
                    <a:pt x="51" y="2312"/>
                  </a:lnTo>
                  <a:lnTo>
                    <a:pt x="26" y="2438"/>
                  </a:lnTo>
                  <a:lnTo>
                    <a:pt x="13" y="2565"/>
                  </a:lnTo>
                  <a:lnTo>
                    <a:pt x="1" y="2691"/>
                  </a:lnTo>
                  <a:lnTo>
                    <a:pt x="13" y="2817"/>
                  </a:lnTo>
                  <a:lnTo>
                    <a:pt x="39" y="2944"/>
                  </a:lnTo>
                  <a:lnTo>
                    <a:pt x="114" y="3184"/>
                  </a:lnTo>
                  <a:lnTo>
                    <a:pt x="215" y="3424"/>
                  </a:lnTo>
                  <a:lnTo>
                    <a:pt x="316" y="3664"/>
                  </a:lnTo>
                  <a:lnTo>
                    <a:pt x="443" y="3878"/>
                  </a:lnTo>
                  <a:lnTo>
                    <a:pt x="582" y="4093"/>
                  </a:lnTo>
                  <a:lnTo>
                    <a:pt x="746" y="4295"/>
                  </a:lnTo>
                  <a:lnTo>
                    <a:pt x="910" y="4497"/>
                  </a:lnTo>
                  <a:lnTo>
                    <a:pt x="1074" y="4687"/>
                  </a:lnTo>
                  <a:lnTo>
                    <a:pt x="1264" y="4864"/>
                  </a:lnTo>
                  <a:lnTo>
                    <a:pt x="1453" y="5041"/>
                  </a:lnTo>
                  <a:lnTo>
                    <a:pt x="1656" y="5205"/>
                  </a:lnTo>
                  <a:lnTo>
                    <a:pt x="1858" y="5369"/>
                  </a:lnTo>
                  <a:lnTo>
                    <a:pt x="2073" y="5521"/>
                  </a:lnTo>
                  <a:lnTo>
                    <a:pt x="2275" y="5672"/>
                  </a:lnTo>
                  <a:lnTo>
                    <a:pt x="2704" y="5937"/>
                  </a:lnTo>
                  <a:lnTo>
                    <a:pt x="2780" y="5975"/>
                  </a:lnTo>
                  <a:lnTo>
                    <a:pt x="2843" y="5988"/>
                  </a:lnTo>
                  <a:lnTo>
                    <a:pt x="2895" y="5988"/>
                  </a:lnTo>
                  <a:lnTo>
                    <a:pt x="2970" y="6127"/>
                  </a:lnTo>
                  <a:lnTo>
                    <a:pt x="3058" y="6291"/>
                  </a:lnTo>
                  <a:lnTo>
                    <a:pt x="3159" y="6430"/>
                  </a:lnTo>
                  <a:lnTo>
                    <a:pt x="3260" y="6556"/>
                  </a:lnTo>
                  <a:lnTo>
                    <a:pt x="3374" y="6683"/>
                  </a:lnTo>
                  <a:lnTo>
                    <a:pt x="3487" y="6796"/>
                  </a:lnTo>
                  <a:lnTo>
                    <a:pt x="3614" y="6885"/>
                  </a:lnTo>
                  <a:lnTo>
                    <a:pt x="3740" y="6973"/>
                  </a:lnTo>
                  <a:lnTo>
                    <a:pt x="3879" y="7049"/>
                  </a:lnTo>
                  <a:lnTo>
                    <a:pt x="4018" y="7112"/>
                  </a:lnTo>
                  <a:lnTo>
                    <a:pt x="4157" y="7163"/>
                  </a:lnTo>
                  <a:lnTo>
                    <a:pt x="4296" y="7213"/>
                  </a:lnTo>
                  <a:lnTo>
                    <a:pt x="4448" y="7239"/>
                  </a:lnTo>
                  <a:lnTo>
                    <a:pt x="4599" y="7264"/>
                  </a:lnTo>
                  <a:lnTo>
                    <a:pt x="4751" y="7277"/>
                  </a:lnTo>
                  <a:lnTo>
                    <a:pt x="5054" y="7277"/>
                  </a:lnTo>
                  <a:lnTo>
                    <a:pt x="5206" y="7251"/>
                  </a:lnTo>
                  <a:lnTo>
                    <a:pt x="5357" y="7226"/>
                  </a:lnTo>
                  <a:lnTo>
                    <a:pt x="5509" y="7188"/>
                  </a:lnTo>
                  <a:lnTo>
                    <a:pt x="5648" y="7138"/>
                  </a:lnTo>
                  <a:lnTo>
                    <a:pt x="5799" y="7087"/>
                  </a:lnTo>
                  <a:lnTo>
                    <a:pt x="5951" y="7024"/>
                  </a:lnTo>
                  <a:lnTo>
                    <a:pt x="6090" y="6948"/>
                  </a:lnTo>
                  <a:lnTo>
                    <a:pt x="6229" y="6860"/>
                  </a:lnTo>
                  <a:lnTo>
                    <a:pt x="6368" y="6771"/>
                  </a:lnTo>
                  <a:lnTo>
                    <a:pt x="6494" y="6670"/>
                  </a:lnTo>
                  <a:lnTo>
                    <a:pt x="6621" y="6569"/>
                  </a:lnTo>
                  <a:lnTo>
                    <a:pt x="6747" y="6443"/>
                  </a:lnTo>
                  <a:lnTo>
                    <a:pt x="6861" y="6329"/>
                  </a:lnTo>
                  <a:lnTo>
                    <a:pt x="6962" y="6190"/>
                  </a:lnTo>
                  <a:lnTo>
                    <a:pt x="7075" y="6051"/>
                  </a:lnTo>
                  <a:lnTo>
                    <a:pt x="7139" y="5963"/>
                  </a:lnTo>
                  <a:lnTo>
                    <a:pt x="7227" y="5874"/>
                  </a:lnTo>
                  <a:lnTo>
                    <a:pt x="7315" y="5786"/>
                  </a:lnTo>
                  <a:lnTo>
                    <a:pt x="7417" y="5697"/>
                  </a:lnTo>
                  <a:lnTo>
                    <a:pt x="7631" y="5546"/>
                  </a:lnTo>
                  <a:lnTo>
                    <a:pt x="7884" y="5394"/>
                  </a:lnTo>
                  <a:lnTo>
                    <a:pt x="8149" y="5255"/>
                  </a:lnTo>
                  <a:lnTo>
                    <a:pt x="8427" y="5116"/>
                  </a:lnTo>
                  <a:lnTo>
                    <a:pt x="8996" y="4826"/>
                  </a:lnTo>
                  <a:lnTo>
                    <a:pt x="9274" y="4674"/>
                  </a:lnTo>
                  <a:lnTo>
                    <a:pt x="9526" y="4497"/>
                  </a:lnTo>
                  <a:lnTo>
                    <a:pt x="9779" y="4320"/>
                  </a:lnTo>
                  <a:lnTo>
                    <a:pt x="9880" y="4232"/>
                  </a:lnTo>
                  <a:lnTo>
                    <a:pt x="9981" y="4131"/>
                  </a:lnTo>
                  <a:lnTo>
                    <a:pt x="10082" y="4030"/>
                  </a:lnTo>
                  <a:lnTo>
                    <a:pt x="10171" y="3916"/>
                  </a:lnTo>
                  <a:lnTo>
                    <a:pt x="10246" y="3803"/>
                  </a:lnTo>
                  <a:lnTo>
                    <a:pt x="10310" y="3676"/>
                  </a:lnTo>
                  <a:lnTo>
                    <a:pt x="10360" y="3550"/>
                  </a:lnTo>
                  <a:lnTo>
                    <a:pt x="10398" y="3411"/>
                  </a:lnTo>
                  <a:lnTo>
                    <a:pt x="10436" y="3272"/>
                  </a:lnTo>
                  <a:lnTo>
                    <a:pt x="10449" y="3120"/>
                  </a:lnTo>
                  <a:lnTo>
                    <a:pt x="10449" y="2994"/>
                  </a:lnTo>
                  <a:lnTo>
                    <a:pt x="10423" y="2868"/>
                  </a:lnTo>
                  <a:lnTo>
                    <a:pt x="10398" y="2741"/>
                  </a:lnTo>
                  <a:lnTo>
                    <a:pt x="10360" y="2628"/>
                  </a:lnTo>
                  <a:lnTo>
                    <a:pt x="10297" y="2501"/>
                  </a:lnTo>
                  <a:lnTo>
                    <a:pt x="10234" y="2375"/>
                  </a:lnTo>
                  <a:lnTo>
                    <a:pt x="10158" y="2261"/>
                  </a:lnTo>
                  <a:lnTo>
                    <a:pt x="10082" y="2148"/>
                  </a:lnTo>
                  <a:lnTo>
                    <a:pt x="9981" y="2047"/>
                  </a:lnTo>
                  <a:lnTo>
                    <a:pt x="9880" y="1958"/>
                  </a:lnTo>
                  <a:lnTo>
                    <a:pt x="9779" y="1870"/>
                  </a:lnTo>
                  <a:lnTo>
                    <a:pt x="9665" y="1807"/>
                  </a:lnTo>
                  <a:lnTo>
                    <a:pt x="9539" y="1756"/>
                  </a:lnTo>
                  <a:lnTo>
                    <a:pt x="9425" y="1718"/>
                  </a:lnTo>
                  <a:lnTo>
                    <a:pt x="9286" y="1706"/>
                  </a:lnTo>
                  <a:lnTo>
                    <a:pt x="9160" y="1706"/>
                  </a:lnTo>
                  <a:lnTo>
                    <a:pt x="8895" y="1743"/>
                  </a:lnTo>
                  <a:lnTo>
                    <a:pt x="8655" y="1807"/>
                  </a:lnTo>
                  <a:lnTo>
                    <a:pt x="8427" y="1895"/>
                  </a:lnTo>
                  <a:lnTo>
                    <a:pt x="8212" y="2009"/>
                  </a:lnTo>
                  <a:lnTo>
                    <a:pt x="8010" y="2135"/>
                  </a:lnTo>
                  <a:lnTo>
                    <a:pt x="7821" y="2274"/>
                  </a:lnTo>
                  <a:lnTo>
                    <a:pt x="7758" y="2329"/>
                  </a:lnTo>
                  <a:lnTo>
                    <a:pt x="7758" y="2329"/>
                  </a:lnTo>
                  <a:lnTo>
                    <a:pt x="7770" y="2261"/>
                  </a:lnTo>
                  <a:lnTo>
                    <a:pt x="7783" y="2085"/>
                  </a:lnTo>
                  <a:lnTo>
                    <a:pt x="7796" y="1920"/>
                  </a:lnTo>
                  <a:lnTo>
                    <a:pt x="7808" y="1756"/>
                  </a:lnTo>
                  <a:lnTo>
                    <a:pt x="7796" y="1604"/>
                  </a:lnTo>
                  <a:lnTo>
                    <a:pt x="7783" y="1453"/>
                  </a:lnTo>
                  <a:lnTo>
                    <a:pt x="7758" y="1301"/>
                  </a:lnTo>
                  <a:lnTo>
                    <a:pt x="7720" y="1162"/>
                  </a:lnTo>
                  <a:lnTo>
                    <a:pt x="7669" y="1036"/>
                  </a:lnTo>
                  <a:lnTo>
                    <a:pt x="7606" y="910"/>
                  </a:lnTo>
                  <a:lnTo>
                    <a:pt x="7530" y="809"/>
                  </a:lnTo>
                  <a:lnTo>
                    <a:pt x="7442" y="708"/>
                  </a:lnTo>
                  <a:lnTo>
                    <a:pt x="7341" y="619"/>
                  </a:lnTo>
                  <a:lnTo>
                    <a:pt x="7214" y="543"/>
                  </a:lnTo>
                  <a:lnTo>
                    <a:pt x="7075" y="480"/>
                  </a:lnTo>
                  <a:lnTo>
                    <a:pt x="6924" y="442"/>
                  </a:lnTo>
                  <a:lnTo>
                    <a:pt x="6747" y="404"/>
                  </a:lnTo>
                  <a:lnTo>
                    <a:pt x="6583" y="392"/>
                  </a:lnTo>
                  <a:lnTo>
                    <a:pt x="6431" y="404"/>
                  </a:lnTo>
                  <a:lnTo>
                    <a:pt x="6280" y="417"/>
                  </a:lnTo>
                  <a:lnTo>
                    <a:pt x="6153" y="455"/>
                  </a:lnTo>
                  <a:lnTo>
                    <a:pt x="6027" y="505"/>
                  </a:lnTo>
                  <a:lnTo>
                    <a:pt x="5913" y="569"/>
                  </a:lnTo>
                  <a:lnTo>
                    <a:pt x="5799" y="657"/>
                  </a:lnTo>
                  <a:lnTo>
                    <a:pt x="5698" y="745"/>
                  </a:lnTo>
                  <a:lnTo>
                    <a:pt x="5610" y="847"/>
                  </a:lnTo>
                  <a:lnTo>
                    <a:pt x="5521" y="948"/>
                  </a:lnTo>
                  <a:lnTo>
                    <a:pt x="5446" y="1074"/>
                  </a:lnTo>
                  <a:lnTo>
                    <a:pt x="5370" y="1200"/>
                  </a:lnTo>
                  <a:lnTo>
                    <a:pt x="5353" y="1238"/>
                  </a:lnTo>
                  <a:lnTo>
                    <a:pt x="5353" y="1238"/>
                  </a:lnTo>
                  <a:lnTo>
                    <a:pt x="5345" y="1213"/>
                  </a:lnTo>
                  <a:lnTo>
                    <a:pt x="5281" y="1049"/>
                  </a:lnTo>
                  <a:lnTo>
                    <a:pt x="5218" y="884"/>
                  </a:lnTo>
                  <a:lnTo>
                    <a:pt x="5142" y="733"/>
                  </a:lnTo>
                  <a:lnTo>
                    <a:pt x="5054" y="594"/>
                  </a:lnTo>
                  <a:lnTo>
                    <a:pt x="4966" y="468"/>
                  </a:lnTo>
                  <a:lnTo>
                    <a:pt x="4865" y="354"/>
                  </a:lnTo>
                  <a:lnTo>
                    <a:pt x="4763" y="253"/>
                  </a:lnTo>
                  <a:lnTo>
                    <a:pt x="4650" y="164"/>
                  </a:lnTo>
                  <a:lnTo>
                    <a:pt x="4523" y="101"/>
                  </a:lnTo>
                  <a:lnTo>
                    <a:pt x="4397" y="51"/>
                  </a:lnTo>
                  <a:lnTo>
                    <a:pt x="4246" y="13"/>
                  </a:lnTo>
                  <a:lnTo>
                    <a:pt x="40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27;p48">
              <a:extLst>
                <a:ext uri="{FF2B5EF4-FFF2-40B4-BE49-F238E27FC236}">
                  <a16:creationId xmlns:a16="http://schemas.microsoft.com/office/drawing/2014/main" id="{EE8E385F-19BD-4E65-A862-54C81E28FF6F}"/>
                </a:ext>
              </a:extLst>
            </p:cNvPr>
            <p:cNvSpPr/>
            <p:nvPr/>
          </p:nvSpPr>
          <p:spPr>
            <a:xfrm rot="10800000">
              <a:off x="1888691" y="1193609"/>
              <a:ext cx="93858" cy="65366"/>
            </a:xfrm>
            <a:custGeom>
              <a:avLst/>
              <a:gdLst/>
              <a:ahLst/>
              <a:cxnLst/>
              <a:rect l="l" t="t" r="r" b="b"/>
              <a:pathLst>
                <a:path w="10449" h="7277" fill="none" extrusionOk="0">
                  <a:moveTo>
                    <a:pt x="5964" y="1870"/>
                  </a:moveTo>
                  <a:lnTo>
                    <a:pt x="5964" y="1870"/>
                  </a:lnTo>
                  <a:lnTo>
                    <a:pt x="5989" y="1756"/>
                  </a:lnTo>
                  <a:lnTo>
                    <a:pt x="6027" y="1630"/>
                  </a:lnTo>
                  <a:lnTo>
                    <a:pt x="6065" y="1503"/>
                  </a:lnTo>
                  <a:lnTo>
                    <a:pt x="6115" y="1377"/>
                  </a:lnTo>
                  <a:lnTo>
                    <a:pt x="6178" y="1276"/>
                  </a:lnTo>
                  <a:lnTo>
                    <a:pt x="6242" y="1175"/>
                  </a:lnTo>
                  <a:lnTo>
                    <a:pt x="6305" y="1087"/>
                  </a:lnTo>
                  <a:lnTo>
                    <a:pt x="6381" y="1023"/>
                  </a:lnTo>
                  <a:lnTo>
                    <a:pt x="6456" y="998"/>
                  </a:lnTo>
                  <a:lnTo>
                    <a:pt x="6494" y="985"/>
                  </a:lnTo>
                  <a:lnTo>
                    <a:pt x="6545" y="985"/>
                  </a:lnTo>
                  <a:lnTo>
                    <a:pt x="6583" y="998"/>
                  </a:lnTo>
                  <a:lnTo>
                    <a:pt x="6621" y="1023"/>
                  </a:lnTo>
                  <a:lnTo>
                    <a:pt x="6659" y="1049"/>
                  </a:lnTo>
                  <a:lnTo>
                    <a:pt x="6709" y="1087"/>
                  </a:lnTo>
                  <a:lnTo>
                    <a:pt x="6785" y="1200"/>
                  </a:lnTo>
                  <a:lnTo>
                    <a:pt x="6861" y="1352"/>
                  </a:lnTo>
                  <a:lnTo>
                    <a:pt x="6949" y="1567"/>
                  </a:lnTo>
                  <a:lnTo>
                    <a:pt x="7025" y="1819"/>
                  </a:lnTo>
                  <a:lnTo>
                    <a:pt x="7025" y="1819"/>
                  </a:lnTo>
                  <a:lnTo>
                    <a:pt x="7025" y="1971"/>
                  </a:lnTo>
                  <a:lnTo>
                    <a:pt x="7012" y="2122"/>
                  </a:lnTo>
                  <a:lnTo>
                    <a:pt x="7000" y="2274"/>
                  </a:lnTo>
                  <a:lnTo>
                    <a:pt x="6962" y="2413"/>
                  </a:lnTo>
                  <a:lnTo>
                    <a:pt x="6886" y="2716"/>
                  </a:lnTo>
                  <a:lnTo>
                    <a:pt x="6810" y="2994"/>
                  </a:lnTo>
                  <a:lnTo>
                    <a:pt x="6810" y="2994"/>
                  </a:lnTo>
                  <a:lnTo>
                    <a:pt x="6696" y="3323"/>
                  </a:lnTo>
                  <a:lnTo>
                    <a:pt x="6583" y="3638"/>
                  </a:lnTo>
                  <a:lnTo>
                    <a:pt x="6444" y="3954"/>
                  </a:lnTo>
                  <a:lnTo>
                    <a:pt x="6305" y="4270"/>
                  </a:lnTo>
                  <a:lnTo>
                    <a:pt x="6305" y="4270"/>
                  </a:lnTo>
                  <a:lnTo>
                    <a:pt x="6267" y="4346"/>
                  </a:lnTo>
                  <a:lnTo>
                    <a:pt x="6254" y="4422"/>
                  </a:lnTo>
                  <a:lnTo>
                    <a:pt x="6254" y="4497"/>
                  </a:lnTo>
                  <a:lnTo>
                    <a:pt x="6280" y="4573"/>
                  </a:lnTo>
                  <a:lnTo>
                    <a:pt x="6305" y="4636"/>
                  </a:lnTo>
                  <a:lnTo>
                    <a:pt x="6343" y="4699"/>
                  </a:lnTo>
                  <a:lnTo>
                    <a:pt x="6393" y="4737"/>
                  </a:lnTo>
                  <a:lnTo>
                    <a:pt x="6456" y="4788"/>
                  </a:lnTo>
                  <a:lnTo>
                    <a:pt x="6520" y="4813"/>
                  </a:lnTo>
                  <a:lnTo>
                    <a:pt x="6583" y="4838"/>
                  </a:lnTo>
                  <a:lnTo>
                    <a:pt x="6646" y="4838"/>
                  </a:lnTo>
                  <a:lnTo>
                    <a:pt x="6722" y="4838"/>
                  </a:lnTo>
                  <a:lnTo>
                    <a:pt x="6785" y="4813"/>
                  </a:lnTo>
                  <a:lnTo>
                    <a:pt x="6848" y="4775"/>
                  </a:lnTo>
                  <a:lnTo>
                    <a:pt x="6911" y="4725"/>
                  </a:lnTo>
                  <a:lnTo>
                    <a:pt x="6962" y="4649"/>
                  </a:lnTo>
                  <a:lnTo>
                    <a:pt x="6962" y="4649"/>
                  </a:lnTo>
                  <a:lnTo>
                    <a:pt x="7265" y="4169"/>
                  </a:lnTo>
                  <a:lnTo>
                    <a:pt x="7568" y="3714"/>
                  </a:lnTo>
                  <a:lnTo>
                    <a:pt x="7732" y="3499"/>
                  </a:lnTo>
                  <a:lnTo>
                    <a:pt x="7909" y="3272"/>
                  </a:lnTo>
                  <a:lnTo>
                    <a:pt x="8086" y="3057"/>
                  </a:lnTo>
                  <a:lnTo>
                    <a:pt x="8288" y="2842"/>
                  </a:lnTo>
                  <a:lnTo>
                    <a:pt x="8288" y="2842"/>
                  </a:lnTo>
                  <a:lnTo>
                    <a:pt x="8566" y="2653"/>
                  </a:lnTo>
                  <a:lnTo>
                    <a:pt x="8705" y="2590"/>
                  </a:lnTo>
                  <a:lnTo>
                    <a:pt x="8819" y="2527"/>
                  </a:lnTo>
                  <a:lnTo>
                    <a:pt x="8933" y="2476"/>
                  </a:lnTo>
                  <a:lnTo>
                    <a:pt x="9034" y="2451"/>
                  </a:lnTo>
                  <a:lnTo>
                    <a:pt x="9135" y="2426"/>
                  </a:lnTo>
                  <a:lnTo>
                    <a:pt x="9223" y="2413"/>
                  </a:lnTo>
                  <a:lnTo>
                    <a:pt x="9299" y="2413"/>
                  </a:lnTo>
                  <a:lnTo>
                    <a:pt x="9375" y="2413"/>
                  </a:lnTo>
                  <a:lnTo>
                    <a:pt x="9438" y="2438"/>
                  </a:lnTo>
                  <a:lnTo>
                    <a:pt x="9488" y="2463"/>
                  </a:lnTo>
                  <a:lnTo>
                    <a:pt x="9539" y="2489"/>
                  </a:lnTo>
                  <a:lnTo>
                    <a:pt x="9577" y="2539"/>
                  </a:lnTo>
                  <a:lnTo>
                    <a:pt x="9615" y="2577"/>
                  </a:lnTo>
                  <a:lnTo>
                    <a:pt x="9640" y="2628"/>
                  </a:lnTo>
                  <a:lnTo>
                    <a:pt x="9678" y="2754"/>
                  </a:lnTo>
                  <a:lnTo>
                    <a:pt x="9691" y="2880"/>
                  </a:lnTo>
                  <a:lnTo>
                    <a:pt x="9678" y="3019"/>
                  </a:lnTo>
                  <a:lnTo>
                    <a:pt x="9640" y="3171"/>
                  </a:lnTo>
                  <a:lnTo>
                    <a:pt x="9590" y="3310"/>
                  </a:lnTo>
                  <a:lnTo>
                    <a:pt x="9514" y="3449"/>
                  </a:lnTo>
                  <a:lnTo>
                    <a:pt x="9413" y="3575"/>
                  </a:lnTo>
                  <a:lnTo>
                    <a:pt x="9299" y="3689"/>
                  </a:lnTo>
                  <a:lnTo>
                    <a:pt x="9299" y="3689"/>
                  </a:lnTo>
                  <a:lnTo>
                    <a:pt x="9147" y="3828"/>
                  </a:lnTo>
                  <a:lnTo>
                    <a:pt x="8983" y="3954"/>
                  </a:lnTo>
                  <a:lnTo>
                    <a:pt x="8819" y="4080"/>
                  </a:lnTo>
                  <a:lnTo>
                    <a:pt x="8655" y="4207"/>
                  </a:lnTo>
                  <a:lnTo>
                    <a:pt x="8655" y="4207"/>
                  </a:lnTo>
                  <a:lnTo>
                    <a:pt x="8440" y="4346"/>
                  </a:lnTo>
                  <a:lnTo>
                    <a:pt x="8225" y="4485"/>
                  </a:lnTo>
                  <a:lnTo>
                    <a:pt x="7783" y="4750"/>
                  </a:lnTo>
                  <a:lnTo>
                    <a:pt x="7315" y="4977"/>
                  </a:lnTo>
                  <a:lnTo>
                    <a:pt x="6861" y="5205"/>
                  </a:lnTo>
                  <a:lnTo>
                    <a:pt x="6861" y="5205"/>
                  </a:lnTo>
                  <a:lnTo>
                    <a:pt x="6722" y="5268"/>
                  </a:lnTo>
                  <a:lnTo>
                    <a:pt x="6659" y="5318"/>
                  </a:lnTo>
                  <a:lnTo>
                    <a:pt x="6621" y="5382"/>
                  </a:lnTo>
                  <a:lnTo>
                    <a:pt x="6621" y="5382"/>
                  </a:lnTo>
                  <a:lnTo>
                    <a:pt x="6557" y="5521"/>
                  </a:lnTo>
                  <a:lnTo>
                    <a:pt x="6469" y="5672"/>
                  </a:lnTo>
                  <a:lnTo>
                    <a:pt x="6393" y="5799"/>
                  </a:lnTo>
                  <a:lnTo>
                    <a:pt x="6305" y="5925"/>
                  </a:lnTo>
                  <a:lnTo>
                    <a:pt x="6204" y="6039"/>
                  </a:lnTo>
                  <a:lnTo>
                    <a:pt x="6103" y="6140"/>
                  </a:lnTo>
                  <a:lnTo>
                    <a:pt x="5989" y="6228"/>
                  </a:lnTo>
                  <a:lnTo>
                    <a:pt x="5875" y="6316"/>
                  </a:lnTo>
                  <a:lnTo>
                    <a:pt x="5762" y="6380"/>
                  </a:lnTo>
                  <a:lnTo>
                    <a:pt x="5635" y="6443"/>
                  </a:lnTo>
                  <a:lnTo>
                    <a:pt x="5496" y="6506"/>
                  </a:lnTo>
                  <a:lnTo>
                    <a:pt x="5357" y="6544"/>
                  </a:lnTo>
                  <a:lnTo>
                    <a:pt x="5206" y="6582"/>
                  </a:lnTo>
                  <a:lnTo>
                    <a:pt x="5054" y="6620"/>
                  </a:lnTo>
                  <a:lnTo>
                    <a:pt x="4902" y="6632"/>
                  </a:lnTo>
                  <a:lnTo>
                    <a:pt x="4738" y="6645"/>
                  </a:lnTo>
                  <a:lnTo>
                    <a:pt x="4738" y="6645"/>
                  </a:lnTo>
                  <a:lnTo>
                    <a:pt x="4498" y="6645"/>
                  </a:lnTo>
                  <a:lnTo>
                    <a:pt x="4283" y="6632"/>
                  </a:lnTo>
                  <a:lnTo>
                    <a:pt x="4094" y="6594"/>
                  </a:lnTo>
                  <a:lnTo>
                    <a:pt x="3942" y="6556"/>
                  </a:lnTo>
                  <a:lnTo>
                    <a:pt x="3816" y="6493"/>
                  </a:lnTo>
                  <a:lnTo>
                    <a:pt x="3702" y="6430"/>
                  </a:lnTo>
                  <a:lnTo>
                    <a:pt x="3626" y="6354"/>
                  </a:lnTo>
                  <a:lnTo>
                    <a:pt x="3576" y="6279"/>
                  </a:lnTo>
                  <a:lnTo>
                    <a:pt x="3538" y="6190"/>
                  </a:lnTo>
                  <a:lnTo>
                    <a:pt x="3525" y="6114"/>
                  </a:lnTo>
                  <a:lnTo>
                    <a:pt x="3538" y="6013"/>
                  </a:lnTo>
                  <a:lnTo>
                    <a:pt x="3563" y="5925"/>
                  </a:lnTo>
                  <a:lnTo>
                    <a:pt x="3614" y="5836"/>
                  </a:lnTo>
                  <a:lnTo>
                    <a:pt x="3677" y="5748"/>
                  </a:lnTo>
                  <a:lnTo>
                    <a:pt x="3753" y="5672"/>
                  </a:lnTo>
                  <a:lnTo>
                    <a:pt x="3841" y="5596"/>
                  </a:lnTo>
                  <a:lnTo>
                    <a:pt x="3841" y="5596"/>
                  </a:lnTo>
                  <a:lnTo>
                    <a:pt x="3980" y="5508"/>
                  </a:lnTo>
                  <a:lnTo>
                    <a:pt x="4119" y="5432"/>
                  </a:lnTo>
                  <a:lnTo>
                    <a:pt x="4271" y="5369"/>
                  </a:lnTo>
                  <a:lnTo>
                    <a:pt x="4422" y="5331"/>
                  </a:lnTo>
                  <a:lnTo>
                    <a:pt x="4587" y="5306"/>
                  </a:lnTo>
                  <a:lnTo>
                    <a:pt x="4738" y="5281"/>
                  </a:lnTo>
                  <a:lnTo>
                    <a:pt x="4902" y="5281"/>
                  </a:lnTo>
                  <a:lnTo>
                    <a:pt x="5054" y="5281"/>
                  </a:lnTo>
                  <a:lnTo>
                    <a:pt x="5218" y="5306"/>
                  </a:lnTo>
                  <a:lnTo>
                    <a:pt x="5383" y="5318"/>
                  </a:lnTo>
                  <a:lnTo>
                    <a:pt x="5698" y="5382"/>
                  </a:lnTo>
                  <a:lnTo>
                    <a:pt x="6014" y="5470"/>
                  </a:lnTo>
                  <a:lnTo>
                    <a:pt x="6317" y="5558"/>
                  </a:lnTo>
                  <a:lnTo>
                    <a:pt x="6317" y="5558"/>
                  </a:lnTo>
                  <a:lnTo>
                    <a:pt x="6381" y="5571"/>
                  </a:lnTo>
                  <a:lnTo>
                    <a:pt x="6431" y="5571"/>
                  </a:lnTo>
                  <a:lnTo>
                    <a:pt x="6482" y="5571"/>
                  </a:lnTo>
                  <a:lnTo>
                    <a:pt x="6520" y="5546"/>
                  </a:lnTo>
                  <a:lnTo>
                    <a:pt x="6557" y="5508"/>
                  </a:lnTo>
                  <a:lnTo>
                    <a:pt x="6595" y="5470"/>
                  </a:lnTo>
                  <a:lnTo>
                    <a:pt x="6621" y="5432"/>
                  </a:lnTo>
                  <a:lnTo>
                    <a:pt x="6633" y="5382"/>
                  </a:lnTo>
                  <a:lnTo>
                    <a:pt x="6646" y="5331"/>
                  </a:lnTo>
                  <a:lnTo>
                    <a:pt x="6646" y="5281"/>
                  </a:lnTo>
                  <a:lnTo>
                    <a:pt x="6633" y="5230"/>
                  </a:lnTo>
                  <a:lnTo>
                    <a:pt x="6621" y="5180"/>
                  </a:lnTo>
                  <a:lnTo>
                    <a:pt x="6595" y="5142"/>
                  </a:lnTo>
                  <a:lnTo>
                    <a:pt x="6557" y="5104"/>
                  </a:lnTo>
                  <a:lnTo>
                    <a:pt x="6520" y="5066"/>
                  </a:lnTo>
                  <a:lnTo>
                    <a:pt x="6456" y="5041"/>
                  </a:lnTo>
                  <a:lnTo>
                    <a:pt x="6456" y="5041"/>
                  </a:lnTo>
                  <a:lnTo>
                    <a:pt x="6456" y="5041"/>
                  </a:lnTo>
                  <a:lnTo>
                    <a:pt x="6077" y="4902"/>
                  </a:lnTo>
                  <a:lnTo>
                    <a:pt x="5711" y="4801"/>
                  </a:lnTo>
                  <a:lnTo>
                    <a:pt x="5521" y="4763"/>
                  </a:lnTo>
                  <a:lnTo>
                    <a:pt x="5345" y="4725"/>
                  </a:lnTo>
                  <a:lnTo>
                    <a:pt x="5155" y="4699"/>
                  </a:lnTo>
                  <a:lnTo>
                    <a:pt x="4978" y="4687"/>
                  </a:lnTo>
                  <a:lnTo>
                    <a:pt x="4789" y="4687"/>
                  </a:lnTo>
                  <a:lnTo>
                    <a:pt x="4612" y="4699"/>
                  </a:lnTo>
                  <a:lnTo>
                    <a:pt x="4435" y="4725"/>
                  </a:lnTo>
                  <a:lnTo>
                    <a:pt x="4246" y="4763"/>
                  </a:lnTo>
                  <a:lnTo>
                    <a:pt x="4069" y="4813"/>
                  </a:lnTo>
                  <a:lnTo>
                    <a:pt x="3879" y="4876"/>
                  </a:lnTo>
                  <a:lnTo>
                    <a:pt x="3702" y="4952"/>
                  </a:lnTo>
                  <a:lnTo>
                    <a:pt x="3513" y="5041"/>
                  </a:lnTo>
                  <a:lnTo>
                    <a:pt x="3513" y="5041"/>
                  </a:lnTo>
                  <a:lnTo>
                    <a:pt x="3399" y="5116"/>
                  </a:lnTo>
                  <a:lnTo>
                    <a:pt x="3273" y="5205"/>
                  </a:lnTo>
                  <a:lnTo>
                    <a:pt x="3146" y="5306"/>
                  </a:lnTo>
                  <a:lnTo>
                    <a:pt x="3033" y="5420"/>
                  </a:lnTo>
                  <a:lnTo>
                    <a:pt x="2932" y="5546"/>
                  </a:lnTo>
                  <a:lnTo>
                    <a:pt x="2894" y="5609"/>
                  </a:lnTo>
                  <a:lnTo>
                    <a:pt x="2868" y="5685"/>
                  </a:lnTo>
                  <a:lnTo>
                    <a:pt x="2856" y="5748"/>
                  </a:lnTo>
                  <a:lnTo>
                    <a:pt x="2856" y="5824"/>
                  </a:lnTo>
                  <a:lnTo>
                    <a:pt x="2856" y="5887"/>
                  </a:lnTo>
                  <a:lnTo>
                    <a:pt x="2881" y="5963"/>
                  </a:lnTo>
                  <a:lnTo>
                    <a:pt x="2881" y="5963"/>
                  </a:lnTo>
                  <a:lnTo>
                    <a:pt x="2970" y="6127"/>
                  </a:lnTo>
                  <a:lnTo>
                    <a:pt x="3058" y="6291"/>
                  </a:lnTo>
                  <a:lnTo>
                    <a:pt x="3159" y="6430"/>
                  </a:lnTo>
                  <a:lnTo>
                    <a:pt x="3260" y="6556"/>
                  </a:lnTo>
                  <a:lnTo>
                    <a:pt x="3374" y="6683"/>
                  </a:lnTo>
                  <a:lnTo>
                    <a:pt x="3487" y="6796"/>
                  </a:lnTo>
                  <a:lnTo>
                    <a:pt x="3614" y="6885"/>
                  </a:lnTo>
                  <a:lnTo>
                    <a:pt x="3740" y="6973"/>
                  </a:lnTo>
                  <a:lnTo>
                    <a:pt x="3879" y="7049"/>
                  </a:lnTo>
                  <a:lnTo>
                    <a:pt x="4018" y="7112"/>
                  </a:lnTo>
                  <a:lnTo>
                    <a:pt x="4157" y="7163"/>
                  </a:lnTo>
                  <a:lnTo>
                    <a:pt x="4296" y="7213"/>
                  </a:lnTo>
                  <a:lnTo>
                    <a:pt x="4448" y="7239"/>
                  </a:lnTo>
                  <a:lnTo>
                    <a:pt x="4599" y="7264"/>
                  </a:lnTo>
                  <a:lnTo>
                    <a:pt x="4751" y="7277"/>
                  </a:lnTo>
                  <a:lnTo>
                    <a:pt x="4902" y="7277"/>
                  </a:lnTo>
                  <a:lnTo>
                    <a:pt x="5054" y="7277"/>
                  </a:lnTo>
                  <a:lnTo>
                    <a:pt x="5206" y="7251"/>
                  </a:lnTo>
                  <a:lnTo>
                    <a:pt x="5357" y="7226"/>
                  </a:lnTo>
                  <a:lnTo>
                    <a:pt x="5509" y="7188"/>
                  </a:lnTo>
                  <a:lnTo>
                    <a:pt x="5648" y="7138"/>
                  </a:lnTo>
                  <a:lnTo>
                    <a:pt x="5799" y="7087"/>
                  </a:lnTo>
                  <a:lnTo>
                    <a:pt x="5951" y="7024"/>
                  </a:lnTo>
                  <a:lnTo>
                    <a:pt x="6090" y="6948"/>
                  </a:lnTo>
                  <a:lnTo>
                    <a:pt x="6229" y="6860"/>
                  </a:lnTo>
                  <a:lnTo>
                    <a:pt x="6368" y="6771"/>
                  </a:lnTo>
                  <a:lnTo>
                    <a:pt x="6494" y="6670"/>
                  </a:lnTo>
                  <a:lnTo>
                    <a:pt x="6621" y="6569"/>
                  </a:lnTo>
                  <a:lnTo>
                    <a:pt x="6747" y="6443"/>
                  </a:lnTo>
                  <a:lnTo>
                    <a:pt x="6861" y="6329"/>
                  </a:lnTo>
                  <a:lnTo>
                    <a:pt x="6962" y="6190"/>
                  </a:lnTo>
                  <a:lnTo>
                    <a:pt x="7075" y="6051"/>
                  </a:lnTo>
                  <a:lnTo>
                    <a:pt x="7075" y="6051"/>
                  </a:lnTo>
                  <a:lnTo>
                    <a:pt x="7139" y="5963"/>
                  </a:lnTo>
                  <a:lnTo>
                    <a:pt x="7227" y="5874"/>
                  </a:lnTo>
                  <a:lnTo>
                    <a:pt x="7315" y="5786"/>
                  </a:lnTo>
                  <a:lnTo>
                    <a:pt x="7417" y="5697"/>
                  </a:lnTo>
                  <a:lnTo>
                    <a:pt x="7631" y="5546"/>
                  </a:lnTo>
                  <a:lnTo>
                    <a:pt x="7884" y="5394"/>
                  </a:lnTo>
                  <a:lnTo>
                    <a:pt x="8149" y="5255"/>
                  </a:lnTo>
                  <a:lnTo>
                    <a:pt x="8427" y="5116"/>
                  </a:lnTo>
                  <a:lnTo>
                    <a:pt x="8996" y="4826"/>
                  </a:lnTo>
                  <a:lnTo>
                    <a:pt x="9274" y="4674"/>
                  </a:lnTo>
                  <a:lnTo>
                    <a:pt x="9526" y="4497"/>
                  </a:lnTo>
                  <a:lnTo>
                    <a:pt x="9779" y="4320"/>
                  </a:lnTo>
                  <a:lnTo>
                    <a:pt x="9880" y="4232"/>
                  </a:lnTo>
                  <a:lnTo>
                    <a:pt x="9981" y="4131"/>
                  </a:lnTo>
                  <a:lnTo>
                    <a:pt x="10082" y="4030"/>
                  </a:lnTo>
                  <a:lnTo>
                    <a:pt x="10171" y="3916"/>
                  </a:lnTo>
                  <a:lnTo>
                    <a:pt x="10246" y="3803"/>
                  </a:lnTo>
                  <a:lnTo>
                    <a:pt x="10310" y="3676"/>
                  </a:lnTo>
                  <a:lnTo>
                    <a:pt x="10360" y="3550"/>
                  </a:lnTo>
                  <a:lnTo>
                    <a:pt x="10398" y="3411"/>
                  </a:lnTo>
                  <a:lnTo>
                    <a:pt x="10436" y="3272"/>
                  </a:lnTo>
                  <a:lnTo>
                    <a:pt x="10449" y="3120"/>
                  </a:lnTo>
                  <a:lnTo>
                    <a:pt x="10449" y="3120"/>
                  </a:lnTo>
                  <a:lnTo>
                    <a:pt x="10449" y="2994"/>
                  </a:lnTo>
                  <a:lnTo>
                    <a:pt x="10423" y="2868"/>
                  </a:lnTo>
                  <a:lnTo>
                    <a:pt x="10398" y="2741"/>
                  </a:lnTo>
                  <a:lnTo>
                    <a:pt x="10360" y="2628"/>
                  </a:lnTo>
                  <a:lnTo>
                    <a:pt x="10297" y="2501"/>
                  </a:lnTo>
                  <a:lnTo>
                    <a:pt x="10234" y="2375"/>
                  </a:lnTo>
                  <a:lnTo>
                    <a:pt x="10158" y="2261"/>
                  </a:lnTo>
                  <a:lnTo>
                    <a:pt x="10082" y="2148"/>
                  </a:lnTo>
                  <a:lnTo>
                    <a:pt x="9981" y="2047"/>
                  </a:lnTo>
                  <a:lnTo>
                    <a:pt x="9880" y="1958"/>
                  </a:lnTo>
                  <a:lnTo>
                    <a:pt x="9779" y="1870"/>
                  </a:lnTo>
                  <a:lnTo>
                    <a:pt x="9665" y="1807"/>
                  </a:lnTo>
                  <a:lnTo>
                    <a:pt x="9539" y="1756"/>
                  </a:lnTo>
                  <a:lnTo>
                    <a:pt x="9425" y="1718"/>
                  </a:lnTo>
                  <a:lnTo>
                    <a:pt x="9286" y="1706"/>
                  </a:lnTo>
                  <a:lnTo>
                    <a:pt x="9160" y="1706"/>
                  </a:lnTo>
                  <a:lnTo>
                    <a:pt x="9160" y="1706"/>
                  </a:lnTo>
                  <a:lnTo>
                    <a:pt x="8895" y="1743"/>
                  </a:lnTo>
                  <a:lnTo>
                    <a:pt x="8655" y="1807"/>
                  </a:lnTo>
                  <a:lnTo>
                    <a:pt x="8427" y="1895"/>
                  </a:lnTo>
                  <a:lnTo>
                    <a:pt x="8212" y="2009"/>
                  </a:lnTo>
                  <a:lnTo>
                    <a:pt x="8010" y="2135"/>
                  </a:lnTo>
                  <a:lnTo>
                    <a:pt x="7821" y="2274"/>
                  </a:lnTo>
                  <a:lnTo>
                    <a:pt x="7631" y="2438"/>
                  </a:lnTo>
                  <a:lnTo>
                    <a:pt x="7454" y="2615"/>
                  </a:lnTo>
                  <a:lnTo>
                    <a:pt x="7290" y="2805"/>
                  </a:lnTo>
                  <a:lnTo>
                    <a:pt x="7139" y="3007"/>
                  </a:lnTo>
                  <a:lnTo>
                    <a:pt x="6987" y="3209"/>
                  </a:lnTo>
                  <a:lnTo>
                    <a:pt x="6835" y="3424"/>
                  </a:lnTo>
                  <a:lnTo>
                    <a:pt x="6557" y="3840"/>
                  </a:lnTo>
                  <a:lnTo>
                    <a:pt x="6305" y="4270"/>
                  </a:lnTo>
                  <a:lnTo>
                    <a:pt x="6305" y="4270"/>
                  </a:lnTo>
                  <a:lnTo>
                    <a:pt x="6962" y="4649"/>
                  </a:lnTo>
                  <a:lnTo>
                    <a:pt x="6962" y="4649"/>
                  </a:lnTo>
                  <a:lnTo>
                    <a:pt x="7164" y="4207"/>
                  </a:lnTo>
                  <a:lnTo>
                    <a:pt x="7290" y="3929"/>
                  </a:lnTo>
                  <a:lnTo>
                    <a:pt x="7404" y="3613"/>
                  </a:lnTo>
                  <a:lnTo>
                    <a:pt x="7518" y="3297"/>
                  </a:lnTo>
                  <a:lnTo>
                    <a:pt x="7619" y="2956"/>
                  </a:lnTo>
                  <a:lnTo>
                    <a:pt x="7707" y="2602"/>
                  </a:lnTo>
                  <a:lnTo>
                    <a:pt x="7770" y="2261"/>
                  </a:lnTo>
                  <a:lnTo>
                    <a:pt x="7783" y="2085"/>
                  </a:lnTo>
                  <a:lnTo>
                    <a:pt x="7796" y="1920"/>
                  </a:lnTo>
                  <a:lnTo>
                    <a:pt x="7808" y="1756"/>
                  </a:lnTo>
                  <a:lnTo>
                    <a:pt x="7796" y="1604"/>
                  </a:lnTo>
                  <a:lnTo>
                    <a:pt x="7783" y="1453"/>
                  </a:lnTo>
                  <a:lnTo>
                    <a:pt x="7758" y="1301"/>
                  </a:lnTo>
                  <a:lnTo>
                    <a:pt x="7720" y="1162"/>
                  </a:lnTo>
                  <a:lnTo>
                    <a:pt x="7669" y="1036"/>
                  </a:lnTo>
                  <a:lnTo>
                    <a:pt x="7606" y="910"/>
                  </a:lnTo>
                  <a:lnTo>
                    <a:pt x="7530" y="809"/>
                  </a:lnTo>
                  <a:lnTo>
                    <a:pt x="7442" y="708"/>
                  </a:lnTo>
                  <a:lnTo>
                    <a:pt x="7341" y="619"/>
                  </a:lnTo>
                  <a:lnTo>
                    <a:pt x="7214" y="543"/>
                  </a:lnTo>
                  <a:lnTo>
                    <a:pt x="7075" y="480"/>
                  </a:lnTo>
                  <a:lnTo>
                    <a:pt x="6924" y="442"/>
                  </a:lnTo>
                  <a:lnTo>
                    <a:pt x="6747" y="404"/>
                  </a:lnTo>
                  <a:lnTo>
                    <a:pt x="6747" y="404"/>
                  </a:lnTo>
                  <a:lnTo>
                    <a:pt x="6583" y="392"/>
                  </a:lnTo>
                  <a:lnTo>
                    <a:pt x="6431" y="404"/>
                  </a:lnTo>
                  <a:lnTo>
                    <a:pt x="6280" y="417"/>
                  </a:lnTo>
                  <a:lnTo>
                    <a:pt x="6153" y="455"/>
                  </a:lnTo>
                  <a:lnTo>
                    <a:pt x="6027" y="505"/>
                  </a:lnTo>
                  <a:lnTo>
                    <a:pt x="5913" y="569"/>
                  </a:lnTo>
                  <a:lnTo>
                    <a:pt x="5799" y="657"/>
                  </a:lnTo>
                  <a:lnTo>
                    <a:pt x="5698" y="745"/>
                  </a:lnTo>
                  <a:lnTo>
                    <a:pt x="5610" y="847"/>
                  </a:lnTo>
                  <a:lnTo>
                    <a:pt x="5521" y="948"/>
                  </a:lnTo>
                  <a:lnTo>
                    <a:pt x="5446" y="1074"/>
                  </a:lnTo>
                  <a:lnTo>
                    <a:pt x="5370" y="1200"/>
                  </a:lnTo>
                  <a:lnTo>
                    <a:pt x="5307" y="1339"/>
                  </a:lnTo>
                  <a:lnTo>
                    <a:pt x="5256" y="1478"/>
                  </a:lnTo>
                  <a:lnTo>
                    <a:pt x="5155" y="1781"/>
                  </a:lnTo>
                  <a:lnTo>
                    <a:pt x="5079" y="2110"/>
                  </a:lnTo>
                  <a:lnTo>
                    <a:pt x="5029" y="2438"/>
                  </a:lnTo>
                  <a:lnTo>
                    <a:pt x="4978" y="2767"/>
                  </a:lnTo>
                  <a:lnTo>
                    <a:pt x="4953" y="3095"/>
                  </a:lnTo>
                  <a:lnTo>
                    <a:pt x="4940" y="3411"/>
                  </a:lnTo>
                  <a:lnTo>
                    <a:pt x="4940" y="3701"/>
                  </a:lnTo>
                  <a:lnTo>
                    <a:pt x="4940" y="4219"/>
                  </a:lnTo>
                  <a:lnTo>
                    <a:pt x="4940" y="4219"/>
                  </a:lnTo>
                  <a:lnTo>
                    <a:pt x="4953" y="4308"/>
                  </a:lnTo>
                  <a:lnTo>
                    <a:pt x="4978" y="4384"/>
                  </a:lnTo>
                  <a:lnTo>
                    <a:pt x="5016" y="4447"/>
                  </a:lnTo>
                  <a:lnTo>
                    <a:pt x="5067" y="4497"/>
                  </a:lnTo>
                  <a:lnTo>
                    <a:pt x="5130" y="4548"/>
                  </a:lnTo>
                  <a:lnTo>
                    <a:pt x="5193" y="4573"/>
                  </a:lnTo>
                  <a:lnTo>
                    <a:pt x="5256" y="4586"/>
                  </a:lnTo>
                  <a:lnTo>
                    <a:pt x="5332" y="4598"/>
                  </a:lnTo>
                  <a:lnTo>
                    <a:pt x="5408" y="4586"/>
                  </a:lnTo>
                  <a:lnTo>
                    <a:pt x="5471" y="4573"/>
                  </a:lnTo>
                  <a:lnTo>
                    <a:pt x="5534" y="4548"/>
                  </a:lnTo>
                  <a:lnTo>
                    <a:pt x="5597" y="4497"/>
                  </a:lnTo>
                  <a:lnTo>
                    <a:pt x="5648" y="4447"/>
                  </a:lnTo>
                  <a:lnTo>
                    <a:pt x="5686" y="4384"/>
                  </a:lnTo>
                  <a:lnTo>
                    <a:pt x="5711" y="4308"/>
                  </a:lnTo>
                  <a:lnTo>
                    <a:pt x="5724" y="4219"/>
                  </a:lnTo>
                  <a:lnTo>
                    <a:pt x="5724" y="4219"/>
                  </a:lnTo>
                  <a:lnTo>
                    <a:pt x="5724" y="3714"/>
                  </a:lnTo>
                  <a:lnTo>
                    <a:pt x="5711" y="3398"/>
                  </a:lnTo>
                  <a:lnTo>
                    <a:pt x="5686" y="3057"/>
                  </a:lnTo>
                  <a:lnTo>
                    <a:pt x="5660" y="2691"/>
                  </a:lnTo>
                  <a:lnTo>
                    <a:pt x="5610" y="2312"/>
                  </a:lnTo>
                  <a:lnTo>
                    <a:pt x="5547" y="1933"/>
                  </a:lnTo>
                  <a:lnTo>
                    <a:pt x="5458" y="1567"/>
                  </a:lnTo>
                  <a:lnTo>
                    <a:pt x="5345" y="1213"/>
                  </a:lnTo>
                  <a:lnTo>
                    <a:pt x="5281" y="1049"/>
                  </a:lnTo>
                  <a:lnTo>
                    <a:pt x="5218" y="884"/>
                  </a:lnTo>
                  <a:lnTo>
                    <a:pt x="5142" y="733"/>
                  </a:lnTo>
                  <a:lnTo>
                    <a:pt x="5054" y="594"/>
                  </a:lnTo>
                  <a:lnTo>
                    <a:pt x="4966" y="468"/>
                  </a:lnTo>
                  <a:lnTo>
                    <a:pt x="4865" y="354"/>
                  </a:lnTo>
                  <a:lnTo>
                    <a:pt x="4763" y="253"/>
                  </a:lnTo>
                  <a:lnTo>
                    <a:pt x="4650" y="164"/>
                  </a:lnTo>
                  <a:lnTo>
                    <a:pt x="4523" y="101"/>
                  </a:lnTo>
                  <a:lnTo>
                    <a:pt x="4397" y="51"/>
                  </a:lnTo>
                  <a:lnTo>
                    <a:pt x="4246" y="13"/>
                  </a:lnTo>
                  <a:lnTo>
                    <a:pt x="4094" y="0"/>
                  </a:lnTo>
                  <a:lnTo>
                    <a:pt x="3942" y="0"/>
                  </a:lnTo>
                  <a:lnTo>
                    <a:pt x="3765" y="38"/>
                  </a:lnTo>
                  <a:lnTo>
                    <a:pt x="3765" y="38"/>
                  </a:lnTo>
                  <a:lnTo>
                    <a:pt x="3601" y="89"/>
                  </a:lnTo>
                  <a:lnTo>
                    <a:pt x="3450" y="152"/>
                  </a:lnTo>
                  <a:lnTo>
                    <a:pt x="3311" y="228"/>
                  </a:lnTo>
                  <a:lnTo>
                    <a:pt x="3197" y="316"/>
                  </a:lnTo>
                  <a:lnTo>
                    <a:pt x="3096" y="417"/>
                  </a:lnTo>
                  <a:lnTo>
                    <a:pt x="2995" y="531"/>
                  </a:lnTo>
                  <a:lnTo>
                    <a:pt x="2919" y="657"/>
                  </a:lnTo>
                  <a:lnTo>
                    <a:pt x="2843" y="796"/>
                  </a:lnTo>
                  <a:lnTo>
                    <a:pt x="2793" y="948"/>
                  </a:lnTo>
                  <a:lnTo>
                    <a:pt x="2742" y="1099"/>
                  </a:lnTo>
                  <a:lnTo>
                    <a:pt x="2704" y="1263"/>
                  </a:lnTo>
                  <a:lnTo>
                    <a:pt x="2679" y="1428"/>
                  </a:lnTo>
                  <a:lnTo>
                    <a:pt x="2666" y="1604"/>
                  </a:lnTo>
                  <a:lnTo>
                    <a:pt x="2654" y="1781"/>
                  </a:lnTo>
                  <a:lnTo>
                    <a:pt x="2666" y="2148"/>
                  </a:lnTo>
                  <a:lnTo>
                    <a:pt x="2692" y="2527"/>
                  </a:lnTo>
                  <a:lnTo>
                    <a:pt x="2742" y="2893"/>
                  </a:lnTo>
                  <a:lnTo>
                    <a:pt x="2818" y="3272"/>
                  </a:lnTo>
                  <a:lnTo>
                    <a:pt x="2894" y="3638"/>
                  </a:lnTo>
                  <a:lnTo>
                    <a:pt x="2982" y="3979"/>
                  </a:lnTo>
                  <a:lnTo>
                    <a:pt x="3071" y="4295"/>
                  </a:lnTo>
                  <a:lnTo>
                    <a:pt x="3235" y="4826"/>
                  </a:lnTo>
                  <a:lnTo>
                    <a:pt x="3235" y="4826"/>
                  </a:lnTo>
                  <a:lnTo>
                    <a:pt x="3260" y="4914"/>
                  </a:lnTo>
                  <a:lnTo>
                    <a:pt x="3311" y="4977"/>
                  </a:lnTo>
                  <a:lnTo>
                    <a:pt x="3374" y="5028"/>
                  </a:lnTo>
                  <a:lnTo>
                    <a:pt x="3437" y="5066"/>
                  </a:lnTo>
                  <a:lnTo>
                    <a:pt x="3500" y="5091"/>
                  </a:lnTo>
                  <a:lnTo>
                    <a:pt x="3576" y="5104"/>
                  </a:lnTo>
                  <a:lnTo>
                    <a:pt x="3639" y="5104"/>
                  </a:lnTo>
                  <a:lnTo>
                    <a:pt x="3715" y="5091"/>
                  </a:lnTo>
                  <a:lnTo>
                    <a:pt x="3791" y="5066"/>
                  </a:lnTo>
                  <a:lnTo>
                    <a:pt x="3841" y="5028"/>
                  </a:lnTo>
                  <a:lnTo>
                    <a:pt x="3904" y="4977"/>
                  </a:lnTo>
                  <a:lnTo>
                    <a:pt x="3942" y="4927"/>
                  </a:lnTo>
                  <a:lnTo>
                    <a:pt x="3980" y="4864"/>
                  </a:lnTo>
                  <a:lnTo>
                    <a:pt x="3993" y="4788"/>
                  </a:lnTo>
                  <a:lnTo>
                    <a:pt x="4005" y="4712"/>
                  </a:lnTo>
                  <a:lnTo>
                    <a:pt x="3980" y="4624"/>
                  </a:lnTo>
                  <a:lnTo>
                    <a:pt x="3980" y="4624"/>
                  </a:lnTo>
                  <a:lnTo>
                    <a:pt x="3816" y="4080"/>
                  </a:lnTo>
                  <a:lnTo>
                    <a:pt x="3715" y="3790"/>
                  </a:lnTo>
                  <a:lnTo>
                    <a:pt x="3601" y="3512"/>
                  </a:lnTo>
                  <a:lnTo>
                    <a:pt x="3475" y="3221"/>
                  </a:lnTo>
                  <a:lnTo>
                    <a:pt x="3336" y="2931"/>
                  </a:lnTo>
                  <a:lnTo>
                    <a:pt x="3184" y="2666"/>
                  </a:lnTo>
                  <a:lnTo>
                    <a:pt x="3007" y="2400"/>
                  </a:lnTo>
                  <a:lnTo>
                    <a:pt x="2831" y="2160"/>
                  </a:lnTo>
                  <a:lnTo>
                    <a:pt x="2729" y="2047"/>
                  </a:lnTo>
                  <a:lnTo>
                    <a:pt x="2628" y="1946"/>
                  </a:lnTo>
                  <a:lnTo>
                    <a:pt x="2515" y="1844"/>
                  </a:lnTo>
                  <a:lnTo>
                    <a:pt x="2401" y="1756"/>
                  </a:lnTo>
                  <a:lnTo>
                    <a:pt x="2287" y="1680"/>
                  </a:lnTo>
                  <a:lnTo>
                    <a:pt x="2174" y="1604"/>
                  </a:lnTo>
                  <a:lnTo>
                    <a:pt x="2047" y="1541"/>
                  </a:lnTo>
                  <a:lnTo>
                    <a:pt x="1921" y="1478"/>
                  </a:lnTo>
                  <a:lnTo>
                    <a:pt x="1782" y="1440"/>
                  </a:lnTo>
                  <a:lnTo>
                    <a:pt x="1643" y="1402"/>
                  </a:lnTo>
                  <a:lnTo>
                    <a:pt x="1504" y="1390"/>
                  </a:lnTo>
                  <a:lnTo>
                    <a:pt x="1352" y="1377"/>
                  </a:lnTo>
                  <a:lnTo>
                    <a:pt x="1201" y="1377"/>
                  </a:lnTo>
                  <a:lnTo>
                    <a:pt x="1037" y="1402"/>
                  </a:lnTo>
                  <a:lnTo>
                    <a:pt x="1037" y="1402"/>
                  </a:lnTo>
                  <a:lnTo>
                    <a:pt x="910" y="1428"/>
                  </a:lnTo>
                  <a:lnTo>
                    <a:pt x="797" y="1466"/>
                  </a:lnTo>
                  <a:lnTo>
                    <a:pt x="683" y="1529"/>
                  </a:lnTo>
                  <a:lnTo>
                    <a:pt x="569" y="1592"/>
                  </a:lnTo>
                  <a:lnTo>
                    <a:pt x="468" y="1668"/>
                  </a:lnTo>
                  <a:lnTo>
                    <a:pt x="380" y="1756"/>
                  </a:lnTo>
                  <a:lnTo>
                    <a:pt x="291" y="1857"/>
                  </a:lnTo>
                  <a:lnTo>
                    <a:pt x="215" y="1958"/>
                  </a:lnTo>
                  <a:lnTo>
                    <a:pt x="152" y="2072"/>
                  </a:lnTo>
                  <a:lnTo>
                    <a:pt x="102" y="2198"/>
                  </a:lnTo>
                  <a:lnTo>
                    <a:pt x="51" y="2312"/>
                  </a:lnTo>
                  <a:lnTo>
                    <a:pt x="26" y="2438"/>
                  </a:lnTo>
                  <a:lnTo>
                    <a:pt x="13" y="2565"/>
                  </a:lnTo>
                  <a:lnTo>
                    <a:pt x="1" y="2691"/>
                  </a:lnTo>
                  <a:lnTo>
                    <a:pt x="13" y="2817"/>
                  </a:lnTo>
                  <a:lnTo>
                    <a:pt x="39" y="2944"/>
                  </a:lnTo>
                  <a:lnTo>
                    <a:pt x="39" y="2944"/>
                  </a:lnTo>
                  <a:lnTo>
                    <a:pt x="114" y="3184"/>
                  </a:lnTo>
                  <a:lnTo>
                    <a:pt x="215" y="3424"/>
                  </a:lnTo>
                  <a:lnTo>
                    <a:pt x="316" y="3664"/>
                  </a:lnTo>
                  <a:lnTo>
                    <a:pt x="443" y="3878"/>
                  </a:lnTo>
                  <a:lnTo>
                    <a:pt x="582" y="4093"/>
                  </a:lnTo>
                  <a:lnTo>
                    <a:pt x="746" y="4295"/>
                  </a:lnTo>
                  <a:lnTo>
                    <a:pt x="910" y="4497"/>
                  </a:lnTo>
                  <a:lnTo>
                    <a:pt x="1074" y="4687"/>
                  </a:lnTo>
                  <a:lnTo>
                    <a:pt x="1264" y="4864"/>
                  </a:lnTo>
                  <a:lnTo>
                    <a:pt x="1453" y="5041"/>
                  </a:lnTo>
                  <a:lnTo>
                    <a:pt x="1656" y="5205"/>
                  </a:lnTo>
                  <a:lnTo>
                    <a:pt x="1858" y="5369"/>
                  </a:lnTo>
                  <a:lnTo>
                    <a:pt x="2073" y="5521"/>
                  </a:lnTo>
                  <a:lnTo>
                    <a:pt x="2275" y="5672"/>
                  </a:lnTo>
                  <a:lnTo>
                    <a:pt x="2704" y="5937"/>
                  </a:lnTo>
                  <a:lnTo>
                    <a:pt x="2704" y="5937"/>
                  </a:lnTo>
                  <a:lnTo>
                    <a:pt x="2780" y="5975"/>
                  </a:lnTo>
                  <a:lnTo>
                    <a:pt x="2843" y="5988"/>
                  </a:lnTo>
                  <a:lnTo>
                    <a:pt x="2906" y="5988"/>
                  </a:lnTo>
                  <a:lnTo>
                    <a:pt x="2970" y="5975"/>
                  </a:lnTo>
                  <a:lnTo>
                    <a:pt x="3020" y="5950"/>
                  </a:lnTo>
                  <a:lnTo>
                    <a:pt x="3083" y="5925"/>
                  </a:lnTo>
                  <a:lnTo>
                    <a:pt x="3134" y="5874"/>
                  </a:lnTo>
                  <a:lnTo>
                    <a:pt x="3172" y="5836"/>
                  </a:lnTo>
                  <a:lnTo>
                    <a:pt x="3210" y="5786"/>
                  </a:lnTo>
                  <a:lnTo>
                    <a:pt x="3235" y="5723"/>
                  </a:lnTo>
                  <a:lnTo>
                    <a:pt x="3247" y="5660"/>
                  </a:lnTo>
                  <a:lnTo>
                    <a:pt x="3260" y="5609"/>
                  </a:lnTo>
                  <a:lnTo>
                    <a:pt x="3247" y="5546"/>
                  </a:lnTo>
                  <a:lnTo>
                    <a:pt x="3235" y="5483"/>
                  </a:lnTo>
                  <a:lnTo>
                    <a:pt x="3197" y="5432"/>
                  </a:lnTo>
                  <a:lnTo>
                    <a:pt x="3146" y="5382"/>
                  </a:lnTo>
                  <a:lnTo>
                    <a:pt x="3146" y="5382"/>
                  </a:lnTo>
                  <a:lnTo>
                    <a:pt x="2692" y="5028"/>
                  </a:lnTo>
                  <a:lnTo>
                    <a:pt x="2262" y="4674"/>
                  </a:lnTo>
                  <a:lnTo>
                    <a:pt x="1845" y="4308"/>
                  </a:lnTo>
                  <a:lnTo>
                    <a:pt x="1630" y="4106"/>
                  </a:lnTo>
                  <a:lnTo>
                    <a:pt x="1441" y="3904"/>
                  </a:lnTo>
                  <a:lnTo>
                    <a:pt x="1441" y="3904"/>
                  </a:lnTo>
                  <a:lnTo>
                    <a:pt x="1302" y="3790"/>
                  </a:lnTo>
                  <a:lnTo>
                    <a:pt x="1176" y="3664"/>
                  </a:lnTo>
                  <a:lnTo>
                    <a:pt x="1062" y="3512"/>
                  </a:lnTo>
                  <a:lnTo>
                    <a:pt x="948" y="3348"/>
                  </a:lnTo>
                  <a:lnTo>
                    <a:pt x="847" y="3184"/>
                  </a:lnTo>
                  <a:lnTo>
                    <a:pt x="771" y="3019"/>
                  </a:lnTo>
                  <a:lnTo>
                    <a:pt x="708" y="2855"/>
                  </a:lnTo>
                  <a:lnTo>
                    <a:pt x="670" y="2691"/>
                  </a:lnTo>
                  <a:lnTo>
                    <a:pt x="670" y="2552"/>
                  </a:lnTo>
                  <a:lnTo>
                    <a:pt x="683" y="2489"/>
                  </a:lnTo>
                  <a:lnTo>
                    <a:pt x="695" y="2426"/>
                  </a:lnTo>
                  <a:lnTo>
                    <a:pt x="721" y="2362"/>
                  </a:lnTo>
                  <a:lnTo>
                    <a:pt x="759" y="2312"/>
                  </a:lnTo>
                  <a:lnTo>
                    <a:pt x="809" y="2261"/>
                  </a:lnTo>
                  <a:lnTo>
                    <a:pt x="860" y="2223"/>
                  </a:lnTo>
                  <a:lnTo>
                    <a:pt x="923" y="2198"/>
                  </a:lnTo>
                  <a:lnTo>
                    <a:pt x="999" y="2173"/>
                  </a:lnTo>
                  <a:lnTo>
                    <a:pt x="1087" y="2160"/>
                  </a:lnTo>
                  <a:lnTo>
                    <a:pt x="1188" y="2148"/>
                  </a:lnTo>
                  <a:lnTo>
                    <a:pt x="1314" y="2148"/>
                  </a:lnTo>
                  <a:lnTo>
                    <a:pt x="1441" y="2160"/>
                  </a:lnTo>
                  <a:lnTo>
                    <a:pt x="1580" y="2186"/>
                  </a:lnTo>
                  <a:lnTo>
                    <a:pt x="1731" y="2223"/>
                  </a:lnTo>
                  <a:lnTo>
                    <a:pt x="1731" y="2223"/>
                  </a:lnTo>
                  <a:lnTo>
                    <a:pt x="1845" y="2299"/>
                  </a:lnTo>
                  <a:lnTo>
                    <a:pt x="1946" y="2375"/>
                  </a:lnTo>
                  <a:lnTo>
                    <a:pt x="2035" y="2463"/>
                  </a:lnTo>
                  <a:lnTo>
                    <a:pt x="2123" y="2565"/>
                  </a:lnTo>
                  <a:lnTo>
                    <a:pt x="2211" y="2653"/>
                  </a:lnTo>
                  <a:lnTo>
                    <a:pt x="2287" y="2767"/>
                  </a:lnTo>
                  <a:lnTo>
                    <a:pt x="2439" y="2981"/>
                  </a:lnTo>
                  <a:lnTo>
                    <a:pt x="2439" y="2981"/>
                  </a:lnTo>
                  <a:lnTo>
                    <a:pt x="2565" y="3196"/>
                  </a:lnTo>
                  <a:lnTo>
                    <a:pt x="2692" y="3411"/>
                  </a:lnTo>
                  <a:lnTo>
                    <a:pt x="2805" y="3638"/>
                  </a:lnTo>
                  <a:lnTo>
                    <a:pt x="2906" y="3878"/>
                  </a:lnTo>
                  <a:lnTo>
                    <a:pt x="2995" y="4106"/>
                  </a:lnTo>
                  <a:lnTo>
                    <a:pt x="3083" y="4346"/>
                  </a:lnTo>
                  <a:lnTo>
                    <a:pt x="3235" y="4826"/>
                  </a:lnTo>
                  <a:lnTo>
                    <a:pt x="3235" y="4826"/>
                  </a:lnTo>
                  <a:lnTo>
                    <a:pt x="3980" y="4624"/>
                  </a:lnTo>
                  <a:lnTo>
                    <a:pt x="3980" y="4624"/>
                  </a:lnTo>
                  <a:lnTo>
                    <a:pt x="3866" y="4219"/>
                  </a:lnTo>
                  <a:lnTo>
                    <a:pt x="3753" y="3803"/>
                  </a:lnTo>
                  <a:lnTo>
                    <a:pt x="3652" y="3386"/>
                  </a:lnTo>
                  <a:lnTo>
                    <a:pt x="3563" y="2956"/>
                  </a:lnTo>
                  <a:lnTo>
                    <a:pt x="3513" y="2527"/>
                  </a:lnTo>
                  <a:lnTo>
                    <a:pt x="3487" y="2312"/>
                  </a:lnTo>
                  <a:lnTo>
                    <a:pt x="3475" y="2097"/>
                  </a:lnTo>
                  <a:lnTo>
                    <a:pt x="3475" y="1882"/>
                  </a:lnTo>
                  <a:lnTo>
                    <a:pt x="3487" y="1668"/>
                  </a:lnTo>
                  <a:lnTo>
                    <a:pt x="3513" y="1453"/>
                  </a:lnTo>
                  <a:lnTo>
                    <a:pt x="3538" y="1251"/>
                  </a:lnTo>
                  <a:lnTo>
                    <a:pt x="3538" y="1251"/>
                  </a:lnTo>
                  <a:lnTo>
                    <a:pt x="3563" y="1124"/>
                  </a:lnTo>
                  <a:lnTo>
                    <a:pt x="3589" y="1023"/>
                  </a:lnTo>
                  <a:lnTo>
                    <a:pt x="3626" y="935"/>
                  </a:lnTo>
                  <a:lnTo>
                    <a:pt x="3664" y="872"/>
                  </a:lnTo>
                  <a:lnTo>
                    <a:pt x="3702" y="821"/>
                  </a:lnTo>
                  <a:lnTo>
                    <a:pt x="3740" y="783"/>
                  </a:lnTo>
                  <a:lnTo>
                    <a:pt x="3791" y="758"/>
                  </a:lnTo>
                  <a:lnTo>
                    <a:pt x="3829" y="745"/>
                  </a:lnTo>
                  <a:lnTo>
                    <a:pt x="3879" y="745"/>
                  </a:lnTo>
                  <a:lnTo>
                    <a:pt x="3930" y="771"/>
                  </a:lnTo>
                  <a:lnTo>
                    <a:pt x="3968" y="796"/>
                  </a:lnTo>
                  <a:lnTo>
                    <a:pt x="4018" y="821"/>
                  </a:lnTo>
                  <a:lnTo>
                    <a:pt x="4119" y="922"/>
                  </a:lnTo>
                  <a:lnTo>
                    <a:pt x="4220" y="1036"/>
                  </a:lnTo>
                  <a:lnTo>
                    <a:pt x="4321" y="1175"/>
                  </a:lnTo>
                  <a:lnTo>
                    <a:pt x="4410" y="1314"/>
                  </a:lnTo>
                  <a:lnTo>
                    <a:pt x="4574" y="1604"/>
                  </a:lnTo>
                  <a:lnTo>
                    <a:pt x="4688" y="1819"/>
                  </a:lnTo>
                  <a:lnTo>
                    <a:pt x="4726" y="1908"/>
                  </a:lnTo>
                  <a:lnTo>
                    <a:pt x="4726" y="1908"/>
                  </a:lnTo>
                  <a:lnTo>
                    <a:pt x="4789" y="2186"/>
                  </a:lnTo>
                  <a:lnTo>
                    <a:pt x="4839" y="2463"/>
                  </a:lnTo>
                  <a:lnTo>
                    <a:pt x="4877" y="2741"/>
                  </a:lnTo>
                  <a:lnTo>
                    <a:pt x="4902" y="3019"/>
                  </a:lnTo>
                  <a:lnTo>
                    <a:pt x="4902" y="3019"/>
                  </a:lnTo>
                  <a:lnTo>
                    <a:pt x="4928" y="3310"/>
                  </a:lnTo>
                  <a:lnTo>
                    <a:pt x="4940" y="3613"/>
                  </a:lnTo>
                  <a:lnTo>
                    <a:pt x="4940" y="3916"/>
                  </a:lnTo>
                  <a:lnTo>
                    <a:pt x="4940" y="4219"/>
                  </a:lnTo>
                  <a:lnTo>
                    <a:pt x="4940" y="4219"/>
                  </a:lnTo>
                  <a:lnTo>
                    <a:pt x="5724" y="4219"/>
                  </a:lnTo>
                  <a:lnTo>
                    <a:pt x="5724" y="4219"/>
                  </a:lnTo>
                  <a:lnTo>
                    <a:pt x="5711" y="3929"/>
                  </a:lnTo>
                  <a:lnTo>
                    <a:pt x="5724" y="3626"/>
                  </a:lnTo>
                  <a:lnTo>
                    <a:pt x="5736" y="3335"/>
                  </a:lnTo>
                  <a:lnTo>
                    <a:pt x="5762" y="3032"/>
                  </a:lnTo>
                  <a:lnTo>
                    <a:pt x="5799" y="2741"/>
                  </a:lnTo>
                  <a:lnTo>
                    <a:pt x="5837" y="2451"/>
                  </a:lnTo>
                  <a:lnTo>
                    <a:pt x="5901" y="2160"/>
                  </a:lnTo>
                  <a:lnTo>
                    <a:pt x="5964" y="187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6195A54F-2D30-4F0C-BE7E-9767450497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081" y="701755"/>
            <a:ext cx="5246687" cy="4301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4" name="Google Shape;8781;p76">
            <a:extLst>
              <a:ext uri="{FF2B5EF4-FFF2-40B4-BE49-F238E27FC236}">
                <a16:creationId xmlns:a16="http://schemas.microsoft.com/office/drawing/2014/main" id="{408C5488-0AA5-4120-8895-2E6A9CCFBDFC}"/>
              </a:ext>
            </a:extLst>
          </p:cNvPr>
          <p:cNvGrpSpPr/>
          <p:nvPr/>
        </p:nvGrpSpPr>
        <p:grpSpPr>
          <a:xfrm rot="19245014">
            <a:off x="7714372" y="4092076"/>
            <a:ext cx="712557" cy="785901"/>
            <a:chOff x="4206459" y="1191441"/>
            <a:chExt cx="712557" cy="785901"/>
          </a:xfrm>
        </p:grpSpPr>
        <p:sp>
          <p:nvSpPr>
            <p:cNvPr id="15" name="Google Shape;8782;p76">
              <a:extLst>
                <a:ext uri="{FF2B5EF4-FFF2-40B4-BE49-F238E27FC236}">
                  <a16:creationId xmlns:a16="http://schemas.microsoft.com/office/drawing/2014/main" id="{D5346B5F-4CDB-463A-B95F-36E57D9937DF}"/>
                </a:ext>
              </a:extLst>
            </p:cNvPr>
            <p:cNvSpPr/>
            <p:nvPr/>
          </p:nvSpPr>
          <p:spPr>
            <a:xfrm>
              <a:off x="4548248" y="1328649"/>
              <a:ext cx="325201" cy="322547"/>
            </a:xfrm>
            <a:custGeom>
              <a:avLst/>
              <a:gdLst/>
              <a:ahLst/>
              <a:cxnLst/>
              <a:rect l="l" t="t" r="r" b="b"/>
              <a:pathLst>
                <a:path w="25486" h="25278" extrusionOk="0">
                  <a:moveTo>
                    <a:pt x="12746" y="4905"/>
                  </a:moveTo>
                  <a:cubicBezTo>
                    <a:pt x="13701" y="4905"/>
                    <a:pt x="14672" y="5083"/>
                    <a:pt x="15613" y="5460"/>
                  </a:cubicBezTo>
                  <a:cubicBezTo>
                    <a:pt x="19580" y="7047"/>
                    <a:pt x="21508" y="11545"/>
                    <a:pt x="19923" y="15511"/>
                  </a:cubicBezTo>
                  <a:cubicBezTo>
                    <a:pt x="18714" y="18534"/>
                    <a:pt x="15811" y="20374"/>
                    <a:pt x="12742" y="20374"/>
                  </a:cubicBezTo>
                  <a:cubicBezTo>
                    <a:pt x="11786" y="20374"/>
                    <a:pt x="10814" y="20196"/>
                    <a:pt x="9873" y="19819"/>
                  </a:cubicBezTo>
                  <a:cubicBezTo>
                    <a:pt x="5908" y="18234"/>
                    <a:pt x="3978" y="13734"/>
                    <a:pt x="5563" y="9769"/>
                  </a:cubicBezTo>
                  <a:cubicBezTo>
                    <a:pt x="6772" y="6745"/>
                    <a:pt x="9676" y="4905"/>
                    <a:pt x="12746" y="4905"/>
                  </a:cubicBezTo>
                  <a:close/>
                  <a:moveTo>
                    <a:pt x="15551" y="1"/>
                  </a:moveTo>
                  <a:cubicBezTo>
                    <a:pt x="15240" y="1"/>
                    <a:pt x="14946" y="187"/>
                    <a:pt x="14824" y="492"/>
                  </a:cubicBezTo>
                  <a:lnTo>
                    <a:pt x="14047" y="2435"/>
                  </a:lnTo>
                  <a:cubicBezTo>
                    <a:pt x="13612" y="2378"/>
                    <a:pt x="13174" y="2350"/>
                    <a:pt x="12736" y="2350"/>
                  </a:cubicBezTo>
                  <a:cubicBezTo>
                    <a:pt x="12218" y="2350"/>
                    <a:pt x="11700" y="2390"/>
                    <a:pt x="11187" y="2469"/>
                  </a:cubicBezTo>
                  <a:lnTo>
                    <a:pt x="10364" y="547"/>
                  </a:lnTo>
                  <a:cubicBezTo>
                    <a:pt x="10238" y="251"/>
                    <a:pt x="9949" y="73"/>
                    <a:pt x="9646" y="73"/>
                  </a:cubicBezTo>
                  <a:cubicBezTo>
                    <a:pt x="9543" y="73"/>
                    <a:pt x="9438" y="93"/>
                    <a:pt x="9338" y="137"/>
                  </a:cubicBezTo>
                  <a:lnTo>
                    <a:pt x="6036" y="1553"/>
                  </a:lnTo>
                  <a:cubicBezTo>
                    <a:pt x="5640" y="1722"/>
                    <a:pt x="5456" y="2182"/>
                    <a:pt x="5626" y="2579"/>
                  </a:cubicBezTo>
                  <a:lnTo>
                    <a:pt x="6449" y="4501"/>
                  </a:lnTo>
                  <a:cubicBezTo>
                    <a:pt x="5690" y="5085"/>
                    <a:pt x="5019" y="5775"/>
                    <a:pt x="4452" y="6549"/>
                  </a:cubicBezTo>
                  <a:lnTo>
                    <a:pt x="2510" y="5772"/>
                  </a:lnTo>
                  <a:cubicBezTo>
                    <a:pt x="2414" y="5734"/>
                    <a:pt x="2316" y="5716"/>
                    <a:pt x="2219" y="5716"/>
                  </a:cubicBezTo>
                  <a:cubicBezTo>
                    <a:pt x="1910" y="5716"/>
                    <a:pt x="1616" y="5901"/>
                    <a:pt x="1493" y="6208"/>
                  </a:cubicBezTo>
                  <a:lnTo>
                    <a:pt x="161" y="9542"/>
                  </a:lnTo>
                  <a:cubicBezTo>
                    <a:pt x="0" y="9944"/>
                    <a:pt x="194" y="10398"/>
                    <a:pt x="596" y="10558"/>
                  </a:cubicBezTo>
                  <a:lnTo>
                    <a:pt x="2537" y="11335"/>
                  </a:lnTo>
                  <a:cubicBezTo>
                    <a:pt x="2415" y="12285"/>
                    <a:pt x="2426" y="13249"/>
                    <a:pt x="2572" y="14195"/>
                  </a:cubicBezTo>
                  <a:lnTo>
                    <a:pt x="651" y="15018"/>
                  </a:lnTo>
                  <a:cubicBezTo>
                    <a:pt x="253" y="15189"/>
                    <a:pt x="71" y="15649"/>
                    <a:pt x="241" y="16046"/>
                  </a:cubicBezTo>
                  <a:lnTo>
                    <a:pt x="1655" y="19347"/>
                  </a:lnTo>
                  <a:cubicBezTo>
                    <a:pt x="1781" y="19643"/>
                    <a:pt x="2070" y="19821"/>
                    <a:pt x="2373" y="19821"/>
                  </a:cubicBezTo>
                  <a:cubicBezTo>
                    <a:pt x="2476" y="19821"/>
                    <a:pt x="2581" y="19800"/>
                    <a:pt x="2681" y="19756"/>
                  </a:cubicBezTo>
                  <a:lnTo>
                    <a:pt x="4603" y="18933"/>
                  </a:lnTo>
                  <a:cubicBezTo>
                    <a:pt x="5189" y="19692"/>
                    <a:pt x="5879" y="20365"/>
                    <a:pt x="6651" y="20930"/>
                  </a:cubicBezTo>
                  <a:lnTo>
                    <a:pt x="5874" y="22873"/>
                  </a:lnTo>
                  <a:cubicBezTo>
                    <a:pt x="5714" y="23273"/>
                    <a:pt x="5909" y="23728"/>
                    <a:pt x="6310" y="23888"/>
                  </a:cubicBezTo>
                  <a:lnTo>
                    <a:pt x="9645" y="25222"/>
                  </a:lnTo>
                  <a:cubicBezTo>
                    <a:pt x="9740" y="25260"/>
                    <a:pt x="9838" y="25278"/>
                    <a:pt x="9935" y="25278"/>
                  </a:cubicBezTo>
                  <a:cubicBezTo>
                    <a:pt x="10245" y="25278"/>
                    <a:pt x="10538" y="25092"/>
                    <a:pt x="10660" y="24786"/>
                  </a:cubicBezTo>
                  <a:lnTo>
                    <a:pt x="11437" y="22845"/>
                  </a:lnTo>
                  <a:cubicBezTo>
                    <a:pt x="11871" y="22901"/>
                    <a:pt x="12308" y="22929"/>
                    <a:pt x="12745" y="22929"/>
                  </a:cubicBezTo>
                  <a:cubicBezTo>
                    <a:pt x="13264" y="22929"/>
                    <a:pt x="13784" y="22889"/>
                    <a:pt x="14299" y="22810"/>
                  </a:cubicBezTo>
                  <a:lnTo>
                    <a:pt x="15122" y="24732"/>
                  </a:lnTo>
                  <a:cubicBezTo>
                    <a:pt x="15248" y="25028"/>
                    <a:pt x="15536" y="25206"/>
                    <a:pt x="15839" y="25206"/>
                  </a:cubicBezTo>
                  <a:cubicBezTo>
                    <a:pt x="15943" y="25206"/>
                    <a:pt x="16047" y="25185"/>
                    <a:pt x="16148" y="25142"/>
                  </a:cubicBezTo>
                  <a:lnTo>
                    <a:pt x="19449" y="23728"/>
                  </a:lnTo>
                  <a:cubicBezTo>
                    <a:pt x="19846" y="23558"/>
                    <a:pt x="20030" y="23098"/>
                    <a:pt x="19860" y="22701"/>
                  </a:cubicBezTo>
                  <a:lnTo>
                    <a:pt x="19037" y="20780"/>
                  </a:lnTo>
                  <a:cubicBezTo>
                    <a:pt x="19794" y="20194"/>
                    <a:pt x="20467" y="19503"/>
                    <a:pt x="21034" y="18732"/>
                  </a:cubicBezTo>
                  <a:lnTo>
                    <a:pt x="22975" y="19508"/>
                  </a:lnTo>
                  <a:cubicBezTo>
                    <a:pt x="23070" y="19546"/>
                    <a:pt x="23168" y="19564"/>
                    <a:pt x="23265" y="19564"/>
                  </a:cubicBezTo>
                  <a:cubicBezTo>
                    <a:pt x="23576" y="19564"/>
                    <a:pt x="23869" y="19378"/>
                    <a:pt x="23992" y="19073"/>
                  </a:cubicBezTo>
                  <a:lnTo>
                    <a:pt x="25326" y="15737"/>
                  </a:lnTo>
                  <a:cubicBezTo>
                    <a:pt x="25486" y="15337"/>
                    <a:pt x="25290" y="14882"/>
                    <a:pt x="24890" y="14722"/>
                  </a:cubicBezTo>
                  <a:lnTo>
                    <a:pt x="22948" y="13945"/>
                  </a:lnTo>
                  <a:cubicBezTo>
                    <a:pt x="23071" y="12994"/>
                    <a:pt x="23060" y="12032"/>
                    <a:pt x="22914" y="11084"/>
                  </a:cubicBezTo>
                  <a:lnTo>
                    <a:pt x="24835" y="10261"/>
                  </a:lnTo>
                  <a:cubicBezTo>
                    <a:pt x="25231" y="10091"/>
                    <a:pt x="25415" y="9631"/>
                    <a:pt x="25245" y="9234"/>
                  </a:cubicBezTo>
                  <a:lnTo>
                    <a:pt x="23830" y="5934"/>
                  </a:lnTo>
                  <a:cubicBezTo>
                    <a:pt x="23703" y="5637"/>
                    <a:pt x="23414" y="5459"/>
                    <a:pt x="23111" y="5459"/>
                  </a:cubicBezTo>
                  <a:cubicBezTo>
                    <a:pt x="23008" y="5459"/>
                    <a:pt x="22904" y="5479"/>
                    <a:pt x="22803" y="5522"/>
                  </a:cubicBezTo>
                  <a:lnTo>
                    <a:pt x="20882" y="6347"/>
                  </a:lnTo>
                  <a:cubicBezTo>
                    <a:pt x="20297" y="5588"/>
                    <a:pt x="19607" y="4915"/>
                    <a:pt x="18835" y="4348"/>
                  </a:cubicBezTo>
                  <a:lnTo>
                    <a:pt x="19610" y="2408"/>
                  </a:lnTo>
                  <a:cubicBezTo>
                    <a:pt x="19770" y="2006"/>
                    <a:pt x="19577" y="1551"/>
                    <a:pt x="19175" y="1391"/>
                  </a:cubicBezTo>
                  <a:lnTo>
                    <a:pt x="15841" y="57"/>
                  </a:lnTo>
                  <a:cubicBezTo>
                    <a:pt x="15745" y="19"/>
                    <a:pt x="15647" y="1"/>
                    <a:pt x="1555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445D7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8783;p76">
              <a:extLst>
                <a:ext uri="{FF2B5EF4-FFF2-40B4-BE49-F238E27FC236}">
                  <a16:creationId xmlns:a16="http://schemas.microsoft.com/office/drawing/2014/main" id="{652B3B11-763E-4484-924D-0606728D1BAA}"/>
                </a:ext>
              </a:extLst>
            </p:cNvPr>
            <p:cNvSpPr/>
            <p:nvPr/>
          </p:nvSpPr>
          <p:spPr>
            <a:xfrm>
              <a:off x="4557499" y="1656607"/>
              <a:ext cx="306674" cy="306648"/>
            </a:xfrm>
            <a:custGeom>
              <a:avLst/>
              <a:gdLst/>
              <a:ahLst/>
              <a:cxnLst/>
              <a:rect l="l" t="t" r="r" b="b"/>
              <a:pathLst>
                <a:path w="24034" h="24032" extrusionOk="0">
                  <a:moveTo>
                    <a:pt x="12017" y="4775"/>
                  </a:moveTo>
                  <a:cubicBezTo>
                    <a:pt x="16016" y="4775"/>
                    <a:pt x="19258" y="8018"/>
                    <a:pt x="19258" y="12017"/>
                  </a:cubicBezTo>
                  <a:cubicBezTo>
                    <a:pt x="19258" y="16015"/>
                    <a:pt x="16016" y="19256"/>
                    <a:pt x="12019" y="19256"/>
                  </a:cubicBezTo>
                  <a:lnTo>
                    <a:pt x="12017" y="19256"/>
                  </a:lnTo>
                  <a:cubicBezTo>
                    <a:pt x="8019" y="19256"/>
                    <a:pt x="4778" y="16015"/>
                    <a:pt x="4778" y="12017"/>
                  </a:cubicBezTo>
                  <a:cubicBezTo>
                    <a:pt x="4778" y="8018"/>
                    <a:pt x="8019" y="4775"/>
                    <a:pt x="12017" y="4775"/>
                  </a:cubicBezTo>
                  <a:close/>
                  <a:moveTo>
                    <a:pt x="10336" y="0"/>
                  </a:moveTo>
                  <a:cubicBezTo>
                    <a:pt x="9932" y="0"/>
                    <a:pt x="9604" y="327"/>
                    <a:pt x="9604" y="732"/>
                  </a:cubicBezTo>
                  <a:lnTo>
                    <a:pt x="9604" y="2689"/>
                  </a:lnTo>
                  <a:cubicBezTo>
                    <a:pt x="8734" y="2913"/>
                    <a:pt x="7902" y="3259"/>
                    <a:pt x="7128" y="3714"/>
                  </a:cubicBezTo>
                  <a:lnTo>
                    <a:pt x="5745" y="2330"/>
                  </a:lnTo>
                  <a:cubicBezTo>
                    <a:pt x="5602" y="2187"/>
                    <a:pt x="5415" y="2115"/>
                    <a:pt x="5228" y="2115"/>
                  </a:cubicBezTo>
                  <a:cubicBezTo>
                    <a:pt x="5040" y="2115"/>
                    <a:pt x="4853" y="2187"/>
                    <a:pt x="4710" y="2330"/>
                  </a:cubicBezTo>
                  <a:lnTo>
                    <a:pt x="2332" y="4708"/>
                  </a:lnTo>
                  <a:cubicBezTo>
                    <a:pt x="2046" y="4995"/>
                    <a:pt x="2046" y="5457"/>
                    <a:pt x="2332" y="5744"/>
                  </a:cubicBezTo>
                  <a:lnTo>
                    <a:pt x="3716" y="7128"/>
                  </a:lnTo>
                  <a:cubicBezTo>
                    <a:pt x="3260" y="7900"/>
                    <a:pt x="2915" y="8734"/>
                    <a:pt x="2691" y="9602"/>
                  </a:cubicBezTo>
                  <a:lnTo>
                    <a:pt x="734" y="9602"/>
                  </a:lnTo>
                  <a:cubicBezTo>
                    <a:pt x="329" y="9602"/>
                    <a:pt x="1" y="9930"/>
                    <a:pt x="1" y="10335"/>
                  </a:cubicBezTo>
                  <a:lnTo>
                    <a:pt x="1" y="13698"/>
                  </a:lnTo>
                  <a:cubicBezTo>
                    <a:pt x="1" y="14101"/>
                    <a:pt x="329" y="14430"/>
                    <a:pt x="734" y="14430"/>
                  </a:cubicBezTo>
                  <a:lnTo>
                    <a:pt x="2691" y="14430"/>
                  </a:lnTo>
                  <a:cubicBezTo>
                    <a:pt x="2915" y="15298"/>
                    <a:pt x="3260" y="16132"/>
                    <a:pt x="3716" y="16904"/>
                  </a:cubicBezTo>
                  <a:lnTo>
                    <a:pt x="2332" y="18289"/>
                  </a:lnTo>
                  <a:cubicBezTo>
                    <a:pt x="2046" y="18574"/>
                    <a:pt x="2046" y="19038"/>
                    <a:pt x="2332" y="19323"/>
                  </a:cubicBezTo>
                  <a:lnTo>
                    <a:pt x="4710" y="21701"/>
                  </a:lnTo>
                  <a:cubicBezTo>
                    <a:pt x="4853" y="21845"/>
                    <a:pt x="5040" y="21916"/>
                    <a:pt x="5228" y="21916"/>
                  </a:cubicBezTo>
                  <a:cubicBezTo>
                    <a:pt x="5415" y="21916"/>
                    <a:pt x="5602" y="21845"/>
                    <a:pt x="5745" y="21701"/>
                  </a:cubicBezTo>
                  <a:lnTo>
                    <a:pt x="7128" y="20318"/>
                  </a:lnTo>
                  <a:cubicBezTo>
                    <a:pt x="7902" y="20774"/>
                    <a:pt x="8736" y="21118"/>
                    <a:pt x="9604" y="21343"/>
                  </a:cubicBezTo>
                  <a:lnTo>
                    <a:pt x="9604" y="23299"/>
                  </a:lnTo>
                  <a:cubicBezTo>
                    <a:pt x="9604" y="23705"/>
                    <a:pt x="9932" y="24031"/>
                    <a:pt x="10336" y="24031"/>
                  </a:cubicBezTo>
                  <a:lnTo>
                    <a:pt x="13699" y="24031"/>
                  </a:lnTo>
                  <a:cubicBezTo>
                    <a:pt x="14104" y="24031"/>
                    <a:pt x="14432" y="23705"/>
                    <a:pt x="14432" y="23299"/>
                  </a:cubicBezTo>
                  <a:lnTo>
                    <a:pt x="14432" y="21343"/>
                  </a:lnTo>
                  <a:cubicBezTo>
                    <a:pt x="15300" y="21118"/>
                    <a:pt x="16134" y="20773"/>
                    <a:pt x="16906" y="20318"/>
                  </a:cubicBezTo>
                  <a:lnTo>
                    <a:pt x="18290" y="21701"/>
                  </a:lnTo>
                  <a:cubicBezTo>
                    <a:pt x="18433" y="21844"/>
                    <a:pt x="18620" y="21915"/>
                    <a:pt x="18808" y="21915"/>
                  </a:cubicBezTo>
                  <a:cubicBezTo>
                    <a:pt x="18995" y="21915"/>
                    <a:pt x="19182" y="21844"/>
                    <a:pt x="19326" y="21701"/>
                  </a:cubicBezTo>
                  <a:lnTo>
                    <a:pt x="21704" y="19323"/>
                  </a:lnTo>
                  <a:cubicBezTo>
                    <a:pt x="21989" y="19037"/>
                    <a:pt x="21989" y="18574"/>
                    <a:pt x="21704" y="18287"/>
                  </a:cubicBezTo>
                  <a:lnTo>
                    <a:pt x="20320" y="16904"/>
                  </a:lnTo>
                  <a:cubicBezTo>
                    <a:pt x="20775" y="16130"/>
                    <a:pt x="21121" y="15298"/>
                    <a:pt x="21345" y="14430"/>
                  </a:cubicBezTo>
                  <a:lnTo>
                    <a:pt x="23302" y="14430"/>
                  </a:lnTo>
                  <a:cubicBezTo>
                    <a:pt x="23705" y="14430"/>
                    <a:pt x="24034" y="14101"/>
                    <a:pt x="24034" y="13696"/>
                  </a:cubicBezTo>
                  <a:lnTo>
                    <a:pt x="24034" y="10334"/>
                  </a:lnTo>
                  <a:cubicBezTo>
                    <a:pt x="24034" y="9930"/>
                    <a:pt x="23705" y="9602"/>
                    <a:pt x="23302" y="9602"/>
                  </a:cubicBezTo>
                  <a:lnTo>
                    <a:pt x="21343" y="9602"/>
                  </a:lnTo>
                  <a:cubicBezTo>
                    <a:pt x="21121" y="8734"/>
                    <a:pt x="20775" y="7900"/>
                    <a:pt x="20320" y="7128"/>
                  </a:cubicBezTo>
                  <a:lnTo>
                    <a:pt x="21704" y="5744"/>
                  </a:lnTo>
                  <a:cubicBezTo>
                    <a:pt x="21989" y="5457"/>
                    <a:pt x="21989" y="4995"/>
                    <a:pt x="21704" y="4708"/>
                  </a:cubicBezTo>
                  <a:lnTo>
                    <a:pt x="19326" y="2330"/>
                  </a:lnTo>
                  <a:cubicBezTo>
                    <a:pt x="19182" y="2187"/>
                    <a:pt x="18995" y="2115"/>
                    <a:pt x="18808" y="2115"/>
                  </a:cubicBezTo>
                  <a:cubicBezTo>
                    <a:pt x="18620" y="2115"/>
                    <a:pt x="18433" y="2187"/>
                    <a:pt x="18290" y="2330"/>
                  </a:cubicBezTo>
                  <a:lnTo>
                    <a:pt x="16906" y="3714"/>
                  </a:lnTo>
                  <a:cubicBezTo>
                    <a:pt x="16133" y="3259"/>
                    <a:pt x="15300" y="2913"/>
                    <a:pt x="14430" y="2689"/>
                  </a:cubicBezTo>
                  <a:lnTo>
                    <a:pt x="14430" y="732"/>
                  </a:lnTo>
                  <a:cubicBezTo>
                    <a:pt x="14430" y="327"/>
                    <a:pt x="14104" y="0"/>
                    <a:pt x="13699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8784;p76">
              <a:extLst>
                <a:ext uri="{FF2B5EF4-FFF2-40B4-BE49-F238E27FC236}">
                  <a16:creationId xmlns:a16="http://schemas.microsoft.com/office/drawing/2014/main" id="{A2155B51-3CCC-495B-9DAA-8BE589999E45}"/>
                </a:ext>
              </a:extLst>
            </p:cNvPr>
            <p:cNvSpPr/>
            <p:nvPr/>
          </p:nvSpPr>
          <p:spPr>
            <a:xfrm>
              <a:off x="4251067" y="1523035"/>
              <a:ext cx="327536" cy="325023"/>
            </a:xfrm>
            <a:custGeom>
              <a:avLst/>
              <a:gdLst/>
              <a:ahLst/>
              <a:cxnLst/>
              <a:rect l="l" t="t" r="r" b="b"/>
              <a:pathLst>
                <a:path w="25669" h="25472" extrusionOk="0">
                  <a:moveTo>
                    <a:pt x="12840" y="5002"/>
                  </a:moveTo>
                  <a:cubicBezTo>
                    <a:pt x="13949" y="5002"/>
                    <a:pt x="15075" y="5242"/>
                    <a:pt x="16144" y="5747"/>
                  </a:cubicBezTo>
                  <a:cubicBezTo>
                    <a:pt x="20003" y="7575"/>
                    <a:pt x="21651" y="12185"/>
                    <a:pt x="19822" y="16044"/>
                  </a:cubicBezTo>
                  <a:cubicBezTo>
                    <a:pt x="18501" y="18836"/>
                    <a:pt x="15726" y="20470"/>
                    <a:pt x="12830" y="20470"/>
                  </a:cubicBezTo>
                  <a:cubicBezTo>
                    <a:pt x="11721" y="20470"/>
                    <a:pt x="10595" y="20230"/>
                    <a:pt x="9525" y="19724"/>
                  </a:cubicBezTo>
                  <a:cubicBezTo>
                    <a:pt x="5666" y="17897"/>
                    <a:pt x="4018" y="13286"/>
                    <a:pt x="5845" y="9427"/>
                  </a:cubicBezTo>
                  <a:cubicBezTo>
                    <a:pt x="7167" y="6636"/>
                    <a:pt x="9944" y="5002"/>
                    <a:pt x="12840" y="5002"/>
                  </a:cubicBezTo>
                  <a:close/>
                  <a:moveTo>
                    <a:pt x="10471" y="1"/>
                  </a:moveTo>
                  <a:cubicBezTo>
                    <a:pt x="10383" y="1"/>
                    <a:pt x="10294" y="16"/>
                    <a:pt x="10208" y="47"/>
                  </a:cubicBezTo>
                  <a:lnTo>
                    <a:pt x="6824" y="1256"/>
                  </a:lnTo>
                  <a:cubicBezTo>
                    <a:pt x="6417" y="1401"/>
                    <a:pt x="6206" y="1848"/>
                    <a:pt x="6351" y="2255"/>
                  </a:cubicBezTo>
                  <a:lnTo>
                    <a:pt x="7054" y="4223"/>
                  </a:lnTo>
                  <a:cubicBezTo>
                    <a:pt x="6262" y="4761"/>
                    <a:pt x="5548" y="5408"/>
                    <a:pt x="4934" y="6145"/>
                  </a:cubicBezTo>
                  <a:lnTo>
                    <a:pt x="3045" y="5249"/>
                  </a:lnTo>
                  <a:cubicBezTo>
                    <a:pt x="2937" y="5199"/>
                    <a:pt x="2823" y="5174"/>
                    <a:pt x="2711" y="5174"/>
                  </a:cubicBezTo>
                  <a:cubicBezTo>
                    <a:pt x="2418" y="5174"/>
                    <a:pt x="2137" y="5340"/>
                    <a:pt x="2004" y="5623"/>
                  </a:cubicBezTo>
                  <a:lnTo>
                    <a:pt x="467" y="8868"/>
                  </a:lnTo>
                  <a:cubicBezTo>
                    <a:pt x="282" y="9259"/>
                    <a:pt x="449" y="9725"/>
                    <a:pt x="840" y="9909"/>
                  </a:cubicBezTo>
                  <a:lnTo>
                    <a:pt x="2729" y="10804"/>
                  </a:lnTo>
                  <a:cubicBezTo>
                    <a:pt x="2548" y="11744"/>
                    <a:pt x="2500" y="12707"/>
                    <a:pt x="2587" y="13661"/>
                  </a:cubicBezTo>
                  <a:lnTo>
                    <a:pt x="619" y="14364"/>
                  </a:lnTo>
                  <a:cubicBezTo>
                    <a:pt x="212" y="14510"/>
                    <a:pt x="1" y="14957"/>
                    <a:pt x="145" y="15363"/>
                  </a:cubicBezTo>
                  <a:lnTo>
                    <a:pt x="1354" y="18747"/>
                  </a:lnTo>
                  <a:cubicBezTo>
                    <a:pt x="1467" y="19067"/>
                    <a:pt x="1768" y="19265"/>
                    <a:pt x="2089" y="19265"/>
                  </a:cubicBezTo>
                  <a:cubicBezTo>
                    <a:pt x="2177" y="19265"/>
                    <a:pt x="2266" y="19251"/>
                    <a:pt x="2353" y="19219"/>
                  </a:cubicBezTo>
                  <a:lnTo>
                    <a:pt x="4321" y="18516"/>
                  </a:lnTo>
                  <a:cubicBezTo>
                    <a:pt x="4859" y="19309"/>
                    <a:pt x="5506" y="20023"/>
                    <a:pt x="6243" y="20637"/>
                  </a:cubicBezTo>
                  <a:lnTo>
                    <a:pt x="5347" y="22526"/>
                  </a:lnTo>
                  <a:cubicBezTo>
                    <a:pt x="5163" y="22917"/>
                    <a:pt x="5330" y="23383"/>
                    <a:pt x="5721" y="23567"/>
                  </a:cubicBezTo>
                  <a:lnTo>
                    <a:pt x="8966" y="25104"/>
                  </a:lnTo>
                  <a:cubicBezTo>
                    <a:pt x="9074" y="25155"/>
                    <a:pt x="9188" y="25179"/>
                    <a:pt x="9300" y="25179"/>
                  </a:cubicBezTo>
                  <a:cubicBezTo>
                    <a:pt x="9593" y="25179"/>
                    <a:pt x="9874" y="25014"/>
                    <a:pt x="10007" y="24731"/>
                  </a:cubicBezTo>
                  <a:lnTo>
                    <a:pt x="10902" y="22842"/>
                  </a:lnTo>
                  <a:cubicBezTo>
                    <a:pt x="11540" y="22964"/>
                    <a:pt x="12187" y="23026"/>
                    <a:pt x="12836" y="23026"/>
                  </a:cubicBezTo>
                  <a:cubicBezTo>
                    <a:pt x="13144" y="23026"/>
                    <a:pt x="13452" y="23012"/>
                    <a:pt x="13759" y="22984"/>
                  </a:cubicBezTo>
                  <a:lnTo>
                    <a:pt x="14462" y="24952"/>
                  </a:lnTo>
                  <a:cubicBezTo>
                    <a:pt x="14577" y="25272"/>
                    <a:pt x="14878" y="25471"/>
                    <a:pt x="15200" y="25471"/>
                  </a:cubicBezTo>
                  <a:cubicBezTo>
                    <a:pt x="15286" y="25471"/>
                    <a:pt x="15375" y="25457"/>
                    <a:pt x="15461" y="25426"/>
                  </a:cubicBezTo>
                  <a:lnTo>
                    <a:pt x="18845" y="24217"/>
                  </a:lnTo>
                  <a:cubicBezTo>
                    <a:pt x="19252" y="24071"/>
                    <a:pt x="19463" y="23625"/>
                    <a:pt x="19318" y="23218"/>
                  </a:cubicBezTo>
                  <a:lnTo>
                    <a:pt x="18615" y="21250"/>
                  </a:lnTo>
                  <a:cubicBezTo>
                    <a:pt x="19407" y="20712"/>
                    <a:pt x="20121" y="20065"/>
                    <a:pt x="20735" y="19328"/>
                  </a:cubicBezTo>
                  <a:lnTo>
                    <a:pt x="22624" y="20223"/>
                  </a:lnTo>
                  <a:cubicBezTo>
                    <a:pt x="22732" y="20274"/>
                    <a:pt x="22846" y="20298"/>
                    <a:pt x="22958" y="20298"/>
                  </a:cubicBezTo>
                  <a:cubicBezTo>
                    <a:pt x="23251" y="20298"/>
                    <a:pt x="23532" y="20133"/>
                    <a:pt x="23665" y="19850"/>
                  </a:cubicBezTo>
                  <a:lnTo>
                    <a:pt x="25202" y="16604"/>
                  </a:lnTo>
                  <a:cubicBezTo>
                    <a:pt x="25387" y="16214"/>
                    <a:pt x="25220" y="15748"/>
                    <a:pt x="24829" y="15564"/>
                  </a:cubicBezTo>
                  <a:lnTo>
                    <a:pt x="22940" y="14668"/>
                  </a:lnTo>
                  <a:cubicBezTo>
                    <a:pt x="23121" y="13727"/>
                    <a:pt x="23169" y="12766"/>
                    <a:pt x="23082" y="11812"/>
                  </a:cubicBezTo>
                  <a:lnTo>
                    <a:pt x="25050" y="11107"/>
                  </a:lnTo>
                  <a:cubicBezTo>
                    <a:pt x="25457" y="10963"/>
                    <a:pt x="25668" y="10515"/>
                    <a:pt x="25523" y="10108"/>
                  </a:cubicBezTo>
                  <a:lnTo>
                    <a:pt x="24315" y="6726"/>
                  </a:lnTo>
                  <a:cubicBezTo>
                    <a:pt x="24201" y="6406"/>
                    <a:pt x="23898" y="6207"/>
                    <a:pt x="23577" y="6207"/>
                  </a:cubicBezTo>
                  <a:cubicBezTo>
                    <a:pt x="23491" y="6207"/>
                    <a:pt x="23402" y="6221"/>
                    <a:pt x="23316" y="6252"/>
                  </a:cubicBezTo>
                  <a:lnTo>
                    <a:pt x="21348" y="6956"/>
                  </a:lnTo>
                  <a:cubicBezTo>
                    <a:pt x="20810" y="6162"/>
                    <a:pt x="20163" y="5450"/>
                    <a:pt x="19426" y="4836"/>
                  </a:cubicBezTo>
                  <a:lnTo>
                    <a:pt x="20320" y="2947"/>
                  </a:lnTo>
                  <a:cubicBezTo>
                    <a:pt x="20506" y="2556"/>
                    <a:pt x="20339" y="2090"/>
                    <a:pt x="19948" y="1906"/>
                  </a:cubicBezTo>
                  <a:lnTo>
                    <a:pt x="16703" y="369"/>
                  </a:lnTo>
                  <a:cubicBezTo>
                    <a:pt x="16595" y="318"/>
                    <a:pt x="16481" y="294"/>
                    <a:pt x="16369" y="294"/>
                  </a:cubicBezTo>
                  <a:cubicBezTo>
                    <a:pt x="16076" y="294"/>
                    <a:pt x="15795" y="459"/>
                    <a:pt x="15662" y="742"/>
                  </a:cubicBezTo>
                  <a:lnTo>
                    <a:pt x="14767" y="2631"/>
                  </a:lnTo>
                  <a:cubicBezTo>
                    <a:pt x="14130" y="2508"/>
                    <a:pt x="13485" y="2447"/>
                    <a:pt x="12839" y="2447"/>
                  </a:cubicBezTo>
                  <a:cubicBezTo>
                    <a:pt x="12529" y="2447"/>
                    <a:pt x="12219" y="2461"/>
                    <a:pt x="11910" y="2489"/>
                  </a:cubicBezTo>
                  <a:lnTo>
                    <a:pt x="11207" y="521"/>
                  </a:lnTo>
                  <a:cubicBezTo>
                    <a:pt x="11092" y="200"/>
                    <a:pt x="10791" y="1"/>
                    <a:pt x="1047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E3E9E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8785;p76">
              <a:extLst>
                <a:ext uri="{FF2B5EF4-FFF2-40B4-BE49-F238E27FC236}">
                  <a16:creationId xmlns:a16="http://schemas.microsoft.com/office/drawing/2014/main" id="{A57FFFFA-42BD-41E4-B9A9-0224AA03A8D2}"/>
                </a:ext>
              </a:extLst>
            </p:cNvPr>
            <p:cNvSpPr/>
            <p:nvPr/>
          </p:nvSpPr>
          <p:spPr>
            <a:xfrm>
              <a:off x="4277366" y="1220917"/>
              <a:ext cx="292242" cy="292217"/>
            </a:xfrm>
            <a:custGeom>
              <a:avLst/>
              <a:gdLst/>
              <a:ahLst/>
              <a:cxnLst/>
              <a:rect l="l" t="t" r="r" b="b"/>
              <a:pathLst>
                <a:path w="22903" h="22901" extrusionOk="0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" name="Google Shape;8786;p76">
              <a:extLst>
                <a:ext uri="{FF2B5EF4-FFF2-40B4-BE49-F238E27FC236}">
                  <a16:creationId xmlns:a16="http://schemas.microsoft.com/office/drawing/2014/main" id="{CCE3F4C6-DEAB-494F-AC6D-247CE5D6A21A}"/>
                </a:ext>
              </a:extLst>
            </p:cNvPr>
            <p:cNvGrpSpPr/>
            <p:nvPr/>
          </p:nvGrpSpPr>
          <p:grpSpPr>
            <a:xfrm>
              <a:off x="4644280" y="1290523"/>
              <a:ext cx="143716" cy="29463"/>
              <a:chOff x="4644280" y="1290523"/>
              <a:chExt cx="143716" cy="29463"/>
            </a:xfrm>
          </p:grpSpPr>
          <p:sp>
            <p:nvSpPr>
              <p:cNvPr id="49" name="Google Shape;8787;p76">
                <a:extLst>
                  <a:ext uri="{FF2B5EF4-FFF2-40B4-BE49-F238E27FC236}">
                    <a16:creationId xmlns:a16="http://schemas.microsoft.com/office/drawing/2014/main" id="{9E7FC549-83AF-47AA-A339-6520CCD028C6}"/>
                  </a:ext>
                </a:extLst>
              </p:cNvPr>
              <p:cNvSpPr/>
              <p:nvPr/>
            </p:nvSpPr>
            <p:spPr>
              <a:xfrm>
                <a:off x="4736292" y="1294223"/>
                <a:ext cx="51704" cy="25762"/>
              </a:xfrm>
              <a:custGeom>
                <a:avLst/>
                <a:gdLst/>
                <a:ahLst/>
                <a:cxnLst/>
                <a:rect l="l" t="t" r="r" b="b"/>
                <a:pathLst>
                  <a:path w="4052" h="2019" extrusionOk="0">
                    <a:moveTo>
                      <a:pt x="273" y="0"/>
                    </a:moveTo>
                    <a:cubicBezTo>
                      <a:pt x="158" y="0"/>
                      <a:pt x="53" y="81"/>
                      <a:pt x="29" y="199"/>
                    </a:cubicBezTo>
                    <a:cubicBezTo>
                      <a:pt x="0" y="339"/>
                      <a:pt x="87" y="475"/>
                      <a:pt x="225" y="507"/>
                    </a:cubicBezTo>
                    <a:cubicBezTo>
                      <a:pt x="1077" y="720"/>
                      <a:pt x="1895" y="1048"/>
                      <a:pt x="2655" y="1487"/>
                    </a:cubicBezTo>
                    <a:lnTo>
                      <a:pt x="2505" y="1740"/>
                    </a:lnTo>
                    <a:cubicBezTo>
                      <a:pt x="2459" y="1818"/>
                      <a:pt x="2511" y="1919"/>
                      <a:pt x="2603" y="1925"/>
                    </a:cubicBezTo>
                    <a:lnTo>
                      <a:pt x="3885" y="2018"/>
                    </a:lnTo>
                    <a:cubicBezTo>
                      <a:pt x="3889" y="2019"/>
                      <a:pt x="3892" y="2019"/>
                      <a:pt x="3896" y="2019"/>
                    </a:cubicBezTo>
                    <a:cubicBezTo>
                      <a:pt x="3991" y="2019"/>
                      <a:pt x="4052" y="1911"/>
                      <a:pt x="3999" y="1829"/>
                    </a:cubicBezTo>
                    <a:lnTo>
                      <a:pt x="3302" y="747"/>
                    </a:lnTo>
                    <a:cubicBezTo>
                      <a:pt x="3278" y="709"/>
                      <a:pt x="3238" y="690"/>
                      <a:pt x="3198" y="690"/>
                    </a:cubicBezTo>
                    <a:cubicBezTo>
                      <a:pt x="3157" y="690"/>
                      <a:pt x="3116" y="710"/>
                      <a:pt x="3093" y="750"/>
                    </a:cubicBezTo>
                    <a:lnTo>
                      <a:pt x="2917" y="1048"/>
                    </a:lnTo>
                    <a:cubicBezTo>
                      <a:pt x="2108" y="582"/>
                      <a:pt x="1237" y="231"/>
                      <a:pt x="330" y="7"/>
                    </a:cubicBezTo>
                    <a:cubicBezTo>
                      <a:pt x="311" y="3"/>
                      <a:pt x="292" y="0"/>
                      <a:pt x="273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8788;p76">
                <a:extLst>
                  <a:ext uri="{FF2B5EF4-FFF2-40B4-BE49-F238E27FC236}">
                    <a16:creationId xmlns:a16="http://schemas.microsoft.com/office/drawing/2014/main" id="{BDBC7B2E-243B-445D-8B4B-B36DA33EF028}"/>
                  </a:ext>
                </a:extLst>
              </p:cNvPr>
              <p:cNvSpPr/>
              <p:nvPr/>
            </p:nvSpPr>
            <p:spPr>
              <a:xfrm>
                <a:off x="4700066" y="1290523"/>
                <a:ext cx="32206" cy="7988"/>
              </a:xfrm>
              <a:custGeom>
                <a:avLst/>
                <a:gdLst/>
                <a:ahLst/>
                <a:cxnLst/>
                <a:rect l="l" t="t" r="r" b="b"/>
                <a:pathLst>
                  <a:path w="2524" h="626" extrusionOk="0">
                    <a:moveTo>
                      <a:pt x="787" y="1"/>
                    </a:moveTo>
                    <a:cubicBezTo>
                      <a:pt x="606" y="1"/>
                      <a:pt x="423" y="7"/>
                      <a:pt x="242" y="18"/>
                    </a:cubicBezTo>
                    <a:cubicBezTo>
                      <a:pt x="104" y="31"/>
                      <a:pt x="0" y="151"/>
                      <a:pt x="10" y="291"/>
                    </a:cubicBezTo>
                    <a:cubicBezTo>
                      <a:pt x="21" y="425"/>
                      <a:pt x="131" y="526"/>
                      <a:pt x="264" y="526"/>
                    </a:cubicBezTo>
                    <a:cubicBezTo>
                      <a:pt x="269" y="526"/>
                      <a:pt x="274" y="526"/>
                      <a:pt x="279" y="526"/>
                    </a:cubicBezTo>
                    <a:cubicBezTo>
                      <a:pt x="447" y="516"/>
                      <a:pt x="617" y="510"/>
                      <a:pt x="787" y="510"/>
                    </a:cubicBezTo>
                    <a:cubicBezTo>
                      <a:pt x="1261" y="512"/>
                      <a:pt x="1735" y="548"/>
                      <a:pt x="2204" y="622"/>
                    </a:cubicBezTo>
                    <a:cubicBezTo>
                      <a:pt x="2218" y="624"/>
                      <a:pt x="2232" y="626"/>
                      <a:pt x="2246" y="626"/>
                    </a:cubicBezTo>
                    <a:cubicBezTo>
                      <a:pt x="2364" y="626"/>
                      <a:pt x="2469" y="542"/>
                      <a:pt x="2495" y="422"/>
                    </a:cubicBezTo>
                    <a:cubicBezTo>
                      <a:pt x="2524" y="281"/>
                      <a:pt x="2430" y="145"/>
                      <a:pt x="2289" y="121"/>
                    </a:cubicBezTo>
                    <a:cubicBezTo>
                      <a:pt x="1792" y="41"/>
                      <a:pt x="1289" y="1"/>
                      <a:pt x="787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8789;p76">
                <a:extLst>
                  <a:ext uri="{FF2B5EF4-FFF2-40B4-BE49-F238E27FC236}">
                    <a16:creationId xmlns:a16="http://schemas.microsoft.com/office/drawing/2014/main" id="{2C076E49-108D-4978-8D82-A9D19819CEAB}"/>
                  </a:ext>
                </a:extLst>
              </p:cNvPr>
              <p:cNvSpPr/>
              <p:nvPr/>
            </p:nvSpPr>
            <p:spPr>
              <a:xfrm>
                <a:off x="4644280" y="1300641"/>
                <a:ext cx="20225" cy="13283"/>
              </a:xfrm>
              <a:custGeom>
                <a:avLst/>
                <a:gdLst/>
                <a:ahLst/>
                <a:cxnLst/>
                <a:rect l="l" t="t" r="r" b="b"/>
                <a:pathLst>
                  <a:path w="1585" h="1041" extrusionOk="0">
                    <a:moveTo>
                      <a:pt x="1331" y="0"/>
                    </a:moveTo>
                    <a:cubicBezTo>
                      <a:pt x="1304" y="0"/>
                      <a:pt x="1277" y="6"/>
                      <a:pt x="1251" y="16"/>
                    </a:cubicBezTo>
                    <a:cubicBezTo>
                      <a:pt x="880" y="175"/>
                      <a:pt x="518" y="356"/>
                      <a:pt x="170" y="558"/>
                    </a:cubicBezTo>
                    <a:cubicBezTo>
                      <a:pt x="60" y="622"/>
                      <a:pt x="1" y="758"/>
                      <a:pt x="47" y="876"/>
                    </a:cubicBezTo>
                    <a:cubicBezTo>
                      <a:pt x="87" y="979"/>
                      <a:pt x="185" y="1040"/>
                      <a:pt x="287" y="1040"/>
                    </a:cubicBezTo>
                    <a:cubicBezTo>
                      <a:pt x="330" y="1040"/>
                      <a:pt x="373" y="1029"/>
                      <a:pt x="414" y="1006"/>
                    </a:cubicBezTo>
                    <a:cubicBezTo>
                      <a:pt x="729" y="822"/>
                      <a:pt x="1056" y="657"/>
                      <a:pt x="1391" y="513"/>
                    </a:cubicBezTo>
                    <a:cubicBezTo>
                      <a:pt x="1520" y="457"/>
                      <a:pt x="1584" y="311"/>
                      <a:pt x="1540" y="178"/>
                    </a:cubicBezTo>
                    <a:lnTo>
                      <a:pt x="1527" y="141"/>
                    </a:lnTo>
                    <a:cubicBezTo>
                      <a:pt x="1497" y="55"/>
                      <a:pt x="1417" y="0"/>
                      <a:pt x="1331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8790;p76">
                <a:extLst>
                  <a:ext uri="{FF2B5EF4-FFF2-40B4-BE49-F238E27FC236}">
                    <a16:creationId xmlns:a16="http://schemas.microsoft.com/office/drawing/2014/main" id="{12A8C6F4-E598-46C6-8689-9BB36302DCE0}"/>
                  </a:ext>
                </a:extLst>
              </p:cNvPr>
              <p:cNvSpPr/>
              <p:nvPr/>
            </p:nvSpPr>
            <p:spPr>
              <a:xfrm>
                <a:off x="4667822" y="1291888"/>
                <a:ext cx="27779" cy="11433"/>
              </a:xfrm>
              <a:custGeom>
                <a:avLst/>
                <a:gdLst/>
                <a:ahLst/>
                <a:cxnLst/>
                <a:rect l="l" t="t" r="r" b="b"/>
                <a:pathLst>
                  <a:path w="2177" h="896" extrusionOk="0">
                    <a:moveTo>
                      <a:pt x="1906" y="0"/>
                    </a:moveTo>
                    <a:cubicBezTo>
                      <a:pt x="1894" y="0"/>
                      <a:pt x="1883" y="1"/>
                      <a:pt x="1871" y="3"/>
                    </a:cubicBezTo>
                    <a:lnTo>
                      <a:pt x="1871" y="4"/>
                    </a:lnTo>
                    <a:cubicBezTo>
                      <a:pt x="1306" y="88"/>
                      <a:pt x="748" y="220"/>
                      <a:pt x="205" y="400"/>
                    </a:cubicBezTo>
                    <a:cubicBezTo>
                      <a:pt x="71" y="446"/>
                      <a:pt x="0" y="592"/>
                      <a:pt x="47" y="725"/>
                    </a:cubicBezTo>
                    <a:cubicBezTo>
                      <a:pt x="84" y="830"/>
                      <a:pt x="182" y="896"/>
                      <a:pt x="288" y="896"/>
                    </a:cubicBezTo>
                    <a:cubicBezTo>
                      <a:pt x="315" y="896"/>
                      <a:pt x="343" y="891"/>
                      <a:pt x="370" y="882"/>
                    </a:cubicBezTo>
                    <a:cubicBezTo>
                      <a:pt x="881" y="714"/>
                      <a:pt x="1406" y="587"/>
                      <a:pt x="1940" y="509"/>
                    </a:cubicBezTo>
                    <a:cubicBezTo>
                      <a:pt x="2079" y="490"/>
                      <a:pt x="2177" y="360"/>
                      <a:pt x="2157" y="220"/>
                    </a:cubicBezTo>
                    <a:cubicBezTo>
                      <a:pt x="2140" y="93"/>
                      <a:pt x="2031" y="0"/>
                      <a:pt x="1906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" name="Google Shape;8791;p76">
              <a:extLst>
                <a:ext uri="{FF2B5EF4-FFF2-40B4-BE49-F238E27FC236}">
                  <a16:creationId xmlns:a16="http://schemas.microsoft.com/office/drawing/2014/main" id="{06997685-DA11-49A3-BAC9-5901801938A3}"/>
                </a:ext>
              </a:extLst>
            </p:cNvPr>
            <p:cNvGrpSpPr/>
            <p:nvPr/>
          </p:nvGrpSpPr>
          <p:grpSpPr>
            <a:xfrm>
              <a:off x="4356567" y="1191441"/>
              <a:ext cx="143690" cy="29488"/>
              <a:chOff x="4356567" y="1191441"/>
              <a:chExt cx="143690" cy="29488"/>
            </a:xfrm>
          </p:grpSpPr>
          <p:sp>
            <p:nvSpPr>
              <p:cNvPr id="45" name="Google Shape;8792;p76">
                <a:extLst>
                  <a:ext uri="{FF2B5EF4-FFF2-40B4-BE49-F238E27FC236}">
                    <a16:creationId xmlns:a16="http://schemas.microsoft.com/office/drawing/2014/main" id="{2BBDFD5C-38F5-481F-B092-DC19D8CB8614}"/>
                  </a:ext>
                </a:extLst>
              </p:cNvPr>
              <p:cNvSpPr/>
              <p:nvPr/>
            </p:nvSpPr>
            <p:spPr>
              <a:xfrm>
                <a:off x="4448554" y="1195154"/>
                <a:ext cx="51704" cy="25775"/>
              </a:xfrm>
              <a:custGeom>
                <a:avLst/>
                <a:gdLst/>
                <a:ahLst/>
                <a:cxnLst/>
                <a:rect l="l" t="t" r="r" b="b"/>
                <a:pathLst>
                  <a:path w="4052" h="2020" extrusionOk="0">
                    <a:moveTo>
                      <a:pt x="272" y="1"/>
                    </a:moveTo>
                    <a:cubicBezTo>
                      <a:pt x="157" y="1"/>
                      <a:pt x="54" y="82"/>
                      <a:pt x="29" y="200"/>
                    </a:cubicBezTo>
                    <a:cubicBezTo>
                      <a:pt x="0" y="338"/>
                      <a:pt x="87" y="474"/>
                      <a:pt x="225" y="507"/>
                    </a:cubicBezTo>
                    <a:cubicBezTo>
                      <a:pt x="1077" y="719"/>
                      <a:pt x="1895" y="1049"/>
                      <a:pt x="2657" y="1486"/>
                    </a:cubicBezTo>
                    <a:lnTo>
                      <a:pt x="2505" y="1740"/>
                    </a:lnTo>
                    <a:cubicBezTo>
                      <a:pt x="2459" y="1819"/>
                      <a:pt x="2511" y="1918"/>
                      <a:pt x="2603" y="1926"/>
                    </a:cubicBezTo>
                    <a:lnTo>
                      <a:pt x="3887" y="2019"/>
                    </a:lnTo>
                    <a:cubicBezTo>
                      <a:pt x="3890" y="2019"/>
                      <a:pt x="3893" y="2019"/>
                      <a:pt x="3895" y="2019"/>
                    </a:cubicBezTo>
                    <a:cubicBezTo>
                      <a:pt x="3991" y="2019"/>
                      <a:pt x="4052" y="1913"/>
                      <a:pt x="3999" y="1830"/>
                    </a:cubicBezTo>
                    <a:lnTo>
                      <a:pt x="3302" y="746"/>
                    </a:lnTo>
                    <a:cubicBezTo>
                      <a:pt x="3278" y="709"/>
                      <a:pt x="3239" y="690"/>
                      <a:pt x="3200" y="690"/>
                    </a:cubicBezTo>
                    <a:cubicBezTo>
                      <a:pt x="3159" y="690"/>
                      <a:pt x="3118" y="711"/>
                      <a:pt x="3094" y="751"/>
                    </a:cubicBezTo>
                    <a:lnTo>
                      <a:pt x="2917" y="1047"/>
                    </a:lnTo>
                    <a:cubicBezTo>
                      <a:pt x="2108" y="581"/>
                      <a:pt x="1237" y="230"/>
                      <a:pt x="330" y="8"/>
                    </a:cubicBezTo>
                    <a:cubicBezTo>
                      <a:pt x="311" y="3"/>
                      <a:pt x="291" y="1"/>
                      <a:pt x="272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8793;p76">
                <a:extLst>
                  <a:ext uri="{FF2B5EF4-FFF2-40B4-BE49-F238E27FC236}">
                    <a16:creationId xmlns:a16="http://schemas.microsoft.com/office/drawing/2014/main" id="{8C90DC3F-ABCE-466C-B803-3105A00BE850}"/>
                  </a:ext>
                </a:extLst>
              </p:cNvPr>
              <p:cNvSpPr/>
              <p:nvPr/>
            </p:nvSpPr>
            <p:spPr>
              <a:xfrm>
                <a:off x="4412341" y="1191441"/>
                <a:ext cx="32206" cy="8013"/>
              </a:xfrm>
              <a:custGeom>
                <a:avLst/>
                <a:gdLst/>
                <a:ahLst/>
                <a:cxnLst/>
                <a:rect l="l" t="t" r="r" b="b"/>
                <a:pathLst>
                  <a:path w="2524" h="628" extrusionOk="0">
                    <a:moveTo>
                      <a:pt x="787" y="1"/>
                    </a:moveTo>
                    <a:cubicBezTo>
                      <a:pt x="605" y="1"/>
                      <a:pt x="424" y="7"/>
                      <a:pt x="241" y="19"/>
                    </a:cubicBezTo>
                    <a:cubicBezTo>
                      <a:pt x="103" y="31"/>
                      <a:pt x="1" y="153"/>
                      <a:pt x="11" y="291"/>
                    </a:cubicBezTo>
                    <a:cubicBezTo>
                      <a:pt x="20" y="425"/>
                      <a:pt x="132" y="528"/>
                      <a:pt x="263" y="528"/>
                    </a:cubicBezTo>
                    <a:cubicBezTo>
                      <a:pt x="268" y="528"/>
                      <a:pt x="273" y="528"/>
                      <a:pt x="278" y="528"/>
                    </a:cubicBezTo>
                    <a:cubicBezTo>
                      <a:pt x="448" y="518"/>
                      <a:pt x="617" y="512"/>
                      <a:pt x="787" y="512"/>
                    </a:cubicBezTo>
                    <a:cubicBezTo>
                      <a:pt x="1261" y="512"/>
                      <a:pt x="1734" y="550"/>
                      <a:pt x="2203" y="624"/>
                    </a:cubicBezTo>
                    <a:cubicBezTo>
                      <a:pt x="2217" y="626"/>
                      <a:pt x="2231" y="627"/>
                      <a:pt x="2245" y="627"/>
                    </a:cubicBezTo>
                    <a:cubicBezTo>
                      <a:pt x="2363" y="627"/>
                      <a:pt x="2470" y="544"/>
                      <a:pt x="2494" y="424"/>
                    </a:cubicBezTo>
                    <a:cubicBezTo>
                      <a:pt x="2523" y="283"/>
                      <a:pt x="2430" y="145"/>
                      <a:pt x="2288" y="121"/>
                    </a:cubicBezTo>
                    <a:cubicBezTo>
                      <a:pt x="1791" y="43"/>
                      <a:pt x="1288" y="3"/>
                      <a:pt x="787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8794;p76">
                <a:extLst>
                  <a:ext uri="{FF2B5EF4-FFF2-40B4-BE49-F238E27FC236}">
                    <a16:creationId xmlns:a16="http://schemas.microsoft.com/office/drawing/2014/main" id="{CD82A5C9-E5A9-4E94-8DA0-2A92A46F3F20}"/>
                  </a:ext>
                </a:extLst>
              </p:cNvPr>
              <p:cNvSpPr/>
              <p:nvPr/>
            </p:nvSpPr>
            <p:spPr>
              <a:xfrm>
                <a:off x="4356567" y="1201573"/>
                <a:ext cx="20212" cy="13270"/>
              </a:xfrm>
              <a:custGeom>
                <a:avLst/>
                <a:gdLst/>
                <a:ahLst/>
                <a:cxnLst/>
                <a:rect l="l" t="t" r="r" b="b"/>
                <a:pathLst>
                  <a:path w="1584" h="1040" extrusionOk="0">
                    <a:moveTo>
                      <a:pt x="1330" y="1"/>
                    </a:moveTo>
                    <a:cubicBezTo>
                      <a:pt x="1303" y="1"/>
                      <a:pt x="1276" y="6"/>
                      <a:pt x="1249" y="17"/>
                    </a:cubicBezTo>
                    <a:cubicBezTo>
                      <a:pt x="878" y="174"/>
                      <a:pt x="518" y="355"/>
                      <a:pt x="168" y="557"/>
                    </a:cubicBezTo>
                    <a:cubicBezTo>
                      <a:pt x="58" y="621"/>
                      <a:pt x="0" y="757"/>
                      <a:pt x="47" y="876"/>
                    </a:cubicBezTo>
                    <a:cubicBezTo>
                      <a:pt x="86" y="979"/>
                      <a:pt x="183" y="1040"/>
                      <a:pt x="284" y="1040"/>
                    </a:cubicBezTo>
                    <a:cubicBezTo>
                      <a:pt x="327" y="1040"/>
                      <a:pt x="371" y="1029"/>
                      <a:pt x="412" y="1005"/>
                    </a:cubicBezTo>
                    <a:cubicBezTo>
                      <a:pt x="727" y="823"/>
                      <a:pt x="1054" y="658"/>
                      <a:pt x="1389" y="512"/>
                    </a:cubicBezTo>
                    <a:cubicBezTo>
                      <a:pt x="1518" y="458"/>
                      <a:pt x="1584" y="312"/>
                      <a:pt x="1538" y="177"/>
                    </a:cubicBezTo>
                    <a:lnTo>
                      <a:pt x="1525" y="141"/>
                    </a:lnTo>
                    <a:cubicBezTo>
                      <a:pt x="1496" y="54"/>
                      <a:pt x="1415" y="1"/>
                      <a:pt x="1330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8795;p76">
                <a:extLst>
                  <a:ext uri="{FF2B5EF4-FFF2-40B4-BE49-F238E27FC236}">
                    <a16:creationId xmlns:a16="http://schemas.microsoft.com/office/drawing/2014/main" id="{1901BFCA-6928-49AD-978D-38EA96360B99}"/>
                  </a:ext>
                </a:extLst>
              </p:cNvPr>
              <p:cNvSpPr/>
              <p:nvPr/>
            </p:nvSpPr>
            <p:spPr>
              <a:xfrm>
                <a:off x="4380084" y="1192832"/>
                <a:ext cx="27779" cy="11433"/>
              </a:xfrm>
              <a:custGeom>
                <a:avLst/>
                <a:gdLst/>
                <a:ahLst/>
                <a:cxnLst/>
                <a:rect l="l" t="t" r="r" b="b"/>
                <a:pathLst>
                  <a:path w="2177" h="896" extrusionOk="0">
                    <a:moveTo>
                      <a:pt x="1906" y="0"/>
                    </a:moveTo>
                    <a:cubicBezTo>
                      <a:pt x="1894" y="0"/>
                      <a:pt x="1883" y="1"/>
                      <a:pt x="1871" y="2"/>
                    </a:cubicBezTo>
                    <a:cubicBezTo>
                      <a:pt x="1306" y="87"/>
                      <a:pt x="748" y="220"/>
                      <a:pt x="205" y="400"/>
                    </a:cubicBezTo>
                    <a:cubicBezTo>
                      <a:pt x="71" y="444"/>
                      <a:pt x="0" y="590"/>
                      <a:pt x="47" y="725"/>
                    </a:cubicBezTo>
                    <a:cubicBezTo>
                      <a:pt x="84" y="829"/>
                      <a:pt x="183" y="895"/>
                      <a:pt x="288" y="895"/>
                    </a:cubicBezTo>
                    <a:cubicBezTo>
                      <a:pt x="316" y="895"/>
                      <a:pt x="343" y="891"/>
                      <a:pt x="370" y="882"/>
                    </a:cubicBezTo>
                    <a:cubicBezTo>
                      <a:pt x="883" y="712"/>
                      <a:pt x="1408" y="587"/>
                      <a:pt x="1941" y="507"/>
                    </a:cubicBezTo>
                    <a:cubicBezTo>
                      <a:pt x="2081" y="488"/>
                      <a:pt x="2177" y="360"/>
                      <a:pt x="2157" y="220"/>
                    </a:cubicBezTo>
                    <a:cubicBezTo>
                      <a:pt x="2140" y="93"/>
                      <a:pt x="2031" y="0"/>
                      <a:pt x="1906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" name="Google Shape;8796;p76">
              <a:extLst>
                <a:ext uri="{FF2B5EF4-FFF2-40B4-BE49-F238E27FC236}">
                  <a16:creationId xmlns:a16="http://schemas.microsoft.com/office/drawing/2014/main" id="{614BD036-68E8-4F17-8A53-369DBF41CF4B}"/>
                </a:ext>
              </a:extLst>
            </p:cNvPr>
            <p:cNvGrpSpPr/>
            <p:nvPr/>
          </p:nvGrpSpPr>
          <p:grpSpPr>
            <a:xfrm>
              <a:off x="4339009" y="1863727"/>
              <a:ext cx="143703" cy="29476"/>
              <a:chOff x="4339009" y="1863727"/>
              <a:chExt cx="143703" cy="29476"/>
            </a:xfrm>
          </p:grpSpPr>
          <p:sp>
            <p:nvSpPr>
              <p:cNvPr id="41" name="Google Shape;8797;p76">
                <a:extLst>
                  <a:ext uri="{FF2B5EF4-FFF2-40B4-BE49-F238E27FC236}">
                    <a16:creationId xmlns:a16="http://schemas.microsoft.com/office/drawing/2014/main" id="{FF3B3FD1-BC76-417D-AA19-462374814501}"/>
                  </a:ext>
                </a:extLst>
              </p:cNvPr>
              <p:cNvSpPr/>
              <p:nvPr/>
            </p:nvSpPr>
            <p:spPr>
              <a:xfrm>
                <a:off x="4339009" y="1863727"/>
                <a:ext cx="51691" cy="25762"/>
              </a:xfrm>
              <a:custGeom>
                <a:avLst/>
                <a:gdLst/>
                <a:ahLst/>
                <a:cxnLst/>
                <a:rect l="l" t="t" r="r" b="b"/>
                <a:pathLst>
                  <a:path w="4051" h="2019" extrusionOk="0">
                    <a:moveTo>
                      <a:pt x="157" y="1"/>
                    </a:moveTo>
                    <a:cubicBezTo>
                      <a:pt x="61" y="1"/>
                      <a:pt x="1" y="107"/>
                      <a:pt x="54" y="190"/>
                    </a:cubicBezTo>
                    <a:lnTo>
                      <a:pt x="750" y="1274"/>
                    </a:lnTo>
                    <a:cubicBezTo>
                      <a:pt x="774" y="1311"/>
                      <a:pt x="813" y="1330"/>
                      <a:pt x="852" y="1330"/>
                    </a:cubicBezTo>
                    <a:cubicBezTo>
                      <a:pt x="893" y="1330"/>
                      <a:pt x="935" y="1309"/>
                      <a:pt x="958" y="1269"/>
                    </a:cubicBezTo>
                    <a:lnTo>
                      <a:pt x="1136" y="973"/>
                    </a:lnTo>
                    <a:cubicBezTo>
                      <a:pt x="1945" y="1439"/>
                      <a:pt x="2816" y="1788"/>
                      <a:pt x="3722" y="2012"/>
                    </a:cubicBezTo>
                    <a:cubicBezTo>
                      <a:pt x="3741" y="2017"/>
                      <a:pt x="3761" y="2019"/>
                      <a:pt x="3779" y="2019"/>
                    </a:cubicBezTo>
                    <a:cubicBezTo>
                      <a:pt x="3895" y="2019"/>
                      <a:pt x="3999" y="1938"/>
                      <a:pt x="4023" y="1820"/>
                    </a:cubicBezTo>
                    <a:cubicBezTo>
                      <a:pt x="4051" y="1682"/>
                      <a:pt x="3964" y="1546"/>
                      <a:pt x="3828" y="1512"/>
                    </a:cubicBezTo>
                    <a:cubicBezTo>
                      <a:pt x="2976" y="1301"/>
                      <a:pt x="2158" y="971"/>
                      <a:pt x="1396" y="534"/>
                    </a:cubicBezTo>
                    <a:lnTo>
                      <a:pt x="1548" y="279"/>
                    </a:lnTo>
                    <a:cubicBezTo>
                      <a:pt x="1594" y="201"/>
                      <a:pt x="1541" y="100"/>
                      <a:pt x="1450" y="94"/>
                    </a:cubicBezTo>
                    <a:lnTo>
                      <a:pt x="166" y="1"/>
                    </a:lnTo>
                    <a:cubicBezTo>
                      <a:pt x="163" y="1"/>
                      <a:pt x="160" y="1"/>
                      <a:pt x="157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8798;p76">
                <a:extLst>
                  <a:ext uri="{FF2B5EF4-FFF2-40B4-BE49-F238E27FC236}">
                    <a16:creationId xmlns:a16="http://schemas.microsoft.com/office/drawing/2014/main" id="{1589F838-EE8C-4024-A433-9995880E734D}"/>
                  </a:ext>
                </a:extLst>
              </p:cNvPr>
              <p:cNvSpPr/>
              <p:nvPr/>
            </p:nvSpPr>
            <p:spPr>
              <a:xfrm>
                <a:off x="4394732" y="1885202"/>
                <a:ext cx="32193" cy="8001"/>
              </a:xfrm>
              <a:custGeom>
                <a:avLst/>
                <a:gdLst/>
                <a:ahLst/>
                <a:cxnLst/>
                <a:rect l="l" t="t" r="r" b="b"/>
                <a:pathLst>
                  <a:path w="2523" h="627" extrusionOk="0">
                    <a:moveTo>
                      <a:pt x="279" y="1"/>
                    </a:moveTo>
                    <a:cubicBezTo>
                      <a:pt x="160" y="1"/>
                      <a:pt x="54" y="84"/>
                      <a:pt x="29" y="204"/>
                    </a:cubicBezTo>
                    <a:cubicBezTo>
                      <a:pt x="1" y="345"/>
                      <a:pt x="93" y="483"/>
                      <a:pt x="236" y="507"/>
                    </a:cubicBezTo>
                    <a:cubicBezTo>
                      <a:pt x="732" y="585"/>
                      <a:pt x="1235" y="625"/>
                      <a:pt x="1738" y="627"/>
                    </a:cubicBezTo>
                    <a:cubicBezTo>
                      <a:pt x="1919" y="627"/>
                      <a:pt x="2102" y="621"/>
                      <a:pt x="2282" y="609"/>
                    </a:cubicBezTo>
                    <a:cubicBezTo>
                      <a:pt x="2420" y="596"/>
                      <a:pt x="2523" y="475"/>
                      <a:pt x="2513" y="337"/>
                    </a:cubicBezTo>
                    <a:cubicBezTo>
                      <a:pt x="2504" y="203"/>
                      <a:pt x="2392" y="100"/>
                      <a:pt x="2260" y="100"/>
                    </a:cubicBezTo>
                    <a:cubicBezTo>
                      <a:pt x="2255" y="100"/>
                      <a:pt x="2251" y="100"/>
                      <a:pt x="2246" y="100"/>
                    </a:cubicBezTo>
                    <a:cubicBezTo>
                      <a:pt x="2076" y="110"/>
                      <a:pt x="1908" y="116"/>
                      <a:pt x="1738" y="116"/>
                    </a:cubicBezTo>
                    <a:cubicBezTo>
                      <a:pt x="1262" y="116"/>
                      <a:pt x="790" y="78"/>
                      <a:pt x="321" y="4"/>
                    </a:cubicBezTo>
                    <a:cubicBezTo>
                      <a:pt x="307" y="2"/>
                      <a:pt x="293" y="1"/>
                      <a:pt x="279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8799;p76">
                <a:extLst>
                  <a:ext uri="{FF2B5EF4-FFF2-40B4-BE49-F238E27FC236}">
                    <a16:creationId xmlns:a16="http://schemas.microsoft.com/office/drawing/2014/main" id="{30F959BB-0BC2-4B24-892B-DB45812B0E18}"/>
                  </a:ext>
                </a:extLst>
              </p:cNvPr>
              <p:cNvSpPr/>
              <p:nvPr/>
            </p:nvSpPr>
            <p:spPr>
              <a:xfrm>
                <a:off x="4462488" y="1869814"/>
                <a:ext cx="20225" cy="13258"/>
              </a:xfrm>
              <a:custGeom>
                <a:avLst/>
                <a:gdLst/>
                <a:ahLst/>
                <a:cxnLst/>
                <a:rect l="l" t="t" r="r" b="b"/>
                <a:pathLst>
                  <a:path w="1585" h="1039" extrusionOk="0">
                    <a:moveTo>
                      <a:pt x="1300" y="0"/>
                    </a:moveTo>
                    <a:cubicBezTo>
                      <a:pt x="1257" y="0"/>
                      <a:pt x="1213" y="11"/>
                      <a:pt x="1173" y="35"/>
                    </a:cubicBezTo>
                    <a:cubicBezTo>
                      <a:pt x="857" y="217"/>
                      <a:pt x="531" y="382"/>
                      <a:pt x="196" y="528"/>
                    </a:cubicBezTo>
                    <a:cubicBezTo>
                      <a:pt x="66" y="582"/>
                      <a:pt x="1" y="728"/>
                      <a:pt x="47" y="863"/>
                    </a:cubicBezTo>
                    <a:lnTo>
                      <a:pt x="60" y="899"/>
                    </a:lnTo>
                    <a:cubicBezTo>
                      <a:pt x="89" y="986"/>
                      <a:pt x="169" y="1039"/>
                      <a:pt x="255" y="1039"/>
                    </a:cubicBezTo>
                    <a:cubicBezTo>
                      <a:pt x="282" y="1039"/>
                      <a:pt x="309" y="1034"/>
                      <a:pt x="335" y="1023"/>
                    </a:cubicBezTo>
                    <a:cubicBezTo>
                      <a:pt x="707" y="866"/>
                      <a:pt x="1067" y="685"/>
                      <a:pt x="1416" y="483"/>
                    </a:cubicBezTo>
                    <a:cubicBezTo>
                      <a:pt x="1527" y="419"/>
                      <a:pt x="1584" y="283"/>
                      <a:pt x="1538" y="164"/>
                    </a:cubicBezTo>
                    <a:cubicBezTo>
                      <a:pt x="1499" y="61"/>
                      <a:pt x="1401" y="0"/>
                      <a:pt x="1300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8800;p76">
                <a:extLst>
                  <a:ext uri="{FF2B5EF4-FFF2-40B4-BE49-F238E27FC236}">
                    <a16:creationId xmlns:a16="http://schemas.microsoft.com/office/drawing/2014/main" id="{F12BC077-F1B3-42BE-B7BC-E09E94749A21}"/>
                  </a:ext>
                </a:extLst>
              </p:cNvPr>
              <p:cNvSpPr/>
              <p:nvPr/>
            </p:nvSpPr>
            <p:spPr>
              <a:xfrm>
                <a:off x="4431392" y="1880392"/>
                <a:ext cx="27804" cy="11433"/>
              </a:xfrm>
              <a:custGeom>
                <a:avLst/>
                <a:gdLst/>
                <a:ahLst/>
                <a:cxnLst/>
                <a:rect l="l" t="t" r="r" b="b"/>
                <a:pathLst>
                  <a:path w="2179" h="896" extrusionOk="0">
                    <a:moveTo>
                      <a:pt x="1890" y="1"/>
                    </a:moveTo>
                    <a:cubicBezTo>
                      <a:pt x="1863" y="1"/>
                      <a:pt x="1835" y="5"/>
                      <a:pt x="1808" y="14"/>
                    </a:cubicBezTo>
                    <a:cubicBezTo>
                      <a:pt x="1296" y="184"/>
                      <a:pt x="771" y="309"/>
                      <a:pt x="237" y="389"/>
                    </a:cubicBezTo>
                    <a:cubicBezTo>
                      <a:pt x="98" y="408"/>
                      <a:pt x="0" y="536"/>
                      <a:pt x="20" y="676"/>
                    </a:cubicBezTo>
                    <a:cubicBezTo>
                      <a:pt x="37" y="803"/>
                      <a:pt x="147" y="896"/>
                      <a:pt x="273" y="896"/>
                    </a:cubicBezTo>
                    <a:cubicBezTo>
                      <a:pt x="284" y="896"/>
                      <a:pt x="296" y="895"/>
                      <a:pt x="308" y="893"/>
                    </a:cubicBezTo>
                    <a:cubicBezTo>
                      <a:pt x="873" y="809"/>
                      <a:pt x="1430" y="676"/>
                      <a:pt x="1973" y="496"/>
                    </a:cubicBezTo>
                    <a:cubicBezTo>
                      <a:pt x="2106" y="451"/>
                      <a:pt x="2178" y="306"/>
                      <a:pt x="2132" y="171"/>
                    </a:cubicBezTo>
                    <a:cubicBezTo>
                      <a:pt x="2095" y="67"/>
                      <a:pt x="1996" y="1"/>
                      <a:pt x="1890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" name="Google Shape;8801;p76">
              <a:extLst>
                <a:ext uri="{FF2B5EF4-FFF2-40B4-BE49-F238E27FC236}">
                  <a16:creationId xmlns:a16="http://schemas.microsoft.com/office/drawing/2014/main" id="{02C2A390-2F9F-4FCB-B0AC-0AAE213E63EF}"/>
                </a:ext>
              </a:extLst>
            </p:cNvPr>
            <p:cNvGrpSpPr/>
            <p:nvPr/>
          </p:nvGrpSpPr>
          <p:grpSpPr>
            <a:xfrm>
              <a:off x="4206459" y="1607315"/>
              <a:ext cx="29539" cy="142899"/>
              <a:chOff x="4206459" y="1607315"/>
              <a:chExt cx="29539" cy="142899"/>
            </a:xfrm>
          </p:grpSpPr>
          <p:sp>
            <p:nvSpPr>
              <p:cNvPr id="37" name="Google Shape;8802;p76">
                <a:extLst>
                  <a:ext uri="{FF2B5EF4-FFF2-40B4-BE49-F238E27FC236}">
                    <a16:creationId xmlns:a16="http://schemas.microsoft.com/office/drawing/2014/main" id="{528E8181-937A-4AEB-BC7F-6285393DA898}"/>
                  </a:ext>
                </a:extLst>
              </p:cNvPr>
              <p:cNvSpPr/>
              <p:nvPr/>
            </p:nvSpPr>
            <p:spPr>
              <a:xfrm>
                <a:off x="4209840" y="1607315"/>
                <a:ext cx="26158" cy="50989"/>
              </a:xfrm>
              <a:custGeom>
                <a:avLst/>
                <a:gdLst/>
                <a:ahLst/>
                <a:cxnLst/>
                <a:rect l="l" t="t" r="r" b="b"/>
                <a:pathLst>
                  <a:path w="2050" h="3996" extrusionOk="0">
                    <a:moveTo>
                      <a:pt x="1920" y="0"/>
                    </a:moveTo>
                    <a:cubicBezTo>
                      <a:pt x="1898" y="0"/>
                      <a:pt x="1876" y="6"/>
                      <a:pt x="1854" y="20"/>
                    </a:cubicBezTo>
                    <a:lnTo>
                      <a:pt x="772" y="717"/>
                    </a:lnTo>
                    <a:cubicBezTo>
                      <a:pt x="695" y="766"/>
                      <a:pt x="697" y="878"/>
                      <a:pt x="775" y="926"/>
                    </a:cubicBezTo>
                    <a:lnTo>
                      <a:pt x="1073" y="1102"/>
                    </a:lnTo>
                    <a:cubicBezTo>
                      <a:pt x="607" y="1911"/>
                      <a:pt x="256" y="2782"/>
                      <a:pt x="32" y="3689"/>
                    </a:cubicBezTo>
                    <a:cubicBezTo>
                      <a:pt x="0" y="3825"/>
                      <a:pt x="87" y="3962"/>
                      <a:pt x="224" y="3990"/>
                    </a:cubicBezTo>
                    <a:cubicBezTo>
                      <a:pt x="242" y="3993"/>
                      <a:pt x="260" y="3995"/>
                      <a:pt x="278" y="3995"/>
                    </a:cubicBezTo>
                    <a:cubicBezTo>
                      <a:pt x="397" y="3995"/>
                      <a:pt x="502" y="3914"/>
                      <a:pt x="532" y="3794"/>
                    </a:cubicBezTo>
                    <a:cubicBezTo>
                      <a:pt x="743" y="2942"/>
                      <a:pt x="1073" y="2124"/>
                      <a:pt x="1512" y="1363"/>
                    </a:cubicBezTo>
                    <a:lnTo>
                      <a:pt x="1765" y="1514"/>
                    </a:lnTo>
                    <a:cubicBezTo>
                      <a:pt x="1785" y="1526"/>
                      <a:pt x="1806" y="1531"/>
                      <a:pt x="1827" y="1531"/>
                    </a:cubicBezTo>
                    <a:cubicBezTo>
                      <a:pt x="1888" y="1531"/>
                      <a:pt x="1946" y="1484"/>
                      <a:pt x="1951" y="1416"/>
                    </a:cubicBezTo>
                    <a:lnTo>
                      <a:pt x="2043" y="134"/>
                    </a:lnTo>
                    <a:cubicBezTo>
                      <a:pt x="2049" y="57"/>
                      <a:pt x="1988" y="0"/>
                      <a:pt x="1920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8803;p76">
                <a:extLst>
                  <a:ext uri="{FF2B5EF4-FFF2-40B4-BE49-F238E27FC236}">
                    <a16:creationId xmlns:a16="http://schemas.microsoft.com/office/drawing/2014/main" id="{6C1DE387-C413-4B36-8997-ECE0A8AD365D}"/>
                  </a:ext>
                </a:extLst>
              </p:cNvPr>
              <p:cNvSpPr/>
              <p:nvPr/>
            </p:nvSpPr>
            <p:spPr>
              <a:xfrm>
                <a:off x="4206459" y="1662910"/>
                <a:ext cx="8230" cy="31785"/>
              </a:xfrm>
              <a:custGeom>
                <a:avLst/>
                <a:gdLst/>
                <a:ahLst/>
                <a:cxnLst/>
                <a:rect l="l" t="t" r="r" b="b"/>
                <a:pathLst>
                  <a:path w="645" h="2491" extrusionOk="0">
                    <a:moveTo>
                      <a:pt x="371" y="1"/>
                    </a:moveTo>
                    <a:cubicBezTo>
                      <a:pt x="249" y="1"/>
                      <a:pt x="141" y="89"/>
                      <a:pt x="121" y="212"/>
                    </a:cubicBezTo>
                    <a:cubicBezTo>
                      <a:pt x="41" y="709"/>
                      <a:pt x="1" y="1212"/>
                      <a:pt x="1" y="1714"/>
                    </a:cubicBezTo>
                    <a:cubicBezTo>
                      <a:pt x="1" y="1895"/>
                      <a:pt x="7" y="2078"/>
                      <a:pt x="19" y="2259"/>
                    </a:cubicBezTo>
                    <a:cubicBezTo>
                      <a:pt x="31" y="2390"/>
                      <a:pt x="140" y="2490"/>
                      <a:pt x="270" y="2490"/>
                    </a:cubicBezTo>
                    <a:cubicBezTo>
                      <a:pt x="277" y="2490"/>
                      <a:pt x="284" y="2490"/>
                      <a:pt x="291" y="2489"/>
                    </a:cubicBezTo>
                    <a:cubicBezTo>
                      <a:pt x="428" y="2480"/>
                      <a:pt x="534" y="2361"/>
                      <a:pt x="526" y="2222"/>
                    </a:cubicBezTo>
                    <a:cubicBezTo>
                      <a:pt x="517" y="2054"/>
                      <a:pt x="510" y="1884"/>
                      <a:pt x="510" y="1714"/>
                    </a:cubicBezTo>
                    <a:cubicBezTo>
                      <a:pt x="512" y="1240"/>
                      <a:pt x="549" y="766"/>
                      <a:pt x="622" y="297"/>
                    </a:cubicBezTo>
                    <a:cubicBezTo>
                      <a:pt x="645" y="163"/>
                      <a:pt x="557" y="35"/>
                      <a:pt x="422" y="6"/>
                    </a:cubicBezTo>
                    <a:cubicBezTo>
                      <a:pt x="405" y="2"/>
                      <a:pt x="388" y="1"/>
                      <a:pt x="371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8804;p76">
                <a:extLst>
                  <a:ext uri="{FF2B5EF4-FFF2-40B4-BE49-F238E27FC236}">
                    <a16:creationId xmlns:a16="http://schemas.microsoft.com/office/drawing/2014/main" id="{CC583485-3518-4DE6-A1E2-3046FD6FDF86}"/>
                  </a:ext>
                </a:extLst>
              </p:cNvPr>
              <p:cNvSpPr/>
              <p:nvPr/>
            </p:nvSpPr>
            <p:spPr>
              <a:xfrm>
                <a:off x="4216194" y="1730768"/>
                <a:ext cx="14227" cy="19446"/>
              </a:xfrm>
              <a:custGeom>
                <a:avLst/>
                <a:gdLst/>
                <a:ahLst/>
                <a:cxnLst/>
                <a:rect l="l" t="t" r="r" b="b"/>
                <a:pathLst>
                  <a:path w="1115" h="1524" extrusionOk="0">
                    <a:moveTo>
                      <a:pt x="296" y="1"/>
                    </a:moveTo>
                    <a:cubicBezTo>
                      <a:pt x="267" y="1"/>
                      <a:pt x="237" y="5"/>
                      <a:pt x="208" y="15"/>
                    </a:cubicBezTo>
                    <a:lnTo>
                      <a:pt x="171" y="28"/>
                    </a:lnTo>
                    <a:cubicBezTo>
                      <a:pt x="58" y="67"/>
                      <a:pt x="0" y="193"/>
                      <a:pt x="47" y="304"/>
                    </a:cubicBezTo>
                    <a:cubicBezTo>
                      <a:pt x="205" y="675"/>
                      <a:pt x="384" y="1035"/>
                      <a:pt x="588" y="1385"/>
                    </a:cubicBezTo>
                    <a:cubicBezTo>
                      <a:pt x="637" y="1469"/>
                      <a:pt x="728" y="1524"/>
                      <a:pt x="822" y="1524"/>
                    </a:cubicBezTo>
                    <a:cubicBezTo>
                      <a:pt x="850" y="1524"/>
                      <a:pt x="879" y="1519"/>
                      <a:pt x="906" y="1508"/>
                    </a:cubicBezTo>
                    <a:cubicBezTo>
                      <a:pt x="1052" y="1450"/>
                      <a:pt x="1115" y="1277"/>
                      <a:pt x="1036" y="1141"/>
                    </a:cubicBezTo>
                    <a:cubicBezTo>
                      <a:pt x="852" y="826"/>
                      <a:pt x="687" y="499"/>
                      <a:pt x="543" y="164"/>
                    </a:cubicBezTo>
                    <a:cubicBezTo>
                      <a:pt x="499" y="63"/>
                      <a:pt x="400" y="1"/>
                      <a:pt x="296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8805;p76">
                <a:extLst>
                  <a:ext uri="{FF2B5EF4-FFF2-40B4-BE49-F238E27FC236}">
                    <a16:creationId xmlns:a16="http://schemas.microsoft.com/office/drawing/2014/main" id="{E8676DD7-55DB-4BEE-8F43-0F1D81D0706F}"/>
                  </a:ext>
                </a:extLst>
              </p:cNvPr>
              <p:cNvSpPr/>
              <p:nvPr/>
            </p:nvSpPr>
            <p:spPr>
              <a:xfrm>
                <a:off x="4207607" y="1699506"/>
                <a:ext cx="12045" cy="27153"/>
              </a:xfrm>
              <a:custGeom>
                <a:avLst/>
                <a:gdLst/>
                <a:ahLst/>
                <a:cxnLst/>
                <a:rect l="l" t="t" r="r" b="b"/>
                <a:pathLst>
                  <a:path w="944" h="2128" extrusionOk="0">
                    <a:moveTo>
                      <a:pt x="273" y="0"/>
                    </a:moveTo>
                    <a:cubicBezTo>
                      <a:pt x="261" y="0"/>
                      <a:pt x="249" y="1"/>
                      <a:pt x="238" y="3"/>
                    </a:cubicBezTo>
                    <a:cubicBezTo>
                      <a:pt x="98" y="22"/>
                      <a:pt x="1" y="150"/>
                      <a:pt x="20" y="289"/>
                    </a:cubicBezTo>
                    <a:lnTo>
                      <a:pt x="21" y="289"/>
                    </a:lnTo>
                    <a:cubicBezTo>
                      <a:pt x="105" y="854"/>
                      <a:pt x="238" y="1412"/>
                      <a:pt x="417" y="1955"/>
                    </a:cubicBezTo>
                    <a:cubicBezTo>
                      <a:pt x="454" y="2061"/>
                      <a:pt x="553" y="2127"/>
                      <a:pt x="658" y="2127"/>
                    </a:cubicBezTo>
                    <a:cubicBezTo>
                      <a:pt x="686" y="2127"/>
                      <a:pt x="714" y="2123"/>
                      <a:pt x="742" y="2113"/>
                    </a:cubicBezTo>
                    <a:cubicBezTo>
                      <a:pt x="875" y="2067"/>
                      <a:pt x="944" y="1923"/>
                      <a:pt x="899" y="1790"/>
                    </a:cubicBezTo>
                    <a:cubicBezTo>
                      <a:pt x="731" y="1279"/>
                      <a:pt x="604" y="754"/>
                      <a:pt x="526" y="220"/>
                    </a:cubicBezTo>
                    <a:cubicBezTo>
                      <a:pt x="508" y="93"/>
                      <a:pt x="398" y="0"/>
                      <a:pt x="273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3" name="Google Shape;8806;p76">
              <a:extLst>
                <a:ext uri="{FF2B5EF4-FFF2-40B4-BE49-F238E27FC236}">
                  <a16:creationId xmlns:a16="http://schemas.microsoft.com/office/drawing/2014/main" id="{8665F156-E986-4EE5-8D92-DEBE96B369F4}"/>
                </a:ext>
              </a:extLst>
            </p:cNvPr>
            <p:cNvSpPr/>
            <p:nvPr/>
          </p:nvSpPr>
          <p:spPr>
            <a:xfrm>
              <a:off x="4250519" y="1416170"/>
              <a:ext cx="26783" cy="52303"/>
            </a:xfrm>
            <a:custGeom>
              <a:avLst/>
              <a:gdLst/>
              <a:ahLst/>
              <a:cxnLst/>
              <a:rect l="l" t="t" r="r" b="b"/>
              <a:pathLst>
                <a:path w="2099" h="4099" extrusionOk="0">
                  <a:moveTo>
                    <a:pt x="412" y="1"/>
                  </a:moveTo>
                  <a:cubicBezTo>
                    <a:pt x="358" y="1"/>
                    <a:pt x="305" y="37"/>
                    <a:pt x="292" y="98"/>
                  </a:cubicBezTo>
                  <a:lnTo>
                    <a:pt x="18" y="1357"/>
                  </a:lnTo>
                  <a:cubicBezTo>
                    <a:pt x="1" y="1436"/>
                    <a:pt x="62" y="1506"/>
                    <a:pt x="139" y="1506"/>
                  </a:cubicBezTo>
                  <a:cubicBezTo>
                    <a:pt x="149" y="1506"/>
                    <a:pt x="158" y="1505"/>
                    <a:pt x="169" y="1502"/>
                  </a:cubicBezTo>
                  <a:lnTo>
                    <a:pt x="503" y="1416"/>
                  </a:lnTo>
                  <a:cubicBezTo>
                    <a:pt x="745" y="2317"/>
                    <a:pt x="1113" y="3181"/>
                    <a:pt x="1597" y="3981"/>
                  </a:cubicBezTo>
                  <a:cubicBezTo>
                    <a:pt x="1644" y="4057"/>
                    <a:pt x="1725" y="4099"/>
                    <a:pt x="1809" y="4099"/>
                  </a:cubicBezTo>
                  <a:cubicBezTo>
                    <a:pt x="1856" y="4099"/>
                    <a:pt x="1903" y="4086"/>
                    <a:pt x="1946" y="4058"/>
                  </a:cubicBezTo>
                  <a:cubicBezTo>
                    <a:pt x="2063" y="3980"/>
                    <a:pt x="2098" y="3823"/>
                    <a:pt x="2024" y="3703"/>
                  </a:cubicBezTo>
                  <a:cubicBezTo>
                    <a:pt x="1571" y="2950"/>
                    <a:pt x="1225" y="2138"/>
                    <a:pt x="998" y="1291"/>
                  </a:cubicBezTo>
                  <a:lnTo>
                    <a:pt x="1283" y="1217"/>
                  </a:lnTo>
                  <a:cubicBezTo>
                    <a:pt x="1373" y="1195"/>
                    <a:pt x="1406" y="1086"/>
                    <a:pt x="1347" y="1017"/>
                  </a:cubicBezTo>
                  <a:lnTo>
                    <a:pt x="505" y="44"/>
                  </a:lnTo>
                  <a:cubicBezTo>
                    <a:pt x="479" y="14"/>
                    <a:pt x="445" y="1"/>
                    <a:pt x="412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8807;p76">
              <a:extLst>
                <a:ext uri="{FF2B5EF4-FFF2-40B4-BE49-F238E27FC236}">
                  <a16:creationId xmlns:a16="http://schemas.microsoft.com/office/drawing/2014/main" id="{24AFED96-F590-4754-BC6D-FFB749965C75}"/>
                </a:ext>
              </a:extLst>
            </p:cNvPr>
            <p:cNvSpPr/>
            <p:nvPr/>
          </p:nvSpPr>
          <p:spPr>
            <a:xfrm>
              <a:off x="4276166" y="1471370"/>
              <a:ext cx="24359" cy="25290"/>
            </a:xfrm>
            <a:custGeom>
              <a:avLst/>
              <a:gdLst/>
              <a:ahLst/>
              <a:cxnLst/>
              <a:rect l="l" t="t" r="r" b="b"/>
              <a:pathLst>
                <a:path w="1909" h="1982" extrusionOk="0">
                  <a:moveTo>
                    <a:pt x="291" y="0"/>
                  </a:moveTo>
                  <a:cubicBezTo>
                    <a:pt x="243" y="0"/>
                    <a:pt x="195" y="14"/>
                    <a:pt x="152" y="41"/>
                  </a:cubicBezTo>
                  <a:cubicBezTo>
                    <a:pt x="30" y="121"/>
                    <a:pt x="0" y="285"/>
                    <a:pt x="85" y="403"/>
                  </a:cubicBezTo>
                  <a:cubicBezTo>
                    <a:pt x="380" y="810"/>
                    <a:pt x="706" y="1193"/>
                    <a:pt x="1062" y="1548"/>
                  </a:cubicBezTo>
                  <a:cubicBezTo>
                    <a:pt x="1190" y="1678"/>
                    <a:pt x="1323" y="1801"/>
                    <a:pt x="1459" y="1921"/>
                  </a:cubicBezTo>
                  <a:cubicBezTo>
                    <a:pt x="1507" y="1962"/>
                    <a:pt x="1566" y="1981"/>
                    <a:pt x="1624" y="1981"/>
                  </a:cubicBezTo>
                  <a:cubicBezTo>
                    <a:pt x="1695" y="1981"/>
                    <a:pt x="1766" y="1952"/>
                    <a:pt x="1816" y="1894"/>
                  </a:cubicBezTo>
                  <a:cubicBezTo>
                    <a:pt x="1909" y="1788"/>
                    <a:pt x="1898" y="1628"/>
                    <a:pt x="1794" y="1535"/>
                  </a:cubicBezTo>
                  <a:cubicBezTo>
                    <a:pt x="1665" y="1423"/>
                    <a:pt x="1542" y="1308"/>
                    <a:pt x="1422" y="1188"/>
                  </a:cubicBezTo>
                  <a:cubicBezTo>
                    <a:pt x="1087" y="851"/>
                    <a:pt x="778" y="490"/>
                    <a:pt x="500" y="107"/>
                  </a:cubicBezTo>
                  <a:cubicBezTo>
                    <a:pt x="449" y="38"/>
                    <a:pt x="371" y="0"/>
                    <a:pt x="291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8808;p76">
              <a:extLst>
                <a:ext uri="{FF2B5EF4-FFF2-40B4-BE49-F238E27FC236}">
                  <a16:creationId xmlns:a16="http://schemas.microsoft.com/office/drawing/2014/main" id="{34029FC8-48AA-4E11-940C-DCF2E3BD8AC9}"/>
                </a:ext>
              </a:extLst>
            </p:cNvPr>
            <p:cNvSpPr/>
            <p:nvPr/>
          </p:nvSpPr>
          <p:spPr>
            <a:xfrm>
              <a:off x="4330231" y="1513121"/>
              <a:ext cx="21462" cy="10986"/>
            </a:xfrm>
            <a:custGeom>
              <a:avLst/>
              <a:gdLst/>
              <a:ahLst/>
              <a:cxnLst/>
              <a:rect l="l" t="t" r="r" b="b"/>
              <a:pathLst>
                <a:path w="1682" h="861" extrusionOk="0">
                  <a:moveTo>
                    <a:pt x="311" y="0"/>
                  </a:moveTo>
                  <a:cubicBezTo>
                    <a:pt x="211" y="0"/>
                    <a:pt x="116" y="56"/>
                    <a:pt x="69" y="151"/>
                  </a:cubicBezTo>
                  <a:lnTo>
                    <a:pt x="53" y="185"/>
                  </a:lnTo>
                  <a:cubicBezTo>
                    <a:pt x="0" y="292"/>
                    <a:pt x="48" y="423"/>
                    <a:pt x="160" y="468"/>
                  </a:cubicBezTo>
                  <a:cubicBezTo>
                    <a:pt x="533" y="619"/>
                    <a:pt x="916" y="747"/>
                    <a:pt x="1307" y="851"/>
                  </a:cubicBezTo>
                  <a:cubicBezTo>
                    <a:pt x="1331" y="857"/>
                    <a:pt x="1355" y="861"/>
                    <a:pt x="1379" y="861"/>
                  </a:cubicBezTo>
                  <a:cubicBezTo>
                    <a:pt x="1480" y="861"/>
                    <a:pt x="1576" y="806"/>
                    <a:pt x="1618" y="713"/>
                  </a:cubicBezTo>
                  <a:cubicBezTo>
                    <a:pt x="1682" y="569"/>
                    <a:pt x="1602" y="403"/>
                    <a:pt x="1451" y="363"/>
                  </a:cubicBezTo>
                  <a:cubicBezTo>
                    <a:pt x="1097" y="268"/>
                    <a:pt x="751" y="154"/>
                    <a:pt x="412" y="20"/>
                  </a:cubicBezTo>
                  <a:cubicBezTo>
                    <a:pt x="379" y="7"/>
                    <a:pt x="345" y="0"/>
                    <a:pt x="311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8809;p76">
              <a:extLst>
                <a:ext uri="{FF2B5EF4-FFF2-40B4-BE49-F238E27FC236}">
                  <a16:creationId xmlns:a16="http://schemas.microsoft.com/office/drawing/2014/main" id="{1D473906-1037-4429-B993-814B3D39F33F}"/>
                </a:ext>
              </a:extLst>
            </p:cNvPr>
            <p:cNvSpPr/>
            <p:nvPr/>
          </p:nvSpPr>
          <p:spPr>
            <a:xfrm>
              <a:off x="4302005" y="1497298"/>
              <a:ext cx="25469" cy="17647"/>
            </a:xfrm>
            <a:custGeom>
              <a:avLst/>
              <a:gdLst/>
              <a:ahLst/>
              <a:cxnLst/>
              <a:rect l="l" t="t" r="r" b="b"/>
              <a:pathLst>
                <a:path w="1996" h="1383" extrusionOk="0">
                  <a:moveTo>
                    <a:pt x="289" y="1"/>
                  </a:moveTo>
                  <a:cubicBezTo>
                    <a:pt x="212" y="1"/>
                    <a:pt x="136" y="36"/>
                    <a:pt x="86" y="102"/>
                  </a:cubicBezTo>
                  <a:cubicBezTo>
                    <a:pt x="1" y="214"/>
                    <a:pt x="23" y="374"/>
                    <a:pt x="135" y="459"/>
                  </a:cubicBezTo>
                  <a:cubicBezTo>
                    <a:pt x="595" y="800"/>
                    <a:pt x="1082" y="1100"/>
                    <a:pt x="1592" y="1356"/>
                  </a:cubicBezTo>
                  <a:cubicBezTo>
                    <a:pt x="1629" y="1374"/>
                    <a:pt x="1667" y="1382"/>
                    <a:pt x="1705" y="1382"/>
                  </a:cubicBezTo>
                  <a:cubicBezTo>
                    <a:pt x="1799" y="1382"/>
                    <a:pt x="1891" y="1329"/>
                    <a:pt x="1935" y="1239"/>
                  </a:cubicBezTo>
                  <a:cubicBezTo>
                    <a:pt x="1996" y="1113"/>
                    <a:pt x="1943" y="960"/>
                    <a:pt x="1817" y="898"/>
                  </a:cubicBezTo>
                  <a:cubicBezTo>
                    <a:pt x="1336" y="656"/>
                    <a:pt x="875" y="373"/>
                    <a:pt x="443" y="52"/>
                  </a:cubicBezTo>
                  <a:cubicBezTo>
                    <a:pt x="397" y="18"/>
                    <a:pt x="343" y="1"/>
                    <a:pt x="289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7" name="Google Shape;8810;p76">
              <a:extLst>
                <a:ext uri="{FF2B5EF4-FFF2-40B4-BE49-F238E27FC236}">
                  <a16:creationId xmlns:a16="http://schemas.microsoft.com/office/drawing/2014/main" id="{772EC64F-08E5-4F02-A7CE-3FC02280D843}"/>
                </a:ext>
              </a:extLst>
            </p:cNvPr>
            <p:cNvGrpSpPr/>
            <p:nvPr/>
          </p:nvGrpSpPr>
          <p:grpSpPr>
            <a:xfrm>
              <a:off x="4889463" y="1423737"/>
              <a:ext cx="29552" cy="142899"/>
              <a:chOff x="4889463" y="1423737"/>
              <a:chExt cx="29552" cy="142899"/>
            </a:xfrm>
          </p:grpSpPr>
          <p:sp>
            <p:nvSpPr>
              <p:cNvPr id="33" name="Google Shape;8811;p76">
                <a:extLst>
                  <a:ext uri="{FF2B5EF4-FFF2-40B4-BE49-F238E27FC236}">
                    <a16:creationId xmlns:a16="http://schemas.microsoft.com/office/drawing/2014/main" id="{B10F454C-4E78-46BD-B014-72C260CB4619}"/>
                  </a:ext>
                </a:extLst>
              </p:cNvPr>
              <p:cNvSpPr/>
              <p:nvPr/>
            </p:nvSpPr>
            <p:spPr>
              <a:xfrm>
                <a:off x="4889463" y="1515647"/>
                <a:ext cx="26158" cy="50989"/>
              </a:xfrm>
              <a:custGeom>
                <a:avLst/>
                <a:gdLst/>
                <a:ahLst/>
                <a:cxnLst/>
                <a:rect l="l" t="t" r="r" b="b"/>
                <a:pathLst>
                  <a:path w="2050" h="3996" extrusionOk="0">
                    <a:moveTo>
                      <a:pt x="1772" y="0"/>
                    </a:moveTo>
                    <a:cubicBezTo>
                      <a:pt x="1653" y="0"/>
                      <a:pt x="1547" y="82"/>
                      <a:pt x="1518" y="201"/>
                    </a:cubicBezTo>
                    <a:cubicBezTo>
                      <a:pt x="1307" y="1053"/>
                      <a:pt x="977" y="1872"/>
                      <a:pt x="540" y="2634"/>
                    </a:cubicBezTo>
                    <a:lnTo>
                      <a:pt x="285" y="2482"/>
                    </a:lnTo>
                    <a:cubicBezTo>
                      <a:pt x="265" y="2470"/>
                      <a:pt x="244" y="2465"/>
                      <a:pt x="223" y="2465"/>
                    </a:cubicBezTo>
                    <a:cubicBezTo>
                      <a:pt x="162" y="2465"/>
                      <a:pt x="104" y="2511"/>
                      <a:pt x="99" y="2579"/>
                    </a:cubicBezTo>
                    <a:lnTo>
                      <a:pt x="6" y="3864"/>
                    </a:lnTo>
                    <a:cubicBezTo>
                      <a:pt x="0" y="3939"/>
                      <a:pt x="62" y="3995"/>
                      <a:pt x="129" y="3995"/>
                    </a:cubicBezTo>
                    <a:cubicBezTo>
                      <a:pt x="152" y="3995"/>
                      <a:pt x="174" y="3989"/>
                      <a:pt x="195" y="3976"/>
                    </a:cubicBezTo>
                    <a:lnTo>
                      <a:pt x="1278" y="3279"/>
                    </a:lnTo>
                    <a:cubicBezTo>
                      <a:pt x="1355" y="3229"/>
                      <a:pt x="1353" y="3117"/>
                      <a:pt x="1275" y="3071"/>
                    </a:cubicBezTo>
                    <a:lnTo>
                      <a:pt x="978" y="2893"/>
                    </a:lnTo>
                    <a:cubicBezTo>
                      <a:pt x="1444" y="2085"/>
                      <a:pt x="1794" y="1213"/>
                      <a:pt x="2018" y="307"/>
                    </a:cubicBezTo>
                    <a:cubicBezTo>
                      <a:pt x="2050" y="171"/>
                      <a:pt x="1963" y="35"/>
                      <a:pt x="1826" y="6"/>
                    </a:cubicBezTo>
                    <a:cubicBezTo>
                      <a:pt x="1808" y="2"/>
                      <a:pt x="1790" y="0"/>
                      <a:pt x="1772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8812;p76">
                <a:extLst>
                  <a:ext uri="{FF2B5EF4-FFF2-40B4-BE49-F238E27FC236}">
                    <a16:creationId xmlns:a16="http://schemas.microsoft.com/office/drawing/2014/main" id="{0204E69E-34BD-42B7-B9A4-2B8E5DE44046}"/>
                  </a:ext>
                </a:extLst>
              </p:cNvPr>
              <p:cNvSpPr/>
              <p:nvPr/>
            </p:nvSpPr>
            <p:spPr>
              <a:xfrm>
                <a:off x="4910772" y="1479256"/>
                <a:ext cx="8243" cy="31785"/>
              </a:xfrm>
              <a:custGeom>
                <a:avLst/>
                <a:gdLst/>
                <a:ahLst/>
                <a:cxnLst/>
                <a:rect l="l" t="t" r="r" b="b"/>
                <a:pathLst>
                  <a:path w="646" h="2491" extrusionOk="0">
                    <a:moveTo>
                      <a:pt x="375" y="0"/>
                    </a:moveTo>
                    <a:cubicBezTo>
                      <a:pt x="368" y="0"/>
                      <a:pt x="361" y="1"/>
                      <a:pt x="354" y="1"/>
                    </a:cubicBezTo>
                    <a:cubicBezTo>
                      <a:pt x="216" y="11"/>
                      <a:pt x="111" y="129"/>
                      <a:pt x="119" y="269"/>
                    </a:cubicBezTo>
                    <a:cubicBezTo>
                      <a:pt x="128" y="438"/>
                      <a:pt x="135" y="607"/>
                      <a:pt x="135" y="776"/>
                    </a:cubicBezTo>
                    <a:cubicBezTo>
                      <a:pt x="135" y="1252"/>
                      <a:pt x="96" y="1724"/>
                      <a:pt x="23" y="2193"/>
                    </a:cubicBezTo>
                    <a:cubicBezTo>
                      <a:pt x="0" y="2328"/>
                      <a:pt x="88" y="2458"/>
                      <a:pt x="223" y="2485"/>
                    </a:cubicBezTo>
                    <a:cubicBezTo>
                      <a:pt x="240" y="2488"/>
                      <a:pt x="257" y="2490"/>
                      <a:pt x="274" y="2490"/>
                    </a:cubicBezTo>
                    <a:cubicBezTo>
                      <a:pt x="396" y="2490"/>
                      <a:pt x="504" y="2403"/>
                      <a:pt x="526" y="2278"/>
                    </a:cubicBezTo>
                    <a:cubicBezTo>
                      <a:pt x="604" y="1782"/>
                      <a:pt x="644" y="1279"/>
                      <a:pt x="646" y="776"/>
                    </a:cubicBezTo>
                    <a:cubicBezTo>
                      <a:pt x="646" y="595"/>
                      <a:pt x="638" y="413"/>
                      <a:pt x="626" y="232"/>
                    </a:cubicBezTo>
                    <a:cubicBezTo>
                      <a:pt x="616" y="101"/>
                      <a:pt x="505" y="0"/>
                      <a:pt x="375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8813;p76">
                <a:extLst>
                  <a:ext uri="{FF2B5EF4-FFF2-40B4-BE49-F238E27FC236}">
                    <a16:creationId xmlns:a16="http://schemas.microsoft.com/office/drawing/2014/main" id="{9A9F03DA-B65F-4E24-AC8E-9B5AAF38A7D4}"/>
                  </a:ext>
                </a:extLst>
              </p:cNvPr>
              <p:cNvSpPr/>
              <p:nvPr/>
            </p:nvSpPr>
            <p:spPr>
              <a:xfrm>
                <a:off x="4895052" y="1423737"/>
                <a:ext cx="14215" cy="19446"/>
              </a:xfrm>
              <a:custGeom>
                <a:avLst/>
                <a:gdLst/>
                <a:ahLst/>
                <a:cxnLst/>
                <a:rect l="l" t="t" r="r" b="b"/>
                <a:pathLst>
                  <a:path w="1114" h="1524" extrusionOk="0">
                    <a:moveTo>
                      <a:pt x="293" y="1"/>
                    </a:moveTo>
                    <a:cubicBezTo>
                      <a:pt x="265" y="1"/>
                      <a:pt x="236" y="5"/>
                      <a:pt x="209" y="16"/>
                    </a:cubicBezTo>
                    <a:cubicBezTo>
                      <a:pt x="62" y="74"/>
                      <a:pt x="1" y="246"/>
                      <a:pt x="79" y="383"/>
                    </a:cubicBezTo>
                    <a:cubicBezTo>
                      <a:pt x="262" y="698"/>
                      <a:pt x="427" y="1025"/>
                      <a:pt x="573" y="1359"/>
                    </a:cubicBezTo>
                    <a:cubicBezTo>
                      <a:pt x="615" y="1461"/>
                      <a:pt x="714" y="1523"/>
                      <a:pt x="819" y="1523"/>
                    </a:cubicBezTo>
                    <a:cubicBezTo>
                      <a:pt x="848" y="1523"/>
                      <a:pt x="878" y="1518"/>
                      <a:pt x="907" y="1508"/>
                    </a:cubicBezTo>
                    <a:lnTo>
                      <a:pt x="942" y="1495"/>
                    </a:lnTo>
                    <a:cubicBezTo>
                      <a:pt x="1056" y="1457"/>
                      <a:pt x="1114" y="1331"/>
                      <a:pt x="1067" y="1220"/>
                    </a:cubicBezTo>
                    <a:cubicBezTo>
                      <a:pt x="910" y="849"/>
                      <a:pt x="729" y="488"/>
                      <a:pt x="528" y="139"/>
                    </a:cubicBezTo>
                    <a:cubicBezTo>
                      <a:pt x="478" y="54"/>
                      <a:pt x="387" y="1"/>
                      <a:pt x="293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8814;p76">
                <a:extLst>
                  <a:ext uri="{FF2B5EF4-FFF2-40B4-BE49-F238E27FC236}">
                    <a16:creationId xmlns:a16="http://schemas.microsoft.com/office/drawing/2014/main" id="{A88748A7-9716-4D75-B40F-9E4687CF24DD}"/>
                  </a:ext>
                </a:extLst>
              </p:cNvPr>
              <p:cNvSpPr/>
              <p:nvPr/>
            </p:nvSpPr>
            <p:spPr>
              <a:xfrm>
                <a:off x="4905783" y="1447292"/>
                <a:ext cx="12071" cy="27153"/>
              </a:xfrm>
              <a:custGeom>
                <a:avLst/>
                <a:gdLst/>
                <a:ahLst/>
                <a:cxnLst/>
                <a:rect l="l" t="t" r="r" b="b"/>
                <a:pathLst>
                  <a:path w="946" h="2128" extrusionOk="0">
                    <a:moveTo>
                      <a:pt x="288" y="0"/>
                    </a:moveTo>
                    <a:cubicBezTo>
                      <a:pt x="260" y="0"/>
                      <a:pt x="232" y="5"/>
                      <a:pt x="204" y="15"/>
                    </a:cubicBezTo>
                    <a:cubicBezTo>
                      <a:pt x="71" y="61"/>
                      <a:pt x="1" y="205"/>
                      <a:pt x="47" y="338"/>
                    </a:cubicBezTo>
                    <a:cubicBezTo>
                      <a:pt x="215" y="850"/>
                      <a:pt x="342" y="1376"/>
                      <a:pt x="420" y="1909"/>
                    </a:cubicBezTo>
                    <a:cubicBezTo>
                      <a:pt x="438" y="2036"/>
                      <a:pt x="548" y="2128"/>
                      <a:pt x="673" y="2128"/>
                    </a:cubicBezTo>
                    <a:cubicBezTo>
                      <a:pt x="685" y="2128"/>
                      <a:pt x="696" y="2127"/>
                      <a:pt x="708" y="2125"/>
                    </a:cubicBezTo>
                    <a:cubicBezTo>
                      <a:pt x="848" y="2106"/>
                      <a:pt x="945" y="1978"/>
                      <a:pt x="926" y="1839"/>
                    </a:cubicBezTo>
                    <a:lnTo>
                      <a:pt x="925" y="1839"/>
                    </a:lnTo>
                    <a:cubicBezTo>
                      <a:pt x="841" y="1273"/>
                      <a:pt x="708" y="716"/>
                      <a:pt x="529" y="173"/>
                    </a:cubicBezTo>
                    <a:cubicBezTo>
                      <a:pt x="492" y="67"/>
                      <a:pt x="393" y="0"/>
                      <a:pt x="288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" name="Google Shape;8815;p76">
              <a:extLst>
                <a:ext uri="{FF2B5EF4-FFF2-40B4-BE49-F238E27FC236}">
                  <a16:creationId xmlns:a16="http://schemas.microsoft.com/office/drawing/2014/main" id="{B7A9338C-812E-42FE-B536-4CE1FB6B934A}"/>
                </a:ext>
              </a:extLst>
            </p:cNvPr>
            <p:cNvGrpSpPr/>
            <p:nvPr/>
          </p:nvGrpSpPr>
          <p:grpSpPr>
            <a:xfrm>
              <a:off x="4771663" y="1876896"/>
              <a:ext cx="108651" cy="100447"/>
              <a:chOff x="4771663" y="1876896"/>
              <a:chExt cx="108651" cy="100447"/>
            </a:xfrm>
          </p:grpSpPr>
          <p:sp>
            <p:nvSpPr>
              <p:cNvPr id="29" name="Google Shape;8816;p76">
                <a:extLst>
                  <a:ext uri="{FF2B5EF4-FFF2-40B4-BE49-F238E27FC236}">
                    <a16:creationId xmlns:a16="http://schemas.microsoft.com/office/drawing/2014/main" id="{4C24AA98-6D24-4903-9A4F-6EA16014FFF4}"/>
                  </a:ext>
                </a:extLst>
              </p:cNvPr>
              <p:cNvSpPr/>
              <p:nvPr/>
            </p:nvSpPr>
            <p:spPr>
              <a:xfrm>
                <a:off x="4771663" y="1951210"/>
                <a:ext cx="53184" cy="26132"/>
              </a:xfrm>
              <a:custGeom>
                <a:avLst/>
                <a:gdLst/>
                <a:ahLst/>
                <a:cxnLst/>
                <a:rect l="l" t="t" r="r" b="b"/>
                <a:pathLst>
                  <a:path w="4168" h="2048" extrusionOk="0">
                    <a:moveTo>
                      <a:pt x="3871" y="0"/>
                    </a:moveTo>
                    <a:cubicBezTo>
                      <a:pt x="3824" y="0"/>
                      <a:pt x="3777" y="13"/>
                      <a:pt x="3735" y="39"/>
                    </a:cubicBezTo>
                    <a:cubicBezTo>
                      <a:pt x="2982" y="492"/>
                      <a:pt x="2170" y="838"/>
                      <a:pt x="1323" y="1067"/>
                    </a:cubicBezTo>
                    <a:lnTo>
                      <a:pt x="1249" y="780"/>
                    </a:lnTo>
                    <a:cubicBezTo>
                      <a:pt x="1235" y="721"/>
                      <a:pt x="1183" y="687"/>
                      <a:pt x="1130" y="687"/>
                    </a:cubicBezTo>
                    <a:cubicBezTo>
                      <a:pt x="1102" y="687"/>
                      <a:pt x="1073" y="696"/>
                      <a:pt x="1049" y="717"/>
                    </a:cubicBezTo>
                    <a:lnTo>
                      <a:pt x="76" y="1560"/>
                    </a:lnTo>
                    <a:cubicBezTo>
                      <a:pt x="0" y="1625"/>
                      <a:pt x="32" y="1750"/>
                      <a:pt x="130" y="1773"/>
                    </a:cubicBezTo>
                    <a:lnTo>
                      <a:pt x="1389" y="2045"/>
                    </a:lnTo>
                    <a:cubicBezTo>
                      <a:pt x="1398" y="2047"/>
                      <a:pt x="1407" y="2048"/>
                      <a:pt x="1416" y="2048"/>
                    </a:cubicBezTo>
                    <a:cubicBezTo>
                      <a:pt x="1493" y="2048"/>
                      <a:pt x="1555" y="1975"/>
                      <a:pt x="1534" y="1894"/>
                    </a:cubicBezTo>
                    <a:lnTo>
                      <a:pt x="1450" y="1561"/>
                    </a:lnTo>
                    <a:cubicBezTo>
                      <a:pt x="2351" y="1318"/>
                      <a:pt x="3214" y="950"/>
                      <a:pt x="4013" y="466"/>
                    </a:cubicBezTo>
                    <a:cubicBezTo>
                      <a:pt x="4132" y="392"/>
                      <a:pt x="4167" y="235"/>
                      <a:pt x="4090" y="119"/>
                    </a:cubicBezTo>
                    <a:cubicBezTo>
                      <a:pt x="4039" y="42"/>
                      <a:pt x="3956" y="0"/>
                      <a:pt x="3871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8817;p76">
                <a:extLst>
                  <a:ext uri="{FF2B5EF4-FFF2-40B4-BE49-F238E27FC236}">
                    <a16:creationId xmlns:a16="http://schemas.microsoft.com/office/drawing/2014/main" id="{985C5EED-7588-4AE7-832D-0E167A7F609F}"/>
                  </a:ext>
                </a:extLst>
              </p:cNvPr>
              <p:cNvSpPr/>
              <p:nvPr/>
            </p:nvSpPr>
            <p:spPr>
              <a:xfrm>
                <a:off x="4826850" y="1927897"/>
                <a:ext cx="26081" cy="23529"/>
              </a:xfrm>
              <a:custGeom>
                <a:avLst/>
                <a:gdLst/>
                <a:ahLst/>
                <a:cxnLst/>
                <a:rect l="l" t="t" r="r" b="b"/>
                <a:pathLst>
                  <a:path w="2044" h="1844" extrusionOk="0">
                    <a:moveTo>
                      <a:pt x="1760" y="1"/>
                    </a:moveTo>
                    <a:cubicBezTo>
                      <a:pt x="1689" y="1"/>
                      <a:pt x="1619" y="31"/>
                      <a:pt x="1568" y="88"/>
                    </a:cubicBezTo>
                    <a:cubicBezTo>
                      <a:pt x="1456" y="215"/>
                      <a:pt x="1341" y="338"/>
                      <a:pt x="1221" y="458"/>
                    </a:cubicBezTo>
                    <a:cubicBezTo>
                      <a:pt x="885" y="793"/>
                      <a:pt x="524" y="1102"/>
                      <a:pt x="140" y="1380"/>
                    </a:cubicBezTo>
                    <a:cubicBezTo>
                      <a:pt x="29" y="1460"/>
                      <a:pt x="1" y="1612"/>
                      <a:pt x="74" y="1728"/>
                    </a:cubicBezTo>
                    <a:cubicBezTo>
                      <a:pt x="124" y="1803"/>
                      <a:pt x="205" y="1844"/>
                      <a:pt x="288" y="1844"/>
                    </a:cubicBezTo>
                    <a:cubicBezTo>
                      <a:pt x="339" y="1844"/>
                      <a:pt x="391" y="1828"/>
                      <a:pt x="436" y="1797"/>
                    </a:cubicBezTo>
                    <a:cubicBezTo>
                      <a:pt x="843" y="1500"/>
                      <a:pt x="1226" y="1174"/>
                      <a:pt x="1581" y="820"/>
                    </a:cubicBezTo>
                    <a:cubicBezTo>
                      <a:pt x="1711" y="690"/>
                      <a:pt x="1834" y="557"/>
                      <a:pt x="1954" y="421"/>
                    </a:cubicBezTo>
                    <a:cubicBezTo>
                      <a:pt x="2044" y="315"/>
                      <a:pt x="2033" y="155"/>
                      <a:pt x="1927" y="64"/>
                    </a:cubicBezTo>
                    <a:cubicBezTo>
                      <a:pt x="1879" y="22"/>
                      <a:pt x="1819" y="1"/>
                      <a:pt x="1760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8818;p76">
                <a:extLst>
                  <a:ext uri="{FF2B5EF4-FFF2-40B4-BE49-F238E27FC236}">
                    <a16:creationId xmlns:a16="http://schemas.microsoft.com/office/drawing/2014/main" id="{E63C91E1-6CC5-42E8-B44D-D71A896CD495}"/>
                  </a:ext>
                </a:extLst>
              </p:cNvPr>
              <p:cNvSpPr/>
              <p:nvPr/>
            </p:nvSpPr>
            <p:spPr>
              <a:xfrm>
                <a:off x="4868600" y="1876896"/>
                <a:ext cx="11714" cy="20531"/>
              </a:xfrm>
              <a:custGeom>
                <a:avLst/>
                <a:gdLst/>
                <a:ahLst/>
                <a:cxnLst/>
                <a:rect l="l" t="t" r="r" b="b"/>
                <a:pathLst>
                  <a:path w="918" h="1609" extrusionOk="0">
                    <a:moveTo>
                      <a:pt x="642" y="0"/>
                    </a:moveTo>
                    <a:cubicBezTo>
                      <a:pt x="531" y="0"/>
                      <a:pt x="426" y="74"/>
                      <a:pt x="396" y="189"/>
                    </a:cubicBezTo>
                    <a:cubicBezTo>
                      <a:pt x="301" y="543"/>
                      <a:pt x="187" y="889"/>
                      <a:pt x="53" y="1228"/>
                    </a:cubicBezTo>
                    <a:cubicBezTo>
                      <a:pt x="0" y="1360"/>
                      <a:pt x="58" y="1509"/>
                      <a:pt x="184" y="1571"/>
                    </a:cubicBezTo>
                    <a:lnTo>
                      <a:pt x="218" y="1587"/>
                    </a:lnTo>
                    <a:cubicBezTo>
                      <a:pt x="248" y="1602"/>
                      <a:pt x="280" y="1608"/>
                      <a:pt x="311" y="1608"/>
                    </a:cubicBezTo>
                    <a:cubicBezTo>
                      <a:pt x="392" y="1608"/>
                      <a:pt x="469" y="1561"/>
                      <a:pt x="501" y="1480"/>
                    </a:cubicBezTo>
                    <a:cubicBezTo>
                      <a:pt x="653" y="1107"/>
                      <a:pt x="780" y="724"/>
                      <a:pt x="886" y="333"/>
                    </a:cubicBezTo>
                    <a:cubicBezTo>
                      <a:pt x="918" y="210"/>
                      <a:pt x="862" y="74"/>
                      <a:pt x="746" y="22"/>
                    </a:cubicBezTo>
                    <a:cubicBezTo>
                      <a:pt x="712" y="7"/>
                      <a:pt x="677" y="0"/>
                      <a:pt x="642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8819;p76">
                <a:extLst>
                  <a:ext uri="{FF2B5EF4-FFF2-40B4-BE49-F238E27FC236}">
                    <a16:creationId xmlns:a16="http://schemas.microsoft.com/office/drawing/2014/main" id="{BA7EE5EA-5FF4-4502-9D65-BA0C4795FC04}"/>
                  </a:ext>
                </a:extLst>
              </p:cNvPr>
              <p:cNvSpPr/>
              <p:nvPr/>
            </p:nvSpPr>
            <p:spPr>
              <a:xfrm>
                <a:off x="4852804" y="1901038"/>
                <a:ext cx="18528" cy="24589"/>
              </a:xfrm>
              <a:custGeom>
                <a:avLst/>
                <a:gdLst/>
                <a:ahLst/>
                <a:cxnLst/>
                <a:rect l="l" t="t" r="r" b="b"/>
                <a:pathLst>
                  <a:path w="1452" h="1927" extrusionOk="0">
                    <a:moveTo>
                      <a:pt x="1159" y="1"/>
                    </a:moveTo>
                    <a:cubicBezTo>
                      <a:pt x="1064" y="1"/>
                      <a:pt x="974" y="53"/>
                      <a:pt x="931" y="143"/>
                    </a:cubicBezTo>
                    <a:cubicBezTo>
                      <a:pt x="689" y="625"/>
                      <a:pt x="405" y="1085"/>
                      <a:pt x="85" y="1519"/>
                    </a:cubicBezTo>
                    <a:cubicBezTo>
                      <a:pt x="0" y="1631"/>
                      <a:pt x="21" y="1790"/>
                      <a:pt x="135" y="1874"/>
                    </a:cubicBezTo>
                    <a:cubicBezTo>
                      <a:pt x="181" y="1909"/>
                      <a:pt x="235" y="1926"/>
                      <a:pt x="289" y="1926"/>
                    </a:cubicBezTo>
                    <a:cubicBezTo>
                      <a:pt x="366" y="1926"/>
                      <a:pt x="441" y="1892"/>
                      <a:pt x="492" y="1826"/>
                    </a:cubicBezTo>
                    <a:cubicBezTo>
                      <a:pt x="831" y="1367"/>
                      <a:pt x="1132" y="878"/>
                      <a:pt x="1389" y="368"/>
                    </a:cubicBezTo>
                    <a:cubicBezTo>
                      <a:pt x="1451" y="241"/>
                      <a:pt x="1398" y="87"/>
                      <a:pt x="1270" y="26"/>
                    </a:cubicBezTo>
                    <a:cubicBezTo>
                      <a:pt x="1234" y="9"/>
                      <a:pt x="1196" y="1"/>
                      <a:pt x="1159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3" name="Subtitle 1">
            <a:extLst>
              <a:ext uri="{FF2B5EF4-FFF2-40B4-BE49-F238E27FC236}">
                <a16:creationId xmlns:a16="http://schemas.microsoft.com/office/drawing/2014/main" id="{7B085FC1-A718-4688-B125-E4E6189BF674}"/>
              </a:ext>
            </a:extLst>
          </p:cNvPr>
          <p:cNvSpPr txBox="1">
            <a:spLocks/>
          </p:cNvSpPr>
          <p:nvPr/>
        </p:nvSpPr>
        <p:spPr>
          <a:xfrm>
            <a:off x="7981507" y="4734496"/>
            <a:ext cx="907312" cy="2480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"/>
                <a:ea typeface="Oxygen"/>
                <a:cs typeface="Oxygen"/>
                <a:sym typeface="Oxyge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9pPr>
          </a:lstStyle>
          <a:p>
            <a:r>
              <a:rPr lang="en-US" sz="130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15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8"/>
          <p:cNvSpPr txBox="1">
            <a:spLocks noGrp="1"/>
          </p:cNvSpPr>
          <p:nvPr>
            <p:ph type="title"/>
          </p:nvPr>
        </p:nvSpPr>
        <p:spPr>
          <a:xfrm>
            <a:off x="405675" y="166419"/>
            <a:ext cx="3966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05. Thiết kế giao diện</a:t>
            </a:r>
            <a:endParaRPr sz="3000">
              <a:solidFill>
                <a:schemeClr val="bg1">
                  <a:lumMod val="1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Google Shape;307;p48">
            <a:extLst>
              <a:ext uri="{FF2B5EF4-FFF2-40B4-BE49-F238E27FC236}">
                <a16:creationId xmlns:a16="http://schemas.microsoft.com/office/drawing/2014/main" id="{0C7CFA25-1CFB-4CF1-8897-A16BD05E6B8D}"/>
              </a:ext>
            </a:extLst>
          </p:cNvPr>
          <p:cNvSpPr txBox="1">
            <a:spLocks/>
          </p:cNvSpPr>
          <p:nvPr/>
        </p:nvSpPr>
        <p:spPr>
          <a:xfrm>
            <a:off x="858113" y="739119"/>
            <a:ext cx="1370738" cy="4527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iret One"/>
              <a:buNone/>
              <a:defRPr sz="2400" b="1" i="0" u="none" strike="noStrike" cap="none">
                <a:solidFill>
                  <a:schemeClr val="dk1"/>
                </a:solidFill>
                <a:latin typeface="Poiret One"/>
                <a:ea typeface="Poiret One"/>
                <a:cs typeface="Poiret One"/>
                <a:sym typeface="Poiret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sz="1600" b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01. Thống kê</a:t>
            </a:r>
          </a:p>
        </p:txBody>
      </p:sp>
      <p:grpSp>
        <p:nvGrpSpPr>
          <p:cNvPr id="5" name="Google Shape;5739;p57">
            <a:extLst>
              <a:ext uri="{FF2B5EF4-FFF2-40B4-BE49-F238E27FC236}">
                <a16:creationId xmlns:a16="http://schemas.microsoft.com/office/drawing/2014/main" id="{7B2442CF-2CD9-437E-A0D5-01AF7AB1D21E}"/>
              </a:ext>
            </a:extLst>
          </p:cNvPr>
          <p:cNvGrpSpPr/>
          <p:nvPr/>
        </p:nvGrpSpPr>
        <p:grpSpPr>
          <a:xfrm rot="19584753">
            <a:off x="7365020" y="3131493"/>
            <a:ext cx="1580505" cy="2012007"/>
            <a:chOff x="290825" y="1453335"/>
            <a:chExt cx="1878616" cy="2848216"/>
          </a:xfrm>
        </p:grpSpPr>
        <p:pic>
          <p:nvPicPr>
            <p:cNvPr id="6" name="Google Shape;5740;p57">
              <a:extLst>
                <a:ext uri="{FF2B5EF4-FFF2-40B4-BE49-F238E27FC236}">
                  <a16:creationId xmlns:a16="http://schemas.microsoft.com/office/drawing/2014/main" id="{22DAA918-FA45-4E9B-956B-3311EE906D4B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90825" y="1453335"/>
              <a:ext cx="1878616" cy="28482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" name="Google Shape;5741;p57">
              <a:extLst>
                <a:ext uri="{FF2B5EF4-FFF2-40B4-BE49-F238E27FC236}">
                  <a16:creationId xmlns:a16="http://schemas.microsoft.com/office/drawing/2014/main" id="{F0CDA101-38A5-4FCD-A11A-1324AD2B64AA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5400000">
              <a:off x="1057130" y="3130409"/>
              <a:ext cx="346013" cy="8756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" name="Subtitle 1">
            <a:extLst>
              <a:ext uri="{FF2B5EF4-FFF2-40B4-BE49-F238E27FC236}">
                <a16:creationId xmlns:a16="http://schemas.microsoft.com/office/drawing/2014/main" id="{0C17E916-01D8-4818-BA3C-D632091087E1}"/>
              </a:ext>
            </a:extLst>
          </p:cNvPr>
          <p:cNvSpPr txBox="1">
            <a:spLocks/>
          </p:cNvSpPr>
          <p:nvPr/>
        </p:nvSpPr>
        <p:spPr>
          <a:xfrm>
            <a:off x="7981507" y="4734496"/>
            <a:ext cx="907312" cy="2480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"/>
                <a:ea typeface="Oxygen"/>
                <a:cs typeface="Oxygen"/>
                <a:sym typeface="Oxyge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9pPr>
          </a:lstStyle>
          <a:p>
            <a:r>
              <a:rPr lang="en-US" sz="130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16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8B449C0-F894-4AA3-B4A5-0FFCEA560E5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053"/>
          <a:stretch/>
        </p:blipFill>
        <p:spPr>
          <a:xfrm>
            <a:off x="1139676" y="1191826"/>
            <a:ext cx="6464597" cy="3410609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AFE157-8DEC-4336-B8C4-F3F7209537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38" y="187850"/>
            <a:ext cx="1764506" cy="412225"/>
          </a:xfrm>
        </p:spPr>
        <p:txBody>
          <a:bodyPr/>
          <a:lstStyle/>
          <a:p>
            <a:r>
              <a:rPr lang="en-US" sz="1600" b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02. Bán hàng</a:t>
            </a:r>
          </a:p>
        </p:txBody>
      </p:sp>
      <p:sp>
        <p:nvSpPr>
          <p:cNvPr id="3" name="Google Shape;388;p52">
            <a:extLst>
              <a:ext uri="{FF2B5EF4-FFF2-40B4-BE49-F238E27FC236}">
                <a16:creationId xmlns:a16="http://schemas.microsoft.com/office/drawing/2014/main" id="{5E1A8B28-06FB-425C-A950-02EA18BB9878}"/>
              </a:ext>
            </a:extLst>
          </p:cNvPr>
          <p:cNvSpPr/>
          <p:nvPr/>
        </p:nvSpPr>
        <p:spPr>
          <a:xfrm>
            <a:off x="8086978" y="0"/>
            <a:ext cx="801841" cy="76247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394;p52">
            <a:extLst>
              <a:ext uri="{FF2B5EF4-FFF2-40B4-BE49-F238E27FC236}">
                <a16:creationId xmlns:a16="http://schemas.microsoft.com/office/drawing/2014/main" id="{8B8ACCD4-6AE9-494F-92D5-D4DC1B739D4D}"/>
              </a:ext>
            </a:extLst>
          </p:cNvPr>
          <p:cNvSpPr/>
          <p:nvPr/>
        </p:nvSpPr>
        <p:spPr>
          <a:xfrm rot="10800000">
            <a:off x="8373447" y="170120"/>
            <a:ext cx="228901" cy="528362"/>
          </a:xfrm>
          <a:custGeom>
            <a:avLst/>
            <a:gdLst/>
            <a:ahLst/>
            <a:cxnLst/>
            <a:rect l="l" t="t" r="r" b="b"/>
            <a:pathLst>
              <a:path w="25483" h="83175" extrusionOk="0">
                <a:moveTo>
                  <a:pt x="18458" y="27768"/>
                </a:moveTo>
                <a:lnTo>
                  <a:pt x="18774" y="28399"/>
                </a:lnTo>
                <a:lnTo>
                  <a:pt x="18938" y="28740"/>
                </a:lnTo>
                <a:lnTo>
                  <a:pt x="19103" y="29107"/>
                </a:lnTo>
                <a:lnTo>
                  <a:pt x="19267" y="29486"/>
                </a:lnTo>
                <a:lnTo>
                  <a:pt x="19418" y="29852"/>
                </a:lnTo>
                <a:lnTo>
                  <a:pt x="19545" y="30231"/>
                </a:lnTo>
                <a:lnTo>
                  <a:pt x="19671" y="30597"/>
                </a:lnTo>
                <a:lnTo>
                  <a:pt x="19760" y="30938"/>
                </a:lnTo>
                <a:lnTo>
                  <a:pt x="19823" y="31267"/>
                </a:lnTo>
                <a:lnTo>
                  <a:pt x="19861" y="31557"/>
                </a:lnTo>
                <a:lnTo>
                  <a:pt x="19873" y="31696"/>
                </a:lnTo>
                <a:lnTo>
                  <a:pt x="19873" y="31823"/>
                </a:lnTo>
                <a:lnTo>
                  <a:pt x="19861" y="31936"/>
                </a:lnTo>
                <a:lnTo>
                  <a:pt x="19835" y="32050"/>
                </a:lnTo>
                <a:lnTo>
                  <a:pt x="19797" y="32138"/>
                </a:lnTo>
                <a:lnTo>
                  <a:pt x="19760" y="32214"/>
                </a:lnTo>
                <a:lnTo>
                  <a:pt x="19696" y="32290"/>
                </a:lnTo>
                <a:lnTo>
                  <a:pt x="19633" y="32341"/>
                </a:lnTo>
                <a:lnTo>
                  <a:pt x="19557" y="32378"/>
                </a:lnTo>
                <a:lnTo>
                  <a:pt x="19456" y="32391"/>
                </a:lnTo>
                <a:lnTo>
                  <a:pt x="19368" y="32404"/>
                </a:lnTo>
                <a:lnTo>
                  <a:pt x="19292" y="32391"/>
                </a:lnTo>
                <a:lnTo>
                  <a:pt x="19216" y="32353"/>
                </a:lnTo>
                <a:lnTo>
                  <a:pt x="19141" y="32303"/>
                </a:lnTo>
                <a:lnTo>
                  <a:pt x="19065" y="32239"/>
                </a:lnTo>
                <a:lnTo>
                  <a:pt x="19002" y="32164"/>
                </a:lnTo>
                <a:lnTo>
                  <a:pt x="18938" y="32075"/>
                </a:lnTo>
                <a:lnTo>
                  <a:pt x="18875" y="31974"/>
                </a:lnTo>
                <a:lnTo>
                  <a:pt x="18825" y="31860"/>
                </a:lnTo>
                <a:lnTo>
                  <a:pt x="18762" y="31734"/>
                </a:lnTo>
                <a:lnTo>
                  <a:pt x="18673" y="31444"/>
                </a:lnTo>
                <a:lnTo>
                  <a:pt x="18597" y="31128"/>
                </a:lnTo>
                <a:lnTo>
                  <a:pt x="18521" y="30787"/>
                </a:lnTo>
                <a:lnTo>
                  <a:pt x="18471" y="30420"/>
                </a:lnTo>
                <a:lnTo>
                  <a:pt x="18433" y="30029"/>
                </a:lnTo>
                <a:lnTo>
                  <a:pt x="18408" y="29637"/>
                </a:lnTo>
                <a:lnTo>
                  <a:pt x="18395" y="29246"/>
                </a:lnTo>
                <a:lnTo>
                  <a:pt x="18395" y="28854"/>
                </a:lnTo>
                <a:lnTo>
                  <a:pt x="18408" y="28475"/>
                </a:lnTo>
                <a:lnTo>
                  <a:pt x="18420" y="28109"/>
                </a:lnTo>
                <a:lnTo>
                  <a:pt x="18458" y="27768"/>
                </a:lnTo>
                <a:close/>
                <a:moveTo>
                  <a:pt x="17827" y="17813"/>
                </a:moveTo>
                <a:lnTo>
                  <a:pt x="17865" y="18369"/>
                </a:lnTo>
                <a:lnTo>
                  <a:pt x="17890" y="18937"/>
                </a:lnTo>
                <a:lnTo>
                  <a:pt x="17902" y="19506"/>
                </a:lnTo>
                <a:lnTo>
                  <a:pt x="17902" y="20062"/>
                </a:lnTo>
                <a:lnTo>
                  <a:pt x="17902" y="20617"/>
                </a:lnTo>
                <a:lnTo>
                  <a:pt x="17877" y="21173"/>
                </a:lnTo>
                <a:lnTo>
                  <a:pt x="17852" y="21729"/>
                </a:lnTo>
                <a:lnTo>
                  <a:pt x="17827" y="22272"/>
                </a:lnTo>
                <a:lnTo>
                  <a:pt x="17776" y="22828"/>
                </a:lnTo>
                <a:lnTo>
                  <a:pt x="17726" y="23371"/>
                </a:lnTo>
                <a:lnTo>
                  <a:pt x="17662" y="23927"/>
                </a:lnTo>
                <a:lnTo>
                  <a:pt x="17587" y="24470"/>
                </a:lnTo>
                <a:lnTo>
                  <a:pt x="17511" y="25014"/>
                </a:lnTo>
                <a:lnTo>
                  <a:pt x="17410" y="25557"/>
                </a:lnTo>
                <a:lnTo>
                  <a:pt x="17321" y="26087"/>
                </a:lnTo>
                <a:lnTo>
                  <a:pt x="17208" y="26631"/>
                </a:lnTo>
                <a:lnTo>
                  <a:pt x="17094" y="27174"/>
                </a:lnTo>
                <a:lnTo>
                  <a:pt x="16980" y="27704"/>
                </a:lnTo>
                <a:lnTo>
                  <a:pt x="16715" y="28778"/>
                </a:lnTo>
                <a:lnTo>
                  <a:pt x="16424" y="29839"/>
                </a:lnTo>
                <a:lnTo>
                  <a:pt x="16108" y="30900"/>
                </a:lnTo>
                <a:lnTo>
                  <a:pt x="15767" y="31949"/>
                </a:lnTo>
                <a:lnTo>
                  <a:pt x="15414" y="32997"/>
                </a:lnTo>
                <a:lnTo>
                  <a:pt x="15022" y="34046"/>
                </a:lnTo>
                <a:lnTo>
                  <a:pt x="14630" y="35082"/>
                </a:lnTo>
                <a:lnTo>
                  <a:pt x="14580" y="34526"/>
                </a:lnTo>
                <a:lnTo>
                  <a:pt x="14567" y="33957"/>
                </a:lnTo>
                <a:lnTo>
                  <a:pt x="14555" y="33402"/>
                </a:lnTo>
                <a:lnTo>
                  <a:pt x="14567" y="32846"/>
                </a:lnTo>
                <a:lnTo>
                  <a:pt x="14580" y="32290"/>
                </a:lnTo>
                <a:lnTo>
                  <a:pt x="14618" y="31734"/>
                </a:lnTo>
                <a:lnTo>
                  <a:pt x="14668" y="31191"/>
                </a:lnTo>
                <a:lnTo>
                  <a:pt x="14731" y="30635"/>
                </a:lnTo>
                <a:lnTo>
                  <a:pt x="14807" y="30092"/>
                </a:lnTo>
                <a:lnTo>
                  <a:pt x="14896" y="29549"/>
                </a:lnTo>
                <a:lnTo>
                  <a:pt x="14984" y="29006"/>
                </a:lnTo>
                <a:lnTo>
                  <a:pt x="15085" y="28475"/>
                </a:lnTo>
                <a:lnTo>
                  <a:pt x="15199" y="27932"/>
                </a:lnTo>
                <a:lnTo>
                  <a:pt x="15325" y="27401"/>
                </a:lnTo>
                <a:lnTo>
                  <a:pt x="15578" y="26327"/>
                </a:lnTo>
                <a:lnTo>
                  <a:pt x="15856" y="25266"/>
                </a:lnTo>
                <a:lnTo>
                  <a:pt x="16146" y="24205"/>
                </a:lnTo>
                <a:lnTo>
                  <a:pt x="16753" y="22083"/>
                </a:lnTo>
                <a:lnTo>
                  <a:pt x="17043" y="21009"/>
                </a:lnTo>
                <a:lnTo>
                  <a:pt x="17321" y="19948"/>
                </a:lnTo>
                <a:lnTo>
                  <a:pt x="17587" y="18887"/>
                </a:lnTo>
                <a:lnTo>
                  <a:pt x="17827" y="17813"/>
                </a:lnTo>
                <a:close/>
                <a:moveTo>
                  <a:pt x="13279" y="32934"/>
                </a:moveTo>
                <a:lnTo>
                  <a:pt x="13013" y="33604"/>
                </a:lnTo>
                <a:lnTo>
                  <a:pt x="12685" y="34374"/>
                </a:lnTo>
                <a:lnTo>
                  <a:pt x="12521" y="34779"/>
                </a:lnTo>
                <a:lnTo>
                  <a:pt x="12331" y="35170"/>
                </a:lnTo>
                <a:lnTo>
                  <a:pt x="12129" y="35549"/>
                </a:lnTo>
                <a:lnTo>
                  <a:pt x="11927" y="35903"/>
                </a:lnTo>
                <a:lnTo>
                  <a:pt x="11725" y="36219"/>
                </a:lnTo>
                <a:lnTo>
                  <a:pt x="11611" y="36358"/>
                </a:lnTo>
                <a:lnTo>
                  <a:pt x="11497" y="36497"/>
                </a:lnTo>
                <a:lnTo>
                  <a:pt x="11396" y="36610"/>
                </a:lnTo>
                <a:lnTo>
                  <a:pt x="11282" y="36711"/>
                </a:lnTo>
                <a:lnTo>
                  <a:pt x="11169" y="36800"/>
                </a:lnTo>
                <a:lnTo>
                  <a:pt x="11055" y="36863"/>
                </a:lnTo>
                <a:lnTo>
                  <a:pt x="10941" y="36914"/>
                </a:lnTo>
                <a:lnTo>
                  <a:pt x="10828" y="36939"/>
                </a:lnTo>
                <a:lnTo>
                  <a:pt x="10714" y="36951"/>
                </a:lnTo>
                <a:lnTo>
                  <a:pt x="10588" y="36939"/>
                </a:lnTo>
                <a:lnTo>
                  <a:pt x="10474" y="36901"/>
                </a:lnTo>
                <a:lnTo>
                  <a:pt x="10360" y="36838"/>
                </a:lnTo>
                <a:lnTo>
                  <a:pt x="10246" y="36749"/>
                </a:lnTo>
                <a:lnTo>
                  <a:pt x="10120" y="36636"/>
                </a:lnTo>
                <a:lnTo>
                  <a:pt x="10095" y="36585"/>
                </a:lnTo>
                <a:lnTo>
                  <a:pt x="10082" y="36535"/>
                </a:lnTo>
                <a:lnTo>
                  <a:pt x="10095" y="36484"/>
                </a:lnTo>
                <a:lnTo>
                  <a:pt x="10107" y="36408"/>
                </a:lnTo>
                <a:lnTo>
                  <a:pt x="10133" y="36332"/>
                </a:lnTo>
                <a:lnTo>
                  <a:pt x="10171" y="36244"/>
                </a:lnTo>
                <a:lnTo>
                  <a:pt x="10284" y="36042"/>
                </a:lnTo>
                <a:lnTo>
                  <a:pt x="10423" y="35814"/>
                </a:lnTo>
                <a:lnTo>
                  <a:pt x="10613" y="35574"/>
                </a:lnTo>
                <a:lnTo>
                  <a:pt x="10828" y="35309"/>
                </a:lnTo>
                <a:lnTo>
                  <a:pt x="11055" y="35031"/>
                </a:lnTo>
                <a:lnTo>
                  <a:pt x="11320" y="34753"/>
                </a:lnTo>
                <a:lnTo>
                  <a:pt x="11586" y="34463"/>
                </a:lnTo>
                <a:lnTo>
                  <a:pt x="11876" y="34185"/>
                </a:lnTo>
                <a:lnTo>
                  <a:pt x="12167" y="33894"/>
                </a:lnTo>
                <a:lnTo>
                  <a:pt x="12457" y="33629"/>
                </a:lnTo>
                <a:lnTo>
                  <a:pt x="12735" y="33376"/>
                </a:lnTo>
                <a:lnTo>
                  <a:pt x="13013" y="33149"/>
                </a:lnTo>
                <a:lnTo>
                  <a:pt x="13279" y="32934"/>
                </a:lnTo>
                <a:close/>
                <a:moveTo>
                  <a:pt x="10512" y="43508"/>
                </a:moveTo>
                <a:lnTo>
                  <a:pt x="10499" y="43546"/>
                </a:lnTo>
                <a:lnTo>
                  <a:pt x="10512" y="43546"/>
                </a:lnTo>
                <a:lnTo>
                  <a:pt x="10499" y="43560"/>
                </a:lnTo>
                <a:lnTo>
                  <a:pt x="10499" y="43546"/>
                </a:lnTo>
                <a:lnTo>
                  <a:pt x="10461" y="43533"/>
                </a:lnTo>
                <a:lnTo>
                  <a:pt x="10512" y="43508"/>
                </a:lnTo>
                <a:close/>
                <a:moveTo>
                  <a:pt x="16462" y="44291"/>
                </a:moveTo>
                <a:lnTo>
                  <a:pt x="16462" y="44342"/>
                </a:lnTo>
                <a:lnTo>
                  <a:pt x="16450" y="44354"/>
                </a:lnTo>
                <a:lnTo>
                  <a:pt x="16450" y="44354"/>
                </a:lnTo>
                <a:lnTo>
                  <a:pt x="16462" y="44291"/>
                </a:lnTo>
                <a:close/>
                <a:moveTo>
                  <a:pt x="13443" y="39920"/>
                </a:moveTo>
                <a:lnTo>
                  <a:pt x="13481" y="40110"/>
                </a:lnTo>
                <a:lnTo>
                  <a:pt x="13556" y="40628"/>
                </a:lnTo>
                <a:lnTo>
                  <a:pt x="13658" y="41360"/>
                </a:lnTo>
                <a:lnTo>
                  <a:pt x="13695" y="41777"/>
                </a:lnTo>
                <a:lnTo>
                  <a:pt x="13746" y="42219"/>
                </a:lnTo>
                <a:lnTo>
                  <a:pt x="13771" y="42661"/>
                </a:lnTo>
                <a:lnTo>
                  <a:pt x="13797" y="43104"/>
                </a:lnTo>
                <a:lnTo>
                  <a:pt x="13797" y="43533"/>
                </a:lnTo>
                <a:lnTo>
                  <a:pt x="13784" y="43925"/>
                </a:lnTo>
                <a:lnTo>
                  <a:pt x="13759" y="44101"/>
                </a:lnTo>
                <a:lnTo>
                  <a:pt x="13746" y="44278"/>
                </a:lnTo>
                <a:lnTo>
                  <a:pt x="13708" y="44430"/>
                </a:lnTo>
                <a:lnTo>
                  <a:pt x="13670" y="44569"/>
                </a:lnTo>
                <a:lnTo>
                  <a:pt x="13632" y="44695"/>
                </a:lnTo>
                <a:lnTo>
                  <a:pt x="13569" y="44796"/>
                </a:lnTo>
                <a:lnTo>
                  <a:pt x="13519" y="44885"/>
                </a:lnTo>
                <a:lnTo>
                  <a:pt x="13443" y="44961"/>
                </a:lnTo>
                <a:lnTo>
                  <a:pt x="13367" y="44998"/>
                </a:lnTo>
                <a:lnTo>
                  <a:pt x="13304" y="45011"/>
                </a:lnTo>
                <a:lnTo>
                  <a:pt x="13241" y="44986"/>
                </a:lnTo>
                <a:lnTo>
                  <a:pt x="13190" y="44948"/>
                </a:lnTo>
                <a:lnTo>
                  <a:pt x="13140" y="44885"/>
                </a:lnTo>
                <a:lnTo>
                  <a:pt x="13089" y="44796"/>
                </a:lnTo>
                <a:lnTo>
                  <a:pt x="13051" y="44695"/>
                </a:lnTo>
                <a:lnTo>
                  <a:pt x="13013" y="44569"/>
                </a:lnTo>
                <a:lnTo>
                  <a:pt x="12988" y="44417"/>
                </a:lnTo>
                <a:lnTo>
                  <a:pt x="12963" y="44266"/>
                </a:lnTo>
                <a:lnTo>
                  <a:pt x="12925" y="43899"/>
                </a:lnTo>
                <a:lnTo>
                  <a:pt x="12900" y="43495"/>
                </a:lnTo>
                <a:lnTo>
                  <a:pt x="12900" y="43053"/>
                </a:lnTo>
                <a:lnTo>
                  <a:pt x="12912" y="42598"/>
                </a:lnTo>
                <a:lnTo>
                  <a:pt x="12950" y="42131"/>
                </a:lnTo>
                <a:lnTo>
                  <a:pt x="13001" y="41676"/>
                </a:lnTo>
                <a:lnTo>
                  <a:pt x="13051" y="41234"/>
                </a:lnTo>
                <a:lnTo>
                  <a:pt x="13140" y="40830"/>
                </a:lnTo>
                <a:lnTo>
                  <a:pt x="13228" y="40463"/>
                </a:lnTo>
                <a:lnTo>
                  <a:pt x="13279" y="40299"/>
                </a:lnTo>
                <a:lnTo>
                  <a:pt x="13329" y="40160"/>
                </a:lnTo>
                <a:lnTo>
                  <a:pt x="13380" y="40021"/>
                </a:lnTo>
                <a:lnTo>
                  <a:pt x="13443" y="39920"/>
                </a:lnTo>
                <a:close/>
                <a:moveTo>
                  <a:pt x="10485" y="43577"/>
                </a:moveTo>
                <a:lnTo>
                  <a:pt x="10246" y="43849"/>
                </a:lnTo>
                <a:lnTo>
                  <a:pt x="9931" y="44177"/>
                </a:lnTo>
                <a:lnTo>
                  <a:pt x="9590" y="44518"/>
                </a:lnTo>
                <a:lnTo>
                  <a:pt x="9236" y="44872"/>
                </a:lnTo>
                <a:lnTo>
                  <a:pt x="8844" y="45213"/>
                </a:lnTo>
                <a:lnTo>
                  <a:pt x="8465" y="45554"/>
                </a:lnTo>
                <a:lnTo>
                  <a:pt x="8073" y="45870"/>
                </a:lnTo>
                <a:lnTo>
                  <a:pt x="7682" y="46186"/>
                </a:lnTo>
                <a:lnTo>
                  <a:pt x="7303" y="46451"/>
                </a:lnTo>
                <a:lnTo>
                  <a:pt x="6949" y="46704"/>
                </a:lnTo>
                <a:lnTo>
                  <a:pt x="6621" y="46906"/>
                </a:lnTo>
                <a:lnTo>
                  <a:pt x="6330" y="47058"/>
                </a:lnTo>
                <a:lnTo>
                  <a:pt x="6191" y="47108"/>
                </a:lnTo>
                <a:lnTo>
                  <a:pt x="6077" y="47159"/>
                </a:lnTo>
                <a:lnTo>
                  <a:pt x="5964" y="47184"/>
                </a:lnTo>
                <a:lnTo>
                  <a:pt x="5875" y="47196"/>
                </a:lnTo>
                <a:lnTo>
                  <a:pt x="5787" y="47196"/>
                </a:lnTo>
                <a:lnTo>
                  <a:pt x="5724" y="47171"/>
                </a:lnTo>
                <a:lnTo>
                  <a:pt x="5673" y="47121"/>
                </a:lnTo>
                <a:lnTo>
                  <a:pt x="5635" y="47070"/>
                </a:lnTo>
                <a:lnTo>
                  <a:pt x="5610" y="46969"/>
                </a:lnTo>
                <a:lnTo>
                  <a:pt x="5597" y="46855"/>
                </a:lnTo>
                <a:lnTo>
                  <a:pt x="5610" y="46754"/>
                </a:lnTo>
                <a:lnTo>
                  <a:pt x="5648" y="46641"/>
                </a:lnTo>
                <a:lnTo>
                  <a:pt x="5698" y="46527"/>
                </a:lnTo>
                <a:lnTo>
                  <a:pt x="5774" y="46413"/>
                </a:lnTo>
                <a:lnTo>
                  <a:pt x="5850" y="46300"/>
                </a:lnTo>
                <a:lnTo>
                  <a:pt x="5951" y="46173"/>
                </a:lnTo>
                <a:lnTo>
                  <a:pt x="6065" y="46060"/>
                </a:lnTo>
                <a:lnTo>
                  <a:pt x="6191" y="45933"/>
                </a:lnTo>
                <a:lnTo>
                  <a:pt x="6494" y="45693"/>
                </a:lnTo>
                <a:lnTo>
                  <a:pt x="6823" y="45441"/>
                </a:lnTo>
                <a:lnTo>
                  <a:pt x="7189" y="45201"/>
                </a:lnTo>
                <a:lnTo>
                  <a:pt x="7593" y="44961"/>
                </a:lnTo>
                <a:lnTo>
                  <a:pt x="8010" y="44720"/>
                </a:lnTo>
                <a:lnTo>
                  <a:pt x="8427" y="44493"/>
                </a:lnTo>
                <a:lnTo>
                  <a:pt x="8869" y="44278"/>
                </a:lnTo>
                <a:lnTo>
                  <a:pt x="9299" y="44076"/>
                </a:lnTo>
                <a:lnTo>
                  <a:pt x="9716" y="43887"/>
                </a:lnTo>
                <a:lnTo>
                  <a:pt x="10120" y="43723"/>
                </a:lnTo>
                <a:lnTo>
                  <a:pt x="10485" y="43577"/>
                </a:lnTo>
                <a:close/>
                <a:moveTo>
                  <a:pt x="16450" y="44354"/>
                </a:moveTo>
                <a:lnTo>
                  <a:pt x="16361" y="44746"/>
                </a:lnTo>
                <a:lnTo>
                  <a:pt x="16222" y="45377"/>
                </a:lnTo>
                <a:lnTo>
                  <a:pt x="16020" y="46173"/>
                </a:lnTo>
                <a:lnTo>
                  <a:pt x="15906" y="46590"/>
                </a:lnTo>
                <a:lnTo>
                  <a:pt x="15780" y="47020"/>
                </a:lnTo>
                <a:lnTo>
                  <a:pt x="15654" y="47449"/>
                </a:lnTo>
                <a:lnTo>
                  <a:pt x="15515" y="47853"/>
                </a:lnTo>
                <a:lnTo>
                  <a:pt x="15376" y="48220"/>
                </a:lnTo>
                <a:lnTo>
                  <a:pt x="15224" y="48561"/>
                </a:lnTo>
                <a:lnTo>
                  <a:pt x="15073" y="48839"/>
                </a:lnTo>
                <a:lnTo>
                  <a:pt x="14997" y="48952"/>
                </a:lnTo>
                <a:lnTo>
                  <a:pt x="14921" y="49041"/>
                </a:lnTo>
                <a:lnTo>
                  <a:pt x="14845" y="49129"/>
                </a:lnTo>
                <a:lnTo>
                  <a:pt x="14769" y="49180"/>
                </a:lnTo>
                <a:lnTo>
                  <a:pt x="14693" y="49218"/>
                </a:lnTo>
                <a:lnTo>
                  <a:pt x="14630" y="49230"/>
                </a:lnTo>
                <a:lnTo>
                  <a:pt x="14491" y="49218"/>
                </a:lnTo>
                <a:lnTo>
                  <a:pt x="14378" y="49180"/>
                </a:lnTo>
                <a:lnTo>
                  <a:pt x="14289" y="49129"/>
                </a:lnTo>
                <a:lnTo>
                  <a:pt x="14226" y="49053"/>
                </a:lnTo>
                <a:lnTo>
                  <a:pt x="14176" y="48965"/>
                </a:lnTo>
                <a:lnTo>
                  <a:pt x="14150" y="48851"/>
                </a:lnTo>
                <a:lnTo>
                  <a:pt x="14138" y="48725"/>
                </a:lnTo>
                <a:lnTo>
                  <a:pt x="14150" y="48586"/>
                </a:lnTo>
                <a:lnTo>
                  <a:pt x="14176" y="48422"/>
                </a:lnTo>
                <a:lnTo>
                  <a:pt x="14213" y="48258"/>
                </a:lnTo>
                <a:lnTo>
                  <a:pt x="14264" y="48081"/>
                </a:lnTo>
                <a:lnTo>
                  <a:pt x="14327" y="47891"/>
                </a:lnTo>
                <a:lnTo>
                  <a:pt x="14479" y="47500"/>
                </a:lnTo>
                <a:lnTo>
                  <a:pt x="14681" y="47095"/>
                </a:lnTo>
                <a:lnTo>
                  <a:pt x="14896" y="46666"/>
                </a:lnTo>
                <a:lnTo>
                  <a:pt x="15136" y="46249"/>
                </a:lnTo>
                <a:lnTo>
                  <a:pt x="15388" y="45832"/>
                </a:lnTo>
                <a:lnTo>
                  <a:pt x="15628" y="45453"/>
                </a:lnTo>
                <a:lnTo>
                  <a:pt x="15868" y="45099"/>
                </a:lnTo>
                <a:lnTo>
                  <a:pt x="16096" y="44796"/>
                </a:lnTo>
                <a:lnTo>
                  <a:pt x="16285" y="44544"/>
                </a:lnTo>
                <a:lnTo>
                  <a:pt x="16450" y="44354"/>
                </a:lnTo>
                <a:close/>
                <a:moveTo>
                  <a:pt x="20025" y="47891"/>
                </a:moveTo>
                <a:lnTo>
                  <a:pt x="20417" y="48005"/>
                </a:lnTo>
                <a:lnTo>
                  <a:pt x="20821" y="48157"/>
                </a:lnTo>
                <a:lnTo>
                  <a:pt x="21263" y="48333"/>
                </a:lnTo>
                <a:lnTo>
                  <a:pt x="21718" y="48536"/>
                </a:lnTo>
                <a:lnTo>
                  <a:pt x="22173" y="48763"/>
                </a:lnTo>
                <a:lnTo>
                  <a:pt x="22615" y="49016"/>
                </a:lnTo>
                <a:lnTo>
                  <a:pt x="23057" y="49268"/>
                </a:lnTo>
                <a:lnTo>
                  <a:pt x="23461" y="49546"/>
                </a:lnTo>
                <a:lnTo>
                  <a:pt x="23840" y="49811"/>
                </a:lnTo>
                <a:lnTo>
                  <a:pt x="24017" y="49950"/>
                </a:lnTo>
                <a:lnTo>
                  <a:pt x="24169" y="50089"/>
                </a:lnTo>
                <a:lnTo>
                  <a:pt x="24320" y="50228"/>
                </a:lnTo>
                <a:lnTo>
                  <a:pt x="24447" y="50367"/>
                </a:lnTo>
                <a:lnTo>
                  <a:pt x="24573" y="50494"/>
                </a:lnTo>
                <a:lnTo>
                  <a:pt x="24674" y="50620"/>
                </a:lnTo>
                <a:lnTo>
                  <a:pt x="24750" y="50759"/>
                </a:lnTo>
                <a:lnTo>
                  <a:pt x="24813" y="50885"/>
                </a:lnTo>
                <a:lnTo>
                  <a:pt x="24851" y="50999"/>
                </a:lnTo>
                <a:lnTo>
                  <a:pt x="24876" y="51113"/>
                </a:lnTo>
                <a:lnTo>
                  <a:pt x="24876" y="51226"/>
                </a:lnTo>
                <a:lnTo>
                  <a:pt x="24851" y="51340"/>
                </a:lnTo>
                <a:lnTo>
                  <a:pt x="24800" y="51441"/>
                </a:lnTo>
                <a:lnTo>
                  <a:pt x="24725" y="51529"/>
                </a:lnTo>
                <a:lnTo>
                  <a:pt x="24674" y="51567"/>
                </a:lnTo>
                <a:lnTo>
                  <a:pt x="24598" y="51605"/>
                </a:lnTo>
                <a:lnTo>
                  <a:pt x="24522" y="51618"/>
                </a:lnTo>
                <a:lnTo>
                  <a:pt x="24434" y="51605"/>
                </a:lnTo>
                <a:lnTo>
                  <a:pt x="24333" y="51593"/>
                </a:lnTo>
                <a:lnTo>
                  <a:pt x="24219" y="51567"/>
                </a:lnTo>
                <a:lnTo>
                  <a:pt x="24106" y="51529"/>
                </a:lnTo>
                <a:lnTo>
                  <a:pt x="23979" y="51479"/>
                </a:lnTo>
                <a:lnTo>
                  <a:pt x="23701" y="51353"/>
                </a:lnTo>
                <a:lnTo>
                  <a:pt x="23385" y="51176"/>
                </a:lnTo>
                <a:lnTo>
                  <a:pt x="23057" y="50961"/>
                </a:lnTo>
                <a:lnTo>
                  <a:pt x="22716" y="50721"/>
                </a:lnTo>
                <a:lnTo>
                  <a:pt x="22362" y="50443"/>
                </a:lnTo>
                <a:lnTo>
                  <a:pt x="21996" y="50140"/>
                </a:lnTo>
                <a:lnTo>
                  <a:pt x="21642" y="49799"/>
                </a:lnTo>
                <a:lnTo>
                  <a:pt x="21288" y="49445"/>
                </a:lnTo>
                <a:lnTo>
                  <a:pt x="20935" y="49079"/>
                </a:lnTo>
                <a:lnTo>
                  <a:pt x="20619" y="48700"/>
                </a:lnTo>
                <a:lnTo>
                  <a:pt x="20303" y="48296"/>
                </a:lnTo>
                <a:lnTo>
                  <a:pt x="20025" y="47891"/>
                </a:lnTo>
                <a:close/>
                <a:moveTo>
                  <a:pt x="9514" y="49546"/>
                </a:moveTo>
                <a:lnTo>
                  <a:pt x="9602" y="49875"/>
                </a:lnTo>
                <a:lnTo>
                  <a:pt x="9703" y="50241"/>
                </a:lnTo>
                <a:lnTo>
                  <a:pt x="9943" y="51037"/>
                </a:lnTo>
                <a:lnTo>
                  <a:pt x="10196" y="51883"/>
                </a:lnTo>
                <a:lnTo>
                  <a:pt x="10322" y="52300"/>
                </a:lnTo>
                <a:lnTo>
                  <a:pt x="10436" y="52717"/>
                </a:lnTo>
                <a:lnTo>
                  <a:pt x="10524" y="53109"/>
                </a:lnTo>
                <a:lnTo>
                  <a:pt x="10588" y="53488"/>
                </a:lnTo>
                <a:lnTo>
                  <a:pt x="10625" y="53816"/>
                </a:lnTo>
                <a:lnTo>
                  <a:pt x="10625" y="53980"/>
                </a:lnTo>
                <a:lnTo>
                  <a:pt x="10613" y="54119"/>
                </a:lnTo>
                <a:lnTo>
                  <a:pt x="10600" y="54258"/>
                </a:lnTo>
                <a:lnTo>
                  <a:pt x="10575" y="54372"/>
                </a:lnTo>
                <a:lnTo>
                  <a:pt x="10537" y="54473"/>
                </a:lnTo>
                <a:lnTo>
                  <a:pt x="10486" y="54574"/>
                </a:lnTo>
                <a:lnTo>
                  <a:pt x="10423" y="54650"/>
                </a:lnTo>
                <a:lnTo>
                  <a:pt x="10348" y="54713"/>
                </a:lnTo>
                <a:lnTo>
                  <a:pt x="10246" y="54751"/>
                </a:lnTo>
                <a:lnTo>
                  <a:pt x="10145" y="54776"/>
                </a:lnTo>
                <a:lnTo>
                  <a:pt x="9943" y="54789"/>
                </a:lnTo>
                <a:lnTo>
                  <a:pt x="9766" y="54776"/>
                </a:lnTo>
                <a:lnTo>
                  <a:pt x="9615" y="54751"/>
                </a:lnTo>
                <a:lnTo>
                  <a:pt x="9476" y="54700"/>
                </a:lnTo>
                <a:lnTo>
                  <a:pt x="9349" y="54637"/>
                </a:lnTo>
                <a:lnTo>
                  <a:pt x="9236" y="54549"/>
                </a:lnTo>
                <a:lnTo>
                  <a:pt x="9147" y="54448"/>
                </a:lnTo>
                <a:lnTo>
                  <a:pt x="9072" y="54321"/>
                </a:lnTo>
                <a:lnTo>
                  <a:pt x="9008" y="54182"/>
                </a:lnTo>
                <a:lnTo>
                  <a:pt x="8958" y="54043"/>
                </a:lnTo>
                <a:lnTo>
                  <a:pt x="8920" y="53879"/>
                </a:lnTo>
                <a:lnTo>
                  <a:pt x="8895" y="53702"/>
                </a:lnTo>
                <a:lnTo>
                  <a:pt x="8882" y="53525"/>
                </a:lnTo>
                <a:lnTo>
                  <a:pt x="8869" y="53323"/>
                </a:lnTo>
                <a:lnTo>
                  <a:pt x="8869" y="53121"/>
                </a:lnTo>
                <a:lnTo>
                  <a:pt x="8882" y="52919"/>
                </a:lnTo>
                <a:lnTo>
                  <a:pt x="8920" y="52490"/>
                </a:lnTo>
                <a:lnTo>
                  <a:pt x="8996" y="52035"/>
                </a:lnTo>
                <a:lnTo>
                  <a:pt x="9072" y="51580"/>
                </a:lnTo>
                <a:lnTo>
                  <a:pt x="9173" y="51138"/>
                </a:lnTo>
                <a:lnTo>
                  <a:pt x="9362" y="50279"/>
                </a:lnTo>
                <a:lnTo>
                  <a:pt x="9451" y="49900"/>
                </a:lnTo>
                <a:lnTo>
                  <a:pt x="9514" y="49546"/>
                </a:lnTo>
                <a:close/>
                <a:moveTo>
                  <a:pt x="5155" y="57770"/>
                </a:moveTo>
                <a:lnTo>
                  <a:pt x="5168" y="57833"/>
                </a:lnTo>
                <a:lnTo>
                  <a:pt x="5117" y="57821"/>
                </a:lnTo>
                <a:lnTo>
                  <a:pt x="5155" y="57770"/>
                </a:lnTo>
                <a:close/>
                <a:moveTo>
                  <a:pt x="19520" y="54713"/>
                </a:moveTo>
                <a:lnTo>
                  <a:pt x="19621" y="54726"/>
                </a:lnTo>
                <a:lnTo>
                  <a:pt x="19545" y="54726"/>
                </a:lnTo>
                <a:lnTo>
                  <a:pt x="19520" y="54751"/>
                </a:lnTo>
                <a:lnTo>
                  <a:pt x="19520" y="54890"/>
                </a:lnTo>
                <a:lnTo>
                  <a:pt x="19507" y="55041"/>
                </a:lnTo>
                <a:lnTo>
                  <a:pt x="19456" y="55357"/>
                </a:lnTo>
                <a:lnTo>
                  <a:pt x="19368" y="55711"/>
                </a:lnTo>
                <a:lnTo>
                  <a:pt x="19254" y="56077"/>
                </a:lnTo>
                <a:lnTo>
                  <a:pt x="19115" y="56456"/>
                </a:lnTo>
                <a:lnTo>
                  <a:pt x="18964" y="56835"/>
                </a:lnTo>
                <a:lnTo>
                  <a:pt x="18799" y="57214"/>
                </a:lnTo>
                <a:lnTo>
                  <a:pt x="18610" y="57568"/>
                </a:lnTo>
                <a:lnTo>
                  <a:pt x="18420" y="57896"/>
                </a:lnTo>
                <a:lnTo>
                  <a:pt x="18218" y="58199"/>
                </a:lnTo>
                <a:lnTo>
                  <a:pt x="18029" y="58452"/>
                </a:lnTo>
                <a:lnTo>
                  <a:pt x="17928" y="58553"/>
                </a:lnTo>
                <a:lnTo>
                  <a:pt x="17827" y="58642"/>
                </a:lnTo>
                <a:lnTo>
                  <a:pt x="17738" y="58717"/>
                </a:lnTo>
                <a:lnTo>
                  <a:pt x="17637" y="58781"/>
                </a:lnTo>
                <a:lnTo>
                  <a:pt x="17549" y="58818"/>
                </a:lnTo>
                <a:lnTo>
                  <a:pt x="17460" y="58844"/>
                </a:lnTo>
                <a:lnTo>
                  <a:pt x="17384" y="58844"/>
                </a:lnTo>
                <a:lnTo>
                  <a:pt x="17309" y="58818"/>
                </a:lnTo>
                <a:lnTo>
                  <a:pt x="17233" y="58768"/>
                </a:lnTo>
                <a:lnTo>
                  <a:pt x="17157" y="58705"/>
                </a:lnTo>
                <a:lnTo>
                  <a:pt x="17119" y="58642"/>
                </a:lnTo>
                <a:lnTo>
                  <a:pt x="17094" y="58566"/>
                </a:lnTo>
                <a:lnTo>
                  <a:pt x="17069" y="58477"/>
                </a:lnTo>
                <a:lnTo>
                  <a:pt x="17069" y="58389"/>
                </a:lnTo>
                <a:lnTo>
                  <a:pt x="17069" y="58301"/>
                </a:lnTo>
                <a:lnTo>
                  <a:pt x="17094" y="58199"/>
                </a:lnTo>
                <a:lnTo>
                  <a:pt x="17119" y="58086"/>
                </a:lnTo>
                <a:lnTo>
                  <a:pt x="17157" y="57972"/>
                </a:lnTo>
                <a:lnTo>
                  <a:pt x="17258" y="57732"/>
                </a:lnTo>
                <a:lnTo>
                  <a:pt x="17397" y="57467"/>
                </a:lnTo>
                <a:lnTo>
                  <a:pt x="17561" y="57202"/>
                </a:lnTo>
                <a:lnTo>
                  <a:pt x="17751" y="56924"/>
                </a:lnTo>
                <a:lnTo>
                  <a:pt x="17953" y="56633"/>
                </a:lnTo>
                <a:lnTo>
                  <a:pt x="18168" y="56343"/>
                </a:lnTo>
                <a:lnTo>
                  <a:pt x="18635" y="55774"/>
                </a:lnTo>
                <a:lnTo>
                  <a:pt x="19090" y="55231"/>
                </a:lnTo>
                <a:lnTo>
                  <a:pt x="19520" y="54751"/>
                </a:lnTo>
                <a:lnTo>
                  <a:pt x="19520" y="54713"/>
                </a:lnTo>
                <a:close/>
                <a:moveTo>
                  <a:pt x="4334" y="57581"/>
                </a:moveTo>
                <a:lnTo>
                  <a:pt x="4372" y="57606"/>
                </a:lnTo>
                <a:lnTo>
                  <a:pt x="4321" y="57593"/>
                </a:lnTo>
                <a:lnTo>
                  <a:pt x="3841" y="58376"/>
                </a:lnTo>
                <a:lnTo>
                  <a:pt x="3374" y="59160"/>
                </a:lnTo>
                <a:lnTo>
                  <a:pt x="3134" y="59551"/>
                </a:lnTo>
                <a:lnTo>
                  <a:pt x="2881" y="59930"/>
                </a:lnTo>
                <a:lnTo>
                  <a:pt x="2628" y="60309"/>
                </a:lnTo>
                <a:lnTo>
                  <a:pt x="2363" y="60675"/>
                </a:lnTo>
                <a:lnTo>
                  <a:pt x="2237" y="60840"/>
                </a:lnTo>
                <a:lnTo>
                  <a:pt x="2060" y="61029"/>
                </a:lnTo>
                <a:lnTo>
                  <a:pt x="1870" y="61206"/>
                </a:lnTo>
                <a:lnTo>
                  <a:pt x="1668" y="61370"/>
                </a:lnTo>
                <a:lnTo>
                  <a:pt x="1567" y="61446"/>
                </a:lnTo>
                <a:lnTo>
                  <a:pt x="1466" y="61497"/>
                </a:lnTo>
                <a:lnTo>
                  <a:pt x="1365" y="61535"/>
                </a:lnTo>
                <a:lnTo>
                  <a:pt x="1264" y="61560"/>
                </a:lnTo>
                <a:lnTo>
                  <a:pt x="1176" y="61560"/>
                </a:lnTo>
                <a:lnTo>
                  <a:pt x="1100" y="61547"/>
                </a:lnTo>
                <a:lnTo>
                  <a:pt x="1011" y="61497"/>
                </a:lnTo>
                <a:lnTo>
                  <a:pt x="948" y="61433"/>
                </a:lnTo>
                <a:lnTo>
                  <a:pt x="898" y="61345"/>
                </a:lnTo>
                <a:lnTo>
                  <a:pt x="872" y="61257"/>
                </a:lnTo>
                <a:lnTo>
                  <a:pt x="860" y="61156"/>
                </a:lnTo>
                <a:lnTo>
                  <a:pt x="860" y="61067"/>
                </a:lnTo>
                <a:lnTo>
                  <a:pt x="885" y="60953"/>
                </a:lnTo>
                <a:lnTo>
                  <a:pt x="923" y="60852"/>
                </a:lnTo>
                <a:lnTo>
                  <a:pt x="973" y="60739"/>
                </a:lnTo>
                <a:lnTo>
                  <a:pt x="1037" y="60625"/>
                </a:lnTo>
                <a:lnTo>
                  <a:pt x="1112" y="60511"/>
                </a:lnTo>
                <a:lnTo>
                  <a:pt x="1201" y="60385"/>
                </a:lnTo>
                <a:lnTo>
                  <a:pt x="1416" y="60145"/>
                </a:lnTo>
                <a:lnTo>
                  <a:pt x="1668" y="59892"/>
                </a:lnTo>
                <a:lnTo>
                  <a:pt x="1946" y="59627"/>
                </a:lnTo>
                <a:lnTo>
                  <a:pt x="2237" y="59362"/>
                </a:lnTo>
                <a:lnTo>
                  <a:pt x="2553" y="59096"/>
                </a:lnTo>
                <a:lnTo>
                  <a:pt x="3197" y="58566"/>
                </a:lnTo>
                <a:lnTo>
                  <a:pt x="3803" y="58061"/>
                </a:lnTo>
                <a:lnTo>
                  <a:pt x="4081" y="57821"/>
                </a:lnTo>
                <a:lnTo>
                  <a:pt x="4321" y="57593"/>
                </a:lnTo>
                <a:lnTo>
                  <a:pt x="4334" y="57581"/>
                </a:lnTo>
                <a:close/>
                <a:moveTo>
                  <a:pt x="19355" y="61547"/>
                </a:moveTo>
                <a:lnTo>
                  <a:pt x="19545" y="61560"/>
                </a:lnTo>
                <a:lnTo>
                  <a:pt x="19734" y="61572"/>
                </a:lnTo>
                <a:lnTo>
                  <a:pt x="19936" y="61585"/>
                </a:lnTo>
                <a:lnTo>
                  <a:pt x="20151" y="61623"/>
                </a:lnTo>
                <a:lnTo>
                  <a:pt x="20353" y="61661"/>
                </a:lnTo>
                <a:lnTo>
                  <a:pt x="20568" y="61711"/>
                </a:lnTo>
                <a:lnTo>
                  <a:pt x="20631" y="61673"/>
                </a:lnTo>
                <a:lnTo>
                  <a:pt x="20631" y="61673"/>
                </a:lnTo>
                <a:lnTo>
                  <a:pt x="20189" y="61951"/>
                </a:lnTo>
                <a:lnTo>
                  <a:pt x="19747" y="62217"/>
                </a:lnTo>
                <a:lnTo>
                  <a:pt x="19482" y="62356"/>
                </a:lnTo>
                <a:lnTo>
                  <a:pt x="19216" y="62495"/>
                </a:lnTo>
                <a:lnTo>
                  <a:pt x="18938" y="62621"/>
                </a:lnTo>
                <a:lnTo>
                  <a:pt x="18660" y="62735"/>
                </a:lnTo>
                <a:lnTo>
                  <a:pt x="18383" y="62836"/>
                </a:lnTo>
                <a:lnTo>
                  <a:pt x="18117" y="62911"/>
                </a:lnTo>
                <a:lnTo>
                  <a:pt x="17865" y="62962"/>
                </a:lnTo>
                <a:lnTo>
                  <a:pt x="17751" y="62975"/>
                </a:lnTo>
                <a:lnTo>
                  <a:pt x="17650" y="62975"/>
                </a:lnTo>
                <a:lnTo>
                  <a:pt x="17549" y="62962"/>
                </a:lnTo>
                <a:lnTo>
                  <a:pt x="17460" y="62937"/>
                </a:lnTo>
                <a:lnTo>
                  <a:pt x="17372" y="62911"/>
                </a:lnTo>
                <a:lnTo>
                  <a:pt x="17296" y="62861"/>
                </a:lnTo>
                <a:lnTo>
                  <a:pt x="17233" y="62810"/>
                </a:lnTo>
                <a:lnTo>
                  <a:pt x="17195" y="62747"/>
                </a:lnTo>
                <a:lnTo>
                  <a:pt x="17157" y="62697"/>
                </a:lnTo>
                <a:lnTo>
                  <a:pt x="17132" y="62634"/>
                </a:lnTo>
                <a:lnTo>
                  <a:pt x="17132" y="62570"/>
                </a:lnTo>
                <a:lnTo>
                  <a:pt x="17132" y="62495"/>
                </a:lnTo>
                <a:lnTo>
                  <a:pt x="17144" y="62431"/>
                </a:lnTo>
                <a:lnTo>
                  <a:pt x="17182" y="62368"/>
                </a:lnTo>
                <a:lnTo>
                  <a:pt x="17220" y="62292"/>
                </a:lnTo>
                <a:lnTo>
                  <a:pt x="17271" y="62229"/>
                </a:lnTo>
                <a:lnTo>
                  <a:pt x="17334" y="62166"/>
                </a:lnTo>
                <a:lnTo>
                  <a:pt x="17410" y="62103"/>
                </a:lnTo>
                <a:lnTo>
                  <a:pt x="17587" y="61977"/>
                </a:lnTo>
                <a:lnTo>
                  <a:pt x="17801" y="61863"/>
                </a:lnTo>
                <a:lnTo>
                  <a:pt x="18041" y="61749"/>
                </a:lnTo>
                <a:lnTo>
                  <a:pt x="18332" y="61673"/>
                </a:lnTo>
                <a:lnTo>
                  <a:pt x="18648" y="61610"/>
                </a:lnTo>
                <a:lnTo>
                  <a:pt x="18989" y="61560"/>
                </a:lnTo>
                <a:lnTo>
                  <a:pt x="19166" y="61560"/>
                </a:lnTo>
                <a:lnTo>
                  <a:pt x="19355" y="61547"/>
                </a:lnTo>
                <a:close/>
                <a:moveTo>
                  <a:pt x="18610" y="63240"/>
                </a:moveTo>
                <a:lnTo>
                  <a:pt x="18660" y="63278"/>
                </a:lnTo>
                <a:lnTo>
                  <a:pt x="18648" y="63290"/>
                </a:lnTo>
                <a:lnTo>
                  <a:pt x="18648" y="63303"/>
                </a:lnTo>
                <a:lnTo>
                  <a:pt x="18623" y="63316"/>
                </a:lnTo>
                <a:lnTo>
                  <a:pt x="18623" y="63316"/>
                </a:lnTo>
                <a:lnTo>
                  <a:pt x="18648" y="63290"/>
                </a:lnTo>
                <a:lnTo>
                  <a:pt x="18610" y="63240"/>
                </a:lnTo>
                <a:close/>
                <a:moveTo>
                  <a:pt x="5774" y="64061"/>
                </a:moveTo>
                <a:lnTo>
                  <a:pt x="5787" y="64099"/>
                </a:lnTo>
                <a:lnTo>
                  <a:pt x="5787" y="64099"/>
                </a:lnTo>
                <a:lnTo>
                  <a:pt x="5749" y="64074"/>
                </a:lnTo>
                <a:lnTo>
                  <a:pt x="5623" y="64086"/>
                </a:lnTo>
                <a:lnTo>
                  <a:pt x="5623" y="64086"/>
                </a:lnTo>
                <a:lnTo>
                  <a:pt x="5774" y="64061"/>
                </a:lnTo>
                <a:close/>
                <a:moveTo>
                  <a:pt x="21023" y="61863"/>
                </a:moveTo>
                <a:lnTo>
                  <a:pt x="21465" y="62141"/>
                </a:lnTo>
                <a:lnTo>
                  <a:pt x="21895" y="62419"/>
                </a:lnTo>
                <a:lnTo>
                  <a:pt x="22135" y="62596"/>
                </a:lnTo>
                <a:lnTo>
                  <a:pt x="22375" y="62773"/>
                </a:lnTo>
                <a:lnTo>
                  <a:pt x="22615" y="62962"/>
                </a:lnTo>
                <a:lnTo>
                  <a:pt x="22842" y="63164"/>
                </a:lnTo>
                <a:lnTo>
                  <a:pt x="23057" y="63366"/>
                </a:lnTo>
                <a:lnTo>
                  <a:pt x="23234" y="63568"/>
                </a:lnTo>
                <a:lnTo>
                  <a:pt x="23385" y="63770"/>
                </a:lnTo>
                <a:lnTo>
                  <a:pt x="23449" y="63872"/>
                </a:lnTo>
                <a:lnTo>
                  <a:pt x="23499" y="63960"/>
                </a:lnTo>
                <a:lnTo>
                  <a:pt x="23537" y="64061"/>
                </a:lnTo>
                <a:lnTo>
                  <a:pt x="23550" y="64149"/>
                </a:lnTo>
                <a:lnTo>
                  <a:pt x="23562" y="64238"/>
                </a:lnTo>
                <a:lnTo>
                  <a:pt x="23550" y="64326"/>
                </a:lnTo>
                <a:lnTo>
                  <a:pt x="23537" y="64402"/>
                </a:lnTo>
                <a:lnTo>
                  <a:pt x="23499" y="64478"/>
                </a:lnTo>
                <a:lnTo>
                  <a:pt x="23461" y="64528"/>
                </a:lnTo>
                <a:lnTo>
                  <a:pt x="23423" y="64579"/>
                </a:lnTo>
                <a:lnTo>
                  <a:pt x="23360" y="64617"/>
                </a:lnTo>
                <a:lnTo>
                  <a:pt x="23310" y="64642"/>
                </a:lnTo>
                <a:lnTo>
                  <a:pt x="23234" y="64655"/>
                </a:lnTo>
                <a:lnTo>
                  <a:pt x="23171" y="64655"/>
                </a:lnTo>
                <a:lnTo>
                  <a:pt x="23082" y="64642"/>
                </a:lnTo>
                <a:lnTo>
                  <a:pt x="23006" y="64630"/>
                </a:lnTo>
                <a:lnTo>
                  <a:pt x="22918" y="64604"/>
                </a:lnTo>
                <a:lnTo>
                  <a:pt x="22830" y="64566"/>
                </a:lnTo>
                <a:lnTo>
                  <a:pt x="22640" y="64465"/>
                </a:lnTo>
                <a:lnTo>
                  <a:pt x="22438" y="64326"/>
                </a:lnTo>
                <a:lnTo>
                  <a:pt x="22236" y="64149"/>
                </a:lnTo>
                <a:lnTo>
                  <a:pt x="22034" y="63935"/>
                </a:lnTo>
                <a:lnTo>
                  <a:pt x="21831" y="63682"/>
                </a:lnTo>
                <a:lnTo>
                  <a:pt x="21642" y="63392"/>
                </a:lnTo>
                <a:lnTo>
                  <a:pt x="21554" y="63240"/>
                </a:lnTo>
                <a:lnTo>
                  <a:pt x="21478" y="63063"/>
                </a:lnTo>
                <a:lnTo>
                  <a:pt x="21389" y="62899"/>
                </a:lnTo>
                <a:lnTo>
                  <a:pt x="21314" y="62709"/>
                </a:lnTo>
                <a:lnTo>
                  <a:pt x="21250" y="62520"/>
                </a:lnTo>
                <a:lnTo>
                  <a:pt x="21187" y="62330"/>
                </a:lnTo>
                <a:lnTo>
                  <a:pt x="21124" y="62116"/>
                </a:lnTo>
                <a:lnTo>
                  <a:pt x="21073" y="61901"/>
                </a:lnTo>
                <a:lnTo>
                  <a:pt x="21023" y="61863"/>
                </a:lnTo>
                <a:close/>
                <a:moveTo>
                  <a:pt x="20000" y="62798"/>
                </a:moveTo>
                <a:lnTo>
                  <a:pt x="19848" y="63189"/>
                </a:lnTo>
                <a:lnTo>
                  <a:pt x="19684" y="63556"/>
                </a:lnTo>
                <a:lnTo>
                  <a:pt x="19494" y="63985"/>
                </a:lnTo>
                <a:lnTo>
                  <a:pt x="19381" y="64200"/>
                </a:lnTo>
                <a:lnTo>
                  <a:pt x="19254" y="64415"/>
                </a:lnTo>
                <a:lnTo>
                  <a:pt x="19128" y="64617"/>
                </a:lnTo>
                <a:lnTo>
                  <a:pt x="19002" y="64781"/>
                </a:lnTo>
                <a:lnTo>
                  <a:pt x="18863" y="64933"/>
                </a:lnTo>
                <a:lnTo>
                  <a:pt x="18724" y="65046"/>
                </a:lnTo>
                <a:lnTo>
                  <a:pt x="18660" y="65084"/>
                </a:lnTo>
                <a:lnTo>
                  <a:pt x="18597" y="65122"/>
                </a:lnTo>
                <a:lnTo>
                  <a:pt x="18521" y="65135"/>
                </a:lnTo>
                <a:lnTo>
                  <a:pt x="18458" y="65147"/>
                </a:lnTo>
                <a:lnTo>
                  <a:pt x="18395" y="65147"/>
                </a:lnTo>
                <a:lnTo>
                  <a:pt x="18332" y="65135"/>
                </a:lnTo>
                <a:lnTo>
                  <a:pt x="18281" y="65110"/>
                </a:lnTo>
                <a:lnTo>
                  <a:pt x="18244" y="65072"/>
                </a:lnTo>
                <a:lnTo>
                  <a:pt x="18206" y="65046"/>
                </a:lnTo>
                <a:lnTo>
                  <a:pt x="18180" y="64996"/>
                </a:lnTo>
                <a:lnTo>
                  <a:pt x="18155" y="64945"/>
                </a:lnTo>
                <a:lnTo>
                  <a:pt x="18142" y="64895"/>
                </a:lnTo>
                <a:lnTo>
                  <a:pt x="18130" y="64756"/>
                </a:lnTo>
                <a:lnTo>
                  <a:pt x="18155" y="64617"/>
                </a:lnTo>
                <a:lnTo>
                  <a:pt x="18206" y="64453"/>
                </a:lnTo>
                <a:lnTo>
                  <a:pt x="18281" y="64276"/>
                </a:lnTo>
                <a:lnTo>
                  <a:pt x="18395" y="64086"/>
                </a:lnTo>
                <a:lnTo>
                  <a:pt x="18534" y="63897"/>
                </a:lnTo>
                <a:lnTo>
                  <a:pt x="18698" y="63707"/>
                </a:lnTo>
                <a:lnTo>
                  <a:pt x="18900" y="63518"/>
                </a:lnTo>
                <a:lnTo>
                  <a:pt x="19128" y="63328"/>
                </a:lnTo>
                <a:lnTo>
                  <a:pt x="19381" y="63151"/>
                </a:lnTo>
                <a:lnTo>
                  <a:pt x="19659" y="62987"/>
                </a:lnTo>
                <a:lnTo>
                  <a:pt x="19974" y="62848"/>
                </a:lnTo>
                <a:lnTo>
                  <a:pt x="20000" y="62798"/>
                </a:lnTo>
                <a:close/>
                <a:moveTo>
                  <a:pt x="20442" y="62583"/>
                </a:moveTo>
                <a:lnTo>
                  <a:pt x="20669" y="63050"/>
                </a:lnTo>
                <a:lnTo>
                  <a:pt x="20884" y="63530"/>
                </a:lnTo>
                <a:lnTo>
                  <a:pt x="20985" y="63796"/>
                </a:lnTo>
                <a:lnTo>
                  <a:pt x="21099" y="64074"/>
                </a:lnTo>
                <a:lnTo>
                  <a:pt x="21200" y="64364"/>
                </a:lnTo>
                <a:lnTo>
                  <a:pt x="21288" y="64655"/>
                </a:lnTo>
                <a:lnTo>
                  <a:pt x="21351" y="64945"/>
                </a:lnTo>
                <a:lnTo>
                  <a:pt x="21402" y="65211"/>
                </a:lnTo>
                <a:lnTo>
                  <a:pt x="21415" y="65463"/>
                </a:lnTo>
                <a:lnTo>
                  <a:pt x="21415" y="65577"/>
                </a:lnTo>
                <a:lnTo>
                  <a:pt x="21402" y="65691"/>
                </a:lnTo>
                <a:lnTo>
                  <a:pt x="21389" y="65792"/>
                </a:lnTo>
                <a:lnTo>
                  <a:pt x="21351" y="65880"/>
                </a:lnTo>
                <a:lnTo>
                  <a:pt x="21314" y="65956"/>
                </a:lnTo>
                <a:lnTo>
                  <a:pt x="21263" y="66019"/>
                </a:lnTo>
                <a:lnTo>
                  <a:pt x="21200" y="66082"/>
                </a:lnTo>
                <a:lnTo>
                  <a:pt x="21137" y="66120"/>
                </a:lnTo>
                <a:lnTo>
                  <a:pt x="21073" y="66145"/>
                </a:lnTo>
                <a:lnTo>
                  <a:pt x="21010" y="66158"/>
                </a:lnTo>
                <a:lnTo>
                  <a:pt x="20947" y="66158"/>
                </a:lnTo>
                <a:lnTo>
                  <a:pt x="20884" y="66145"/>
                </a:lnTo>
                <a:lnTo>
                  <a:pt x="20821" y="66120"/>
                </a:lnTo>
                <a:lnTo>
                  <a:pt x="20758" y="66095"/>
                </a:lnTo>
                <a:lnTo>
                  <a:pt x="20694" y="66044"/>
                </a:lnTo>
                <a:lnTo>
                  <a:pt x="20631" y="65981"/>
                </a:lnTo>
                <a:lnTo>
                  <a:pt x="20568" y="65918"/>
                </a:lnTo>
                <a:lnTo>
                  <a:pt x="20518" y="65830"/>
                </a:lnTo>
                <a:lnTo>
                  <a:pt x="20404" y="65640"/>
                </a:lnTo>
                <a:lnTo>
                  <a:pt x="20315" y="65425"/>
                </a:lnTo>
                <a:lnTo>
                  <a:pt x="20240" y="65160"/>
                </a:lnTo>
                <a:lnTo>
                  <a:pt x="20189" y="64870"/>
                </a:lnTo>
                <a:lnTo>
                  <a:pt x="20151" y="64554"/>
                </a:lnTo>
                <a:lnTo>
                  <a:pt x="20151" y="64213"/>
                </a:lnTo>
                <a:lnTo>
                  <a:pt x="20164" y="64023"/>
                </a:lnTo>
                <a:lnTo>
                  <a:pt x="20176" y="63846"/>
                </a:lnTo>
                <a:lnTo>
                  <a:pt x="20202" y="63657"/>
                </a:lnTo>
                <a:lnTo>
                  <a:pt x="20240" y="63455"/>
                </a:lnTo>
                <a:lnTo>
                  <a:pt x="20278" y="63265"/>
                </a:lnTo>
                <a:lnTo>
                  <a:pt x="20341" y="63063"/>
                </a:lnTo>
                <a:lnTo>
                  <a:pt x="20404" y="62848"/>
                </a:lnTo>
                <a:lnTo>
                  <a:pt x="20467" y="62646"/>
                </a:lnTo>
                <a:lnTo>
                  <a:pt x="20442" y="62583"/>
                </a:lnTo>
                <a:close/>
                <a:moveTo>
                  <a:pt x="5787" y="64099"/>
                </a:moveTo>
                <a:lnTo>
                  <a:pt x="7227" y="65766"/>
                </a:lnTo>
                <a:lnTo>
                  <a:pt x="7947" y="66600"/>
                </a:lnTo>
                <a:lnTo>
                  <a:pt x="8655" y="67447"/>
                </a:lnTo>
                <a:lnTo>
                  <a:pt x="8768" y="67573"/>
                </a:lnTo>
                <a:lnTo>
                  <a:pt x="8907" y="67712"/>
                </a:lnTo>
                <a:lnTo>
                  <a:pt x="9059" y="67851"/>
                </a:lnTo>
                <a:lnTo>
                  <a:pt x="9198" y="68002"/>
                </a:lnTo>
                <a:lnTo>
                  <a:pt x="9248" y="68078"/>
                </a:lnTo>
                <a:lnTo>
                  <a:pt x="9312" y="68154"/>
                </a:lnTo>
                <a:lnTo>
                  <a:pt x="9349" y="68230"/>
                </a:lnTo>
                <a:lnTo>
                  <a:pt x="9375" y="68306"/>
                </a:lnTo>
                <a:lnTo>
                  <a:pt x="9387" y="68394"/>
                </a:lnTo>
                <a:lnTo>
                  <a:pt x="9387" y="68470"/>
                </a:lnTo>
                <a:lnTo>
                  <a:pt x="9362" y="68546"/>
                </a:lnTo>
                <a:lnTo>
                  <a:pt x="9324" y="68621"/>
                </a:lnTo>
                <a:lnTo>
                  <a:pt x="9261" y="68685"/>
                </a:lnTo>
                <a:lnTo>
                  <a:pt x="9198" y="68710"/>
                </a:lnTo>
                <a:lnTo>
                  <a:pt x="9122" y="68722"/>
                </a:lnTo>
                <a:lnTo>
                  <a:pt x="9021" y="68710"/>
                </a:lnTo>
                <a:lnTo>
                  <a:pt x="8920" y="68685"/>
                </a:lnTo>
                <a:lnTo>
                  <a:pt x="8806" y="68634"/>
                </a:lnTo>
                <a:lnTo>
                  <a:pt x="8693" y="68558"/>
                </a:lnTo>
                <a:lnTo>
                  <a:pt x="8554" y="68482"/>
                </a:lnTo>
                <a:lnTo>
                  <a:pt x="8415" y="68369"/>
                </a:lnTo>
                <a:lnTo>
                  <a:pt x="8276" y="68255"/>
                </a:lnTo>
                <a:lnTo>
                  <a:pt x="7985" y="67990"/>
                </a:lnTo>
                <a:lnTo>
                  <a:pt x="7669" y="67661"/>
                </a:lnTo>
                <a:lnTo>
                  <a:pt x="7366" y="67308"/>
                </a:lnTo>
                <a:lnTo>
                  <a:pt x="7050" y="66916"/>
                </a:lnTo>
                <a:lnTo>
                  <a:pt x="6760" y="66512"/>
                </a:lnTo>
                <a:lnTo>
                  <a:pt x="6494" y="66095"/>
                </a:lnTo>
                <a:lnTo>
                  <a:pt x="6368" y="65880"/>
                </a:lnTo>
                <a:lnTo>
                  <a:pt x="6254" y="65665"/>
                </a:lnTo>
                <a:lnTo>
                  <a:pt x="6153" y="65451"/>
                </a:lnTo>
                <a:lnTo>
                  <a:pt x="6065" y="65249"/>
                </a:lnTo>
                <a:lnTo>
                  <a:pt x="5976" y="65046"/>
                </a:lnTo>
                <a:lnTo>
                  <a:pt x="5913" y="64844"/>
                </a:lnTo>
                <a:lnTo>
                  <a:pt x="5850" y="64642"/>
                </a:lnTo>
                <a:lnTo>
                  <a:pt x="5812" y="64453"/>
                </a:lnTo>
                <a:lnTo>
                  <a:pt x="5787" y="64276"/>
                </a:lnTo>
                <a:lnTo>
                  <a:pt x="5787" y="64099"/>
                </a:lnTo>
                <a:close/>
                <a:moveTo>
                  <a:pt x="4321" y="70276"/>
                </a:moveTo>
                <a:lnTo>
                  <a:pt x="4372" y="70302"/>
                </a:lnTo>
                <a:lnTo>
                  <a:pt x="4372" y="70302"/>
                </a:lnTo>
                <a:lnTo>
                  <a:pt x="4309" y="70289"/>
                </a:lnTo>
                <a:lnTo>
                  <a:pt x="4309" y="70289"/>
                </a:lnTo>
                <a:lnTo>
                  <a:pt x="4347" y="70466"/>
                </a:lnTo>
                <a:lnTo>
                  <a:pt x="4359" y="70643"/>
                </a:lnTo>
                <a:lnTo>
                  <a:pt x="4372" y="70819"/>
                </a:lnTo>
                <a:lnTo>
                  <a:pt x="4384" y="70996"/>
                </a:lnTo>
                <a:lnTo>
                  <a:pt x="4384" y="71173"/>
                </a:lnTo>
                <a:lnTo>
                  <a:pt x="4372" y="71350"/>
                </a:lnTo>
                <a:lnTo>
                  <a:pt x="4321" y="71716"/>
                </a:lnTo>
                <a:lnTo>
                  <a:pt x="4258" y="72070"/>
                </a:lnTo>
                <a:lnTo>
                  <a:pt x="4157" y="72424"/>
                </a:lnTo>
                <a:lnTo>
                  <a:pt x="4031" y="72765"/>
                </a:lnTo>
                <a:lnTo>
                  <a:pt x="3879" y="73093"/>
                </a:lnTo>
                <a:lnTo>
                  <a:pt x="3702" y="73409"/>
                </a:lnTo>
                <a:lnTo>
                  <a:pt x="3500" y="73700"/>
                </a:lnTo>
                <a:lnTo>
                  <a:pt x="3285" y="73978"/>
                </a:lnTo>
                <a:lnTo>
                  <a:pt x="3172" y="74117"/>
                </a:lnTo>
                <a:lnTo>
                  <a:pt x="3045" y="74230"/>
                </a:lnTo>
                <a:lnTo>
                  <a:pt x="2919" y="74357"/>
                </a:lnTo>
                <a:lnTo>
                  <a:pt x="2793" y="74458"/>
                </a:lnTo>
                <a:lnTo>
                  <a:pt x="2654" y="74559"/>
                </a:lnTo>
                <a:lnTo>
                  <a:pt x="2515" y="74660"/>
                </a:lnTo>
                <a:lnTo>
                  <a:pt x="2376" y="74748"/>
                </a:lnTo>
                <a:lnTo>
                  <a:pt x="2237" y="74824"/>
                </a:lnTo>
                <a:lnTo>
                  <a:pt x="2085" y="74887"/>
                </a:lnTo>
                <a:lnTo>
                  <a:pt x="1934" y="74950"/>
                </a:lnTo>
                <a:lnTo>
                  <a:pt x="1946" y="74774"/>
                </a:lnTo>
                <a:lnTo>
                  <a:pt x="1959" y="74597"/>
                </a:lnTo>
                <a:lnTo>
                  <a:pt x="1997" y="74420"/>
                </a:lnTo>
                <a:lnTo>
                  <a:pt x="2022" y="74243"/>
                </a:lnTo>
                <a:lnTo>
                  <a:pt x="2110" y="73927"/>
                </a:lnTo>
                <a:lnTo>
                  <a:pt x="2224" y="73611"/>
                </a:lnTo>
                <a:lnTo>
                  <a:pt x="2363" y="73308"/>
                </a:lnTo>
                <a:lnTo>
                  <a:pt x="2515" y="73018"/>
                </a:lnTo>
                <a:lnTo>
                  <a:pt x="2679" y="72727"/>
                </a:lnTo>
                <a:lnTo>
                  <a:pt x="2843" y="72449"/>
                </a:lnTo>
                <a:lnTo>
                  <a:pt x="3033" y="72184"/>
                </a:lnTo>
                <a:lnTo>
                  <a:pt x="3222" y="71906"/>
                </a:lnTo>
                <a:lnTo>
                  <a:pt x="3601" y="71375"/>
                </a:lnTo>
                <a:lnTo>
                  <a:pt x="3791" y="71110"/>
                </a:lnTo>
                <a:lnTo>
                  <a:pt x="3980" y="70845"/>
                </a:lnTo>
                <a:lnTo>
                  <a:pt x="4144" y="70567"/>
                </a:lnTo>
                <a:lnTo>
                  <a:pt x="4309" y="70289"/>
                </a:lnTo>
                <a:lnTo>
                  <a:pt x="4321" y="70276"/>
                </a:lnTo>
                <a:close/>
                <a:moveTo>
                  <a:pt x="8149" y="77111"/>
                </a:moveTo>
                <a:lnTo>
                  <a:pt x="8263" y="77136"/>
                </a:lnTo>
                <a:lnTo>
                  <a:pt x="8579" y="77212"/>
                </a:lnTo>
                <a:lnTo>
                  <a:pt x="9034" y="77351"/>
                </a:lnTo>
                <a:lnTo>
                  <a:pt x="9286" y="77452"/>
                </a:lnTo>
                <a:lnTo>
                  <a:pt x="9564" y="77553"/>
                </a:lnTo>
                <a:lnTo>
                  <a:pt x="9830" y="77679"/>
                </a:lnTo>
                <a:lnTo>
                  <a:pt x="10107" y="77818"/>
                </a:lnTo>
                <a:lnTo>
                  <a:pt x="10360" y="77982"/>
                </a:lnTo>
                <a:lnTo>
                  <a:pt x="10600" y="78159"/>
                </a:lnTo>
                <a:lnTo>
                  <a:pt x="10714" y="78260"/>
                </a:lnTo>
                <a:lnTo>
                  <a:pt x="10815" y="78349"/>
                </a:lnTo>
                <a:lnTo>
                  <a:pt x="10916" y="78462"/>
                </a:lnTo>
                <a:lnTo>
                  <a:pt x="11004" y="78563"/>
                </a:lnTo>
                <a:lnTo>
                  <a:pt x="11080" y="78677"/>
                </a:lnTo>
                <a:lnTo>
                  <a:pt x="11143" y="78803"/>
                </a:lnTo>
                <a:lnTo>
                  <a:pt x="11207" y="78930"/>
                </a:lnTo>
                <a:lnTo>
                  <a:pt x="11245" y="79056"/>
                </a:lnTo>
                <a:lnTo>
                  <a:pt x="11270" y="79170"/>
                </a:lnTo>
                <a:lnTo>
                  <a:pt x="11270" y="79271"/>
                </a:lnTo>
                <a:lnTo>
                  <a:pt x="11257" y="79347"/>
                </a:lnTo>
                <a:lnTo>
                  <a:pt x="11232" y="79397"/>
                </a:lnTo>
                <a:lnTo>
                  <a:pt x="11194" y="79435"/>
                </a:lnTo>
                <a:lnTo>
                  <a:pt x="11131" y="79448"/>
                </a:lnTo>
                <a:lnTo>
                  <a:pt x="11068" y="79448"/>
                </a:lnTo>
                <a:lnTo>
                  <a:pt x="10979" y="79422"/>
                </a:lnTo>
                <a:lnTo>
                  <a:pt x="10891" y="79384"/>
                </a:lnTo>
                <a:lnTo>
                  <a:pt x="10790" y="79347"/>
                </a:lnTo>
                <a:lnTo>
                  <a:pt x="10562" y="79208"/>
                </a:lnTo>
                <a:lnTo>
                  <a:pt x="10297" y="79031"/>
                </a:lnTo>
                <a:lnTo>
                  <a:pt x="10019" y="78829"/>
                </a:lnTo>
                <a:lnTo>
                  <a:pt x="9728" y="78589"/>
                </a:lnTo>
                <a:lnTo>
                  <a:pt x="9451" y="78349"/>
                </a:lnTo>
                <a:lnTo>
                  <a:pt x="8895" y="77856"/>
                </a:lnTo>
                <a:lnTo>
                  <a:pt x="8440" y="77414"/>
                </a:lnTo>
                <a:lnTo>
                  <a:pt x="8149" y="77111"/>
                </a:lnTo>
                <a:close/>
                <a:moveTo>
                  <a:pt x="7998" y="77730"/>
                </a:moveTo>
                <a:lnTo>
                  <a:pt x="8099" y="77805"/>
                </a:lnTo>
                <a:lnTo>
                  <a:pt x="8339" y="78020"/>
                </a:lnTo>
                <a:lnTo>
                  <a:pt x="8680" y="78336"/>
                </a:lnTo>
                <a:lnTo>
                  <a:pt x="8857" y="78538"/>
                </a:lnTo>
                <a:lnTo>
                  <a:pt x="9059" y="78753"/>
                </a:lnTo>
                <a:lnTo>
                  <a:pt x="9236" y="78993"/>
                </a:lnTo>
                <a:lnTo>
                  <a:pt x="9413" y="79245"/>
                </a:lnTo>
                <a:lnTo>
                  <a:pt x="9577" y="79498"/>
                </a:lnTo>
                <a:lnTo>
                  <a:pt x="9716" y="79763"/>
                </a:lnTo>
                <a:lnTo>
                  <a:pt x="9766" y="79902"/>
                </a:lnTo>
                <a:lnTo>
                  <a:pt x="9817" y="80041"/>
                </a:lnTo>
                <a:lnTo>
                  <a:pt x="9855" y="80180"/>
                </a:lnTo>
                <a:lnTo>
                  <a:pt x="9893" y="80319"/>
                </a:lnTo>
                <a:lnTo>
                  <a:pt x="9905" y="80446"/>
                </a:lnTo>
                <a:lnTo>
                  <a:pt x="9905" y="80585"/>
                </a:lnTo>
                <a:lnTo>
                  <a:pt x="9905" y="80723"/>
                </a:lnTo>
                <a:lnTo>
                  <a:pt x="9880" y="80850"/>
                </a:lnTo>
                <a:lnTo>
                  <a:pt x="9855" y="80976"/>
                </a:lnTo>
                <a:lnTo>
                  <a:pt x="9817" y="81065"/>
                </a:lnTo>
                <a:lnTo>
                  <a:pt x="9766" y="81128"/>
                </a:lnTo>
                <a:lnTo>
                  <a:pt x="9716" y="81153"/>
                </a:lnTo>
                <a:lnTo>
                  <a:pt x="9665" y="81166"/>
                </a:lnTo>
                <a:lnTo>
                  <a:pt x="9615" y="81153"/>
                </a:lnTo>
                <a:lnTo>
                  <a:pt x="9552" y="81128"/>
                </a:lnTo>
                <a:lnTo>
                  <a:pt x="9488" y="81065"/>
                </a:lnTo>
                <a:lnTo>
                  <a:pt x="9413" y="81001"/>
                </a:lnTo>
                <a:lnTo>
                  <a:pt x="9349" y="80913"/>
                </a:lnTo>
                <a:lnTo>
                  <a:pt x="9198" y="80686"/>
                </a:lnTo>
                <a:lnTo>
                  <a:pt x="9046" y="80408"/>
                </a:lnTo>
                <a:lnTo>
                  <a:pt x="8895" y="80104"/>
                </a:lnTo>
                <a:lnTo>
                  <a:pt x="8743" y="79763"/>
                </a:lnTo>
                <a:lnTo>
                  <a:pt x="8591" y="79422"/>
                </a:lnTo>
                <a:lnTo>
                  <a:pt x="8326" y="78728"/>
                </a:lnTo>
                <a:lnTo>
                  <a:pt x="8124" y="78134"/>
                </a:lnTo>
                <a:lnTo>
                  <a:pt x="7998" y="77730"/>
                </a:lnTo>
                <a:close/>
                <a:moveTo>
                  <a:pt x="7176" y="77313"/>
                </a:moveTo>
                <a:lnTo>
                  <a:pt x="7101" y="77515"/>
                </a:lnTo>
                <a:lnTo>
                  <a:pt x="6987" y="77793"/>
                </a:lnTo>
                <a:lnTo>
                  <a:pt x="6671" y="78487"/>
                </a:lnTo>
                <a:lnTo>
                  <a:pt x="6469" y="78879"/>
                </a:lnTo>
                <a:lnTo>
                  <a:pt x="6267" y="79283"/>
                </a:lnTo>
                <a:lnTo>
                  <a:pt x="6052" y="79688"/>
                </a:lnTo>
                <a:lnTo>
                  <a:pt x="5825" y="80067"/>
                </a:lnTo>
                <a:lnTo>
                  <a:pt x="5610" y="80420"/>
                </a:lnTo>
                <a:lnTo>
                  <a:pt x="5395" y="80736"/>
                </a:lnTo>
                <a:lnTo>
                  <a:pt x="5294" y="80862"/>
                </a:lnTo>
                <a:lnTo>
                  <a:pt x="5193" y="80989"/>
                </a:lnTo>
                <a:lnTo>
                  <a:pt x="5092" y="81090"/>
                </a:lnTo>
                <a:lnTo>
                  <a:pt x="5004" y="81166"/>
                </a:lnTo>
                <a:lnTo>
                  <a:pt x="4928" y="81216"/>
                </a:lnTo>
                <a:lnTo>
                  <a:pt x="4852" y="81254"/>
                </a:lnTo>
                <a:lnTo>
                  <a:pt x="4776" y="81267"/>
                </a:lnTo>
                <a:lnTo>
                  <a:pt x="4713" y="81241"/>
                </a:lnTo>
                <a:lnTo>
                  <a:pt x="4662" y="81191"/>
                </a:lnTo>
                <a:lnTo>
                  <a:pt x="4612" y="81115"/>
                </a:lnTo>
                <a:lnTo>
                  <a:pt x="4587" y="81001"/>
                </a:lnTo>
                <a:lnTo>
                  <a:pt x="4561" y="80862"/>
                </a:lnTo>
                <a:lnTo>
                  <a:pt x="4549" y="80698"/>
                </a:lnTo>
                <a:lnTo>
                  <a:pt x="4561" y="80534"/>
                </a:lnTo>
                <a:lnTo>
                  <a:pt x="4574" y="80370"/>
                </a:lnTo>
                <a:lnTo>
                  <a:pt x="4612" y="80206"/>
                </a:lnTo>
                <a:lnTo>
                  <a:pt x="4662" y="80041"/>
                </a:lnTo>
                <a:lnTo>
                  <a:pt x="4726" y="79890"/>
                </a:lnTo>
                <a:lnTo>
                  <a:pt x="4801" y="79725"/>
                </a:lnTo>
                <a:lnTo>
                  <a:pt x="4890" y="79574"/>
                </a:lnTo>
                <a:lnTo>
                  <a:pt x="4978" y="79410"/>
                </a:lnTo>
                <a:lnTo>
                  <a:pt x="5079" y="79271"/>
                </a:lnTo>
                <a:lnTo>
                  <a:pt x="5307" y="78968"/>
                </a:lnTo>
                <a:lnTo>
                  <a:pt x="5547" y="78690"/>
                </a:lnTo>
                <a:lnTo>
                  <a:pt x="5799" y="78437"/>
                </a:lnTo>
                <a:lnTo>
                  <a:pt x="6052" y="78197"/>
                </a:lnTo>
                <a:lnTo>
                  <a:pt x="6292" y="77982"/>
                </a:lnTo>
                <a:lnTo>
                  <a:pt x="6532" y="77780"/>
                </a:lnTo>
                <a:lnTo>
                  <a:pt x="6734" y="77628"/>
                </a:lnTo>
                <a:lnTo>
                  <a:pt x="7050" y="77401"/>
                </a:lnTo>
                <a:lnTo>
                  <a:pt x="7176" y="77313"/>
                </a:lnTo>
                <a:close/>
                <a:moveTo>
                  <a:pt x="7315" y="78386"/>
                </a:moveTo>
                <a:lnTo>
                  <a:pt x="7366" y="78500"/>
                </a:lnTo>
                <a:lnTo>
                  <a:pt x="7480" y="78803"/>
                </a:lnTo>
                <a:lnTo>
                  <a:pt x="7631" y="79245"/>
                </a:lnTo>
                <a:lnTo>
                  <a:pt x="7707" y="79511"/>
                </a:lnTo>
                <a:lnTo>
                  <a:pt x="7770" y="79789"/>
                </a:lnTo>
                <a:lnTo>
                  <a:pt x="7833" y="80092"/>
                </a:lnTo>
                <a:lnTo>
                  <a:pt x="7871" y="80382"/>
                </a:lnTo>
                <a:lnTo>
                  <a:pt x="7897" y="80698"/>
                </a:lnTo>
                <a:lnTo>
                  <a:pt x="7897" y="80989"/>
                </a:lnTo>
                <a:lnTo>
                  <a:pt x="7884" y="81140"/>
                </a:lnTo>
                <a:lnTo>
                  <a:pt x="7859" y="81279"/>
                </a:lnTo>
                <a:lnTo>
                  <a:pt x="7833" y="81418"/>
                </a:lnTo>
                <a:lnTo>
                  <a:pt x="7796" y="81557"/>
                </a:lnTo>
                <a:lnTo>
                  <a:pt x="7758" y="81684"/>
                </a:lnTo>
                <a:lnTo>
                  <a:pt x="7694" y="81810"/>
                </a:lnTo>
                <a:lnTo>
                  <a:pt x="7631" y="81924"/>
                </a:lnTo>
                <a:lnTo>
                  <a:pt x="7543" y="82037"/>
                </a:lnTo>
                <a:lnTo>
                  <a:pt x="7467" y="82126"/>
                </a:lnTo>
                <a:lnTo>
                  <a:pt x="7391" y="82189"/>
                </a:lnTo>
                <a:lnTo>
                  <a:pt x="7328" y="82214"/>
                </a:lnTo>
                <a:lnTo>
                  <a:pt x="7265" y="82227"/>
                </a:lnTo>
                <a:lnTo>
                  <a:pt x="7214" y="82214"/>
                </a:lnTo>
                <a:lnTo>
                  <a:pt x="7164" y="82176"/>
                </a:lnTo>
                <a:lnTo>
                  <a:pt x="7126" y="82113"/>
                </a:lnTo>
                <a:lnTo>
                  <a:pt x="7101" y="82037"/>
                </a:lnTo>
                <a:lnTo>
                  <a:pt x="7063" y="81949"/>
                </a:lnTo>
                <a:lnTo>
                  <a:pt x="7050" y="81835"/>
                </a:lnTo>
                <a:lnTo>
                  <a:pt x="7025" y="81570"/>
                </a:lnTo>
                <a:lnTo>
                  <a:pt x="7012" y="81254"/>
                </a:lnTo>
                <a:lnTo>
                  <a:pt x="7012" y="80913"/>
                </a:lnTo>
                <a:lnTo>
                  <a:pt x="7038" y="80547"/>
                </a:lnTo>
                <a:lnTo>
                  <a:pt x="7063" y="80168"/>
                </a:lnTo>
                <a:lnTo>
                  <a:pt x="7139" y="79435"/>
                </a:lnTo>
                <a:lnTo>
                  <a:pt x="7227" y="78803"/>
                </a:lnTo>
                <a:lnTo>
                  <a:pt x="7315" y="78386"/>
                </a:lnTo>
                <a:close/>
                <a:moveTo>
                  <a:pt x="11699" y="1"/>
                </a:moveTo>
                <a:lnTo>
                  <a:pt x="11472" y="216"/>
                </a:lnTo>
                <a:lnTo>
                  <a:pt x="11775" y="582"/>
                </a:lnTo>
                <a:lnTo>
                  <a:pt x="12078" y="948"/>
                </a:lnTo>
                <a:lnTo>
                  <a:pt x="12217" y="1138"/>
                </a:lnTo>
                <a:lnTo>
                  <a:pt x="12356" y="1327"/>
                </a:lnTo>
                <a:lnTo>
                  <a:pt x="12483" y="1517"/>
                </a:lnTo>
                <a:lnTo>
                  <a:pt x="12596" y="1719"/>
                </a:lnTo>
                <a:lnTo>
                  <a:pt x="13632" y="3829"/>
                </a:lnTo>
                <a:lnTo>
                  <a:pt x="14163" y="4877"/>
                </a:lnTo>
                <a:lnTo>
                  <a:pt x="14681" y="5938"/>
                </a:lnTo>
                <a:lnTo>
                  <a:pt x="15186" y="6987"/>
                </a:lnTo>
                <a:lnTo>
                  <a:pt x="15666" y="8061"/>
                </a:lnTo>
                <a:lnTo>
                  <a:pt x="16134" y="9134"/>
                </a:lnTo>
                <a:lnTo>
                  <a:pt x="16361" y="9665"/>
                </a:lnTo>
                <a:lnTo>
                  <a:pt x="16576" y="10208"/>
                </a:lnTo>
                <a:lnTo>
                  <a:pt x="16765" y="10739"/>
                </a:lnTo>
                <a:lnTo>
                  <a:pt x="16942" y="11269"/>
                </a:lnTo>
                <a:lnTo>
                  <a:pt x="17107" y="11800"/>
                </a:lnTo>
                <a:lnTo>
                  <a:pt x="17245" y="12343"/>
                </a:lnTo>
                <a:lnTo>
                  <a:pt x="17359" y="12874"/>
                </a:lnTo>
                <a:lnTo>
                  <a:pt x="17448" y="13417"/>
                </a:lnTo>
                <a:lnTo>
                  <a:pt x="17523" y="13960"/>
                </a:lnTo>
                <a:lnTo>
                  <a:pt x="17574" y="14503"/>
                </a:lnTo>
                <a:lnTo>
                  <a:pt x="17599" y="15046"/>
                </a:lnTo>
                <a:lnTo>
                  <a:pt x="17599" y="15602"/>
                </a:lnTo>
                <a:lnTo>
                  <a:pt x="17574" y="16158"/>
                </a:lnTo>
                <a:lnTo>
                  <a:pt x="17523" y="16714"/>
                </a:lnTo>
                <a:lnTo>
                  <a:pt x="17448" y="17270"/>
                </a:lnTo>
                <a:lnTo>
                  <a:pt x="17347" y="17838"/>
                </a:lnTo>
                <a:lnTo>
                  <a:pt x="17208" y="18394"/>
                </a:lnTo>
                <a:lnTo>
                  <a:pt x="17043" y="18963"/>
                </a:lnTo>
                <a:lnTo>
                  <a:pt x="16652" y="20251"/>
                </a:lnTo>
                <a:lnTo>
                  <a:pt x="16273" y="21552"/>
                </a:lnTo>
                <a:lnTo>
                  <a:pt x="15919" y="22841"/>
                </a:lnTo>
                <a:lnTo>
                  <a:pt x="15578" y="24155"/>
                </a:lnTo>
                <a:lnTo>
                  <a:pt x="15249" y="25456"/>
                </a:lnTo>
                <a:lnTo>
                  <a:pt x="14934" y="26770"/>
                </a:lnTo>
                <a:lnTo>
                  <a:pt x="14630" y="28083"/>
                </a:lnTo>
                <a:lnTo>
                  <a:pt x="14352" y="29410"/>
                </a:lnTo>
                <a:lnTo>
                  <a:pt x="14277" y="29713"/>
                </a:lnTo>
                <a:lnTo>
                  <a:pt x="14201" y="30003"/>
                </a:lnTo>
                <a:lnTo>
                  <a:pt x="14112" y="30294"/>
                </a:lnTo>
                <a:lnTo>
                  <a:pt x="14024" y="30572"/>
                </a:lnTo>
                <a:lnTo>
                  <a:pt x="13923" y="30837"/>
                </a:lnTo>
                <a:lnTo>
                  <a:pt x="13797" y="31090"/>
                </a:lnTo>
                <a:lnTo>
                  <a:pt x="13670" y="31330"/>
                </a:lnTo>
                <a:lnTo>
                  <a:pt x="13531" y="31570"/>
                </a:lnTo>
                <a:lnTo>
                  <a:pt x="13380" y="31810"/>
                </a:lnTo>
                <a:lnTo>
                  <a:pt x="13228" y="32025"/>
                </a:lnTo>
                <a:lnTo>
                  <a:pt x="13051" y="32252"/>
                </a:lnTo>
                <a:lnTo>
                  <a:pt x="12862" y="32454"/>
                </a:lnTo>
                <a:lnTo>
                  <a:pt x="12659" y="32669"/>
                </a:lnTo>
                <a:lnTo>
                  <a:pt x="12445" y="32858"/>
                </a:lnTo>
                <a:lnTo>
                  <a:pt x="12217" y="33061"/>
                </a:lnTo>
                <a:lnTo>
                  <a:pt x="11977" y="33250"/>
                </a:lnTo>
                <a:lnTo>
                  <a:pt x="11762" y="33414"/>
                </a:lnTo>
                <a:lnTo>
                  <a:pt x="11548" y="33604"/>
                </a:lnTo>
                <a:lnTo>
                  <a:pt x="11333" y="33793"/>
                </a:lnTo>
                <a:lnTo>
                  <a:pt x="11118" y="33983"/>
                </a:lnTo>
                <a:lnTo>
                  <a:pt x="10903" y="34198"/>
                </a:lnTo>
                <a:lnTo>
                  <a:pt x="10701" y="34412"/>
                </a:lnTo>
                <a:lnTo>
                  <a:pt x="10499" y="34640"/>
                </a:lnTo>
                <a:lnTo>
                  <a:pt x="10310" y="34867"/>
                </a:lnTo>
                <a:lnTo>
                  <a:pt x="10133" y="35107"/>
                </a:lnTo>
                <a:lnTo>
                  <a:pt x="9981" y="35347"/>
                </a:lnTo>
                <a:lnTo>
                  <a:pt x="9830" y="35587"/>
                </a:lnTo>
                <a:lnTo>
                  <a:pt x="9703" y="35827"/>
                </a:lnTo>
                <a:lnTo>
                  <a:pt x="9590" y="36067"/>
                </a:lnTo>
                <a:lnTo>
                  <a:pt x="9514" y="36320"/>
                </a:lnTo>
                <a:lnTo>
                  <a:pt x="9451" y="36560"/>
                </a:lnTo>
                <a:lnTo>
                  <a:pt x="9413" y="36800"/>
                </a:lnTo>
                <a:lnTo>
                  <a:pt x="9413" y="36850"/>
                </a:lnTo>
                <a:lnTo>
                  <a:pt x="9425" y="36901"/>
                </a:lnTo>
                <a:lnTo>
                  <a:pt x="9463" y="37015"/>
                </a:lnTo>
                <a:lnTo>
                  <a:pt x="9514" y="37128"/>
                </a:lnTo>
                <a:lnTo>
                  <a:pt x="9602" y="37242"/>
                </a:lnTo>
                <a:lnTo>
                  <a:pt x="9703" y="37343"/>
                </a:lnTo>
                <a:lnTo>
                  <a:pt x="9804" y="37419"/>
                </a:lnTo>
                <a:lnTo>
                  <a:pt x="9931" y="37495"/>
                </a:lnTo>
                <a:lnTo>
                  <a:pt x="10057" y="37545"/>
                </a:lnTo>
                <a:lnTo>
                  <a:pt x="10246" y="37583"/>
                </a:lnTo>
                <a:lnTo>
                  <a:pt x="10411" y="37596"/>
                </a:lnTo>
                <a:lnTo>
                  <a:pt x="10588" y="37596"/>
                </a:lnTo>
                <a:lnTo>
                  <a:pt x="10752" y="37583"/>
                </a:lnTo>
                <a:lnTo>
                  <a:pt x="10903" y="37545"/>
                </a:lnTo>
                <a:lnTo>
                  <a:pt x="11055" y="37495"/>
                </a:lnTo>
                <a:lnTo>
                  <a:pt x="11194" y="37431"/>
                </a:lnTo>
                <a:lnTo>
                  <a:pt x="11333" y="37356"/>
                </a:lnTo>
                <a:lnTo>
                  <a:pt x="11459" y="37255"/>
                </a:lnTo>
                <a:lnTo>
                  <a:pt x="11586" y="37154"/>
                </a:lnTo>
                <a:lnTo>
                  <a:pt x="11712" y="37027"/>
                </a:lnTo>
                <a:lnTo>
                  <a:pt x="11838" y="36901"/>
                </a:lnTo>
                <a:lnTo>
                  <a:pt x="11952" y="36762"/>
                </a:lnTo>
                <a:lnTo>
                  <a:pt x="12053" y="36623"/>
                </a:lnTo>
                <a:lnTo>
                  <a:pt x="12268" y="36295"/>
                </a:lnTo>
                <a:lnTo>
                  <a:pt x="12470" y="35953"/>
                </a:lnTo>
                <a:lnTo>
                  <a:pt x="12659" y="35587"/>
                </a:lnTo>
                <a:lnTo>
                  <a:pt x="13038" y="34842"/>
                </a:lnTo>
                <a:lnTo>
                  <a:pt x="13228" y="34463"/>
                </a:lnTo>
                <a:lnTo>
                  <a:pt x="13430" y="34109"/>
                </a:lnTo>
                <a:lnTo>
                  <a:pt x="13632" y="33768"/>
                </a:lnTo>
                <a:lnTo>
                  <a:pt x="13834" y="33440"/>
                </a:lnTo>
                <a:lnTo>
                  <a:pt x="13847" y="33983"/>
                </a:lnTo>
                <a:lnTo>
                  <a:pt x="13872" y="34501"/>
                </a:lnTo>
                <a:lnTo>
                  <a:pt x="13910" y="35499"/>
                </a:lnTo>
                <a:lnTo>
                  <a:pt x="13923" y="35966"/>
                </a:lnTo>
                <a:lnTo>
                  <a:pt x="13898" y="36433"/>
                </a:lnTo>
                <a:lnTo>
                  <a:pt x="13885" y="36661"/>
                </a:lnTo>
                <a:lnTo>
                  <a:pt x="13860" y="36888"/>
                </a:lnTo>
                <a:lnTo>
                  <a:pt x="13822" y="37103"/>
                </a:lnTo>
                <a:lnTo>
                  <a:pt x="13784" y="37330"/>
                </a:lnTo>
                <a:lnTo>
                  <a:pt x="13721" y="37570"/>
                </a:lnTo>
                <a:lnTo>
                  <a:pt x="13645" y="37810"/>
                </a:lnTo>
                <a:lnTo>
                  <a:pt x="13556" y="38050"/>
                </a:lnTo>
                <a:lnTo>
                  <a:pt x="13468" y="38290"/>
                </a:lnTo>
                <a:lnTo>
                  <a:pt x="13266" y="38771"/>
                </a:lnTo>
                <a:lnTo>
                  <a:pt x="13051" y="39238"/>
                </a:lnTo>
                <a:lnTo>
                  <a:pt x="12596" y="40173"/>
                </a:lnTo>
                <a:lnTo>
                  <a:pt x="12382" y="40640"/>
                </a:lnTo>
                <a:lnTo>
                  <a:pt x="12192" y="41120"/>
                </a:lnTo>
                <a:lnTo>
                  <a:pt x="12129" y="41284"/>
                </a:lnTo>
                <a:lnTo>
                  <a:pt x="12066" y="41436"/>
                </a:lnTo>
                <a:lnTo>
                  <a:pt x="11977" y="41575"/>
                </a:lnTo>
                <a:lnTo>
                  <a:pt x="11901" y="41714"/>
                </a:lnTo>
                <a:lnTo>
                  <a:pt x="11813" y="41840"/>
                </a:lnTo>
                <a:lnTo>
                  <a:pt x="11712" y="41954"/>
                </a:lnTo>
                <a:lnTo>
                  <a:pt x="11611" y="42068"/>
                </a:lnTo>
                <a:lnTo>
                  <a:pt x="11510" y="42181"/>
                </a:lnTo>
                <a:lnTo>
                  <a:pt x="11282" y="42371"/>
                </a:lnTo>
                <a:lnTo>
                  <a:pt x="11030" y="42560"/>
                </a:lnTo>
                <a:lnTo>
                  <a:pt x="10764" y="42737"/>
                </a:lnTo>
                <a:lnTo>
                  <a:pt x="10486" y="42901"/>
                </a:lnTo>
                <a:lnTo>
                  <a:pt x="10171" y="43078"/>
                </a:lnTo>
                <a:lnTo>
                  <a:pt x="9880" y="43230"/>
                </a:lnTo>
                <a:lnTo>
                  <a:pt x="9324" y="43508"/>
                </a:lnTo>
                <a:lnTo>
                  <a:pt x="8794" y="43748"/>
                </a:lnTo>
                <a:lnTo>
                  <a:pt x="8288" y="43988"/>
                </a:lnTo>
                <a:lnTo>
                  <a:pt x="8036" y="44101"/>
                </a:lnTo>
                <a:lnTo>
                  <a:pt x="7796" y="44240"/>
                </a:lnTo>
                <a:lnTo>
                  <a:pt x="7543" y="44379"/>
                </a:lnTo>
                <a:lnTo>
                  <a:pt x="7303" y="44531"/>
                </a:lnTo>
                <a:lnTo>
                  <a:pt x="7050" y="44695"/>
                </a:lnTo>
                <a:lnTo>
                  <a:pt x="6797" y="44885"/>
                </a:lnTo>
                <a:lnTo>
                  <a:pt x="6545" y="45087"/>
                </a:lnTo>
                <a:lnTo>
                  <a:pt x="6279" y="45327"/>
                </a:lnTo>
                <a:lnTo>
                  <a:pt x="5787" y="45794"/>
                </a:lnTo>
                <a:lnTo>
                  <a:pt x="5547" y="46047"/>
                </a:lnTo>
                <a:lnTo>
                  <a:pt x="5319" y="46300"/>
                </a:lnTo>
                <a:lnTo>
                  <a:pt x="5218" y="46426"/>
                </a:lnTo>
                <a:lnTo>
                  <a:pt x="5130" y="46552"/>
                </a:lnTo>
                <a:lnTo>
                  <a:pt x="5054" y="46666"/>
                </a:lnTo>
                <a:lnTo>
                  <a:pt x="4991" y="46792"/>
                </a:lnTo>
                <a:lnTo>
                  <a:pt x="4940" y="46906"/>
                </a:lnTo>
                <a:lnTo>
                  <a:pt x="4915" y="47020"/>
                </a:lnTo>
                <a:lnTo>
                  <a:pt x="4902" y="47133"/>
                </a:lnTo>
                <a:lnTo>
                  <a:pt x="4915" y="47234"/>
                </a:lnTo>
                <a:lnTo>
                  <a:pt x="5142" y="47639"/>
                </a:lnTo>
                <a:lnTo>
                  <a:pt x="5244" y="47677"/>
                </a:lnTo>
                <a:lnTo>
                  <a:pt x="5357" y="47702"/>
                </a:lnTo>
                <a:lnTo>
                  <a:pt x="5597" y="47740"/>
                </a:lnTo>
                <a:lnTo>
                  <a:pt x="5863" y="47752"/>
                </a:lnTo>
                <a:lnTo>
                  <a:pt x="6128" y="47740"/>
                </a:lnTo>
                <a:lnTo>
                  <a:pt x="6393" y="47702"/>
                </a:lnTo>
                <a:lnTo>
                  <a:pt x="6633" y="47651"/>
                </a:lnTo>
                <a:lnTo>
                  <a:pt x="6848" y="47575"/>
                </a:lnTo>
                <a:lnTo>
                  <a:pt x="6936" y="47538"/>
                </a:lnTo>
                <a:lnTo>
                  <a:pt x="7012" y="47487"/>
                </a:lnTo>
                <a:lnTo>
                  <a:pt x="7884" y="46906"/>
                </a:lnTo>
                <a:lnTo>
                  <a:pt x="8263" y="46628"/>
                </a:lnTo>
                <a:lnTo>
                  <a:pt x="8642" y="46350"/>
                </a:lnTo>
                <a:lnTo>
                  <a:pt x="9021" y="46022"/>
                </a:lnTo>
                <a:lnTo>
                  <a:pt x="9438" y="45655"/>
                </a:lnTo>
                <a:lnTo>
                  <a:pt x="9880" y="45213"/>
                </a:lnTo>
                <a:lnTo>
                  <a:pt x="10398" y="44670"/>
                </a:lnTo>
                <a:lnTo>
                  <a:pt x="10423" y="44594"/>
                </a:lnTo>
                <a:lnTo>
                  <a:pt x="10474" y="44556"/>
                </a:lnTo>
                <a:lnTo>
                  <a:pt x="10449" y="44619"/>
                </a:lnTo>
                <a:lnTo>
                  <a:pt x="10398" y="44670"/>
                </a:lnTo>
                <a:lnTo>
                  <a:pt x="10259" y="45062"/>
                </a:lnTo>
                <a:lnTo>
                  <a:pt x="10107" y="45441"/>
                </a:lnTo>
                <a:lnTo>
                  <a:pt x="9109" y="47677"/>
                </a:lnTo>
                <a:lnTo>
                  <a:pt x="8111" y="49912"/>
                </a:lnTo>
                <a:lnTo>
                  <a:pt x="7606" y="51024"/>
                </a:lnTo>
                <a:lnTo>
                  <a:pt x="7126" y="52148"/>
                </a:lnTo>
                <a:lnTo>
                  <a:pt x="6646" y="53273"/>
                </a:lnTo>
                <a:lnTo>
                  <a:pt x="6191" y="54397"/>
                </a:lnTo>
                <a:lnTo>
                  <a:pt x="6090" y="54624"/>
                </a:lnTo>
                <a:lnTo>
                  <a:pt x="5989" y="54839"/>
                </a:lnTo>
                <a:lnTo>
                  <a:pt x="5888" y="55054"/>
                </a:lnTo>
                <a:lnTo>
                  <a:pt x="5774" y="55256"/>
                </a:lnTo>
                <a:lnTo>
                  <a:pt x="5660" y="55458"/>
                </a:lnTo>
                <a:lnTo>
                  <a:pt x="5534" y="55648"/>
                </a:lnTo>
                <a:lnTo>
                  <a:pt x="5408" y="55825"/>
                </a:lnTo>
                <a:lnTo>
                  <a:pt x="5281" y="56001"/>
                </a:lnTo>
                <a:lnTo>
                  <a:pt x="5142" y="56178"/>
                </a:lnTo>
                <a:lnTo>
                  <a:pt x="4991" y="56343"/>
                </a:lnTo>
                <a:lnTo>
                  <a:pt x="4839" y="56507"/>
                </a:lnTo>
                <a:lnTo>
                  <a:pt x="4675" y="56671"/>
                </a:lnTo>
                <a:lnTo>
                  <a:pt x="4511" y="56823"/>
                </a:lnTo>
                <a:lnTo>
                  <a:pt x="4334" y="56974"/>
                </a:lnTo>
                <a:lnTo>
                  <a:pt x="3968" y="57265"/>
                </a:lnTo>
                <a:lnTo>
                  <a:pt x="3563" y="57568"/>
                </a:lnTo>
                <a:lnTo>
                  <a:pt x="3159" y="57871"/>
                </a:lnTo>
                <a:lnTo>
                  <a:pt x="2780" y="58187"/>
                </a:lnTo>
                <a:lnTo>
                  <a:pt x="2388" y="58515"/>
                </a:lnTo>
                <a:lnTo>
                  <a:pt x="2009" y="58844"/>
                </a:lnTo>
                <a:lnTo>
                  <a:pt x="1643" y="59185"/>
                </a:lnTo>
                <a:lnTo>
                  <a:pt x="1277" y="59539"/>
                </a:lnTo>
                <a:lnTo>
                  <a:pt x="923" y="59892"/>
                </a:lnTo>
                <a:lnTo>
                  <a:pt x="569" y="60246"/>
                </a:lnTo>
                <a:lnTo>
                  <a:pt x="392" y="60448"/>
                </a:lnTo>
                <a:lnTo>
                  <a:pt x="304" y="60562"/>
                </a:lnTo>
                <a:lnTo>
                  <a:pt x="228" y="60675"/>
                </a:lnTo>
                <a:lnTo>
                  <a:pt x="152" y="60789"/>
                </a:lnTo>
                <a:lnTo>
                  <a:pt x="102" y="60916"/>
                </a:lnTo>
                <a:lnTo>
                  <a:pt x="51" y="61042"/>
                </a:lnTo>
                <a:lnTo>
                  <a:pt x="13" y="61156"/>
                </a:lnTo>
                <a:lnTo>
                  <a:pt x="1" y="61282"/>
                </a:lnTo>
                <a:lnTo>
                  <a:pt x="1" y="61408"/>
                </a:lnTo>
                <a:lnTo>
                  <a:pt x="26" y="61547"/>
                </a:lnTo>
                <a:lnTo>
                  <a:pt x="64" y="61673"/>
                </a:lnTo>
                <a:lnTo>
                  <a:pt x="114" y="61762"/>
                </a:lnTo>
                <a:lnTo>
                  <a:pt x="177" y="61838"/>
                </a:lnTo>
                <a:lnTo>
                  <a:pt x="241" y="61913"/>
                </a:lnTo>
                <a:lnTo>
                  <a:pt x="316" y="61964"/>
                </a:lnTo>
                <a:lnTo>
                  <a:pt x="392" y="62002"/>
                </a:lnTo>
                <a:lnTo>
                  <a:pt x="468" y="62040"/>
                </a:lnTo>
                <a:lnTo>
                  <a:pt x="556" y="62065"/>
                </a:lnTo>
                <a:lnTo>
                  <a:pt x="645" y="62078"/>
                </a:lnTo>
                <a:lnTo>
                  <a:pt x="822" y="62090"/>
                </a:lnTo>
                <a:lnTo>
                  <a:pt x="986" y="62078"/>
                </a:lnTo>
                <a:lnTo>
                  <a:pt x="1125" y="62052"/>
                </a:lnTo>
                <a:lnTo>
                  <a:pt x="1239" y="62027"/>
                </a:lnTo>
                <a:lnTo>
                  <a:pt x="1416" y="61964"/>
                </a:lnTo>
                <a:lnTo>
                  <a:pt x="1580" y="61901"/>
                </a:lnTo>
                <a:lnTo>
                  <a:pt x="1744" y="61825"/>
                </a:lnTo>
                <a:lnTo>
                  <a:pt x="1908" y="61749"/>
                </a:lnTo>
                <a:lnTo>
                  <a:pt x="2060" y="61661"/>
                </a:lnTo>
                <a:lnTo>
                  <a:pt x="2199" y="61572"/>
                </a:lnTo>
                <a:lnTo>
                  <a:pt x="2477" y="61383"/>
                </a:lnTo>
                <a:lnTo>
                  <a:pt x="2729" y="61168"/>
                </a:lnTo>
                <a:lnTo>
                  <a:pt x="2969" y="60928"/>
                </a:lnTo>
                <a:lnTo>
                  <a:pt x="3197" y="60675"/>
                </a:lnTo>
                <a:lnTo>
                  <a:pt x="3424" y="60423"/>
                </a:lnTo>
                <a:lnTo>
                  <a:pt x="3626" y="60145"/>
                </a:lnTo>
                <a:lnTo>
                  <a:pt x="3829" y="59854"/>
                </a:lnTo>
                <a:lnTo>
                  <a:pt x="4220" y="59273"/>
                </a:lnTo>
                <a:lnTo>
                  <a:pt x="4612" y="58667"/>
                </a:lnTo>
                <a:lnTo>
                  <a:pt x="4814" y="58364"/>
                </a:lnTo>
                <a:lnTo>
                  <a:pt x="5029" y="58073"/>
                </a:lnTo>
                <a:lnTo>
                  <a:pt x="5016" y="58465"/>
                </a:lnTo>
                <a:lnTo>
                  <a:pt x="5004" y="58730"/>
                </a:lnTo>
                <a:lnTo>
                  <a:pt x="4902" y="59501"/>
                </a:lnTo>
                <a:lnTo>
                  <a:pt x="4801" y="60271"/>
                </a:lnTo>
                <a:lnTo>
                  <a:pt x="4688" y="61042"/>
                </a:lnTo>
                <a:lnTo>
                  <a:pt x="4574" y="61812"/>
                </a:lnTo>
                <a:lnTo>
                  <a:pt x="4486" y="62583"/>
                </a:lnTo>
                <a:lnTo>
                  <a:pt x="4448" y="62962"/>
                </a:lnTo>
                <a:lnTo>
                  <a:pt x="4422" y="63354"/>
                </a:lnTo>
                <a:lnTo>
                  <a:pt x="4397" y="63733"/>
                </a:lnTo>
                <a:lnTo>
                  <a:pt x="4384" y="64112"/>
                </a:lnTo>
                <a:lnTo>
                  <a:pt x="4384" y="64491"/>
                </a:lnTo>
                <a:lnTo>
                  <a:pt x="4397" y="64882"/>
                </a:lnTo>
                <a:lnTo>
                  <a:pt x="4422" y="65375"/>
                </a:lnTo>
                <a:lnTo>
                  <a:pt x="4448" y="65868"/>
                </a:lnTo>
                <a:lnTo>
                  <a:pt x="4448" y="66335"/>
                </a:lnTo>
                <a:lnTo>
                  <a:pt x="4448" y="66777"/>
                </a:lnTo>
                <a:lnTo>
                  <a:pt x="4422" y="67219"/>
                </a:lnTo>
                <a:lnTo>
                  <a:pt x="4372" y="67636"/>
                </a:lnTo>
                <a:lnTo>
                  <a:pt x="4309" y="68053"/>
                </a:lnTo>
                <a:lnTo>
                  <a:pt x="4220" y="68445"/>
                </a:lnTo>
                <a:lnTo>
                  <a:pt x="4107" y="68849"/>
                </a:lnTo>
                <a:lnTo>
                  <a:pt x="3968" y="69240"/>
                </a:lnTo>
                <a:lnTo>
                  <a:pt x="3879" y="69430"/>
                </a:lnTo>
                <a:lnTo>
                  <a:pt x="3791" y="69619"/>
                </a:lnTo>
                <a:lnTo>
                  <a:pt x="3690" y="69809"/>
                </a:lnTo>
                <a:lnTo>
                  <a:pt x="3589" y="70011"/>
                </a:lnTo>
                <a:lnTo>
                  <a:pt x="3475" y="70200"/>
                </a:lnTo>
                <a:lnTo>
                  <a:pt x="3348" y="70390"/>
                </a:lnTo>
                <a:lnTo>
                  <a:pt x="3210" y="70579"/>
                </a:lnTo>
                <a:lnTo>
                  <a:pt x="3058" y="70769"/>
                </a:lnTo>
                <a:lnTo>
                  <a:pt x="2742" y="71161"/>
                </a:lnTo>
                <a:lnTo>
                  <a:pt x="2376" y="71552"/>
                </a:lnTo>
                <a:lnTo>
                  <a:pt x="2237" y="71716"/>
                </a:lnTo>
                <a:lnTo>
                  <a:pt x="2085" y="71893"/>
                </a:lnTo>
                <a:lnTo>
                  <a:pt x="1946" y="72095"/>
                </a:lnTo>
                <a:lnTo>
                  <a:pt x="1795" y="72323"/>
                </a:lnTo>
                <a:lnTo>
                  <a:pt x="1643" y="72575"/>
                </a:lnTo>
                <a:lnTo>
                  <a:pt x="1504" y="72828"/>
                </a:lnTo>
                <a:lnTo>
                  <a:pt x="1365" y="73093"/>
                </a:lnTo>
                <a:lnTo>
                  <a:pt x="1251" y="73371"/>
                </a:lnTo>
                <a:lnTo>
                  <a:pt x="1150" y="73649"/>
                </a:lnTo>
                <a:lnTo>
                  <a:pt x="1074" y="73927"/>
                </a:lnTo>
                <a:lnTo>
                  <a:pt x="1024" y="74192"/>
                </a:lnTo>
                <a:lnTo>
                  <a:pt x="999" y="74458"/>
                </a:lnTo>
                <a:lnTo>
                  <a:pt x="986" y="74584"/>
                </a:lnTo>
                <a:lnTo>
                  <a:pt x="999" y="74710"/>
                </a:lnTo>
                <a:lnTo>
                  <a:pt x="1011" y="74824"/>
                </a:lnTo>
                <a:lnTo>
                  <a:pt x="1037" y="74938"/>
                </a:lnTo>
                <a:lnTo>
                  <a:pt x="1074" y="75051"/>
                </a:lnTo>
                <a:lnTo>
                  <a:pt x="1112" y="75152"/>
                </a:lnTo>
                <a:lnTo>
                  <a:pt x="1163" y="75254"/>
                </a:lnTo>
                <a:lnTo>
                  <a:pt x="1226" y="75342"/>
                </a:lnTo>
                <a:lnTo>
                  <a:pt x="1352" y="75468"/>
                </a:lnTo>
                <a:lnTo>
                  <a:pt x="1416" y="75519"/>
                </a:lnTo>
                <a:lnTo>
                  <a:pt x="1479" y="75557"/>
                </a:lnTo>
                <a:lnTo>
                  <a:pt x="1542" y="75595"/>
                </a:lnTo>
                <a:lnTo>
                  <a:pt x="1618" y="75620"/>
                </a:lnTo>
                <a:lnTo>
                  <a:pt x="1769" y="75658"/>
                </a:lnTo>
                <a:lnTo>
                  <a:pt x="1921" y="75658"/>
                </a:lnTo>
                <a:lnTo>
                  <a:pt x="2085" y="75645"/>
                </a:lnTo>
                <a:lnTo>
                  <a:pt x="2249" y="75595"/>
                </a:lnTo>
                <a:lnTo>
                  <a:pt x="2426" y="75519"/>
                </a:lnTo>
                <a:lnTo>
                  <a:pt x="2603" y="75418"/>
                </a:lnTo>
                <a:lnTo>
                  <a:pt x="2780" y="75304"/>
                </a:lnTo>
                <a:lnTo>
                  <a:pt x="2957" y="75152"/>
                </a:lnTo>
                <a:lnTo>
                  <a:pt x="3146" y="74988"/>
                </a:lnTo>
                <a:lnTo>
                  <a:pt x="3323" y="74799"/>
                </a:lnTo>
                <a:lnTo>
                  <a:pt x="3500" y="74597"/>
                </a:lnTo>
                <a:lnTo>
                  <a:pt x="3677" y="74369"/>
                </a:lnTo>
                <a:lnTo>
                  <a:pt x="3854" y="74129"/>
                </a:lnTo>
                <a:lnTo>
                  <a:pt x="4031" y="73826"/>
                </a:lnTo>
                <a:lnTo>
                  <a:pt x="4208" y="73510"/>
                </a:lnTo>
                <a:lnTo>
                  <a:pt x="4347" y="73194"/>
                </a:lnTo>
                <a:lnTo>
                  <a:pt x="4473" y="72879"/>
                </a:lnTo>
                <a:lnTo>
                  <a:pt x="4700" y="72285"/>
                </a:lnTo>
                <a:lnTo>
                  <a:pt x="4801" y="72020"/>
                </a:lnTo>
                <a:lnTo>
                  <a:pt x="4902" y="71767"/>
                </a:lnTo>
                <a:lnTo>
                  <a:pt x="6949" y="76972"/>
                </a:lnTo>
                <a:lnTo>
                  <a:pt x="6671" y="77148"/>
                </a:lnTo>
                <a:lnTo>
                  <a:pt x="6393" y="77325"/>
                </a:lnTo>
                <a:lnTo>
                  <a:pt x="6128" y="77515"/>
                </a:lnTo>
                <a:lnTo>
                  <a:pt x="5863" y="77717"/>
                </a:lnTo>
                <a:lnTo>
                  <a:pt x="5623" y="77919"/>
                </a:lnTo>
                <a:lnTo>
                  <a:pt x="5370" y="78134"/>
                </a:lnTo>
                <a:lnTo>
                  <a:pt x="5142" y="78374"/>
                </a:lnTo>
                <a:lnTo>
                  <a:pt x="4928" y="78614"/>
                </a:lnTo>
                <a:lnTo>
                  <a:pt x="4726" y="78854"/>
                </a:lnTo>
                <a:lnTo>
                  <a:pt x="4536" y="79132"/>
                </a:lnTo>
                <a:lnTo>
                  <a:pt x="4372" y="79410"/>
                </a:lnTo>
                <a:lnTo>
                  <a:pt x="4208" y="79700"/>
                </a:lnTo>
                <a:lnTo>
                  <a:pt x="4069" y="80016"/>
                </a:lnTo>
                <a:lnTo>
                  <a:pt x="3955" y="80344"/>
                </a:lnTo>
                <a:lnTo>
                  <a:pt x="3854" y="80686"/>
                </a:lnTo>
                <a:lnTo>
                  <a:pt x="3778" y="81052"/>
                </a:lnTo>
                <a:lnTo>
                  <a:pt x="3791" y="81166"/>
                </a:lnTo>
                <a:lnTo>
                  <a:pt x="3803" y="81279"/>
                </a:lnTo>
                <a:lnTo>
                  <a:pt x="3854" y="81380"/>
                </a:lnTo>
                <a:lnTo>
                  <a:pt x="3904" y="81481"/>
                </a:lnTo>
                <a:lnTo>
                  <a:pt x="3968" y="81570"/>
                </a:lnTo>
                <a:lnTo>
                  <a:pt x="4043" y="81646"/>
                </a:lnTo>
                <a:lnTo>
                  <a:pt x="4119" y="81721"/>
                </a:lnTo>
                <a:lnTo>
                  <a:pt x="4208" y="81785"/>
                </a:lnTo>
                <a:lnTo>
                  <a:pt x="4334" y="81860"/>
                </a:lnTo>
                <a:lnTo>
                  <a:pt x="4448" y="81924"/>
                </a:lnTo>
                <a:lnTo>
                  <a:pt x="4561" y="81961"/>
                </a:lnTo>
                <a:lnTo>
                  <a:pt x="4675" y="81999"/>
                </a:lnTo>
                <a:lnTo>
                  <a:pt x="4776" y="82012"/>
                </a:lnTo>
                <a:lnTo>
                  <a:pt x="4877" y="82012"/>
                </a:lnTo>
                <a:lnTo>
                  <a:pt x="4978" y="81999"/>
                </a:lnTo>
                <a:lnTo>
                  <a:pt x="5067" y="81974"/>
                </a:lnTo>
                <a:lnTo>
                  <a:pt x="5155" y="81936"/>
                </a:lnTo>
                <a:lnTo>
                  <a:pt x="5231" y="81886"/>
                </a:lnTo>
                <a:lnTo>
                  <a:pt x="5307" y="81835"/>
                </a:lnTo>
                <a:lnTo>
                  <a:pt x="5395" y="81759"/>
                </a:lnTo>
                <a:lnTo>
                  <a:pt x="5534" y="81608"/>
                </a:lnTo>
                <a:lnTo>
                  <a:pt x="5673" y="81418"/>
                </a:lnTo>
                <a:lnTo>
                  <a:pt x="5799" y="81216"/>
                </a:lnTo>
                <a:lnTo>
                  <a:pt x="5913" y="80989"/>
                </a:lnTo>
                <a:lnTo>
                  <a:pt x="6153" y="80534"/>
                </a:lnTo>
                <a:lnTo>
                  <a:pt x="6267" y="80307"/>
                </a:lnTo>
                <a:lnTo>
                  <a:pt x="6381" y="80092"/>
                </a:lnTo>
                <a:lnTo>
                  <a:pt x="6507" y="79890"/>
                </a:lnTo>
                <a:lnTo>
                  <a:pt x="6633" y="79725"/>
                </a:lnTo>
                <a:lnTo>
                  <a:pt x="6583" y="79928"/>
                </a:lnTo>
                <a:lnTo>
                  <a:pt x="6532" y="80168"/>
                </a:lnTo>
                <a:lnTo>
                  <a:pt x="6482" y="80433"/>
                </a:lnTo>
                <a:lnTo>
                  <a:pt x="6444" y="80723"/>
                </a:lnTo>
                <a:lnTo>
                  <a:pt x="6406" y="81014"/>
                </a:lnTo>
                <a:lnTo>
                  <a:pt x="6393" y="81317"/>
                </a:lnTo>
                <a:lnTo>
                  <a:pt x="6393" y="81608"/>
                </a:lnTo>
                <a:lnTo>
                  <a:pt x="6406" y="81898"/>
                </a:lnTo>
                <a:lnTo>
                  <a:pt x="6456" y="82176"/>
                </a:lnTo>
                <a:lnTo>
                  <a:pt x="6482" y="82315"/>
                </a:lnTo>
                <a:lnTo>
                  <a:pt x="6520" y="82442"/>
                </a:lnTo>
                <a:lnTo>
                  <a:pt x="6570" y="82555"/>
                </a:lnTo>
                <a:lnTo>
                  <a:pt x="6621" y="82669"/>
                </a:lnTo>
                <a:lnTo>
                  <a:pt x="6684" y="82770"/>
                </a:lnTo>
                <a:lnTo>
                  <a:pt x="6747" y="82858"/>
                </a:lnTo>
                <a:lnTo>
                  <a:pt x="6823" y="82934"/>
                </a:lnTo>
                <a:lnTo>
                  <a:pt x="6911" y="83010"/>
                </a:lnTo>
                <a:lnTo>
                  <a:pt x="7012" y="83073"/>
                </a:lnTo>
                <a:lnTo>
                  <a:pt x="7113" y="83124"/>
                </a:lnTo>
                <a:lnTo>
                  <a:pt x="7227" y="83149"/>
                </a:lnTo>
                <a:lnTo>
                  <a:pt x="7353" y="83174"/>
                </a:lnTo>
                <a:lnTo>
                  <a:pt x="7644" y="83174"/>
                </a:lnTo>
                <a:lnTo>
                  <a:pt x="7770" y="83149"/>
                </a:lnTo>
                <a:lnTo>
                  <a:pt x="7871" y="83111"/>
                </a:lnTo>
                <a:lnTo>
                  <a:pt x="7972" y="83073"/>
                </a:lnTo>
                <a:lnTo>
                  <a:pt x="8073" y="83023"/>
                </a:lnTo>
                <a:lnTo>
                  <a:pt x="8149" y="82972"/>
                </a:lnTo>
                <a:lnTo>
                  <a:pt x="8225" y="82896"/>
                </a:lnTo>
                <a:lnTo>
                  <a:pt x="8288" y="82820"/>
                </a:lnTo>
                <a:lnTo>
                  <a:pt x="8351" y="82745"/>
                </a:lnTo>
                <a:lnTo>
                  <a:pt x="8389" y="82656"/>
                </a:lnTo>
                <a:lnTo>
                  <a:pt x="8440" y="82555"/>
                </a:lnTo>
                <a:lnTo>
                  <a:pt x="8465" y="82454"/>
                </a:lnTo>
                <a:lnTo>
                  <a:pt x="8503" y="82340"/>
                </a:lnTo>
                <a:lnTo>
                  <a:pt x="8541" y="82113"/>
                </a:lnTo>
                <a:lnTo>
                  <a:pt x="8554" y="81873"/>
                </a:lnTo>
                <a:lnTo>
                  <a:pt x="8541" y="81620"/>
                </a:lnTo>
                <a:lnTo>
                  <a:pt x="8528" y="81368"/>
                </a:lnTo>
                <a:lnTo>
                  <a:pt x="8503" y="81102"/>
                </a:lnTo>
                <a:lnTo>
                  <a:pt x="8452" y="80837"/>
                </a:lnTo>
                <a:lnTo>
                  <a:pt x="8364" y="80344"/>
                </a:lnTo>
                <a:lnTo>
                  <a:pt x="8263" y="79902"/>
                </a:lnTo>
                <a:lnTo>
                  <a:pt x="8377" y="80054"/>
                </a:lnTo>
                <a:lnTo>
                  <a:pt x="8490" y="80231"/>
                </a:lnTo>
                <a:lnTo>
                  <a:pt x="8705" y="80635"/>
                </a:lnTo>
                <a:lnTo>
                  <a:pt x="8933" y="81065"/>
                </a:lnTo>
                <a:lnTo>
                  <a:pt x="9046" y="81279"/>
                </a:lnTo>
                <a:lnTo>
                  <a:pt x="9160" y="81481"/>
                </a:lnTo>
                <a:lnTo>
                  <a:pt x="9286" y="81658"/>
                </a:lnTo>
                <a:lnTo>
                  <a:pt x="9400" y="81810"/>
                </a:lnTo>
                <a:lnTo>
                  <a:pt x="9539" y="81924"/>
                </a:lnTo>
                <a:lnTo>
                  <a:pt x="9602" y="81974"/>
                </a:lnTo>
                <a:lnTo>
                  <a:pt x="9665" y="82012"/>
                </a:lnTo>
                <a:lnTo>
                  <a:pt x="9741" y="82037"/>
                </a:lnTo>
                <a:lnTo>
                  <a:pt x="9817" y="82050"/>
                </a:lnTo>
                <a:lnTo>
                  <a:pt x="9880" y="82050"/>
                </a:lnTo>
                <a:lnTo>
                  <a:pt x="9956" y="82037"/>
                </a:lnTo>
                <a:lnTo>
                  <a:pt x="10032" y="82012"/>
                </a:lnTo>
                <a:lnTo>
                  <a:pt x="10120" y="81961"/>
                </a:lnTo>
                <a:lnTo>
                  <a:pt x="10196" y="81911"/>
                </a:lnTo>
                <a:lnTo>
                  <a:pt x="10284" y="81835"/>
                </a:lnTo>
                <a:lnTo>
                  <a:pt x="10335" y="81772"/>
                </a:lnTo>
                <a:lnTo>
                  <a:pt x="10373" y="81709"/>
                </a:lnTo>
                <a:lnTo>
                  <a:pt x="10411" y="81646"/>
                </a:lnTo>
                <a:lnTo>
                  <a:pt x="10436" y="81570"/>
                </a:lnTo>
                <a:lnTo>
                  <a:pt x="10474" y="81431"/>
                </a:lnTo>
                <a:lnTo>
                  <a:pt x="10499" y="81279"/>
                </a:lnTo>
                <a:lnTo>
                  <a:pt x="10499" y="81128"/>
                </a:lnTo>
                <a:lnTo>
                  <a:pt x="10486" y="80976"/>
                </a:lnTo>
                <a:lnTo>
                  <a:pt x="10436" y="80686"/>
                </a:lnTo>
                <a:lnTo>
                  <a:pt x="10385" y="80408"/>
                </a:lnTo>
                <a:lnTo>
                  <a:pt x="10310" y="80155"/>
                </a:lnTo>
                <a:lnTo>
                  <a:pt x="10234" y="79953"/>
                </a:lnTo>
                <a:lnTo>
                  <a:pt x="10145" y="79789"/>
                </a:lnTo>
                <a:lnTo>
                  <a:pt x="10070" y="79650"/>
                </a:lnTo>
                <a:lnTo>
                  <a:pt x="10006" y="79536"/>
                </a:lnTo>
                <a:lnTo>
                  <a:pt x="9931" y="79422"/>
                </a:lnTo>
                <a:lnTo>
                  <a:pt x="10107" y="79511"/>
                </a:lnTo>
                <a:lnTo>
                  <a:pt x="10284" y="79624"/>
                </a:lnTo>
                <a:lnTo>
                  <a:pt x="10651" y="79864"/>
                </a:lnTo>
                <a:lnTo>
                  <a:pt x="10828" y="79953"/>
                </a:lnTo>
                <a:lnTo>
                  <a:pt x="10929" y="80003"/>
                </a:lnTo>
                <a:lnTo>
                  <a:pt x="11017" y="80029"/>
                </a:lnTo>
                <a:lnTo>
                  <a:pt x="11106" y="80054"/>
                </a:lnTo>
                <a:lnTo>
                  <a:pt x="11207" y="80067"/>
                </a:lnTo>
                <a:lnTo>
                  <a:pt x="11295" y="80067"/>
                </a:lnTo>
                <a:lnTo>
                  <a:pt x="11396" y="80054"/>
                </a:lnTo>
                <a:lnTo>
                  <a:pt x="11447" y="80041"/>
                </a:lnTo>
                <a:lnTo>
                  <a:pt x="11497" y="80029"/>
                </a:lnTo>
                <a:lnTo>
                  <a:pt x="11573" y="79953"/>
                </a:lnTo>
                <a:lnTo>
                  <a:pt x="11649" y="79877"/>
                </a:lnTo>
                <a:lnTo>
                  <a:pt x="11687" y="79776"/>
                </a:lnTo>
                <a:lnTo>
                  <a:pt x="11712" y="79637"/>
                </a:lnTo>
                <a:lnTo>
                  <a:pt x="11725" y="79498"/>
                </a:lnTo>
                <a:lnTo>
                  <a:pt x="11699" y="79359"/>
                </a:lnTo>
                <a:lnTo>
                  <a:pt x="11674" y="79208"/>
                </a:lnTo>
                <a:lnTo>
                  <a:pt x="11624" y="79069"/>
                </a:lnTo>
                <a:lnTo>
                  <a:pt x="11573" y="78930"/>
                </a:lnTo>
                <a:lnTo>
                  <a:pt x="11447" y="78677"/>
                </a:lnTo>
                <a:lnTo>
                  <a:pt x="11282" y="78412"/>
                </a:lnTo>
                <a:lnTo>
                  <a:pt x="11118" y="78159"/>
                </a:lnTo>
                <a:lnTo>
                  <a:pt x="10929" y="77944"/>
                </a:lnTo>
                <a:lnTo>
                  <a:pt x="10727" y="77742"/>
                </a:lnTo>
                <a:lnTo>
                  <a:pt x="10524" y="77565"/>
                </a:lnTo>
                <a:lnTo>
                  <a:pt x="10297" y="77414"/>
                </a:lnTo>
                <a:lnTo>
                  <a:pt x="10070" y="77275"/>
                </a:lnTo>
                <a:lnTo>
                  <a:pt x="9830" y="77148"/>
                </a:lnTo>
                <a:lnTo>
                  <a:pt x="9590" y="77047"/>
                </a:lnTo>
                <a:lnTo>
                  <a:pt x="9337" y="76959"/>
                </a:lnTo>
                <a:lnTo>
                  <a:pt x="9072" y="76871"/>
                </a:lnTo>
                <a:lnTo>
                  <a:pt x="8806" y="76807"/>
                </a:lnTo>
                <a:lnTo>
                  <a:pt x="8541" y="76757"/>
                </a:lnTo>
                <a:lnTo>
                  <a:pt x="8276" y="76719"/>
                </a:lnTo>
                <a:lnTo>
                  <a:pt x="8010" y="76681"/>
                </a:lnTo>
                <a:lnTo>
                  <a:pt x="7732" y="76656"/>
                </a:lnTo>
                <a:lnTo>
                  <a:pt x="7518" y="76302"/>
                </a:lnTo>
                <a:lnTo>
                  <a:pt x="7315" y="75948"/>
                </a:lnTo>
                <a:lnTo>
                  <a:pt x="7126" y="75595"/>
                </a:lnTo>
                <a:lnTo>
                  <a:pt x="6949" y="75241"/>
                </a:lnTo>
                <a:lnTo>
                  <a:pt x="6772" y="74887"/>
                </a:lnTo>
                <a:lnTo>
                  <a:pt x="6621" y="74533"/>
                </a:lnTo>
                <a:lnTo>
                  <a:pt x="6469" y="74167"/>
                </a:lnTo>
                <a:lnTo>
                  <a:pt x="6330" y="73813"/>
                </a:lnTo>
                <a:lnTo>
                  <a:pt x="6204" y="73447"/>
                </a:lnTo>
                <a:lnTo>
                  <a:pt x="6077" y="73081"/>
                </a:lnTo>
                <a:lnTo>
                  <a:pt x="5964" y="72714"/>
                </a:lnTo>
                <a:lnTo>
                  <a:pt x="5863" y="72348"/>
                </a:lnTo>
                <a:lnTo>
                  <a:pt x="5774" y="71982"/>
                </a:lnTo>
                <a:lnTo>
                  <a:pt x="5686" y="71615"/>
                </a:lnTo>
                <a:lnTo>
                  <a:pt x="5534" y="70870"/>
                </a:lnTo>
                <a:lnTo>
                  <a:pt x="5408" y="70125"/>
                </a:lnTo>
                <a:lnTo>
                  <a:pt x="5307" y="69367"/>
                </a:lnTo>
                <a:lnTo>
                  <a:pt x="5231" y="68609"/>
                </a:lnTo>
                <a:lnTo>
                  <a:pt x="5180" y="67851"/>
                </a:lnTo>
                <a:lnTo>
                  <a:pt x="5142" y="67093"/>
                </a:lnTo>
                <a:lnTo>
                  <a:pt x="5117" y="66322"/>
                </a:lnTo>
                <a:lnTo>
                  <a:pt x="5105" y="65552"/>
                </a:lnTo>
                <a:lnTo>
                  <a:pt x="5092" y="64781"/>
                </a:lnTo>
                <a:lnTo>
                  <a:pt x="5092" y="64781"/>
                </a:lnTo>
                <a:lnTo>
                  <a:pt x="5206" y="64971"/>
                </a:lnTo>
                <a:lnTo>
                  <a:pt x="5307" y="65173"/>
                </a:lnTo>
                <a:lnTo>
                  <a:pt x="5484" y="65564"/>
                </a:lnTo>
                <a:lnTo>
                  <a:pt x="5572" y="65766"/>
                </a:lnTo>
                <a:lnTo>
                  <a:pt x="5673" y="65956"/>
                </a:lnTo>
                <a:lnTo>
                  <a:pt x="5774" y="66133"/>
                </a:lnTo>
                <a:lnTo>
                  <a:pt x="5888" y="66297"/>
                </a:lnTo>
                <a:lnTo>
                  <a:pt x="6482" y="67042"/>
                </a:lnTo>
                <a:lnTo>
                  <a:pt x="6785" y="67396"/>
                </a:lnTo>
                <a:lnTo>
                  <a:pt x="7088" y="67762"/>
                </a:lnTo>
                <a:lnTo>
                  <a:pt x="7404" y="68116"/>
                </a:lnTo>
                <a:lnTo>
                  <a:pt x="7720" y="68457"/>
                </a:lnTo>
                <a:lnTo>
                  <a:pt x="8048" y="68798"/>
                </a:lnTo>
                <a:lnTo>
                  <a:pt x="8389" y="69114"/>
                </a:lnTo>
                <a:lnTo>
                  <a:pt x="8503" y="69203"/>
                </a:lnTo>
                <a:lnTo>
                  <a:pt x="8617" y="69278"/>
                </a:lnTo>
                <a:lnTo>
                  <a:pt x="8743" y="69329"/>
                </a:lnTo>
                <a:lnTo>
                  <a:pt x="8869" y="69367"/>
                </a:lnTo>
                <a:lnTo>
                  <a:pt x="9008" y="69392"/>
                </a:lnTo>
                <a:lnTo>
                  <a:pt x="9135" y="69392"/>
                </a:lnTo>
                <a:lnTo>
                  <a:pt x="9261" y="69379"/>
                </a:lnTo>
                <a:lnTo>
                  <a:pt x="9387" y="69354"/>
                </a:lnTo>
                <a:lnTo>
                  <a:pt x="9501" y="69304"/>
                </a:lnTo>
                <a:lnTo>
                  <a:pt x="9615" y="69240"/>
                </a:lnTo>
                <a:lnTo>
                  <a:pt x="9703" y="69152"/>
                </a:lnTo>
                <a:lnTo>
                  <a:pt x="9779" y="69051"/>
                </a:lnTo>
                <a:lnTo>
                  <a:pt x="9842" y="68937"/>
                </a:lnTo>
                <a:lnTo>
                  <a:pt x="9880" y="68798"/>
                </a:lnTo>
                <a:lnTo>
                  <a:pt x="9905" y="68634"/>
                </a:lnTo>
                <a:lnTo>
                  <a:pt x="9893" y="68457"/>
                </a:lnTo>
                <a:lnTo>
                  <a:pt x="9880" y="68343"/>
                </a:lnTo>
                <a:lnTo>
                  <a:pt x="9855" y="68242"/>
                </a:lnTo>
                <a:lnTo>
                  <a:pt x="9817" y="68141"/>
                </a:lnTo>
                <a:lnTo>
                  <a:pt x="9779" y="68028"/>
                </a:lnTo>
                <a:lnTo>
                  <a:pt x="9665" y="67826"/>
                </a:lnTo>
                <a:lnTo>
                  <a:pt x="9526" y="67623"/>
                </a:lnTo>
                <a:lnTo>
                  <a:pt x="9375" y="67421"/>
                </a:lnTo>
                <a:lnTo>
                  <a:pt x="9211" y="67219"/>
                </a:lnTo>
                <a:lnTo>
                  <a:pt x="8882" y="66828"/>
                </a:lnTo>
                <a:lnTo>
                  <a:pt x="8465" y="66348"/>
                </a:lnTo>
                <a:lnTo>
                  <a:pt x="8048" y="65868"/>
                </a:lnTo>
                <a:lnTo>
                  <a:pt x="7202" y="64920"/>
                </a:lnTo>
                <a:lnTo>
                  <a:pt x="6343" y="63973"/>
                </a:lnTo>
                <a:lnTo>
                  <a:pt x="5926" y="63493"/>
                </a:lnTo>
                <a:lnTo>
                  <a:pt x="5521" y="63013"/>
                </a:lnTo>
                <a:lnTo>
                  <a:pt x="5420" y="62874"/>
                </a:lnTo>
                <a:lnTo>
                  <a:pt x="5319" y="62697"/>
                </a:lnTo>
                <a:lnTo>
                  <a:pt x="5231" y="62520"/>
                </a:lnTo>
                <a:lnTo>
                  <a:pt x="5168" y="62330"/>
                </a:lnTo>
                <a:lnTo>
                  <a:pt x="5117" y="62141"/>
                </a:lnTo>
                <a:lnTo>
                  <a:pt x="5079" y="61951"/>
                </a:lnTo>
                <a:lnTo>
                  <a:pt x="5079" y="61775"/>
                </a:lnTo>
                <a:lnTo>
                  <a:pt x="5079" y="61699"/>
                </a:lnTo>
                <a:lnTo>
                  <a:pt x="5105" y="61610"/>
                </a:lnTo>
                <a:lnTo>
                  <a:pt x="5660" y="59400"/>
                </a:lnTo>
                <a:lnTo>
                  <a:pt x="6242" y="57189"/>
                </a:lnTo>
                <a:lnTo>
                  <a:pt x="6835" y="54978"/>
                </a:lnTo>
                <a:lnTo>
                  <a:pt x="7442" y="52767"/>
                </a:lnTo>
                <a:lnTo>
                  <a:pt x="7505" y="52603"/>
                </a:lnTo>
                <a:lnTo>
                  <a:pt x="7555" y="52439"/>
                </a:lnTo>
                <a:lnTo>
                  <a:pt x="7707" y="52098"/>
                </a:lnTo>
                <a:lnTo>
                  <a:pt x="8023" y="51454"/>
                </a:lnTo>
                <a:lnTo>
                  <a:pt x="8314" y="50822"/>
                </a:lnTo>
                <a:lnTo>
                  <a:pt x="8629" y="50190"/>
                </a:lnTo>
                <a:lnTo>
                  <a:pt x="8629" y="50190"/>
                </a:lnTo>
                <a:lnTo>
                  <a:pt x="8554" y="50961"/>
                </a:lnTo>
                <a:lnTo>
                  <a:pt x="8478" y="51795"/>
                </a:lnTo>
                <a:lnTo>
                  <a:pt x="8440" y="52224"/>
                </a:lnTo>
                <a:lnTo>
                  <a:pt x="8427" y="52641"/>
                </a:lnTo>
                <a:lnTo>
                  <a:pt x="8427" y="53058"/>
                </a:lnTo>
                <a:lnTo>
                  <a:pt x="8465" y="53462"/>
                </a:lnTo>
                <a:lnTo>
                  <a:pt x="8478" y="53652"/>
                </a:lnTo>
                <a:lnTo>
                  <a:pt x="8516" y="53841"/>
                </a:lnTo>
                <a:lnTo>
                  <a:pt x="8554" y="54018"/>
                </a:lnTo>
                <a:lnTo>
                  <a:pt x="8604" y="54182"/>
                </a:lnTo>
                <a:lnTo>
                  <a:pt x="8655" y="54347"/>
                </a:lnTo>
                <a:lnTo>
                  <a:pt x="8730" y="54498"/>
                </a:lnTo>
                <a:lnTo>
                  <a:pt x="8806" y="54650"/>
                </a:lnTo>
                <a:lnTo>
                  <a:pt x="8895" y="54776"/>
                </a:lnTo>
                <a:lnTo>
                  <a:pt x="8996" y="54890"/>
                </a:lnTo>
                <a:lnTo>
                  <a:pt x="9109" y="55003"/>
                </a:lnTo>
                <a:lnTo>
                  <a:pt x="9236" y="55092"/>
                </a:lnTo>
                <a:lnTo>
                  <a:pt x="9375" y="55168"/>
                </a:lnTo>
                <a:lnTo>
                  <a:pt x="9526" y="55231"/>
                </a:lnTo>
                <a:lnTo>
                  <a:pt x="9703" y="55281"/>
                </a:lnTo>
                <a:lnTo>
                  <a:pt x="9880" y="55319"/>
                </a:lnTo>
                <a:lnTo>
                  <a:pt x="10082" y="55332"/>
                </a:lnTo>
                <a:lnTo>
                  <a:pt x="10196" y="55332"/>
                </a:lnTo>
                <a:lnTo>
                  <a:pt x="10284" y="55319"/>
                </a:lnTo>
                <a:lnTo>
                  <a:pt x="10385" y="55294"/>
                </a:lnTo>
                <a:lnTo>
                  <a:pt x="10474" y="55269"/>
                </a:lnTo>
                <a:lnTo>
                  <a:pt x="10550" y="55231"/>
                </a:lnTo>
                <a:lnTo>
                  <a:pt x="10625" y="55193"/>
                </a:lnTo>
                <a:lnTo>
                  <a:pt x="10689" y="55142"/>
                </a:lnTo>
                <a:lnTo>
                  <a:pt x="10752" y="55079"/>
                </a:lnTo>
                <a:lnTo>
                  <a:pt x="10802" y="55016"/>
                </a:lnTo>
                <a:lnTo>
                  <a:pt x="10853" y="54953"/>
                </a:lnTo>
                <a:lnTo>
                  <a:pt x="10941" y="54801"/>
                </a:lnTo>
                <a:lnTo>
                  <a:pt x="11004" y="54624"/>
                </a:lnTo>
                <a:lnTo>
                  <a:pt x="11055" y="54448"/>
                </a:lnTo>
                <a:lnTo>
                  <a:pt x="11080" y="54245"/>
                </a:lnTo>
                <a:lnTo>
                  <a:pt x="11106" y="54043"/>
                </a:lnTo>
                <a:lnTo>
                  <a:pt x="11106" y="53841"/>
                </a:lnTo>
                <a:lnTo>
                  <a:pt x="11106" y="53639"/>
                </a:lnTo>
                <a:lnTo>
                  <a:pt x="11080" y="53424"/>
                </a:lnTo>
                <a:lnTo>
                  <a:pt x="11055" y="53235"/>
                </a:lnTo>
                <a:lnTo>
                  <a:pt x="10992" y="52869"/>
                </a:lnTo>
                <a:lnTo>
                  <a:pt x="10878" y="52388"/>
                </a:lnTo>
                <a:lnTo>
                  <a:pt x="10764" y="51921"/>
                </a:lnTo>
                <a:lnTo>
                  <a:pt x="10486" y="50974"/>
                </a:lnTo>
                <a:lnTo>
                  <a:pt x="10360" y="50506"/>
                </a:lnTo>
                <a:lnTo>
                  <a:pt x="10234" y="50026"/>
                </a:lnTo>
                <a:lnTo>
                  <a:pt x="10120" y="49559"/>
                </a:lnTo>
                <a:lnTo>
                  <a:pt x="10019" y="49079"/>
                </a:lnTo>
                <a:lnTo>
                  <a:pt x="9981" y="48813"/>
                </a:lnTo>
                <a:lnTo>
                  <a:pt x="9956" y="48536"/>
                </a:lnTo>
                <a:lnTo>
                  <a:pt x="9943" y="48258"/>
                </a:lnTo>
                <a:lnTo>
                  <a:pt x="9956" y="47980"/>
                </a:lnTo>
                <a:lnTo>
                  <a:pt x="9969" y="47702"/>
                </a:lnTo>
                <a:lnTo>
                  <a:pt x="10019" y="47437"/>
                </a:lnTo>
                <a:lnTo>
                  <a:pt x="10082" y="47171"/>
                </a:lnTo>
                <a:lnTo>
                  <a:pt x="10158" y="46919"/>
                </a:lnTo>
                <a:lnTo>
                  <a:pt x="10385" y="46375"/>
                </a:lnTo>
                <a:lnTo>
                  <a:pt x="10613" y="45832"/>
                </a:lnTo>
                <a:lnTo>
                  <a:pt x="10866" y="45289"/>
                </a:lnTo>
                <a:lnTo>
                  <a:pt x="11118" y="44758"/>
                </a:lnTo>
                <a:lnTo>
                  <a:pt x="11649" y="43697"/>
                </a:lnTo>
                <a:lnTo>
                  <a:pt x="12167" y="42623"/>
                </a:lnTo>
                <a:lnTo>
                  <a:pt x="12280" y="42396"/>
                </a:lnTo>
                <a:lnTo>
                  <a:pt x="12331" y="42282"/>
                </a:lnTo>
                <a:lnTo>
                  <a:pt x="12394" y="42169"/>
                </a:lnTo>
                <a:lnTo>
                  <a:pt x="12457" y="42093"/>
                </a:lnTo>
                <a:lnTo>
                  <a:pt x="12521" y="42017"/>
                </a:lnTo>
                <a:lnTo>
                  <a:pt x="12647" y="41891"/>
                </a:lnTo>
                <a:lnTo>
                  <a:pt x="12634" y="42131"/>
                </a:lnTo>
                <a:lnTo>
                  <a:pt x="12609" y="42371"/>
                </a:lnTo>
                <a:lnTo>
                  <a:pt x="12571" y="42623"/>
                </a:lnTo>
                <a:lnTo>
                  <a:pt x="12521" y="42863"/>
                </a:lnTo>
                <a:lnTo>
                  <a:pt x="12419" y="43369"/>
                </a:lnTo>
                <a:lnTo>
                  <a:pt x="12331" y="43861"/>
                </a:lnTo>
                <a:lnTo>
                  <a:pt x="12306" y="44101"/>
                </a:lnTo>
                <a:lnTo>
                  <a:pt x="12280" y="44342"/>
                </a:lnTo>
                <a:lnTo>
                  <a:pt x="12280" y="44569"/>
                </a:lnTo>
                <a:lnTo>
                  <a:pt x="12293" y="44784"/>
                </a:lnTo>
                <a:lnTo>
                  <a:pt x="12331" y="44986"/>
                </a:lnTo>
                <a:lnTo>
                  <a:pt x="12369" y="45087"/>
                </a:lnTo>
                <a:lnTo>
                  <a:pt x="12407" y="45188"/>
                </a:lnTo>
                <a:lnTo>
                  <a:pt x="12457" y="45276"/>
                </a:lnTo>
                <a:lnTo>
                  <a:pt x="12508" y="45377"/>
                </a:lnTo>
                <a:lnTo>
                  <a:pt x="12571" y="45453"/>
                </a:lnTo>
                <a:lnTo>
                  <a:pt x="12647" y="45542"/>
                </a:lnTo>
                <a:lnTo>
                  <a:pt x="12710" y="45605"/>
                </a:lnTo>
                <a:lnTo>
                  <a:pt x="12786" y="45668"/>
                </a:lnTo>
                <a:lnTo>
                  <a:pt x="12862" y="45718"/>
                </a:lnTo>
                <a:lnTo>
                  <a:pt x="12937" y="45744"/>
                </a:lnTo>
                <a:lnTo>
                  <a:pt x="13013" y="45769"/>
                </a:lnTo>
                <a:lnTo>
                  <a:pt x="13089" y="45794"/>
                </a:lnTo>
                <a:lnTo>
                  <a:pt x="13228" y="45794"/>
                </a:lnTo>
                <a:lnTo>
                  <a:pt x="13304" y="45769"/>
                </a:lnTo>
                <a:lnTo>
                  <a:pt x="13380" y="45756"/>
                </a:lnTo>
                <a:lnTo>
                  <a:pt x="13455" y="45718"/>
                </a:lnTo>
                <a:lnTo>
                  <a:pt x="13519" y="45681"/>
                </a:lnTo>
                <a:lnTo>
                  <a:pt x="13658" y="45580"/>
                </a:lnTo>
                <a:lnTo>
                  <a:pt x="13797" y="45466"/>
                </a:lnTo>
                <a:lnTo>
                  <a:pt x="13910" y="45314"/>
                </a:lnTo>
                <a:lnTo>
                  <a:pt x="14024" y="45150"/>
                </a:lnTo>
                <a:lnTo>
                  <a:pt x="14125" y="44961"/>
                </a:lnTo>
                <a:lnTo>
                  <a:pt x="14213" y="44758"/>
                </a:lnTo>
                <a:lnTo>
                  <a:pt x="14277" y="44556"/>
                </a:lnTo>
                <a:lnTo>
                  <a:pt x="14327" y="44329"/>
                </a:lnTo>
                <a:lnTo>
                  <a:pt x="14365" y="44114"/>
                </a:lnTo>
                <a:lnTo>
                  <a:pt x="14378" y="43887"/>
                </a:lnTo>
                <a:lnTo>
                  <a:pt x="14365" y="43318"/>
                </a:lnTo>
                <a:lnTo>
                  <a:pt x="14340" y="42750"/>
                </a:lnTo>
                <a:lnTo>
                  <a:pt x="14314" y="42169"/>
                </a:lnTo>
                <a:lnTo>
                  <a:pt x="14264" y="41600"/>
                </a:lnTo>
                <a:lnTo>
                  <a:pt x="14176" y="40451"/>
                </a:lnTo>
                <a:lnTo>
                  <a:pt x="14125" y="39870"/>
                </a:lnTo>
                <a:lnTo>
                  <a:pt x="14087" y="39301"/>
                </a:lnTo>
                <a:lnTo>
                  <a:pt x="14087" y="38998"/>
                </a:lnTo>
                <a:lnTo>
                  <a:pt x="14100" y="38707"/>
                </a:lnTo>
                <a:lnTo>
                  <a:pt x="14150" y="38101"/>
                </a:lnTo>
                <a:lnTo>
                  <a:pt x="14289" y="38126"/>
                </a:lnTo>
                <a:lnTo>
                  <a:pt x="16121" y="43179"/>
                </a:lnTo>
                <a:lnTo>
                  <a:pt x="16083" y="43381"/>
                </a:lnTo>
                <a:lnTo>
                  <a:pt x="16033" y="43596"/>
                </a:lnTo>
                <a:lnTo>
                  <a:pt x="15957" y="43811"/>
                </a:lnTo>
                <a:lnTo>
                  <a:pt x="15868" y="44026"/>
                </a:lnTo>
                <a:lnTo>
                  <a:pt x="15767" y="44253"/>
                </a:lnTo>
                <a:lnTo>
                  <a:pt x="15654" y="44480"/>
                </a:lnTo>
                <a:lnTo>
                  <a:pt x="15401" y="44935"/>
                </a:lnTo>
                <a:lnTo>
                  <a:pt x="15123" y="45403"/>
                </a:lnTo>
                <a:lnTo>
                  <a:pt x="14820" y="45883"/>
                </a:lnTo>
                <a:lnTo>
                  <a:pt x="14529" y="46350"/>
                </a:lnTo>
                <a:lnTo>
                  <a:pt x="14239" y="46818"/>
                </a:lnTo>
                <a:lnTo>
                  <a:pt x="13986" y="47272"/>
                </a:lnTo>
                <a:lnTo>
                  <a:pt x="13885" y="47500"/>
                </a:lnTo>
                <a:lnTo>
                  <a:pt x="13784" y="47714"/>
                </a:lnTo>
                <a:lnTo>
                  <a:pt x="13695" y="47929"/>
                </a:lnTo>
                <a:lnTo>
                  <a:pt x="13632" y="48131"/>
                </a:lnTo>
                <a:lnTo>
                  <a:pt x="13582" y="48333"/>
                </a:lnTo>
                <a:lnTo>
                  <a:pt x="13544" y="48536"/>
                </a:lnTo>
                <a:lnTo>
                  <a:pt x="13531" y="48725"/>
                </a:lnTo>
                <a:lnTo>
                  <a:pt x="13544" y="48902"/>
                </a:lnTo>
                <a:lnTo>
                  <a:pt x="13582" y="49079"/>
                </a:lnTo>
                <a:lnTo>
                  <a:pt x="13645" y="49230"/>
                </a:lnTo>
                <a:lnTo>
                  <a:pt x="13695" y="49319"/>
                </a:lnTo>
                <a:lnTo>
                  <a:pt x="13746" y="49395"/>
                </a:lnTo>
                <a:lnTo>
                  <a:pt x="13797" y="49458"/>
                </a:lnTo>
                <a:lnTo>
                  <a:pt x="13860" y="49534"/>
                </a:lnTo>
                <a:lnTo>
                  <a:pt x="14011" y="49672"/>
                </a:lnTo>
                <a:lnTo>
                  <a:pt x="14201" y="49786"/>
                </a:lnTo>
                <a:lnTo>
                  <a:pt x="14327" y="49849"/>
                </a:lnTo>
                <a:lnTo>
                  <a:pt x="14453" y="49900"/>
                </a:lnTo>
                <a:lnTo>
                  <a:pt x="14567" y="49938"/>
                </a:lnTo>
                <a:lnTo>
                  <a:pt x="14668" y="49950"/>
                </a:lnTo>
                <a:lnTo>
                  <a:pt x="14769" y="49963"/>
                </a:lnTo>
                <a:lnTo>
                  <a:pt x="14870" y="49950"/>
                </a:lnTo>
                <a:lnTo>
                  <a:pt x="14959" y="49938"/>
                </a:lnTo>
                <a:lnTo>
                  <a:pt x="15047" y="49900"/>
                </a:lnTo>
                <a:lnTo>
                  <a:pt x="15136" y="49862"/>
                </a:lnTo>
                <a:lnTo>
                  <a:pt x="15211" y="49811"/>
                </a:lnTo>
                <a:lnTo>
                  <a:pt x="15275" y="49748"/>
                </a:lnTo>
                <a:lnTo>
                  <a:pt x="15350" y="49685"/>
                </a:lnTo>
                <a:lnTo>
                  <a:pt x="15477" y="49534"/>
                </a:lnTo>
                <a:lnTo>
                  <a:pt x="15590" y="49344"/>
                </a:lnTo>
                <a:lnTo>
                  <a:pt x="15692" y="49142"/>
                </a:lnTo>
                <a:lnTo>
                  <a:pt x="15780" y="48927"/>
                </a:lnTo>
                <a:lnTo>
                  <a:pt x="15868" y="48712"/>
                </a:lnTo>
                <a:lnTo>
                  <a:pt x="15944" y="48485"/>
                </a:lnTo>
                <a:lnTo>
                  <a:pt x="16083" y="48056"/>
                </a:lnTo>
                <a:lnTo>
                  <a:pt x="16146" y="47866"/>
                </a:lnTo>
                <a:lnTo>
                  <a:pt x="16210" y="47702"/>
                </a:lnTo>
                <a:lnTo>
                  <a:pt x="16349" y="47348"/>
                </a:lnTo>
                <a:lnTo>
                  <a:pt x="16475" y="46982"/>
                </a:lnTo>
                <a:lnTo>
                  <a:pt x="16576" y="46603"/>
                </a:lnTo>
                <a:lnTo>
                  <a:pt x="16664" y="46224"/>
                </a:lnTo>
                <a:lnTo>
                  <a:pt x="16829" y="45428"/>
                </a:lnTo>
                <a:lnTo>
                  <a:pt x="16917" y="45036"/>
                </a:lnTo>
                <a:lnTo>
                  <a:pt x="17018" y="44619"/>
                </a:lnTo>
                <a:lnTo>
                  <a:pt x="17182" y="44847"/>
                </a:lnTo>
                <a:lnTo>
                  <a:pt x="17296" y="45024"/>
                </a:lnTo>
                <a:lnTo>
                  <a:pt x="17536" y="45441"/>
                </a:lnTo>
                <a:lnTo>
                  <a:pt x="17751" y="45857"/>
                </a:lnTo>
                <a:lnTo>
                  <a:pt x="17966" y="46274"/>
                </a:lnTo>
                <a:lnTo>
                  <a:pt x="18168" y="46691"/>
                </a:lnTo>
                <a:lnTo>
                  <a:pt x="18357" y="47121"/>
                </a:lnTo>
                <a:lnTo>
                  <a:pt x="18534" y="47550"/>
                </a:lnTo>
                <a:lnTo>
                  <a:pt x="18711" y="47992"/>
                </a:lnTo>
                <a:lnTo>
                  <a:pt x="18875" y="48422"/>
                </a:lnTo>
                <a:lnTo>
                  <a:pt x="19027" y="48864"/>
                </a:lnTo>
                <a:lnTo>
                  <a:pt x="19166" y="49319"/>
                </a:lnTo>
                <a:lnTo>
                  <a:pt x="19305" y="49761"/>
                </a:lnTo>
                <a:lnTo>
                  <a:pt x="19431" y="50216"/>
                </a:lnTo>
                <a:lnTo>
                  <a:pt x="19557" y="50670"/>
                </a:lnTo>
                <a:lnTo>
                  <a:pt x="19671" y="51125"/>
                </a:lnTo>
                <a:lnTo>
                  <a:pt x="19873" y="52047"/>
                </a:lnTo>
                <a:lnTo>
                  <a:pt x="19924" y="52363"/>
                </a:lnTo>
                <a:lnTo>
                  <a:pt x="19949" y="52654"/>
                </a:lnTo>
                <a:lnTo>
                  <a:pt x="19949" y="52793"/>
                </a:lnTo>
                <a:lnTo>
                  <a:pt x="19936" y="52919"/>
                </a:lnTo>
                <a:lnTo>
                  <a:pt x="19911" y="53058"/>
                </a:lnTo>
                <a:lnTo>
                  <a:pt x="19886" y="53172"/>
                </a:lnTo>
                <a:lnTo>
                  <a:pt x="19861" y="53298"/>
                </a:lnTo>
                <a:lnTo>
                  <a:pt x="19810" y="53424"/>
                </a:lnTo>
                <a:lnTo>
                  <a:pt x="19760" y="53538"/>
                </a:lnTo>
                <a:lnTo>
                  <a:pt x="19696" y="53652"/>
                </a:lnTo>
                <a:lnTo>
                  <a:pt x="19621" y="53765"/>
                </a:lnTo>
                <a:lnTo>
                  <a:pt x="19545" y="53879"/>
                </a:lnTo>
                <a:lnTo>
                  <a:pt x="19456" y="53993"/>
                </a:lnTo>
                <a:lnTo>
                  <a:pt x="19355" y="54107"/>
                </a:lnTo>
                <a:lnTo>
                  <a:pt x="18938" y="54536"/>
                </a:lnTo>
                <a:lnTo>
                  <a:pt x="18534" y="54978"/>
                </a:lnTo>
                <a:lnTo>
                  <a:pt x="18155" y="55433"/>
                </a:lnTo>
                <a:lnTo>
                  <a:pt x="17966" y="55660"/>
                </a:lnTo>
                <a:lnTo>
                  <a:pt x="17789" y="55900"/>
                </a:lnTo>
                <a:lnTo>
                  <a:pt x="17498" y="56292"/>
                </a:lnTo>
                <a:lnTo>
                  <a:pt x="17170" y="56709"/>
                </a:lnTo>
                <a:lnTo>
                  <a:pt x="17018" y="56936"/>
                </a:lnTo>
                <a:lnTo>
                  <a:pt x="16866" y="57164"/>
                </a:lnTo>
                <a:lnTo>
                  <a:pt x="16728" y="57391"/>
                </a:lnTo>
                <a:lnTo>
                  <a:pt x="16601" y="57618"/>
                </a:lnTo>
                <a:lnTo>
                  <a:pt x="16500" y="57858"/>
                </a:lnTo>
                <a:lnTo>
                  <a:pt x="16437" y="58086"/>
                </a:lnTo>
                <a:lnTo>
                  <a:pt x="16412" y="58199"/>
                </a:lnTo>
                <a:lnTo>
                  <a:pt x="16386" y="58313"/>
                </a:lnTo>
                <a:lnTo>
                  <a:pt x="16386" y="58427"/>
                </a:lnTo>
                <a:lnTo>
                  <a:pt x="16386" y="58528"/>
                </a:lnTo>
                <a:lnTo>
                  <a:pt x="16399" y="58642"/>
                </a:lnTo>
                <a:lnTo>
                  <a:pt x="16424" y="58743"/>
                </a:lnTo>
                <a:lnTo>
                  <a:pt x="16462" y="58844"/>
                </a:lnTo>
                <a:lnTo>
                  <a:pt x="16513" y="58945"/>
                </a:lnTo>
                <a:lnTo>
                  <a:pt x="16576" y="59046"/>
                </a:lnTo>
                <a:lnTo>
                  <a:pt x="16652" y="59147"/>
                </a:lnTo>
                <a:lnTo>
                  <a:pt x="16740" y="59235"/>
                </a:lnTo>
                <a:lnTo>
                  <a:pt x="16841" y="59324"/>
                </a:lnTo>
                <a:lnTo>
                  <a:pt x="16942" y="59400"/>
                </a:lnTo>
                <a:lnTo>
                  <a:pt x="17031" y="59463"/>
                </a:lnTo>
                <a:lnTo>
                  <a:pt x="17132" y="59501"/>
                </a:lnTo>
                <a:lnTo>
                  <a:pt x="17233" y="59526"/>
                </a:lnTo>
                <a:lnTo>
                  <a:pt x="17321" y="59551"/>
                </a:lnTo>
                <a:lnTo>
                  <a:pt x="17410" y="59551"/>
                </a:lnTo>
                <a:lnTo>
                  <a:pt x="17498" y="59539"/>
                </a:lnTo>
                <a:lnTo>
                  <a:pt x="17587" y="59526"/>
                </a:lnTo>
                <a:lnTo>
                  <a:pt x="17662" y="59488"/>
                </a:lnTo>
                <a:lnTo>
                  <a:pt x="17751" y="59450"/>
                </a:lnTo>
                <a:lnTo>
                  <a:pt x="17827" y="59400"/>
                </a:lnTo>
                <a:lnTo>
                  <a:pt x="17902" y="59349"/>
                </a:lnTo>
                <a:lnTo>
                  <a:pt x="18054" y="59210"/>
                </a:lnTo>
                <a:lnTo>
                  <a:pt x="18206" y="59046"/>
                </a:lnTo>
                <a:lnTo>
                  <a:pt x="18345" y="58869"/>
                </a:lnTo>
                <a:lnTo>
                  <a:pt x="18471" y="58667"/>
                </a:lnTo>
                <a:lnTo>
                  <a:pt x="18597" y="58465"/>
                </a:lnTo>
                <a:lnTo>
                  <a:pt x="18711" y="58250"/>
                </a:lnTo>
                <a:lnTo>
                  <a:pt x="18938" y="57846"/>
                </a:lnTo>
                <a:lnTo>
                  <a:pt x="19128" y="57479"/>
                </a:lnTo>
                <a:lnTo>
                  <a:pt x="19317" y="57138"/>
                </a:lnTo>
                <a:lnTo>
                  <a:pt x="19482" y="56785"/>
                </a:lnTo>
                <a:lnTo>
                  <a:pt x="19646" y="56418"/>
                </a:lnTo>
                <a:lnTo>
                  <a:pt x="19797" y="56052"/>
                </a:lnTo>
                <a:lnTo>
                  <a:pt x="20113" y="55269"/>
                </a:lnTo>
                <a:lnTo>
                  <a:pt x="20442" y="54460"/>
                </a:lnTo>
                <a:lnTo>
                  <a:pt x="20505" y="55395"/>
                </a:lnTo>
                <a:lnTo>
                  <a:pt x="20568" y="56292"/>
                </a:lnTo>
                <a:lnTo>
                  <a:pt x="20606" y="57164"/>
                </a:lnTo>
                <a:lnTo>
                  <a:pt x="20619" y="57593"/>
                </a:lnTo>
                <a:lnTo>
                  <a:pt x="20631" y="58010"/>
                </a:lnTo>
                <a:lnTo>
                  <a:pt x="20619" y="58793"/>
                </a:lnTo>
                <a:lnTo>
                  <a:pt x="20593" y="59513"/>
                </a:lnTo>
                <a:lnTo>
                  <a:pt x="20543" y="60233"/>
                </a:lnTo>
                <a:lnTo>
                  <a:pt x="20505" y="61029"/>
                </a:lnTo>
                <a:lnTo>
                  <a:pt x="20202" y="61054"/>
                </a:lnTo>
                <a:lnTo>
                  <a:pt x="19886" y="61067"/>
                </a:lnTo>
                <a:lnTo>
                  <a:pt x="19229" y="61092"/>
                </a:lnTo>
                <a:lnTo>
                  <a:pt x="18888" y="61118"/>
                </a:lnTo>
                <a:lnTo>
                  <a:pt x="18559" y="61143"/>
                </a:lnTo>
                <a:lnTo>
                  <a:pt x="18231" y="61181"/>
                </a:lnTo>
                <a:lnTo>
                  <a:pt x="17915" y="61231"/>
                </a:lnTo>
                <a:lnTo>
                  <a:pt x="17612" y="61307"/>
                </a:lnTo>
                <a:lnTo>
                  <a:pt x="17473" y="61345"/>
                </a:lnTo>
                <a:lnTo>
                  <a:pt x="17347" y="61396"/>
                </a:lnTo>
                <a:lnTo>
                  <a:pt x="17220" y="61459"/>
                </a:lnTo>
                <a:lnTo>
                  <a:pt x="17107" y="61535"/>
                </a:lnTo>
                <a:lnTo>
                  <a:pt x="16993" y="61610"/>
                </a:lnTo>
                <a:lnTo>
                  <a:pt x="16892" y="61686"/>
                </a:lnTo>
                <a:lnTo>
                  <a:pt x="16803" y="61787"/>
                </a:lnTo>
                <a:lnTo>
                  <a:pt x="16728" y="61888"/>
                </a:lnTo>
                <a:lnTo>
                  <a:pt x="16664" y="62002"/>
                </a:lnTo>
                <a:lnTo>
                  <a:pt x="16601" y="62141"/>
                </a:lnTo>
                <a:lnTo>
                  <a:pt x="16563" y="62280"/>
                </a:lnTo>
                <a:lnTo>
                  <a:pt x="16525" y="62431"/>
                </a:lnTo>
                <a:lnTo>
                  <a:pt x="16513" y="62596"/>
                </a:lnTo>
                <a:lnTo>
                  <a:pt x="16513" y="62773"/>
                </a:lnTo>
                <a:lnTo>
                  <a:pt x="16513" y="62874"/>
                </a:lnTo>
                <a:lnTo>
                  <a:pt x="16538" y="62987"/>
                </a:lnTo>
                <a:lnTo>
                  <a:pt x="16563" y="63101"/>
                </a:lnTo>
                <a:lnTo>
                  <a:pt x="16601" y="63215"/>
                </a:lnTo>
                <a:lnTo>
                  <a:pt x="16652" y="63328"/>
                </a:lnTo>
                <a:lnTo>
                  <a:pt x="16728" y="63429"/>
                </a:lnTo>
                <a:lnTo>
                  <a:pt x="16829" y="63518"/>
                </a:lnTo>
                <a:lnTo>
                  <a:pt x="16942" y="63581"/>
                </a:lnTo>
                <a:lnTo>
                  <a:pt x="17043" y="63632"/>
                </a:lnTo>
                <a:lnTo>
                  <a:pt x="17144" y="63657"/>
                </a:lnTo>
                <a:lnTo>
                  <a:pt x="17245" y="63669"/>
                </a:lnTo>
                <a:lnTo>
                  <a:pt x="17347" y="63669"/>
                </a:lnTo>
                <a:lnTo>
                  <a:pt x="17448" y="63657"/>
                </a:lnTo>
                <a:lnTo>
                  <a:pt x="17549" y="63644"/>
                </a:lnTo>
                <a:lnTo>
                  <a:pt x="17763" y="63581"/>
                </a:lnTo>
                <a:lnTo>
                  <a:pt x="17978" y="63505"/>
                </a:lnTo>
                <a:lnTo>
                  <a:pt x="18193" y="63429"/>
                </a:lnTo>
                <a:lnTo>
                  <a:pt x="18408" y="63366"/>
                </a:lnTo>
                <a:lnTo>
                  <a:pt x="18623" y="63316"/>
                </a:lnTo>
                <a:lnTo>
                  <a:pt x="18383" y="63581"/>
                </a:lnTo>
                <a:lnTo>
                  <a:pt x="18168" y="63834"/>
                </a:lnTo>
                <a:lnTo>
                  <a:pt x="17966" y="64074"/>
                </a:lnTo>
                <a:lnTo>
                  <a:pt x="17789" y="64301"/>
                </a:lnTo>
                <a:lnTo>
                  <a:pt x="17637" y="64528"/>
                </a:lnTo>
                <a:lnTo>
                  <a:pt x="17511" y="64731"/>
                </a:lnTo>
                <a:lnTo>
                  <a:pt x="17410" y="64933"/>
                </a:lnTo>
                <a:lnTo>
                  <a:pt x="17334" y="65110"/>
                </a:lnTo>
                <a:lnTo>
                  <a:pt x="17283" y="65286"/>
                </a:lnTo>
                <a:lnTo>
                  <a:pt x="17271" y="65451"/>
                </a:lnTo>
                <a:lnTo>
                  <a:pt x="17271" y="65526"/>
                </a:lnTo>
                <a:lnTo>
                  <a:pt x="17283" y="65602"/>
                </a:lnTo>
                <a:lnTo>
                  <a:pt x="17296" y="65678"/>
                </a:lnTo>
                <a:lnTo>
                  <a:pt x="17321" y="65754"/>
                </a:lnTo>
                <a:lnTo>
                  <a:pt x="17359" y="65817"/>
                </a:lnTo>
                <a:lnTo>
                  <a:pt x="17397" y="65880"/>
                </a:lnTo>
                <a:lnTo>
                  <a:pt x="17448" y="65943"/>
                </a:lnTo>
                <a:lnTo>
                  <a:pt x="17511" y="66006"/>
                </a:lnTo>
                <a:lnTo>
                  <a:pt x="17650" y="66120"/>
                </a:lnTo>
                <a:lnTo>
                  <a:pt x="17827" y="66221"/>
                </a:lnTo>
                <a:lnTo>
                  <a:pt x="17915" y="66259"/>
                </a:lnTo>
                <a:lnTo>
                  <a:pt x="18004" y="66297"/>
                </a:lnTo>
                <a:lnTo>
                  <a:pt x="18079" y="66310"/>
                </a:lnTo>
                <a:lnTo>
                  <a:pt x="18168" y="66322"/>
                </a:lnTo>
                <a:lnTo>
                  <a:pt x="18244" y="66322"/>
                </a:lnTo>
                <a:lnTo>
                  <a:pt x="18319" y="66310"/>
                </a:lnTo>
                <a:lnTo>
                  <a:pt x="18383" y="66297"/>
                </a:lnTo>
                <a:lnTo>
                  <a:pt x="18458" y="66259"/>
                </a:lnTo>
                <a:lnTo>
                  <a:pt x="18585" y="66183"/>
                </a:lnTo>
                <a:lnTo>
                  <a:pt x="18711" y="66082"/>
                </a:lnTo>
                <a:lnTo>
                  <a:pt x="18825" y="65956"/>
                </a:lnTo>
                <a:lnTo>
                  <a:pt x="18938" y="65817"/>
                </a:lnTo>
                <a:lnTo>
                  <a:pt x="19039" y="65665"/>
                </a:lnTo>
                <a:lnTo>
                  <a:pt x="19141" y="65501"/>
                </a:lnTo>
                <a:lnTo>
                  <a:pt x="19343" y="65160"/>
                </a:lnTo>
                <a:lnTo>
                  <a:pt x="19444" y="64996"/>
                </a:lnTo>
                <a:lnTo>
                  <a:pt x="19545" y="64844"/>
                </a:lnTo>
                <a:lnTo>
                  <a:pt x="19659" y="64693"/>
                </a:lnTo>
                <a:lnTo>
                  <a:pt x="19772" y="64579"/>
                </a:lnTo>
                <a:lnTo>
                  <a:pt x="19760" y="64541"/>
                </a:lnTo>
                <a:lnTo>
                  <a:pt x="19810" y="64503"/>
                </a:lnTo>
                <a:lnTo>
                  <a:pt x="19785" y="64554"/>
                </a:lnTo>
                <a:lnTo>
                  <a:pt x="19772" y="64579"/>
                </a:lnTo>
                <a:lnTo>
                  <a:pt x="20164" y="66562"/>
                </a:lnTo>
                <a:lnTo>
                  <a:pt x="20202" y="66651"/>
                </a:lnTo>
                <a:lnTo>
                  <a:pt x="20265" y="66727"/>
                </a:lnTo>
                <a:lnTo>
                  <a:pt x="20315" y="66802"/>
                </a:lnTo>
                <a:lnTo>
                  <a:pt x="20391" y="66878"/>
                </a:lnTo>
                <a:lnTo>
                  <a:pt x="20454" y="66941"/>
                </a:lnTo>
                <a:lnTo>
                  <a:pt x="20543" y="66992"/>
                </a:lnTo>
                <a:lnTo>
                  <a:pt x="20619" y="67030"/>
                </a:lnTo>
                <a:lnTo>
                  <a:pt x="20720" y="67055"/>
                </a:lnTo>
                <a:lnTo>
                  <a:pt x="20909" y="67055"/>
                </a:lnTo>
                <a:lnTo>
                  <a:pt x="21023" y="67017"/>
                </a:lnTo>
                <a:lnTo>
                  <a:pt x="21137" y="66967"/>
                </a:lnTo>
                <a:lnTo>
                  <a:pt x="21250" y="66903"/>
                </a:lnTo>
                <a:lnTo>
                  <a:pt x="21377" y="66802"/>
                </a:lnTo>
                <a:lnTo>
                  <a:pt x="21503" y="66676"/>
                </a:lnTo>
                <a:lnTo>
                  <a:pt x="21629" y="66524"/>
                </a:lnTo>
                <a:lnTo>
                  <a:pt x="21718" y="66398"/>
                </a:lnTo>
                <a:lnTo>
                  <a:pt x="21768" y="66259"/>
                </a:lnTo>
                <a:lnTo>
                  <a:pt x="21806" y="66120"/>
                </a:lnTo>
                <a:lnTo>
                  <a:pt x="21819" y="65981"/>
                </a:lnTo>
                <a:lnTo>
                  <a:pt x="21819" y="65842"/>
                </a:lnTo>
                <a:lnTo>
                  <a:pt x="21806" y="65691"/>
                </a:lnTo>
                <a:lnTo>
                  <a:pt x="21781" y="65552"/>
                </a:lnTo>
                <a:lnTo>
                  <a:pt x="21756" y="65400"/>
                </a:lnTo>
                <a:lnTo>
                  <a:pt x="21693" y="65110"/>
                </a:lnTo>
                <a:lnTo>
                  <a:pt x="21629" y="64832"/>
                </a:lnTo>
                <a:lnTo>
                  <a:pt x="21617" y="64693"/>
                </a:lnTo>
                <a:lnTo>
                  <a:pt x="21604" y="64554"/>
                </a:lnTo>
                <a:lnTo>
                  <a:pt x="21617" y="64427"/>
                </a:lnTo>
                <a:lnTo>
                  <a:pt x="21642" y="64301"/>
                </a:lnTo>
                <a:lnTo>
                  <a:pt x="21743" y="64364"/>
                </a:lnTo>
                <a:lnTo>
                  <a:pt x="21831" y="64440"/>
                </a:lnTo>
                <a:lnTo>
                  <a:pt x="22021" y="64604"/>
                </a:lnTo>
                <a:lnTo>
                  <a:pt x="22223" y="64794"/>
                </a:lnTo>
                <a:lnTo>
                  <a:pt x="22425" y="64983"/>
                </a:lnTo>
                <a:lnTo>
                  <a:pt x="22526" y="65059"/>
                </a:lnTo>
                <a:lnTo>
                  <a:pt x="22640" y="65147"/>
                </a:lnTo>
                <a:lnTo>
                  <a:pt x="22754" y="65211"/>
                </a:lnTo>
                <a:lnTo>
                  <a:pt x="22867" y="65274"/>
                </a:lnTo>
                <a:lnTo>
                  <a:pt x="22981" y="65324"/>
                </a:lnTo>
                <a:lnTo>
                  <a:pt x="23107" y="65350"/>
                </a:lnTo>
                <a:lnTo>
                  <a:pt x="23234" y="65362"/>
                </a:lnTo>
                <a:lnTo>
                  <a:pt x="23360" y="65350"/>
                </a:lnTo>
                <a:lnTo>
                  <a:pt x="23436" y="65324"/>
                </a:lnTo>
                <a:lnTo>
                  <a:pt x="23512" y="65286"/>
                </a:lnTo>
                <a:lnTo>
                  <a:pt x="23600" y="65236"/>
                </a:lnTo>
                <a:lnTo>
                  <a:pt x="23701" y="65173"/>
                </a:lnTo>
                <a:lnTo>
                  <a:pt x="23777" y="65097"/>
                </a:lnTo>
                <a:lnTo>
                  <a:pt x="23853" y="65034"/>
                </a:lnTo>
                <a:lnTo>
                  <a:pt x="23916" y="64958"/>
                </a:lnTo>
                <a:lnTo>
                  <a:pt x="23954" y="64895"/>
                </a:lnTo>
                <a:lnTo>
                  <a:pt x="24017" y="64731"/>
                </a:lnTo>
                <a:lnTo>
                  <a:pt x="24068" y="64566"/>
                </a:lnTo>
                <a:lnTo>
                  <a:pt x="24093" y="64415"/>
                </a:lnTo>
                <a:lnTo>
                  <a:pt x="24106" y="64263"/>
                </a:lnTo>
                <a:lnTo>
                  <a:pt x="24106" y="64112"/>
                </a:lnTo>
                <a:lnTo>
                  <a:pt x="24080" y="63973"/>
                </a:lnTo>
                <a:lnTo>
                  <a:pt x="24055" y="63834"/>
                </a:lnTo>
                <a:lnTo>
                  <a:pt x="24004" y="63695"/>
                </a:lnTo>
                <a:lnTo>
                  <a:pt x="23954" y="63556"/>
                </a:lnTo>
                <a:lnTo>
                  <a:pt x="23878" y="63429"/>
                </a:lnTo>
                <a:lnTo>
                  <a:pt x="23802" y="63303"/>
                </a:lnTo>
                <a:lnTo>
                  <a:pt x="23714" y="63177"/>
                </a:lnTo>
                <a:lnTo>
                  <a:pt x="23613" y="63050"/>
                </a:lnTo>
                <a:lnTo>
                  <a:pt x="23499" y="62937"/>
                </a:lnTo>
                <a:lnTo>
                  <a:pt x="23259" y="62697"/>
                </a:lnTo>
                <a:lnTo>
                  <a:pt x="23006" y="62482"/>
                </a:lnTo>
                <a:lnTo>
                  <a:pt x="22728" y="62255"/>
                </a:lnTo>
                <a:lnTo>
                  <a:pt x="22438" y="62052"/>
                </a:lnTo>
                <a:lnTo>
                  <a:pt x="22135" y="61838"/>
                </a:lnTo>
                <a:lnTo>
                  <a:pt x="21554" y="61433"/>
                </a:lnTo>
                <a:lnTo>
                  <a:pt x="21288" y="61231"/>
                </a:lnTo>
                <a:lnTo>
                  <a:pt x="21036" y="61029"/>
                </a:lnTo>
                <a:lnTo>
                  <a:pt x="21099" y="60625"/>
                </a:lnTo>
                <a:lnTo>
                  <a:pt x="21149" y="60233"/>
                </a:lnTo>
                <a:lnTo>
                  <a:pt x="21200" y="59842"/>
                </a:lnTo>
                <a:lnTo>
                  <a:pt x="21238" y="59437"/>
                </a:lnTo>
                <a:lnTo>
                  <a:pt x="21263" y="59046"/>
                </a:lnTo>
                <a:lnTo>
                  <a:pt x="21276" y="58654"/>
                </a:lnTo>
                <a:lnTo>
                  <a:pt x="21276" y="58263"/>
                </a:lnTo>
                <a:lnTo>
                  <a:pt x="21276" y="57871"/>
                </a:lnTo>
                <a:lnTo>
                  <a:pt x="21263" y="57479"/>
                </a:lnTo>
                <a:lnTo>
                  <a:pt x="21250" y="57100"/>
                </a:lnTo>
                <a:lnTo>
                  <a:pt x="21200" y="56330"/>
                </a:lnTo>
                <a:lnTo>
                  <a:pt x="21111" y="55559"/>
                </a:lnTo>
                <a:lnTo>
                  <a:pt x="21010" y="54801"/>
                </a:lnTo>
                <a:lnTo>
                  <a:pt x="20884" y="54043"/>
                </a:lnTo>
                <a:lnTo>
                  <a:pt x="20745" y="53298"/>
                </a:lnTo>
                <a:lnTo>
                  <a:pt x="20593" y="52553"/>
                </a:lnTo>
                <a:lnTo>
                  <a:pt x="20429" y="51807"/>
                </a:lnTo>
                <a:lnTo>
                  <a:pt x="20075" y="50355"/>
                </a:lnTo>
                <a:lnTo>
                  <a:pt x="19734" y="48915"/>
                </a:lnTo>
                <a:lnTo>
                  <a:pt x="20581" y="49609"/>
                </a:lnTo>
                <a:lnTo>
                  <a:pt x="21478" y="50342"/>
                </a:lnTo>
                <a:lnTo>
                  <a:pt x="22400" y="51075"/>
                </a:lnTo>
                <a:lnTo>
                  <a:pt x="22880" y="51441"/>
                </a:lnTo>
                <a:lnTo>
                  <a:pt x="23360" y="51795"/>
                </a:lnTo>
                <a:lnTo>
                  <a:pt x="23499" y="51871"/>
                </a:lnTo>
                <a:lnTo>
                  <a:pt x="23651" y="51946"/>
                </a:lnTo>
                <a:lnTo>
                  <a:pt x="23828" y="52022"/>
                </a:lnTo>
                <a:lnTo>
                  <a:pt x="24004" y="52073"/>
                </a:lnTo>
                <a:lnTo>
                  <a:pt x="24207" y="52123"/>
                </a:lnTo>
                <a:lnTo>
                  <a:pt x="24396" y="52148"/>
                </a:lnTo>
                <a:lnTo>
                  <a:pt x="24586" y="52161"/>
                </a:lnTo>
                <a:lnTo>
                  <a:pt x="24775" y="52161"/>
                </a:lnTo>
                <a:lnTo>
                  <a:pt x="24952" y="52136"/>
                </a:lnTo>
                <a:lnTo>
                  <a:pt x="25104" y="52085"/>
                </a:lnTo>
                <a:lnTo>
                  <a:pt x="25179" y="52060"/>
                </a:lnTo>
                <a:lnTo>
                  <a:pt x="25243" y="52022"/>
                </a:lnTo>
                <a:lnTo>
                  <a:pt x="25306" y="51972"/>
                </a:lnTo>
                <a:lnTo>
                  <a:pt x="25356" y="51921"/>
                </a:lnTo>
                <a:lnTo>
                  <a:pt x="25394" y="51858"/>
                </a:lnTo>
                <a:lnTo>
                  <a:pt x="25432" y="51795"/>
                </a:lnTo>
                <a:lnTo>
                  <a:pt x="25457" y="51719"/>
                </a:lnTo>
                <a:lnTo>
                  <a:pt x="25470" y="51643"/>
                </a:lnTo>
                <a:lnTo>
                  <a:pt x="25483" y="51555"/>
                </a:lnTo>
                <a:lnTo>
                  <a:pt x="25470" y="51454"/>
                </a:lnTo>
                <a:lnTo>
                  <a:pt x="25457" y="51353"/>
                </a:lnTo>
                <a:lnTo>
                  <a:pt x="25432" y="51239"/>
                </a:lnTo>
                <a:lnTo>
                  <a:pt x="25280" y="50999"/>
                </a:lnTo>
                <a:lnTo>
                  <a:pt x="25116" y="50772"/>
                </a:lnTo>
                <a:lnTo>
                  <a:pt x="24952" y="50557"/>
                </a:lnTo>
                <a:lnTo>
                  <a:pt x="24775" y="50342"/>
                </a:lnTo>
                <a:lnTo>
                  <a:pt x="24598" y="50140"/>
                </a:lnTo>
                <a:lnTo>
                  <a:pt x="24421" y="49950"/>
                </a:lnTo>
                <a:lnTo>
                  <a:pt x="24232" y="49761"/>
                </a:lnTo>
                <a:lnTo>
                  <a:pt x="24030" y="49584"/>
                </a:lnTo>
                <a:lnTo>
                  <a:pt x="23828" y="49407"/>
                </a:lnTo>
                <a:lnTo>
                  <a:pt x="23625" y="49243"/>
                </a:lnTo>
                <a:lnTo>
                  <a:pt x="23196" y="48940"/>
                </a:lnTo>
                <a:lnTo>
                  <a:pt x="22766" y="48637"/>
                </a:lnTo>
                <a:lnTo>
                  <a:pt x="22312" y="48371"/>
                </a:lnTo>
                <a:lnTo>
                  <a:pt x="21857" y="48106"/>
                </a:lnTo>
                <a:lnTo>
                  <a:pt x="21402" y="47853"/>
                </a:lnTo>
                <a:lnTo>
                  <a:pt x="20480" y="47348"/>
                </a:lnTo>
                <a:lnTo>
                  <a:pt x="20025" y="47095"/>
                </a:lnTo>
                <a:lnTo>
                  <a:pt x="19570" y="46843"/>
                </a:lnTo>
                <a:lnTo>
                  <a:pt x="19128" y="46577"/>
                </a:lnTo>
                <a:lnTo>
                  <a:pt x="18698" y="46300"/>
                </a:lnTo>
                <a:lnTo>
                  <a:pt x="18269" y="45516"/>
                </a:lnTo>
                <a:lnTo>
                  <a:pt x="17852" y="44784"/>
                </a:lnTo>
                <a:lnTo>
                  <a:pt x="17372" y="43963"/>
                </a:lnTo>
                <a:lnTo>
                  <a:pt x="16917" y="43116"/>
                </a:lnTo>
                <a:lnTo>
                  <a:pt x="16702" y="42699"/>
                </a:lnTo>
                <a:lnTo>
                  <a:pt x="16487" y="42270"/>
                </a:lnTo>
                <a:lnTo>
                  <a:pt x="16273" y="41840"/>
                </a:lnTo>
                <a:lnTo>
                  <a:pt x="16083" y="41411"/>
                </a:lnTo>
                <a:lnTo>
                  <a:pt x="15894" y="40981"/>
                </a:lnTo>
                <a:lnTo>
                  <a:pt x="15717" y="40539"/>
                </a:lnTo>
                <a:lnTo>
                  <a:pt x="15553" y="40097"/>
                </a:lnTo>
                <a:lnTo>
                  <a:pt x="15401" y="39642"/>
                </a:lnTo>
                <a:lnTo>
                  <a:pt x="15249" y="39187"/>
                </a:lnTo>
                <a:lnTo>
                  <a:pt x="15123" y="38733"/>
                </a:lnTo>
                <a:lnTo>
                  <a:pt x="15022" y="38265"/>
                </a:lnTo>
                <a:lnTo>
                  <a:pt x="14921" y="37785"/>
                </a:lnTo>
                <a:lnTo>
                  <a:pt x="14870" y="37457"/>
                </a:lnTo>
                <a:lnTo>
                  <a:pt x="14845" y="37293"/>
                </a:lnTo>
                <a:lnTo>
                  <a:pt x="14845" y="37116"/>
                </a:lnTo>
                <a:lnTo>
                  <a:pt x="14845" y="36951"/>
                </a:lnTo>
                <a:lnTo>
                  <a:pt x="14858" y="36787"/>
                </a:lnTo>
                <a:lnTo>
                  <a:pt x="14883" y="36623"/>
                </a:lnTo>
                <a:lnTo>
                  <a:pt x="14921" y="36471"/>
                </a:lnTo>
                <a:lnTo>
                  <a:pt x="15603" y="34412"/>
                </a:lnTo>
                <a:lnTo>
                  <a:pt x="16298" y="32391"/>
                </a:lnTo>
                <a:lnTo>
                  <a:pt x="17599" y="28601"/>
                </a:lnTo>
                <a:lnTo>
                  <a:pt x="17940" y="30256"/>
                </a:lnTo>
                <a:lnTo>
                  <a:pt x="18155" y="31204"/>
                </a:lnTo>
                <a:lnTo>
                  <a:pt x="18269" y="31696"/>
                </a:lnTo>
                <a:lnTo>
                  <a:pt x="18395" y="32176"/>
                </a:lnTo>
                <a:lnTo>
                  <a:pt x="18433" y="32303"/>
                </a:lnTo>
                <a:lnTo>
                  <a:pt x="18484" y="32429"/>
                </a:lnTo>
                <a:lnTo>
                  <a:pt x="18547" y="32568"/>
                </a:lnTo>
                <a:lnTo>
                  <a:pt x="18623" y="32694"/>
                </a:lnTo>
                <a:lnTo>
                  <a:pt x="18698" y="32821"/>
                </a:lnTo>
                <a:lnTo>
                  <a:pt x="18787" y="32934"/>
                </a:lnTo>
                <a:lnTo>
                  <a:pt x="18888" y="33035"/>
                </a:lnTo>
                <a:lnTo>
                  <a:pt x="18989" y="33124"/>
                </a:lnTo>
                <a:lnTo>
                  <a:pt x="19103" y="33200"/>
                </a:lnTo>
                <a:lnTo>
                  <a:pt x="19216" y="33250"/>
                </a:lnTo>
                <a:lnTo>
                  <a:pt x="19330" y="33288"/>
                </a:lnTo>
                <a:lnTo>
                  <a:pt x="19456" y="33288"/>
                </a:lnTo>
                <a:lnTo>
                  <a:pt x="19520" y="33275"/>
                </a:lnTo>
                <a:lnTo>
                  <a:pt x="19583" y="33263"/>
                </a:lnTo>
                <a:lnTo>
                  <a:pt x="19646" y="33237"/>
                </a:lnTo>
                <a:lnTo>
                  <a:pt x="19709" y="33200"/>
                </a:lnTo>
                <a:lnTo>
                  <a:pt x="19772" y="33162"/>
                </a:lnTo>
                <a:lnTo>
                  <a:pt x="19835" y="33111"/>
                </a:lnTo>
                <a:lnTo>
                  <a:pt x="19962" y="32972"/>
                </a:lnTo>
                <a:lnTo>
                  <a:pt x="20050" y="32858"/>
                </a:lnTo>
                <a:lnTo>
                  <a:pt x="20113" y="32719"/>
                </a:lnTo>
                <a:lnTo>
                  <a:pt x="20151" y="32568"/>
                </a:lnTo>
                <a:lnTo>
                  <a:pt x="20176" y="32416"/>
                </a:lnTo>
                <a:lnTo>
                  <a:pt x="20202" y="32252"/>
                </a:lnTo>
                <a:lnTo>
                  <a:pt x="20202" y="32088"/>
                </a:lnTo>
                <a:lnTo>
                  <a:pt x="20214" y="31747"/>
                </a:lnTo>
                <a:lnTo>
                  <a:pt x="20214" y="31393"/>
                </a:lnTo>
                <a:lnTo>
                  <a:pt x="20189" y="31052"/>
                </a:lnTo>
                <a:lnTo>
                  <a:pt x="20151" y="30711"/>
                </a:lnTo>
                <a:lnTo>
                  <a:pt x="20101" y="30370"/>
                </a:lnTo>
                <a:lnTo>
                  <a:pt x="20025" y="30041"/>
                </a:lnTo>
                <a:lnTo>
                  <a:pt x="19936" y="29726"/>
                </a:lnTo>
                <a:lnTo>
                  <a:pt x="19835" y="29397"/>
                </a:lnTo>
                <a:lnTo>
                  <a:pt x="19722" y="29081"/>
                </a:lnTo>
                <a:lnTo>
                  <a:pt x="19595" y="28778"/>
                </a:lnTo>
                <a:lnTo>
                  <a:pt x="19456" y="28462"/>
                </a:lnTo>
                <a:lnTo>
                  <a:pt x="19305" y="28159"/>
                </a:lnTo>
                <a:lnTo>
                  <a:pt x="19153" y="27856"/>
                </a:lnTo>
                <a:lnTo>
                  <a:pt x="18989" y="27565"/>
                </a:lnTo>
                <a:lnTo>
                  <a:pt x="18812" y="27262"/>
                </a:lnTo>
                <a:lnTo>
                  <a:pt x="18446" y="26681"/>
                </a:lnTo>
                <a:lnTo>
                  <a:pt x="18370" y="26542"/>
                </a:lnTo>
                <a:lnTo>
                  <a:pt x="18294" y="26391"/>
                </a:lnTo>
                <a:lnTo>
                  <a:pt x="18231" y="26226"/>
                </a:lnTo>
                <a:lnTo>
                  <a:pt x="18180" y="26062"/>
                </a:lnTo>
                <a:lnTo>
                  <a:pt x="18142" y="25898"/>
                </a:lnTo>
                <a:lnTo>
                  <a:pt x="18117" y="25734"/>
                </a:lnTo>
                <a:lnTo>
                  <a:pt x="18117" y="25569"/>
                </a:lnTo>
                <a:lnTo>
                  <a:pt x="18130" y="25405"/>
                </a:lnTo>
                <a:lnTo>
                  <a:pt x="18231" y="24774"/>
                </a:lnTo>
                <a:lnTo>
                  <a:pt x="18319" y="24129"/>
                </a:lnTo>
                <a:lnTo>
                  <a:pt x="18395" y="23498"/>
                </a:lnTo>
                <a:lnTo>
                  <a:pt x="18458" y="22853"/>
                </a:lnTo>
                <a:lnTo>
                  <a:pt x="18521" y="22209"/>
                </a:lnTo>
                <a:lnTo>
                  <a:pt x="18559" y="21578"/>
                </a:lnTo>
                <a:lnTo>
                  <a:pt x="18585" y="20933"/>
                </a:lnTo>
                <a:lnTo>
                  <a:pt x="18597" y="20302"/>
                </a:lnTo>
                <a:lnTo>
                  <a:pt x="18597" y="19657"/>
                </a:lnTo>
                <a:lnTo>
                  <a:pt x="18597" y="19013"/>
                </a:lnTo>
                <a:lnTo>
                  <a:pt x="18572" y="18381"/>
                </a:lnTo>
                <a:lnTo>
                  <a:pt x="18547" y="17737"/>
                </a:lnTo>
                <a:lnTo>
                  <a:pt x="18509" y="17093"/>
                </a:lnTo>
                <a:lnTo>
                  <a:pt x="18458" y="16461"/>
                </a:lnTo>
                <a:lnTo>
                  <a:pt x="18395" y="15817"/>
                </a:lnTo>
                <a:lnTo>
                  <a:pt x="18319" y="15173"/>
                </a:lnTo>
                <a:lnTo>
                  <a:pt x="18256" y="14705"/>
                </a:lnTo>
                <a:lnTo>
                  <a:pt x="18193" y="14225"/>
                </a:lnTo>
                <a:lnTo>
                  <a:pt x="18105" y="13745"/>
                </a:lnTo>
                <a:lnTo>
                  <a:pt x="18016" y="13278"/>
                </a:lnTo>
                <a:lnTo>
                  <a:pt x="17928" y="12810"/>
                </a:lnTo>
                <a:lnTo>
                  <a:pt x="17827" y="12356"/>
                </a:lnTo>
                <a:lnTo>
                  <a:pt x="17713" y="11888"/>
                </a:lnTo>
                <a:lnTo>
                  <a:pt x="17587" y="11434"/>
                </a:lnTo>
                <a:lnTo>
                  <a:pt x="17460" y="10979"/>
                </a:lnTo>
                <a:lnTo>
                  <a:pt x="17321" y="10524"/>
                </a:lnTo>
                <a:lnTo>
                  <a:pt x="17182" y="10082"/>
                </a:lnTo>
                <a:lnTo>
                  <a:pt x="17031" y="9627"/>
                </a:lnTo>
                <a:lnTo>
                  <a:pt x="16715" y="8743"/>
                </a:lnTo>
                <a:lnTo>
                  <a:pt x="16374" y="7871"/>
                </a:lnTo>
                <a:lnTo>
                  <a:pt x="16007" y="6999"/>
                </a:lnTo>
                <a:lnTo>
                  <a:pt x="15616" y="6153"/>
                </a:lnTo>
                <a:lnTo>
                  <a:pt x="15199" y="5307"/>
                </a:lnTo>
                <a:lnTo>
                  <a:pt x="14757" y="4460"/>
                </a:lnTo>
                <a:lnTo>
                  <a:pt x="14302" y="3627"/>
                </a:lnTo>
                <a:lnTo>
                  <a:pt x="13834" y="2805"/>
                </a:lnTo>
                <a:lnTo>
                  <a:pt x="13342" y="1984"/>
                </a:lnTo>
                <a:lnTo>
                  <a:pt x="12824" y="1176"/>
                </a:lnTo>
                <a:lnTo>
                  <a:pt x="12710" y="1012"/>
                </a:lnTo>
                <a:lnTo>
                  <a:pt x="12584" y="860"/>
                </a:lnTo>
                <a:lnTo>
                  <a:pt x="12445" y="708"/>
                </a:lnTo>
                <a:lnTo>
                  <a:pt x="12306" y="569"/>
                </a:lnTo>
                <a:lnTo>
                  <a:pt x="12003" y="292"/>
                </a:lnTo>
                <a:lnTo>
                  <a:pt x="1169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Subtitle 1">
            <a:extLst>
              <a:ext uri="{FF2B5EF4-FFF2-40B4-BE49-F238E27FC236}">
                <a16:creationId xmlns:a16="http://schemas.microsoft.com/office/drawing/2014/main" id="{51E28FD1-32E8-4047-85D6-47597D77C871}"/>
              </a:ext>
            </a:extLst>
          </p:cNvPr>
          <p:cNvSpPr txBox="1">
            <a:spLocks/>
          </p:cNvSpPr>
          <p:nvPr/>
        </p:nvSpPr>
        <p:spPr>
          <a:xfrm>
            <a:off x="7981507" y="4734496"/>
            <a:ext cx="907312" cy="2480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"/>
                <a:ea typeface="Oxygen"/>
                <a:cs typeface="Oxygen"/>
                <a:sym typeface="Oxyge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9pPr>
          </a:lstStyle>
          <a:p>
            <a:r>
              <a:rPr lang="en-US" sz="130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17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C906B58-0F07-4CAC-8038-12705E4BFE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244"/>
          <a:stretch/>
        </p:blipFill>
        <p:spPr>
          <a:xfrm>
            <a:off x="880620" y="791096"/>
            <a:ext cx="7100887" cy="3709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9675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9"/>
          <p:cNvSpPr txBox="1">
            <a:spLocks noGrp="1"/>
          </p:cNvSpPr>
          <p:nvPr>
            <p:ph type="title"/>
          </p:nvPr>
        </p:nvSpPr>
        <p:spPr>
          <a:xfrm>
            <a:off x="669994" y="152131"/>
            <a:ext cx="1537425" cy="47651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03. Khuyến mãi</a:t>
            </a:r>
            <a:endParaRPr sz="1600" b="0">
              <a:solidFill>
                <a:schemeClr val="bg1">
                  <a:lumMod val="1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Google Shape;365;p51">
            <a:extLst>
              <a:ext uri="{FF2B5EF4-FFF2-40B4-BE49-F238E27FC236}">
                <a16:creationId xmlns:a16="http://schemas.microsoft.com/office/drawing/2014/main" id="{4EEE155A-511F-4BE9-8E8D-1051F23C6F79}"/>
              </a:ext>
            </a:extLst>
          </p:cNvPr>
          <p:cNvSpPr/>
          <p:nvPr/>
        </p:nvSpPr>
        <p:spPr>
          <a:xfrm rot="10800000">
            <a:off x="8179447" y="1843194"/>
            <a:ext cx="667115" cy="667140"/>
          </a:xfrm>
          <a:custGeom>
            <a:avLst/>
            <a:gdLst/>
            <a:ahLst/>
            <a:cxnLst/>
            <a:rect l="l" t="t" r="r" b="b"/>
            <a:pathLst>
              <a:path w="103710" h="103714" extrusionOk="0">
                <a:moveTo>
                  <a:pt x="51861" y="0"/>
                </a:moveTo>
                <a:lnTo>
                  <a:pt x="51192" y="13"/>
                </a:lnTo>
                <a:lnTo>
                  <a:pt x="50522" y="25"/>
                </a:lnTo>
                <a:lnTo>
                  <a:pt x="49852" y="38"/>
                </a:lnTo>
                <a:lnTo>
                  <a:pt x="49183" y="76"/>
                </a:lnTo>
                <a:lnTo>
                  <a:pt x="48526" y="114"/>
                </a:lnTo>
                <a:lnTo>
                  <a:pt x="47869" y="152"/>
                </a:lnTo>
                <a:lnTo>
                  <a:pt x="47212" y="215"/>
                </a:lnTo>
                <a:lnTo>
                  <a:pt x="46555" y="278"/>
                </a:lnTo>
                <a:lnTo>
                  <a:pt x="45898" y="341"/>
                </a:lnTo>
                <a:lnTo>
                  <a:pt x="45254" y="417"/>
                </a:lnTo>
                <a:lnTo>
                  <a:pt x="44610" y="505"/>
                </a:lnTo>
                <a:lnTo>
                  <a:pt x="43965" y="607"/>
                </a:lnTo>
                <a:lnTo>
                  <a:pt x="43321" y="708"/>
                </a:lnTo>
                <a:lnTo>
                  <a:pt x="42677" y="821"/>
                </a:lnTo>
                <a:lnTo>
                  <a:pt x="42045" y="935"/>
                </a:lnTo>
                <a:lnTo>
                  <a:pt x="41401" y="1061"/>
                </a:lnTo>
                <a:lnTo>
                  <a:pt x="40769" y="1188"/>
                </a:lnTo>
                <a:lnTo>
                  <a:pt x="40150" y="1339"/>
                </a:lnTo>
                <a:lnTo>
                  <a:pt x="39518" y="1478"/>
                </a:lnTo>
                <a:lnTo>
                  <a:pt x="38899" y="1642"/>
                </a:lnTo>
                <a:lnTo>
                  <a:pt x="38280" y="1807"/>
                </a:lnTo>
                <a:lnTo>
                  <a:pt x="37661" y="1971"/>
                </a:lnTo>
                <a:lnTo>
                  <a:pt x="37042" y="2148"/>
                </a:lnTo>
                <a:lnTo>
                  <a:pt x="36436" y="2337"/>
                </a:lnTo>
                <a:lnTo>
                  <a:pt x="35829" y="2527"/>
                </a:lnTo>
                <a:lnTo>
                  <a:pt x="35223" y="2729"/>
                </a:lnTo>
                <a:lnTo>
                  <a:pt x="34629" y="2931"/>
                </a:lnTo>
                <a:lnTo>
                  <a:pt x="34023" y="3146"/>
                </a:lnTo>
                <a:lnTo>
                  <a:pt x="33429" y="3373"/>
                </a:lnTo>
                <a:lnTo>
                  <a:pt x="32848" y="3600"/>
                </a:lnTo>
                <a:lnTo>
                  <a:pt x="32254" y="3840"/>
                </a:lnTo>
                <a:lnTo>
                  <a:pt x="31673" y="4080"/>
                </a:lnTo>
                <a:lnTo>
                  <a:pt x="31092" y="4333"/>
                </a:lnTo>
                <a:lnTo>
                  <a:pt x="30510" y="4586"/>
                </a:lnTo>
                <a:lnTo>
                  <a:pt x="29942" y="4851"/>
                </a:lnTo>
                <a:lnTo>
                  <a:pt x="29373" y="5116"/>
                </a:lnTo>
                <a:lnTo>
                  <a:pt x="28805" y="5394"/>
                </a:lnTo>
                <a:lnTo>
                  <a:pt x="28249" y="5672"/>
                </a:lnTo>
                <a:lnTo>
                  <a:pt x="27693" y="5963"/>
                </a:lnTo>
                <a:lnTo>
                  <a:pt x="27137" y="6266"/>
                </a:lnTo>
                <a:lnTo>
                  <a:pt x="26594" y="6569"/>
                </a:lnTo>
                <a:lnTo>
                  <a:pt x="26051" y="6872"/>
                </a:lnTo>
                <a:lnTo>
                  <a:pt x="24964" y="7517"/>
                </a:lnTo>
                <a:lnTo>
                  <a:pt x="23903" y="8173"/>
                </a:lnTo>
                <a:lnTo>
                  <a:pt x="22867" y="8856"/>
                </a:lnTo>
                <a:lnTo>
                  <a:pt x="21831" y="9576"/>
                </a:lnTo>
                <a:lnTo>
                  <a:pt x="20833" y="10308"/>
                </a:lnTo>
                <a:lnTo>
                  <a:pt x="19835" y="11066"/>
                </a:lnTo>
                <a:lnTo>
                  <a:pt x="18875" y="11850"/>
                </a:lnTo>
                <a:lnTo>
                  <a:pt x="17915" y="12645"/>
                </a:lnTo>
                <a:lnTo>
                  <a:pt x="16992" y="13479"/>
                </a:lnTo>
                <a:lnTo>
                  <a:pt x="16083" y="14326"/>
                </a:lnTo>
                <a:lnTo>
                  <a:pt x="15186" y="15197"/>
                </a:lnTo>
                <a:lnTo>
                  <a:pt x="14314" y="16081"/>
                </a:lnTo>
                <a:lnTo>
                  <a:pt x="13468" y="16991"/>
                </a:lnTo>
                <a:lnTo>
                  <a:pt x="12646" y="17926"/>
                </a:lnTo>
                <a:lnTo>
                  <a:pt x="11838" y="18873"/>
                </a:lnTo>
                <a:lnTo>
                  <a:pt x="11055" y="19846"/>
                </a:lnTo>
                <a:lnTo>
                  <a:pt x="10297" y="20831"/>
                </a:lnTo>
                <a:lnTo>
                  <a:pt x="9564" y="21842"/>
                </a:lnTo>
                <a:lnTo>
                  <a:pt x="8856" y="22865"/>
                </a:lnTo>
                <a:lnTo>
                  <a:pt x="8174" y="23914"/>
                </a:lnTo>
                <a:lnTo>
                  <a:pt x="7505" y="24975"/>
                </a:lnTo>
                <a:lnTo>
                  <a:pt x="6873" y="26049"/>
                </a:lnTo>
                <a:lnTo>
                  <a:pt x="6557" y="26592"/>
                </a:lnTo>
                <a:lnTo>
                  <a:pt x="6254" y="27148"/>
                </a:lnTo>
                <a:lnTo>
                  <a:pt x="5963" y="27691"/>
                </a:lnTo>
                <a:lnTo>
                  <a:pt x="5673" y="28247"/>
                </a:lnTo>
                <a:lnTo>
                  <a:pt x="5395" y="28815"/>
                </a:lnTo>
                <a:lnTo>
                  <a:pt x="5117" y="29384"/>
                </a:lnTo>
                <a:lnTo>
                  <a:pt x="4839" y="29952"/>
                </a:lnTo>
                <a:lnTo>
                  <a:pt x="4586" y="30521"/>
                </a:lnTo>
                <a:lnTo>
                  <a:pt x="4321" y="31102"/>
                </a:lnTo>
                <a:lnTo>
                  <a:pt x="4068" y="31670"/>
                </a:lnTo>
                <a:lnTo>
                  <a:pt x="3828" y="32264"/>
                </a:lnTo>
                <a:lnTo>
                  <a:pt x="3601" y="32845"/>
                </a:lnTo>
                <a:lnTo>
                  <a:pt x="3373" y="33439"/>
                </a:lnTo>
                <a:lnTo>
                  <a:pt x="3146" y="34032"/>
                </a:lnTo>
                <a:lnTo>
                  <a:pt x="2931" y="34626"/>
                </a:lnTo>
                <a:lnTo>
                  <a:pt x="2729" y="35233"/>
                </a:lnTo>
                <a:lnTo>
                  <a:pt x="2527" y="35826"/>
                </a:lnTo>
                <a:lnTo>
                  <a:pt x="2325" y="36445"/>
                </a:lnTo>
                <a:lnTo>
                  <a:pt x="2148" y="37052"/>
                </a:lnTo>
                <a:lnTo>
                  <a:pt x="1971" y="37658"/>
                </a:lnTo>
                <a:lnTo>
                  <a:pt x="1794" y="38277"/>
                </a:lnTo>
                <a:lnTo>
                  <a:pt x="1630" y="38896"/>
                </a:lnTo>
                <a:lnTo>
                  <a:pt x="1478" y="39528"/>
                </a:lnTo>
                <a:lnTo>
                  <a:pt x="1327" y="40147"/>
                </a:lnTo>
                <a:lnTo>
                  <a:pt x="1188" y="40778"/>
                </a:lnTo>
                <a:lnTo>
                  <a:pt x="1049" y="41410"/>
                </a:lnTo>
                <a:lnTo>
                  <a:pt x="922" y="42042"/>
                </a:lnTo>
                <a:lnTo>
                  <a:pt x="809" y="42686"/>
                </a:lnTo>
                <a:lnTo>
                  <a:pt x="695" y="43317"/>
                </a:lnTo>
                <a:lnTo>
                  <a:pt x="594" y="43962"/>
                </a:lnTo>
                <a:lnTo>
                  <a:pt x="506" y="44606"/>
                </a:lnTo>
                <a:lnTo>
                  <a:pt x="417" y="45250"/>
                </a:lnTo>
                <a:lnTo>
                  <a:pt x="341" y="45907"/>
                </a:lnTo>
                <a:lnTo>
                  <a:pt x="266" y="46564"/>
                </a:lnTo>
                <a:lnTo>
                  <a:pt x="202" y="47208"/>
                </a:lnTo>
                <a:lnTo>
                  <a:pt x="152" y="47865"/>
                </a:lnTo>
                <a:lnTo>
                  <a:pt x="101" y="48535"/>
                </a:lnTo>
                <a:lnTo>
                  <a:pt x="63" y="49192"/>
                </a:lnTo>
                <a:lnTo>
                  <a:pt x="38" y="49861"/>
                </a:lnTo>
                <a:lnTo>
                  <a:pt x="13" y="50518"/>
                </a:lnTo>
                <a:lnTo>
                  <a:pt x="0" y="51188"/>
                </a:lnTo>
                <a:lnTo>
                  <a:pt x="0" y="51857"/>
                </a:lnTo>
                <a:lnTo>
                  <a:pt x="0" y="52527"/>
                </a:lnTo>
                <a:lnTo>
                  <a:pt x="13" y="53196"/>
                </a:lnTo>
                <a:lnTo>
                  <a:pt x="38" y="53866"/>
                </a:lnTo>
                <a:lnTo>
                  <a:pt x="63" y="54523"/>
                </a:lnTo>
                <a:lnTo>
                  <a:pt x="101" y="55192"/>
                </a:lnTo>
                <a:lnTo>
                  <a:pt x="152" y="55849"/>
                </a:lnTo>
                <a:lnTo>
                  <a:pt x="202" y="56506"/>
                </a:lnTo>
                <a:lnTo>
                  <a:pt x="266" y="57163"/>
                </a:lnTo>
                <a:lnTo>
                  <a:pt x="341" y="57820"/>
                </a:lnTo>
                <a:lnTo>
                  <a:pt x="417" y="58464"/>
                </a:lnTo>
                <a:lnTo>
                  <a:pt x="506" y="59108"/>
                </a:lnTo>
                <a:lnTo>
                  <a:pt x="594" y="59752"/>
                </a:lnTo>
                <a:lnTo>
                  <a:pt x="695" y="60397"/>
                </a:lnTo>
                <a:lnTo>
                  <a:pt x="809" y="61041"/>
                </a:lnTo>
                <a:lnTo>
                  <a:pt x="922" y="61673"/>
                </a:lnTo>
                <a:lnTo>
                  <a:pt x="1049" y="62304"/>
                </a:lnTo>
                <a:lnTo>
                  <a:pt x="1188" y="62936"/>
                </a:lnTo>
                <a:lnTo>
                  <a:pt x="1327" y="63568"/>
                </a:lnTo>
                <a:lnTo>
                  <a:pt x="1478" y="64199"/>
                </a:lnTo>
                <a:lnTo>
                  <a:pt x="1630" y="64818"/>
                </a:lnTo>
                <a:lnTo>
                  <a:pt x="1794" y="65437"/>
                </a:lnTo>
                <a:lnTo>
                  <a:pt x="1971" y="66056"/>
                </a:lnTo>
                <a:lnTo>
                  <a:pt x="2148" y="66675"/>
                </a:lnTo>
                <a:lnTo>
                  <a:pt x="2325" y="67282"/>
                </a:lnTo>
                <a:lnTo>
                  <a:pt x="2527" y="67888"/>
                </a:lnTo>
                <a:lnTo>
                  <a:pt x="2729" y="68494"/>
                </a:lnTo>
                <a:lnTo>
                  <a:pt x="2931" y="69088"/>
                </a:lnTo>
                <a:lnTo>
                  <a:pt x="3146" y="69694"/>
                </a:lnTo>
                <a:lnTo>
                  <a:pt x="3373" y="70288"/>
                </a:lnTo>
                <a:lnTo>
                  <a:pt x="3601" y="70869"/>
                </a:lnTo>
                <a:lnTo>
                  <a:pt x="3828" y="71463"/>
                </a:lnTo>
                <a:lnTo>
                  <a:pt x="4068" y="72044"/>
                </a:lnTo>
                <a:lnTo>
                  <a:pt x="4321" y="72625"/>
                </a:lnTo>
                <a:lnTo>
                  <a:pt x="4586" y="73194"/>
                </a:lnTo>
                <a:lnTo>
                  <a:pt x="4839" y="73775"/>
                </a:lnTo>
                <a:lnTo>
                  <a:pt x="5117" y="74343"/>
                </a:lnTo>
                <a:lnTo>
                  <a:pt x="5395" y="74912"/>
                </a:lnTo>
                <a:lnTo>
                  <a:pt x="5673" y="75467"/>
                </a:lnTo>
                <a:lnTo>
                  <a:pt x="5963" y="76023"/>
                </a:lnTo>
                <a:lnTo>
                  <a:pt x="6254" y="76579"/>
                </a:lnTo>
                <a:lnTo>
                  <a:pt x="6557" y="77122"/>
                </a:lnTo>
                <a:lnTo>
                  <a:pt x="6873" y="77666"/>
                </a:lnTo>
                <a:lnTo>
                  <a:pt x="7189" y="78209"/>
                </a:lnTo>
                <a:lnTo>
                  <a:pt x="7505" y="78752"/>
                </a:lnTo>
                <a:lnTo>
                  <a:pt x="8174" y="79813"/>
                </a:lnTo>
                <a:lnTo>
                  <a:pt x="8856" y="80849"/>
                </a:lnTo>
                <a:lnTo>
                  <a:pt x="9564" y="81872"/>
                </a:lnTo>
                <a:lnTo>
                  <a:pt x="10297" y="82883"/>
                </a:lnTo>
                <a:lnTo>
                  <a:pt x="11055" y="83868"/>
                </a:lnTo>
                <a:lnTo>
                  <a:pt x="11838" y="84841"/>
                </a:lnTo>
                <a:lnTo>
                  <a:pt x="12646" y="85788"/>
                </a:lnTo>
                <a:lnTo>
                  <a:pt x="13468" y="86723"/>
                </a:lnTo>
                <a:lnTo>
                  <a:pt x="14314" y="87633"/>
                </a:lnTo>
                <a:lnTo>
                  <a:pt x="15186" y="88530"/>
                </a:lnTo>
                <a:lnTo>
                  <a:pt x="16083" y="89401"/>
                </a:lnTo>
                <a:lnTo>
                  <a:pt x="16992" y="90248"/>
                </a:lnTo>
                <a:lnTo>
                  <a:pt x="17915" y="91069"/>
                </a:lnTo>
                <a:lnTo>
                  <a:pt x="18875" y="91877"/>
                </a:lnTo>
                <a:lnTo>
                  <a:pt x="19835" y="92660"/>
                </a:lnTo>
                <a:lnTo>
                  <a:pt x="20833" y="93418"/>
                </a:lnTo>
                <a:lnTo>
                  <a:pt x="21831" y="94151"/>
                </a:lnTo>
                <a:lnTo>
                  <a:pt x="22867" y="94859"/>
                </a:lnTo>
                <a:lnTo>
                  <a:pt x="23903" y="95541"/>
                </a:lnTo>
                <a:lnTo>
                  <a:pt x="24964" y="96210"/>
                </a:lnTo>
                <a:lnTo>
                  <a:pt x="26051" y="96842"/>
                </a:lnTo>
                <a:lnTo>
                  <a:pt x="26594" y="97158"/>
                </a:lnTo>
                <a:lnTo>
                  <a:pt x="27137" y="97461"/>
                </a:lnTo>
                <a:lnTo>
                  <a:pt x="27693" y="97751"/>
                </a:lnTo>
                <a:lnTo>
                  <a:pt x="28249" y="98042"/>
                </a:lnTo>
                <a:lnTo>
                  <a:pt x="28805" y="98320"/>
                </a:lnTo>
                <a:lnTo>
                  <a:pt x="29373" y="98598"/>
                </a:lnTo>
                <a:lnTo>
                  <a:pt x="29942" y="98876"/>
                </a:lnTo>
                <a:lnTo>
                  <a:pt x="30510" y="99128"/>
                </a:lnTo>
                <a:lnTo>
                  <a:pt x="31092" y="99394"/>
                </a:lnTo>
                <a:lnTo>
                  <a:pt x="31673" y="99634"/>
                </a:lnTo>
                <a:lnTo>
                  <a:pt x="32254" y="99886"/>
                </a:lnTo>
                <a:lnTo>
                  <a:pt x="32848" y="100114"/>
                </a:lnTo>
                <a:lnTo>
                  <a:pt x="33429" y="100341"/>
                </a:lnTo>
                <a:lnTo>
                  <a:pt x="34023" y="100568"/>
                </a:lnTo>
                <a:lnTo>
                  <a:pt x="34629" y="100783"/>
                </a:lnTo>
                <a:lnTo>
                  <a:pt x="35223" y="100985"/>
                </a:lnTo>
                <a:lnTo>
                  <a:pt x="35829" y="101187"/>
                </a:lnTo>
                <a:lnTo>
                  <a:pt x="36436" y="101377"/>
                </a:lnTo>
                <a:lnTo>
                  <a:pt x="37042" y="101566"/>
                </a:lnTo>
                <a:lnTo>
                  <a:pt x="37661" y="101743"/>
                </a:lnTo>
                <a:lnTo>
                  <a:pt x="38280" y="101920"/>
                </a:lnTo>
                <a:lnTo>
                  <a:pt x="38899" y="102084"/>
                </a:lnTo>
                <a:lnTo>
                  <a:pt x="39518" y="102236"/>
                </a:lnTo>
                <a:lnTo>
                  <a:pt x="40150" y="102388"/>
                </a:lnTo>
                <a:lnTo>
                  <a:pt x="40769" y="102527"/>
                </a:lnTo>
                <a:lnTo>
                  <a:pt x="41401" y="102665"/>
                </a:lnTo>
                <a:lnTo>
                  <a:pt x="42045" y="102792"/>
                </a:lnTo>
                <a:lnTo>
                  <a:pt x="42677" y="102906"/>
                </a:lnTo>
                <a:lnTo>
                  <a:pt x="43321" y="103019"/>
                </a:lnTo>
                <a:lnTo>
                  <a:pt x="43965" y="103120"/>
                </a:lnTo>
                <a:lnTo>
                  <a:pt x="44610" y="103209"/>
                </a:lnTo>
                <a:lnTo>
                  <a:pt x="45254" y="103297"/>
                </a:lnTo>
                <a:lnTo>
                  <a:pt x="45898" y="103373"/>
                </a:lnTo>
                <a:lnTo>
                  <a:pt x="46555" y="103449"/>
                </a:lnTo>
                <a:lnTo>
                  <a:pt x="47212" y="103512"/>
                </a:lnTo>
                <a:lnTo>
                  <a:pt x="47869" y="103562"/>
                </a:lnTo>
                <a:lnTo>
                  <a:pt x="48526" y="103613"/>
                </a:lnTo>
                <a:lnTo>
                  <a:pt x="49183" y="103651"/>
                </a:lnTo>
                <a:lnTo>
                  <a:pt x="49852" y="103676"/>
                </a:lnTo>
                <a:lnTo>
                  <a:pt x="50522" y="103701"/>
                </a:lnTo>
                <a:lnTo>
                  <a:pt x="51192" y="103714"/>
                </a:lnTo>
                <a:lnTo>
                  <a:pt x="52531" y="103714"/>
                </a:lnTo>
                <a:lnTo>
                  <a:pt x="53200" y="103701"/>
                </a:lnTo>
                <a:lnTo>
                  <a:pt x="53857" y="103676"/>
                </a:lnTo>
                <a:lnTo>
                  <a:pt x="54527" y="103651"/>
                </a:lnTo>
                <a:lnTo>
                  <a:pt x="55184" y="103613"/>
                </a:lnTo>
                <a:lnTo>
                  <a:pt x="55853" y="103562"/>
                </a:lnTo>
                <a:lnTo>
                  <a:pt x="56510" y="103512"/>
                </a:lnTo>
                <a:lnTo>
                  <a:pt x="57155" y="103449"/>
                </a:lnTo>
                <a:lnTo>
                  <a:pt x="57812" y="103373"/>
                </a:lnTo>
                <a:lnTo>
                  <a:pt x="58456" y="103297"/>
                </a:lnTo>
                <a:lnTo>
                  <a:pt x="59113" y="103209"/>
                </a:lnTo>
                <a:lnTo>
                  <a:pt x="59757" y="103120"/>
                </a:lnTo>
                <a:lnTo>
                  <a:pt x="60402" y="103019"/>
                </a:lnTo>
                <a:lnTo>
                  <a:pt x="61033" y="102906"/>
                </a:lnTo>
                <a:lnTo>
                  <a:pt x="61678" y="102792"/>
                </a:lnTo>
                <a:lnTo>
                  <a:pt x="62309" y="102665"/>
                </a:lnTo>
                <a:lnTo>
                  <a:pt x="62941" y="102527"/>
                </a:lnTo>
                <a:lnTo>
                  <a:pt x="63573" y="102388"/>
                </a:lnTo>
                <a:lnTo>
                  <a:pt x="64192" y="102236"/>
                </a:lnTo>
                <a:lnTo>
                  <a:pt x="64823" y="102084"/>
                </a:lnTo>
                <a:lnTo>
                  <a:pt x="65442" y="101920"/>
                </a:lnTo>
                <a:lnTo>
                  <a:pt x="66049" y="101743"/>
                </a:lnTo>
                <a:lnTo>
                  <a:pt x="66668" y="101566"/>
                </a:lnTo>
                <a:lnTo>
                  <a:pt x="67274" y="101377"/>
                </a:lnTo>
                <a:lnTo>
                  <a:pt x="67881" y="101187"/>
                </a:lnTo>
                <a:lnTo>
                  <a:pt x="68487" y="100985"/>
                </a:lnTo>
                <a:lnTo>
                  <a:pt x="69094" y="100783"/>
                </a:lnTo>
                <a:lnTo>
                  <a:pt x="69687" y="100568"/>
                </a:lnTo>
                <a:lnTo>
                  <a:pt x="70281" y="100341"/>
                </a:lnTo>
                <a:lnTo>
                  <a:pt x="70875" y="100114"/>
                </a:lnTo>
                <a:lnTo>
                  <a:pt x="71456" y="99886"/>
                </a:lnTo>
                <a:lnTo>
                  <a:pt x="72037" y="99634"/>
                </a:lnTo>
                <a:lnTo>
                  <a:pt x="72618" y="99394"/>
                </a:lnTo>
                <a:lnTo>
                  <a:pt x="73199" y="99128"/>
                </a:lnTo>
                <a:lnTo>
                  <a:pt x="73768" y="98876"/>
                </a:lnTo>
                <a:lnTo>
                  <a:pt x="74336" y="98598"/>
                </a:lnTo>
                <a:lnTo>
                  <a:pt x="74905" y="98320"/>
                </a:lnTo>
                <a:lnTo>
                  <a:pt x="75461" y="98042"/>
                </a:lnTo>
                <a:lnTo>
                  <a:pt x="76029" y="97751"/>
                </a:lnTo>
                <a:lnTo>
                  <a:pt x="76573" y="97461"/>
                </a:lnTo>
                <a:lnTo>
                  <a:pt x="77129" y="97158"/>
                </a:lnTo>
                <a:lnTo>
                  <a:pt x="77672" y="96842"/>
                </a:lnTo>
                <a:lnTo>
                  <a:pt x="78746" y="96210"/>
                </a:lnTo>
                <a:lnTo>
                  <a:pt x="79807" y="95541"/>
                </a:lnTo>
                <a:lnTo>
                  <a:pt x="80855" y="94859"/>
                </a:lnTo>
                <a:lnTo>
                  <a:pt x="81879" y="94151"/>
                </a:lnTo>
                <a:lnTo>
                  <a:pt x="82889" y="93418"/>
                </a:lnTo>
                <a:lnTo>
                  <a:pt x="83875" y="92660"/>
                </a:lnTo>
                <a:lnTo>
                  <a:pt x="84848" y="91877"/>
                </a:lnTo>
                <a:lnTo>
                  <a:pt x="85795" y="91069"/>
                </a:lnTo>
                <a:lnTo>
                  <a:pt x="86730" y="90248"/>
                </a:lnTo>
                <a:lnTo>
                  <a:pt x="87640" y="89401"/>
                </a:lnTo>
                <a:lnTo>
                  <a:pt x="88524" y="88530"/>
                </a:lnTo>
                <a:lnTo>
                  <a:pt x="89396" y="87633"/>
                </a:lnTo>
                <a:lnTo>
                  <a:pt x="90242" y="86723"/>
                </a:lnTo>
                <a:lnTo>
                  <a:pt x="91076" y="85788"/>
                </a:lnTo>
                <a:lnTo>
                  <a:pt x="91872" y="84841"/>
                </a:lnTo>
                <a:lnTo>
                  <a:pt x="92655" y="83868"/>
                </a:lnTo>
                <a:lnTo>
                  <a:pt x="93413" y="82883"/>
                </a:lnTo>
                <a:lnTo>
                  <a:pt x="94146" y="81872"/>
                </a:lnTo>
                <a:lnTo>
                  <a:pt x="94853" y="80849"/>
                </a:lnTo>
                <a:lnTo>
                  <a:pt x="95548" y="79813"/>
                </a:lnTo>
                <a:lnTo>
                  <a:pt x="96205" y="78752"/>
                </a:lnTo>
                <a:lnTo>
                  <a:pt x="96850" y="77666"/>
                </a:lnTo>
                <a:lnTo>
                  <a:pt x="97153" y="77122"/>
                </a:lnTo>
                <a:lnTo>
                  <a:pt x="97456" y="76579"/>
                </a:lnTo>
                <a:lnTo>
                  <a:pt x="97759" y="76023"/>
                </a:lnTo>
                <a:lnTo>
                  <a:pt x="98037" y="75467"/>
                </a:lnTo>
                <a:lnTo>
                  <a:pt x="98328" y="74912"/>
                </a:lnTo>
                <a:lnTo>
                  <a:pt x="98606" y="74343"/>
                </a:lnTo>
                <a:lnTo>
                  <a:pt x="98871" y="73775"/>
                </a:lnTo>
                <a:lnTo>
                  <a:pt x="99136" y="73194"/>
                </a:lnTo>
                <a:lnTo>
                  <a:pt x="99389" y="72625"/>
                </a:lnTo>
                <a:lnTo>
                  <a:pt x="99642" y="72044"/>
                </a:lnTo>
                <a:lnTo>
                  <a:pt x="99882" y="71463"/>
                </a:lnTo>
                <a:lnTo>
                  <a:pt x="100122" y="70869"/>
                </a:lnTo>
                <a:lnTo>
                  <a:pt x="100349" y="70288"/>
                </a:lnTo>
                <a:lnTo>
                  <a:pt x="100564" y="69694"/>
                </a:lnTo>
                <a:lnTo>
                  <a:pt x="100779" y="69088"/>
                </a:lnTo>
                <a:lnTo>
                  <a:pt x="100993" y="68494"/>
                </a:lnTo>
                <a:lnTo>
                  <a:pt x="101196" y="67888"/>
                </a:lnTo>
                <a:lnTo>
                  <a:pt x="101385" y="67282"/>
                </a:lnTo>
                <a:lnTo>
                  <a:pt x="101575" y="66675"/>
                </a:lnTo>
                <a:lnTo>
                  <a:pt x="101751" y="66056"/>
                </a:lnTo>
                <a:lnTo>
                  <a:pt x="101916" y="65437"/>
                </a:lnTo>
                <a:lnTo>
                  <a:pt x="102080" y="64818"/>
                </a:lnTo>
                <a:lnTo>
                  <a:pt x="102244" y="64199"/>
                </a:lnTo>
                <a:lnTo>
                  <a:pt x="102383" y="63568"/>
                </a:lnTo>
                <a:lnTo>
                  <a:pt x="102535" y="62936"/>
                </a:lnTo>
                <a:lnTo>
                  <a:pt x="102661" y="62304"/>
                </a:lnTo>
                <a:lnTo>
                  <a:pt x="102787" y="61673"/>
                </a:lnTo>
                <a:lnTo>
                  <a:pt x="102901" y="61041"/>
                </a:lnTo>
                <a:lnTo>
                  <a:pt x="103015" y="60397"/>
                </a:lnTo>
                <a:lnTo>
                  <a:pt x="103116" y="59752"/>
                </a:lnTo>
                <a:lnTo>
                  <a:pt x="103217" y="59108"/>
                </a:lnTo>
                <a:lnTo>
                  <a:pt x="103305" y="58464"/>
                </a:lnTo>
                <a:lnTo>
                  <a:pt x="103381" y="57820"/>
                </a:lnTo>
                <a:lnTo>
                  <a:pt x="103444" y="57163"/>
                </a:lnTo>
                <a:lnTo>
                  <a:pt x="103508" y="56506"/>
                </a:lnTo>
                <a:lnTo>
                  <a:pt x="103571" y="55849"/>
                </a:lnTo>
                <a:lnTo>
                  <a:pt x="103609" y="55192"/>
                </a:lnTo>
                <a:lnTo>
                  <a:pt x="103646" y="54523"/>
                </a:lnTo>
                <a:lnTo>
                  <a:pt x="103672" y="53866"/>
                </a:lnTo>
                <a:lnTo>
                  <a:pt x="103697" y="53196"/>
                </a:lnTo>
                <a:lnTo>
                  <a:pt x="103710" y="52527"/>
                </a:lnTo>
                <a:lnTo>
                  <a:pt x="103710" y="51857"/>
                </a:lnTo>
                <a:lnTo>
                  <a:pt x="103710" y="51188"/>
                </a:lnTo>
                <a:lnTo>
                  <a:pt x="103697" y="50518"/>
                </a:lnTo>
                <a:lnTo>
                  <a:pt x="103672" y="49861"/>
                </a:lnTo>
                <a:lnTo>
                  <a:pt x="103646" y="49192"/>
                </a:lnTo>
                <a:lnTo>
                  <a:pt x="103609" y="48535"/>
                </a:lnTo>
                <a:lnTo>
                  <a:pt x="103571" y="47865"/>
                </a:lnTo>
                <a:lnTo>
                  <a:pt x="103508" y="47208"/>
                </a:lnTo>
                <a:lnTo>
                  <a:pt x="103444" y="46564"/>
                </a:lnTo>
                <a:lnTo>
                  <a:pt x="103381" y="45907"/>
                </a:lnTo>
                <a:lnTo>
                  <a:pt x="103305" y="45250"/>
                </a:lnTo>
                <a:lnTo>
                  <a:pt x="103217" y="44606"/>
                </a:lnTo>
                <a:lnTo>
                  <a:pt x="103116" y="43962"/>
                </a:lnTo>
                <a:lnTo>
                  <a:pt x="103015" y="43317"/>
                </a:lnTo>
                <a:lnTo>
                  <a:pt x="102901" y="42686"/>
                </a:lnTo>
                <a:lnTo>
                  <a:pt x="102787" y="42042"/>
                </a:lnTo>
                <a:lnTo>
                  <a:pt x="102661" y="41410"/>
                </a:lnTo>
                <a:lnTo>
                  <a:pt x="102535" y="40778"/>
                </a:lnTo>
                <a:lnTo>
                  <a:pt x="102383" y="40147"/>
                </a:lnTo>
                <a:lnTo>
                  <a:pt x="102244" y="39528"/>
                </a:lnTo>
                <a:lnTo>
                  <a:pt x="102080" y="38896"/>
                </a:lnTo>
                <a:lnTo>
                  <a:pt x="101916" y="38277"/>
                </a:lnTo>
                <a:lnTo>
                  <a:pt x="101751" y="37658"/>
                </a:lnTo>
                <a:lnTo>
                  <a:pt x="101575" y="37052"/>
                </a:lnTo>
                <a:lnTo>
                  <a:pt x="101385" y="36445"/>
                </a:lnTo>
                <a:lnTo>
                  <a:pt x="101196" y="35826"/>
                </a:lnTo>
                <a:lnTo>
                  <a:pt x="100993" y="35233"/>
                </a:lnTo>
                <a:lnTo>
                  <a:pt x="100779" y="34626"/>
                </a:lnTo>
                <a:lnTo>
                  <a:pt x="100564" y="34032"/>
                </a:lnTo>
                <a:lnTo>
                  <a:pt x="100349" y="33439"/>
                </a:lnTo>
                <a:lnTo>
                  <a:pt x="100122" y="32845"/>
                </a:lnTo>
                <a:lnTo>
                  <a:pt x="99882" y="32264"/>
                </a:lnTo>
                <a:lnTo>
                  <a:pt x="99642" y="31670"/>
                </a:lnTo>
                <a:lnTo>
                  <a:pt x="99389" y="31102"/>
                </a:lnTo>
                <a:lnTo>
                  <a:pt x="99136" y="30521"/>
                </a:lnTo>
                <a:lnTo>
                  <a:pt x="98871" y="29952"/>
                </a:lnTo>
                <a:lnTo>
                  <a:pt x="98606" y="29384"/>
                </a:lnTo>
                <a:lnTo>
                  <a:pt x="98328" y="28815"/>
                </a:lnTo>
                <a:lnTo>
                  <a:pt x="98037" y="28247"/>
                </a:lnTo>
                <a:lnTo>
                  <a:pt x="97759" y="27691"/>
                </a:lnTo>
                <a:lnTo>
                  <a:pt x="97456" y="27148"/>
                </a:lnTo>
                <a:lnTo>
                  <a:pt x="97153" y="26592"/>
                </a:lnTo>
                <a:lnTo>
                  <a:pt x="96850" y="26049"/>
                </a:lnTo>
                <a:lnTo>
                  <a:pt x="96205" y="24975"/>
                </a:lnTo>
                <a:lnTo>
                  <a:pt x="95548" y="23914"/>
                </a:lnTo>
                <a:lnTo>
                  <a:pt x="94853" y="22865"/>
                </a:lnTo>
                <a:lnTo>
                  <a:pt x="94146" y="21842"/>
                </a:lnTo>
                <a:lnTo>
                  <a:pt x="93413" y="20831"/>
                </a:lnTo>
                <a:lnTo>
                  <a:pt x="92655" y="19846"/>
                </a:lnTo>
                <a:lnTo>
                  <a:pt x="91872" y="18873"/>
                </a:lnTo>
                <a:lnTo>
                  <a:pt x="91076" y="17926"/>
                </a:lnTo>
                <a:lnTo>
                  <a:pt x="90242" y="16991"/>
                </a:lnTo>
                <a:lnTo>
                  <a:pt x="89396" y="16081"/>
                </a:lnTo>
                <a:lnTo>
                  <a:pt x="88524" y="15197"/>
                </a:lnTo>
                <a:lnTo>
                  <a:pt x="87640" y="14326"/>
                </a:lnTo>
                <a:lnTo>
                  <a:pt x="86730" y="13479"/>
                </a:lnTo>
                <a:lnTo>
                  <a:pt x="85795" y="12645"/>
                </a:lnTo>
                <a:lnTo>
                  <a:pt x="84848" y="11850"/>
                </a:lnTo>
                <a:lnTo>
                  <a:pt x="83875" y="11066"/>
                </a:lnTo>
                <a:lnTo>
                  <a:pt x="82889" y="10308"/>
                </a:lnTo>
                <a:lnTo>
                  <a:pt x="81879" y="9576"/>
                </a:lnTo>
                <a:lnTo>
                  <a:pt x="80855" y="8856"/>
                </a:lnTo>
                <a:lnTo>
                  <a:pt x="79807" y="8173"/>
                </a:lnTo>
                <a:lnTo>
                  <a:pt x="78746" y="7517"/>
                </a:lnTo>
                <a:lnTo>
                  <a:pt x="77672" y="6872"/>
                </a:lnTo>
                <a:lnTo>
                  <a:pt x="77129" y="6569"/>
                </a:lnTo>
                <a:lnTo>
                  <a:pt x="76573" y="6266"/>
                </a:lnTo>
                <a:lnTo>
                  <a:pt x="76029" y="5963"/>
                </a:lnTo>
                <a:lnTo>
                  <a:pt x="75461" y="5672"/>
                </a:lnTo>
                <a:lnTo>
                  <a:pt x="74905" y="5394"/>
                </a:lnTo>
                <a:lnTo>
                  <a:pt x="74336" y="5116"/>
                </a:lnTo>
                <a:lnTo>
                  <a:pt x="73768" y="4851"/>
                </a:lnTo>
                <a:lnTo>
                  <a:pt x="73199" y="4586"/>
                </a:lnTo>
                <a:lnTo>
                  <a:pt x="72618" y="4333"/>
                </a:lnTo>
                <a:lnTo>
                  <a:pt x="72037" y="4080"/>
                </a:lnTo>
                <a:lnTo>
                  <a:pt x="71456" y="3840"/>
                </a:lnTo>
                <a:lnTo>
                  <a:pt x="70875" y="3600"/>
                </a:lnTo>
                <a:lnTo>
                  <a:pt x="70281" y="3373"/>
                </a:lnTo>
                <a:lnTo>
                  <a:pt x="69687" y="3146"/>
                </a:lnTo>
                <a:lnTo>
                  <a:pt x="69094" y="2931"/>
                </a:lnTo>
                <a:lnTo>
                  <a:pt x="68487" y="2729"/>
                </a:lnTo>
                <a:lnTo>
                  <a:pt x="67881" y="2527"/>
                </a:lnTo>
                <a:lnTo>
                  <a:pt x="67274" y="2337"/>
                </a:lnTo>
                <a:lnTo>
                  <a:pt x="66668" y="2148"/>
                </a:lnTo>
                <a:lnTo>
                  <a:pt x="66049" y="1971"/>
                </a:lnTo>
                <a:lnTo>
                  <a:pt x="65442" y="1807"/>
                </a:lnTo>
                <a:lnTo>
                  <a:pt x="64823" y="1642"/>
                </a:lnTo>
                <a:lnTo>
                  <a:pt x="64192" y="1478"/>
                </a:lnTo>
                <a:lnTo>
                  <a:pt x="63573" y="1339"/>
                </a:lnTo>
                <a:lnTo>
                  <a:pt x="62941" y="1188"/>
                </a:lnTo>
                <a:lnTo>
                  <a:pt x="62309" y="1061"/>
                </a:lnTo>
                <a:lnTo>
                  <a:pt x="61678" y="935"/>
                </a:lnTo>
                <a:lnTo>
                  <a:pt x="61033" y="821"/>
                </a:lnTo>
                <a:lnTo>
                  <a:pt x="60402" y="708"/>
                </a:lnTo>
                <a:lnTo>
                  <a:pt x="59757" y="607"/>
                </a:lnTo>
                <a:lnTo>
                  <a:pt x="59113" y="505"/>
                </a:lnTo>
                <a:lnTo>
                  <a:pt x="58456" y="417"/>
                </a:lnTo>
                <a:lnTo>
                  <a:pt x="57812" y="341"/>
                </a:lnTo>
                <a:lnTo>
                  <a:pt x="57155" y="278"/>
                </a:lnTo>
                <a:lnTo>
                  <a:pt x="56510" y="215"/>
                </a:lnTo>
                <a:lnTo>
                  <a:pt x="55853" y="152"/>
                </a:lnTo>
                <a:lnTo>
                  <a:pt x="55184" y="114"/>
                </a:lnTo>
                <a:lnTo>
                  <a:pt x="54527" y="76"/>
                </a:lnTo>
                <a:lnTo>
                  <a:pt x="53857" y="38"/>
                </a:lnTo>
                <a:lnTo>
                  <a:pt x="53200" y="25"/>
                </a:lnTo>
                <a:lnTo>
                  <a:pt x="52531" y="13"/>
                </a:lnTo>
                <a:lnTo>
                  <a:pt x="51861" y="0"/>
                </a:lnTo>
                <a:close/>
              </a:path>
            </a:pathLst>
          </a:cu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380;p51">
            <a:extLst>
              <a:ext uri="{FF2B5EF4-FFF2-40B4-BE49-F238E27FC236}">
                <a16:creationId xmlns:a16="http://schemas.microsoft.com/office/drawing/2014/main" id="{3AAB0ADC-3C78-406F-A231-BD065D435F88}"/>
              </a:ext>
            </a:extLst>
          </p:cNvPr>
          <p:cNvSpPr/>
          <p:nvPr/>
        </p:nvSpPr>
        <p:spPr>
          <a:xfrm rot="10800000">
            <a:off x="8373428" y="1963777"/>
            <a:ext cx="279151" cy="546557"/>
          </a:xfrm>
          <a:custGeom>
            <a:avLst/>
            <a:gdLst/>
            <a:ahLst/>
            <a:cxnLst/>
            <a:rect l="l" t="t" r="r" b="b"/>
            <a:pathLst>
              <a:path w="43397" h="84968" extrusionOk="0">
                <a:moveTo>
                  <a:pt x="25066" y="20718"/>
                </a:moveTo>
                <a:lnTo>
                  <a:pt x="28098" y="21842"/>
                </a:lnTo>
                <a:lnTo>
                  <a:pt x="27769" y="21893"/>
                </a:lnTo>
                <a:lnTo>
                  <a:pt x="27466" y="21918"/>
                </a:lnTo>
                <a:lnTo>
                  <a:pt x="26885" y="21918"/>
                </a:lnTo>
                <a:lnTo>
                  <a:pt x="26619" y="21893"/>
                </a:lnTo>
                <a:lnTo>
                  <a:pt x="26379" y="21868"/>
                </a:lnTo>
                <a:lnTo>
                  <a:pt x="26152" y="21817"/>
                </a:lnTo>
                <a:lnTo>
                  <a:pt x="25937" y="21754"/>
                </a:lnTo>
                <a:lnTo>
                  <a:pt x="25760" y="21666"/>
                </a:lnTo>
                <a:lnTo>
                  <a:pt x="25583" y="21577"/>
                </a:lnTo>
                <a:lnTo>
                  <a:pt x="25445" y="21476"/>
                </a:lnTo>
                <a:lnTo>
                  <a:pt x="25318" y="21350"/>
                </a:lnTo>
                <a:lnTo>
                  <a:pt x="25217" y="21211"/>
                </a:lnTo>
                <a:lnTo>
                  <a:pt x="25141" y="21059"/>
                </a:lnTo>
                <a:lnTo>
                  <a:pt x="25091" y="20895"/>
                </a:lnTo>
                <a:lnTo>
                  <a:pt x="25066" y="20718"/>
                </a:lnTo>
                <a:close/>
                <a:moveTo>
                  <a:pt x="32532" y="17421"/>
                </a:moveTo>
                <a:lnTo>
                  <a:pt x="33138" y="17434"/>
                </a:lnTo>
                <a:lnTo>
                  <a:pt x="33757" y="17472"/>
                </a:lnTo>
                <a:lnTo>
                  <a:pt x="34364" y="17522"/>
                </a:lnTo>
                <a:lnTo>
                  <a:pt x="34983" y="17611"/>
                </a:lnTo>
                <a:lnTo>
                  <a:pt x="35589" y="17724"/>
                </a:lnTo>
                <a:lnTo>
                  <a:pt x="36183" y="17876"/>
                </a:lnTo>
                <a:lnTo>
                  <a:pt x="36777" y="18040"/>
                </a:lnTo>
                <a:lnTo>
                  <a:pt x="37371" y="18242"/>
                </a:lnTo>
                <a:lnTo>
                  <a:pt x="37939" y="18457"/>
                </a:lnTo>
                <a:lnTo>
                  <a:pt x="38217" y="18583"/>
                </a:lnTo>
                <a:lnTo>
                  <a:pt x="38495" y="18710"/>
                </a:lnTo>
                <a:lnTo>
                  <a:pt x="38773" y="18849"/>
                </a:lnTo>
                <a:lnTo>
                  <a:pt x="39038" y="18987"/>
                </a:lnTo>
                <a:lnTo>
                  <a:pt x="39316" y="19139"/>
                </a:lnTo>
                <a:lnTo>
                  <a:pt x="39569" y="19291"/>
                </a:lnTo>
                <a:lnTo>
                  <a:pt x="39834" y="19455"/>
                </a:lnTo>
                <a:lnTo>
                  <a:pt x="40087" y="19632"/>
                </a:lnTo>
                <a:lnTo>
                  <a:pt x="40327" y="19809"/>
                </a:lnTo>
                <a:lnTo>
                  <a:pt x="40567" y="19998"/>
                </a:lnTo>
                <a:lnTo>
                  <a:pt x="40807" y="20188"/>
                </a:lnTo>
                <a:lnTo>
                  <a:pt x="41034" y="20377"/>
                </a:lnTo>
                <a:lnTo>
                  <a:pt x="41262" y="20592"/>
                </a:lnTo>
                <a:lnTo>
                  <a:pt x="41477" y="20794"/>
                </a:lnTo>
                <a:lnTo>
                  <a:pt x="41679" y="21021"/>
                </a:lnTo>
                <a:lnTo>
                  <a:pt x="41881" y="21249"/>
                </a:lnTo>
                <a:lnTo>
                  <a:pt x="42083" y="21476"/>
                </a:lnTo>
                <a:lnTo>
                  <a:pt x="42273" y="21716"/>
                </a:lnTo>
                <a:lnTo>
                  <a:pt x="41173" y="21880"/>
                </a:lnTo>
                <a:lnTo>
                  <a:pt x="40087" y="22007"/>
                </a:lnTo>
                <a:lnTo>
                  <a:pt x="39013" y="22108"/>
                </a:lnTo>
                <a:lnTo>
                  <a:pt x="38470" y="22146"/>
                </a:lnTo>
                <a:lnTo>
                  <a:pt x="37927" y="22184"/>
                </a:lnTo>
                <a:lnTo>
                  <a:pt x="37396" y="22209"/>
                </a:lnTo>
                <a:lnTo>
                  <a:pt x="36853" y="22221"/>
                </a:lnTo>
                <a:lnTo>
                  <a:pt x="35261" y="22221"/>
                </a:lnTo>
                <a:lnTo>
                  <a:pt x="34718" y="22196"/>
                </a:lnTo>
                <a:lnTo>
                  <a:pt x="34187" y="22171"/>
                </a:lnTo>
                <a:lnTo>
                  <a:pt x="33656" y="22133"/>
                </a:lnTo>
                <a:lnTo>
                  <a:pt x="33126" y="22082"/>
                </a:lnTo>
                <a:lnTo>
                  <a:pt x="32608" y="22032"/>
                </a:lnTo>
                <a:lnTo>
                  <a:pt x="32077" y="21969"/>
                </a:lnTo>
                <a:lnTo>
                  <a:pt x="31547" y="21893"/>
                </a:lnTo>
                <a:lnTo>
                  <a:pt x="31029" y="21805"/>
                </a:lnTo>
                <a:lnTo>
                  <a:pt x="30498" y="21704"/>
                </a:lnTo>
                <a:lnTo>
                  <a:pt x="29980" y="21602"/>
                </a:lnTo>
                <a:lnTo>
                  <a:pt x="29449" y="21489"/>
                </a:lnTo>
                <a:lnTo>
                  <a:pt x="28931" y="21362"/>
                </a:lnTo>
                <a:lnTo>
                  <a:pt x="28401" y="21223"/>
                </a:lnTo>
                <a:lnTo>
                  <a:pt x="27883" y="21072"/>
                </a:lnTo>
                <a:lnTo>
                  <a:pt x="27365" y="20908"/>
                </a:lnTo>
                <a:lnTo>
                  <a:pt x="26847" y="20731"/>
                </a:lnTo>
                <a:lnTo>
                  <a:pt x="26329" y="20554"/>
                </a:lnTo>
                <a:lnTo>
                  <a:pt x="25811" y="20352"/>
                </a:lnTo>
                <a:lnTo>
                  <a:pt x="25293" y="20150"/>
                </a:lnTo>
                <a:lnTo>
                  <a:pt x="25482" y="19960"/>
                </a:lnTo>
                <a:lnTo>
                  <a:pt x="25672" y="19783"/>
                </a:lnTo>
                <a:lnTo>
                  <a:pt x="25874" y="19606"/>
                </a:lnTo>
                <a:lnTo>
                  <a:pt x="26076" y="19442"/>
                </a:lnTo>
                <a:lnTo>
                  <a:pt x="26291" y="19278"/>
                </a:lnTo>
                <a:lnTo>
                  <a:pt x="26506" y="19126"/>
                </a:lnTo>
                <a:lnTo>
                  <a:pt x="26733" y="18975"/>
                </a:lnTo>
                <a:lnTo>
                  <a:pt x="26973" y="18836"/>
                </a:lnTo>
                <a:lnTo>
                  <a:pt x="27213" y="18710"/>
                </a:lnTo>
                <a:lnTo>
                  <a:pt x="27453" y="18583"/>
                </a:lnTo>
                <a:lnTo>
                  <a:pt x="27706" y="18457"/>
                </a:lnTo>
                <a:lnTo>
                  <a:pt x="27959" y="18343"/>
                </a:lnTo>
                <a:lnTo>
                  <a:pt x="28224" y="18242"/>
                </a:lnTo>
                <a:lnTo>
                  <a:pt x="28477" y="18141"/>
                </a:lnTo>
                <a:lnTo>
                  <a:pt x="28755" y="18040"/>
                </a:lnTo>
                <a:lnTo>
                  <a:pt x="29020" y="17952"/>
                </a:lnTo>
                <a:lnTo>
                  <a:pt x="29576" y="17800"/>
                </a:lnTo>
                <a:lnTo>
                  <a:pt x="30157" y="17674"/>
                </a:lnTo>
                <a:lnTo>
                  <a:pt x="30738" y="17573"/>
                </a:lnTo>
                <a:lnTo>
                  <a:pt x="31332" y="17497"/>
                </a:lnTo>
                <a:lnTo>
                  <a:pt x="31926" y="17446"/>
                </a:lnTo>
                <a:lnTo>
                  <a:pt x="32532" y="17421"/>
                </a:lnTo>
                <a:close/>
                <a:moveTo>
                  <a:pt x="22109" y="20276"/>
                </a:moveTo>
                <a:lnTo>
                  <a:pt x="22754" y="20301"/>
                </a:lnTo>
                <a:lnTo>
                  <a:pt x="23410" y="20352"/>
                </a:lnTo>
                <a:lnTo>
                  <a:pt x="24067" y="20415"/>
                </a:lnTo>
                <a:lnTo>
                  <a:pt x="23613" y="20895"/>
                </a:lnTo>
                <a:lnTo>
                  <a:pt x="23145" y="21362"/>
                </a:lnTo>
                <a:lnTo>
                  <a:pt x="22665" y="21805"/>
                </a:lnTo>
                <a:lnTo>
                  <a:pt x="22185" y="22221"/>
                </a:lnTo>
                <a:lnTo>
                  <a:pt x="21705" y="22626"/>
                </a:lnTo>
                <a:lnTo>
                  <a:pt x="21200" y="23017"/>
                </a:lnTo>
                <a:lnTo>
                  <a:pt x="20707" y="23371"/>
                </a:lnTo>
                <a:lnTo>
                  <a:pt x="20189" y="23725"/>
                </a:lnTo>
                <a:lnTo>
                  <a:pt x="19671" y="24053"/>
                </a:lnTo>
                <a:lnTo>
                  <a:pt x="19153" y="24356"/>
                </a:lnTo>
                <a:lnTo>
                  <a:pt x="18622" y="24647"/>
                </a:lnTo>
                <a:lnTo>
                  <a:pt x="18092" y="24912"/>
                </a:lnTo>
                <a:lnTo>
                  <a:pt x="17548" y="25165"/>
                </a:lnTo>
                <a:lnTo>
                  <a:pt x="16993" y="25405"/>
                </a:lnTo>
                <a:lnTo>
                  <a:pt x="16437" y="25620"/>
                </a:lnTo>
                <a:lnTo>
                  <a:pt x="15881" y="25822"/>
                </a:lnTo>
                <a:lnTo>
                  <a:pt x="15312" y="25999"/>
                </a:lnTo>
                <a:lnTo>
                  <a:pt x="14731" y="26163"/>
                </a:lnTo>
                <a:lnTo>
                  <a:pt x="14150" y="26314"/>
                </a:lnTo>
                <a:lnTo>
                  <a:pt x="13569" y="26441"/>
                </a:lnTo>
                <a:lnTo>
                  <a:pt x="12975" y="26554"/>
                </a:lnTo>
                <a:lnTo>
                  <a:pt x="12369" y="26656"/>
                </a:lnTo>
                <a:lnTo>
                  <a:pt x="11762" y="26744"/>
                </a:lnTo>
                <a:lnTo>
                  <a:pt x="11156" y="26807"/>
                </a:lnTo>
                <a:lnTo>
                  <a:pt x="10537" y="26858"/>
                </a:lnTo>
                <a:lnTo>
                  <a:pt x="9918" y="26896"/>
                </a:lnTo>
                <a:lnTo>
                  <a:pt x="9286" y="26908"/>
                </a:lnTo>
                <a:lnTo>
                  <a:pt x="8654" y="26921"/>
                </a:lnTo>
                <a:lnTo>
                  <a:pt x="8023" y="26908"/>
                </a:lnTo>
                <a:lnTo>
                  <a:pt x="7378" y="26883"/>
                </a:lnTo>
                <a:lnTo>
                  <a:pt x="6734" y="26845"/>
                </a:lnTo>
                <a:lnTo>
                  <a:pt x="6077" y="26782"/>
                </a:lnTo>
                <a:lnTo>
                  <a:pt x="6557" y="26390"/>
                </a:lnTo>
                <a:lnTo>
                  <a:pt x="7050" y="25999"/>
                </a:lnTo>
                <a:lnTo>
                  <a:pt x="7555" y="25620"/>
                </a:lnTo>
                <a:lnTo>
                  <a:pt x="8048" y="25253"/>
                </a:lnTo>
                <a:lnTo>
                  <a:pt x="8553" y="24887"/>
                </a:lnTo>
                <a:lnTo>
                  <a:pt x="9059" y="24533"/>
                </a:lnTo>
                <a:lnTo>
                  <a:pt x="9577" y="24205"/>
                </a:lnTo>
                <a:lnTo>
                  <a:pt x="10082" y="23864"/>
                </a:lnTo>
                <a:lnTo>
                  <a:pt x="10600" y="23548"/>
                </a:lnTo>
                <a:lnTo>
                  <a:pt x="11131" y="23245"/>
                </a:lnTo>
                <a:lnTo>
                  <a:pt x="11649" y="22954"/>
                </a:lnTo>
                <a:lnTo>
                  <a:pt x="12192" y="22676"/>
                </a:lnTo>
                <a:lnTo>
                  <a:pt x="12722" y="22411"/>
                </a:lnTo>
                <a:lnTo>
                  <a:pt x="13266" y="22158"/>
                </a:lnTo>
                <a:lnTo>
                  <a:pt x="13809" y="21918"/>
                </a:lnTo>
                <a:lnTo>
                  <a:pt x="14365" y="21691"/>
                </a:lnTo>
                <a:lnTo>
                  <a:pt x="14921" y="21476"/>
                </a:lnTo>
                <a:lnTo>
                  <a:pt x="15489" y="21287"/>
                </a:lnTo>
                <a:lnTo>
                  <a:pt x="16058" y="21110"/>
                </a:lnTo>
                <a:lnTo>
                  <a:pt x="16639" y="20946"/>
                </a:lnTo>
                <a:lnTo>
                  <a:pt x="17220" y="20794"/>
                </a:lnTo>
                <a:lnTo>
                  <a:pt x="17801" y="20668"/>
                </a:lnTo>
                <a:lnTo>
                  <a:pt x="18395" y="20554"/>
                </a:lnTo>
                <a:lnTo>
                  <a:pt x="19001" y="20466"/>
                </a:lnTo>
                <a:lnTo>
                  <a:pt x="19608" y="20390"/>
                </a:lnTo>
                <a:lnTo>
                  <a:pt x="20227" y="20327"/>
                </a:lnTo>
                <a:lnTo>
                  <a:pt x="20846" y="20289"/>
                </a:lnTo>
                <a:lnTo>
                  <a:pt x="21478" y="20276"/>
                </a:lnTo>
                <a:close/>
                <a:moveTo>
                  <a:pt x="25533" y="22424"/>
                </a:moveTo>
                <a:lnTo>
                  <a:pt x="26051" y="22449"/>
                </a:lnTo>
                <a:lnTo>
                  <a:pt x="26569" y="22487"/>
                </a:lnTo>
                <a:lnTo>
                  <a:pt x="27087" y="22537"/>
                </a:lnTo>
                <a:lnTo>
                  <a:pt x="27605" y="22626"/>
                </a:lnTo>
                <a:lnTo>
                  <a:pt x="28123" y="22727"/>
                </a:lnTo>
                <a:lnTo>
                  <a:pt x="28641" y="22866"/>
                </a:lnTo>
                <a:lnTo>
                  <a:pt x="29159" y="23005"/>
                </a:lnTo>
                <a:lnTo>
                  <a:pt x="29664" y="23182"/>
                </a:lnTo>
                <a:lnTo>
                  <a:pt x="30169" y="23371"/>
                </a:lnTo>
                <a:lnTo>
                  <a:pt x="30675" y="23586"/>
                </a:lnTo>
                <a:lnTo>
                  <a:pt x="31168" y="23813"/>
                </a:lnTo>
                <a:lnTo>
                  <a:pt x="31660" y="24053"/>
                </a:lnTo>
                <a:lnTo>
                  <a:pt x="32140" y="24318"/>
                </a:lnTo>
                <a:lnTo>
                  <a:pt x="32620" y="24609"/>
                </a:lnTo>
                <a:lnTo>
                  <a:pt x="33075" y="24912"/>
                </a:lnTo>
                <a:lnTo>
                  <a:pt x="33543" y="25228"/>
                </a:lnTo>
                <a:lnTo>
                  <a:pt x="33985" y="25569"/>
                </a:lnTo>
                <a:lnTo>
                  <a:pt x="34427" y="25923"/>
                </a:lnTo>
                <a:lnTo>
                  <a:pt x="34857" y="26289"/>
                </a:lnTo>
                <a:lnTo>
                  <a:pt x="35273" y="26668"/>
                </a:lnTo>
                <a:lnTo>
                  <a:pt x="35678" y="27060"/>
                </a:lnTo>
                <a:lnTo>
                  <a:pt x="36069" y="27477"/>
                </a:lnTo>
                <a:lnTo>
                  <a:pt x="36436" y="27894"/>
                </a:lnTo>
                <a:lnTo>
                  <a:pt x="36802" y="28336"/>
                </a:lnTo>
                <a:lnTo>
                  <a:pt x="37143" y="28778"/>
                </a:lnTo>
                <a:lnTo>
                  <a:pt x="37484" y="29245"/>
                </a:lnTo>
                <a:lnTo>
                  <a:pt x="37788" y="29713"/>
                </a:lnTo>
                <a:lnTo>
                  <a:pt x="38091" y="30193"/>
                </a:lnTo>
                <a:lnTo>
                  <a:pt x="38369" y="30685"/>
                </a:lnTo>
                <a:lnTo>
                  <a:pt x="38634" y="31191"/>
                </a:lnTo>
                <a:lnTo>
                  <a:pt x="38874" y="31709"/>
                </a:lnTo>
                <a:lnTo>
                  <a:pt x="38571" y="31658"/>
                </a:lnTo>
                <a:lnTo>
                  <a:pt x="38255" y="31582"/>
                </a:lnTo>
                <a:lnTo>
                  <a:pt x="37901" y="31481"/>
                </a:lnTo>
                <a:lnTo>
                  <a:pt x="37522" y="31367"/>
                </a:lnTo>
                <a:lnTo>
                  <a:pt x="37131" y="31229"/>
                </a:lnTo>
                <a:lnTo>
                  <a:pt x="36701" y="31064"/>
                </a:lnTo>
                <a:lnTo>
                  <a:pt x="36259" y="30875"/>
                </a:lnTo>
                <a:lnTo>
                  <a:pt x="35804" y="30673"/>
                </a:lnTo>
                <a:lnTo>
                  <a:pt x="35324" y="30458"/>
                </a:lnTo>
                <a:lnTo>
                  <a:pt x="34831" y="30218"/>
                </a:lnTo>
                <a:lnTo>
                  <a:pt x="34339" y="29965"/>
                </a:lnTo>
                <a:lnTo>
                  <a:pt x="33821" y="29700"/>
                </a:lnTo>
                <a:lnTo>
                  <a:pt x="33303" y="29409"/>
                </a:lnTo>
                <a:lnTo>
                  <a:pt x="32785" y="29119"/>
                </a:lnTo>
                <a:lnTo>
                  <a:pt x="32254" y="28803"/>
                </a:lnTo>
                <a:lnTo>
                  <a:pt x="31736" y="28475"/>
                </a:lnTo>
                <a:lnTo>
                  <a:pt x="31205" y="28146"/>
                </a:lnTo>
                <a:lnTo>
                  <a:pt x="30687" y="27805"/>
                </a:lnTo>
                <a:lnTo>
                  <a:pt x="30182" y="27451"/>
                </a:lnTo>
                <a:lnTo>
                  <a:pt x="29677" y="27085"/>
                </a:lnTo>
                <a:lnTo>
                  <a:pt x="29171" y="26719"/>
                </a:lnTo>
                <a:lnTo>
                  <a:pt x="28691" y="26352"/>
                </a:lnTo>
                <a:lnTo>
                  <a:pt x="28224" y="25961"/>
                </a:lnTo>
                <a:lnTo>
                  <a:pt x="27769" y="25582"/>
                </a:lnTo>
                <a:lnTo>
                  <a:pt x="27340" y="25190"/>
                </a:lnTo>
                <a:lnTo>
                  <a:pt x="26935" y="24799"/>
                </a:lnTo>
                <a:lnTo>
                  <a:pt x="26544" y="24407"/>
                </a:lnTo>
                <a:lnTo>
                  <a:pt x="26177" y="24015"/>
                </a:lnTo>
                <a:lnTo>
                  <a:pt x="25836" y="23611"/>
                </a:lnTo>
                <a:lnTo>
                  <a:pt x="25533" y="23219"/>
                </a:lnTo>
                <a:lnTo>
                  <a:pt x="25255" y="22828"/>
                </a:lnTo>
                <a:lnTo>
                  <a:pt x="25015" y="22436"/>
                </a:lnTo>
                <a:lnTo>
                  <a:pt x="25533" y="22424"/>
                </a:lnTo>
                <a:close/>
                <a:moveTo>
                  <a:pt x="19444" y="29991"/>
                </a:moveTo>
                <a:lnTo>
                  <a:pt x="20025" y="30003"/>
                </a:lnTo>
                <a:lnTo>
                  <a:pt x="20568" y="30028"/>
                </a:lnTo>
                <a:lnTo>
                  <a:pt x="21086" y="30079"/>
                </a:lnTo>
                <a:lnTo>
                  <a:pt x="21566" y="30155"/>
                </a:lnTo>
                <a:lnTo>
                  <a:pt x="21996" y="30243"/>
                </a:lnTo>
                <a:lnTo>
                  <a:pt x="22198" y="30294"/>
                </a:lnTo>
                <a:lnTo>
                  <a:pt x="22400" y="30357"/>
                </a:lnTo>
                <a:lnTo>
                  <a:pt x="21718" y="30837"/>
                </a:lnTo>
                <a:lnTo>
                  <a:pt x="21035" y="31292"/>
                </a:lnTo>
                <a:lnTo>
                  <a:pt x="20353" y="31721"/>
                </a:lnTo>
                <a:lnTo>
                  <a:pt x="19658" y="32125"/>
                </a:lnTo>
                <a:lnTo>
                  <a:pt x="18963" y="32517"/>
                </a:lnTo>
                <a:lnTo>
                  <a:pt x="18269" y="32883"/>
                </a:lnTo>
                <a:lnTo>
                  <a:pt x="17574" y="33224"/>
                </a:lnTo>
                <a:lnTo>
                  <a:pt x="16879" y="33540"/>
                </a:lnTo>
                <a:lnTo>
                  <a:pt x="16171" y="33843"/>
                </a:lnTo>
                <a:lnTo>
                  <a:pt x="15477" y="34121"/>
                </a:lnTo>
                <a:lnTo>
                  <a:pt x="14782" y="34374"/>
                </a:lnTo>
                <a:lnTo>
                  <a:pt x="14100" y="34601"/>
                </a:lnTo>
                <a:lnTo>
                  <a:pt x="13405" y="34816"/>
                </a:lnTo>
                <a:lnTo>
                  <a:pt x="12722" y="35006"/>
                </a:lnTo>
                <a:lnTo>
                  <a:pt x="12053" y="35170"/>
                </a:lnTo>
                <a:lnTo>
                  <a:pt x="11383" y="35321"/>
                </a:lnTo>
                <a:lnTo>
                  <a:pt x="10714" y="35435"/>
                </a:lnTo>
                <a:lnTo>
                  <a:pt x="10057" y="35536"/>
                </a:lnTo>
                <a:lnTo>
                  <a:pt x="9412" y="35625"/>
                </a:lnTo>
                <a:lnTo>
                  <a:pt x="8768" y="35675"/>
                </a:lnTo>
                <a:lnTo>
                  <a:pt x="8149" y="35726"/>
                </a:lnTo>
                <a:lnTo>
                  <a:pt x="7530" y="35738"/>
                </a:lnTo>
                <a:lnTo>
                  <a:pt x="6924" y="35738"/>
                </a:lnTo>
                <a:lnTo>
                  <a:pt x="6330" y="35713"/>
                </a:lnTo>
                <a:lnTo>
                  <a:pt x="5761" y="35663"/>
                </a:lnTo>
                <a:lnTo>
                  <a:pt x="5193" y="35599"/>
                </a:lnTo>
                <a:lnTo>
                  <a:pt x="4650" y="35511"/>
                </a:lnTo>
                <a:lnTo>
                  <a:pt x="4119" y="35397"/>
                </a:lnTo>
                <a:lnTo>
                  <a:pt x="3601" y="35271"/>
                </a:lnTo>
                <a:lnTo>
                  <a:pt x="3108" y="35119"/>
                </a:lnTo>
                <a:lnTo>
                  <a:pt x="2628" y="34943"/>
                </a:lnTo>
                <a:lnTo>
                  <a:pt x="2161" y="34753"/>
                </a:lnTo>
                <a:lnTo>
                  <a:pt x="2616" y="34437"/>
                </a:lnTo>
                <a:lnTo>
                  <a:pt x="3096" y="34134"/>
                </a:lnTo>
                <a:lnTo>
                  <a:pt x="3614" y="33831"/>
                </a:lnTo>
                <a:lnTo>
                  <a:pt x="4169" y="33540"/>
                </a:lnTo>
                <a:lnTo>
                  <a:pt x="4751" y="33262"/>
                </a:lnTo>
                <a:lnTo>
                  <a:pt x="5370" y="32984"/>
                </a:lnTo>
                <a:lnTo>
                  <a:pt x="6014" y="32719"/>
                </a:lnTo>
                <a:lnTo>
                  <a:pt x="6671" y="32454"/>
                </a:lnTo>
                <a:lnTo>
                  <a:pt x="7366" y="32214"/>
                </a:lnTo>
                <a:lnTo>
                  <a:pt x="8061" y="31974"/>
                </a:lnTo>
                <a:lnTo>
                  <a:pt x="8781" y="31746"/>
                </a:lnTo>
                <a:lnTo>
                  <a:pt x="9514" y="31532"/>
                </a:lnTo>
                <a:lnTo>
                  <a:pt x="10246" y="31330"/>
                </a:lnTo>
                <a:lnTo>
                  <a:pt x="10992" y="31140"/>
                </a:lnTo>
                <a:lnTo>
                  <a:pt x="11737" y="30963"/>
                </a:lnTo>
                <a:lnTo>
                  <a:pt x="12495" y="30799"/>
                </a:lnTo>
                <a:lnTo>
                  <a:pt x="13240" y="30647"/>
                </a:lnTo>
                <a:lnTo>
                  <a:pt x="13986" y="30508"/>
                </a:lnTo>
                <a:lnTo>
                  <a:pt x="14719" y="30382"/>
                </a:lnTo>
                <a:lnTo>
                  <a:pt x="15439" y="30281"/>
                </a:lnTo>
                <a:lnTo>
                  <a:pt x="16159" y="30193"/>
                </a:lnTo>
                <a:lnTo>
                  <a:pt x="16854" y="30117"/>
                </a:lnTo>
                <a:lnTo>
                  <a:pt x="17536" y="30054"/>
                </a:lnTo>
                <a:lnTo>
                  <a:pt x="18193" y="30016"/>
                </a:lnTo>
                <a:lnTo>
                  <a:pt x="18837" y="29991"/>
                </a:lnTo>
                <a:close/>
                <a:moveTo>
                  <a:pt x="26885" y="32833"/>
                </a:moveTo>
                <a:lnTo>
                  <a:pt x="27213" y="32845"/>
                </a:lnTo>
                <a:lnTo>
                  <a:pt x="27529" y="32858"/>
                </a:lnTo>
                <a:lnTo>
                  <a:pt x="27858" y="32883"/>
                </a:lnTo>
                <a:lnTo>
                  <a:pt x="28173" y="32921"/>
                </a:lnTo>
                <a:lnTo>
                  <a:pt x="28502" y="32972"/>
                </a:lnTo>
                <a:lnTo>
                  <a:pt x="28843" y="33022"/>
                </a:lnTo>
                <a:lnTo>
                  <a:pt x="29171" y="33086"/>
                </a:lnTo>
                <a:lnTo>
                  <a:pt x="29513" y="33161"/>
                </a:lnTo>
                <a:lnTo>
                  <a:pt x="30182" y="33326"/>
                </a:lnTo>
                <a:lnTo>
                  <a:pt x="30864" y="33515"/>
                </a:lnTo>
                <a:lnTo>
                  <a:pt x="31547" y="33742"/>
                </a:lnTo>
                <a:lnTo>
                  <a:pt x="32216" y="34008"/>
                </a:lnTo>
                <a:lnTo>
                  <a:pt x="32898" y="34286"/>
                </a:lnTo>
                <a:lnTo>
                  <a:pt x="33568" y="34601"/>
                </a:lnTo>
                <a:lnTo>
                  <a:pt x="34238" y="34930"/>
                </a:lnTo>
                <a:lnTo>
                  <a:pt x="34894" y="35284"/>
                </a:lnTo>
                <a:lnTo>
                  <a:pt x="35539" y="35663"/>
                </a:lnTo>
                <a:lnTo>
                  <a:pt x="36170" y="36067"/>
                </a:lnTo>
                <a:lnTo>
                  <a:pt x="36790" y="36484"/>
                </a:lnTo>
                <a:lnTo>
                  <a:pt x="37383" y="36913"/>
                </a:lnTo>
                <a:lnTo>
                  <a:pt x="37964" y="37368"/>
                </a:lnTo>
                <a:lnTo>
                  <a:pt x="38520" y="37823"/>
                </a:lnTo>
                <a:lnTo>
                  <a:pt x="39064" y="38303"/>
                </a:lnTo>
                <a:lnTo>
                  <a:pt x="39569" y="38795"/>
                </a:lnTo>
                <a:lnTo>
                  <a:pt x="40049" y="39301"/>
                </a:lnTo>
                <a:lnTo>
                  <a:pt x="40491" y="39806"/>
                </a:lnTo>
                <a:lnTo>
                  <a:pt x="40706" y="40071"/>
                </a:lnTo>
                <a:lnTo>
                  <a:pt x="40908" y="40324"/>
                </a:lnTo>
                <a:lnTo>
                  <a:pt x="41110" y="40589"/>
                </a:lnTo>
                <a:lnTo>
                  <a:pt x="41300" y="40855"/>
                </a:lnTo>
                <a:lnTo>
                  <a:pt x="41477" y="41120"/>
                </a:lnTo>
                <a:lnTo>
                  <a:pt x="41641" y="41385"/>
                </a:lnTo>
                <a:lnTo>
                  <a:pt x="41805" y="41650"/>
                </a:lnTo>
                <a:lnTo>
                  <a:pt x="41944" y="41916"/>
                </a:lnTo>
                <a:lnTo>
                  <a:pt x="41312" y="41764"/>
                </a:lnTo>
                <a:lnTo>
                  <a:pt x="40693" y="41600"/>
                </a:lnTo>
                <a:lnTo>
                  <a:pt x="40062" y="41423"/>
                </a:lnTo>
                <a:lnTo>
                  <a:pt x="39443" y="41246"/>
                </a:lnTo>
                <a:lnTo>
                  <a:pt x="38836" y="41057"/>
                </a:lnTo>
                <a:lnTo>
                  <a:pt x="38230" y="40855"/>
                </a:lnTo>
                <a:lnTo>
                  <a:pt x="37623" y="40652"/>
                </a:lnTo>
                <a:lnTo>
                  <a:pt x="37017" y="40438"/>
                </a:lnTo>
                <a:lnTo>
                  <a:pt x="36423" y="40223"/>
                </a:lnTo>
                <a:lnTo>
                  <a:pt x="35829" y="39996"/>
                </a:lnTo>
                <a:lnTo>
                  <a:pt x="35236" y="39768"/>
                </a:lnTo>
                <a:lnTo>
                  <a:pt x="34654" y="39516"/>
                </a:lnTo>
                <a:lnTo>
                  <a:pt x="33492" y="39023"/>
                </a:lnTo>
                <a:lnTo>
                  <a:pt x="32342" y="38492"/>
                </a:lnTo>
                <a:lnTo>
                  <a:pt x="31193" y="37936"/>
                </a:lnTo>
                <a:lnTo>
                  <a:pt x="30068" y="37368"/>
                </a:lnTo>
                <a:lnTo>
                  <a:pt x="28944" y="36762"/>
                </a:lnTo>
                <a:lnTo>
                  <a:pt x="27832" y="36155"/>
                </a:lnTo>
                <a:lnTo>
                  <a:pt x="26733" y="35511"/>
                </a:lnTo>
                <a:lnTo>
                  <a:pt x="25621" y="34867"/>
                </a:lnTo>
                <a:lnTo>
                  <a:pt x="24535" y="34197"/>
                </a:lnTo>
                <a:lnTo>
                  <a:pt x="23448" y="33528"/>
                </a:lnTo>
                <a:lnTo>
                  <a:pt x="23701" y="33401"/>
                </a:lnTo>
                <a:lnTo>
                  <a:pt x="23966" y="33300"/>
                </a:lnTo>
                <a:lnTo>
                  <a:pt x="24232" y="33199"/>
                </a:lnTo>
                <a:lnTo>
                  <a:pt x="24510" y="33123"/>
                </a:lnTo>
                <a:lnTo>
                  <a:pt x="24788" y="33048"/>
                </a:lnTo>
                <a:lnTo>
                  <a:pt x="25078" y="32984"/>
                </a:lnTo>
                <a:lnTo>
                  <a:pt x="25369" y="32934"/>
                </a:lnTo>
                <a:lnTo>
                  <a:pt x="25659" y="32896"/>
                </a:lnTo>
                <a:lnTo>
                  <a:pt x="25962" y="32871"/>
                </a:lnTo>
                <a:lnTo>
                  <a:pt x="26266" y="32845"/>
                </a:lnTo>
                <a:lnTo>
                  <a:pt x="26582" y="32833"/>
                </a:lnTo>
                <a:close/>
                <a:moveTo>
                  <a:pt x="19216" y="38593"/>
                </a:moveTo>
                <a:lnTo>
                  <a:pt x="19772" y="38619"/>
                </a:lnTo>
                <a:lnTo>
                  <a:pt x="20341" y="38644"/>
                </a:lnTo>
                <a:lnTo>
                  <a:pt x="20025" y="38934"/>
                </a:lnTo>
                <a:lnTo>
                  <a:pt x="19684" y="39225"/>
                </a:lnTo>
                <a:lnTo>
                  <a:pt x="19317" y="39516"/>
                </a:lnTo>
                <a:lnTo>
                  <a:pt x="18913" y="39793"/>
                </a:lnTo>
                <a:lnTo>
                  <a:pt x="18496" y="40071"/>
                </a:lnTo>
                <a:lnTo>
                  <a:pt x="18066" y="40337"/>
                </a:lnTo>
                <a:lnTo>
                  <a:pt x="17599" y="40602"/>
                </a:lnTo>
                <a:lnTo>
                  <a:pt x="17132" y="40855"/>
                </a:lnTo>
                <a:lnTo>
                  <a:pt x="16626" y="41095"/>
                </a:lnTo>
                <a:lnTo>
                  <a:pt x="16121" y="41335"/>
                </a:lnTo>
                <a:lnTo>
                  <a:pt x="15590" y="41562"/>
                </a:lnTo>
                <a:lnTo>
                  <a:pt x="15060" y="41777"/>
                </a:lnTo>
                <a:lnTo>
                  <a:pt x="14504" y="41979"/>
                </a:lnTo>
                <a:lnTo>
                  <a:pt x="13948" y="42168"/>
                </a:lnTo>
                <a:lnTo>
                  <a:pt x="13379" y="42345"/>
                </a:lnTo>
                <a:lnTo>
                  <a:pt x="12811" y="42509"/>
                </a:lnTo>
                <a:lnTo>
                  <a:pt x="12230" y="42648"/>
                </a:lnTo>
                <a:lnTo>
                  <a:pt x="11649" y="42787"/>
                </a:lnTo>
                <a:lnTo>
                  <a:pt x="11067" y="42901"/>
                </a:lnTo>
                <a:lnTo>
                  <a:pt x="10474" y="43002"/>
                </a:lnTo>
                <a:lnTo>
                  <a:pt x="9893" y="43091"/>
                </a:lnTo>
                <a:lnTo>
                  <a:pt x="9311" y="43154"/>
                </a:lnTo>
                <a:lnTo>
                  <a:pt x="8743" y="43192"/>
                </a:lnTo>
                <a:lnTo>
                  <a:pt x="8162" y="43217"/>
                </a:lnTo>
                <a:lnTo>
                  <a:pt x="7606" y="43230"/>
                </a:lnTo>
                <a:lnTo>
                  <a:pt x="7050" y="43217"/>
                </a:lnTo>
                <a:lnTo>
                  <a:pt x="6494" y="43179"/>
                </a:lnTo>
                <a:lnTo>
                  <a:pt x="5963" y="43116"/>
                </a:lnTo>
                <a:lnTo>
                  <a:pt x="5445" y="43040"/>
                </a:lnTo>
                <a:lnTo>
                  <a:pt x="4940" y="42926"/>
                </a:lnTo>
                <a:lnTo>
                  <a:pt x="4447" y="42800"/>
                </a:lnTo>
                <a:lnTo>
                  <a:pt x="3980" y="42648"/>
                </a:lnTo>
                <a:lnTo>
                  <a:pt x="4447" y="42383"/>
                </a:lnTo>
                <a:lnTo>
                  <a:pt x="4927" y="42130"/>
                </a:lnTo>
                <a:lnTo>
                  <a:pt x="5395" y="41878"/>
                </a:lnTo>
                <a:lnTo>
                  <a:pt x="5875" y="41638"/>
                </a:lnTo>
                <a:lnTo>
                  <a:pt x="6355" y="41410"/>
                </a:lnTo>
                <a:lnTo>
                  <a:pt x="6835" y="41183"/>
                </a:lnTo>
                <a:lnTo>
                  <a:pt x="7328" y="40968"/>
                </a:lnTo>
                <a:lnTo>
                  <a:pt x="7808" y="40766"/>
                </a:lnTo>
                <a:lnTo>
                  <a:pt x="8301" y="40564"/>
                </a:lnTo>
                <a:lnTo>
                  <a:pt x="8793" y="40375"/>
                </a:lnTo>
                <a:lnTo>
                  <a:pt x="9286" y="40198"/>
                </a:lnTo>
                <a:lnTo>
                  <a:pt x="9779" y="40033"/>
                </a:lnTo>
                <a:lnTo>
                  <a:pt x="10284" y="39869"/>
                </a:lnTo>
                <a:lnTo>
                  <a:pt x="10789" y="39718"/>
                </a:lnTo>
                <a:lnTo>
                  <a:pt x="11295" y="39579"/>
                </a:lnTo>
                <a:lnTo>
                  <a:pt x="11800" y="39440"/>
                </a:lnTo>
                <a:lnTo>
                  <a:pt x="12306" y="39326"/>
                </a:lnTo>
                <a:lnTo>
                  <a:pt x="12824" y="39212"/>
                </a:lnTo>
                <a:lnTo>
                  <a:pt x="13341" y="39099"/>
                </a:lnTo>
                <a:lnTo>
                  <a:pt x="13859" y="39010"/>
                </a:lnTo>
                <a:lnTo>
                  <a:pt x="14377" y="38922"/>
                </a:lnTo>
                <a:lnTo>
                  <a:pt x="14908" y="38846"/>
                </a:lnTo>
                <a:lnTo>
                  <a:pt x="15426" y="38783"/>
                </a:lnTo>
                <a:lnTo>
                  <a:pt x="15957" y="38732"/>
                </a:lnTo>
                <a:lnTo>
                  <a:pt x="16500" y="38682"/>
                </a:lnTo>
                <a:lnTo>
                  <a:pt x="17031" y="38644"/>
                </a:lnTo>
                <a:lnTo>
                  <a:pt x="17574" y="38619"/>
                </a:lnTo>
                <a:lnTo>
                  <a:pt x="18117" y="38606"/>
                </a:lnTo>
                <a:lnTo>
                  <a:pt x="18673" y="38593"/>
                </a:lnTo>
                <a:close/>
                <a:moveTo>
                  <a:pt x="23840" y="41663"/>
                </a:moveTo>
                <a:lnTo>
                  <a:pt x="24307" y="41676"/>
                </a:lnTo>
                <a:lnTo>
                  <a:pt x="24762" y="41714"/>
                </a:lnTo>
                <a:lnTo>
                  <a:pt x="25217" y="41751"/>
                </a:lnTo>
                <a:lnTo>
                  <a:pt x="25672" y="41815"/>
                </a:lnTo>
                <a:lnTo>
                  <a:pt x="26114" y="41890"/>
                </a:lnTo>
                <a:lnTo>
                  <a:pt x="26556" y="41992"/>
                </a:lnTo>
                <a:lnTo>
                  <a:pt x="26986" y="42093"/>
                </a:lnTo>
                <a:lnTo>
                  <a:pt x="27403" y="42206"/>
                </a:lnTo>
                <a:lnTo>
                  <a:pt x="27832" y="42333"/>
                </a:lnTo>
                <a:lnTo>
                  <a:pt x="28249" y="42484"/>
                </a:lnTo>
                <a:lnTo>
                  <a:pt x="28653" y="42636"/>
                </a:lnTo>
                <a:lnTo>
                  <a:pt x="29058" y="42800"/>
                </a:lnTo>
                <a:lnTo>
                  <a:pt x="29462" y="42977"/>
                </a:lnTo>
                <a:lnTo>
                  <a:pt x="29854" y="43166"/>
                </a:lnTo>
                <a:lnTo>
                  <a:pt x="30258" y="43356"/>
                </a:lnTo>
                <a:lnTo>
                  <a:pt x="30637" y="43571"/>
                </a:lnTo>
                <a:lnTo>
                  <a:pt x="31029" y="43785"/>
                </a:lnTo>
                <a:lnTo>
                  <a:pt x="31408" y="44013"/>
                </a:lnTo>
                <a:lnTo>
                  <a:pt x="31787" y="44240"/>
                </a:lnTo>
                <a:lnTo>
                  <a:pt x="32166" y="44493"/>
                </a:lnTo>
                <a:lnTo>
                  <a:pt x="32911" y="44998"/>
                </a:lnTo>
                <a:lnTo>
                  <a:pt x="33644" y="45529"/>
                </a:lnTo>
                <a:lnTo>
                  <a:pt x="34364" y="46084"/>
                </a:lnTo>
                <a:lnTo>
                  <a:pt x="33454" y="46135"/>
                </a:lnTo>
                <a:lnTo>
                  <a:pt x="32999" y="46148"/>
                </a:lnTo>
                <a:lnTo>
                  <a:pt x="32102" y="46148"/>
                </a:lnTo>
                <a:lnTo>
                  <a:pt x="31660" y="46135"/>
                </a:lnTo>
                <a:lnTo>
                  <a:pt x="31205" y="46110"/>
                </a:lnTo>
                <a:lnTo>
                  <a:pt x="30763" y="46084"/>
                </a:lnTo>
                <a:lnTo>
                  <a:pt x="30334" y="46034"/>
                </a:lnTo>
                <a:lnTo>
                  <a:pt x="29892" y="45996"/>
                </a:lnTo>
                <a:lnTo>
                  <a:pt x="29449" y="45933"/>
                </a:lnTo>
                <a:lnTo>
                  <a:pt x="29020" y="45870"/>
                </a:lnTo>
                <a:lnTo>
                  <a:pt x="28590" y="45781"/>
                </a:lnTo>
                <a:lnTo>
                  <a:pt x="28161" y="45693"/>
                </a:lnTo>
                <a:lnTo>
                  <a:pt x="27731" y="45592"/>
                </a:lnTo>
                <a:lnTo>
                  <a:pt x="27314" y="45478"/>
                </a:lnTo>
                <a:lnTo>
                  <a:pt x="26897" y="45364"/>
                </a:lnTo>
                <a:lnTo>
                  <a:pt x="26468" y="45225"/>
                </a:lnTo>
                <a:lnTo>
                  <a:pt x="26051" y="45074"/>
                </a:lnTo>
                <a:lnTo>
                  <a:pt x="25647" y="44922"/>
                </a:lnTo>
                <a:lnTo>
                  <a:pt x="25230" y="44745"/>
                </a:lnTo>
                <a:lnTo>
                  <a:pt x="24825" y="44556"/>
                </a:lnTo>
                <a:lnTo>
                  <a:pt x="24421" y="44366"/>
                </a:lnTo>
                <a:lnTo>
                  <a:pt x="24017" y="44152"/>
                </a:lnTo>
                <a:lnTo>
                  <a:pt x="23613" y="43924"/>
                </a:lnTo>
                <a:lnTo>
                  <a:pt x="23208" y="43684"/>
                </a:lnTo>
                <a:lnTo>
                  <a:pt x="22817" y="43432"/>
                </a:lnTo>
                <a:lnTo>
                  <a:pt x="22425" y="43154"/>
                </a:lnTo>
                <a:lnTo>
                  <a:pt x="22033" y="42876"/>
                </a:lnTo>
                <a:lnTo>
                  <a:pt x="21642" y="42573"/>
                </a:lnTo>
                <a:lnTo>
                  <a:pt x="21250" y="42257"/>
                </a:lnTo>
                <a:lnTo>
                  <a:pt x="20871" y="41928"/>
                </a:lnTo>
                <a:lnTo>
                  <a:pt x="21389" y="41840"/>
                </a:lnTo>
                <a:lnTo>
                  <a:pt x="21894" y="41764"/>
                </a:lnTo>
                <a:lnTo>
                  <a:pt x="22387" y="41714"/>
                </a:lnTo>
                <a:lnTo>
                  <a:pt x="22880" y="41676"/>
                </a:lnTo>
                <a:lnTo>
                  <a:pt x="23360" y="41663"/>
                </a:lnTo>
                <a:close/>
                <a:moveTo>
                  <a:pt x="2439" y="47247"/>
                </a:moveTo>
                <a:lnTo>
                  <a:pt x="3020" y="47272"/>
                </a:lnTo>
                <a:lnTo>
                  <a:pt x="3588" y="47297"/>
                </a:lnTo>
                <a:lnTo>
                  <a:pt x="4157" y="47348"/>
                </a:lnTo>
                <a:lnTo>
                  <a:pt x="4713" y="47424"/>
                </a:lnTo>
                <a:lnTo>
                  <a:pt x="5256" y="47499"/>
                </a:lnTo>
                <a:lnTo>
                  <a:pt x="5799" y="47588"/>
                </a:lnTo>
                <a:lnTo>
                  <a:pt x="6342" y="47701"/>
                </a:lnTo>
                <a:lnTo>
                  <a:pt x="6873" y="47815"/>
                </a:lnTo>
                <a:lnTo>
                  <a:pt x="7391" y="47954"/>
                </a:lnTo>
                <a:lnTo>
                  <a:pt x="7896" y="48106"/>
                </a:lnTo>
                <a:lnTo>
                  <a:pt x="8414" y="48270"/>
                </a:lnTo>
                <a:lnTo>
                  <a:pt x="8907" y="48434"/>
                </a:lnTo>
                <a:lnTo>
                  <a:pt x="9400" y="48624"/>
                </a:lnTo>
                <a:lnTo>
                  <a:pt x="9893" y="48826"/>
                </a:lnTo>
                <a:lnTo>
                  <a:pt x="10373" y="49041"/>
                </a:lnTo>
                <a:lnTo>
                  <a:pt x="10853" y="49268"/>
                </a:lnTo>
                <a:lnTo>
                  <a:pt x="11320" y="49495"/>
                </a:lnTo>
                <a:lnTo>
                  <a:pt x="11788" y="49748"/>
                </a:lnTo>
                <a:lnTo>
                  <a:pt x="12255" y="50013"/>
                </a:lnTo>
                <a:lnTo>
                  <a:pt x="12697" y="50279"/>
                </a:lnTo>
                <a:lnTo>
                  <a:pt x="13152" y="50569"/>
                </a:lnTo>
                <a:lnTo>
                  <a:pt x="13594" y="50860"/>
                </a:lnTo>
                <a:lnTo>
                  <a:pt x="14036" y="51163"/>
                </a:lnTo>
                <a:lnTo>
                  <a:pt x="14479" y="51479"/>
                </a:lnTo>
                <a:lnTo>
                  <a:pt x="14908" y="51794"/>
                </a:lnTo>
                <a:lnTo>
                  <a:pt x="15325" y="52136"/>
                </a:lnTo>
                <a:lnTo>
                  <a:pt x="15755" y="52477"/>
                </a:lnTo>
                <a:lnTo>
                  <a:pt x="16171" y="52830"/>
                </a:lnTo>
                <a:lnTo>
                  <a:pt x="16588" y="53197"/>
                </a:lnTo>
                <a:lnTo>
                  <a:pt x="16993" y="53563"/>
                </a:lnTo>
                <a:lnTo>
                  <a:pt x="17410" y="53942"/>
                </a:lnTo>
                <a:lnTo>
                  <a:pt x="17814" y="54334"/>
                </a:lnTo>
                <a:lnTo>
                  <a:pt x="17586" y="54359"/>
                </a:lnTo>
                <a:lnTo>
                  <a:pt x="17372" y="54384"/>
                </a:lnTo>
                <a:lnTo>
                  <a:pt x="16904" y="54397"/>
                </a:lnTo>
                <a:lnTo>
                  <a:pt x="16424" y="54397"/>
                </a:lnTo>
                <a:lnTo>
                  <a:pt x="15919" y="54359"/>
                </a:lnTo>
                <a:lnTo>
                  <a:pt x="15388" y="54296"/>
                </a:lnTo>
                <a:lnTo>
                  <a:pt x="14845" y="54207"/>
                </a:lnTo>
                <a:lnTo>
                  <a:pt x="14289" y="54106"/>
                </a:lnTo>
                <a:lnTo>
                  <a:pt x="13721" y="53967"/>
                </a:lnTo>
                <a:lnTo>
                  <a:pt x="13139" y="53816"/>
                </a:lnTo>
                <a:lnTo>
                  <a:pt x="12558" y="53651"/>
                </a:lnTo>
                <a:lnTo>
                  <a:pt x="11964" y="53462"/>
                </a:lnTo>
                <a:lnTo>
                  <a:pt x="11371" y="53247"/>
                </a:lnTo>
                <a:lnTo>
                  <a:pt x="10777" y="53032"/>
                </a:lnTo>
                <a:lnTo>
                  <a:pt x="10183" y="52792"/>
                </a:lnTo>
                <a:lnTo>
                  <a:pt x="9589" y="52540"/>
                </a:lnTo>
                <a:lnTo>
                  <a:pt x="9008" y="52274"/>
                </a:lnTo>
                <a:lnTo>
                  <a:pt x="8440" y="51997"/>
                </a:lnTo>
                <a:lnTo>
                  <a:pt x="7871" y="51706"/>
                </a:lnTo>
                <a:lnTo>
                  <a:pt x="7328" y="51415"/>
                </a:lnTo>
                <a:lnTo>
                  <a:pt x="6785" y="51112"/>
                </a:lnTo>
                <a:lnTo>
                  <a:pt x="6279" y="50796"/>
                </a:lnTo>
                <a:lnTo>
                  <a:pt x="5774" y="50481"/>
                </a:lnTo>
                <a:lnTo>
                  <a:pt x="5307" y="50165"/>
                </a:lnTo>
                <a:lnTo>
                  <a:pt x="4852" y="49836"/>
                </a:lnTo>
                <a:lnTo>
                  <a:pt x="4435" y="49508"/>
                </a:lnTo>
                <a:lnTo>
                  <a:pt x="4043" y="49179"/>
                </a:lnTo>
                <a:lnTo>
                  <a:pt x="3689" y="48851"/>
                </a:lnTo>
                <a:lnTo>
                  <a:pt x="3361" y="48523"/>
                </a:lnTo>
                <a:lnTo>
                  <a:pt x="3070" y="48207"/>
                </a:lnTo>
                <a:lnTo>
                  <a:pt x="2818" y="47878"/>
                </a:lnTo>
                <a:lnTo>
                  <a:pt x="2704" y="47714"/>
                </a:lnTo>
                <a:lnTo>
                  <a:pt x="2603" y="47562"/>
                </a:lnTo>
                <a:lnTo>
                  <a:pt x="2514" y="47398"/>
                </a:lnTo>
                <a:lnTo>
                  <a:pt x="2439" y="47247"/>
                </a:lnTo>
                <a:close/>
                <a:moveTo>
                  <a:pt x="32772" y="51340"/>
                </a:moveTo>
                <a:lnTo>
                  <a:pt x="33416" y="51365"/>
                </a:lnTo>
                <a:lnTo>
                  <a:pt x="34048" y="51403"/>
                </a:lnTo>
                <a:lnTo>
                  <a:pt x="34692" y="51453"/>
                </a:lnTo>
                <a:lnTo>
                  <a:pt x="35324" y="51517"/>
                </a:lnTo>
                <a:lnTo>
                  <a:pt x="35968" y="51605"/>
                </a:lnTo>
                <a:lnTo>
                  <a:pt x="36600" y="51706"/>
                </a:lnTo>
                <a:lnTo>
                  <a:pt x="37244" y="51820"/>
                </a:lnTo>
                <a:lnTo>
                  <a:pt x="37889" y="51959"/>
                </a:lnTo>
                <a:lnTo>
                  <a:pt x="38520" y="52123"/>
                </a:lnTo>
                <a:lnTo>
                  <a:pt x="39165" y="52300"/>
                </a:lnTo>
                <a:lnTo>
                  <a:pt x="39809" y="52502"/>
                </a:lnTo>
                <a:lnTo>
                  <a:pt x="40441" y="52717"/>
                </a:lnTo>
                <a:lnTo>
                  <a:pt x="40264" y="52919"/>
                </a:lnTo>
                <a:lnTo>
                  <a:pt x="40062" y="53121"/>
                </a:lnTo>
                <a:lnTo>
                  <a:pt x="39859" y="53310"/>
                </a:lnTo>
                <a:lnTo>
                  <a:pt x="39657" y="53500"/>
                </a:lnTo>
                <a:lnTo>
                  <a:pt x="39430" y="53677"/>
                </a:lnTo>
                <a:lnTo>
                  <a:pt x="39203" y="53854"/>
                </a:lnTo>
                <a:lnTo>
                  <a:pt x="38962" y="54018"/>
                </a:lnTo>
                <a:lnTo>
                  <a:pt x="38722" y="54169"/>
                </a:lnTo>
                <a:lnTo>
                  <a:pt x="38470" y="54334"/>
                </a:lnTo>
                <a:lnTo>
                  <a:pt x="38204" y="54473"/>
                </a:lnTo>
                <a:lnTo>
                  <a:pt x="37939" y="54624"/>
                </a:lnTo>
                <a:lnTo>
                  <a:pt x="37661" y="54750"/>
                </a:lnTo>
                <a:lnTo>
                  <a:pt x="37383" y="54877"/>
                </a:lnTo>
                <a:lnTo>
                  <a:pt x="37093" y="55003"/>
                </a:lnTo>
                <a:lnTo>
                  <a:pt x="36802" y="55117"/>
                </a:lnTo>
                <a:lnTo>
                  <a:pt x="36499" y="55231"/>
                </a:lnTo>
                <a:lnTo>
                  <a:pt x="36196" y="55332"/>
                </a:lnTo>
                <a:lnTo>
                  <a:pt x="35893" y="55433"/>
                </a:lnTo>
                <a:lnTo>
                  <a:pt x="35248" y="55609"/>
                </a:lnTo>
                <a:lnTo>
                  <a:pt x="34591" y="55761"/>
                </a:lnTo>
                <a:lnTo>
                  <a:pt x="33922" y="55887"/>
                </a:lnTo>
                <a:lnTo>
                  <a:pt x="33227" y="55988"/>
                </a:lnTo>
                <a:lnTo>
                  <a:pt x="32519" y="56064"/>
                </a:lnTo>
                <a:lnTo>
                  <a:pt x="31812" y="56115"/>
                </a:lnTo>
                <a:lnTo>
                  <a:pt x="31092" y="56140"/>
                </a:lnTo>
                <a:lnTo>
                  <a:pt x="30359" y="56140"/>
                </a:lnTo>
                <a:lnTo>
                  <a:pt x="29626" y="56115"/>
                </a:lnTo>
                <a:lnTo>
                  <a:pt x="28881" y="56064"/>
                </a:lnTo>
                <a:lnTo>
                  <a:pt x="28135" y="55988"/>
                </a:lnTo>
                <a:lnTo>
                  <a:pt x="27403" y="55887"/>
                </a:lnTo>
                <a:lnTo>
                  <a:pt x="26657" y="55748"/>
                </a:lnTo>
                <a:lnTo>
                  <a:pt x="25925" y="55597"/>
                </a:lnTo>
                <a:lnTo>
                  <a:pt x="25204" y="55420"/>
                </a:lnTo>
                <a:lnTo>
                  <a:pt x="24484" y="55205"/>
                </a:lnTo>
                <a:lnTo>
                  <a:pt x="23777" y="54978"/>
                </a:lnTo>
                <a:lnTo>
                  <a:pt x="23082" y="54713"/>
                </a:lnTo>
                <a:lnTo>
                  <a:pt x="22741" y="54574"/>
                </a:lnTo>
                <a:lnTo>
                  <a:pt x="22400" y="54422"/>
                </a:lnTo>
                <a:lnTo>
                  <a:pt x="22059" y="54270"/>
                </a:lnTo>
                <a:lnTo>
                  <a:pt x="21730" y="54119"/>
                </a:lnTo>
                <a:lnTo>
                  <a:pt x="21414" y="53942"/>
                </a:lnTo>
                <a:lnTo>
                  <a:pt x="21086" y="53778"/>
                </a:lnTo>
                <a:lnTo>
                  <a:pt x="20770" y="53588"/>
                </a:lnTo>
                <a:lnTo>
                  <a:pt x="20467" y="53411"/>
                </a:lnTo>
                <a:lnTo>
                  <a:pt x="20151" y="53209"/>
                </a:lnTo>
                <a:lnTo>
                  <a:pt x="19860" y="53020"/>
                </a:lnTo>
                <a:lnTo>
                  <a:pt x="21174" y="52742"/>
                </a:lnTo>
                <a:lnTo>
                  <a:pt x="22476" y="52489"/>
                </a:lnTo>
                <a:lnTo>
                  <a:pt x="23777" y="52237"/>
                </a:lnTo>
                <a:lnTo>
                  <a:pt x="25078" y="52009"/>
                </a:lnTo>
                <a:lnTo>
                  <a:pt x="26367" y="51807"/>
                </a:lnTo>
                <a:lnTo>
                  <a:pt x="27011" y="51719"/>
                </a:lnTo>
                <a:lnTo>
                  <a:pt x="27655" y="51630"/>
                </a:lnTo>
                <a:lnTo>
                  <a:pt x="28300" y="51554"/>
                </a:lnTo>
                <a:lnTo>
                  <a:pt x="28944" y="51491"/>
                </a:lnTo>
                <a:lnTo>
                  <a:pt x="29576" y="51441"/>
                </a:lnTo>
                <a:lnTo>
                  <a:pt x="30220" y="51403"/>
                </a:lnTo>
                <a:lnTo>
                  <a:pt x="30864" y="51365"/>
                </a:lnTo>
                <a:lnTo>
                  <a:pt x="31496" y="51340"/>
                </a:lnTo>
                <a:close/>
                <a:moveTo>
                  <a:pt x="24219" y="60284"/>
                </a:moveTo>
                <a:lnTo>
                  <a:pt x="24788" y="60296"/>
                </a:lnTo>
                <a:lnTo>
                  <a:pt x="25394" y="60309"/>
                </a:lnTo>
                <a:lnTo>
                  <a:pt x="26000" y="60334"/>
                </a:lnTo>
                <a:lnTo>
                  <a:pt x="26632" y="60359"/>
                </a:lnTo>
                <a:lnTo>
                  <a:pt x="27264" y="60410"/>
                </a:lnTo>
                <a:lnTo>
                  <a:pt x="27908" y="60460"/>
                </a:lnTo>
                <a:lnTo>
                  <a:pt x="28565" y="60524"/>
                </a:lnTo>
                <a:lnTo>
                  <a:pt x="29209" y="60587"/>
                </a:lnTo>
                <a:lnTo>
                  <a:pt x="30511" y="60738"/>
                </a:lnTo>
                <a:lnTo>
                  <a:pt x="31155" y="60839"/>
                </a:lnTo>
                <a:lnTo>
                  <a:pt x="31799" y="60928"/>
                </a:lnTo>
                <a:lnTo>
                  <a:pt x="32431" y="61029"/>
                </a:lnTo>
                <a:lnTo>
                  <a:pt x="33037" y="61143"/>
                </a:lnTo>
                <a:lnTo>
                  <a:pt x="33644" y="61256"/>
                </a:lnTo>
                <a:lnTo>
                  <a:pt x="34225" y="61383"/>
                </a:lnTo>
                <a:lnTo>
                  <a:pt x="34781" y="61496"/>
                </a:lnTo>
                <a:lnTo>
                  <a:pt x="35324" y="61635"/>
                </a:lnTo>
                <a:lnTo>
                  <a:pt x="35829" y="61774"/>
                </a:lnTo>
                <a:lnTo>
                  <a:pt x="36309" y="61913"/>
                </a:lnTo>
                <a:lnTo>
                  <a:pt x="36764" y="62052"/>
                </a:lnTo>
                <a:lnTo>
                  <a:pt x="37181" y="62204"/>
                </a:lnTo>
                <a:lnTo>
                  <a:pt x="37560" y="62355"/>
                </a:lnTo>
                <a:lnTo>
                  <a:pt x="37901" y="62507"/>
                </a:lnTo>
                <a:lnTo>
                  <a:pt x="37712" y="62633"/>
                </a:lnTo>
                <a:lnTo>
                  <a:pt x="37522" y="62747"/>
                </a:lnTo>
                <a:lnTo>
                  <a:pt x="37105" y="62974"/>
                </a:lnTo>
                <a:lnTo>
                  <a:pt x="36663" y="63176"/>
                </a:lnTo>
                <a:lnTo>
                  <a:pt x="36196" y="63353"/>
                </a:lnTo>
                <a:lnTo>
                  <a:pt x="35716" y="63530"/>
                </a:lnTo>
                <a:lnTo>
                  <a:pt x="35210" y="63669"/>
                </a:lnTo>
                <a:lnTo>
                  <a:pt x="34680" y="63795"/>
                </a:lnTo>
                <a:lnTo>
                  <a:pt x="34136" y="63909"/>
                </a:lnTo>
                <a:lnTo>
                  <a:pt x="33581" y="63998"/>
                </a:lnTo>
                <a:lnTo>
                  <a:pt x="33012" y="64061"/>
                </a:lnTo>
                <a:lnTo>
                  <a:pt x="32431" y="64111"/>
                </a:lnTo>
                <a:lnTo>
                  <a:pt x="31837" y="64149"/>
                </a:lnTo>
                <a:lnTo>
                  <a:pt x="30637" y="64149"/>
                </a:lnTo>
                <a:lnTo>
                  <a:pt x="30031" y="64124"/>
                </a:lnTo>
                <a:lnTo>
                  <a:pt x="29411" y="64073"/>
                </a:lnTo>
                <a:lnTo>
                  <a:pt x="28792" y="63998"/>
                </a:lnTo>
                <a:lnTo>
                  <a:pt x="28186" y="63922"/>
                </a:lnTo>
                <a:lnTo>
                  <a:pt x="27567" y="63808"/>
                </a:lnTo>
                <a:lnTo>
                  <a:pt x="26961" y="63682"/>
                </a:lnTo>
                <a:lnTo>
                  <a:pt x="26354" y="63543"/>
                </a:lnTo>
                <a:lnTo>
                  <a:pt x="25760" y="63366"/>
                </a:lnTo>
                <a:lnTo>
                  <a:pt x="25167" y="63189"/>
                </a:lnTo>
                <a:lnTo>
                  <a:pt x="24598" y="62974"/>
                </a:lnTo>
                <a:lnTo>
                  <a:pt x="24030" y="62760"/>
                </a:lnTo>
                <a:lnTo>
                  <a:pt x="23474" y="62507"/>
                </a:lnTo>
                <a:lnTo>
                  <a:pt x="22943" y="62242"/>
                </a:lnTo>
                <a:lnTo>
                  <a:pt x="22425" y="61964"/>
                </a:lnTo>
                <a:lnTo>
                  <a:pt x="21920" y="61648"/>
                </a:lnTo>
                <a:lnTo>
                  <a:pt x="21452" y="61332"/>
                </a:lnTo>
                <a:lnTo>
                  <a:pt x="21212" y="61155"/>
                </a:lnTo>
                <a:lnTo>
                  <a:pt x="20997" y="60978"/>
                </a:lnTo>
                <a:lnTo>
                  <a:pt x="20770" y="60801"/>
                </a:lnTo>
                <a:lnTo>
                  <a:pt x="20568" y="60612"/>
                </a:lnTo>
                <a:lnTo>
                  <a:pt x="20896" y="60536"/>
                </a:lnTo>
                <a:lnTo>
                  <a:pt x="21275" y="60460"/>
                </a:lnTo>
                <a:lnTo>
                  <a:pt x="21692" y="60410"/>
                </a:lnTo>
                <a:lnTo>
                  <a:pt x="22134" y="60359"/>
                </a:lnTo>
                <a:lnTo>
                  <a:pt x="22615" y="60321"/>
                </a:lnTo>
                <a:lnTo>
                  <a:pt x="23120" y="60296"/>
                </a:lnTo>
                <a:lnTo>
                  <a:pt x="23651" y="60284"/>
                </a:lnTo>
                <a:close/>
                <a:moveTo>
                  <a:pt x="17359" y="55622"/>
                </a:moveTo>
                <a:lnTo>
                  <a:pt x="16525" y="56519"/>
                </a:lnTo>
                <a:lnTo>
                  <a:pt x="15679" y="57416"/>
                </a:lnTo>
                <a:lnTo>
                  <a:pt x="14820" y="58288"/>
                </a:lnTo>
                <a:lnTo>
                  <a:pt x="13961" y="59134"/>
                </a:lnTo>
                <a:lnTo>
                  <a:pt x="13518" y="59551"/>
                </a:lnTo>
                <a:lnTo>
                  <a:pt x="13076" y="59968"/>
                </a:lnTo>
                <a:lnTo>
                  <a:pt x="12621" y="60359"/>
                </a:lnTo>
                <a:lnTo>
                  <a:pt x="12167" y="60751"/>
                </a:lnTo>
                <a:lnTo>
                  <a:pt x="11699" y="61143"/>
                </a:lnTo>
                <a:lnTo>
                  <a:pt x="11232" y="61509"/>
                </a:lnTo>
                <a:lnTo>
                  <a:pt x="10752" y="61863"/>
                </a:lnTo>
                <a:lnTo>
                  <a:pt x="10259" y="62216"/>
                </a:lnTo>
                <a:lnTo>
                  <a:pt x="9766" y="62545"/>
                </a:lnTo>
                <a:lnTo>
                  <a:pt x="9261" y="62861"/>
                </a:lnTo>
                <a:lnTo>
                  <a:pt x="8743" y="63164"/>
                </a:lnTo>
                <a:lnTo>
                  <a:pt x="8225" y="63454"/>
                </a:lnTo>
                <a:lnTo>
                  <a:pt x="7682" y="63732"/>
                </a:lnTo>
                <a:lnTo>
                  <a:pt x="7126" y="63985"/>
                </a:lnTo>
                <a:lnTo>
                  <a:pt x="6570" y="64225"/>
                </a:lnTo>
                <a:lnTo>
                  <a:pt x="5989" y="64440"/>
                </a:lnTo>
                <a:lnTo>
                  <a:pt x="5408" y="64629"/>
                </a:lnTo>
                <a:lnTo>
                  <a:pt x="4801" y="64806"/>
                </a:lnTo>
                <a:lnTo>
                  <a:pt x="4182" y="64970"/>
                </a:lnTo>
                <a:lnTo>
                  <a:pt x="3550" y="65097"/>
                </a:lnTo>
                <a:lnTo>
                  <a:pt x="2906" y="65210"/>
                </a:lnTo>
                <a:lnTo>
                  <a:pt x="2237" y="65299"/>
                </a:lnTo>
                <a:lnTo>
                  <a:pt x="1567" y="65362"/>
                </a:lnTo>
                <a:lnTo>
                  <a:pt x="859" y="65400"/>
                </a:lnTo>
                <a:lnTo>
                  <a:pt x="1289" y="64907"/>
                </a:lnTo>
                <a:lnTo>
                  <a:pt x="1719" y="64414"/>
                </a:lnTo>
                <a:lnTo>
                  <a:pt x="2148" y="63947"/>
                </a:lnTo>
                <a:lnTo>
                  <a:pt x="2590" y="63480"/>
                </a:lnTo>
                <a:lnTo>
                  <a:pt x="3032" y="63025"/>
                </a:lnTo>
                <a:lnTo>
                  <a:pt x="3475" y="62595"/>
                </a:lnTo>
                <a:lnTo>
                  <a:pt x="3929" y="62166"/>
                </a:lnTo>
                <a:lnTo>
                  <a:pt x="4384" y="61749"/>
                </a:lnTo>
                <a:lnTo>
                  <a:pt x="4852" y="61345"/>
                </a:lnTo>
                <a:lnTo>
                  <a:pt x="5319" y="60953"/>
                </a:lnTo>
                <a:lnTo>
                  <a:pt x="5787" y="60561"/>
                </a:lnTo>
                <a:lnTo>
                  <a:pt x="6267" y="60195"/>
                </a:lnTo>
                <a:lnTo>
                  <a:pt x="6759" y="59841"/>
                </a:lnTo>
                <a:lnTo>
                  <a:pt x="7252" y="59500"/>
                </a:lnTo>
                <a:lnTo>
                  <a:pt x="7745" y="59172"/>
                </a:lnTo>
                <a:lnTo>
                  <a:pt x="8250" y="58843"/>
                </a:lnTo>
                <a:lnTo>
                  <a:pt x="8768" y="58540"/>
                </a:lnTo>
                <a:lnTo>
                  <a:pt x="9286" y="58250"/>
                </a:lnTo>
                <a:lnTo>
                  <a:pt x="9817" y="57972"/>
                </a:lnTo>
                <a:lnTo>
                  <a:pt x="10347" y="57706"/>
                </a:lnTo>
                <a:lnTo>
                  <a:pt x="10891" y="57454"/>
                </a:lnTo>
                <a:lnTo>
                  <a:pt x="11434" y="57214"/>
                </a:lnTo>
                <a:lnTo>
                  <a:pt x="11990" y="56999"/>
                </a:lnTo>
                <a:lnTo>
                  <a:pt x="12558" y="56784"/>
                </a:lnTo>
                <a:lnTo>
                  <a:pt x="13127" y="56595"/>
                </a:lnTo>
                <a:lnTo>
                  <a:pt x="13708" y="56405"/>
                </a:lnTo>
                <a:lnTo>
                  <a:pt x="14289" y="56241"/>
                </a:lnTo>
                <a:lnTo>
                  <a:pt x="14883" y="56090"/>
                </a:lnTo>
                <a:lnTo>
                  <a:pt x="15489" y="55951"/>
                </a:lnTo>
                <a:lnTo>
                  <a:pt x="16108" y="55824"/>
                </a:lnTo>
                <a:lnTo>
                  <a:pt x="16727" y="55723"/>
                </a:lnTo>
                <a:lnTo>
                  <a:pt x="17359" y="55622"/>
                </a:lnTo>
                <a:close/>
                <a:moveTo>
                  <a:pt x="18117" y="63530"/>
                </a:moveTo>
                <a:lnTo>
                  <a:pt x="17751" y="64035"/>
                </a:lnTo>
                <a:lnTo>
                  <a:pt x="17359" y="64528"/>
                </a:lnTo>
                <a:lnTo>
                  <a:pt x="16967" y="65008"/>
                </a:lnTo>
                <a:lnTo>
                  <a:pt x="16576" y="65463"/>
                </a:lnTo>
                <a:lnTo>
                  <a:pt x="16159" y="65918"/>
                </a:lnTo>
                <a:lnTo>
                  <a:pt x="15742" y="66347"/>
                </a:lnTo>
                <a:lnTo>
                  <a:pt x="15325" y="66764"/>
                </a:lnTo>
                <a:lnTo>
                  <a:pt x="14883" y="67168"/>
                </a:lnTo>
                <a:lnTo>
                  <a:pt x="14441" y="67560"/>
                </a:lnTo>
                <a:lnTo>
                  <a:pt x="13986" y="67952"/>
                </a:lnTo>
                <a:lnTo>
                  <a:pt x="13531" y="68318"/>
                </a:lnTo>
                <a:lnTo>
                  <a:pt x="13064" y="68672"/>
                </a:lnTo>
                <a:lnTo>
                  <a:pt x="12583" y="69000"/>
                </a:lnTo>
                <a:lnTo>
                  <a:pt x="12091" y="69329"/>
                </a:lnTo>
                <a:lnTo>
                  <a:pt x="11598" y="69644"/>
                </a:lnTo>
                <a:lnTo>
                  <a:pt x="11093" y="69948"/>
                </a:lnTo>
                <a:lnTo>
                  <a:pt x="10587" y="70238"/>
                </a:lnTo>
                <a:lnTo>
                  <a:pt x="10057" y="70516"/>
                </a:lnTo>
                <a:lnTo>
                  <a:pt x="9539" y="70794"/>
                </a:lnTo>
                <a:lnTo>
                  <a:pt x="8996" y="71047"/>
                </a:lnTo>
                <a:lnTo>
                  <a:pt x="8452" y="71287"/>
                </a:lnTo>
                <a:lnTo>
                  <a:pt x="7896" y="71514"/>
                </a:lnTo>
                <a:lnTo>
                  <a:pt x="7328" y="71741"/>
                </a:lnTo>
                <a:lnTo>
                  <a:pt x="6759" y="71943"/>
                </a:lnTo>
                <a:lnTo>
                  <a:pt x="6178" y="72146"/>
                </a:lnTo>
                <a:lnTo>
                  <a:pt x="5597" y="72335"/>
                </a:lnTo>
                <a:lnTo>
                  <a:pt x="5003" y="72512"/>
                </a:lnTo>
                <a:lnTo>
                  <a:pt x="4397" y="72676"/>
                </a:lnTo>
                <a:lnTo>
                  <a:pt x="3778" y="72828"/>
                </a:lnTo>
                <a:lnTo>
                  <a:pt x="3159" y="72979"/>
                </a:lnTo>
                <a:lnTo>
                  <a:pt x="2540" y="73106"/>
                </a:lnTo>
                <a:lnTo>
                  <a:pt x="1895" y="73232"/>
                </a:lnTo>
                <a:lnTo>
                  <a:pt x="1895" y="73232"/>
                </a:lnTo>
                <a:lnTo>
                  <a:pt x="2312" y="72727"/>
                </a:lnTo>
                <a:lnTo>
                  <a:pt x="2729" y="72247"/>
                </a:lnTo>
                <a:lnTo>
                  <a:pt x="3159" y="71767"/>
                </a:lnTo>
                <a:lnTo>
                  <a:pt x="3588" y="71312"/>
                </a:lnTo>
                <a:lnTo>
                  <a:pt x="4031" y="70870"/>
                </a:lnTo>
                <a:lnTo>
                  <a:pt x="4473" y="70453"/>
                </a:lnTo>
                <a:lnTo>
                  <a:pt x="4927" y="70036"/>
                </a:lnTo>
                <a:lnTo>
                  <a:pt x="5395" y="69644"/>
                </a:lnTo>
                <a:lnTo>
                  <a:pt x="5862" y="69253"/>
                </a:lnTo>
                <a:lnTo>
                  <a:pt x="6330" y="68886"/>
                </a:lnTo>
                <a:lnTo>
                  <a:pt x="6810" y="68533"/>
                </a:lnTo>
                <a:lnTo>
                  <a:pt x="7303" y="68179"/>
                </a:lnTo>
                <a:lnTo>
                  <a:pt x="7795" y="67850"/>
                </a:lnTo>
                <a:lnTo>
                  <a:pt x="8288" y="67535"/>
                </a:lnTo>
                <a:lnTo>
                  <a:pt x="8793" y="67231"/>
                </a:lnTo>
                <a:lnTo>
                  <a:pt x="9299" y="66928"/>
                </a:lnTo>
                <a:lnTo>
                  <a:pt x="9817" y="66650"/>
                </a:lnTo>
                <a:lnTo>
                  <a:pt x="10335" y="66372"/>
                </a:lnTo>
                <a:lnTo>
                  <a:pt x="10865" y="66107"/>
                </a:lnTo>
                <a:lnTo>
                  <a:pt x="11396" y="65867"/>
                </a:lnTo>
                <a:lnTo>
                  <a:pt x="11927" y="65615"/>
                </a:lnTo>
                <a:lnTo>
                  <a:pt x="12470" y="65387"/>
                </a:lnTo>
                <a:lnTo>
                  <a:pt x="13013" y="65160"/>
                </a:lnTo>
                <a:lnTo>
                  <a:pt x="13569" y="64945"/>
                </a:lnTo>
                <a:lnTo>
                  <a:pt x="14112" y="64743"/>
                </a:lnTo>
                <a:lnTo>
                  <a:pt x="14681" y="64553"/>
                </a:lnTo>
                <a:lnTo>
                  <a:pt x="15237" y="64364"/>
                </a:lnTo>
                <a:lnTo>
                  <a:pt x="15805" y="64174"/>
                </a:lnTo>
                <a:lnTo>
                  <a:pt x="16386" y="64010"/>
                </a:lnTo>
                <a:lnTo>
                  <a:pt x="16955" y="63846"/>
                </a:lnTo>
                <a:lnTo>
                  <a:pt x="18117" y="63530"/>
                </a:lnTo>
                <a:close/>
                <a:moveTo>
                  <a:pt x="19974" y="64061"/>
                </a:moveTo>
                <a:lnTo>
                  <a:pt x="20151" y="64149"/>
                </a:lnTo>
                <a:lnTo>
                  <a:pt x="20328" y="64263"/>
                </a:lnTo>
                <a:lnTo>
                  <a:pt x="20492" y="64377"/>
                </a:lnTo>
                <a:lnTo>
                  <a:pt x="20656" y="64490"/>
                </a:lnTo>
                <a:lnTo>
                  <a:pt x="20821" y="64629"/>
                </a:lnTo>
                <a:lnTo>
                  <a:pt x="20985" y="64768"/>
                </a:lnTo>
                <a:lnTo>
                  <a:pt x="21136" y="64907"/>
                </a:lnTo>
                <a:lnTo>
                  <a:pt x="21288" y="65071"/>
                </a:lnTo>
                <a:lnTo>
                  <a:pt x="21440" y="65236"/>
                </a:lnTo>
                <a:lnTo>
                  <a:pt x="21591" y="65412"/>
                </a:lnTo>
                <a:lnTo>
                  <a:pt x="21882" y="65779"/>
                </a:lnTo>
                <a:lnTo>
                  <a:pt x="22160" y="66183"/>
                </a:lnTo>
                <a:lnTo>
                  <a:pt x="22425" y="66612"/>
                </a:lnTo>
                <a:lnTo>
                  <a:pt x="22678" y="67080"/>
                </a:lnTo>
                <a:lnTo>
                  <a:pt x="22918" y="67573"/>
                </a:lnTo>
                <a:lnTo>
                  <a:pt x="23133" y="68091"/>
                </a:lnTo>
                <a:lnTo>
                  <a:pt x="23347" y="68634"/>
                </a:lnTo>
                <a:lnTo>
                  <a:pt x="23549" y="69215"/>
                </a:lnTo>
                <a:lnTo>
                  <a:pt x="23739" y="69809"/>
                </a:lnTo>
                <a:lnTo>
                  <a:pt x="23903" y="70428"/>
                </a:lnTo>
                <a:lnTo>
                  <a:pt x="24067" y="71072"/>
                </a:lnTo>
                <a:lnTo>
                  <a:pt x="24206" y="71741"/>
                </a:lnTo>
                <a:lnTo>
                  <a:pt x="24333" y="72436"/>
                </a:lnTo>
                <a:lnTo>
                  <a:pt x="24446" y="73144"/>
                </a:lnTo>
                <a:lnTo>
                  <a:pt x="24548" y="73864"/>
                </a:lnTo>
                <a:lnTo>
                  <a:pt x="24623" y="74609"/>
                </a:lnTo>
                <a:lnTo>
                  <a:pt x="24686" y="75367"/>
                </a:lnTo>
                <a:lnTo>
                  <a:pt x="24737" y="76150"/>
                </a:lnTo>
                <a:lnTo>
                  <a:pt x="24775" y="76933"/>
                </a:lnTo>
                <a:lnTo>
                  <a:pt x="24788" y="77742"/>
                </a:lnTo>
                <a:lnTo>
                  <a:pt x="24788" y="78563"/>
                </a:lnTo>
                <a:lnTo>
                  <a:pt x="24775" y="79384"/>
                </a:lnTo>
                <a:lnTo>
                  <a:pt x="24737" y="80230"/>
                </a:lnTo>
                <a:lnTo>
                  <a:pt x="24686" y="81077"/>
                </a:lnTo>
                <a:lnTo>
                  <a:pt x="24623" y="81936"/>
                </a:lnTo>
                <a:lnTo>
                  <a:pt x="24535" y="82808"/>
                </a:lnTo>
                <a:lnTo>
                  <a:pt x="24421" y="83679"/>
                </a:lnTo>
                <a:lnTo>
                  <a:pt x="24080" y="83098"/>
                </a:lnTo>
                <a:lnTo>
                  <a:pt x="23752" y="82517"/>
                </a:lnTo>
                <a:lnTo>
                  <a:pt x="23448" y="81923"/>
                </a:lnTo>
                <a:lnTo>
                  <a:pt x="23158" y="81342"/>
                </a:lnTo>
                <a:lnTo>
                  <a:pt x="22880" y="80748"/>
                </a:lnTo>
                <a:lnTo>
                  <a:pt x="22627" y="80155"/>
                </a:lnTo>
                <a:lnTo>
                  <a:pt x="22387" y="79561"/>
                </a:lnTo>
                <a:lnTo>
                  <a:pt x="22172" y="78955"/>
                </a:lnTo>
                <a:lnTo>
                  <a:pt x="21958" y="78361"/>
                </a:lnTo>
                <a:lnTo>
                  <a:pt x="21768" y="77754"/>
                </a:lnTo>
                <a:lnTo>
                  <a:pt x="21579" y="77148"/>
                </a:lnTo>
                <a:lnTo>
                  <a:pt x="21414" y="76542"/>
                </a:lnTo>
                <a:lnTo>
                  <a:pt x="21263" y="75923"/>
                </a:lnTo>
                <a:lnTo>
                  <a:pt x="21111" y="75316"/>
                </a:lnTo>
                <a:lnTo>
                  <a:pt x="20985" y="74697"/>
                </a:lnTo>
                <a:lnTo>
                  <a:pt x="20871" y="74078"/>
                </a:lnTo>
                <a:lnTo>
                  <a:pt x="20757" y="73459"/>
                </a:lnTo>
                <a:lnTo>
                  <a:pt x="20656" y="72840"/>
                </a:lnTo>
                <a:lnTo>
                  <a:pt x="20568" y="72221"/>
                </a:lnTo>
                <a:lnTo>
                  <a:pt x="20479" y="71602"/>
                </a:lnTo>
                <a:lnTo>
                  <a:pt x="20416" y="70983"/>
                </a:lnTo>
                <a:lnTo>
                  <a:pt x="20341" y="70352"/>
                </a:lnTo>
                <a:lnTo>
                  <a:pt x="20239" y="69101"/>
                </a:lnTo>
                <a:lnTo>
                  <a:pt x="20151" y="67838"/>
                </a:lnTo>
                <a:lnTo>
                  <a:pt x="20075" y="66587"/>
                </a:lnTo>
                <a:lnTo>
                  <a:pt x="20025" y="65324"/>
                </a:lnTo>
                <a:lnTo>
                  <a:pt x="19974" y="64061"/>
                </a:lnTo>
                <a:close/>
                <a:moveTo>
                  <a:pt x="17182" y="1"/>
                </a:moveTo>
                <a:lnTo>
                  <a:pt x="17650" y="721"/>
                </a:lnTo>
                <a:lnTo>
                  <a:pt x="18092" y="1441"/>
                </a:lnTo>
                <a:lnTo>
                  <a:pt x="18521" y="2161"/>
                </a:lnTo>
                <a:lnTo>
                  <a:pt x="18938" y="2868"/>
                </a:lnTo>
                <a:lnTo>
                  <a:pt x="19342" y="3576"/>
                </a:lnTo>
                <a:lnTo>
                  <a:pt x="19734" y="4283"/>
                </a:lnTo>
                <a:lnTo>
                  <a:pt x="20100" y="4978"/>
                </a:lnTo>
                <a:lnTo>
                  <a:pt x="20454" y="5660"/>
                </a:lnTo>
                <a:lnTo>
                  <a:pt x="20808" y="6342"/>
                </a:lnTo>
                <a:lnTo>
                  <a:pt x="21124" y="7024"/>
                </a:lnTo>
                <a:lnTo>
                  <a:pt x="21440" y="7694"/>
                </a:lnTo>
                <a:lnTo>
                  <a:pt x="21743" y="8351"/>
                </a:lnTo>
                <a:lnTo>
                  <a:pt x="22021" y="8995"/>
                </a:lnTo>
                <a:lnTo>
                  <a:pt x="22286" y="9639"/>
                </a:lnTo>
                <a:lnTo>
                  <a:pt x="22526" y="10284"/>
                </a:lnTo>
                <a:lnTo>
                  <a:pt x="22766" y="10903"/>
                </a:lnTo>
                <a:lnTo>
                  <a:pt x="22981" y="11522"/>
                </a:lnTo>
                <a:lnTo>
                  <a:pt x="23170" y="12128"/>
                </a:lnTo>
                <a:lnTo>
                  <a:pt x="23360" y="12722"/>
                </a:lnTo>
                <a:lnTo>
                  <a:pt x="23524" y="13315"/>
                </a:lnTo>
                <a:lnTo>
                  <a:pt x="23676" y="13897"/>
                </a:lnTo>
                <a:lnTo>
                  <a:pt x="23802" y="14465"/>
                </a:lnTo>
                <a:lnTo>
                  <a:pt x="23916" y="15021"/>
                </a:lnTo>
                <a:lnTo>
                  <a:pt x="24017" y="15564"/>
                </a:lnTo>
                <a:lnTo>
                  <a:pt x="24093" y="16095"/>
                </a:lnTo>
                <a:lnTo>
                  <a:pt x="24156" y="16613"/>
                </a:lnTo>
                <a:lnTo>
                  <a:pt x="24194" y="17131"/>
                </a:lnTo>
                <a:lnTo>
                  <a:pt x="24219" y="17623"/>
                </a:lnTo>
                <a:lnTo>
                  <a:pt x="24219" y="18103"/>
                </a:lnTo>
                <a:lnTo>
                  <a:pt x="24206" y="18583"/>
                </a:lnTo>
                <a:lnTo>
                  <a:pt x="24181" y="19038"/>
                </a:lnTo>
                <a:lnTo>
                  <a:pt x="24131" y="19480"/>
                </a:lnTo>
                <a:lnTo>
                  <a:pt x="23512" y="19442"/>
                </a:lnTo>
                <a:lnTo>
                  <a:pt x="22867" y="19417"/>
                </a:lnTo>
                <a:lnTo>
                  <a:pt x="22210" y="19417"/>
                </a:lnTo>
                <a:lnTo>
                  <a:pt x="21541" y="19442"/>
                </a:lnTo>
                <a:lnTo>
                  <a:pt x="20859" y="19493"/>
                </a:lnTo>
                <a:lnTo>
                  <a:pt x="20164" y="19569"/>
                </a:lnTo>
                <a:lnTo>
                  <a:pt x="19469" y="19670"/>
                </a:lnTo>
                <a:lnTo>
                  <a:pt x="18761" y="19783"/>
                </a:lnTo>
                <a:lnTo>
                  <a:pt x="18054" y="19922"/>
                </a:lnTo>
                <a:lnTo>
                  <a:pt x="17334" y="20087"/>
                </a:lnTo>
                <a:lnTo>
                  <a:pt x="16614" y="20263"/>
                </a:lnTo>
                <a:lnTo>
                  <a:pt x="15906" y="20466"/>
                </a:lnTo>
                <a:lnTo>
                  <a:pt x="15199" y="20680"/>
                </a:lnTo>
                <a:lnTo>
                  <a:pt x="14491" y="20908"/>
                </a:lnTo>
                <a:lnTo>
                  <a:pt x="13784" y="21160"/>
                </a:lnTo>
                <a:lnTo>
                  <a:pt x="13089" y="21426"/>
                </a:lnTo>
                <a:lnTo>
                  <a:pt x="12407" y="21704"/>
                </a:lnTo>
                <a:lnTo>
                  <a:pt x="11737" y="22007"/>
                </a:lnTo>
                <a:lnTo>
                  <a:pt x="11093" y="22310"/>
                </a:lnTo>
                <a:lnTo>
                  <a:pt x="10448" y="22638"/>
                </a:lnTo>
                <a:lnTo>
                  <a:pt x="9829" y="22979"/>
                </a:lnTo>
                <a:lnTo>
                  <a:pt x="9223" y="23320"/>
                </a:lnTo>
                <a:lnTo>
                  <a:pt x="8642" y="23687"/>
                </a:lnTo>
                <a:lnTo>
                  <a:pt x="8086" y="24053"/>
                </a:lnTo>
                <a:lnTo>
                  <a:pt x="7555" y="24432"/>
                </a:lnTo>
                <a:lnTo>
                  <a:pt x="7050" y="24824"/>
                </a:lnTo>
                <a:lnTo>
                  <a:pt x="6570" y="25228"/>
                </a:lnTo>
                <a:lnTo>
                  <a:pt x="6128" y="25632"/>
                </a:lnTo>
                <a:lnTo>
                  <a:pt x="5723" y="26049"/>
                </a:lnTo>
                <a:lnTo>
                  <a:pt x="5534" y="26251"/>
                </a:lnTo>
                <a:lnTo>
                  <a:pt x="5344" y="26466"/>
                </a:lnTo>
                <a:lnTo>
                  <a:pt x="5168" y="26681"/>
                </a:lnTo>
                <a:lnTo>
                  <a:pt x="5003" y="26896"/>
                </a:lnTo>
                <a:lnTo>
                  <a:pt x="4852" y="27110"/>
                </a:lnTo>
                <a:lnTo>
                  <a:pt x="4700" y="27325"/>
                </a:lnTo>
                <a:lnTo>
                  <a:pt x="5218" y="27401"/>
                </a:lnTo>
                <a:lnTo>
                  <a:pt x="5711" y="27502"/>
                </a:lnTo>
                <a:lnTo>
                  <a:pt x="6684" y="27691"/>
                </a:lnTo>
                <a:lnTo>
                  <a:pt x="7151" y="27767"/>
                </a:lnTo>
                <a:lnTo>
                  <a:pt x="7618" y="27830"/>
                </a:lnTo>
                <a:lnTo>
                  <a:pt x="7846" y="27856"/>
                </a:lnTo>
                <a:lnTo>
                  <a:pt x="8073" y="27868"/>
                </a:lnTo>
                <a:lnTo>
                  <a:pt x="8528" y="27868"/>
                </a:lnTo>
                <a:lnTo>
                  <a:pt x="9084" y="27843"/>
                </a:lnTo>
                <a:lnTo>
                  <a:pt x="9627" y="27805"/>
                </a:lnTo>
                <a:lnTo>
                  <a:pt x="10183" y="27767"/>
                </a:lnTo>
                <a:lnTo>
                  <a:pt x="10726" y="27704"/>
                </a:lnTo>
                <a:lnTo>
                  <a:pt x="11270" y="27641"/>
                </a:lnTo>
                <a:lnTo>
                  <a:pt x="11800" y="27565"/>
                </a:lnTo>
                <a:lnTo>
                  <a:pt x="12331" y="27489"/>
                </a:lnTo>
                <a:lnTo>
                  <a:pt x="12861" y="27388"/>
                </a:lnTo>
                <a:lnTo>
                  <a:pt x="13392" y="27287"/>
                </a:lnTo>
                <a:lnTo>
                  <a:pt x="13923" y="27173"/>
                </a:lnTo>
                <a:lnTo>
                  <a:pt x="14441" y="27047"/>
                </a:lnTo>
                <a:lnTo>
                  <a:pt x="14959" y="26908"/>
                </a:lnTo>
                <a:lnTo>
                  <a:pt x="15464" y="26757"/>
                </a:lnTo>
                <a:lnTo>
                  <a:pt x="15969" y="26592"/>
                </a:lnTo>
                <a:lnTo>
                  <a:pt x="16475" y="26415"/>
                </a:lnTo>
                <a:lnTo>
                  <a:pt x="16980" y="26239"/>
                </a:lnTo>
                <a:lnTo>
                  <a:pt x="17473" y="26037"/>
                </a:lnTo>
                <a:lnTo>
                  <a:pt x="17965" y="25822"/>
                </a:lnTo>
                <a:lnTo>
                  <a:pt x="18458" y="25594"/>
                </a:lnTo>
                <a:lnTo>
                  <a:pt x="18938" y="25354"/>
                </a:lnTo>
                <a:lnTo>
                  <a:pt x="19418" y="25102"/>
                </a:lnTo>
                <a:lnTo>
                  <a:pt x="19886" y="24824"/>
                </a:lnTo>
                <a:lnTo>
                  <a:pt x="20366" y="24546"/>
                </a:lnTo>
                <a:lnTo>
                  <a:pt x="20833" y="24243"/>
                </a:lnTo>
                <a:lnTo>
                  <a:pt x="21288" y="23927"/>
                </a:lnTo>
                <a:lnTo>
                  <a:pt x="21743" y="23598"/>
                </a:lnTo>
                <a:lnTo>
                  <a:pt x="22198" y="23257"/>
                </a:lnTo>
                <a:lnTo>
                  <a:pt x="22652" y="22891"/>
                </a:lnTo>
                <a:lnTo>
                  <a:pt x="23095" y="22512"/>
                </a:lnTo>
                <a:lnTo>
                  <a:pt x="23524" y="22120"/>
                </a:lnTo>
                <a:lnTo>
                  <a:pt x="23966" y="21704"/>
                </a:lnTo>
                <a:lnTo>
                  <a:pt x="24383" y="21274"/>
                </a:lnTo>
                <a:lnTo>
                  <a:pt x="24383" y="21274"/>
                </a:lnTo>
                <a:lnTo>
                  <a:pt x="23499" y="29220"/>
                </a:lnTo>
                <a:lnTo>
                  <a:pt x="22311" y="29283"/>
                </a:lnTo>
                <a:lnTo>
                  <a:pt x="21149" y="29334"/>
                </a:lnTo>
                <a:lnTo>
                  <a:pt x="18875" y="29422"/>
                </a:lnTo>
                <a:lnTo>
                  <a:pt x="17751" y="29485"/>
                </a:lnTo>
                <a:lnTo>
                  <a:pt x="16639" y="29548"/>
                </a:lnTo>
                <a:lnTo>
                  <a:pt x="15540" y="29649"/>
                </a:lnTo>
                <a:lnTo>
                  <a:pt x="14996" y="29700"/>
                </a:lnTo>
                <a:lnTo>
                  <a:pt x="14441" y="29763"/>
                </a:lnTo>
                <a:lnTo>
                  <a:pt x="13645" y="29877"/>
                </a:lnTo>
                <a:lnTo>
                  <a:pt x="12836" y="29991"/>
                </a:lnTo>
                <a:lnTo>
                  <a:pt x="12053" y="30142"/>
                </a:lnTo>
                <a:lnTo>
                  <a:pt x="11257" y="30306"/>
                </a:lnTo>
                <a:lnTo>
                  <a:pt x="10474" y="30483"/>
                </a:lnTo>
                <a:lnTo>
                  <a:pt x="9703" y="30698"/>
                </a:lnTo>
                <a:lnTo>
                  <a:pt x="8932" y="30913"/>
                </a:lnTo>
                <a:lnTo>
                  <a:pt x="8162" y="31153"/>
                </a:lnTo>
                <a:lnTo>
                  <a:pt x="7404" y="31418"/>
                </a:lnTo>
                <a:lnTo>
                  <a:pt x="6658" y="31709"/>
                </a:lnTo>
                <a:lnTo>
                  <a:pt x="5913" y="32012"/>
                </a:lnTo>
                <a:lnTo>
                  <a:pt x="5180" y="32328"/>
                </a:lnTo>
                <a:lnTo>
                  <a:pt x="4447" y="32669"/>
                </a:lnTo>
                <a:lnTo>
                  <a:pt x="3727" y="33035"/>
                </a:lnTo>
                <a:lnTo>
                  <a:pt x="3007" y="33427"/>
                </a:lnTo>
                <a:lnTo>
                  <a:pt x="2300" y="33831"/>
                </a:lnTo>
                <a:lnTo>
                  <a:pt x="2161" y="33932"/>
                </a:lnTo>
                <a:lnTo>
                  <a:pt x="2022" y="34046"/>
                </a:lnTo>
                <a:lnTo>
                  <a:pt x="1895" y="34159"/>
                </a:lnTo>
                <a:lnTo>
                  <a:pt x="1769" y="34298"/>
                </a:lnTo>
                <a:lnTo>
                  <a:pt x="1529" y="34576"/>
                </a:lnTo>
                <a:lnTo>
                  <a:pt x="1289" y="34854"/>
                </a:lnTo>
                <a:lnTo>
                  <a:pt x="1428" y="34955"/>
                </a:lnTo>
                <a:lnTo>
                  <a:pt x="1580" y="35069"/>
                </a:lnTo>
                <a:lnTo>
                  <a:pt x="1870" y="35296"/>
                </a:lnTo>
                <a:lnTo>
                  <a:pt x="2022" y="35397"/>
                </a:lnTo>
                <a:lnTo>
                  <a:pt x="2173" y="35498"/>
                </a:lnTo>
                <a:lnTo>
                  <a:pt x="2338" y="35587"/>
                </a:lnTo>
                <a:lnTo>
                  <a:pt x="2502" y="35650"/>
                </a:lnTo>
                <a:lnTo>
                  <a:pt x="2919" y="35776"/>
                </a:lnTo>
                <a:lnTo>
                  <a:pt x="3348" y="35890"/>
                </a:lnTo>
                <a:lnTo>
                  <a:pt x="3765" y="36004"/>
                </a:lnTo>
                <a:lnTo>
                  <a:pt x="4195" y="36092"/>
                </a:lnTo>
                <a:lnTo>
                  <a:pt x="4612" y="36181"/>
                </a:lnTo>
                <a:lnTo>
                  <a:pt x="5041" y="36256"/>
                </a:lnTo>
                <a:lnTo>
                  <a:pt x="5458" y="36307"/>
                </a:lnTo>
                <a:lnTo>
                  <a:pt x="5875" y="36357"/>
                </a:lnTo>
                <a:lnTo>
                  <a:pt x="6305" y="36408"/>
                </a:lnTo>
                <a:lnTo>
                  <a:pt x="6721" y="36433"/>
                </a:lnTo>
                <a:lnTo>
                  <a:pt x="7138" y="36446"/>
                </a:lnTo>
                <a:lnTo>
                  <a:pt x="7555" y="36458"/>
                </a:lnTo>
                <a:lnTo>
                  <a:pt x="7972" y="36458"/>
                </a:lnTo>
                <a:lnTo>
                  <a:pt x="8389" y="36446"/>
                </a:lnTo>
                <a:lnTo>
                  <a:pt x="8806" y="36421"/>
                </a:lnTo>
                <a:lnTo>
                  <a:pt x="9223" y="36395"/>
                </a:lnTo>
                <a:lnTo>
                  <a:pt x="9640" y="36357"/>
                </a:lnTo>
                <a:lnTo>
                  <a:pt x="10044" y="36307"/>
                </a:lnTo>
                <a:lnTo>
                  <a:pt x="10461" y="36244"/>
                </a:lnTo>
                <a:lnTo>
                  <a:pt x="10878" y="36181"/>
                </a:lnTo>
                <a:lnTo>
                  <a:pt x="11282" y="36105"/>
                </a:lnTo>
                <a:lnTo>
                  <a:pt x="11699" y="36016"/>
                </a:lnTo>
                <a:lnTo>
                  <a:pt x="12103" y="35928"/>
                </a:lnTo>
                <a:lnTo>
                  <a:pt x="12508" y="35814"/>
                </a:lnTo>
                <a:lnTo>
                  <a:pt x="12925" y="35713"/>
                </a:lnTo>
                <a:lnTo>
                  <a:pt x="13329" y="35587"/>
                </a:lnTo>
                <a:lnTo>
                  <a:pt x="13733" y="35460"/>
                </a:lnTo>
                <a:lnTo>
                  <a:pt x="14137" y="35334"/>
                </a:lnTo>
                <a:lnTo>
                  <a:pt x="14946" y="35044"/>
                </a:lnTo>
                <a:lnTo>
                  <a:pt x="15755" y="34715"/>
                </a:lnTo>
                <a:lnTo>
                  <a:pt x="16222" y="34526"/>
                </a:lnTo>
                <a:lnTo>
                  <a:pt x="16677" y="34311"/>
                </a:lnTo>
                <a:lnTo>
                  <a:pt x="17132" y="34096"/>
                </a:lnTo>
                <a:lnTo>
                  <a:pt x="17599" y="33881"/>
                </a:lnTo>
                <a:lnTo>
                  <a:pt x="18496" y="33414"/>
                </a:lnTo>
                <a:lnTo>
                  <a:pt x="19406" y="32934"/>
                </a:lnTo>
                <a:lnTo>
                  <a:pt x="21200" y="31961"/>
                </a:lnTo>
                <a:lnTo>
                  <a:pt x="22109" y="31456"/>
                </a:lnTo>
                <a:lnTo>
                  <a:pt x="23019" y="30976"/>
                </a:lnTo>
                <a:lnTo>
                  <a:pt x="22198" y="34336"/>
                </a:lnTo>
                <a:lnTo>
                  <a:pt x="21768" y="36029"/>
                </a:lnTo>
                <a:lnTo>
                  <a:pt x="21541" y="36875"/>
                </a:lnTo>
                <a:lnTo>
                  <a:pt x="21313" y="37722"/>
                </a:lnTo>
                <a:lnTo>
                  <a:pt x="21288" y="37760"/>
                </a:lnTo>
                <a:lnTo>
                  <a:pt x="21263" y="37810"/>
                </a:lnTo>
                <a:lnTo>
                  <a:pt x="21174" y="37911"/>
                </a:lnTo>
                <a:lnTo>
                  <a:pt x="21048" y="38000"/>
                </a:lnTo>
                <a:lnTo>
                  <a:pt x="20896" y="38075"/>
                </a:lnTo>
                <a:lnTo>
                  <a:pt x="20745" y="38139"/>
                </a:lnTo>
                <a:lnTo>
                  <a:pt x="20593" y="38189"/>
                </a:lnTo>
                <a:lnTo>
                  <a:pt x="20442" y="38214"/>
                </a:lnTo>
                <a:lnTo>
                  <a:pt x="20378" y="38214"/>
                </a:lnTo>
                <a:lnTo>
                  <a:pt x="20328" y="38202"/>
                </a:lnTo>
                <a:lnTo>
                  <a:pt x="19772" y="38088"/>
                </a:lnTo>
                <a:lnTo>
                  <a:pt x="19229" y="38012"/>
                </a:lnTo>
                <a:lnTo>
                  <a:pt x="18673" y="37962"/>
                </a:lnTo>
                <a:lnTo>
                  <a:pt x="18130" y="37936"/>
                </a:lnTo>
                <a:lnTo>
                  <a:pt x="17586" y="37924"/>
                </a:lnTo>
                <a:lnTo>
                  <a:pt x="17043" y="37936"/>
                </a:lnTo>
                <a:lnTo>
                  <a:pt x="16513" y="37974"/>
                </a:lnTo>
                <a:lnTo>
                  <a:pt x="15969" y="38025"/>
                </a:lnTo>
                <a:lnTo>
                  <a:pt x="15439" y="38088"/>
                </a:lnTo>
                <a:lnTo>
                  <a:pt x="14895" y="38164"/>
                </a:lnTo>
                <a:lnTo>
                  <a:pt x="14365" y="38265"/>
                </a:lnTo>
                <a:lnTo>
                  <a:pt x="13834" y="38366"/>
                </a:lnTo>
                <a:lnTo>
                  <a:pt x="12773" y="38593"/>
                </a:lnTo>
                <a:lnTo>
                  <a:pt x="11712" y="38833"/>
                </a:lnTo>
                <a:lnTo>
                  <a:pt x="10638" y="39086"/>
                </a:lnTo>
                <a:lnTo>
                  <a:pt x="9564" y="39364"/>
                </a:lnTo>
                <a:lnTo>
                  <a:pt x="9033" y="39503"/>
                </a:lnTo>
                <a:lnTo>
                  <a:pt x="8515" y="39654"/>
                </a:lnTo>
                <a:lnTo>
                  <a:pt x="7985" y="39819"/>
                </a:lnTo>
                <a:lnTo>
                  <a:pt x="7467" y="40008"/>
                </a:lnTo>
                <a:lnTo>
                  <a:pt x="6962" y="40198"/>
                </a:lnTo>
                <a:lnTo>
                  <a:pt x="6456" y="40400"/>
                </a:lnTo>
                <a:lnTo>
                  <a:pt x="5951" y="40640"/>
                </a:lnTo>
                <a:lnTo>
                  <a:pt x="5471" y="40880"/>
                </a:lnTo>
                <a:lnTo>
                  <a:pt x="4991" y="41158"/>
                </a:lnTo>
                <a:lnTo>
                  <a:pt x="4523" y="41461"/>
                </a:lnTo>
                <a:lnTo>
                  <a:pt x="4068" y="41777"/>
                </a:lnTo>
                <a:lnTo>
                  <a:pt x="3841" y="41954"/>
                </a:lnTo>
                <a:lnTo>
                  <a:pt x="3614" y="42130"/>
                </a:lnTo>
                <a:lnTo>
                  <a:pt x="3487" y="42244"/>
                </a:lnTo>
                <a:lnTo>
                  <a:pt x="3374" y="42370"/>
                </a:lnTo>
                <a:lnTo>
                  <a:pt x="3134" y="42636"/>
                </a:lnTo>
                <a:lnTo>
                  <a:pt x="2868" y="42939"/>
                </a:lnTo>
                <a:lnTo>
                  <a:pt x="2565" y="43280"/>
                </a:lnTo>
                <a:lnTo>
                  <a:pt x="3209" y="43432"/>
                </a:lnTo>
                <a:lnTo>
                  <a:pt x="3854" y="43558"/>
                </a:lnTo>
                <a:lnTo>
                  <a:pt x="4498" y="43672"/>
                </a:lnTo>
                <a:lnTo>
                  <a:pt x="5130" y="43760"/>
                </a:lnTo>
                <a:lnTo>
                  <a:pt x="5749" y="43836"/>
                </a:lnTo>
                <a:lnTo>
                  <a:pt x="6368" y="43886"/>
                </a:lnTo>
                <a:lnTo>
                  <a:pt x="6974" y="43924"/>
                </a:lnTo>
                <a:lnTo>
                  <a:pt x="7581" y="43937"/>
                </a:lnTo>
                <a:lnTo>
                  <a:pt x="8187" y="43937"/>
                </a:lnTo>
                <a:lnTo>
                  <a:pt x="8781" y="43912"/>
                </a:lnTo>
                <a:lnTo>
                  <a:pt x="9362" y="43874"/>
                </a:lnTo>
                <a:lnTo>
                  <a:pt x="9956" y="43823"/>
                </a:lnTo>
                <a:lnTo>
                  <a:pt x="10524" y="43747"/>
                </a:lnTo>
                <a:lnTo>
                  <a:pt x="11105" y="43659"/>
                </a:lnTo>
                <a:lnTo>
                  <a:pt x="11661" y="43558"/>
                </a:lnTo>
                <a:lnTo>
                  <a:pt x="12230" y="43432"/>
                </a:lnTo>
                <a:lnTo>
                  <a:pt x="12786" y="43305"/>
                </a:lnTo>
                <a:lnTo>
                  <a:pt x="13329" y="43154"/>
                </a:lnTo>
                <a:lnTo>
                  <a:pt x="13885" y="42977"/>
                </a:lnTo>
                <a:lnTo>
                  <a:pt x="14415" y="42800"/>
                </a:lnTo>
                <a:lnTo>
                  <a:pt x="14959" y="42598"/>
                </a:lnTo>
                <a:lnTo>
                  <a:pt x="15489" y="42396"/>
                </a:lnTo>
                <a:lnTo>
                  <a:pt x="16020" y="42168"/>
                </a:lnTo>
                <a:lnTo>
                  <a:pt x="16538" y="41928"/>
                </a:lnTo>
                <a:lnTo>
                  <a:pt x="17056" y="41676"/>
                </a:lnTo>
                <a:lnTo>
                  <a:pt x="17561" y="41410"/>
                </a:lnTo>
                <a:lnTo>
                  <a:pt x="18066" y="41132"/>
                </a:lnTo>
                <a:lnTo>
                  <a:pt x="18572" y="40842"/>
                </a:lnTo>
                <a:lnTo>
                  <a:pt x="19077" y="40539"/>
                </a:lnTo>
                <a:lnTo>
                  <a:pt x="19570" y="40223"/>
                </a:lnTo>
                <a:lnTo>
                  <a:pt x="20063" y="39907"/>
                </a:lnTo>
                <a:lnTo>
                  <a:pt x="20543" y="39566"/>
                </a:lnTo>
                <a:lnTo>
                  <a:pt x="18307" y="53854"/>
                </a:lnTo>
                <a:lnTo>
                  <a:pt x="17561" y="53133"/>
                </a:lnTo>
                <a:lnTo>
                  <a:pt x="17182" y="52792"/>
                </a:lnTo>
                <a:lnTo>
                  <a:pt x="16803" y="52439"/>
                </a:lnTo>
                <a:lnTo>
                  <a:pt x="16411" y="52098"/>
                </a:lnTo>
                <a:lnTo>
                  <a:pt x="16020" y="51769"/>
                </a:lnTo>
                <a:lnTo>
                  <a:pt x="15628" y="51453"/>
                </a:lnTo>
                <a:lnTo>
                  <a:pt x="15224" y="51138"/>
                </a:lnTo>
                <a:lnTo>
                  <a:pt x="14820" y="50834"/>
                </a:lnTo>
                <a:lnTo>
                  <a:pt x="14415" y="50531"/>
                </a:lnTo>
                <a:lnTo>
                  <a:pt x="13998" y="50241"/>
                </a:lnTo>
                <a:lnTo>
                  <a:pt x="13582" y="49963"/>
                </a:lnTo>
                <a:lnTo>
                  <a:pt x="13152" y="49685"/>
                </a:lnTo>
                <a:lnTo>
                  <a:pt x="12722" y="49419"/>
                </a:lnTo>
                <a:lnTo>
                  <a:pt x="12280" y="49167"/>
                </a:lnTo>
                <a:lnTo>
                  <a:pt x="11838" y="48927"/>
                </a:lnTo>
                <a:lnTo>
                  <a:pt x="11396" y="48687"/>
                </a:lnTo>
                <a:lnTo>
                  <a:pt x="10941" y="48472"/>
                </a:lnTo>
                <a:lnTo>
                  <a:pt x="10474" y="48257"/>
                </a:lnTo>
                <a:lnTo>
                  <a:pt x="10006" y="48055"/>
                </a:lnTo>
                <a:lnTo>
                  <a:pt x="9539" y="47866"/>
                </a:lnTo>
                <a:lnTo>
                  <a:pt x="9059" y="47689"/>
                </a:lnTo>
                <a:lnTo>
                  <a:pt x="8579" y="47525"/>
                </a:lnTo>
                <a:lnTo>
                  <a:pt x="8086" y="47360"/>
                </a:lnTo>
                <a:lnTo>
                  <a:pt x="7593" y="47221"/>
                </a:lnTo>
                <a:lnTo>
                  <a:pt x="7088" y="47095"/>
                </a:lnTo>
                <a:lnTo>
                  <a:pt x="6583" y="46969"/>
                </a:lnTo>
                <a:lnTo>
                  <a:pt x="6065" y="46868"/>
                </a:lnTo>
                <a:lnTo>
                  <a:pt x="5534" y="46779"/>
                </a:lnTo>
                <a:lnTo>
                  <a:pt x="5003" y="46703"/>
                </a:lnTo>
                <a:lnTo>
                  <a:pt x="4473" y="46640"/>
                </a:lnTo>
                <a:lnTo>
                  <a:pt x="3929" y="46590"/>
                </a:lnTo>
                <a:lnTo>
                  <a:pt x="3614" y="46577"/>
                </a:lnTo>
                <a:lnTo>
                  <a:pt x="3298" y="46577"/>
                </a:lnTo>
                <a:lnTo>
                  <a:pt x="2982" y="46590"/>
                </a:lnTo>
                <a:lnTo>
                  <a:pt x="2666" y="46602"/>
                </a:lnTo>
                <a:lnTo>
                  <a:pt x="2022" y="46666"/>
                </a:lnTo>
                <a:lnTo>
                  <a:pt x="1390" y="46703"/>
                </a:lnTo>
                <a:lnTo>
                  <a:pt x="1314" y="47221"/>
                </a:lnTo>
                <a:lnTo>
                  <a:pt x="1643" y="47651"/>
                </a:lnTo>
                <a:lnTo>
                  <a:pt x="1996" y="48055"/>
                </a:lnTo>
                <a:lnTo>
                  <a:pt x="2350" y="48459"/>
                </a:lnTo>
                <a:lnTo>
                  <a:pt x="2717" y="48838"/>
                </a:lnTo>
                <a:lnTo>
                  <a:pt x="3083" y="49217"/>
                </a:lnTo>
                <a:lnTo>
                  <a:pt x="3475" y="49571"/>
                </a:lnTo>
                <a:lnTo>
                  <a:pt x="3854" y="49912"/>
                </a:lnTo>
                <a:lnTo>
                  <a:pt x="4245" y="50241"/>
                </a:lnTo>
                <a:lnTo>
                  <a:pt x="4650" y="50569"/>
                </a:lnTo>
                <a:lnTo>
                  <a:pt x="5066" y="50872"/>
                </a:lnTo>
                <a:lnTo>
                  <a:pt x="5483" y="51175"/>
                </a:lnTo>
                <a:lnTo>
                  <a:pt x="5900" y="51453"/>
                </a:lnTo>
                <a:lnTo>
                  <a:pt x="6330" y="51731"/>
                </a:lnTo>
                <a:lnTo>
                  <a:pt x="6772" y="51984"/>
                </a:lnTo>
                <a:lnTo>
                  <a:pt x="7214" y="52237"/>
                </a:lnTo>
                <a:lnTo>
                  <a:pt x="7669" y="52477"/>
                </a:lnTo>
                <a:lnTo>
                  <a:pt x="8124" y="52704"/>
                </a:lnTo>
                <a:lnTo>
                  <a:pt x="8591" y="52931"/>
                </a:lnTo>
                <a:lnTo>
                  <a:pt x="9059" y="53133"/>
                </a:lnTo>
                <a:lnTo>
                  <a:pt x="9539" y="53336"/>
                </a:lnTo>
                <a:lnTo>
                  <a:pt x="10019" y="53525"/>
                </a:lnTo>
                <a:lnTo>
                  <a:pt x="10512" y="53715"/>
                </a:lnTo>
                <a:lnTo>
                  <a:pt x="11004" y="53879"/>
                </a:lnTo>
                <a:lnTo>
                  <a:pt x="11510" y="54043"/>
                </a:lnTo>
                <a:lnTo>
                  <a:pt x="12015" y="54195"/>
                </a:lnTo>
                <a:lnTo>
                  <a:pt x="12520" y="54346"/>
                </a:lnTo>
                <a:lnTo>
                  <a:pt x="13038" y="54485"/>
                </a:lnTo>
                <a:lnTo>
                  <a:pt x="13569" y="54612"/>
                </a:lnTo>
                <a:lnTo>
                  <a:pt x="14100" y="54738"/>
                </a:lnTo>
                <a:lnTo>
                  <a:pt x="14630" y="54852"/>
                </a:lnTo>
                <a:lnTo>
                  <a:pt x="15161" y="54965"/>
                </a:lnTo>
                <a:lnTo>
                  <a:pt x="15704" y="55066"/>
                </a:lnTo>
                <a:lnTo>
                  <a:pt x="15085" y="55243"/>
                </a:lnTo>
                <a:lnTo>
                  <a:pt x="14466" y="55420"/>
                </a:lnTo>
                <a:lnTo>
                  <a:pt x="13859" y="55609"/>
                </a:lnTo>
                <a:lnTo>
                  <a:pt x="13253" y="55812"/>
                </a:lnTo>
                <a:lnTo>
                  <a:pt x="12659" y="56026"/>
                </a:lnTo>
                <a:lnTo>
                  <a:pt x="12078" y="56241"/>
                </a:lnTo>
                <a:lnTo>
                  <a:pt x="11497" y="56481"/>
                </a:lnTo>
                <a:lnTo>
                  <a:pt x="10928" y="56721"/>
                </a:lnTo>
                <a:lnTo>
                  <a:pt x="10373" y="56974"/>
                </a:lnTo>
                <a:lnTo>
                  <a:pt x="9829" y="57226"/>
                </a:lnTo>
                <a:lnTo>
                  <a:pt x="9286" y="57504"/>
                </a:lnTo>
                <a:lnTo>
                  <a:pt x="8755" y="57782"/>
                </a:lnTo>
                <a:lnTo>
                  <a:pt x="8225" y="58073"/>
                </a:lnTo>
                <a:lnTo>
                  <a:pt x="7707" y="58389"/>
                </a:lnTo>
                <a:lnTo>
                  <a:pt x="7202" y="58704"/>
                </a:lnTo>
                <a:lnTo>
                  <a:pt x="6709" y="59020"/>
                </a:lnTo>
                <a:lnTo>
                  <a:pt x="6216" y="59361"/>
                </a:lnTo>
                <a:lnTo>
                  <a:pt x="5736" y="59715"/>
                </a:lnTo>
                <a:lnTo>
                  <a:pt x="5269" y="60081"/>
                </a:lnTo>
                <a:lnTo>
                  <a:pt x="4801" y="60448"/>
                </a:lnTo>
                <a:lnTo>
                  <a:pt x="4359" y="60839"/>
                </a:lnTo>
                <a:lnTo>
                  <a:pt x="3917" y="61231"/>
                </a:lnTo>
                <a:lnTo>
                  <a:pt x="3475" y="61648"/>
                </a:lnTo>
                <a:lnTo>
                  <a:pt x="3058" y="62065"/>
                </a:lnTo>
                <a:lnTo>
                  <a:pt x="2641" y="62507"/>
                </a:lnTo>
                <a:lnTo>
                  <a:pt x="2237" y="62962"/>
                </a:lnTo>
                <a:lnTo>
                  <a:pt x="1832" y="63416"/>
                </a:lnTo>
                <a:lnTo>
                  <a:pt x="1453" y="63896"/>
                </a:lnTo>
                <a:lnTo>
                  <a:pt x="1074" y="64389"/>
                </a:lnTo>
                <a:lnTo>
                  <a:pt x="708" y="64882"/>
                </a:lnTo>
                <a:lnTo>
                  <a:pt x="354" y="65400"/>
                </a:lnTo>
                <a:lnTo>
                  <a:pt x="0" y="65930"/>
                </a:lnTo>
                <a:lnTo>
                  <a:pt x="392" y="65943"/>
                </a:lnTo>
                <a:lnTo>
                  <a:pt x="771" y="65956"/>
                </a:lnTo>
                <a:lnTo>
                  <a:pt x="1150" y="65943"/>
                </a:lnTo>
                <a:lnTo>
                  <a:pt x="1516" y="65930"/>
                </a:lnTo>
                <a:lnTo>
                  <a:pt x="1883" y="65918"/>
                </a:lnTo>
                <a:lnTo>
                  <a:pt x="2249" y="65892"/>
                </a:lnTo>
                <a:lnTo>
                  <a:pt x="2603" y="65855"/>
                </a:lnTo>
                <a:lnTo>
                  <a:pt x="2957" y="65817"/>
                </a:lnTo>
                <a:lnTo>
                  <a:pt x="3310" y="65766"/>
                </a:lnTo>
                <a:lnTo>
                  <a:pt x="3651" y="65716"/>
                </a:lnTo>
                <a:lnTo>
                  <a:pt x="4334" y="65577"/>
                </a:lnTo>
                <a:lnTo>
                  <a:pt x="5003" y="65425"/>
                </a:lnTo>
                <a:lnTo>
                  <a:pt x="5660" y="65248"/>
                </a:lnTo>
                <a:lnTo>
                  <a:pt x="6292" y="65033"/>
                </a:lnTo>
                <a:lnTo>
                  <a:pt x="6911" y="64806"/>
                </a:lnTo>
                <a:lnTo>
                  <a:pt x="7530" y="64553"/>
                </a:lnTo>
                <a:lnTo>
                  <a:pt x="8124" y="64275"/>
                </a:lnTo>
                <a:lnTo>
                  <a:pt x="8718" y="63972"/>
                </a:lnTo>
                <a:lnTo>
                  <a:pt x="9286" y="63656"/>
                </a:lnTo>
                <a:lnTo>
                  <a:pt x="9855" y="63328"/>
                </a:lnTo>
                <a:lnTo>
                  <a:pt x="10410" y="62974"/>
                </a:lnTo>
                <a:lnTo>
                  <a:pt x="10966" y="62595"/>
                </a:lnTo>
                <a:lnTo>
                  <a:pt x="11497" y="62216"/>
                </a:lnTo>
                <a:lnTo>
                  <a:pt x="12028" y="61812"/>
                </a:lnTo>
                <a:lnTo>
                  <a:pt x="12558" y="61395"/>
                </a:lnTo>
                <a:lnTo>
                  <a:pt x="13064" y="60966"/>
                </a:lnTo>
                <a:lnTo>
                  <a:pt x="13582" y="60536"/>
                </a:lnTo>
                <a:lnTo>
                  <a:pt x="14074" y="60081"/>
                </a:lnTo>
                <a:lnTo>
                  <a:pt x="14580" y="59627"/>
                </a:lnTo>
                <a:lnTo>
                  <a:pt x="15072" y="59147"/>
                </a:lnTo>
                <a:lnTo>
                  <a:pt x="15552" y="58679"/>
                </a:lnTo>
                <a:lnTo>
                  <a:pt x="16525" y="57694"/>
                </a:lnTo>
                <a:lnTo>
                  <a:pt x="17485" y="56709"/>
                </a:lnTo>
                <a:lnTo>
                  <a:pt x="18433" y="55698"/>
                </a:lnTo>
                <a:lnTo>
                  <a:pt x="18989" y="62671"/>
                </a:lnTo>
                <a:lnTo>
                  <a:pt x="18332" y="62760"/>
                </a:lnTo>
                <a:lnTo>
                  <a:pt x="17687" y="62873"/>
                </a:lnTo>
                <a:lnTo>
                  <a:pt x="17056" y="63000"/>
                </a:lnTo>
                <a:lnTo>
                  <a:pt x="16424" y="63151"/>
                </a:lnTo>
                <a:lnTo>
                  <a:pt x="15805" y="63328"/>
                </a:lnTo>
                <a:lnTo>
                  <a:pt x="15199" y="63518"/>
                </a:lnTo>
                <a:lnTo>
                  <a:pt x="14592" y="63720"/>
                </a:lnTo>
                <a:lnTo>
                  <a:pt x="13998" y="63934"/>
                </a:lnTo>
                <a:lnTo>
                  <a:pt x="13405" y="64174"/>
                </a:lnTo>
                <a:lnTo>
                  <a:pt x="12811" y="64427"/>
                </a:lnTo>
                <a:lnTo>
                  <a:pt x="12230" y="64680"/>
                </a:lnTo>
                <a:lnTo>
                  <a:pt x="11649" y="64945"/>
                </a:lnTo>
                <a:lnTo>
                  <a:pt x="10499" y="65501"/>
                </a:lnTo>
                <a:lnTo>
                  <a:pt x="9362" y="66082"/>
                </a:lnTo>
                <a:lnTo>
                  <a:pt x="8768" y="66398"/>
                </a:lnTo>
                <a:lnTo>
                  <a:pt x="8200" y="66726"/>
                </a:lnTo>
                <a:lnTo>
                  <a:pt x="7631" y="67067"/>
                </a:lnTo>
                <a:lnTo>
                  <a:pt x="7075" y="67421"/>
                </a:lnTo>
                <a:lnTo>
                  <a:pt x="6532" y="67800"/>
                </a:lnTo>
                <a:lnTo>
                  <a:pt x="6001" y="68179"/>
                </a:lnTo>
                <a:lnTo>
                  <a:pt x="5483" y="68583"/>
                </a:lnTo>
                <a:lnTo>
                  <a:pt x="4991" y="69000"/>
                </a:lnTo>
                <a:lnTo>
                  <a:pt x="4498" y="69430"/>
                </a:lnTo>
                <a:lnTo>
                  <a:pt x="4018" y="69872"/>
                </a:lnTo>
                <a:lnTo>
                  <a:pt x="3550" y="70326"/>
                </a:lnTo>
                <a:lnTo>
                  <a:pt x="3096" y="70807"/>
                </a:lnTo>
                <a:lnTo>
                  <a:pt x="2653" y="71287"/>
                </a:lnTo>
                <a:lnTo>
                  <a:pt x="2224" y="71792"/>
                </a:lnTo>
                <a:lnTo>
                  <a:pt x="1807" y="72310"/>
                </a:lnTo>
                <a:lnTo>
                  <a:pt x="1403" y="72840"/>
                </a:lnTo>
                <a:lnTo>
                  <a:pt x="1340" y="72941"/>
                </a:lnTo>
                <a:lnTo>
                  <a:pt x="1276" y="73055"/>
                </a:lnTo>
                <a:lnTo>
                  <a:pt x="1238" y="73169"/>
                </a:lnTo>
                <a:lnTo>
                  <a:pt x="1188" y="73283"/>
                </a:lnTo>
                <a:lnTo>
                  <a:pt x="1163" y="73396"/>
                </a:lnTo>
                <a:lnTo>
                  <a:pt x="1137" y="73523"/>
                </a:lnTo>
                <a:lnTo>
                  <a:pt x="1125" y="73636"/>
                </a:lnTo>
                <a:lnTo>
                  <a:pt x="1125" y="73763"/>
                </a:lnTo>
                <a:lnTo>
                  <a:pt x="1125" y="73775"/>
                </a:lnTo>
                <a:lnTo>
                  <a:pt x="1137" y="73800"/>
                </a:lnTo>
                <a:lnTo>
                  <a:pt x="1201" y="73851"/>
                </a:lnTo>
                <a:lnTo>
                  <a:pt x="1289" y="73889"/>
                </a:lnTo>
                <a:lnTo>
                  <a:pt x="1403" y="73939"/>
                </a:lnTo>
                <a:lnTo>
                  <a:pt x="1516" y="73977"/>
                </a:lnTo>
                <a:lnTo>
                  <a:pt x="1643" y="74015"/>
                </a:lnTo>
                <a:lnTo>
                  <a:pt x="1756" y="74028"/>
                </a:lnTo>
                <a:lnTo>
                  <a:pt x="1845" y="74015"/>
                </a:lnTo>
                <a:lnTo>
                  <a:pt x="2856" y="73813"/>
                </a:lnTo>
                <a:lnTo>
                  <a:pt x="3841" y="73598"/>
                </a:lnTo>
                <a:lnTo>
                  <a:pt x="4826" y="73346"/>
                </a:lnTo>
                <a:lnTo>
                  <a:pt x="5799" y="73068"/>
                </a:lnTo>
                <a:lnTo>
                  <a:pt x="6279" y="72916"/>
                </a:lnTo>
                <a:lnTo>
                  <a:pt x="6747" y="72765"/>
                </a:lnTo>
                <a:lnTo>
                  <a:pt x="7227" y="72600"/>
                </a:lnTo>
                <a:lnTo>
                  <a:pt x="7694" y="72424"/>
                </a:lnTo>
                <a:lnTo>
                  <a:pt x="8162" y="72247"/>
                </a:lnTo>
                <a:lnTo>
                  <a:pt x="8617" y="72057"/>
                </a:lnTo>
                <a:lnTo>
                  <a:pt x="9084" y="71868"/>
                </a:lnTo>
                <a:lnTo>
                  <a:pt x="9526" y="71666"/>
                </a:lnTo>
                <a:lnTo>
                  <a:pt x="9981" y="71451"/>
                </a:lnTo>
                <a:lnTo>
                  <a:pt x="10423" y="71236"/>
                </a:lnTo>
                <a:lnTo>
                  <a:pt x="10865" y="71009"/>
                </a:lnTo>
                <a:lnTo>
                  <a:pt x="11307" y="70769"/>
                </a:lnTo>
                <a:lnTo>
                  <a:pt x="11737" y="70516"/>
                </a:lnTo>
                <a:lnTo>
                  <a:pt x="12154" y="70263"/>
                </a:lnTo>
                <a:lnTo>
                  <a:pt x="12583" y="69985"/>
                </a:lnTo>
                <a:lnTo>
                  <a:pt x="13000" y="69707"/>
                </a:lnTo>
                <a:lnTo>
                  <a:pt x="13405" y="69430"/>
                </a:lnTo>
                <a:lnTo>
                  <a:pt x="13822" y="69126"/>
                </a:lnTo>
                <a:lnTo>
                  <a:pt x="14213" y="68823"/>
                </a:lnTo>
                <a:lnTo>
                  <a:pt x="14617" y="68495"/>
                </a:lnTo>
                <a:lnTo>
                  <a:pt x="15009" y="68166"/>
                </a:lnTo>
                <a:lnTo>
                  <a:pt x="15388" y="67825"/>
                </a:lnTo>
                <a:lnTo>
                  <a:pt x="15767" y="67472"/>
                </a:lnTo>
                <a:lnTo>
                  <a:pt x="16146" y="67105"/>
                </a:lnTo>
                <a:lnTo>
                  <a:pt x="16538" y="66701"/>
                </a:lnTo>
                <a:lnTo>
                  <a:pt x="16929" y="66297"/>
                </a:lnTo>
                <a:lnTo>
                  <a:pt x="17713" y="65438"/>
                </a:lnTo>
                <a:lnTo>
                  <a:pt x="18496" y="64553"/>
                </a:lnTo>
                <a:lnTo>
                  <a:pt x="19342" y="63619"/>
                </a:lnTo>
                <a:lnTo>
                  <a:pt x="19330" y="64313"/>
                </a:lnTo>
                <a:lnTo>
                  <a:pt x="19317" y="64945"/>
                </a:lnTo>
                <a:lnTo>
                  <a:pt x="19317" y="65539"/>
                </a:lnTo>
                <a:lnTo>
                  <a:pt x="19330" y="65829"/>
                </a:lnTo>
                <a:lnTo>
                  <a:pt x="19355" y="66120"/>
                </a:lnTo>
                <a:lnTo>
                  <a:pt x="19557" y="68280"/>
                </a:lnTo>
                <a:lnTo>
                  <a:pt x="19772" y="70453"/>
                </a:lnTo>
                <a:lnTo>
                  <a:pt x="20012" y="72613"/>
                </a:lnTo>
                <a:lnTo>
                  <a:pt x="20138" y="73699"/>
                </a:lnTo>
                <a:lnTo>
                  <a:pt x="20277" y="74773"/>
                </a:lnTo>
                <a:lnTo>
                  <a:pt x="20378" y="75468"/>
                </a:lnTo>
                <a:lnTo>
                  <a:pt x="20517" y="76150"/>
                </a:lnTo>
                <a:lnTo>
                  <a:pt x="20682" y="76820"/>
                </a:lnTo>
                <a:lnTo>
                  <a:pt x="20859" y="77477"/>
                </a:lnTo>
                <a:lnTo>
                  <a:pt x="21061" y="78133"/>
                </a:lnTo>
                <a:lnTo>
                  <a:pt x="21288" y="78778"/>
                </a:lnTo>
                <a:lnTo>
                  <a:pt x="21528" y="79409"/>
                </a:lnTo>
                <a:lnTo>
                  <a:pt x="21793" y="80041"/>
                </a:lnTo>
                <a:lnTo>
                  <a:pt x="22059" y="80673"/>
                </a:lnTo>
                <a:lnTo>
                  <a:pt x="22349" y="81292"/>
                </a:lnTo>
                <a:lnTo>
                  <a:pt x="22652" y="81911"/>
                </a:lnTo>
                <a:lnTo>
                  <a:pt x="22956" y="82530"/>
                </a:lnTo>
                <a:lnTo>
                  <a:pt x="23587" y="83755"/>
                </a:lnTo>
                <a:lnTo>
                  <a:pt x="24244" y="84968"/>
                </a:lnTo>
                <a:lnTo>
                  <a:pt x="24762" y="84968"/>
                </a:lnTo>
                <a:lnTo>
                  <a:pt x="24952" y="84260"/>
                </a:lnTo>
                <a:lnTo>
                  <a:pt x="25129" y="83553"/>
                </a:lnTo>
                <a:lnTo>
                  <a:pt x="25280" y="82845"/>
                </a:lnTo>
                <a:lnTo>
                  <a:pt x="25419" y="82138"/>
                </a:lnTo>
                <a:lnTo>
                  <a:pt x="25533" y="81418"/>
                </a:lnTo>
                <a:lnTo>
                  <a:pt x="25621" y="80710"/>
                </a:lnTo>
                <a:lnTo>
                  <a:pt x="25697" y="80003"/>
                </a:lnTo>
                <a:lnTo>
                  <a:pt x="25760" y="79283"/>
                </a:lnTo>
                <a:lnTo>
                  <a:pt x="25798" y="78563"/>
                </a:lnTo>
                <a:lnTo>
                  <a:pt x="25811" y="77856"/>
                </a:lnTo>
                <a:lnTo>
                  <a:pt x="25798" y="77135"/>
                </a:lnTo>
                <a:lnTo>
                  <a:pt x="25773" y="76415"/>
                </a:lnTo>
                <a:lnTo>
                  <a:pt x="25722" y="75695"/>
                </a:lnTo>
                <a:lnTo>
                  <a:pt x="25659" y="74975"/>
                </a:lnTo>
                <a:lnTo>
                  <a:pt x="25571" y="74255"/>
                </a:lnTo>
                <a:lnTo>
                  <a:pt x="25457" y="73535"/>
                </a:lnTo>
                <a:lnTo>
                  <a:pt x="25331" y="72853"/>
                </a:lnTo>
                <a:lnTo>
                  <a:pt x="25192" y="72183"/>
                </a:lnTo>
                <a:lnTo>
                  <a:pt x="25040" y="71527"/>
                </a:lnTo>
                <a:lnTo>
                  <a:pt x="24876" y="70870"/>
                </a:lnTo>
                <a:lnTo>
                  <a:pt x="24686" y="70213"/>
                </a:lnTo>
                <a:lnTo>
                  <a:pt x="24472" y="69581"/>
                </a:lnTo>
                <a:lnTo>
                  <a:pt x="24244" y="68950"/>
                </a:lnTo>
                <a:lnTo>
                  <a:pt x="23992" y="68318"/>
                </a:lnTo>
                <a:lnTo>
                  <a:pt x="23714" y="67712"/>
                </a:lnTo>
                <a:lnTo>
                  <a:pt x="23423" y="67105"/>
                </a:lnTo>
                <a:lnTo>
                  <a:pt x="23095" y="66524"/>
                </a:lnTo>
                <a:lnTo>
                  <a:pt x="22918" y="66234"/>
                </a:lnTo>
                <a:lnTo>
                  <a:pt x="22741" y="65943"/>
                </a:lnTo>
                <a:lnTo>
                  <a:pt x="22551" y="65652"/>
                </a:lnTo>
                <a:lnTo>
                  <a:pt x="22362" y="65375"/>
                </a:lnTo>
                <a:lnTo>
                  <a:pt x="22160" y="65097"/>
                </a:lnTo>
                <a:lnTo>
                  <a:pt x="21945" y="64819"/>
                </a:lnTo>
                <a:lnTo>
                  <a:pt x="21730" y="64553"/>
                </a:lnTo>
                <a:lnTo>
                  <a:pt x="21503" y="64288"/>
                </a:lnTo>
                <a:lnTo>
                  <a:pt x="21263" y="64023"/>
                </a:lnTo>
                <a:lnTo>
                  <a:pt x="21023" y="63758"/>
                </a:lnTo>
                <a:lnTo>
                  <a:pt x="20896" y="63631"/>
                </a:lnTo>
                <a:lnTo>
                  <a:pt x="20783" y="63492"/>
                </a:lnTo>
                <a:lnTo>
                  <a:pt x="20568" y="63202"/>
                </a:lnTo>
                <a:lnTo>
                  <a:pt x="20366" y="62886"/>
                </a:lnTo>
                <a:lnTo>
                  <a:pt x="20164" y="62570"/>
                </a:lnTo>
                <a:lnTo>
                  <a:pt x="19797" y="61913"/>
                </a:lnTo>
                <a:lnTo>
                  <a:pt x="19608" y="61585"/>
                </a:lnTo>
                <a:lnTo>
                  <a:pt x="19418" y="61269"/>
                </a:lnTo>
                <a:lnTo>
                  <a:pt x="19772" y="61016"/>
                </a:lnTo>
                <a:lnTo>
                  <a:pt x="20239" y="61345"/>
                </a:lnTo>
                <a:lnTo>
                  <a:pt x="20467" y="61522"/>
                </a:lnTo>
                <a:lnTo>
                  <a:pt x="20707" y="61673"/>
                </a:lnTo>
                <a:lnTo>
                  <a:pt x="21225" y="62002"/>
                </a:lnTo>
                <a:lnTo>
                  <a:pt x="21743" y="62305"/>
                </a:lnTo>
                <a:lnTo>
                  <a:pt x="22261" y="62595"/>
                </a:lnTo>
                <a:lnTo>
                  <a:pt x="22779" y="62861"/>
                </a:lnTo>
                <a:lnTo>
                  <a:pt x="23297" y="63126"/>
                </a:lnTo>
                <a:lnTo>
                  <a:pt x="23815" y="63366"/>
                </a:lnTo>
                <a:lnTo>
                  <a:pt x="24345" y="63593"/>
                </a:lnTo>
                <a:lnTo>
                  <a:pt x="24863" y="63795"/>
                </a:lnTo>
                <a:lnTo>
                  <a:pt x="25394" y="63985"/>
                </a:lnTo>
                <a:lnTo>
                  <a:pt x="25925" y="64162"/>
                </a:lnTo>
                <a:lnTo>
                  <a:pt x="26455" y="64326"/>
                </a:lnTo>
                <a:lnTo>
                  <a:pt x="26986" y="64465"/>
                </a:lnTo>
                <a:lnTo>
                  <a:pt x="27516" y="64579"/>
                </a:lnTo>
                <a:lnTo>
                  <a:pt x="28060" y="64680"/>
                </a:lnTo>
                <a:lnTo>
                  <a:pt x="28590" y="64768"/>
                </a:lnTo>
                <a:lnTo>
                  <a:pt x="29134" y="64844"/>
                </a:lnTo>
                <a:lnTo>
                  <a:pt x="29677" y="64894"/>
                </a:lnTo>
                <a:lnTo>
                  <a:pt x="30220" y="64920"/>
                </a:lnTo>
                <a:lnTo>
                  <a:pt x="30763" y="64932"/>
                </a:lnTo>
                <a:lnTo>
                  <a:pt x="31307" y="64932"/>
                </a:lnTo>
                <a:lnTo>
                  <a:pt x="31850" y="64907"/>
                </a:lnTo>
                <a:lnTo>
                  <a:pt x="32406" y="64857"/>
                </a:lnTo>
                <a:lnTo>
                  <a:pt x="32949" y="64793"/>
                </a:lnTo>
                <a:lnTo>
                  <a:pt x="33505" y="64718"/>
                </a:lnTo>
                <a:lnTo>
                  <a:pt x="34061" y="64617"/>
                </a:lnTo>
                <a:lnTo>
                  <a:pt x="34617" y="64490"/>
                </a:lnTo>
                <a:lnTo>
                  <a:pt x="35172" y="64351"/>
                </a:lnTo>
                <a:lnTo>
                  <a:pt x="35741" y="64187"/>
                </a:lnTo>
                <a:lnTo>
                  <a:pt x="36297" y="63998"/>
                </a:lnTo>
                <a:lnTo>
                  <a:pt x="36865" y="63795"/>
                </a:lnTo>
                <a:lnTo>
                  <a:pt x="37434" y="63581"/>
                </a:lnTo>
                <a:lnTo>
                  <a:pt x="38002" y="63328"/>
                </a:lnTo>
                <a:lnTo>
                  <a:pt x="38129" y="63265"/>
                </a:lnTo>
                <a:lnTo>
                  <a:pt x="38255" y="63176"/>
                </a:lnTo>
                <a:lnTo>
                  <a:pt x="38369" y="63088"/>
                </a:lnTo>
                <a:lnTo>
                  <a:pt x="38482" y="62987"/>
                </a:lnTo>
                <a:lnTo>
                  <a:pt x="38710" y="62772"/>
                </a:lnTo>
                <a:lnTo>
                  <a:pt x="38950" y="62570"/>
                </a:lnTo>
                <a:lnTo>
                  <a:pt x="38824" y="62469"/>
                </a:lnTo>
                <a:lnTo>
                  <a:pt x="38697" y="62343"/>
                </a:lnTo>
                <a:lnTo>
                  <a:pt x="38445" y="62115"/>
                </a:lnTo>
                <a:lnTo>
                  <a:pt x="38318" y="62002"/>
                </a:lnTo>
                <a:lnTo>
                  <a:pt x="38192" y="61901"/>
                </a:lnTo>
                <a:lnTo>
                  <a:pt x="38053" y="61825"/>
                </a:lnTo>
                <a:lnTo>
                  <a:pt x="37914" y="61774"/>
                </a:lnTo>
                <a:lnTo>
                  <a:pt x="36790" y="61433"/>
                </a:lnTo>
                <a:lnTo>
                  <a:pt x="35652" y="61105"/>
                </a:lnTo>
                <a:lnTo>
                  <a:pt x="35084" y="60953"/>
                </a:lnTo>
                <a:lnTo>
                  <a:pt x="34515" y="60814"/>
                </a:lnTo>
                <a:lnTo>
                  <a:pt x="33934" y="60688"/>
                </a:lnTo>
                <a:lnTo>
                  <a:pt x="33353" y="60587"/>
                </a:lnTo>
                <a:lnTo>
                  <a:pt x="31673" y="60271"/>
                </a:lnTo>
                <a:lnTo>
                  <a:pt x="29980" y="59980"/>
                </a:lnTo>
                <a:lnTo>
                  <a:pt x="29134" y="59854"/>
                </a:lnTo>
                <a:lnTo>
                  <a:pt x="28287" y="59728"/>
                </a:lnTo>
                <a:lnTo>
                  <a:pt x="27428" y="59627"/>
                </a:lnTo>
                <a:lnTo>
                  <a:pt x="26569" y="59538"/>
                </a:lnTo>
                <a:lnTo>
                  <a:pt x="25710" y="59475"/>
                </a:lnTo>
                <a:lnTo>
                  <a:pt x="24851" y="59437"/>
                </a:lnTo>
                <a:lnTo>
                  <a:pt x="24421" y="59425"/>
                </a:lnTo>
                <a:lnTo>
                  <a:pt x="23549" y="59425"/>
                </a:lnTo>
                <a:lnTo>
                  <a:pt x="23107" y="59450"/>
                </a:lnTo>
                <a:lnTo>
                  <a:pt x="22665" y="59475"/>
                </a:lnTo>
                <a:lnTo>
                  <a:pt x="22223" y="59500"/>
                </a:lnTo>
                <a:lnTo>
                  <a:pt x="21781" y="59551"/>
                </a:lnTo>
                <a:lnTo>
                  <a:pt x="21339" y="59601"/>
                </a:lnTo>
                <a:lnTo>
                  <a:pt x="20896" y="59665"/>
                </a:lnTo>
                <a:lnTo>
                  <a:pt x="20454" y="59740"/>
                </a:lnTo>
                <a:lnTo>
                  <a:pt x="19999" y="59816"/>
                </a:lnTo>
                <a:lnTo>
                  <a:pt x="19557" y="59917"/>
                </a:lnTo>
                <a:lnTo>
                  <a:pt x="19557" y="53740"/>
                </a:lnTo>
                <a:lnTo>
                  <a:pt x="20239" y="54106"/>
                </a:lnTo>
                <a:lnTo>
                  <a:pt x="20922" y="54460"/>
                </a:lnTo>
                <a:lnTo>
                  <a:pt x="21617" y="54788"/>
                </a:lnTo>
                <a:lnTo>
                  <a:pt x="22299" y="55104"/>
                </a:lnTo>
                <a:lnTo>
                  <a:pt x="22981" y="55395"/>
                </a:lnTo>
                <a:lnTo>
                  <a:pt x="23676" y="55660"/>
                </a:lnTo>
                <a:lnTo>
                  <a:pt x="24358" y="55900"/>
                </a:lnTo>
                <a:lnTo>
                  <a:pt x="25040" y="56127"/>
                </a:lnTo>
                <a:lnTo>
                  <a:pt x="25735" y="56317"/>
                </a:lnTo>
                <a:lnTo>
                  <a:pt x="26417" y="56494"/>
                </a:lnTo>
                <a:lnTo>
                  <a:pt x="27100" y="56633"/>
                </a:lnTo>
                <a:lnTo>
                  <a:pt x="27782" y="56759"/>
                </a:lnTo>
                <a:lnTo>
                  <a:pt x="28477" y="56847"/>
                </a:lnTo>
                <a:lnTo>
                  <a:pt x="29159" y="56923"/>
                </a:lnTo>
                <a:lnTo>
                  <a:pt x="29841" y="56961"/>
                </a:lnTo>
                <a:lnTo>
                  <a:pt x="30536" y="56974"/>
                </a:lnTo>
                <a:lnTo>
                  <a:pt x="31218" y="56949"/>
                </a:lnTo>
                <a:lnTo>
                  <a:pt x="31900" y="56911"/>
                </a:lnTo>
                <a:lnTo>
                  <a:pt x="32583" y="56835"/>
                </a:lnTo>
                <a:lnTo>
                  <a:pt x="33277" y="56721"/>
                </a:lnTo>
                <a:lnTo>
                  <a:pt x="33618" y="56658"/>
                </a:lnTo>
                <a:lnTo>
                  <a:pt x="33960" y="56595"/>
                </a:lnTo>
                <a:lnTo>
                  <a:pt x="34301" y="56506"/>
                </a:lnTo>
                <a:lnTo>
                  <a:pt x="34642" y="56418"/>
                </a:lnTo>
                <a:lnTo>
                  <a:pt x="34996" y="56330"/>
                </a:lnTo>
                <a:lnTo>
                  <a:pt x="35337" y="56216"/>
                </a:lnTo>
                <a:lnTo>
                  <a:pt x="35678" y="56115"/>
                </a:lnTo>
                <a:lnTo>
                  <a:pt x="36019" y="55988"/>
                </a:lnTo>
                <a:lnTo>
                  <a:pt x="36360" y="55862"/>
                </a:lnTo>
                <a:lnTo>
                  <a:pt x="36701" y="55723"/>
                </a:lnTo>
                <a:lnTo>
                  <a:pt x="37055" y="55584"/>
                </a:lnTo>
                <a:lnTo>
                  <a:pt x="37396" y="55420"/>
                </a:lnTo>
                <a:lnTo>
                  <a:pt x="37737" y="55268"/>
                </a:lnTo>
                <a:lnTo>
                  <a:pt x="38078" y="55092"/>
                </a:lnTo>
                <a:lnTo>
                  <a:pt x="38419" y="54915"/>
                </a:lnTo>
                <a:lnTo>
                  <a:pt x="38773" y="54725"/>
                </a:lnTo>
                <a:lnTo>
                  <a:pt x="39114" y="54523"/>
                </a:lnTo>
                <a:lnTo>
                  <a:pt x="39455" y="54321"/>
                </a:lnTo>
                <a:lnTo>
                  <a:pt x="40137" y="53879"/>
                </a:lnTo>
                <a:lnTo>
                  <a:pt x="40832" y="53411"/>
                </a:lnTo>
                <a:lnTo>
                  <a:pt x="41514" y="52893"/>
                </a:lnTo>
                <a:lnTo>
                  <a:pt x="40504" y="52350"/>
                </a:lnTo>
                <a:lnTo>
                  <a:pt x="40074" y="52123"/>
                </a:lnTo>
                <a:lnTo>
                  <a:pt x="39657" y="51921"/>
                </a:lnTo>
                <a:lnTo>
                  <a:pt x="39240" y="51731"/>
                </a:lnTo>
                <a:lnTo>
                  <a:pt x="38836" y="51567"/>
                </a:lnTo>
                <a:lnTo>
                  <a:pt x="38419" y="51428"/>
                </a:lnTo>
                <a:lnTo>
                  <a:pt x="38015" y="51289"/>
                </a:lnTo>
                <a:lnTo>
                  <a:pt x="37598" y="51163"/>
                </a:lnTo>
                <a:lnTo>
                  <a:pt x="37181" y="51062"/>
                </a:lnTo>
                <a:lnTo>
                  <a:pt x="36777" y="50961"/>
                </a:lnTo>
                <a:lnTo>
                  <a:pt x="36360" y="50872"/>
                </a:lnTo>
                <a:lnTo>
                  <a:pt x="35943" y="50809"/>
                </a:lnTo>
                <a:lnTo>
                  <a:pt x="35526" y="50746"/>
                </a:lnTo>
                <a:lnTo>
                  <a:pt x="35109" y="50695"/>
                </a:lnTo>
                <a:lnTo>
                  <a:pt x="34692" y="50645"/>
                </a:lnTo>
                <a:lnTo>
                  <a:pt x="34263" y="50620"/>
                </a:lnTo>
                <a:lnTo>
                  <a:pt x="33846" y="50594"/>
                </a:lnTo>
                <a:lnTo>
                  <a:pt x="33429" y="50582"/>
                </a:lnTo>
                <a:lnTo>
                  <a:pt x="33012" y="50569"/>
                </a:lnTo>
                <a:lnTo>
                  <a:pt x="32166" y="50582"/>
                </a:lnTo>
                <a:lnTo>
                  <a:pt x="31319" y="50607"/>
                </a:lnTo>
                <a:lnTo>
                  <a:pt x="30473" y="50657"/>
                </a:lnTo>
                <a:lnTo>
                  <a:pt x="29639" y="50721"/>
                </a:lnTo>
                <a:lnTo>
                  <a:pt x="28792" y="50796"/>
                </a:lnTo>
                <a:lnTo>
                  <a:pt x="27946" y="50885"/>
                </a:lnTo>
                <a:lnTo>
                  <a:pt x="26253" y="51062"/>
                </a:lnTo>
                <a:lnTo>
                  <a:pt x="25407" y="51163"/>
                </a:lnTo>
                <a:lnTo>
                  <a:pt x="24573" y="51289"/>
                </a:lnTo>
                <a:lnTo>
                  <a:pt x="23726" y="51428"/>
                </a:lnTo>
                <a:lnTo>
                  <a:pt x="22880" y="51592"/>
                </a:lnTo>
                <a:lnTo>
                  <a:pt x="21149" y="51933"/>
                </a:lnTo>
                <a:lnTo>
                  <a:pt x="20277" y="52098"/>
                </a:lnTo>
                <a:lnTo>
                  <a:pt x="19380" y="52262"/>
                </a:lnTo>
                <a:lnTo>
                  <a:pt x="20732" y="42737"/>
                </a:lnTo>
                <a:lnTo>
                  <a:pt x="21162" y="43065"/>
                </a:lnTo>
                <a:lnTo>
                  <a:pt x="21579" y="43394"/>
                </a:lnTo>
                <a:lnTo>
                  <a:pt x="22008" y="43697"/>
                </a:lnTo>
                <a:lnTo>
                  <a:pt x="22425" y="43975"/>
                </a:lnTo>
                <a:lnTo>
                  <a:pt x="22855" y="44253"/>
                </a:lnTo>
                <a:lnTo>
                  <a:pt x="23297" y="44505"/>
                </a:lnTo>
                <a:lnTo>
                  <a:pt x="23726" y="44745"/>
                </a:lnTo>
                <a:lnTo>
                  <a:pt x="24169" y="44973"/>
                </a:lnTo>
                <a:lnTo>
                  <a:pt x="24598" y="45188"/>
                </a:lnTo>
                <a:lnTo>
                  <a:pt x="25040" y="45377"/>
                </a:lnTo>
                <a:lnTo>
                  <a:pt x="25495" y="45567"/>
                </a:lnTo>
                <a:lnTo>
                  <a:pt x="25937" y="45731"/>
                </a:lnTo>
                <a:lnTo>
                  <a:pt x="26392" y="45895"/>
                </a:lnTo>
                <a:lnTo>
                  <a:pt x="26847" y="46034"/>
                </a:lnTo>
                <a:lnTo>
                  <a:pt x="27302" y="46160"/>
                </a:lnTo>
                <a:lnTo>
                  <a:pt x="27756" y="46287"/>
                </a:lnTo>
                <a:lnTo>
                  <a:pt x="28224" y="46388"/>
                </a:lnTo>
                <a:lnTo>
                  <a:pt x="28691" y="46476"/>
                </a:lnTo>
                <a:lnTo>
                  <a:pt x="29159" y="46565"/>
                </a:lnTo>
                <a:lnTo>
                  <a:pt x="29626" y="46640"/>
                </a:lnTo>
                <a:lnTo>
                  <a:pt x="30106" y="46691"/>
                </a:lnTo>
                <a:lnTo>
                  <a:pt x="30586" y="46741"/>
                </a:lnTo>
                <a:lnTo>
                  <a:pt x="31066" y="46779"/>
                </a:lnTo>
                <a:lnTo>
                  <a:pt x="31559" y="46805"/>
                </a:lnTo>
                <a:lnTo>
                  <a:pt x="32052" y="46817"/>
                </a:lnTo>
                <a:lnTo>
                  <a:pt x="32545" y="46830"/>
                </a:lnTo>
                <a:lnTo>
                  <a:pt x="33037" y="46817"/>
                </a:lnTo>
                <a:lnTo>
                  <a:pt x="33543" y="46805"/>
                </a:lnTo>
                <a:lnTo>
                  <a:pt x="34048" y="46792"/>
                </a:lnTo>
                <a:lnTo>
                  <a:pt x="34553" y="46754"/>
                </a:lnTo>
                <a:lnTo>
                  <a:pt x="35071" y="46716"/>
                </a:lnTo>
                <a:lnTo>
                  <a:pt x="35589" y="46666"/>
                </a:lnTo>
                <a:lnTo>
                  <a:pt x="35438" y="46438"/>
                </a:lnTo>
                <a:lnTo>
                  <a:pt x="35311" y="46223"/>
                </a:lnTo>
                <a:lnTo>
                  <a:pt x="35071" y="45807"/>
                </a:lnTo>
                <a:lnTo>
                  <a:pt x="34945" y="45617"/>
                </a:lnTo>
                <a:lnTo>
                  <a:pt x="34831" y="45453"/>
                </a:lnTo>
                <a:lnTo>
                  <a:pt x="34692" y="45301"/>
                </a:lnTo>
                <a:lnTo>
                  <a:pt x="34553" y="45162"/>
                </a:lnTo>
                <a:lnTo>
                  <a:pt x="34023" y="44758"/>
                </a:lnTo>
                <a:lnTo>
                  <a:pt x="33479" y="44366"/>
                </a:lnTo>
                <a:lnTo>
                  <a:pt x="32936" y="43987"/>
                </a:lnTo>
                <a:lnTo>
                  <a:pt x="32393" y="43634"/>
                </a:lnTo>
                <a:lnTo>
                  <a:pt x="31837" y="43293"/>
                </a:lnTo>
                <a:lnTo>
                  <a:pt x="31269" y="42977"/>
                </a:lnTo>
                <a:lnTo>
                  <a:pt x="30687" y="42674"/>
                </a:lnTo>
                <a:lnTo>
                  <a:pt x="30106" y="42396"/>
                </a:lnTo>
                <a:lnTo>
                  <a:pt x="29513" y="42143"/>
                </a:lnTo>
                <a:lnTo>
                  <a:pt x="28906" y="41903"/>
                </a:lnTo>
                <a:lnTo>
                  <a:pt x="28287" y="41701"/>
                </a:lnTo>
                <a:lnTo>
                  <a:pt x="27668" y="41511"/>
                </a:lnTo>
                <a:lnTo>
                  <a:pt x="27024" y="41347"/>
                </a:lnTo>
                <a:lnTo>
                  <a:pt x="26379" y="41221"/>
                </a:lnTo>
                <a:lnTo>
                  <a:pt x="25722" y="41120"/>
                </a:lnTo>
                <a:lnTo>
                  <a:pt x="25381" y="41069"/>
                </a:lnTo>
                <a:lnTo>
                  <a:pt x="25053" y="41044"/>
                </a:lnTo>
                <a:lnTo>
                  <a:pt x="24598" y="41006"/>
                </a:lnTo>
                <a:lnTo>
                  <a:pt x="24143" y="40994"/>
                </a:lnTo>
                <a:lnTo>
                  <a:pt x="23221" y="40994"/>
                </a:lnTo>
                <a:lnTo>
                  <a:pt x="22273" y="41019"/>
                </a:lnTo>
                <a:lnTo>
                  <a:pt x="21301" y="41019"/>
                </a:lnTo>
                <a:lnTo>
                  <a:pt x="23082" y="34071"/>
                </a:lnTo>
                <a:lnTo>
                  <a:pt x="24257" y="34778"/>
                </a:lnTo>
                <a:lnTo>
                  <a:pt x="25419" y="35473"/>
                </a:lnTo>
                <a:lnTo>
                  <a:pt x="26594" y="36168"/>
                </a:lnTo>
                <a:lnTo>
                  <a:pt x="27769" y="36837"/>
                </a:lnTo>
                <a:lnTo>
                  <a:pt x="28957" y="37482"/>
                </a:lnTo>
                <a:lnTo>
                  <a:pt x="30157" y="38113"/>
                </a:lnTo>
                <a:lnTo>
                  <a:pt x="31357" y="38720"/>
                </a:lnTo>
                <a:lnTo>
                  <a:pt x="31976" y="39010"/>
                </a:lnTo>
                <a:lnTo>
                  <a:pt x="32583" y="39301"/>
                </a:lnTo>
                <a:lnTo>
                  <a:pt x="33202" y="39579"/>
                </a:lnTo>
                <a:lnTo>
                  <a:pt x="33821" y="39857"/>
                </a:lnTo>
                <a:lnTo>
                  <a:pt x="34440" y="40122"/>
                </a:lnTo>
                <a:lnTo>
                  <a:pt x="35071" y="40375"/>
                </a:lnTo>
                <a:lnTo>
                  <a:pt x="35703" y="40627"/>
                </a:lnTo>
                <a:lnTo>
                  <a:pt x="36335" y="40867"/>
                </a:lnTo>
                <a:lnTo>
                  <a:pt x="36979" y="41095"/>
                </a:lnTo>
                <a:lnTo>
                  <a:pt x="37623" y="41322"/>
                </a:lnTo>
                <a:lnTo>
                  <a:pt x="38280" y="41524"/>
                </a:lnTo>
                <a:lnTo>
                  <a:pt x="38937" y="41726"/>
                </a:lnTo>
                <a:lnTo>
                  <a:pt x="39594" y="41928"/>
                </a:lnTo>
                <a:lnTo>
                  <a:pt x="40264" y="42105"/>
                </a:lnTo>
                <a:lnTo>
                  <a:pt x="40946" y="42282"/>
                </a:lnTo>
                <a:lnTo>
                  <a:pt x="41628" y="42434"/>
                </a:lnTo>
                <a:lnTo>
                  <a:pt x="42310" y="42585"/>
                </a:lnTo>
                <a:lnTo>
                  <a:pt x="43005" y="42724"/>
                </a:lnTo>
                <a:lnTo>
                  <a:pt x="42879" y="42320"/>
                </a:lnTo>
                <a:lnTo>
                  <a:pt x="42740" y="41941"/>
                </a:lnTo>
                <a:lnTo>
                  <a:pt x="42588" y="41575"/>
                </a:lnTo>
                <a:lnTo>
                  <a:pt x="42424" y="41221"/>
                </a:lnTo>
                <a:lnTo>
                  <a:pt x="42247" y="40880"/>
                </a:lnTo>
                <a:lnTo>
                  <a:pt x="42058" y="40564"/>
                </a:lnTo>
                <a:lnTo>
                  <a:pt x="41868" y="40248"/>
                </a:lnTo>
                <a:lnTo>
                  <a:pt x="41653" y="39958"/>
                </a:lnTo>
                <a:lnTo>
                  <a:pt x="41439" y="39667"/>
                </a:lnTo>
                <a:lnTo>
                  <a:pt x="41211" y="39402"/>
                </a:lnTo>
                <a:lnTo>
                  <a:pt x="40971" y="39137"/>
                </a:lnTo>
                <a:lnTo>
                  <a:pt x="40731" y="38871"/>
                </a:lnTo>
                <a:lnTo>
                  <a:pt x="40491" y="38631"/>
                </a:lnTo>
                <a:lnTo>
                  <a:pt x="40238" y="38391"/>
                </a:lnTo>
                <a:lnTo>
                  <a:pt x="39721" y="37924"/>
                </a:lnTo>
                <a:lnTo>
                  <a:pt x="39291" y="37545"/>
                </a:lnTo>
                <a:lnTo>
                  <a:pt x="38849" y="37178"/>
                </a:lnTo>
                <a:lnTo>
                  <a:pt x="38419" y="36825"/>
                </a:lnTo>
                <a:lnTo>
                  <a:pt x="37964" y="36471"/>
                </a:lnTo>
                <a:lnTo>
                  <a:pt x="37522" y="36130"/>
                </a:lnTo>
                <a:lnTo>
                  <a:pt x="37067" y="35802"/>
                </a:lnTo>
                <a:lnTo>
                  <a:pt x="36625" y="35473"/>
                </a:lnTo>
                <a:lnTo>
                  <a:pt x="36158" y="35170"/>
                </a:lnTo>
                <a:lnTo>
                  <a:pt x="35703" y="34867"/>
                </a:lnTo>
                <a:lnTo>
                  <a:pt x="35236" y="34576"/>
                </a:lnTo>
                <a:lnTo>
                  <a:pt x="34768" y="34311"/>
                </a:lnTo>
                <a:lnTo>
                  <a:pt x="34288" y="34046"/>
                </a:lnTo>
                <a:lnTo>
                  <a:pt x="33808" y="33806"/>
                </a:lnTo>
                <a:lnTo>
                  <a:pt x="33328" y="33566"/>
                </a:lnTo>
                <a:lnTo>
                  <a:pt x="32835" y="33351"/>
                </a:lnTo>
                <a:lnTo>
                  <a:pt x="32342" y="33161"/>
                </a:lnTo>
                <a:lnTo>
                  <a:pt x="31837" y="32972"/>
                </a:lnTo>
                <a:lnTo>
                  <a:pt x="31332" y="32808"/>
                </a:lnTo>
                <a:lnTo>
                  <a:pt x="30826" y="32656"/>
                </a:lnTo>
                <a:lnTo>
                  <a:pt x="30308" y="32530"/>
                </a:lnTo>
                <a:lnTo>
                  <a:pt x="29790" y="32416"/>
                </a:lnTo>
                <a:lnTo>
                  <a:pt x="29260" y="32328"/>
                </a:lnTo>
                <a:lnTo>
                  <a:pt x="28717" y="32252"/>
                </a:lnTo>
                <a:lnTo>
                  <a:pt x="28186" y="32201"/>
                </a:lnTo>
                <a:lnTo>
                  <a:pt x="27630" y="32163"/>
                </a:lnTo>
                <a:lnTo>
                  <a:pt x="27074" y="32163"/>
                </a:lnTo>
                <a:lnTo>
                  <a:pt x="26518" y="32176"/>
                </a:lnTo>
                <a:lnTo>
                  <a:pt x="25950" y="32201"/>
                </a:lnTo>
                <a:lnTo>
                  <a:pt x="25369" y="32264"/>
                </a:lnTo>
                <a:lnTo>
                  <a:pt x="24788" y="32353"/>
                </a:lnTo>
                <a:lnTo>
                  <a:pt x="24194" y="32467"/>
                </a:lnTo>
                <a:lnTo>
                  <a:pt x="23600" y="32593"/>
                </a:lnTo>
                <a:lnTo>
                  <a:pt x="25091" y="23788"/>
                </a:lnTo>
                <a:lnTo>
                  <a:pt x="25470" y="24205"/>
                </a:lnTo>
                <a:lnTo>
                  <a:pt x="25874" y="24622"/>
                </a:lnTo>
                <a:lnTo>
                  <a:pt x="26266" y="25026"/>
                </a:lnTo>
                <a:lnTo>
                  <a:pt x="26670" y="25418"/>
                </a:lnTo>
                <a:lnTo>
                  <a:pt x="27074" y="25796"/>
                </a:lnTo>
                <a:lnTo>
                  <a:pt x="27491" y="26175"/>
                </a:lnTo>
                <a:lnTo>
                  <a:pt x="27908" y="26542"/>
                </a:lnTo>
                <a:lnTo>
                  <a:pt x="28338" y="26896"/>
                </a:lnTo>
                <a:lnTo>
                  <a:pt x="28767" y="27237"/>
                </a:lnTo>
                <a:lnTo>
                  <a:pt x="29197" y="27565"/>
                </a:lnTo>
                <a:lnTo>
                  <a:pt x="29639" y="27894"/>
                </a:lnTo>
                <a:lnTo>
                  <a:pt x="30081" y="28209"/>
                </a:lnTo>
                <a:lnTo>
                  <a:pt x="30523" y="28525"/>
                </a:lnTo>
                <a:lnTo>
                  <a:pt x="30978" y="28816"/>
                </a:lnTo>
                <a:lnTo>
                  <a:pt x="31433" y="29106"/>
                </a:lnTo>
                <a:lnTo>
                  <a:pt x="31900" y="29384"/>
                </a:lnTo>
                <a:lnTo>
                  <a:pt x="32368" y="29649"/>
                </a:lnTo>
                <a:lnTo>
                  <a:pt x="32848" y="29915"/>
                </a:lnTo>
                <a:lnTo>
                  <a:pt x="33315" y="30167"/>
                </a:lnTo>
                <a:lnTo>
                  <a:pt x="33808" y="30420"/>
                </a:lnTo>
                <a:lnTo>
                  <a:pt x="34288" y="30647"/>
                </a:lnTo>
                <a:lnTo>
                  <a:pt x="34781" y="30875"/>
                </a:lnTo>
                <a:lnTo>
                  <a:pt x="35273" y="31102"/>
                </a:lnTo>
                <a:lnTo>
                  <a:pt x="35779" y="31304"/>
                </a:lnTo>
                <a:lnTo>
                  <a:pt x="36284" y="31506"/>
                </a:lnTo>
                <a:lnTo>
                  <a:pt x="36802" y="31696"/>
                </a:lnTo>
                <a:lnTo>
                  <a:pt x="37320" y="31885"/>
                </a:lnTo>
                <a:lnTo>
                  <a:pt x="37838" y="32062"/>
                </a:lnTo>
                <a:lnTo>
                  <a:pt x="38369" y="32226"/>
                </a:lnTo>
                <a:lnTo>
                  <a:pt x="38899" y="32391"/>
                </a:lnTo>
                <a:lnTo>
                  <a:pt x="39430" y="32542"/>
                </a:lnTo>
                <a:lnTo>
                  <a:pt x="39973" y="32694"/>
                </a:lnTo>
                <a:lnTo>
                  <a:pt x="39771" y="32239"/>
                </a:lnTo>
                <a:lnTo>
                  <a:pt x="39569" y="31810"/>
                </a:lnTo>
                <a:lnTo>
                  <a:pt x="39354" y="31367"/>
                </a:lnTo>
                <a:lnTo>
                  <a:pt x="39139" y="30938"/>
                </a:lnTo>
                <a:lnTo>
                  <a:pt x="38912" y="30521"/>
                </a:lnTo>
                <a:lnTo>
                  <a:pt x="38685" y="30104"/>
                </a:lnTo>
                <a:lnTo>
                  <a:pt x="38445" y="29700"/>
                </a:lnTo>
                <a:lnTo>
                  <a:pt x="38204" y="29296"/>
                </a:lnTo>
                <a:lnTo>
                  <a:pt x="37952" y="28904"/>
                </a:lnTo>
                <a:lnTo>
                  <a:pt x="37686" y="28525"/>
                </a:lnTo>
                <a:lnTo>
                  <a:pt x="37421" y="28146"/>
                </a:lnTo>
                <a:lnTo>
                  <a:pt x="37143" y="27767"/>
                </a:lnTo>
                <a:lnTo>
                  <a:pt x="36865" y="27413"/>
                </a:lnTo>
                <a:lnTo>
                  <a:pt x="36575" y="27060"/>
                </a:lnTo>
                <a:lnTo>
                  <a:pt x="36272" y="26719"/>
                </a:lnTo>
                <a:lnTo>
                  <a:pt x="35968" y="26378"/>
                </a:lnTo>
                <a:lnTo>
                  <a:pt x="35652" y="26049"/>
                </a:lnTo>
                <a:lnTo>
                  <a:pt x="35324" y="25733"/>
                </a:lnTo>
                <a:lnTo>
                  <a:pt x="34983" y="25430"/>
                </a:lnTo>
                <a:lnTo>
                  <a:pt x="34642" y="25127"/>
                </a:lnTo>
                <a:lnTo>
                  <a:pt x="34288" y="24836"/>
                </a:lnTo>
                <a:lnTo>
                  <a:pt x="33922" y="24558"/>
                </a:lnTo>
                <a:lnTo>
                  <a:pt x="33543" y="24281"/>
                </a:lnTo>
                <a:lnTo>
                  <a:pt x="33151" y="24028"/>
                </a:lnTo>
                <a:lnTo>
                  <a:pt x="32759" y="23775"/>
                </a:lnTo>
                <a:lnTo>
                  <a:pt x="32355" y="23535"/>
                </a:lnTo>
                <a:lnTo>
                  <a:pt x="31938" y="23308"/>
                </a:lnTo>
                <a:lnTo>
                  <a:pt x="31509" y="23093"/>
                </a:lnTo>
                <a:lnTo>
                  <a:pt x="31066" y="22891"/>
                </a:lnTo>
                <a:lnTo>
                  <a:pt x="30612" y="22689"/>
                </a:lnTo>
                <a:lnTo>
                  <a:pt x="30144" y="22512"/>
                </a:lnTo>
                <a:lnTo>
                  <a:pt x="29677" y="22335"/>
                </a:lnTo>
                <a:lnTo>
                  <a:pt x="29677" y="22335"/>
                </a:lnTo>
                <a:lnTo>
                  <a:pt x="31395" y="22525"/>
                </a:lnTo>
                <a:lnTo>
                  <a:pt x="32254" y="22600"/>
                </a:lnTo>
                <a:lnTo>
                  <a:pt x="33113" y="22676"/>
                </a:lnTo>
                <a:lnTo>
                  <a:pt x="33972" y="22739"/>
                </a:lnTo>
                <a:lnTo>
                  <a:pt x="34819" y="22777"/>
                </a:lnTo>
                <a:lnTo>
                  <a:pt x="35678" y="22803"/>
                </a:lnTo>
                <a:lnTo>
                  <a:pt x="36537" y="22815"/>
                </a:lnTo>
                <a:lnTo>
                  <a:pt x="37396" y="22803"/>
                </a:lnTo>
                <a:lnTo>
                  <a:pt x="38255" y="22777"/>
                </a:lnTo>
                <a:lnTo>
                  <a:pt x="39101" y="22727"/>
                </a:lnTo>
                <a:lnTo>
                  <a:pt x="39961" y="22638"/>
                </a:lnTo>
                <a:lnTo>
                  <a:pt x="40820" y="22537"/>
                </a:lnTo>
                <a:lnTo>
                  <a:pt x="41679" y="22411"/>
                </a:lnTo>
                <a:lnTo>
                  <a:pt x="42538" y="22247"/>
                </a:lnTo>
                <a:lnTo>
                  <a:pt x="42967" y="22158"/>
                </a:lnTo>
                <a:lnTo>
                  <a:pt x="43397" y="22057"/>
                </a:lnTo>
                <a:lnTo>
                  <a:pt x="43283" y="21855"/>
                </a:lnTo>
                <a:lnTo>
                  <a:pt x="43144" y="21653"/>
                </a:lnTo>
                <a:lnTo>
                  <a:pt x="43018" y="21451"/>
                </a:lnTo>
                <a:lnTo>
                  <a:pt x="42866" y="21261"/>
                </a:lnTo>
                <a:lnTo>
                  <a:pt x="42550" y="20870"/>
                </a:lnTo>
                <a:lnTo>
                  <a:pt x="42209" y="20491"/>
                </a:lnTo>
                <a:lnTo>
                  <a:pt x="41830" y="20124"/>
                </a:lnTo>
                <a:lnTo>
                  <a:pt x="41413" y="19758"/>
                </a:lnTo>
                <a:lnTo>
                  <a:pt x="40984" y="19417"/>
                </a:lnTo>
                <a:lnTo>
                  <a:pt x="40516" y="19076"/>
                </a:lnTo>
                <a:lnTo>
                  <a:pt x="40024" y="18760"/>
                </a:lnTo>
                <a:lnTo>
                  <a:pt x="39518" y="18457"/>
                </a:lnTo>
                <a:lnTo>
                  <a:pt x="38975" y="18179"/>
                </a:lnTo>
                <a:lnTo>
                  <a:pt x="38419" y="17914"/>
                </a:lnTo>
                <a:lnTo>
                  <a:pt x="37851" y="17674"/>
                </a:lnTo>
                <a:lnTo>
                  <a:pt x="37257" y="17459"/>
                </a:lnTo>
                <a:lnTo>
                  <a:pt x="36638" y="17269"/>
                </a:lnTo>
                <a:lnTo>
                  <a:pt x="36019" y="17105"/>
                </a:lnTo>
                <a:lnTo>
                  <a:pt x="35703" y="17029"/>
                </a:lnTo>
                <a:lnTo>
                  <a:pt x="35375" y="16966"/>
                </a:lnTo>
                <a:lnTo>
                  <a:pt x="35059" y="16903"/>
                </a:lnTo>
                <a:lnTo>
                  <a:pt x="34730" y="16853"/>
                </a:lnTo>
                <a:lnTo>
                  <a:pt x="34402" y="16802"/>
                </a:lnTo>
                <a:lnTo>
                  <a:pt x="34061" y="16777"/>
                </a:lnTo>
                <a:lnTo>
                  <a:pt x="33732" y="16739"/>
                </a:lnTo>
                <a:lnTo>
                  <a:pt x="33391" y="16726"/>
                </a:lnTo>
                <a:lnTo>
                  <a:pt x="33050" y="16714"/>
                </a:lnTo>
                <a:lnTo>
                  <a:pt x="32368" y="16714"/>
                </a:lnTo>
                <a:lnTo>
                  <a:pt x="32027" y="16726"/>
                </a:lnTo>
                <a:lnTo>
                  <a:pt x="31686" y="16752"/>
                </a:lnTo>
                <a:lnTo>
                  <a:pt x="31332" y="16789"/>
                </a:lnTo>
                <a:lnTo>
                  <a:pt x="30991" y="16827"/>
                </a:lnTo>
                <a:lnTo>
                  <a:pt x="30637" y="16878"/>
                </a:lnTo>
                <a:lnTo>
                  <a:pt x="30296" y="16941"/>
                </a:lnTo>
                <a:lnTo>
                  <a:pt x="29942" y="17017"/>
                </a:lnTo>
                <a:lnTo>
                  <a:pt x="29588" y="17105"/>
                </a:lnTo>
                <a:lnTo>
                  <a:pt x="29247" y="17194"/>
                </a:lnTo>
                <a:lnTo>
                  <a:pt x="28893" y="17295"/>
                </a:lnTo>
                <a:lnTo>
                  <a:pt x="28540" y="17421"/>
                </a:lnTo>
                <a:lnTo>
                  <a:pt x="28199" y="17547"/>
                </a:lnTo>
                <a:lnTo>
                  <a:pt x="27845" y="17686"/>
                </a:lnTo>
                <a:lnTo>
                  <a:pt x="27504" y="17825"/>
                </a:lnTo>
                <a:lnTo>
                  <a:pt x="27150" y="17990"/>
                </a:lnTo>
                <a:lnTo>
                  <a:pt x="26809" y="18166"/>
                </a:lnTo>
                <a:lnTo>
                  <a:pt x="26468" y="18343"/>
                </a:lnTo>
                <a:lnTo>
                  <a:pt x="26127" y="18545"/>
                </a:lnTo>
                <a:lnTo>
                  <a:pt x="25786" y="18747"/>
                </a:lnTo>
                <a:lnTo>
                  <a:pt x="25445" y="18975"/>
                </a:lnTo>
                <a:lnTo>
                  <a:pt x="25116" y="19202"/>
                </a:lnTo>
                <a:lnTo>
                  <a:pt x="24788" y="16436"/>
                </a:lnTo>
                <a:lnTo>
                  <a:pt x="24712" y="15905"/>
                </a:lnTo>
                <a:lnTo>
                  <a:pt x="24636" y="15375"/>
                </a:lnTo>
                <a:lnTo>
                  <a:pt x="24548" y="14844"/>
                </a:lnTo>
                <a:lnTo>
                  <a:pt x="24446" y="14313"/>
                </a:lnTo>
                <a:lnTo>
                  <a:pt x="24345" y="13795"/>
                </a:lnTo>
                <a:lnTo>
                  <a:pt x="24219" y="13278"/>
                </a:lnTo>
                <a:lnTo>
                  <a:pt x="24093" y="12760"/>
                </a:lnTo>
                <a:lnTo>
                  <a:pt x="23966" y="12254"/>
                </a:lnTo>
                <a:lnTo>
                  <a:pt x="23815" y="11749"/>
                </a:lnTo>
                <a:lnTo>
                  <a:pt x="23676" y="11244"/>
                </a:lnTo>
                <a:lnTo>
                  <a:pt x="23512" y="10738"/>
                </a:lnTo>
                <a:lnTo>
                  <a:pt x="23347" y="10246"/>
                </a:lnTo>
                <a:lnTo>
                  <a:pt x="23170" y="9753"/>
                </a:lnTo>
                <a:lnTo>
                  <a:pt x="22981" y="9260"/>
                </a:lnTo>
                <a:lnTo>
                  <a:pt x="22791" y="8780"/>
                </a:lnTo>
                <a:lnTo>
                  <a:pt x="22589" y="8300"/>
                </a:lnTo>
                <a:lnTo>
                  <a:pt x="22387" y="7820"/>
                </a:lnTo>
                <a:lnTo>
                  <a:pt x="22172" y="7340"/>
                </a:lnTo>
                <a:lnTo>
                  <a:pt x="21945" y="6873"/>
                </a:lnTo>
                <a:lnTo>
                  <a:pt x="21718" y="6393"/>
                </a:lnTo>
                <a:lnTo>
                  <a:pt x="21478" y="5925"/>
                </a:lnTo>
                <a:lnTo>
                  <a:pt x="21238" y="5471"/>
                </a:lnTo>
                <a:lnTo>
                  <a:pt x="20720" y="4548"/>
                </a:lnTo>
                <a:lnTo>
                  <a:pt x="20189" y="3639"/>
                </a:lnTo>
                <a:lnTo>
                  <a:pt x="19620" y="2742"/>
                </a:lnTo>
                <a:lnTo>
                  <a:pt x="19039" y="1845"/>
                </a:lnTo>
                <a:lnTo>
                  <a:pt x="18433" y="973"/>
                </a:lnTo>
                <a:lnTo>
                  <a:pt x="18307" y="822"/>
                </a:lnTo>
                <a:lnTo>
                  <a:pt x="18168" y="683"/>
                </a:lnTo>
                <a:lnTo>
                  <a:pt x="18016" y="569"/>
                </a:lnTo>
                <a:lnTo>
                  <a:pt x="17852" y="443"/>
                </a:lnTo>
                <a:lnTo>
                  <a:pt x="17523" y="228"/>
                </a:lnTo>
                <a:lnTo>
                  <a:pt x="17346" y="114"/>
                </a:lnTo>
                <a:lnTo>
                  <a:pt x="17182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Subtitle 1">
            <a:extLst>
              <a:ext uri="{FF2B5EF4-FFF2-40B4-BE49-F238E27FC236}">
                <a16:creationId xmlns:a16="http://schemas.microsoft.com/office/drawing/2014/main" id="{EC66ACC4-C32C-436C-84C3-8F991352C8DB}"/>
              </a:ext>
            </a:extLst>
          </p:cNvPr>
          <p:cNvSpPr txBox="1">
            <a:spLocks/>
          </p:cNvSpPr>
          <p:nvPr/>
        </p:nvSpPr>
        <p:spPr>
          <a:xfrm>
            <a:off x="7981507" y="4734496"/>
            <a:ext cx="907312" cy="2480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"/>
                <a:ea typeface="Oxygen"/>
                <a:cs typeface="Oxygen"/>
                <a:sym typeface="Oxyge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9pPr>
          </a:lstStyle>
          <a:p>
            <a:r>
              <a:rPr lang="en-US" sz="130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18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9A1BAE-741B-4AE5-9541-E2A810B05A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006" y="628650"/>
            <a:ext cx="7094501" cy="4043362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50"/>
          <p:cNvSpPr txBox="1">
            <a:spLocks noGrp="1"/>
          </p:cNvSpPr>
          <p:nvPr>
            <p:ph type="title"/>
          </p:nvPr>
        </p:nvSpPr>
        <p:spPr>
          <a:xfrm>
            <a:off x="241369" y="187850"/>
            <a:ext cx="405202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Phần 5 : Các chức năng</a:t>
            </a:r>
            <a:endParaRPr sz="3000" b="0">
              <a:solidFill>
                <a:schemeClr val="bg1">
                  <a:lumMod val="1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122" name="Picture 2" descr="Kỹ năng bán hàng online đỉnh cao và những yếu tố cần">
            <a:extLst>
              <a:ext uri="{FF2B5EF4-FFF2-40B4-BE49-F238E27FC236}">
                <a16:creationId xmlns:a16="http://schemas.microsoft.com/office/drawing/2014/main" id="{28E52F25-CA8B-41A7-A21E-410B256AE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677" y="1350267"/>
            <a:ext cx="3302794" cy="197881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Google Shape;359;p50">
            <a:extLst>
              <a:ext uri="{FF2B5EF4-FFF2-40B4-BE49-F238E27FC236}">
                <a16:creationId xmlns:a16="http://schemas.microsoft.com/office/drawing/2014/main" id="{FE4C48C1-82BD-4443-980D-ADD009F3EE2C}"/>
              </a:ext>
            </a:extLst>
          </p:cNvPr>
          <p:cNvSpPr txBox="1">
            <a:spLocks/>
          </p:cNvSpPr>
          <p:nvPr/>
        </p:nvSpPr>
        <p:spPr>
          <a:xfrm>
            <a:off x="371907" y="850401"/>
            <a:ext cx="1784316" cy="3388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iret One"/>
              <a:buNone/>
              <a:defRPr sz="2400" b="1" i="0" u="none" strike="noStrike" cap="none">
                <a:solidFill>
                  <a:schemeClr val="dk1"/>
                </a:solidFill>
                <a:latin typeface="Poiret One"/>
                <a:ea typeface="Poiret One"/>
                <a:cs typeface="Poiret One"/>
                <a:sym typeface="Poiret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sz="1600" b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01. Bán hàng</a:t>
            </a:r>
          </a:p>
        </p:txBody>
      </p:sp>
      <p:sp>
        <p:nvSpPr>
          <p:cNvPr id="7" name="Google Shape;359;p50">
            <a:extLst>
              <a:ext uri="{FF2B5EF4-FFF2-40B4-BE49-F238E27FC236}">
                <a16:creationId xmlns:a16="http://schemas.microsoft.com/office/drawing/2014/main" id="{12809EE2-4C1C-43D8-B9CC-2F5F89514986}"/>
              </a:ext>
            </a:extLst>
          </p:cNvPr>
          <p:cNvSpPr txBox="1">
            <a:spLocks/>
          </p:cNvSpPr>
          <p:nvPr/>
        </p:nvSpPr>
        <p:spPr>
          <a:xfrm>
            <a:off x="3958501" y="1725055"/>
            <a:ext cx="4306818" cy="1011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iret One"/>
              <a:buNone/>
              <a:defRPr sz="2400" b="1" i="0" u="none" strike="noStrike" cap="none">
                <a:solidFill>
                  <a:schemeClr val="dk1"/>
                </a:solidFill>
                <a:latin typeface="Poiret One"/>
                <a:ea typeface="Poiret One"/>
                <a:cs typeface="Poiret One"/>
                <a:sym typeface="Poiret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457200" indent="-457200" algn="l">
              <a:buClrTx/>
              <a:buFont typeface="Arial" panose="020B0604020202020204" pitchFamily="34" charset="0"/>
              <a:buChar char="•"/>
            </a:pPr>
            <a:r>
              <a:rPr lang="en-US" sz="1600" b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Chức năng bán hang có tác dụng giúp nhân viên có thể thanh toán được đơn hàng</a:t>
            </a:r>
          </a:p>
        </p:txBody>
      </p:sp>
      <p:grpSp>
        <p:nvGrpSpPr>
          <p:cNvPr id="8" name="Google Shape;372;p51">
            <a:extLst>
              <a:ext uri="{FF2B5EF4-FFF2-40B4-BE49-F238E27FC236}">
                <a16:creationId xmlns:a16="http://schemas.microsoft.com/office/drawing/2014/main" id="{0D4164A5-6444-4656-84D8-23BD43F20958}"/>
              </a:ext>
            </a:extLst>
          </p:cNvPr>
          <p:cNvGrpSpPr/>
          <p:nvPr/>
        </p:nvGrpSpPr>
        <p:grpSpPr>
          <a:xfrm>
            <a:off x="5568262" y="3164681"/>
            <a:ext cx="2697057" cy="1978819"/>
            <a:chOff x="235800" y="830650"/>
            <a:chExt cx="6978450" cy="4588844"/>
          </a:xfrm>
        </p:grpSpPr>
        <p:sp>
          <p:nvSpPr>
            <p:cNvPr id="9" name="Google Shape;373;p51">
              <a:extLst>
                <a:ext uri="{FF2B5EF4-FFF2-40B4-BE49-F238E27FC236}">
                  <a16:creationId xmlns:a16="http://schemas.microsoft.com/office/drawing/2014/main" id="{38F251A4-31BA-4A93-A267-70496E55C248}"/>
                </a:ext>
              </a:extLst>
            </p:cNvPr>
            <p:cNvSpPr/>
            <p:nvPr/>
          </p:nvSpPr>
          <p:spPr>
            <a:xfrm>
              <a:off x="235800" y="1224769"/>
              <a:ext cx="2592225" cy="4194725"/>
            </a:xfrm>
            <a:custGeom>
              <a:avLst/>
              <a:gdLst/>
              <a:ahLst/>
              <a:cxnLst/>
              <a:rect l="l" t="t" r="r" b="b"/>
              <a:pathLst>
                <a:path w="103689" h="167789" extrusionOk="0">
                  <a:moveTo>
                    <a:pt x="13807" y="0"/>
                  </a:moveTo>
                  <a:cubicBezTo>
                    <a:pt x="11526" y="0"/>
                    <a:pt x="9194" y="921"/>
                    <a:pt x="7431" y="2357"/>
                  </a:cubicBezTo>
                  <a:cubicBezTo>
                    <a:pt x="6418" y="3183"/>
                    <a:pt x="7559" y="5231"/>
                    <a:pt x="8433" y="6203"/>
                  </a:cubicBezTo>
                  <a:cubicBezTo>
                    <a:pt x="9308" y="7175"/>
                    <a:pt x="10393" y="8259"/>
                    <a:pt x="10189" y="9549"/>
                  </a:cubicBezTo>
                  <a:cubicBezTo>
                    <a:pt x="9355" y="9975"/>
                    <a:pt x="8287" y="10084"/>
                    <a:pt x="7292" y="10084"/>
                  </a:cubicBezTo>
                  <a:cubicBezTo>
                    <a:pt x="7024" y="10084"/>
                    <a:pt x="6762" y="10076"/>
                    <a:pt x="6511" y="10065"/>
                  </a:cubicBezTo>
                  <a:cubicBezTo>
                    <a:pt x="6102" y="10046"/>
                    <a:pt x="5686" y="9992"/>
                    <a:pt x="5277" y="9992"/>
                  </a:cubicBezTo>
                  <a:cubicBezTo>
                    <a:pt x="4990" y="9992"/>
                    <a:pt x="4705" y="10019"/>
                    <a:pt x="4430" y="10104"/>
                  </a:cubicBezTo>
                  <a:cubicBezTo>
                    <a:pt x="3763" y="10310"/>
                    <a:pt x="3182" y="11034"/>
                    <a:pt x="3440" y="11683"/>
                  </a:cubicBezTo>
                  <a:cubicBezTo>
                    <a:pt x="2981" y="12481"/>
                    <a:pt x="2431" y="12899"/>
                    <a:pt x="2962" y="13650"/>
                  </a:cubicBezTo>
                  <a:cubicBezTo>
                    <a:pt x="3377" y="14235"/>
                    <a:pt x="4081" y="14716"/>
                    <a:pt x="4076" y="15434"/>
                  </a:cubicBezTo>
                  <a:cubicBezTo>
                    <a:pt x="4071" y="16003"/>
                    <a:pt x="3591" y="16462"/>
                    <a:pt x="3082" y="16719"/>
                  </a:cubicBezTo>
                  <a:cubicBezTo>
                    <a:pt x="2572" y="16973"/>
                    <a:pt x="2000" y="17102"/>
                    <a:pt x="1518" y="17408"/>
                  </a:cubicBezTo>
                  <a:cubicBezTo>
                    <a:pt x="13" y="18366"/>
                    <a:pt x="0" y="20519"/>
                    <a:pt x="159" y="22295"/>
                  </a:cubicBezTo>
                  <a:cubicBezTo>
                    <a:pt x="1133" y="23491"/>
                    <a:pt x="1285" y="25550"/>
                    <a:pt x="817" y="27017"/>
                  </a:cubicBezTo>
                  <a:cubicBezTo>
                    <a:pt x="639" y="27577"/>
                    <a:pt x="351" y="28172"/>
                    <a:pt x="552" y="28724"/>
                  </a:cubicBezTo>
                  <a:cubicBezTo>
                    <a:pt x="782" y="29356"/>
                    <a:pt x="1526" y="29605"/>
                    <a:pt x="2177" y="29773"/>
                  </a:cubicBezTo>
                  <a:cubicBezTo>
                    <a:pt x="2891" y="29958"/>
                    <a:pt x="3669" y="30130"/>
                    <a:pt x="4408" y="30130"/>
                  </a:cubicBezTo>
                  <a:cubicBezTo>
                    <a:pt x="5109" y="30130"/>
                    <a:pt x="5775" y="29975"/>
                    <a:pt x="6314" y="29528"/>
                  </a:cubicBezTo>
                  <a:cubicBezTo>
                    <a:pt x="7583" y="28478"/>
                    <a:pt x="9157" y="28121"/>
                    <a:pt x="10834" y="28121"/>
                  </a:cubicBezTo>
                  <a:cubicBezTo>
                    <a:pt x="13016" y="28121"/>
                    <a:pt x="15374" y="28725"/>
                    <a:pt x="17464" y="29196"/>
                  </a:cubicBezTo>
                  <a:cubicBezTo>
                    <a:pt x="18740" y="29482"/>
                    <a:pt x="20083" y="29952"/>
                    <a:pt x="20830" y="31028"/>
                  </a:cubicBezTo>
                  <a:cubicBezTo>
                    <a:pt x="21824" y="32461"/>
                    <a:pt x="21400" y="34451"/>
                    <a:pt x="20580" y="35993"/>
                  </a:cubicBezTo>
                  <a:cubicBezTo>
                    <a:pt x="19762" y="37533"/>
                    <a:pt x="18587" y="38903"/>
                    <a:pt x="18068" y="40567"/>
                  </a:cubicBezTo>
                  <a:cubicBezTo>
                    <a:pt x="17582" y="42129"/>
                    <a:pt x="17717" y="43806"/>
                    <a:pt x="17859" y="45436"/>
                  </a:cubicBezTo>
                  <a:cubicBezTo>
                    <a:pt x="18032" y="47441"/>
                    <a:pt x="18242" y="49554"/>
                    <a:pt x="19405" y="51198"/>
                  </a:cubicBezTo>
                  <a:cubicBezTo>
                    <a:pt x="20624" y="52922"/>
                    <a:pt x="21392" y="55494"/>
                    <a:pt x="21294" y="57601"/>
                  </a:cubicBezTo>
                  <a:cubicBezTo>
                    <a:pt x="21216" y="59294"/>
                    <a:pt x="20619" y="60958"/>
                    <a:pt x="20775" y="62645"/>
                  </a:cubicBezTo>
                  <a:cubicBezTo>
                    <a:pt x="21057" y="65704"/>
                    <a:pt x="23699" y="67999"/>
                    <a:pt x="26397" y="69471"/>
                  </a:cubicBezTo>
                  <a:cubicBezTo>
                    <a:pt x="29219" y="71013"/>
                    <a:pt x="31651" y="73637"/>
                    <a:pt x="32623" y="76701"/>
                  </a:cubicBezTo>
                  <a:cubicBezTo>
                    <a:pt x="33112" y="78241"/>
                    <a:pt x="33257" y="79868"/>
                    <a:pt x="33688" y="81425"/>
                  </a:cubicBezTo>
                  <a:cubicBezTo>
                    <a:pt x="34432" y="84119"/>
                    <a:pt x="36051" y="86565"/>
                    <a:pt x="38239" y="88307"/>
                  </a:cubicBezTo>
                  <a:cubicBezTo>
                    <a:pt x="39834" y="89575"/>
                    <a:pt x="42451" y="90023"/>
                    <a:pt x="44455" y="90388"/>
                  </a:cubicBezTo>
                  <a:cubicBezTo>
                    <a:pt x="45495" y="90578"/>
                    <a:pt x="46617" y="90728"/>
                    <a:pt x="47400" y="91437"/>
                  </a:cubicBezTo>
                  <a:cubicBezTo>
                    <a:pt x="47762" y="91764"/>
                    <a:pt x="48023" y="92187"/>
                    <a:pt x="48369" y="92530"/>
                  </a:cubicBezTo>
                  <a:cubicBezTo>
                    <a:pt x="50044" y="94188"/>
                    <a:pt x="53127" y="93507"/>
                    <a:pt x="54821" y="95145"/>
                  </a:cubicBezTo>
                  <a:cubicBezTo>
                    <a:pt x="55259" y="95566"/>
                    <a:pt x="55558" y="96107"/>
                    <a:pt x="55941" y="96579"/>
                  </a:cubicBezTo>
                  <a:cubicBezTo>
                    <a:pt x="56887" y="97736"/>
                    <a:pt x="58370" y="98428"/>
                    <a:pt x="59861" y="98428"/>
                  </a:cubicBezTo>
                  <a:cubicBezTo>
                    <a:pt x="60003" y="98428"/>
                    <a:pt x="60145" y="98421"/>
                    <a:pt x="60286" y="98409"/>
                  </a:cubicBezTo>
                  <a:lnTo>
                    <a:pt x="60286" y="98409"/>
                  </a:lnTo>
                  <a:cubicBezTo>
                    <a:pt x="59905" y="99653"/>
                    <a:pt x="61397" y="101114"/>
                    <a:pt x="60936" y="102330"/>
                  </a:cubicBezTo>
                  <a:cubicBezTo>
                    <a:pt x="60565" y="103312"/>
                    <a:pt x="59445" y="103741"/>
                    <a:pt x="58674" y="104452"/>
                  </a:cubicBezTo>
                  <a:cubicBezTo>
                    <a:pt x="57337" y="105685"/>
                    <a:pt x="57129" y="107795"/>
                    <a:pt x="57705" y="109521"/>
                  </a:cubicBezTo>
                  <a:cubicBezTo>
                    <a:pt x="58282" y="111246"/>
                    <a:pt x="59498" y="112671"/>
                    <a:pt x="60717" y="114022"/>
                  </a:cubicBezTo>
                  <a:cubicBezTo>
                    <a:pt x="62978" y="116530"/>
                    <a:pt x="65696" y="117746"/>
                    <a:pt x="68148" y="120066"/>
                  </a:cubicBezTo>
                  <a:cubicBezTo>
                    <a:pt x="70420" y="122216"/>
                    <a:pt x="70937" y="125696"/>
                    <a:pt x="70438" y="128784"/>
                  </a:cubicBezTo>
                  <a:cubicBezTo>
                    <a:pt x="69938" y="131872"/>
                    <a:pt x="68585" y="134744"/>
                    <a:pt x="67620" y="137718"/>
                  </a:cubicBezTo>
                  <a:cubicBezTo>
                    <a:pt x="65814" y="143276"/>
                    <a:pt x="65376" y="149382"/>
                    <a:pt x="67102" y="154963"/>
                  </a:cubicBezTo>
                  <a:cubicBezTo>
                    <a:pt x="68828" y="160546"/>
                    <a:pt x="72869" y="165522"/>
                    <a:pt x="78283" y="167717"/>
                  </a:cubicBezTo>
                  <a:cubicBezTo>
                    <a:pt x="78404" y="167766"/>
                    <a:pt x="78530" y="167788"/>
                    <a:pt x="78658" y="167788"/>
                  </a:cubicBezTo>
                  <a:cubicBezTo>
                    <a:pt x="79167" y="167788"/>
                    <a:pt x="79705" y="167444"/>
                    <a:pt x="80056" y="167066"/>
                  </a:cubicBezTo>
                  <a:cubicBezTo>
                    <a:pt x="80495" y="166591"/>
                    <a:pt x="80589" y="165833"/>
                    <a:pt x="80281" y="165265"/>
                  </a:cubicBezTo>
                  <a:cubicBezTo>
                    <a:pt x="79304" y="163467"/>
                    <a:pt x="77566" y="161932"/>
                    <a:pt x="76298" y="160326"/>
                  </a:cubicBezTo>
                  <a:cubicBezTo>
                    <a:pt x="75898" y="159821"/>
                    <a:pt x="75478" y="159248"/>
                    <a:pt x="75530" y="158607"/>
                  </a:cubicBezTo>
                  <a:cubicBezTo>
                    <a:pt x="75589" y="157886"/>
                    <a:pt x="76208" y="157367"/>
                    <a:pt x="76666" y="156807"/>
                  </a:cubicBezTo>
                  <a:cubicBezTo>
                    <a:pt x="77361" y="155947"/>
                    <a:pt x="77729" y="154867"/>
                    <a:pt x="77704" y="153762"/>
                  </a:cubicBezTo>
                  <a:cubicBezTo>
                    <a:pt x="77674" y="152733"/>
                    <a:pt x="77075" y="151726"/>
                    <a:pt x="77111" y="150697"/>
                  </a:cubicBezTo>
                  <a:cubicBezTo>
                    <a:pt x="77146" y="149667"/>
                    <a:pt x="77701" y="148583"/>
                    <a:pt x="78676" y="148251"/>
                  </a:cubicBezTo>
                  <a:cubicBezTo>
                    <a:pt x="79120" y="148100"/>
                    <a:pt x="79614" y="148115"/>
                    <a:pt x="80042" y="147926"/>
                  </a:cubicBezTo>
                  <a:cubicBezTo>
                    <a:pt x="81453" y="147303"/>
                    <a:pt x="81228" y="145153"/>
                    <a:pt x="82249" y="143996"/>
                  </a:cubicBezTo>
                  <a:cubicBezTo>
                    <a:pt x="82722" y="143460"/>
                    <a:pt x="83419" y="143193"/>
                    <a:pt x="84064" y="142883"/>
                  </a:cubicBezTo>
                  <a:cubicBezTo>
                    <a:pt x="86792" y="141571"/>
                    <a:pt x="89035" y="138972"/>
                    <a:pt x="89283" y="135957"/>
                  </a:cubicBezTo>
                  <a:cubicBezTo>
                    <a:pt x="89483" y="133544"/>
                    <a:pt x="88605" y="130615"/>
                    <a:pt x="90438" y="129034"/>
                  </a:cubicBezTo>
                  <a:cubicBezTo>
                    <a:pt x="91238" y="128344"/>
                    <a:pt x="92244" y="128199"/>
                    <a:pt x="93314" y="128199"/>
                  </a:cubicBezTo>
                  <a:cubicBezTo>
                    <a:pt x="94087" y="128199"/>
                    <a:pt x="94894" y="128275"/>
                    <a:pt x="95682" y="128275"/>
                  </a:cubicBezTo>
                  <a:cubicBezTo>
                    <a:pt x="96098" y="128275"/>
                    <a:pt x="96509" y="128254"/>
                    <a:pt x="96908" y="128189"/>
                  </a:cubicBezTo>
                  <a:cubicBezTo>
                    <a:pt x="97800" y="128044"/>
                    <a:pt x="98396" y="127214"/>
                    <a:pt x="98814" y="126412"/>
                  </a:cubicBezTo>
                  <a:cubicBezTo>
                    <a:pt x="99231" y="125609"/>
                    <a:pt x="99280" y="124658"/>
                    <a:pt x="99129" y="123766"/>
                  </a:cubicBezTo>
                  <a:cubicBezTo>
                    <a:pt x="98945" y="122668"/>
                    <a:pt x="98473" y="121597"/>
                    <a:pt x="98577" y="120489"/>
                  </a:cubicBezTo>
                  <a:cubicBezTo>
                    <a:pt x="98723" y="118930"/>
                    <a:pt x="99942" y="117730"/>
                    <a:pt x="100886" y="116480"/>
                  </a:cubicBezTo>
                  <a:cubicBezTo>
                    <a:pt x="102003" y="114998"/>
                    <a:pt x="102797" y="113297"/>
                    <a:pt x="103214" y="111488"/>
                  </a:cubicBezTo>
                  <a:cubicBezTo>
                    <a:pt x="103689" y="109429"/>
                    <a:pt x="102371" y="106997"/>
                    <a:pt x="100524" y="105970"/>
                  </a:cubicBezTo>
                  <a:cubicBezTo>
                    <a:pt x="98677" y="104943"/>
                    <a:pt x="96462" y="104915"/>
                    <a:pt x="94350" y="104853"/>
                  </a:cubicBezTo>
                  <a:cubicBezTo>
                    <a:pt x="92237" y="104794"/>
                    <a:pt x="89999" y="104633"/>
                    <a:pt x="88273" y="103414"/>
                  </a:cubicBezTo>
                  <a:cubicBezTo>
                    <a:pt x="86692" y="102296"/>
                    <a:pt x="85799" y="100469"/>
                    <a:pt x="84550" y="98991"/>
                  </a:cubicBezTo>
                  <a:cubicBezTo>
                    <a:pt x="82441" y="96497"/>
                    <a:pt x="79375" y="95057"/>
                    <a:pt x="76410" y="93690"/>
                  </a:cubicBezTo>
                  <a:cubicBezTo>
                    <a:pt x="75559" y="93298"/>
                    <a:pt x="74630" y="92901"/>
                    <a:pt x="73720" y="92901"/>
                  </a:cubicBezTo>
                  <a:cubicBezTo>
                    <a:pt x="73431" y="92901"/>
                    <a:pt x="73144" y="92941"/>
                    <a:pt x="72862" y="93034"/>
                  </a:cubicBezTo>
                  <a:cubicBezTo>
                    <a:pt x="72400" y="93185"/>
                    <a:pt x="71985" y="93473"/>
                    <a:pt x="71508" y="93564"/>
                  </a:cubicBezTo>
                  <a:cubicBezTo>
                    <a:pt x="71390" y="93586"/>
                    <a:pt x="71274" y="93597"/>
                    <a:pt x="71159" y="93597"/>
                  </a:cubicBezTo>
                  <a:cubicBezTo>
                    <a:pt x="70006" y="93597"/>
                    <a:pt x="69033" y="92520"/>
                    <a:pt x="67966" y="91944"/>
                  </a:cubicBezTo>
                  <a:cubicBezTo>
                    <a:pt x="67424" y="91651"/>
                    <a:pt x="66830" y="91518"/>
                    <a:pt x="66231" y="91518"/>
                  </a:cubicBezTo>
                  <a:cubicBezTo>
                    <a:pt x="64138" y="91518"/>
                    <a:pt x="61986" y="93147"/>
                    <a:pt x="61817" y="95293"/>
                  </a:cubicBezTo>
                  <a:cubicBezTo>
                    <a:pt x="61476" y="95410"/>
                    <a:pt x="61056" y="95468"/>
                    <a:pt x="60611" y="95468"/>
                  </a:cubicBezTo>
                  <a:cubicBezTo>
                    <a:pt x="59413" y="95468"/>
                    <a:pt x="58031" y="95047"/>
                    <a:pt x="57510" y="94228"/>
                  </a:cubicBezTo>
                  <a:cubicBezTo>
                    <a:pt x="56995" y="93419"/>
                    <a:pt x="56789" y="92287"/>
                    <a:pt x="55904" y="91918"/>
                  </a:cubicBezTo>
                  <a:cubicBezTo>
                    <a:pt x="55432" y="91722"/>
                    <a:pt x="54840" y="91796"/>
                    <a:pt x="54455" y="91458"/>
                  </a:cubicBezTo>
                  <a:cubicBezTo>
                    <a:pt x="53818" y="90898"/>
                    <a:pt x="54313" y="89881"/>
                    <a:pt x="54428" y="89040"/>
                  </a:cubicBezTo>
                  <a:cubicBezTo>
                    <a:pt x="54609" y="87696"/>
                    <a:pt x="53607" y="86419"/>
                    <a:pt x="52383" y="85834"/>
                  </a:cubicBezTo>
                  <a:cubicBezTo>
                    <a:pt x="51161" y="85249"/>
                    <a:pt x="49761" y="85202"/>
                    <a:pt x="48407" y="85159"/>
                  </a:cubicBezTo>
                  <a:cubicBezTo>
                    <a:pt x="47051" y="85115"/>
                    <a:pt x="45649" y="85054"/>
                    <a:pt x="44436" y="84447"/>
                  </a:cubicBezTo>
                  <a:cubicBezTo>
                    <a:pt x="42077" y="83264"/>
                    <a:pt x="41111" y="80063"/>
                    <a:pt x="42146" y="77635"/>
                  </a:cubicBezTo>
                  <a:cubicBezTo>
                    <a:pt x="43156" y="75267"/>
                    <a:pt x="45760" y="73783"/>
                    <a:pt x="48337" y="73783"/>
                  </a:cubicBezTo>
                  <a:cubicBezTo>
                    <a:pt x="48401" y="73783"/>
                    <a:pt x="48464" y="73784"/>
                    <a:pt x="48528" y="73786"/>
                  </a:cubicBezTo>
                  <a:cubicBezTo>
                    <a:pt x="51112" y="73862"/>
                    <a:pt x="53842" y="75749"/>
                    <a:pt x="53870" y="78335"/>
                  </a:cubicBezTo>
                  <a:cubicBezTo>
                    <a:pt x="53875" y="78746"/>
                    <a:pt x="54287" y="78928"/>
                    <a:pt x="54735" y="78928"/>
                  </a:cubicBezTo>
                  <a:cubicBezTo>
                    <a:pt x="55004" y="78928"/>
                    <a:pt x="55285" y="78863"/>
                    <a:pt x="55498" y="78741"/>
                  </a:cubicBezTo>
                  <a:cubicBezTo>
                    <a:pt x="56067" y="78416"/>
                    <a:pt x="56365" y="77760"/>
                    <a:pt x="56505" y="77119"/>
                  </a:cubicBezTo>
                  <a:cubicBezTo>
                    <a:pt x="56645" y="76478"/>
                    <a:pt x="56664" y="75812"/>
                    <a:pt x="56860" y="75186"/>
                  </a:cubicBezTo>
                  <a:cubicBezTo>
                    <a:pt x="57310" y="73749"/>
                    <a:pt x="58757" y="72690"/>
                    <a:pt x="60261" y="72690"/>
                  </a:cubicBezTo>
                  <a:cubicBezTo>
                    <a:pt x="60273" y="72690"/>
                    <a:pt x="60285" y="72690"/>
                    <a:pt x="60297" y="72690"/>
                  </a:cubicBezTo>
                  <a:cubicBezTo>
                    <a:pt x="60306" y="72690"/>
                    <a:pt x="60314" y="72690"/>
                    <a:pt x="60323" y="72690"/>
                  </a:cubicBezTo>
                  <a:cubicBezTo>
                    <a:pt x="61893" y="72690"/>
                    <a:pt x="62998" y="71122"/>
                    <a:pt x="64116" y="70013"/>
                  </a:cubicBezTo>
                  <a:cubicBezTo>
                    <a:pt x="65241" y="68896"/>
                    <a:pt x="65913" y="67214"/>
                    <a:pt x="65469" y="65693"/>
                  </a:cubicBezTo>
                  <a:cubicBezTo>
                    <a:pt x="65229" y="64873"/>
                    <a:pt x="64683" y="64046"/>
                    <a:pt x="64956" y="63238"/>
                  </a:cubicBezTo>
                  <a:cubicBezTo>
                    <a:pt x="65170" y="62604"/>
                    <a:pt x="65822" y="62237"/>
                    <a:pt x="66438" y="61978"/>
                  </a:cubicBezTo>
                  <a:cubicBezTo>
                    <a:pt x="67992" y="61328"/>
                    <a:pt x="69657" y="60995"/>
                    <a:pt x="71338" y="60995"/>
                  </a:cubicBezTo>
                  <a:cubicBezTo>
                    <a:pt x="71514" y="60995"/>
                    <a:pt x="71689" y="60998"/>
                    <a:pt x="71865" y="61005"/>
                  </a:cubicBezTo>
                  <a:cubicBezTo>
                    <a:pt x="71916" y="61008"/>
                    <a:pt x="71966" y="61009"/>
                    <a:pt x="72016" y="61009"/>
                  </a:cubicBezTo>
                  <a:cubicBezTo>
                    <a:pt x="73530" y="61009"/>
                    <a:pt x="74333" y="60016"/>
                    <a:pt x="75129" y="58671"/>
                  </a:cubicBezTo>
                  <a:cubicBezTo>
                    <a:pt x="75724" y="57667"/>
                    <a:pt x="75988" y="56400"/>
                    <a:pt x="76935" y="55719"/>
                  </a:cubicBezTo>
                  <a:cubicBezTo>
                    <a:pt x="77461" y="55341"/>
                    <a:pt x="78061" y="55227"/>
                    <a:pt x="78697" y="55227"/>
                  </a:cubicBezTo>
                  <a:cubicBezTo>
                    <a:pt x="79669" y="55227"/>
                    <a:pt x="80723" y="55493"/>
                    <a:pt x="81724" y="55493"/>
                  </a:cubicBezTo>
                  <a:cubicBezTo>
                    <a:pt x="81835" y="55493"/>
                    <a:pt x="81945" y="55490"/>
                    <a:pt x="82055" y="55483"/>
                  </a:cubicBezTo>
                  <a:cubicBezTo>
                    <a:pt x="84597" y="55311"/>
                    <a:pt x="86582" y="52458"/>
                    <a:pt x="85860" y="50015"/>
                  </a:cubicBezTo>
                  <a:cubicBezTo>
                    <a:pt x="85517" y="48852"/>
                    <a:pt x="84704" y="47901"/>
                    <a:pt x="84043" y="46884"/>
                  </a:cubicBezTo>
                  <a:cubicBezTo>
                    <a:pt x="83131" y="45481"/>
                    <a:pt x="82492" y="43918"/>
                    <a:pt x="82159" y="42277"/>
                  </a:cubicBezTo>
                  <a:cubicBezTo>
                    <a:pt x="81854" y="40773"/>
                    <a:pt x="81767" y="39118"/>
                    <a:pt x="80776" y="37947"/>
                  </a:cubicBezTo>
                  <a:cubicBezTo>
                    <a:pt x="79227" y="38020"/>
                    <a:pt x="77350" y="37975"/>
                    <a:pt x="75971" y="38686"/>
                  </a:cubicBezTo>
                  <a:cubicBezTo>
                    <a:pt x="75699" y="37108"/>
                    <a:pt x="75398" y="35461"/>
                    <a:pt x="74423" y="34192"/>
                  </a:cubicBezTo>
                  <a:cubicBezTo>
                    <a:pt x="73732" y="33291"/>
                    <a:pt x="72587" y="32657"/>
                    <a:pt x="71488" y="32657"/>
                  </a:cubicBezTo>
                  <a:cubicBezTo>
                    <a:pt x="71039" y="32657"/>
                    <a:pt x="70597" y="32763"/>
                    <a:pt x="70198" y="32999"/>
                  </a:cubicBezTo>
                  <a:cubicBezTo>
                    <a:pt x="68851" y="33794"/>
                    <a:pt x="68559" y="35642"/>
                    <a:pt x="68807" y="37187"/>
                  </a:cubicBezTo>
                  <a:cubicBezTo>
                    <a:pt x="69057" y="38731"/>
                    <a:pt x="69698" y="40227"/>
                    <a:pt x="69655" y="41791"/>
                  </a:cubicBezTo>
                  <a:cubicBezTo>
                    <a:pt x="69615" y="43336"/>
                    <a:pt x="68552" y="45042"/>
                    <a:pt x="67017" y="45042"/>
                  </a:cubicBezTo>
                  <a:cubicBezTo>
                    <a:pt x="66998" y="45042"/>
                    <a:pt x="66979" y="45041"/>
                    <a:pt x="66960" y="45041"/>
                  </a:cubicBezTo>
                  <a:cubicBezTo>
                    <a:pt x="66146" y="45019"/>
                    <a:pt x="65416" y="44522"/>
                    <a:pt x="64843" y="43941"/>
                  </a:cubicBezTo>
                  <a:cubicBezTo>
                    <a:pt x="64022" y="43112"/>
                    <a:pt x="63372" y="42052"/>
                    <a:pt x="62317" y="41553"/>
                  </a:cubicBezTo>
                  <a:cubicBezTo>
                    <a:pt x="61507" y="41171"/>
                    <a:pt x="60577" y="41179"/>
                    <a:pt x="59704" y="40982"/>
                  </a:cubicBezTo>
                  <a:cubicBezTo>
                    <a:pt x="56728" y="40316"/>
                    <a:pt x="54688" y="36902"/>
                    <a:pt x="55510" y="33965"/>
                  </a:cubicBezTo>
                  <a:cubicBezTo>
                    <a:pt x="56182" y="31564"/>
                    <a:pt x="58657" y="29882"/>
                    <a:pt x="61117" y="29882"/>
                  </a:cubicBezTo>
                  <a:cubicBezTo>
                    <a:pt x="61664" y="29882"/>
                    <a:pt x="62211" y="29966"/>
                    <a:pt x="62737" y="30143"/>
                  </a:cubicBezTo>
                  <a:cubicBezTo>
                    <a:pt x="66237" y="28861"/>
                    <a:pt x="67660" y="24447"/>
                    <a:pt x="66265" y="20991"/>
                  </a:cubicBezTo>
                  <a:cubicBezTo>
                    <a:pt x="64868" y="17535"/>
                    <a:pt x="61115" y="15389"/>
                    <a:pt x="57392" y="15226"/>
                  </a:cubicBezTo>
                  <a:cubicBezTo>
                    <a:pt x="56302" y="15179"/>
                    <a:pt x="55191" y="15275"/>
                    <a:pt x="54134" y="15007"/>
                  </a:cubicBezTo>
                  <a:cubicBezTo>
                    <a:pt x="51145" y="14251"/>
                    <a:pt x="49582" y="10965"/>
                    <a:pt x="46980" y="9310"/>
                  </a:cubicBezTo>
                  <a:cubicBezTo>
                    <a:pt x="46287" y="8869"/>
                    <a:pt x="45224" y="8778"/>
                    <a:pt x="44079" y="8778"/>
                  </a:cubicBezTo>
                  <a:cubicBezTo>
                    <a:pt x="43277" y="8778"/>
                    <a:pt x="42435" y="8823"/>
                    <a:pt x="41651" y="8823"/>
                  </a:cubicBezTo>
                  <a:cubicBezTo>
                    <a:pt x="40795" y="8823"/>
                    <a:pt x="40007" y="8769"/>
                    <a:pt x="39418" y="8547"/>
                  </a:cubicBezTo>
                  <a:cubicBezTo>
                    <a:pt x="38499" y="8200"/>
                    <a:pt x="37525" y="8023"/>
                    <a:pt x="36546" y="8023"/>
                  </a:cubicBezTo>
                  <a:cubicBezTo>
                    <a:pt x="36275" y="8023"/>
                    <a:pt x="36003" y="8037"/>
                    <a:pt x="35731" y="8064"/>
                  </a:cubicBezTo>
                  <a:cubicBezTo>
                    <a:pt x="34635" y="9104"/>
                    <a:pt x="32585" y="9398"/>
                    <a:pt x="31077" y="9499"/>
                  </a:cubicBezTo>
                  <a:cubicBezTo>
                    <a:pt x="29526" y="7990"/>
                    <a:pt x="27655" y="6585"/>
                    <a:pt x="25725" y="5605"/>
                  </a:cubicBezTo>
                  <a:cubicBezTo>
                    <a:pt x="24435" y="4951"/>
                    <a:pt x="22930" y="4260"/>
                    <a:pt x="22532" y="2870"/>
                  </a:cubicBezTo>
                  <a:cubicBezTo>
                    <a:pt x="22012" y="1053"/>
                    <a:pt x="19376" y="125"/>
                    <a:pt x="17200" y="125"/>
                  </a:cubicBezTo>
                  <a:cubicBezTo>
                    <a:pt x="16716" y="125"/>
                    <a:pt x="16254" y="171"/>
                    <a:pt x="15844" y="263"/>
                  </a:cubicBezTo>
                  <a:cubicBezTo>
                    <a:pt x="15181" y="84"/>
                    <a:pt x="14496" y="0"/>
                    <a:pt x="13807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74;p51">
              <a:extLst>
                <a:ext uri="{FF2B5EF4-FFF2-40B4-BE49-F238E27FC236}">
                  <a16:creationId xmlns:a16="http://schemas.microsoft.com/office/drawing/2014/main" id="{78E98C8A-54FC-4DB9-A588-7D58F8E2B736}"/>
                </a:ext>
              </a:extLst>
            </p:cNvPr>
            <p:cNvSpPr/>
            <p:nvPr/>
          </p:nvSpPr>
          <p:spPr>
            <a:xfrm>
              <a:off x="2370225" y="830650"/>
              <a:ext cx="1016975" cy="1158500"/>
            </a:xfrm>
            <a:custGeom>
              <a:avLst/>
              <a:gdLst/>
              <a:ahLst/>
              <a:cxnLst/>
              <a:rect l="l" t="t" r="r" b="b"/>
              <a:pathLst>
                <a:path w="40679" h="46340" extrusionOk="0">
                  <a:moveTo>
                    <a:pt x="15780" y="0"/>
                  </a:moveTo>
                  <a:cubicBezTo>
                    <a:pt x="14989" y="0"/>
                    <a:pt x="14213" y="109"/>
                    <a:pt x="13470" y="421"/>
                  </a:cubicBezTo>
                  <a:cubicBezTo>
                    <a:pt x="9879" y="1928"/>
                    <a:pt x="10933" y="5468"/>
                    <a:pt x="8580" y="7572"/>
                  </a:cubicBezTo>
                  <a:cubicBezTo>
                    <a:pt x="6546" y="9390"/>
                    <a:pt x="2788" y="7963"/>
                    <a:pt x="1150" y="10460"/>
                  </a:cubicBezTo>
                  <a:cubicBezTo>
                    <a:pt x="0" y="12215"/>
                    <a:pt x="1289" y="14606"/>
                    <a:pt x="2962" y="15871"/>
                  </a:cubicBezTo>
                  <a:cubicBezTo>
                    <a:pt x="4636" y="17135"/>
                    <a:pt x="6731" y="17894"/>
                    <a:pt x="8056" y="19522"/>
                  </a:cubicBezTo>
                  <a:cubicBezTo>
                    <a:pt x="10183" y="22136"/>
                    <a:pt x="9577" y="26004"/>
                    <a:pt x="8413" y="29169"/>
                  </a:cubicBezTo>
                  <a:cubicBezTo>
                    <a:pt x="7247" y="32332"/>
                    <a:pt x="5603" y="35532"/>
                    <a:pt x="6005" y="38881"/>
                  </a:cubicBezTo>
                  <a:cubicBezTo>
                    <a:pt x="6193" y="40459"/>
                    <a:pt x="6837" y="41956"/>
                    <a:pt x="7675" y="43307"/>
                  </a:cubicBezTo>
                  <a:cubicBezTo>
                    <a:pt x="8488" y="44615"/>
                    <a:pt x="9597" y="45873"/>
                    <a:pt x="11095" y="46235"/>
                  </a:cubicBezTo>
                  <a:cubicBezTo>
                    <a:pt x="11391" y="46306"/>
                    <a:pt x="11688" y="46339"/>
                    <a:pt x="11983" y="46339"/>
                  </a:cubicBezTo>
                  <a:cubicBezTo>
                    <a:pt x="13586" y="46339"/>
                    <a:pt x="15150" y="45367"/>
                    <a:pt x="16368" y="44250"/>
                  </a:cubicBezTo>
                  <a:cubicBezTo>
                    <a:pt x="17812" y="42927"/>
                    <a:pt x="19065" y="41325"/>
                    <a:pt x="20822" y="40465"/>
                  </a:cubicBezTo>
                  <a:cubicBezTo>
                    <a:pt x="23353" y="39224"/>
                    <a:pt x="26610" y="39686"/>
                    <a:pt x="28815" y="37929"/>
                  </a:cubicBezTo>
                  <a:cubicBezTo>
                    <a:pt x="31544" y="35754"/>
                    <a:pt x="31140" y="31606"/>
                    <a:pt x="31890" y="28199"/>
                  </a:cubicBezTo>
                  <a:cubicBezTo>
                    <a:pt x="33150" y="22476"/>
                    <a:pt x="38102" y="18249"/>
                    <a:pt x="40038" y="12718"/>
                  </a:cubicBezTo>
                  <a:cubicBezTo>
                    <a:pt x="40418" y="11636"/>
                    <a:pt x="40679" y="10499"/>
                    <a:pt x="40652" y="9352"/>
                  </a:cubicBezTo>
                  <a:cubicBezTo>
                    <a:pt x="40569" y="5649"/>
                    <a:pt x="37449" y="2571"/>
                    <a:pt x="33956" y="1339"/>
                  </a:cubicBezTo>
                  <a:cubicBezTo>
                    <a:pt x="31938" y="627"/>
                    <a:pt x="29911" y="457"/>
                    <a:pt x="27871" y="457"/>
                  </a:cubicBezTo>
                  <a:cubicBezTo>
                    <a:pt x="26007" y="457"/>
                    <a:pt x="24132" y="599"/>
                    <a:pt x="22245" y="599"/>
                  </a:cubicBezTo>
                  <a:cubicBezTo>
                    <a:pt x="21785" y="599"/>
                    <a:pt x="21325" y="591"/>
                    <a:pt x="20863" y="570"/>
                  </a:cubicBezTo>
                  <a:cubicBezTo>
                    <a:pt x="19225" y="496"/>
                    <a:pt x="17470" y="0"/>
                    <a:pt x="1578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75;p51">
              <a:extLst>
                <a:ext uri="{FF2B5EF4-FFF2-40B4-BE49-F238E27FC236}">
                  <a16:creationId xmlns:a16="http://schemas.microsoft.com/office/drawing/2014/main" id="{807D8CC1-2B7F-429A-9757-DE436915F9E0}"/>
                </a:ext>
              </a:extLst>
            </p:cNvPr>
            <p:cNvSpPr/>
            <p:nvPr/>
          </p:nvSpPr>
          <p:spPr>
            <a:xfrm>
              <a:off x="3143325" y="1089650"/>
              <a:ext cx="4064350" cy="3503975"/>
            </a:xfrm>
            <a:custGeom>
              <a:avLst/>
              <a:gdLst/>
              <a:ahLst/>
              <a:cxnLst/>
              <a:rect l="l" t="t" r="r" b="b"/>
              <a:pathLst>
                <a:path w="162574" h="140159" extrusionOk="0">
                  <a:moveTo>
                    <a:pt x="149391" y="0"/>
                  </a:moveTo>
                  <a:cubicBezTo>
                    <a:pt x="148360" y="0"/>
                    <a:pt x="147330" y="156"/>
                    <a:pt x="146349" y="477"/>
                  </a:cubicBezTo>
                  <a:cubicBezTo>
                    <a:pt x="145329" y="812"/>
                    <a:pt x="144363" y="1309"/>
                    <a:pt x="143326" y="1583"/>
                  </a:cubicBezTo>
                  <a:cubicBezTo>
                    <a:pt x="142494" y="1801"/>
                    <a:pt x="141638" y="1870"/>
                    <a:pt x="140776" y="1870"/>
                  </a:cubicBezTo>
                  <a:cubicBezTo>
                    <a:pt x="140050" y="1870"/>
                    <a:pt x="139319" y="1821"/>
                    <a:pt x="138596" y="1772"/>
                  </a:cubicBezTo>
                  <a:lnTo>
                    <a:pt x="130106" y="1191"/>
                  </a:lnTo>
                  <a:cubicBezTo>
                    <a:pt x="129237" y="1132"/>
                    <a:pt x="128350" y="1076"/>
                    <a:pt x="127469" y="1076"/>
                  </a:cubicBezTo>
                  <a:cubicBezTo>
                    <a:pt x="125783" y="1076"/>
                    <a:pt x="124119" y="1281"/>
                    <a:pt x="122644" y="2056"/>
                  </a:cubicBezTo>
                  <a:cubicBezTo>
                    <a:pt x="119360" y="3782"/>
                    <a:pt x="117499" y="8084"/>
                    <a:pt x="113816" y="8529"/>
                  </a:cubicBezTo>
                  <a:cubicBezTo>
                    <a:pt x="113611" y="8554"/>
                    <a:pt x="113408" y="8566"/>
                    <a:pt x="113207" y="8566"/>
                  </a:cubicBezTo>
                  <a:cubicBezTo>
                    <a:pt x="110853" y="8566"/>
                    <a:pt x="108715" y="6973"/>
                    <a:pt x="106473" y="6087"/>
                  </a:cubicBezTo>
                  <a:cubicBezTo>
                    <a:pt x="105100" y="5543"/>
                    <a:pt x="103627" y="5279"/>
                    <a:pt x="102152" y="5279"/>
                  </a:cubicBezTo>
                  <a:cubicBezTo>
                    <a:pt x="99404" y="5279"/>
                    <a:pt x="96647" y="6196"/>
                    <a:pt x="94512" y="7933"/>
                  </a:cubicBezTo>
                  <a:cubicBezTo>
                    <a:pt x="93279" y="7304"/>
                    <a:pt x="93660" y="5468"/>
                    <a:pt x="93225" y="4153"/>
                  </a:cubicBezTo>
                  <a:cubicBezTo>
                    <a:pt x="92771" y="2782"/>
                    <a:pt x="91297" y="1954"/>
                    <a:pt x="89858" y="1828"/>
                  </a:cubicBezTo>
                  <a:cubicBezTo>
                    <a:pt x="89687" y="1813"/>
                    <a:pt x="89517" y="1806"/>
                    <a:pt x="89348" y="1806"/>
                  </a:cubicBezTo>
                  <a:cubicBezTo>
                    <a:pt x="88082" y="1806"/>
                    <a:pt x="86834" y="2194"/>
                    <a:pt x="85623" y="2590"/>
                  </a:cubicBezTo>
                  <a:cubicBezTo>
                    <a:pt x="82664" y="3556"/>
                    <a:pt x="79224" y="5204"/>
                    <a:pt x="78950" y="8303"/>
                  </a:cubicBezTo>
                  <a:cubicBezTo>
                    <a:pt x="78873" y="9176"/>
                    <a:pt x="79068" y="10104"/>
                    <a:pt x="78702" y="10900"/>
                  </a:cubicBezTo>
                  <a:cubicBezTo>
                    <a:pt x="78178" y="12033"/>
                    <a:pt x="76762" y="12408"/>
                    <a:pt x="75881" y="13291"/>
                  </a:cubicBezTo>
                  <a:cubicBezTo>
                    <a:pt x="74831" y="14345"/>
                    <a:pt x="74664" y="15971"/>
                    <a:pt x="74621" y="17458"/>
                  </a:cubicBezTo>
                  <a:cubicBezTo>
                    <a:pt x="74577" y="18944"/>
                    <a:pt x="74563" y="20541"/>
                    <a:pt x="73703" y="21754"/>
                  </a:cubicBezTo>
                  <a:cubicBezTo>
                    <a:pt x="73148" y="22537"/>
                    <a:pt x="71069" y="23068"/>
                    <a:pt x="69376" y="23068"/>
                  </a:cubicBezTo>
                  <a:cubicBezTo>
                    <a:pt x="68445" y="23068"/>
                    <a:pt x="67630" y="22907"/>
                    <a:pt x="67252" y="22539"/>
                  </a:cubicBezTo>
                  <a:cubicBezTo>
                    <a:pt x="66636" y="21940"/>
                    <a:pt x="65905" y="21693"/>
                    <a:pt x="65124" y="21693"/>
                  </a:cubicBezTo>
                  <a:cubicBezTo>
                    <a:pt x="63293" y="21693"/>
                    <a:pt x="61194" y="23048"/>
                    <a:pt x="59696" y="24392"/>
                  </a:cubicBezTo>
                  <a:lnTo>
                    <a:pt x="53326" y="30110"/>
                  </a:lnTo>
                  <a:cubicBezTo>
                    <a:pt x="51731" y="31541"/>
                    <a:pt x="50013" y="33034"/>
                    <a:pt x="47899" y="33389"/>
                  </a:cubicBezTo>
                  <a:cubicBezTo>
                    <a:pt x="47672" y="33427"/>
                    <a:pt x="47440" y="33446"/>
                    <a:pt x="47206" y="33446"/>
                  </a:cubicBezTo>
                  <a:cubicBezTo>
                    <a:pt x="45267" y="33446"/>
                    <a:pt x="43232" y="32171"/>
                    <a:pt x="43155" y="30259"/>
                  </a:cubicBezTo>
                  <a:cubicBezTo>
                    <a:pt x="43563" y="29875"/>
                    <a:pt x="44085" y="29761"/>
                    <a:pt x="44655" y="29761"/>
                  </a:cubicBezTo>
                  <a:cubicBezTo>
                    <a:pt x="45498" y="29761"/>
                    <a:pt x="46445" y="30012"/>
                    <a:pt x="47276" y="30012"/>
                  </a:cubicBezTo>
                  <a:cubicBezTo>
                    <a:pt x="47872" y="30012"/>
                    <a:pt x="48409" y="29883"/>
                    <a:pt x="48805" y="29438"/>
                  </a:cubicBezTo>
                  <a:cubicBezTo>
                    <a:pt x="49977" y="28121"/>
                    <a:pt x="48243" y="26238"/>
                    <a:pt x="46718" y="25356"/>
                  </a:cubicBezTo>
                  <a:cubicBezTo>
                    <a:pt x="43929" y="23744"/>
                    <a:pt x="41047" y="22101"/>
                    <a:pt x="37854" y="21667"/>
                  </a:cubicBezTo>
                  <a:cubicBezTo>
                    <a:pt x="37395" y="21605"/>
                    <a:pt x="36928" y="21573"/>
                    <a:pt x="36459" y="21573"/>
                  </a:cubicBezTo>
                  <a:cubicBezTo>
                    <a:pt x="33662" y="21573"/>
                    <a:pt x="30804" y="22696"/>
                    <a:pt x="29384" y="25062"/>
                  </a:cubicBezTo>
                  <a:cubicBezTo>
                    <a:pt x="27966" y="27426"/>
                    <a:pt x="28225" y="30512"/>
                    <a:pt x="26820" y="32884"/>
                  </a:cubicBezTo>
                  <a:cubicBezTo>
                    <a:pt x="25941" y="34369"/>
                    <a:pt x="24491" y="35431"/>
                    <a:pt x="23493" y="36839"/>
                  </a:cubicBezTo>
                  <a:cubicBezTo>
                    <a:pt x="22495" y="38247"/>
                    <a:pt x="22067" y="40372"/>
                    <a:pt x="23291" y="41591"/>
                  </a:cubicBezTo>
                  <a:cubicBezTo>
                    <a:pt x="24277" y="42574"/>
                    <a:pt x="25957" y="42576"/>
                    <a:pt x="26934" y="43568"/>
                  </a:cubicBezTo>
                  <a:cubicBezTo>
                    <a:pt x="27686" y="44334"/>
                    <a:pt x="27942" y="45612"/>
                    <a:pt x="28928" y="46032"/>
                  </a:cubicBezTo>
                  <a:cubicBezTo>
                    <a:pt x="29116" y="46112"/>
                    <a:pt x="29308" y="46149"/>
                    <a:pt x="29499" y="46149"/>
                  </a:cubicBezTo>
                  <a:cubicBezTo>
                    <a:pt x="30453" y="46149"/>
                    <a:pt x="31375" y="45228"/>
                    <a:pt x="31599" y="44232"/>
                  </a:cubicBezTo>
                  <a:cubicBezTo>
                    <a:pt x="31870" y="43035"/>
                    <a:pt x="31491" y="41803"/>
                    <a:pt x="31294" y="40594"/>
                  </a:cubicBezTo>
                  <a:cubicBezTo>
                    <a:pt x="30707" y="36976"/>
                    <a:pt x="32524" y="32527"/>
                    <a:pt x="36153" y="32010"/>
                  </a:cubicBezTo>
                  <a:cubicBezTo>
                    <a:pt x="36979" y="32041"/>
                    <a:pt x="37253" y="33221"/>
                    <a:pt x="36881" y="33960"/>
                  </a:cubicBezTo>
                  <a:cubicBezTo>
                    <a:pt x="36512" y="34700"/>
                    <a:pt x="35790" y="35213"/>
                    <a:pt x="35400" y="35941"/>
                  </a:cubicBezTo>
                  <a:cubicBezTo>
                    <a:pt x="34663" y="37314"/>
                    <a:pt x="35518" y="39272"/>
                    <a:pt x="37026" y="39667"/>
                  </a:cubicBezTo>
                  <a:cubicBezTo>
                    <a:pt x="38598" y="40078"/>
                    <a:pt x="41223" y="39748"/>
                    <a:pt x="41017" y="41358"/>
                  </a:cubicBezTo>
                  <a:cubicBezTo>
                    <a:pt x="40797" y="43068"/>
                    <a:pt x="37630" y="41948"/>
                    <a:pt x="36606" y="43336"/>
                  </a:cubicBezTo>
                  <a:cubicBezTo>
                    <a:pt x="36002" y="44155"/>
                    <a:pt x="36537" y="45296"/>
                    <a:pt x="36521" y="46313"/>
                  </a:cubicBezTo>
                  <a:cubicBezTo>
                    <a:pt x="36494" y="48303"/>
                    <a:pt x="34299" y="49599"/>
                    <a:pt x="32313" y="49739"/>
                  </a:cubicBezTo>
                  <a:cubicBezTo>
                    <a:pt x="32097" y="49755"/>
                    <a:pt x="31880" y="49762"/>
                    <a:pt x="31663" y="49762"/>
                  </a:cubicBezTo>
                  <a:cubicBezTo>
                    <a:pt x="30164" y="49762"/>
                    <a:pt x="28664" y="49439"/>
                    <a:pt x="27166" y="49439"/>
                  </a:cubicBezTo>
                  <a:cubicBezTo>
                    <a:pt x="26898" y="49439"/>
                    <a:pt x="26629" y="49449"/>
                    <a:pt x="26361" y="49474"/>
                  </a:cubicBezTo>
                  <a:cubicBezTo>
                    <a:pt x="24379" y="49654"/>
                    <a:pt x="22222" y="51058"/>
                    <a:pt x="22312" y="53044"/>
                  </a:cubicBezTo>
                  <a:cubicBezTo>
                    <a:pt x="19567" y="54331"/>
                    <a:pt x="16715" y="55374"/>
                    <a:pt x="13788" y="56164"/>
                  </a:cubicBezTo>
                  <a:cubicBezTo>
                    <a:pt x="13912" y="58317"/>
                    <a:pt x="17975" y="58517"/>
                    <a:pt x="17960" y="60675"/>
                  </a:cubicBezTo>
                  <a:cubicBezTo>
                    <a:pt x="17949" y="61887"/>
                    <a:pt x="16542" y="62556"/>
                    <a:pt x="15302" y="62556"/>
                  </a:cubicBezTo>
                  <a:cubicBezTo>
                    <a:pt x="15219" y="62556"/>
                    <a:pt x="15137" y="62553"/>
                    <a:pt x="15056" y="62547"/>
                  </a:cubicBezTo>
                  <a:cubicBezTo>
                    <a:pt x="14072" y="62475"/>
                    <a:pt x="13082" y="62160"/>
                    <a:pt x="12113" y="62160"/>
                  </a:cubicBezTo>
                  <a:cubicBezTo>
                    <a:pt x="11810" y="62160"/>
                    <a:pt x="11508" y="62191"/>
                    <a:pt x="11210" y="62270"/>
                  </a:cubicBezTo>
                  <a:cubicBezTo>
                    <a:pt x="9047" y="62839"/>
                    <a:pt x="8290" y="65880"/>
                    <a:pt x="9487" y="67769"/>
                  </a:cubicBezTo>
                  <a:cubicBezTo>
                    <a:pt x="10572" y="69481"/>
                    <a:pt x="12694" y="70258"/>
                    <a:pt x="14741" y="70258"/>
                  </a:cubicBezTo>
                  <a:cubicBezTo>
                    <a:pt x="14954" y="70258"/>
                    <a:pt x="15165" y="70249"/>
                    <a:pt x="15375" y="70233"/>
                  </a:cubicBezTo>
                  <a:cubicBezTo>
                    <a:pt x="16269" y="70162"/>
                    <a:pt x="17225" y="69924"/>
                    <a:pt x="17785" y="69223"/>
                  </a:cubicBezTo>
                  <a:cubicBezTo>
                    <a:pt x="18318" y="68554"/>
                    <a:pt x="18362" y="67634"/>
                    <a:pt x="18586" y="66808"/>
                  </a:cubicBezTo>
                  <a:cubicBezTo>
                    <a:pt x="19089" y="64960"/>
                    <a:pt x="20667" y="63445"/>
                    <a:pt x="22534" y="63019"/>
                  </a:cubicBezTo>
                  <a:cubicBezTo>
                    <a:pt x="23588" y="62778"/>
                    <a:pt x="24878" y="62758"/>
                    <a:pt x="25444" y="61839"/>
                  </a:cubicBezTo>
                  <a:cubicBezTo>
                    <a:pt x="27854" y="63143"/>
                    <a:pt x="29550" y="65685"/>
                    <a:pt x="29826" y="68413"/>
                  </a:cubicBezTo>
                  <a:cubicBezTo>
                    <a:pt x="30020" y="68663"/>
                    <a:pt x="30274" y="68770"/>
                    <a:pt x="30543" y="68770"/>
                  </a:cubicBezTo>
                  <a:cubicBezTo>
                    <a:pt x="31347" y="68770"/>
                    <a:pt x="32287" y="67809"/>
                    <a:pt x="32159" y="66868"/>
                  </a:cubicBezTo>
                  <a:cubicBezTo>
                    <a:pt x="31991" y="65614"/>
                    <a:pt x="30882" y="64743"/>
                    <a:pt x="30003" y="63834"/>
                  </a:cubicBezTo>
                  <a:cubicBezTo>
                    <a:pt x="29122" y="62923"/>
                    <a:pt x="28387" y="61510"/>
                    <a:pt x="29078" y="60448"/>
                  </a:cubicBezTo>
                  <a:lnTo>
                    <a:pt x="29078" y="60448"/>
                  </a:lnTo>
                  <a:cubicBezTo>
                    <a:pt x="33197" y="61658"/>
                    <a:pt x="36527" y="65238"/>
                    <a:pt x="37435" y="69435"/>
                  </a:cubicBezTo>
                  <a:cubicBezTo>
                    <a:pt x="38871" y="69149"/>
                    <a:pt x="39664" y="67205"/>
                    <a:pt x="38838" y="65997"/>
                  </a:cubicBezTo>
                  <a:cubicBezTo>
                    <a:pt x="39003" y="65628"/>
                    <a:pt x="39328" y="65472"/>
                    <a:pt x="39697" y="65472"/>
                  </a:cubicBezTo>
                  <a:cubicBezTo>
                    <a:pt x="40331" y="65472"/>
                    <a:pt x="41094" y="65932"/>
                    <a:pt x="41391" y="66558"/>
                  </a:cubicBezTo>
                  <a:cubicBezTo>
                    <a:pt x="41862" y="67549"/>
                    <a:pt x="41819" y="68770"/>
                    <a:pt x="42492" y="69636"/>
                  </a:cubicBezTo>
                  <a:cubicBezTo>
                    <a:pt x="43175" y="70517"/>
                    <a:pt x="44261" y="70711"/>
                    <a:pt x="45451" y="70711"/>
                  </a:cubicBezTo>
                  <a:cubicBezTo>
                    <a:pt x="46388" y="70711"/>
                    <a:pt x="47390" y="70590"/>
                    <a:pt x="48312" y="70590"/>
                  </a:cubicBezTo>
                  <a:cubicBezTo>
                    <a:pt x="49551" y="70590"/>
                    <a:pt x="50643" y="70808"/>
                    <a:pt x="51235" y="71828"/>
                  </a:cubicBezTo>
                  <a:cubicBezTo>
                    <a:pt x="52336" y="73723"/>
                    <a:pt x="49909" y="75927"/>
                    <a:pt x="47711" y="75927"/>
                  </a:cubicBezTo>
                  <a:cubicBezTo>
                    <a:pt x="47678" y="75927"/>
                    <a:pt x="47645" y="75926"/>
                    <a:pt x="47613" y="75925"/>
                  </a:cubicBezTo>
                  <a:cubicBezTo>
                    <a:pt x="45391" y="75856"/>
                    <a:pt x="43361" y="74585"/>
                    <a:pt x="41147" y="74365"/>
                  </a:cubicBezTo>
                  <a:cubicBezTo>
                    <a:pt x="40897" y="74340"/>
                    <a:pt x="40647" y="74329"/>
                    <a:pt x="40397" y="74329"/>
                  </a:cubicBezTo>
                  <a:cubicBezTo>
                    <a:pt x="38218" y="74329"/>
                    <a:pt x="36082" y="75200"/>
                    <a:pt x="33896" y="75455"/>
                  </a:cubicBezTo>
                  <a:cubicBezTo>
                    <a:pt x="33619" y="75487"/>
                    <a:pt x="33335" y="75503"/>
                    <a:pt x="33048" y="75503"/>
                  </a:cubicBezTo>
                  <a:cubicBezTo>
                    <a:pt x="30807" y="75503"/>
                    <a:pt x="28395" y="74514"/>
                    <a:pt x="27939" y="72388"/>
                  </a:cubicBezTo>
                  <a:cubicBezTo>
                    <a:pt x="27802" y="71741"/>
                    <a:pt x="27855" y="71030"/>
                    <a:pt x="27514" y="70464"/>
                  </a:cubicBezTo>
                  <a:cubicBezTo>
                    <a:pt x="27109" y="69793"/>
                    <a:pt x="26279" y="69553"/>
                    <a:pt x="25473" y="69553"/>
                  </a:cubicBezTo>
                  <a:cubicBezTo>
                    <a:pt x="25313" y="69553"/>
                    <a:pt x="25154" y="69562"/>
                    <a:pt x="24999" y="69580"/>
                  </a:cubicBezTo>
                  <a:cubicBezTo>
                    <a:pt x="21817" y="69942"/>
                    <a:pt x="18598" y="72595"/>
                    <a:pt x="15740" y="72595"/>
                  </a:cubicBezTo>
                  <a:cubicBezTo>
                    <a:pt x="14956" y="72595"/>
                    <a:pt x="14199" y="72395"/>
                    <a:pt x="13478" y="71894"/>
                  </a:cubicBezTo>
                  <a:cubicBezTo>
                    <a:pt x="11337" y="76062"/>
                    <a:pt x="6101" y="77629"/>
                    <a:pt x="3179" y="81294"/>
                  </a:cubicBezTo>
                  <a:cubicBezTo>
                    <a:pt x="0" y="85282"/>
                    <a:pt x="268" y="91440"/>
                    <a:pt x="3354" y="95500"/>
                  </a:cubicBezTo>
                  <a:cubicBezTo>
                    <a:pt x="6050" y="99045"/>
                    <a:pt x="10552" y="100957"/>
                    <a:pt x="15019" y="100957"/>
                  </a:cubicBezTo>
                  <a:cubicBezTo>
                    <a:pt x="15667" y="100957"/>
                    <a:pt x="16314" y="100917"/>
                    <a:pt x="16954" y="100836"/>
                  </a:cubicBezTo>
                  <a:cubicBezTo>
                    <a:pt x="17630" y="100750"/>
                    <a:pt x="18327" y="100626"/>
                    <a:pt x="19005" y="100626"/>
                  </a:cubicBezTo>
                  <a:cubicBezTo>
                    <a:pt x="19489" y="100626"/>
                    <a:pt x="19963" y="100690"/>
                    <a:pt x="20413" y="100875"/>
                  </a:cubicBezTo>
                  <a:cubicBezTo>
                    <a:pt x="21482" y="101317"/>
                    <a:pt x="22166" y="102352"/>
                    <a:pt x="23058" y="103088"/>
                  </a:cubicBezTo>
                  <a:cubicBezTo>
                    <a:pt x="23580" y="103519"/>
                    <a:pt x="24303" y="103823"/>
                    <a:pt x="24961" y="103823"/>
                  </a:cubicBezTo>
                  <a:cubicBezTo>
                    <a:pt x="25427" y="103823"/>
                    <a:pt x="25861" y="103670"/>
                    <a:pt x="26168" y="103301"/>
                  </a:cubicBezTo>
                  <a:lnTo>
                    <a:pt x="26168" y="103301"/>
                  </a:lnTo>
                  <a:cubicBezTo>
                    <a:pt x="25321" y="105399"/>
                    <a:pt x="25557" y="107902"/>
                    <a:pt x="26779" y="109805"/>
                  </a:cubicBezTo>
                  <a:cubicBezTo>
                    <a:pt x="28099" y="111859"/>
                    <a:pt x="30559" y="113484"/>
                    <a:pt x="30509" y="115926"/>
                  </a:cubicBezTo>
                  <a:cubicBezTo>
                    <a:pt x="30482" y="117190"/>
                    <a:pt x="29748" y="118318"/>
                    <a:pt x="29403" y="119536"/>
                  </a:cubicBezTo>
                  <a:cubicBezTo>
                    <a:pt x="27829" y="125109"/>
                    <a:pt x="34415" y="129657"/>
                    <a:pt x="35455" y="135354"/>
                  </a:cubicBezTo>
                  <a:cubicBezTo>
                    <a:pt x="35736" y="136888"/>
                    <a:pt x="35735" y="138735"/>
                    <a:pt x="37029" y="139601"/>
                  </a:cubicBezTo>
                  <a:cubicBezTo>
                    <a:pt x="37625" y="139999"/>
                    <a:pt x="38374" y="140081"/>
                    <a:pt x="39090" y="140127"/>
                  </a:cubicBezTo>
                  <a:cubicBezTo>
                    <a:pt x="39409" y="140148"/>
                    <a:pt x="39736" y="140158"/>
                    <a:pt x="40067" y="140158"/>
                  </a:cubicBezTo>
                  <a:cubicBezTo>
                    <a:pt x="43538" y="140158"/>
                    <a:pt x="47454" y="138962"/>
                    <a:pt x="48151" y="135675"/>
                  </a:cubicBezTo>
                  <a:cubicBezTo>
                    <a:pt x="48366" y="134657"/>
                    <a:pt x="48212" y="133602"/>
                    <a:pt x="48243" y="132560"/>
                  </a:cubicBezTo>
                  <a:cubicBezTo>
                    <a:pt x="48336" y="129451"/>
                    <a:pt x="50239" y="126459"/>
                    <a:pt x="53017" y="125056"/>
                  </a:cubicBezTo>
                  <a:cubicBezTo>
                    <a:pt x="53771" y="124675"/>
                    <a:pt x="54600" y="124390"/>
                    <a:pt x="55202" y="123799"/>
                  </a:cubicBezTo>
                  <a:cubicBezTo>
                    <a:pt x="56528" y="122495"/>
                    <a:pt x="56234" y="120283"/>
                    <a:pt x="55553" y="118553"/>
                  </a:cubicBezTo>
                  <a:cubicBezTo>
                    <a:pt x="54872" y="116821"/>
                    <a:pt x="53881" y="115076"/>
                    <a:pt x="54120" y="113231"/>
                  </a:cubicBezTo>
                  <a:cubicBezTo>
                    <a:pt x="54502" y="110269"/>
                    <a:pt x="57681" y="108706"/>
                    <a:pt x="60090" y="106941"/>
                  </a:cubicBezTo>
                  <a:cubicBezTo>
                    <a:pt x="63716" y="104284"/>
                    <a:pt x="66206" y="100125"/>
                    <a:pt x="66835" y="95675"/>
                  </a:cubicBezTo>
                  <a:lnTo>
                    <a:pt x="66835" y="95675"/>
                  </a:lnTo>
                  <a:cubicBezTo>
                    <a:pt x="65061" y="96232"/>
                    <a:pt x="63075" y="96745"/>
                    <a:pt x="61220" y="96745"/>
                  </a:cubicBezTo>
                  <a:cubicBezTo>
                    <a:pt x="59581" y="96745"/>
                    <a:pt x="58045" y="96344"/>
                    <a:pt x="56849" y="95215"/>
                  </a:cubicBezTo>
                  <a:cubicBezTo>
                    <a:pt x="55965" y="94380"/>
                    <a:pt x="55421" y="93259"/>
                    <a:pt x="54897" y="92162"/>
                  </a:cubicBezTo>
                  <a:lnTo>
                    <a:pt x="50173" y="82291"/>
                  </a:lnTo>
                  <a:cubicBezTo>
                    <a:pt x="49966" y="81857"/>
                    <a:pt x="49755" y="81362"/>
                    <a:pt x="49925" y="80912"/>
                  </a:cubicBezTo>
                  <a:cubicBezTo>
                    <a:pt x="50074" y="80517"/>
                    <a:pt x="50366" y="80356"/>
                    <a:pt x="50717" y="80356"/>
                  </a:cubicBezTo>
                  <a:cubicBezTo>
                    <a:pt x="51453" y="80356"/>
                    <a:pt x="52449" y="81064"/>
                    <a:pt x="52928" y="81807"/>
                  </a:cubicBezTo>
                  <a:cubicBezTo>
                    <a:pt x="55452" y="85724"/>
                    <a:pt x="57718" y="89804"/>
                    <a:pt x="59707" y="94020"/>
                  </a:cubicBezTo>
                  <a:cubicBezTo>
                    <a:pt x="63791" y="93273"/>
                    <a:pt x="67648" y="91596"/>
                    <a:pt x="70980" y="89118"/>
                  </a:cubicBezTo>
                  <a:cubicBezTo>
                    <a:pt x="72037" y="88329"/>
                    <a:pt x="73088" y="87386"/>
                    <a:pt x="73445" y="86117"/>
                  </a:cubicBezTo>
                  <a:cubicBezTo>
                    <a:pt x="73802" y="84846"/>
                    <a:pt x="73146" y="83218"/>
                    <a:pt x="71846" y="82993"/>
                  </a:cubicBezTo>
                  <a:cubicBezTo>
                    <a:pt x="71723" y="82971"/>
                    <a:pt x="71600" y="82963"/>
                    <a:pt x="71476" y="82963"/>
                  </a:cubicBezTo>
                  <a:cubicBezTo>
                    <a:pt x="71093" y="82963"/>
                    <a:pt x="70708" y="83045"/>
                    <a:pt x="70324" y="83086"/>
                  </a:cubicBezTo>
                  <a:cubicBezTo>
                    <a:pt x="70133" y="83106"/>
                    <a:pt x="69943" y="83115"/>
                    <a:pt x="69755" y="83115"/>
                  </a:cubicBezTo>
                  <a:cubicBezTo>
                    <a:pt x="66927" y="83115"/>
                    <a:pt x="64468" y="80925"/>
                    <a:pt x="62588" y="78727"/>
                  </a:cubicBezTo>
                  <a:cubicBezTo>
                    <a:pt x="63132" y="78118"/>
                    <a:pt x="63852" y="77890"/>
                    <a:pt x="64640" y="77890"/>
                  </a:cubicBezTo>
                  <a:cubicBezTo>
                    <a:pt x="65842" y="77890"/>
                    <a:pt x="67201" y="78421"/>
                    <a:pt x="68334" y="78941"/>
                  </a:cubicBezTo>
                  <a:cubicBezTo>
                    <a:pt x="71699" y="80486"/>
                    <a:pt x="75249" y="81588"/>
                    <a:pt x="78895" y="82221"/>
                  </a:cubicBezTo>
                  <a:cubicBezTo>
                    <a:pt x="79803" y="82378"/>
                    <a:pt x="80736" y="82513"/>
                    <a:pt x="81554" y="82936"/>
                  </a:cubicBezTo>
                  <a:cubicBezTo>
                    <a:pt x="82126" y="83232"/>
                    <a:pt x="82622" y="83658"/>
                    <a:pt x="83095" y="84096"/>
                  </a:cubicBezTo>
                  <a:cubicBezTo>
                    <a:pt x="87298" y="87967"/>
                    <a:pt x="90407" y="93013"/>
                    <a:pt x="91975" y="98509"/>
                  </a:cubicBezTo>
                  <a:cubicBezTo>
                    <a:pt x="92104" y="98538"/>
                    <a:pt x="92231" y="98552"/>
                    <a:pt x="92354" y="98552"/>
                  </a:cubicBezTo>
                  <a:cubicBezTo>
                    <a:pt x="93754" y="98552"/>
                    <a:pt x="94717" y="96760"/>
                    <a:pt x="94833" y="95252"/>
                  </a:cubicBezTo>
                  <a:cubicBezTo>
                    <a:pt x="94960" y="93612"/>
                    <a:pt x="94769" y="91722"/>
                    <a:pt x="95948" y="90578"/>
                  </a:cubicBezTo>
                  <a:cubicBezTo>
                    <a:pt x="96875" y="89678"/>
                    <a:pt x="98399" y="89556"/>
                    <a:pt x="99214" y="88552"/>
                  </a:cubicBezTo>
                  <a:cubicBezTo>
                    <a:pt x="100238" y="87289"/>
                    <a:pt x="99703" y="85157"/>
                    <a:pt x="100900" y="84056"/>
                  </a:cubicBezTo>
                  <a:cubicBezTo>
                    <a:pt x="101284" y="83704"/>
                    <a:pt x="101728" y="83552"/>
                    <a:pt x="102190" y="83552"/>
                  </a:cubicBezTo>
                  <a:cubicBezTo>
                    <a:pt x="103537" y="83552"/>
                    <a:pt x="105034" y="84844"/>
                    <a:pt x="105630" y="86240"/>
                  </a:cubicBezTo>
                  <a:cubicBezTo>
                    <a:pt x="106431" y="88116"/>
                    <a:pt x="106723" y="90422"/>
                    <a:pt x="108410" y="91569"/>
                  </a:cubicBezTo>
                  <a:lnTo>
                    <a:pt x="111137" y="91176"/>
                  </a:lnTo>
                  <a:cubicBezTo>
                    <a:pt x="111152" y="95778"/>
                    <a:pt x="112750" y="100362"/>
                    <a:pt x="115602" y="103975"/>
                  </a:cubicBezTo>
                  <a:cubicBezTo>
                    <a:pt x="117157" y="103161"/>
                    <a:pt x="116453" y="100795"/>
                    <a:pt x="115480" y="99330"/>
                  </a:cubicBezTo>
                  <a:cubicBezTo>
                    <a:pt x="114508" y="97866"/>
                    <a:pt x="113554" y="95681"/>
                    <a:pt x="114936" y="94596"/>
                  </a:cubicBezTo>
                  <a:lnTo>
                    <a:pt x="114936" y="94596"/>
                  </a:lnTo>
                  <a:cubicBezTo>
                    <a:pt x="116854" y="94614"/>
                    <a:pt x="117747" y="97259"/>
                    <a:pt x="119611" y="97712"/>
                  </a:cubicBezTo>
                  <a:cubicBezTo>
                    <a:pt x="119777" y="97752"/>
                    <a:pt x="119940" y="97771"/>
                    <a:pt x="120101" y="97771"/>
                  </a:cubicBezTo>
                  <a:cubicBezTo>
                    <a:pt x="121744" y="97771"/>
                    <a:pt x="123089" y="95790"/>
                    <a:pt x="122784" y="94080"/>
                  </a:cubicBezTo>
                  <a:cubicBezTo>
                    <a:pt x="122451" y="92201"/>
                    <a:pt x="120835" y="90820"/>
                    <a:pt x="119169" y="89895"/>
                  </a:cubicBezTo>
                  <a:cubicBezTo>
                    <a:pt x="117675" y="88258"/>
                    <a:pt x="119833" y="85644"/>
                    <a:pt x="122018" y="85274"/>
                  </a:cubicBezTo>
                  <a:cubicBezTo>
                    <a:pt x="122730" y="85153"/>
                    <a:pt x="123464" y="85138"/>
                    <a:pt x="124199" y="85138"/>
                  </a:cubicBezTo>
                  <a:cubicBezTo>
                    <a:pt x="124443" y="85138"/>
                    <a:pt x="124686" y="85140"/>
                    <a:pt x="124930" y="85140"/>
                  </a:cubicBezTo>
                  <a:cubicBezTo>
                    <a:pt x="126201" y="85140"/>
                    <a:pt x="127452" y="85095"/>
                    <a:pt x="128573" y="84531"/>
                  </a:cubicBezTo>
                  <a:cubicBezTo>
                    <a:pt x="130946" y="83339"/>
                    <a:pt x="131739" y="80207"/>
                    <a:pt x="131200" y="77607"/>
                  </a:cubicBezTo>
                  <a:cubicBezTo>
                    <a:pt x="130659" y="75007"/>
                    <a:pt x="129117" y="72748"/>
                    <a:pt x="127857" y="70410"/>
                  </a:cubicBezTo>
                  <a:cubicBezTo>
                    <a:pt x="126781" y="68413"/>
                    <a:pt x="126249" y="65298"/>
                    <a:pt x="128341" y="64420"/>
                  </a:cubicBezTo>
                  <a:cubicBezTo>
                    <a:pt x="128900" y="64186"/>
                    <a:pt x="129528" y="64195"/>
                    <a:pt x="130135" y="64170"/>
                  </a:cubicBezTo>
                  <a:cubicBezTo>
                    <a:pt x="138047" y="63837"/>
                    <a:pt x="144592" y="55459"/>
                    <a:pt x="143005" y="47701"/>
                  </a:cubicBezTo>
                  <a:cubicBezTo>
                    <a:pt x="142706" y="46238"/>
                    <a:pt x="142140" y="44786"/>
                    <a:pt x="141097" y="43719"/>
                  </a:cubicBezTo>
                  <a:cubicBezTo>
                    <a:pt x="139216" y="41800"/>
                    <a:pt x="136024" y="41349"/>
                    <a:pt x="134619" y="39057"/>
                  </a:cubicBezTo>
                  <a:cubicBezTo>
                    <a:pt x="132900" y="36255"/>
                    <a:pt x="135025" y="32537"/>
                    <a:pt x="137778" y="30737"/>
                  </a:cubicBezTo>
                  <a:cubicBezTo>
                    <a:pt x="140529" y="28938"/>
                    <a:pt x="143891" y="28156"/>
                    <a:pt x="146461" y="26105"/>
                  </a:cubicBezTo>
                  <a:cubicBezTo>
                    <a:pt x="147145" y="26087"/>
                    <a:pt x="147512" y="25417"/>
                    <a:pt x="147638" y="24743"/>
                  </a:cubicBezTo>
                  <a:cubicBezTo>
                    <a:pt x="147716" y="24319"/>
                    <a:pt x="147611" y="23887"/>
                    <a:pt x="147608" y="23456"/>
                  </a:cubicBezTo>
                  <a:cubicBezTo>
                    <a:pt x="147598" y="22276"/>
                    <a:pt x="148442" y="21139"/>
                    <a:pt x="149574" y="20805"/>
                  </a:cubicBezTo>
                  <a:cubicBezTo>
                    <a:pt x="149811" y="20736"/>
                    <a:pt x="150056" y="20702"/>
                    <a:pt x="150302" y="20702"/>
                  </a:cubicBezTo>
                  <a:cubicBezTo>
                    <a:pt x="151231" y="20702"/>
                    <a:pt x="152165" y="21179"/>
                    <a:pt x="152664" y="21968"/>
                  </a:cubicBezTo>
                  <a:cubicBezTo>
                    <a:pt x="153442" y="23198"/>
                    <a:pt x="153129" y="24821"/>
                    <a:pt x="152563" y="26163"/>
                  </a:cubicBezTo>
                  <a:cubicBezTo>
                    <a:pt x="151998" y="27505"/>
                    <a:pt x="151199" y="28790"/>
                    <a:pt x="151051" y="30239"/>
                  </a:cubicBezTo>
                  <a:cubicBezTo>
                    <a:pt x="150905" y="31687"/>
                    <a:pt x="151726" y="33391"/>
                    <a:pt x="153173" y="33553"/>
                  </a:cubicBezTo>
                  <a:cubicBezTo>
                    <a:pt x="153252" y="33562"/>
                    <a:pt x="153330" y="33566"/>
                    <a:pt x="153406" y="33566"/>
                  </a:cubicBezTo>
                  <a:cubicBezTo>
                    <a:pt x="155043" y="33566"/>
                    <a:pt x="156090" y="31574"/>
                    <a:pt x="156201" y="29877"/>
                  </a:cubicBezTo>
                  <a:cubicBezTo>
                    <a:pt x="156318" y="28099"/>
                    <a:pt x="155972" y="26160"/>
                    <a:pt x="156925" y="24659"/>
                  </a:cubicBezTo>
                  <a:cubicBezTo>
                    <a:pt x="158377" y="22374"/>
                    <a:pt x="162385" y="21839"/>
                    <a:pt x="162490" y="19133"/>
                  </a:cubicBezTo>
                  <a:cubicBezTo>
                    <a:pt x="162574" y="16945"/>
                    <a:pt x="159821" y="15661"/>
                    <a:pt x="159327" y="13530"/>
                  </a:cubicBezTo>
                  <a:cubicBezTo>
                    <a:pt x="159129" y="12668"/>
                    <a:pt x="159325" y="11773"/>
                    <a:pt x="159405" y="10894"/>
                  </a:cubicBezTo>
                  <a:cubicBezTo>
                    <a:pt x="159709" y="7612"/>
                    <a:pt x="158263" y="4218"/>
                    <a:pt x="155688" y="2163"/>
                  </a:cubicBezTo>
                  <a:cubicBezTo>
                    <a:pt x="153919" y="751"/>
                    <a:pt x="151652" y="0"/>
                    <a:pt x="14939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76;p51">
              <a:extLst>
                <a:ext uri="{FF2B5EF4-FFF2-40B4-BE49-F238E27FC236}">
                  <a16:creationId xmlns:a16="http://schemas.microsoft.com/office/drawing/2014/main" id="{F1D5DC5C-FBB2-4489-9354-FB74E348FC27}"/>
                </a:ext>
              </a:extLst>
            </p:cNvPr>
            <p:cNvSpPr/>
            <p:nvPr/>
          </p:nvSpPr>
          <p:spPr>
            <a:xfrm>
              <a:off x="6146600" y="3671525"/>
              <a:ext cx="342925" cy="189500"/>
            </a:xfrm>
            <a:custGeom>
              <a:avLst/>
              <a:gdLst/>
              <a:ahLst/>
              <a:cxnLst/>
              <a:rect l="l" t="t" r="r" b="b"/>
              <a:pathLst>
                <a:path w="13717" h="7580" extrusionOk="0">
                  <a:moveTo>
                    <a:pt x="9951" y="0"/>
                  </a:moveTo>
                  <a:cubicBezTo>
                    <a:pt x="6355" y="0"/>
                    <a:pt x="1" y="1281"/>
                    <a:pt x="2486" y="4894"/>
                  </a:cubicBezTo>
                  <a:cubicBezTo>
                    <a:pt x="3169" y="5885"/>
                    <a:pt x="4297" y="6467"/>
                    <a:pt x="5404" y="6938"/>
                  </a:cubicBezTo>
                  <a:cubicBezTo>
                    <a:pt x="6217" y="7282"/>
                    <a:pt x="7136" y="7580"/>
                    <a:pt x="8003" y="7580"/>
                  </a:cubicBezTo>
                  <a:cubicBezTo>
                    <a:pt x="8565" y="7580"/>
                    <a:pt x="9106" y="7454"/>
                    <a:pt x="9581" y="7134"/>
                  </a:cubicBezTo>
                  <a:cubicBezTo>
                    <a:pt x="10406" y="6577"/>
                    <a:pt x="13156" y="2774"/>
                    <a:pt x="13348" y="1948"/>
                  </a:cubicBezTo>
                  <a:cubicBezTo>
                    <a:pt x="13716" y="358"/>
                    <a:pt x="13186" y="447"/>
                    <a:pt x="11597" y="126"/>
                  </a:cubicBezTo>
                  <a:cubicBezTo>
                    <a:pt x="11194" y="44"/>
                    <a:pt x="10620" y="0"/>
                    <a:pt x="995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77;p51">
              <a:extLst>
                <a:ext uri="{FF2B5EF4-FFF2-40B4-BE49-F238E27FC236}">
                  <a16:creationId xmlns:a16="http://schemas.microsoft.com/office/drawing/2014/main" id="{6A6856FD-FE2D-40DE-98E3-1AE1EC5A3B47}"/>
                </a:ext>
              </a:extLst>
            </p:cNvPr>
            <p:cNvSpPr/>
            <p:nvPr/>
          </p:nvSpPr>
          <p:spPr>
            <a:xfrm>
              <a:off x="5901600" y="3652500"/>
              <a:ext cx="558700" cy="402875"/>
            </a:xfrm>
            <a:custGeom>
              <a:avLst/>
              <a:gdLst/>
              <a:ahLst/>
              <a:cxnLst/>
              <a:rect l="l" t="t" r="r" b="b"/>
              <a:pathLst>
                <a:path w="22348" h="16115" extrusionOk="0">
                  <a:moveTo>
                    <a:pt x="946" y="1"/>
                  </a:moveTo>
                  <a:cubicBezTo>
                    <a:pt x="616" y="1"/>
                    <a:pt x="299" y="66"/>
                    <a:pt x="1" y="208"/>
                  </a:cubicBezTo>
                  <a:cubicBezTo>
                    <a:pt x="742" y="1762"/>
                    <a:pt x="2032" y="3475"/>
                    <a:pt x="2935" y="5119"/>
                  </a:cubicBezTo>
                  <a:cubicBezTo>
                    <a:pt x="6575" y="11745"/>
                    <a:pt x="13987" y="16115"/>
                    <a:pt x="21544" y="16115"/>
                  </a:cubicBezTo>
                  <a:cubicBezTo>
                    <a:pt x="21635" y="16115"/>
                    <a:pt x="21726" y="16114"/>
                    <a:pt x="21817" y="16113"/>
                  </a:cubicBezTo>
                  <a:cubicBezTo>
                    <a:pt x="22347" y="15571"/>
                    <a:pt x="21564" y="14744"/>
                    <a:pt x="20866" y="14448"/>
                  </a:cubicBezTo>
                  <a:cubicBezTo>
                    <a:pt x="18934" y="13634"/>
                    <a:pt x="16857" y="13226"/>
                    <a:pt x="14879" y="12532"/>
                  </a:cubicBezTo>
                  <a:cubicBezTo>
                    <a:pt x="12900" y="11839"/>
                    <a:pt x="10943" y="10790"/>
                    <a:pt x="9769" y="9051"/>
                  </a:cubicBezTo>
                  <a:cubicBezTo>
                    <a:pt x="9280" y="8326"/>
                    <a:pt x="8945" y="7508"/>
                    <a:pt x="8542" y="6731"/>
                  </a:cubicBezTo>
                  <a:cubicBezTo>
                    <a:pt x="7503" y="4729"/>
                    <a:pt x="3759" y="1"/>
                    <a:pt x="94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78;p51">
              <a:extLst>
                <a:ext uri="{FF2B5EF4-FFF2-40B4-BE49-F238E27FC236}">
                  <a16:creationId xmlns:a16="http://schemas.microsoft.com/office/drawing/2014/main" id="{6212F50C-69DE-479F-92C2-A181EB1F235F}"/>
                </a:ext>
              </a:extLst>
            </p:cNvPr>
            <p:cNvSpPr/>
            <p:nvPr/>
          </p:nvSpPr>
          <p:spPr>
            <a:xfrm>
              <a:off x="6249675" y="4061675"/>
              <a:ext cx="964575" cy="811125"/>
            </a:xfrm>
            <a:custGeom>
              <a:avLst/>
              <a:gdLst/>
              <a:ahLst/>
              <a:cxnLst/>
              <a:rect l="l" t="t" r="r" b="b"/>
              <a:pathLst>
                <a:path w="38583" h="32445" extrusionOk="0">
                  <a:moveTo>
                    <a:pt x="17573" y="0"/>
                  </a:moveTo>
                  <a:cubicBezTo>
                    <a:pt x="14431" y="0"/>
                    <a:pt x="10968" y="2180"/>
                    <a:pt x="9011" y="4369"/>
                  </a:cubicBezTo>
                  <a:cubicBezTo>
                    <a:pt x="8028" y="5468"/>
                    <a:pt x="7111" y="6810"/>
                    <a:pt x="5676" y="7153"/>
                  </a:cubicBezTo>
                  <a:cubicBezTo>
                    <a:pt x="4830" y="7356"/>
                    <a:pt x="3925" y="7164"/>
                    <a:pt x="3076" y="7361"/>
                  </a:cubicBezTo>
                  <a:cubicBezTo>
                    <a:pt x="581" y="7938"/>
                    <a:pt x="1" y="11293"/>
                    <a:pt x="569" y="13791"/>
                  </a:cubicBezTo>
                  <a:cubicBezTo>
                    <a:pt x="1136" y="16289"/>
                    <a:pt x="2307" y="18910"/>
                    <a:pt x="1374" y="21296"/>
                  </a:cubicBezTo>
                  <a:cubicBezTo>
                    <a:pt x="1185" y="21776"/>
                    <a:pt x="913" y="22246"/>
                    <a:pt x="921" y="22762"/>
                  </a:cubicBezTo>
                  <a:cubicBezTo>
                    <a:pt x="932" y="23380"/>
                    <a:pt x="1355" y="23921"/>
                    <a:pt x="1849" y="24293"/>
                  </a:cubicBezTo>
                  <a:cubicBezTo>
                    <a:pt x="2646" y="24890"/>
                    <a:pt x="3559" y="25128"/>
                    <a:pt x="4517" y="25128"/>
                  </a:cubicBezTo>
                  <a:cubicBezTo>
                    <a:pt x="6301" y="25128"/>
                    <a:pt x="8239" y="24301"/>
                    <a:pt x="9868" y="23418"/>
                  </a:cubicBezTo>
                  <a:cubicBezTo>
                    <a:pt x="11665" y="22444"/>
                    <a:pt x="13735" y="21414"/>
                    <a:pt x="15685" y="21414"/>
                  </a:cubicBezTo>
                  <a:cubicBezTo>
                    <a:pt x="16453" y="21414"/>
                    <a:pt x="17203" y="21574"/>
                    <a:pt x="17910" y="21960"/>
                  </a:cubicBezTo>
                  <a:cubicBezTo>
                    <a:pt x="20585" y="23420"/>
                    <a:pt x="20837" y="27119"/>
                    <a:pt x="22486" y="29685"/>
                  </a:cubicBezTo>
                  <a:cubicBezTo>
                    <a:pt x="23522" y="31296"/>
                    <a:pt x="25450" y="32445"/>
                    <a:pt x="27291" y="32445"/>
                  </a:cubicBezTo>
                  <a:cubicBezTo>
                    <a:pt x="28027" y="32445"/>
                    <a:pt x="28749" y="32261"/>
                    <a:pt x="29394" y="31851"/>
                  </a:cubicBezTo>
                  <a:cubicBezTo>
                    <a:pt x="30163" y="31362"/>
                    <a:pt x="30731" y="30624"/>
                    <a:pt x="31285" y="29900"/>
                  </a:cubicBezTo>
                  <a:lnTo>
                    <a:pt x="34684" y="25460"/>
                  </a:lnTo>
                  <a:cubicBezTo>
                    <a:pt x="36183" y="23501"/>
                    <a:pt x="37736" y="21414"/>
                    <a:pt x="38025" y="18965"/>
                  </a:cubicBezTo>
                  <a:cubicBezTo>
                    <a:pt x="38582" y="14235"/>
                    <a:pt x="34390" y="10436"/>
                    <a:pt x="30609" y="7540"/>
                  </a:cubicBezTo>
                  <a:cubicBezTo>
                    <a:pt x="30407" y="6031"/>
                    <a:pt x="30190" y="4479"/>
                    <a:pt x="29421" y="3165"/>
                  </a:cubicBezTo>
                  <a:cubicBezTo>
                    <a:pt x="28683" y="1906"/>
                    <a:pt x="27576" y="1186"/>
                    <a:pt x="26718" y="1186"/>
                  </a:cubicBezTo>
                  <a:cubicBezTo>
                    <a:pt x="25783" y="1186"/>
                    <a:pt x="25141" y="2039"/>
                    <a:pt x="25589" y="3982"/>
                  </a:cubicBezTo>
                  <a:cubicBezTo>
                    <a:pt x="25561" y="3983"/>
                    <a:pt x="25533" y="3983"/>
                    <a:pt x="25505" y="3983"/>
                  </a:cubicBezTo>
                  <a:cubicBezTo>
                    <a:pt x="23077" y="3983"/>
                    <a:pt x="21095" y="399"/>
                    <a:pt x="18382" y="51"/>
                  </a:cubicBezTo>
                  <a:cubicBezTo>
                    <a:pt x="18115" y="17"/>
                    <a:pt x="17846" y="0"/>
                    <a:pt x="17573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" name="Google Shape;382;p51">
            <a:extLst>
              <a:ext uri="{FF2B5EF4-FFF2-40B4-BE49-F238E27FC236}">
                <a16:creationId xmlns:a16="http://schemas.microsoft.com/office/drawing/2014/main" id="{2CB37EB1-6047-48E2-ACBD-951B65580BBA}"/>
              </a:ext>
            </a:extLst>
          </p:cNvPr>
          <p:cNvSpPr/>
          <p:nvPr/>
        </p:nvSpPr>
        <p:spPr>
          <a:xfrm rot="10800000">
            <a:off x="7509928" y="3498444"/>
            <a:ext cx="342762" cy="342775"/>
          </a:xfrm>
          <a:custGeom>
            <a:avLst/>
            <a:gdLst/>
            <a:ahLst/>
            <a:cxnLst/>
            <a:rect l="l" t="t" r="r" b="b"/>
            <a:pathLst>
              <a:path w="103710" h="103714" extrusionOk="0">
                <a:moveTo>
                  <a:pt x="51861" y="0"/>
                </a:moveTo>
                <a:lnTo>
                  <a:pt x="51192" y="13"/>
                </a:lnTo>
                <a:lnTo>
                  <a:pt x="50522" y="25"/>
                </a:lnTo>
                <a:lnTo>
                  <a:pt x="49852" y="38"/>
                </a:lnTo>
                <a:lnTo>
                  <a:pt x="49183" y="76"/>
                </a:lnTo>
                <a:lnTo>
                  <a:pt x="48526" y="114"/>
                </a:lnTo>
                <a:lnTo>
                  <a:pt x="47869" y="152"/>
                </a:lnTo>
                <a:lnTo>
                  <a:pt x="47212" y="215"/>
                </a:lnTo>
                <a:lnTo>
                  <a:pt x="46555" y="278"/>
                </a:lnTo>
                <a:lnTo>
                  <a:pt x="45898" y="341"/>
                </a:lnTo>
                <a:lnTo>
                  <a:pt x="45254" y="417"/>
                </a:lnTo>
                <a:lnTo>
                  <a:pt x="44610" y="505"/>
                </a:lnTo>
                <a:lnTo>
                  <a:pt x="43965" y="607"/>
                </a:lnTo>
                <a:lnTo>
                  <a:pt x="43321" y="708"/>
                </a:lnTo>
                <a:lnTo>
                  <a:pt x="42677" y="821"/>
                </a:lnTo>
                <a:lnTo>
                  <a:pt x="42045" y="935"/>
                </a:lnTo>
                <a:lnTo>
                  <a:pt x="41401" y="1061"/>
                </a:lnTo>
                <a:lnTo>
                  <a:pt x="40769" y="1188"/>
                </a:lnTo>
                <a:lnTo>
                  <a:pt x="40150" y="1339"/>
                </a:lnTo>
                <a:lnTo>
                  <a:pt x="39518" y="1478"/>
                </a:lnTo>
                <a:lnTo>
                  <a:pt x="38899" y="1642"/>
                </a:lnTo>
                <a:lnTo>
                  <a:pt x="38280" y="1807"/>
                </a:lnTo>
                <a:lnTo>
                  <a:pt x="37661" y="1971"/>
                </a:lnTo>
                <a:lnTo>
                  <a:pt x="37042" y="2148"/>
                </a:lnTo>
                <a:lnTo>
                  <a:pt x="36436" y="2337"/>
                </a:lnTo>
                <a:lnTo>
                  <a:pt x="35829" y="2527"/>
                </a:lnTo>
                <a:lnTo>
                  <a:pt x="35223" y="2729"/>
                </a:lnTo>
                <a:lnTo>
                  <a:pt x="34629" y="2931"/>
                </a:lnTo>
                <a:lnTo>
                  <a:pt x="34023" y="3146"/>
                </a:lnTo>
                <a:lnTo>
                  <a:pt x="33429" y="3373"/>
                </a:lnTo>
                <a:lnTo>
                  <a:pt x="32848" y="3600"/>
                </a:lnTo>
                <a:lnTo>
                  <a:pt x="32254" y="3840"/>
                </a:lnTo>
                <a:lnTo>
                  <a:pt x="31673" y="4080"/>
                </a:lnTo>
                <a:lnTo>
                  <a:pt x="31092" y="4333"/>
                </a:lnTo>
                <a:lnTo>
                  <a:pt x="30510" y="4586"/>
                </a:lnTo>
                <a:lnTo>
                  <a:pt x="29942" y="4851"/>
                </a:lnTo>
                <a:lnTo>
                  <a:pt x="29373" y="5116"/>
                </a:lnTo>
                <a:lnTo>
                  <a:pt x="28805" y="5394"/>
                </a:lnTo>
                <a:lnTo>
                  <a:pt x="28249" y="5672"/>
                </a:lnTo>
                <a:lnTo>
                  <a:pt x="27693" y="5963"/>
                </a:lnTo>
                <a:lnTo>
                  <a:pt x="27137" y="6266"/>
                </a:lnTo>
                <a:lnTo>
                  <a:pt x="26594" y="6569"/>
                </a:lnTo>
                <a:lnTo>
                  <a:pt x="26051" y="6872"/>
                </a:lnTo>
                <a:lnTo>
                  <a:pt x="24964" y="7517"/>
                </a:lnTo>
                <a:lnTo>
                  <a:pt x="23903" y="8173"/>
                </a:lnTo>
                <a:lnTo>
                  <a:pt x="22867" y="8856"/>
                </a:lnTo>
                <a:lnTo>
                  <a:pt x="21831" y="9576"/>
                </a:lnTo>
                <a:lnTo>
                  <a:pt x="20833" y="10308"/>
                </a:lnTo>
                <a:lnTo>
                  <a:pt x="19835" y="11066"/>
                </a:lnTo>
                <a:lnTo>
                  <a:pt x="18875" y="11850"/>
                </a:lnTo>
                <a:lnTo>
                  <a:pt x="17915" y="12645"/>
                </a:lnTo>
                <a:lnTo>
                  <a:pt x="16992" y="13479"/>
                </a:lnTo>
                <a:lnTo>
                  <a:pt x="16083" y="14326"/>
                </a:lnTo>
                <a:lnTo>
                  <a:pt x="15186" y="15197"/>
                </a:lnTo>
                <a:lnTo>
                  <a:pt x="14314" y="16081"/>
                </a:lnTo>
                <a:lnTo>
                  <a:pt x="13468" y="16991"/>
                </a:lnTo>
                <a:lnTo>
                  <a:pt x="12646" y="17926"/>
                </a:lnTo>
                <a:lnTo>
                  <a:pt x="11838" y="18873"/>
                </a:lnTo>
                <a:lnTo>
                  <a:pt x="11055" y="19846"/>
                </a:lnTo>
                <a:lnTo>
                  <a:pt x="10297" y="20831"/>
                </a:lnTo>
                <a:lnTo>
                  <a:pt x="9564" y="21842"/>
                </a:lnTo>
                <a:lnTo>
                  <a:pt x="8856" y="22865"/>
                </a:lnTo>
                <a:lnTo>
                  <a:pt x="8174" y="23914"/>
                </a:lnTo>
                <a:lnTo>
                  <a:pt x="7505" y="24975"/>
                </a:lnTo>
                <a:lnTo>
                  <a:pt x="6873" y="26049"/>
                </a:lnTo>
                <a:lnTo>
                  <a:pt x="6557" y="26592"/>
                </a:lnTo>
                <a:lnTo>
                  <a:pt x="6254" y="27148"/>
                </a:lnTo>
                <a:lnTo>
                  <a:pt x="5963" y="27691"/>
                </a:lnTo>
                <a:lnTo>
                  <a:pt x="5673" y="28247"/>
                </a:lnTo>
                <a:lnTo>
                  <a:pt x="5395" y="28815"/>
                </a:lnTo>
                <a:lnTo>
                  <a:pt x="5117" y="29384"/>
                </a:lnTo>
                <a:lnTo>
                  <a:pt x="4839" y="29952"/>
                </a:lnTo>
                <a:lnTo>
                  <a:pt x="4586" y="30521"/>
                </a:lnTo>
                <a:lnTo>
                  <a:pt x="4321" y="31102"/>
                </a:lnTo>
                <a:lnTo>
                  <a:pt x="4068" y="31670"/>
                </a:lnTo>
                <a:lnTo>
                  <a:pt x="3828" y="32264"/>
                </a:lnTo>
                <a:lnTo>
                  <a:pt x="3601" y="32845"/>
                </a:lnTo>
                <a:lnTo>
                  <a:pt x="3373" y="33439"/>
                </a:lnTo>
                <a:lnTo>
                  <a:pt x="3146" y="34032"/>
                </a:lnTo>
                <a:lnTo>
                  <a:pt x="2931" y="34626"/>
                </a:lnTo>
                <a:lnTo>
                  <a:pt x="2729" y="35233"/>
                </a:lnTo>
                <a:lnTo>
                  <a:pt x="2527" y="35826"/>
                </a:lnTo>
                <a:lnTo>
                  <a:pt x="2325" y="36445"/>
                </a:lnTo>
                <a:lnTo>
                  <a:pt x="2148" y="37052"/>
                </a:lnTo>
                <a:lnTo>
                  <a:pt x="1971" y="37658"/>
                </a:lnTo>
                <a:lnTo>
                  <a:pt x="1794" y="38277"/>
                </a:lnTo>
                <a:lnTo>
                  <a:pt x="1630" y="38896"/>
                </a:lnTo>
                <a:lnTo>
                  <a:pt x="1478" y="39528"/>
                </a:lnTo>
                <a:lnTo>
                  <a:pt x="1327" y="40147"/>
                </a:lnTo>
                <a:lnTo>
                  <a:pt x="1188" y="40778"/>
                </a:lnTo>
                <a:lnTo>
                  <a:pt x="1049" y="41410"/>
                </a:lnTo>
                <a:lnTo>
                  <a:pt x="922" y="42042"/>
                </a:lnTo>
                <a:lnTo>
                  <a:pt x="809" y="42686"/>
                </a:lnTo>
                <a:lnTo>
                  <a:pt x="695" y="43317"/>
                </a:lnTo>
                <a:lnTo>
                  <a:pt x="594" y="43962"/>
                </a:lnTo>
                <a:lnTo>
                  <a:pt x="506" y="44606"/>
                </a:lnTo>
                <a:lnTo>
                  <a:pt x="417" y="45250"/>
                </a:lnTo>
                <a:lnTo>
                  <a:pt x="341" y="45907"/>
                </a:lnTo>
                <a:lnTo>
                  <a:pt x="266" y="46564"/>
                </a:lnTo>
                <a:lnTo>
                  <a:pt x="202" y="47208"/>
                </a:lnTo>
                <a:lnTo>
                  <a:pt x="152" y="47865"/>
                </a:lnTo>
                <a:lnTo>
                  <a:pt x="101" y="48535"/>
                </a:lnTo>
                <a:lnTo>
                  <a:pt x="63" y="49192"/>
                </a:lnTo>
                <a:lnTo>
                  <a:pt x="38" y="49861"/>
                </a:lnTo>
                <a:lnTo>
                  <a:pt x="13" y="50518"/>
                </a:lnTo>
                <a:lnTo>
                  <a:pt x="0" y="51188"/>
                </a:lnTo>
                <a:lnTo>
                  <a:pt x="0" y="51857"/>
                </a:lnTo>
                <a:lnTo>
                  <a:pt x="0" y="52527"/>
                </a:lnTo>
                <a:lnTo>
                  <a:pt x="13" y="53196"/>
                </a:lnTo>
                <a:lnTo>
                  <a:pt x="38" y="53866"/>
                </a:lnTo>
                <a:lnTo>
                  <a:pt x="63" y="54523"/>
                </a:lnTo>
                <a:lnTo>
                  <a:pt x="101" y="55192"/>
                </a:lnTo>
                <a:lnTo>
                  <a:pt x="152" y="55849"/>
                </a:lnTo>
                <a:lnTo>
                  <a:pt x="202" y="56506"/>
                </a:lnTo>
                <a:lnTo>
                  <a:pt x="266" y="57163"/>
                </a:lnTo>
                <a:lnTo>
                  <a:pt x="341" y="57820"/>
                </a:lnTo>
                <a:lnTo>
                  <a:pt x="417" y="58464"/>
                </a:lnTo>
                <a:lnTo>
                  <a:pt x="506" y="59108"/>
                </a:lnTo>
                <a:lnTo>
                  <a:pt x="594" y="59752"/>
                </a:lnTo>
                <a:lnTo>
                  <a:pt x="695" y="60397"/>
                </a:lnTo>
                <a:lnTo>
                  <a:pt x="809" y="61041"/>
                </a:lnTo>
                <a:lnTo>
                  <a:pt x="922" y="61673"/>
                </a:lnTo>
                <a:lnTo>
                  <a:pt x="1049" y="62304"/>
                </a:lnTo>
                <a:lnTo>
                  <a:pt x="1188" y="62936"/>
                </a:lnTo>
                <a:lnTo>
                  <a:pt x="1327" y="63568"/>
                </a:lnTo>
                <a:lnTo>
                  <a:pt x="1478" y="64199"/>
                </a:lnTo>
                <a:lnTo>
                  <a:pt x="1630" y="64818"/>
                </a:lnTo>
                <a:lnTo>
                  <a:pt x="1794" y="65437"/>
                </a:lnTo>
                <a:lnTo>
                  <a:pt x="1971" y="66056"/>
                </a:lnTo>
                <a:lnTo>
                  <a:pt x="2148" y="66675"/>
                </a:lnTo>
                <a:lnTo>
                  <a:pt x="2325" y="67282"/>
                </a:lnTo>
                <a:lnTo>
                  <a:pt x="2527" y="67888"/>
                </a:lnTo>
                <a:lnTo>
                  <a:pt x="2729" y="68494"/>
                </a:lnTo>
                <a:lnTo>
                  <a:pt x="2931" y="69088"/>
                </a:lnTo>
                <a:lnTo>
                  <a:pt x="3146" y="69694"/>
                </a:lnTo>
                <a:lnTo>
                  <a:pt x="3373" y="70288"/>
                </a:lnTo>
                <a:lnTo>
                  <a:pt x="3601" y="70869"/>
                </a:lnTo>
                <a:lnTo>
                  <a:pt x="3828" y="71463"/>
                </a:lnTo>
                <a:lnTo>
                  <a:pt x="4068" y="72044"/>
                </a:lnTo>
                <a:lnTo>
                  <a:pt x="4321" y="72625"/>
                </a:lnTo>
                <a:lnTo>
                  <a:pt x="4586" y="73194"/>
                </a:lnTo>
                <a:lnTo>
                  <a:pt x="4839" y="73775"/>
                </a:lnTo>
                <a:lnTo>
                  <a:pt x="5117" y="74343"/>
                </a:lnTo>
                <a:lnTo>
                  <a:pt x="5395" y="74912"/>
                </a:lnTo>
                <a:lnTo>
                  <a:pt x="5673" y="75467"/>
                </a:lnTo>
                <a:lnTo>
                  <a:pt x="5963" y="76023"/>
                </a:lnTo>
                <a:lnTo>
                  <a:pt x="6254" y="76579"/>
                </a:lnTo>
                <a:lnTo>
                  <a:pt x="6557" y="77122"/>
                </a:lnTo>
                <a:lnTo>
                  <a:pt x="6873" y="77666"/>
                </a:lnTo>
                <a:lnTo>
                  <a:pt x="7189" y="78209"/>
                </a:lnTo>
                <a:lnTo>
                  <a:pt x="7505" y="78752"/>
                </a:lnTo>
                <a:lnTo>
                  <a:pt x="8174" y="79813"/>
                </a:lnTo>
                <a:lnTo>
                  <a:pt x="8856" y="80849"/>
                </a:lnTo>
                <a:lnTo>
                  <a:pt x="9564" y="81872"/>
                </a:lnTo>
                <a:lnTo>
                  <a:pt x="10297" y="82883"/>
                </a:lnTo>
                <a:lnTo>
                  <a:pt x="11055" y="83868"/>
                </a:lnTo>
                <a:lnTo>
                  <a:pt x="11838" y="84841"/>
                </a:lnTo>
                <a:lnTo>
                  <a:pt x="12646" y="85788"/>
                </a:lnTo>
                <a:lnTo>
                  <a:pt x="13468" y="86723"/>
                </a:lnTo>
                <a:lnTo>
                  <a:pt x="14314" y="87633"/>
                </a:lnTo>
                <a:lnTo>
                  <a:pt x="15186" y="88530"/>
                </a:lnTo>
                <a:lnTo>
                  <a:pt x="16083" y="89401"/>
                </a:lnTo>
                <a:lnTo>
                  <a:pt x="16992" y="90248"/>
                </a:lnTo>
                <a:lnTo>
                  <a:pt x="17915" y="91069"/>
                </a:lnTo>
                <a:lnTo>
                  <a:pt x="18875" y="91877"/>
                </a:lnTo>
                <a:lnTo>
                  <a:pt x="19835" y="92660"/>
                </a:lnTo>
                <a:lnTo>
                  <a:pt x="20833" y="93418"/>
                </a:lnTo>
                <a:lnTo>
                  <a:pt x="21831" y="94151"/>
                </a:lnTo>
                <a:lnTo>
                  <a:pt x="22867" y="94859"/>
                </a:lnTo>
                <a:lnTo>
                  <a:pt x="23903" y="95541"/>
                </a:lnTo>
                <a:lnTo>
                  <a:pt x="24964" y="96210"/>
                </a:lnTo>
                <a:lnTo>
                  <a:pt x="26051" y="96842"/>
                </a:lnTo>
                <a:lnTo>
                  <a:pt x="26594" y="97158"/>
                </a:lnTo>
                <a:lnTo>
                  <a:pt x="27137" y="97461"/>
                </a:lnTo>
                <a:lnTo>
                  <a:pt x="27693" y="97751"/>
                </a:lnTo>
                <a:lnTo>
                  <a:pt x="28249" y="98042"/>
                </a:lnTo>
                <a:lnTo>
                  <a:pt x="28805" y="98320"/>
                </a:lnTo>
                <a:lnTo>
                  <a:pt x="29373" y="98598"/>
                </a:lnTo>
                <a:lnTo>
                  <a:pt x="29942" y="98876"/>
                </a:lnTo>
                <a:lnTo>
                  <a:pt x="30510" y="99128"/>
                </a:lnTo>
                <a:lnTo>
                  <a:pt x="31092" y="99394"/>
                </a:lnTo>
                <a:lnTo>
                  <a:pt x="31673" y="99634"/>
                </a:lnTo>
                <a:lnTo>
                  <a:pt x="32254" y="99886"/>
                </a:lnTo>
                <a:lnTo>
                  <a:pt x="32848" y="100114"/>
                </a:lnTo>
                <a:lnTo>
                  <a:pt x="33429" y="100341"/>
                </a:lnTo>
                <a:lnTo>
                  <a:pt x="34023" y="100568"/>
                </a:lnTo>
                <a:lnTo>
                  <a:pt x="34629" y="100783"/>
                </a:lnTo>
                <a:lnTo>
                  <a:pt x="35223" y="100985"/>
                </a:lnTo>
                <a:lnTo>
                  <a:pt x="35829" y="101187"/>
                </a:lnTo>
                <a:lnTo>
                  <a:pt x="36436" y="101377"/>
                </a:lnTo>
                <a:lnTo>
                  <a:pt x="37042" y="101566"/>
                </a:lnTo>
                <a:lnTo>
                  <a:pt x="37661" y="101743"/>
                </a:lnTo>
                <a:lnTo>
                  <a:pt x="38280" y="101920"/>
                </a:lnTo>
                <a:lnTo>
                  <a:pt x="38899" y="102084"/>
                </a:lnTo>
                <a:lnTo>
                  <a:pt x="39518" y="102236"/>
                </a:lnTo>
                <a:lnTo>
                  <a:pt x="40150" y="102388"/>
                </a:lnTo>
                <a:lnTo>
                  <a:pt x="40769" y="102527"/>
                </a:lnTo>
                <a:lnTo>
                  <a:pt x="41401" y="102665"/>
                </a:lnTo>
                <a:lnTo>
                  <a:pt x="42045" y="102792"/>
                </a:lnTo>
                <a:lnTo>
                  <a:pt x="42677" y="102906"/>
                </a:lnTo>
                <a:lnTo>
                  <a:pt x="43321" y="103019"/>
                </a:lnTo>
                <a:lnTo>
                  <a:pt x="43965" y="103120"/>
                </a:lnTo>
                <a:lnTo>
                  <a:pt x="44610" y="103209"/>
                </a:lnTo>
                <a:lnTo>
                  <a:pt x="45254" y="103297"/>
                </a:lnTo>
                <a:lnTo>
                  <a:pt x="45898" y="103373"/>
                </a:lnTo>
                <a:lnTo>
                  <a:pt x="46555" y="103449"/>
                </a:lnTo>
                <a:lnTo>
                  <a:pt x="47212" y="103512"/>
                </a:lnTo>
                <a:lnTo>
                  <a:pt x="47869" y="103562"/>
                </a:lnTo>
                <a:lnTo>
                  <a:pt x="48526" y="103613"/>
                </a:lnTo>
                <a:lnTo>
                  <a:pt x="49183" y="103651"/>
                </a:lnTo>
                <a:lnTo>
                  <a:pt x="49852" y="103676"/>
                </a:lnTo>
                <a:lnTo>
                  <a:pt x="50522" y="103701"/>
                </a:lnTo>
                <a:lnTo>
                  <a:pt x="51192" y="103714"/>
                </a:lnTo>
                <a:lnTo>
                  <a:pt x="52531" y="103714"/>
                </a:lnTo>
                <a:lnTo>
                  <a:pt x="53200" y="103701"/>
                </a:lnTo>
                <a:lnTo>
                  <a:pt x="53857" y="103676"/>
                </a:lnTo>
                <a:lnTo>
                  <a:pt x="54527" y="103651"/>
                </a:lnTo>
                <a:lnTo>
                  <a:pt x="55184" y="103613"/>
                </a:lnTo>
                <a:lnTo>
                  <a:pt x="55853" y="103562"/>
                </a:lnTo>
                <a:lnTo>
                  <a:pt x="56510" y="103512"/>
                </a:lnTo>
                <a:lnTo>
                  <a:pt x="57155" y="103449"/>
                </a:lnTo>
                <a:lnTo>
                  <a:pt x="57812" y="103373"/>
                </a:lnTo>
                <a:lnTo>
                  <a:pt x="58456" y="103297"/>
                </a:lnTo>
                <a:lnTo>
                  <a:pt x="59113" y="103209"/>
                </a:lnTo>
                <a:lnTo>
                  <a:pt x="59757" y="103120"/>
                </a:lnTo>
                <a:lnTo>
                  <a:pt x="60402" y="103019"/>
                </a:lnTo>
                <a:lnTo>
                  <a:pt x="61033" y="102906"/>
                </a:lnTo>
                <a:lnTo>
                  <a:pt x="61678" y="102792"/>
                </a:lnTo>
                <a:lnTo>
                  <a:pt x="62309" y="102665"/>
                </a:lnTo>
                <a:lnTo>
                  <a:pt x="62941" y="102527"/>
                </a:lnTo>
                <a:lnTo>
                  <a:pt x="63573" y="102388"/>
                </a:lnTo>
                <a:lnTo>
                  <a:pt x="64192" y="102236"/>
                </a:lnTo>
                <a:lnTo>
                  <a:pt x="64823" y="102084"/>
                </a:lnTo>
                <a:lnTo>
                  <a:pt x="65442" y="101920"/>
                </a:lnTo>
                <a:lnTo>
                  <a:pt x="66049" y="101743"/>
                </a:lnTo>
                <a:lnTo>
                  <a:pt x="66668" y="101566"/>
                </a:lnTo>
                <a:lnTo>
                  <a:pt x="67274" y="101377"/>
                </a:lnTo>
                <a:lnTo>
                  <a:pt x="67881" y="101187"/>
                </a:lnTo>
                <a:lnTo>
                  <a:pt x="68487" y="100985"/>
                </a:lnTo>
                <a:lnTo>
                  <a:pt x="69094" y="100783"/>
                </a:lnTo>
                <a:lnTo>
                  <a:pt x="69687" y="100568"/>
                </a:lnTo>
                <a:lnTo>
                  <a:pt x="70281" y="100341"/>
                </a:lnTo>
                <a:lnTo>
                  <a:pt x="70875" y="100114"/>
                </a:lnTo>
                <a:lnTo>
                  <a:pt x="71456" y="99886"/>
                </a:lnTo>
                <a:lnTo>
                  <a:pt x="72037" y="99634"/>
                </a:lnTo>
                <a:lnTo>
                  <a:pt x="72618" y="99394"/>
                </a:lnTo>
                <a:lnTo>
                  <a:pt x="73199" y="99128"/>
                </a:lnTo>
                <a:lnTo>
                  <a:pt x="73768" y="98876"/>
                </a:lnTo>
                <a:lnTo>
                  <a:pt x="74336" y="98598"/>
                </a:lnTo>
                <a:lnTo>
                  <a:pt x="74905" y="98320"/>
                </a:lnTo>
                <a:lnTo>
                  <a:pt x="75461" y="98042"/>
                </a:lnTo>
                <a:lnTo>
                  <a:pt x="76029" y="97751"/>
                </a:lnTo>
                <a:lnTo>
                  <a:pt x="76573" y="97461"/>
                </a:lnTo>
                <a:lnTo>
                  <a:pt x="77129" y="97158"/>
                </a:lnTo>
                <a:lnTo>
                  <a:pt x="77672" y="96842"/>
                </a:lnTo>
                <a:lnTo>
                  <a:pt x="78746" y="96210"/>
                </a:lnTo>
                <a:lnTo>
                  <a:pt x="79807" y="95541"/>
                </a:lnTo>
                <a:lnTo>
                  <a:pt x="80855" y="94859"/>
                </a:lnTo>
                <a:lnTo>
                  <a:pt x="81879" y="94151"/>
                </a:lnTo>
                <a:lnTo>
                  <a:pt x="82889" y="93418"/>
                </a:lnTo>
                <a:lnTo>
                  <a:pt x="83875" y="92660"/>
                </a:lnTo>
                <a:lnTo>
                  <a:pt x="84848" y="91877"/>
                </a:lnTo>
                <a:lnTo>
                  <a:pt x="85795" y="91069"/>
                </a:lnTo>
                <a:lnTo>
                  <a:pt x="86730" y="90248"/>
                </a:lnTo>
                <a:lnTo>
                  <a:pt x="87640" y="89401"/>
                </a:lnTo>
                <a:lnTo>
                  <a:pt x="88524" y="88530"/>
                </a:lnTo>
                <a:lnTo>
                  <a:pt x="89396" y="87633"/>
                </a:lnTo>
                <a:lnTo>
                  <a:pt x="90242" y="86723"/>
                </a:lnTo>
                <a:lnTo>
                  <a:pt x="91076" y="85788"/>
                </a:lnTo>
                <a:lnTo>
                  <a:pt x="91872" y="84841"/>
                </a:lnTo>
                <a:lnTo>
                  <a:pt x="92655" y="83868"/>
                </a:lnTo>
                <a:lnTo>
                  <a:pt x="93413" y="82883"/>
                </a:lnTo>
                <a:lnTo>
                  <a:pt x="94146" y="81872"/>
                </a:lnTo>
                <a:lnTo>
                  <a:pt x="94853" y="80849"/>
                </a:lnTo>
                <a:lnTo>
                  <a:pt x="95548" y="79813"/>
                </a:lnTo>
                <a:lnTo>
                  <a:pt x="96205" y="78752"/>
                </a:lnTo>
                <a:lnTo>
                  <a:pt x="96850" y="77666"/>
                </a:lnTo>
                <a:lnTo>
                  <a:pt x="97153" y="77122"/>
                </a:lnTo>
                <a:lnTo>
                  <a:pt x="97456" y="76579"/>
                </a:lnTo>
                <a:lnTo>
                  <a:pt x="97759" y="76023"/>
                </a:lnTo>
                <a:lnTo>
                  <a:pt x="98037" y="75467"/>
                </a:lnTo>
                <a:lnTo>
                  <a:pt x="98328" y="74912"/>
                </a:lnTo>
                <a:lnTo>
                  <a:pt x="98606" y="74343"/>
                </a:lnTo>
                <a:lnTo>
                  <a:pt x="98871" y="73775"/>
                </a:lnTo>
                <a:lnTo>
                  <a:pt x="99136" y="73194"/>
                </a:lnTo>
                <a:lnTo>
                  <a:pt x="99389" y="72625"/>
                </a:lnTo>
                <a:lnTo>
                  <a:pt x="99642" y="72044"/>
                </a:lnTo>
                <a:lnTo>
                  <a:pt x="99882" y="71463"/>
                </a:lnTo>
                <a:lnTo>
                  <a:pt x="100122" y="70869"/>
                </a:lnTo>
                <a:lnTo>
                  <a:pt x="100349" y="70288"/>
                </a:lnTo>
                <a:lnTo>
                  <a:pt x="100564" y="69694"/>
                </a:lnTo>
                <a:lnTo>
                  <a:pt x="100779" y="69088"/>
                </a:lnTo>
                <a:lnTo>
                  <a:pt x="100993" y="68494"/>
                </a:lnTo>
                <a:lnTo>
                  <a:pt x="101196" y="67888"/>
                </a:lnTo>
                <a:lnTo>
                  <a:pt x="101385" y="67282"/>
                </a:lnTo>
                <a:lnTo>
                  <a:pt x="101575" y="66675"/>
                </a:lnTo>
                <a:lnTo>
                  <a:pt x="101751" y="66056"/>
                </a:lnTo>
                <a:lnTo>
                  <a:pt x="101916" y="65437"/>
                </a:lnTo>
                <a:lnTo>
                  <a:pt x="102080" y="64818"/>
                </a:lnTo>
                <a:lnTo>
                  <a:pt x="102244" y="64199"/>
                </a:lnTo>
                <a:lnTo>
                  <a:pt x="102383" y="63568"/>
                </a:lnTo>
                <a:lnTo>
                  <a:pt x="102535" y="62936"/>
                </a:lnTo>
                <a:lnTo>
                  <a:pt x="102661" y="62304"/>
                </a:lnTo>
                <a:lnTo>
                  <a:pt x="102787" y="61673"/>
                </a:lnTo>
                <a:lnTo>
                  <a:pt x="102901" y="61041"/>
                </a:lnTo>
                <a:lnTo>
                  <a:pt x="103015" y="60397"/>
                </a:lnTo>
                <a:lnTo>
                  <a:pt x="103116" y="59752"/>
                </a:lnTo>
                <a:lnTo>
                  <a:pt x="103217" y="59108"/>
                </a:lnTo>
                <a:lnTo>
                  <a:pt x="103305" y="58464"/>
                </a:lnTo>
                <a:lnTo>
                  <a:pt x="103381" y="57820"/>
                </a:lnTo>
                <a:lnTo>
                  <a:pt x="103444" y="57163"/>
                </a:lnTo>
                <a:lnTo>
                  <a:pt x="103508" y="56506"/>
                </a:lnTo>
                <a:lnTo>
                  <a:pt x="103571" y="55849"/>
                </a:lnTo>
                <a:lnTo>
                  <a:pt x="103609" y="55192"/>
                </a:lnTo>
                <a:lnTo>
                  <a:pt x="103646" y="54523"/>
                </a:lnTo>
                <a:lnTo>
                  <a:pt x="103672" y="53866"/>
                </a:lnTo>
                <a:lnTo>
                  <a:pt x="103697" y="53196"/>
                </a:lnTo>
                <a:lnTo>
                  <a:pt x="103710" y="52527"/>
                </a:lnTo>
                <a:lnTo>
                  <a:pt x="103710" y="51857"/>
                </a:lnTo>
                <a:lnTo>
                  <a:pt x="103710" y="51188"/>
                </a:lnTo>
                <a:lnTo>
                  <a:pt x="103697" y="50518"/>
                </a:lnTo>
                <a:lnTo>
                  <a:pt x="103672" y="49861"/>
                </a:lnTo>
                <a:lnTo>
                  <a:pt x="103646" y="49192"/>
                </a:lnTo>
                <a:lnTo>
                  <a:pt x="103609" y="48535"/>
                </a:lnTo>
                <a:lnTo>
                  <a:pt x="103571" y="47865"/>
                </a:lnTo>
                <a:lnTo>
                  <a:pt x="103508" y="47208"/>
                </a:lnTo>
                <a:lnTo>
                  <a:pt x="103444" y="46564"/>
                </a:lnTo>
                <a:lnTo>
                  <a:pt x="103381" y="45907"/>
                </a:lnTo>
                <a:lnTo>
                  <a:pt x="103305" y="45250"/>
                </a:lnTo>
                <a:lnTo>
                  <a:pt x="103217" y="44606"/>
                </a:lnTo>
                <a:lnTo>
                  <a:pt x="103116" y="43962"/>
                </a:lnTo>
                <a:lnTo>
                  <a:pt x="103015" y="43317"/>
                </a:lnTo>
                <a:lnTo>
                  <a:pt x="102901" y="42686"/>
                </a:lnTo>
                <a:lnTo>
                  <a:pt x="102787" y="42042"/>
                </a:lnTo>
                <a:lnTo>
                  <a:pt x="102661" y="41410"/>
                </a:lnTo>
                <a:lnTo>
                  <a:pt x="102535" y="40778"/>
                </a:lnTo>
                <a:lnTo>
                  <a:pt x="102383" y="40147"/>
                </a:lnTo>
                <a:lnTo>
                  <a:pt x="102244" y="39528"/>
                </a:lnTo>
                <a:lnTo>
                  <a:pt x="102080" y="38896"/>
                </a:lnTo>
                <a:lnTo>
                  <a:pt x="101916" y="38277"/>
                </a:lnTo>
                <a:lnTo>
                  <a:pt x="101751" y="37658"/>
                </a:lnTo>
                <a:lnTo>
                  <a:pt x="101575" y="37052"/>
                </a:lnTo>
                <a:lnTo>
                  <a:pt x="101385" y="36445"/>
                </a:lnTo>
                <a:lnTo>
                  <a:pt x="101196" y="35826"/>
                </a:lnTo>
                <a:lnTo>
                  <a:pt x="100993" y="35233"/>
                </a:lnTo>
                <a:lnTo>
                  <a:pt x="100779" y="34626"/>
                </a:lnTo>
                <a:lnTo>
                  <a:pt x="100564" y="34032"/>
                </a:lnTo>
                <a:lnTo>
                  <a:pt x="100349" y="33439"/>
                </a:lnTo>
                <a:lnTo>
                  <a:pt x="100122" y="32845"/>
                </a:lnTo>
                <a:lnTo>
                  <a:pt x="99882" y="32264"/>
                </a:lnTo>
                <a:lnTo>
                  <a:pt x="99642" y="31670"/>
                </a:lnTo>
                <a:lnTo>
                  <a:pt x="99389" y="31102"/>
                </a:lnTo>
                <a:lnTo>
                  <a:pt x="99136" y="30521"/>
                </a:lnTo>
                <a:lnTo>
                  <a:pt x="98871" y="29952"/>
                </a:lnTo>
                <a:lnTo>
                  <a:pt x="98606" y="29384"/>
                </a:lnTo>
                <a:lnTo>
                  <a:pt x="98328" y="28815"/>
                </a:lnTo>
                <a:lnTo>
                  <a:pt x="98037" y="28247"/>
                </a:lnTo>
                <a:lnTo>
                  <a:pt x="97759" y="27691"/>
                </a:lnTo>
                <a:lnTo>
                  <a:pt x="97456" y="27148"/>
                </a:lnTo>
                <a:lnTo>
                  <a:pt x="97153" y="26592"/>
                </a:lnTo>
                <a:lnTo>
                  <a:pt x="96850" y="26049"/>
                </a:lnTo>
                <a:lnTo>
                  <a:pt x="96205" y="24975"/>
                </a:lnTo>
                <a:lnTo>
                  <a:pt x="95548" y="23914"/>
                </a:lnTo>
                <a:lnTo>
                  <a:pt x="94853" y="22865"/>
                </a:lnTo>
                <a:lnTo>
                  <a:pt x="94146" y="21842"/>
                </a:lnTo>
                <a:lnTo>
                  <a:pt x="93413" y="20831"/>
                </a:lnTo>
                <a:lnTo>
                  <a:pt x="92655" y="19846"/>
                </a:lnTo>
                <a:lnTo>
                  <a:pt x="91872" y="18873"/>
                </a:lnTo>
                <a:lnTo>
                  <a:pt x="91076" y="17926"/>
                </a:lnTo>
                <a:lnTo>
                  <a:pt x="90242" y="16991"/>
                </a:lnTo>
                <a:lnTo>
                  <a:pt x="89396" y="16081"/>
                </a:lnTo>
                <a:lnTo>
                  <a:pt x="88524" y="15197"/>
                </a:lnTo>
                <a:lnTo>
                  <a:pt x="87640" y="14326"/>
                </a:lnTo>
                <a:lnTo>
                  <a:pt x="86730" y="13479"/>
                </a:lnTo>
                <a:lnTo>
                  <a:pt x="85795" y="12645"/>
                </a:lnTo>
                <a:lnTo>
                  <a:pt x="84848" y="11850"/>
                </a:lnTo>
                <a:lnTo>
                  <a:pt x="83875" y="11066"/>
                </a:lnTo>
                <a:lnTo>
                  <a:pt x="82889" y="10308"/>
                </a:lnTo>
                <a:lnTo>
                  <a:pt x="81879" y="9576"/>
                </a:lnTo>
                <a:lnTo>
                  <a:pt x="80855" y="8856"/>
                </a:lnTo>
                <a:lnTo>
                  <a:pt x="79807" y="8173"/>
                </a:lnTo>
                <a:lnTo>
                  <a:pt x="78746" y="7517"/>
                </a:lnTo>
                <a:lnTo>
                  <a:pt x="77672" y="6872"/>
                </a:lnTo>
                <a:lnTo>
                  <a:pt x="77129" y="6569"/>
                </a:lnTo>
                <a:lnTo>
                  <a:pt x="76573" y="6266"/>
                </a:lnTo>
                <a:lnTo>
                  <a:pt x="76029" y="5963"/>
                </a:lnTo>
                <a:lnTo>
                  <a:pt x="75461" y="5672"/>
                </a:lnTo>
                <a:lnTo>
                  <a:pt x="74905" y="5394"/>
                </a:lnTo>
                <a:lnTo>
                  <a:pt x="74336" y="5116"/>
                </a:lnTo>
                <a:lnTo>
                  <a:pt x="73768" y="4851"/>
                </a:lnTo>
                <a:lnTo>
                  <a:pt x="73199" y="4586"/>
                </a:lnTo>
                <a:lnTo>
                  <a:pt x="72618" y="4333"/>
                </a:lnTo>
                <a:lnTo>
                  <a:pt x="72037" y="4080"/>
                </a:lnTo>
                <a:lnTo>
                  <a:pt x="71456" y="3840"/>
                </a:lnTo>
                <a:lnTo>
                  <a:pt x="70875" y="3600"/>
                </a:lnTo>
                <a:lnTo>
                  <a:pt x="70281" y="3373"/>
                </a:lnTo>
                <a:lnTo>
                  <a:pt x="69687" y="3146"/>
                </a:lnTo>
                <a:lnTo>
                  <a:pt x="69094" y="2931"/>
                </a:lnTo>
                <a:lnTo>
                  <a:pt x="68487" y="2729"/>
                </a:lnTo>
                <a:lnTo>
                  <a:pt x="67881" y="2527"/>
                </a:lnTo>
                <a:lnTo>
                  <a:pt x="67274" y="2337"/>
                </a:lnTo>
                <a:lnTo>
                  <a:pt x="66668" y="2148"/>
                </a:lnTo>
                <a:lnTo>
                  <a:pt x="66049" y="1971"/>
                </a:lnTo>
                <a:lnTo>
                  <a:pt x="65442" y="1807"/>
                </a:lnTo>
                <a:lnTo>
                  <a:pt x="64823" y="1642"/>
                </a:lnTo>
                <a:lnTo>
                  <a:pt x="64192" y="1478"/>
                </a:lnTo>
                <a:lnTo>
                  <a:pt x="63573" y="1339"/>
                </a:lnTo>
                <a:lnTo>
                  <a:pt x="62941" y="1188"/>
                </a:lnTo>
                <a:lnTo>
                  <a:pt x="62309" y="1061"/>
                </a:lnTo>
                <a:lnTo>
                  <a:pt x="61678" y="935"/>
                </a:lnTo>
                <a:lnTo>
                  <a:pt x="61033" y="821"/>
                </a:lnTo>
                <a:lnTo>
                  <a:pt x="60402" y="708"/>
                </a:lnTo>
                <a:lnTo>
                  <a:pt x="59757" y="607"/>
                </a:lnTo>
                <a:lnTo>
                  <a:pt x="59113" y="505"/>
                </a:lnTo>
                <a:lnTo>
                  <a:pt x="58456" y="417"/>
                </a:lnTo>
                <a:lnTo>
                  <a:pt x="57812" y="341"/>
                </a:lnTo>
                <a:lnTo>
                  <a:pt x="57155" y="278"/>
                </a:lnTo>
                <a:lnTo>
                  <a:pt x="56510" y="215"/>
                </a:lnTo>
                <a:lnTo>
                  <a:pt x="55853" y="152"/>
                </a:lnTo>
                <a:lnTo>
                  <a:pt x="55184" y="114"/>
                </a:lnTo>
                <a:lnTo>
                  <a:pt x="54527" y="76"/>
                </a:lnTo>
                <a:lnTo>
                  <a:pt x="53857" y="38"/>
                </a:lnTo>
                <a:lnTo>
                  <a:pt x="53200" y="25"/>
                </a:lnTo>
                <a:lnTo>
                  <a:pt x="52531" y="13"/>
                </a:lnTo>
                <a:lnTo>
                  <a:pt x="51861" y="0"/>
                </a:lnTo>
                <a:close/>
              </a:path>
            </a:pathLst>
          </a:custGeom>
          <a:solidFill>
            <a:schemeClr val="lt2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381;p51">
            <a:extLst>
              <a:ext uri="{FF2B5EF4-FFF2-40B4-BE49-F238E27FC236}">
                <a16:creationId xmlns:a16="http://schemas.microsoft.com/office/drawing/2014/main" id="{9DAF8493-051E-494E-B368-B45CC9870D4D}"/>
              </a:ext>
            </a:extLst>
          </p:cNvPr>
          <p:cNvSpPr/>
          <p:nvPr/>
        </p:nvSpPr>
        <p:spPr>
          <a:xfrm rot="10800000">
            <a:off x="6366130" y="3889666"/>
            <a:ext cx="342762" cy="342775"/>
          </a:xfrm>
          <a:custGeom>
            <a:avLst/>
            <a:gdLst/>
            <a:ahLst/>
            <a:cxnLst/>
            <a:rect l="l" t="t" r="r" b="b"/>
            <a:pathLst>
              <a:path w="103710" h="103714" extrusionOk="0">
                <a:moveTo>
                  <a:pt x="51861" y="0"/>
                </a:moveTo>
                <a:lnTo>
                  <a:pt x="51192" y="13"/>
                </a:lnTo>
                <a:lnTo>
                  <a:pt x="50522" y="25"/>
                </a:lnTo>
                <a:lnTo>
                  <a:pt x="49852" y="38"/>
                </a:lnTo>
                <a:lnTo>
                  <a:pt x="49183" y="76"/>
                </a:lnTo>
                <a:lnTo>
                  <a:pt x="48526" y="114"/>
                </a:lnTo>
                <a:lnTo>
                  <a:pt x="47869" y="152"/>
                </a:lnTo>
                <a:lnTo>
                  <a:pt x="47212" y="215"/>
                </a:lnTo>
                <a:lnTo>
                  <a:pt x="46555" y="278"/>
                </a:lnTo>
                <a:lnTo>
                  <a:pt x="45898" y="341"/>
                </a:lnTo>
                <a:lnTo>
                  <a:pt x="45254" y="417"/>
                </a:lnTo>
                <a:lnTo>
                  <a:pt x="44610" y="505"/>
                </a:lnTo>
                <a:lnTo>
                  <a:pt x="43965" y="607"/>
                </a:lnTo>
                <a:lnTo>
                  <a:pt x="43321" y="708"/>
                </a:lnTo>
                <a:lnTo>
                  <a:pt x="42677" y="821"/>
                </a:lnTo>
                <a:lnTo>
                  <a:pt x="42045" y="935"/>
                </a:lnTo>
                <a:lnTo>
                  <a:pt x="41401" y="1061"/>
                </a:lnTo>
                <a:lnTo>
                  <a:pt x="40769" y="1188"/>
                </a:lnTo>
                <a:lnTo>
                  <a:pt x="40150" y="1339"/>
                </a:lnTo>
                <a:lnTo>
                  <a:pt x="39518" y="1478"/>
                </a:lnTo>
                <a:lnTo>
                  <a:pt x="38899" y="1642"/>
                </a:lnTo>
                <a:lnTo>
                  <a:pt x="38280" y="1807"/>
                </a:lnTo>
                <a:lnTo>
                  <a:pt x="37661" y="1971"/>
                </a:lnTo>
                <a:lnTo>
                  <a:pt x="37042" y="2148"/>
                </a:lnTo>
                <a:lnTo>
                  <a:pt x="36436" y="2337"/>
                </a:lnTo>
                <a:lnTo>
                  <a:pt x="35829" y="2527"/>
                </a:lnTo>
                <a:lnTo>
                  <a:pt x="35223" y="2729"/>
                </a:lnTo>
                <a:lnTo>
                  <a:pt x="34629" y="2931"/>
                </a:lnTo>
                <a:lnTo>
                  <a:pt x="34023" y="3146"/>
                </a:lnTo>
                <a:lnTo>
                  <a:pt x="33429" y="3373"/>
                </a:lnTo>
                <a:lnTo>
                  <a:pt x="32848" y="3600"/>
                </a:lnTo>
                <a:lnTo>
                  <a:pt x="32254" y="3840"/>
                </a:lnTo>
                <a:lnTo>
                  <a:pt x="31673" y="4080"/>
                </a:lnTo>
                <a:lnTo>
                  <a:pt x="31092" y="4333"/>
                </a:lnTo>
                <a:lnTo>
                  <a:pt x="30510" y="4586"/>
                </a:lnTo>
                <a:lnTo>
                  <a:pt x="29942" y="4851"/>
                </a:lnTo>
                <a:lnTo>
                  <a:pt x="29373" y="5116"/>
                </a:lnTo>
                <a:lnTo>
                  <a:pt x="28805" y="5394"/>
                </a:lnTo>
                <a:lnTo>
                  <a:pt x="28249" y="5672"/>
                </a:lnTo>
                <a:lnTo>
                  <a:pt x="27693" y="5963"/>
                </a:lnTo>
                <a:lnTo>
                  <a:pt x="27137" y="6266"/>
                </a:lnTo>
                <a:lnTo>
                  <a:pt x="26594" y="6569"/>
                </a:lnTo>
                <a:lnTo>
                  <a:pt x="26051" y="6872"/>
                </a:lnTo>
                <a:lnTo>
                  <a:pt x="24964" y="7517"/>
                </a:lnTo>
                <a:lnTo>
                  <a:pt x="23903" y="8173"/>
                </a:lnTo>
                <a:lnTo>
                  <a:pt x="22867" y="8856"/>
                </a:lnTo>
                <a:lnTo>
                  <a:pt x="21831" y="9576"/>
                </a:lnTo>
                <a:lnTo>
                  <a:pt x="20833" y="10308"/>
                </a:lnTo>
                <a:lnTo>
                  <a:pt x="19835" y="11066"/>
                </a:lnTo>
                <a:lnTo>
                  <a:pt x="18875" y="11850"/>
                </a:lnTo>
                <a:lnTo>
                  <a:pt x="17915" y="12645"/>
                </a:lnTo>
                <a:lnTo>
                  <a:pt x="16992" y="13479"/>
                </a:lnTo>
                <a:lnTo>
                  <a:pt x="16083" y="14326"/>
                </a:lnTo>
                <a:lnTo>
                  <a:pt x="15186" y="15197"/>
                </a:lnTo>
                <a:lnTo>
                  <a:pt x="14314" y="16081"/>
                </a:lnTo>
                <a:lnTo>
                  <a:pt x="13468" y="16991"/>
                </a:lnTo>
                <a:lnTo>
                  <a:pt x="12646" y="17926"/>
                </a:lnTo>
                <a:lnTo>
                  <a:pt x="11838" y="18873"/>
                </a:lnTo>
                <a:lnTo>
                  <a:pt x="11055" y="19846"/>
                </a:lnTo>
                <a:lnTo>
                  <a:pt x="10297" y="20831"/>
                </a:lnTo>
                <a:lnTo>
                  <a:pt x="9564" y="21842"/>
                </a:lnTo>
                <a:lnTo>
                  <a:pt x="8856" y="22865"/>
                </a:lnTo>
                <a:lnTo>
                  <a:pt x="8174" y="23914"/>
                </a:lnTo>
                <a:lnTo>
                  <a:pt x="7505" y="24975"/>
                </a:lnTo>
                <a:lnTo>
                  <a:pt x="6873" y="26049"/>
                </a:lnTo>
                <a:lnTo>
                  <a:pt x="6557" y="26592"/>
                </a:lnTo>
                <a:lnTo>
                  <a:pt x="6254" y="27148"/>
                </a:lnTo>
                <a:lnTo>
                  <a:pt x="5963" y="27691"/>
                </a:lnTo>
                <a:lnTo>
                  <a:pt x="5673" y="28247"/>
                </a:lnTo>
                <a:lnTo>
                  <a:pt x="5395" y="28815"/>
                </a:lnTo>
                <a:lnTo>
                  <a:pt x="5117" y="29384"/>
                </a:lnTo>
                <a:lnTo>
                  <a:pt x="4839" y="29952"/>
                </a:lnTo>
                <a:lnTo>
                  <a:pt x="4586" y="30521"/>
                </a:lnTo>
                <a:lnTo>
                  <a:pt x="4321" y="31102"/>
                </a:lnTo>
                <a:lnTo>
                  <a:pt x="4068" y="31670"/>
                </a:lnTo>
                <a:lnTo>
                  <a:pt x="3828" y="32264"/>
                </a:lnTo>
                <a:lnTo>
                  <a:pt x="3601" y="32845"/>
                </a:lnTo>
                <a:lnTo>
                  <a:pt x="3373" y="33439"/>
                </a:lnTo>
                <a:lnTo>
                  <a:pt x="3146" y="34032"/>
                </a:lnTo>
                <a:lnTo>
                  <a:pt x="2931" y="34626"/>
                </a:lnTo>
                <a:lnTo>
                  <a:pt x="2729" y="35233"/>
                </a:lnTo>
                <a:lnTo>
                  <a:pt x="2527" y="35826"/>
                </a:lnTo>
                <a:lnTo>
                  <a:pt x="2325" y="36445"/>
                </a:lnTo>
                <a:lnTo>
                  <a:pt x="2148" y="37052"/>
                </a:lnTo>
                <a:lnTo>
                  <a:pt x="1971" y="37658"/>
                </a:lnTo>
                <a:lnTo>
                  <a:pt x="1794" y="38277"/>
                </a:lnTo>
                <a:lnTo>
                  <a:pt x="1630" y="38896"/>
                </a:lnTo>
                <a:lnTo>
                  <a:pt x="1478" y="39528"/>
                </a:lnTo>
                <a:lnTo>
                  <a:pt x="1327" y="40147"/>
                </a:lnTo>
                <a:lnTo>
                  <a:pt x="1188" y="40778"/>
                </a:lnTo>
                <a:lnTo>
                  <a:pt x="1049" y="41410"/>
                </a:lnTo>
                <a:lnTo>
                  <a:pt x="922" y="42042"/>
                </a:lnTo>
                <a:lnTo>
                  <a:pt x="809" y="42686"/>
                </a:lnTo>
                <a:lnTo>
                  <a:pt x="695" y="43317"/>
                </a:lnTo>
                <a:lnTo>
                  <a:pt x="594" y="43962"/>
                </a:lnTo>
                <a:lnTo>
                  <a:pt x="506" y="44606"/>
                </a:lnTo>
                <a:lnTo>
                  <a:pt x="417" y="45250"/>
                </a:lnTo>
                <a:lnTo>
                  <a:pt x="341" y="45907"/>
                </a:lnTo>
                <a:lnTo>
                  <a:pt x="266" y="46564"/>
                </a:lnTo>
                <a:lnTo>
                  <a:pt x="202" y="47208"/>
                </a:lnTo>
                <a:lnTo>
                  <a:pt x="152" y="47865"/>
                </a:lnTo>
                <a:lnTo>
                  <a:pt x="101" y="48535"/>
                </a:lnTo>
                <a:lnTo>
                  <a:pt x="63" y="49192"/>
                </a:lnTo>
                <a:lnTo>
                  <a:pt x="38" y="49861"/>
                </a:lnTo>
                <a:lnTo>
                  <a:pt x="13" y="50518"/>
                </a:lnTo>
                <a:lnTo>
                  <a:pt x="0" y="51188"/>
                </a:lnTo>
                <a:lnTo>
                  <a:pt x="0" y="51857"/>
                </a:lnTo>
                <a:lnTo>
                  <a:pt x="0" y="52527"/>
                </a:lnTo>
                <a:lnTo>
                  <a:pt x="13" y="53196"/>
                </a:lnTo>
                <a:lnTo>
                  <a:pt x="38" y="53866"/>
                </a:lnTo>
                <a:lnTo>
                  <a:pt x="63" y="54523"/>
                </a:lnTo>
                <a:lnTo>
                  <a:pt x="101" y="55192"/>
                </a:lnTo>
                <a:lnTo>
                  <a:pt x="152" y="55849"/>
                </a:lnTo>
                <a:lnTo>
                  <a:pt x="202" y="56506"/>
                </a:lnTo>
                <a:lnTo>
                  <a:pt x="266" y="57163"/>
                </a:lnTo>
                <a:lnTo>
                  <a:pt x="341" y="57820"/>
                </a:lnTo>
                <a:lnTo>
                  <a:pt x="417" y="58464"/>
                </a:lnTo>
                <a:lnTo>
                  <a:pt x="506" y="59108"/>
                </a:lnTo>
                <a:lnTo>
                  <a:pt x="594" y="59752"/>
                </a:lnTo>
                <a:lnTo>
                  <a:pt x="695" y="60397"/>
                </a:lnTo>
                <a:lnTo>
                  <a:pt x="809" y="61041"/>
                </a:lnTo>
                <a:lnTo>
                  <a:pt x="922" y="61673"/>
                </a:lnTo>
                <a:lnTo>
                  <a:pt x="1049" y="62304"/>
                </a:lnTo>
                <a:lnTo>
                  <a:pt x="1188" y="62936"/>
                </a:lnTo>
                <a:lnTo>
                  <a:pt x="1327" y="63568"/>
                </a:lnTo>
                <a:lnTo>
                  <a:pt x="1478" y="64199"/>
                </a:lnTo>
                <a:lnTo>
                  <a:pt x="1630" y="64818"/>
                </a:lnTo>
                <a:lnTo>
                  <a:pt x="1794" y="65437"/>
                </a:lnTo>
                <a:lnTo>
                  <a:pt x="1971" y="66056"/>
                </a:lnTo>
                <a:lnTo>
                  <a:pt x="2148" y="66675"/>
                </a:lnTo>
                <a:lnTo>
                  <a:pt x="2325" y="67282"/>
                </a:lnTo>
                <a:lnTo>
                  <a:pt x="2527" y="67888"/>
                </a:lnTo>
                <a:lnTo>
                  <a:pt x="2729" y="68494"/>
                </a:lnTo>
                <a:lnTo>
                  <a:pt x="2931" y="69088"/>
                </a:lnTo>
                <a:lnTo>
                  <a:pt x="3146" y="69694"/>
                </a:lnTo>
                <a:lnTo>
                  <a:pt x="3373" y="70288"/>
                </a:lnTo>
                <a:lnTo>
                  <a:pt x="3601" y="70869"/>
                </a:lnTo>
                <a:lnTo>
                  <a:pt x="3828" y="71463"/>
                </a:lnTo>
                <a:lnTo>
                  <a:pt x="4068" y="72044"/>
                </a:lnTo>
                <a:lnTo>
                  <a:pt x="4321" y="72625"/>
                </a:lnTo>
                <a:lnTo>
                  <a:pt x="4586" y="73194"/>
                </a:lnTo>
                <a:lnTo>
                  <a:pt x="4839" y="73775"/>
                </a:lnTo>
                <a:lnTo>
                  <a:pt x="5117" y="74343"/>
                </a:lnTo>
                <a:lnTo>
                  <a:pt x="5395" y="74912"/>
                </a:lnTo>
                <a:lnTo>
                  <a:pt x="5673" y="75467"/>
                </a:lnTo>
                <a:lnTo>
                  <a:pt x="5963" y="76023"/>
                </a:lnTo>
                <a:lnTo>
                  <a:pt x="6254" y="76579"/>
                </a:lnTo>
                <a:lnTo>
                  <a:pt x="6557" y="77122"/>
                </a:lnTo>
                <a:lnTo>
                  <a:pt x="6873" y="77666"/>
                </a:lnTo>
                <a:lnTo>
                  <a:pt x="7189" y="78209"/>
                </a:lnTo>
                <a:lnTo>
                  <a:pt x="7505" y="78752"/>
                </a:lnTo>
                <a:lnTo>
                  <a:pt x="8174" y="79813"/>
                </a:lnTo>
                <a:lnTo>
                  <a:pt x="8856" y="80849"/>
                </a:lnTo>
                <a:lnTo>
                  <a:pt x="9564" y="81872"/>
                </a:lnTo>
                <a:lnTo>
                  <a:pt x="10297" y="82883"/>
                </a:lnTo>
                <a:lnTo>
                  <a:pt x="11055" y="83868"/>
                </a:lnTo>
                <a:lnTo>
                  <a:pt x="11838" y="84841"/>
                </a:lnTo>
                <a:lnTo>
                  <a:pt x="12646" y="85788"/>
                </a:lnTo>
                <a:lnTo>
                  <a:pt x="13468" y="86723"/>
                </a:lnTo>
                <a:lnTo>
                  <a:pt x="14314" y="87633"/>
                </a:lnTo>
                <a:lnTo>
                  <a:pt x="15186" y="88530"/>
                </a:lnTo>
                <a:lnTo>
                  <a:pt x="16083" y="89401"/>
                </a:lnTo>
                <a:lnTo>
                  <a:pt x="16992" y="90248"/>
                </a:lnTo>
                <a:lnTo>
                  <a:pt x="17915" y="91069"/>
                </a:lnTo>
                <a:lnTo>
                  <a:pt x="18875" y="91877"/>
                </a:lnTo>
                <a:lnTo>
                  <a:pt x="19835" y="92660"/>
                </a:lnTo>
                <a:lnTo>
                  <a:pt x="20833" y="93418"/>
                </a:lnTo>
                <a:lnTo>
                  <a:pt x="21831" y="94151"/>
                </a:lnTo>
                <a:lnTo>
                  <a:pt x="22867" y="94859"/>
                </a:lnTo>
                <a:lnTo>
                  <a:pt x="23903" y="95541"/>
                </a:lnTo>
                <a:lnTo>
                  <a:pt x="24964" y="96210"/>
                </a:lnTo>
                <a:lnTo>
                  <a:pt x="26051" y="96842"/>
                </a:lnTo>
                <a:lnTo>
                  <a:pt x="26594" y="97158"/>
                </a:lnTo>
                <a:lnTo>
                  <a:pt x="27137" y="97461"/>
                </a:lnTo>
                <a:lnTo>
                  <a:pt x="27693" y="97751"/>
                </a:lnTo>
                <a:lnTo>
                  <a:pt x="28249" y="98042"/>
                </a:lnTo>
                <a:lnTo>
                  <a:pt x="28805" y="98320"/>
                </a:lnTo>
                <a:lnTo>
                  <a:pt x="29373" y="98598"/>
                </a:lnTo>
                <a:lnTo>
                  <a:pt x="29942" y="98876"/>
                </a:lnTo>
                <a:lnTo>
                  <a:pt x="30510" y="99128"/>
                </a:lnTo>
                <a:lnTo>
                  <a:pt x="31092" y="99394"/>
                </a:lnTo>
                <a:lnTo>
                  <a:pt x="31673" y="99634"/>
                </a:lnTo>
                <a:lnTo>
                  <a:pt x="32254" y="99886"/>
                </a:lnTo>
                <a:lnTo>
                  <a:pt x="32848" y="100114"/>
                </a:lnTo>
                <a:lnTo>
                  <a:pt x="33429" y="100341"/>
                </a:lnTo>
                <a:lnTo>
                  <a:pt x="34023" y="100568"/>
                </a:lnTo>
                <a:lnTo>
                  <a:pt x="34629" y="100783"/>
                </a:lnTo>
                <a:lnTo>
                  <a:pt x="35223" y="100985"/>
                </a:lnTo>
                <a:lnTo>
                  <a:pt x="35829" y="101187"/>
                </a:lnTo>
                <a:lnTo>
                  <a:pt x="36436" y="101377"/>
                </a:lnTo>
                <a:lnTo>
                  <a:pt x="37042" y="101566"/>
                </a:lnTo>
                <a:lnTo>
                  <a:pt x="37661" y="101743"/>
                </a:lnTo>
                <a:lnTo>
                  <a:pt x="38280" y="101920"/>
                </a:lnTo>
                <a:lnTo>
                  <a:pt x="38899" y="102084"/>
                </a:lnTo>
                <a:lnTo>
                  <a:pt x="39518" y="102236"/>
                </a:lnTo>
                <a:lnTo>
                  <a:pt x="40150" y="102388"/>
                </a:lnTo>
                <a:lnTo>
                  <a:pt x="40769" y="102527"/>
                </a:lnTo>
                <a:lnTo>
                  <a:pt x="41401" y="102665"/>
                </a:lnTo>
                <a:lnTo>
                  <a:pt x="42045" y="102792"/>
                </a:lnTo>
                <a:lnTo>
                  <a:pt x="42677" y="102906"/>
                </a:lnTo>
                <a:lnTo>
                  <a:pt x="43321" y="103019"/>
                </a:lnTo>
                <a:lnTo>
                  <a:pt x="43965" y="103120"/>
                </a:lnTo>
                <a:lnTo>
                  <a:pt x="44610" y="103209"/>
                </a:lnTo>
                <a:lnTo>
                  <a:pt x="45254" y="103297"/>
                </a:lnTo>
                <a:lnTo>
                  <a:pt x="45898" y="103373"/>
                </a:lnTo>
                <a:lnTo>
                  <a:pt x="46555" y="103449"/>
                </a:lnTo>
                <a:lnTo>
                  <a:pt x="47212" y="103512"/>
                </a:lnTo>
                <a:lnTo>
                  <a:pt x="47869" y="103562"/>
                </a:lnTo>
                <a:lnTo>
                  <a:pt x="48526" y="103613"/>
                </a:lnTo>
                <a:lnTo>
                  <a:pt x="49183" y="103651"/>
                </a:lnTo>
                <a:lnTo>
                  <a:pt x="49852" y="103676"/>
                </a:lnTo>
                <a:lnTo>
                  <a:pt x="50522" y="103701"/>
                </a:lnTo>
                <a:lnTo>
                  <a:pt x="51192" y="103714"/>
                </a:lnTo>
                <a:lnTo>
                  <a:pt x="52531" y="103714"/>
                </a:lnTo>
                <a:lnTo>
                  <a:pt x="53200" y="103701"/>
                </a:lnTo>
                <a:lnTo>
                  <a:pt x="53857" y="103676"/>
                </a:lnTo>
                <a:lnTo>
                  <a:pt x="54527" y="103651"/>
                </a:lnTo>
                <a:lnTo>
                  <a:pt x="55184" y="103613"/>
                </a:lnTo>
                <a:lnTo>
                  <a:pt x="55853" y="103562"/>
                </a:lnTo>
                <a:lnTo>
                  <a:pt x="56510" y="103512"/>
                </a:lnTo>
                <a:lnTo>
                  <a:pt x="57155" y="103449"/>
                </a:lnTo>
                <a:lnTo>
                  <a:pt x="57812" y="103373"/>
                </a:lnTo>
                <a:lnTo>
                  <a:pt x="58456" y="103297"/>
                </a:lnTo>
                <a:lnTo>
                  <a:pt x="59113" y="103209"/>
                </a:lnTo>
                <a:lnTo>
                  <a:pt x="59757" y="103120"/>
                </a:lnTo>
                <a:lnTo>
                  <a:pt x="60402" y="103019"/>
                </a:lnTo>
                <a:lnTo>
                  <a:pt x="61033" y="102906"/>
                </a:lnTo>
                <a:lnTo>
                  <a:pt x="61678" y="102792"/>
                </a:lnTo>
                <a:lnTo>
                  <a:pt x="62309" y="102665"/>
                </a:lnTo>
                <a:lnTo>
                  <a:pt x="62941" y="102527"/>
                </a:lnTo>
                <a:lnTo>
                  <a:pt x="63573" y="102388"/>
                </a:lnTo>
                <a:lnTo>
                  <a:pt x="64192" y="102236"/>
                </a:lnTo>
                <a:lnTo>
                  <a:pt x="64823" y="102084"/>
                </a:lnTo>
                <a:lnTo>
                  <a:pt x="65442" y="101920"/>
                </a:lnTo>
                <a:lnTo>
                  <a:pt x="66049" y="101743"/>
                </a:lnTo>
                <a:lnTo>
                  <a:pt x="66668" y="101566"/>
                </a:lnTo>
                <a:lnTo>
                  <a:pt x="67274" y="101377"/>
                </a:lnTo>
                <a:lnTo>
                  <a:pt x="67881" y="101187"/>
                </a:lnTo>
                <a:lnTo>
                  <a:pt x="68487" y="100985"/>
                </a:lnTo>
                <a:lnTo>
                  <a:pt x="69094" y="100783"/>
                </a:lnTo>
                <a:lnTo>
                  <a:pt x="69687" y="100568"/>
                </a:lnTo>
                <a:lnTo>
                  <a:pt x="70281" y="100341"/>
                </a:lnTo>
                <a:lnTo>
                  <a:pt x="70875" y="100114"/>
                </a:lnTo>
                <a:lnTo>
                  <a:pt x="71456" y="99886"/>
                </a:lnTo>
                <a:lnTo>
                  <a:pt x="72037" y="99634"/>
                </a:lnTo>
                <a:lnTo>
                  <a:pt x="72618" y="99394"/>
                </a:lnTo>
                <a:lnTo>
                  <a:pt x="73199" y="99128"/>
                </a:lnTo>
                <a:lnTo>
                  <a:pt x="73768" y="98876"/>
                </a:lnTo>
                <a:lnTo>
                  <a:pt x="74336" y="98598"/>
                </a:lnTo>
                <a:lnTo>
                  <a:pt x="74905" y="98320"/>
                </a:lnTo>
                <a:lnTo>
                  <a:pt x="75461" y="98042"/>
                </a:lnTo>
                <a:lnTo>
                  <a:pt x="76029" y="97751"/>
                </a:lnTo>
                <a:lnTo>
                  <a:pt x="76573" y="97461"/>
                </a:lnTo>
                <a:lnTo>
                  <a:pt x="77129" y="97158"/>
                </a:lnTo>
                <a:lnTo>
                  <a:pt x="77672" y="96842"/>
                </a:lnTo>
                <a:lnTo>
                  <a:pt x="78746" y="96210"/>
                </a:lnTo>
                <a:lnTo>
                  <a:pt x="79807" y="95541"/>
                </a:lnTo>
                <a:lnTo>
                  <a:pt x="80855" y="94859"/>
                </a:lnTo>
                <a:lnTo>
                  <a:pt x="81879" y="94151"/>
                </a:lnTo>
                <a:lnTo>
                  <a:pt x="82889" y="93418"/>
                </a:lnTo>
                <a:lnTo>
                  <a:pt x="83875" y="92660"/>
                </a:lnTo>
                <a:lnTo>
                  <a:pt x="84848" y="91877"/>
                </a:lnTo>
                <a:lnTo>
                  <a:pt x="85795" y="91069"/>
                </a:lnTo>
                <a:lnTo>
                  <a:pt x="86730" y="90248"/>
                </a:lnTo>
                <a:lnTo>
                  <a:pt x="87640" y="89401"/>
                </a:lnTo>
                <a:lnTo>
                  <a:pt x="88524" y="88530"/>
                </a:lnTo>
                <a:lnTo>
                  <a:pt x="89396" y="87633"/>
                </a:lnTo>
                <a:lnTo>
                  <a:pt x="90242" y="86723"/>
                </a:lnTo>
                <a:lnTo>
                  <a:pt x="91076" y="85788"/>
                </a:lnTo>
                <a:lnTo>
                  <a:pt x="91872" y="84841"/>
                </a:lnTo>
                <a:lnTo>
                  <a:pt x="92655" y="83868"/>
                </a:lnTo>
                <a:lnTo>
                  <a:pt x="93413" y="82883"/>
                </a:lnTo>
                <a:lnTo>
                  <a:pt x="94146" y="81872"/>
                </a:lnTo>
                <a:lnTo>
                  <a:pt x="94853" y="80849"/>
                </a:lnTo>
                <a:lnTo>
                  <a:pt x="95548" y="79813"/>
                </a:lnTo>
                <a:lnTo>
                  <a:pt x="96205" y="78752"/>
                </a:lnTo>
                <a:lnTo>
                  <a:pt x="96850" y="77666"/>
                </a:lnTo>
                <a:lnTo>
                  <a:pt x="97153" y="77122"/>
                </a:lnTo>
                <a:lnTo>
                  <a:pt x="97456" y="76579"/>
                </a:lnTo>
                <a:lnTo>
                  <a:pt x="97759" y="76023"/>
                </a:lnTo>
                <a:lnTo>
                  <a:pt x="98037" y="75467"/>
                </a:lnTo>
                <a:lnTo>
                  <a:pt x="98328" y="74912"/>
                </a:lnTo>
                <a:lnTo>
                  <a:pt x="98606" y="74343"/>
                </a:lnTo>
                <a:lnTo>
                  <a:pt x="98871" y="73775"/>
                </a:lnTo>
                <a:lnTo>
                  <a:pt x="99136" y="73194"/>
                </a:lnTo>
                <a:lnTo>
                  <a:pt x="99389" y="72625"/>
                </a:lnTo>
                <a:lnTo>
                  <a:pt x="99642" y="72044"/>
                </a:lnTo>
                <a:lnTo>
                  <a:pt x="99882" y="71463"/>
                </a:lnTo>
                <a:lnTo>
                  <a:pt x="100122" y="70869"/>
                </a:lnTo>
                <a:lnTo>
                  <a:pt x="100349" y="70288"/>
                </a:lnTo>
                <a:lnTo>
                  <a:pt x="100564" y="69694"/>
                </a:lnTo>
                <a:lnTo>
                  <a:pt x="100779" y="69088"/>
                </a:lnTo>
                <a:lnTo>
                  <a:pt x="100993" y="68494"/>
                </a:lnTo>
                <a:lnTo>
                  <a:pt x="101196" y="67888"/>
                </a:lnTo>
                <a:lnTo>
                  <a:pt x="101385" y="67282"/>
                </a:lnTo>
                <a:lnTo>
                  <a:pt x="101575" y="66675"/>
                </a:lnTo>
                <a:lnTo>
                  <a:pt x="101751" y="66056"/>
                </a:lnTo>
                <a:lnTo>
                  <a:pt x="101916" y="65437"/>
                </a:lnTo>
                <a:lnTo>
                  <a:pt x="102080" y="64818"/>
                </a:lnTo>
                <a:lnTo>
                  <a:pt x="102244" y="64199"/>
                </a:lnTo>
                <a:lnTo>
                  <a:pt x="102383" y="63568"/>
                </a:lnTo>
                <a:lnTo>
                  <a:pt x="102535" y="62936"/>
                </a:lnTo>
                <a:lnTo>
                  <a:pt x="102661" y="62304"/>
                </a:lnTo>
                <a:lnTo>
                  <a:pt x="102787" y="61673"/>
                </a:lnTo>
                <a:lnTo>
                  <a:pt x="102901" y="61041"/>
                </a:lnTo>
                <a:lnTo>
                  <a:pt x="103015" y="60397"/>
                </a:lnTo>
                <a:lnTo>
                  <a:pt x="103116" y="59752"/>
                </a:lnTo>
                <a:lnTo>
                  <a:pt x="103217" y="59108"/>
                </a:lnTo>
                <a:lnTo>
                  <a:pt x="103305" y="58464"/>
                </a:lnTo>
                <a:lnTo>
                  <a:pt x="103381" y="57820"/>
                </a:lnTo>
                <a:lnTo>
                  <a:pt x="103444" y="57163"/>
                </a:lnTo>
                <a:lnTo>
                  <a:pt x="103508" y="56506"/>
                </a:lnTo>
                <a:lnTo>
                  <a:pt x="103571" y="55849"/>
                </a:lnTo>
                <a:lnTo>
                  <a:pt x="103609" y="55192"/>
                </a:lnTo>
                <a:lnTo>
                  <a:pt x="103646" y="54523"/>
                </a:lnTo>
                <a:lnTo>
                  <a:pt x="103672" y="53866"/>
                </a:lnTo>
                <a:lnTo>
                  <a:pt x="103697" y="53196"/>
                </a:lnTo>
                <a:lnTo>
                  <a:pt x="103710" y="52527"/>
                </a:lnTo>
                <a:lnTo>
                  <a:pt x="103710" y="51857"/>
                </a:lnTo>
                <a:lnTo>
                  <a:pt x="103710" y="51188"/>
                </a:lnTo>
                <a:lnTo>
                  <a:pt x="103697" y="50518"/>
                </a:lnTo>
                <a:lnTo>
                  <a:pt x="103672" y="49861"/>
                </a:lnTo>
                <a:lnTo>
                  <a:pt x="103646" y="49192"/>
                </a:lnTo>
                <a:lnTo>
                  <a:pt x="103609" y="48535"/>
                </a:lnTo>
                <a:lnTo>
                  <a:pt x="103571" y="47865"/>
                </a:lnTo>
                <a:lnTo>
                  <a:pt x="103508" y="47208"/>
                </a:lnTo>
                <a:lnTo>
                  <a:pt x="103444" y="46564"/>
                </a:lnTo>
                <a:lnTo>
                  <a:pt x="103381" y="45907"/>
                </a:lnTo>
                <a:lnTo>
                  <a:pt x="103305" y="45250"/>
                </a:lnTo>
                <a:lnTo>
                  <a:pt x="103217" y="44606"/>
                </a:lnTo>
                <a:lnTo>
                  <a:pt x="103116" y="43962"/>
                </a:lnTo>
                <a:lnTo>
                  <a:pt x="103015" y="43317"/>
                </a:lnTo>
                <a:lnTo>
                  <a:pt x="102901" y="42686"/>
                </a:lnTo>
                <a:lnTo>
                  <a:pt x="102787" y="42042"/>
                </a:lnTo>
                <a:lnTo>
                  <a:pt x="102661" y="41410"/>
                </a:lnTo>
                <a:lnTo>
                  <a:pt x="102535" y="40778"/>
                </a:lnTo>
                <a:lnTo>
                  <a:pt x="102383" y="40147"/>
                </a:lnTo>
                <a:lnTo>
                  <a:pt x="102244" y="39528"/>
                </a:lnTo>
                <a:lnTo>
                  <a:pt x="102080" y="38896"/>
                </a:lnTo>
                <a:lnTo>
                  <a:pt x="101916" y="38277"/>
                </a:lnTo>
                <a:lnTo>
                  <a:pt x="101751" y="37658"/>
                </a:lnTo>
                <a:lnTo>
                  <a:pt x="101575" y="37052"/>
                </a:lnTo>
                <a:lnTo>
                  <a:pt x="101385" y="36445"/>
                </a:lnTo>
                <a:lnTo>
                  <a:pt x="101196" y="35826"/>
                </a:lnTo>
                <a:lnTo>
                  <a:pt x="100993" y="35233"/>
                </a:lnTo>
                <a:lnTo>
                  <a:pt x="100779" y="34626"/>
                </a:lnTo>
                <a:lnTo>
                  <a:pt x="100564" y="34032"/>
                </a:lnTo>
                <a:lnTo>
                  <a:pt x="100349" y="33439"/>
                </a:lnTo>
                <a:lnTo>
                  <a:pt x="100122" y="32845"/>
                </a:lnTo>
                <a:lnTo>
                  <a:pt x="99882" y="32264"/>
                </a:lnTo>
                <a:lnTo>
                  <a:pt x="99642" y="31670"/>
                </a:lnTo>
                <a:lnTo>
                  <a:pt x="99389" y="31102"/>
                </a:lnTo>
                <a:lnTo>
                  <a:pt x="99136" y="30521"/>
                </a:lnTo>
                <a:lnTo>
                  <a:pt x="98871" y="29952"/>
                </a:lnTo>
                <a:lnTo>
                  <a:pt x="98606" y="29384"/>
                </a:lnTo>
                <a:lnTo>
                  <a:pt x="98328" y="28815"/>
                </a:lnTo>
                <a:lnTo>
                  <a:pt x="98037" y="28247"/>
                </a:lnTo>
                <a:lnTo>
                  <a:pt x="97759" y="27691"/>
                </a:lnTo>
                <a:lnTo>
                  <a:pt x="97456" y="27148"/>
                </a:lnTo>
                <a:lnTo>
                  <a:pt x="97153" y="26592"/>
                </a:lnTo>
                <a:lnTo>
                  <a:pt x="96850" y="26049"/>
                </a:lnTo>
                <a:lnTo>
                  <a:pt x="96205" y="24975"/>
                </a:lnTo>
                <a:lnTo>
                  <a:pt x="95548" y="23914"/>
                </a:lnTo>
                <a:lnTo>
                  <a:pt x="94853" y="22865"/>
                </a:lnTo>
                <a:lnTo>
                  <a:pt x="94146" y="21842"/>
                </a:lnTo>
                <a:lnTo>
                  <a:pt x="93413" y="20831"/>
                </a:lnTo>
                <a:lnTo>
                  <a:pt x="92655" y="19846"/>
                </a:lnTo>
                <a:lnTo>
                  <a:pt x="91872" y="18873"/>
                </a:lnTo>
                <a:lnTo>
                  <a:pt x="91076" y="17926"/>
                </a:lnTo>
                <a:lnTo>
                  <a:pt x="90242" y="16991"/>
                </a:lnTo>
                <a:lnTo>
                  <a:pt x="89396" y="16081"/>
                </a:lnTo>
                <a:lnTo>
                  <a:pt x="88524" y="15197"/>
                </a:lnTo>
                <a:lnTo>
                  <a:pt x="87640" y="14326"/>
                </a:lnTo>
                <a:lnTo>
                  <a:pt x="86730" y="13479"/>
                </a:lnTo>
                <a:lnTo>
                  <a:pt x="85795" y="12645"/>
                </a:lnTo>
                <a:lnTo>
                  <a:pt x="84848" y="11850"/>
                </a:lnTo>
                <a:lnTo>
                  <a:pt x="83875" y="11066"/>
                </a:lnTo>
                <a:lnTo>
                  <a:pt x="82889" y="10308"/>
                </a:lnTo>
                <a:lnTo>
                  <a:pt x="81879" y="9576"/>
                </a:lnTo>
                <a:lnTo>
                  <a:pt x="80855" y="8856"/>
                </a:lnTo>
                <a:lnTo>
                  <a:pt x="79807" y="8173"/>
                </a:lnTo>
                <a:lnTo>
                  <a:pt x="78746" y="7517"/>
                </a:lnTo>
                <a:lnTo>
                  <a:pt x="77672" y="6872"/>
                </a:lnTo>
                <a:lnTo>
                  <a:pt x="77129" y="6569"/>
                </a:lnTo>
                <a:lnTo>
                  <a:pt x="76573" y="6266"/>
                </a:lnTo>
                <a:lnTo>
                  <a:pt x="76029" y="5963"/>
                </a:lnTo>
                <a:lnTo>
                  <a:pt x="75461" y="5672"/>
                </a:lnTo>
                <a:lnTo>
                  <a:pt x="74905" y="5394"/>
                </a:lnTo>
                <a:lnTo>
                  <a:pt x="74336" y="5116"/>
                </a:lnTo>
                <a:lnTo>
                  <a:pt x="73768" y="4851"/>
                </a:lnTo>
                <a:lnTo>
                  <a:pt x="73199" y="4586"/>
                </a:lnTo>
                <a:lnTo>
                  <a:pt x="72618" y="4333"/>
                </a:lnTo>
                <a:lnTo>
                  <a:pt x="72037" y="4080"/>
                </a:lnTo>
                <a:lnTo>
                  <a:pt x="71456" y="3840"/>
                </a:lnTo>
                <a:lnTo>
                  <a:pt x="70875" y="3600"/>
                </a:lnTo>
                <a:lnTo>
                  <a:pt x="70281" y="3373"/>
                </a:lnTo>
                <a:lnTo>
                  <a:pt x="69687" y="3146"/>
                </a:lnTo>
                <a:lnTo>
                  <a:pt x="69094" y="2931"/>
                </a:lnTo>
                <a:lnTo>
                  <a:pt x="68487" y="2729"/>
                </a:lnTo>
                <a:lnTo>
                  <a:pt x="67881" y="2527"/>
                </a:lnTo>
                <a:lnTo>
                  <a:pt x="67274" y="2337"/>
                </a:lnTo>
                <a:lnTo>
                  <a:pt x="66668" y="2148"/>
                </a:lnTo>
                <a:lnTo>
                  <a:pt x="66049" y="1971"/>
                </a:lnTo>
                <a:lnTo>
                  <a:pt x="65442" y="1807"/>
                </a:lnTo>
                <a:lnTo>
                  <a:pt x="64823" y="1642"/>
                </a:lnTo>
                <a:lnTo>
                  <a:pt x="64192" y="1478"/>
                </a:lnTo>
                <a:lnTo>
                  <a:pt x="63573" y="1339"/>
                </a:lnTo>
                <a:lnTo>
                  <a:pt x="62941" y="1188"/>
                </a:lnTo>
                <a:lnTo>
                  <a:pt x="62309" y="1061"/>
                </a:lnTo>
                <a:lnTo>
                  <a:pt x="61678" y="935"/>
                </a:lnTo>
                <a:lnTo>
                  <a:pt x="61033" y="821"/>
                </a:lnTo>
                <a:lnTo>
                  <a:pt x="60402" y="708"/>
                </a:lnTo>
                <a:lnTo>
                  <a:pt x="59757" y="607"/>
                </a:lnTo>
                <a:lnTo>
                  <a:pt x="59113" y="505"/>
                </a:lnTo>
                <a:lnTo>
                  <a:pt x="58456" y="417"/>
                </a:lnTo>
                <a:lnTo>
                  <a:pt x="57812" y="341"/>
                </a:lnTo>
                <a:lnTo>
                  <a:pt x="57155" y="278"/>
                </a:lnTo>
                <a:lnTo>
                  <a:pt x="56510" y="215"/>
                </a:lnTo>
                <a:lnTo>
                  <a:pt x="55853" y="152"/>
                </a:lnTo>
                <a:lnTo>
                  <a:pt x="55184" y="114"/>
                </a:lnTo>
                <a:lnTo>
                  <a:pt x="54527" y="76"/>
                </a:lnTo>
                <a:lnTo>
                  <a:pt x="53857" y="38"/>
                </a:lnTo>
                <a:lnTo>
                  <a:pt x="53200" y="25"/>
                </a:lnTo>
                <a:lnTo>
                  <a:pt x="52531" y="13"/>
                </a:lnTo>
                <a:lnTo>
                  <a:pt x="51861" y="0"/>
                </a:lnTo>
                <a:close/>
              </a:path>
            </a:pathLst>
          </a:custGeom>
          <a:solidFill>
            <a:schemeClr val="dk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387;p52">
            <a:extLst>
              <a:ext uri="{FF2B5EF4-FFF2-40B4-BE49-F238E27FC236}">
                <a16:creationId xmlns:a16="http://schemas.microsoft.com/office/drawing/2014/main" id="{AF4914C5-9335-4D57-8C99-8A954A7BD326}"/>
              </a:ext>
            </a:extLst>
          </p:cNvPr>
          <p:cNvSpPr/>
          <p:nvPr/>
        </p:nvSpPr>
        <p:spPr>
          <a:xfrm>
            <a:off x="463500" y="4211700"/>
            <a:ext cx="931800" cy="931800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392;p52">
            <a:extLst>
              <a:ext uri="{FF2B5EF4-FFF2-40B4-BE49-F238E27FC236}">
                <a16:creationId xmlns:a16="http://schemas.microsoft.com/office/drawing/2014/main" id="{8F4FD6A8-D7E7-43E2-BED6-631B32ABBE63}"/>
              </a:ext>
            </a:extLst>
          </p:cNvPr>
          <p:cNvSpPr/>
          <p:nvPr/>
        </p:nvSpPr>
        <p:spPr>
          <a:xfrm rot="10800000">
            <a:off x="766605" y="4316642"/>
            <a:ext cx="325589" cy="721915"/>
          </a:xfrm>
          <a:custGeom>
            <a:avLst/>
            <a:gdLst/>
            <a:ahLst/>
            <a:cxnLst/>
            <a:rect l="l" t="t" r="r" b="b"/>
            <a:pathLst>
              <a:path w="36247" h="80369" extrusionOk="0">
                <a:moveTo>
                  <a:pt x="9451" y="31961"/>
                </a:moveTo>
                <a:lnTo>
                  <a:pt x="9678" y="31986"/>
                </a:lnTo>
                <a:lnTo>
                  <a:pt x="9905" y="32024"/>
                </a:lnTo>
                <a:lnTo>
                  <a:pt x="10133" y="32062"/>
                </a:lnTo>
                <a:lnTo>
                  <a:pt x="10360" y="32125"/>
                </a:lnTo>
                <a:lnTo>
                  <a:pt x="10575" y="32201"/>
                </a:lnTo>
                <a:lnTo>
                  <a:pt x="10790" y="32277"/>
                </a:lnTo>
                <a:lnTo>
                  <a:pt x="10436" y="32592"/>
                </a:lnTo>
                <a:lnTo>
                  <a:pt x="10070" y="32883"/>
                </a:lnTo>
                <a:lnTo>
                  <a:pt x="9716" y="33161"/>
                </a:lnTo>
                <a:lnTo>
                  <a:pt x="9350" y="33426"/>
                </a:lnTo>
                <a:lnTo>
                  <a:pt x="8983" y="33679"/>
                </a:lnTo>
                <a:lnTo>
                  <a:pt x="8617" y="33919"/>
                </a:lnTo>
                <a:lnTo>
                  <a:pt x="8238" y="34134"/>
                </a:lnTo>
                <a:lnTo>
                  <a:pt x="7859" y="34323"/>
                </a:lnTo>
                <a:lnTo>
                  <a:pt x="7467" y="34500"/>
                </a:lnTo>
                <a:lnTo>
                  <a:pt x="7063" y="34652"/>
                </a:lnTo>
                <a:lnTo>
                  <a:pt x="6659" y="34765"/>
                </a:lnTo>
                <a:lnTo>
                  <a:pt x="6242" y="34866"/>
                </a:lnTo>
                <a:lnTo>
                  <a:pt x="5812" y="34942"/>
                </a:lnTo>
                <a:lnTo>
                  <a:pt x="5585" y="34967"/>
                </a:lnTo>
                <a:lnTo>
                  <a:pt x="5370" y="34980"/>
                </a:lnTo>
                <a:lnTo>
                  <a:pt x="5143" y="34993"/>
                </a:lnTo>
                <a:lnTo>
                  <a:pt x="4915" y="34993"/>
                </a:lnTo>
                <a:lnTo>
                  <a:pt x="4675" y="34980"/>
                </a:lnTo>
                <a:lnTo>
                  <a:pt x="4448" y="34967"/>
                </a:lnTo>
                <a:lnTo>
                  <a:pt x="4549" y="34753"/>
                </a:lnTo>
                <a:lnTo>
                  <a:pt x="4663" y="34550"/>
                </a:lnTo>
                <a:lnTo>
                  <a:pt x="4776" y="34336"/>
                </a:lnTo>
                <a:lnTo>
                  <a:pt x="4915" y="34146"/>
                </a:lnTo>
                <a:lnTo>
                  <a:pt x="5054" y="33957"/>
                </a:lnTo>
                <a:lnTo>
                  <a:pt x="5206" y="33767"/>
                </a:lnTo>
                <a:lnTo>
                  <a:pt x="5370" y="33603"/>
                </a:lnTo>
                <a:lnTo>
                  <a:pt x="5547" y="33426"/>
                </a:lnTo>
                <a:lnTo>
                  <a:pt x="5724" y="33275"/>
                </a:lnTo>
                <a:lnTo>
                  <a:pt x="5913" y="33123"/>
                </a:lnTo>
                <a:lnTo>
                  <a:pt x="6103" y="32971"/>
                </a:lnTo>
                <a:lnTo>
                  <a:pt x="6292" y="32832"/>
                </a:lnTo>
                <a:lnTo>
                  <a:pt x="6507" y="32706"/>
                </a:lnTo>
                <a:lnTo>
                  <a:pt x="6709" y="32592"/>
                </a:lnTo>
                <a:lnTo>
                  <a:pt x="6924" y="32479"/>
                </a:lnTo>
                <a:lnTo>
                  <a:pt x="7139" y="32378"/>
                </a:lnTo>
                <a:lnTo>
                  <a:pt x="7366" y="32289"/>
                </a:lnTo>
                <a:lnTo>
                  <a:pt x="7594" y="32213"/>
                </a:lnTo>
                <a:lnTo>
                  <a:pt x="7821" y="32150"/>
                </a:lnTo>
                <a:lnTo>
                  <a:pt x="8048" y="32087"/>
                </a:lnTo>
                <a:lnTo>
                  <a:pt x="8276" y="32037"/>
                </a:lnTo>
                <a:lnTo>
                  <a:pt x="8516" y="31999"/>
                </a:lnTo>
                <a:lnTo>
                  <a:pt x="8743" y="31973"/>
                </a:lnTo>
                <a:lnTo>
                  <a:pt x="8983" y="31961"/>
                </a:lnTo>
                <a:close/>
                <a:moveTo>
                  <a:pt x="25824" y="35940"/>
                </a:moveTo>
                <a:lnTo>
                  <a:pt x="26077" y="35953"/>
                </a:lnTo>
                <a:lnTo>
                  <a:pt x="26342" y="35978"/>
                </a:lnTo>
                <a:lnTo>
                  <a:pt x="26594" y="36016"/>
                </a:lnTo>
                <a:lnTo>
                  <a:pt x="26847" y="36066"/>
                </a:lnTo>
                <a:lnTo>
                  <a:pt x="27112" y="36130"/>
                </a:lnTo>
                <a:lnTo>
                  <a:pt x="27365" y="36205"/>
                </a:lnTo>
                <a:lnTo>
                  <a:pt x="27618" y="36306"/>
                </a:lnTo>
                <a:lnTo>
                  <a:pt x="27870" y="36407"/>
                </a:lnTo>
                <a:lnTo>
                  <a:pt x="28123" y="36509"/>
                </a:lnTo>
                <a:lnTo>
                  <a:pt x="28376" y="36635"/>
                </a:lnTo>
                <a:lnTo>
                  <a:pt x="28629" y="36774"/>
                </a:lnTo>
                <a:lnTo>
                  <a:pt x="28881" y="36925"/>
                </a:lnTo>
                <a:lnTo>
                  <a:pt x="29121" y="37090"/>
                </a:lnTo>
                <a:lnTo>
                  <a:pt x="29361" y="37254"/>
                </a:lnTo>
                <a:lnTo>
                  <a:pt x="29601" y="37431"/>
                </a:lnTo>
                <a:lnTo>
                  <a:pt x="29829" y="37633"/>
                </a:lnTo>
                <a:lnTo>
                  <a:pt x="30056" y="37835"/>
                </a:lnTo>
                <a:lnTo>
                  <a:pt x="30284" y="38050"/>
                </a:lnTo>
                <a:lnTo>
                  <a:pt x="30498" y="38264"/>
                </a:lnTo>
                <a:lnTo>
                  <a:pt x="30700" y="38504"/>
                </a:lnTo>
                <a:lnTo>
                  <a:pt x="30915" y="38744"/>
                </a:lnTo>
                <a:lnTo>
                  <a:pt x="31105" y="38997"/>
                </a:lnTo>
                <a:lnTo>
                  <a:pt x="31294" y="39262"/>
                </a:lnTo>
                <a:lnTo>
                  <a:pt x="31484" y="39540"/>
                </a:lnTo>
                <a:lnTo>
                  <a:pt x="31661" y="39818"/>
                </a:lnTo>
                <a:lnTo>
                  <a:pt x="31825" y="40109"/>
                </a:lnTo>
                <a:lnTo>
                  <a:pt x="31256" y="39995"/>
                </a:lnTo>
                <a:lnTo>
                  <a:pt x="30700" y="39881"/>
                </a:lnTo>
                <a:lnTo>
                  <a:pt x="30157" y="39755"/>
                </a:lnTo>
                <a:lnTo>
                  <a:pt x="29627" y="39603"/>
                </a:lnTo>
                <a:lnTo>
                  <a:pt x="29109" y="39439"/>
                </a:lnTo>
                <a:lnTo>
                  <a:pt x="28603" y="39262"/>
                </a:lnTo>
                <a:lnTo>
                  <a:pt x="28111" y="39060"/>
                </a:lnTo>
                <a:lnTo>
                  <a:pt x="27630" y="38846"/>
                </a:lnTo>
                <a:lnTo>
                  <a:pt x="27163" y="38606"/>
                </a:lnTo>
                <a:lnTo>
                  <a:pt x="26721" y="38340"/>
                </a:lnTo>
                <a:lnTo>
                  <a:pt x="26493" y="38189"/>
                </a:lnTo>
                <a:lnTo>
                  <a:pt x="26279" y="38050"/>
                </a:lnTo>
                <a:lnTo>
                  <a:pt x="26077" y="37885"/>
                </a:lnTo>
                <a:lnTo>
                  <a:pt x="25862" y="37734"/>
                </a:lnTo>
                <a:lnTo>
                  <a:pt x="25660" y="37557"/>
                </a:lnTo>
                <a:lnTo>
                  <a:pt x="25457" y="37380"/>
                </a:lnTo>
                <a:lnTo>
                  <a:pt x="25268" y="37203"/>
                </a:lnTo>
                <a:lnTo>
                  <a:pt x="25078" y="37014"/>
                </a:lnTo>
                <a:lnTo>
                  <a:pt x="24889" y="36812"/>
                </a:lnTo>
                <a:lnTo>
                  <a:pt x="24712" y="36610"/>
                </a:lnTo>
                <a:lnTo>
                  <a:pt x="24535" y="36395"/>
                </a:lnTo>
                <a:lnTo>
                  <a:pt x="24358" y="36167"/>
                </a:lnTo>
                <a:lnTo>
                  <a:pt x="24598" y="36092"/>
                </a:lnTo>
                <a:lnTo>
                  <a:pt x="24838" y="36041"/>
                </a:lnTo>
                <a:lnTo>
                  <a:pt x="25078" y="35991"/>
                </a:lnTo>
                <a:lnTo>
                  <a:pt x="25331" y="35965"/>
                </a:lnTo>
                <a:lnTo>
                  <a:pt x="25571" y="35953"/>
                </a:lnTo>
                <a:lnTo>
                  <a:pt x="25824" y="35940"/>
                </a:lnTo>
                <a:close/>
                <a:moveTo>
                  <a:pt x="9312" y="35384"/>
                </a:moveTo>
                <a:lnTo>
                  <a:pt x="9438" y="35649"/>
                </a:lnTo>
                <a:lnTo>
                  <a:pt x="9552" y="35915"/>
                </a:lnTo>
                <a:lnTo>
                  <a:pt x="9653" y="36167"/>
                </a:lnTo>
                <a:lnTo>
                  <a:pt x="9741" y="36433"/>
                </a:lnTo>
                <a:lnTo>
                  <a:pt x="9830" y="36698"/>
                </a:lnTo>
                <a:lnTo>
                  <a:pt x="9905" y="36951"/>
                </a:lnTo>
                <a:lnTo>
                  <a:pt x="9981" y="37216"/>
                </a:lnTo>
                <a:lnTo>
                  <a:pt x="10032" y="37469"/>
                </a:lnTo>
                <a:lnTo>
                  <a:pt x="10082" y="37721"/>
                </a:lnTo>
                <a:lnTo>
                  <a:pt x="10133" y="37987"/>
                </a:lnTo>
                <a:lnTo>
                  <a:pt x="10158" y="38239"/>
                </a:lnTo>
                <a:lnTo>
                  <a:pt x="10183" y="38492"/>
                </a:lnTo>
                <a:lnTo>
                  <a:pt x="10209" y="38744"/>
                </a:lnTo>
                <a:lnTo>
                  <a:pt x="10209" y="38997"/>
                </a:lnTo>
                <a:lnTo>
                  <a:pt x="10221" y="39250"/>
                </a:lnTo>
                <a:lnTo>
                  <a:pt x="10209" y="39515"/>
                </a:lnTo>
                <a:lnTo>
                  <a:pt x="10183" y="40020"/>
                </a:lnTo>
                <a:lnTo>
                  <a:pt x="10120" y="40526"/>
                </a:lnTo>
                <a:lnTo>
                  <a:pt x="10032" y="41044"/>
                </a:lnTo>
                <a:lnTo>
                  <a:pt x="9918" y="41562"/>
                </a:lnTo>
                <a:lnTo>
                  <a:pt x="9779" y="42079"/>
                </a:lnTo>
                <a:lnTo>
                  <a:pt x="9602" y="42597"/>
                </a:lnTo>
                <a:lnTo>
                  <a:pt x="9425" y="43128"/>
                </a:lnTo>
                <a:lnTo>
                  <a:pt x="9211" y="43671"/>
                </a:lnTo>
                <a:lnTo>
                  <a:pt x="9072" y="43393"/>
                </a:lnTo>
                <a:lnTo>
                  <a:pt x="8958" y="43128"/>
                </a:lnTo>
                <a:lnTo>
                  <a:pt x="8844" y="42850"/>
                </a:lnTo>
                <a:lnTo>
                  <a:pt x="8743" y="42585"/>
                </a:lnTo>
                <a:lnTo>
                  <a:pt x="8655" y="42320"/>
                </a:lnTo>
                <a:lnTo>
                  <a:pt x="8579" y="42054"/>
                </a:lnTo>
                <a:lnTo>
                  <a:pt x="8516" y="41789"/>
                </a:lnTo>
                <a:lnTo>
                  <a:pt x="8465" y="41536"/>
                </a:lnTo>
                <a:lnTo>
                  <a:pt x="8427" y="41271"/>
                </a:lnTo>
                <a:lnTo>
                  <a:pt x="8389" y="41018"/>
                </a:lnTo>
                <a:lnTo>
                  <a:pt x="8364" y="40753"/>
                </a:lnTo>
                <a:lnTo>
                  <a:pt x="8352" y="40500"/>
                </a:lnTo>
                <a:lnTo>
                  <a:pt x="8339" y="40248"/>
                </a:lnTo>
                <a:lnTo>
                  <a:pt x="8339" y="39982"/>
                </a:lnTo>
                <a:lnTo>
                  <a:pt x="8364" y="39477"/>
                </a:lnTo>
                <a:lnTo>
                  <a:pt x="8415" y="38972"/>
                </a:lnTo>
                <a:lnTo>
                  <a:pt x="8503" y="38467"/>
                </a:lnTo>
                <a:lnTo>
                  <a:pt x="8592" y="37961"/>
                </a:lnTo>
                <a:lnTo>
                  <a:pt x="8718" y="37443"/>
                </a:lnTo>
                <a:lnTo>
                  <a:pt x="8844" y="36938"/>
                </a:lnTo>
                <a:lnTo>
                  <a:pt x="8996" y="36420"/>
                </a:lnTo>
                <a:lnTo>
                  <a:pt x="9312" y="35384"/>
                </a:lnTo>
                <a:close/>
                <a:moveTo>
                  <a:pt x="17675" y="40526"/>
                </a:moveTo>
                <a:lnTo>
                  <a:pt x="17650" y="40728"/>
                </a:lnTo>
                <a:lnTo>
                  <a:pt x="17599" y="40943"/>
                </a:lnTo>
                <a:lnTo>
                  <a:pt x="17549" y="41157"/>
                </a:lnTo>
                <a:lnTo>
                  <a:pt x="17473" y="41385"/>
                </a:lnTo>
                <a:lnTo>
                  <a:pt x="17397" y="41612"/>
                </a:lnTo>
                <a:lnTo>
                  <a:pt x="17296" y="41839"/>
                </a:lnTo>
                <a:lnTo>
                  <a:pt x="17195" y="42079"/>
                </a:lnTo>
                <a:lnTo>
                  <a:pt x="17081" y="42320"/>
                </a:lnTo>
                <a:lnTo>
                  <a:pt x="16955" y="42560"/>
                </a:lnTo>
                <a:lnTo>
                  <a:pt x="16816" y="42800"/>
                </a:lnTo>
                <a:lnTo>
                  <a:pt x="16513" y="43280"/>
                </a:lnTo>
                <a:lnTo>
                  <a:pt x="16184" y="43747"/>
                </a:lnTo>
                <a:lnTo>
                  <a:pt x="15818" y="44214"/>
                </a:lnTo>
                <a:lnTo>
                  <a:pt x="15439" y="44657"/>
                </a:lnTo>
                <a:lnTo>
                  <a:pt x="15047" y="45086"/>
                </a:lnTo>
                <a:lnTo>
                  <a:pt x="14833" y="45288"/>
                </a:lnTo>
                <a:lnTo>
                  <a:pt x="14630" y="45478"/>
                </a:lnTo>
                <a:lnTo>
                  <a:pt x="14416" y="45655"/>
                </a:lnTo>
                <a:lnTo>
                  <a:pt x="14214" y="45831"/>
                </a:lnTo>
                <a:lnTo>
                  <a:pt x="13999" y="45996"/>
                </a:lnTo>
                <a:lnTo>
                  <a:pt x="13784" y="46147"/>
                </a:lnTo>
                <a:lnTo>
                  <a:pt x="13582" y="46286"/>
                </a:lnTo>
                <a:lnTo>
                  <a:pt x="13367" y="46412"/>
                </a:lnTo>
                <a:lnTo>
                  <a:pt x="13152" y="46526"/>
                </a:lnTo>
                <a:lnTo>
                  <a:pt x="12950" y="46627"/>
                </a:lnTo>
                <a:lnTo>
                  <a:pt x="12748" y="46716"/>
                </a:lnTo>
                <a:lnTo>
                  <a:pt x="12546" y="46779"/>
                </a:lnTo>
                <a:lnTo>
                  <a:pt x="12723" y="46261"/>
                </a:lnTo>
                <a:lnTo>
                  <a:pt x="12925" y="45743"/>
                </a:lnTo>
                <a:lnTo>
                  <a:pt x="13140" y="45250"/>
                </a:lnTo>
                <a:lnTo>
                  <a:pt x="13367" y="44783"/>
                </a:lnTo>
                <a:lnTo>
                  <a:pt x="13607" y="44315"/>
                </a:lnTo>
                <a:lnTo>
                  <a:pt x="13872" y="43886"/>
                </a:lnTo>
                <a:lnTo>
                  <a:pt x="14150" y="43456"/>
                </a:lnTo>
                <a:lnTo>
                  <a:pt x="14454" y="43052"/>
                </a:lnTo>
                <a:lnTo>
                  <a:pt x="14769" y="42673"/>
                </a:lnTo>
                <a:lnTo>
                  <a:pt x="15123" y="42307"/>
                </a:lnTo>
                <a:lnTo>
                  <a:pt x="15490" y="41966"/>
                </a:lnTo>
                <a:lnTo>
                  <a:pt x="15869" y="41637"/>
                </a:lnTo>
                <a:lnTo>
                  <a:pt x="16071" y="41486"/>
                </a:lnTo>
                <a:lnTo>
                  <a:pt x="16285" y="41334"/>
                </a:lnTo>
                <a:lnTo>
                  <a:pt x="16500" y="41183"/>
                </a:lnTo>
                <a:lnTo>
                  <a:pt x="16728" y="41044"/>
                </a:lnTo>
                <a:lnTo>
                  <a:pt x="16955" y="40905"/>
                </a:lnTo>
                <a:lnTo>
                  <a:pt x="17182" y="40778"/>
                </a:lnTo>
                <a:lnTo>
                  <a:pt x="17422" y="40652"/>
                </a:lnTo>
                <a:lnTo>
                  <a:pt x="17675" y="40526"/>
                </a:lnTo>
                <a:close/>
                <a:moveTo>
                  <a:pt x="4549" y="41562"/>
                </a:moveTo>
                <a:lnTo>
                  <a:pt x="4498" y="42143"/>
                </a:lnTo>
                <a:lnTo>
                  <a:pt x="4410" y="42711"/>
                </a:lnTo>
                <a:lnTo>
                  <a:pt x="4309" y="43254"/>
                </a:lnTo>
                <a:lnTo>
                  <a:pt x="4195" y="43798"/>
                </a:lnTo>
                <a:lnTo>
                  <a:pt x="4043" y="44315"/>
                </a:lnTo>
                <a:lnTo>
                  <a:pt x="3879" y="44821"/>
                </a:lnTo>
                <a:lnTo>
                  <a:pt x="3690" y="45313"/>
                </a:lnTo>
                <a:lnTo>
                  <a:pt x="3475" y="45793"/>
                </a:lnTo>
                <a:lnTo>
                  <a:pt x="3248" y="46248"/>
                </a:lnTo>
                <a:lnTo>
                  <a:pt x="2982" y="46703"/>
                </a:lnTo>
                <a:lnTo>
                  <a:pt x="2704" y="47133"/>
                </a:lnTo>
                <a:lnTo>
                  <a:pt x="2401" y="47562"/>
                </a:lnTo>
                <a:lnTo>
                  <a:pt x="2073" y="47966"/>
                </a:lnTo>
                <a:lnTo>
                  <a:pt x="1719" y="48371"/>
                </a:lnTo>
                <a:lnTo>
                  <a:pt x="1340" y="48762"/>
                </a:lnTo>
                <a:lnTo>
                  <a:pt x="936" y="49128"/>
                </a:lnTo>
                <a:lnTo>
                  <a:pt x="923" y="48838"/>
                </a:lnTo>
                <a:lnTo>
                  <a:pt x="898" y="48547"/>
                </a:lnTo>
                <a:lnTo>
                  <a:pt x="898" y="48257"/>
                </a:lnTo>
                <a:lnTo>
                  <a:pt x="910" y="47979"/>
                </a:lnTo>
                <a:lnTo>
                  <a:pt x="923" y="47701"/>
                </a:lnTo>
                <a:lnTo>
                  <a:pt x="948" y="47436"/>
                </a:lnTo>
                <a:lnTo>
                  <a:pt x="986" y="47170"/>
                </a:lnTo>
                <a:lnTo>
                  <a:pt x="1037" y="46905"/>
                </a:lnTo>
                <a:lnTo>
                  <a:pt x="1087" y="46653"/>
                </a:lnTo>
                <a:lnTo>
                  <a:pt x="1150" y="46400"/>
                </a:lnTo>
                <a:lnTo>
                  <a:pt x="1226" y="46147"/>
                </a:lnTo>
                <a:lnTo>
                  <a:pt x="1302" y="45895"/>
                </a:lnTo>
                <a:lnTo>
                  <a:pt x="1390" y="45655"/>
                </a:lnTo>
                <a:lnTo>
                  <a:pt x="1491" y="45415"/>
                </a:lnTo>
                <a:lnTo>
                  <a:pt x="1605" y="45174"/>
                </a:lnTo>
                <a:lnTo>
                  <a:pt x="1719" y="44947"/>
                </a:lnTo>
                <a:lnTo>
                  <a:pt x="1833" y="44720"/>
                </a:lnTo>
                <a:lnTo>
                  <a:pt x="1972" y="44492"/>
                </a:lnTo>
                <a:lnTo>
                  <a:pt x="2111" y="44265"/>
                </a:lnTo>
                <a:lnTo>
                  <a:pt x="2249" y="44038"/>
                </a:lnTo>
                <a:lnTo>
                  <a:pt x="2565" y="43608"/>
                </a:lnTo>
                <a:lnTo>
                  <a:pt x="2919" y="43179"/>
                </a:lnTo>
                <a:lnTo>
                  <a:pt x="3285" y="42762"/>
                </a:lnTo>
                <a:lnTo>
                  <a:pt x="3677" y="42357"/>
                </a:lnTo>
                <a:lnTo>
                  <a:pt x="4107" y="41953"/>
                </a:lnTo>
                <a:lnTo>
                  <a:pt x="4549" y="41562"/>
                </a:lnTo>
                <a:close/>
                <a:moveTo>
                  <a:pt x="25217" y="43987"/>
                </a:moveTo>
                <a:lnTo>
                  <a:pt x="25255" y="44581"/>
                </a:lnTo>
                <a:lnTo>
                  <a:pt x="25268" y="45162"/>
                </a:lnTo>
                <a:lnTo>
                  <a:pt x="25268" y="45743"/>
                </a:lnTo>
                <a:lnTo>
                  <a:pt x="25255" y="46299"/>
                </a:lnTo>
                <a:lnTo>
                  <a:pt x="25205" y="46842"/>
                </a:lnTo>
                <a:lnTo>
                  <a:pt x="25142" y="47385"/>
                </a:lnTo>
                <a:lnTo>
                  <a:pt x="25053" y="47916"/>
                </a:lnTo>
                <a:lnTo>
                  <a:pt x="24927" y="48434"/>
                </a:lnTo>
                <a:lnTo>
                  <a:pt x="24788" y="48939"/>
                </a:lnTo>
                <a:lnTo>
                  <a:pt x="24699" y="49192"/>
                </a:lnTo>
                <a:lnTo>
                  <a:pt x="24611" y="49444"/>
                </a:lnTo>
                <a:lnTo>
                  <a:pt x="24510" y="49697"/>
                </a:lnTo>
                <a:lnTo>
                  <a:pt x="24396" y="49937"/>
                </a:lnTo>
                <a:lnTo>
                  <a:pt x="24283" y="50190"/>
                </a:lnTo>
                <a:lnTo>
                  <a:pt x="24169" y="50430"/>
                </a:lnTo>
                <a:lnTo>
                  <a:pt x="24030" y="50670"/>
                </a:lnTo>
                <a:lnTo>
                  <a:pt x="23891" y="50910"/>
                </a:lnTo>
                <a:lnTo>
                  <a:pt x="23739" y="51150"/>
                </a:lnTo>
                <a:lnTo>
                  <a:pt x="23588" y="51377"/>
                </a:lnTo>
                <a:lnTo>
                  <a:pt x="23423" y="51617"/>
                </a:lnTo>
                <a:lnTo>
                  <a:pt x="23247" y="51857"/>
                </a:lnTo>
                <a:lnTo>
                  <a:pt x="23057" y="52085"/>
                </a:lnTo>
                <a:lnTo>
                  <a:pt x="22868" y="52312"/>
                </a:lnTo>
                <a:lnTo>
                  <a:pt x="22766" y="51718"/>
                </a:lnTo>
                <a:lnTo>
                  <a:pt x="22729" y="51415"/>
                </a:lnTo>
                <a:lnTo>
                  <a:pt x="22703" y="51124"/>
                </a:lnTo>
                <a:lnTo>
                  <a:pt x="22678" y="50834"/>
                </a:lnTo>
                <a:lnTo>
                  <a:pt x="22665" y="50556"/>
                </a:lnTo>
                <a:lnTo>
                  <a:pt x="22665" y="50278"/>
                </a:lnTo>
                <a:lnTo>
                  <a:pt x="22678" y="50000"/>
                </a:lnTo>
                <a:lnTo>
                  <a:pt x="22691" y="49722"/>
                </a:lnTo>
                <a:lnTo>
                  <a:pt x="22703" y="49444"/>
                </a:lnTo>
                <a:lnTo>
                  <a:pt x="22741" y="49179"/>
                </a:lnTo>
                <a:lnTo>
                  <a:pt x="22766" y="48914"/>
                </a:lnTo>
                <a:lnTo>
                  <a:pt x="22817" y="48648"/>
                </a:lnTo>
                <a:lnTo>
                  <a:pt x="22868" y="48383"/>
                </a:lnTo>
                <a:lnTo>
                  <a:pt x="22931" y="48131"/>
                </a:lnTo>
                <a:lnTo>
                  <a:pt x="23007" y="47865"/>
                </a:lnTo>
                <a:lnTo>
                  <a:pt x="23082" y="47613"/>
                </a:lnTo>
                <a:lnTo>
                  <a:pt x="23171" y="47360"/>
                </a:lnTo>
                <a:lnTo>
                  <a:pt x="23259" y="47120"/>
                </a:lnTo>
                <a:lnTo>
                  <a:pt x="23360" y="46867"/>
                </a:lnTo>
                <a:lnTo>
                  <a:pt x="23474" y="46615"/>
                </a:lnTo>
                <a:lnTo>
                  <a:pt x="23588" y="46375"/>
                </a:lnTo>
                <a:lnTo>
                  <a:pt x="23714" y="46135"/>
                </a:lnTo>
                <a:lnTo>
                  <a:pt x="23853" y="45895"/>
                </a:lnTo>
                <a:lnTo>
                  <a:pt x="24144" y="45415"/>
                </a:lnTo>
                <a:lnTo>
                  <a:pt x="24472" y="44934"/>
                </a:lnTo>
                <a:lnTo>
                  <a:pt x="24826" y="44467"/>
                </a:lnTo>
                <a:lnTo>
                  <a:pt x="25217" y="43987"/>
                </a:lnTo>
                <a:close/>
                <a:moveTo>
                  <a:pt x="33139" y="49482"/>
                </a:moveTo>
                <a:lnTo>
                  <a:pt x="33467" y="49823"/>
                </a:lnTo>
                <a:lnTo>
                  <a:pt x="33770" y="50164"/>
                </a:lnTo>
                <a:lnTo>
                  <a:pt x="34036" y="50505"/>
                </a:lnTo>
                <a:lnTo>
                  <a:pt x="34263" y="50859"/>
                </a:lnTo>
                <a:lnTo>
                  <a:pt x="34478" y="51226"/>
                </a:lnTo>
                <a:lnTo>
                  <a:pt x="34655" y="51592"/>
                </a:lnTo>
                <a:lnTo>
                  <a:pt x="34806" y="51958"/>
                </a:lnTo>
                <a:lnTo>
                  <a:pt x="34945" y="52337"/>
                </a:lnTo>
                <a:lnTo>
                  <a:pt x="35046" y="52716"/>
                </a:lnTo>
                <a:lnTo>
                  <a:pt x="35147" y="53095"/>
                </a:lnTo>
                <a:lnTo>
                  <a:pt x="35211" y="53487"/>
                </a:lnTo>
                <a:lnTo>
                  <a:pt x="35274" y="53878"/>
                </a:lnTo>
                <a:lnTo>
                  <a:pt x="35312" y="54270"/>
                </a:lnTo>
                <a:lnTo>
                  <a:pt x="35337" y="54674"/>
                </a:lnTo>
                <a:lnTo>
                  <a:pt x="35362" y="55066"/>
                </a:lnTo>
                <a:lnTo>
                  <a:pt x="35362" y="55470"/>
                </a:lnTo>
                <a:lnTo>
                  <a:pt x="35084" y="55167"/>
                </a:lnTo>
                <a:lnTo>
                  <a:pt x="34819" y="54851"/>
                </a:lnTo>
                <a:lnTo>
                  <a:pt x="34592" y="54535"/>
                </a:lnTo>
                <a:lnTo>
                  <a:pt x="34377" y="54207"/>
                </a:lnTo>
                <a:lnTo>
                  <a:pt x="34187" y="53866"/>
                </a:lnTo>
                <a:lnTo>
                  <a:pt x="34010" y="53512"/>
                </a:lnTo>
                <a:lnTo>
                  <a:pt x="33859" y="53146"/>
                </a:lnTo>
                <a:lnTo>
                  <a:pt x="33732" y="52779"/>
                </a:lnTo>
                <a:lnTo>
                  <a:pt x="33619" y="52400"/>
                </a:lnTo>
                <a:lnTo>
                  <a:pt x="33505" y="52009"/>
                </a:lnTo>
                <a:lnTo>
                  <a:pt x="33417" y="51617"/>
                </a:lnTo>
                <a:lnTo>
                  <a:pt x="33341" y="51200"/>
                </a:lnTo>
                <a:lnTo>
                  <a:pt x="33278" y="50783"/>
                </a:lnTo>
                <a:lnTo>
                  <a:pt x="33227" y="50366"/>
                </a:lnTo>
                <a:lnTo>
                  <a:pt x="33177" y="49924"/>
                </a:lnTo>
                <a:lnTo>
                  <a:pt x="33139" y="49482"/>
                </a:lnTo>
                <a:close/>
                <a:moveTo>
                  <a:pt x="14327" y="54649"/>
                </a:moveTo>
                <a:lnTo>
                  <a:pt x="14656" y="54674"/>
                </a:lnTo>
                <a:lnTo>
                  <a:pt x="14984" y="54725"/>
                </a:lnTo>
                <a:lnTo>
                  <a:pt x="14833" y="55003"/>
                </a:lnTo>
                <a:lnTo>
                  <a:pt x="14681" y="55281"/>
                </a:lnTo>
                <a:lnTo>
                  <a:pt x="14504" y="55571"/>
                </a:lnTo>
                <a:lnTo>
                  <a:pt x="14315" y="55849"/>
                </a:lnTo>
                <a:lnTo>
                  <a:pt x="14112" y="56127"/>
                </a:lnTo>
                <a:lnTo>
                  <a:pt x="13898" y="56405"/>
                </a:lnTo>
                <a:lnTo>
                  <a:pt x="13670" y="56670"/>
                </a:lnTo>
                <a:lnTo>
                  <a:pt x="13443" y="56935"/>
                </a:lnTo>
                <a:lnTo>
                  <a:pt x="13190" y="57201"/>
                </a:lnTo>
                <a:lnTo>
                  <a:pt x="12938" y="57466"/>
                </a:lnTo>
                <a:lnTo>
                  <a:pt x="12672" y="57719"/>
                </a:lnTo>
                <a:lnTo>
                  <a:pt x="12394" y="57959"/>
                </a:lnTo>
                <a:lnTo>
                  <a:pt x="12116" y="58199"/>
                </a:lnTo>
                <a:lnTo>
                  <a:pt x="11826" y="58439"/>
                </a:lnTo>
                <a:lnTo>
                  <a:pt x="11535" y="58666"/>
                </a:lnTo>
                <a:lnTo>
                  <a:pt x="11232" y="58881"/>
                </a:lnTo>
                <a:lnTo>
                  <a:pt x="10929" y="59096"/>
                </a:lnTo>
                <a:lnTo>
                  <a:pt x="10613" y="59298"/>
                </a:lnTo>
                <a:lnTo>
                  <a:pt x="10297" y="59487"/>
                </a:lnTo>
                <a:lnTo>
                  <a:pt x="9994" y="59677"/>
                </a:lnTo>
                <a:lnTo>
                  <a:pt x="9678" y="59841"/>
                </a:lnTo>
                <a:lnTo>
                  <a:pt x="9350" y="60005"/>
                </a:lnTo>
                <a:lnTo>
                  <a:pt x="9034" y="60157"/>
                </a:lnTo>
                <a:lnTo>
                  <a:pt x="8718" y="60296"/>
                </a:lnTo>
                <a:lnTo>
                  <a:pt x="8402" y="60422"/>
                </a:lnTo>
                <a:lnTo>
                  <a:pt x="8086" y="60536"/>
                </a:lnTo>
                <a:lnTo>
                  <a:pt x="7770" y="60637"/>
                </a:lnTo>
                <a:lnTo>
                  <a:pt x="7467" y="60713"/>
                </a:lnTo>
                <a:lnTo>
                  <a:pt x="7164" y="60788"/>
                </a:lnTo>
                <a:lnTo>
                  <a:pt x="6861" y="60839"/>
                </a:lnTo>
                <a:lnTo>
                  <a:pt x="6570" y="60877"/>
                </a:lnTo>
                <a:lnTo>
                  <a:pt x="6280" y="60902"/>
                </a:lnTo>
                <a:lnTo>
                  <a:pt x="6368" y="60637"/>
                </a:lnTo>
                <a:lnTo>
                  <a:pt x="6482" y="60372"/>
                </a:lnTo>
                <a:lnTo>
                  <a:pt x="6608" y="60094"/>
                </a:lnTo>
                <a:lnTo>
                  <a:pt x="6760" y="59816"/>
                </a:lnTo>
                <a:lnTo>
                  <a:pt x="6924" y="59525"/>
                </a:lnTo>
                <a:lnTo>
                  <a:pt x="7113" y="59247"/>
                </a:lnTo>
                <a:lnTo>
                  <a:pt x="7303" y="58957"/>
                </a:lnTo>
                <a:lnTo>
                  <a:pt x="7518" y="58679"/>
                </a:lnTo>
                <a:lnTo>
                  <a:pt x="7745" y="58388"/>
                </a:lnTo>
                <a:lnTo>
                  <a:pt x="7985" y="58110"/>
                </a:lnTo>
                <a:lnTo>
                  <a:pt x="8238" y="57832"/>
                </a:lnTo>
                <a:lnTo>
                  <a:pt x="8503" y="57554"/>
                </a:lnTo>
                <a:lnTo>
                  <a:pt x="8781" y="57289"/>
                </a:lnTo>
                <a:lnTo>
                  <a:pt x="9072" y="57024"/>
                </a:lnTo>
                <a:lnTo>
                  <a:pt x="9362" y="56771"/>
                </a:lnTo>
                <a:lnTo>
                  <a:pt x="9665" y="56531"/>
                </a:lnTo>
                <a:lnTo>
                  <a:pt x="9981" y="56304"/>
                </a:lnTo>
                <a:lnTo>
                  <a:pt x="10297" y="56076"/>
                </a:lnTo>
                <a:lnTo>
                  <a:pt x="10626" y="55862"/>
                </a:lnTo>
                <a:lnTo>
                  <a:pt x="10954" y="55672"/>
                </a:lnTo>
                <a:lnTo>
                  <a:pt x="11283" y="55483"/>
                </a:lnTo>
                <a:lnTo>
                  <a:pt x="11624" y="55318"/>
                </a:lnTo>
                <a:lnTo>
                  <a:pt x="11952" y="55167"/>
                </a:lnTo>
                <a:lnTo>
                  <a:pt x="12293" y="55028"/>
                </a:lnTo>
                <a:lnTo>
                  <a:pt x="12634" y="54914"/>
                </a:lnTo>
                <a:lnTo>
                  <a:pt x="12975" y="54813"/>
                </a:lnTo>
                <a:lnTo>
                  <a:pt x="13317" y="54750"/>
                </a:lnTo>
                <a:lnTo>
                  <a:pt x="13658" y="54687"/>
                </a:lnTo>
                <a:lnTo>
                  <a:pt x="13999" y="54662"/>
                </a:lnTo>
                <a:lnTo>
                  <a:pt x="14327" y="54649"/>
                </a:lnTo>
                <a:close/>
                <a:moveTo>
                  <a:pt x="29361" y="55596"/>
                </a:moveTo>
                <a:lnTo>
                  <a:pt x="29513" y="55849"/>
                </a:lnTo>
                <a:lnTo>
                  <a:pt x="29652" y="56114"/>
                </a:lnTo>
                <a:lnTo>
                  <a:pt x="29778" y="56380"/>
                </a:lnTo>
                <a:lnTo>
                  <a:pt x="29904" y="56645"/>
                </a:lnTo>
                <a:lnTo>
                  <a:pt x="30018" y="56898"/>
                </a:lnTo>
                <a:lnTo>
                  <a:pt x="30119" y="57163"/>
                </a:lnTo>
                <a:lnTo>
                  <a:pt x="30220" y="57428"/>
                </a:lnTo>
                <a:lnTo>
                  <a:pt x="30309" y="57693"/>
                </a:lnTo>
                <a:lnTo>
                  <a:pt x="30385" y="57959"/>
                </a:lnTo>
                <a:lnTo>
                  <a:pt x="30460" y="58224"/>
                </a:lnTo>
                <a:lnTo>
                  <a:pt x="30524" y="58489"/>
                </a:lnTo>
                <a:lnTo>
                  <a:pt x="30574" y="58755"/>
                </a:lnTo>
                <a:lnTo>
                  <a:pt x="30625" y="59020"/>
                </a:lnTo>
                <a:lnTo>
                  <a:pt x="30663" y="59285"/>
                </a:lnTo>
                <a:lnTo>
                  <a:pt x="30700" y="59563"/>
                </a:lnTo>
                <a:lnTo>
                  <a:pt x="30726" y="59828"/>
                </a:lnTo>
                <a:lnTo>
                  <a:pt x="30751" y="60372"/>
                </a:lnTo>
                <a:lnTo>
                  <a:pt x="30751" y="60915"/>
                </a:lnTo>
                <a:lnTo>
                  <a:pt x="30713" y="61458"/>
                </a:lnTo>
                <a:lnTo>
                  <a:pt x="30650" y="62014"/>
                </a:lnTo>
                <a:lnTo>
                  <a:pt x="30574" y="62570"/>
                </a:lnTo>
                <a:lnTo>
                  <a:pt x="30460" y="63125"/>
                </a:lnTo>
                <a:lnTo>
                  <a:pt x="30309" y="63694"/>
                </a:lnTo>
                <a:lnTo>
                  <a:pt x="30145" y="64262"/>
                </a:lnTo>
                <a:lnTo>
                  <a:pt x="29955" y="64048"/>
                </a:lnTo>
                <a:lnTo>
                  <a:pt x="29778" y="63808"/>
                </a:lnTo>
                <a:lnTo>
                  <a:pt x="29614" y="63568"/>
                </a:lnTo>
                <a:lnTo>
                  <a:pt x="29450" y="63315"/>
                </a:lnTo>
                <a:lnTo>
                  <a:pt x="29298" y="63062"/>
                </a:lnTo>
                <a:lnTo>
                  <a:pt x="29159" y="62784"/>
                </a:lnTo>
                <a:lnTo>
                  <a:pt x="29033" y="62519"/>
                </a:lnTo>
                <a:lnTo>
                  <a:pt x="28906" y="62229"/>
                </a:lnTo>
                <a:lnTo>
                  <a:pt x="28805" y="61938"/>
                </a:lnTo>
                <a:lnTo>
                  <a:pt x="28704" y="61647"/>
                </a:lnTo>
                <a:lnTo>
                  <a:pt x="28616" y="61344"/>
                </a:lnTo>
                <a:lnTo>
                  <a:pt x="28540" y="61041"/>
                </a:lnTo>
                <a:lnTo>
                  <a:pt x="28477" y="60738"/>
                </a:lnTo>
                <a:lnTo>
                  <a:pt x="28414" y="60435"/>
                </a:lnTo>
                <a:lnTo>
                  <a:pt x="28376" y="60119"/>
                </a:lnTo>
                <a:lnTo>
                  <a:pt x="28338" y="59816"/>
                </a:lnTo>
                <a:lnTo>
                  <a:pt x="28313" y="59500"/>
                </a:lnTo>
                <a:lnTo>
                  <a:pt x="28300" y="59197"/>
                </a:lnTo>
                <a:lnTo>
                  <a:pt x="28300" y="58894"/>
                </a:lnTo>
                <a:lnTo>
                  <a:pt x="28313" y="58603"/>
                </a:lnTo>
                <a:lnTo>
                  <a:pt x="28338" y="58300"/>
                </a:lnTo>
                <a:lnTo>
                  <a:pt x="28376" y="58009"/>
                </a:lnTo>
                <a:lnTo>
                  <a:pt x="28414" y="57731"/>
                </a:lnTo>
                <a:lnTo>
                  <a:pt x="28477" y="57453"/>
                </a:lnTo>
                <a:lnTo>
                  <a:pt x="28540" y="57188"/>
                </a:lnTo>
                <a:lnTo>
                  <a:pt x="28629" y="56923"/>
                </a:lnTo>
                <a:lnTo>
                  <a:pt x="28717" y="56670"/>
                </a:lnTo>
                <a:lnTo>
                  <a:pt x="28818" y="56430"/>
                </a:lnTo>
                <a:lnTo>
                  <a:pt x="28944" y="56203"/>
                </a:lnTo>
                <a:lnTo>
                  <a:pt x="29071" y="55988"/>
                </a:lnTo>
                <a:lnTo>
                  <a:pt x="29210" y="55786"/>
                </a:lnTo>
                <a:lnTo>
                  <a:pt x="29361" y="55596"/>
                </a:lnTo>
                <a:close/>
                <a:moveTo>
                  <a:pt x="15490" y="60144"/>
                </a:moveTo>
                <a:lnTo>
                  <a:pt x="15755" y="60321"/>
                </a:lnTo>
                <a:lnTo>
                  <a:pt x="16020" y="60510"/>
                </a:lnTo>
                <a:lnTo>
                  <a:pt x="16260" y="60700"/>
                </a:lnTo>
                <a:lnTo>
                  <a:pt x="16500" y="60902"/>
                </a:lnTo>
                <a:lnTo>
                  <a:pt x="16715" y="61104"/>
                </a:lnTo>
                <a:lnTo>
                  <a:pt x="16917" y="61319"/>
                </a:lnTo>
                <a:lnTo>
                  <a:pt x="17119" y="61521"/>
                </a:lnTo>
                <a:lnTo>
                  <a:pt x="17309" y="61748"/>
                </a:lnTo>
                <a:lnTo>
                  <a:pt x="17486" y="61976"/>
                </a:lnTo>
                <a:lnTo>
                  <a:pt x="17650" y="62203"/>
                </a:lnTo>
                <a:lnTo>
                  <a:pt x="17801" y="62431"/>
                </a:lnTo>
                <a:lnTo>
                  <a:pt x="17940" y="62671"/>
                </a:lnTo>
                <a:lnTo>
                  <a:pt x="18079" y="62911"/>
                </a:lnTo>
                <a:lnTo>
                  <a:pt x="18206" y="63163"/>
                </a:lnTo>
                <a:lnTo>
                  <a:pt x="18319" y="63416"/>
                </a:lnTo>
                <a:lnTo>
                  <a:pt x="18433" y="63669"/>
                </a:lnTo>
                <a:lnTo>
                  <a:pt x="18534" y="63934"/>
                </a:lnTo>
                <a:lnTo>
                  <a:pt x="18635" y="64199"/>
                </a:lnTo>
                <a:lnTo>
                  <a:pt x="18800" y="64742"/>
                </a:lnTo>
                <a:lnTo>
                  <a:pt x="18951" y="65298"/>
                </a:lnTo>
                <a:lnTo>
                  <a:pt x="19077" y="65854"/>
                </a:lnTo>
                <a:lnTo>
                  <a:pt x="19179" y="66435"/>
                </a:lnTo>
                <a:lnTo>
                  <a:pt x="19280" y="67029"/>
                </a:lnTo>
                <a:lnTo>
                  <a:pt x="19355" y="67623"/>
                </a:lnTo>
                <a:lnTo>
                  <a:pt x="19431" y="68229"/>
                </a:lnTo>
                <a:lnTo>
                  <a:pt x="19431" y="68229"/>
                </a:lnTo>
                <a:lnTo>
                  <a:pt x="19229" y="68128"/>
                </a:lnTo>
                <a:lnTo>
                  <a:pt x="19040" y="68014"/>
                </a:lnTo>
                <a:lnTo>
                  <a:pt x="18837" y="67875"/>
                </a:lnTo>
                <a:lnTo>
                  <a:pt x="18648" y="67711"/>
                </a:lnTo>
                <a:lnTo>
                  <a:pt x="18446" y="67547"/>
                </a:lnTo>
                <a:lnTo>
                  <a:pt x="18256" y="67345"/>
                </a:lnTo>
                <a:lnTo>
                  <a:pt x="18067" y="67143"/>
                </a:lnTo>
                <a:lnTo>
                  <a:pt x="17877" y="66915"/>
                </a:lnTo>
                <a:lnTo>
                  <a:pt x="17688" y="66688"/>
                </a:lnTo>
                <a:lnTo>
                  <a:pt x="17498" y="66435"/>
                </a:lnTo>
                <a:lnTo>
                  <a:pt x="17321" y="66183"/>
                </a:lnTo>
                <a:lnTo>
                  <a:pt x="17157" y="65905"/>
                </a:lnTo>
                <a:lnTo>
                  <a:pt x="16980" y="65627"/>
                </a:lnTo>
                <a:lnTo>
                  <a:pt x="16829" y="65349"/>
                </a:lnTo>
                <a:lnTo>
                  <a:pt x="16664" y="65058"/>
                </a:lnTo>
                <a:lnTo>
                  <a:pt x="16525" y="64755"/>
                </a:lnTo>
                <a:lnTo>
                  <a:pt x="16374" y="64452"/>
                </a:lnTo>
                <a:lnTo>
                  <a:pt x="16248" y="64149"/>
                </a:lnTo>
                <a:lnTo>
                  <a:pt x="16121" y="63846"/>
                </a:lnTo>
                <a:lnTo>
                  <a:pt x="16008" y="63530"/>
                </a:lnTo>
                <a:lnTo>
                  <a:pt x="15894" y="63227"/>
                </a:lnTo>
                <a:lnTo>
                  <a:pt x="15805" y="62923"/>
                </a:lnTo>
                <a:lnTo>
                  <a:pt x="15717" y="62620"/>
                </a:lnTo>
                <a:lnTo>
                  <a:pt x="15641" y="62317"/>
                </a:lnTo>
                <a:lnTo>
                  <a:pt x="15578" y="62014"/>
                </a:lnTo>
                <a:lnTo>
                  <a:pt x="15527" y="61723"/>
                </a:lnTo>
                <a:lnTo>
                  <a:pt x="15477" y="61433"/>
                </a:lnTo>
                <a:lnTo>
                  <a:pt x="15452" y="61155"/>
                </a:lnTo>
                <a:lnTo>
                  <a:pt x="15439" y="60889"/>
                </a:lnTo>
                <a:lnTo>
                  <a:pt x="15439" y="60637"/>
                </a:lnTo>
                <a:lnTo>
                  <a:pt x="15464" y="60384"/>
                </a:lnTo>
                <a:lnTo>
                  <a:pt x="15490" y="60144"/>
                </a:lnTo>
                <a:close/>
                <a:moveTo>
                  <a:pt x="11169" y="69518"/>
                </a:moveTo>
                <a:lnTo>
                  <a:pt x="11270" y="69745"/>
                </a:lnTo>
                <a:lnTo>
                  <a:pt x="11346" y="69972"/>
                </a:lnTo>
                <a:lnTo>
                  <a:pt x="11409" y="70225"/>
                </a:lnTo>
                <a:lnTo>
                  <a:pt x="11447" y="70490"/>
                </a:lnTo>
                <a:lnTo>
                  <a:pt x="11472" y="70756"/>
                </a:lnTo>
                <a:lnTo>
                  <a:pt x="11472" y="71046"/>
                </a:lnTo>
                <a:lnTo>
                  <a:pt x="11459" y="71337"/>
                </a:lnTo>
                <a:lnTo>
                  <a:pt x="11434" y="71640"/>
                </a:lnTo>
                <a:lnTo>
                  <a:pt x="11384" y="71956"/>
                </a:lnTo>
                <a:lnTo>
                  <a:pt x="11320" y="72271"/>
                </a:lnTo>
                <a:lnTo>
                  <a:pt x="11245" y="72600"/>
                </a:lnTo>
                <a:lnTo>
                  <a:pt x="11156" y="72928"/>
                </a:lnTo>
                <a:lnTo>
                  <a:pt x="11042" y="73269"/>
                </a:lnTo>
                <a:lnTo>
                  <a:pt x="10916" y="73611"/>
                </a:lnTo>
                <a:lnTo>
                  <a:pt x="10790" y="73952"/>
                </a:lnTo>
                <a:lnTo>
                  <a:pt x="10638" y="74293"/>
                </a:lnTo>
                <a:lnTo>
                  <a:pt x="10474" y="74634"/>
                </a:lnTo>
                <a:lnTo>
                  <a:pt x="10297" y="74975"/>
                </a:lnTo>
                <a:lnTo>
                  <a:pt x="10108" y="75316"/>
                </a:lnTo>
                <a:lnTo>
                  <a:pt x="9918" y="75657"/>
                </a:lnTo>
                <a:lnTo>
                  <a:pt x="9703" y="75998"/>
                </a:lnTo>
                <a:lnTo>
                  <a:pt x="9489" y="76327"/>
                </a:lnTo>
                <a:lnTo>
                  <a:pt x="9249" y="76655"/>
                </a:lnTo>
                <a:lnTo>
                  <a:pt x="9008" y="76983"/>
                </a:lnTo>
                <a:lnTo>
                  <a:pt x="8756" y="77299"/>
                </a:lnTo>
                <a:lnTo>
                  <a:pt x="8503" y="77602"/>
                </a:lnTo>
                <a:lnTo>
                  <a:pt x="8225" y="77893"/>
                </a:lnTo>
                <a:lnTo>
                  <a:pt x="7947" y="78184"/>
                </a:lnTo>
                <a:lnTo>
                  <a:pt x="7669" y="78461"/>
                </a:lnTo>
                <a:lnTo>
                  <a:pt x="7379" y="78727"/>
                </a:lnTo>
                <a:lnTo>
                  <a:pt x="7076" y="78979"/>
                </a:lnTo>
                <a:lnTo>
                  <a:pt x="6772" y="79219"/>
                </a:lnTo>
                <a:lnTo>
                  <a:pt x="6684" y="78954"/>
                </a:lnTo>
                <a:lnTo>
                  <a:pt x="6621" y="78676"/>
                </a:lnTo>
                <a:lnTo>
                  <a:pt x="6583" y="78398"/>
                </a:lnTo>
                <a:lnTo>
                  <a:pt x="6558" y="78108"/>
                </a:lnTo>
                <a:lnTo>
                  <a:pt x="6545" y="77805"/>
                </a:lnTo>
                <a:lnTo>
                  <a:pt x="6545" y="77489"/>
                </a:lnTo>
                <a:lnTo>
                  <a:pt x="6570" y="77173"/>
                </a:lnTo>
                <a:lnTo>
                  <a:pt x="6608" y="76857"/>
                </a:lnTo>
                <a:lnTo>
                  <a:pt x="6659" y="76529"/>
                </a:lnTo>
                <a:lnTo>
                  <a:pt x="6722" y="76200"/>
                </a:lnTo>
                <a:lnTo>
                  <a:pt x="6810" y="75859"/>
                </a:lnTo>
                <a:lnTo>
                  <a:pt x="6899" y="75531"/>
                </a:lnTo>
                <a:lnTo>
                  <a:pt x="7012" y="75190"/>
                </a:lnTo>
                <a:lnTo>
                  <a:pt x="7126" y="74849"/>
                </a:lnTo>
                <a:lnTo>
                  <a:pt x="7265" y="74507"/>
                </a:lnTo>
                <a:lnTo>
                  <a:pt x="7417" y="74166"/>
                </a:lnTo>
                <a:lnTo>
                  <a:pt x="7568" y="73838"/>
                </a:lnTo>
                <a:lnTo>
                  <a:pt x="7745" y="73497"/>
                </a:lnTo>
                <a:lnTo>
                  <a:pt x="7922" y="73168"/>
                </a:lnTo>
                <a:lnTo>
                  <a:pt x="8111" y="72840"/>
                </a:lnTo>
                <a:lnTo>
                  <a:pt x="8326" y="72524"/>
                </a:lnTo>
                <a:lnTo>
                  <a:pt x="8541" y="72196"/>
                </a:lnTo>
                <a:lnTo>
                  <a:pt x="8756" y="71892"/>
                </a:lnTo>
                <a:lnTo>
                  <a:pt x="8996" y="71589"/>
                </a:lnTo>
                <a:lnTo>
                  <a:pt x="9236" y="71286"/>
                </a:lnTo>
                <a:lnTo>
                  <a:pt x="9489" y="71008"/>
                </a:lnTo>
                <a:lnTo>
                  <a:pt x="9754" y="70730"/>
                </a:lnTo>
                <a:lnTo>
                  <a:pt x="10019" y="70465"/>
                </a:lnTo>
                <a:lnTo>
                  <a:pt x="10297" y="70212"/>
                </a:lnTo>
                <a:lnTo>
                  <a:pt x="10575" y="69972"/>
                </a:lnTo>
                <a:lnTo>
                  <a:pt x="10866" y="69732"/>
                </a:lnTo>
                <a:lnTo>
                  <a:pt x="11169" y="69518"/>
                </a:lnTo>
                <a:close/>
                <a:moveTo>
                  <a:pt x="19191" y="0"/>
                </a:moveTo>
                <a:lnTo>
                  <a:pt x="18850" y="51"/>
                </a:lnTo>
                <a:lnTo>
                  <a:pt x="18825" y="329"/>
                </a:lnTo>
                <a:lnTo>
                  <a:pt x="18812" y="468"/>
                </a:lnTo>
                <a:lnTo>
                  <a:pt x="18825" y="607"/>
                </a:lnTo>
                <a:lnTo>
                  <a:pt x="18901" y="1289"/>
                </a:lnTo>
                <a:lnTo>
                  <a:pt x="18976" y="1958"/>
                </a:lnTo>
                <a:lnTo>
                  <a:pt x="19141" y="3323"/>
                </a:lnTo>
                <a:lnTo>
                  <a:pt x="19229" y="3992"/>
                </a:lnTo>
                <a:lnTo>
                  <a:pt x="19292" y="4674"/>
                </a:lnTo>
                <a:lnTo>
                  <a:pt x="19343" y="5356"/>
                </a:lnTo>
                <a:lnTo>
                  <a:pt x="19381" y="6026"/>
                </a:lnTo>
                <a:lnTo>
                  <a:pt x="19431" y="7618"/>
                </a:lnTo>
                <a:lnTo>
                  <a:pt x="19469" y="9209"/>
                </a:lnTo>
                <a:lnTo>
                  <a:pt x="19532" y="12405"/>
                </a:lnTo>
                <a:lnTo>
                  <a:pt x="19570" y="15589"/>
                </a:lnTo>
                <a:lnTo>
                  <a:pt x="19621" y="18772"/>
                </a:lnTo>
                <a:lnTo>
                  <a:pt x="19621" y="18924"/>
                </a:lnTo>
                <a:lnTo>
                  <a:pt x="19608" y="19088"/>
                </a:lnTo>
                <a:lnTo>
                  <a:pt x="19558" y="19404"/>
                </a:lnTo>
                <a:lnTo>
                  <a:pt x="19494" y="19707"/>
                </a:lnTo>
                <a:lnTo>
                  <a:pt x="19406" y="20010"/>
                </a:lnTo>
                <a:lnTo>
                  <a:pt x="19254" y="20427"/>
                </a:lnTo>
                <a:lnTo>
                  <a:pt x="19103" y="20831"/>
                </a:lnTo>
                <a:lnTo>
                  <a:pt x="18939" y="21236"/>
                </a:lnTo>
                <a:lnTo>
                  <a:pt x="18762" y="21627"/>
                </a:lnTo>
                <a:lnTo>
                  <a:pt x="18585" y="22019"/>
                </a:lnTo>
                <a:lnTo>
                  <a:pt x="18395" y="22398"/>
                </a:lnTo>
                <a:lnTo>
                  <a:pt x="18193" y="22777"/>
                </a:lnTo>
                <a:lnTo>
                  <a:pt x="17978" y="23156"/>
                </a:lnTo>
                <a:lnTo>
                  <a:pt x="17764" y="23522"/>
                </a:lnTo>
                <a:lnTo>
                  <a:pt x="17549" y="23889"/>
                </a:lnTo>
                <a:lnTo>
                  <a:pt x="17081" y="24596"/>
                </a:lnTo>
                <a:lnTo>
                  <a:pt x="16601" y="25303"/>
                </a:lnTo>
                <a:lnTo>
                  <a:pt x="16096" y="25986"/>
                </a:lnTo>
                <a:lnTo>
                  <a:pt x="15578" y="26668"/>
                </a:lnTo>
                <a:lnTo>
                  <a:pt x="15047" y="27337"/>
                </a:lnTo>
                <a:lnTo>
                  <a:pt x="14504" y="27994"/>
                </a:lnTo>
                <a:lnTo>
                  <a:pt x="13961" y="28651"/>
                </a:lnTo>
                <a:lnTo>
                  <a:pt x="12862" y="29965"/>
                </a:lnTo>
                <a:lnTo>
                  <a:pt x="12318" y="30634"/>
                </a:lnTo>
                <a:lnTo>
                  <a:pt x="11788" y="31291"/>
                </a:lnTo>
                <a:lnTo>
                  <a:pt x="11725" y="31354"/>
                </a:lnTo>
                <a:lnTo>
                  <a:pt x="11636" y="31392"/>
                </a:lnTo>
                <a:lnTo>
                  <a:pt x="11535" y="31430"/>
                </a:lnTo>
                <a:lnTo>
                  <a:pt x="11409" y="31455"/>
                </a:lnTo>
                <a:lnTo>
                  <a:pt x="11295" y="31468"/>
                </a:lnTo>
                <a:lnTo>
                  <a:pt x="11169" y="31468"/>
                </a:lnTo>
                <a:lnTo>
                  <a:pt x="11055" y="31455"/>
                </a:lnTo>
                <a:lnTo>
                  <a:pt x="10954" y="31430"/>
                </a:lnTo>
                <a:lnTo>
                  <a:pt x="10714" y="31367"/>
                </a:lnTo>
                <a:lnTo>
                  <a:pt x="10487" y="31316"/>
                </a:lnTo>
                <a:lnTo>
                  <a:pt x="10247" y="31279"/>
                </a:lnTo>
                <a:lnTo>
                  <a:pt x="10019" y="31241"/>
                </a:lnTo>
                <a:lnTo>
                  <a:pt x="9779" y="31215"/>
                </a:lnTo>
                <a:lnTo>
                  <a:pt x="9539" y="31203"/>
                </a:lnTo>
                <a:lnTo>
                  <a:pt x="9312" y="31190"/>
                </a:lnTo>
                <a:lnTo>
                  <a:pt x="9072" y="31190"/>
                </a:lnTo>
                <a:lnTo>
                  <a:pt x="8844" y="31203"/>
                </a:lnTo>
                <a:lnTo>
                  <a:pt x="8617" y="31228"/>
                </a:lnTo>
                <a:lnTo>
                  <a:pt x="8377" y="31253"/>
                </a:lnTo>
                <a:lnTo>
                  <a:pt x="8149" y="31304"/>
                </a:lnTo>
                <a:lnTo>
                  <a:pt x="7922" y="31342"/>
                </a:lnTo>
                <a:lnTo>
                  <a:pt x="7695" y="31405"/>
                </a:lnTo>
                <a:lnTo>
                  <a:pt x="7480" y="31468"/>
                </a:lnTo>
                <a:lnTo>
                  <a:pt x="7252" y="31544"/>
                </a:lnTo>
                <a:lnTo>
                  <a:pt x="7038" y="31620"/>
                </a:lnTo>
                <a:lnTo>
                  <a:pt x="6823" y="31708"/>
                </a:lnTo>
                <a:lnTo>
                  <a:pt x="6608" y="31809"/>
                </a:lnTo>
                <a:lnTo>
                  <a:pt x="6406" y="31910"/>
                </a:lnTo>
                <a:lnTo>
                  <a:pt x="6204" y="32037"/>
                </a:lnTo>
                <a:lnTo>
                  <a:pt x="6002" y="32150"/>
                </a:lnTo>
                <a:lnTo>
                  <a:pt x="5800" y="32289"/>
                </a:lnTo>
                <a:lnTo>
                  <a:pt x="5610" y="32428"/>
                </a:lnTo>
                <a:lnTo>
                  <a:pt x="5433" y="32567"/>
                </a:lnTo>
                <a:lnTo>
                  <a:pt x="5244" y="32719"/>
                </a:lnTo>
                <a:lnTo>
                  <a:pt x="5067" y="32883"/>
                </a:lnTo>
                <a:lnTo>
                  <a:pt x="4903" y="33060"/>
                </a:lnTo>
                <a:lnTo>
                  <a:pt x="4738" y="33237"/>
                </a:lnTo>
                <a:lnTo>
                  <a:pt x="4587" y="33414"/>
                </a:lnTo>
                <a:lnTo>
                  <a:pt x="4435" y="33616"/>
                </a:lnTo>
                <a:lnTo>
                  <a:pt x="4296" y="33805"/>
                </a:lnTo>
                <a:lnTo>
                  <a:pt x="4170" y="34007"/>
                </a:lnTo>
                <a:lnTo>
                  <a:pt x="4043" y="34209"/>
                </a:lnTo>
                <a:lnTo>
                  <a:pt x="3942" y="34424"/>
                </a:lnTo>
                <a:lnTo>
                  <a:pt x="3841" y="34626"/>
                </a:lnTo>
                <a:lnTo>
                  <a:pt x="3639" y="35068"/>
                </a:lnTo>
                <a:lnTo>
                  <a:pt x="3437" y="35485"/>
                </a:lnTo>
                <a:lnTo>
                  <a:pt x="3728" y="35902"/>
                </a:lnTo>
                <a:lnTo>
                  <a:pt x="8680" y="34967"/>
                </a:lnTo>
                <a:lnTo>
                  <a:pt x="8276" y="35511"/>
                </a:lnTo>
                <a:lnTo>
                  <a:pt x="7796" y="36155"/>
                </a:lnTo>
                <a:lnTo>
                  <a:pt x="7417" y="36723"/>
                </a:lnTo>
                <a:lnTo>
                  <a:pt x="7038" y="37304"/>
                </a:lnTo>
                <a:lnTo>
                  <a:pt x="6671" y="37885"/>
                </a:lnTo>
                <a:lnTo>
                  <a:pt x="6305" y="38467"/>
                </a:lnTo>
                <a:lnTo>
                  <a:pt x="5913" y="39035"/>
                </a:lnTo>
                <a:lnTo>
                  <a:pt x="5711" y="39300"/>
                </a:lnTo>
                <a:lnTo>
                  <a:pt x="5509" y="39578"/>
                </a:lnTo>
                <a:lnTo>
                  <a:pt x="5294" y="39831"/>
                </a:lnTo>
                <a:lnTo>
                  <a:pt x="5067" y="40084"/>
                </a:lnTo>
                <a:lnTo>
                  <a:pt x="4839" y="40311"/>
                </a:lnTo>
                <a:lnTo>
                  <a:pt x="4587" y="40538"/>
                </a:lnTo>
                <a:lnTo>
                  <a:pt x="4195" y="40892"/>
                </a:lnTo>
                <a:lnTo>
                  <a:pt x="3816" y="41246"/>
                </a:lnTo>
                <a:lnTo>
                  <a:pt x="3450" y="41612"/>
                </a:lnTo>
                <a:lnTo>
                  <a:pt x="3096" y="41991"/>
                </a:lnTo>
                <a:lnTo>
                  <a:pt x="2755" y="42370"/>
                </a:lnTo>
                <a:lnTo>
                  <a:pt x="2426" y="42749"/>
                </a:lnTo>
                <a:lnTo>
                  <a:pt x="2111" y="43153"/>
                </a:lnTo>
                <a:lnTo>
                  <a:pt x="1820" y="43558"/>
                </a:lnTo>
                <a:lnTo>
                  <a:pt x="1529" y="43974"/>
                </a:lnTo>
                <a:lnTo>
                  <a:pt x="1264" y="44391"/>
                </a:lnTo>
                <a:lnTo>
                  <a:pt x="1011" y="44833"/>
                </a:lnTo>
                <a:lnTo>
                  <a:pt x="784" y="45276"/>
                </a:lnTo>
                <a:lnTo>
                  <a:pt x="557" y="45730"/>
                </a:lnTo>
                <a:lnTo>
                  <a:pt x="354" y="46210"/>
                </a:lnTo>
                <a:lnTo>
                  <a:pt x="178" y="46690"/>
                </a:lnTo>
                <a:lnTo>
                  <a:pt x="1" y="47183"/>
                </a:lnTo>
                <a:lnTo>
                  <a:pt x="1" y="49230"/>
                </a:lnTo>
                <a:lnTo>
                  <a:pt x="102" y="49406"/>
                </a:lnTo>
                <a:lnTo>
                  <a:pt x="190" y="49558"/>
                </a:lnTo>
                <a:lnTo>
                  <a:pt x="291" y="49697"/>
                </a:lnTo>
                <a:lnTo>
                  <a:pt x="392" y="49798"/>
                </a:lnTo>
                <a:lnTo>
                  <a:pt x="506" y="49886"/>
                </a:lnTo>
                <a:lnTo>
                  <a:pt x="607" y="49950"/>
                </a:lnTo>
                <a:lnTo>
                  <a:pt x="721" y="50000"/>
                </a:lnTo>
                <a:lnTo>
                  <a:pt x="835" y="50025"/>
                </a:lnTo>
                <a:lnTo>
                  <a:pt x="948" y="50025"/>
                </a:lnTo>
                <a:lnTo>
                  <a:pt x="1075" y="50000"/>
                </a:lnTo>
                <a:lnTo>
                  <a:pt x="1201" y="49962"/>
                </a:lnTo>
                <a:lnTo>
                  <a:pt x="1315" y="49912"/>
                </a:lnTo>
                <a:lnTo>
                  <a:pt x="1454" y="49823"/>
                </a:lnTo>
                <a:lnTo>
                  <a:pt x="1580" y="49735"/>
                </a:lnTo>
                <a:lnTo>
                  <a:pt x="1719" y="49609"/>
                </a:lnTo>
                <a:lnTo>
                  <a:pt x="1858" y="49470"/>
                </a:lnTo>
                <a:lnTo>
                  <a:pt x="2186" y="49116"/>
                </a:lnTo>
                <a:lnTo>
                  <a:pt x="2502" y="48737"/>
                </a:lnTo>
                <a:lnTo>
                  <a:pt x="2805" y="48358"/>
                </a:lnTo>
                <a:lnTo>
                  <a:pt x="3096" y="47966"/>
                </a:lnTo>
                <a:lnTo>
                  <a:pt x="3361" y="47562"/>
                </a:lnTo>
                <a:lnTo>
                  <a:pt x="3614" y="47158"/>
                </a:lnTo>
                <a:lnTo>
                  <a:pt x="3854" y="46754"/>
                </a:lnTo>
                <a:lnTo>
                  <a:pt x="4069" y="46324"/>
                </a:lnTo>
                <a:lnTo>
                  <a:pt x="4258" y="45895"/>
                </a:lnTo>
                <a:lnTo>
                  <a:pt x="4435" y="45452"/>
                </a:lnTo>
                <a:lnTo>
                  <a:pt x="4599" y="45010"/>
                </a:lnTo>
                <a:lnTo>
                  <a:pt x="4738" y="44543"/>
                </a:lnTo>
                <a:lnTo>
                  <a:pt x="4852" y="44088"/>
                </a:lnTo>
                <a:lnTo>
                  <a:pt x="4953" y="43608"/>
                </a:lnTo>
                <a:lnTo>
                  <a:pt x="5029" y="43128"/>
                </a:lnTo>
                <a:lnTo>
                  <a:pt x="5092" y="42635"/>
                </a:lnTo>
                <a:lnTo>
                  <a:pt x="5130" y="42332"/>
                </a:lnTo>
                <a:lnTo>
                  <a:pt x="5193" y="42016"/>
                </a:lnTo>
                <a:lnTo>
                  <a:pt x="5294" y="41688"/>
                </a:lnTo>
                <a:lnTo>
                  <a:pt x="5408" y="41334"/>
                </a:lnTo>
                <a:lnTo>
                  <a:pt x="5534" y="40980"/>
                </a:lnTo>
                <a:lnTo>
                  <a:pt x="5686" y="40627"/>
                </a:lnTo>
                <a:lnTo>
                  <a:pt x="5863" y="40260"/>
                </a:lnTo>
                <a:lnTo>
                  <a:pt x="6052" y="39907"/>
                </a:lnTo>
                <a:lnTo>
                  <a:pt x="6242" y="39553"/>
                </a:lnTo>
                <a:lnTo>
                  <a:pt x="6456" y="39212"/>
                </a:lnTo>
                <a:lnTo>
                  <a:pt x="6684" y="38883"/>
                </a:lnTo>
                <a:lnTo>
                  <a:pt x="6911" y="38568"/>
                </a:lnTo>
                <a:lnTo>
                  <a:pt x="7139" y="38290"/>
                </a:lnTo>
                <a:lnTo>
                  <a:pt x="7391" y="38024"/>
                </a:lnTo>
                <a:lnTo>
                  <a:pt x="7631" y="37797"/>
                </a:lnTo>
                <a:lnTo>
                  <a:pt x="7871" y="37595"/>
                </a:lnTo>
                <a:lnTo>
                  <a:pt x="7871" y="37595"/>
                </a:lnTo>
                <a:lnTo>
                  <a:pt x="7834" y="37898"/>
                </a:lnTo>
                <a:lnTo>
                  <a:pt x="7770" y="38201"/>
                </a:lnTo>
                <a:lnTo>
                  <a:pt x="7669" y="38795"/>
                </a:lnTo>
                <a:lnTo>
                  <a:pt x="7619" y="39098"/>
                </a:lnTo>
                <a:lnTo>
                  <a:pt x="7594" y="39389"/>
                </a:lnTo>
                <a:lnTo>
                  <a:pt x="7581" y="39679"/>
                </a:lnTo>
                <a:lnTo>
                  <a:pt x="7581" y="39831"/>
                </a:lnTo>
                <a:lnTo>
                  <a:pt x="7594" y="39970"/>
                </a:lnTo>
                <a:lnTo>
                  <a:pt x="7657" y="40450"/>
                </a:lnTo>
                <a:lnTo>
                  <a:pt x="7732" y="40930"/>
                </a:lnTo>
                <a:lnTo>
                  <a:pt x="7808" y="41410"/>
                </a:lnTo>
                <a:lnTo>
                  <a:pt x="7909" y="41890"/>
                </a:lnTo>
                <a:lnTo>
                  <a:pt x="8010" y="42357"/>
                </a:lnTo>
                <a:lnTo>
                  <a:pt x="8137" y="42825"/>
                </a:lnTo>
                <a:lnTo>
                  <a:pt x="8288" y="43280"/>
                </a:lnTo>
                <a:lnTo>
                  <a:pt x="8453" y="43734"/>
                </a:lnTo>
                <a:lnTo>
                  <a:pt x="8528" y="43899"/>
                </a:lnTo>
                <a:lnTo>
                  <a:pt x="8617" y="44038"/>
                </a:lnTo>
                <a:lnTo>
                  <a:pt x="8705" y="44151"/>
                </a:lnTo>
                <a:lnTo>
                  <a:pt x="8806" y="44240"/>
                </a:lnTo>
                <a:lnTo>
                  <a:pt x="8907" y="44315"/>
                </a:lnTo>
                <a:lnTo>
                  <a:pt x="9008" y="44366"/>
                </a:lnTo>
                <a:lnTo>
                  <a:pt x="9110" y="44391"/>
                </a:lnTo>
                <a:lnTo>
                  <a:pt x="9223" y="44404"/>
                </a:lnTo>
                <a:lnTo>
                  <a:pt x="9324" y="44391"/>
                </a:lnTo>
                <a:lnTo>
                  <a:pt x="9438" y="44353"/>
                </a:lnTo>
                <a:lnTo>
                  <a:pt x="9539" y="44303"/>
                </a:lnTo>
                <a:lnTo>
                  <a:pt x="9640" y="44227"/>
                </a:lnTo>
                <a:lnTo>
                  <a:pt x="9729" y="44126"/>
                </a:lnTo>
                <a:lnTo>
                  <a:pt x="9817" y="44012"/>
                </a:lnTo>
                <a:lnTo>
                  <a:pt x="9905" y="43873"/>
                </a:lnTo>
                <a:lnTo>
                  <a:pt x="9981" y="43722"/>
                </a:lnTo>
                <a:lnTo>
                  <a:pt x="10209" y="43166"/>
                </a:lnTo>
                <a:lnTo>
                  <a:pt x="10411" y="42610"/>
                </a:lnTo>
                <a:lnTo>
                  <a:pt x="10575" y="42054"/>
                </a:lnTo>
                <a:lnTo>
                  <a:pt x="10727" y="41498"/>
                </a:lnTo>
                <a:lnTo>
                  <a:pt x="10840" y="40943"/>
                </a:lnTo>
                <a:lnTo>
                  <a:pt x="10891" y="40665"/>
                </a:lnTo>
                <a:lnTo>
                  <a:pt x="10929" y="40387"/>
                </a:lnTo>
                <a:lnTo>
                  <a:pt x="10967" y="40109"/>
                </a:lnTo>
                <a:lnTo>
                  <a:pt x="10979" y="39831"/>
                </a:lnTo>
                <a:lnTo>
                  <a:pt x="11005" y="39553"/>
                </a:lnTo>
                <a:lnTo>
                  <a:pt x="11005" y="39275"/>
                </a:lnTo>
                <a:lnTo>
                  <a:pt x="11005" y="38997"/>
                </a:lnTo>
                <a:lnTo>
                  <a:pt x="10979" y="38719"/>
                </a:lnTo>
                <a:lnTo>
                  <a:pt x="10967" y="38441"/>
                </a:lnTo>
                <a:lnTo>
                  <a:pt x="10929" y="38163"/>
                </a:lnTo>
                <a:lnTo>
                  <a:pt x="10891" y="37885"/>
                </a:lnTo>
                <a:lnTo>
                  <a:pt x="10840" y="37608"/>
                </a:lnTo>
                <a:lnTo>
                  <a:pt x="10777" y="37330"/>
                </a:lnTo>
                <a:lnTo>
                  <a:pt x="10701" y="37052"/>
                </a:lnTo>
                <a:lnTo>
                  <a:pt x="10613" y="36774"/>
                </a:lnTo>
                <a:lnTo>
                  <a:pt x="10512" y="36496"/>
                </a:lnTo>
                <a:lnTo>
                  <a:pt x="10411" y="36218"/>
                </a:lnTo>
                <a:lnTo>
                  <a:pt x="10297" y="35953"/>
                </a:lnTo>
                <a:lnTo>
                  <a:pt x="10158" y="35675"/>
                </a:lnTo>
                <a:lnTo>
                  <a:pt x="10019" y="35397"/>
                </a:lnTo>
                <a:lnTo>
                  <a:pt x="9868" y="35119"/>
                </a:lnTo>
                <a:lnTo>
                  <a:pt x="9703" y="34841"/>
                </a:lnTo>
                <a:lnTo>
                  <a:pt x="10348" y="34045"/>
                </a:lnTo>
                <a:lnTo>
                  <a:pt x="10992" y="33249"/>
                </a:lnTo>
                <a:lnTo>
                  <a:pt x="12318" y="31683"/>
                </a:lnTo>
                <a:lnTo>
                  <a:pt x="13658" y="30116"/>
                </a:lnTo>
                <a:lnTo>
                  <a:pt x="14315" y="29321"/>
                </a:lnTo>
                <a:lnTo>
                  <a:pt x="14972" y="28512"/>
                </a:lnTo>
                <a:lnTo>
                  <a:pt x="15616" y="27691"/>
                </a:lnTo>
                <a:lnTo>
                  <a:pt x="16248" y="26857"/>
                </a:lnTo>
                <a:lnTo>
                  <a:pt x="16867" y="26011"/>
                </a:lnTo>
                <a:lnTo>
                  <a:pt x="17460" y="25127"/>
                </a:lnTo>
                <a:lnTo>
                  <a:pt x="17751" y="24684"/>
                </a:lnTo>
                <a:lnTo>
                  <a:pt x="18029" y="24242"/>
                </a:lnTo>
                <a:lnTo>
                  <a:pt x="18307" y="23775"/>
                </a:lnTo>
                <a:lnTo>
                  <a:pt x="18585" y="23307"/>
                </a:lnTo>
                <a:lnTo>
                  <a:pt x="18850" y="22840"/>
                </a:lnTo>
                <a:lnTo>
                  <a:pt x="19103" y="22360"/>
                </a:lnTo>
                <a:lnTo>
                  <a:pt x="19355" y="21880"/>
                </a:lnTo>
                <a:lnTo>
                  <a:pt x="19595" y="21375"/>
                </a:lnTo>
                <a:lnTo>
                  <a:pt x="19494" y="23825"/>
                </a:lnTo>
                <a:lnTo>
                  <a:pt x="19381" y="26188"/>
                </a:lnTo>
                <a:lnTo>
                  <a:pt x="19280" y="28462"/>
                </a:lnTo>
                <a:lnTo>
                  <a:pt x="19216" y="29598"/>
                </a:lnTo>
                <a:lnTo>
                  <a:pt x="19141" y="30723"/>
                </a:lnTo>
                <a:lnTo>
                  <a:pt x="19065" y="31834"/>
                </a:lnTo>
                <a:lnTo>
                  <a:pt x="18989" y="32959"/>
                </a:lnTo>
                <a:lnTo>
                  <a:pt x="18800" y="35195"/>
                </a:lnTo>
                <a:lnTo>
                  <a:pt x="18421" y="39591"/>
                </a:lnTo>
                <a:lnTo>
                  <a:pt x="18054" y="39705"/>
                </a:lnTo>
                <a:lnTo>
                  <a:pt x="17688" y="39831"/>
                </a:lnTo>
                <a:lnTo>
                  <a:pt x="17334" y="39970"/>
                </a:lnTo>
                <a:lnTo>
                  <a:pt x="17006" y="40121"/>
                </a:lnTo>
                <a:lnTo>
                  <a:pt x="16677" y="40273"/>
                </a:lnTo>
                <a:lnTo>
                  <a:pt x="16374" y="40437"/>
                </a:lnTo>
                <a:lnTo>
                  <a:pt x="16071" y="40614"/>
                </a:lnTo>
                <a:lnTo>
                  <a:pt x="15780" y="40804"/>
                </a:lnTo>
                <a:lnTo>
                  <a:pt x="15502" y="41006"/>
                </a:lnTo>
                <a:lnTo>
                  <a:pt x="15237" y="41208"/>
                </a:lnTo>
                <a:lnTo>
                  <a:pt x="14984" y="41423"/>
                </a:lnTo>
                <a:lnTo>
                  <a:pt x="14744" y="41637"/>
                </a:lnTo>
                <a:lnTo>
                  <a:pt x="14504" y="41865"/>
                </a:lnTo>
                <a:lnTo>
                  <a:pt x="14277" y="42105"/>
                </a:lnTo>
                <a:lnTo>
                  <a:pt x="14062" y="42357"/>
                </a:lnTo>
                <a:lnTo>
                  <a:pt x="13860" y="42610"/>
                </a:lnTo>
                <a:lnTo>
                  <a:pt x="13658" y="42875"/>
                </a:lnTo>
                <a:lnTo>
                  <a:pt x="13468" y="43141"/>
                </a:lnTo>
                <a:lnTo>
                  <a:pt x="13279" y="43419"/>
                </a:lnTo>
                <a:lnTo>
                  <a:pt x="13102" y="43696"/>
                </a:lnTo>
                <a:lnTo>
                  <a:pt x="12938" y="43987"/>
                </a:lnTo>
                <a:lnTo>
                  <a:pt x="12773" y="44290"/>
                </a:lnTo>
                <a:lnTo>
                  <a:pt x="12622" y="44593"/>
                </a:lnTo>
                <a:lnTo>
                  <a:pt x="12470" y="44897"/>
                </a:lnTo>
                <a:lnTo>
                  <a:pt x="12192" y="45541"/>
                </a:lnTo>
                <a:lnTo>
                  <a:pt x="11927" y="46198"/>
                </a:lnTo>
                <a:lnTo>
                  <a:pt x="11687" y="46880"/>
                </a:lnTo>
                <a:lnTo>
                  <a:pt x="11447" y="47587"/>
                </a:lnTo>
                <a:lnTo>
                  <a:pt x="11725" y="47562"/>
                </a:lnTo>
                <a:lnTo>
                  <a:pt x="11977" y="47549"/>
                </a:lnTo>
                <a:lnTo>
                  <a:pt x="12470" y="47524"/>
                </a:lnTo>
                <a:lnTo>
                  <a:pt x="12685" y="47512"/>
                </a:lnTo>
                <a:lnTo>
                  <a:pt x="12900" y="47474"/>
                </a:lnTo>
                <a:lnTo>
                  <a:pt x="13102" y="47436"/>
                </a:lnTo>
                <a:lnTo>
                  <a:pt x="13291" y="47373"/>
                </a:lnTo>
                <a:lnTo>
                  <a:pt x="13493" y="47284"/>
                </a:lnTo>
                <a:lnTo>
                  <a:pt x="13683" y="47183"/>
                </a:lnTo>
                <a:lnTo>
                  <a:pt x="13872" y="47095"/>
                </a:lnTo>
                <a:lnTo>
                  <a:pt x="14049" y="46981"/>
                </a:lnTo>
                <a:lnTo>
                  <a:pt x="14403" y="46754"/>
                </a:lnTo>
                <a:lnTo>
                  <a:pt x="14732" y="46514"/>
                </a:lnTo>
                <a:lnTo>
                  <a:pt x="15035" y="46248"/>
                </a:lnTo>
                <a:lnTo>
                  <a:pt x="15338" y="45970"/>
                </a:lnTo>
                <a:lnTo>
                  <a:pt x="15616" y="45680"/>
                </a:lnTo>
                <a:lnTo>
                  <a:pt x="15881" y="45377"/>
                </a:lnTo>
                <a:lnTo>
                  <a:pt x="16146" y="45061"/>
                </a:lnTo>
                <a:lnTo>
                  <a:pt x="16399" y="44732"/>
                </a:lnTo>
                <a:lnTo>
                  <a:pt x="16892" y="44075"/>
                </a:lnTo>
                <a:lnTo>
                  <a:pt x="17385" y="43393"/>
                </a:lnTo>
                <a:lnTo>
                  <a:pt x="17877" y="42736"/>
                </a:lnTo>
                <a:lnTo>
                  <a:pt x="15906" y="53752"/>
                </a:lnTo>
                <a:lnTo>
                  <a:pt x="15388" y="53803"/>
                </a:lnTo>
                <a:lnTo>
                  <a:pt x="14883" y="53866"/>
                </a:lnTo>
                <a:lnTo>
                  <a:pt x="14365" y="53954"/>
                </a:lnTo>
                <a:lnTo>
                  <a:pt x="13860" y="54055"/>
                </a:lnTo>
                <a:lnTo>
                  <a:pt x="13354" y="54182"/>
                </a:lnTo>
                <a:lnTo>
                  <a:pt x="12849" y="54333"/>
                </a:lnTo>
                <a:lnTo>
                  <a:pt x="12356" y="54497"/>
                </a:lnTo>
                <a:lnTo>
                  <a:pt x="11876" y="54674"/>
                </a:lnTo>
                <a:lnTo>
                  <a:pt x="11396" y="54876"/>
                </a:lnTo>
                <a:lnTo>
                  <a:pt x="10929" y="55091"/>
                </a:lnTo>
                <a:lnTo>
                  <a:pt x="10474" y="55318"/>
                </a:lnTo>
                <a:lnTo>
                  <a:pt x="10032" y="55559"/>
                </a:lnTo>
                <a:lnTo>
                  <a:pt x="9602" y="55824"/>
                </a:lnTo>
                <a:lnTo>
                  <a:pt x="9185" y="56089"/>
                </a:lnTo>
                <a:lnTo>
                  <a:pt x="8781" y="56367"/>
                </a:lnTo>
                <a:lnTo>
                  <a:pt x="8402" y="56645"/>
                </a:lnTo>
                <a:lnTo>
                  <a:pt x="8036" y="56948"/>
                </a:lnTo>
                <a:lnTo>
                  <a:pt x="7695" y="57251"/>
                </a:lnTo>
                <a:lnTo>
                  <a:pt x="7366" y="57554"/>
                </a:lnTo>
                <a:lnTo>
                  <a:pt x="7063" y="57870"/>
                </a:lnTo>
                <a:lnTo>
                  <a:pt x="6785" y="58199"/>
                </a:lnTo>
                <a:lnTo>
                  <a:pt x="6532" y="58515"/>
                </a:lnTo>
                <a:lnTo>
                  <a:pt x="6305" y="58843"/>
                </a:lnTo>
                <a:lnTo>
                  <a:pt x="6103" y="59184"/>
                </a:lnTo>
                <a:lnTo>
                  <a:pt x="5926" y="59513"/>
                </a:lnTo>
                <a:lnTo>
                  <a:pt x="5787" y="59841"/>
                </a:lnTo>
                <a:lnTo>
                  <a:pt x="5673" y="60169"/>
                </a:lnTo>
                <a:lnTo>
                  <a:pt x="5623" y="60334"/>
                </a:lnTo>
                <a:lnTo>
                  <a:pt x="5585" y="60510"/>
                </a:lnTo>
                <a:lnTo>
                  <a:pt x="5559" y="60675"/>
                </a:lnTo>
                <a:lnTo>
                  <a:pt x="5534" y="60826"/>
                </a:lnTo>
                <a:lnTo>
                  <a:pt x="5522" y="60991"/>
                </a:lnTo>
                <a:lnTo>
                  <a:pt x="5522" y="61155"/>
                </a:lnTo>
                <a:lnTo>
                  <a:pt x="5534" y="61319"/>
                </a:lnTo>
                <a:lnTo>
                  <a:pt x="5547" y="61471"/>
                </a:lnTo>
                <a:lnTo>
                  <a:pt x="5572" y="61635"/>
                </a:lnTo>
                <a:lnTo>
                  <a:pt x="5597" y="61786"/>
                </a:lnTo>
                <a:lnTo>
                  <a:pt x="5989" y="61761"/>
                </a:lnTo>
                <a:lnTo>
                  <a:pt x="6381" y="61723"/>
                </a:lnTo>
                <a:lnTo>
                  <a:pt x="6747" y="61660"/>
                </a:lnTo>
                <a:lnTo>
                  <a:pt x="7126" y="61597"/>
                </a:lnTo>
                <a:lnTo>
                  <a:pt x="7480" y="61521"/>
                </a:lnTo>
                <a:lnTo>
                  <a:pt x="7834" y="61433"/>
                </a:lnTo>
                <a:lnTo>
                  <a:pt x="8187" y="61332"/>
                </a:lnTo>
                <a:lnTo>
                  <a:pt x="8528" y="61218"/>
                </a:lnTo>
                <a:lnTo>
                  <a:pt x="8870" y="61092"/>
                </a:lnTo>
                <a:lnTo>
                  <a:pt x="9198" y="60953"/>
                </a:lnTo>
                <a:lnTo>
                  <a:pt x="9514" y="60814"/>
                </a:lnTo>
                <a:lnTo>
                  <a:pt x="9830" y="60662"/>
                </a:lnTo>
                <a:lnTo>
                  <a:pt x="10146" y="60498"/>
                </a:lnTo>
                <a:lnTo>
                  <a:pt x="10449" y="60321"/>
                </a:lnTo>
                <a:lnTo>
                  <a:pt x="10752" y="60144"/>
                </a:lnTo>
                <a:lnTo>
                  <a:pt x="11042" y="59955"/>
                </a:lnTo>
                <a:lnTo>
                  <a:pt x="11333" y="59753"/>
                </a:lnTo>
                <a:lnTo>
                  <a:pt x="11624" y="59550"/>
                </a:lnTo>
                <a:lnTo>
                  <a:pt x="11902" y="59336"/>
                </a:lnTo>
                <a:lnTo>
                  <a:pt x="12180" y="59108"/>
                </a:lnTo>
                <a:lnTo>
                  <a:pt x="12457" y="58881"/>
                </a:lnTo>
                <a:lnTo>
                  <a:pt x="12723" y="58641"/>
                </a:lnTo>
                <a:lnTo>
                  <a:pt x="13253" y="58161"/>
                </a:lnTo>
                <a:lnTo>
                  <a:pt x="13771" y="57643"/>
                </a:lnTo>
                <a:lnTo>
                  <a:pt x="14277" y="57112"/>
                </a:lnTo>
                <a:lnTo>
                  <a:pt x="14769" y="56569"/>
                </a:lnTo>
                <a:lnTo>
                  <a:pt x="15262" y="56001"/>
                </a:lnTo>
                <a:lnTo>
                  <a:pt x="14908" y="57390"/>
                </a:lnTo>
                <a:lnTo>
                  <a:pt x="14542" y="58755"/>
                </a:lnTo>
                <a:lnTo>
                  <a:pt x="14163" y="60119"/>
                </a:lnTo>
                <a:lnTo>
                  <a:pt x="13746" y="61471"/>
                </a:lnTo>
                <a:lnTo>
                  <a:pt x="13317" y="62860"/>
                </a:lnTo>
                <a:lnTo>
                  <a:pt x="12874" y="64237"/>
                </a:lnTo>
                <a:lnTo>
                  <a:pt x="12407" y="65614"/>
                </a:lnTo>
                <a:lnTo>
                  <a:pt x="12167" y="66309"/>
                </a:lnTo>
                <a:lnTo>
                  <a:pt x="11914" y="66991"/>
                </a:lnTo>
                <a:lnTo>
                  <a:pt x="11813" y="67231"/>
                </a:lnTo>
                <a:lnTo>
                  <a:pt x="11687" y="67471"/>
                </a:lnTo>
                <a:lnTo>
                  <a:pt x="11560" y="67711"/>
                </a:lnTo>
                <a:lnTo>
                  <a:pt x="11409" y="67951"/>
                </a:lnTo>
                <a:lnTo>
                  <a:pt x="11245" y="68166"/>
                </a:lnTo>
                <a:lnTo>
                  <a:pt x="11068" y="68381"/>
                </a:lnTo>
                <a:lnTo>
                  <a:pt x="10891" y="68583"/>
                </a:lnTo>
                <a:lnTo>
                  <a:pt x="10701" y="68772"/>
                </a:lnTo>
                <a:lnTo>
                  <a:pt x="10322" y="69126"/>
                </a:lnTo>
                <a:lnTo>
                  <a:pt x="9956" y="69480"/>
                </a:lnTo>
                <a:lnTo>
                  <a:pt x="9590" y="69846"/>
                </a:lnTo>
                <a:lnTo>
                  <a:pt x="9249" y="70212"/>
                </a:lnTo>
                <a:lnTo>
                  <a:pt x="8907" y="70591"/>
                </a:lnTo>
                <a:lnTo>
                  <a:pt x="8579" y="70983"/>
                </a:lnTo>
                <a:lnTo>
                  <a:pt x="8263" y="71375"/>
                </a:lnTo>
                <a:lnTo>
                  <a:pt x="7960" y="71779"/>
                </a:lnTo>
                <a:lnTo>
                  <a:pt x="7669" y="72183"/>
                </a:lnTo>
                <a:lnTo>
                  <a:pt x="7404" y="72613"/>
                </a:lnTo>
                <a:lnTo>
                  <a:pt x="7139" y="73042"/>
                </a:lnTo>
                <a:lnTo>
                  <a:pt x="6899" y="73484"/>
                </a:lnTo>
                <a:lnTo>
                  <a:pt x="6684" y="73939"/>
                </a:lnTo>
                <a:lnTo>
                  <a:pt x="6469" y="74406"/>
                </a:lnTo>
                <a:lnTo>
                  <a:pt x="6280" y="74874"/>
                </a:lnTo>
                <a:lnTo>
                  <a:pt x="6115" y="75366"/>
                </a:lnTo>
                <a:lnTo>
                  <a:pt x="6014" y="75682"/>
                </a:lnTo>
                <a:lnTo>
                  <a:pt x="5926" y="75998"/>
                </a:lnTo>
                <a:lnTo>
                  <a:pt x="5850" y="76314"/>
                </a:lnTo>
                <a:lnTo>
                  <a:pt x="5787" y="76630"/>
                </a:lnTo>
                <a:lnTo>
                  <a:pt x="5736" y="76946"/>
                </a:lnTo>
                <a:lnTo>
                  <a:pt x="5698" y="77261"/>
                </a:lnTo>
                <a:lnTo>
                  <a:pt x="5673" y="77577"/>
                </a:lnTo>
                <a:lnTo>
                  <a:pt x="5673" y="77893"/>
                </a:lnTo>
                <a:lnTo>
                  <a:pt x="5686" y="78196"/>
                </a:lnTo>
                <a:lnTo>
                  <a:pt x="5724" y="78512"/>
                </a:lnTo>
                <a:lnTo>
                  <a:pt x="5774" y="78828"/>
                </a:lnTo>
                <a:lnTo>
                  <a:pt x="5850" y="79144"/>
                </a:lnTo>
                <a:lnTo>
                  <a:pt x="5939" y="79447"/>
                </a:lnTo>
                <a:lnTo>
                  <a:pt x="6065" y="79763"/>
                </a:lnTo>
                <a:lnTo>
                  <a:pt x="6216" y="80066"/>
                </a:lnTo>
                <a:lnTo>
                  <a:pt x="6381" y="80369"/>
                </a:lnTo>
                <a:lnTo>
                  <a:pt x="6899" y="80369"/>
                </a:lnTo>
                <a:lnTo>
                  <a:pt x="7379" y="79889"/>
                </a:lnTo>
                <a:lnTo>
                  <a:pt x="7619" y="79649"/>
                </a:lnTo>
                <a:lnTo>
                  <a:pt x="7871" y="79409"/>
                </a:lnTo>
                <a:lnTo>
                  <a:pt x="8377" y="78929"/>
                </a:lnTo>
                <a:lnTo>
                  <a:pt x="8629" y="78676"/>
                </a:lnTo>
                <a:lnTo>
                  <a:pt x="8857" y="78436"/>
                </a:lnTo>
                <a:lnTo>
                  <a:pt x="9097" y="78171"/>
                </a:lnTo>
                <a:lnTo>
                  <a:pt x="9312" y="77918"/>
                </a:lnTo>
                <a:lnTo>
                  <a:pt x="9526" y="77653"/>
                </a:lnTo>
                <a:lnTo>
                  <a:pt x="9741" y="77400"/>
                </a:lnTo>
                <a:lnTo>
                  <a:pt x="9943" y="77122"/>
                </a:lnTo>
                <a:lnTo>
                  <a:pt x="10133" y="76857"/>
                </a:lnTo>
                <a:lnTo>
                  <a:pt x="10322" y="76579"/>
                </a:lnTo>
                <a:lnTo>
                  <a:pt x="10499" y="76301"/>
                </a:lnTo>
                <a:lnTo>
                  <a:pt x="10663" y="76023"/>
                </a:lnTo>
                <a:lnTo>
                  <a:pt x="10828" y="75733"/>
                </a:lnTo>
                <a:lnTo>
                  <a:pt x="10979" y="75442"/>
                </a:lnTo>
                <a:lnTo>
                  <a:pt x="11118" y="75152"/>
                </a:lnTo>
                <a:lnTo>
                  <a:pt x="11257" y="74849"/>
                </a:lnTo>
                <a:lnTo>
                  <a:pt x="11384" y="74558"/>
                </a:lnTo>
                <a:lnTo>
                  <a:pt x="11497" y="74242"/>
                </a:lnTo>
                <a:lnTo>
                  <a:pt x="11611" y="73939"/>
                </a:lnTo>
                <a:lnTo>
                  <a:pt x="11712" y="73623"/>
                </a:lnTo>
                <a:lnTo>
                  <a:pt x="11813" y="73307"/>
                </a:lnTo>
                <a:lnTo>
                  <a:pt x="11889" y="72992"/>
                </a:lnTo>
                <a:lnTo>
                  <a:pt x="11965" y="72663"/>
                </a:lnTo>
                <a:lnTo>
                  <a:pt x="12041" y="72335"/>
                </a:lnTo>
                <a:lnTo>
                  <a:pt x="12091" y="72006"/>
                </a:lnTo>
                <a:lnTo>
                  <a:pt x="12142" y="71665"/>
                </a:lnTo>
                <a:lnTo>
                  <a:pt x="12180" y="71324"/>
                </a:lnTo>
                <a:lnTo>
                  <a:pt x="12217" y="70983"/>
                </a:lnTo>
                <a:lnTo>
                  <a:pt x="12230" y="70629"/>
                </a:lnTo>
                <a:lnTo>
                  <a:pt x="12243" y="70276"/>
                </a:lnTo>
                <a:lnTo>
                  <a:pt x="12243" y="69922"/>
                </a:lnTo>
                <a:lnTo>
                  <a:pt x="12255" y="69631"/>
                </a:lnTo>
                <a:lnTo>
                  <a:pt x="12268" y="69353"/>
                </a:lnTo>
                <a:lnTo>
                  <a:pt x="12281" y="69075"/>
                </a:lnTo>
                <a:lnTo>
                  <a:pt x="12318" y="68797"/>
                </a:lnTo>
                <a:lnTo>
                  <a:pt x="12344" y="68532"/>
                </a:lnTo>
                <a:lnTo>
                  <a:pt x="12394" y="68254"/>
                </a:lnTo>
                <a:lnTo>
                  <a:pt x="12495" y="67724"/>
                </a:lnTo>
                <a:lnTo>
                  <a:pt x="12634" y="67193"/>
                </a:lnTo>
                <a:lnTo>
                  <a:pt x="12786" y="66675"/>
                </a:lnTo>
                <a:lnTo>
                  <a:pt x="12950" y="66157"/>
                </a:lnTo>
                <a:lnTo>
                  <a:pt x="13114" y="65639"/>
                </a:lnTo>
                <a:lnTo>
                  <a:pt x="13493" y="64616"/>
                </a:lnTo>
                <a:lnTo>
                  <a:pt x="13860" y="63593"/>
                </a:lnTo>
                <a:lnTo>
                  <a:pt x="14024" y="63075"/>
                </a:lnTo>
                <a:lnTo>
                  <a:pt x="14188" y="62557"/>
                </a:lnTo>
                <a:lnTo>
                  <a:pt x="14327" y="62039"/>
                </a:lnTo>
                <a:lnTo>
                  <a:pt x="14454" y="61508"/>
                </a:lnTo>
                <a:lnTo>
                  <a:pt x="14732" y="62178"/>
                </a:lnTo>
                <a:lnTo>
                  <a:pt x="14997" y="62822"/>
                </a:lnTo>
                <a:lnTo>
                  <a:pt x="15515" y="64111"/>
                </a:lnTo>
                <a:lnTo>
                  <a:pt x="15767" y="64730"/>
                </a:lnTo>
                <a:lnTo>
                  <a:pt x="16045" y="65349"/>
                </a:lnTo>
                <a:lnTo>
                  <a:pt x="16336" y="65955"/>
                </a:lnTo>
                <a:lnTo>
                  <a:pt x="16639" y="66549"/>
                </a:lnTo>
                <a:lnTo>
                  <a:pt x="16728" y="66713"/>
                </a:lnTo>
                <a:lnTo>
                  <a:pt x="16829" y="66877"/>
                </a:lnTo>
                <a:lnTo>
                  <a:pt x="17056" y="67193"/>
                </a:lnTo>
                <a:lnTo>
                  <a:pt x="17309" y="67496"/>
                </a:lnTo>
                <a:lnTo>
                  <a:pt x="17574" y="67787"/>
                </a:lnTo>
                <a:lnTo>
                  <a:pt x="17852" y="68065"/>
                </a:lnTo>
                <a:lnTo>
                  <a:pt x="18155" y="68330"/>
                </a:lnTo>
                <a:lnTo>
                  <a:pt x="18749" y="68848"/>
                </a:lnTo>
                <a:lnTo>
                  <a:pt x="18875" y="68949"/>
                </a:lnTo>
                <a:lnTo>
                  <a:pt x="18989" y="69025"/>
                </a:lnTo>
                <a:lnTo>
                  <a:pt x="19103" y="69088"/>
                </a:lnTo>
                <a:lnTo>
                  <a:pt x="19216" y="69126"/>
                </a:lnTo>
                <a:lnTo>
                  <a:pt x="19318" y="69151"/>
                </a:lnTo>
                <a:lnTo>
                  <a:pt x="19419" y="69151"/>
                </a:lnTo>
                <a:lnTo>
                  <a:pt x="19507" y="69139"/>
                </a:lnTo>
                <a:lnTo>
                  <a:pt x="19595" y="69113"/>
                </a:lnTo>
                <a:lnTo>
                  <a:pt x="19671" y="69063"/>
                </a:lnTo>
                <a:lnTo>
                  <a:pt x="19734" y="68987"/>
                </a:lnTo>
                <a:lnTo>
                  <a:pt x="19798" y="68899"/>
                </a:lnTo>
                <a:lnTo>
                  <a:pt x="19848" y="68797"/>
                </a:lnTo>
                <a:lnTo>
                  <a:pt x="19886" y="68684"/>
                </a:lnTo>
                <a:lnTo>
                  <a:pt x="19911" y="68545"/>
                </a:lnTo>
                <a:lnTo>
                  <a:pt x="19937" y="68393"/>
                </a:lnTo>
                <a:lnTo>
                  <a:pt x="19949" y="68216"/>
                </a:lnTo>
                <a:lnTo>
                  <a:pt x="19949" y="67559"/>
                </a:lnTo>
                <a:lnTo>
                  <a:pt x="19924" y="66915"/>
                </a:lnTo>
                <a:lnTo>
                  <a:pt x="19873" y="66284"/>
                </a:lnTo>
                <a:lnTo>
                  <a:pt x="19835" y="65968"/>
                </a:lnTo>
                <a:lnTo>
                  <a:pt x="19798" y="65665"/>
                </a:lnTo>
                <a:lnTo>
                  <a:pt x="19747" y="65361"/>
                </a:lnTo>
                <a:lnTo>
                  <a:pt x="19684" y="65058"/>
                </a:lnTo>
                <a:lnTo>
                  <a:pt x="19621" y="64755"/>
                </a:lnTo>
                <a:lnTo>
                  <a:pt x="19545" y="64465"/>
                </a:lnTo>
                <a:lnTo>
                  <a:pt x="19456" y="64174"/>
                </a:lnTo>
                <a:lnTo>
                  <a:pt x="19368" y="63896"/>
                </a:lnTo>
                <a:lnTo>
                  <a:pt x="19267" y="63618"/>
                </a:lnTo>
                <a:lnTo>
                  <a:pt x="19153" y="63340"/>
                </a:lnTo>
                <a:lnTo>
                  <a:pt x="19027" y="63062"/>
                </a:lnTo>
                <a:lnTo>
                  <a:pt x="18901" y="62797"/>
                </a:lnTo>
                <a:lnTo>
                  <a:pt x="18762" y="62532"/>
                </a:lnTo>
                <a:lnTo>
                  <a:pt x="18610" y="62279"/>
                </a:lnTo>
                <a:lnTo>
                  <a:pt x="18446" y="62026"/>
                </a:lnTo>
                <a:lnTo>
                  <a:pt x="18269" y="61774"/>
                </a:lnTo>
                <a:lnTo>
                  <a:pt x="18092" y="61534"/>
                </a:lnTo>
                <a:lnTo>
                  <a:pt x="17890" y="61294"/>
                </a:lnTo>
                <a:lnTo>
                  <a:pt x="17688" y="61066"/>
                </a:lnTo>
                <a:lnTo>
                  <a:pt x="17473" y="60839"/>
                </a:lnTo>
                <a:lnTo>
                  <a:pt x="17233" y="60624"/>
                </a:lnTo>
                <a:lnTo>
                  <a:pt x="16993" y="60409"/>
                </a:lnTo>
                <a:lnTo>
                  <a:pt x="16740" y="60195"/>
                </a:lnTo>
                <a:lnTo>
                  <a:pt x="16475" y="59993"/>
                </a:lnTo>
                <a:lnTo>
                  <a:pt x="16184" y="59790"/>
                </a:lnTo>
                <a:lnTo>
                  <a:pt x="15894" y="59601"/>
                </a:lnTo>
                <a:lnTo>
                  <a:pt x="15793" y="59525"/>
                </a:lnTo>
                <a:lnTo>
                  <a:pt x="15692" y="59424"/>
                </a:lnTo>
                <a:lnTo>
                  <a:pt x="15591" y="59310"/>
                </a:lnTo>
                <a:lnTo>
                  <a:pt x="15515" y="59171"/>
                </a:lnTo>
                <a:lnTo>
                  <a:pt x="15452" y="59032"/>
                </a:lnTo>
                <a:lnTo>
                  <a:pt x="15401" y="58906"/>
                </a:lnTo>
                <a:lnTo>
                  <a:pt x="15376" y="58780"/>
                </a:lnTo>
                <a:lnTo>
                  <a:pt x="15376" y="58717"/>
                </a:lnTo>
                <a:lnTo>
                  <a:pt x="15376" y="58666"/>
                </a:lnTo>
                <a:lnTo>
                  <a:pt x="15704" y="57087"/>
                </a:lnTo>
                <a:lnTo>
                  <a:pt x="16033" y="55508"/>
                </a:lnTo>
                <a:lnTo>
                  <a:pt x="16702" y="52362"/>
                </a:lnTo>
                <a:lnTo>
                  <a:pt x="17043" y="50783"/>
                </a:lnTo>
                <a:lnTo>
                  <a:pt x="17372" y="49217"/>
                </a:lnTo>
                <a:lnTo>
                  <a:pt x="17688" y="47638"/>
                </a:lnTo>
                <a:lnTo>
                  <a:pt x="17978" y="46059"/>
                </a:lnTo>
                <a:lnTo>
                  <a:pt x="18193" y="44808"/>
                </a:lnTo>
                <a:lnTo>
                  <a:pt x="18395" y="43558"/>
                </a:lnTo>
                <a:lnTo>
                  <a:pt x="18585" y="42307"/>
                </a:lnTo>
                <a:lnTo>
                  <a:pt x="18762" y="41056"/>
                </a:lnTo>
                <a:lnTo>
                  <a:pt x="19090" y="38542"/>
                </a:lnTo>
                <a:lnTo>
                  <a:pt x="19393" y="36028"/>
                </a:lnTo>
                <a:lnTo>
                  <a:pt x="19494" y="35132"/>
                </a:lnTo>
                <a:lnTo>
                  <a:pt x="19595" y="34235"/>
                </a:lnTo>
                <a:lnTo>
                  <a:pt x="19760" y="32491"/>
                </a:lnTo>
                <a:lnTo>
                  <a:pt x="19899" y="30824"/>
                </a:lnTo>
                <a:lnTo>
                  <a:pt x="20025" y="29308"/>
                </a:lnTo>
                <a:lnTo>
                  <a:pt x="22375" y="35561"/>
                </a:lnTo>
                <a:lnTo>
                  <a:pt x="23600" y="38820"/>
                </a:lnTo>
                <a:lnTo>
                  <a:pt x="24864" y="42117"/>
                </a:lnTo>
                <a:lnTo>
                  <a:pt x="24914" y="42256"/>
                </a:lnTo>
                <a:lnTo>
                  <a:pt x="24952" y="42383"/>
                </a:lnTo>
                <a:lnTo>
                  <a:pt x="24977" y="42496"/>
                </a:lnTo>
                <a:lnTo>
                  <a:pt x="24990" y="42610"/>
                </a:lnTo>
                <a:lnTo>
                  <a:pt x="24990" y="42724"/>
                </a:lnTo>
                <a:lnTo>
                  <a:pt x="24990" y="42825"/>
                </a:lnTo>
                <a:lnTo>
                  <a:pt x="24977" y="42926"/>
                </a:lnTo>
                <a:lnTo>
                  <a:pt x="24952" y="43014"/>
                </a:lnTo>
                <a:lnTo>
                  <a:pt x="24927" y="43115"/>
                </a:lnTo>
                <a:lnTo>
                  <a:pt x="24876" y="43204"/>
                </a:lnTo>
                <a:lnTo>
                  <a:pt x="24775" y="43393"/>
                </a:lnTo>
                <a:lnTo>
                  <a:pt x="24636" y="43583"/>
                </a:lnTo>
                <a:lnTo>
                  <a:pt x="24472" y="43772"/>
                </a:lnTo>
                <a:lnTo>
                  <a:pt x="24118" y="44164"/>
                </a:lnTo>
                <a:lnTo>
                  <a:pt x="23790" y="44568"/>
                </a:lnTo>
                <a:lnTo>
                  <a:pt x="23487" y="44985"/>
                </a:lnTo>
                <a:lnTo>
                  <a:pt x="23209" y="45402"/>
                </a:lnTo>
                <a:lnTo>
                  <a:pt x="22943" y="45831"/>
                </a:lnTo>
                <a:lnTo>
                  <a:pt x="22716" y="46274"/>
                </a:lnTo>
                <a:lnTo>
                  <a:pt x="22501" y="46716"/>
                </a:lnTo>
                <a:lnTo>
                  <a:pt x="22324" y="47170"/>
                </a:lnTo>
                <a:lnTo>
                  <a:pt x="22160" y="47638"/>
                </a:lnTo>
                <a:lnTo>
                  <a:pt x="22097" y="47865"/>
                </a:lnTo>
                <a:lnTo>
                  <a:pt x="22034" y="48105"/>
                </a:lnTo>
                <a:lnTo>
                  <a:pt x="21983" y="48345"/>
                </a:lnTo>
                <a:lnTo>
                  <a:pt x="21933" y="48598"/>
                </a:lnTo>
                <a:lnTo>
                  <a:pt x="21895" y="48838"/>
                </a:lnTo>
                <a:lnTo>
                  <a:pt x="21870" y="49091"/>
                </a:lnTo>
                <a:lnTo>
                  <a:pt x="21844" y="49343"/>
                </a:lnTo>
                <a:lnTo>
                  <a:pt x="21832" y="49596"/>
                </a:lnTo>
                <a:lnTo>
                  <a:pt x="21832" y="49849"/>
                </a:lnTo>
                <a:lnTo>
                  <a:pt x="21832" y="50101"/>
                </a:lnTo>
                <a:lnTo>
                  <a:pt x="21844" y="50366"/>
                </a:lnTo>
                <a:lnTo>
                  <a:pt x="21857" y="50632"/>
                </a:lnTo>
                <a:lnTo>
                  <a:pt x="21882" y="50897"/>
                </a:lnTo>
                <a:lnTo>
                  <a:pt x="21920" y="51162"/>
                </a:lnTo>
                <a:lnTo>
                  <a:pt x="21971" y="51415"/>
                </a:lnTo>
                <a:lnTo>
                  <a:pt x="22046" y="51655"/>
                </a:lnTo>
                <a:lnTo>
                  <a:pt x="22135" y="51895"/>
                </a:lnTo>
                <a:lnTo>
                  <a:pt x="22236" y="52122"/>
                </a:lnTo>
                <a:lnTo>
                  <a:pt x="22463" y="52602"/>
                </a:lnTo>
                <a:lnTo>
                  <a:pt x="22564" y="52830"/>
                </a:lnTo>
                <a:lnTo>
                  <a:pt x="22665" y="53070"/>
                </a:lnTo>
                <a:lnTo>
                  <a:pt x="22905" y="52893"/>
                </a:lnTo>
                <a:lnTo>
                  <a:pt x="23146" y="52716"/>
                </a:lnTo>
                <a:lnTo>
                  <a:pt x="23638" y="52362"/>
                </a:lnTo>
                <a:lnTo>
                  <a:pt x="23866" y="52186"/>
                </a:lnTo>
                <a:lnTo>
                  <a:pt x="23979" y="52085"/>
                </a:lnTo>
                <a:lnTo>
                  <a:pt x="24080" y="51996"/>
                </a:lnTo>
                <a:lnTo>
                  <a:pt x="24169" y="51882"/>
                </a:lnTo>
                <a:lnTo>
                  <a:pt x="24245" y="51781"/>
                </a:lnTo>
                <a:lnTo>
                  <a:pt x="24320" y="51668"/>
                </a:lnTo>
                <a:lnTo>
                  <a:pt x="24384" y="51554"/>
                </a:lnTo>
                <a:lnTo>
                  <a:pt x="24674" y="50859"/>
                </a:lnTo>
                <a:lnTo>
                  <a:pt x="24952" y="50152"/>
                </a:lnTo>
                <a:lnTo>
                  <a:pt x="25217" y="49444"/>
                </a:lnTo>
                <a:lnTo>
                  <a:pt x="25457" y="48737"/>
                </a:lnTo>
                <a:lnTo>
                  <a:pt x="25950" y="47309"/>
                </a:lnTo>
                <a:lnTo>
                  <a:pt x="26430" y="45895"/>
                </a:lnTo>
                <a:lnTo>
                  <a:pt x="27353" y="49545"/>
                </a:lnTo>
                <a:lnTo>
                  <a:pt x="27845" y="51440"/>
                </a:lnTo>
                <a:lnTo>
                  <a:pt x="28363" y="53335"/>
                </a:lnTo>
                <a:lnTo>
                  <a:pt x="28401" y="53512"/>
                </a:lnTo>
                <a:lnTo>
                  <a:pt x="28439" y="53689"/>
                </a:lnTo>
                <a:lnTo>
                  <a:pt x="28464" y="53866"/>
                </a:lnTo>
                <a:lnTo>
                  <a:pt x="28477" y="54030"/>
                </a:lnTo>
                <a:lnTo>
                  <a:pt x="28490" y="54194"/>
                </a:lnTo>
                <a:lnTo>
                  <a:pt x="28490" y="54358"/>
                </a:lnTo>
                <a:lnTo>
                  <a:pt x="28464" y="54687"/>
                </a:lnTo>
                <a:lnTo>
                  <a:pt x="28414" y="55015"/>
                </a:lnTo>
                <a:lnTo>
                  <a:pt x="28338" y="55344"/>
                </a:lnTo>
                <a:lnTo>
                  <a:pt x="28249" y="55672"/>
                </a:lnTo>
                <a:lnTo>
                  <a:pt x="28136" y="56013"/>
                </a:lnTo>
                <a:lnTo>
                  <a:pt x="27959" y="56556"/>
                </a:lnTo>
                <a:lnTo>
                  <a:pt x="27807" y="57100"/>
                </a:lnTo>
                <a:lnTo>
                  <a:pt x="27694" y="57643"/>
                </a:lnTo>
                <a:lnTo>
                  <a:pt x="27593" y="58173"/>
                </a:lnTo>
                <a:lnTo>
                  <a:pt x="27542" y="58717"/>
                </a:lnTo>
                <a:lnTo>
                  <a:pt x="27517" y="58982"/>
                </a:lnTo>
                <a:lnTo>
                  <a:pt x="27504" y="59247"/>
                </a:lnTo>
                <a:lnTo>
                  <a:pt x="27504" y="59513"/>
                </a:lnTo>
                <a:lnTo>
                  <a:pt x="27517" y="59778"/>
                </a:lnTo>
                <a:lnTo>
                  <a:pt x="27529" y="60043"/>
                </a:lnTo>
                <a:lnTo>
                  <a:pt x="27542" y="60308"/>
                </a:lnTo>
                <a:lnTo>
                  <a:pt x="27580" y="60561"/>
                </a:lnTo>
                <a:lnTo>
                  <a:pt x="27618" y="60826"/>
                </a:lnTo>
                <a:lnTo>
                  <a:pt x="27668" y="61092"/>
                </a:lnTo>
                <a:lnTo>
                  <a:pt x="27719" y="61344"/>
                </a:lnTo>
                <a:lnTo>
                  <a:pt x="27782" y="61610"/>
                </a:lnTo>
                <a:lnTo>
                  <a:pt x="27858" y="61862"/>
                </a:lnTo>
                <a:lnTo>
                  <a:pt x="27934" y="62115"/>
                </a:lnTo>
                <a:lnTo>
                  <a:pt x="28035" y="62367"/>
                </a:lnTo>
                <a:lnTo>
                  <a:pt x="28136" y="62620"/>
                </a:lnTo>
                <a:lnTo>
                  <a:pt x="28237" y="62873"/>
                </a:lnTo>
                <a:lnTo>
                  <a:pt x="28363" y="63125"/>
                </a:lnTo>
                <a:lnTo>
                  <a:pt x="28490" y="63378"/>
                </a:lnTo>
                <a:lnTo>
                  <a:pt x="28629" y="63618"/>
                </a:lnTo>
                <a:lnTo>
                  <a:pt x="28780" y="63871"/>
                </a:lnTo>
                <a:lnTo>
                  <a:pt x="28932" y="64111"/>
                </a:lnTo>
                <a:lnTo>
                  <a:pt x="29109" y="64363"/>
                </a:lnTo>
                <a:lnTo>
                  <a:pt x="29210" y="64490"/>
                </a:lnTo>
                <a:lnTo>
                  <a:pt x="29349" y="64616"/>
                </a:lnTo>
                <a:lnTo>
                  <a:pt x="29500" y="64730"/>
                </a:lnTo>
                <a:lnTo>
                  <a:pt x="29664" y="64831"/>
                </a:lnTo>
                <a:lnTo>
                  <a:pt x="29829" y="64919"/>
                </a:lnTo>
                <a:lnTo>
                  <a:pt x="30006" y="64982"/>
                </a:lnTo>
                <a:lnTo>
                  <a:pt x="30170" y="65020"/>
                </a:lnTo>
                <a:lnTo>
                  <a:pt x="30246" y="65033"/>
                </a:lnTo>
                <a:lnTo>
                  <a:pt x="30372" y="65033"/>
                </a:lnTo>
                <a:lnTo>
                  <a:pt x="30435" y="65008"/>
                </a:lnTo>
                <a:lnTo>
                  <a:pt x="30486" y="64970"/>
                </a:lnTo>
                <a:lnTo>
                  <a:pt x="30549" y="64932"/>
                </a:lnTo>
                <a:lnTo>
                  <a:pt x="30663" y="64818"/>
                </a:lnTo>
                <a:lnTo>
                  <a:pt x="30776" y="64679"/>
                </a:lnTo>
                <a:lnTo>
                  <a:pt x="30877" y="64515"/>
                </a:lnTo>
                <a:lnTo>
                  <a:pt x="30966" y="64351"/>
                </a:lnTo>
                <a:lnTo>
                  <a:pt x="31042" y="64174"/>
                </a:lnTo>
                <a:lnTo>
                  <a:pt x="31092" y="64022"/>
                </a:lnTo>
                <a:lnTo>
                  <a:pt x="31256" y="63416"/>
                </a:lnTo>
                <a:lnTo>
                  <a:pt x="31383" y="62810"/>
                </a:lnTo>
                <a:lnTo>
                  <a:pt x="31484" y="62203"/>
                </a:lnTo>
                <a:lnTo>
                  <a:pt x="31522" y="61913"/>
                </a:lnTo>
                <a:lnTo>
                  <a:pt x="31560" y="61610"/>
                </a:lnTo>
                <a:lnTo>
                  <a:pt x="31585" y="61319"/>
                </a:lnTo>
                <a:lnTo>
                  <a:pt x="31597" y="61016"/>
                </a:lnTo>
                <a:lnTo>
                  <a:pt x="31597" y="60725"/>
                </a:lnTo>
                <a:lnTo>
                  <a:pt x="31597" y="60435"/>
                </a:lnTo>
                <a:lnTo>
                  <a:pt x="31597" y="60144"/>
                </a:lnTo>
                <a:lnTo>
                  <a:pt x="31572" y="59854"/>
                </a:lnTo>
                <a:lnTo>
                  <a:pt x="31547" y="59563"/>
                </a:lnTo>
                <a:lnTo>
                  <a:pt x="31509" y="59272"/>
                </a:lnTo>
                <a:lnTo>
                  <a:pt x="31471" y="58982"/>
                </a:lnTo>
                <a:lnTo>
                  <a:pt x="31421" y="58704"/>
                </a:lnTo>
                <a:lnTo>
                  <a:pt x="31357" y="58413"/>
                </a:lnTo>
                <a:lnTo>
                  <a:pt x="31282" y="58136"/>
                </a:lnTo>
                <a:lnTo>
                  <a:pt x="31206" y="57845"/>
                </a:lnTo>
                <a:lnTo>
                  <a:pt x="31117" y="57567"/>
                </a:lnTo>
                <a:lnTo>
                  <a:pt x="31029" y="57289"/>
                </a:lnTo>
                <a:lnTo>
                  <a:pt x="30928" y="57011"/>
                </a:lnTo>
                <a:lnTo>
                  <a:pt x="30814" y="56733"/>
                </a:lnTo>
                <a:lnTo>
                  <a:pt x="30688" y="56455"/>
                </a:lnTo>
                <a:lnTo>
                  <a:pt x="30549" y="56178"/>
                </a:lnTo>
                <a:lnTo>
                  <a:pt x="30410" y="55912"/>
                </a:lnTo>
                <a:lnTo>
                  <a:pt x="30258" y="55634"/>
                </a:lnTo>
                <a:lnTo>
                  <a:pt x="30094" y="55369"/>
                </a:lnTo>
                <a:lnTo>
                  <a:pt x="29930" y="55104"/>
                </a:lnTo>
                <a:lnTo>
                  <a:pt x="29753" y="54826"/>
                </a:lnTo>
                <a:lnTo>
                  <a:pt x="29639" y="54662"/>
                </a:lnTo>
                <a:lnTo>
                  <a:pt x="29538" y="54485"/>
                </a:lnTo>
                <a:lnTo>
                  <a:pt x="29462" y="54295"/>
                </a:lnTo>
                <a:lnTo>
                  <a:pt x="29374" y="54106"/>
                </a:lnTo>
                <a:lnTo>
                  <a:pt x="29248" y="53727"/>
                </a:lnTo>
                <a:lnTo>
                  <a:pt x="29134" y="53335"/>
                </a:lnTo>
                <a:lnTo>
                  <a:pt x="28919" y="52527"/>
                </a:lnTo>
                <a:lnTo>
                  <a:pt x="28704" y="51718"/>
                </a:lnTo>
                <a:lnTo>
                  <a:pt x="28300" y="50089"/>
                </a:lnTo>
                <a:lnTo>
                  <a:pt x="28085" y="49280"/>
                </a:lnTo>
                <a:lnTo>
                  <a:pt x="27870" y="48472"/>
                </a:lnTo>
                <a:lnTo>
                  <a:pt x="27656" y="47663"/>
                </a:lnTo>
                <a:lnTo>
                  <a:pt x="27416" y="46867"/>
                </a:lnTo>
                <a:lnTo>
                  <a:pt x="27188" y="46135"/>
                </a:lnTo>
                <a:lnTo>
                  <a:pt x="26936" y="45415"/>
                </a:lnTo>
                <a:lnTo>
                  <a:pt x="26683" y="44694"/>
                </a:lnTo>
                <a:lnTo>
                  <a:pt x="26430" y="43974"/>
                </a:lnTo>
                <a:lnTo>
                  <a:pt x="25887" y="42547"/>
                </a:lnTo>
                <a:lnTo>
                  <a:pt x="25369" y="41107"/>
                </a:lnTo>
                <a:lnTo>
                  <a:pt x="26077" y="41625"/>
                </a:lnTo>
                <a:lnTo>
                  <a:pt x="26771" y="42143"/>
                </a:lnTo>
                <a:lnTo>
                  <a:pt x="27441" y="42686"/>
                </a:lnTo>
                <a:lnTo>
                  <a:pt x="28111" y="43229"/>
                </a:lnTo>
                <a:lnTo>
                  <a:pt x="28767" y="43785"/>
                </a:lnTo>
                <a:lnTo>
                  <a:pt x="29399" y="44366"/>
                </a:lnTo>
                <a:lnTo>
                  <a:pt x="30006" y="44960"/>
                </a:lnTo>
                <a:lnTo>
                  <a:pt x="30599" y="45579"/>
                </a:lnTo>
                <a:lnTo>
                  <a:pt x="30827" y="45819"/>
                </a:lnTo>
                <a:lnTo>
                  <a:pt x="31042" y="46071"/>
                </a:lnTo>
                <a:lnTo>
                  <a:pt x="31256" y="46324"/>
                </a:lnTo>
                <a:lnTo>
                  <a:pt x="31458" y="46589"/>
                </a:lnTo>
                <a:lnTo>
                  <a:pt x="31648" y="46855"/>
                </a:lnTo>
                <a:lnTo>
                  <a:pt x="31825" y="47133"/>
                </a:lnTo>
                <a:lnTo>
                  <a:pt x="31989" y="47410"/>
                </a:lnTo>
                <a:lnTo>
                  <a:pt x="32141" y="47714"/>
                </a:lnTo>
                <a:lnTo>
                  <a:pt x="32280" y="48004"/>
                </a:lnTo>
                <a:lnTo>
                  <a:pt x="32393" y="48320"/>
                </a:lnTo>
                <a:lnTo>
                  <a:pt x="32494" y="48636"/>
                </a:lnTo>
                <a:lnTo>
                  <a:pt x="32583" y="48964"/>
                </a:lnTo>
                <a:lnTo>
                  <a:pt x="32646" y="49305"/>
                </a:lnTo>
                <a:lnTo>
                  <a:pt x="32697" y="49659"/>
                </a:lnTo>
                <a:lnTo>
                  <a:pt x="32722" y="50025"/>
                </a:lnTo>
                <a:lnTo>
                  <a:pt x="32722" y="50392"/>
                </a:lnTo>
                <a:lnTo>
                  <a:pt x="32722" y="50657"/>
                </a:lnTo>
                <a:lnTo>
                  <a:pt x="32747" y="50922"/>
                </a:lnTo>
                <a:lnTo>
                  <a:pt x="32772" y="51188"/>
                </a:lnTo>
                <a:lnTo>
                  <a:pt x="32810" y="51466"/>
                </a:lnTo>
                <a:lnTo>
                  <a:pt x="32848" y="51731"/>
                </a:lnTo>
                <a:lnTo>
                  <a:pt x="32911" y="51996"/>
                </a:lnTo>
                <a:lnTo>
                  <a:pt x="32974" y="52261"/>
                </a:lnTo>
                <a:lnTo>
                  <a:pt x="33050" y="52527"/>
                </a:lnTo>
                <a:lnTo>
                  <a:pt x="33215" y="53070"/>
                </a:lnTo>
                <a:lnTo>
                  <a:pt x="33404" y="53588"/>
                </a:lnTo>
                <a:lnTo>
                  <a:pt x="33606" y="54118"/>
                </a:lnTo>
                <a:lnTo>
                  <a:pt x="33808" y="54624"/>
                </a:lnTo>
                <a:lnTo>
                  <a:pt x="33871" y="54775"/>
                </a:lnTo>
                <a:lnTo>
                  <a:pt x="33960" y="54927"/>
                </a:lnTo>
                <a:lnTo>
                  <a:pt x="34048" y="55066"/>
                </a:lnTo>
                <a:lnTo>
                  <a:pt x="34137" y="55205"/>
                </a:lnTo>
                <a:lnTo>
                  <a:pt x="34352" y="55495"/>
                </a:lnTo>
                <a:lnTo>
                  <a:pt x="34592" y="55761"/>
                </a:lnTo>
                <a:lnTo>
                  <a:pt x="35110" y="56329"/>
                </a:lnTo>
                <a:lnTo>
                  <a:pt x="35375" y="56620"/>
                </a:lnTo>
                <a:lnTo>
                  <a:pt x="35640" y="56935"/>
                </a:lnTo>
                <a:lnTo>
                  <a:pt x="36247" y="55862"/>
                </a:lnTo>
                <a:lnTo>
                  <a:pt x="36247" y="54838"/>
                </a:lnTo>
                <a:lnTo>
                  <a:pt x="36158" y="54384"/>
                </a:lnTo>
                <a:lnTo>
                  <a:pt x="36070" y="53916"/>
                </a:lnTo>
                <a:lnTo>
                  <a:pt x="35969" y="53461"/>
                </a:lnTo>
                <a:lnTo>
                  <a:pt x="35905" y="53247"/>
                </a:lnTo>
                <a:lnTo>
                  <a:pt x="35830" y="53019"/>
                </a:lnTo>
                <a:lnTo>
                  <a:pt x="35691" y="52602"/>
                </a:lnTo>
                <a:lnTo>
                  <a:pt x="35539" y="52186"/>
                </a:lnTo>
                <a:lnTo>
                  <a:pt x="35375" y="51781"/>
                </a:lnTo>
                <a:lnTo>
                  <a:pt x="35211" y="51390"/>
                </a:lnTo>
                <a:lnTo>
                  <a:pt x="35034" y="50998"/>
                </a:lnTo>
                <a:lnTo>
                  <a:pt x="34844" y="50607"/>
                </a:lnTo>
                <a:lnTo>
                  <a:pt x="34655" y="50215"/>
                </a:lnTo>
                <a:lnTo>
                  <a:pt x="34453" y="49849"/>
                </a:lnTo>
                <a:lnTo>
                  <a:pt x="34250" y="49470"/>
                </a:lnTo>
                <a:lnTo>
                  <a:pt x="34036" y="49103"/>
                </a:lnTo>
                <a:lnTo>
                  <a:pt x="33821" y="48737"/>
                </a:lnTo>
                <a:lnTo>
                  <a:pt x="33594" y="48383"/>
                </a:lnTo>
                <a:lnTo>
                  <a:pt x="33366" y="48029"/>
                </a:lnTo>
                <a:lnTo>
                  <a:pt x="33126" y="47676"/>
                </a:lnTo>
                <a:lnTo>
                  <a:pt x="32873" y="47335"/>
                </a:lnTo>
                <a:lnTo>
                  <a:pt x="32633" y="46994"/>
                </a:lnTo>
                <a:lnTo>
                  <a:pt x="32103" y="46324"/>
                </a:lnTo>
                <a:lnTo>
                  <a:pt x="31560" y="45680"/>
                </a:lnTo>
                <a:lnTo>
                  <a:pt x="30991" y="45048"/>
                </a:lnTo>
                <a:lnTo>
                  <a:pt x="30410" y="44442"/>
                </a:lnTo>
                <a:lnTo>
                  <a:pt x="29791" y="43835"/>
                </a:lnTo>
                <a:lnTo>
                  <a:pt x="29172" y="43254"/>
                </a:lnTo>
                <a:lnTo>
                  <a:pt x="28515" y="42686"/>
                </a:lnTo>
                <a:lnTo>
                  <a:pt x="27858" y="42130"/>
                </a:lnTo>
                <a:lnTo>
                  <a:pt x="27138" y="41562"/>
                </a:lnTo>
                <a:lnTo>
                  <a:pt x="26430" y="41006"/>
                </a:lnTo>
                <a:lnTo>
                  <a:pt x="26077" y="40728"/>
                </a:lnTo>
                <a:lnTo>
                  <a:pt x="25735" y="40437"/>
                </a:lnTo>
                <a:lnTo>
                  <a:pt x="25407" y="40134"/>
                </a:lnTo>
                <a:lnTo>
                  <a:pt x="25091" y="39831"/>
                </a:lnTo>
                <a:lnTo>
                  <a:pt x="24801" y="39502"/>
                </a:lnTo>
                <a:lnTo>
                  <a:pt x="24662" y="39338"/>
                </a:lnTo>
                <a:lnTo>
                  <a:pt x="24535" y="39161"/>
                </a:lnTo>
                <a:lnTo>
                  <a:pt x="24409" y="38984"/>
                </a:lnTo>
                <a:lnTo>
                  <a:pt x="24295" y="38795"/>
                </a:lnTo>
                <a:lnTo>
                  <a:pt x="24181" y="38606"/>
                </a:lnTo>
                <a:lnTo>
                  <a:pt x="24080" y="38403"/>
                </a:lnTo>
                <a:lnTo>
                  <a:pt x="23992" y="38201"/>
                </a:lnTo>
                <a:lnTo>
                  <a:pt x="23904" y="37999"/>
                </a:lnTo>
                <a:lnTo>
                  <a:pt x="23828" y="37772"/>
                </a:lnTo>
                <a:lnTo>
                  <a:pt x="23765" y="37557"/>
                </a:lnTo>
                <a:lnTo>
                  <a:pt x="23714" y="37317"/>
                </a:lnTo>
                <a:lnTo>
                  <a:pt x="23663" y="37077"/>
                </a:lnTo>
                <a:lnTo>
                  <a:pt x="23638" y="36824"/>
                </a:lnTo>
                <a:lnTo>
                  <a:pt x="23613" y="36572"/>
                </a:lnTo>
                <a:lnTo>
                  <a:pt x="24801" y="37582"/>
                </a:lnTo>
                <a:lnTo>
                  <a:pt x="25318" y="38012"/>
                </a:lnTo>
                <a:lnTo>
                  <a:pt x="25786" y="38391"/>
                </a:lnTo>
                <a:lnTo>
                  <a:pt x="26215" y="38732"/>
                </a:lnTo>
                <a:lnTo>
                  <a:pt x="26620" y="39022"/>
                </a:lnTo>
                <a:lnTo>
                  <a:pt x="27011" y="39275"/>
                </a:lnTo>
                <a:lnTo>
                  <a:pt x="27378" y="39502"/>
                </a:lnTo>
                <a:lnTo>
                  <a:pt x="27744" y="39705"/>
                </a:lnTo>
                <a:lnTo>
                  <a:pt x="28111" y="39869"/>
                </a:lnTo>
                <a:lnTo>
                  <a:pt x="28502" y="40033"/>
                </a:lnTo>
                <a:lnTo>
                  <a:pt x="28894" y="40172"/>
                </a:lnTo>
                <a:lnTo>
                  <a:pt x="29323" y="40298"/>
                </a:lnTo>
                <a:lnTo>
                  <a:pt x="29791" y="40425"/>
                </a:lnTo>
                <a:lnTo>
                  <a:pt x="30284" y="40551"/>
                </a:lnTo>
                <a:lnTo>
                  <a:pt x="30839" y="40677"/>
                </a:lnTo>
                <a:lnTo>
                  <a:pt x="30940" y="40690"/>
                </a:lnTo>
                <a:lnTo>
                  <a:pt x="31042" y="40703"/>
                </a:lnTo>
                <a:lnTo>
                  <a:pt x="31244" y="40703"/>
                </a:lnTo>
                <a:lnTo>
                  <a:pt x="31458" y="40690"/>
                </a:lnTo>
                <a:lnTo>
                  <a:pt x="31673" y="40652"/>
                </a:lnTo>
                <a:lnTo>
                  <a:pt x="32090" y="40564"/>
                </a:lnTo>
                <a:lnTo>
                  <a:pt x="32305" y="40513"/>
                </a:lnTo>
                <a:lnTo>
                  <a:pt x="32520" y="40488"/>
                </a:lnTo>
                <a:lnTo>
                  <a:pt x="32469" y="40298"/>
                </a:lnTo>
                <a:lnTo>
                  <a:pt x="32431" y="40109"/>
                </a:lnTo>
                <a:lnTo>
                  <a:pt x="32355" y="39730"/>
                </a:lnTo>
                <a:lnTo>
                  <a:pt x="32305" y="39540"/>
                </a:lnTo>
                <a:lnTo>
                  <a:pt x="32254" y="39363"/>
                </a:lnTo>
                <a:lnTo>
                  <a:pt x="32179" y="39187"/>
                </a:lnTo>
                <a:lnTo>
                  <a:pt x="32090" y="39035"/>
                </a:lnTo>
                <a:lnTo>
                  <a:pt x="31875" y="38757"/>
                </a:lnTo>
                <a:lnTo>
                  <a:pt x="31661" y="38479"/>
                </a:lnTo>
                <a:lnTo>
                  <a:pt x="31446" y="38214"/>
                </a:lnTo>
                <a:lnTo>
                  <a:pt x="31218" y="37949"/>
                </a:lnTo>
                <a:lnTo>
                  <a:pt x="30991" y="37709"/>
                </a:lnTo>
                <a:lnTo>
                  <a:pt x="30764" y="37469"/>
                </a:lnTo>
                <a:lnTo>
                  <a:pt x="30524" y="37241"/>
                </a:lnTo>
                <a:lnTo>
                  <a:pt x="30284" y="37039"/>
                </a:lnTo>
                <a:lnTo>
                  <a:pt x="30043" y="36837"/>
                </a:lnTo>
                <a:lnTo>
                  <a:pt x="29791" y="36635"/>
                </a:lnTo>
                <a:lnTo>
                  <a:pt x="29538" y="36458"/>
                </a:lnTo>
                <a:lnTo>
                  <a:pt x="29273" y="36294"/>
                </a:lnTo>
                <a:lnTo>
                  <a:pt x="29020" y="36130"/>
                </a:lnTo>
                <a:lnTo>
                  <a:pt x="28742" y="35991"/>
                </a:lnTo>
                <a:lnTo>
                  <a:pt x="28477" y="35852"/>
                </a:lnTo>
                <a:lnTo>
                  <a:pt x="28199" y="35725"/>
                </a:lnTo>
                <a:lnTo>
                  <a:pt x="27921" y="35612"/>
                </a:lnTo>
                <a:lnTo>
                  <a:pt x="27630" y="35511"/>
                </a:lnTo>
                <a:lnTo>
                  <a:pt x="27340" y="35435"/>
                </a:lnTo>
                <a:lnTo>
                  <a:pt x="27037" y="35359"/>
                </a:lnTo>
                <a:lnTo>
                  <a:pt x="26746" y="35296"/>
                </a:lnTo>
                <a:lnTo>
                  <a:pt x="26430" y="35233"/>
                </a:lnTo>
                <a:lnTo>
                  <a:pt x="26127" y="35195"/>
                </a:lnTo>
                <a:lnTo>
                  <a:pt x="25811" y="35169"/>
                </a:lnTo>
                <a:lnTo>
                  <a:pt x="25483" y="35157"/>
                </a:lnTo>
                <a:lnTo>
                  <a:pt x="25167" y="35157"/>
                </a:lnTo>
                <a:lnTo>
                  <a:pt x="24826" y="35169"/>
                </a:lnTo>
                <a:lnTo>
                  <a:pt x="24497" y="35195"/>
                </a:lnTo>
                <a:lnTo>
                  <a:pt x="24156" y="35233"/>
                </a:lnTo>
                <a:lnTo>
                  <a:pt x="23802" y="35283"/>
                </a:lnTo>
                <a:lnTo>
                  <a:pt x="23461" y="35346"/>
                </a:lnTo>
                <a:lnTo>
                  <a:pt x="23095" y="35422"/>
                </a:lnTo>
                <a:lnTo>
                  <a:pt x="22754" y="34626"/>
                </a:lnTo>
                <a:lnTo>
                  <a:pt x="22438" y="33830"/>
                </a:lnTo>
                <a:lnTo>
                  <a:pt x="22135" y="33022"/>
                </a:lnTo>
                <a:lnTo>
                  <a:pt x="21844" y="32226"/>
                </a:lnTo>
                <a:lnTo>
                  <a:pt x="21592" y="31418"/>
                </a:lnTo>
                <a:lnTo>
                  <a:pt x="21352" y="30596"/>
                </a:lnTo>
                <a:lnTo>
                  <a:pt x="21137" y="29775"/>
                </a:lnTo>
                <a:lnTo>
                  <a:pt x="20947" y="28967"/>
                </a:lnTo>
                <a:lnTo>
                  <a:pt x="20783" y="28133"/>
                </a:lnTo>
                <a:lnTo>
                  <a:pt x="20631" y="27312"/>
                </a:lnTo>
                <a:lnTo>
                  <a:pt x="20505" y="26478"/>
                </a:lnTo>
                <a:lnTo>
                  <a:pt x="20404" y="25632"/>
                </a:lnTo>
                <a:lnTo>
                  <a:pt x="20316" y="24798"/>
                </a:lnTo>
                <a:lnTo>
                  <a:pt x="20265" y="23952"/>
                </a:lnTo>
                <a:lnTo>
                  <a:pt x="20227" y="23105"/>
                </a:lnTo>
                <a:lnTo>
                  <a:pt x="20215" y="22246"/>
                </a:lnTo>
                <a:lnTo>
                  <a:pt x="20227" y="21375"/>
                </a:lnTo>
                <a:lnTo>
                  <a:pt x="20252" y="20490"/>
                </a:lnTo>
                <a:lnTo>
                  <a:pt x="20341" y="18734"/>
                </a:lnTo>
                <a:lnTo>
                  <a:pt x="20379" y="17863"/>
                </a:lnTo>
                <a:lnTo>
                  <a:pt x="20404" y="16991"/>
                </a:lnTo>
                <a:lnTo>
                  <a:pt x="20417" y="16107"/>
                </a:lnTo>
                <a:lnTo>
                  <a:pt x="20404" y="15677"/>
                </a:lnTo>
                <a:lnTo>
                  <a:pt x="20391" y="15235"/>
                </a:lnTo>
                <a:lnTo>
                  <a:pt x="20328" y="13681"/>
                </a:lnTo>
                <a:lnTo>
                  <a:pt x="20240" y="12128"/>
                </a:lnTo>
                <a:lnTo>
                  <a:pt x="20151" y="10574"/>
                </a:lnTo>
                <a:lnTo>
                  <a:pt x="20050" y="9020"/>
                </a:lnTo>
                <a:lnTo>
                  <a:pt x="19835" y="5912"/>
                </a:lnTo>
                <a:lnTo>
                  <a:pt x="19608" y="2817"/>
                </a:lnTo>
                <a:lnTo>
                  <a:pt x="19583" y="2464"/>
                </a:lnTo>
                <a:lnTo>
                  <a:pt x="19545" y="2110"/>
                </a:lnTo>
                <a:lnTo>
                  <a:pt x="19431" y="1402"/>
                </a:lnTo>
                <a:lnTo>
                  <a:pt x="19305" y="708"/>
                </a:lnTo>
                <a:lnTo>
                  <a:pt x="1919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Subtitle 1">
            <a:extLst>
              <a:ext uri="{FF2B5EF4-FFF2-40B4-BE49-F238E27FC236}">
                <a16:creationId xmlns:a16="http://schemas.microsoft.com/office/drawing/2014/main" id="{27F1C7BC-CEF0-4347-8162-9EE52D97DF05}"/>
              </a:ext>
            </a:extLst>
          </p:cNvPr>
          <p:cNvSpPr txBox="1">
            <a:spLocks/>
          </p:cNvSpPr>
          <p:nvPr/>
        </p:nvSpPr>
        <p:spPr>
          <a:xfrm>
            <a:off x="7981507" y="4734496"/>
            <a:ext cx="907312" cy="2480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"/>
                <a:ea typeface="Oxygen"/>
                <a:cs typeface="Oxygen"/>
                <a:sym typeface="Oxyge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9pPr>
          </a:lstStyle>
          <a:p>
            <a:r>
              <a:rPr lang="en-US" sz="130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19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5"/>
          <p:cNvSpPr txBox="1">
            <a:spLocks noGrp="1"/>
          </p:cNvSpPr>
          <p:nvPr>
            <p:ph type="title"/>
          </p:nvPr>
        </p:nvSpPr>
        <p:spPr>
          <a:xfrm>
            <a:off x="1000155" y="256580"/>
            <a:ext cx="6568848" cy="83361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NHÓM 7 GIỚI THIỆU THÀNH VIÊN ĐỀ TÀI </a:t>
            </a:r>
            <a:br>
              <a:rPr lang="en-US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endParaRPr>
              <a:solidFill>
                <a:schemeClr val="bg1">
                  <a:lumMod val="1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4" descr="Top 10 Cửa hàng bán mũ bảo hiểm chính hãng nhất tại Hà Nội - Toplist.vn">
            <a:extLst>
              <a:ext uri="{FF2B5EF4-FFF2-40B4-BE49-F238E27FC236}">
                <a16:creationId xmlns:a16="http://schemas.microsoft.com/office/drawing/2014/main" id="{F1943ECE-A035-4779-AEB9-EFF60B8A5B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357" y="1134140"/>
            <a:ext cx="2310606" cy="3039160"/>
          </a:xfrm>
          <a:prstGeom prst="rect">
            <a:avLst/>
          </a:prstGeom>
          <a:solidFill>
            <a:schemeClr val="accent5"/>
          </a:solidFill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0DA3FC2E-B109-4A4B-B5A0-91344DC87A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509273">
            <a:off x="483596" y="3118869"/>
            <a:ext cx="955172" cy="1717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305;p48">
            <a:extLst>
              <a:ext uri="{FF2B5EF4-FFF2-40B4-BE49-F238E27FC236}">
                <a16:creationId xmlns:a16="http://schemas.microsoft.com/office/drawing/2014/main" id="{2E040BD5-E7BB-4A38-8CE7-9138640D447F}"/>
              </a:ext>
            </a:extLst>
          </p:cNvPr>
          <p:cNvSpPr/>
          <p:nvPr/>
        </p:nvSpPr>
        <p:spPr>
          <a:xfrm rot="10800000">
            <a:off x="8114645" y="3994393"/>
            <a:ext cx="602296" cy="602319"/>
          </a:xfrm>
          <a:custGeom>
            <a:avLst/>
            <a:gdLst/>
            <a:ahLst/>
            <a:cxnLst/>
            <a:rect l="l" t="t" r="r" b="b"/>
            <a:pathLst>
              <a:path w="103710" h="103714" extrusionOk="0">
                <a:moveTo>
                  <a:pt x="51861" y="0"/>
                </a:moveTo>
                <a:lnTo>
                  <a:pt x="51192" y="13"/>
                </a:lnTo>
                <a:lnTo>
                  <a:pt x="50522" y="25"/>
                </a:lnTo>
                <a:lnTo>
                  <a:pt x="49852" y="38"/>
                </a:lnTo>
                <a:lnTo>
                  <a:pt x="49183" y="76"/>
                </a:lnTo>
                <a:lnTo>
                  <a:pt x="48526" y="114"/>
                </a:lnTo>
                <a:lnTo>
                  <a:pt x="47869" y="152"/>
                </a:lnTo>
                <a:lnTo>
                  <a:pt x="47212" y="215"/>
                </a:lnTo>
                <a:lnTo>
                  <a:pt x="46555" y="278"/>
                </a:lnTo>
                <a:lnTo>
                  <a:pt x="45898" y="341"/>
                </a:lnTo>
                <a:lnTo>
                  <a:pt x="45254" y="417"/>
                </a:lnTo>
                <a:lnTo>
                  <a:pt x="44610" y="505"/>
                </a:lnTo>
                <a:lnTo>
                  <a:pt x="43965" y="607"/>
                </a:lnTo>
                <a:lnTo>
                  <a:pt x="43321" y="708"/>
                </a:lnTo>
                <a:lnTo>
                  <a:pt x="42677" y="821"/>
                </a:lnTo>
                <a:lnTo>
                  <a:pt x="42045" y="935"/>
                </a:lnTo>
                <a:lnTo>
                  <a:pt x="41401" y="1061"/>
                </a:lnTo>
                <a:lnTo>
                  <a:pt x="40769" y="1188"/>
                </a:lnTo>
                <a:lnTo>
                  <a:pt x="40150" y="1339"/>
                </a:lnTo>
                <a:lnTo>
                  <a:pt x="39518" y="1478"/>
                </a:lnTo>
                <a:lnTo>
                  <a:pt x="38899" y="1642"/>
                </a:lnTo>
                <a:lnTo>
                  <a:pt x="38280" y="1807"/>
                </a:lnTo>
                <a:lnTo>
                  <a:pt x="37661" y="1971"/>
                </a:lnTo>
                <a:lnTo>
                  <a:pt x="37042" y="2148"/>
                </a:lnTo>
                <a:lnTo>
                  <a:pt x="36436" y="2337"/>
                </a:lnTo>
                <a:lnTo>
                  <a:pt x="35829" y="2527"/>
                </a:lnTo>
                <a:lnTo>
                  <a:pt x="35223" y="2729"/>
                </a:lnTo>
                <a:lnTo>
                  <a:pt x="34629" y="2931"/>
                </a:lnTo>
                <a:lnTo>
                  <a:pt x="34023" y="3146"/>
                </a:lnTo>
                <a:lnTo>
                  <a:pt x="33429" y="3373"/>
                </a:lnTo>
                <a:lnTo>
                  <a:pt x="32848" y="3600"/>
                </a:lnTo>
                <a:lnTo>
                  <a:pt x="32254" y="3840"/>
                </a:lnTo>
                <a:lnTo>
                  <a:pt x="31673" y="4080"/>
                </a:lnTo>
                <a:lnTo>
                  <a:pt x="31092" y="4333"/>
                </a:lnTo>
                <a:lnTo>
                  <a:pt x="30510" y="4586"/>
                </a:lnTo>
                <a:lnTo>
                  <a:pt x="29942" y="4851"/>
                </a:lnTo>
                <a:lnTo>
                  <a:pt x="29373" y="5116"/>
                </a:lnTo>
                <a:lnTo>
                  <a:pt x="28805" y="5394"/>
                </a:lnTo>
                <a:lnTo>
                  <a:pt x="28249" y="5672"/>
                </a:lnTo>
                <a:lnTo>
                  <a:pt x="27693" y="5963"/>
                </a:lnTo>
                <a:lnTo>
                  <a:pt x="27137" y="6266"/>
                </a:lnTo>
                <a:lnTo>
                  <a:pt x="26594" y="6569"/>
                </a:lnTo>
                <a:lnTo>
                  <a:pt x="26051" y="6872"/>
                </a:lnTo>
                <a:lnTo>
                  <a:pt x="24964" y="7517"/>
                </a:lnTo>
                <a:lnTo>
                  <a:pt x="23903" y="8173"/>
                </a:lnTo>
                <a:lnTo>
                  <a:pt x="22867" y="8856"/>
                </a:lnTo>
                <a:lnTo>
                  <a:pt x="21831" y="9576"/>
                </a:lnTo>
                <a:lnTo>
                  <a:pt x="20833" y="10308"/>
                </a:lnTo>
                <a:lnTo>
                  <a:pt x="19835" y="11066"/>
                </a:lnTo>
                <a:lnTo>
                  <a:pt x="18875" y="11850"/>
                </a:lnTo>
                <a:lnTo>
                  <a:pt x="17915" y="12645"/>
                </a:lnTo>
                <a:lnTo>
                  <a:pt x="16992" y="13479"/>
                </a:lnTo>
                <a:lnTo>
                  <a:pt x="16083" y="14326"/>
                </a:lnTo>
                <a:lnTo>
                  <a:pt x="15186" y="15197"/>
                </a:lnTo>
                <a:lnTo>
                  <a:pt x="14314" y="16081"/>
                </a:lnTo>
                <a:lnTo>
                  <a:pt x="13468" y="16991"/>
                </a:lnTo>
                <a:lnTo>
                  <a:pt x="12646" y="17926"/>
                </a:lnTo>
                <a:lnTo>
                  <a:pt x="11838" y="18873"/>
                </a:lnTo>
                <a:lnTo>
                  <a:pt x="11055" y="19846"/>
                </a:lnTo>
                <a:lnTo>
                  <a:pt x="10297" y="20831"/>
                </a:lnTo>
                <a:lnTo>
                  <a:pt x="9564" y="21842"/>
                </a:lnTo>
                <a:lnTo>
                  <a:pt x="8856" y="22865"/>
                </a:lnTo>
                <a:lnTo>
                  <a:pt x="8174" y="23914"/>
                </a:lnTo>
                <a:lnTo>
                  <a:pt x="7505" y="24975"/>
                </a:lnTo>
                <a:lnTo>
                  <a:pt x="6873" y="26049"/>
                </a:lnTo>
                <a:lnTo>
                  <a:pt x="6557" y="26592"/>
                </a:lnTo>
                <a:lnTo>
                  <a:pt x="6254" y="27148"/>
                </a:lnTo>
                <a:lnTo>
                  <a:pt x="5963" y="27691"/>
                </a:lnTo>
                <a:lnTo>
                  <a:pt x="5673" y="28247"/>
                </a:lnTo>
                <a:lnTo>
                  <a:pt x="5395" y="28815"/>
                </a:lnTo>
                <a:lnTo>
                  <a:pt x="5117" y="29384"/>
                </a:lnTo>
                <a:lnTo>
                  <a:pt x="4839" y="29952"/>
                </a:lnTo>
                <a:lnTo>
                  <a:pt x="4586" y="30521"/>
                </a:lnTo>
                <a:lnTo>
                  <a:pt x="4321" y="31102"/>
                </a:lnTo>
                <a:lnTo>
                  <a:pt x="4068" y="31670"/>
                </a:lnTo>
                <a:lnTo>
                  <a:pt x="3828" y="32264"/>
                </a:lnTo>
                <a:lnTo>
                  <a:pt x="3601" y="32845"/>
                </a:lnTo>
                <a:lnTo>
                  <a:pt x="3373" y="33439"/>
                </a:lnTo>
                <a:lnTo>
                  <a:pt x="3146" y="34032"/>
                </a:lnTo>
                <a:lnTo>
                  <a:pt x="2931" y="34626"/>
                </a:lnTo>
                <a:lnTo>
                  <a:pt x="2729" y="35233"/>
                </a:lnTo>
                <a:lnTo>
                  <a:pt x="2527" y="35826"/>
                </a:lnTo>
                <a:lnTo>
                  <a:pt x="2325" y="36445"/>
                </a:lnTo>
                <a:lnTo>
                  <a:pt x="2148" y="37052"/>
                </a:lnTo>
                <a:lnTo>
                  <a:pt x="1971" y="37658"/>
                </a:lnTo>
                <a:lnTo>
                  <a:pt x="1794" y="38277"/>
                </a:lnTo>
                <a:lnTo>
                  <a:pt x="1630" y="38896"/>
                </a:lnTo>
                <a:lnTo>
                  <a:pt x="1478" y="39528"/>
                </a:lnTo>
                <a:lnTo>
                  <a:pt x="1327" y="40147"/>
                </a:lnTo>
                <a:lnTo>
                  <a:pt x="1188" y="40778"/>
                </a:lnTo>
                <a:lnTo>
                  <a:pt x="1049" y="41410"/>
                </a:lnTo>
                <a:lnTo>
                  <a:pt x="922" y="42042"/>
                </a:lnTo>
                <a:lnTo>
                  <a:pt x="809" y="42686"/>
                </a:lnTo>
                <a:lnTo>
                  <a:pt x="695" y="43317"/>
                </a:lnTo>
                <a:lnTo>
                  <a:pt x="594" y="43962"/>
                </a:lnTo>
                <a:lnTo>
                  <a:pt x="506" y="44606"/>
                </a:lnTo>
                <a:lnTo>
                  <a:pt x="417" y="45250"/>
                </a:lnTo>
                <a:lnTo>
                  <a:pt x="341" y="45907"/>
                </a:lnTo>
                <a:lnTo>
                  <a:pt x="266" y="46564"/>
                </a:lnTo>
                <a:lnTo>
                  <a:pt x="202" y="47208"/>
                </a:lnTo>
                <a:lnTo>
                  <a:pt x="152" y="47865"/>
                </a:lnTo>
                <a:lnTo>
                  <a:pt x="101" y="48535"/>
                </a:lnTo>
                <a:lnTo>
                  <a:pt x="63" y="49192"/>
                </a:lnTo>
                <a:lnTo>
                  <a:pt x="38" y="49861"/>
                </a:lnTo>
                <a:lnTo>
                  <a:pt x="13" y="50518"/>
                </a:lnTo>
                <a:lnTo>
                  <a:pt x="0" y="51188"/>
                </a:lnTo>
                <a:lnTo>
                  <a:pt x="0" y="51857"/>
                </a:lnTo>
                <a:lnTo>
                  <a:pt x="0" y="52527"/>
                </a:lnTo>
                <a:lnTo>
                  <a:pt x="13" y="53196"/>
                </a:lnTo>
                <a:lnTo>
                  <a:pt x="38" y="53866"/>
                </a:lnTo>
                <a:lnTo>
                  <a:pt x="63" y="54523"/>
                </a:lnTo>
                <a:lnTo>
                  <a:pt x="101" y="55192"/>
                </a:lnTo>
                <a:lnTo>
                  <a:pt x="152" y="55849"/>
                </a:lnTo>
                <a:lnTo>
                  <a:pt x="202" y="56506"/>
                </a:lnTo>
                <a:lnTo>
                  <a:pt x="266" y="57163"/>
                </a:lnTo>
                <a:lnTo>
                  <a:pt x="341" y="57820"/>
                </a:lnTo>
                <a:lnTo>
                  <a:pt x="417" y="58464"/>
                </a:lnTo>
                <a:lnTo>
                  <a:pt x="506" y="59108"/>
                </a:lnTo>
                <a:lnTo>
                  <a:pt x="594" y="59752"/>
                </a:lnTo>
                <a:lnTo>
                  <a:pt x="695" y="60397"/>
                </a:lnTo>
                <a:lnTo>
                  <a:pt x="809" y="61041"/>
                </a:lnTo>
                <a:lnTo>
                  <a:pt x="922" y="61673"/>
                </a:lnTo>
                <a:lnTo>
                  <a:pt x="1049" y="62304"/>
                </a:lnTo>
                <a:lnTo>
                  <a:pt x="1188" y="62936"/>
                </a:lnTo>
                <a:lnTo>
                  <a:pt x="1327" y="63568"/>
                </a:lnTo>
                <a:lnTo>
                  <a:pt x="1478" y="64199"/>
                </a:lnTo>
                <a:lnTo>
                  <a:pt x="1630" y="64818"/>
                </a:lnTo>
                <a:lnTo>
                  <a:pt x="1794" y="65437"/>
                </a:lnTo>
                <a:lnTo>
                  <a:pt x="1971" y="66056"/>
                </a:lnTo>
                <a:lnTo>
                  <a:pt x="2148" y="66675"/>
                </a:lnTo>
                <a:lnTo>
                  <a:pt x="2325" y="67282"/>
                </a:lnTo>
                <a:lnTo>
                  <a:pt x="2527" y="67888"/>
                </a:lnTo>
                <a:lnTo>
                  <a:pt x="2729" y="68494"/>
                </a:lnTo>
                <a:lnTo>
                  <a:pt x="2931" y="69088"/>
                </a:lnTo>
                <a:lnTo>
                  <a:pt x="3146" y="69694"/>
                </a:lnTo>
                <a:lnTo>
                  <a:pt x="3373" y="70288"/>
                </a:lnTo>
                <a:lnTo>
                  <a:pt x="3601" y="70869"/>
                </a:lnTo>
                <a:lnTo>
                  <a:pt x="3828" y="71463"/>
                </a:lnTo>
                <a:lnTo>
                  <a:pt x="4068" y="72044"/>
                </a:lnTo>
                <a:lnTo>
                  <a:pt x="4321" y="72625"/>
                </a:lnTo>
                <a:lnTo>
                  <a:pt x="4586" y="73194"/>
                </a:lnTo>
                <a:lnTo>
                  <a:pt x="4839" y="73775"/>
                </a:lnTo>
                <a:lnTo>
                  <a:pt x="5117" y="74343"/>
                </a:lnTo>
                <a:lnTo>
                  <a:pt x="5395" y="74912"/>
                </a:lnTo>
                <a:lnTo>
                  <a:pt x="5673" y="75467"/>
                </a:lnTo>
                <a:lnTo>
                  <a:pt x="5963" y="76023"/>
                </a:lnTo>
                <a:lnTo>
                  <a:pt x="6254" y="76579"/>
                </a:lnTo>
                <a:lnTo>
                  <a:pt x="6557" y="77122"/>
                </a:lnTo>
                <a:lnTo>
                  <a:pt x="6873" y="77666"/>
                </a:lnTo>
                <a:lnTo>
                  <a:pt x="7189" y="78209"/>
                </a:lnTo>
                <a:lnTo>
                  <a:pt x="7505" y="78752"/>
                </a:lnTo>
                <a:lnTo>
                  <a:pt x="8174" y="79813"/>
                </a:lnTo>
                <a:lnTo>
                  <a:pt x="8856" y="80849"/>
                </a:lnTo>
                <a:lnTo>
                  <a:pt x="9564" y="81872"/>
                </a:lnTo>
                <a:lnTo>
                  <a:pt x="10297" y="82883"/>
                </a:lnTo>
                <a:lnTo>
                  <a:pt x="11055" y="83868"/>
                </a:lnTo>
                <a:lnTo>
                  <a:pt x="11838" y="84841"/>
                </a:lnTo>
                <a:lnTo>
                  <a:pt x="12646" y="85788"/>
                </a:lnTo>
                <a:lnTo>
                  <a:pt x="13468" y="86723"/>
                </a:lnTo>
                <a:lnTo>
                  <a:pt x="14314" y="87633"/>
                </a:lnTo>
                <a:lnTo>
                  <a:pt x="15186" y="88530"/>
                </a:lnTo>
                <a:lnTo>
                  <a:pt x="16083" y="89401"/>
                </a:lnTo>
                <a:lnTo>
                  <a:pt x="16992" y="90248"/>
                </a:lnTo>
                <a:lnTo>
                  <a:pt x="17915" y="91069"/>
                </a:lnTo>
                <a:lnTo>
                  <a:pt x="18875" y="91877"/>
                </a:lnTo>
                <a:lnTo>
                  <a:pt x="19835" y="92660"/>
                </a:lnTo>
                <a:lnTo>
                  <a:pt x="20833" y="93418"/>
                </a:lnTo>
                <a:lnTo>
                  <a:pt x="21831" y="94151"/>
                </a:lnTo>
                <a:lnTo>
                  <a:pt x="22867" y="94859"/>
                </a:lnTo>
                <a:lnTo>
                  <a:pt x="23903" y="95541"/>
                </a:lnTo>
                <a:lnTo>
                  <a:pt x="24964" y="96210"/>
                </a:lnTo>
                <a:lnTo>
                  <a:pt x="26051" y="96842"/>
                </a:lnTo>
                <a:lnTo>
                  <a:pt x="26594" y="97158"/>
                </a:lnTo>
                <a:lnTo>
                  <a:pt x="27137" y="97461"/>
                </a:lnTo>
                <a:lnTo>
                  <a:pt x="27693" y="97751"/>
                </a:lnTo>
                <a:lnTo>
                  <a:pt x="28249" y="98042"/>
                </a:lnTo>
                <a:lnTo>
                  <a:pt x="28805" y="98320"/>
                </a:lnTo>
                <a:lnTo>
                  <a:pt x="29373" y="98598"/>
                </a:lnTo>
                <a:lnTo>
                  <a:pt x="29942" y="98876"/>
                </a:lnTo>
                <a:lnTo>
                  <a:pt x="30510" y="99128"/>
                </a:lnTo>
                <a:lnTo>
                  <a:pt x="31092" y="99394"/>
                </a:lnTo>
                <a:lnTo>
                  <a:pt x="31673" y="99634"/>
                </a:lnTo>
                <a:lnTo>
                  <a:pt x="32254" y="99886"/>
                </a:lnTo>
                <a:lnTo>
                  <a:pt x="32848" y="100114"/>
                </a:lnTo>
                <a:lnTo>
                  <a:pt x="33429" y="100341"/>
                </a:lnTo>
                <a:lnTo>
                  <a:pt x="34023" y="100568"/>
                </a:lnTo>
                <a:lnTo>
                  <a:pt x="34629" y="100783"/>
                </a:lnTo>
                <a:lnTo>
                  <a:pt x="35223" y="100985"/>
                </a:lnTo>
                <a:lnTo>
                  <a:pt x="35829" y="101187"/>
                </a:lnTo>
                <a:lnTo>
                  <a:pt x="36436" y="101377"/>
                </a:lnTo>
                <a:lnTo>
                  <a:pt x="37042" y="101566"/>
                </a:lnTo>
                <a:lnTo>
                  <a:pt x="37661" y="101743"/>
                </a:lnTo>
                <a:lnTo>
                  <a:pt x="38280" y="101920"/>
                </a:lnTo>
                <a:lnTo>
                  <a:pt x="38899" y="102084"/>
                </a:lnTo>
                <a:lnTo>
                  <a:pt x="39518" y="102236"/>
                </a:lnTo>
                <a:lnTo>
                  <a:pt x="40150" y="102388"/>
                </a:lnTo>
                <a:lnTo>
                  <a:pt x="40769" y="102527"/>
                </a:lnTo>
                <a:lnTo>
                  <a:pt x="41401" y="102665"/>
                </a:lnTo>
                <a:lnTo>
                  <a:pt x="42045" y="102792"/>
                </a:lnTo>
                <a:lnTo>
                  <a:pt x="42677" y="102906"/>
                </a:lnTo>
                <a:lnTo>
                  <a:pt x="43321" y="103019"/>
                </a:lnTo>
                <a:lnTo>
                  <a:pt x="43965" y="103120"/>
                </a:lnTo>
                <a:lnTo>
                  <a:pt x="44610" y="103209"/>
                </a:lnTo>
                <a:lnTo>
                  <a:pt x="45254" y="103297"/>
                </a:lnTo>
                <a:lnTo>
                  <a:pt x="45898" y="103373"/>
                </a:lnTo>
                <a:lnTo>
                  <a:pt x="46555" y="103449"/>
                </a:lnTo>
                <a:lnTo>
                  <a:pt x="47212" y="103512"/>
                </a:lnTo>
                <a:lnTo>
                  <a:pt x="47869" y="103562"/>
                </a:lnTo>
                <a:lnTo>
                  <a:pt x="48526" y="103613"/>
                </a:lnTo>
                <a:lnTo>
                  <a:pt x="49183" y="103651"/>
                </a:lnTo>
                <a:lnTo>
                  <a:pt x="49852" y="103676"/>
                </a:lnTo>
                <a:lnTo>
                  <a:pt x="50522" y="103701"/>
                </a:lnTo>
                <a:lnTo>
                  <a:pt x="51192" y="103714"/>
                </a:lnTo>
                <a:lnTo>
                  <a:pt x="52531" y="103714"/>
                </a:lnTo>
                <a:lnTo>
                  <a:pt x="53200" y="103701"/>
                </a:lnTo>
                <a:lnTo>
                  <a:pt x="53857" y="103676"/>
                </a:lnTo>
                <a:lnTo>
                  <a:pt x="54527" y="103651"/>
                </a:lnTo>
                <a:lnTo>
                  <a:pt x="55184" y="103613"/>
                </a:lnTo>
                <a:lnTo>
                  <a:pt x="55853" y="103562"/>
                </a:lnTo>
                <a:lnTo>
                  <a:pt x="56510" y="103512"/>
                </a:lnTo>
                <a:lnTo>
                  <a:pt x="57155" y="103449"/>
                </a:lnTo>
                <a:lnTo>
                  <a:pt x="57812" y="103373"/>
                </a:lnTo>
                <a:lnTo>
                  <a:pt x="58456" y="103297"/>
                </a:lnTo>
                <a:lnTo>
                  <a:pt x="59113" y="103209"/>
                </a:lnTo>
                <a:lnTo>
                  <a:pt x="59757" y="103120"/>
                </a:lnTo>
                <a:lnTo>
                  <a:pt x="60402" y="103019"/>
                </a:lnTo>
                <a:lnTo>
                  <a:pt x="61033" y="102906"/>
                </a:lnTo>
                <a:lnTo>
                  <a:pt x="61678" y="102792"/>
                </a:lnTo>
                <a:lnTo>
                  <a:pt x="62309" y="102665"/>
                </a:lnTo>
                <a:lnTo>
                  <a:pt x="62941" y="102527"/>
                </a:lnTo>
                <a:lnTo>
                  <a:pt x="63573" y="102388"/>
                </a:lnTo>
                <a:lnTo>
                  <a:pt x="64192" y="102236"/>
                </a:lnTo>
                <a:lnTo>
                  <a:pt x="64823" y="102084"/>
                </a:lnTo>
                <a:lnTo>
                  <a:pt x="65442" y="101920"/>
                </a:lnTo>
                <a:lnTo>
                  <a:pt x="66049" y="101743"/>
                </a:lnTo>
                <a:lnTo>
                  <a:pt x="66668" y="101566"/>
                </a:lnTo>
                <a:lnTo>
                  <a:pt x="67274" y="101377"/>
                </a:lnTo>
                <a:lnTo>
                  <a:pt x="67881" y="101187"/>
                </a:lnTo>
                <a:lnTo>
                  <a:pt x="68487" y="100985"/>
                </a:lnTo>
                <a:lnTo>
                  <a:pt x="69094" y="100783"/>
                </a:lnTo>
                <a:lnTo>
                  <a:pt x="69687" y="100568"/>
                </a:lnTo>
                <a:lnTo>
                  <a:pt x="70281" y="100341"/>
                </a:lnTo>
                <a:lnTo>
                  <a:pt x="70875" y="100114"/>
                </a:lnTo>
                <a:lnTo>
                  <a:pt x="71456" y="99886"/>
                </a:lnTo>
                <a:lnTo>
                  <a:pt x="72037" y="99634"/>
                </a:lnTo>
                <a:lnTo>
                  <a:pt x="72618" y="99394"/>
                </a:lnTo>
                <a:lnTo>
                  <a:pt x="73199" y="99128"/>
                </a:lnTo>
                <a:lnTo>
                  <a:pt x="73768" y="98876"/>
                </a:lnTo>
                <a:lnTo>
                  <a:pt x="74336" y="98598"/>
                </a:lnTo>
                <a:lnTo>
                  <a:pt x="74905" y="98320"/>
                </a:lnTo>
                <a:lnTo>
                  <a:pt x="75461" y="98042"/>
                </a:lnTo>
                <a:lnTo>
                  <a:pt x="76029" y="97751"/>
                </a:lnTo>
                <a:lnTo>
                  <a:pt x="76573" y="97461"/>
                </a:lnTo>
                <a:lnTo>
                  <a:pt x="77129" y="97158"/>
                </a:lnTo>
                <a:lnTo>
                  <a:pt x="77672" y="96842"/>
                </a:lnTo>
                <a:lnTo>
                  <a:pt x="78746" y="96210"/>
                </a:lnTo>
                <a:lnTo>
                  <a:pt x="79807" y="95541"/>
                </a:lnTo>
                <a:lnTo>
                  <a:pt x="80855" y="94859"/>
                </a:lnTo>
                <a:lnTo>
                  <a:pt x="81879" y="94151"/>
                </a:lnTo>
                <a:lnTo>
                  <a:pt x="82889" y="93418"/>
                </a:lnTo>
                <a:lnTo>
                  <a:pt x="83875" y="92660"/>
                </a:lnTo>
                <a:lnTo>
                  <a:pt x="84848" y="91877"/>
                </a:lnTo>
                <a:lnTo>
                  <a:pt x="85795" y="91069"/>
                </a:lnTo>
                <a:lnTo>
                  <a:pt x="86730" y="90248"/>
                </a:lnTo>
                <a:lnTo>
                  <a:pt x="87640" y="89401"/>
                </a:lnTo>
                <a:lnTo>
                  <a:pt x="88524" y="88530"/>
                </a:lnTo>
                <a:lnTo>
                  <a:pt x="89396" y="87633"/>
                </a:lnTo>
                <a:lnTo>
                  <a:pt x="90242" y="86723"/>
                </a:lnTo>
                <a:lnTo>
                  <a:pt x="91076" y="85788"/>
                </a:lnTo>
                <a:lnTo>
                  <a:pt x="91872" y="84841"/>
                </a:lnTo>
                <a:lnTo>
                  <a:pt x="92655" y="83868"/>
                </a:lnTo>
                <a:lnTo>
                  <a:pt x="93413" y="82883"/>
                </a:lnTo>
                <a:lnTo>
                  <a:pt x="94146" y="81872"/>
                </a:lnTo>
                <a:lnTo>
                  <a:pt x="94853" y="80849"/>
                </a:lnTo>
                <a:lnTo>
                  <a:pt x="95548" y="79813"/>
                </a:lnTo>
                <a:lnTo>
                  <a:pt x="96205" y="78752"/>
                </a:lnTo>
                <a:lnTo>
                  <a:pt x="96850" y="77666"/>
                </a:lnTo>
                <a:lnTo>
                  <a:pt x="97153" y="77122"/>
                </a:lnTo>
                <a:lnTo>
                  <a:pt x="97456" y="76579"/>
                </a:lnTo>
                <a:lnTo>
                  <a:pt x="97759" y="76023"/>
                </a:lnTo>
                <a:lnTo>
                  <a:pt x="98037" y="75467"/>
                </a:lnTo>
                <a:lnTo>
                  <a:pt x="98328" y="74912"/>
                </a:lnTo>
                <a:lnTo>
                  <a:pt x="98606" y="74343"/>
                </a:lnTo>
                <a:lnTo>
                  <a:pt x="98871" y="73775"/>
                </a:lnTo>
                <a:lnTo>
                  <a:pt x="99136" y="73194"/>
                </a:lnTo>
                <a:lnTo>
                  <a:pt x="99389" y="72625"/>
                </a:lnTo>
                <a:lnTo>
                  <a:pt x="99642" y="72044"/>
                </a:lnTo>
                <a:lnTo>
                  <a:pt x="99882" y="71463"/>
                </a:lnTo>
                <a:lnTo>
                  <a:pt x="100122" y="70869"/>
                </a:lnTo>
                <a:lnTo>
                  <a:pt x="100349" y="70288"/>
                </a:lnTo>
                <a:lnTo>
                  <a:pt x="100564" y="69694"/>
                </a:lnTo>
                <a:lnTo>
                  <a:pt x="100779" y="69088"/>
                </a:lnTo>
                <a:lnTo>
                  <a:pt x="100993" y="68494"/>
                </a:lnTo>
                <a:lnTo>
                  <a:pt x="101196" y="67888"/>
                </a:lnTo>
                <a:lnTo>
                  <a:pt x="101385" y="67282"/>
                </a:lnTo>
                <a:lnTo>
                  <a:pt x="101575" y="66675"/>
                </a:lnTo>
                <a:lnTo>
                  <a:pt x="101751" y="66056"/>
                </a:lnTo>
                <a:lnTo>
                  <a:pt x="101916" y="65437"/>
                </a:lnTo>
                <a:lnTo>
                  <a:pt x="102080" y="64818"/>
                </a:lnTo>
                <a:lnTo>
                  <a:pt x="102244" y="64199"/>
                </a:lnTo>
                <a:lnTo>
                  <a:pt x="102383" y="63568"/>
                </a:lnTo>
                <a:lnTo>
                  <a:pt x="102535" y="62936"/>
                </a:lnTo>
                <a:lnTo>
                  <a:pt x="102661" y="62304"/>
                </a:lnTo>
                <a:lnTo>
                  <a:pt x="102787" y="61673"/>
                </a:lnTo>
                <a:lnTo>
                  <a:pt x="102901" y="61041"/>
                </a:lnTo>
                <a:lnTo>
                  <a:pt x="103015" y="60397"/>
                </a:lnTo>
                <a:lnTo>
                  <a:pt x="103116" y="59752"/>
                </a:lnTo>
                <a:lnTo>
                  <a:pt x="103217" y="59108"/>
                </a:lnTo>
                <a:lnTo>
                  <a:pt x="103305" y="58464"/>
                </a:lnTo>
                <a:lnTo>
                  <a:pt x="103381" y="57820"/>
                </a:lnTo>
                <a:lnTo>
                  <a:pt x="103444" y="57163"/>
                </a:lnTo>
                <a:lnTo>
                  <a:pt x="103508" y="56506"/>
                </a:lnTo>
                <a:lnTo>
                  <a:pt x="103571" y="55849"/>
                </a:lnTo>
                <a:lnTo>
                  <a:pt x="103609" y="55192"/>
                </a:lnTo>
                <a:lnTo>
                  <a:pt x="103646" y="54523"/>
                </a:lnTo>
                <a:lnTo>
                  <a:pt x="103672" y="53866"/>
                </a:lnTo>
                <a:lnTo>
                  <a:pt x="103697" y="53196"/>
                </a:lnTo>
                <a:lnTo>
                  <a:pt x="103710" y="52527"/>
                </a:lnTo>
                <a:lnTo>
                  <a:pt x="103710" y="51857"/>
                </a:lnTo>
                <a:lnTo>
                  <a:pt x="103710" y="51188"/>
                </a:lnTo>
                <a:lnTo>
                  <a:pt x="103697" y="50518"/>
                </a:lnTo>
                <a:lnTo>
                  <a:pt x="103672" y="49861"/>
                </a:lnTo>
                <a:lnTo>
                  <a:pt x="103646" y="49192"/>
                </a:lnTo>
                <a:lnTo>
                  <a:pt x="103609" y="48535"/>
                </a:lnTo>
                <a:lnTo>
                  <a:pt x="103571" y="47865"/>
                </a:lnTo>
                <a:lnTo>
                  <a:pt x="103508" y="47208"/>
                </a:lnTo>
                <a:lnTo>
                  <a:pt x="103444" y="46564"/>
                </a:lnTo>
                <a:lnTo>
                  <a:pt x="103381" y="45907"/>
                </a:lnTo>
                <a:lnTo>
                  <a:pt x="103305" y="45250"/>
                </a:lnTo>
                <a:lnTo>
                  <a:pt x="103217" y="44606"/>
                </a:lnTo>
                <a:lnTo>
                  <a:pt x="103116" y="43962"/>
                </a:lnTo>
                <a:lnTo>
                  <a:pt x="103015" y="43317"/>
                </a:lnTo>
                <a:lnTo>
                  <a:pt x="102901" y="42686"/>
                </a:lnTo>
                <a:lnTo>
                  <a:pt x="102787" y="42042"/>
                </a:lnTo>
                <a:lnTo>
                  <a:pt x="102661" y="41410"/>
                </a:lnTo>
                <a:lnTo>
                  <a:pt x="102535" y="40778"/>
                </a:lnTo>
                <a:lnTo>
                  <a:pt x="102383" y="40147"/>
                </a:lnTo>
                <a:lnTo>
                  <a:pt x="102244" y="39528"/>
                </a:lnTo>
                <a:lnTo>
                  <a:pt x="102080" y="38896"/>
                </a:lnTo>
                <a:lnTo>
                  <a:pt x="101916" y="38277"/>
                </a:lnTo>
                <a:lnTo>
                  <a:pt x="101751" y="37658"/>
                </a:lnTo>
                <a:lnTo>
                  <a:pt x="101575" y="37052"/>
                </a:lnTo>
                <a:lnTo>
                  <a:pt x="101385" y="36445"/>
                </a:lnTo>
                <a:lnTo>
                  <a:pt x="101196" y="35826"/>
                </a:lnTo>
                <a:lnTo>
                  <a:pt x="100993" y="35233"/>
                </a:lnTo>
                <a:lnTo>
                  <a:pt x="100779" y="34626"/>
                </a:lnTo>
                <a:lnTo>
                  <a:pt x="100564" y="34032"/>
                </a:lnTo>
                <a:lnTo>
                  <a:pt x="100349" y="33439"/>
                </a:lnTo>
                <a:lnTo>
                  <a:pt x="100122" y="32845"/>
                </a:lnTo>
                <a:lnTo>
                  <a:pt x="99882" y="32264"/>
                </a:lnTo>
                <a:lnTo>
                  <a:pt x="99642" y="31670"/>
                </a:lnTo>
                <a:lnTo>
                  <a:pt x="99389" y="31102"/>
                </a:lnTo>
                <a:lnTo>
                  <a:pt x="99136" y="30521"/>
                </a:lnTo>
                <a:lnTo>
                  <a:pt x="98871" y="29952"/>
                </a:lnTo>
                <a:lnTo>
                  <a:pt x="98606" y="29384"/>
                </a:lnTo>
                <a:lnTo>
                  <a:pt x="98328" y="28815"/>
                </a:lnTo>
                <a:lnTo>
                  <a:pt x="98037" y="28247"/>
                </a:lnTo>
                <a:lnTo>
                  <a:pt x="97759" y="27691"/>
                </a:lnTo>
                <a:lnTo>
                  <a:pt x="97456" y="27148"/>
                </a:lnTo>
                <a:lnTo>
                  <a:pt x="97153" y="26592"/>
                </a:lnTo>
                <a:lnTo>
                  <a:pt x="96850" y="26049"/>
                </a:lnTo>
                <a:lnTo>
                  <a:pt x="96205" y="24975"/>
                </a:lnTo>
                <a:lnTo>
                  <a:pt x="95548" y="23914"/>
                </a:lnTo>
                <a:lnTo>
                  <a:pt x="94853" y="22865"/>
                </a:lnTo>
                <a:lnTo>
                  <a:pt x="94146" y="21842"/>
                </a:lnTo>
                <a:lnTo>
                  <a:pt x="93413" y="20831"/>
                </a:lnTo>
                <a:lnTo>
                  <a:pt x="92655" y="19846"/>
                </a:lnTo>
                <a:lnTo>
                  <a:pt x="91872" y="18873"/>
                </a:lnTo>
                <a:lnTo>
                  <a:pt x="91076" y="17926"/>
                </a:lnTo>
                <a:lnTo>
                  <a:pt x="90242" y="16991"/>
                </a:lnTo>
                <a:lnTo>
                  <a:pt x="89396" y="16081"/>
                </a:lnTo>
                <a:lnTo>
                  <a:pt x="88524" y="15197"/>
                </a:lnTo>
                <a:lnTo>
                  <a:pt x="87640" y="14326"/>
                </a:lnTo>
                <a:lnTo>
                  <a:pt x="86730" y="13479"/>
                </a:lnTo>
                <a:lnTo>
                  <a:pt x="85795" y="12645"/>
                </a:lnTo>
                <a:lnTo>
                  <a:pt x="84848" y="11850"/>
                </a:lnTo>
                <a:lnTo>
                  <a:pt x="83875" y="11066"/>
                </a:lnTo>
                <a:lnTo>
                  <a:pt x="82889" y="10308"/>
                </a:lnTo>
                <a:lnTo>
                  <a:pt x="81879" y="9576"/>
                </a:lnTo>
                <a:lnTo>
                  <a:pt x="80855" y="8856"/>
                </a:lnTo>
                <a:lnTo>
                  <a:pt x="79807" y="8173"/>
                </a:lnTo>
                <a:lnTo>
                  <a:pt x="78746" y="7517"/>
                </a:lnTo>
                <a:lnTo>
                  <a:pt x="77672" y="6872"/>
                </a:lnTo>
                <a:lnTo>
                  <a:pt x="77129" y="6569"/>
                </a:lnTo>
                <a:lnTo>
                  <a:pt x="76573" y="6266"/>
                </a:lnTo>
                <a:lnTo>
                  <a:pt x="76029" y="5963"/>
                </a:lnTo>
                <a:lnTo>
                  <a:pt x="75461" y="5672"/>
                </a:lnTo>
                <a:lnTo>
                  <a:pt x="74905" y="5394"/>
                </a:lnTo>
                <a:lnTo>
                  <a:pt x="74336" y="5116"/>
                </a:lnTo>
                <a:lnTo>
                  <a:pt x="73768" y="4851"/>
                </a:lnTo>
                <a:lnTo>
                  <a:pt x="73199" y="4586"/>
                </a:lnTo>
                <a:lnTo>
                  <a:pt x="72618" y="4333"/>
                </a:lnTo>
                <a:lnTo>
                  <a:pt x="72037" y="4080"/>
                </a:lnTo>
                <a:lnTo>
                  <a:pt x="71456" y="3840"/>
                </a:lnTo>
                <a:lnTo>
                  <a:pt x="70875" y="3600"/>
                </a:lnTo>
                <a:lnTo>
                  <a:pt x="70281" y="3373"/>
                </a:lnTo>
                <a:lnTo>
                  <a:pt x="69687" y="3146"/>
                </a:lnTo>
                <a:lnTo>
                  <a:pt x="69094" y="2931"/>
                </a:lnTo>
                <a:lnTo>
                  <a:pt x="68487" y="2729"/>
                </a:lnTo>
                <a:lnTo>
                  <a:pt x="67881" y="2527"/>
                </a:lnTo>
                <a:lnTo>
                  <a:pt x="67274" y="2337"/>
                </a:lnTo>
                <a:lnTo>
                  <a:pt x="66668" y="2148"/>
                </a:lnTo>
                <a:lnTo>
                  <a:pt x="66049" y="1971"/>
                </a:lnTo>
                <a:lnTo>
                  <a:pt x="65442" y="1807"/>
                </a:lnTo>
                <a:lnTo>
                  <a:pt x="64823" y="1642"/>
                </a:lnTo>
                <a:lnTo>
                  <a:pt x="64192" y="1478"/>
                </a:lnTo>
                <a:lnTo>
                  <a:pt x="63573" y="1339"/>
                </a:lnTo>
                <a:lnTo>
                  <a:pt x="62941" y="1188"/>
                </a:lnTo>
                <a:lnTo>
                  <a:pt x="62309" y="1061"/>
                </a:lnTo>
                <a:lnTo>
                  <a:pt x="61678" y="935"/>
                </a:lnTo>
                <a:lnTo>
                  <a:pt x="61033" y="821"/>
                </a:lnTo>
                <a:lnTo>
                  <a:pt x="60402" y="708"/>
                </a:lnTo>
                <a:lnTo>
                  <a:pt x="59757" y="607"/>
                </a:lnTo>
                <a:lnTo>
                  <a:pt x="59113" y="505"/>
                </a:lnTo>
                <a:lnTo>
                  <a:pt x="58456" y="417"/>
                </a:lnTo>
                <a:lnTo>
                  <a:pt x="57812" y="341"/>
                </a:lnTo>
                <a:lnTo>
                  <a:pt x="57155" y="278"/>
                </a:lnTo>
                <a:lnTo>
                  <a:pt x="56510" y="215"/>
                </a:lnTo>
                <a:lnTo>
                  <a:pt x="55853" y="152"/>
                </a:lnTo>
                <a:lnTo>
                  <a:pt x="55184" y="114"/>
                </a:lnTo>
                <a:lnTo>
                  <a:pt x="54527" y="76"/>
                </a:lnTo>
                <a:lnTo>
                  <a:pt x="53857" y="38"/>
                </a:lnTo>
                <a:lnTo>
                  <a:pt x="53200" y="25"/>
                </a:lnTo>
                <a:lnTo>
                  <a:pt x="52531" y="13"/>
                </a:lnTo>
                <a:lnTo>
                  <a:pt x="51861" y="0"/>
                </a:lnTo>
                <a:close/>
              </a:path>
            </a:pathLst>
          </a:cu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321;p48">
            <a:extLst>
              <a:ext uri="{FF2B5EF4-FFF2-40B4-BE49-F238E27FC236}">
                <a16:creationId xmlns:a16="http://schemas.microsoft.com/office/drawing/2014/main" id="{73413ABF-DF26-4F82-B783-D980D13D09E2}"/>
              </a:ext>
            </a:extLst>
          </p:cNvPr>
          <p:cNvSpPr/>
          <p:nvPr/>
        </p:nvSpPr>
        <p:spPr>
          <a:xfrm rot="10800000">
            <a:off x="8321196" y="4059686"/>
            <a:ext cx="217770" cy="471732"/>
          </a:xfrm>
          <a:custGeom>
            <a:avLst/>
            <a:gdLst/>
            <a:ahLst/>
            <a:cxnLst/>
            <a:rect l="l" t="t" r="r" b="b"/>
            <a:pathLst>
              <a:path w="37498" h="81228" extrusionOk="0">
                <a:moveTo>
                  <a:pt x="8668" y="21463"/>
                </a:moveTo>
                <a:lnTo>
                  <a:pt x="9211" y="21488"/>
                </a:lnTo>
                <a:lnTo>
                  <a:pt x="9754" y="21526"/>
                </a:lnTo>
                <a:lnTo>
                  <a:pt x="10297" y="21589"/>
                </a:lnTo>
                <a:lnTo>
                  <a:pt x="10841" y="21678"/>
                </a:lnTo>
                <a:lnTo>
                  <a:pt x="11397" y="21779"/>
                </a:lnTo>
                <a:lnTo>
                  <a:pt x="11940" y="21905"/>
                </a:lnTo>
                <a:lnTo>
                  <a:pt x="12496" y="22031"/>
                </a:lnTo>
                <a:lnTo>
                  <a:pt x="13052" y="22183"/>
                </a:lnTo>
                <a:lnTo>
                  <a:pt x="8996" y="23509"/>
                </a:lnTo>
                <a:lnTo>
                  <a:pt x="9122" y="23964"/>
                </a:lnTo>
                <a:lnTo>
                  <a:pt x="13999" y="22688"/>
                </a:lnTo>
                <a:lnTo>
                  <a:pt x="13519" y="23105"/>
                </a:lnTo>
                <a:lnTo>
                  <a:pt x="13039" y="23497"/>
                </a:lnTo>
                <a:lnTo>
                  <a:pt x="12559" y="23863"/>
                </a:lnTo>
                <a:lnTo>
                  <a:pt x="12079" y="24217"/>
                </a:lnTo>
                <a:lnTo>
                  <a:pt x="11586" y="24545"/>
                </a:lnTo>
                <a:lnTo>
                  <a:pt x="11093" y="24836"/>
                </a:lnTo>
                <a:lnTo>
                  <a:pt x="10601" y="25114"/>
                </a:lnTo>
                <a:lnTo>
                  <a:pt x="10095" y="25366"/>
                </a:lnTo>
                <a:lnTo>
                  <a:pt x="9590" y="25581"/>
                </a:lnTo>
                <a:lnTo>
                  <a:pt x="9072" y="25771"/>
                </a:lnTo>
                <a:lnTo>
                  <a:pt x="8807" y="25859"/>
                </a:lnTo>
                <a:lnTo>
                  <a:pt x="8554" y="25935"/>
                </a:lnTo>
                <a:lnTo>
                  <a:pt x="8276" y="25998"/>
                </a:lnTo>
                <a:lnTo>
                  <a:pt x="8011" y="26061"/>
                </a:lnTo>
                <a:lnTo>
                  <a:pt x="7745" y="26124"/>
                </a:lnTo>
                <a:lnTo>
                  <a:pt x="7467" y="26162"/>
                </a:lnTo>
                <a:lnTo>
                  <a:pt x="7190" y="26200"/>
                </a:lnTo>
                <a:lnTo>
                  <a:pt x="6912" y="26238"/>
                </a:lnTo>
                <a:lnTo>
                  <a:pt x="6621" y="26263"/>
                </a:lnTo>
                <a:lnTo>
                  <a:pt x="6343" y="26276"/>
                </a:lnTo>
                <a:lnTo>
                  <a:pt x="5762" y="26276"/>
                </a:lnTo>
                <a:lnTo>
                  <a:pt x="5572" y="26263"/>
                </a:lnTo>
                <a:lnTo>
                  <a:pt x="5383" y="26238"/>
                </a:lnTo>
                <a:lnTo>
                  <a:pt x="5193" y="26200"/>
                </a:lnTo>
                <a:lnTo>
                  <a:pt x="5017" y="26137"/>
                </a:lnTo>
                <a:lnTo>
                  <a:pt x="4827" y="26074"/>
                </a:lnTo>
                <a:lnTo>
                  <a:pt x="4663" y="25985"/>
                </a:lnTo>
                <a:lnTo>
                  <a:pt x="4511" y="25884"/>
                </a:lnTo>
                <a:lnTo>
                  <a:pt x="4372" y="25783"/>
                </a:lnTo>
                <a:lnTo>
                  <a:pt x="4170" y="25594"/>
                </a:lnTo>
                <a:lnTo>
                  <a:pt x="3968" y="25392"/>
                </a:lnTo>
                <a:lnTo>
                  <a:pt x="3778" y="25177"/>
                </a:lnTo>
                <a:lnTo>
                  <a:pt x="3589" y="24962"/>
                </a:lnTo>
                <a:lnTo>
                  <a:pt x="3437" y="24735"/>
                </a:lnTo>
                <a:lnTo>
                  <a:pt x="3374" y="24621"/>
                </a:lnTo>
                <a:lnTo>
                  <a:pt x="3311" y="24507"/>
                </a:lnTo>
                <a:lnTo>
                  <a:pt x="3273" y="24394"/>
                </a:lnTo>
                <a:lnTo>
                  <a:pt x="3235" y="24280"/>
                </a:lnTo>
                <a:lnTo>
                  <a:pt x="3210" y="24179"/>
                </a:lnTo>
                <a:lnTo>
                  <a:pt x="3210" y="24065"/>
                </a:lnTo>
                <a:lnTo>
                  <a:pt x="3223" y="23952"/>
                </a:lnTo>
                <a:lnTo>
                  <a:pt x="3235" y="23838"/>
                </a:lnTo>
                <a:lnTo>
                  <a:pt x="3273" y="23724"/>
                </a:lnTo>
                <a:lnTo>
                  <a:pt x="3324" y="23598"/>
                </a:lnTo>
                <a:lnTo>
                  <a:pt x="3387" y="23484"/>
                </a:lnTo>
                <a:lnTo>
                  <a:pt x="3450" y="23358"/>
                </a:lnTo>
                <a:lnTo>
                  <a:pt x="3526" y="23232"/>
                </a:lnTo>
                <a:lnTo>
                  <a:pt x="3602" y="23118"/>
                </a:lnTo>
                <a:lnTo>
                  <a:pt x="3791" y="22890"/>
                </a:lnTo>
                <a:lnTo>
                  <a:pt x="3993" y="22688"/>
                </a:lnTo>
                <a:lnTo>
                  <a:pt x="4107" y="22600"/>
                </a:lnTo>
                <a:lnTo>
                  <a:pt x="4208" y="22524"/>
                </a:lnTo>
                <a:lnTo>
                  <a:pt x="4322" y="22448"/>
                </a:lnTo>
                <a:lnTo>
                  <a:pt x="4423" y="22398"/>
                </a:lnTo>
                <a:lnTo>
                  <a:pt x="4688" y="22271"/>
                </a:lnTo>
                <a:lnTo>
                  <a:pt x="4953" y="22158"/>
                </a:lnTo>
                <a:lnTo>
                  <a:pt x="5206" y="22057"/>
                </a:lnTo>
                <a:lnTo>
                  <a:pt x="5471" y="21956"/>
                </a:lnTo>
                <a:lnTo>
                  <a:pt x="5737" y="21867"/>
                </a:lnTo>
                <a:lnTo>
                  <a:pt x="6002" y="21791"/>
                </a:lnTo>
                <a:lnTo>
                  <a:pt x="6255" y="21728"/>
                </a:lnTo>
                <a:lnTo>
                  <a:pt x="6520" y="21665"/>
                </a:lnTo>
                <a:lnTo>
                  <a:pt x="6785" y="21615"/>
                </a:lnTo>
                <a:lnTo>
                  <a:pt x="7051" y="21577"/>
                </a:lnTo>
                <a:lnTo>
                  <a:pt x="7328" y="21539"/>
                </a:lnTo>
                <a:lnTo>
                  <a:pt x="7594" y="21514"/>
                </a:lnTo>
                <a:lnTo>
                  <a:pt x="8124" y="21476"/>
                </a:lnTo>
                <a:lnTo>
                  <a:pt x="8668" y="21463"/>
                </a:lnTo>
                <a:close/>
                <a:moveTo>
                  <a:pt x="25673" y="21198"/>
                </a:moveTo>
                <a:lnTo>
                  <a:pt x="26405" y="21362"/>
                </a:lnTo>
                <a:lnTo>
                  <a:pt x="27151" y="21501"/>
                </a:lnTo>
                <a:lnTo>
                  <a:pt x="28629" y="21804"/>
                </a:lnTo>
                <a:lnTo>
                  <a:pt x="29362" y="21968"/>
                </a:lnTo>
                <a:lnTo>
                  <a:pt x="30094" y="22145"/>
                </a:lnTo>
                <a:lnTo>
                  <a:pt x="30827" y="22335"/>
                </a:lnTo>
                <a:lnTo>
                  <a:pt x="31535" y="22562"/>
                </a:lnTo>
                <a:lnTo>
                  <a:pt x="31964" y="22714"/>
                </a:lnTo>
                <a:lnTo>
                  <a:pt x="32394" y="22903"/>
                </a:lnTo>
                <a:lnTo>
                  <a:pt x="32811" y="23118"/>
                </a:lnTo>
                <a:lnTo>
                  <a:pt x="33227" y="23345"/>
                </a:lnTo>
                <a:lnTo>
                  <a:pt x="33619" y="23611"/>
                </a:lnTo>
                <a:lnTo>
                  <a:pt x="33998" y="23888"/>
                </a:lnTo>
                <a:lnTo>
                  <a:pt x="34364" y="24179"/>
                </a:lnTo>
                <a:lnTo>
                  <a:pt x="34693" y="24495"/>
                </a:lnTo>
                <a:lnTo>
                  <a:pt x="34832" y="24621"/>
                </a:lnTo>
                <a:lnTo>
                  <a:pt x="34946" y="24760"/>
                </a:lnTo>
                <a:lnTo>
                  <a:pt x="35047" y="24899"/>
                </a:lnTo>
                <a:lnTo>
                  <a:pt x="35135" y="25025"/>
                </a:lnTo>
                <a:lnTo>
                  <a:pt x="35224" y="25164"/>
                </a:lnTo>
                <a:lnTo>
                  <a:pt x="35299" y="25303"/>
                </a:lnTo>
                <a:lnTo>
                  <a:pt x="35350" y="25442"/>
                </a:lnTo>
                <a:lnTo>
                  <a:pt x="35400" y="25581"/>
                </a:lnTo>
                <a:lnTo>
                  <a:pt x="35438" y="25720"/>
                </a:lnTo>
                <a:lnTo>
                  <a:pt x="35464" y="25859"/>
                </a:lnTo>
                <a:lnTo>
                  <a:pt x="35476" y="25985"/>
                </a:lnTo>
                <a:lnTo>
                  <a:pt x="35489" y="26124"/>
                </a:lnTo>
                <a:lnTo>
                  <a:pt x="35476" y="26251"/>
                </a:lnTo>
                <a:lnTo>
                  <a:pt x="35464" y="26390"/>
                </a:lnTo>
                <a:lnTo>
                  <a:pt x="35438" y="26516"/>
                </a:lnTo>
                <a:lnTo>
                  <a:pt x="35400" y="26642"/>
                </a:lnTo>
                <a:lnTo>
                  <a:pt x="35363" y="26756"/>
                </a:lnTo>
                <a:lnTo>
                  <a:pt x="35299" y="26882"/>
                </a:lnTo>
                <a:lnTo>
                  <a:pt x="35236" y="26996"/>
                </a:lnTo>
                <a:lnTo>
                  <a:pt x="35160" y="27110"/>
                </a:lnTo>
                <a:lnTo>
                  <a:pt x="35085" y="27211"/>
                </a:lnTo>
                <a:lnTo>
                  <a:pt x="34983" y="27312"/>
                </a:lnTo>
                <a:lnTo>
                  <a:pt x="34882" y="27413"/>
                </a:lnTo>
                <a:lnTo>
                  <a:pt x="34769" y="27501"/>
                </a:lnTo>
                <a:lnTo>
                  <a:pt x="34655" y="27590"/>
                </a:lnTo>
                <a:lnTo>
                  <a:pt x="34516" y="27678"/>
                </a:lnTo>
                <a:lnTo>
                  <a:pt x="34377" y="27754"/>
                </a:lnTo>
                <a:lnTo>
                  <a:pt x="34238" y="27817"/>
                </a:lnTo>
                <a:lnTo>
                  <a:pt x="34074" y="27880"/>
                </a:lnTo>
                <a:lnTo>
                  <a:pt x="33910" y="27944"/>
                </a:lnTo>
                <a:lnTo>
                  <a:pt x="33745" y="27994"/>
                </a:lnTo>
                <a:lnTo>
                  <a:pt x="33569" y="28032"/>
                </a:lnTo>
                <a:lnTo>
                  <a:pt x="33354" y="28057"/>
                </a:lnTo>
                <a:lnTo>
                  <a:pt x="33139" y="28083"/>
                </a:lnTo>
                <a:lnTo>
                  <a:pt x="32697" y="28083"/>
                </a:lnTo>
                <a:lnTo>
                  <a:pt x="32469" y="28057"/>
                </a:lnTo>
                <a:lnTo>
                  <a:pt x="32255" y="28007"/>
                </a:lnTo>
                <a:lnTo>
                  <a:pt x="32052" y="27956"/>
                </a:lnTo>
                <a:lnTo>
                  <a:pt x="31850" y="27893"/>
                </a:lnTo>
                <a:lnTo>
                  <a:pt x="31370" y="27678"/>
                </a:lnTo>
                <a:lnTo>
                  <a:pt x="30890" y="27451"/>
                </a:lnTo>
                <a:lnTo>
                  <a:pt x="30435" y="27211"/>
                </a:lnTo>
                <a:lnTo>
                  <a:pt x="29993" y="26958"/>
                </a:lnTo>
                <a:lnTo>
                  <a:pt x="29564" y="26680"/>
                </a:lnTo>
                <a:lnTo>
                  <a:pt x="29147" y="26390"/>
                </a:lnTo>
                <a:lnTo>
                  <a:pt x="28742" y="26087"/>
                </a:lnTo>
                <a:lnTo>
                  <a:pt x="28351" y="25771"/>
                </a:lnTo>
                <a:lnTo>
                  <a:pt x="27972" y="25430"/>
                </a:lnTo>
                <a:lnTo>
                  <a:pt x="27605" y="25076"/>
                </a:lnTo>
                <a:lnTo>
                  <a:pt x="27252" y="24710"/>
                </a:lnTo>
                <a:lnTo>
                  <a:pt x="26911" y="24318"/>
                </a:lnTo>
                <a:lnTo>
                  <a:pt x="26582" y="23926"/>
                </a:lnTo>
                <a:lnTo>
                  <a:pt x="26279" y="23509"/>
                </a:lnTo>
                <a:lnTo>
                  <a:pt x="25976" y="23080"/>
                </a:lnTo>
                <a:lnTo>
                  <a:pt x="25685" y="22625"/>
                </a:lnTo>
                <a:lnTo>
                  <a:pt x="26405" y="22992"/>
                </a:lnTo>
                <a:lnTo>
                  <a:pt x="27125" y="23358"/>
                </a:lnTo>
                <a:lnTo>
                  <a:pt x="27492" y="23535"/>
                </a:lnTo>
                <a:lnTo>
                  <a:pt x="27858" y="23699"/>
                </a:lnTo>
                <a:lnTo>
                  <a:pt x="28225" y="23851"/>
                </a:lnTo>
                <a:lnTo>
                  <a:pt x="28591" y="23990"/>
                </a:lnTo>
                <a:lnTo>
                  <a:pt x="28970" y="24116"/>
                </a:lnTo>
                <a:lnTo>
                  <a:pt x="29349" y="24230"/>
                </a:lnTo>
                <a:lnTo>
                  <a:pt x="29741" y="24305"/>
                </a:lnTo>
                <a:lnTo>
                  <a:pt x="30132" y="24369"/>
                </a:lnTo>
                <a:lnTo>
                  <a:pt x="30536" y="24406"/>
                </a:lnTo>
                <a:lnTo>
                  <a:pt x="31168" y="24406"/>
                </a:lnTo>
                <a:lnTo>
                  <a:pt x="31383" y="24381"/>
                </a:lnTo>
                <a:lnTo>
                  <a:pt x="31598" y="24369"/>
                </a:lnTo>
                <a:lnTo>
                  <a:pt x="31812" y="24331"/>
                </a:lnTo>
                <a:lnTo>
                  <a:pt x="25521" y="21627"/>
                </a:lnTo>
                <a:lnTo>
                  <a:pt x="25673" y="21198"/>
                </a:lnTo>
                <a:close/>
                <a:moveTo>
                  <a:pt x="22552" y="23522"/>
                </a:moveTo>
                <a:lnTo>
                  <a:pt x="22704" y="23750"/>
                </a:lnTo>
                <a:lnTo>
                  <a:pt x="22855" y="23964"/>
                </a:lnTo>
                <a:lnTo>
                  <a:pt x="22994" y="24192"/>
                </a:lnTo>
                <a:lnTo>
                  <a:pt x="23133" y="24432"/>
                </a:lnTo>
                <a:lnTo>
                  <a:pt x="23259" y="24659"/>
                </a:lnTo>
                <a:lnTo>
                  <a:pt x="23373" y="24899"/>
                </a:lnTo>
                <a:lnTo>
                  <a:pt x="23474" y="25139"/>
                </a:lnTo>
                <a:lnTo>
                  <a:pt x="23575" y="25379"/>
                </a:lnTo>
                <a:lnTo>
                  <a:pt x="23676" y="25619"/>
                </a:lnTo>
                <a:lnTo>
                  <a:pt x="23752" y="25872"/>
                </a:lnTo>
                <a:lnTo>
                  <a:pt x="23828" y="26112"/>
                </a:lnTo>
                <a:lnTo>
                  <a:pt x="23891" y="26352"/>
                </a:lnTo>
                <a:lnTo>
                  <a:pt x="23954" y="26592"/>
                </a:lnTo>
                <a:lnTo>
                  <a:pt x="24005" y="26845"/>
                </a:lnTo>
                <a:lnTo>
                  <a:pt x="24043" y="27085"/>
                </a:lnTo>
                <a:lnTo>
                  <a:pt x="24068" y="27325"/>
                </a:lnTo>
                <a:lnTo>
                  <a:pt x="24093" y="27552"/>
                </a:lnTo>
                <a:lnTo>
                  <a:pt x="24106" y="27792"/>
                </a:lnTo>
                <a:lnTo>
                  <a:pt x="24106" y="28019"/>
                </a:lnTo>
                <a:lnTo>
                  <a:pt x="24093" y="28247"/>
                </a:lnTo>
                <a:lnTo>
                  <a:pt x="24081" y="28461"/>
                </a:lnTo>
                <a:lnTo>
                  <a:pt x="24055" y="28689"/>
                </a:lnTo>
                <a:lnTo>
                  <a:pt x="24018" y="28891"/>
                </a:lnTo>
                <a:lnTo>
                  <a:pt x="23967" y="29106"/>
                </a:lnTo>
                <a:lnTo>
                  <a:pt x="23916" y="29295"/>
                </a:lnTo>
                <a:lnTo>
                  <a:pt x="23853" y="29485"/>
                </a:lnTo>
                <a:lnTo>
                  <a:pt x="23777" y="29674"/>
                </a:lnTo>
                <a:lnTo>
                  <a:pt x="23689" y="29851"/>
                </a:lnTo>
                <a:lnTo>
                  <a:pt x="23601" y="30015"/>
                </a:lnTo>
                <a:lnTo>
                  <a:pt x="23500" y="30180"/>
                </a:lnTo>
                <a:lnTo>
                  <a:pt x="23386" y="30331"/>
                </a:lnTo>
                <a:lnTo>
                  <a:pt x="23259" y="30470"/>
                </a:lnTo>
                <a:lnTo>
                  <a:pt x="23121" y="30306"/>
                </a:lnTo>
                <a:lnTo>
                  <a:pt x="22994" y="30154"/>
                </a:lnTo>
                <a:lnTo>
                  <a:pt x="22868" y="29990"/>
                </a:lnTo>
                <a:lnTo>
                  <a:pt x="22767" y="29826"/>
                </a:lnTo>
                <a:lnTo>
                  <a:pt x="22666" y="29662"/>
                </a:lnTo>
                <a:lnTo>
                  <a:pt x="22565" y="29497"/>
                </a:lnTo>
                <a:lnTo>
                  <a:pt x="22489" y="29321"/>
                </a:lnTo>
                <a:lnTo>
                  <a:pt x="22413" y="29156"/>
                </a:lnTo>
                <a:lnTo>
                  <a:pt x="22274" y="28803"/>
                </a:lnTo>
                <a:lnTo>
                  <a:pt x="22173" y="28449"/>
                </a:lnTo>
                <a:lnTo>
                  <a:pt x="22097" y="28095"/>
                </a:lnTo>
                <a:lnTo>
                  <a:pt x="22034" y="27729"/>
                </a:lnTo>
                <a:lnTo>
                  <a:pt x="21983" y="27350"/>
                </a:lnTo>
                <a:lnTo>
                  <a:pt x="21946" y="26971"/>
                </a:lnTo>
                <a:lnTo>
                  <a:pt x="21895" y="26200"/>
                </a:lnTo>
                <a:lnTo>
                  <a:pt x="21857" y="25404"/>
                </a:lnTo>
                <a:lnTo>
                  <a:pt x="21819" y="25000"/>
                </a:lnTo>
                <a:lnTo>
                  <a:pt x="21781" y="24596"/>
                </a:lnTo>
                <a:lnTo>
                  <a:pt x="22590" y="26226"/>
                </a:lnTo>
                <a:lnTo>
                  <a:pt x="22855" y="26150"/>
                </a:lnTo>
                <a:lnTo>
                  <a:pt x="22552" y="23522"/>
                </a:lnTo>
                <a:close/>
                <a:moveTo>
                  <a:pt x="13620" y="30937"/>
                </a:moveTo>
                <a:lnTo>
                  <a:pt x="13696" y="31076"/>
                </a:lnTo>
                <a:lnTo>
                  <a:pt x="9186" y="34108"/>
                </a:lnTo>
                <a:lnTo>
                  <a:pt x="9400" y="34487"/>
                </a:lnTo>
                <a:lnTo>
                  <a:pt x="14024" y="31733"/>
                </a:lnTo>
                <a:lnTo>
                  <a:pt x="13835" y="32100"/>
                </a:lnTo>
                <a:lnTo>
                  <a:pt x="13620" y="32441"/>
                </a:lnTo>
                <a:lnTo>
                  <a:pt x="13405" y="32782"/>
                </a:lnTo>
                <a:lnTo>
                  <a:pt x="13165" y="33098"/>
                </a:lnTo>
                <a:lnTo>
                  <a:pt x="12925" y="33401"/>
                </a:lnTo>
                <a:lnTo>
                  <a:pt x="12673" y="33704"/>
                </a:lnTo>
                <a:lnTo>
                  <a:pt x="12420" y="33995"/>
                </a:lnTo>
                <a:lnTo>
                  <a:pt x="12142" y="34260"/>
                </a:lnTo>
                <a:lnTo>
                  <a:pt x="11864" y="34525"/>
                </a:lnTo>
                <a:lnTo>
                  <a:pt x="11573" y="34778"/>
                </a:lnTo>
                <a:lnTo>
                  <a:pt x="11270" y="35018"/>
                </a:lnTo>
                <a:lnTo>
                  <a:pt x="10967" y="35258"/>
                </a:lnTo>
                <a:lnTo>
                  <a:pt x="10651" y="35473"/>
                </a:lnTo>
                <a:lnTo>
                  <a:pt x="10335" y="35687"/>
                </a:lnTo>
                <a:lnTo>
                  <a:pt x="10007" y="35889"/>
                </a:lnTo>
                <a:lnTo>
                  <a:pt x="9666" y="36092"/>
                </a:lnTo>
                <a:lnTo>
                  <a:pt x="9186" y="36344"/>
                </a:lnTo>
                <a:lnTo>
                  <a:pt x="8706" y="36572"/>
                </a:lnTo>
                <a:lnTo>
                  <a:pt x="8200" y="36786"/>
                </a:lnTo>
                <a:lnTo>
                  <a:pt x="7682" y="36976"/>
                </a:lnTo>
                <a:lnTo>
                  <a:pt x="7164" y="37153"/>
                </a:lnTo>
                <a:lnTo>
                  <a:pt x="6646" y="37317"/>
                </a:lnTo>
                <a:lnTo>
                  <a:pt x="5598" y="37620"/>
                </a:lnTo>
                <a:lnTo>
                  <a:pt x="5370" y="37671"/>
                </a:lnTo>
                <a:lnTo>
                  <a:pt x="5143" y="37709"/>
                </a:lnTo>
                <a:lnTo>
                  <a:pt x="4903" y="37709"/>
                </a:lnTo>
                <a:lnTo>
                  <a:pt x="4675" y="37696"/>
                </a:lnTo>
                <a:lnTo>
                  <a:pt x="4435" y="37671"/>
                </a:lnTo>
                <a:lnTo>
                  <a:pt x="4208" y="37620"/>
                </a:lnTo>
                <a:lnTo>
                  <a:pt x="3981" y="37544"/>
                </a:lnTo>
                <a:lnTo>
                  <a:pt x="3766" y="37469"/>
                </a:lnTo>
                <a:lnTo>
                  <a:pt x="3564" y="37380"/>
                </a:lnTo>
                <a:lnTo>
                  <a:pt x="3362" y="37279"/>
                </a:lnTo>
                <a:lnTo>
                  <a:pt x="3185" y="37165"/>
                </a:lnTo>
                <a:lnTo>
                  <a:pt x="3033" y="37039"/>
                </a:lnTo>
                <a:lnTo>
                  <a:pt x="2894" y="36913"/>
                </a:lnTo>
                <a:lnTo>
                  <a:pt x="2780" y="36774"/>
                </a:lnTo>
                <a:lnTo>
                  <a:pt x="2692" y="36635"/>
                </a:lnTo>
                <a:lnTo>
                  <a:pt x="2629" y="36496"/>
                </a:lnTo>
                <a:lnTo>
                  <a:pt x="2566" y="36268"/>
                </a:lnTo>
                <a:lnTo>
                  <a:pt x="2528" y="36054"/>
                </a:lnTo>
                <a:lnTo>
                  <a:pt x="2502" y="35839"/>
                </a:lnTo>
                <a:lnTo>
                  <a:pt x="2502" y="35624"/>
                </a:lnTo>
                <a:lnTo>
                  <a:pt x="2515" y="35422"/>
                </a:lnTo>
                <a:lnTo>
                  <a:pt x="2540" y="35220"/>
                </a:lnTo>
                <a:lnTo>
                  <a:pt x="2604" y="35018"/>
                </a:lnTo>
                <a:lnTo>
                  <a:pt x="2679" y="34828"/>
                </a:lnTo>
                <a:lnTo>
                  <a:pt x="2768" y="34651"/>
                </a:lnTo>
                <a:lnTo>
                  <a:pt x="2881" y="34475"/>
                </a:lnTo>
                <a:lnTo>
                  <a:pt x="3020" y="34310"/>
                </a:lnTo>
                <a:lnTo>
                  <a:pt x="3185" y="34146"/>
                </a:lnTo>
                <a:lnTo>
                  <a:pt x="3374" y="34007"/>
                </a:lnTo>
                <a:lnTo>
                  <a:pt x="3576" y="33868"/>
                </a:lnTo>
                <a:lnTo>
                  <a:pt x="3816" y="33742"/>
                </a:lnTo>
                <a:lnTo>
                  <a:pt x="4069" y="33628"/>
                </a:lnTo>
                <a:lnTo>
                  <a:pt x="4878" y="33338"/>
                </a:lnTo>
                <a:lnTo>
                  <a:pt x="5711" y="33060"/>
                </a:lnTo>
                <a:lnTo>
                  <a:pt x="6533" y="32807"/>
                </a:lnTo>
                <a:lnTo>
                  <a:pt x="7379" y="32554"/>
                </a:lnTo>
                <a:lnTo>
                  <a:pt x="9059" y="32100"/>
                </a:lnTo>
                <a:lnTo>
                  <a:pt x="10740" y="31632"/>
                </a:lnTo>
                <a:lnTo>
                  <a:pt x="11447" y="31443"/>
                </a:lnTo>
                <a:lnTo>
                  <a:pt x="12167" y="31266"/>
                </a:lnTo>
                <a:lnTo>
                  <a:pt x="13620" y="30937"/>
                </a:lnTo>
                <a:close/>
                <a:moveTo>
                  <a:pt x="29715" y="33350"/>
                </a:moveTo>
                <a:lnTo>
                  <a:pt x="30208" y="33363"/>
                </a:lnTo>
                <a:lnTo>
                  <a:pt x="30688" y="33401"/>
                </a:lnTo>
                <a:lnTo>
                  <a:pt x="31181" y="33451"/>
                </a:lnTo>
                <a:lnTo>
                  <a:pt x="31673" y="33515"/>
                </a:lnTo>
                <a:lnTo>
                  <a:pt x="32154" y="33590"/>
                </a:lnTo>
                <a:lnTo>
                  <a:pt x="32646" y="33691"/>
                </a:lnTo>
                <a:lnTo>
                  <a:pt x="32861" y="33742"/>
                </a:lnTo>
                <a:lnTo>
                  <a:pt x="33076" y="33830"/>
                </a:lnTo>
                <a:lnTo>
                  <a:pt x="33278" y="33931"/>
                </a:lnTo>
                <a:lnTo>
                  <a:pt x="33480" y="34045"/>
                </a:lnTo>
                <a:lnTo>
                  <a:pt x="33682" y="34171"/>
                </a:lnTo>
                <a:lnTo>
                  <a:pt x="33884" y="34310"/>
                </a:lnTo>
                <a:lnTo>
                  <a:pt x="34263" y="34588"/>
                </a:lnTo>
                <a:lnTo>
                  <a:pt x="34516" y="34790"/>
                </a:lnTo>
                <a:lnTo>
                  <a:pt x="34642" y="34904"/>
                </a:lnTo>
                <a:lnTo>
                  <a:pt x="34769" y="35018"/>
                </a:lnTo>
                <a:lnTo>
                  <a:pt x="34882" y="35144"/>
                </a:lnTo>
                <a:lnTo>
                  <a:pt x="34983" y="35270"/>
                </a:lnTo>
                <a:lnTo>
                  <a:pt x="35072" y="35397"/>
                </a:lnTo>
                <a:lnTo>
                  <a:pt x="35148" y="35523"/>
                </a:lnTo>
                <a:lnTo>
                  <a:pt x="35211" y="35662"/>
                </a:lnTo>
                <a:lnTo>
                  <a:pt x="35261" y="35801"/>
                </a:lnTo>
                <a:lnTo>
                  <a:pt x="35299" y="35940"/>
                </a:lnTo>
                <a:lnTo>
                  <a:pt x="35299" y="36092"/>
                </a:lnTo>
                <a:lnTo>
                  <a:pt x="35287" y="36231"/>
                </a:lnTo>
                <a:lnTo>
                  <a:pt x="35249" y="36382"/>
                </a:lnTo>
                <a:lnTo>
                  <a:pt x="35198" y="36534"/>
                </a:lnTo>
                <a:lnTo>
                  <a:pt x="35097" y="36698"/>
                </a:lnTo>
                <a:lnTo>
                  <a:pt x="35021" y="36799"/>
                </a:lnTo>
                <a:lnTo>
                  <a:pt x="34933" y="36913"/>
                </a:lnTo>
                <a:lnTo>
                  <a:pt x="34832" y="37014"/>
                </a:lnTo>
                <a:lnTo>
                  <a:pt x="34718" y="37115"/>
                </a:lnTo>
                <a:lnTo>
                  <a:pt x="34604" y="37216"/>
                </a:lnTo>
                <a:lnTo>
                  <a:pt x="34478" y="37304"/>
                </a:lnTo>
                <a:lnTo>
                  <a:pt x="34213" y="37481"/>
                </a:lnTo>
                <a:lnTo>
                  <a:pt x="33935" y="37633"/>
                </a:lnTo>
                <a:lnTo>
                  <a:pt x="33644" y="37746"/>
                </a:lnTo>
                <a:lnTo>
                  <a:pt x="33505" y="37797"/>
                </a:lnTo>
                <a:lnTo>
                  <a:pt x="33354" y="37835"/>
                </a:lnTo>
                <a:lnTo>
                  <a:pt x="33215" y="37873"/>
                </a:lnTo>
                <a:lnTo>
                  <a:pt x="33076" y="37885"/>
                </a:lnTo>
                <a:lnTo>
                  <a:pt x="32798" y="37923"/>
                </a:lnTo>
                <a:lnTo>
                  <a:pt x="32520" y="37949"/>
                </a:lnTo>
                <a:lnTo>
                  <a:pt x="32242" y="37961"/>
                </a:lnTo>
                <a:lnTo>
                  <a:pt x="31964" y="37961"/>
                </a:lnTo>
                <a:lnTo>
                  <a:pt x="31699" y="37949"/>
                </a:lnTo>
                <a:lnTo>
                  <a:pt x="31421" y="37936"/>
                </a:lnTo>
                <a:lnTo>
                  <a:pt x="31156" y="37911"/>
                </a:lnTo>
                <a:lnTo>
                  <a:pt x="30890" y="37885"/>
                </a:lnTo>
                <a:lnTo>
                  <a:pt x="30625" y="37848"/>
                </a:lnTo>
                <a:lnTo>
                  <a:pt x="30372" y="37797"/>
                </a:lnTo>
                <a:lnTo>
                  <a:pt x="29854" y="37683"/>
                </a:lnTo>
                <a:lnTo>
                  <a:pt x="29336" y="37544"/>
                </a:lnTo>
                <a:lnTo>
                  <a:pt x="28831" y="37380"/>
                </a:lnTo>
                <a:lnTo>
                  <a:pt x="28338" y="37191"/>
                </a:lnTo>
                <a:lnTo>
                  <a:pt x="27845" y="36989"/>
                </a:lnTo>
                <a:lnTo>
                  <a:pt x="27353" y="36761"/>
                </a:lnTo>
                <a:lnTo>
                  <a:pt x="26873" y="36534"/>
                </a:lnTo>
                <a:lnTo>
                  <a:pt x="26393" y="36294"/>
                </a:lnTo>
                <a:lnTo>
                  <a:pt x="25913" y="36041"/>
                </a:lnTo>
                <a:lnTo>
                  <a:pt x="24965" y="35510"/>
                </a:lnTo>
                <a:lnTo>
                  <a:pt x="24700" y="35359"/>
                </a:lnTo>
                <a:lnTo>
                  <a:pt x="24422" y="35182"/>
                </a:lnTo>
                <a:lnTo>
                  <a:pt x="23777" y="34778"/>
                </a:lnTo>
                <a:lnTo>
                  <a:pt x="27770" y="35081"/>
                </a:lnTo>
                <a:lnTo>
                  <a:pt x="27820" y="34588"/>
                </a:lnTo>
                <a:lnTo>
                  <a:pt x="24889" y="34171"/>
                </a:lnTo>
                <a:lnTo>
                  <a:pt x="25369" y="34007"/>
                </a:lnTo>
                <a:lnTo>
                  <a:pt x="25849" y="33856"/>
                </a:lnTo>
                <a:lnTo>
                  <a:pt x="26329" y="33717"/>
                </a:lnTo>
                <a:lnTo>
                  <a:pt x="26810" y="33616"/>
                </a:lnTo>
                <a:lnTo>
                  <a:pt x="27290" y="33515"/>
                </a:lnTo>
                <a:lnTo>
                  <a:pt x="27770" y="33451"/>
                </a:lnTo>
                <a:lnTo>
                  <a:pt x="28262" y="33401"/>
                </a:lnTo>
                <a:lnTo>
                  <a:pt x="28742" y="33363"/>
                </a:lnTo>
                <a:lnTo>
                  <a:pt x="29235" y="33350"/>
                </a:lnTo>
                <a:close/>
                <a:moveTo>
                  <a:pt x="33455" y="42029"/>
                </a:moveTo>
                <a:lnTo>
                  <a:pt x="33783" y="42079"/>
                </a:lnTo>
                <a:lnTo>
                  <a:pt x="34112" y="42143"/>
                </a:lnTo>
                <a:lnTo>
                  <a:pt x="34453" y="42231"/>
                </a:lnTo>
                <a:lnTo>
                  <a:pt x="34781" y="42345"/>
                </a:lnTo>
                <a:lnTo>
                  <a:pt x="35110" y="42458"/>
                </a:lnTo>
                <a:lnTo>
                  <a:pt x="35426" y="42597"/>
                </a:lnTo>
                <a:lnTo>
                  <a:pt x="35729" y="42736"/>
                </a:lnTo>
                <a:lnTo>
                  <a:pt x="35956" y="42863"/>
                </a:lnTo>
                <a:lnTo>
                  <a:pt x="36158" y="42989"/>
                </a:lnTo>
                <a:lnTo>
                  <a:pt x="36323" y="43128"/>
                </a:lnTo>
                <a:lnTo>
                  <a:pt x="36462" y="43280"/>
                </a:lnTo>
                <a:lnTo>
                  <a:pt x="36575" y="43431"/>
                </a:lnTo>
                <a:lnTo>
                  <a:pt x="36664" y="43595"/>
                </a:lnTo>
                <a:lnTo>
                  <a:pt x="36727" y="43760"/>
                </a:lnTo>
                <a:lnTo>
                  <a:pt x="36752" y="43924"/>
                </a:lnTo>
                <a:lnTo>
                  <a:pt x="36752" y="44101"/>
                </a:lnTo>
                <a:lnTo>
                  <a:pt x="36727" y="44278"/>
                </a:lnTo>
                <a:lnTo>
                  <a:pt x="36664" y="44454"/>
                </a:lnTo>
                <a:lnTo>
                  <a:pt x="36575" y="44619"/>
                </a:lnTo>
                <a:lnTo>
                  <a:pt x="36462" y="44795"/>
                </a:lnTo>
                <a:lnTo>
                  <a:pt x="36323" y="44960"/>
                </a:lnTo>
                <a:lnTo>
                  <a:pt x="36146" y="45124"/>
                </a:lnTo>
                <a:lnTo>
                  <a:pt x="35956" y="45288"/>
                </a:lnTo>
                <a:lnTo>
                  <a:pt x="35742" y="45414"/>
                </a:lnTo>
                <a:lnTo>
                  <a:pt x="35527" y="45541"/>
                </a:lnTo>
                <a:lnTo>
                  <a:pt x="35312" y="45654"/>
                </a:lnTo>
                <a:lnTo>
                  <a:pt x="35072" y="45756"/>
                </a:lnTo>
                <a:lnTo>
                  <a:pt x="34832" y="45844"/>
                </a:lnTo>
                <a:lnTo>
                  <a:pt x="34592" y="45907"/>
                </a:lnTo>
                <a:lnTo>
                  <a:pt x="34352" y="45958"/>
                </a:lnTo>
                <a:lnTo>
                  <a:pt x="34112" y="45983"/>
                </a:lnTo>
                <a:lnTo>
                  <a:pt x="33543" y="45996"/>
                </a:lnTo>
                <a:lnTo>
                  <a:pt x="32987" y="45996"/>
                </a:lnTo>
                <a:lnTo>
                  <a:pt x="32432" y="45970"/>
                </a:lnTo>
                <a:lnTo>
                  <a:pt x="31888" y="45920"/>
                </a:lnTo>
                <a:lnTo>
                  <a:pt x="31345" y="45844"/>
                </a:lnTo>
                <a:lnTo>
                  <a:pt x="30802" y="45756"/>
                </a:lnTo>
                <a:lnTo>
                  <a:pt x="30259" y="45642"/>
                </a:lnTo>
                <a:lnTo>
                  <a:pt x="29728" y="45516"/>
                </a:lnTo>
                <a:lnTo>
                  <a:pt x="29197" y="45364"/>
                </a:lnTo>
                <a:lnTo>
                  <a:pt x="28667" y="45200"/>
                </a:lnTo>
                <a:lnTo>
                  <a:pt x="28149" y="45023"/>
                </a:lnTo>
                <a:lnTo>
                  <a:pt x="27631" y="44821"/>
                </a:lnTo>
                <a:lnTo>
                  <a:pt x="27100" y="44606"/>
                </a:lnTo>
                <a:lnTo>
                  <a:pt x="26582" y="44379"/>
                </a:lnTo>
                <a:lnTo>
                  <a:pt x="26077" y="44151"/>
                </a:lnTo>
                <a:lnTo>
                  <a:pt x="25559" y="43899"/>
                </a:lnTo>
                <a:lnTo>
                  <a:pt x="30600" y="43899"/>
                </a:lnTo>
                <a:lnTo>
                  <a:pt x="30650" y="43633"/>
                </a:lnTo>
                <a:lnTo>
                  <a:pt x="25559" y="43077"/>
                </a:lnTo>
                <a:lnTo>
                  <a:pt x="25571" y="42547"/>
                </a:lnTo>
                <a:lnTo>
                  <a:pt x="27454" y="42395"/>
                </a:lnTo>
                <a:lnTo>
                  <a:pt x="29349" y="42244"/>
                </a:lnTo>
                <a:lnTo>
                  <a:pt x="30284" y="42168"/>
                </a:lnTo>
                <a:lnTo>
                  <a:pt x="31231" y="42105"/>
                </a:lnTo>
                <a:lnTo>
                  <a:pt x="32179" y="42067"/>
                </a:lnTo>
                <a:lnTo>
                  <a:pt x="33126" y="42029"/>
                </a:lnTo>
                <a:close/>
                <a:moveTo>
                  <a:pt x="12925" y="40639"/>
                </a:moveTo>
                <a:lnTo>
                  <a:pt x="8819" y="43924"/>
                </a:lnTo>
                <a:lnTo>
                  <a:pt x="9160" y="44341"/>
                </a:lnTo>
                <a:lnTo>
                  <a:pt x="13089" y="41460"/>
                </a:lnTo>
                <a:lnTo>
                  <a:pt x="13380" y="41751"/>
                </a:lnTo>
                <a:lnTo>
                  <a:pt x="12723" y="42408"/>
                </a:lnTo>
                <a:lnTo>
                  <a:pt x="12066" y="43065"/>
                </a:lnTo>
                <a:lnTo>
                  <a:pt x="11738" y="43393"/>
                </a:lnTo>
                <a:lnTo>
                  <a:pt x="11409" y="43709"/>
                </a:lnTo>
                <a:lnTo>
                  <a:pt x="11068" y="44025"/>
                </a:lnTo>
                <a:lnTo>
                  <a:pt x="10714" y="44328"/>
                </a:lnTo>
                <a:lnTo>
                  <a:pt x="10209" y="44745"/>
                </a:lnTo>
                <a:lnTo>
                  <a:pt x="9944" y="44947"/>
                </a:lnTo>
                <a:lnTo>
                  <a:pt x="9678" y="45137"/>
                </a:lnTo>
                <a:lnTo>
                  <a:pt x="9400" y="45326"/>
                </a:lnTo>
                <a:lnTo>
                  <a:pt x="9135" y="45503"/>
                </a:lnTo>
                <a:lnTo>
                  <a:pt x="8857" y="45680"/>
                </a:lnTo>
                <a:lnTo>
                  <a:pt x="8567" y="45831"/>
                </a:lnTo>
                <a:lnTo>
                  <a:pt x="8276" y="45970"/>
                </a:lnTo>
                <a:lnTo>
                  <a:pt x="7985" y="46097"/>
                </a:lnTo>
                <a:lnTo>
                  <a:pt x="7682" y="46210"/>
                </a:lnTo>
                <a:lnTo>
                  <a:pt x="7366" y="46311"/>
                </a:lnTo>
                <a:lnTo>
                  <a:pt x="7051" y="46387"/>
                </a:lnTo>
                <a:lnTo>
                  <a:pt x="6722" y="46450"/>
                </a:lnTo>
                <a:lnTo>
                  <a:pt x="6394" y="46488"/>
                </a:lnTo>
                <a:lnTo>
                  <a:pt x="6052" y="46501"/>
                </a:lnTo>
                <a:lnTo>
                  <a:pt x="5812" y="46488"/>
                </a:lnTo>
                <a:lnTo>
                  <a:pt x="5560" y="46450"/>
                </a:lnTo>
                <a:lnTo>
                  <a:pt x="5320" y="46387"/>
                </a:lnTo>
                <a:lnTo>
                  <a:pt x="5067" y="46299"/>
                </a:lnTo>
                <a:lnTo>
                  <a:pt x="4840" y="46185"/>
                </a:lnTo>
                <a:lnTo>
                  <a:pt x="4726" y="46122"/>
                </a:lnTo>
                <a:lnTo>
                  <a:pt x="4638" y="46059"/>
                </a:lnTo>
                <a:lnTo>
                  <a:pt x="4536" y="45996"/>
                </a:lnTo>
                <a:lnTo>
                  <a:pt x="4461" y="45920"/>
                </a:lnTo>
                <a:lnTo>
                  <a:pt x="4397" y="45844"/>
                </a:lnTo>
                <a:lnTo>
                  <a:pt x="4334" y="45756"/>
                </a:lnTo>
                <a:lnTo>
                  <a:pt x="4296" y="45680"/>
                </a:lnTo>
                <a:lnTo>
                  <a:pt x="4271" y="45579"/>
                </a:lnTo>
                <a:lnTo>
                  <a:pt x="4246" y="45478"/>
                </a:lnTo>
                <a:lnTo>
                  <a:pt x="4233" y="45377"/>
                </a:lnTo>
                <a:lnTo>
                  <a:pt x="4233" y="45263"/>
                </a:lnTo>
                <a:lnTo>
                  <a:pt x="4246" y="45149"/>
                </a:lnTo>
                <a:lnTo>
                  <a:pt x="4271" y="44897"/>
                </a:lnTo>
                <a:lnTo>
                  <a:pt x="4334" y="44657"/>
                </a:lnTo>
                <a:lnTo>
                  <a:pt x="4410" y="44404"/>
                </a:lnTo>
                <a:lnTo>
                  <a:pt x="4486" y="44164"/>
                </a:lnTo>
                <a:lnTo>
                  <a:pt x="4574" y="43936"/>
                </a:lnTo>
                <a:lnTo>
                  <a:pt x="4650" y="43772"/>
                </a:lnTo>
                <a:lnTo>
                  <a:pt x="4739" y="43608"/>
                </a:lnTo>
                <a:lnTo>
                  <a:pt x="4852" y="43456"/>
                </a:lnTo>
                <a:lnTo>
                  <a:pt x="4979" y="43317"/>
                </a:lnTo>
                <a:lnTo>
                  <a:pt x="5105" y="43178"/>
                </a:lnTo>
                <a:lnTo>
                  <a:pt x="5244" y="43040"/>
                </a:lnTo>
                <a:lnTo>
                  <a:pt x="5396" y="42926"/>
                </a:lnTo>
                <a:lnTo>
                  <a:pt x="5547" y="42825"/>
                </a:lnTo>
                <a:lnTo>
                  <a:pt x="5964" y="42559"/>
                </a:lnTo>
                <a:lnTo>
                  <a:pt x="6394" y="42332"/>
                </a:lnTo>
                <a:lnTo>
                  <a:pt x="6823" y="42117"/>
                </a:lnTo>
                <a:lnTo>
                  <a:pt x="7265" y="41915"/>
                </a:lnTo>
                <a:lnTo>
                  <a:pt x="7707" y="41751"/>
                </a:lnTo>
                <a:lnTo>
                  <a:pt x="8162" y="41587"/>
                </a:lnTo>
                <a:lnTo>
                  <a:pt x="8617" y="41448"/>
                </a:lnTo>
                <a:lnTo>
                  <a:pt x="9085" y="41309"/>
                </a:lnTo>
                <a:lnTo>
                  <a:pt x="9552" y="41195"/>
                </a:lnTo>
                <a:lnTo>
                  <a:pt x="10019" y="41094"/>
                </a:lnTo>
                <a:lnTo>
                  <a:pt x="10500" y="40993"/>
                </a:lnTo>
                <a:lnTo>
                  <a:pt x="10980" y="40917"/>
                </a:lnTo>
                <a:lnTo>
                  <a:pt x="11940" y="40766"/>
                </a:lnTo>
                <a:lnTo>
                  <a:pt x="12925" y="40639"/>
                </a:lnTo>
                <a:close/>
                <a:moveTo>
                  <a:pt x="29842" y="51099"/>
                </a:moveTo>
                <a:lnTo>
                  <a:pt x="30120" y="51112"/>
                </a:lnTo>
                <a:lnTo>
                  <a:pt x="30385" y="51124"/>
                </a:lnTo>
                <a:lnTo>
                  <a:pt x="30663" y="51150"/>
                </a:lnTo>
                <a:lnTo>
                  <a:pt x="30941" y="51175"/>
                </a:lnTo>
                <a:lnTo>
                  <a:pt x="31206" y="51225"/>
                </a:lnTo>
                <a:lnTo>
                  <a:pt x="31484" y="51276"/>
                </a:lnTo>
                <a:lnTo>
                  <a:pt x="31762" y="51327"/>
                </a:lnTo>
                <a:lnTo>
                  <a:pt x="32027" y="51402"/>
                </a:lnTo>
                <a:lnTo>
                  <a:pt x="32305" y="51491"/>
                </a:lnTo>
                <a:lnTo>
                  <a:pt x="32583" y="51579"/>
                </a:lnTo>
                <a:lnTo>
                  <a:pt x="32937" y="51693"/>
                </a:lnTo>
                <a:lnTo>
                  <a:pt x="33303" y="51807"/>
                </a:lnTo>
                <a:lnTo>
                  <a:pt x="33480" y="51870"/>
                </a:lnTo>
                <a:lnTo>
                  <a:pt x="33644" y="51946"/>
                </a:lnTo>
                <a:lnTo>
                  <a:pt x="33809" y="52034"/>
                </a:lnTo>
                <a:lnTo>
                  <a:pt x="33948" y="52135"/>
                </a:lnTo>
                <a:lnTo>
                  <a:pt x="34352" y="52463"/>
                </a:lnTo>
                <a:lnTo>
                  <a:pt x="34554" y="52640"/>
                </a:lnTo>
                <a:lnTo>
                  <a:pt x="34743" y="52830"/>
                </a:lnTo>
                <a:lnTo>
                  <a:pt x="34908" y="53019"/>
                </a:lnTo>
                <a:lnTo>
                  <a:pt x="34983" y="53108"/>
                </a:lnTo>
                <a:lnTo>
                  <a:pt x="35034" y="53196"/>
                </a:lnTo>
                <a:lnTo>
                  <a:pt x="35085" y="53285"/>
                </a:lnTo>
                <a:lnTo>
                  <a:pt x="35110" y="53373"/>
                </a:lnTo>
                <a:lnTo>
                  <a:pt x="35122" y="53449"/>
                </a:lnTo>
                <a:lnTo>
                  <a:pt x="35122" y="53512"/>
                </a:lnTo>
                <a:lnTo>
                  <a:pt x="35085" y="53638"/>
                </a:lnTo>
                <a:lnTo>
                  <a:pt x="35047" y="53752"/>
                </a:lnTo>
                <a:lnTo>
                  <a:pt x="34983" y="53878"/>
                </a:lnTo>
                <a:lnTo>
                  <a:pt x="34933" y="54005"/>
                </a:lnTo>
                <a:lnTo>
                  <a:pt x="34781" y="54245"/>
                </a:lnTo>
                <a:lnTo>
                  <a:pt x="34604" y="54485"/>
                </a:lnTo>
                <a:lnTo>
                  <a:pt x="34516" y="54598"/>
                </a:lnTo>
                <a:lnTo>
                  <a:pt x="34415" y="54699"/>
                </a:lnTo>
                <a:lnTo>
                  <a:pt x="34314" y="54788"/>
                </a:lnTo>
                <a:lnTo>
                  <a:pt x="34213" y="54876"/>
                </a:lnTo>
                <a:lnTo>
                  <a:pt x="34099" y="54952"/>
                </a:lnTo>
                <a:lnTo>
                  <a:pt x="33998" y="55015"/>
                </a:lnTo>
                <a:lnTo>
                  <a:pt x="33884" y="55066"/>
                </a:lnTo>
                <a:lnTo>
                  <a:pt x="33783" y="55104"/>
                </a:lnTo>
                <a:lnTo>
                  <a:pt x="33341" y="55205"/>
                </a:lnTo>
                <a:lnTo>
                  <a:pt x="32874" y="55306"/>
                </a:lnTo>
                <a:lnTo>
                  <a:pt x="32419" y="55382"/>
                </a:lnTo>
                <a:lnTo>
                  <a:pt x="31951" y="55432"/>
                </a:lnTo>
                <a:lnTo>
                  <a:pt x="31484" y="55457"/>
                </a:lnTo>
                <a:lnTo>
                  <a:pt x="31029" y="55457"/>
                </a:lnTo>
                <a:lnTo>
                  <a:pt x="30802" y="55445"/>
                </a:lnTo>
                <a:lnTo>
                  <a:pt x="30574" y="55407"/>
                </a:lnTo>
                <a:lnTo>
                  <a:pt x="30360" y="55382"/>
                </a:lnTo>
                <a:lnTo>
                  <a:pt x="30132" y="55331"/>
                </a:lnTo>
                <a:lnTo>
                  <a:pt x="29766" y="55230"/>
                </a:lnTo>
                <a:lnTo>
                  <a:pt x="29387" y="55129"/>
                </a:lnTo>
                <a:lnTo>
                  <a:pt x="28641" y="54889"/>
                </a:lnTo>
                <a:lnTo>
                  <a:pt x="27896" y="54636"/>
                </a:lnTo>
                <a:lnTo>
                  <a:pt x="27163" y="54358"/>
                </a:lnTo>
                <a:lnTo>
                  <a:pt x="25698" y="53790"/>
                </a:lnTo>
                <a:lnTo>
                  <a:pt x="24965" y="53499"/>
                </a:lnTo>
                <a:lnTo>
                  <a:pt x="24232" y="53221"/>
                </a:lnTo>
                <a:lnTo>
                  <a:pt x="24346" y="52855"/>
                </a:lnTo>
                <a:lnTo>
                  <a:pt x="27694" y="53196"/>
                </a:lnTo>
                <a:lnTo>
                  <a:pt x="27770" y="52741"/>
                </a:lnTo>
                <a:lnTo>
                  <a:pt x="23815" y="51946"/>
                </a:lnTo>
                <a:lnTo>
                  <a:pt x="24371" y="51844"/>
                </a:lnTo>
                <a:lnTo>
                  <a:pt x="24927" y="51743"/>
                </a:lnTo>
                <a:lnTo>
                  <a:pt x="26014" y="51541"/>
                </a:lnTo>
                <a:lnTo>
                  <a:pt x="26569" y="51428"/>
                </a:lnTo>
                <a:lnTo>
                  <a:pt x="27113" y="51339"/>
                </a:lnTo>
                <a:lnTo>
                  <a:pt x="27656" y="51251"/>
                </a:lnTo>
                <a:lnTo>
                  <a:pt x="28199" y="51188"/>
                </a:lnTo>
                <a:lnTo>
                  <a:pt x="28755" y="51137"/>
                </a:lnTo>
                <a:lnTo>
                  <a:pt x="29298" y="51099"/>
                </a:lnTo>
                <a:close/>
                <a:moveTo>
                  <a:pt x="11523" y="50783"/>
                </a:moveTo>
                <a:lnTo>
                  <a:pt x="11662" y="51036"/>
                </a:lnTo>
                <a:lnTo>
                  <a:pt x="7581" y="54384"/>
                </a:lnTo>
                <a:lnTo>
                  <a:pt x="7935" y="54851"/>
                </a:lnTo>
                <a:lnTo>
                  <a:pt x="12268" y="51554"/>
                </a:lnTo>
                <a:lnTo>
                  <a:pt x="12155" y="51807"/>
                </a:lnTo>
                <a:lnTo>
                  <a:pt x="12016" y="52072"/>
                </a:lnTo>
                <a:lnTo>
                  <a:pt x="11864" y="52337"/>
                </a:lnTo>
                <a:lnTo>
                  <a:pt x="11700" y="52602"/>
                </a:lnTo>
                <a:lnTo>
                  <a:pt x="11523" y="52868"/>
                </a:lnTo>
                <a:lnTo>
                  <a:pt x="11321" y="53133"/>
                </a:lnTo>
                <a:lnTo>
                  <a:pt x="11106" y="53398"/>
                </a:lnTo>
                <a:lnTo>
                  <a:pt x="10891" y="53664"/>
                </a:lnTo>
                <a:lnTo>
                  <a:pt x="10651" y="53916"/>
                </a:lnTo>
                <a:lnTo>
                  <a:pt x="10398" y="54182"/>
                </a:lnTo>
                <a:lnTo>
                  <a:pt x="10146" y="54434"/>
                </a:lnTo>
                <a:lnTo>
                  <a:pt x="9880" y="54687"/>
                </a:lnTo>
                <a:lnTo>
                  <a:pt x="9603" y="54927"/>
                </a:lnTo>
                <a:lnTo>
                  <a:pt x="9325" y="55167"/>
                </a:lnTo>
                <a:lnTo>
                  <a:pt x="9034" y="55394"/>
                </a:lnTo>
                <a:lnTo>
                  <a:pt x="8731" y="55622"/>
                </a:lnTo>
                <a:lnTo>
                  <a:pt x="8428" y="55836"/>
                </a:lnTo>
                <a:lnTo>
                  <a:pt x="8124" y="56039"/>
                </a:lnTo>
                <a:lnTo>
                  <a:pt x="7809" y="56228"/>
                </a:lnTo>
                <a:lnTo>
                  <a:pt x="7493" y="56405"/>
                </a:lnTo>
                <a:lnTo>
                  <a:pt x="7177" y="56582"/>
                </a:lnTo>
                <a:lnTo>
                  <a:pt x="6861" y="56733"/>
                </a:lnTo>
                <a:lnTo>
                  <a:pt x="6533" y="56885"/>
                </a:lnTo>
                <a:lnTo>
                  <a:pt x="6217" y="57011"/>
                </a:lnTo>
                <a:lnTo>
                  <a:pt x="5901" y="57125"/>
                </a:lnTo>
                <a:lnTo>
                  <a:pt x="5585" y="57226"/>
                </a:lnTo>
                <a:lnTo>
                  <a:pt x="5269" y="57302"/>
                </a:lnTo>
                <a:lnTo>
                  <a:pt x="4966" y="57365"/>
                </a:lnTo>
                <a:lnTo>
                  <a:pt x="4650" y="57403"/>
                </a:lnTo>
                <a:lnTo>
                  <a:pt x="4360" y="57428"/>
                </a:lnTo>
                <a:lnTo>
                  <a:pt x="4056" y="57441"/>
                </a:lnTo>
                <a:lnTo>
                  <a:pt x="3778" y="57428"/>
                </a:lnTo>
                <a:lnTo>
                  <a:pt x="3387" y="57378"/>
                </a:lnTo>
                <a:lnTo>
                  <a:pt x="3008" y="57314"/>
                </a:lnTo>
                <a:lnTo>
                  <a:pt x="2818" y="57264"/>
                </a:lnTo>
                <a:lnTo>
                  <a:pt x="2641" y="57213"/>
                </a:lnTo>
                <a:lnTo>
                  <a:pt x="2465" y="57163"/>
                </a:lnTo>
                <a:lnTo>
                  <a:pt x="2300" y="57087"/>
                </a:lnTo>
                <a:lnTo>
                  <a:pt x="2149" y="57011"/>
                </a:lnTo>
                <a:lnTo>
                  <a:pt x="2010" y="56910"/>
                </a:lnTo>
                <a:lnTo>
                  <a:pt x="1883" y="56809"/>
                </a:lnTo>
                <a:lnTo>
                  <a:pt x="1770" y="56683"/>
                </a:lnTo>
                <a:lnTo>
                  <a:pt x="1669" y="56556"/>
                </a:lnTo>
                <a:lnTo>
                  <a:pt x="1593" y="56405"/>
                </a:lnTo>
                <a:lnTo>
                  <a:pt x="1542" y="56241"/>
                </a:lnTo>
                <a:lnTo>
                  <a:pt x="1517" y="56051"/>
                </a:lnTo>
                <a:lnTo>
                  <a:pt x="1504" y="55912"/>
                </a:lnTo>
                <a:lnTo>
                  <a:pt x="1517" y="55773"/>
                </a:lnTo>
                <a:lnTo>
                  <a:pt x="1542" y="55622"/>
                </a:lnTo>
                <a:lnTo>
                  <a:pt x="1580" y="55470"/>
                </a:lnTo>
                <a:lnTo>
                  <a:pt x="1631" y="55318"/>
                </a:lnTo>
                <a:lnTo>
                  <a:pt x="1694" y="55154"/>
                </a:lnTo>
                <a:lnTo>
                  <a:pt x="1770" y="55003"/>
                </a:lnTo>
                <a:lnTo>
                  <a:pt x="1858" y="54851"/>
                </a:lnTo>
                <a:lnTo>
                  <a:pt x="1947" y="54699"/>
                </a:lnTo>
                <a:lnTo>
                  <a:pt x="2048" y="54548"/>
                </a:lnTo>
                <a:lnTo>
                  <a:pt x="2149" y="54409"/>
                </a:lnTo>
                <a:lnTo>
                  <a:pt x="2262" y="54270"/>
                </a:lnTo>
                <a:lnTo>
                  <a:pt x="2376" y="54144"/>
                </a:lnTo>
                <a:lnTo>
                  <a:pt x="2490" y="54017"/>
                </a:lnTo>
                <a:lnTo>
                  <a:pt x="2604" y="53916"/>
                </a:lnTo>
                <a:lnTo>
                  <a:pt x="2730" y="53815"/>
                </a:lnTo>
                <a:lnTo>
                  <a:pt x="2894" y="53689"/>
                </a:lnTo>
                <a:lnTo>
                  <a:pt x="3071" y="53563"/>
                </a:lnTo>
                <a:lnTo>
                  <a:pt x="3450" y="53348"/>
                </a:lnTo>
                <a:lnTo>
                  <a:pt x="3829" y="53146"/>
                </a:lnTo>
                <a:lnTo>
                  <a:pt x="4233" y="52956"/>
                </a:lnTo>
                <a:lnTo>
                  <a:pt x="4638" y="52792"/>
                </a:lnTo>
                <a:lnTo>
                  <a:pt x="5042" y="52640"/>
                </a:lnTo>
                <a:lnTo>
                  <a:pt x="5459" y="52489"/>
                </a:lnTo>
                <a:lnTo>
                  <a:pt x="5876" y="52362"/>
                </a:lnTo>
                <a:lnTo>
                  <a:pt x="6570" y="52135"/>
                </a:lnTo>
                <a:lnTo>
                  <a:pt x="7278" y="51933"/>
                </a:lnTo>
                <a:lnTo>
                  <a:pt x="8693" y="51541"/>
                </a:lnTo>
                <a:lnTo>
                  <a:pt x="10108" y="51162"/>
                </a:lnTo>
                <a:lnTo>
                  <a:pt x="11523" y="50783"/>
                </a:lnTo>
                <a:close/>
                <a:moveTo>
                  <a:pt x="23310" y="55078"/>
                </a:moveTo>
                <a:lnTo>
                  <a:pt x="23525" y="55243"/>
                </a:lnTo>
                <a:lnTo>
                  <a:pt x="23752" y="55407"/>
                </a:lnTo>
                <a:lnTo>
                  <a:pt x="24220" y="55723"/>
                </a:lnTo>
                <a:lnTo>
                  <a:pt x="24687" y="56039"/>
                </a:lnTo>
                <a:lnTo>
                  <a:pt x="24914" y="56203"/>
                </a:lnTo>
                <a:lnTo>
                  <a:pt x="25142" y="56367"/>
                </a:lnTo>
                <a:lnTo>
                  <a:pt x="25357" y="56556"/>
                </a:lnTo>
                <a:lnTo>
                  <a:pt x="25559" y="56746"/>
                </a:lnTo>
                <a:lnTo>
                  <a:pt x="25748" y="56948"/>
                </a:lnTo>
                <a:lnTo>
                  <a:pt x="25925" y="57175"/>
                </a:lnTo>
                <a:lnTo>
                  <a:pt x="26089" y="57415"/>
                </a:lnTo>
                <a:lnTo>
                  <a:pt x="26228" y="57681"/>
                </a:lnTo>
                <a:lnTo>
                  <a:pt x="26355" y="57959"/>
                </a:lnTo>
                <a:lnTo>
                  <a:pt x="26405" y="58123"/>
                </a:lnTo>
                <a:lnTo>
                  <a:pt x="26456" y="58274"/>
                </a:lnTo>
                <a:lnTo>
                  <a:pt x="26127" y="58325"/>
                </a:lnTo>
                <a:lnTo>
                  <a:pt x="25811" y="58325"/>
                </a:lnTo>
                <a:lnTo>
                  <a:pt x="25496" y="58312"/>
                </a:lnTo>
                <a:lnTo>
                  <a:pt x="25192" y="58262"/>
                </a:lnTo>
                <a:lnTo>
                  <a:pt x="24902" y="58186"/>
                </a:lnTo>
                <a:lnTo>
                  <a:pt x="24611" y="58085"/>
                </a:lnTo>
                <a:lnTo>
                  <a:pt x="24321" y="57946"/>
                </a:lnTo>
                <a:lnTo>
                  <a:pt x="24043" y="57782"/>
                </a:lnTo>
                <a:lnTo>
                  <a:pt x="23777" y="57592"/>
                </a:lnTo>
                <a:lnTo>
                  <a:pt x="23525" y="57378"/>
                </a:lnTo>
                <a:lnTo>
                  <a:pt x="23272" y="57125"/>
                </a:lnTo>
                <a:lnTo>
                  <a:pt x="23032" y="56860"/>
                </a:lnTo>
                <a:lnTo>
                  <a:pt x="22805" y="56556"/>
                </a:lnTo>
                <a:lnTo>
                  <a:pt x="22577" y="56228"/>
                </a:lnTo>
                <a:lnTo>
                  <a:pt x="22363" y="55887"/>
                </a:lnTo>
                <a:lnTo>
                  <a:pt x="22160" y="55508"/>
                </a:lnTo>
                <a:lnTo>
                  <a:pt x="25142" y="57415"/>
                </a:lnTo>
                <a:lnTo>
                  <a:pt x="25382" y="57112"/>
                </a:lnTo>
                <a:lnTo>
                  <a:pt x="23095" y="55306"/>
                </a:lnTo>
                <a:lnTo>
                  <a:pt x="23310" y="55078"/>
                </a:lnTo>
                <a:close/>
                <a:moveTo>
                  <a:pt x="31572" y="60586"/>
                </a:moveTo>
                <a:lnTo>
                  <a:pt x="32103" y="60599"/>
                </a:lnTo>
                <a:lnTo>
                  <a:pt x="32634" y="60637"/>
                </a:lnTo>
                <a:lnTo>
                  <a:pt x="33152" y="60700"/>
                </a:lnTo>
                <a:lnTo>
                  <a:pt x="33404" y="60750"/>
                </a:lnTo>
                <a:lnTo>
                  <a:pt x="33670" y="60801"/>
                </a:lnTo>
                <a:lnTo>
                  <a:pt x="33922" y="60864"/>
                </a:lnTo>
                <a:lnTo>
                  <a:pt x="34188" y="60927"/>
                </a:lnTo>
                <a:lnTo>
                  <a:pt x="34440" y="61003"/>
                </a:lnTo>
                <a:lnTo>
                  <a:pt x="34693" y="61092"/>
                </a:lnTo>
                <a:lnTo>
                  <a:pt x="34958" y="61180"/>
                </a:lnTo>
                <a:lnTo>
                  <a:pt x="35211" y="61281"/>
                </a:lnTo>
                <a:lnTo>
                  <a:pt x="35337" y="61344"/>
                </a:lnTo>
                <a:lnTo>
                  <a:pt x="35451" y="61407"/>
                </a:lnTo>
                <a:lnTo>
                  <a:pt x="35577" y="61496"/>
                </a:lnTo>
                <a:lnTo>
                  <a:pt x="35716" y="61584"/>
                </a:lnTo>
                <a:lnTo>
                  <a:pt x="35969" y="61799"/>
                </a:lnTo>
                <a:lnTo>
                  <a:pt x="36196" y="62026"/>
                </a:lnTo>
                <a:lnTo>
                  <a:pt x="36398" y="62266"/>
                </a:lnTo>
                <a:lnTo>
                  <a:pt x="36474" y="62380"/>
                </a:lnTo>
                <a:lnTo>
                  <a:pt x="36550" y="62481"/>
                </a:lnTo>
                <a:lnTo>
                  <a:pt x="36601" y="62582"/>
                </a:lnTo>
                <a:lnTo>
                  <a:pt x="36626" y="62683"/>
                </a:lnTo>
                <a:lnTo>
                  <a:pt x="36639" y="62759"/>
                </a:lnTo>
                <a:lnTo>
                  <a:pt x="36639" y="62835"/>
                </a:lnTo>
                <a:lnTo>
                  <a:pt x="36588" y="62961"/>
                </a:lnTo>
                <a:lnTo>
                  <a:pt x="36525" y="63100"/>
                </a:lnTo>
                <a:lnTo>
                  <a:pt x="36462" y="63226"/>
                </a:lnTo>
                <a:lnTo>
                  <a:pt x="36373" y="63353"/>
                </a:lnTo>
                <a:lnTo>
                  <a:pt x="36285" y="63479"/>
                </a:lnTo>
                <a:lnTo>
                  <a:pt x="36196" y="63605"/>
                </a:lnTo>
                <a:lnTo>
                  <a:pt x="35982" y="63833"/>
                </a:lnTo>
                <a:lnTo>
                  <a:pt x="35742" y="64060"/>
                </a:lnTo>
                <a:lnTo>
                  <a:pt x="35489" y="64250"/>
                </a:lnTo>
                <a:lnTo>
                  <a:pt x="35363" y="64338"/>
                </a:lnTo>
                <a:lnTo>
                  <a:pt x="35236" y="64414"/>
                </a:lnTo>
                <a:lnTo>
                  <a:pt x="35097" y="64477"/>
                </a:lnTo>
                <a:lnTo>
                  <a:pt x="34971" y="64540"/>
                </a:lnTo>
                <a:lnTo>
                  <a:pt x="34668" y="64641"/>
                </a:lnTo>
                <a:lnTo>
                  <a:pt x="34352" y="64730"/>
                </a:lnTo>
                <a:lnTo>
                  <a:pt x="34023" y="64780"/>
                </a:lnTo>
                <a:lnTo>
                  <a:pt x="33682" y="64818"/>
                </a:lnTo>
                <a:lnTo>
                  <a:pt x="33354" y="64831"/>
                </a:lnTo>
                <a:lnTo>
                  <a:pt x="33013" y="64806"/>
                </a:lnTo>
                <a:lnTo>
                  <a:pt x="32848" y="64780"/>
                </a:lnTo>
                <a:lnTo>
                  <a:pt x="32697" y="64755"/>
                </a:lnTo>
                <a:lnTo>
                  <a:pt x="32545" y="64717"/>
                </a:lnTo>
                <a:lnTo>
                  <a:pt x="32394" y="64679"/>
                </a:lnTo>
                <a:lnTo>
                  <a:pt x="31585" y="64414"/>
                </a:lnTo>
                <a:lnTo>
                  <a:pt x="30776" y="64136"/>
                </a:lnTo>
                <a:lnTo>
                  <a:pt x="29981" y="63845"/>
                </a:lnTo>
                <a:lnTo>
                  <a:pt x="29185" y="63542"/>
                </a:lnTo>
                <a:lnTo>
                  <a:pt x="27593" y="62911"/>
                </a:lnTo>
                <a:lnTo>
                  <a:pt x="26014" y="62292"/>
                </a:lnTo>
                <a:lnTo>
                  <a:pt x="26102" y="62039"/>
                </a:lnTo>
                <a:lnTo>
                  <a:pt x="30840" y="62607"/>
                </a:lnTo>
                <a:lnTo>
                  <a:pt x="30903" y="62102"/>
                </a:lnTo>
                <a:lnTo>
                  <a:pt x="26645" y="61332"/>
                </a:lnTo>
                <a:lnTo>
                  <a:pt x="27214" y="61193"/>
                </a:lnTo>
                <a:lnTo>
                  <a:pt x="27770" y="61066"/>
                </a:lnTo>
                <a:lnTo>
                  <a:pt x="28338" y="60953"/>
                </a:lnTo>
                <a:lnTo>
                  <a:pt x="28881" y="60852"/>
                </a:lnTo>
                <a:lnTo>
                  <a:pt x="29437" y="60763"/>
                </a:lnTo>
                <a:lnTo>
                  <a:pt x="29981" y="60687"/>
                </a:lnTo>
                <a:lnTo>
                  <a:pt x="30511" y="60637"/>
                </a:lnTo>
                <a:lnTo>
                  <a:pt x="31042" y="60599"/>
                </a:lnTo>
                <a:lnTo>
                  <a:pt x="31572" y="60586"/>
                </a:lnTo>
                <a:close/>
                <a:moveTo>
                  <a:pt x="12811" y="60460"/>
                </a:moveTo>
                <a:lnTo>
                  <a:pt x="12950" y="60700"/>
                </a:lnTo>
                <a:lnTo>
                  <a:pt x="7354" y="65197"/>
                </a:lnTo>
                <a:lnTo>
                  <a:pt x="7569" y="65500"/>
                </a:lnTo>
                <a:lnTo>
                  <a:pt x="7910" y="65374"/>
                </a:lnTo>
                <a:lnTo>
                  <a:pt x="8238" y="65235"/>
                </a:lnTo>
                <a:lnTo>
                  <a:pt x="8554" y="65071"/>
                </a:lnTo>
                <a:lnTo>
                  <a:pt x="8857" y="64894"/>
                </a:lnTo>
                <a:lnTo>
                  <a:pt x="9148" y="64704"/>
                </a:lnTo>
                <a:lnTo>
                  <a:pt x="9438" y="64502"/>
                </a:lnTo>
                <a:lnTo>
                  <a:pt x="9716" y="64288"/>
                </a:lnTo>
                <a:lnTo>
                  <a:pt x="9982" y="64060"/>
                </a:lnTo>
                <a:lnTo>
                  <a:pt x="10525" y="63605"/>
                </a:lnTo>
                <a:lnTo>
                  <a:pt x="11068" y="63138"/>
                </a:lnTo>
                <a:lnTo>
                  <a:pt x="11333" y="62923"/>
                </a:lnTo>
                <a:lnTo>
                  <a:pt x="11611" y="62696"/>
                </a:lnTo>
                <a:lnTo>
                  <a:pt x="11889" y="62481"/>
                </a:lnTo>
                <a:lnTo>
                  <a:pt x="12180" y="62279"/>
                </a:lnTo>
                <a:lnTo>
                  <a:pt x="12079" y="62494"/>
                </a:lnTo>
                <a:lnTo>
                  <a:pt x="11952" y="62709"/>
                </a:lnTo>
                <a:lnTo>
                  <a:pt x="11813" y="62923"/>
                </a:lnTo>
                <a:lnTo>
                  <a:pt x="11662" y="63151"/>
                </a:lnTo>
                <a:lnTo>
                  <a:pt x="11485" y="63378"/>
                </a:lnTo>
                <a:lnTo>
                  <a:pt x="11295" y="63618"/>
                </a:lnTo>
                <a:lnTo>
                  <a:pt x="10891" y="64111"/>
                </a:lnTo>
                <a:lnTo>
                  <a:pt x="10436" y="64603"/>
                </a:lnTo>
                <a:lnTo>
                  <a:pt x="9944" y="65096"/>
                </a:lnTo>
                <a:lnTo>
                  <a:pt x="9413" y="65589"/>
                </a:lnTo>
                <a:lnTo>
                  <a:pt x="8870" y="66069"/>
                </a:lnTo>
                <a:lnTo>
                  <a:pt x="8314" y="66536"/>
                </a:lnTo>
                <a:lnTo>
                  <a:pt x="7758" y="66966"/>
                </a:lnTo>
                <a:lnTo>
                  <a:pt x="7190" y="67383"/>
                </a:lnTo>
                <a:lnTo>
                  <a:pt x="6634" y="67749"/>
                </a:lnTo>
                <a:lnTo>
                  <a:pt x="6103" y="68077"/>
                </a:lnTo>
                <a:lnTo>
                  <a:pt x="5850" y="68216"/>
                </a:lnTo>
                <a:lnTo>
                  <a:pt x="5598" y="68343"/>
                </a:lnTo>
                <a:lnTo>
                  <a:pt x="5358" y="68469"/>
                </a:lnTo>
                <a:lnTo>
                  <a:pt x="5118" y="68570"/>
                </a:lnTo>
                <a:lnTo>
                  <a:pt x="4890" y="68646"/>
                </a:lnTo>
                <a:lnTo>
                  <a:pt x="4688" y="68722"/>
                </a:lnTo>
                <a:lnTo>
                  <a:pt x="4397" y="68785"/>
                </a:lnTo>
                <a:lnTo>
                  <a:pt x="4107" y="68835"/>
                </a:lnTo>
                <a:lnTo>
                  <a:pt x="3804" y="68873"/>
                </a:lnTo>
                <a:lnTo>
                  <a:pt x="3526" y="68886"/>
                </a:lnTo>
                <a:lnTo>
                  <a:pt x="3235" y="68873"/>
                </a:lnTo>
                <a:lnTo>
                  <a:pt x="2957" y="68848"/>
                </a:lnTo>
                <a:lnTo>
                  <a:pt x="2679" y="68810"/>
                </a:lnTo>
                <a:lnTo>
                  <a:pt x="2427" y="68747"/>
                </a:lnTo>
                <a:lnTo>
                  <a:pt x="2174" y="68671"/>
                </a:lnTo>
                <a:lnTo>
                  <a:pt x="1947" y="68583"/>
                </a:lnTo>
                <a:lnTo>
                  <a:pt x="1719" y="68469"/>
                </a:lnTo>
                <a:lnTo>
                  <a:pt x="1517" y="68355"/>
                </a:lnTo>
                <a:lnTo>
                  <a:pt x="1340" y="68216"/>
                </a:lnTo>
                <a:lnTo>
                  <a:pt x="1189" y="68065"/>
                </a:lnTo>
                <a:lnTo>
                  <a:pt x="1050" y="67901"/>
                </a:lnTo>
                <a:lnTo>
                  <a:pt x="949" y="67711"/>
                </a:lnTo>
                <a:lnTo>
                  <a:pt x="860" y="67534"/>
                </a:lnTo>
                <a:lnTo>
                  <a:pt x="810" y="67332"/>
                </a:lnTo>
                <a:lnTo>
                  <a:pt x="784" y="67130"/>
                </a:lnTo>
                <a:lnTo>
                  <a:pt x="784" y="66915"/>
                </a:lnTo>
                <a:lnTo>
                  <a:pt x="797" y="66700"/>
                </a:lnTo>
                <a:lnTo>
                  <a:pt x="847" y="66473"/>
                </a:lnTo>
                <a:lnTo>
                  <a:pt x="911" y="66246"/>
                </a:lnTo>
                <a:lnTo>
                  <a:pt x="999" y="66018"/>
                </a:lnTo>
                <a:lnTo>
                  <a:pt x="1113" y="65791"/>
                </a:lnTo>
                <a:lnTo>
                  <a:pt x="1239" y="65564"/>
                </a:lnTo>
                <a:lnTo>
                  <a:pt x="1403" y="65336"/>
                </a:lnTo>
                <a:lnTo>
                  <a:pt x="1568" y="65121"/>
                </a:lnTo>
                <a:lnTo>
                  <a:pt x="1770" y="64907"/>
                </a:lnTo>
                <a:lnTo>
                  <a:pt x="1984" y="64704"/>
                </a:lnTo>
                <a:lnTo>
                  <a:pt x="2224" y="64502"/>
                </a:lnTo>
                <a:lnTo>
                  <a:pt x="2477" y="64313"/>
                </a:lnTo>
                <a:lnTo>
                  <a:pt x="2957" y="63997"/>
                </a:lnTo>
                <a:lnTo>
                  <a:pt x="3437" y="63694"/>
                </a:lnTo>
                <a:lnTo>
                  <a:pt x="3930" y="63416"/>
                </a:lnTo>
                <a:lnTo>
                  <a:pt x="4423" y="63151"/>
                </a:lnTo>
                <a:lnTo>
                  <a:pt x="4928" y="62911"/>
                </a:lnTo>
                <a:lnTo>
                  <a:pt x="5433" y="62683"/>
                </a:lnTo>
                <a:lnTo>
                  <a:pt x="5951" y="62469"/>
                </a:lnTo>
                <a:lnTo>
                  <a:pt x="6469" y="62254"/>
                </a:lnTo>
                <a:lnTo>
                  <a:pt x="7000" y="62064"/>
                </a:lnTo>
                <a:lnTo>
                  <a:pt x="7531" y="61887"/>
                </a:lnTo>
                <a:lnTo>
                  <a:pt x="8061" y="61711"/>
                </a:lnTo>
                <a:lnTo>
                  <a:pt x="8604" y="61546"/>
                </a:lnTo>
                <a:lnTo>
                  <a:pt x="9678" y="61243"/>
                </a:lnTo>
                <a:lnTo>
                  <a:pt x="10777" y="60953"/>
                </a:lnTo>
                <a:lnTo>
                  <a:pt x="11788" y="60713"/>
                </a:lnTo>
                <a:lnTo>
                  <a:pt x="12811" y="60460"/>
                </a:lnTo>
                <a:close/>
                <a:moveTo>
                  <a:pt x="15401" y="67193"/>
                </a:moveTo>
                <a:lnTo>
                  <a:pt x="15427" y="67559"/>
                </a:lnTo>
                <a:lnTo>
                  <a:pt x="15427" y="67938"/>
                </a:lnTo>
                <a:lnTo>
                  <a:pt x="15414" y="68330"/>
                </a:lnTo>
                <a:lnTo>
                  <a:pt x="15389" y="68722"/>
                </a:lnTo>
                <a:lnTo>
                  <a:pt x="15326" y="69126"/>
                </a:lnTo>
                <a:lnTo>
                  <a:pt x="15262" y="69530"/>
                </a:lnTo>
                <a:lnTo>
                  <a:pt x="15161" y="69934"/>
                </a:lnTo>
                <a:lnTo>
                  <a:pt x="15060" y="70339"/>
                </a:lnTo>
                <a:lnTo>
                  <a:pt x="14934" y="70743"/>
                </a:lnTo>
                <a:lnTo>
                  <a:pt x="14795" y="71147"/>
                </a:lnTo>
                <a:lnTo>
                  <a:pt x="14643" y="71551"/>
                </a:lnTo>
                <a:lnTo>
                  <a:pt x="14466" y="71956"/>
                </a:lnTo>
                <a:lnTo>
                  <a:pt x="14290" y="72347"/>
                </a:lnTo>
                <a:lnTo>
                  <a:pt x="14100" y="72726"/>
                </a:lnTo>
                <a:lnTo>
                  <a:pt x="13885" y="73105"/>
                </a:lnTo>
                <a:lnTo>
                  <a:pt x="13671" y="73472"/>
                </a:lnTo>
                <a:lnTo>
                  <a:pt x="13443" y="73825"/>
                </a:lnTo>
                <a:lnTo>
                  <a:pt x="13216" y="74166"/>
                </a:lnTo>
                <a:lnTo>
                  <a:pt x="12976" y="74495"/>
                </a:lnTo>
                <a:lnTo>
                  <a:pt x="12723" y="74811"/>
                </a:lnTo>
                <a:lnTo>
                  <a:pt x="12470" y="75101"/>
                </a:lnTo>
                <a:lnTo>
                  <a:pt x="12205" y="75379"/>
                </a:lnTo>
                <a:lnTo>
                  <a:pt x="11940" y="75644"/>
                </a:lnTo>
                <a:lnTo>
                  <a:pt x="11674" y="75884"/>
                </a:lnTo>
                <a:lnTo>
                  <a:pt x="11397" y="76099"/>
                </a:lnTo>
                <a:lnTo>
                  <a:pt x="11119" y="76289"/>
                </a:lnTo>
                <a:lnTo>
                  <a:pt x="10841" y="76453"/>
                </a:lnTo>
                <a:lnTo>
                  <a:pt x="10575" y="76592"/>
                </a:lnTo>
                <a:lnTo>
                  <a:pt x="10297" y="76693"/>
                </a:lnTo>
                <a:lnTo>
                  <a:pt x="10019" y="76781"/>
                </a:lnTo>
                <a:lnTo>
                  <a:pt x="9880" y="76807"/>
                </a:lnTo>
                <a:lnTo>
                  <a:pt x="9742" y="76819"/>
                </a:lnTo>
                <a:lnTo>
                  <a:pt x="9603" y="76832"/>
                </a:lnTo>
                <a:lnTo>
                  <a:pt x="9476" y="76844"/>
                </a:lnTo>
                <a:lnTo>
                  <a:pt x="9438" y="76440"/>
                </a:lnTo>
                <a:lnTo>
                  <a:pt x="9438" y="76061"/>
                </a:lnTo>
                <a:lnTo>
                  <a:pt x="9438" y="75682"/>
                </a:lnTo>
                <a:lnTo>
                  <a:pt x="9464" y="75316"/>
                </a:lnTo>
                <a:lnTo>
                  <a:pt x="9514" y="74962"/>
                </a:lnTo>
                <a:lnTo>
                  <a:pt x="9565" y="74608"/>
                </a:lnTo>
                <a:lnTo>
                  <a:pt x="9640" y="74267"/>
                </a:lnTo>
                <a:lnTo>
                  <a:pt x="9729" y="73939"/>
                </a:lnTo>
                <a:lnTo>
                  <a:pt x="9830" y="73610"/>
                </a:lnTo>
                <a:lnTo>
                  <a:pt x="9956" y="73282"/>
                </a:lnTo>
                <a:lnTo>
                  <a:pt x="10083" y="72979"/>
                </a:lnTo>
                <a:lnTo>
                  <a:pt x="10222" y="72663"/>
                </a:lnTo>
                <a:lnTo>
                  <a:pt x="10373" y="72372"/>
                </a:lnTo>
                <a:lnTo>
                  <a:pt x="10537" y="72069"/>
                </a:lnTo>
                <a:lnTo>
                  <a:pt x="10714" y="71779"/>
                </a:lnTo>
                <a:lnTo>
                  <a:pt x="10891" y="71501"/>
                </a:lnTo>
                <a:lnTo>
                  <a:pt x="11081" y="71210"/>
                </a:lnTo>
                <a:lnTo>
                  <a:pt x="11283" y="70932"/>
                </a:lnTo>
                <a:lnTo>
                  <a:pt x="11700" y="70389"/>
                </a:lnTo>
                <a:lnTo>
                  <a:pt x="12142" y="69859"/>
                </a:lnTo>
                <a:lnTo>
                  <a:pt x="12597" y="69341"/>
                </a:lnTo>
                <a:lnTo>
                  <a:pt x="13064" y="68823"/>
                </a:lnTo>
                <a:lnTo>
                  <a:pt x="13544" y="68317"/>
                </a:lnTo>
                <a:lnTo>
                  <a:pt x="14492" y="67282"/>
                </a:lnTo>
                <a:lnTo>
                  <a:pt x="13696" y="69656"/>
                </a:lnTo>
                <a:lnTo>
                  <a:pt x="14125" y="69846"/>
                </a:lnTo>
                <a:lnTo>
                  <a:pt x="15401" y="67193"/>
                </a:lnTo>
                <a:close/>
                <a:moveTo>
                  <a:pt x="20707" y="66334"/>
                </a:moveTo>
                <a:lnTo>
                  <a:pt x="21655" y="68835"/>
                </a:lnTo>
                <a:lnTo>
                  <a:pt x="22615" y="71349"/>
                </a:lnTo>
                <a:lnTo>
                  <a:pt x="23095" y="72600"/>
                </a:lnTo>
                <a:lnTo>
                  <a:pt x="23563" y="73851"/>
                </a:lnTo>
                <a:lnTo>
                  <a:pt x="24018" y="75114"/>
                </a:lnTo>
                <a:lnTo>
                  <a:pt x="24447" y="76377"/>
                </a:lnTo>
                <a:lnTo>
                  <a:pt x="24523" y="76617"/>
                </a:lnTo>
                <a:lnTo>
                  <a:pt x="24599" y="76857"/>
                </a:lnTo>
                <a:lnTo>
                  <a:pt x="24649" y="77110"/>
                </a:lnTo>
                <a:lnTo>
                  <a:pt x="24687" y="77362"/>
                </a:lnTo>
                <a:lnTo>
                  <a:pt x="24712" y="77602"/>
                </a:lnTo>
                <a:lnTo>
                  <a:pt x="24725" y="77855"/>
                </a:lnTo>
                <a:lnTo>
                  <a:pt x="24712" y="78095"/>
                </a:lnTo>
                <a:lnTo>
                  <a:pt x="24687" y="78335"/>
                </a:lnTo>
                <a:lnTo>
                  <a:pt x="24637" y="78575"/>
                </a:lnTo>
                <a:lnTo>
                  <a:pt x="24561" y="78803"/>
                </a:lnTo>
                <a:lnTo>
                  <a:pt x="24460" y="79030"/>
                </a:lnTo>
                <a:lnTo>
                  <a:pt x="24346" y="79245"/>
                </a:lnTo>
                <a:lnTo>
                  <a:pt x="24194" y="79459"/>
                </a:lnTo>
                <a:lnTo>
                  <a:pt x="24030" y="79662"/>
                </a:lnTo>
                <a:lnTo>
                  <a:pt x="23828" y="79851"/>
                </a:lnTo>
                <a:lnTo>
                  <a:pt x="23588" y="80028"/>
                </a:lnTo>
                <a:lnTo>
                  <a:pt x="23525" y="80066"/>
                </a:lnTo>
                <a:lnTo>
                  <a:pt x="23436" y="80104"/>
                </a:lnTo>
                <a:lnTo>
                  <a:pt x="23259" y="80167"/>
                </a:lnTo>
                <a:lnTo>
                  <a:pt x="23045" y="80192"/>
                </a:lnTo>
                <a:lnTo>
                  <a:pt x="22830" y="80205"/>
                </a:lnTo>
                <a:lnTo>
                  <a:pt x="22615" y="80205"/>
                </a:lnTo>
                <a:lnTo>
                  <a:pt x="22413" y="80167"/>
                </a:lnTo>
                <a:lnTo>
                  <a:pt x="22325" y="80142"/>
                </a:lnTo>
                <a:lnTo>
                  <a:pt x="22236" y="80104"/>
                </a:lnTo>
                <a:lnTo>
                  <a:pt x="22160" y="80066"/>
                </a:lnTo>
                <a:lnTo>
                  <a:pt x="22097" y="80028"/>
                </a:lnTo>
                <a:lnTo>
                  <a:pt x="21781" y="79763"/>
                </a:lnTo>
                <a:lnTo>
                  <a:pt x="21491" y="79497"/>
                </a:lnTo>
                <a:lnTo>
                  <a:pt x="21213" y="79207"/>
                </a:lnTo>
                <a:lnTo>
                  <a:pt x="20948" y="78916"/>
                </a:lnTo>
                <a:lnTo>
                  <a:pt x="20707" y="78613"/>
                </a:lnTo>
                <a:lnTo>
                  <a:pt x="20480" y="78297"/>
                </a:lnTo>
                <a:lnTo>
                  <a:pt x="20265" y="77981"/>
                </a:lnTo>
                <a:lnTo>
                  <a:pt x="20088" y="77640"/>
                </a:lnTo>
                <a:lnTo>
                  <a:pt x="19912" y="77299"/>
                </a:lnTo>
                <a:lnTo>
                  <a:pt x="19773" y="76946"/>
                </a:lnTo>
                <a:lnTo>
                  <a:pt x="19634" y="76579"/>
                </a:lnTo>
                <a:lnTo>
                  <a:pt x="19533" y="76213"/>
                </a:lnTo>
                <a:lnTo>
                  <a:pt x="19444" y="75821"/>
                </a:lnTo>
                <a:lnTo>
                  <a:pt x="19381" y="75430"/>
                </a:lnTo>
                <a:lnTo>
                  <a:pt x="19330" y="75038"/>
                </a:lnTo>
                <a:lnTo>
                  <a:pt x="19318" y="74621"/>
                </a:lnTo>
                <a:lnTo>
                  <a:pt x="19293" y="73636"/>
                </a:lnTo>
                <a:lnTo>
                  <a:pt x="19280" y="72638"/>
                </a:lnTo>
                <a:lnTo>
                  <a:pt x="19280" y="70654"/>
                </a:lnTo>
                <a:lnTo>
                  <a:pt x="19293" y="68684"/>
                </a:lnTo>
                <a:lnTo>
                  <a:pt x="19293" y="66700"/>
                </a:lnTo>
                <a:lnTo>
                  <a:pt x="19394" y="66688"/>
                </a:lnTo>
                <a:lnTo>
                  <a:pt x="20341" y="70275"/>
                </a:lnTo>
                <a:lnTo>
                  <a:pt x="21289" y="73851"/>
                </a:lnTo>
                <a:lnTo>
                  <a:pt x="21301" y="73863"/>
                </a:lnTo>
                <a:lnTo>
                  <a:pt x="21453" y="73863"/>
                </a:lnTo>
                <a:lnTo>
                  <a:pt x="21845" y="73851"/>
                </a:lnTo>
                <a:lnTo>
                  <a:pt x="20316" y="66460"/>
                </a:lnTo>
                <a:lnTo>
                  <a:pt x="20707" y="66334"/>
                </a:lnTo>
                <a:close/>
                <a:moveTo>
                  <a:pt x="23083" y="0"/>
                </a:moveTo>
                <a:lnTo>
                  <a:pt x="22944" y="316"/>
                </a:lnTo>
                <a:lnTo>
                  <a:pt x="22805" y="632"/>
                </a:lnTo>
                <a:lnTo>
                  <a:pt x="22729" y="783"/>
                </a:lnTo>
                <a:lnTo>
                  <a:pt x="22666" y="948"/>
                </a:lnTo>
                <a:lnTo>
                  <a:pt x="22615" y="1099"/>
                </a:lnTo>
                <a:lnTo>
                  <a:pt x="22577" y="1263"/>
                </a:lnTo>
                <a:lnTo>
                  <a:pt x="21743" y="5268"/>
                </a:lnTo>
                <a:lnTo>
                  <a:pt x="20910" y="9260"/>
                </a:lnTo>
                <a:lnTo>
                  <a:pt x="20101" y="13264"/>
                </a:lnTo>
                <a:lnTo>
                  <a:pt x="19709" y="15273"/>
                </a:lnTo>
                <a:lnTo>
                  <a:pt x="19318" y="17269"/>
                </a:lnTo>
                <a:lnTo>
                  <a:pt x="19217" y="17762"/>
                </a:lnTo>
                <a:lnTo>
                  <a:pt x="19166" y="17989"/>
                </a:lnTo>
                <a:lnTo>
                  <a:pt x="19103" y="18216"/>
                </a:lnTo>
                <a:lnTo>
                  <a:pt x="19027" y="18419"/>
                </a:lnTo>
                <a:lnTo>
                  <a:pt x="18951" y="18633"/>
                </a:lnTo>
                <a:lnTo>
                  <a:pt x="18863" y="18823"/>
                </a:lnTo>
                <a:lnTo>
                  <a:pt x="18762" y="19012"/>
                </a:lnTo>
                <a:lnTo>
                  <a:pt x="18648" y="19202"/>
                </a:lnTo>
                <a:lnTo>
                  <a:pt x="18522" y="19379"/>
                </a:lnTo>
                <a:lnTo>
                  <a:pt x="18383" y="19543"/>
                </a:lnTo>
                <a:lnTo>
                  <a:pt x="18219" y="19694"/>
                </a:lnTo>
                <a:lnTo>
                  <a:pt x="18029" y="19846"/>
                </a:lnTo>
                <a:lnTo>
                  <a:pt x="17827" y="19998"/>
                </a:lnTo>
                <a:lnTo>
                  <a:pt x="17600" y="20137"/>
                </a:lnTo>
                <a:lnTo>
                  <a:pt x="17360" y="20263"/>
                </a:lnTo>
                <a:lnTo>
                  <a:pt x="16993" y="20427"/>
                </a:lnTo>
                <a:lnTo>
                  <a:pt x="16639" y="20579"/>
                </a:lnTo>
                <a:lnTo>
                  <a:pt x="16286" y="20705"/>
                </a:lnTo>
                <a:lnTo>
                  <a:pt x="15919" y="20819"/>
                </a:lnTo>
                <a:lnTo>
                  <a:pt x="15566" y="20907"/>
                </a:lnTo>
                <a:lnTo>
                  <a:pt x="15212" y="20983"/>
                </a:lnTo>
                <a:lnTo>
                  <a:pt x="14858" y="21046"/>
                </a:lnTo>
                <a:lnTo>
                  <a:pt x="14504" y="21097"/>
                </a:lnTo>
                <a:lnTo>
                  <a:pt x="14138" y="21122"/>
                </a:lnTo>
                <a:lnTo>
                  <a:pt x="13784" y="21135"/>
                </a:lnTo>
                <a:lnTo>
                  <a:pt x="13418" y="21135"/>
                </a:lnTo>
                <a:lnTo>
                  <a:pt x="13052" y="21122"/>
                </a:lnTo>
                <a:lnTo>
                  <a:pt x="12685" y="21084"/>
                </a:lnTo>
                <a:lnTo>
                  <a:pt x="12306" y="21046"/>
                </a:lnTo>
                <a:lnTo>
                  <a:pt x="11927" y="20983"/>
                </a:lnTo>
                <a:lnTo>
                  <a:pt x="11535" y="20920"/>
                </a:lnTo>
                <a:lnTo>
                  <a:pt x="11068" y="20831"/>
                </a:lnTo>
                <a:lnTo>
                  <a:pt x="10588" y="20756"/>
                </a:lnTo>
                <a:lnTo>
                  <a:pt x="10121" y="20705"/>
                </a:lnTo>
                <a:lnTo>
                  <a:pt x="9640" y="20667"/>
                </a:lnTo>
                <a:lnTo>
                  <a:pt x="9160" y="20642"/>
                </a:lnTo>
                <a:lnTo>
                  <a:pt x="8693" y="20629"/>
                </a:lnTo>
                <a:lnTo>
                  <a:pt x="8213" y="20642"/>
                </a:lnTo>
                <a:lnTo>
                  <a:pt x="7745" y="20667"/>
                </a:lnTo>
                <a:lnTo>
                  <a:pt x="7265" y="20718"/>
                </a:lnTo>
                <a:lnTo>
                  <a:pt x="6798" y="20793"/>
                </a:lnTo>
                <a:lnTo>
                  <a:pt x="6330" y="20882"/>
                </a:lnTo>
                <a:lnTo>
                  <a:pt x="5863" y="20996"/>
                </a:lnTo>
                <a:lnTo>
                  <a:pt x="5408" y="21135"/>
                </a:lnTo>
                <a:lnTo>
                  <a:pt x="4941" y="21299"/>
                </a:lnTo>
                <a:lnTo>
                  <a:pt x="4486" y="21488"/>
                </a:lnTo>
                <a:lnTo>
                  <a:pt x="4044" y="21716"/>
                </a:lnTo>
                <a:lnTo>
                  <a:pt x="3854" y="21817"/>
                </a:lnTo>
                <a:lnTo>
                  <a:pt x="3665" y="21918"/>
                </a:lnTo>
                <a:lnTo>
                  <a:pt x="3500" y="22044"/>
                </a:lnTo>
                <a:lnTo>
                  <a:pt x="3349" y="22158"/>
                </a:lnTo>
                <a:lnTo>
                  <a:pt x="3197" y="22284"/>
                </a:lnTo>
                <a:lnTo>
                  <a:pt x="3071" y="22410"/>
                </a:lnTo>
                <a:lnTo>
                  <a:pt x="2945" y="22549"/>
                </a:lnTo>
                <a:lnTo>
                  <a:pt x="2831" y="22688"/>
                </a:lnTo>
                <a:lnTo>
                  <a:pt x="2730" y="22827"/>
                </a:lnTo>
                <a:lnTo>
                  <a:pt x="2641" y="22966"/>
                </a:lnTo>
                <a:lnTo>
                  <a:pt x="2566" y="23118"/>
                </a:lnTo>
                <a:lnTo>
                  <a:pt x="2490" y="23257"/>
                </a:lnTo>
                <a:lnTo>
                  <a:pt x="2439" y="23408"/>
                </a:lnTo>
                <a:lnTo>
                  <a:pt x="2401" y="23560"/>
                </a:lnTo>
                <a:lnTo>
                  <a:pt x="2363" y="23712"/>
                </a:lnTo>
                <a:lnTo>
                  <a:pt x="2351" y="23876"/>
                </a:lnTo>
                <a:lnTo>
                  <a:pt x="2338" y="24027"/>
                </a:lnTo>
                <a:lnTo>
                  <a:pt x="2338" y="24179"/>
                </a:lnTo>
                <a:lnTo>
                  <a:pt x="2363" y="24331"/>
                </a:lnTo>
                <a:lnTo>
                  <a:pt x="2389" y="24495"/>
                </a:lnTo>
                <a:lnTo>
                  <a:pt x="2427" y="24646"/>
                </a:lnTo>
                <a:lnTo>
                  <a:pt x="2477" y="24798"/>
                </a:lnTo>
                <a:lnTo>
                  <a:pt x="2540" y="24950"/>
                </a:lnTo>
                <a:lnTo>
                  <a:pt x="2616" y="25101"/>
                </a:lnTo>
                <a:lnTo>
                  <a:pt x="2705" y="25240"/>
                </a:lnTo>
                <a:lnTo>
                  <a:pt x="2806" y="25392"/>
                </a:lnTo>
                <a:lnTo>
                  <a:pt x="2919" y="25531"/>
                </a:lnTo>
                <a:lnTo>
                  <a:pt x="3033" y="25670"/>
                </a:lnTo>
                <a:lnTo>
                  <a:pt x="3172" y="25809"/>
                </a:lnTo>
                <a:lnTo>
                  <a:pt x="3324" y="25935"/>
                </a:lnTo>
                <a:lnTo>
                  <a:pt x="3488" y="26061"/>
                </a:lnTo>
                <a:lnTo>
                  <a:pt x="3665" y="26188"/>
                </a:lnTo>
                <a:lnTo>
                  <a:pt x="3943" y="26364"/>
                </a:lnTo>
                <a:lnTo>
                  <a:pt x="4246" y="26529"/>
                </a:lnTo>
                <a:lnTo>
                  <a:pt x="4562" y="26668"/>
                </a:lnTo>
                <a:lnTo>
                  <a:pt x="4890" y="26794"/>
                </a:lnTo>
                <a:lnTo>
                  <a:pt x="5231" y="26895"/>
                </a:lnTo>
                <a:lnTo>
                  <a:pt x="5572" y="26971"/>
                </a:lnTo>
                <a:lnTo>
                  <a:pt x="5737" y="26996"/>
                </a:lnTo>
                <a:lnTo>
                  <a:pt x="5901" y="27009"/>
                </a:lnTo>
                <a:lnTo>
                  <a:pt x="6065" y="27021"/>
                </a:lnTo>
                <a:lnTo>
                  <a:pt x="6229" y="27021"/>
                </a:lnTo>
                <a:lnTo>
                  <a:pt x="6545" y="27009"/>
                </a:lnTo>
                <a:lnTo>
                  <a:pt x="6874" y="26983"/>
                </a:lnTo>
                <a:lnTo>
                  <a:pt x="7190" y="26946"/>
                </a:lnTo>
                <a:lnTo>
                  <a:pt x="7505" y="26908"/>
                </a:lnTo>
                <a:lnTo>
                  <a:pt x="7809" y="26857"/>
                </a:lnTo>
                <a:lnTo>
                  <a:pt x="8112" y="26807"/>
                </a:lnTo>
                <a:lnTo>
                  <a:pt x="8415" y="26731"/>
                </a:lnTo>
                <a:lnTo>
                  <a:pt x="8718" y="26655"/>
                </a:lnTo>
                <a:lnTo>
                  <a:pt x="9009" y="26579"/>
                </a:lnTo>
                <a:lnTo>
                  <a:pt x="9299" y="26491"/>
                </a:lnTo>
                <a:lnTo>
                  <a:pt x="9590" y="26390"/>
                </a:lnTo>
                <a:lnTo>
                  <a:pt x="9868" y="26289"/>
                </a:lnTo>
                <a:lnTo>
                  <a:pt x="10146" y="26175"/>
                </a:lnTo>
                <a:lnTo>
                  <a:pt x="10424" y="26049"/>
                </a:lnTo>
                <a:lnTo>
                  <a:pt x="10702" y="25922"/>
                </a:lnTo>
                <a:lnTo>
                  <a:pt x="10967" y="25783"/>
                </a:lnTo>
                <a:lnTo>
                  <a:pt x="11498" y="25493"/>
                </a:lnTo>
                <a:lnTo>
                  <a:pt x="12016" y="25177"/>
                </a:lnTo>
                <a:lnTo>
                  <a:pt x="12521" y="24836"/>
                </a:lnTo>
                <a:lnTo>
                  <a:pt x="13026" y="24470"/>
                </a:lnTo>
                <a:lnTo>
                  <a:pt x="13506" y="24078"/>
                </a:lnTo>
                <a:lnTo>
                  <a:pt x="13986" y="23661"/>
                </a:lnTo>
                <a:lnTo>
                  <a:pt x="14454" y="23232"/>
                </a:lnTo>
                <a:lnTo>
                  <a:pt x="14909" y="22777"/>
                </a:lnTo>
                <a:lnTo>
                  <a:pt x="15098" y="22587"/>
                </a:lnTo>
                <a:lnTo>
                  <a:pt x="15300" y="22398"/>
                </a:lnTo>
                <a:lnTo>
                  <a:pt x="15730" y="22031"/>
                </a:lnTo>
                <a:lnTo>
                  <a:pt x="16172" y="21678"/>
                </a:lnTo>
                <a:lnTo>
                  <a:pt x="16614" y="21349"/>
                </a:lnTo>
                <a:lnTo>
                  <a:pt x="17536" y="20692"/>
                </a:lnTo>
                <a:lnTo>
                  <a:pt x="17991" y="20351"/>
                </a:lnTo>
                <a:lnTo>
                  <a:pt x="18446" y="20023"/>
                </a:lnTo>
                <a:lnTo>
                  <a:pt x="18787" y="20313"/>
                </a:lnTo>
                <a:lnTo>
                  <a:pt x="18636" y="21615"/>
                </a:lnTo>
                <a:lnTo>
                  <a:pt x="18484" y="22903"/>
                </a:lnTo>
                <a:lnTo>
                  <a:pt x="18408" y="23547"/>
                </a:lnTo>
                <a:lnTo>
                  <a:pt x="18345" y="24192"/>
                </a:lnTo>
                <a:lnTo>
                  <a:pt x="18294" y="24849"/>
                </a:lnTo>
                <a:lnTo>
                  <a:pt x="18257" y="25493"/>
                </a:lnTo>
                <a:lnTo>
                  <a:pt x="18244" y="25708"/>
                </a:lnTo>
                <a:lnTo>
                  <a:pt x="18219" y="25910"/>
                </a:lnTo>
                <a:lnTo>
                  <a:pt x="18193" y="26112"/>
                </a:lnTo>
                <a:lnTo>
                  <a:pt x="18156" y="26314"/>
                </a:lnTo>
                <a:lnTo>
                  <a:pt x="18105" y="26503"/>
                </a:lnTo>
                <a:lnTo>
                  <a:pt x="18054" y="26680"/>
                </a:lnTo>
                <a:lnTo>
                  <a:pt x="17991" y="26870"/>
                </a:lnTo>
                <a:lnTo>
                  <a:pt x="17928" y="27034"/>
                </a:lnTo>
                <a:lnTo>
                  <a:pt x="17840" y="27211"/>
                </a:lnTo>
                <a:lnTo>
                  <a:pt x="17764" y="27362"/>
                </a:lnTo>
                <a:lnTo>
                  <a:pt x="17675" y="27527"/>
                </a:lnTo>
                <a:lnTo>
                  <a:pt x="17574" y="27678"/>
                </a:lnTo>
                <a:lnTo>
                  <a:pt x="17372" y="27969"/>
                </a:lnTo>
                <a:lnTo>
                  <a:pt x="17145" y="28247"/>
                </a:lnTo>
                <a:lnTo>
                  <a:pt x="16905" y="28499"/>
                </a:lnTo>
                <a:lnTo>
                  <a:pt x="16639" y="28727"/>
                </a:lnTo>
                <a:lnTo>
                  <a:pt x="16362" y="28954"/>
                </a:lnTo>
                <a:lnTo>
                  <a:pt x="16084" y="29156"/>
                </a:lnTo>
                <a:lnTo>
                  <a:pt x="15780" y="29333"/>
                </a:lnTo>
                <a:lnTo>
                  <a:pt x="15490" y="29510"/>
                </a:lnTo>
                <a:lnTo>
                  <a:pt x="15187" y="29674"/>
                </a:lnTo>
                <a:lnTo>
                  <a:pt x="14871" y="29813"/>
                </a:lnTo>
                <a:lnTo>
                  <a:pt x="14479" y="29977"/>
                </a:lnTo>
                <a:lnTo>
                  <a:pt x="14087" y="30116"/>
                </a:lnTo>
                <a:lnTo>
                  <a:pt x="13683" y="30255"/>
                </a:lnTo>
                <a:lnTo>
                  <a:pt x="13266" y="30369"/>
                </a:lnTo>
                <a:lnTo>
                  <a:pt x="12849" y="30470"/>
                </a:lnTo>
                <a:lnTo>
                  <a:pt x="12420" y="30559"/>
                </a:lnTo>
                <a:lnTo>
                  <a:pt x="11573" y="30723"/>
                </a:lnTo>
                <a:lnTo>
                  <a:pt x="10702" y="30874"/>
                </a:lnTo>
                <a:lnTo>
                  <a:pt x="9843" y="31026"/>
                </a:lnTo>
                <a:lnTo>
                  <a:pt x="9413" y="31102"/>
                </a:lnTo>
                <a:lnTo>
                  <a:pt x="8983" y="31203"/>
                </a:lnTo>
                <a:lnTo>
                  <a:pt x="8567" y="31304"/>
                </a:lnTo>
                <a:lnTo>
                  <a:pt x="8150" y="31418"/>
                </a:lnTo>
                <a:lnTo>
                  <a:pt x="7480" y="31620"/>
                </a:lnTo>
                <a:lnTo>
                  <a:pt x="6811" y="31834"/>
                </a:lnTo>
                <a:lnTo>
                  <a:pt x="6154" y="32074"/>
                </a:lnTo>
                <a:lnTo>
                  <a:pt x="5497" y="32327"/>
                </a:lnTo>
                <a:lnTo>
                  <a:pt x="4852" y="32605"/>
                </a:lnTo>
                <a:lnTo>
                  <a:pt x="4221" y="32896"/>
                </a:lnTo>
                <a:lnTo>
                  <a:pt x="3589" y="33186"/>
                </a:lnTo>
                <a:lnTo>
                  <a:pt x="2957" y="33502"/>
                </a:lnTo>
                <a:lnTo>
                  <a:pt x="2755" y="33628"/>
                </a:lnTo>
                <a:lnTo>
                  <a:pt x="2566" y="33767"/>
                </a:lnTo>
                <a:lnTo>
                  <a:pt x="2401" y="33919"/>
                </a:lnTo>
                <a:lnTo>
                  <a:pt x="2250" y="34083"/>
                </a:lnTo>
                <a:lnTo>
                  <a:pt x="2136" y="34260"/>
                </a:lnTo>
                <a:lnTo>
                  <a:pt x="2022" y="34449"/>
                </a:lnTo>
                <a:lnTo>
                  <a:pt x="1947" y="34651"/>
                </a:lnTo>
                <a:lnTo>
                  <a:pt x="1871" y="34854"/>
                </a:lnTo>
                <a:lnTo>
                  <a:pt x="1833" y="35068"/>
                </a:lnTo>
                <a:lnTo>
                  <a:pt x="1795" y="35283"/>
                </a:lnTo>
                <a:lnTo>
                  <a:pt x="1782" y="35510"/>
                </a:lnTo>
                <a:lnTo>
                  <a:pt x="1782" y="35725"/>
                </a:lnTo>
                <a:lnTo>
                  <a:pt x="1795" y="35953"/>
                </a:lnTo>
                <a:lnTo>
                  <a:pt x="1820" y="36180"/>
                </a:lnTo>
                <a:lnTo>
                  <a:pt x="1858" y="36407"/>
                </a:lnTo>
                <a:lnTo>
                  <a:pt x="1921" y="36635"/>
                </a:lnTo>
                <a:lnTo>
                  <a:pt x="1972" y="36812"/>
                </a:lnTo>
                <a:lnTo>
                  <a:pt x="2048" y="36976"/>
                </a:lnTo>
                <a:lnTo>
                  <a:pt x="2136" y="37140"/>
                </a:lnTo>
                <a:lnTo>
                  <a:pt x="2224" y="37279"/>
                </a:lnTo>
                <a:lnTo>
                  <a:pt x="2338" y="37418"/>
                </a:lnTo>
                <a:lnTo>
                  <a:pt x="2465" y="37544"/>
                </a:lnTo>
                <a:lnTo>
                  <a:pt x="2591" y="37658"/>
                </a:lnTo>
                <a:lnTo>
                  <a:pt x="2730" y="37759"/>
                </a:lnTo>
                <a:lnTo>
                  <a:pt x="2881" y="37848"/>
                </a:lnTo>
                <a:lnTo>
                  <a:pt x="3046" y="37936"/>
                </a:lnTo>
                <a:lnTo>
                  <a:pt x="3210" y="38012"/>
                </a:lnTo>
                <a:lnTo>
                  <a:pt x="3387" y="38075"/>
                </a:lnTo>
                <a:lnTo>
                  <a:pt x="3564" y="38125"/>
                </a:lnTo>
                <a:lnTo>
                  <a:pt x="3741" y="38163"/>
                </a:lnTo>
                <a:lnTo>
                  <a:pt x="3943" y="38189"/>
                </a:lnTo>
                <a:lnTo>
                  <a:pt x="4132" y="38214"/>
                </a:lnTo>
                <a:lnTo>
                  <a:pt x="4536" y="38239"/>
                </a:lnTo>
                <a:lnTo>
                  <a:pt x="4941" y="38264"/>
                </a:lnTo>
                <a:lnTo>
                  <a:pt x="5547" y="38264"/>
                </a:lnTo>
                <a:lnTo>
                  <a:pt x="5737" y="38239"/>
                </a:lnTo>
                <a:lnTo>
                  <a:pt x="6052" y="38189"/>
                </a:lnTo>
                <a:lnTo>
                  <a:pt x="6356" y="38138"/>
                </a:lnTo>
                <a:lnTo>
                  <a:pt x="6659" y="38075"/>
                </a:lnTo>
                <a:lnTo>
                  <a:pt x="6949" y="37999"/>
                </a:lnTo>
                <a:lnTo>
                  <a:pt x="7253" y="37923"/>
                </a:lnTo>
                <a:lnTo>
                  <a:pt x="7531" y="37835"/>
                </a:lnTo>
                <a:lnTo>
                  <a:pt x="7821" y="37746"/>
                </a:lnTo>
                <a:lnTo>
                  <a:pt x="8099" y="37645"/>
                </a:lnTo>
                <a:lnTo>
                  <a:pt x="8377" y="37544"/>
                </a:lnTo>
                <a:lnTo>
                  <a:pt x="8655" y="37431"/>
                </a:lnTo>
                <a:lnTo>
                  <a:pt x="8920" y="37317"/>
                </a:lnTo>
                <a:lnTo>
                  <a:pt x="9186" y="37191"/>
                </a:lnTo>
                <a:lnTo>
                  <a:pt x="9438" y="37052"/>
                </a:lnTo>
                <a:lnTo>
                  <a:pt x="9691" y="36913"/>
                </a:lnTo>
                <a:lnTo>
                  <a:pt x="10196" y="36622"/>
                </a:lnTo>
                <a:lnTo>
                  <a:pt x="10676" y="36306"/>
                </a:lnTo>
                <a:lnTo>
                  <a:pt x="11156" y="35953"/>
                </a:lnTo>
                <a:lnTo>
                  <a:pt x="11611" y="35586"/>
                </a:lnTo>
                <a:lnTo>
                  <a:pt x="12053" y="35195"/>
                </a:lnTo>
                <a:lnTo>
                  <a:pt x="12470" y="34778"/>
                </a:lnTo>
                <a:lnTo>
                  <a:pt x="12887" y="34336"/>
                </a:lnTo>
                <a:lnTo>
                  <a:pt x="13292" y="33881"/>
                </a:lnTo>
                <a:lnTo>
                  <a:pt x="13683" y="33401"/>
                </a:lnTo>
                <a:lnTo>
                  <a:pt x="13923" y="33072"/>
                </a:lnTo>
                <a:lnTo>
                  <a:pt x="14163" y="32719"/>
                </a:lnTo>
                <a:lnTo>
                  <a:pt x="14378" y="32365"/>
                </a:lnTo>
                <a:lnTo>
                  <a:pt x="14593" y="32011"/>
                </a:lnTo>
                <a:lnTo>
                  <a:pt x="15022" y="31291"/>
                </a:lnTo>
                <a:lnTo>
                  <a:pt x="15237" y="30937"/>
                </a:lnTo>
                <a:lnTo>
                  <a:pt x="15465" y="30584"/>
                </a:lnTo>
                <a:lnTo>
                  <a:pt x="15692" y="30243"/>
                </a:lnTo>
                <a:lnTo>
                  <a:pt x="15945" y="29914"/>
                </a:lnTo>
                <a:lnTo>
                  <a:pt x="16197" y="29598"/>
                </a:lnTo>
                <a:lnTo>
                  <a:pt x="16475" y="29295"/>
                </a:lnTo>
                <a:lnTo>
                  <a:pt x="16627" y="29156"/>
                </a:lnTo>
                <a:lnTo>
                  <a:pt x="16778" y="29017"/>
                </a:lnTo>
                <a:lnTo>
                  <a:pt x="16943" y="28891"/>
                </a:lnTo>
                <a:lnTo>
                  <a:pt x="17120" y="28765"/>
                </a:lnTo>
                <a:lnTo>
                  <a:pt x="17284" y="28651"/>
                </a:lnTo>
                <a:lnTo>
                  <a:pt x="17473" y="28537"/>
                </a:lnTo>
                <a:lnTo>
                  <a:pt x="17663" y="28436"/>
                </a:lnTo>
                <a:lnTo>
                  <a:pt x="17865" y="28335"/>
                </a:lnTo>
                <a:lnTo>
                  <a:pt x="17764" y="29914"/>
                </a:lnTo>
                <a:lnTo>
                  <a:pt x="17663" y="31519"/>
                </a:lnTo>
                <a:lnTo>
                  <a:pt x="17625" y="32327"/>
                </a:lnTo>
                <a:lnTo>
                  <a:pt x="17587" y="33136"/>
                </a:lnTo>
                <a:lnTo>
                  <a:pt x="17562" y="33944"/>
                </a:lnTo>
                <a:lnTo>
                  <a:pt x="17562" y="34753"/>
                </a:lnTo>
                <a:lnTo>
                  <a:pt x="17562" y="35220"/>
                </a:lnTo>
                <a:lnTo>
                  <a:pt x="17549" y="35447"/>
                </a:lnTo>
                <a:lnTo>
                  <a:pt x="17524" y="35662"/>
                </a:lnTo>
                <a:lnTo>
                  <a:pt x="17486" y="35877"/>
                </a:lnTo>
                <a:lnTo>
                  <a:pt x="17448" y="36079"/>
                </a:lnTo>
                <a:lnTo>
                  <a:pt x="17397" y="36281"/>
                </a:lnTo>
                <a:lnTo>
                  <a:pt x="17334" y="36483"/>
                </a:lnTo>
                <a:lnTo>
                  <a:pt x="17259" y="36660"/>
                </a:lnTo>
                <a:lnTo>
                  <a:pt x="17170" y="36850"/>
                </a:lnTo>
                <a:lnTo>
                  <a:pt x="17056" y="37026"/>
                </a:lnTo>
                <a:lnTo>
                  <a:pt x="16943" y="37191"/>
                </a:lnTo>
                <a:lnTo>
                  <a:pt x="16804" y="37355"/>
                </a:lnTo>
                <a:lnTo>
                  <a:pt x="16639" y="37506"/>
                </a:lnTo>
                <a:lnTo>
                  <a:pt x="16475" y="37658"/>
                </a:lnTo>
                <a:lnTo>
                  <a:pt x="16273" y="37797"/>
                </a:lnTo>
                <a:lnTo>
                  <a:pt x="15919" y="38037"/>
                </a:lnTo>
                <a:lnTo>
                  <a:pt x="15566" y="38302"/>
                </a:lnTo>
                <a:lnTo>
                  <a:pt x="14858" y="38820"/>
                </a:lnTo>
                <a:lnTo>
                  <a:pt x="14504" y="39060"/>
                </a:lnTo>
                <a:lnTo>
                  <a:pt x="14138" y="39288"/>
                </a:lnTo>
                <a:lnTo>
                  <a:pt x="13949" y="39389"/>
                </a:lnTo>
                <a:lnTo>
                  <a:pt x="13759" y="39477"/>
                </a:lnTo>
                <a:lnTo>
                  <a:pt x="13569" y="39566"/>
                </a:lnTo>
                <a:lnTo>
                  <a:pt x="13380" y="39641"/>
                </a:lnTo>
                <a:lnTo>
                  <a:pt x="13127" y="39730"/>
                </a:lnTo>
                <a:lnTo>
                  <a:pt x="12887" y="39806"/>
                </a:lnTo>
                <a:lnTo>
                  <a:pt x="12647" y="39869"/>
                </a:lnTo>
                <a:lnTo>
                  <a:pt x="12395" y="39919"/>
                </a:lnTo>
                <a:lnTo>
                  <a:pt x="11889" y="40020"/>
                </a:lnTo>
                <a:lnTo>
                  <a:pt x="11371" y="40109"/>
                </a:lnTo>
                <a:lnTo>
                  <a:pt x="10866" y="40185"/>
                </a:lnTo>
                <a:lnTo>
                  <a:pt x="10348" y="40273"/>
                </a:lnTo>
                <a:lnTo>
                  <a:pt x="9843" y="40374"/>
                </a:lnTo>
                <a:lnTo>
                  <a:pt x="9590" y="40437"/>
                </a:lnTo>
                <a:lnTo>
                  <a:pt x="9350" y="40500"/>
                </a:lnTo>
                <a:lnTo>
                  <a:pt x="8642" y="40715"/>
                </a:lnTo>
                <a:lnTo>
                  <a:pt x="7935" y="40930"/>
                </a:lnTo>
                <a:lnTo>
                  <a:pt x="7581" y="41044"/>
                </a:lnTo>
                <a:lnTo>
                  <a:pt x="7240" y="41170"/>
                </a:lnTo>
                <a:lnTo>
                  <a:pt x="6899" y="41296"/>
                </a:lnTo>
                <a:lnTo>
                  <a:pt x="6558" y="41448"/>
                </a:lnTo>
                <a:lnTo>
                  <a:pt x="6229" y="41599"/>
                </a:lnTo>
                <a:lnTo>
                  <a:pt x="5914" y="41776"/>
                </a:lnTo>
                <a:lnTo>
                  <a:pt x="5598" y="41966"/>
                </a:lnTo>
                <a:lnTo>
                  <a:pt x="5307" y="42181"/>
                </a:lnTo>
                <a:lnTo>
                  <a:pt x="5017" y="42408"/>
                </a:lnTo>
                <a:lnTo>
                  <a:pt x="4739" y="42661"/>
                </a:lnTo>
                <a:lnTo>
                  <a:pt x="4473" y="42938"/>
                </a:lnTo>
                <a:lnTo>
                  <a:pt x="4233" y="43229"/>
                </a:lnTo>
                <a:lnTo>
                  <a:pt x="3993" y="43557"/>
                </a:lnTo>
                <a:lnTo>
                  <a:pt x="3778" y="43886"/>
                </a:lnTo>
                <a:lnTo>
                  <a:pt x="3677" y="44050"/>
                </a:lnTo>
                <a:lnTo>
                  <a:pt x="3576" y="44227"/>
                </a:lnTo>
                <a:lnTo>
                  <a:pt x="3500" y="44404"/>
                </a:lnTo>
                <a:lnTo>
                  <a:pt x="3437" y="44581"/>
                </a:lnTo>
                <a:lnTo>
                  <a:pt x="3387" y="44770"/>
                </a:lnTo>
                <a:lnTo>
                  <a:pt x="3349" y="44947"/>
                </a:lnTo>
                <a:lnTo>
                  <a:pt x="3336" y="45137"/>
                </a:lnTo>
                <a:lnTo>
                  <a:pt x="3349" y="45326"/>
                </a:lnTo>
                <a:lnTo>
                  <a:pt x="3387" y="45516"/>
                </a:lnTo>
                <a:lnTo>
                  <a:pt x="3450" y="45705"/>
                </a:lnTo>
                <a:lnTo>
                  <a:pt x="3538" y="45895"/>
                </a:lnTo>
                <a:lnTo>
                  <a:pt x="3652" y="46097"/>
                </a:lnTo>
                <a:lnTo>
                  <a:pt x="3791" y="46273"/>
                </a:lnTo>
                <a:lnTo>
                  <a:pt x="3930" y="46438"/>
                </a:lnTo>
                <a:lnTo>
                  <a:pt x="4082" y="46589"/>
                </a:lnTo>
                <a:lnTo>
                  <a:pt x="4246" y="46716"/>
                </a:lnTo>
                <a:lnTo>
                  <a:pt x="4410" y="46842"/>
                </a:lnTo>
                <a:lnTo>
                  <a:pt x="4587" y="46943"/>
                </a:lnTo>
                <a:lnTo>
                  <a:pt x="4776" y="47031"/>
                </a:lnTo>
                <a:lnTo>
                  <a:pt x="4966" y="47107"/>
                </a:lnTo>
                <a:lnTo>
                  <a:pt x="5155" y="47170"/>
                </a:lnTo>
                <a:lnTo>
                  <a:pt x="5358" y="47208"/>
                </a:lnTo>
                <a:lnTo>
                  <a:pt x="5572" y="47234"/>
                </a:lnTo>
                <a:lnTo>
                  <a:pt x="5775" y="47246"/>
                </a:lnTo>
                <a:lnTo>
                  <a:pt x="5989" y="47246"/>
                </a:lnTo>
                <a:lnTo>
                  <a:pt x="6217" y="47221"/>
                </a:lnTo>
                <a:lnTo>
                  <a:pt x="6431" y="47183"/>
                </a:lnTo>
                <a:lnTo>
                  <a:pt x="6659" y="47133"/>
                </a:lnTo>
                <a:lnTo>
                  <a:pt x="6987" y="47044"/>
                </a:lnTo>
                <a:lnTo>
                  <a:pt x="7316" y="46956"/>
                </a:lnTo>
                <a:lnTo>
                  <a:pt x="7632" y="46842"/>
                </a:lnTo>
                <a:lnTo>
                  <a:pt x="7935" y="46741"/>
                </a:lnTo>
                <a:lnTo>
                  <a:pt x="8238" y="46615"/>
                </a:lnTo>
                <a:lnTo>
                  <a:pt x="8541" y="46488"/>
                </a:lnTo>
                <a:lnTo>
                  <a:pt x="8832" y="46362"/>
                </a:lnTo>
                <a:lnTo>
                  <a:pt x="9122" y="46210"/>
                </a:lnTo>
                <a:lnTo>
                  <a:pt x="9400" y="46071"/>
                </a:lnTo>
                <a:lnTo>
                  <a:pt x="9678" y="45920"/>
                </a:lnTo>
                <a:lnTo>
                  <a:pt x="9944" y="45756"/>
                </a:lnTo>
                <a:lnTo>
                  <a:pt x="10209" y="45579"/>
                </a:lnTo>
                <a:lnTo>
                  <a:pt x="10474" y="45414"/>
                </a:lnTo>
                <a:lnTo>
                  <a:pt x="10727" y="45225"/>
                </a:lnTo>
                <a:lnTo>
                  <a:pt x="10980" y="45035"/>
                </a:lnTo>
                <a:lnTo>
                  <a:pt x="11220" y="44846"/>
                </a:lnTo>
                <a:lnTo>
                  <a:pt x="11460" y="44644"/>
                </a:lnTo>
                <a:lnTo>
                  <a:pt x="11687" y="44442"/>
                </a:lnTo>
                <a:lnTo>
                  <a:pt x="11914" y="44227"/>
                </a:lnTo>
                <a:lnTo>
                  <a:pt x="12142" y="44000"/>
                </a:lnTo>
                <a:lnTo>
                  <a:pt x="12369" y="43772"/>
                </a:lnTo>
                <a:lnTo>
                  <a:pt x="12584" y="43545"/>
                </a:lnTo>
                <a:lnTo>
                  <a:pt x="13001" y="43065"/>
                </a:lnTo>
                <a:lnTo>
                  <a:pt x="13393" y="42559"/>
                </a:lnTo>
                <a:lnTo>
                  <a:pt x="13772" y="42029"/>
                </a:lnTo>
                <a:lnTo>
                  <a:pt x="14138" y="41473"/>
                </a:lnTo>
                <a:lnTo>
                  <a:pt x="14492" y="40905"/>
                </a:lnTo>
                <a:lnTo>
                  <a:pt x="14631" y="40677"/>
                </a:lnTo>
                <a:lnTo>
                  <a:pt x="14770" y="40450"/>
                </a:lnTo>
                <a:lnTo>
                  <a:pt x="15086" y="40020"/>
                </a:lnTo>
                <a:lnTo>
                  <a:pt x="15414" y="39591"/>
                </a:lnTo>
                <a:lnTo>
                  <a:pt x="15755" y="39187"/>
                </a:lnTo>
                <a:lnTo>
                  <a:pt x="16450" y="38365"/>
                </a:lnTo>
                <a:lnTo>
                  <a:pt x="16804" y="37961"/>
                </a:lnTo>
                <a:lnTo>
                  <a:pt x="17145" y="37544"/>
                </a:lnTo>
                <a:lnTo>
                  <a:pt x="17221" y="38214"/>
                </a:lnTo>
                <a:lnTo>
                  <a:pt x="17284" y="38871"/>
                </a:lnTo>
                <a:lnTo>
                  <a:pt x="17309" y="39515"/>
                </a:lnTo>
                <a:lnTo>
                  <a:pt x="17334" y="40147"/>
                </a:lnTo>
                <a:lnTo>
                  <a:pt x="17372" y="41397"/>
                </a:lnTo>
                <a:lnTo>
                  <a:pt x="17385" y="42004"/>
                </a:lnTo>
                <a:lnTo>
                  <a:pt x="17423" y="42610"/>
                </a:lnTo>
                <a:lnTo>
                  <a:pt x="17423" y="42938"/>
                </a:lnTo>
                <a:lnTo>
                  <a:pt x="17423" y="43254"/>
                </a:lnTo>
                <a:lnTo>
                  <a:pt x="17385" y="43557"/>
                </a:lnTo>
                <a:lnTo>
                  <a:pt x="17347" y="43861"/>
                </a:lnTo>
                <a:lnTo>
                  <a:pt x="17284" y="44151"/>
                </a:lnTo>
                <a:lnTo>
                  <a:pt x="17195" y="44429"/>
                </a:lnTo>
                <a:lnTo>
                  <a:pt x="17107" y="44707"/>
                </a:lnTo>
                <a:lnTo>
                  <a:pt x="16993" y="44985"/>
                </a:lnTo>
                <a:lnTo>
                  <a:pt x="16867" y="45250"/>
                </a:lnTo>
                <a:lnTo>
                  <a:pt x="16741" y="45503"/>
                </a:lnTo>
                <a:lnTo>
                  <a:pt x="16589" y="45768"/>
                </a:lnTo>
                <a:lnTo>
                  <a:pt x="16437" y="46021"/>
                </a:lnTo>
                <a:lnTo>
                  <a:pt x="16260" y="46273"/>
                </a:lnTo>
                <a:lnTo>
                  <a:pt x="16084" y="46526"/>
                </a:lnTo>
                <a:lnTo>
                  <a:pt x="15717" y="47031"/>
                </a:lnTo>
                <a:lnTo>
                  <a:pt x="15490" y="47309"/>
                </a:lnTo>
                <a:lnTo>
                  <a:pt x="15262" y="47587"/>
                </a:lnTo>
                <a:lnTo>
                  <a:pt x="15035" y="47840"/>
                </a:lnTo>
                <a:lnTo>
                  <a:pt x="14795" y="48093"/>
                </a:lnTo>
                <a:lnTo>
                  <a:pt x="14555" y="48320"/>
                </a:lnTo>
                <a:lnTo>
                  <a:pt x="14302" y="48547"/>
                </a:lnTo>
                <a:lnTo>
                  <a:pt x="14050" y="48762"/>
                </a:lnTo>
                <a:lnTo>
                  <a:pt x="13784" y="48964"/>
                </a:lnTo>
                <a:lnTo>
                  <a:pt x="13506" y="49141"/>
                </a:lnTo>
                <a:lnTo>
                  <a:pt x="13228" y="49318"/>
                </a:lnTo>
                <a:lnTo>
                  <a:pt x="12938" y="49482"/>
                </a:lnTo>
                <a:lnTo>
                  <a:pt x="12635" y="49634"/>
                </a:lnTo>
                <a:lnTo>
                  <a:pt x="12319" y="49773"/>
                </a:lnTo>
                <a:lnTo>
                  <a:pt x="11990" y="49899"/>
                </a:lnTo>
                <a:lnTo>
                  <a:pt x="11662" y="50000"/>
                </a:lnTo>
                <a:lnTo>
                  <a:pt x="11308" y="50101"/>
                </a:lnTo>
                <a:lnTo>
                  <a:pt x="10361" y="50354"/>
                </a:lnTo>
                <a:lnTo>
                  <a:pt x="9413" y="50619"/>
                </a:lnTo>
                <a:lnTo>
                  <a:pt x="8466" y="50884"/>
                </a:lnTo>
                <a:lnTo>
                  <a:pt x="7518" y="51175"/>
                </a:lnTo>
                <a:lnTo>
                  <a:pt x="5636" y="51756"/>
                </a:lnTo>
                <a:lnTo>
                  <a:pt x="3753" y="52350"/>
                </a:lnTo>
                <a:lnTo>
                  <a:pt x="3526" y="52438"/>
                </a:lnTo>
                <a:lnTo>
                  <a:pt x="3298" y="52527"/>
                </a:lnTo>
                <a:lnTo>
                  <a:pt x="3071" y="52628"/>
                </a:lnTo>
                <a:lnTo>
                  <a:pt x="2856" y="52741"/>
                </a:lnTo>
                <a:lnTo>
                  <a:pt x="2654" y="52868"/>
                </a:lnTo>
                <a:lnTo>
                  <a:pt x="2452" y="52994"/>
                </a:lnTo>
                <a:lnTo>
                  <a:pt x="2262" y="53133"/>
                </a:lnTo>
                <a:lnTo>
                  <a:pt x="2073" y="53285"/>
                </a:lnTo>
                <a:lnTo>
                  <a:pt x="1896" y="53449"/>
                </a:lnTo>
                <a:lnTo>
                  <a:pt x="1732" y="53613"/>
                </a:lnTo>
                <a:lnTo>
                  <a:pt x="1568" y="53803"/>
                </a:lnTo>
                <a:lnTo>
                  <a:pt x="1416" y="53992"/>
                </a:lnTo>
                <a:lnTo>
                  <a:pt x="1277" y="54194"/>
                </a:lnTo>
                <a:lnTo>
                  <a:pt x="1151" y="54409"/>
                </a:lnTo>
                <a:lnTo>
                  <a:pt x="1024" y="54624"/>
                </a:lnTo>
                <a:lnTo>
                  <a:pt x="911" y="54864"/>
                </a:lnTo>
                <a:lnTo>
                  <a:pt x="835" y="55053"/>
                </a:lnTo>
                <a:lnTo>
                  <a:pt x="772" y="55243"/>
                </a:lnTo>
                <a:lnTo>
                  <a:pt x="721" y="55432"/>
                </a:lnTo>
                <a:lnTo>
                  <a:pt x="683" y="55609"/>
                </a:lnTo>
                <a:lnTo>
                  <a:pt x="671" y="55786"/>
                </a:lnTo>
                <a:lnTo>
                  <a:pt x="683" y="55963"/>
                </a:lnTo>
                <a:lnTo>
                  <a:pt x="696" y="56127"/>
                </a:lnTo>
                <a:lnTo>
                  <a:pt x="734" y="56291"/>
                </a:lnTo>
                <a:lnTo>
                  <a:pt x="797" y="56443"/>
                </a:lnTo>
                <a:lnTo>
                  <a:pt x="860" y="56607"/>
                </a:lnTo>
                <a:lnTo>
                  <a:pt x="961" y="56746"/>
                </a:lnTo>
                <a:lnTo>
                  <a:pt x="1062" y="56898"/>
                </a:lnTo>
                <a:lnTo>
                  <a:pt x="1189" y="57036"/>
                </a:lnTo>
                <a:lnTo>
                  <a:pt x="1328" y="57175"/>
                </a:lnTo>
                <a:lnTo>
                  <a:pt x="1492" y="57302"/>
                </a:lnTo>
                <a:lnTo>
                  <a:pt x="1669" y="57441"/>
                </a:lnTo>
                <a:lnTo>
                  <a:pt x="1947" y="57618"/>
                </a:lnTo>
                <a:lnTo>
                  <a:pt x="2237" y="57769"/>
                </a:lnTo>
                <a:lnTo>
                  <a:pt x="2515" y="57896"/>
                </a:lnTo>
                <a:lnTo>
                  <a:pt x="2806" y="57997"/>
                </a:lnTo>
                <a:lnTo>
                  <a:pt x="3096" y="58072"/>
                </a:lnTo>
                <a:lnTo>
                  <a:pt x="3387" y="58136"/>
                </a:lnTo>
                <a:lnTo>
                  <a:pt x="3677" y="58173"/>
                </a:lnTo>
                <a:lnTo>
                  <a:pt x="3968" y="58186"/>
                </a:lnTo>
                <a:lnTo>
                  <a:pt x="4259" y="58186"/>
                </a:lnTo>
                <a:lnTo>
                  <a:pt x="4549" y="58161"/>
                </a:lnTo>
                <a:lnTo>
                  <a:pt x="4852" y="58123"/>
                </a:lnTo>
                <a:lnTo>
                  <a:pt x="5143" y="58072"/>
                </a:lnTo>
                <a:lnTo>
                  <a:pt x="5446" y="58009"/>
                </a:lnTo>
                <a:lnTo>
                  <a:pt x="5737" y="57921"/>
                </a:lnTo>
                <a:lnTo>
                  <a:pt x="6040" y="57832"/>
                </a:lnTo>
                <a:lnTo>
                  <a:pt x="6343" y="57719"/>
                </a:lnTo>
                <a:lnTo>
                  <a:pt x="6684" y="57592"/>
                </a:lnTo>
                <a:lnTo>
                  <a:pt x="7013" y="57453"/>
                </a:lnTo>
                <a:lnTo>
                  <a:pt x="7328" y="57302"/>
                </a:lnTo>
                <a:lnTo>
                  <a:pt x="7644" y="57138"/>
                </a:lnTo>
                <a:lnTo>
                  <a:pt x="7948" y="56973"/>
                </a:lnTo>
                <a:lnTo>
                  <a:pt x="8251" y="56796"/>
                </a:lnTo>
                <a:lnTo>
                  <a:pt x="8541" y="56620"/>
                </a:lnTo>
                <a:lnTo>
                  <a:pt x="8819" y="56430"/>
                </a:lnTo>
                <a:lnTo>
                  <a:pt x="9097" y="56228"/>
                </a:lnTo>
                <a:lnTo>
                  <a:pt x="9362" y="56026"/>
                </a:lnTo>
                <a:lnTo>
                  <a:pt x="9628" y="55811"/>
                </a:lnTo>
                <a:lnTo>
                  <a:pt x="9880" y="55596"/>
                </a:lnTo>
                <a:lnTo>
                  <a:pt x="10133" y="55369"/>
                </a:lnTo>
                <a:lnTo>
                  <a:pt x="10373" y="55142"/>
                </a:lnTo>
                <a:lnTo>
                  <a:pt x="10613" y="54914"/>
                </a:lnTo>
                <a:lnTo>
                  <a:pt x="10841" y="54674"/>
                </a:lnTo>
                <a:lnTo>
                  <a:pt x="11295" y="54169"/>
                </a:lnTo>
                <a:lnTo>
                  <a:pt x="11725" y="53651"/>
                </a:lnTo>
                <a:lnTo>
                  <a:pt x="12142" y="53120"/>
                </a:lnTo>
                <a:lnTo>
                  <a:pt x="12534" y="52577"/>
                </a:lnTo>
                <a:lnTo>
                  <a:pt x="12925" y="52009"/>
                </a:lnTo>
                <a:lnTo>
                  <a:pt x="13304" y="51440"/>
                </a:lnTo>
                <a:lnTo>
                  <a:pt x="13671" y="50859"/>
                </a:lnTo>
                <a:lnTo>
                  <a:pt x="14037" y="50265"/>
                </a:lnTo>
                <a:lnTo>
                  <a:pt x="14391" y="49722"/>
                </a:lnTo>
                <a:lnTo>
                  <a:pt x="14757" y="49192"/>
                </a:lnTo>
                <a:lnTo>
                  <a:pt x="15149" y="48674"/>
                </a:lnTo>
                <a:lnTo>
                  <a:pt x="15553" y="48156"/>
                </a:lnTo>
                <a:lnTo>
                  <a:pt x="16399" y="47107"/>
                </a:lnTo>
                <a:lnTo>
                  <a:pt x="16829" y="46564"/>
                </a:lnTo>
                <a:lnTo>
                  <a:pt x="17271" y="45996"/>
                </a:lnTo>
                <a:lnTo>
                  <a:pt x="17397" y="46766"/>
                </a:lnTo>
                <a:lnTo>
                  <a:pt x="17448" y="47069"/>
                </a:lnTo>
                <a:lnTo>
                  <a:pt x="17473" y="47347"/>
                </a:lnTo>
                <a:lnTo>
                  <a:pt x="17638" y="51124"/>
                </a:lnTo>
                <a:lnTo>
                  <a:pt x="17701" y="53019"/>
                </a:lnTo>
                <a:lnTo>
                  <a:pt x="17776" y="54914"/>
                </a:lnTo>
                <a:lnTo>
                  <a:pt x="17764" y="55192"/>
                </a:lnTo>
                <a:lnTo>
                  <a:pt x="17751" y="55331"/>
                </a:lnTo>
                <a:lnTo>
                  <a:pt x="17739" y="55470"/>
                </a:lnTo>
                <a:lnTo>
                  <a:pt x="17701" y="55609"/>
                </a:lnTo>
                <a:lnTo>
                  <a:pt x="17663" y="55735"/>
                </a:lnTo>
                <a:lnTo>
                  <a:pt x="17612" y="55849"/>
                </a:lnTo>
                <a:lnTo>
                  <a:pt x="17549" y="55963"/>
                </a:lnTo>
                <a:lnTo>
                  <a:pt x="17271" y="56316"/>
                </a:lnTo>
                <a:lnTo>
                  <a:pt x="17006" y="56670"/>
                </a:lnTo>
                <a:lnTo>
                  <a:pt x="16715" y="56999"/>
                </a:lnTo>
                <a:lnTo>
                  <a:pt x="16412" y="57314"/>
                </a:lnTo>
                <a:lnTo>
                  <a:pt x="16109" y="57618"/>
                </a:lnTo>
                <a:lnTo>
                  <a:pt x="15793" y="57908"/>
                </a:lnTo>
                <a:lnTo>
                  <a:pt x="15465" y="58186"/>
                </a:lnTo>
                <a:lnTo>
                  <a:pt x="15123" y="58451"/>
                </a:lnTo>
                <a:lnTo>
                  <a:pt x="14782" y="58691"/>
                </a:lnTo>
                <a:lnTo>
                  <a:pt x="14416" y="58931"/>
                </a:lnTo>
                <a:lnTo>
                  <a:pt x="14037" y="59146"/>
                </a:lnTo>
                <a:lnTo>
                  <a:pt x="13658" y="59336"/>
                </a:lnTo>
                <a:lnTo>
                  <a:pt x="13254" y="59525"/>
                </a:lnTo>
                <a:lnTo>
                  <a:pt x="12837" y="59689"/>
                </a:lnTo>
                <a:lnTo>
                  <a:pt x="12407" y="59828"/>
                </a:lnTo>
                <a:lnTo>
                  <a:pt x="11965" y="59967"/>
                </a:lnTo>
                <a:lnTo>
                  <a:pt x="10158" y="60460"/>
                </a:lnTo>
                <a:lnTo>
                  <a:pt x="9261" y="60713"/>
                </a:lnTo>
                <a:lnTo>
                  <a:pt x="8352" y="60990"/>
                </a:lnTo>
                <a:lnTo>
                  <a:pt x="7467" y="61268"/>
                </a:lnTo>
                <a:lnTo>
                  <a:pt x="6570" y="61572"/>
                </a:lnTo>
                <a:lnTo>
                  <a:pt x="5699" y="61900"/>
                </a:lnTo>
                <a:lnTo>
                  <a:pt x="4827" y="62241"/>
                </a:lnTo>
                <a:lnTo>
                  <a:pt x="4562" y="62367"/>
                </a:lnTo>
                <a:lnTo>
                  <a:pt x="4284" y="62494"/>
                </a:lnTo>
                <a:lnTo>
                  <a:pt x="4018" y="62633"/>
                </a:lnTo>
                <a:lnTo>
                  <a:pt x="3753" y="62784"/>
                </a:lnTo>
                <a:lnTo>
                  <a:pt x="3500" y="62936"/>
                </a:lnTo>
                <a:lnTo>
                  <a:pt x="3248" y="63100"/>
                </a:lnTo>
                <a:lnTo>
                  <a:pt x="2742" y="63441"/>
                </a:lnTo>
                <a:lnTo>
                  <a:pt x="2237" y="63808"/>
                </a:lnTo>
                <a:lnTo>
                  <a:pt x="1757" y="64187"/>
                </a:lnTo>
                <a:lnTo>
                  <a:pt x="1290" y="64578"/>
                </a:lnTo>
                <a:lnTo>
                  <a:pt x="822" y="64970"/>
                </a:lnTo>
                <a:lnTo>
                  <a:pt x="683" y="65109"/>
                </a:lnTo>
                <a:lnTo>
                  <a:pt x="544" y="65260"/>
                </a:lnTo>
                <a:lnTo>
                  <a:pt x="431" y="65412"/>
                </a:lnTo>
                <a:lnTo>
                  <a:pt x="317" y="65576"/>
                </a:lnTo>
                <a:lnTo>
                  <a:pt x="228" y="65740"/>
                </a:lnTo>
                <a:lnTo>
                  <a:pt x="153" y="65917"/>
                </a:lnTo>
                <a:lnTo>
                  <a:pt x="89" y="66107"/>
                </a:lnTo>
                <a:lnTo>
                  <a:pt x="52" y="66296"/>
                </a:lnTo>
                <a:lnTo>
                  <a:pt x="14" y="66486"/>
                </a:lnTo>
                <a:lnTo>
                  <a:pt x="1" y="66675"/>
                </a:lnTo>
                <a:lnTo>
                  <a:pt x="1" y="66877"/>
                </a:lnTo>
                <a:lnTo>
                  <a:pt x="26" y="67067"/>
                </a:lnTo>
                <a:lnTo>
                  <a:pt x="52" y="67269"/>
                </a:lnTo>
                <a:lnTo>
                  <a:pt x="102" y="67471"/>
                </a:lnTo>
                <a:lnTo>
                  <a:pt x="178" y="67673"/>
                </a:lnTo>
                <a:lnTo>
                  <a:pt x="254" y="67875"/>
                </a:lnTo>
                <a:lnTo>
                  <a:pt x="355" y="68065"/>
                </a:lnTo>
                <a:lnTo>
                  <a:pt x="456" y="68242"/>
                </a:lnTo>
                <a:lnTo>
                  <a:pt x="569" y="68406"/>
                </a:lnTo>
                <a:lnTo>
                  <a:pt x="696" y="68570"/>
                </a:lnTo>
                <a:lnTo>
                  <a:pt x="822" y="68722"/>
                </a:lnTo>
                <a:lnTo>
                  <a:pt x="961" y="68848"/>
                </a:lnTo>
                <a:lnTo>
                  <a:pt x="1113" y="68974"/>
                </a:lnTo>
                <a:lnTo>
                  <a:pt x="1264" y="69088"/>
                </a:lnTo>
                <a:lnTo>
                  <a:pt x="1429" y="69189"/>
                </a:lnTo>
                <a:lnTo>
                  <a:pt x="1605" y="69290"/>
                </a:lnTo>
                <a:lnTo>
                  <a:pt x="1795" y="69366"/>
                </a:lnTo>
                <a:lnTo>
                  <a:pt x="1984" y="69429"/>
                </a:lnTo>
                <a:lnTo>
                  <a:pt x="2187" y="69492"/>
                </a:lnTo>
                <a:lnTo>
                  <a:pt x="2389" y="69543"/>
                </a:lnTo>
                <a:lnTo>
                  <a:pt x="2604" y="69568"/>
                </a:lnTo>
                <a:lnTo>
                  <a:pt x="2831" y="69593"/>
                </a:lnTo>
                <a:lnTo>
                  <a:pt x="3147" y="69606"/>
                </a:lnTo>
                <a:lnTo>
                  <a:pt x="3463" y="69606"/>
                </a:lnTo>
                <a:lnTo>
                  <a:pt x="3778" y="69593"/>
                </a:lnTo>
                <a:lnTo>
                  <a:pt x="4082" y="69568"/>
                </a:lnTo>
                <a:lnTo>
                  <a:pt x="4385" y="69518"/>
                </a:lnTo>
                <a:lnTo>
                  <a:pt x="4675" y="69454"/>
                </a:lnTo>
                <a:lnTo>
                  <a:pt x="4966" y="69379"/>
                </a:lnTo>
                <a:lnTo>
                  <a:pt x="5257" y="69290"/>
                </a:lnTo>
                <a:lnTo>
                  <a:pt x="5535" y="69202"/>
                </a:lnTo>
                <a:lnTo>
                  <a:pt x="5812" y="69088"/>
                </a:lnTo>
                <a:lnTo>
                  <a:pt x="6090" y="68962"/>
                </a:lnTo>
                <a:lnTo>
                  <a:pt x="6356" y="68823"/>
                </a:lnTo>
                <a:lnTo>
                  <a:pt x="6634" y="68684"/>
                </a:lnTo>
                <a:lnTo>
                  <a:pt x="6899" y="68520"/>
                </a:lnTo>
                <a:lnTo>
                  <a:pt x="7152" y="68355"/>
                </a:lnTo>
                <a:lnTo>
                  <a:pt x="7417" y="68191"/>
                </a:lnTo>
                <a:lnTo>
                  <a:pt x="7998" y="67762"/>
                </a:lnTo>
                <a:lnTo>
                  <a:pt x="8567" y="67319"/>
                </a:lnTo>
                <a:lnTo>
                  <a:pt x="9110" y="66865"/>
                </a:lnTo>
                <a:lnTo>
                  <a:pt x="9640" y="66397"/>
                </a:lnTo>
                <a:lnTo>
                  <a:pt x="10146" y="65905"/>
                </a:lnTo>
                <a:lnTo>
                  <a:pt x="10638" y="65412"/>
                </a:lnTo>
                <a:lnTo>
                  <a:pt x="11131" y="64894"/>
                </a:lnTo>
                <a:lnTo>
                  <a:pt x="11599" y="64376"/>
                </a:lnTo>
                <a:lnTo>
                  <a:pt x="12053" y="63833"/>
                </a:lnTo>
                <a:lnTo>
                  <a:pt x="12508" y="63290"/>
                </a:lnTo>
                <a:lnTo>
                  <a:pt x="12950" y="62734"/>
                </a:lnTo>
                <a:lnTo>
                  <a:pt x="13380" y="62178"/>
                </a:lnTo>
                <a:lnTo>
                  <a:pt x="13797" y="61609"/>
                </a:lnTo>
                <a:lnTo>
                  <a:pt x="14226" y="61028"/>
                </a:lnTo>
                <a:lnTo>
                  <a:pt x="15048" y="59879"/>
                </a:lnTo>
                <a:lnTo>
                  <a:pt x="15300" y="59525"/>
                </a:lnTo>
                <a:lnTo>
                  <a:pt x="15578" y="59171"/>
                </a:lnTo>
                <a:lnTo>
                  <a:pt x="15856" y="58843"/>
                </a:lnTo>
                <a:lnTo>
                  <a:pt x="16147" y="58515"/>
                </a:lnTo>
                <a:lnTo>
                  <a:pt x="16741" y="57858"/>
                </a:lnTo>
                <a:lnTo>
                  <a:pt x="17322" y="57188"/>
                </a:lnTo>
                <a:lnTo>
                  <a:pt x="17764" y="57441"/>
                </a:lnTo>
                <a:lnTo>
                  <a:pt x="16753" y="60826"/>
                </a:lnTo>
                <a:lnTo>
                  <a:pt x="15730" y="64224"/>
                </a:lnTo>
                <a:lnTo>
                  <a:pt x="15692" y="64338"/>
                </a:lnTo>
                <a:lnTo>
                  <a:pt x="15629" y="64452"/>
                </a:lnTo>
                <a:lnTo>
                  <a:pt x="15553" y="64553"/>
                </a:lnTo>
                <a:lnTo>
                  <a:pt x="15477" y="64654"/>
                </a:lnTo>
                <a:lnTo>
                  <a:pt x="14403" y="65917"/>
                </a:lnTo>
                <a:lnTo>
                  <a:pt x="13317" y="67180"/>
                </a:lnTo>
                <a:lnTo>
                  <a:pt x="12786" y="67812"/>
                </a:lnTo>
                <a:lnTo>
                  <a:pt x="12256" y="68456"/>
                </a:lnTo>
                <a:lnTo>
                  <a:pt x="11725" y="69101"/>
                </a:lnTo>
                <a:lnTo>
                  <a:pt x="11220" y="69758"/>
                </a:lnTo>
                <a:lnTo>
                  <a:pt x="10714" y="70427"/>
                </a:lnTo>
                <a:lnTo>
                  <a:pt x="10474" y="70768"/>
                </a:lnTo>
                <a:lnTo>
                  <a:pt x="10247" y="71109"/>
                </a:lnTo>
                <a:lnTo>
                  <a:pt x="10019" y="71450"/>
                </a:lnTo>
                <a:lnTo>
                  <a:pt x="9805" y="71817"/>
                </a:lnTo>
                <a:lnTo>
                  <a:pt x="9615" y="72170"/>
                </a:lnTo>
                <a:lnTo>
                  <a:pt x="9426" y="72537"/>
                </a:lnTo>
                <a:lnTo>
                  <a:pt x="9261" y="72916"/>
                </a:lnTo>
                <a:lnTo>
                  <a:pt x="9110" y="73295"/>
                </a:lnTo>
                <a:lnTo>
                  <a:pt x="8983" y="73686"/>
                </a:lnTo>
                <a:lnTo>
                  <a:pt x="8882" y="74078"/>
                </a:lnTo>
                <a:lnTo>
                  <a:pt x="8794" y="74482"/>
                </a:lnTo>
                <a:lnTo>
                  <a:pt x="8743" y="74899"/>
                </a:lnTo>
                <a:lnTo>
                  <a:pt x="8706" y="75329"/>
                </a:lnTo>
                <a:lnTo>
                  <a:pt x="8706" y="75771"/>
                </a:lnTo>
                <a:lnTo>
                  <a:pt x="8718" y="76011"/>
                </a:lnTo>
                <a:lnTo>
                  <a:pt x="8756" y="76263"/>
                </a:lnTo>
                <a:lnTo>
                  <a:pt x="8819" y="76529"/>
                </a:lnTo>
                <a:lnTo>
                  <a:pt x="8882" y="76794"/>
                </a:lnTo>
                <a:lnTo>
                  <a:pt x="8983" y="77034"/>
                </a:lnTo>
                <a:lnTo>
                  <a:pt x="9034" y="77135"/>
                </a:lnTo>
                <a:lnTo>
                  <a:pt x="9085" y="77236"/>
                </a:lnTo>
                <a:lnTo>
                  <a:pt x="9148" y="77312"/>
                </a:lnTo>
                <a:lnTo>
                  <a:pt x="9211" y="77388"/>
                </a:lnTo>
                <a:lnTo>
                  <a:pt x="9274" y="77451"/>
                </a:lnTo>
                <a:lnTo>
                  <a:pt x="9350" y="77489"/>
                </a:lnTo>
                <a:lnTo>
                  <a:pt x="9451" y="77514"/>
                </a:lnTo>
                <a:lnTo>
                  <a:pt x="9565" y="77552"/>
                </a:lnTo>
                <a:lnTo>
                  <a:pt x="9678" y="77565"/>
                </a:lnTo>
                <a:lnTo>
                  <a:pt x="9805" y="77577"/>
                </a:lnTo>
                <a:lnTo>
                  <a:pt x="9931" y="77577"/>
                </a:lnTo>
                <a:lnTo>
                  <a:pt x="10070" y="77565"/>
                </a:lnTo>
                <a:lnTo>
                  <a:pt x="10335" y="77527"/>
                </a:lnTo>
                <a:lnTo>
                  <a:pt x="10601" y="77463"/>
                </a:lnTo>
                <a:lnTo>
                  <a:pt x="10853" y="77375"/>
                </a:lnTo>
                <a:lnTo>
                  <a:pt x="11093" y="77261"/>
                </a:lnTo>
                <a:lnTo>
                  <a:pt x="11207" y="77211"/>
                </a:lnTo>
                <a:lnTo>
                  <a:pt x="11308" y="77135"/>
                </a:lnTo>
                <a:lnTo>
                  <a:pt x="11548" y="76958"/>
                </a:lnTo>
                <a:lnTo>
                  <a:pt x="11788" y="76781"/>
                </a:lnTo>
                <a:lnTo>
                  <a:pt x="12016" y="76592"/>
                </a:lnTo>
                <a:lnTo>
                  <a:pt x="12243" y="76390"/>
                </a:lnTo>
                <a:lnTo>
                  <a:pt x="12458" y="76200"/>
                </a:lnTo>
                <a:lnTo>
                  <a:pt x="12673" y="75998"/>
                </a:lnTo>
                <a:lnTo>
                  <a:pt x="12875" y="75783"/>
                </a:lnTo>
                <a:lnTo>
                  <a:pt x="13077" y="75581"/>
                </a:lnTo>
                <a:lnTo>
                  <a:pt x="13456" y="75152"/>
                </a:lnTo>
                <a:lnTo>
                  <a:pt x="13810" y="74697"/>
                </a:lnTo>
                <a:lnTo>
                  <a:pt x="14125" y="74229"/>
                </a:lnTo>
                <a:lnTo>
                  <a:pt x="14429" y="73749"/>
                </a:lnTo>
                <a:lnTo>
                  <a:pt x="14707" y="73257"/>
                </a:lnTo>
                <a:lnTo>
                  <a:pt x="14959" y="72751"/>
                </a:lnTo>
                <a:lnTo>
                  <a:pt x="15199" y="72221"/>
                </a:lnTo>
                <a:lnTo>
                  <a:pt x="15401" y="71690"/>
                </a:lnTo>
                <a:lnTo>
                  <a:pt x="15591" y="71134"/>
                </a:lnTo>
                <a:lnTo>
                  <a:pt x="15742" y="70579"/>
                </a:lnTo>
                <a:lnTo>
                  <a:pt x="15881" y="69998"/>
                </a:lnTo>
                <a:lnTo>
                  <a:pt x="16008" y="69404"/>
                </a:lnTo>
                <a:lnTo>
                  <a:pt x="16488" y="66637"/>
                </a:lnTo>
                <a:lnTo>
                  <a:pt x="16968" y="63858"/>
                </a:lnTo>
                <a:lnTo>
                  <a:pt x="17903" y="58312"/>
                </a:lnTo>
                <a:lnTo>
                  <a:pt x="18042" y="58578"/>
                </a:lnTo>
                <a:lnTo>
                  <a:pt x="18156" y="58843"/>
                </a:lnTo>
                <a:lnTo>
                  <a:pt x="18244" y="59096"/>
                </a:lnTo>
                <a:lnTo>
                  <a:pt x="18320" y="59348"/>
                </a:lnTo>
                <a:lnTo>
                  <a:pt x="18383" y="59601"/>
                </a:lnTo>
                <a:lnTo>
                  <a:pt x="18433" y="59854"/>
                </a:lnTo>
                <a:lnTo>
                  <a:pt x="18522" y="60346"/>
                </a:lnTo>
                <a:lnTo>
                  <a:pt x="18598" y="60776"/>
                </a:lnTo>
                <a:lnTo>
                  <a:pt x="18673" y="61218"/>
                </a:lnTo>
                <a:lnTo>
                  <a:pt x="18838" y="62090"/>
                </a:lnTo>
                <a:lnTo>
                  <a:pt x="18914" y="62519"/>
                </a:lnTo>
                <a:lnTo>
                  <a:pt x="18964" y="62949"/>
                </a:lnTo>
                <a:lnTo>
                  <a:pt x="18989" y="63391"/>
                </a:lnTo>
                <a:lnTo>
                  <a:pt x="19002" y="63605"/>
                </a:lnTo>
                <a:lnTo>
                  <a:pt x="18989" y="63820"/>
                </a:lnTo>
                <a:lnTo>
                  <a:pt x="18926" y="64894"/>
                </a:lnTo>
                <a:lnTo>
                  <a:pt x="18850" y="65980"/>
                </a:lnTo>
                <a:lnTo>
                  <a:pt x="18762" y="67067"/>
                </a:lnTo>
                <a:lnTo>
                  <a:pt x="18661" y="68141"/>
                </a:lnTo>
                <a:lnTo>
                  <a:pt x="18560" y="69227"/>
                </a:lnTo>
                <a:lnTo>
                  <a:pt x="18471" y="70313"/>
                </a:lnTo>
                <a:lnTo>
                  <a:pt x="18396" y="71387"/>
                </a:lnTo>
                <a:lnTo>
                  <a:pt x="18358" y="72474"/>
                </a:lnTo>
                <a:lnTo>
                  <a:pt x="18345" y="73004"/>
                </a:lnTo>
                <a:lnTo>
                  <a:pt x="18358" y="73522"/>
                </a:lnTo>
                <a:lnTo>
                  <a:pt x="18383" y="74040"/>
                </a:lnTo>
                <a:lnTo>
                  <a:pt x="18421" y="74558"/>
                </a:lnTo>
                <a:lnTo>
                  <a:pt x="18484" y="75063"/>
                </a:lnTo>
                <a:lnTo>
                  <a:pt x="18572" y="75569"/>
                </a:lnTo>
                <a:lnTo>
                  <a:pt x="18686" y="76074"/>
                </a:lnTo>
                <a:lnTo>
                  <a:pt x="18812" y="76554"/>
                </a:lnTo>
                <a:lnTo>
                  <a:pt x="18977" y="77047"/>
                </a:lnTo>
                <a:lnTo>
                  <a:pt x="19154" y="77514"/>
                </a:lnTo>
                <a:lnTo>
                  <a:pt x="19255" y="77741"/>
                </a:lnTo>
                <a:lnTo>
                  <a:pt x="19368" y="77981"/>
                </a:lnTo>
                <a:lnTo>
                  <a:pt x="19482" y="78209"/>
                </a:lnTo>
                <a:lnTo>
                  <a:pt x="19608" y="78436"/>
                </a:lnTo>
                <a:lnTo>
                  <a:pt x="19747" y="78651"/>
                </a:lnTo>
                <a:lnTo>
                  <a:pt x="19886" y="78878"/>
                </a:lnTo>
                <a:lnTo>
                  <a:pt x="20038" y="79093"/>
                </a:lnTo>
                <a:lnTo>
                  <a:pt x="20190" y="79308"/>
                </a:lnTo>
                <a:lnTo>
                  <a:pt x="20366" y="79523"/>
                </a:lnTo>
                <a:lnTo>
                  <a:pt x="20531" y="79725"/>
                </a:lnTo>
                <a:lnTo>
                  <a:pt x="20720" y="79927"/>
                </a:lnTo>
                <a:lnTo>
                  <a:pt x="20910" y="80129"/>
                </a:lnTo>
                <a:lnTo>
                  <a:pt x="21200" y="80407"/>
                </a:lnTo>
                <a:lnTo>
                  <a:pt x="21491" y="80659"/>
                </a:lnTo>
                <a:lnTo>
                  <a:pt x="21630" y="80773"/>
                </a:lnTo>
                <a:lnTo>
                  <a:pt x="21781" y="80887"/>
                </a:lnTo>
                <a:lnTo>
                  <a:pt x="21946" y="80975"/>
                </a:lnTo>
                <a:lnTo>
                  <a:pt x="22097" y="81064"/>
                </a:lnTo>
                <a:lnTo>
                  <a:pt x="22261" y="81127"/>
                </a:lnTo>
                <a:lnTo>
                  <a:pt x="22438" y="81177"/>
                </a:lnTo>
                <a:lnTo>
                  <a:pt x="22615" y="81215"/>
                </a:lnTo>
                <a:lnTo>
                  <a:pt x="22792" y="81228"/>
                </a:lnTo>
                <a:lnTo>
                  <a:pt x="22969" y="81228"/>
                </a:lnTo>
                <a:lnTo>
                  <a:pt x="23171" y="81190"/>
                </a:lnTo>
                <a:lnTo>
                  <a:pt x="23361" y="81140"/>
                </a:lnTo>
                <a:lnTo>
                  <a:pt x="23563" y="81064"/>
                </a:lnTo>
                <a:lnTo>
                  <a:pt x="23765" y="80963"/>
                </a:lnTo>
                <a:lnTo>
                  <a:pt x="23954" y="80862"/>
                </a:lnTo>
                <a:lnTo>
                  <a:pt x="24144" y="80735"/>
                </a:lnTo>
                <a:lnTo>
                  <a:pt x="24308" y="80609"/>
                </a:lnTo>
                <a:lnTo>
                  <a:pt x="24472" y="80470"/>
                </a:lnTo>
                <a:lnTo>
                  <a:pt x="24624" y="80331"/>
                </a:lnTo>
                <a:lnTo>
                  <a:pt x="24763" y="80167"/>
                </a:lnTo>
                <a:lnTo>
                  <a:pt x="24877" y="80003"/>
                </a:lnTo>
                <a:lnTo>
                  <a:pt x="24990" y="79838"/>
                </a:lnTo>
                <a:lnTo>
                  <a:pt x="25091" y="79649"/>
                </a:lnTo>
                <a:lnTo>
                  <a:pt x="25180" y="79459"/>
                </a:lnTo>
                <a:lnTo>
                  <a:pt x="25243" y="79270"/>
                </a:lnTo>
                <a:lnTo>
                  <a:pt x="25294" y="79055"/>
                </a:lnTo>
                <a:lnTo>
                  <a:pt x="25331" y="78840"/>
                </a:lnTo>
                <a:lnTo>
                  <a:pt x="25357" y="78626"/>
                </a:lnTo>
                <a:lnTo>
                  <a:pt x="25357" y="78398"/>
                </a:lnTo>
                <a:lnTo>
                  <a:pt x="25344" y="77539"/>
                </a:lnTo>
                <a:lnTo>
                  <a:pt x="25331" y="77110"/>
                </a:lnTo>
                <a:lnTo>
                  <a:pt x="25306" y="76680"/>
                </a:lnTo>
                <a:lnTo>
                  <a:pt x="25256" y="76263"/>
                </a:lnTo>
                <a:lnTo>
                  <a:pt x="25192" y="75846"/>
                </a:lnTo>
                <a:lnTo>
                  <a:pt x="25142" y="75644"/>
                </a:lnTo>
                <a:lnTo>
                  <a:pt x="25091" y="75442"/>
                </a:lnTo>
                <a:lnTo>
                  <a:pt x="25028" y="75240"/>
                </a:lnTo>
                <a:lnTo>
                  <a:pt x="24965" y="75051"/>
                </a:lnTo>
                <a:lnTo>
                  <a:pt x="24485" y="73851"/>
                </a:lnTo>
                <a:lnTo>
                  <a:pt x="23992" y="72638"/>
                </a:lnTo>
                <a:lnTo>
                  <a:pt x="23487" y="71450"/>
                </a:lnTo>
                <a:lnTo>
                  <a:pt x="22969" y="70250"/>
                </a:lnTo>
                <a:lnTo>
                  <a:pt x="21920" y="67875"/>
                </a:lnTo>
                <a:lnTo>
                  <a:pt x="20872" y="65488"/>
                </a:lnTo>
                <a:lnTo>
                  <a:pt x="20569" y="64806"/>
                </a:lnTo>
                <a:lnTo>
                  <a:pt x="20278" y="64098"/>
                </a:lnTo>
                <a:lnTo>
                  <a:pt x="20139" y="63744"/>
                </a:lnTo>
                <a:lnTo>
                  <a:pt x="20013" y="63391"/>
                </a:lnTo>
                <a:lnTo>
                  <a:pt x="19886" y="63037"/>
                </a:lnTo>
                <a:lnTo>
                  <a:pt x="19773" y="62671"/>
                </a:lnTo>
                <a:lnTo>
                  <a:pt x="19672" y="62304"/>
                </a:lnTo>
                <a:lnTo>
                  <a:pt x="19583" y="61925"/>
                </a:lnTo>
                <a:lnTo>
                  <a:pt x="19507" y="61546"/>
                </a:lnTo>
                <a:lnTo>
                  <a:pt x="19444" y="61167"/>
                </a:lnTo>
                <a:lnTo>
                  <a:pt x="19394" y="60776"/>
                </a:lnTo>
                <a:lnTo>
                  <a:pt x="19356" y="60372"/>
                </a:lnTo>
                <a:lnTo>
                  <a:pt x="19330" y="59967"/>
                </a:lnTo>
                <a:lnTo>
                  <a:pt x="19330" y="59550"/>
                </a:lnTo>
                <a:lnTo>
                  <a:pt x="21680" y="60649"/>
                </a:lnTo>
                <a:lnTo>
                  <a:pt x="22830" y="61180"/>
                </a:lnTo>
                <a:lnTo>
                  <a:pt x="23954" y="61698"/>
                </a:lnTo>
                <a:lnTo>
                  <a:pt x="24978" y="62165"/>
                </a:lnTo>
                <a:lnTo>
                  <a:pt x="26001" y="62645"/>
                </a:lnTo>
                <a:lnTo>
                  <a:pt x="28048" y="63593"/>
                </a:lnTo>
                <a:lnTo>
                  <a:pt x="29071" y="64048"/>
                </a:lnTo>
                <a:lnTo>
                  <a:pt x="30107" y="64502"/>
                </a:lnTo>
                <a:lnTo>
                  <a:pt x="31143" y="64919"/>
                </a:lnTo>
                <a:lnTo>
                  <a:pt x="31661" y="65121"/>
                </a:lnTo>
                <a:lnTo>
                  <a:pt x="32191" y="65323"/>
                </a:lnTo>
                <a:lnTo>
                  <a:pt x="32406" y="65399"/>
                </a:lnTo>
                <a:lnTo>
                  <a:pt x="32608" y="65462"/>
                </a:lnTo>
                <a:lnTo>
                  <a:pt x="32823" y="65513"/>
                </a:lnTo>
                <a:lnTo>
                  <a:pt x="33025" y="65551"/>
                </a:lnTo>
                <a:lnTo>
                  <a:pt x="33227" y="65589"/>
                </a:lnTo>
                <a:lnTo>
                  <a:pt x="33430" y="65614"/>
                </a:lnTo>
                <a:lnTo>
                  <a:pt x="33632" y="65627"/>
                </a:lnTo>
                <a:lnTo>
                  <a:pt x="33821" y="65627"/>
                </a:lnTo>
                <a:lnTo>
                  <a:pt x="34023" y="65614"/>
                </a:lnTo>
                <a:lnTo>
                  <a:pt x="34213" y="65601"/>
                </a:lnTo>
                <a:lnTo>
                  <a:pt x="34402" y="65576"/>
                </a:lnTo>
                <a:lnTo>
                  <a:pt x="34579" y="65551"/>
                </a:lnTo>
                <a:lnTo>
                  <a:pt x="34769" y="65500"/>
                </a:lnTo>
                <a:lnTo>
                  <a:pt x="34946" y="65450"/>
                </a:lnTo>
                <a:lnTo>
                  <a:pt x="35122" y="65399"/>
                </a:lnTo>
                <a:lnTo>
                  <a:pt x="35299" y="65336"/>
                </a:lnTo>
                <a:lnTo>
                  <a:pt x="35464" y="65260"/>
                </a:lnTo>
                <a:lnTo>
                  <a:pt x="35628" y="65172"/>
                </a:lnTo>
                <a:lnTo>
                  <a:pt x="35792" y="65083"/>
                </a:lnTo>
                <a:lnTo>
                  <a:pt x="35944" y="64982"/>
                </a:lnTo>
                <a:lnTo>
                  <a:pt x="36095" y="64869"/>
                </a:lnTo>
                <a:lnTo>
                  <a:pt x="36247" y="64755"/>
                </a:lnTo>
                <a:lnTo>
                  <a:pt x="36398" y="64641"/>
                </a:lnTo>
                <a:lnTo>
                  <a:pt x="36537" y="64502"/>
                </a:lnTo>
                <a:lnTo>
                  <a:pt x="36676" y="64376"/>
                </a:lnTo>
                <a:lnTo>
                  <a:pt x="36803" y="64224"/>
                </a:lnTo>
                <a:lnTo>
                  <a:pt x="36929" y="64073"/>
                </a:lnTo>
                <a:lnTo>
                  <a:pt x="37055" y="63921"/>
                </a:lnTo>
                <a:lnTo>
                  <a:pt x="37169" y="63757"/>
                </a:lnTo>
                <a:lnTo>
                  <a:pt x="37283" y="63593"/>
                </a:lnTo>
                <a:lnTo>
                  <a:pt x="37498" y="63226"/>
                </a:lnTo>
                <a:lnTo>
                  <a:pt x="37498" y="62216"/>
                </a:lnTo>
                <a:lnTo>
                  <a:pt x="37220" y="62001"/>
                </a:lnTo>
                <a:lnTo>
                  <a:pt x="36954" y="61774"/>
                </a:lnTo>
                <a:lnTo>
                  <a:pt x="36398" y="61306"/>
                </a:lnTo>
                <a:lnTo>
                  <a:pt x="36121" y="61092"/>
                </a:lnTo>
                <a:lnTo>
                  <a:pt x="35843" y="60889"/>
                </a:lnTo>
                <a:lnTo>
                  <a:pt x="35539" y="60700"/>
                </a:lnTo>
                <a:lnTo>
                  <a:pt x="35388" y="60624"/>
                </a:lnTo>
                <a:lnTo>
                  <a:pt x="35236" y="60548"/>
                </a:lnTo>
                <a:lnTo>
                  <a:pt x="34845" y="60384"/>
                </a:lnTo>
                <a:lnTo>
                  <a:pt x="34453" y="60233"/>
                </a:lnTo>
                <a:lnTo>
                  <a:pt x="34061" y="60119"/>
                </a:lnTo>
                <a:lnTo>
                  <a:pt x="33670" y="60018"/>
                </a:lnTo>
                <a:lnTo>
                  <a:pt x="33265" y="59942"/>
                </a:lnTo>
                <a:lnTo>
                  <a:pt x="32861" y="59879"/>
                </a:lnTo>
                <a:lnTo>
                  <a:pt x="32457" y="59841"/>
                </a:lnTo>
                <a:lnTo>
                  <a:pt x="32052" y="59816"/>
                </a:lnTo>
                <a:lnTo>
                  <a:pt x="31648" y="59803"/>
                </a:lnTo>
                <a:lnTo>
                  <a:pt x="31244" y="59816"/>
                </a:lnTo>
                <a:lnTo>
                  <a:pt x="30827" y="59828"/>
                </a:lnTo>
                <a:lnTo>
                  <a:pt x="30423" y="59866"/>
                </a:lnTo>
                <a:lnTo>
                  <a:pt x="30018" y="59917"/>
                </a:lnTo>
                <a:lnTo>
                  <a:pt x="29614" y="59967"/>
                </a:lnTo>
                <a:lnTo>
                  <a:pt x="29210" y="60043"/>
                </a:lnTo>
                <a:lnTo>
                  <a:pt x="28818" y="60131"/>
                </a:lnTo>
                <a:lnTo>
                  <a:pt x="28225" y="60245"/>
                </a:lnTo>
                <a:lnTo>
                  <a:pt x="27643" y="60346"/>
                </a:lnTo>
                <a:lnTo>
                  <a:pt x="27062" y="60435"/>
                </a:lnTo>
                <a:lnTo>
                  <a:pt x="26481" y="60498"/>
                </a:lnTo>
                <a:lnTo>
                  <a:pt x="25913" y="60536"/>
                </a:lnTo>
                <a:lnTo>
                  <a:pt x="25344" y="60561"/>
                </a:lnTo>
                <a:lnTo>
                  <a:pt x="24776" y="60548"/>
                </a:lnTo>
                <a:lnTo>
                  <a:pt x="24207" y="60523"/>
                </a:lnTo>
                <a:lnTo>
                  <a:pt x="23651" y="60460"/>
                </a:lnTo>
                <a:lnTo>
                  <a:pt x="23373" y="60409"/>
                </a:lnTo>
                <a:lnTo>
                  <a:pt x="23095" y="60359"/>
                </a:lnTo>
                <a:lnTo>
                  <a:pt x="22817" y="60308"/>
                </a:lnTo>
                <a:lnTo>
                  <a:pt x="22552" y="60245"/>
                </a:lnTo>
                <a:lnTo>
                  <a:pt x="22274" y="60169"/>
                </a:lnTo>
                <a:lnTo>
                  <a:pt x="21996" y="60081"/>
                </a:lnTo>
                <a:lnTo>
                  <a:pt x="21731" y="59993"/>
                </a:lnTo>
                <a:lnTo>
                  <a:pt x="21453" y="59891"/>
                </a:lnTo>
                <a:lnTo>
                  <a:pt x="21188" y="59790"/>
                </a:lnTo>
                <a:lnTo>
                  <a:pt x="20922" y="59664"/>
                </a:lnTo>
                <a:lnTo>
                  <a:pt x="20644" y="59538"/>
                </a:lnTo>
                <a:lnTo>
                  <a:pt x="20379" y="59399"/>
                </a:lnTo>
                <a:lnTo>
                  <a:pt x="20114" y="59260"/>
                </a:lnTo>
                <a:lnTo>
                  <a:pt x="19848" y="59096"/>
                </a:lnTo>
                <a:lnTo>
                  <a:pt x="19608" y="58944"/>
                </a:lnTo>
                <a:lnTo>
                  <a:pt x="19482" y="58868"/>
                </a:lnTo>
                <a:lnTo>
                  <a:pt x="19368" y="58780"/>
                </a:lnTo>
                <a:lnTo>
                  <a:pt x="19267" y="58691"/>
                </a:lnTo>
                <a:lnTo>
                  <a:pt x="19179" y="58603"/>
                </a:lnTo>
                <a:lnTo>
                  <a:pt x="19116" y="58502"/>
                </a:lnTo>
                <a:lnTo>
                  <a:pt x="19090" y="58451"/>
                </a:lnTo>
                <a:lnTo>
                  <a:pt x="19078" y="58401"/>
                </a:lnTo>
                <a:lnTo>
                  <a:pt x="18863" y="56708"/>
                </a:lnTo>
                <a:lnTo>
                  <a:pt x="18648" y="55015"/>
                </a:lnTo>
                <a:lnTo>
                  <a:pt x="18269" y="51617"/>
                </a:lnTo>
                <a:lnTo>
                  <a:pt x="18648" y="51440"/>
                </a:lnTo>
                <a:lnTo>
                  <a:pt x="20013" y="53487"/>
                </a:lnTo>
                <a:lnTo>
                  <a:pt x="20695" y="54510"/>
                </a:lnTo>
                <a:lnTo>
                  <a:pt x="21352" y="55533"/>
                </a:lnTo>
                <a:lnTo>
                  <a:pt x="21706" y="56089"/>
                </a:lnTo>
                <a:lnTo>
                  <a:pt x="22072" y="56620"/>
                </a:lnTo>
                <a:lnTo>
                  <a:pt x="22261" y="56885"/>
                </a:lnTo>
                <a:lnTo>
                  <a:pt x="22451" y="57138"/>
                </a:lnTo>
                <a:lnTo>
                  <a:pt x="22653" y="57390"/>
                </a:lnTo>
                <a:lnTo>
                  <a:pt x="22868" y="57630"/>
                </a:lnTo>
                <a:lnTo>
                  <a:pt x="23083" y="57845"/>
                </a:lnTo>
                <a:lnTo>
                  <a:pt x="23323" y="58060"/>
                </a:lnTo>
                <a:lnTo>
                  <a:pt x="23563" y="58262"/>
                </a:lnTo>
                <a:lnTo>
                  <a:pt x="23815" y="58439"/>
                </a:lnTo>
                <a:lnTo>
                  <a:pt x="24093" y="58603"/>
                </a:lnTo>
                <a:lnTo>
                  <a:pt x="24384" y="58755"/>
                </a:lnTo>
                <a:lnTo>
                  <a:pt x="24687" y="58881"/>
                </a:lnTo>
                <a:lnTo>
                  <a:pt x="25016" y="58982"/>
                </a:lnTo>
                <a:lnTo>
                  <a:pt x="25117" y="58995"/>
                </a:lnTo>
                <a:lnTo>
                  <a:pt x="25230" y="59007"/>
                </a:lnTo>
                <a:lnTo>
                  <a:pt x="25331" y="59007"/>
                </a:lnTo>
                <a:lnTo>
                  <a:pt x="25445" y="58995"/>
                </a:lnTo>
                <a:lnTo>
                  <a:pt x="25685" y="58944"/>
                </a:lnTo>
                <a:lnTo>
                  <a:pt x="25925" y="58868"/>
                </a:lnTo>
                <a:lnTo>
                  <a:pt x="26418" y="58679"/>
                </a:lnTo>
                <a:lnTo>
                  <a:pt x="26671" y="58578"/>
                </a:lnTo>
                <a:lnTo>
                  <a:pt x="26911" y="58502"/>
                </a:lnTo>
                <a:lnTo>
                  <a:pt x="26860" y="58287"/>
                </a:lnTo>
                <a:lnTo>
                  <a:pt x="26822" y="58060"/>
                </a:lnTo>
                <a:lnTo>
                  <a:pt x="26746" y="57605"/>
                </a:lnTo>
                <a:lnTo>
                  <a:pt x="26696" y="57390"/>
                </a:lnTo>
                <a:lnTo>
                  <a:pt x="26633" y="57188"/>
                </a:lnTo>
                <a:lnTo>
                  <a:pt x="26582" y="57100"/>
                </a:lnTo>
                <a:lnTo>
                  <a:pt x="26544" y="57024"/>
                </a:lnTo>
                <a:lnTo>
                  <a:pt x="26481" y="56961"/>
                </a:lnTo>
                <a:lnTo>
                  <a:pt x="26418" y="56898"/>
                </a:lnTo>
                <a:lnTo>
                  <a:pt x="25849" y="56468"/>
                </a:lnTo>
                <a:lnTo>
                  <a:pt x="25268" y="56051"/>
                </a:lnTo>
                <a:lnTo>
                  <a:pt x="24674" y="55647"/>
                </a:lnTo>
                <a:lnTo>
                  <a:pt x="24081" y="55243"/>
                </a:lnTo>
                <a:lnTo>
                  <a:pt x="22893" y="54434"/>
                </a:lnTo>
                <a:lnTo>
                  <a:pt x="22299" y="54030"/>
                </a:lnTo>
                <a:lnTo>
                  <a:pt x="21718" y="53613"/>
                </a:lnTo>
                <a:lnTo>
                  <a:pt x="21327" y="53335"/>
                </a:lnTo>
                <a:lnTo>
                  <a:pt x="20948" y="53032"/>
                </a:lnTo>
                <a:lnTo>
                  <a:pt x="20190" y="52426"/>
                </a:lnTo>
                <a:lnTo>
                  <a:pt x="19444" y="51807"/>
                </a:lnTo>
                <a:lnTo>
                  <a:pt x="18699" y="51200"/>
                </a:lnTo>
                <a:lnTo>
                  <a:pt x="19002" y="50771"/>
                </a:lnTo>
                <a:lnTo>
                  <a:pt x="20480" y="51604"/>
                </a:lnTo>
                <a:lnTo>
                  <a:pt x="21958" y="52451"/>
                </a:lnTo>
                <a:lnTo>
                  <a:pt x="23449" y="53272"/>
                </a:lnTo>
                <a:lnTo>
                  <a:pt x="24194" y="53689"/>
                </a:lnTo>
                <a:lnTo>
                  <a:pt x="24952" y="54080"/>
                </a:lnTo>
                <a:lnTo>
                  <a:pt x="25875" y="54548"/>
                </a:lnTo>
                <a:lnTo>
                  <a:pt x="26342" y="54775"/>
                </a:lnTo>
                <a:lnTo>
                  <a:pt x="26810" y="54990"/>
                </a:lnTo>
                <a:lnTo>
                  <a:pt x="27277" y="55205"/>
                </a:lnTo>
                <a:lnTo>
                  <a:pt x="27757" y="55394"/>
                </a:lnTo>
                <a:lnTo>
                  <a:pt x="28237" y="55571"/>
                </a:lnTo>
                <a:lnTo>
                  <a:pt x="28717" y="55735"/>
                </a:lnTo>
                <a:lnTo>
                  <a:pt x="29210" y="55874"/>
                </a:lnTo>
                <a:lnTo>
                  <a:pt x="29703" y="56001"/>
                </a:lnTo>
                <a:lnTo>
                  <a:pt x="30208" y="56102"/>
                </a:lnTo>
                <a:lnTo>
                  <a:pt x="30713" y="56165"/>
                </a:lnTo>
                <a:lnTo>
                  <a:pt x="31231" y="56215"/>
                </a:lnTo>
                <a:lnTo>
                  <a:pt x="31484" y="56228"/>
                </a:lnTo>
                <a:lnTo>
                  <a:pt x="32015" y="56228"/>
                </a:lnTo>
                <a:lnTo>
                  <a:pt x="32280" y="56215"/>
                </a:lnTo>
                <a:lnTo>
                  <a:pt x="32558" y="56190"/>
                </a:lnTo>
                <a:lnTo>
                  <a:pt x="32823" y="56165"/>
                </a:lnTo>
                <a:lnTo>
                  <a:pt x="33114" y="56114"/>
                </a:lnTo>
                <a:lnTo>
                  <a:pt x="33392" y="56064"/>
                </a:lnTo>
                <a:lnTo>
                  <a:pt x="33670" y="55988"/>
                </a:lnTo>
                <a:lnTo>
                  <a:pt x="33922" y="55900"/>
                </a:lnTo>
                <a:lnTo>
                  <a:pt x="34162" y="55798"/>
                </a:lnTo>
                <a:lnTo>
                  <a:pt x="34390" y="55685"/>
                </a:lnTo>
                <a:lnTo>
                  <a:pt x="34604" y="55558"/>
                </a:lnTo>
                <a:lnTo>
                  <a:pt x="34807" y="55420"/>
                </a:lnTo>
                <a:lnTo>
                  <a:pt x="34983" y="55268"/>
                </a:lnTo>
                <a:lnTo>
                  <a:pt x="35148" y="55091"/>
                </a:lnTo>
                <a:lnTo>
                  <a:pt x="35299" y="54914"/>
                </a:lnTo>
                <a:lnTo>
                  <a:pt x="35426" y="54737"/>
                </a:lnTo>
                <a:lnTo>
                  <a:pt x="35539" y="54535"/>
                </a:lnTo>
                <a:lnTo>
                  <a:pt x="35628" y="54320"/>
                </a:lnTo>
                <a:lnTo>
                  <a:pt x="35704" y="54093"/>
                </a:lnTo>
                <a:lnTo>
                  <a:pt x="35754" y="53866"/>
                </a:lnTo>
                <a:lnTo>
                  <a:pt x="35792" y="53638"/>
                </a:lnTo>
                <a:lnTo>
                  <a:pt x="35805" y="53424"/>
                </a:lnTo>
                <a:lnTo>
                  <a:pt x="35805" y="53221"/>
                </a:lnTo>
                <a:lnTo>
                  <a:pt x="35779" y="53019"/>
                </a:lnTo>
                <a:lnTo>
                  <a:pt x="35742" y="52830"/>
                </a:lnTo>
                <a:lnTo>
                  <a:pt x="35678" y="52653"/>
                </a:lnTo>
                <a:lnTo>
                  <a:pt x="35603" y="52476"/>
                </a:lnTo>
                <a:lnTo>
                  <a:pt x="35501" y="52312"/>
                </a:lnTo>
                <a:lnTo>
                  <a:pt x="35375" y="52160"/>
                </a:lnTo>
                <a:lnTo>
                  <a:pt x="35224" y="52009"/>
                </a:lnTo>
                <a:lnTo>
                  <a:pt x="35047" y="51870"/>
                </a:lnTo>
                <a:lnTo>
                  <a:pt x="34845" y="51743"/>
                </a:lnTo>
                <a:lnTo>
                  <a:pt x="34617" y="51617"/>
                </a:lnTo>
                <a:lnTo>
                  <a:pt x="34352" y="51503"/>
                </a:lnTo>
                <a:lnTo>
                  <a:pt x="34074" y="51390"/>
                </a:lnTo>
                <a:lnTo>
                  <a:pt x="33745" y="51289"/>
                </a:lnTo>
                <a:lnTo>
                  <a:pt x="33088" y="51099"/>
                </a:lnTo>
                <a:lnTo>
                  <a:pt x="32432" y="50935"/>
                </a:lnTo>
                <a:lnTo>
                  <a:pt x="31762" y="50783"/>
                </a:lnTo>
                <a:lnTo>
                  <a:pt x="31080" y="50670"/>
                </a:lnTo>
                <a:lnTo>
                  <a:pt x="30397" y="50569"/>
                </a:lnTo>
                <a:lnTo>
                  <a:pt x="29715" y="50493"/>
                </a:lnTo>
                <a:lnTo>
                  <a:pt x="29033" y="50442"/>
                </a:lnTo>
                <a:lnTo>
                  <a:pt x="28363" y="50430"/>
                </a:lnTo>
                <a:lnTo>
                  <a:pt x="27656" y="50430"/>
                </a:lnTo>
                <a:lnTo>
                  <a:pt x="26949" y="50468"/>
                </a:lnTo>
                <a:lnTo>
                  <a:pt x="26241" y="50531"/>
                </a:lnTo>
                <a:lnTo>
                  <a:pt x="25534" y="50606"/>
                </a:lnTo>
                <a:lnTo>
                  <a:pt x="24839" y="50708"/>
                </a:lnTo>
                <a:lnTo>
                  <a:pt x="24131" y="50821"/>
                </a:lnTo>
                <a:lnTo>
                  <a:pt x="23436" y="50960"/>
                </a:lnTo>
                <a:lnTo>
                  <a:pt x="22742" y="51099"/>
                </a:lnTo>
                <a:lnTo>
                  <a:pt x="22438" y="51150"/>
                </a:lnTo>
                <a:lnTo>
                  <a:pt x="22148" y="51175"/>
                </a:lnTo>
                <a:lnTo>
                  <a:pt x="21870" y="51162"/>
                </a:lnTo>
                <a:lnTo>
                  <a:pt x="21604" y="51150"/>
                </a:lnTo>
                <a:lnTo>
                  <a:pt x="21339" y="51099"/>
                </a:lnTo>
                <a:lnTo>
                  <a:pt x="21087" y="51036"/>
                </a:lnTo>
                <a:lnTo>
                  <a:pt x="20834" y="50960"/>
                </a:lnTo>
                <a:lnTo>
                  <a:pt x="20581" y="50872"/>
                </a:lnTo>
                <a:lnTo>
                  <a:pt x="20341" y="50783"/>
                </a:lnTo>
                <a:lnTo>
                  <a:pt x="20101" y="50670"/>
                </a:lnTo>
                <a:lnTo>
                  <a:pt x="19621" y="50442"/>
                </a:lnTo>
                <a:lnTo>
                  <a:pt x="19141" y="50215"/>
                </a:lnTo>
                <a:lnTo>
                  <a:pt x="18661" y="50000"/>
                </a:lnTo>
                <a:lnTo>
                  <a:pt x="18598" y="49962"/>
                </a:lnTo>
                <a:lnTo>
                  <a:pt x="18535" y="49899"/>
                </a:lnTo>
                <a:lnTo>
                  <a:pt x="18471" y="49836"/>
                </a:lnTo>
                <a:lnTo>
                  <a:pt x="18421" y="49747"/>
                </a:lnTo>
                <a:lnTo>
                  <a:pt x="18370" y="49659"/>
                </a:lnTo>
                <a:lnTo>
                  <a:pt x="18332" y="49571"/>
                </a:lnTo>
                <a:lnTo>
                  <a:pt x="18320" y="49482"/>
                </a:lnTo>
                <a:lnTo>
                  <a:pt x="18307" y="49406"/>
                </a:lnTo>
                <a:lnTo>
                  <a:pt x="18294" y="47486"/>
                </a:lnTo>
                <a:lnTo>
                  <a:pt x="18294" y="45553"/>
                </a:lnTo>
                <a:lnTo>
                  <a:pt x="18294" y="41612"/>
                </a:lnTo>
                <a:lnTo>
                  <a:pt x="19116" y="41940"/>
                </a:lnTo>
                <a:lnTo>
                  <a:pt x="19937" y="42256"/>
                </a:lnTo>
                <a:lnTo>
                  <a:pt x="21604" y="42901"/>
                </a:lnTo>
                <a:lnTo>
                  <a:pt x="22438" y="43229"/>
                </a:lnTo>
                <a:lnTo>
                  <a:pt x="23259" y="43570"/>
                </a:lnTo>
                <a:lnTo>
                  <a:pt x="24081" y="43936"/>
                </a:lnTo>
                <a:lnTo>
                  <a:pt x="24889" y="44315"/>
                </a:lnTo>
                <a:lnTo>
                  <a:pt x="25470" y="44593"/>
                </a:lnTo>
                <a:lnTo>
                  <a:pt x="26039" y="44859"/>
                </a:lnTo>
                <a:lnTo>
                  <a:pt x="26620" y="45111"/>
                </a:lnTo>
                <a:lnTo>
                  <a:pt x="27201" y="45351"/>
                </a:lnTo>
                <a:lnTo>
                  <a:pt x="27782" y="45566"/>
                </a:lnTo>
                <a:lnTo>
                  <a:pt x="28376" y="45781"/>
                </a:lnTo>
                <a:lnTo>
                  <a:pt x="28957" y="45958"/>
                </a:lnTo>
                <a:lnTo>
                  <a:pt x="29564" y="46122"/>
                </a:lnTo>
                <a:lnTo>
                  <a:pt x="30157" y="46273"/>
                </a:lnTo>
                <a:lnTo>
                  <a:pt x="30764" y="46400"/>
                </a:lnTo>
                <a:lnTo>
                  <a:pt x="31370" y="46488"/>
                </a:lnTo>
                <a:lnTo>
                  <a:pt x="31989" y="46564"/>
                </a:lnTo>
                <a:lnTo>
                  <a:pt x="32608" y="46602"/>
                </a:lnTo>
                <a:lnTo>
                  <a:pt x="33240" y="46627"/>
                </a:lnTo>
                <a:lnTo>
                  <a:pt x="33556" y="46615"/>
                </a:lnTo>
                <a:lnTo>
                  <a:pt x="33884" y="46602"/>
                </a:lnTo>
                <a:lnTo>
                  <a:pt x="34200" y="46589"/>
                </a:lnTo>
                <a:lnTo>
                  <a:pt x="34529" y="46564"/>
                </a:lnTo>
                <a:lnTo>
                  <a:pt x="34781" y="46526"/>
                </a:lnTo>
                <a:lnTo>
                  <a:pt x="35034" y="46476"/>
                </a:lnTo>
                <a:lnTo>
                  <a:pt x="35274" y="46400"/>
                </a:lnTo>
                <a:lnTo>
                  <a:pt x="35514" y="46324"/>
                </a:lnTo>
                <a:lnTo>
                  <a:pt x="35742" y="46223"/>
                </a:lnTo>
                <a:lnTo>
                  <a:pt x="35956" y="46097"/>
                </a:lnTo>
                <a:lnTo>
                  <a:pt x="36158" y="45970"/>
                </a:lnTo>
                <a:lnTo>
                  <a:pt x="36348" y="45831"/>
                </a:lnTo>
                <a:lnTo>
                  <a:pt x="36525" y="45680"/>
                </a:lnTo>
                <a:lnTo>
                  <a:pt x="36676" y="45516"/>
                </a:lnTo>
                <a:lnTo>
                  <a:pt x="36828" y="45339"/>
                </a:lnTo>
                <a:lnTo>
                  <a:pt x="36942" y="45149"/>
                </a:lnTo>
                <a:lnTo>
                  <a:pt x="37055" y="44960"/>
                </a:lnTo>
                <a:lnTo>
                  <a:pt x="37144" y="44770"/>
                </a:lnTo>
                <a:lnTo>
                  <a:pt x="37207" y="44568"/>
                </a:lnTo>
                <a:lnTo>
                  <a:pt x="37245" y="44366"/>
                </a:lnTo>
                <a:lnTo>
                  <a:pt x="37270" y="44126"/>
                </a:lnTo>
                <a:lnTo>
                  <a:pt x="37283" y="43911"/>
                </a:lnTo>
                <a:lnTo>
                  <a:pt x="37270" y="43696"/>
                </a:lnTo>
                <a:lnTo>
                  <a:pt x="37245" y="43494"/>
                </a:lnTo>
                <a:lnTo>
                  <a:pt x="37194" y="43305"/>
                </a:lnTo>
                <a:lnTo>
                  <a:pt x="37131" y="43128"/>
                </a:lnTo>
                <a:lnTo>
                  <a:pt x="37043" y="42964"/>
                </a:lnTo>
                <a:lnTo>
                  <a:pt x="36929" y="42800"/>
                </a:lnTo>
                <a:lnTo>
                  <a:pt x="36803" y="42648"/>
                </a:lnTo>
                <a:lnTo>
                  <a:pt x="36651" y="42496"/>
                </a:lnTo>
                <a:lnTo>
                  <a:pt x="36474" y="42357"/>
                </a:lnTo>
                <a:lnTo>
                  <a:pt x="36285" y="42231"/>
                </a:lnTo>
                <a:lnTo>
                  <a:pt x="36057" y="42105"/>
                </a:lnTo>
                <a:lnTo>
                  <a:pt x="35817" y="41978"/>
                </a:lnTo>
                <a:lnTo>
                  <a:pt x="35539" y="41865"/>
                </a:lnTo>
                <a:lnTo>
                  <a:pt x="35236" y="41751"/>
                </a:lnTo>
                <a:lnTo>
                  <a:pt x="34769" y="41599"/>
                </a:lnTo>
                <a:lnTo>
                  <a:pt x="34301" y="41473"/>
                </a:lnTo>
                <a:lnTo>
                  <a:pt x="33834" y="41372"/>
                </a:lnTo>
                <a:lnTo>
                  <a:pt x="33366" y="41296"/>
                </a:lnTo>
                <a:lnTo>
                  <a:pt x="32886" y="41233"/>
                </a:lnTo>
                <a:lnTo>
                  <a:pt x="32419" y="41195"/>
                </a:lnTo>
                <a:lnTo>
                  <a:pt x="31939" y="41183"/>
                </a:lnTo>
                <a:lnTo>
                  <a:pt x="31471" y="41183"/>
                </a:lnTo>
                <a:lnTo>
                  <a:pt x="30991" y="41195"/>
                </a:lnTo>
                <a:lnTo>
                  <a:pt x="30524" y="41220"/>
                </a:lnTo>
                <a:lnTo>
                  <a:pt x="30044" y="41271"/>
                </a:lnTo>
                <a:lnTo>
                  <a:pt x="29576" y="41321"/>
                </a:lnTo>
                <a:lnTo>
                  <a:pt x="29096" y="41372"/>
                </a:lnTo>
                <a:lnTo>
                  <a:pt x="28616" y="41448"/>
                </a:lnTo>
                <a:lnTo>
                  <a:pt x="27669" y="41599"/>
                </a:lnTo>
                <a:lnTo>
                  <a:pt x="27239" y="41675"/>
                </a:lnTo>
                <a:lnTo>
                  <a:pt x="26822" y="41776"/>
                </a:lnTo>
                <a:lnTo>
                  <a:pt x="25988" y="41978"/>
                </a:lnTo>
                <a:lnTo>
                  <a:pt x="25142" y="42181"/>
                </a:lnTo>
                <a:lnTo>
                  <a:pt x="24725" y="42269"/>
                </a:lnTo>
                <a:lnTo>
                  <a:pt x="24308" y="42357"/>
                </a:lnTo>
                <a:lnTo>
                  <a:pt x="23879" y="42421"/>
                </a:lnTo>
                <a:lnTo>
                  <a:pt x="23462" y="42458"/>
                </a:lnTo>
                <a:lnTo>
                  <a:pt x="23032" y="42471"/>
                </a:lnTo>
                <a:lnTo>
                  <a:pt x="22817" y="42471"/>
                </a:lnTo>
                <a:lnTo>
                  <a:pt x="22603" y="42458"/>
                </a:lnTo>
                <a:lnTo>
                  <a:pt x="22388" y="42433"/>
                </a:lnTo>
                <a:lnTo>
                  <a:pt x="22173" y="42408"/>
                </a:lnTo>
                <a:lnTo>
                  <a:pt x="21958" y="42357"/>
                </a:lnTo>
                <a:lnTo>
                  <a:pt x="21743" y="42319"/>
                </a:lnTo>
                <a:lnTo>
                  <a:pt x="21529" y="42256"/>
                </a:lnTo>
                <a:lnTo>
                  <a:pt x="21301" y="42181"/>
                </a:lnTo>
                <a:lnTo>
                  <a:pt x="21087" y="42092"/>
                </a:lnTo>
                <a:lnTo>
                  <a:pt x="20872" y="42004"/>
                </a:lnTo>
                <a:lnTo>
                  <a:pt x="20531" y="41852"/>
                </a:lnTo>
                <a:lnTo>
                  <a:pt x="20190" y="41713"/>
                </a:lnTo>
                <a:lnTo>
                  <a:pt x="19507" y="41460"/>
                </a:lnTo>
                <a:lnTo>
                  <a:pt x="18863" y="41246"/>
                </a:lnTo>
                <a:lnTo>
                  <a:pt x="18269" y="41044"/>
                </a:lnTo>
                <a:lnTo>
                  <a:pt x="18269" y="32567"/>
                </a:lnTo>
                <a:lnTo>
                  <a:pt x="18812" y="32820"/>
                </a:lnTo>
                <a:lnTo>
                  <a:pt x="19356" y="33047"/>
                </a:lnTo>
                <a:lnTo>
                  <a:pt x="20404" y="33489"/>
                </a:lnTo>
                <a:lnTo>
                  <a:pt x="20910" y="33704"/>
                </a:lnTo>
                <a:lnTo>
                  <a:pt x="21377" y="33944"/>
                </a:lnTo>
                <a:lnTo>
                  <a:pt x="21617" y="34070"/>
                </a:lnTo>
                <a:lnTo>
                  <a:pt x="21832" y="34197"/>
                </a:lnTo>
                <a:lnTo>
                  <a:pt x="22047" y="34336"/>
                </a:lnTo>
                <a:lnTo>
                  <a:pt x="22261" y="34487"/>
                </a:lnTo>
                <a:lnTo>
                  <a:pt x="22704" y="34803"/>
                </a:lnTo>
                <a:lnTo>
                  <a:pt x="23146" y="35106"/>
                </a:lnTo>
                <a:lnTo>
                  <a:pt x="23588" y="35409"/>
                </a:lnTo>
                <a:lnTo>
                  <a:pt x="24043" y="35700"/>
                </a:lnTo>
                <a:lnTo>
                  <a:pt x="24485" y="35978"/>
                </a:lnTo>
                <a:lnTo>
                  <a:pt x="24952" y="36243"/>
                </a:lnTo>
                <a:lnTo>
                  <a:pt x="25407" y="36496"/>
                </a:lnTo>
                <a:lnTo>
                  <a:pt x="25875" y="36748"/>
                </a:lnTo>
                <a:lnTo>
                  <a:pt x="26355" y="36989"/>
                </a:lnTo>
                <a:lnTo>
                  <a:pt x="26822" y="37216"/>
                </a:lnTo>
                <a:lnTo>
                  <a:pt x="27315" y="37431"/>
                </a:lnTo>
                <a:lnTo>
                  <a:pt x="27795" y="37645"/>
                </a:lnTo>
                <a:lnTo>
                  <a:pt x="28288" y="37835"/>
                </a:lnTo>
                <a:lnTo>
                  <a:pt x="28793" y="38024"/>
                </a:lnTo>
                <a:lnTo>
                  <a:pt x="29298" y="38189"/>
                </a:lnTo>
                <a:lnTo>
                  <a:pt x="29804" y="38353"/>
                </a:lnTo>
                <a:lnTo>
                  <a:pt x="30107" y="38441"/>
                </a:lnTo>
                <a:lnTo>
                  <a:pt x="30397" y="38517"/>
                </a:lnTo>
                <a:lnTo>
                  <a:pt x="30701" y="38580"/>
                </a:lnTo>
                <a:lnTo>
                  <a:pt x="31004" y="38643"/>
                </a:lnTo>
                <a:lnTo>
                  <a:pt x="31307" y="38681"/>
                </a:lnTo>
                <a:lnTo>
                  <a:pt x="31598" y="38719"/>
                </a:lnTo>
                <a:lnTo>
                  <a:pt x="31901" y="38744"/>
                </a:lnTo>
                <a:lnTo>
                  <a:pt x="32507" y="38744"/>
                </a:lnTo>
                <a:lnTo>
                  <a:pt x="32811" y="38719"/>
                </a:lnTo>
                <a:lnTo>
                  <a:pt x="33101" y="38669"/>
                </a:lnTo>
                <a:lnTo>
                  <a:pt x="33404" y="38618"/>
                </a:lnTo>
                <a:lnTo>
                  <a:pt x="33707" y="38530"/>
                </a:lnTo>
                <a:lnTo>
                  <a:pt x="33998" y="38441"/>
                </a:lnTo>
                <a:lnTo>
                  <a:pt x="34301" y="38315"/>
                </a:lnTo>
                <a:lnTo>
                  <a:pt x="34592" y="38176"/>
                </a:lnTo>
                <a:lnTo>
                  <a:pt x="34845" y="38024"/>
                </a:lnTo>
                <a:lnTo>
                  <a:pt x="35085" y="37860"/>
                </a:lnTo>
                <a:lnTo>
                  <a:pt x="35299" y="37671"/>
                </a:lnTo>
                <a:lnTo>
                  <a:pt x="35476" y="37481"/>
                </a:lnTo>
                <a:lnTo>
                  <a:pt x="35640" y="37279"/>
                </a:lnTo>
                <a:lnTo>
                  <a:pt x="35767" y="37064"/>
                </a:lnTo>
                <a:lnTo>
                  <a:pt x="35868" y="36837"/>
                </a:lnTo>
                <a:lnTo>
                  <a:pt x="35906" y="36723"/>
                </a:lnTo>
                <a:lnTo>
                  <a:pt x="35931" y="36610"/>
                </a:lnTo>
                <a:lnTo>
                  <a:pt x="35956" y="36483"/>
                </a:lnTo>
                <a:lnTo>
                  <a:pt x="35969" y="36370"/>
                </a:lnTo>
                <a:lnTo>
                  <a:pt x="35982" y="36256"/>
                </a:lnTo>
                <a:lnTo>
                  <a:pt x="35982" y="36129"/>
                </a:lnTo>
                <a:lnTo>
                  <a:pt x="35969" y="36016"/>
                </a:lnTo>
                <a:lnTo>
                  <a:pt x="35956" y="35902"/>
                </a:lnTo>
                <a:lnTo>
                  <a:pt x="35931" y="35776"/>
                </a:lnTo>
                <a:lnTo>
                  <a:pt x="35893" y="35662"/>
                </a:lnTo>
                <a:lnTo>
                  <a:pt x="35855" y="35548"/>
                </a:lnTo>
                <a:lnTo>
                  <a:pt x="35792" y="35435"/>
                </a:lnTo>
                <a:lnTo>
                  <a:pt x="35742" y="35321"/>
                </a:lnTo>
                <a:lnTo>
                  <a:pt x="35666" y="35207"/>
                </a:lnTo>
                <a:lnTo>
                  <a:pt x="35590" y="35094"/>
                </a:lnTo>
                <a:lnTo>
                  <a:pt x="35501" y="34980"/>
                </a:lnTo>
                <a:lnTo>
                  <a:pt x="35413" y="34879"/>
                </a:lnTo>
                <a:lnTo>
                  <a:pt x="35299" y="34778"/>
                </a:lnTo>
                <a:lnTo>
                  <a:pt x="35135" y="34614"/>
                </a:lnTo>
                <a:lnTo>
                  <a:pt x="34946" y="34462"/>
                </a:lnTo>
                <a:lnTo>
                  <a:pt x="34579" y="34171"/>
                </a:lnTo>
                <a:lnTo>
                  <a:pt x="34175" y="33906"/>
                </a:lnTo>
                <a:lnTo>
                  <a:pt x="33758" y="33666"/>
                </a:lnTo>
                <a:lnTo>
                  <a:pt x="33328" y="33439"/>
                </a:lnTo>
                <a:lnTo>
                  <a:pt x="32886" y="33237"/>
                </a:lnTo>
                <a:lnTo>
                  <a:pt x="32444" y="33072"/>
                </a:lnTo>
                <a:lnTo>
                  <a:pt x="31989" y="32933"/>
                </a:lnTo>
                <a:lnTo>
                  <a:pt x="31547" y="32820"/>
                </a:lnTo>
                <a:lnTo>
                  <a:pt x="31092" y="32731"/>
                </a:lnTo>
                <a:lnTo>
                  <a:pt x="30638" y="32668"/>
                </a:lnTo>
                <a:lnTo>
                  <a:pt x="30195" y="32630"/>
                </a:lnTo>
                <a:lnTo>
                  <a:pt x="29741" y="32605"/>
                </a:lnTo>
                <a:lnTo>
                  <a:pt x="29286" y="32605"/>
                </a:lnTo>
                <a:lnTo>
                  <a:pt x="28844" y="32618"/>
                </a:lnTo>
                <a:lnTo>
                  <a:pt x="28389" y="32656"/>
                </a:lnTo>
                <a:lnTo>
                  <a:pt x="27934" y="32693"/>
                </a:lnTo>
                <a:lnTo>
                  <a:pt x="27479" y="32744"/>
                </a:lnTo>
                <a:lnTo>
                  <a:pt x="27037" y="32807"/>
                </a:lnTo>
                <a:lnTo>
                  <a:pt x="26582" y="32883"/>
                </a:lnTo>
                <a:lnTo>
                  <a:pt x="25673" y="33034"/>
                </a:lnTo>
                <a:lnTo>
                  <a:pt x="24776" y="33186"/>
                </a:lnTo>
                <a:lnTo>
                  <a:pt x="24295" y="33262"/>
                </a:lnTo>
                <a:lnTo>
                  <a:pt x="23815" y="33312"/>
                </a:lnTo>
                <a:lnTo>
                  <a:pt x="23335" y="33338"/>
                </a:lnTo>
                <a:lnTo>
                  <a:pt x="22843" y="33338"/>
                </a:lnTo>
                <a:lnTo>
                  <a:pt x="22363" y="33325"/>
                </a:lnTo>
                <a:lnTo>
                  <a:pt x="21882" y="33275"/>
                </a:lnTo>
                <a:lnTo>
                  <a:pt x="21642" y="33237"/>
                </a:lnTo>
                <a:lnTo>
                  <a:pt x="21402" y="33186"/>
                </a:lnTo>
                <a:lnTo>
                  <a:pt x="21175" y="33136"/>
                </a:lnTo>
                <a:lnTo>
                  <a:pt x="20948" y="33072"/>
                </a:lnTo>
                <a:lnTo>
                  <a:pt x="20505" y="32946"/>
                </a:lnTo>
                <a:lnTo>
                  <a:pt x="20126" y="32820"/>
                </a:lnTo>
                <a:lnTo>
                  <a:pt x="19785" y="32706"/>
                </a:lnTo>
                <a:lnTo>
                  <a:pt x="19495" y="32580"/>
                </a:lnTo>
                <a:lnTo>
                  <a:pt x="19242" y="32453"/>
                </a:lnTo>
                <a:lnTo>
                  <a:pt x="19141" y="32390"/>
                </a:lnTo>
                <a:lnTo>
                  <a:pt x="19040" y="32327"/>
                </a:lnTo>
                <a:lnTo>
                  <a:pt x="18951" y="32251"/>
                </a:lnTo>
                <a:lnTo>
                  <a:pt x="18863" y="32175"/>
                </a:lnTo>
                <a:lnTo>
                  <a:pt x="18800" y="32100"/>
                </a:lnTo>
                <a:lnTo>
                  <a:pt x="18737" y="32011"/>
                </a:lnTo>
                <a:lnTo>
                  <a:pt x="18673" y="31923"/>
                </a:lnTo>
                <a:lnTo>
                  <a:pt x="18636" y="31822"/>
                </a:lnTo>
                <a:lnTo>
                  <a:pt x="18585" y="31721"/>
                </a:lnTo>
                <a:lnTo>
                  <a:pt x="18560" y="31620"/>
                </a:lnTo>
                <a:lnTo>
                  <a:pt x="18535" y="31493"/>
                </a:lnTo>
                <a:lnTo>
                  <a:pt x="18509" y="31367"/>
                </a:lnTo>
                <a:lnTo>
                  <a:pt x="18484" y="31102"/>
                </a:lnTo>
                <a:lnTo>
                  <a:pt x="18484" y="30786"/>
                </a:lnTo>
                <a:lnTo>
                  <a:pt x="18497" y="30432"/>
                </a:lnTo>
                <a:lnTo>
                  <a:pt x="18522" y="30028"/>
                </a:lnTo>
                <a:lnTo>
                  <a:pt x="18547" y="29586"/>
                </a:lnTo>
                <a:lnTo>
                  <a:pt x="18686" y="28070"/>
                </a:lnTo>
                <a:lnTo>
                  <a:pt x="18825" y="26567"/>
                </a:lnTo>
                <a:lnTo>
                  <a:pt x="19128" y="23547"/>
                </a:lnTo>
                <a:lnTo>
                  <a:pt x="19444" y="20541"/>
                </a:lnTo>
                <a:lnTo>
                  <a:pt x="19760" y="17522"/>
                </a:lnTo>
                <a:lnTo>
                  <a:pt x="20303" y="17471"/>
                </a:lnTo>
                <a:lnTo>
                  <a:pt x="20569" y="19038"/>
                </a:lnTo>
                <a:lnTo>
                  <a:pt x="20834" y="20604"/>
                </a:lnTo>
                <a:lnTo>
                  <a:pt x="20960" y="21387"/>
                </a:lnTo>
                <a:lnTo>
                  <a:pt x="21087" y="22170"/>
                </a:lnTo>
                <a:lnTo>
                  <a:pt x="21200" y="22954"/>
                </a:lnTo>
                <a:lnTo>
                  <a:pt x="21289" y="23737"/>
                </a:lnTo>
                <a:lnTo>
                  <a:pt x="21364" y="24444"/>
                </a:lnTo>
                <a:lnTo>
                  <a:pt x="21415" y="25152"/>
                </a:lnTo>
                <a:lnTo>
                  <a:pt x="21491" y="26554"/>
                </a:lnTo>
                <a:lnTo>
                  <a:pt x="21529" y="27261"/>
                </a:lnTo>
                <a:lnTo>
                  <a:pt x="21579" y="27956"/>
                </a:lnTo>
                <a:lnTo>
                  <a:pt x="21655" y="28664"/>
                </a:lnTo>
                <a:lnTo>
                  <a:pt x="21706" y="29005"/>
                </a:lnTo>
                <a:lnTo>
                  <a:pt x="21756" y="29358"/>
                </a:lnTo>
                <a:lnTo>
                  <a:pt x="21794" y="29472"/>
                </a:lnTo>
                <a:lnTo>
                  <a:pt x="21832" y="29598"/>
                </a:lnTo>
                <a:lnTo>
                  <a:pt x="21895" y="29725"/>
                </a:lnTo>
                <a:lnTo>
                  <a:pt x="21971" y="29864"/>
                </a:lnTo>
                <a:lnTo>
                  <a:pt x="22059" y="29990"/>
                </a:lnTo>
                <a:lnTo>
                  <a:pt x="22160" y="30116"/>
                </a:lnTo>
                <a:lnTo>
                  <a:pt x="22261" y="30243"/>
                </a:lnTo>
                <a:lnTo>
                  <a:pt x="22375" y="30356"/>
                </a:lnTo>
                <a:lnTo>
                  <a:pt x="22501" y="30470"/>
                </a:lnTo>
                <a:lnTo>
                  <a:pt x="22615" y="30571"/>
                </a:lnTo>
                <a:lnTo>
                  <a:pt x="22742" y="30672"/>
                </a:lnTo>
                <a:lnTo>
                  <a:pt x="22868" y="30748"/>
                </a:lnTo>
                <a:lnTo>
                  <a:pt x="22994" y="30824"/>
                </a:lnTo>
                <a:lnTo>
                  <a:pt x="23121" y="30874"/>
                </a:lnTo>
                <a:lnTo>
                  <a:pt x="23247" y="30912"/>
                </a:lnTo>
                <a:lnTo>
                  <a:pt x="23361" y="30925"/>
                </a:lnTo>
                <a:lnTo>
                  <a:pt x="23563" y="30937"/>
                </a:lnTo>
                <a:lnTo>
                  <a:pt x="23752" y="30912"/>
                </a:lnTo>
                <a:lnTo>
                  <a:pt x="23916" y="30874"/>
                </a:lnTo>
                <a:lnTo>
                  <a:pt x="24068" y="30799"/>
                </a:lnTo>
                <a:lnTo>
                  <a:pt x="24207" y="30710"/>
                </a:lnTo>
                <a:lnTo>
                  <a:pt x="24333" y="30609"/>
                </a:lnTo>
                <a:lnTo>
                  <a:pt x="24447" y="30483"/>
                </a:lnTo>
                <a:lnTo>
                  <a:pt x="24535" y="30344"/>
                </a:lnTo>
                <a:lnTo>
                  <a:pt x="24624" y="30192"/>
                </a:lnTo>
                <a:lnTo>
                  <a:pt x="24687" y="30041"/>
                </a:lnTo>
                <a:lnTo>
                  <a:pt x="24738" y="29864"/>
                </a:lnTo>
                <a:lnTo>
                  <a:pt x="24776" y="29699"/>
                </a:lnTo>
                <a:lnTo>
                  <a:pt x="24813" y="29523"/>
                </a:lnTo>
                <a:lnTo>
                  <a:pt x="24826" y="29333"/>
                </a:lnTo>
                <a:lnTo>
                  <a:pt x="24826" y="29156"/>
                </a:lnTo>
                <a:lnTo>
                  <a:pt x="24813" y="28979"/>
                </a:lnTo>
                <a:lnTo>
                  <a:pt x="24763" y="28424"/>
                </a:lnTo>
                <a:lnTo>
                  <a:pt x="24700" y="27868"/>
                </a:lnTo>
                <a:lnTo>
                  <a:pt x="24637" y="27312"/>
                </a:lnTo>
                <a:lnTo>
                  <a:pt x="24548" y="26743"/>
                </a:lnTo>
                <a:lnTo>
                  <a:pt x="24447" y="26200"/>
                </a:lnTo>
                <a:lnTo>
                  <a:pt x="24308" y="25657"/>
                </a:lnTo>
                <a:lnTo>
                  <a:pt x="24232" y="25392"/>
                </a:lnTo>
                <a:lnTo>
                  <a:pt x="24156" y="25126"/>
                </a:lnTo>
                <a:lnTo>
                  <a:pt x="24055" y="24861"/>
                </a:lnTo>
                <a:lnTo>
                  <a:pt x="23954" y="24609"/>
                </a:lnTo>
                <a:lnTo>
                  <a:pt x="23803" y="24255"/>
                </a:lnTo>
                <a:lnTo>
                  <a:pt x="23638" y="23901"/>
                </a:lnTo>
                <a:lnTo>
                  <a:pt x="23297" y="23194"/>
                </a:lnTo>
                <a:lnTo>
                  <a:pt x="22931" y="22499"/>
                </a:lnTo>
                <a:lnTo>
                  <a:pt x="22552" y="21817"/>
                </a:lnTo>
                <a:lnTo>
                  <a:pt x="21769" y="20452"/>
                </a:lnTo>
                <a:lnTo>
                  <a:pt x="21364" y="19770"/>
                </a:lnTo>
                <a:lnTo>
                  <a:pt x="20985" y="19088"/>
                </a:lnTo>
                <a:lnTo>
                  <a:pt x="21415" y="18785"/>
                </a:lnTo>
                <a:lnTo>
                  <a:pt x="22261" y="19770"/>
                </a:lnTo>
                <a:lnTo>
                  <a:pt x="23095" y="20743"/>
                </a:lnTo>
                <a:lnTo>
                  <a:pt x="23512" y="21236"/>
                </a:lnTo>
                <a:lnTo>
                  <a:pt x="23929" y="21741"/>
                </a:lnTo>
                <a:lnTo>
                  <a:pt x="24321" y="22246"/>
                </a:lnTo>
                <a:lnTo>
                  <a:pt x="24700" y="22764"/>
                </a:lnTo>
                <a:lnTo>
                  <a:pt x="25053" y="23244"/>
                </a:lnTo>
                <a:lnTo>
                  <a:pt x="25420" y="23712"/>
                </a:lnTo>
                <a:lnTo>
                  <a:pt x="25786" y="24166"/>
                </a:lnTo>
                <a:lnTo>
                  <a:pt x="26165" y="24609"/>
                </a:lnTo>
                <a:lnTo>
                  <a:pt x="26544" y="25038"/>
                </a:lnTo>
                <a:lnTo>
                  <a:pt x="26949" y="25455"/>
                </a:lnTo>
                <a:lnTo>
                  <a:pt x="27365" y="25859"/>
                </a:lnTo>
                <a:lnTo>
                  <a:pt x="27782" y="26251"/>
                </a:lnTo>
                <a:lnTo>
                  <a:pt x="28225" y="26617"/>
                </a:lnTo>
                <a:lnTo>
                  <a:pt x="28679" y="26971"/>
                </a:lnTo>
                <a:lnTo>
                  <a:pt x="29147" y="27299"/>
                </a:lnTo>
                <a:lnTo>
                  <a:pt x="29627" y="27615"/>
                </a:lnTo>
                <a:lnTo>
                  <a:pt x="30132" y="27906"/>
                </a:lnTo>
                <a:lnTo>
                  <a:pt x="30650" y="28184"/>
                </a:lnTo>
                <a:lnTo>
                  <a:pt x="31181" y="28424"/>
                </a:lnTo>
                <a:lnTo>
                  <a:pt x="31737" y="28651"/>
                </a:lnTo>
                <a:lnTo>
                  <a:pt x="32027" y="28752"/>
                </a:lnTo>
                <a:lnTo>
                  <a:pt x="32330" y="28815"/>
                </a:lnTo>
                <a:lnTo>
                  <a:pt x="32634" y="28853"/>
                </a:lnTo>
                <a:lnTo>
                  <a:pt x="32924" y="28878"/>
                </a:lnTo>
                <a:lnTo>
                  <a:pt x="33227" y="28866"/>
                </a:lnTo>
                <a:lnTo>
                  <a:pt x="33518" y="28828"/>
                </a:lnTo>
                <a:lnTo>
                  <a:pt x="33821" y="28765"/>
                </a:lnTo>
                <a:lnTo>
                  <a:pt x="34099" y="28676"/>
                </a:lnTo>
                <a:lnTo>
                  <a:pt x="34377" y="28563"/>
                </a:lnTo>
                <a:lnTo>
                  <a:pt x="34642" y="28436"/>
                </a:lnTo>
                <a:lnTo>
                  <a:pt x="34895" y="28285"/>
                </a:lnTo>
                <a:lnTo>
                  <a:pt x="35135" y="28108"/>
                </a:lnTo>
                <a:lnTo>
                  <a:pt x="35363" y="27918"/>
                </a:lnTo>
                <a:lnTo>
                  <a:pt x="35565" y="27704"/>
                </a:lnTo>
                <a:lnTo>
                  <a:pt x="35754" y="27476"/>
                </a:lnTo>
                <a:lnTo>
                  <a:pt x="35931" y="27236"/>
                </a:lnTo>
                <a:lnTo>
                  <a:pt x="36045" y="27034"/>
                </a:lnTo>
                <a:lnTo>
                  <a:pt x="36133" y="26819"/>
                </a:lnTo>
                <a:lnTo>
                  <a:pt x="36196" y="26604"/>
                </a:lnTo>
                <a:lnTo>
                  <a:pt x="36247" y="26390"/>
                </a:lnTo>
                <a:lnTo>
                  <a:pt x="36272" y="26175"/>
                </a:lnTo>
                <a:lnTo>
                  <a:pt x="36272" y="25948"/>
                </a:lnTo>
                <a:lnTo>
                  <a:pt x="36247" y="25720"/>
                </a:lnTo>
                <a:lnTo>
                  <a:pt x="36209" y="25493"/>
                </a:lnTo>
                <a:lnTo>
                  <a:pt x="36133" y="25265"/>
                </a:lnTo>
                <a:lnTo>
                  <a:pt x="36045" y="25038"/>
                </a:lnTo>
                <a:lnTo>
                  <a:pt x="35931" y="24811"/>
                </a:lnTo>
                <a:lnTo>
                  <a:pt x="35779" y="24583"/>
                </a:lnTo>
                <a:lnTo>
                  <a:pt x="35615" y="24356"/>
                </a:lnTo>
                <a:lnTo>
                  <a:pt x="35426" y="24128"/>
                </a:lnTo>
                <a:lnTo>
                  <a:pt x="35211" y="23901"/>
                </a:lnTo>
                <a:lnTo>
                  <a:pt x="34971" y="23674"/>
                </a:lnTo>
                <a:lnTo>
                  <a:pt x="34680" y="23421"/>
                </a:lnTo>
                <a:lnTo>
                  <a:pt x="34377" y="23181"/>
                </a:lnTo>
                <a:lnTo>
                  <a:pt x="34061" y="22941"/>
                </a:lnTo>
                <a:lnTo>
                  <a:pt x="33733" y="22714"/>
                </a:lnTo>
                <a:lnTo>
                  <a:pt x="33392" y="22512"/>
                </a:lnTo>
                <a:lnTo>
                  <a:pt x="33051" y="22322"/>
                </a:lnTo>
                <a:lnTo>
                  <a:pt x="32697" y="22158"/>
                </a:lnTo>
                <a:lnTo>
                  <a:pt x="32520" y="22095"/>
                </a:lnTo>
                <a:lnTo>
                  <a:pt x="32343" y="22031"/>
                </a:lnTo>
                <a:lnTo>
                  <a:pt x="31661" y="21817"/>
                </a:lnTo>
                <a:lnTo>
                  <a:pt x="30966" y="21615"/>
                </a:lnTo>
                <a:lnTo>
                  <a:pt x="30271" y="21425"/>
                </a:lnTo>
                <a:lnTo>
                  <a:pt x="29576" y="21248"/>
                </a:lnTo>
                <a:lnTo>
                  <a:pt x="28869" y="21097"/>
                </a:lnTo>
                <a:lnTo>
                  <a:pt x="28161" y="20970"/>
                </a:lnTo>
                <a:lnTo>
                  <a:pt x="27808" y="20907"/>
                </a:lnTo>
                <a:lnTo>
                  <a:pt x="27454" y="20857"/>
                </a:lnTo>
                <a:lnTo>
                  <a:pt x="27100" y="20819"/>
                </a:lnTo>
                <a:lnTo>
                  <a:pt x="26746" y="20793"/>
                </a:lnTo>
                <a:lnTo>
                  <a:pt x="26468" y="20768"/>
                </a:lnTo>
                <a:lnTo>
                  <a:pt x="26203" y="20730"/>
                </a:lnTo>
                <a:lnTo>
                  <a:pt x="25938" y="20692"/>
                </a:lnTo>
                <a:lnTo>
                  <a:pt x="25685" y="20642"/>
                </a:lnTo>
                <a:lnTo>
                  <a:pt x="25432" y="20591"/>
                </a:lnTo>
                <a:lnTo>
                  <a:pt x="25192" y="20516"/>
                </a:lnTo>
                <a:lnTo>
                  <a:pt x="24952" y="20452"/>
                </a:lnTo>
                <a:lnTo>
                  <a:pt x="24725" y="20364"/>
                </a:lnTo>
                <a:lnTo>
                  <a:pt x="24498" y="20276"/>
                </a:lnTo>
                <a:lnTo>
                  <a:pt x="24270" y="20187"/>
                </a:lnTo>
                <a:lnTo>
                  <a:pt x="24055" y="20073"/>
                </a:lnTo>
                <a:lnTo>
                  <a:pt x="23841" y="19972"/>
                </a:lnTo>
                <a:lnTo>
                  <a:pt x="23626" y="19859"/>
                </a:lnTo>
                <a:lnTo>
                  <a:pt x="23424" y="19732"/>
                </a:lnTo>
                <a:lnTo>
                  <a:pt x="23032" y="19467"/>
                </a:lnTo>
                <a:lnTo>
                  <a:pt x="22653" y="19189"/>
                </a:lnTo>
                <a:lnTo>
                  <a:pt x="22287" y="18886"/>
                </a:lnTo>
                <a:lnTo>
                  <a:pt x="21933" y="18558"/>
                </a:lnTo>
                <a:lnTo>
                  <a:pt x="21592" y="18216"/>
                </a:lnTo>
                <a:lnTo>
                  <a:pt x="21263" y="17850"/>
                </a:lnTo>
                <a:lnTo>
                  <a:pt x="20948" y="17484"/>
                </a:lnTo>
                <a:lnTo>
                  <a:pt x="20632" y="17092"/>
                </a:lnTo>
                <a:lnTo>
                  <a:pt x="20316" y="16701"/>
                </a:lnTo>
                <a:lnTo>
                  <a:pt x="20253" y="16587"/>
                </a:lnTo>
                <a:lnTo>
                  <a:pt x="20190" y="16460"/>
                </a:lnTo>
                <a:lnTo>
                  <a:pt x="20152" y="16334"/>
                </a:lnTo>
                <a:lnTo>
                  <a:pt x="20114" y="16195"/>
                </a:lnTo>
                <a:lnTo>
                  <a:pt x="20088" y="16044"/>
                </a:lnTo>
                <a:lnTo>
                  <a:pt x="20076" y="15905"/>
                </a:lnTo>
                <a:lnTo>
                  <a:pt x="20076" y="15766"/>
                </a:lnTo>
                <a:lnTo>
                  <a:pt x="20101" y="15639"/>
                </a:lnTo>
                <a:lnTo>
                  <a:pt x="20505" y="13391"/>
                </a:lnTo>
                <a:lnTo>
                  <a:pt x="20922" y="11155"/>
                </a:lnTo>
                <a:lnTo>
                  <a:pt x="21352" y="8919"/>
                </a:lnTo>
                <a:lnTo>
                  <a:pt x="21807" y="6683"/>
                </a:lnTo>
                <a:lnTo>
                  <a:pt x="21983" y="5836"/>
                </a:lnTo>
                <a:lnTo>
                  <a:pt x="22173" y="5003"/>
                </a:lnTo>
                <a:lnTo>
                  <a:pt x="22552" y="3335"/>
                </a:lnTo>
                <a:lnTo>
                  <a:pt x="22944" y="1668"/>
                </a:lnTo>
                <a:lnTo>
                  <a:pt x="23335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" name="Google Shape;341;p49">
            <a:extLst>
              <a:ext uri="{FF2B5EF4-FFF2-40B4-BE49-F238E27FC236}">
                <a16:creationId xmlns:a16="http://schemas.microsoft.com/office/drawing/2014/main" id="{855001A7-C6FD-47AD-9DA0-5591D9B66C65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372225" y="3274565"/>
            <a:ext cx="2013216" cy="179746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" name="Google Shape;574;p62">
            <a:extLst>
              <a:ext uri="{FF2B5EF4-FFF2-40B4-BE49-F238E27FC236}">
                <a16:creationId xmlns:a16="http://schemas.microsoft.com/office/drawing/2014/main" id="{5AF3AD87-864B-49CE-9AA7-76398F25F571}"/>
              </a:ext>
            </a:extLst>
          </p:cNvPr>
          <p:cNvGrpSpPr/>
          <p:nvPr/>
        </p:nvGrpSpPr>
        <p:grpSpPr>
          <a:xfrm>
            <a:off x="4259752" y="1134140"/>
            <a:ext cx="3672063" cy="3161413"/>
            <a:chOff x="238125" y="1973675"/>
            <a:chExt cx="2558775" cy="1951825"/>
          </a:xfrm>
        </p:grpSpPr>
        <p:sp>
          <p:nvSpPr>
            <p:cNvPr id="10" name="Google Shape;575;p62">
              <a:extLst>
                <a:ext uri="{FF2B5EF4-FFF2-40B4-BE49-F238E27FC236}">
                  <a16:creationId xmlns:a16="http://schemas.microsoft.com/office/drawing/2014/main" id="{AFF01DBF-B985-43D1-98C0-91516D92020B}"/>
                </a:ext>
              </a:extLst>
            </p:cNvPr>
            <p:cNvSpPr/>
            <p:nvPr/>
          </p:nvSpPr>
          <p:spPr>
            <a:xfrm>
              <a:off x="325550" y="2055000"/>
              <a:ext cx="2386075" cy="1459975"/>
            </a:xfrm>
            <a:custGeom>
              <a:avLst/>
              <a:gdLst/>
              <a:ahLst/>
              <a:cxnLst/>
              <a:rect l="l" t="t" r="r" b="b"/>
              <a:pathLst>
                <a:path w="95443" h="58399" extrusionOk="0">
                  <a:moveTo>
                    <a:pt x="94925" y="516"/>
                  </a:moveTo>
                  <a:lnTo>
                    <a:pt x="94925" y="57881"/>
                  </a:lnTo>
                  <a:lnTo>
                    <a:pt x="518" y="57881"/>
                  </a:lnTo>
                  <a:lnTo>
                    <a:pt x="518" y="516"/>
                  </a:lnTo>
                  <a:close/>
                  <a:moveTo>
                    <a:pt x="260" y="0"/>
                  </a:moveTo>
                  <a:cubicBezTo>
                    <a:pt x="118" y="0"/>
                    <a:pt x="1" y="115"/>
                    <a:pt x="1" y="259"/>
                  </a:cubicBezTo>
                  <a:lnTo>
                    <a:pt x="1" y="58140"/>
                  </a:lnTo>
                  <a:cubicBezTo>
                    <a:pt x="1" y="58282"/>
                    <a:pt x="118" y="58399"/>
                    <a:pt x="260" y="58399"/>
                  </a:cubicBezTo>
                  <a:lnTo>
                    <a:pt x="95184" y="58399"/>
                  </a:lnTo>
                  <a:cubicBezTo>
                    <a:pt x="95326" y="58399"/>
                    <a:pt x="95441" y="58282"/>
                    <a:pt x="95441" y="58140"/>
                  </a:cubicBezTo>
                  <a:lnTo>
                    <a:pt x="95441" y="259"/>
                  </a:lnTo>
                  <a:cubicBezTo>
                    <a:pt x="95442" y="115"/>
                    <a:pt x="95326" y="0"/>
                    <a:pt x="951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576;p62">
              <a:extLst>
                <a:ext uri="{FF2B5EF4-FFF2-40B4-BE49-F238E27FC236}">
                  <a16:creationId xmlns:a16="http://schemas.microsoft.com/office/drawing/2014/main" id="{29198824-B482-498F-8B02-238E13564738}"/>
                </a:ext>
              </a:extLst>
            </p:cNvPr>
            <p:cNvSpPr/>
            <p:nvPr/>
          </p:nvSpPr>
          <p:spPr>
            <a:xfrm>
              <a:off x="1075325" y="3589700"/>
              <a:ext cx="884075" cy="335800"/>
            </a:xfrm>
            <a:custGeom>
              <a:avLst/>
              <a:gdLst/>
              <a:ahLst/>
              <a:cxnLst/>
              <a:rect l="l" t="t" r="r" b="b"/>
              <a:pathLst>
                <a:path w="35363" h="13432" extrusionOk="0">
                  <a:moveTo>
                    <a:pt x="28176" y="0"/>
                  </a:moveTo>
                  <a:cubicBezTo>
                    <a:pt x="28078" y="0"/>
                    <a:pt x="27996" y="34"/>
                    <a:pt x="27932" y="102"/>
                  </a:cubicBezTo>
                  <a:cubicBezTo>
                    <a:pt x="27790" y="253"/>
                    <a:pt x="27790" y="509"/>
                    <a:pt x="27932" y="1118"/>
                  </a:cubicBezTo>
                  <a:cubicBezTo>
                    <a:pt x="27985" y="1344"/>
                    <a:pt x="28047" y="1651"/>
                    <a:pt x="28119" y="2009"/>
                  </a:cubicBezTo>
                  <a:cubicBezTo>
                    <a:pt x="28420" y="3516"/>
                    <a:pt x="28876" y="5791"/>
                    <a:pt x="29651" y="7179"/>
                  </a:cubicBezTo>
                  <a:cubicBezTo>
                    <a:pt x="30394" y="8514"/>
                    <a:pt x="31835" y="9775"/>
                    <a:pt x="32886" y="10698"/>
                  </a:cubicBezTo>
                  <a:cubicBezTo>
                    <a:pt x="33194" y="10968"/>
                    <a:pt x="33463" y="11203"/>
                    <a:pt x="33660" y="11396"/>
                  </a:cubicBezTo>
                  <a:cubicBezTo>
                    <a:pt x="34197" y="11917"/>
                    <a:pt x="34530" y="12027"/>
                    <a:pt x="34711" y="12085"/>
                  </a:cubicBezTo>
                  <a:cubicBezTo>
                    <a:pt x="34724" y="12089"/>
                    <a:pt x="34738" y="12094"/>
                    <a:pt x="34750" y="12098"/>
                  </a:cubicBezTo>
                  <a:cubicBezTo>
                    <a:pt x="34781" y="12255"/>
                    <a:pt x="34798" y="12433"/>
                    <a:pt x="34708" y="12569"/>
                  </a:cubicBezTo>
                  <a:cubicBezTo>
                    <a:pt x="34621" y="12698"/>
                    <a:pt x="34443" y="12789"/>
                    <a:pt x="34176" y="12841"/>
                  </a:cubicBezTo>
                  <a:cubicBezTo>
                    <a:pt x="33894" y="12897"/>
                    <a:pt x="33576" y="12915"/>
                    <a:pt x="33188" y="12915"/>
                  </a:cubicBezTo>
                  <a:cubicBezTo>
                    <a:pt x="32866" y="12915"/>
                    <a:pt x="32496" y="12902"/>
                    <a:pt x="32057" y="12888"/>
                  </a:cubicBezTo>
                  <a:cubicBezTo>
                    <a:pt x="31412" y="12865"/>
                    <a:pt x="30607" y="12837"/>
                    <a:pt x="29586" y="12837"/>
                  </a:cubicBezTo>
                  <a:lnTo>
                    <a:pt x="8800" y="12837"/>
                  </a:lnTo>
                  <a:cubicBezTo>
                    <a:pt x="7800" y="12837"/>
                    <a:pt x="6833" y="12841"/>
                    <a:pt x="5939" y="12847"/>
                  </a:cubicBezTo>
                  <a:cubicBezTo>
                    <a:pt x="5199" y="12851"/>
                    <a:pt x="4507" y="12855"/>
                    <a:pt x="3887" y="12855"/>
                  </a:cubicBezTo>
                  <a:cubicBezTo>
                    <a:pt x="3179" y="12855"/>
                    <a:pt x="2567" y="12850"/>
                    <a:pt x="2090" y="12837"/>
                  </a:cubicBezTo>
                  <a:lnTo>
                    <a:pt x="1783" y="12828"/>
                  </a:lnTo>
                  <a:cubicBezTo>
                    <a:pt x="706" y="12798"/>
                    <a:pt x="700" y="12793"/>
                    <a:pt x="570" y="12668"/>
                  </a:cubicBezTo>
                  <a:cubicBezTo>
                    <a:pt x="526" y="12627"/>
                    <a:pt x="520" y="12598"/>
                    <a:pt x="520" y="12571"/>
                  </a:cubicBezTo>
                  <a:cubicBezTo>
                    <a:pt x="520" y="12511"/>
                    <a:pt x="556" y="12333"/>
                    <a:pt x="912" y="11971"/>
                  </a:cubicBezTo>
                  <a:cubicBezTo>
                    <a:pt x="1108" y="11772"/>
                    <a:pt x="1452" y="11550"/>
                    <a:pt x="1848" y="11293"/>
                  </a:cubicBezTo>
                  <a:cubicBezTo>
                    <a:pt x="2410" y="10928"/>
                    <a:pt x="3111" y="10473"/>
                    <a:pt x="3670" y="9890"/>
                  </a:cubicBezTo>
                  <a:lnTo>
                    <a:pt x="4006" y="9544"/>
                  </a:lnTo>
                  <a:cubicBezTo>
                    <a:pt x="4870" y="8657"/>
                    <a:pt x="5947" y="7555"/>
                    <a:pt x="6528" y="6084"/>
                  </a:cubicBezTo>
                  <a:cubicBezTo>
                    <a:pt x="7009" y="4866"/>
                    <a:pt x="7250" y="2705"/>
                    <a:pt x="7410" y="1274"/>
                  </a:cubicBezTo>
                  <a:cubicBezTo>
                    <a:pt x="7465" y="775"/>
                    <a:pt x="7515" y="343"/>
                    <a:pt x="7558" y="87"/>
                  </a:cubicBezTo>
                  <a:lnTo>
                    <a:pt x="7048" y="0"/>
                  </a:lnTo>
                  <a:cubicBezTo>
                    <a:pt x="7002" y="269"/>
                    <a:pt x="6956" y="688"/>
                    <a:pt x="6896" y="1217"/>
                  </a:cubicBezTo>
                  <a:cubicBezTo>
                    <a:pt x="6739" y="2621"/>
                    <a:pt x="6503" y="4741"/>
                    <a:pt x="6047" y="5895"/>
                  </a:cubicBezTo>
                  <a:cubicBezTo>
                    <a:pt x="5506" y="7268"/>
                    <a:pt x="4512" y="8286"/>
                    <a:pt x="3637" y="9183"/>
                  </a:cubicBezTo>
                  <a:lnTo>
                    <a:pt x="3298" y="9533"/>
                  </a:lnTo>
                  <a:cubicBezTo>
                    <a:pt x="2779" y="10073"/>
                    <a:pt x="2136" y="10490"/>
                    <a:pt x="1568" y="10859"/>
                  </a:cubicBezTo>
                  <a:cubicBezTo>
                    <a:pt x="1145" y="11133"/>
                    <a:pt x="780" y="11369"/>
                    <a:pt x="546" y="11608"/>
                  </a:cubicBezTo>
                  <a:cubicBezTo>
                    <a:pt x="172" y="11988"/>
                    <a:pt x="0" y="12296"/>
                    <a:pt x="5" y="12578"/>
                  </a:cubicBezTo>
                  <a:cubicBezTo>
                    <a:pt x="6" y="12752"/>
                    <a:pt x="78" y="12911"/>
                    <a:pt x="211" y="13040"/>
                  </a:cubicBezTo>
                  <a:cubicBezTo>
                    <a:pt x="492" y="13309"/>
                    <a:pt x="611" y="13312"/>
                    <a:pt x="1770" y="13345"/>
                  </a:cubicBezTo>
                  <a:lnTo>
                    <a:pt x="2075" y="13354"/>
                  </a:lnTo>
                  <a:cubicBezTo>
                    <a:pt x="2547" y="13367"/>
                    <a:pt x="3149" y="13372"/>
                    <a:pt x="3843" y="13372"/>
                  </a:cubicBezTo>
                  <a:cubicBezTo>
                    <a:pt x="4476" y="13372"/>
                    <a:pt x="5185" y="13368"/>
                    <a:pt x="5944" y="13364"/>
                  </a:cubicBezTo>
                  <a:cubicBezTo>
                    <a:pt x="6836" y="13358"/>
                    <a:pt x="7802" y="13354"/>
                    <a:pt x="8802" y="13354"/>
                  </a:cubicBezTo>
                  <a:lnTo>
                    <a:pt x="29586" y="13354"/>
                  </a:lnTo>
                  <a:cubicBezTo>
                    <a:pt x="30598" y="13354"/>
                    <a:pt x="31397" y="13381"/>
                    <a:pt x="32040" y="13403"/>
                  </a:cubicBezTo>
                  <a:cubicBezTo>
                    <a:pt x="32484" y="13420"/>
                    <a:pt x="32860" y="13432"/>
                    <a:pt x="33192" y="13432"/>
                  </a:cubicBezTo>
                  <a:cubicBezTo>
                    <a:pt x="33609" y="13432"/>
                    <a:pt x="33956" y="13412"/>
                    <a:pt x="34274" y="13348"/>
                  </a:cubicBezTo>
                  <a:cubicBezTo>
                    <a:pt x="34682" y="13269"/>
                    <a:pt x="34972" y="13103"/>
                    <a:pt x="35137" y="12856"/>
                  </a:cubicBezTo>
                  <a:cubicBezTo>
                    <a:pt x="35363" y="12517"/>
                    <a:pt x="35282" y="12127"/>
                    <a:pt x="35252" y="11980"/>
                  </a:cubicBezTo>
                  <a:cubicBezTo>
                    <a:pt x="35195" y="11701"/>
                    <a:pt x="35007" y="11639"/>
                    <a:pt x="34871" y="11593"/>
                  </a:cubicBezTo>
                  <a:cubicBezTo>
                    <a:pt x="34721" y="11545"/>
                    <a:pt x="34470" y="11463"/>
                    <a:pt x="34019" y="11025"/>
                  </a:cubicBezTo>
                  <a:cubicBezTo>
                    <a:pt x="33815" y="10828"/>
                    <a:pt x="33540" y="10585"/>
                    <a:pt x="33225" y="10309"/>
                  </a:cubicBezTo>
                  <a:cubicBezTo>
                    <a:pt x="32202" y="9412"/>
                    <a:pt x="30800" y="8183"/>
                    <a:pt x="30101" y="6928"/>
                  </a:cubicBezTo>
                  <a:cubicBezTo>
                    <a:pt x="29367" y="5611"/>
                    <a:pt x="28902" y="3294"/>
                    <a:pt x="28625" y="1909"/>
                  </a:cubicBezTo>
                  <a:cubicBezTo>
                    <a:pt x="28552" y="1542"/>
                    <a:pt x="28489" y="1231"/>
                    <a:pt x="28435" y="1000"/>
                  </a:cubicBezTo>
                  <a:cubicBezTo>
                    <a:pt x="28376" y="749"/>
                    <a:pt x="28353" y="598"/>
                    <a:pt x="28346" y="510"/>
                  </a:cubicBezTo>
                  <a:cubicBezTo>
                    <a:pt x="28373" y="500"/>
                    <a:pt x="28400" y="486"/>
                    <a:pt x="28422" y="468"/>
                  </a:cubicBezTo>
                  <a:lnTo>
                    <a:pt x="28537" y="268"/>
                  </a:lnTo>
                  <a:lnTo>
                    <a:pt x="28247" y="234"/>
                  </a:lnTo>
                  <a:lnTo>
                    <a:pt x="28111" y="56"/>
                  </a:lnTo>
                  <a:cubicBezTo>
                    <a:pt x="28153" y="24"/>
                    <a:pt x="28202" y="8"/>
                    <a:pt x="28254" y="8"/>
                  </a:cubicBezTo>
                  <a:cubicBezTo>
                    <a:pt x="28256" y="8"/>
                    <a:pt x="28258" y="8"/>
                    <a:pt x="28261" y="8"/>
                  </a:cubicBezTo>
                  <a:cubicBezTo>
                    <a:pt x="28231" y="3"/>
                    <a:pt x="28203" y="0"/>
                    <a:pt x="281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577;p62">
              <a:extLst>
                <a:ext uri="{FF2B5EF4-FFF2-40B4-BE49-F238E27FC236}">
                  <a16:creationId xmlns:a16="http://schemas.microsoft.com/office/drawing/2014/main" id="{44909205-D2DE-49AD-B6C9-B8CF5B4D86AE}"/>
                </a:ext>
              </a:extLst>
            </p:cNvPr>
            <p:cNvSpPr/>
            <p:nvPr/>
          </p:nvSpPr>
          <p:spPr>
            <a:xfrm>
              <a:off x="238125" y="1973675"/>
              <a:ext cx="2558775" cy="1623600"/>
            </a:xfrm>
            <a:custGeom>
              <a:avLst/>
              <a:gdLst/>
              <a:ahLst/>
              <a:cxnLst/>
              <a:rect l="l" t="t" r="r" b="b"/>
              <a:pathLst>
                <a:path w="102351" h="64944" extrusionOk="0">
                  <a:moveTo>
                    <a:pt x="99608" y="516"/>
                  </a:moveTo>
                  <a:cubicBezTo>
                    <a:pt x="100838" y="516"/>
                    <a:pt x="101835" y="1513"/>
                    <a:pt x="101835" y="2744"/>
                  </a:cubicBezTo>
                  <a:lnTo>
                    <a:pt x="101835" y="62200"/>
                  </a:lnTo>
                  <a:cubicBezTo>
                    <a:pt x="101833" y="63429"/>
                    <a:pt x="100836" y="64425"/>
                    <a:pt x="99608" y="64426"/>
                  </a:cubicBezTo>
                  <a:lnTo>
                    <a:pt x="2743" y="64426"/>
                  </a:lnTo>
                  <a:cubicBezTo>
                    <a:pt x="1514" y="64425"/>
                    <a:pt x="519" y="63429"/>
                    <a:pt x="517" y="62200"/>
                  </a:cubicBezTo>
                  <a:lnTo>
                    <a:pt x="517" y="2744"/>
                  </a:lnTo>
                  <a:cubicBezTo>
                    <a:pt x="519" y="1515"/>
                    <a:pt x="1514" y="518"/>
                    <a:pt x="2743" y="516"/>
                  </a:cubicBezTo>
                  <a:close/>
                  <a:moveTo>
                    <a:pt x="2743" y="1"/>
                  </a:moveTo>
                  <a:cubicBezTo>
                    <a:pt x="1230" y="1"/>
                    <a:pt x="0" y="1229"/>
                    <a:pt x="0" y="2744"/>
                  </a:cubicBezTo>
                  <a:lnTo>
                    <a:pt x="0" y="62200"/>
                  </a:lnTo>
                  <a:cubicBezTo>
                    <a:pt x="0" y="63713"/>
                    <a:pt x="1230" y="64943"/>
                    <a:pt x="2743" y="64943"/>
                  </a:cubicBezTo>
                  <a:lnTo>
                    <a:pt x="99608" y="64943"/>
                  </a:lnTo>
                  <a:cubicBezTo>
                    <a:pt x="101120" y="64943"/>
                    <a:pt x="102351" y="63713"/>
                    <a:pt x="102351" y="62200"/>
                  </a:cubicBezTo>
                  <a:lnTo>
                    <a:pt x="102351" y="2744"/>
                  </a:lnTo>
                  <a:cubicBezTo>
                    <a:pt x="102351" y="1228"/>
                    <a:pt x="101123" y="1"/>
                    <a:pt x="996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578;p62">
              <a:extLst>
                <a:ext uri="{FF2B5EF4-FFF2-40B4-BE49-F238E27FC236}">
                  <a16:creationId xmlns:a16="http://schemas.microsoft.com/office/drawing/2014/main" id="{B5714E85-9726-413D-9911-D95E94D55046}"/>
                </a:ext>
              </a:extLst>
            </p:cNvPr>
            <p:cNvSpPr/>
            <p:nvPr/>
          </p:nvSpPr>
          <p:spPr>
            <a:xfrm>
              <a:off x="255425" y="1991200"/>
              <a:ext cx="2524175" cy="1588500"/>
            </a:xfrm>
            <a:custGeom>
              <a:avLst/>
              <a:gdLst/>
              <a:ahLst/>
              <a:cxnLst/>
              <a:rect l="l" t="t" r="r" b="b"/>
              <a:pathLst>
                <a:path w="100967" h="63540" extrusionOk="0">
                  <a:moveTo>
                    <a:pt x="98640" y="518"/>
                  </a:moveTo>
                  <a:cubicBezTo>
                    <a:pt x="99639" y="518"/>
                    <a:pt x="100449" y="1328"/>
                    <a:pt x="100449" y="2328"/>
                  </a:cubicBezTo>
                  <a:lnTo>
                    <a:pt x="100449" y="61214"/>
                  </a:lnTo>
                  <a:cubicBezTo>
                    <a:pt x="100448" y="62212"/>
                    <a:pt x="99639" y="63022"/>
                    <a:pt x="98640" y="63024"/>
                  </a:cubicBezTo>
                  <a:lnTo>
                    <a:pt x="2328" y="63024"/>
                  </a:lnTo>
                  <a:cubicBezTo>
                    <a:pt x="1328" y="63022"/>
                    <a:pt x="519" y="62212"/>
                    <a:pt x="517" y="61214"/>
                  </a:cubicBezTo>
                  <a:lnTo>
                    <a:pt x="517" y="2328"/>
                  </a:lnTo>
                  <a:cubicBezTo>
                    <a:pt x="519" y="1328"/>
                    <a:pt x="1328" y="519"/>
                    <a:pt x="2328" y="518"/>
                  </a:cubicBezTo>
                  <a:close/>
                  <a:moveTo>
                    <a:pt x="2328" y="1"/>
                  </a:moveTo>
                  <a:cubicBezTo>
                    <a:pt x="1042" y="2"/>
                    <a:pt x="2" y="1043"/>
                    <a:pt x="0" y="2328"/>
                  </a:cubicBezTo>
                  <a:lnTo>
                    <a:pt x="0" y="61214"/>
                  </a:lnTo>
                  <a:cubicBezTo>
                    <a:pt x="2" y="62498"/>
                    <a:pt x="1042" y="63538"/>
                    <a:pt x="2328" y="63540"/>
                  </a:cubicBezTo>
                  <a:lnTo>
                    <a:pt x="98640" y="63540"/>
                  </a:lnTo>
                  <a:cubicBezTo>
                    <a:pt x="99925" y="63538"/>
                    <a:pt x="100965" y="62498"/>
                    <a:pt x="100967" y="61214"/>
                  </a:cubicBezTo>
                  <a:lnTo>
                    <a:pt x="100967" y="2328"/>
                  </a:lnTo>
                  <a:cubicBezTo>
                    <a:pt x="100967" y="1043"/>
                    <a:pt x="99925" y="1"/>
                    <a:pt x="986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579;p62">
              <a:extLst>
                <a:ext uri="{FF2B5EF4-FFF2-40B4-BE49-F238E27FC236}">
                  <a16:creationId xmlns:a16="http://schemas.microsoft.com/office/drawing/2014/main" id="{4C1F25DE-331C-4E49-B9AA-B544D55253BC}"/>
                </a:ext>
              </a:extLst>
            </p:cNvPr>
            <p:cNvSpPr/>
            <p:nvPr/>
          </p:nvSpPr>
          <p:spPr>
            <a:xfrm>
              <a:off x="1091150" y="3888075"/>
              <a:ext cx="856825" cy="25"/>
            </a:xfrm>
            <a:custGeom>
              <a:avLst/>
              <a:gdLst/>
              <a:ahLst/>
              <a:cxnLst/>
              <a:rect l="l" t="t" r="r" b="b"/>
              <a:pathLst>
                <a:path w="34273" h="1" extrusionOk="0">
                  <a:moveTo>
                    <a:pt x="1" y="0"/>
                  </a:moveTo>
                  <a:lnTo>
                    <a:pt x="34272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580;p62">
              <a:extLst>
                <a:ext uri="{FF2B5EF4-FFF2-40B4-BE49-F238E27FC236}">
                  <a16:creationId xmlns:a16="http://schemas.microsoft.com/office/drawing/2014/main" id="{BC481EB5-05DC-43DD-AA76-A77E29EF2897}"/>
                </a:ext>
              </a:extLst>
            </p:cNvPr>
            <p:cNvSpPr/>
            <p:nvPr/>
          </p:nvSpPr>
          <p:spPr>
            <a:xfrm>
              <a:off x="1091125" y="3881600"/>
              <a:ext cx="856850" cy="12925"/>
            </a:xfrm>
            <a:custGeom>
              <a:avLst/>
              <a:gdLst/>
              <a:ahLst/>
              <a:cxnLst/>
              <a:rect l="l" t="t" r="r" b="b"/>
              <a:pathLst>
                <a:path w="34274" h="517" extrusionOk="0">
                  <a:moveTo>
                    <a:pt x="0" y="1"/>
                  </a:moveTo>
                  <a:lnTo>
                    <a:pt x="0" y="516"/>
                  </a:lnTo>
                  <a:lnTo>
                    <a:pt x="34273" y="516"/>
                  </a:lnTo>
                  <a:lnTo>
                    <a:pt x="3427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" name="Google Shape;179;p36">
            <a:extLst>
              <a:ext uri="{FF2B5EF4-FFF2-40B4-BE49-F238E27FC236}">
                <a16:creationId xmlns:a16="http://schemas.microsoft.com/office/drawing/2014/main" id="{053EC850-E33A-4001-B0E5-F7C635ED5911}"/>
              </a:ext>
            </a:extLst>
          </p:cNvPr>
          <p:cNvSpPr txBox="1">
            <a:spLocks/>
          </p:cNvSpPr>
          <p:nvPr/>
        </p:nvSpPr>
        <p:spPr>
          <a:xfrm>
            <a:off x="4553081" y="1315844"/>
            <a:ext cx="3085406" cy="21023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buAutoNum type="arabicPeriod"/>
            </a:pPr>
            <a:r>
              <a:rPr lang="en-US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Nguyễn Thái Chung  PH13390</a:t>
            </a:r>
          </a:p>
          <a:p>
            <a:pPr marL="342900" indent="-342900">
              <a:buAutoNum type="arabicPeriod"/>
            </a:pPr>
            <a:r>
              <a:rPr lang="en-US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Đinh Thị Kim Cúc PH13344</a:t>
            </a:r>
          </a:p>
          <a:p>
            <a:pPr marL="342900" indent="-342900">
              <a:buAutoNum type="arabicPeriod"/>
            </a:pPr>
            <a:r>
              <a:rPr lang="en-US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Tạ Quang Tuấn PH15943</a:t>
            </a:r>
          </a:p>
          <a:p>
            <a:pPr marL="342900" indent="-342900">
              <a:buAutoNum type="arabicPeriod"/>
            </a:pPr>
            <a:r>
              <a:rPr lang="en-US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Lê Khắc Tùng PH18652  </a:t>
            </a:r>
          </a:p>
          <a:p>
            <a:pPr marL="342900" indent="-342900">
              <a:buAutoNum type="arabicPeriod"/>
            </a:pPr>
            <a:r>
              <a:rPr lang="en-US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Lê Việt Hoàng</a:t>
            </a:r>
          </a:p>
        </p:txBody>
      </p:sp>
      <p:sp>
        <p:nvSpPr>
          <p:cNvPr id="16" name="Subtitle 1">
            <a:extLst>
              <a:ext uri="{FF2B5EF4-FFF2-40B4-BE49-F238E27FC236}">
                <a16:creationId xmlns:a16="http://schemas.microsoft.com/office/drawing/2014/main" id="{B001F5EF-B7FF-4386-A8C6-257924BD6ED0}"/>
              </a:ext>
            </a:extLst>
          </p:cNvPr>
          <p:cNvSpPr txBox="1">
            <a:spLocks/>
          </p:cNvSpPr>
          <p:nvPr/>
        </p:nvSpPr>
        <p:spPr>
          <a:xfrm>
            <a:off x="8446971" y="4734496"/>
            <a:ext cx="326065" cy="2480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"/>
                <a:ea typeface="Oxygen"/>
                <a:cs typeface="Oxygen"/>
                <a:sym typeface="Oxyge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9pPr>
          </a:lstStyle>
          <a:p>
            <a:r>
              <a:rPr lang="en-US" sz="130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1"/>
          <p:cNvSpPr txBox="1">
            <a:spLocks noGrp="1"/>
          </p:cNvSpPr>
          <p:nvPr>
            <p:ph type="title"/>
          </p:nvPr>
        </p:nvSpPr>
        <p:spPr>
          <a:xfrm>
            <a:off x="655707" y="237856"/>
            <a:ext cx="1894613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02. Thống kê</a:t>
            </a:r>
            <a:endParaRPr sz="1600" b="0">
              <a:solidFill>
                <a:schemeClr val="bg1">
                  <a:lumMod val="1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69" name="Google Shape;369;p51"/>
          <p:cNvSpPr txBox="1">
            <a:spLocks noGrp="1"/>
          </p:cNvSpPr>
          <p:nvPr>
            <p:ph type="subTitle" idx="4294967295"/>
          </p:nvPr>
        </p:nvSpPr>
        <p:spPr>
          <a:xfrm>
            <a:off x="3741188" y="921544"/>
            <a:ext cx="3795468" cy="9181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Tx/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ea typeface="Oxygen"/>
                <a:cs typeface="Calibri" panose="020F0502020204030204" pitchFamily="34" charset="0"/>
                <a:sym typeface="Oxygen"/>
              </a:rPr>
              <a:t>Chức năng thống kê được sử dụng để thống kê lại tất cả hàng hóa đã nhập</a:t>
            </a:r>
            <a:endParaRPr sz="1600">
              <a:solidFill>
                <a:schemeClr val="bg1">
                  <a:lumMod val="10000"/>
                </a:schemeClr>
              </a:solidFill>
              <a:latin typeface="Calibri" panose="020F0502020204030204" pitchFamily="34" charset="0"/>
              <a:ea typeface="Oxygen"/>
              <a:cs typeface="Calibri" panose="020F0502020204030204" pitchFamily="34" charset="0"/>
              <a:sym typeface="Oxygen"/>
            </a:endParaRPr>
          </a:p>
        </p:txBody>
      </p:sp>
      <p:sp>
        <p:nvSpPr>
          <p:cNvPr id="371" name="Google Shape;371;p51"/>
          <p:cNvSpPr txBox="1">
            <a:spLocks noGrp="1"/>
          </p:cNvSpPr>
          <p:nvPr>
            <p:ph type="subTitle" idx="4294967295"/>
          </p:nvPr>
        </p:nvSpPr>
        <p:spPr>
          <a:xfrm>
            <a:off x="3795838" y="2943226"/>
            <a:ext cx="3895481" cy="10666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Tx/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ea typeface="Oxygen"/>
                <a:cs typeface="Calibri" panose="020F0502020204030204" pitchFamily="34" charset="0"/>
                <a:sym typeface="Oxygen"/>
              </a:rPr>
              <a:t>Chức năng quản lý khuyến mãi được sử dụng để thêm , sửa , làm mới chương trình khuyến mãi</a:t>
            </a:r>
            <a:endParaRPr sz="1600">
              <a:solidFill>
                <a:schemeClr val="bg1">
                  <a:lumMod val="10000"/>
                </a:schemeClr>
              </a:solidFill>
              <a:latin typeface="Calibri" panose="020F0502020204030204" pitchFamily="34" charset="0"/>
              <a:ea typeface="Oxygen"/>
              <a:cs typeface="Calibri" panose="020F0502020204030204" pitchFamily="34" charset="0"/>
              <a:sym typeface="Oxygen"/>
            </a:endParaRPr>
          </a:p>
        </p:txBody>
      </p:sp>
      <p:pic>
        <p:nvPicPr>
          <p:cNvPr id="6146" name="Picture 2" descr="Số liệu thống kê">
            <a:extLst>
              <a:ext uri="{FF2B5EF4-FFF2-40B4-BE49-F238E27FC236}">
                <a16:creationId xmlns:a16="http://schemas.microsoft.com/office/drawing/2014/main" id="{96F5965A-09AC-43F7-A91D-8F6D5B0830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661" y="885825"/>
            <a:ext cx="2671763" cy="1800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Sự thật về nghề Sale: Chào 1000 người chỉ 2 người mua và bí quyết! -">
            <a:extLst>
              <a:ext uri="{FF2B5EF4-FFF2-40B4-BE49-F238E27FC236}">
                <a16:creationId xmlns:a16="http://schemas.microsoft.com/office/drawing/2014/main" id="{CE2D6AC2-FA83-438A-8520-8A76CA4BFB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660" y="2943226"/>
            <a:ext cx="2671763" cy="1857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Google Shape;389;p52">
            <a:extLst>
              <a:ext uri="{FF2B5EF4-FFF2-40B4-BE49-F238E27FC236}">
                <a16:creationId xmlns:a16="http://schemas.microsoft.com/office/drawing/2014/main" id="{31C3B7B5-B6B5-4071-961D-18C850A4EA04}"/>
              </a:ext>
            </a:extLst>
          </p:cNvPr>
          <p:cNvSpPr/>
          <p:nvPr/>
        </p:nvSpPr>
        <p:spPr>
          <a:xfrm>
            <a:off x="8186392" y="597935"/>
            <a:ext cx="851282" cy="812608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393;p52">
            <a:extLst>
              <a:ext uri="{FF2B5EF4-FFF2-40B4-BE49-F238E27FC236}">
                <a16:creationId xmlns:a16="http://schemas.microsoft.com/office/drawing/2014/main" id="{1ED3C38B-30D1-4DE7-941E-DFB365450917}"/>
              </a:ext>
            </a:extLst>
          </p:cNvPr>
          <p:cNvSpPr/>
          <p:nvPr/>
        </p:nvSpPr>
        <p:spPr>
          <a:xfrm rot="10800000">
            <a:off x="8479771" y="723013"/>
            <a:ext cx="245806" cy="687530"/>
          </a:xfrm>
          <a:custGeom>
            <a:avLst/>
            <a:gdLst/>
            <a:ahLst/>
            <a:cxnLst/>
            <a:rect l="l" t="t" r="r" b="b"/>
            <a:pathLst>
              <a:path w="27365" h="80243" extrusionOk="0">
                <a:moveTo>
                  <a:pt x="9147" y="7694"/>
                </a:moveTo>
                <a:lnTo>
                  <a:pt x="9324" y="8338"/>
                </a:lnTo>
                <a:lnTo>
                  <a:pt x="9488" y="8982"/>
                </a:lnTo>
                <a:lnTo>
                  <a:pt x="9639" y="9639"/>
                </a:lnTo>
                <a:lnTo>
                  <a:pt x="9791" y="10283"/>
                </a:lnTo>
                <a:lnTo>
                  <a:pt x="9930" y="10928"/>
                </a:lnTo>
                <a:lnTo>
                  <a:pt x="10069" y="11572"/>
                </a:lnTo>
                <a:lnTo>
                  <a:pt x="10183" y="12229"/>
                </a:lnTo>
                <a:lnTo>
                  <a:pt x="10309" y="12873"/>
                </a:lnTo>
                <a:lnTo>
                  <a:pt x="10511" y="14174"/>
                </a:lnTo>
                <a:lnTo>
                  <a:pt x="10701" y="15475"/>
                </a:lnTo>
                <a:lnTo>
                  <a:pt x="10852" y="16789"/>
                </a:lnTo>
                <a:lnTo>
                  <a:pt x="10979" y="18090"/>
                </a:lnTo>
                <a:lnTo>
                  <a:pt x="11067" y="19404"/>
                </a:lnTo>
                <a:lnTo>
                  <a:pt x="11143" y="20718"/>
                </a:lnTo>
                <a:lnTo>
                  <a:pt x="11181" y="22032"/>
                </a:lnTo>
                <a:lnTo>
                  <a:pt x="11206" y="23345"/>
                </a:lnTo>
                <a:lnTo>
                  <a:pt x="11206" y="24659"/>
                </a:lnTo>
                <a:lnTo>
                  <a:pt x="11168" y="25973"/>
                </a:lnTo>
                <a:lnTo>
                  <a:pt x="11118" y="27299"/>
                </a:lnTo>
                <a:lnTo>
                  <a:pt x="11042" y="28626"/>
                </a:lnTo>
                <a:lnTo>
                  <a:pt x="10789" y="27982"/>
                </a:lnTo>
                <a:lnTo>
                  <a:pt x="10549" y="27350"/>
                </a:lnTo>
                <a:lnTo>
                  <a:pt x="10334" y="26706"/>
                </a:lnTo>
                <a:lnTo>
                  <a:pt x="10120" y="26074"/>
                </a:lnTo>
                <a:lnTo>
                  <a:pt x="9930" y="25430"/>
                </a:lnTo>
                <a:lnTo>
                  <a:pt x="9741" y="24786"/>
                </a:lnTo>
                <a:lnTo>
                  <a:pt x="9576" y="24141"/>
                </a:lnTo>
                <a:lnTo>
                  <a:pt x="9425" y="23497"/>
                </a:lnTo>
                <a:lnTo>
                  <a:pt x="9286" y="22840"/>
                </a:lnTo>
                <a:lnTo>
                  <a:pt x="9159" y="22196"/>
                </a:lnTo>
                <a:lnTo>
                  <a:pt x="9046" y="21552"/>
                </a:lnTo>
                <a:lnTo>
                  <a:pt x="8945" y="20895"/>
                </a:lnTo>
                <a:lnTo>
                  <a:pt x="8856" y="20250"/>
                </a:lnTo>
                <a:lnTo>
                  <a:pt x="8780" y="19594"/>
                </a:lnTo>
                <a:lnTo>
                  <a:pt x="8717" y="18937"/>
                </a:lnTo>
                <a:lnTo>
                  <a:pt x="8654" y="18280"/>
                </a:lnTo>
                <a:lnTo>
                  <a:pt x="8616" y="17623"/>
                </a:lnTo>
                <a:lnTo>
                  <a:pt x="8591" y="16966"/>
                </a:lnTo>
                <a:lnTo>
                  <a:pt x="8566" y="16309"/>
                </a:lnTo>
                <a:lnTo>
                  <a:pt x="8553" y="15652"/>
                </a:lnTo>
                <a:lnTo>
                  <a:pt x="8553" y="14995"/>
                </a:lnTo>
                <a:lnTo>
                  <a:pt x="8566" y="14338"/>
                </a:lnTo>
                <a:lnTo>
                  <a:pt x="8578" y="13669"/>
                </a:lnTo>
                <a:lnTo>
                  <a:pt x="8616" y="13012"/>
                </a:lnTo>
                <a:lnTo>
                  <a:pt x="8654" y="12355"/>
                </a:lnTo>
                <a:lnTo>
                  <a:pt x="8692" y="11686"/>
                </a:lnTo>
                <a:lnTo>
                  <a:pt x="8755" y="11029"/>
                </a:lnTo>
                <a:lnTo>
                  <a:pt x="8818" y="10359"/>
                </a:lnTo>
                <a:lnTo>
                  <a:pt x="8894" y="9690"/>
                </a:lnTo>
                <a:lnTo>
                  <a:pt x="8970" y="9033"/>
                </a:lnTo>
                <a:lnTo>
                  <a:pt x="9147" y="7694"/>
                </a:lnTo>
                <a:close/>
                <a:moveTo>
                  <a:pt x="7479" y="0"/>
                </a:moveTo>
                <a:lnTo>
                  <a:pt x="7075" y="177"/>
                </a:lnTo>
                <a:lnTo>
                  <a:pt x="7264" y="720"/>
                </a:lnTo>
                <a:lnTo>
                  <a:pt x="7353" y="998"/>
                </a:lnTo>
                <a:lnTo>
                  <a:pt x="7416" y="1276"/>
                </a:lnTo>
                <a:lnTo>
                  <a:pt x="7504" y="1605"/>
                </a:lnTo>
                <a:lnTo>
                  <a:pt x="7593" y="1933"/>
                </a:lnTo>
                <a:lnTo>
                  <a:pt x="7808" y="2603"/>
                </a:lnTo>
                <a:lnTo>
                  <a:pt x="8022" y="3272"/>
                </a:lnTo>
                <a:lnTo>
                  <a:pt x="8237" y="3942"/>
                </a:lnTo>
                <a:lnTo>
                  <a:pt x="8326" y="4283"/>
                </a:lnTo>
                <a:lnTo>
                  <a:pt x="8414" y="4611"/>
                </a:lnTo>
                <a:lnTo>
                  <a:pt x="8477" y="4940"/>
                </a:lnTo>
                <a:lnTo>
                  <a:pt x="8528" y="5268"/>
                </a:lnTo>
                <a:lnTo>
                  <a:pt x="8553" y="5584"/>
                </a:lnTo>
                <a:lnTo>
                  <a:pt x="8566" y="5900"/>
                </a:lnTo>
                <a:lnTo>
                  <a:pt x="8553" y="6203"/>
                </a:lnTo>
                <a:lnTo>
                  <a:pt x="8528" y="6367"/>
                </a:lnTo>
                <a:lnTo>
                  <a:pt x="8502" y="6519"/>
                </a:lnTo>
                <a:lnTo>
                  <a:pt x="8363" y="7226"/>
                </a:lnTo>
                <a:lnTo>
                  <a:pt x="8237" y="7946"/>
                </a:lnTo>
                <a:lnTo>
                  <a:pt x="8136" y="8654"/>
                </a:lnTo>
                <a:lnTo>
                  <a:pt x="8035" y="9361"/>
                </a:lnTo>
                <a:lnTo>
                  <a:pt x="7947" y="10081"/>
                </a:lnTo>
                <a:lnTo>
                  <a:pt x="7883" y="10789"/>
                </a:lnTo>
                <a:lnTo>
                  <a:pt x="7820" y="11509"/>
                </a:lnTo>
                <a:lnTo>
                  <a:pt x="7770" y="12216"/>
                </a:lnTo>
                <a:lnTo>
                  <a:pt x="7732" y="12924"/>
                </a:lnTo>
                <a:lnTo>
                  <a:pt x="7707" y="13644"/>
                </a:lnTo>
                <a:lnTo>
                  <a:pt x="7694" y="14351"/>
                </a:lnTo>
                <a:lnTo>
                  <a:pt x="7694" y="15071"/>
                </a:lnTo>
                <a:lnTo>
                  <a:pt x="7694" y="15779"/>
                </a:lnTo>
                <a:lnTo>
                  <a:pt x="7707" y="16499"/>
                </a:lnTo>
                <a:lnTo>
                  <a:pt x="7732" y="17206"/>
                </a:lnTo>
                <a:lnTo>
                  <a:pt x="7770" y="17926"/>
                </a:lnTo>
                <a:lnTo>
                  <a:pt x="7820" y="18747"/>
                </a:lnTo>
                <a:lnTo>
                  <a:pt x="7871" y="19556"/>
                </a:lnTo>
                <a:lnTo>
                  <a:pt x="7947" y="20377"/>
                </a:lnTo>
                <a:lnTo>
                  <a:pt x="8022" y="21185"/>
                </a:lnTo>
                <a:lnTo>
                  <a:pt x="8123" y="22006"/>
                </a:lnTo>
                <a:lnTo>
                  <a:pt x="8237" y="22802"/>
                </a:lnTo>
                <a:lnTo>
                  <a:pt x="8376" y="23611"/>
                </a:lnTo>
                <a:lnTo>
                  <a:pt x="8540" y="24407"/>
                </a:lnTo>
                <a:lnTo>
                  <a:pt x="8717" y="25202"/>
                </a:lnTo>
                <a:lnTo>
                  <a:pt x="8919" y="25986"/>
                </a:lnTo>
                <a:lnTo>
                  <a:pt x="9159" y="26769"/>
                </a:lnTo>
                <a:lnTo>
                  <a:pt x="9286" y="27161"/>
                </a:lnTo>
                <a:lnTo>
                  <a:pt x="9412" y="27552"/>
                </a:lnTo>
                <a:lnTo>
                  <a:pt x="9564" y="27931"/>
                </a:lnTo>
                <a:lnTo>
                  <a:pt x="9715" y="28310"/>
                </a:lnTo>
                <a:lnTo>
                  <a:pt x="9867" y="28702"/>
                </a:lnTo>
                <a:lnTo>
                  <a:pt x="10031" y="29081"/>
                </a:lnTo>
                <a:lnTo>
                  <a:pt x="10208" y="29447"/>
                </a:lnTo>
                <a:lnTo>
                  <a:pt x="10385" y="29826"/>
                </a:lnTo>
                <a:lnTo>
                  <a:pt x="10587" y="30205"/>
                </a:lnTo>
                <a:lnTo>
                  <a:pt x="10789" y="30571"/>
                </a:lnTo>
                <a:lnTo>
                  <a:pt x="10865" y="30736"/>
                </a:lnTo>
                <a:lnTo>
                  <a:pt x="10928" y="30900"/>
                </a:lnTo>
                <a:lnTo>
                  <a:pt x="10991" y="31089"/>
                </a:lnTo>
                <a:lnTo>
                  <a:pt x="11029" y="31279"/>
                </a:lnTo>
                <a:lnTo>
                  <a:pt x="11054" y="31468"/>
                </a:lnTo>
                <a:lnTo>
                  <a:pt x="11080" y="31658"/>
                </a:lnTo>
                <a:lnTo>
                  <a:pt x="11080" y="31847"/>
                </a:lnTo>
                <a:lnTo>
                  <a:pt x="11080" y="32024"/>
                </a:lnTo>
                <a:lnTo>
                  <a:pt x="10953" y="34323"/>
                </a:lnTo>
                <a:lnTo>
                  <a:pt x="10814" y="36610"/>
                </a:lnTo>
                <a:lnTo>
                  <a:pt x="10726" y="37759"/>
                </a:lnTo>
                <a:lnTo>
                  <a:pt x="10638" y="38896"/>
                </a:lnTo>
                <a:lnTo>
                  <a:pt x="10536" y="40046"/>
                </a:lnTo>
                <a:lnTo>
                  <a:pt x="10435" y="41183"/>
                </a:lnTo>
                <a:lnTo>
                  <a:pt x="10410" y="41296"/>
                </a:lnTo>
                <a:lnTo>
                  <a:pt x="10385" y="41410"/>
                </a:lnTo>
                <a:lnTo>
                  <a:pt x="10347" y="41511"/>
                </a:lnTo>
                <a:lnTo>
                  <a:pt x="10296" y="41625"/>
                </a:lnTo>
                <a:lnTo>
                  <a:pt x="10233" y="41739"/>
                </a:lnTo>
                <a:lnTo>
                  <a:pt x="10170" y="41852"/>
                </a:lnTo>
                <a:lnTo>
                  <a:pt x="10018" y="42067"/>
                </a:lnTo>
                <a:lnTo>
                  <a:pt x="9842" y="42282"/>
                </a:lnTo>
                <a:lnTo>
                  <a:pt x="9652" y="42459"/>
                </a:lnTo>
                <a:lnTo>
                  <a:pt x="9450" y="42623"/>
                </a:lnTo>
                <a:lnTo>
                  <a:pt x="9248" y="42762"/>
                </a:lnTo>
                <a:lnTo>
                  <a:pt x="8553" y="43166"/>
                </a:lnTo>
                <a:lnTo>
                  <a:pt x="7883" y="43583"/>
                </a:lnTo>
                <a:lnTo>
                  <a:pt x="7214" y="44025"/>
                </a:lnTo>
                <a:lnTo>
                  <a:pt x="6557" y="44467"/>
                </a:lnTo>
                <a:lnTo>
                  <a:pt x="5925" y="44935"/>
                </a:lnTo>
                <a:lnTo>
                  <a:pt x="5306" y="45415"/>
                </a:lnTo>
                <a:lnTo>
                  <a:pt x="4700" y="45920"/>
                </a:lnTo>
                <a:lnTo>
                  <a:pt x="4106" y="46425"/>
                </a:lnTo>
                <a:lnTo>
                  <a:pt x="3537" y="46968"/>
                </a:lnTo>
                <a:lnTo>
                  <a:pt x="2982" y="47512"/>
                </a:lnTo>
                <a:lnTo>
                  <a:pt x="2438" y="48080"/>
                </a:lnTo>
                <a:lnTo>
                  <a:pt x="1920" y="48674"/>
                </a:lnTo>
                <a:lnTo>
                  <a:pt x="1415" y="49293"/>
                </a:lnTo>
                <a:lnTo>
                  <a:pt x="935" y="49925"/>
                </a:lnTo>
                <a:lnTo>
                  <a:pt x="480" y="50581"/>
                </a:lnTo>
                <a:lnTo>
                  <a:pt x="265" y="50910"/>
                </a:lnTo>
                <a:lnTo>
                  <a:pt x="38" y="51264"/>
                </a:lnTo>
                <a:lnTo>
                  <a:pt x="38" y="51377"/>
                </a:lnTo>
                <a:lnTo>
                  <a:pt x="25" y="51491"/>
                </a:lnTo>
                <a:lnTo>
                  <a:pt x="0" y="51731"/>
                </a:lnTo>
                <a:lnTo>
                  <a:pt x="0" y="51845"/>
                </a:lnTo>
                <a:lnTo>
                  <a:pt x="0" y="51958"/>
                </a:lnTo>
                <a:lnTo>
                  <a:pt x="13" y="52072"/>
                </a:lnTo>
                <a:lnTo>
                  <a:pt x="38" y="52186"/>
                </a:lnTo>
                <a:lnTo>
                  <a:pt x="88" y="52299"/>
                </a:lnTo>
                <a:lnTo>
                  <a:pt x="152" y="52413"/>
                </a:lnTo>
                <a:lnTo>
                  <a:pt x="215" y="52502"/>
                </a:lnTo>
                <a:lnTo>
                  <a:pt x="278" y="52590"/>
                </a:lnTo>
                <a:lnTo>
                  <a:pt x="341" y="52666"/>
                </a:lnTo>
                <a:lnTo>
                  <a:pt x="417" y="52729"/>
                </a:lnTo>
                <a:lnTo>
                  <a:pt x="493" y="52779"/>
                </a:lnTo>
                <a:lnTo>
                  <a:pt x="581" y="52830"/>
                </a:lnTo>
                <a:lnTo>
                  <a:pt x="657" y="52868"/>
                </a:lnTo>
                <a:lnTo>
                  <a:pt x="745" y="52893"/>
                </a:lnTo>
                <a:lnTo>
                  <a:pt x="846" y="52906"/>
                </a:lnTo>
                <a:lnTo>
                  <a:pt x="935" y="52918"/>
                </a:lnTo>
                <a:lnTo>
                  <a:pt x="1124" y="52931"/>
                </a:lnTo>
                <a:lnTo>
                  <a:pt x="1327" y="52906"/>
                </a:lnTo>
                <a:lnTo>
                  <a:pt x="1529" y="52855"/>
                </a:lnTo>
                <a:lnTo>
                  <a:pt x="1743" y="52792"/>
                </a:lnTo>
                <a:lnTo>
                  <a:pt x="1946" y="52704"/>
                </a:lnTo>
                <a:lnTo>
                  <a:pt x="2148" y="52615"/>
                </a:lnTo>
                <a:lnTo>
                  <a:pt x="2350" y="52514"/>
                </a:lnTo>
                <a:lnTo>
                  <a:pt x="2552" y="52401"/>
                </a:lnTo>
                <a:lnTo>
                  <a:pt x="2918" y="52186"/>
                </a:lnTo>
                <a:lnTo>
                  <a:pt x="3424" y="51857"/>
                </a:lnTo>
                <a:lnTo>
                  <a:pt x="3904" y="51516"/>
                </a:lnTo>
                <a:lnTo>
                  <a:pt x="4371" y="51163"/>
                </a:lnTo>
                <a:lnTo>
                  <a:pt x="4813" y="50796"/>
                </a:lnTo>
                <a:lnTo>
                  <a:pt x="5256" y="50405"/>
                </a:lnTo>
                <a:lnTo>
                  <a:pt x="5673" y="50013"/>
                </a:lnTo>
                <a:lnTo>
                  <a:pt x="6077" y="49596"/>
                </a:lnTo>
                <a:lnTo>
                  <a:pt x="6468" y="49167"/>
                </a:lnTo>
                <a:lnTo>
                  <a:pt x="6835" y="48724"/>
                </a:lnTo>
                <a:lnTo>
                  <a:pt x="7201" y="48282"/>
                </a:lnTo>
                <a:lnTo>
                  <a:pt x="7555" y="47815"/>
                </a:lnTo>
                <a:lnTo>
                  <a:pt x="7909" y="47347"/>
                </a:lnTo>
                <a:lnTo>
                  <a:pt x="8237" y="46867"/>
                </a:lnTo>
                <a:lnTo>
                  <a:pt x="8566" y="46387"/>
                </a:lnTo>
                <a:lnTo>
                  <a:pt x="8869" y="45895"/>
                </a:lnTo>
                <a:lnTo>
                  <a:pt x="9185" y="45389"/>
                </a:lnTo>
                <a:lnTo>
                  <a:pt x="9374" y="45061"/>
                </a:lnTo>
                <a:lnTo>
                  <a:pt x="9564" y="44707"/>
                </a:lnTo>
                <a:lnTo>
                  <a:pt x="10044" y="43810"/>
                </a:lnTo>
                <a:lnTo>
                  <a:pt x="10044" y="52552"/>
                </a:lnTo>
                <a:lnTo>
                  <a:pt x="9741" y="52779"/>
                </a:lnTo>
                <a:lnTo>
                  <a:pt x="9399" y="53007"/>
                </a:lnTo>
                <a:lnTo>
                  <a:pt x="8667" y="53500"/>
                </a:lnTo>
                <a:lnTo>
                  <a:pt x="7062" y="54535"/>
                </a:lnTo>
                <a:lnTo>
                  <a:pt x="6228" y="55091"/>
                </a:lnTo>
                <a:lnTo>
                  <a:pt x="5420" y="55660"/>
                </a:lnTo>
                <a:lnTo>
                  <a:pt x="5016" y="55950"/>
                </a:lnTo>
                <a:lnTo>
                  <a:pt x="4637" y="56241"/>
                </a:lnTo>
                <a:lnTo>
                  <a:pt x="4270" y="56544"/>
                </a:lnTo>
                <a:lnTo>
                  <a:pt x="3916" y="56847"/>
                </a:lnTo>
                <a:lnTo>
                  <a:pt x="3588" y="57150"/>
                </a:lnTo>
                <a:lnTo>
                  <a:pt x="3272" y="57454"/>
                </a:lnTo>
                <a:lnTo>
                  <a:pt x="2994" y="57757"/>
                </a:lnTo>
                <a:lnTo>
                  <a:pt x="2742" y="58073"/>
                </a:lnTo>
                <a:lnTo>
                  <a:pt x="2527" y="58388"/>
                </a:lnTo>
                <a:lnTo>
                  <a:pt x="2426" y="58540"/>
                </a:lnTo>
                <a:lnTo>
                  <a:pt x="2337" y="58704"/>
                </a:lnTo>
                <a:lnTo>
                  <a:pt x="2261" y="58856"/>
                </a:lnTo>
                <a:lnTo>
                  <a:pt x="2186" y="59020"/>
                </a:lnTo>
                <a:lnTo>
                  <a:pt x="2135" y="59172"/>
                </a:lnTo>
                <a:lnTo>
                  <a:pt x="2085" y="59336"/>
                </a:lnTo>
                <a:lnTo>
                  <a:pt x="2047" y="59487"/>
                </a:lnTo>
                <a:lnTo>
                  <a:pt x="2021" y="59652"/>
                </a:lnTo>
                <a:lnTo>
                  <a:pt x="2009" y="59803"/>
                </a:lnTo>
                <a:lnTo>
                  <a:pt x="2009" y="59967"/>
                </a:lnTo>
                <a:lnTo>
                  <a:pt x="2021" y="60119"/>
                </a:lnTo>
                <a:lnTo>
                  <a:pt x="2047" y="60283"/>
                </a:lnTo>
                <a:lnTo>
                  <a:pt x="2072" y="60435"/>
                </a:lnTo>
                <a:lnTo>
                  <a:pt x="2122" y="60599"/>
                </a:lnTo>
                <a:lnTo>
                  <a:pt x="2186" y="60751"/>
                </a:lnTo>
                <a:lnTo>
                  <a:pt x="2274" y="60915"/>
                </a:lnTo>
                <a:lnTo>
                  <a:pt x="2363" y="61066"/>
                </a:lnTo>
                <a:lnTo>
                  <a:pt x="2464" y="61231"/>
                </a:lnTo>
                <a:lnTo>
                  <a:pt x="2590" y="61382"/>
                </a:lnTo>
                <a:lnTo>
                  <a:pt x="2729" y="61547"/>
                </a:lnTo>
                <a:lnTo>
                  <a:pt x="2880" y="61698"/>
                </a:lnTo>
                <a:lnTo>
                  <a:pt x="3057" y="61862"/>
                </a:lnTo>
                <a:lnTo>
                  <a:pt x="3209" y="61989"/>
                </a:lnTo>
                <a:lnTo>
                  <a:pt x="3361" y="62102"/>
                </a:lnTo>
                <a:lnTo>
                  <a:pt x="3512" y="62203"/>
                </a:lnTo>
                <a:lnTo>
                  <a:pt x="3664" y="62292"/>
                </a:lnTo>
                <a:lnTo>
                  <a:pt x="3803" y="62355"/>
                </a:lnTo>
                <a:lnTo>
                  <a:pt x="3954" y="62418"/>
                </a:lnTo>
                <a:lnTo>
                  <a:pt x="4093" y="62469"/>
                </a:lnTo>
                <a:lnTo>
                  <a:pt x="4232" y="62507"/>
                </a:lnTo>
                <a:lnTo>
                  <a:pt x="4371" y="62532"/>
                </a:lnTo>
                <a:lnTo>
                  <a:pt x="4510" y="62545"/>
                </a:lnTo>
                <a:lnTo>
                  <a:pt x="4649" y="62545"/>
                </a:lnTo>
                <a:lnTo>
                  <a:pt x="4788" y="62532"/>
                </a:lnTo>
                <a:lnTo>
                  <a:pt x="4915" y="62519"/>
                </a:lnTo>
                <a:lnTo>
                  <a:pt x="5053" y="62481"/>
                </a:lnTo>
                <a:lnTo>
                  <a:pt x="5180" y="62443"/>
                </a:lnTo>
                <a:lnTo>
                  <a:pt x="5319" y="62393"/>
                </a:lnTo>
                <a:lnTo>
                  <a:pt x="5445" y="62330"/>
                </a:lnTo>
                <a:lnTo>
                  <a:pt x="5571" y="62267"/>
                </a:lnTo>
                <a:lnTo>
                  <a:pt x="5698" y="62191"/>
                </a:lnTo>
                <a:lnTo>
                  <a:pt x="5811" y="62102"/>
                </a:lnTo>
                <a:lnTo>
                  <a:pt x="6064" y="61900"/>
                </a:lnTo>
                <a:lnTo>
                  <a:pt x="6292" y="61685"/>
                </a:lnTo>
                <a:lnTo>
                  <a:pt x="6532" y="61433"/>
                </a:lnTo>
                <a:lnTo>
                  <a:pt x="6759" y="61155"/>
                </a:lnTo>
                <a:lnTo>
                  <a:pt x="6986" y="60852"/>
                </a:lnTo>
                <a:lnTo>
                  <a:pt x="7201" y="60536"/>
                </a:lnTo>
                <a:lnTo>
                  <a:pt x="7416" y="60195"/>
                </a:lnTo>
                <a:lnTo>
                  <a:pt x="7618" y="59841"/>
                </a:lnTo>
                <a:lnTo>
                  <a:pt x="7820" y="59475"/>
                </a:lnTo>
                <a:lnTo>
                  <a:pt x="8022" y="59108"/>
                </a:lnTo>
                <a:lnTo>
                  <a:pt x="8414" y="58338"/>
                </a:lnTo>
                <a:lnTo>
                  <a:pt x="8793" y="57555"/>
                </a:lnTo>
                <a:lnTo>
                  <a:pt x="9501" y="56051"/>
                </a:lnTo>
                <a:lnTo>
                  <a:pt x="9829" y="55369"/>
                </a:lnTo>
                <a:lnTo>
                  <a:pt x="9993" y="55053"/>
                </a:lnTo>
                <a:lnTo>
                  <a:pt x="10157" y="54763"/>
                </a:lnTo>
                <a:lnTo>
                  <a:pt x="11054" y="60523"/>
                </a:lnTo>
                <a:lnTo>
                  <a:pt x="10562" y="60991"/>
                </a:lnTo>
                <a:lnTo>
                  <a:pt x="10056" y="61509"/>
                </a:lnTo>
                <a:lnTo>
                  <a:pt x="9551" y="62064"/>
                </a:lnTo>
                <a:lnTo>
                  <a:pt x="9046" y="62646"/>
                </a:lnTo>
                <a:lnTo>
                  <a:pt x="8793" y="62936"/>
                </a:lnTo>
                <a:lnTo>
                  <a:pt x="8553" y="63239"/>
                </a:lnTo>
                <a:lnTo>
                  <a:pt x="8326" y="63555"/>
                </a:lnTo>
                <a:lnTo>
                  <a:pt x="8098" y="63858"/>
                </a:lnTo>
                <a:lnTo>
                  <a:pt x="7883" y="64174"/>
                </a:lnTo>
                <a:lnTo>
                  <a:pt x="7694" y="64490"/>
                </a:lnTo>
                <a:lnTo>
                  <a:pt x="7504" y="64793"/>
                </a:lnTo>
                <a:lnTo>
                  <a:pt x="7328" y="65109"/>
                </a:lnTo>
                <a:lnTo>
                  <a:pt x="7176" y="65412"/>
                </a:lnTo>
                <a:lnTo>
                  <a:pt x="7037" y="65728"/>
                </a:lnTo>
                <a:lnTo>
                  <a:pt x="6911" y="66031"/>
                </a:lnTo>
                <a:lnTo>
                  <a:pt x="6810" y="66322"/>
                </a:lnTo>
                <a:lnTo>
                  <a:pt x="6734" y="66612"/>
                </a:lnTo>
                <a:lnTo>
                  <a:pt x="6683" y="66903"/>
                </a:lnTo>
                <a:lnTo>
                  <a:pt x="6658" y="67181"/>
                </a:lnTo>
                <a:lnTo>
                  <a:pt x="6645" y="67446"/>
                </a:lnTo>
                <a:lnTo>
                  <a:pt x="6671" y="67699"/>
                </a:lnTo>
                <a:lnTo>
                  <a:pt x="6696" y="67825"/>
                </a:lnTo>
                <a:lnTo>
                  <a:pt x="6734" y="67951"/>
                </a:lnTo>
                <a:lnTo>
                  <a:pt x="6772" y="68078"/>
                </a:lnTo>
                <a:lnTo>
                  <a:pt x="6810" y="68191"/>
                </a:lnTo>
                <a:lnTo>
                  <a:pt x="6873" y="68305"/>
                </a:lnTo>
                <a:lnTo>
                  <a:pt x="6936" y="68419"/>
                </a:lnTo>
                <a:lnTo>
                  <a:pt x="6999" y="68520"/>
                </a:lnTo>
                <a:lnTo>
                  <a:pt x="7087" y="68621"/>
                </a:lnTo>
                <a:lnTo>
                  <a:pt x="7176" y="68722"/>
                </a:lnTo>
                <a:lnTo>
                  <a:pt x="7264" y="68823"/>
                </a:lnTo>
                <a:lnTo>
                  <a:pt x="7378" y="68911"/>
                </a:lnTo>
                <a:lnTo>
                  <a:pt x="7492" y="69000"/>
                </a:lnTo>
                <a:lnTo>
                  <a:pt x="7618" y="69088"/>
                </a:lnTo>
                <a:lnTo>
                  <a:pt x="7757" y="69164"/>
                </a:lnTo>
                <a:lnTo>
                  <a:pt x="7947" y="69240"/>
                </a:lnTo>
                <a:lnTo>
                  <a:pt x="8123" y="69278"/>
                </a:lnTo>
                <a:lnTo>
                  <a:pt x="8300" y="69303"/>
                </a:lnTo>
                <a:lnTo>
                  <a:pt x="8465" y="69290"/>
                </a:lnTo>
                <a:lnTo>
                  <a:pt x="8629" y="69265"/>
                </a:lnTo>
                <a:lnTo>
                  <a:pt x="8780" y="69215"/>
                </a:lnTo>
                <a:lnTo>
                  <a:pt x="8919" y="69151"/>
                </a:lnTo>
                <a:lnTo>
                  <a:pt x="9058" y="69063"/>
                </a:lnTo>
                <a:lnTo>
                  <a:pt x="9185" y="68962"/>
                </a:lnTo>
                <a:lnTo>
                  <a:pt x="9298" y="68848"/>
                </a:lnTo>
                <a:lnTo>
                  <a:pt x="9412" y="68722"/>
                </a:lnTo>
                <a:lnTo>
                  <a:pt x="9513" y="68583"/>
                </a:lnTo>
                <a:lnTo>
                  <a:pt x="9602" y="68444"/>
                </a:lnTo>
                <a:lnTo>
                  <a:pt x="9677" y="68292"/>
                </a:lnTo>
                <a:lnTo>
                  <a:pt x="9753" y="68141"/>
                </a:lnTo>
                <a:lnTo>
                  <a:pt x="9816" y="67989"/>
                </a:lnTo>
                <a:lnTo>
                  <a:pt x="10246" y="66776"/>
                </a:lnTo>
                <a:lnTo>
                  <a:pt x="10675" y="65551"/>
                </a:lnTo>
                <a:lnTo>
                  <a:pt x="11547" y="62936"/>
                </a:lnTo>
                <a:lnTo>
                  <a:pt x="11926" y="64250"/>
                </a:lnTo>
                <a:lnTo>
                  <a:pt x="12280" y="65513"/>
                </a:lnTo>
                <a:lnTo>
                  <a:pt x="12444" y="66132"/>
                </a:lnTo>
                <a:lnTo>
                  <a:pt x="12608" y="66751"/>
                </a:lnTo>
                <a:lnTo>
                  <a:pt x="12747" y="67370"/>
                </a:lnTo>
                <a:lnTo>
                  <a:pt x="12861" y="67977"/>
                </a:lnTo>
                <a:lnTo>
                  <a:pt x="12874" y="68103"/>
                </a:lnTo>
                <a:lnTo>
                  <a:pt x="12874" y="68217"/>
                </a:lnTo>
                <a:lnTo>
                  <a:pt x="12848" y="68330"/>
                </a:lnTo>
                <a:lnTo>
                  <a:pt x="12811" y="68457"/>
                </a:lnTo>
                <a:lnTo>
                  <a:pt x="12773" y="68583"/>
                </a:lnTo>
                <a:lnTo>
                  <a:pt x="12709" y="68697"/>
                </a:lnTo>
                <a:lnTo>
                  <a:pt x="12583" y="68949"/>
                </a:lnTo>
                <a:lnTo>
                  <a:pt x="12432" y="69189"/>
                </a:lnTo>
                <a:lnTo>
                  <a:pt x="12293" y="69442"/>
                </a:lnTo>
                <a:lnTo>
                  <a:pt x="12179" y="69695"/>
                </a:lnTo>
                <a:lnTo>
                  <a:pt x="12128" y="69821"/>
                </a:lnTo>
                <a:lnTo>
                  <a:pt x="12090" y="69947"/>
                </a:lnTo>
                <a:lnTo>
                  <a:pt x="12002" y="70326"/>
                </a:lnTo>
                <a:lnTo>
                  <a:pt x="11901" y="70680"/>
                </a:lnTo>
                <a:lnTo>
                  <a:pt x="11724" y="71362"/>
                </a:lnTo>
                <a:lnTo>
                  <a:pt x="11636" y="71691"/>
                </a:lnTo>
                <a:lnTo>
                  <a:pt x="11560" y="72032"/>
                </a:lnTo>
                <a:lnTo>
                  <a:pt x="11497" y="72398"/>
                </a:lnTo>
                <a:lnTo>
                  <a:pt x="11446" y="72777"/>
                </a:lnTo>
                <a:lnTo>
                  <a:pt x="11433" y="72853"/>
                </a:lnTo>
                <a:lnTo>
                  <a:pt x="11446" y="72954"/>
                </a:lnTo>
                <a:lnTo>
                  <a:pt x="11471" y="73169"/>
                </a:lnTo>
                <a:lnTo>
                  <a:pt x="11535" y="73421"/>
                </a:lnTo>
                <a:lnTo>
                  <a:pt x="11636" y="73674"/>
                </a:lnTo>
                <a:lnTo>
                  <a:pt x="11686" y="73800"/>
                </a:lnTo>
                <a:lnTo>
                  <a:pt x="11749" y="73927"/>
                </a:lnTo>
                <a:lnTo>
                  <a:pt x="11812" y="74040"/>
                </a:lnTo>
                <a:lnTo>
                  <a:pt x="11888" y="74141"/>
                </a:lnTo>
                <a:lnTo>
                  <a:pt x="11964" y="74242"/>
                </a:lnTo>
                <a:lnTo>
                  <a:pt x="12053" y="74318"/>
                </a:lnTo>
                <a:lnTo>
                  <a:pt x="12141" y="74381"/>
                </a:lnTo>
                <a:lnTo>
                  <a:pt x="12229" y="74432"/>
                </a:lnTo>
                <a:lnTo>
                  <a:pt x="12368" y="74482"/>
                </a:lnTo>
                <a:lnTo>
                  <a:pt x="12507" y="74508"/>
                </a:lnTo>
                <a:lnTo>
                  <a:pt x="12634" y="74520"/>
                </a:lnTo>
                <a:lnTo>
                  <a:pt x="12747" y="74520"/>
                </a:lnTo>
                <a:lnTo>
                  <a:pt x="12848" y="74495"/>
                </a:lnTo>
                <a:lnTo>
                  <a:pt x="12937" y="74470"/>
                </a:lnTo>
                <a:lnTo>
                  <a:pt x="13025" y="74419"/>
                </a:lnTo>
                <a:lnTo>
                  <a:pt x="13101" y="74356"/>
                </a:lnTo>
                <a:lnTo>
                  <a:pt x="13164" y="74280"/>
                </a:lnTo>
                <a:lnTo>
                  <a:pt x="13227" y="74192"/>
                </a:lnTo>
                <a:lnTo>
                  <a:pt x="13291" y="74103"/>
                </a:lnTo>
                <a:lnTo>
                  <a:pt x="13341" y="73990"/>
                </a:lnTo>
                <a:lnTo>
                  <a:pt x="13417" y="73750"/>
                </a:lnTo>
                <a:lnTo>
                  <a:pt x="13480" y="73484"/>
                </a:lnTo>
                <a:lnTo>
                  <a:pt x="13543" y="73206"/>
                </a:lnTo>
                <a:lnTo>
                  <a:pt x="13581" y="72903"/>
                </a:lnTo>
                <a:lnTo>
                  <a:pt x="13657" y="72284"/>
                </a:lnTo>
                <a:lnTo>
                  <a:pt x="13708" y="71994"/>
                </a:lnTo>
                <a:lnTo>
                  <a:pt x="13758" y="71703"/>
                </a:lnTo>
                <a:lnTo>
                  <a:pt x="13821" y="71451"/>
                </a:lnTo>
                <a:lnTo>
                  <a:pt x="13859" y="71324"/>
                </a:lnTo>
                <a:lnTo>
                  <a:pt x="13910" y="71223"/>
                </a:lnTo>
                <a:lnTo>
                  <a:pt x="14642" y="74407"/>
                </a:lnTo>
                <a:lnTo>
                  <a:pt x="15021" y="76011"/>
                </a:lnTo>
                <a:lnTo>
                  <a:pt x="15413" y="77603"/>
                </a:lnTo>
                <a:lnTo>
                  <a:pt x="15489" y="77982"/>
                </a:lnTo>
                <a:lnTo>
                  <a:pt x="15590" y="78449"/>
                </a:lnTo>
                <a:lnTo>
                  <a:pt x="15716" y="78954"/>
                </a:lnTo>
                <a:lnTo>
                  <a:pt x="15779" y="79194"/>
                </a:lnTo>
                <a:lnTo>
                  <a:pt x="15868" y="79434"/>
                </a:lnTo>
                <a:lnTo>
                  <a:pt x="15956" y="79649"/>
                </a:lnTo>
                <a:lnTo>
                  <a:pt x="16057" y="79839"/>
                </a:lnTo>
                <a:lnTo>
                  <a:pt x="16158" y="80003"/>
                </a:lnTo>
                <a:lnTo>
                  <a:pt x="16222" y="80066"/>
                </a:lnTo>
                <a:lnTo>
                  <a:pt x="16285" y="80129"/>
                </a:lnTo>
                <a:lnTo>
                  <a:pt x="16361" y="80180"/>
                </a:lnTo>
                <a:lnTo>
                  <a:pt x="16424" y="80205"/>
                </a:lnTo>
                <a:lnTo>
                  <a:pt x="16500" y="80230"/>
                </a:lnTo>
                <a:lnTo>
                  <a:pt x="16575" y="80243"/>
                </a:lnTo>
                <a:lnTo>
                  <a:pt x="16664" y="80243"/>
                </a:lnTo>
                <a:lnTo>
                  <a:pt x="16752" y="80218"/>
                </a:lnTo>
                <a:lnTo>
                  <a:pt x="16841" y="80180"/>
                </a:lnTo>
                <a:lnTo>
                  <a:pt x="16929" y="80129"/>
                </a:lnTo>
                <a:lnTo>
                  <a:pt x="17043" y="80053"/>
                </a:lnTo>
                <a:lnTo>
                  <a:pt x="17156" y="79965"/>
                </a:lnTo>
                <a:lnTo>
                  <a:pt x="17245" y="79876"/>
                </a:lnTo>
                <a:lnTo>
                  <a:pt x="17321" y="79775"/>
                </a:lnTo>
                <a:lnTo>
                  <a:pt x="17397" y="79674"/>
                </a:lnTo>
                <a:lnTo>
                  <a:pt x="17460" y="79561"/>
                </a:lnTo>
                <a:lnTo>
                  <a:pt x="17510" y="79447"/>
                </a:lnTo>
                <a:lnTo>
                  <a:pt x="17548" y="79321"/>
                </a:lnTo>
                <a:lnTo>
                  <a:pt x="17573" y="79194"/>
                </a:lnTo>
                <a:lnTo>
                  <a:pt x="17599" y="79068"/>
                </a:lnTo>
                <a:lnTo>
                  <a:pt x="17611" y="78929"/>
                </a:lnTo>
                <a:lnTo>
                  <a:pt x="17611" y="78803"/>
                </a:lnTo>
                <a:lnTo>
                  <a:pt x="17611" y="78512"/>
                </a:lnTo>
                <a:lnTo>
                  <a:pt x="17573" y="78222"/>
                </a:lnTo>
                <a:lnTo>
                  <a:pt x="17510" y="77918"/>
                </a:lnTo>
                <a:lnTo>
                  <a:pt x="17422" y="77615"/>
                </a:lnTo>
                <a:lnTo>
                  <a:pt x="17321" y="77312"/>
                </a:lnTo>
                <a:lnTo>
                  <a:pt x="17220" y="77009"/>
                </a:lnTo>
                <a:lnTo>
                  <a:pt x="17093" y="76706"/>
                </a:lnTo>
                <a:lnTo>
                  <a:pt x="16967" y="76415"/>
                </a:lnTo>
                <a:lnTo>
                  <a:pt x="16689" y="75859"/>
                </a:lnTo>
                <a:lnTo>
                  <a:pt x="16449" y="75354"/>
                </a:lnTo>
                <a:lnTo>
                  <a:pt x="16209" y="74849"/>
                </a:lnTo>
                <a:lnTo>
                  <a:pt x="15994" y="74331"/>
                </a:lnTo>
                <a:lnTo>
                  <a:pt x="15767" y="73800"/>
                </a:lnTo>
                <a:lnTo>
                  <a:pt x="15312" y="72714"/>
                </a:lnTo>
                <a:lnTo>
                  <a:pt x="14832" y="71552"/>
                </a:lnTo>
                <a:lnTo>
                  <a:pt x="14946" y="71589"/>
                </a:lnTo>
                <a:lnTo>
                  <a:pt x="15059" y="71640"/>
                </a:lnTo>
                <a:lnTo>
                  <a:pt x="15299" y="71754"/>
                </a:lnTo>
                <a:lnTo>
                  <a:pt x="15527" y="71905"/>
                </a:lnTo>
                <a:lnTo>
                  <a:pt x="15767" y="72057"/>
                </a:lnTo>
                <a:lnTo>
                  <a:pt x="16222" y="72385"/>
                </a:lnTo>
                <a:lnTo>
                  <a:pt x="16436" y="72550"/>
                </a:lnTo>
                <a:lnTo>
                  <a:pt x="16651" y="72689"/>
                </a:lnTo>
                <a:lnTo>
                  <a:pt x="16853" y="72802"/>
                </a:lnTo>
                <a:lnTo>
                  <a:pt x="17055" y="72891"/>
                </a:lnTo>
                <a:lnTo>
                  <a:pt x="17144" y="72916"/>
                </a:lnTo>
                <a:lnTo>
                  <a:pt x="17232" y="72929"/>
                </a:lnTo>
                <a:lnTo>
                  <a:pt x="17321" y="72941"/>
                </a:lnTo>
                <a:lnTo>
                  <a:pt x="17397" y="72929"/>
                </a:lnTo>
                <a:lnTo>
                  <a:pt x="17472" y="72903"/>
                </a:lnTo>
                <a:lnTo>
                  <a:pt x="17548" y="72865"/>
                </a:lnTo>
                <a:lnTo>
                  <a:pt x="17611" y="72815"/>
                </a:lnTo>
                <a:lnTo>
                  <a:pt x="17674" y="72739"/>
                </a:lnTo>
                <a:lnTo>
                  <a:pt x="17738" y="72651"/>
                </a:lnTo>
                <a:lnTo>
                  <a:pt x="17788" y="72537"/>
                </a:lnTo>
                <a:lnTo>
                  <a:pt x="17839" y="72411"/>
                </a:lnTo>
                <a:lnTo>
                  <a:pt x="17889" y="72259"/>
                </a:lnTo>
                <a:lnTo>
                  <a:pt x="17927" y="72070"/>
                </a:lnTo>
                <a:lnTo>
                  <a:pt x="17940" y="71893"/>
                </a:lnTo>
                <a:lnTo>
                  <a:pt x="17952" y="71703"/>
                </a:lnTo>
                <a:lnTo>
                  <a:pt x="17940" y="71539"/>
                </a:lnTo>
                <a:lnTo>
                  <a:pt x="17915" y="71362"/>
                </a:lnTo>
                <a:lnTo>
                  <a:pt x="17864" y="71198"/>
                </a:lnTo>
                <a:lnTo>
                  <a:pt x="17813" y="71034"/>
                </a:lnTo>
                <a:lnTo>
                  <a:pt x="17738" y="70882"/>
                </a:lnTo>
                <a:lnTo>
                  <a:pt x="17662" y="70730"/>
                </a:lnTo>
                <a:lnTo>
                  <a:pt x="17561" y="70579"/>
                </a:lnTo>
                <a:lnTo>
                  <a:pt x="17460" y="70440"/>
                </a:lnTo>
                <a:lnTo>
                  <a:pt x="17346" y="70301"/>
                </a:lnTo>
                <a:lnTo>
                  <a:pt x="17220" y="70175"/>
                </a:lnTo>
                <a:lnTo>
                  <a:pt x="17081" y="70036"/>
                </a:lnTo>
                <a:lnTo>
                  <a:pt x="16942" y="69909"/>
                </a:lnTo>
                <a:lnTo>
                  <a:pt x="16790" y="69783"/>
                </a:lnTo>
                <a:lnTo>
                  <a:pt x="16474" y="69556"/>
                </a:lnTo>
                <a:lnTo>
                  <a:pt x="16133" y="69328"/>
                </a:lnTo>
                <a:lnTo>
                  <a:pt x="15779" y="69126"/>
                </a:lnTo>
                <a:lnTo>
                  <a:pt x="15413" y="68924"/>
                </a:lnTo>
                <a:lnTo>
                  <a:pt x="15047" y="68734"/>
                </a:lnTo>
                <a:lnTo>
                  <a:pt x="14680" y="68558"/>
                </a:lnTo>
                <a:lnTo>
                  <a:pt x="13973" y="68229"/>
                </a:lnTo>
                <a:lnTo>
                  <a:pt x="12520" y="62456"/>
                </a:lnTo>
                <a:lnTo>
                  <a:pt x="12811" y="62734"/>
                </a:lnTo>
                <a:lnTo>
                  <a:pt x="13088" y="63025"/>
                </a:lnTo>
                <a:lnTo>
                  <a:pt x="13354" y="63328"/>
                </a:lnTo>
                <a:lnTo>
                  <a:pt x="13606" y="63631"/>
                </a:lnTo>
                <a:lnTo>
                  <a:pt x="14087" y="64250"/>
                </a:lnTo>
                <a:lnTo>
                  <a:pt x="14339" y="64540"/>
                </a:lnTo>
                <a:lnTo>
                  <a:pt x="14579" y="64818"/>
                </a:lnTo>
                <a:lnTo>
                  <a:pt x="14845" y="65084"/>
                </a:lnTo>
                <a:lnTo>
                  <a:pt x="15110" y="65324"/>
                </a:lnTo>
                <a:lnTo>
                  <a:pt x="15261" y="65425"/>
                </a:lnTo>
                <a:lnTo>
                  <a:pt x="15400" y="65526"/>
                </a:lnTo>
                <a:lnTo>
                  <a:pt x="15552" y="65627"/>
                </a:lnTo>
                <a:lnTo>
                  <a:pt x="15716" y="65715"/>
                </a:lnTo>
                <a:lnTo>
                  <a:pt x="15868" y="65778"/>
                </a:lnTo>
                <a:lnTo>
                  <a:pt x="16045" y="65854"/>
                </a:lnTo>
                <a:lnTo>
                  <a:pt x="16222" y="65905"/>
                </a:lnTo>
                <a:lnTo>
                  <a:pt x="16398" y="65943"/>
                </a:lnTo>
                <a:lnTo>
                  <a:pt x="16588" y="65981"/>
                </a:lnTo>
                <a:lnTo>
                  <a:pt x="16790" y="65993"/>
                </a:lnTo>
                <a:lnTo>
                  <a:pt x="17005" y="66006"/>
                </a:lnTo>
                <a:lnTo>
                  <a:pt x="17220" y="65993"/>
                </a:lnTo>
                <a:lnTo>
                  <a:pt x="17321" y="65981"/>
                </a:lnTo>
                <a:lnTo>
                  <a:pt x="17422" y="65955"/>
                </a:lnTo>
                <a:lnTo>
                  <a:pt x="17510" y="65917"/>
                </a:lnTo>
                <a:lnTo>
                  <a:pt x="17586" y="65867"/>
                </a:lnTo>
                <a:lnTo>
                  <a:pt x="17662" y="65804"/>
                </a:lnTo>
                <a:lnTo>
                  <a:pt x="17725" y="65728"/>
                </a:lnTo>
                <a:lnTo>
                  <a:pt x="17776" y="65652"/>
                </a:lnTo>
                <a:lnTo>
                  <a:pt x="17826" y="65551"/>
                </a:lnTo>
                <a:lnTo>
                  <a:pt x="17864" y="65463"/>
                </a:lnTo>
                <a:lnTo>
                  <a:pt x="17889" y="65349"/>
                </a:lnTo>
                <a:lnTo>
                  <a:pt x="17940" y="65134"/>
                </a:lnTo>
                <a:lnTo>
                  <a:pt x="17952" y="64894"/>
                </a:lnTo>
                <a:lnTo>
                  <a:pt x="17952" y="64642"/>
                </a:lnTo>
                <a:lnTo>
                  <a:pt x="17940" y="64389"/>
                </a:lnTo>
                <a:lnTo>
                  <a:pt x="17915" y="64149"/>
                </a:lnTo>
                <a:lnTo>
                  <a:pt x="17864" y="63909"/>
                </a:lnTo>
                <a:lnTo>
                  <a:pt x="17813" y="63694"/>
                </a:lnTo>
                <a:lnTo>
                  <a:pt x="17763" y="63505"/>
                </a:lnTo>
                <a:lnTo>
                  <a:pt x="17712" y="63353"/>
                </a:lnTo>
                <a:lnTo>
                  <a:pt x="17662" y="63227"/>
                </a:lnTo>
                <a:lnTo>
                  <a:pt x="17611" y="63164"/>
                </a:lnTo>
                <a:lnTo>
                  <a:pt x="17295" y="62848"/>
                </a:lnTo>
                <a:lnTo>
                  <a:pt x="16967" y="62532"/>
                </a:lnTo>
                <a:lnTo>
                  <a:pt x="16626" y="62229"/>
                </a:lnTo>
                <a:lnTo>
                  <a:pt x="16260" y="61913"/>
                </a:lnTo>
                <a:lnTo>
                  <a:pt x="15893" y="61610"/>
                </a:lnTo>
                <a:lnTo>
                  <a:pt x="15514" y="61319"/>
                </a:lnTo>
                <a:lnTo>
                  <a:pt x="15122" y="61041"/>
                </a:lnTo>
                <a:lnTo>
                  <a:pt x="14743" y="60776"/>
                </a:lnTo>
                <a:lnTo>
                  <a:pt x="14352" y="60523"/>
                </a:lnTo>
                <a:lnTo>
                  <a:pt x="13960" y="60296"/>
                </a:lnTo>
                <a:lnTo>
                  <a:pt x="13581" y="60081"/>
                </a:lnTo>
                <a:lnTo>
                  <a:pt x="13215" y="59892"/>
                </a:lnTo>
                <a:lnTo>
                  <a:pt x="12848" y="59727"/>
                </a:lnTo>
                <a:lnTo>
                  <a:pt x="12507" y="59601"/>
                </a:lnTo>
                <a:lnTo>
                  <a:pt x="12166" y="59500"/>
                </a:lnTo>
                <a:lnTo>
                  <a:pt x="12015" y="59462"/>
                </a:lnTo>
                <a:lnTo>
                  <a:pt x="11863" y="59437"/>
                </a:lnTo>
                <a:lnTo>
                  <a:pt x="11054" y="53436"/>
                </a:lnTo>
                <a:lnTo>
                  <a:pt x="11775" y="54232"/>
                </a:lnTo>
                <a:lnTo>
                  <a:pt x="12065" y="54561"/>
                </a:lnTo>
                <a:lnTo>
                  <a:pt x="12356" y="54851"/>
                </a:lnTo>
                <a:lnTo>
                  <a:pt x="14567" y="57075"/>
                </a:lnTo>
                <a:lnTo>
                  <a:pt x="15678" y="58174"/>
                </a:lnTo>
                <a:lnTo>
                  <a:pt x="16247" y="58717"/>
                </a:lnTo>
                <a:lnTo>
                  <a:pt x="16815" y="59247"/>
                </a:lnTo>
                <a:lnTo>
                  <a:pt x="16954" y="59361"/>
                </a:lnTo>
                <a:lnTo>
                  <a:pt x="17093" y="59475"/>
                </a:lnTo>
                <a:lnTo>
                  <a:pt x="17258" y="59576"/>
                </a:lnTo>
                <a:lnTo>
                  <a:pt x="17422" y="59677"/>
                </a:lnTo>
                <a:lnTo>
                  <a:pt x="17599" y="59778"/>
                </a:lnTo>
                <a:lnTo>
                  <a:pt x="17788" y="59854"/>
                </a:lnTo>
                <a:lnTo>
                  <a:pt x="17978" y="59917"/>
                </a:lnTo>
                <a:lnTo>
                  <a:pt x="18155" y="59955"/>
                </a:lnTo>
                <a:lnTo>
                  <a:pt x="18331" y="59967"/>
                </a:lnTo>
                <a:lnTo>
                  <a:pt x="18508" y="59967"/>
                </a:lnTo>
                <a:lnTo>
                  <a:pt x="18584" y="59942"/>
                </a:lnTo>
                <a:lnTo>
                  <a:pt x="18660" y="59917"/>
                </a:lnTo>
                <a:lnTo>
                  <a:pt x="18736" y="59892"/>
                </a:lnTo>
                <a:lnTo>
                  <a:pt x="18811" y="59841"/>
                </a:lnTo>
                <a:lnTo>
                  <a:pt x="18875" y="59791"/>
                </a:lnTo>
                <a:lnTo>
                  <a:pt x="18938" y="59727"/>
                </a:lnTo>
                <a:lnTo>
                  <a:pt x="18988" y="59664"/>
                </a:lnTo>
                <a:lnTo>
                  <a:pt x="19039" y="59576"/>
                </a:lnTo>
                <a:lnTo>
                  <a:pt x="19077" y="59475"/>
                </a:lnTo>
                <a:lnTo>
                  <a:pt x="19115" y="59374"/>
                </a:lnTo>
                <a:lnTo>
                  <a:pt x="19140" y="59260"/>
                </a:lnTo>
                <a:lnTo>
                  <a:pt x="19165" y="59121"/>
                </a:lnTo>
                <a:lnTo>
                  <a:pt x="19191" y="58793"/>
                </a:lnTo>
                <a:lnTo>
                  <a:pt x="19191" y="58477"/>
                </a:lnTo>
                <a:lnTo>
                  <a:pt x="19153" y="58161"/>
                </a:lnTo>
                <a:lnTo>
                  <a:pt x="19102" y="57858"/>
                </a:lnTo>
                <a:lnTo>
                  <a:pt x="19014" y="57555"/>
                </a:lnTo>
                <a:lnTo>
                  <a:pt x="18900" y="57251"/>
                </a:lnTo>
                <a:lnTo>
                  <a:pt x="18774" y="56961"/>
                </a:lnTo>
                <a:lnTo>
                  <a:pt x="18609" y="56683"/>
                </a:lnTo>
                <a:lnTo>
                  <a:pt x="18432" y="56405"/>
                </a:lnTo>
                <a:lnTo>
                  <a:pt x="18243" y="56140"/>
                </a:lnTo>
                <a:lnTo>
                  <a:pt x="18016" y="55874"/>
                </a:lnTo>
                <a:lnTo>
                  <a:pt x="17788" y="55609"/>
                </a:lnTo>
                <a:lnTo>
                  <a:pt x="17536" y="55357"/>
                </a:lnTo>
                <a:lnTo>
                  <a:pt x="17270" y="55104"/>
                </a:lnTo>
                <a:lnTo>
                  <a:pt x="16992" y="54864"/>
                </a:lnTo>
                <a:lnTo>
                  <a:pt x="16689" y="54636"/>
                </a:lnTo>
                <a:lnTo>
                  <a:pt x="16386" y="54409"/>
                </a:lnTo>
                <a:lnTo>
                  <a:pt x="16070" y="54182"/>
                </a:lnTo>
                <a:lnTo>
                  <a:pt x="15742" y="53967"/>
                </a:lnTo>
                <a:lnTo>
                  <a:pt x="15400" y="53752"/>
                </a:lnTo>
                <a:lnTo>
                  <a:pt x="15059" y="53550"/>
                </a:lnTo>
                <a:lnTo>
                  <a:pt x="14706" y="53348"/>
                </a:lnTo>
                <a:lnTo>
                  <a:pt x="13998" y="52969"/>
                </a:lnTo>
                <a:lnTo>
                  <a:pt x="13278" y="52615"/>
                </a:lnTo>
                <a:lnTo>
                  <a:pt x="12558" y="52274"/>
                </a:lnTo>
                <a:lnTo>
                  <a:pt x="11838" y="51971"/>
                </a:lnTo>
                <a:lnTo>
                  <a:pt x="11143" y="51680"/>
                </a:lnTo>
                <a:lnTo>
                  <a:pt x="11143" y="44341"/>
                </a:lnTo>
                <a:lnTo>
                  <a:pt x="11320" y="44606"/>
                </a:lnTo>
                <a:lnTo>
                  <a:pt x="11497" y="44884"/>
                </a:lnTo>
                <a:lnTo>
                  <a:pt x="11673" y="45187"/>
                </a:lnTo>
                <a:lnTo>
                  <a:pt x="11838" y="45490"/>
                </a:lnTo>
                <a:lnTo>
                  <a:pt x="12002" y="45819"/>
                </a:lnTo>
                <a:lnTo>
                  <a:pt x="12154" y="46147"/>
                </a:lnTo>
                <a:lnTo>
                  <a:pt x="12457" y="46830"/>
                </a:lnTo>
                <a:lnTo>
                  <a:pt x="13038" y="48232"/>
                </a:lnTo>
                <a:lnTo>
                  <a:pt x="13329" y="48927"/>
                </a:lnTo>
                <a:lnTo>
                  <a:pt x="13632" y="49596"/>
                </a:lnTo>
                <a:lnTo>
                  <a:pt x="13783" y="49912"/>
                </a:lnTo>
                <a:lnTo>
                  <a:pt x="13948" y="50228"/>
                </a:lnTo>
                <a:lnTo>
                  <a:pt x="14112" y="50518"/>
                </a:lnTo>
                <a:lnTo>
                  <a:pt x="14276" y="50796"/>
                </a:lnTo>
                <a:lnTo>
                  <a:pt x="14453" y="51061"/>
                </a:lnTo>
                <a:lnTo>
                  <a:pt x="14642" y="51301"/>
                </a:lnTo>
                <a:lnTo>
                  <a:pt x="14832" y="51529"/>
                </a:lnTo>
                <a:lnTo>
                  <a:pt x="15034" y="51731"/>
                </a:lnTo>
                <a:lnTo>
                  <a:pt x="15236" y="51908"/>
                </a:lnTo>
                <a:lnTo>
                  <a:pt x="15464" y="52059"/>
                </a:lnTo>
                <a:lnTo>
                  <a:pt x="15577" y="52123"/>
                </a:lnTo>
                <a:lnTo>
                  <a:pt x="15691" y="52173"/>
                </a:lnTo>
                <a:lnTo>
                  <a:pt x="15805" y="52224"/>
                </a:lnTo>
                <a:lnTo>
                  <a:pt x="15931" y="52274"/>
                </a:lnTo>
                <a:lnTo>
                  <a:pt x="16057" y="52312"/>
                </a:lnTo>
                <a:lnTo>
                  <a:pt x="16184" y="52337"/>
                </a:lnTo>
                <a:lnTo>
                  <a:pt x="16310" y="52350"/>
                </a:lnTo>
                <a:lnTo>
                  <a:pt x="16449" y="52363"/>
                </a:lnTo>
                <a:lnTo>
                  <a:pt x="16588" y="52363"/>
                </a:lnTo>
                <a:lnTo>
                  <a:pt x="16727" y="52350"/>
                </a:lnTo>
                <a:lnTo>
                  <a:pt x="16879" y="52337"/>
                </a:lnTo>
                <a:lnTo>
                  <a:pt x="17018" y="52312"/>
                </a:lnTo>
                <a:lnTo>
                  <a:pt x="17144" y="52287"/>
                </a:lnTo>
                <a:lnTo>
                  <a:pt x="17258" y="52249"/>
                </a:lnTo>
                <a:lnTo>
                  <a:pt x="17359" y="52198"/>
                </a:lnTo>
                <a:lnTo>
                  <a:pt x="17460" y="52148"/>
                </a:lnTo>
                <a:lnTo>
                  <a:pt x="17548" y="52085"/>
                </a:lnTo>
                <a:lnTo>
                  <a:pt x="17637" y="52009"/>
                </a:lnTo>
                <a:lnTo>
                  <a:pt x="17725" y="51933"/>
                </a:lnTo>
                <a:lnTo>
                  <a:pt x="17788" y="51857"/>
                </a:lnTo>
                <a:lnTo>
                  <a:pt x="17864" y="51769"/>
                </a:lnTo>
                <a:lnTo>
                  <a:pt x="17927" y="51668"/>
                </a:lnTo>
                <a:lnTo>
                  <a:pt x="18028" y="51466"/>
                </a:lnTo>
                <a:lnTo>
                  <a:pt x="18117" y="51251"/>
                </a:lnTo>
                <a:lnTo>
                  <a:pt x="18180" y="51011"/>
                </a:lnTo>
                <a:lnTo>
                  <a:pt x="18218" y="50771"/>
                </a:lnTo>
                <a:lnTo>
                  <a:pt x="18230" y="50506"/>
                </a:lnTo>
                <a:lnTo>
                  <a:pt x="18230" y="50240"/>
                </a:lnTo>
                <a:lnTo>
                  <a:pt x="18205" y="49975"/>
                </a:lnTo>
                <a:lnTo>
                  <a:pt x="18167" y="49697"/>
                </a:lnTo>
                <a:lnTo>
                  <a:pt x="18104" y="49432"/>
                </a:lnTo>
                <a:lnTo>
                  <a:pt x="18028" y="49167"/>
                </a:lnTo>
                <a:lnTo>
                  <a:pt x="17927" y="48914"/>
                </a:lnTo>
                <a:lnTo>
                  <a:pt x="17801" y="48623"/>
                </a:lnTo>
                <a:lnTo>
                  <a:pt x="17674" y="48333"/>
                </a:lnTo>
                <a:lnTo>
                  <a:pt x="17536" y="48055"/>
                </a:lnTo>
                <a:lnTo>
                  <a:pt x="17384" y="47790"/>
                </a:lnTo>
                <a:lnTo>
                  <a:pt x="17232" y="47512"/>
                </a:lnTo>
                <a:lnTo>
                  <a:pt x="17081" y="47246"/>
                </a:lnTo>
                <a:lnTo>
                  <a:pt x="16752" y="46741"/>
                </a:lnTo>
                <a:lnTo>
                  <a:pt x="16398" y="46248"/>
                </a:lnTo>
                <a:lnTo>
                  <a:pt x="16032" y="45768"/>
                </a:lnTo>
                <a:lnTo>
                  <a:pt x="15640" y="45314"/>
                </a:lnTo>
                <a:lnTo>
                  <a:pt x="15236" y="44871"/>
                </a:lnTo>
                <a:lnTo>
                  <a:pt x="14807" y="44442"/>
                </a:lnTo>
                <a:lnTo>
                  <a:pt x="14364" y="44038"/>
                </a:lnTo>
                <a:lnTo>
                  <a:pt x="13897" y="43646"/>
                </a:lnTo>
                <a:lnTo>
                  <a:pt x="13417" y="43267"/>
                </a:lnTo>
                <a:lnTo>
                  <a:pt x="12937" y="42888"/>
                </a:lnTo>
                <a:lnTo>
                  <a:pt x="12432" y="42534"/>
                </a:lnTo>
                <a:lnTo>
                  <a:pt x="11914" y="42193"/>
                </a:lnTo>
                <a:lnTo>
                  <a:pt x="11383" y="41852"/>
                </a:lnTo>
                <a:lnTo>
                  <a:pt x="12065" y="32858"/>
                </a:lnTo>
                <a:lnTo>
                  <a:pt x="14617" y="36534"/>
                </a:lnTo>
                <a:lnTo>
                  <a:pt x="14743" y="38378"/>
                </a:lnTo>
                <a:lnTo>
                  <a:pt x="14845" y="40071"/>
                </a:lnTo>
                <a:lnTo>
                  <a:pt x="14971" y="41675"/>
                </a:lnTo>
                <a:lnTo>
                  <a:pt x="15047" y="42459"/>
                </a:lnTo>
                <a:lnTo>
                  <a:pt x="15122" y="43229"/>
                </a:lnTo>
                <a:lnTo>
                  <a:pt x="15160" y="43393"/>
                </a:lnTo>
                <a:lnTo>
                  <a:pt x="15198" y="43570"/>
                </a:lnTo>
                <a:lnTo>
                  <a:pt x="15274" y="43747"/>
                </a:lnTo>
                <a:lnTo>
                  <a:pt x="15350" y="43924"/>
                </a:lnTo>
                <a:lnTo>
                  <a:pt x="15451" y="44088"/>
                </a:lnTo>
                <a:lnTo>
                  <a:pt x="15565" y="44252"/>
                </a:lnTo>
                <a:lnTo>
                  <a:pt x="15678" y="44391"/>
                </a:lnTo>
                <a:lnTo>
                  <a:pt x="15817" y="44518"/>
                </a:lnTo>
                <a:lnTo>
                  <a:pt x="15956" y="44619"/>
                </a:lnTo>
                <a:lnTo>
                  <a:pt x="16108" y="44695"/>
                </a:lnTo>
                <a:lnTo>
                  <a:pt x="16184" y="44720"/>
                </a:lnTo>
                <a:lnTo>
                  <a:pt x="16260" y="44733"/>
                </a:lnTo>
                <a:lnTo>
                  <a:pt x="16335" y="44745"/>
                </a:lnTo>
                <a:lnTo>
                  <a:pt x="16411" y="44733"/>
                </a:lnTo>
                <a:lnTo>
                  <a:pt x="16500" y="44720"/>
                </a:lnTo>
                <a:lnTo>
                  <a:pt x="16575" y="44707"/>
                </a:lnTo>
                <a:lnTo>
                  <a:pt x="16651" y="44669"/>
                </a:lnTo>
                <a:lnTo>
                  <a:pt x="16727" y="44619"/>
                </a:lnTo>
                <a:lnTo>
                  <a:pt x="16815" y="44556"/>
                </a:lnTo>
                <a:lnTo>
                  <a:pt x="16891" y="44480"/>
                </a:lnTo>
                <a:lnTo>
                  <a:pt x="16967" y="44391"/>
                </a:lnTo>
                <a:lnTo>
                  <a:pt x="17043" y="44290"/>
                </a:lnTo>
                <a:lnTo>
                  <a:pt x="17119" y="44177"/>
                </a:lnTo>
                <a:lnTo>
                  <a:pt x="17182" y="44063"/>
                </a:lnTo>
                <a:lnTo>
                  <a:pt x="17232" y="43937"/>
                </a:lnTo>
                <a:lnTo>
                  <a:pt x="17283" y="43810"/>
                </a:lnTo>
                <a:lnTo>
                  <a:pt x="17321" y="43684"/>
                </a:lnTo>
                <a:lnTo>
                  <a:pt x="17359" y="43558"/>
                </a:lnTo>
                <a:lnTo>
                  <a:pt x="17397" y="43280"/>
                </a:lnTo>
                <a:lnTo>
                  <a:pt x="17409" y="43002"/>
                </a:lnTo>
                <a:lnTo>
                  <a:pt x="17409" y="42711"/>
                </a:lnTo>
                <a:lnTo>
                  <a:pt x="17397" y="42408"/>
                </a:lnTo>
                <a:lnTo>
                  <a:pt x="17359" y="42105"/>
                </a:lnTo>
                <a:lnTo>
                  <a:pt x="17270" y="41448"/>
                </a:lnTo>
                <a:lnTo>
                  <a:pt x="17156" y="40778"/>
                </a:lnTo>
                <a:lnTo>
                  <a:pt x="17119" y="40437"/>
                </a:lnTo>
                <a:lnTo>
                  <a:pt x="17081" y="40096"/>
                </a:lnTo>
                <a:lnTo>
                  <a:pt x="17055" y="39743"/>
                </a:lnTo>
                <a:lnTo>
                  <a:pt x="17043" y="39389"/>
                </a:lnTo>
                <a:lnTo>
                  <a:pt x="17043" y="39389"/>
                </a:lnTo>
                <a:lnTo>
                  <a:pt x="19683" y="42939"/>
                </a:lnTo>
                <a:lnTo>
                  <a:pt x="19633" y="43153"/>
                </a:lnTo>
                <a:lnTo>
                  <a:pt x="19582" y="43356"/>
                </a:lnTo>
                <a:lnTo>
                  <a:pt x="19519" y="43570"/>
                </a:lnTo>
                <a:lnTo>
                  <a:pt x="19443" y="43785"/>
                </a:lnTo>
                <a:lnTo>
                  <a:pt x="19266" y="44240"/>
                </a:lnTo>
                <a:lnTo>
                  <a:pt x="19064" y="44695"/>
                </a:lnTo>
                <a:lnTo>
                  <a:pt x="18647" y="45629"/>
                </a:lnTo>
                <a:lnTo>
                  <a:pt x="18445" y="46097"/>
                </a:lnTo>
                <a:lnTo>
                  <a:pt x="18268" y="46552"/>
                </a:lnTo>
                <a:lnTo>
                  <a:pt x="18180" y="46766"/>
                </a:lnTo>
                <a:lnTo>
                  <a:pt x="18117" y="46994"/>
                </a:lnTo>
                <a:lnTo>
                  <a:pt x="18066" y="47208"/>
                </a:lnTo>
                <a:lnTo>
                  <a:pt x="18016" y="47411"/>
                </a:lnTo>
                <a:lnTo>
                  <a:pt x="17990" y="47613"/>
                </a:lnTo>
                <a:lnTo>
                  <a:pt x="17978" y="47802"/>
                </a:lnTo>
                <a:lnTo>
                  <a:pt x="17978" y="47992"/>
                </a:lnTo>
                <a:lnTo>
                  <a:pt x="17990" y="48181"/>
                </a:lnTo>
                <a:lnTo>
                  <a:pt x="18041" y="48345"/>
                </a:lnTo>
                <a:lnTo>
                  <a:pt x="18091" y="48510"/>
                </a:lnTo>
                <a:lnTo>
                  <a:pt x="18180" y="48661"/>
                </a:lnTo>
                <a:lnTo>
                  <a:pt x="18294" y="48800"/>
                </a:lnTo>
                <a:lnTo>
                  <a:pt x="18420" y="48927"/>
                </a:lnTo>
                <a:lnTo>
                  <a:pt x="18584" y="49053"/>
                </a:lnTo>
                <a:lnTo>
                  <a:pt x="18774" y="49154"/>
                </a:lnTo>
                <a:lnTo>
                  <a:pt x="19001" y="49255"/>
                </a:lnTo>
                <a:lnTo>
                  <a:pt x="19191" y="49306"/>
                </a:lnTo>
                <a:lnTo>
                  <a:pt x="19367" y="49343"/>
                </a:lnTo>
                <a:lnTo>
                  <a:pt x="19519" y="49369"/>
                </a:lnTo>
                <a:lnTo>
                  <a:pt x="19671" y="49356"/>
                </a:lnTo>
                <a:lnTo>
                  <a:pt x="19797" y="49331"/>
                </a:lnTo>
                <a:lnTo>
                  <a:pt x="19923" y="49280"/>
                </a:lnTo>
                <a:lnTo>
                  <a:pt x="20024" y="49217"/>
                </a:lnTo>
                <a:lnTo>
                  <a:pt x="20125" y="49141"/>
                </a:lnTo>
                <a:lnTo>
                  <a:pt x="20201" y="49040"/>
                </a:lnTo>
                <a:lnTo>
                  <a:pt x="20277" y="48927"/>
                </a:lnTo>
                <a:lnTo>
                  <a:pt x="20340" y="48800"/>
                </a:lnTo>
                <a:lnTo>
                  <a:pt x="20403" y="48649"/>
                </a:lnTo>
                <a:lnTo>
                  <a:pt x="20441" y="48497"/>
                </a:lnTo>
                <a:lnTo>
                  <a:pt x="20479" y="48333"/>
                </a:lnTo>
                <a:lnTo>
                  <a:pt x="20542" y="47979"/>
                </a:lnTo>
                <a:lnTo>
                  <a:pt x="20580" y="47600"/>
                </a:lnTo>
                <a:lnTo>
                  <a:pt x="20618" y="47196"/>
                </a:lnTo>
                <a:lnTo>
                  <a:pt x="20656" y="46349"/>
                </a:lnTo>
                <a:lnTo>
                  <a:pt x="20669" y="45933"/>
                </a:lnTo>
                <a:lnTo>
                  <a:pt x="20707" y="45528"/>
                </a:lnTo>
                <a:lnTo>
                  <a:pt x="20757" y="45149"/>
                </a:lnTo>
                <a:lnTo>
                  <a:pt x="20782" y="44973"/>
                </a:lnTo>
                <a:lnTo>
                  <a:pt x="20820" y="44808"/>
                </a:lnTo>
                <a:lnTo>
                  <a:pt x="22362" y="48459"/>
                </a:lnTo>
                <a:lnTo>
                  <a:pt x="22185" y="48800"/>
                </a:lnTo>
                <a:lnTo>
                  <a:pt x="21983" y="49154"/>
                </a:lnTo>
                <a:lnTo>
                  <a:pt x="21755" y="49495"/>
                </a:lnTo>
                <a:lnTo>
                  <a:pt x="21528" y="49849"/>
                </a:lnTo>
                <a:lnTo>
                  <a:pt x="21073" y="50544"/>
                </a:lnTo>
                <a:lnTo>
                  <a:pt x="20871" y="50897"/>
                </a:lnTo>
                <a:lnTo>
                  <a:pt x="20681" y="51238"/>
                </a:lnTo>
                <a:lnTo>
                  <a:pt x="20517" y="51579"/>
                </a:lnTo>
                <a:lnTo>
                  <a:pt x="20441" y="51744"/>
                </a:lnTo>
                <a:lnTo>
                  <a:pt x="20378" y="51908"/>
                </a:lnTo>
                <a:lnTo>
                  <a:pt x="20328" y="52072"/>
                </a:lnTo>
                <a:lnTo>
                  <a:pt x="20290" y="52236"/>
                </a:lnTo>
                <a:lnTo>
                  <a:pt x="20264" y="52401"/>
                </a:lnTo>
                <a:lnTo>
                  <a:pt x="20252" y="52565"/>
                </a:lnTo>
                <a:lnTo>
                  <a:pt x="20239" y="52729"/>
                </a:lnTo>
                <a:lnTo>
                  <a:pt x="20252" y="52881"/>
                </a:lnTo>
                <a:lnTo>
                  <a:pt x="20290" y="53045"/>
                </a:lnTo>
                <a:lnTo>
                  <a:pt x="20328" y="53196"/>
                </a:lnTo>
                <a:lnTo>
                  <a:pt x="20391" y="53348"/>
                </a:lnTo>
                <a:lnTo>
                  <a:pt x="20467" y="53512"/>
                </a:lnTo>
                <a:lnTo>
                  <a:pt x="20568" y="53651"/>
                </a:lnTo>
                <a:lnTo>
                  <a:pt x="20681" y="53803"/>
                </a:lnTo>
                <a:lnTo>
                  <a:pt x="20757" y="53866"/>
                </a:lnTo>
                <a:lnTo>
                  <a:pt x="20846" y="53942"/>
                </a:lnTo>
                <a:lnTo>
                  <a:pt x="20959" y="54017"/>
                </a:lnTo>
                <a:lnTo>
                  <a:pt x="21086" y="54081"/>
                </a:lnTo>
                <a:lnTo>
                  <a:pt x="21225" y="54144"/>
                </a:lnTo>
                <a:lnTo>
                  <a:pt x="21338" y="54194"/>
                </a:lnTo>
                <a:lnTo>
                  <a:pt x="21452" y="54220"/>
                </a:lnTo>
                <a:lnTo>
                  <a:pt x="21502" y="54220"/>
                </a:lnTo>
                <a:lnTo>
                  <a:pt x="21540" y="54207"/>
                </a:lnTo>
                <a:lnTo>
                  <a:pt x="21717" y="54144"/>
                </a:lnTo>
                <a:lnTo>
                  <a:pt x="21881" y="54068"/>
                </a:lnTo>
                <a:lnTo>
                  <a:pt x="22033" y="53992"/>
                </a:lnTo>
                <a:lnTo>
                  <a:pt x="22185" y="53891"/>
                </a:lnTo>
                <a:lnTo>
                  <a:pt x="22324" y="53777"/>
                </a:lnTo>
                <a:lnTo>
                  <a:pt x="22463" y="53651"/>
                </a:lnTo>
                <a:lnTo>
                  <a:pt x="22589" y="53512"/>
                </a:lnTo>
                <a:lnTo>
                  <a:pt x="22703" y="53348"/>
                </a:lnTo>
                <a:lnTo>
                  <a:pt x="22816" y="53158"/>
                </a:lnTo>
                <a:lnTo>
                  <a:pt x="22917" y="52956"/>
                </a:lnTo>
                <a:lnTo>
                  <a:pt x="23018" y="52729"/>
                </a:lnTo>
                <a:lnTo>
                  <a:pt x="23120" y="52476"/>
                </a:lnTo>
                <a:lnTo>
                  <a:pt x="23195" y="52211"/>
                </a:lnTo>
                <a:lnTo>
                  <a:pt x="23284" y="51908"/>
                </a:lnTo>
                <a:lnTo>
                  <a:pt x="23347" y="51579"/>
                </a:lnTo>
                <a:lnTo>
                  <a:pt x="23423" y="51213"/>
                </a:lnTo>
                <a:lnTo>
                  <a:pt x="23473" y="51567"/>
                </a:lnTo>
                <a:lnTo>
                  <a:pt x="23511" y="51908"/>
                </a:lnTo>
                <a:lnTo>
                  <a:pt x="23536" y="52236"/>
                </a:lnTo>
                <a:lnTo>
                  <a:pt x="23549" y="52565"/>
                </a:lnTo>
                <a:lnTo>
                  <a:pt x="23574" y="53184"/>
                </a:lnTo>
                <a:lnTo>
                  <a:pt x="23600" y="53462"/>
                </a:lnTo>
                <a:lnTo>
                  <a:pt x="23638" y="53727"/>
                </a:lnTo>
                <a:lnTo>
                  <a:pt x="23612" y="53740"/>
                </a:lnTo>
                <a:lnTo>
                  <a:pt x="23587" y="53790"/>
                </a:lnTo>
                <a:lnTo>
                  <a:pt x="23524" y="53967"/>
                </a:lnTo>
                <a:lnTo>
                  <a:pt x="23360" y="54498"/>
                </a:lnTo>
                <a:lnTo>
                  <a:pt x="23195" y="55041"/>
                </a:lnTo>
                <a:lnTo>
                  <a:pt x="23132" y="55218"/>
                </a:lnTo>
                <a:lnTo>
                  <a:pt x="23107" y="55268"/>
                </a:lnTo>
                <a:lnTo>
                  <a:pt x="23082" y="55281"/>
                </a:lnTo>
                <a:lnTo>
                  <a:pt x="22981" y="55862"/>
                </a:lnTo>
                <a:lnTo>
                  <a:pt x="22905" y="56430"/>
                </a:lnTo>
                <a:lnTo>
                  <a:pt x="22892" y="56696"/>
                </a:lnTo>
                <a:lnTo>
                  <a:pt x="22880" y="56961"/>
                </a:lnTo>
                <a:lnTo>
                  <a:pt x="22880" y="57201"/>
                </a:lnTo>
                <a:lnTo>
                  <a:pt x="22892" y="57428"/>
                </a:lnTo>
                <a:lnTo>
                  <a:pt x="22930" y="57643"/>
                </a:lnTo>
                <a:lnTo>
                  <a:pt x="22981" y="57833"/>
                </a:lnTo>
                <a:lnTo>
                  <a:pt x="23056" y="58009"/>
                </a:lnTo>
                <a:lnTo>
                  <a:pt x="23107" y="58085"/>
                </a:lnTo>
                <a:lnTo>
                  <a:pt x="23157" y="58161"/>
                </a:lnTo>
                <a:lnTo>
                  <a:pt x="23221" y="58224"/>
                </a:lnTo>
                <a:lnTo>
                  <a:pt x="23284" y="58287"/>
                </a:lnTo>
                <a:lnTo>
                  <a:pt x="23360" y="58338"/>
                </a:lnTo>
                <a:lnTo>
                  <a:pt x="23435" y="58388"/>
                </a:lnTo>
                <a:lnTo>
                  <a:pt x="23524" y="58426"/>
                </a:lnTo>
                <a:lnTo>
                  <a:pt x="23625" y="58464"/>
                </a:lnTo>
                <a:lnTo>
                  <a:pt x="23726" y="58489"/>
                </a:lnTo>
                <a:lnTo>
                  <a:pt x="23840" y="58515"/>
                </a:lnTo>
                <a:lnTo>
                  <a:pt x="23979" y="58515"/>
                </a:lnTo>
                <a:lnTo>
                  <a:pt x="24105" y="58489"/>
                </a:lnTo>
                <a:lnTo>
                  <a:pt x="24206" y="58439"/>
                </a:lnTo>
                <a:lnTo>
                  <a:pt x="24307" y="58376"/>
                </a:lnTo>
                <a:lnTo>
                  <a:pt x="24383" y="58287"/>
                </a:lnTo>
                <a:lnTo>
                  <a:pt x="24459" y="58199"/>
                </a:lnTo>
                <a:lnTo>
                  <a:pt x="24522" y="58073"/>
                </a:lnTo>
                <a:lnTo>
                  <a:pt x="24572" y="57946"/>
                </a:lnTo>
                <a:lnTo>
                  <a:pt x="24610" y="57807"/>
                </a:lnTo>
                <a:lnTo>
                  <a:pt x="24636" y="57656"/>
                </a:lnTo>
                <a:lnTo>
                  <a:pt x="24661" y="57491"/>
                </a:lnTo>
                <a:lnTo>
                  <a:pt x="24674" y="57315"/>
                </a:lnTo>
                <a:lnTo>
                  <a:pt x="24686" y="56948"/>
                </a:lnTo>
                <a:lnTo>
                  <a:pt x="24674" y="56557"/>
                </a:lnTo>
                <a:lnTo>
                  <a:pt x="24636" y="56140"/>
                </a:lnTo>
                <a:lnTo>
                  <a:pt x="24585" y="55736"/>
                </a:lnTo>
                <a:lnTo>
                  <a:pt x="24484" y="54940"/>
                </a:lnTo>
                <a:lnTo>
                  <a:pt x="24383" y="54258"/>
                </a:lnTo>
                <a:lnTo>
                  <a:pt x="24358" y="53980"/>
                </a:lnTo>
                <a:lnTo>
                  <a:pt x="24345" y="53752"/>
                </a:lnTo>
                <a:lnTo>
                  <a:pt x="24332" y="53108"/>
                </a:lnTo>
                <a:lnTo>
                  <a:pt x="24307" y="52590"/>
                </a:lnTo>
                <a:lnTo>
                  <a:pt x="24269" y="52173"/>
                </a:lnTo>
                <a:lnTo>
                  <a:pt x="24219" y="51857"/>
                </a:lnTo>
                <a:lnTo>
                  <a:pt x="24181" y="51617"/>
                </a:lnTo>
                <a:lnTo>
                  <a:pt x="24143" y="51440"/>
                </a:lnTo>
                <a:lnTo>
                  <a:pt x="24130" y="51314"/>
                </a:lnTo>
                <a:lnTo>
                  <a:pt x="24118" y="51238"/>
                </a:lnTo>
                <a:lnTo>
                  <a:pt x="24257" y="51276"/>
                </a:lnTo>
                <a:lnTo>
                  <a:pt x="24257" y="51327"/>
                </a:lnTo>
                <a:lnTo>
                  <a:pt x="24282" y="51415"/>
                </a:lnTo>
                <a:lnTo>
                  <a:pt x="24383" y="51668"/>
                </a:lnTo>
                <a:lnTo>
                  <a:pt x="24560" y="52009"/>
                </a:lnTo>
                <a:lnTo>
                  <a:pt x="24762" y="52388"/>
                </a:lnTo>
                <a:lnTo>
                  <a:pt x="24989" y="52767"/>
                </a:lnTo>
                <a:lnTo>
                  <a:pt x="25217" y="53108"/>
                </a:lnTo>
                <a:lnTo>
                  <a:pt x="25318" y="53247"/>
                </a:lnTo>
                <a:lnTo>
                  <a:pt x="25406" y="53361"/>
                </a:lnTo>
                <a:lnTo>
                  <a:pt x="25495" y="53449"/>
                </a:lnTo>
                <a:lnTo>
                  <a:pt x="25558" y="53500"/>
                </a:lnTo>
                <a:lnTo>
                  <a:pt x="25785" y="53613"/>
                </a:lnTo>
                <a:lnTo>
                  <a:pt x="26013" y="53740"/>
                </a:lnTo>
                <a:lnTo>
                  <a:pt x="26126" y="53790"/>
                </a:lnTo>
                <a:lnTo>
                  <a:pt x="26240" y="53841"/>
                </a:lnTo>
                <a:lnTo>
                  <a:pt x="26354" y="53879"/>
                </a:lnTo>
                <a:lnTo>
                  <a:pt x="26480" y="53891"/>
                </a:lnTo>
                <a:lnTo>
                  <a:pt x="26594" y="53879"/>
                </a:lnTo>
                <a:lnTo>
                  <a:pt x="26708" y="53853"/>
                </a:lnTo>
                <a:lnTo>
                  <a:pt x="26821" y="53790"/>
                </a:lnTo>
                <a:lnTo>
                  <a:pt x="26935" y="53702"/>
                </a:lnTo>
                <a:lnTo>
                  <a:pt x="27049" y="53575"/>
                </a:lnTo>
                <a:lnTo>
                  <a:pt x="27150" y="53411"/>
                </a:lnTo>
                <a:lnTo>
                  <a:pt x="27263" y="53209"/>
                </a:lnTo>
                <a:lnTo>
                  <a:pt x="27364" y="52956"/>
                </a:lnTo>
                <a:lnTo>
                  <a:pt x="27364" y="52678"/>
                </a:lnTo>
                <a:lnTo>
                  <a:pt x="27339" y="52401"/>
                </a:lnTo>
                <a:lnTo>
                  <a:pt x="27314" y="52135"/>
                </a:lnTo>
                <a:lnTo>
                  <a:pt x="27276" y="51895"/>
                </a:lnTo>
                <a:lnTo>
                  <a:pt x="27213" y="51655"/>
                </a:lnTo>
                <a:lnTo>
                  <a:pt x="27150" y="51428"/>
                </a:lnTo>
                <a:lnTo>
                  <a:pt x="27074" y="51213"/>
                </a:lnTo>
                <a:lnTo>
                  <a:pt x="26985" y="51024"/>
                </a:lnTo>
                <a:lnTo>
                  <a:pt x="26884" y="50821"/>
                </a:lnTo>
                <a:lnTo>
                  <a:pt x="26783" y="50645"/>
                </a:lnTo>
                <a:lnTo>
                  <a:pt x="26657" y="50480"/>
                </a:lnTo>
                <a:lnTo>
                  <a:pt x="26531" y="50316"/>
                </a:lnTo>
                <a:lnTo>
                  <a:pt x="26404" y="50152"/>
                </a:lnTo>
                <a:lnTo>
                  <a:pt x="26265" y="50013"/>
                </a:lnTo>
                <a:lnTo>
                  <a:pt x="26114" y="49861"/>
                </a:lnTo>
                <a:lnTo>
                  <a:pt x="25962" y="49735"/>
                </a:lnTo>
                <a:lnTo>
                  <a:pt x="25646" y="49482"/>
                </a:lnTo>
                <a:lnTo>
                  <a:pt x="25305" y="49255"/>
                </a:lnTo>
                <a:lnTo>
                  <a:pt x="24951" y="49028"/>
                </a:lnTo>
                <a:lnTo>
                  <a:pt x="24598" y="48825"/>
                </a:lnTo>
                <a:lnTo>
                  <a:pt x="23878" y="48421"/>
                </a:lnTo>
                <a:lnTo>
                  <a:pt x="23536" y="48232"/>
                </a:lnTo>
                <a:lnTo>
                  <a:pt x="23195" y="48017"/>
                </a:lnTo>
                <a:lnTo>
                  <a:pt x="22125" y="45249"/>
                </a:lnTo>
                <a:lnTo>
                  <a:pt x="22125" y="45249"/>
                </a:lnTo>
                <a:lnTo>
                  <a:pt x="22197" y="45288"/>
                </a:lnTo>
                <a:lnTo>
                  <a:pt x="22349" y="45389"/>
                </a:lnTo>
                <a:lnTo>
                  <a:pt x="22501" y="45516"/>
                </a:lnTo>
                <a:lnTo>
                  <a:pt x="22652" y="45655"/>
                </a:lnTo>
                <a:lnTo>
                  <a:pt x="22955" y="45971"/>
                </a:lnTo>
                <a:lnTo>
                  <a:pt x="23271" y="46299"/>
                </a:lnTo>
                <a:lnTo>
                  <a:pt x="23574" y="46627"/>
                </a:lnTo>
                <a:lnTo>
                  <a:pt x="23890" y="46931"/>
                </a:lnTo>
                <a:lnTo>
                  <a:pt x="24042" y="47070"/>
                </a:lnTo>
                <a:lnTo>
                  <a:pt x="24193" y="47183"/>
                </a:lnTo>
                <a:lnTo>
                  <a:pt x="24345" y="47284"/>
                </a:lnTo>
                <a:lnTo>
                  <a:pt x="24484" y="47347"/>
                </a:lnTo>
                <a:lnTo>
                  <a:pt x="24749" y="47449"/>
                </a:lnTo>
                <a:lnTo>
                  <a:pt x="25015" y="47537"/>
                </a:lnTo>
                <a:lnTo>
                  <a:pt x="25154" y="47562"/>
                </a:lnTo>
                <a:lnTo>
                  <a:pt x="25280" y="47587"/>
                </a:lnTo>
                <a:lnTo>
                  <a:pt x="25545" y="47587"/>
                </a:lnTo>
                <a:lnTo>
                  <a:pt x="25672" y="47575"/>
                </a:lnTo>
                <a:lnTo>
                  <a:pt x="25798" y="47550"/>
                </a:lnTo>
                <a:lnTo>
                  <a:pt x="25924" y="47512"/>
                </a:lnTo>
                <a:lnTo>
                  <a:pt x="26038" y="47449"/>
                </a:lnTo>
                <a:lnTo>
                  <a:pt x="26164" y="47373"/>
                </a:lnTo>
                <a:lnTo>
                  <a:pt x="26265" y="47284"/>
                </a:lnTo>
                <a:lnTo>
                  <a:pt x="26379" y="47171"/>
                </a:lnTo>
                <a:lnTo>
                  <a:pt x="26480" y="47044"/>
                </a:lnTo>
                <a:lnTo>
                  <a:pt x="26518" y="46817"/>
                </a:lnTo>
                <a:lnTo>
                  <a:pt x="26543" y="46602"/>
                </a:lnTo>
                <a:lnTo>
                  <a:pt x="26543" y="46375"/>
                </a:lnTo>
                <a:lnTo>
                  <a:pt x="26531" y="46160"/>
                </a:lnTo>
                <a:lnTo>
                  <a:pt x="26493" y="45945"/>
                </a:lnTo>
                <a:lnTo>
                  <a:pt x="26442" y="45730"/>
                </a:lnTo>
                <a:lnTo>
                  <a:pt x="26366" y="45528"/>
                </a:lnTo>
                <a:lnTo>
                  <a:pt x="26291" y="45326"/>
                </a:lnTo>
                <a:lnTo>
                  <a:pt x="26177" y="45124"/>
                </a:lnTo>
                <a:lnTo>
                  <a:pt x="26063" y="44922"/>
                </a:lnTo>
                <a:lnTo>
                  <a:pt x="25924" y="44733"/>
                </a:lnTo>
                <a:lnTo>
                  <a:pt x="25773" y="44543"/>
                </a:lnTo>
                <a:lnTo>
                  <a:pt x="25608" y="44354"/>
                </a:lnTo>
                <a:lnTo>
                  <a:pt x="25432" y="44177"/>
                </a:lnTo>
                <a:lnTo>
                  <a:pt x="25242" y="44000"/>
                </a:lnTo>
                <a:lnTo>
                  <a:pt x="25027" y="43836"/>
                </a:lnTo>
                <a:lnTo>
                  <a:pt x="24812" y="43671"/>
                </a:lnTo>
                <a:lnTo>
                  <a:pt x="24585" y="43520"/>
                </a:lnTo>
                <a:lnTo>
                  <a:pt x="24332" y="43368"/>
                </a:lnTo>
                <a:lnTo>
                  <a:pt x="24080" y="43217"/>
                </a:lnTo>
                <a:lnTo>
                  <a:pt x="23814" y="43078"/>
                </a:lnTo>
                <a:lnTo>
                  <a:pt x="23536" y="42951"/>
                </a:lnTo>
                <a:lnTo>
                  <a:pt x="23246" y="42825"/>
                </a:lnTo>
                <a:lnTo>
                  <a:pt x="22943" y="42711"/>
                </a:lnTo>
                <a:lnTo>
                  <a:pt x="22639" y="42610"/>
                </a:lnTo>
                <a:lnTo>
                  <a:pt x="22324" y="42509"/>
                </a:lnTo>
                <a:lnTo>
                  <a:pt x="21995" y="42408"/>
                </a:lnTo>
                <a:lnTo>
                  <a:pt x="21654" y="42332"/>
                </a:lnTo>
                <a:lnTo>
                  <a:pt x="21313" y="42257"/>
                </a:lnTo>
                <a:lnTo>
                  <a:pt x="20959" y="42193"/>
                </a:lnTo>
                <a:lnTo>
                  <a:pt x="20605" y="42130"/>
                </a:lnTo>
                <a:lnTo>
                  <a:pt x="20239" y="42092"/>
                </a:lnTo>
                <a:lnTo>
                  <a:pt x="18230" y="39288"/>
                </a:lnTo>
                <a:lnTo>
                  <a:pt x="18432" y="39326"/>
                </a:lnTo>
                <a:lnTo>
                  <a:pt x="18635" y="39389"/>
                </a:lnTo>
                <a:lnTo>
                  <a:pt x="19039" y="39515"/>
                </a:lnTo>
                <a:lnTo>
                  <a:pt x="19456" y="39679"/>
                </a:lnTo>
                <a:lnTo>
                  <a:pt x="19873" y="39869"/>
                </a:lnTo>
                <a:lnTo>
                  <a:pt x="20719" y="40248"/>
                </a:lnTo>
                <a:lnTo>
                  <a:pt x="21136" y="40425"/>
                </a:lnTo>
                <a:lnTo>
                  <a:pt x="21553" y="40576"/>
                </a:lnTo>
                <a:lnTo>
                  <a:pt x="21755" y="40652"/>
                </a:lnTo>
                <a:lnTo>
                  <a:pt x="21945" y="40703"/>
                </a:lnTo>
                <a:lnTo>
                  <a:pt x="22147" y="40753"/>
                </a:lnTo>
                <a:lnTo>
                  <a:pt x="22336" y="40791"/>
                </a:lnTo>
                <a:lnTo>
                  <a:pt x="22526" y="40816"/>
                </a:lnTo>
                <a:lnTo>
                  <a:pt x="22703" y="40829"/>
                </a:lnTo>
                <a:lnTo>
                  <a:pt x="22880" y="40816"/>
                </a:lnTo>
                <a:lnTo>
                  <a:pt x="23056" y="40791"/>
                </a:lnTo>
                <a:lnTo>
                  <a:pt x="23221" y="40753"/>
                </a:lnTo>
                <a:lnTo>
                  <a:pt x="23385" y="40703"/>
                </a:lnTo>
                <a:lnTo>
                  <a:pt x="23536" y="40627"/>
                </a:lnTo>
                <a:lnTo>
                  <a:pt x="23688" y="40526"/>
                </a:lnTo>
                <a:lnTo>
                  <a:pt x="23827" y="40400"/>
                </a:lnTo>
                <a:lnTo>
                  <a:pt x="23966" y="40261"/>
                </a:lnTo>
                <a:lnTo>
                  <a:pt x="24092" y="40084"/>
                </a:lnTo>
                <a:lnTo>
                  <a:pt x="24206" y="39894"/>
                </a:lnTo>
                <a:lnTo>
                  <a:pt x="24307" y="39692"/>
                </a:lnTo>
                <a:lnTo>
                  <a:pt x="24383" y="39503"/>
                </a:lnTo>
                <a:lnTo>
                  <a:pt x="24433" y="39326"/>
                </a:lnTo>
                <a:lnTo>
                  <a:pt x="24471" y="39162"/>
                </a:lnTo>
                <a:lnTo>
                  <a:pt x="24484" y="38997"/>
                </a:lnTo>
                <a:lnTo>
                  <a:pt x="24484" y="38833"/>
                </a:lnTo>
                <a:lnTo>
                  <a:pt x="24446" y="38681"/>
                </a:lnTo>
                <a:lnTo>
                  <a:pt x="24396" y="38543"/>
                </a:lnTo>
                <a:lnTo>
                  <a:pt x="24320" y="38404"/>
                </a:lnTo>
                <a:lnTo>
                  <a:pt x="24231" y="38265"/>
                </a:lnTo>
                <a:lnTo>
                  <a:pt x="24105" y="38138"/>
                </a:lnTo>
                <a:lnTo>
                  <a:pt x="23966" y="38025"/>
                </a:lnTo>
                <a:lnTo>
                  <a:pt x="23802" y="37898"/>
                </a:lnTo>
                <a:lnTo>
                  <a:pt x="23612" y="37797"/>
                </a:lnTo>
                <a:lnTo>
                  <a:pt x="23398" y="37683"/>
                </a:lnTo>
                <a:lnTo>
                  <a:pt x="23157" y="37582"/>
                </a:lnTo>
                <a:lnTo>
                  <a:pt x="22892" y="37481"/>
                </a:lnTo>
                <a:lnTo>
                  <a:pt x="22602" y="37393"/>
                </a:lnTo>
                <a:lnTo>
                  <a:pt x="22298" y="37305"/>
                </a:lnTo>
                <a:lnTo>
                  <a:pt x="21957" y="37216"/>
                </a:lnTo>
                <a:lnTo>
                  <a:pt x="21591" y="37140"/>
                </a:lnTo>
                <a:lnTo>
                  <a:pt x="21187" y="37065"/>
                </a:lnTo>
                <a:lnTo>
                  <a:pt x="20328" y="36913"/>
                </a:lnTo>
                <a:lnTo>
                  <a:pt x="19355" y="36787"/>
                </a:lnTo>
                <a:lnTo>
                  <a:pt x="18256" y="36660"/>
                </a:lnTo>
                <a:lnTo>
                  <a:pt x="17055" y="36534"/>
                </a:lnTo>
                <a:lnTo>
                  <a:pt x="15729" y="36420"/>
                </a:lnTo>
                <a:lnTo>
                  <a:pt x="15413" y="35928"/>
                </a:lnTo>
                <a:lnTo>
                  <a:pt x="15085" y="35435"/>
                </a:lnTo>
                <a:lnTo>
                  <a:pt x="14402" y="34462"/>
                </a:lnTo>
                <a:lnTo>
                  <a:pt x="14074" y="33970"/>
                </a:lnTo>
                <a:lnTo>
                  <a:pt x="13745" y="33477"/>
                </a:lnTo>
                <a:lnTo>
                  <a:pt x="13430" y="32984"/>
                </a:lnTo>
                <a:lnTo>
                  <a:pt x="13126" y="32466"/>
                </a:lnTo>
                <a:lnTo>
                  <a:pt x="12987" y="32214"/>
                </a:lnTo>
                <a:lnTo>
                  <a:pt x="12861" y="31948"/>
                </a:lnTo>
                <a:lnTo>
                  <a:pt x="12735" y="31683"/>
                </a:lnTo>
                <a:lnTo>
                  <a:pt x="12608" y="31405"/>
                </a:lnTo>
                <a:lnTo>
                  <a:pt x="12507" y="31127"/>
                </a:lnTo>
                <a:lnTo>
                  <a:pt x="12406" y="30849"/>
                </a:lnTo>
                <a:lnTo>
                  <a:pt x="12305" y="30559"/>
                </a:lnTo>
                <a:lnTo>
                  <a:pt x="12229" y="30268"/>
                </a:lnTo>
                <a:lnTo>
                  <a:pt x="12154" y="29965"/>
                </a:lnTo>
                <a:lnTo>
                  <a:pt x="12103" y="29649"/>
                </a:lnTo>
                <a:lnTo>
                  <a:pt x="12053" y="29333"/>
                </a:lnTo>
                <a:lnTo>
                  <a:pt x="12015" y="29018"/>
                </a:lnTo>
                <a:lnTo>
                  <a:pt x="12002" y="28689"/>
                </a:lnTo>
                <a:lnTo>
                  <a:pt x="11989" y="28348"/>
                </a:lnTo>
                <a:lnTo>
                  <a:pt x="12002" y="27994"/>
                </a:lnTo>
                <a:lnTo>
                  <a:pt x="12027" y="27641"/>
                </a:lnTo>
                <a:lnTo>
                  <a:pt x="12103" y="26630"/>
                </a:lnTo>
                <a:lnTo>
                  <a:pt x="12154" y="25607"/>
                </a:lnTo>
                <a:lnTo>
                  <a:pt x="12179" y="24583"/>
                </a:lnTo>
                <a:lnTo>
                  <a:pt x="12191" y="23573"/>
                </a:lnTo>
                <a:lnTo>
                  <a:pt x="12179" y="22550"/>
                </a:lnTo>
                <a:lnTo>
                  <a:pt x="12154" y="21526"/>
                </a:lnTo>
                <a:lnTo>
                  <a:pt x="12103" y="20516"/>
                </a:lnTo>
                <a:lnTo>
                  <a:pt x="12040" y="19493"/>
                </a:lnTo>
                <a:lnTo>
                  <a:pt x="11951" y="18469"/>
                </a:lnTo>
                <a:lnTo>
                  <a:pt x="11863" y="17459"/>
                </a:lnTo>
                <a:lnTo>
                  <a:pt x="11737" y="16435"/>
                </a:lnTo>
                <a:lnTo>
                  <a:pt x="11610" y="15425"/>
                </a:lnTo>
                <a:lnTo>
                  <a:pt x="11459" y="14402"/>
                </a:lnTo>
                <a:lnTo>
                  <a:pt x="11307" y="13391"/>
                </a:lnTo>
                <a:lnTo>
                  <a:pt x="11130" y="12380"/>
                </a:lnTo>
                <a:lnTo>
                  <a:pt x="10941" y="11370"/>
                </a:lnTo>
                <a:lnTo>
                  <a:pt x="10827" y="10814"/>
                </a:lnTo>
                <a:lnTo>
                  <a:pt x="10688" y="10258"/>
                </a:lnTo>
                <a:lnTo>
                  <a:pt x="10398" y="9146"/>
                </a:lnTo>
                <a:lnTo>
                  <a:pt x="10246" y="8603"/>
                </a:lnTo>
                <a:lnTo>
                  <a:pt x="10094" y="8035"/>
                </a:lnTo>
                <a:lnTo>
                  <a:pt x="9968" y="7479"/>
                </a:lnTo>
                <a:lnTo>
                  <a:pt x="9854" y="6923"/>
                </a:lnTo>
                <a:lnTo>
                  <a:pt x="9753" y="6355"/>
                </a:lnTo>
                <a:lnTo>
                  <a:pt x="9728" y="6077"/>
                </a:lnTo>
                <a:lnTo>
                  <a:pt x="9703" y="5799"/>
                </a:lnTo>
                <a:lnTo>
                  <a:pt x="9677" y="5508"/>
                </a:lnTo>
                <a:lnTo>
                  <a:pt x="9677" y="5230"/>
                </a:lnTo>
                <a:lnTo>
                  <a:pt x="9677" y="4940"/>
                </a:lnTo>
                <a:lnTo>
                  <a:pt x="9690" y="4662"/>
                </a:lnTo>
                <a:lnTo>
                  <a:pt x="9715" y="4371"/>
                </a:lnTo>
                <a:lnTo>
                  <a:pt x="9753" y="4093"/>
                </a:lnTo>
                <a:lnTo>
                  <a:pt x="9804" y="3803"/>
                </a:lnTo>
                <a:lnTo>
                  <a:pt x="9867" y="3512"/>
                </a:lnTo>
                <a:lnTo>
                  <a:pt x="9955" y="3222"/>
                </a:lnTo>
                <a:lnTo>
                  <a:pt x="10044" y="2931"/>
                </a:lnTo>
                <a:lnTo>
                  <a:pt x="10157" y="2641"/>
                </a:lnTo>
                <a:lnTo>
                  <a:pt x="10296" y="2350"/>
                </a:lnTo>
                <a:lnTo>
                  <a:pt x="10296" y="2337"/>
                </a:lnTo>
                <a:lnTo>
                  <a:pt x="10271" y="2312"/>
                </a:lnTo>
                <a:lnTo>
                  <a:pt x="10208" y="2262"/>
                </a:lnTo>
                <a:lnTo>
                  <a:pt x="9993" y="2059"/>
                </a:lnTo>
                <a:lnTo>
                  <a:pt x="9159" y="3740"/>
                </a:lnTo>
                <a:lnTo>
                  <a:pt x="7479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Subtitle 1">
            <a:extLst>
              <a:ext uri="{FF2B5EF4-FFF2-40B4-BE49-F238E27FC236}">
                <a16:creationId xmlns:a16="http://schemas.microsoft.com/office/drawing/2014/main" id="{4F4C5497-BE73-468F-AE4B-975381723B77}"/>
              </a:ext>
            </a:extLst>
          </p:cNvPr>
          <p:cNvSpPr txBox="1">
            <a:spLocks/>
          </p:cNvSpPr>
          <p:nvPr/>
        </p:nvSpPr>
        <p:spPr>
          <a:xfrm>
            <a:off x="7981507" y="4734496"/>
            <a:ext cx="907312" cy="2480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"/>
                <a:ea typeface="Oxygen"/>
                <a:cs typeface="Oxygen"/>
                <a:sym typeface="Oxyge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9pPr>
          </a:lstStyle>
          <a:p>
            <a:r>
              <a:rPr lang="en-US" sz="130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52"/>
          <p:cNvSpPr txBox="1">
            <a:spLocks noGrp="1"/>
          </p:cNvSpPr>
          <p:nvPr>
            <p:ph type="title"/>
          </p:nvPr>
        </p:nvSpPr>
        <p:spPr>
          <a:xfrm>
            <a:off x="690881" y="159275"/>
            <a:ext cx="2951888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0" dirty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Phần 6 : Kiểm thử</a:t>
            </a:r>
            <a:endParaRPr sz="3000" b="0" dirty="0">
              <a:solidFill>
                <a:schemeClr val="bg1">
                  <a:lumMod val="1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Google Shape;637;p66">
            <a:extLst>
              <a:ext uri="{FF2B5EF4-FFF2-40B4-BE49-F238E27FC236}">
                <a16:creationId xmlns:a16="http://schemas.microsoft.com/office/drawing/2014/main" id="{07674495-8F31-4327-8755-4A0D41DA66B8}"/>
              </a:ext>
            </a:extLst>
          </p:cNvPr>
          <p:cNvSpPr/>
          <p:nvPr/>
        </p:nvSpPr>
        <p:spPr>
          <a:xfrm rot="10800000">
            <a:off x="8175369" y="4203537"/>
            <a:ext cx="563994" cy="584953"/>
          </a:xfrm>
          <a:custGeom>
            <a:avLst/>
            <a:gdLst/>
            <a:ahLst/>
            <a:cxnLst/>
            <a:rect l="l" t="t" r="r" b="b"/>
            <a:pathLst>
              <a:path w="103723" h="103715" extrusionOk="0">
                <a:moveTo>
                  <a:pt x="51862" y="1"/>
                </a:moveTo>
                <a:lnTo>
                  <a:pt x="51192" y="13"/>
                </a:lnTo>
                <a:lnTo>
                  <a:pt x="50522" y="26"/>
                </a:lnTo>
                <a:lnTo>
                  <a:pt x="49865" y="39"/>
                </a:lnTo>
                <a:lnTo>
                  <a:pt x="49196" y="76"/>
                </a:lnTo>
                <a:lnTo>
                  <a:pt x="48539" y="114"/>
                </a:lnTo>
                <a:lnTo>
                  <a:pt x="47869" y="152"/>
                </a:lnTo>
                <a:lnTo>
                  <a:pt x="47212" y="215"/>
                </a:lnTo>
                <a:lnTo>
                  <a:pt x="46555" y="279"/>
                </a:lnTo>
                <a:lnTo>
                  <a:pt x="45911" y="342"/>
                </a:lnTo>
                <a:lnTo>
                  <a:pt x="45254" y="418"/>
                </a:lnTo>
                <a:lnTo>
                  <a:pt x="44610" y="506"/>
                </a:lnTo>
                <a:lnTo>
                  <a:pt x="43966" y="607"/>
                </a:lnTo>
                <a:lnTo>
                  <a:pt x="43321" y="708"/>
                </a:lnTo>
                <a:lnTo>
                  <a:pt x="42690" y="809"/>
                </a:lnTo>
                <a:lnTo>
                  <a:pt x="42045" y="935"/>
                </a:lnTo>
                <a:lnTo>
                  <a:pt x="41414" y="1062"/>
                </a:lnTo>
                <a:lnTo>
                  <a:pt x="40782" y="1188"/>
                </a:lnTo>
                <a:lnTo>
                  <a:pt x="40150" y="1327"/>
                </a:lnTo>
                <a:lnTo>
                  <a:pt x="39531" y="1479"/>
                </a:lnTo>
                <a:lnTo>
                  <a:pt x="38899" y="1643"/>
                </a:lnTo>
                <a:lnTo>
                  <a:pt x="38280" y="1807"/>
                </a:lnTo>
                <a:lnTo>
                  <a:pt x="37661" y="1971"/>
                </a:lnTo>
                <a:lnTo>
                  <a:pt x="37055" y="2148"/>
                </a:lnTo>
                <a:lnTo>
                  <a:pt x="36449" y="2338"/>
                </a:lnTo>
                <a:lnTo>
                  <a:pt x="35830" y="2527"/>
                </a:lnTo>
                <a:lnTo>
                  <a:pt x="35236" y="2729"/>
                </a:lnTo>
                <a:lnTo>
                  <a:pt x="34629" y="2931"/>
                </a:lnTo>
                <a:lnTo>
                  <a:pt x="34036" y="3146"/>
                </a:lnTo>
                <a:lnTo>
                  <a:pt x="33442" y="3374"/>
                </a:lnTo>
                <a:lnTo>
                  <a:pt x="32848" y="3601"/>
                </a:lnTo>
                <a:lnTo>
                  <a:pt x="32267" y="3841"/>
                </a:lnTo>
                <a:lnTo>
                  <a:pt x="31673" y="4081"/>
                </a:lnTo>
                <a:lnTo>
                  <a:pt x="31105" y="4334"/>
                </a:lnTo>
                <a:lnTo>
                  <a:pt x="30523" y="4586"/>
                </a:lnTo>
                <a:lnTo>
                  <a:pt x="29955" y="4852"/>
                </a:lnTo>
                <a:lnTo>
                  <a:pt x="29386" y="5117"/>
                </a:lnTo>
                <a:lnTo>
                  <a:pt x="28818" y="5395"/>
                </a:lnTo>
                <a:lnTo>
                  <a:pt x="28249" y="5673"/>
                </a:lnTo>
                <a:lnTo>
                  <a:pt x="27693" y="5963"/>
                </a:lnTo>
                <a:lnTo>
                  <a:pt x="27150" y="6266"/>
                </a:lnTo>
                <a:lnTo>
                  <a:pt x="26594" y="6570"/>
                </a:lnTo>
                <a:lnTo>
                  <a:pt x="26051" y="6873"/>
                </a:lnTo>
                <a:lnTo>
                  <a:pt x="24977" y="7517"/>
                </a:lnTo>
                <a:lnTo>
                  <a:pt x="23916" y="8174"/>
                </a:lnTo>
                <a:lnTo>
                  <a:pt x="22867" y="8856"/>
                </a:lnTo>
                <a:lnTo>
                  <a:pt x="21844" y="9576"/>
                </a:lnTo>
                <a:lnTo>
                  <a:pt x="20833" y="10309"/>
                </a:lnTo>
                <a:lnTo>
                  <a:pt x="19848" y="11067"/>
                </a:lnTo>
                <a:lnTo>
                  <a:pt x="18875" y="11850"/>
                </a:lnTo>
                <a:lnTo>
                  <a:pt x="17928" y="12646"/>
                </a:lnTo>
                <a:lnTo>
                  <a:pt x="16993" y="13480"/>
                </a:lnTo>
                <a:lnTo>
                  <a:pt x="16083" y="14326"/>
                </a:lnTo>
                <a:lnTo>
                  <a:pt x="15199" y="15198"/>
                </a:lnTo>
                <a:lnTo>
                  <a:pt x="14327" y="16082"/>
                </a:lnTo>
                <a:lnTo>
                  <a:pt x="13481" y="16992"/>
                </a:lnTo>
                <a:lnTo>
                  <a:pt x="12647" y="17926"/>
                </a:lnTo>
                <a:lnTo>
                  <a:pt x="11851" y="18874"/>
                </a:lnTo>
                <a:lnTo>
                  <a:pt x="11068" y="19847"/>
                </a:lnTo>
                <a:lnTo>
                  <a:pt x="10310" y="20832"/>
                </a:lnTo>
                <a:lnTo>
                  <a:pt x="9577" y="21842"/>
                </a:lnTo>
                <a:lnTo>
                  <a:pt x="8857" y="22866"/>
                </a:lnTo>
                <a:lnTo>
                  <a:pt x="8174" y="23914"/>
                </a:lnTo>
                <a:lnTo>
                  <a:pt x="7518" y="24975"/>
                </a:lnTo>
                <a:lnTo>
                  <a:pt x="6873" y="26049"/>
                </a:lnTo>
                <a:lnTo>
                  <a:pt x="6570" y="26592"/>
                </a:lnTo>
                <a:lnTo>
                  <a:pt x="6267" y="27148"/>
                </a:lnTo>
                <a:lnTo>
                  <a:pt x="5964" y="27691"/>
                </a:lnTo>
                <a:lnTo>
                  <a:pt x="5673" y="28247"/>
                </a:lnTo>
                <a:lnTo>
                  <a:pt x="5395" y="28816"/>
                </a:lnTo>
                <a:lnTo>
                  <a:pt x="5117" y="29384"/>
                </a:lnTo>
                <a:lnTo>
                  <a:pt x="4852" y="29953"/>
                </a:lnTo>
                <a:lnTo>
                  <a:pt x="4587" y="30521"/>
                </a:lnTo>
                <a:lnTo>
                  <a:pt x="4334" y="31102"/>
                </a:lnTo>
                <a:lnTo>
                  <a:pt x="4081" y="31671"/>
                </a:lnTo>
                <a:lnTo>
                  <a:pt x="3841" y="32264"/>
                </a:lnTo>
                <a:lnTo>
                  <a:pt x="3601" y="32845"/>
                </a:lnTo>
                <a:lnTo>
                  <a:pt x="3374" y="33439"/>
                </a:lnTo>
                <a:lnTo>
                  <a:pt x="3146" y="34033"/>
                </a:lnTo>
                <a:lnTo>
                  <a:pt x="2932" y="34627"/>
                </a:lnTo>
                <a:lnTo>
                  <a:pt x="2729" y="35233"/>
                </a:lnTo>
                <a:lnTo>
                  <a:pt x="2527" y="35827"/>
                </a:lnTo>
                <a:lnTo>
                  <a:pt x="2338" y="36446"/>
                </a:lnTo>
                <a:lnTo>
                  <a:pt x="2148" y="37052"/>
                </a:lnTo>
                <a:lnTo>
                  <a:pt x="1971" y="37659"/>
                </a:lnTo>
                <a:lnTo>
                  <a:pt x="1807" y="38278"/>
                </a:lnTo>
                <a:lnTo>
                  <a:pt x="1643" y="38897"/>
                </a:lnTo>
                <a:lnTo>
                  <a:pt x="1479" y="39528"/>
                </a:lnTo>
                <a:lnTo>
                  <a:pt x="1340" y="40147"/>
                </a:lnTo>
                <a:lnTo>
                  <a:pt x="1188" y="40779"/>
                </a:lnTo>
                <a:lnTo>
                  <a:pt x="1062" y="41410"/>
                </a:lnTo>
                <a:lnTo>
                  <a:pt x="935" y="42042"/>
                </a:lnTo>
                <a:lnTo>
                  <a:pt x="809" y="42686"/>
                </a:lnTo>
                <a:lnTo>
                  <a:pt x="708" y="43318"/>
                </a:lnTo>
                <a:lnTo>
                  <a:pt x="607" y="43962"/>
                </a:lnTo>
                <a:lnTo>
                  <a:pt x="506" y="44606"/>
                </a:lnTo>
                <a:lnTo>
                  <a:pt x="417" y="45251"/>
                </a:lnTo>
                <a:lnTo>
                  <a:pt x="342" y="45908"/>
                </a:lnTo>
                <a:lnTo>
                  <a:pt x="278" y="46552"/>
                </a:lnTo>
                <a:lnTo>
                  <a:pt x="215" y="47209"/>
                </a:lnTo>
                <a:lnTo>
                  <a:pt x="152" y="47866"/>
                </a:lnTo>
                <a:lnTo>
                  <a:pt x="114" y="48535"/>
                </a:lnTo>
                <a:lnTo>
                  <a:pt x="76" y="49192"/>
                </a:lnTo>
                <a:lnTo>
                  <a:pt x="38" y="49862"/>
                </a:lnTo>
                <a:lnTo>
                  <a:pt x="26" y="50519"/>
                </a:lnTo>
                <a:lnTo>
                  <a:pt x="13" y="51188"/>
                </a:lnTo>
                <a:lnTo>
                  <a:pt x="1" y="51858"/>
                </a:lnTo>
                <a:lnTo>
                  <a:pt x="13" y="52527"/>
                </a:lnTo>
                <a:lnTo>
                  <a:pt x="26" y="53197"/>
                </a:lnTo>
                <a:lnTo>
                  <a:pt x="38" y="53866"/>
                </a:lnTo>
                <a:lnTo>
                  <a:pt x="76" y="54523"/>
                </a:lnTo>
                <a:lnTo>
                  <a:pt x="114" y="55193"/>
                </a:lnTo>
                <a:lnTo>
                  <a:pt x="152" y="55850"/>
                </a:lnTo>
                <a:lnTo>
                  <a:pt x="215" y="56506"/>
                </a:lnTo>
                <a:lnTo>
                  <a:pt x="278" y="57163"/>
                </a:lnTo>
                <a:lnTo>
                  <a:pt x="342" y="57820"/>
                </a:lnTo>
                <a:lnTo>
                  <a:pt x="417" y="58464"/>
                </a:lnTo>
                <a:lnTo>
                  <a:pt x="506" y="59109"/>
                </a:lnTo>
                <a:lnTo>
                  <a:pt x="607" y="59753"/>
                </a:lnTo>
                <a:lnTo>
                  <a:pt x="708" y="60397"/>
                </a:lnTo>
                <a:lnTo>
                  <a:pt x="809" y="61042"/>
                </a:lnTo>
                <a:lnTo>
                  <a:pt x="935" y="61673"/>
                </a:lnTo>
                <a:lnTo>
                  <a:pt x="1062" y="62305"/>
                </a:lnTo>
                <a:lnTo>
                  <a:pt x="1188" y="62936"/>
                </a:lnTo>
                <a:lnTo>
                  <a:pt x="1340" y="63568"/>
                </a:lnTo>
                <a:lnTo>
                  <a:pt x="1479" y="64200"/>
                </a:lnTo>
                <a:lnTo>
                  <a:pt x="1643" y="64819"/>
                </a:lnTo>
                <a:lnTo>
                  <a:pt x="1807" y="65438"/>
                </a:lnTo>
                <a:lnTo>
                  <a:pt x="1971" y="66057"/>
                </a:lnTo>
                <a:lnTo>
                  <a:pt x="2148" y="66663"/>
                </a:lnTo>
                <a:lnTo>
                  <a:pt x="2338" y="67282"/>
                </a:lnTo>
                <a:lnTo>
                  <a:pt x="2527" y="67888"/>
                </a:lnTo>
                <a:lnTo>
                  <a:pt x="2729" y="68495"/>
                </a:lnTo>
                <a:lnTo>
                  <a:pt x="2932" y="69088"/>
                </a:lnTo>
                <a:lnTo>
                  <a:pt x="3146" y="69695"/>
                </a:lnTo>
                <a:lnTo>
                  <a:pt x="3374" y="70289"/>
                </a:lnTo>
                <a:lnTo>
                  <a:pt x="3601" y="70870"/>
                </a:lnTo>
                <a:lnTo>
                  <a:pt x="3841" y="71463"/>
                </a:lnTo>
                <a:lnTo>
                  <a:pt x="4081" y="72045"/>
                </a:lnTo>
                <a:lnTo>
                  <a:pt x="4334" y="72626"/>
                </a:lnTo>
                <a:lnTo>
                  <a:pt x="4587" y="73194"/>
                </a:lnTo>
                <a:lnTo>
                  <a:pt x="4852" y="73775"/>
                </a:lnTo>
                <a:lnTo>
                  <a:pt x="5117" y="74344"/>
                </a:lnTo>
                <a:lnTo>
                  <a:pt x="5395" y="74900"/>
                </a:lnTo>
                <a:lnTo>
                  <a:pt x="5673" y="75468"/>
                </a:lnTo>
                <a:lnTo>
                  <a:pt x="5964" y="76024"/>
                </a:lnTo>
                <a:lnTo>
                  <a:pt x="6267" y="76580"/>
                </a:lnTo>
                <a:lnTo>
                  <a:pt x="6570" y="77123"/>
                </a:lnTo>
                <a:lnTo>
                  <a:pt x="6873" y="77666"/>
                </a:lnTo>
                <a:lnTo>
                  <a:pt x="7518" y="78752"/>
                </a:lnTo>
                <a:lnTo>
                  <a:pt x="8174" y="79814"/>
                </a:lnTo>
                <a:lnTo>
                  <a:pt x="8857" y="80849"/>
                </a:lnTo>
                <a:lnTo>
                  <a:pt x="9577" y="81873"/>
                </a:lnTo>
                <a:lnTo>
                  <a:pt x="10310" y="82883"/>
                </a:lnTo>
                <a:lnTo>
                  <a:pt x="11068" y="83869"/>
                </a:lnTo>
                <a:lnTo>
                  <a:pt x="11851" y="84841"/>
                </a:lnTo>
                <a:lnTo>
                  <a:pt x="12647" y="85789"/>
                </a:lnTo>
                <a:lnTo>
                  <a:pt x="13481" y="86724"/>
                </a:lnTo>
                <a:lnTo>
                  <a:pt x="14327" y="87633"/>
                </a:lnTo>
                <a:lnTo>
                  <a:pt x="15199" y="88530"/>
                </a:lnTo>
                <a:lnTo>
                  <a:pt x="16083" y="89402"/>
                </a:lnTo>
                <a:lnTo>
                  <a:pt x="16993" y="90248"/>
                </a:lnTo>
                <a:lnTo>
                  <a:pt x="17928" y="91069"/>
                </a:lnTo>
                <a:lnTo>
                  <a:pt x="18875" y="91878"/>
                </a:lnTo>
                <a:lnTo>
                  <a:pt x="19848" y="92648"/>
                </a:lnTo>
                <a:lnTo>
                  <a:pt x="20833" y="93419"/>
                </a:lnTo>
                <a:lnTo>
                  <a:pt x="21844" y="94152"/>
                </a:lnTo>
                <a:lnTo>
                  <a:pt x="22867" y="94859"/>
                </a:lnTo>
                <a:lnTo>
                  <a:pt x="23916" y="95541"/>
                </a:lnTo>
                <a:lnTo>
                  <a:pt x="24977" y="96211"/>
                </a:lnTo>
                <a:lnTo>
                  <a:pt x="26051" y="96842"/>
                </a:lnTo>
                <a:lnTo>
                  <a:pt x="26594" y="97158"/>
                </a:lnTo>
                <a:lnTo>
                  <a:pt x="27150" y="97461"/>
                </a:lnTo>
                <a:lnTo>
                  <a:pt x="27693" y="97752"/>
                </a:lnTo>
                <a:lnTo>
                  <a:pt x="28249" y="98042"/>
                </a:lnTo>
                <a:lnTo>
                  <a:pt x="28818" y="98320"/>
                </a:lnTo>
                <a:lnTo>
                  <a:pt x="29386" y="98598"/>
                </a:lnTo>
                <a:lnTo>
                  <a:pt x="29955" y="98876"/>
                </a:lnTo>
                <a:lnTo>
                  <a:pt x="30523" y="99129"/>
                </a:lnTo>
                <a:lnTo>
                  <a:pt x="31105" y="99394"/>
                </a:lnTo>
                <a:lnTo>
                  <a:pt x="31673" y="99634"/>
                </a:lnTo>
                <a:lnTo>
                  <a:pt x="32267" y="99887"/>
                </a:lnTo>
                <a:lnTo>
                  <a:pt x="32848" y="100114"/>
                </a:lnTo>
                <a:lnTo>
                  <a:pt x="33442" y="100342"/>
                </a:lnTo>
                <a:lnTo>
                  <a:pt x="34036" y="100569"/>
                </a:lnTo>
                <a:lnTo>
                  <a:pt x="34629" y="100784"/>
                </a:lnTo>
                <a:lnTo>
                  <a:pt x="35236" y="100986"/>
                </a:lnTo>
                <a:lnTo>
                  <a:pt x="35830" y="101188"/>
                </a:lnTo>
                <a:lnTo>
                  <a:pt x="36449" y="101377"/>
                </a:lnTo>
                <a:lnTo>
                  <a:pt x="37055" y="101567"/>
                </a:lnTo>
                <a:lnTo>
                  <a:pt x="37661" y="101744"/>
                </a:lnTo>
                <a:lnTo>
                  <a:pt x="38280" y="101921"/>
                </a:lnTo>
                <a:lnTo>
                  <a:pt x="38899" y="102085"/>
                </a:lnTo>
                <a:lnTo>
                  <a:pt x="39531" y="102237"/>
                </a:lnTo>
                <a:lnTo>
                  <a:pt x="40150" y="102388"/>
                </a:lnTo>
                <a:lnTo>
                  <a:pt x="40782" y="102527"/>
                </a:lnTo>
                <a:lnTo>
                  <a:pt x="41414" y="102666"/>
                </a:lnTo>
                <a:lnTo>
                  <a:pt x="42045" y="102792"/>
                </a:lnTo>
                <a:lnTo>
                  <a:pt x="42690" y="102906"/>
                </a:lnTo>
                <a:lnTo>
                  <a:pt x="43321" y="103020"/>
                </a:lnTo>
                <a:lnTo>
                  <a:pt x="43966" y="103121"/>
                </a:lnTo>
                <a:lnTo>
                  <a:pt x="44610" y="103209"/>
                </a:lnTo>
                <a:lnTo>
                  <a:pt x="45254" y="103298"/>
                </a:lnTo>
                <a:lnTo>
                  <a:pt x="45911" y="103373"/>
                </a:lnTo>
                <a:lnTo>
                  <a:pt x="46555" y="103449"/>
                </a:lnTo>
                <a:lnTo>
                  <a:pt x="47212" y="103512"/>
                </a:lnTo>
                <a:lnTo>
                  <a:pt x="47869" y="103563"/>
                </a:lnTo>
                <a:lnTo>
                  <a:pt x="48539" y="103613"/>
                </a:lnTo>
                <a:lnTo>
                  <a:pt x="49196" y="103651"/>
                </a:lnTo>
                <a:lnTo>
                  <a:pt x="49865" y="103677"/>
                </a:lnTo>
                <a:lnTo>
                  <a:pt x="50522" y="103702"/>
                </a:lnTo>
                <a:lnTo>
                  <a:pt x="51192" y="103715"/>
                </a:lnTo>
                <a:lnTo>
                  <a:pt x="52531" y="103715"/>
                </a:lnTo>
                <a:lnTo>
                  <a:pt x="53201" y="103702"/>
                </a:lnTo>
                <a:lnTo>
                  <a:pt x="53870" y="103677"/>
                </a:lnTo>
                <a:lnTo>
                  <a:pt x="54527" y="103651"/>
                </a:lnTo>
                <a:lnTo>
                  <a:pt x="55197" y="103613"/>
                </a:lnTo>
                <a:lnTo>
                  <a:pt x="55854" y="103563"/>
                </a:lnTo>
                <a:lnTo>
                  <a:pt x="56511" y="103512"/>
                </a:lnTo>
                <a:lnTo>
                  <a:pt x="57168" y="103449"/>
                </a:lnTo>
                <a:lnTo>
                  <a:pt x="57825" y="103373"/>
                </a:lnTo>
                <a:lnTo>
                  <a:pt x="58469" y="103298"/>
                </a:lnTo>
                <a:lnTo>
                  <a:pt x="59113" y="103209"/>
                </a:lnTo>
                <a:lnTo>
                  <a:pt x="59758" y="103121"/>
                </a:lnTo>
                <a:lnTo>
                  <a:pt x="60402" y="103020"/>
                </a:lnTo>
                <a:lnTo>
                  <a:pt x="61046" y="102906"/>
                </a:lnTo>
                <a:lnTo>
                  <a:pt x="61678" y="102792"/>
                </a:lnTo>
                <a:lnTo>
                  <a:pt x="62310" y="102666"/>
                </a:lnTo>
                <a:lnTo>
                  <a:pt x="62941" y="102527"/>
                </a:lnTo>
                <a:lnTo>
                  <a:pt x="63573" y="102388"/>
                </a:lnTo>
                <a:lnTo>
                  <a:pt x="64205" y="102237"/>
                </a:lnTo>
                <a:lnTo>
                  <a:pt x="64824" y="102085"/>
                </a:lnTo>
                <a:lnTo>
                  <a:pt x="65443" y="101921"/>
                </a:lnTo>
                <a:lnTo>
                  <a:pt x="66062" y="101744"/>
                </a:lnTo>
                <a:lnTo>
                  <a:pt x="66668" y="101567"/>
                </a:lnTo>
                <a:lnTo>
                  <a:pt x="67287" y="101377"/>
                </a:lnTo>
                <a:lnTo>
                  <a:pt x="67894" y="101188"/>
                </a:lnTo>
                <a:lnTo>
                  <a:pt x="68500" y="100986"/>
                </a:lnTo>
                <a:lnTo>
                  <a:pt x="69094" y="100784"/>
                </a:lnTo>
                <a:lnTo>
                  <a:pt x="69700" y="100569"/>
                </a:lnTo>
                <a:lnTo>
                  <a:pt x="70294" y="100342"/>
                </a:lnTo>
                <a:lnTo>
                  <a:pt x="70875" y="100114"/>
                </a:lnTo>
                <a:lnTo>
                  <a:pt x="71469" y="99887"/>
                </a:lnTo>
                <a:lnTo>
                  <a:pt x="72050" y="99634"/>
                </a:lnTo>
                <a:lnTo>
                  <a:pt x="72631" y="99394"/>
                </a:lnTo>
                <a:lnTo>
                  <a:pt x="73200" y="99129"/>
                </a:lnTo>
                <a:lnTo>
                  <a:pt x="73781" y="98876"/>
                </a:lnTo>
                <a:lnTo>
                  <a:pt x="74349" y="98598"/>
                </a:lnTo>
                <a:lnTo>
                  <a:pt x="74905" y="98320"/>
                </a:lnTo>
                <a:lnTo>
                  <a:pt x="75474" y="98042"/>
                </a:lnTo>
                <a:lnTo>
                  <a:pt x="76030" y="97752"/>
                </a:lnTo>
                <a:lnTo>
                  <a:pt x="76586" y="97461"/>
                </a:lnTo>
                <a:lnTo>
                  <a:pt x="77129" y="97158"/>
                </a:lnTo>
                <a:lnTo>
                  <a:pt x="77672" y="96842"/>
                </a:lnTo>
                <a:lnTo>
                  <a:pt x="78759" y="96211"/>
                </a:lnTo>
                <a:lnTo>
                  <a:pt x="79820" y="95541"/>
                </a:lnTo>
                <a:lnTo>
                  <a:pt x="80856" y="94859"/>
                </a:lnTo>
                <a:lnTo>
                  <a:pt x="81879" y="94152"/>
                </a:lnTo>
                <a:lnTo>
                  <a:pt x="82890" y="93419"/>
                </a:lnTo>
                <a:lnTo>
                  <a:pt x="83875" y="92648"/>
                </a:lnTo>
                <a:lnTo>
                  <a:pt x="84848" y="91878"/>
                </a:lnTo>
                <a:lnTo>
                  <a:pt x="85795" y="91069"/>
                </a:lnTo>
                <a:lnTo>
                  <a:pt x="86730" y="90248"/>
                </a:lnTo>
                <a:lnTo>
                  <a:pt x="87640" y="89402"/>
                </a:lnTo>
                <a:lnTo>
                  <a:pt x="88537" y="88530"/>
                </a:lnTo>
                <a:lnTo>
                  <a:pt x="89409" y="87633"/>
                </a:lnTo>
                <a:lnTo>
                  <a:pt x="90255" y="86724"/>
                </a:lnTo>
                <a:lnTo>
                  <a:pt x="91076" y="85789"/>
                </a:lnTo>
                <a:lnTo>
                  <a:pt x="91885" y="84841"/>
                </a:lnTo>
                <a:lnTo>
                  <a:pt x="92656" y="83869"/>
                </a:lnTo>
                <a:lnTo>
                  <a:pt x="93426" y="82883"/>
                </a:lnTo>
                <a:lnTo>
                  <a:pt x="94159" y="81873"/>
                </a:lnTo>
                <a:lnTo>
                  <a:pt x="94866" y="80849"/>
                </a:lnTo>
                <a:lnTo>
                  <a:pt x="95549" y="79814"/>
                </a:lnTo>
                <a:lnTo>
                  <a:pt x="96218" y="78752"/>
                </a:lnTo>
                <a:lnTo>
                  <a:pt x="96850" y="77666"/>
                </a:lnTo>
                <a:lnTo>
                  <a:pt x="97166" y="77123"/>
                </a:lnTo>
                <a:lnTo>
                  <a:pt x="97469" y="76580"/>
                </a:lnTo>
                <a:lnTo>
                  <a:pt x="97760" y="76024"/>
                </a:lnTo>
                <a:lnTo>
                  <a:pt x="98050" y="75468"/>
                </a:lnTo>
                <a:lnTo>
                  <a:pt x="98328" y="74900"/>
                </a:lnTo>
                <a:lnTo>
                  <a:pt x="98606" y="74344"/>
                </a:lnTo>
                <a:lnTo>
                  <a:pt x="98884" y="73775"/>
                </a:lnTo>
                <a:lnTo>
                  <a:pt x="99137" y="73194"/>
                </a:lnTo>
                <a:lnTo>
                  <a:pt x="99402" y="72626"/>
                </a:lnTo>
                <a:lnTo>
                  <a:pt x="99642" y="72045"/>
                </a:lnTo>
                <a:lnTo>
                  <a:pt x="99895" y="71463"/>
                </a:lnTo>
                <a:lnTo>
                  <a:pt x="100122" y="70870"/>
                </a:lnTo>
                <a:lnTo>
                  <a:pt x="100349" y="70289"/>
                </a:lnTo>
                <a:lnTo>
                  <a:pt x="100577" y="69695"/>
                </a:lnTo>
                <a:lnTo>
                  <a:pt x="100792" y="69088"/>
                </a:lnTo>
                <a:lnTo>
                  <a:pt x="100994" y="68495"/>
                </a:lnTo>
                <a:lnTo>
                  <a:pt x="101196" y="67888"/>
                </a:lnTo>
                <a:lnTo>
                  <a:pt x="101385" y="67282"/>
                </a:lnTo>
                <a:lnTo>
                  <a:pt x="101575" y="66663"/>
                </a:lnTo>
                <a:lnTo>
                  <a:pt x="101752" y="66057"/>
                </a:lnTo>
                <a:lnTo>
                  <a:pt x="101929" y="65438"/>
                </a:lnTo>
                <a:lnTo>
                  <a:pt x="102093" y="64819"/>
                </a:lnTo>
                <a:lnTo>
                  <a:pt x="102244" y="64200"/>
                </a:lnTo>
                <a:lnTo>
                  <a:pt x="102396" y="63568"/>
                </a:lnTo>
                <a:lnTo>
                  <a:pt x="102535" y="62936"/>
                </a:lnTo>
                <a:lnTo>
                  <a:pt x="102674" y="62305"/>
                </a:lnTo>
                <a:lnTo>
                  <a:pt x="102800" y="61673"/>
                </a:lnTo>
                <a:lnTo>
                  <a:pt x="102914" y="61042"/>
                </a:lnTo>
                <a:lnTo>
                  <a:pt x="103028" y="60397"/>
                </a:lnTo>
                <a:lnTo>
                  <a:pt x="103129" y="59753"/>
                </a:lnTo>
                <a:lnTo>
                  <a:pt x="103217" y="59109"/>
                </a:lnTo>
                <a:lnTo>
                  <a:pt x="103306" y="58464"/>
                </a:lnTo>
                <a:lnTo>
                  <a:pt x="103382" y="57820"/>
                </a:lnTo>
                <a:lnTo>
                  <a:pt x="103457" y="57163"/>
                </a:lnTo>
                <a:lnTo>
                  <a:pt x="103520" y="56506"/>
                </a:lnTo>
                <a:lnTo>
                  <a:pt x="103571" y="55850"/>
                </a:lnTo>
                <a:lnTo>
                  <a:pt x="103622" y="55193"/>
                </a:lnTo>
                <a:lnTo>
                  <a:pt x="103659" y="54523"/>
                </a:lnTo>
                <a:lnTo>
                  <a:pt x="103685" y="53866"/>
                </a:lnTo>
                <a:lnTo>
                  <a:pt x="103710" y="53197"/>
                </a:lnTo>
                <a:lnTo>
                  <a:pt x="103723" y="52527"/>
                </a:lnTo>
                <a:lnTo>
                  <a:pt x="103723" y="51858"/>
                </a:lnTo>
                <a:lnTo>
                  <a:pt x="103723" y="51188"/>
                </a:lnTo>
                <a:lnTo>
                  <a:pt x="103710" y="50519"/>
                </a:lnTo>
                <a:lnTo>
                  <a:pt x="103685" y="49862"/>
                </a:lnTo>
                <a:lnTo>
                  <a:pt x="103659" y="49192"/>
                </a:lnTo>
                <a:lnTo>
                  <a:pt x="103622" y="48535"/>
                </a:lnTo>
                <a:lnTo>
                  <a:pt x="103571" y="47866"/>
                </a:lnTo>
                <a:lnTo>
                  <a:pt x="103520" y="47209"/>
                </a:lnTo>
                <a:lnTo>
                  <a:pt x="103457" y="46552"/>
                </a:lnTo>
                <a:lnTo>
                  <a:pt x="103382" y="45908"/>
                </a:lnTo>
                <a:lnTo>
                  <a:pt x="103306" y="45251"/>
                </a:lnTo>
                <a:lnTo>
                  <a:pt x="103217" y="44606"/>
                </a:lnTo>
                <a:lnTo>
                  <a:pt x="103129" y="43962"/>
                </a:lnTo>
                <a:lnTo>
                  <a:pt x="103028" y="43318"/>
                </a:lnTo>
                <a:lnTo>
                  <a:pt x="102914" y="42686"/>
                </a:lnTo>
                <a:lnTo>
                  <a:pt x="102800" y="42042"/>
                </a:lnTo>
                <a:lnTo>
                  <a:pt x="102674" y="41410"/>
                </a:lnTo>
                <a:lnTo>
                  <a:pt x="102535" y="40779"/>
                </a:lnTo>
                <a:lnTo>
                  <a:pt x="102396" y="40147"/>
                </a:lnTo>
                <a:lnTo>
                  <a:pt x="102244" y="39528"/>
                </a:lnTo>
                <a:lnTo>
                  <a:pt x="102093" y="38897"/>
                </a:lnTo>
                <a:lnTo>
                  <a:pt x="101929" y="38278"/>
                </a:lnTo>
                <a:lnTo>
                  <a:pt x="101752" y="37659"/>
                </a:lnTo>
                <a:lnTo>
                  <a:pt x="101575" y="37052"/>
                </a:lnTo>
                <a:lnTo>
                  <a:pt x="101385" y="36446"/>
                </a:lnTo>
                <a:lnTo>
                  <a:pt x="101196" y="35827"/>
                </a:lnTo>
                <a:lnTo>
                  <a:pt x="100994" y="35233"/>
                </a:lnTo>
                <a:lnTo>
                  <a:pt x="100792" y="34627"/>
                </a:lnTo>
                <a:lnTo>
                  <a:pt x="100577" y="34033"/>
                </a:lnTo>
                <a:lnTo>
                  <a:pt x="100349" y="33439"/>
                </a:lnTo>
                <a:lnTo>
                  <a:pt x="100122" y="32845"/>
                </a:lnTo>
                <a:lnTo>
                  <a:pt x="99895" y="32264"/>
                </a:lnTo>
                <a:lnTo>
                  <a:pt x="99642" y="31671"/>
                </a:lnTo>
                <a:lnTo>
                  <a:pt x="99402" y="31102"/>
                </a:lnTo>
                <a:lnTo>
                  <a:pt x="99137" y="30521"/>
                </a:lnTo>
                <a:lnTo>
                  <a:pt x="98884" y="29953"/>
                </a:lnTo>
                <a:lnTo>
                  <a:pt x="98606" y="29384"/>
                </a:lnTo>
                <a:lnTo>
                  <a:pt x="98328" y="28816"/>
                </a:lnTo>
                <a:lnTo>
                  <a:pt x="98050" y="28247"/>
                </a:lnTo>
                <a:lnTo>
                  <a:pt x="97760" y="27691"/>
                </a:lnTo>
                <a:lnTo>
                  <a:pt x="97469" y="27148"/>
                </a:lnTo>
                <a:lnTo>
                  <a:pt x="97166" y="26592"/>
                </a:lnTo>
                <a:lnTo>
                  <a:pt x="96850" y="26049"/>
                </a:lnTo>
                <a:lnTo>
                  <a:pt x="96218" y="24975"/>
                </a:lnTo>
                <a:lnTo>
                  <a:pt x="95549" y="23914"/>
                </a:lnTo>
                <a:lnTo>
                  <a:pt x="94866" y="22866"/>
                </a:lnTo>
                <a:lnTo>
                  <a:pt x="94159" y="21842"/>
                </a:lnTo>
                <a:lnTo>
                  <a:pt x="93426" y="20832"/>
                </a:lnTo>
                <a:lnTo>
                  <a:pt x="92656" y="19847"/>
                </a:lnTo>
                <a:lnTo>
                  <a:pt x="91885" y="18874"/>
                </a:lnTo>
                <a:lnTo>
                  <a:pt x="91076" y="17926"/>
                </a:lnTo>
                <a:lnTo>
                  <a:pt x="90255" y="16992"/>
                </a:lnTo>
                <a:lnTo>
                  <a:pt x="89409" y="16082"/>
                </a:lnTo>
                <a:lnTo>
                  <a:pt x="88537" y="15198"/>
                </a:lnTo>
                <a:lnTo>
                  <a:pt x="87640" y="14326"/>
                </a:lnTo>
                <a:lnTo>
                  <a:pt x="86730" y="13480"/>
                </a:lnTo>
                <a:lnTo>
                  <a:pt x="85795" y="12646"/>
                </a:lnTo>
                <a:lnTo>
                  <a:pt x="84848" y="11850"/>
                </a:lnTo>
                <a:lnTo>
                  <a:pt x="83875" y="11067"/>
                </a:lnTo>
                <a:lnTo>
                  <a:pt x="82890" y="10309"/>
                </a:lnTo>
                <a:lnTo>
                  <a:pt x="81879" y="9576"/>
                </a:lnTo>
                <a:lnTo>
                  <a:pt x="80856" y="8856"/>
                </a:lnTo>
                <a:lnTo>
                  <a:pt x="79820" y="8174"/>
                </a:lnTo>
                <a:lnTo>
                  <a:pt x="78759" y="7517"/>
                </a:lnTo>
                <a:lnTo>
                  <a:pt x="77672" y="6873"/>
                </a:lnTo>
                <a:lnTo>
                  <a:pt x="77129" y="6570"/>
                </a:lnTo>
                <a:lnTo>
                  <a:pt x="76586" y="6266"/>
                </a:lnTo>
                <a:lnTo>
                  <a:pt x="76030" y="5963"/>
                </a:lnTo>
                <a:lnTo>
                  <a:pt x="75474" y="5673"/>
                </a:lnTo>
                <a:lnTo>
                  <a:pt x="74905" y="5395"/>
                </a:lnTo>
                <a:lnTo>
                  <a:pt x="74349" y="5117"/>
                </a:lnTo>
                <a:lnTo>
                  <a:pt x="73781" y="4852"/>
                </a:lnTo>
                <a:lnTo>
                  <a:pt x="73200" y="4586"/>
                </a:lnTo>
                <a:lnTo>
                  <a:pt x="72631" y="4334"/>
                </a:lnTo>
                <a:lnTo>
                  <a:pt x="72050" y="4081"/>
                </a:lnTo>
                <a:lnTo>
                  <a:pt x="71469" y="3841"/>
                </a:lnTo>
                <a:lnTo>
                  <a:pt x="70875" y="3601"/>
                </a:lnTo>
                <a:lnTo>
                  <a:pt x="70294" y="3374"/>
                </a:lnTo>
                <a:lnTo>
                  <a:pt x="69700" y="3146"/>
                </a:lnTo>
                <a:lnTo>
                  <a:pt x="69094" y="2931"/>
                </a:lnTo>
                <a:lnTo>
                  <a:pt x="68500" y="2729"/>
                </a:lnTo>
                <a:lnTo>
                  <a:pt x="67894" y="2527"/>
                </a:lnTo>
                <a:lnTo>
                  <a:pt x="67287" y="2338"/>
                </a:lnTo>
                <a:lnTo>
                  <a:pt x="66668" y="2148"/>
                </a:lnTo>
                <a:lnTo>
                  <a:pt x="66062" y="1971"/>
                </a:lnTo>
                <a:lnTo>
                  <a:pt x="65443" y="1807"/>
                </a:lnTo>
                <a:lnTo>
                  <a:pt x="64824" y="1643"/>
                </a:lnTo>
                <a:lnTo>
                  <a:pt x="64205" y="1479"/>
                </a:lnTo>
                <a:lnTo>
                  <a:pt x="63573" y="1327"/>
                </a:lnTo>
                <a:lnTo>
                  <a:pt x="62941" y="1188"/>
                </a:lnTo>
                <a:lnTo>
                  <a:pt x="62310" y="1062"/>
                </a:lnTo>
                <a:lnTo>
                  <a:pt x="61678" y="935"/>
                </a:lnTo>
                <a:lnTo>
                  <a:pt x="61046" y="809"/>
                </a:lnTo>
                <a:lnTo>
                  <a:pt x="60402" y="708"/>
                </a:lnTo>
                <a:lnTo>
                  <a:pt x="59758" y="607"/>
                </a:lnTo>
                <a:lnTo>
                  <a:pt x="59113" y="506"/>
                </a:lnTo>
                <a:lnTo>
                  <a:pt x="58469" y="418"/>
                </a:lnTo>
                <a:lnTo>
                  <a:pt x="57825" y="342"/>
                </a:lnTo>
                <a:lnTo>
                  <a:pt x="57168" y="279"/>
                </a:lnTo>
                <a:lnTo>
                  <a:pt x="56511" y="215"/>
                </a:lnTo>
                <a:lnTo>
                  <a:pt x="55854" y="152"/>
                </a:lnTo>
                <a:lnTo>
                  <a:pt x="55197" y="114"/>
                </a:lnTo>
                <a:lnTo>
                  <a:pt x="54527" y="76"/>
                </a:lnTo>
                <a:lnTo>
                  <a:pt x="53870" y="39"/>
                </a:lnTo>
                <a:lnTo>
                  <a:pt x="53201" y="26"/>
                </a:lnTo>
                <a:lnTo>
                  <a:pt x="52531" y="13"/>
                </a:lnTo>
                <a:lnTo>
                  <a:pt x="51862" y="1"/>
                </a:lnTo>
                <a:close/>
              </a:path>
            </a:pathLst>
          </a:cu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" name="Google Shape;665;p66">
            <a:extLst>
              <a:ext uri="{FF2B5EF4-FFF2-40B4-BE49-F238E27FC236}">
                <a16:creationId xmlns:a16="http://schemas.microsoft.com/office/drawing/2014/main" id="{9EFD4551-F290-40EC-BC89-E697B363CDBE}"/>
              </a:ext>
            </a:extLst>
          </p:cNvPr>
          <p:cNvGrpSpPr/>
          <p:nvPr/>
        </p:nvGrpSpPr>
        <p:grpSpPr>
          <a:xfrm flipH="1">
            <a:off x="8332340" y="4281050"/>
            <a:ext cx="250066" cy="459437"/>
            <a:chOff x="3732201" y="5543173"/>
            <a:chExt cx="250066" cy="459437"/>
          </a:xfrm>
        </p:grpSpPr>
        <p:sp>
          <p:nvSpPr>
            <p:cNvPr id="5" name="Google Shape;666;p66">
              <a:extLst>
                <a:ext uri="{FF2B5EF4-FFF2-40B4-BE49-F238E27FC236}">
                  <a16:creationId xmlns:a16="http://schemas.microsoft.com/office/drawing/2014/main" id="{11E0B775-0BF6-4F90-8C4D-7F767EE6A8E2}"/>
                </a:ext>
              </a:extLst>
            </p:cNvPr>
            <p:cNvSpPr/>
            <p:nvPr/>
          </p:nvSpPr>
          <p:spPr>
            <a:xfrm rot="10800000">
              <a:off x="3770443" y="5613691"/>
              <a:ext cx="149928" cy="388920"/>
            </a:xfrm>
            <a:custGeom>
              <a:avLst/>
              <a:gdLst/>
              <a:ahLst/>
              <a:cxnLst/>
              <a:rect l="l" t="t" r="r" b="b"/>
              <a:pathLst>
                <a:path w="15878" h="142854" extrusionOk="0">
                  <a:moveTo>
                    <a:pt x="7421" y="65073"/>
                  </a:moveTo>
                  <a:lnTo>
                    <a:pt x="7939" y="65117"/>
                  </a:lnTo>
                  <a:lnTo>
                    <a:pt x="8457" y="65204"/>
                  </a:lnTo>
                  <a:lnTo>
                    <a:pt x="8975" y="65336"/>
                  </a:lnTo>
                  <a:lnTo>
                    <a:pt x="9484" y="65511"/>
                  </a:lnTo>
                  <a:lnTo>
                    <a:pt x="10002" y="65730"/>
                  </a:lnTo>
                  <a:lnTo>
                    <a:pt x="10537" y="65993"/>
                  </a:lnTo>
                  <a:lnTo>
                    <a:pt x="11072" y="66387"/>
                  </a:lnTo>
                  <a:lnTo>
                    <a:pt x="11335" y="66606"/>
                  </a:lnTo>
                  <a:lnTo>
                    <a:pt x="11598" y="66869"/>
                  </a:lnTo>
                  <a:lnTo>
                    <a:pt x="11861" y="67132"/>
                  </a:lnTo>
                  <a:lnTo>
                    <a:pt x="12125" y="67439"/>
                  </a:lnTo>
                  <a:lnTo>
                    <a:pt x="12388" y="67790"/>
                  </a:lnTo>
                  <a:lnTo>
                    <a:pt x="12643" y="68184"/>
                  </a:lnTo>
                  <a:lnTo>
                    <a:pt x="12897" y="68578"/>
                  </a:lnTo>
                  <a:lnTo>
                    <a:pt x="13152" y="69017"/>
                  </a:lnTo>
                  <a:lnTo>
                    <a:pt x="13407" y="69499"/>
                  </a:lnTo>
                  <a:lnTo>
                    <a:pt x="13653" y="70068"/>
                  </a:lnTo>
                  <a:lnTo>
                    <a:pt x="13899" y="70638"/>
                  </a:lnTo>
                  <a:lnTo>
                    <a:pt x="14137" y="71251"/>
                  </a:lnTo>
                  <a:lnTo>
                    <a:pt x="14392" y="71952"/>
                  </a:lnTo>
                  <a:lnTo>
                    <a:pt x="14510" y="72347"/>
                  </a:lnTo>
                  <a:lnTo>
                    <a:pt x="14638" y="72785"/>
                  </a:lnTo>
                  <a:lnTo>
                    <a:pt x="14765" y="73223"/>
                  </a:lnTo>
                  <a:lnTo>
                    <a:pt x="14884" y="73749"/>
                  </a:lnTo>
                  <a:lnTo>
                    <a:pt x="14994" y="74275"/>
                  </a:lnTo>
                  <a:lnTo>
                    <a:pt x="15096" y="74801"/>
                  </a:lnTo>
                  <a:lnTo>
                    <a:pt x="15198" y="75414"/>
                  </a:lnTo>
                  <a:lnTo>
                    <a:pt x="15283" y="76028"/>
                  </a:lnTo>
                  <a:lnTo>
                    <a:pt x="15351" y="76685"/>
                  </a:lnTo>
                  <a:lnTo>
                    <a:pt x="15410" y="77342"/>
                  </a:lnTo>
                  <a:lnTo>
                    <a:pt x="15453" y="78043"/>
                  </a:lnTo>
                  <a:lnTo>
                    <a:pt x="15478" y="78788"/>
                  </a:lnTo>
                  <a:lnTo>
                    <a:pt x="15487" y="79577"/>
                  </a:lnTo>
                  <a:lnTo>
                    <a:pt x="15487" y="79972"/>
                  </a:lnTo>
                  <a:lnTo>
                    <a:pt x="15478" y="80366"/>
                  </a:lnTo>
                  <a:lnTo>
                    <a:pt x="15453" y="81023"/>
                  </a:lnTo>
                  <a:lnTo>
                    <a:pt x="15410" y="81593"/>
                  </a:lnTo>
                  <a:lnTo>
                    <a:pt x="15359" y="82163"/>
                  </a:lnTo>
                  <a:lnTo>
                    <a:pt x="15300" y="82688"/>
                  </a:lnTo>
                  <a:lnTo>
                    <a:pt x="15224" y="83127"/>
                  </a:lnTo>
                  <a:lnTo>
                    <a:pt x="15147" y="83565"/>
                  </a:lnTo>
                  <a:lnTo>
                    <a:pt x="15054" y="83915"/>
                  </a:lnTo>
                  <a:lnTo>
                    <a:pt x="14960" y="84266"/>
                  </a:lnTo>
                  <a:lnTo>
                    <a:pt x="14859" y="84529"/>
                  </a:lnTo>
                  <a:lnTo>
                    <a:pt x="14748" y="84792"/>
                  </a:lnTo>
                  <a:lnTo>
                    <a:pt x="14638" y="84967"/>
                  </a:lnTo>
                  <a:lnTo>
                    <a:pt x="14527" y="85098"/>
                  </a:lnTo>
                  <a:lnTo>
                    <a:pt x="14409" y="85186"/>
                  </a:lnTo>
                  <a:lnTo>
                    <a:pt x="14290" y="85230"/>
                  </a:lnTo>
                  <a:lnTo>
                    <a:pt x="14171" y="85230"/>
                  </a:lnTo>
                  <a:lnTo>
                    <a:pt x="14052" y="85186"/>
                  </a:lnTo>
                  <a:lnTo>
                    <a:pt x="14009" y="85186"/>
                  </a:lnTo>
                  <a:lnTo>
                    <a:pt x="13976" y="85274"/>
                  </a:lnTo>
                  <a:lnTo>
                    <a:pt x="13950" y="85405"/>
                  </a:lnTo>
                  <a:lnTo>
                    <a:pt x="13933" y="85580"/>
                  </a:lnTo>
                  <a:lnTo>
                    <a:pt x="13925" y="85800"/>
                  </a:lnTo>
                  <a:lnTo>
                    <a:pt x="13933" y="85975"/>
                  </a:lnTo>
                  <a:lnTo>
                    <a:pt x="13950" y="86106"/>
                  </a:lnTo>
                  <a:lnTo>
                    <a:pt x="13993" y="86238"/>
                  </a:lnTo>
                  <a:lnTo>
                    <a:pt x="14086" y="86369"/>
                  </a:lnTo>
                  <a:lnTo>
                    <a:pt x="14171" y="86501"/>
                  </a:lnTo>
                  <a:lnTo>
                    <a:pt x="14375" y="87509"/>
                  </a:lnTo>
                  <a:lnTo>
                    <a:pt x="14578" y="88473"/>
                  </a:lnTo>
                  <a:lnTo>
                    <a:pt x="14791" y="89437"/>
                  </a:lnTo>
                  <a:lnTo>
                    <a:pt x="14986" y="90444"/>
                  </a:lnTo>
                  <a:lnTo>
                    <a:pt x="15079" y="90970"/>
                  </a:lnTo>
                  <a:lnTo>
                    <a:pt x="15173" y="91496"/>
                  </a:lnTo>
                  <a:lnTo>
                    <a:pt x="15258" y="92022"/>
                  </a:lnTo>
                  <a:lnTo>
                    <a:pt x="15334" y="92635"/>
                  </a:lnTo>
                  <a:lnTo>
                    <a:pt x="15402" y="93249"/>
                  </a:lnTo>
                  <a:lnTo>
                    <a:pt x="15470" y="93862"/>
                  </a:lnTo>
                  <a:lnTo>
                    <a:pt x="15521" y="94564"/>
                  </a:lnTo>
                  <a:lnTo>
                    <a:pt x="15563" y="95265"/>
                  </a:lnTo>
                  <a:lnTo>
                    <a:pt x="15589" y="95791"/>
                  </a:lnTo>
                  <a:lnTo>
                    <a:pt x="15606" y="96316"/>
                  </a:lnTo>
                  <a:lnTo>
                    <a:pt x="15623" y="96842"/>
                  </a:lnTo>
                  <a:lnTo>
                    <a:pt x="15623" y="97324"/>
                  </a:lnTo>
                  <a:lnTo>
                    <a:pt x="15623" y="97850"/>
                  </a:lnTo>
                  <a:lnTo>
                    <a:pt x="15614" y="98332"/>
                  </a:lnTo>
                  <a:lnTo>
                    <a:pt x="15597" y="98770"/>
                  </a:lnTo>
                  <a:lnTo>
                    <a:pt x="15580" y="99252"/>
                  </a:lnTo>
                  <a:lnTo>
                    <a:pt x="15555" y="99690"/>
                  </a:lnTo>
                  <a:lnTo>
                    <a:pt x="15521" y="100129"/>
                  </a:lnTo>
                  <a:lnTo>
                    <a:pt x="15478" y="100523"/>
                  </a:lnTo>
                  <a:lnTo>
                    <a:pt x="15436" y="100917"/>
                  </a:lnTo>
                  <a:lnTo>
                    <a:pt x="15385" y="101268"/>
                  </a:lnTo>
                  <a:lnTo>
                    <a:pt x="15326" y="101619"/>
                  </a:lnTo>
                  <a:lnTo>
                    <a:pt x="15266" y="101925"/>
                  </a:lnTo>
                  <a:lnTo>
                    <a:pt x="15207" y="102232"/>
                  </a:lnTo>
                  <a:lnTo>
                    <a:pt x="15173" y="102232"/>
                  </a:lnTo>
                  <a:lnTo>
                    <a:pt x="15139" y="102320"/>
                  </a:lnTo>
                  <a:lnTo>
                    <a:pt x="15113" y="102451"/>
                  </a:lnTo>
                  <a:lnTo>
                    <a:pt x="15096" y="102626"/>
                  </a:lnTo>
                  <a:lnTo>
                    <a:pt x="15011" y="102846"/>
                  </a:lnTo>
                  <a:lnTo>
                    <a:pt x="14926" y="103065"/>
                  </a:lnTo>
                  <a:lnTo>
                    <a:pt x="14842" y="103196"/>
                  </a:lnTo>
                  <a:lnTo>
                    <a:pt x="14748" y="103371"/>
                  </a:lnTo>
                  <a:lnTo>
                    <a:pt x="14646" y="103459"/>
                  </a:lnTo>
                  <a:lnTo>
                    <a:pt x="14544" y="103503"/>
                  </a:lnTo>
                  <a:lnTo>
                    <a:pt x="14434" y="103547"/>
                  </a:lnTo>
                  <a:lnTo>
                    <a:pt x="14324" y="103503"/>
                  </a:lnTo>
                  <a:lnTo>
                    <a:pt x="14171" y="103459"/>
                  </a:lnTo>
                  <a:lnTo>
                    <a:pt x="14018" y="103328"/>
                  </a:lnTo>
                  <a:lnTo>
                    <a:pt x="13865" y="103196"/>
                  </a:lnTo>
                  <a:lnTo>
                    <a:pt x="13704" y="103021"/>
                  </a:lnTo>
                  <a:lnTo>
                    <a:pt x="13398" y="102626"/>
                  </a:lnTo>
                  <a:lnTo>
                    <a:pt x="13093" y="102144"/>
                  </a:lnTo>
                  <a:lnTo>
                    <a:pt x="12787" y="101575"/>
                  </a:lnTo>
                  <a:lnTo>
                    <a:pt x="12481" y="101005"/>
                  </a:lnTo>
                  <a:lnTo>
                    <a:pt x="11895" y="99866"/>
                  </a:lnTo>
                  <a:lnTo>
                    <a:pt x="11301" y="98683"/>
                  </a:lnTo>
                  <a:lnTo>
                    <a:pt x="10715" y="97456"/>
                  </a:lnTo>
                  <a:lnTo>
                    <a:pt x="10477" y="96886"/>
                  </a:lnTo>
                  <a:lnTo>
                    <a:pt x="10231" y="96316"/>
                  </a:lnTo>
                  <a:lnTo>
                    <a:pt x="9976" y="95747"/>
                  </a:lnTo>
                  <a:lnTo>
                    <a:pt x="9849" y="95528"/>
                  </a:lnTo>
                  <a:lnTo>
                    <a:pt x="9722" y="95308"/>
                  </a:lnTo>
                  <a:lnTo>
                    <a:pt x="9637" y="95002"/>
                  </a:lnTo>
                  <a:lnTo>
                    <a:pt x="9560" y="94739"/>
                  </a:lnTo>
                  <a:lnTo>
                    <a:pt x="9476" y="94564"/>
                  </a:lnTo>
                  <a:lnTo>
                    <a:pt x="9391" y="94388"/>
                  </a:lnTo>
                  <a:lnTo>
                    <a:pt x="9357" y="94432"/>
                  </a:lnTo>
                  <a:lnTo>
                    <a:pt x="9331" y="94520"/>
                  </a:lnTo>
                  <a:lnTo>
                    <a:pt x="9323" y="94651"/>
                  </a:lnTo>
                  <a:lnTo>
                    <a:pt x="9323" y="94783"/>
                  </a:lnTo>
                  <a:lnTo>
                    <a:pt x="9348" y="95133"/>
                  </a:lnTo>
                  <a:lnTo>
                    <a:pt x="9382" y="95484"/>
                  </a:lnTo>
                  <a:lnTo>
                    <a:pt x="9467" y="96097"/>
                  </a:lnTo>
                  <a:lnTo>
                    <a:pt x="9569" y="96711"/>
                  </a:lnTo>
                  <a:lnTo>
                    <a:pt x="9671" y="97280"/>
                  </a:lnTo>
                  <a:lnTo>
                    <a:pt x="9781" y="97850"/>
                  </a:lnTo>
                  <a:lnTo>
                    <a:pt x="9883" y="98464"/>
                  </a:lnTo>
                  <a:lnTo>
                    <a:pt x="9976" y="99077"/>
                  </a:lnTo>
                  <a:lnTo>
                    <a:pt x="10061" y="99734"/>
                  </a:lnTo>
                  <a:lnTo>
                    <a:pt x="10129" y="100479"/>
                  </a:lnTo>
                  <a:lnTo>
                    <a:pt x="10189" y="101268"/>
                  </a:lnTo>
                  <a:lnTo>
                    <a:pt x="10231" y="102057"/>
                  </a:lnTo>
                  <a:lnTo>
                    <a:pt x="10248" y="102889"/>
                  </a:lnTo>
                  <a:lnTo>
                    <a:pt x="10257" y="103284"/>
                  </a:lnTo>
                  <a:lnTo>
                    <a:pt x="10248" y="103678"/>
                  </a:lnTo>
                  <a:lnTo>
                    <a:pt x="10248" y="104116"/>
                  </a:lnTo>
                  <a:lnTo>
                    <a:pt x="10231" y="104511"/>
                  </a:lnTo>
                  <a:lnTo>
                    <a:pt x="10214" y="104905"/>
                  </a:lnTo>
                  <a:lnTo>
                    <a:pt x="10189" y="105299"/>
                  </a:lnTo>
                  <a:lnTo>
                    <a:pt x="10163" y="105694"/>
                  </a:lnTo>
                  <a:lnTo>
                    <a:pt x="10121" y="106088"/>
                  </a:lnTo>
                  <a:lnTo>
                    <a:pt x="10061" y="106614"/>
                  </a:lnTo>
                  <a:lnTo>
                    <a:pt x="9993" y="107052"/>
                  </a:lnTo>
                  <a:lnTo>
                    <a:pt x="9917" y="107403"/>
                  </a:lnTo>
                  <a:lnTo>
                    <a:pt x="9832" y="107710"/>
                  </a:lnTo>
                  <a:lnTo>
                    <a:pt x="9739" y="107929"/>
                  </a:lnTo>
                  <a:lnTo>
                    <a:pt x="9645" y="108104"/>
                  </a:lnTo>
                  <a:lnTo>
                    <a:pt x="9543" y="108192"/>
                  </a:lnTo>
                  <a:lnTo>
                    <a:pt x="9442" y="108279"/>
                  </a:lnTo>
                  <a:lnTo>
                    <a:pt x="9340" y="108279"/>
                  </a:lnTo>
                  <a:lnTo>
                    <a:pt x="9229" y="108235"/>
                  </a:lnTo>
                  <a:lnTo>
                    <a:pt x="9127" y="108192"/>
                  </a:lnTo>
                  <a:lnTo>
                    <a:pt x="9017" y="108060"/>
                  </a:lnTo>
                  <a:lnTo>
                    <a:pt x="8915" y="107929"/>
                  </a:lnTo>
                  <a:lnTo>
                    <a:pt x="8805" y="107753"/>
                  </a:lnTo>
                  <a:lnTo>
                    <a:pt x="8609" y="107359"/>
                  </a:lnTo>
                  <a:lnTo>
                    <a:pt x="8465" y="106965"/>
                  </a:lnTo>
                  <a:lnTo>
                    <a:pt x="8321" y="106483"/>
                  </a:lnTo>
                  <a:lnTo>
                    <a:pt x="8024" y="105475"/>
                  </a:lnTo>
                  <a:lnTo>
                    <a:pt x="7879" y="104993"/>
                  </a:lnTo>
                  <a:lnTo>
                    <a:pt x="7735" y="104554"/>
                  </a:lnTo>
                  <a:lnTo>
                    <a:pt x="7582" y="104204"/>
                  </a:lnTo>
                  <a:lnTo>
                    <a:pt x="7506" y="104072"/>
                  </a:lnTo>
                  <a:lnTo>
                    <a:pt x="7429" y="103941"/>
                  </a:lnTo>
                  <a:lnTo>
                    <a:pt x="7421" y="103985"/>
                  </a:lnTo>
                  <a:lnTo>
                    <a:pt x="7429" y="104029"/>
                  </a:lnTo>
                  <a:lnTo>
                    <a:pt x="7395" y="104072"/>
                  </a:lnTo>
                  <a:lnTo>
                    <a:pt x="7370" y="104160"/>
                  </a:lnTo>
                  <a:lnTo>
                    <a:pt x="7361" y="104292"/>
                  </a:lnTo>
                  <a:lnTo>
                    <a:pt x="7353" y="104467"/>
                  </a:lnTo>
                  <a:lnTo>
                    <a:pt x="7395" y="105299"/>
                  </a:lnTo>
                  <a:lnTo>
                    <a:pt x="7446" y="106088"/>
                  </a:lnTo>
                  <a:lnTo>
                    <a:pt x="7506" y="106833"/>
                  </a:lnTo>
                  <a:lnTo>
                    <a:pt x="7591" y="107534"/>
                  </a:lnTo>
                  <a:lnTo>
                    <a:pt x="7676" y="108192"/>
                  </a:lnTo>
                  <a:lnTo>
                    <a:pt x="7777" y="108849"/>
                  </a:lnTo>
                  <a:lnTo>
                    <a:pt x="7879" y="109462"/>
                  </a:lnTo>
                  <a:lnTo>
                    <a:pt x="7998" y="110032"/>
                  </a:lnTo>
                  <a:lnTo>
                    <a:pt x="8117" y="110558"/>
                  </a:lnTo>
                  <a:lnTo>
                    <a:pt x="8244" y="111084"/>
                  </a:lnTo>
                  <a:lnTo>
                    <a:pt x="8508" y="112048"/>
                  </a:lnTo>
                  <a:lnTo>
                    <a:pt x="8779" y="112968"/>
                  </a:lnTo>
                  <a:lnTo>
                    <a:pt x="9051" y="113844"/>
                  </a:lnTo>
                  <a:lnTo>
                    <a:pt x="9340" y="114852"/>
                  </a:lnTo>
                  <a:lnTo>
                    <a:pt x="9493" y="115466"/>
                  </a:lnTo>
                  <a:lnTo>
                    <a:pt x="9645" y="116079"/>
                  </a:lnTo>
                  <a:lnTo>
                    <a:pt x="9798" y="116736"/>
                  </a:lnTo>
                  <a:lnTo>
                    <a:pt x="9943" y="117481"/>
                  </a:lnTo>
                  <a:lnTo>
                    <a:pt x="10078" y="118226"/>
                  </a:lnTo>
                  <a:lnTo>
                    <a:pt x="10206" y="119015"/>
                  </a:lnTo>
                  <a:lnTo>
                    <a:pt x="10308" y="119848"/>
                  </a:lnTo>
                  <a:lnTo>
                    <a:pt x="10359" y="120242"/>
                  </a:lnTo>
                  <a:lnTo>
                    <a:pt x="10401" y="120680"/>
                  </a:lnTo>
                  <a:lnTo>
                    <a:pt x="10435" y="121118"/>
                  </a:lnTo>
                  <a:lnTo>
                    <a:pt x="10460" y="121557"/>
                  </a:lnTo>
                  <a:lnTo>
                    <a:pt x="10486" y="121995"/>
                  </a:lnTo>
                  <a:lnTo>
                    <a:pt x="10503" y="122477"/>
                  </a:lnTo>
                  <a:lnTo>
                    <a:pt x="10511" y="122915"/>
                  </a:lnTo>
                  <a:lnTo>
                    <a:pt x="10511" y="123397"/>
                  </a:lnTo>
                  <a:lnTo>
                    <a:pt x="10503" y="123835"/>
                  </a:lnTo>
                  <a:lnTo>
                    <a:pt x="10494" y="124317"/>
                  </a:lnTo>
                  <a:lnTo>
                    <a:pt x="10469" y="124799"/>
                  </a:lnTo>
                  <a:lnTo>
                    <a:pt x="10435" y="125281"/>
                  </a:lnTo>
                  <a:lnTo>
                    <a:pt x="10393" y="125763"/>
                  </a:lnTo>
                  <a:lnTo>
                    <a:pt x="10342" y="126245"/>
                  </a:lnTo>
                  <a:lnTo>
                    <a:pt x="10282" y="126684"/>
                  </a:lnTo>
                  <a:lnTo>
                    <a:pt x="10214" y="127122"/>
                  </a:lnTo>
                  <a:lnTo>
                    <a:pt x="10155" y="127472"/>
                  </a:lnTo>
                  <a:lnTo>
                    <a:pt x="10078" y="127823"/>
                  </a:lnTo>
                  <a:lnTo>
                    <a:pt x="10002" y="128130"/>
                  </a:lnTo>
                  <a:lnTo>
                    <a:pt x="9926" y="128393"/>
                  </a:lnTo>
                  <a:lnTo>
                    <a:pt x="9841" y="128612"/>
                  </a:lnTo>
                  <a:lnTo>
                    <a:pt x="9756" y="128787"/>
                  </a:lnTo>
                  <a:lnTo>
                    <a:pt x="9671" y="128962"/>
                  </a:lnTo>
                  <a:lnTo>
                    <a:pt x="9577" y="129094"/>
                  </a:lnTo>
                  <a:lnTo>
                    <a:pt x="9484" y="129181"/>
                  </a:lnTo>
                  <a:lnTo>
                    <a:pt x="9391" y="129269"/>
                  </a:lnTo>
                  <a:lnTo>
                    <a:pt x="9195" y="129313"/>
                  </a:lnTo>
                  <a:lnTo>
                    <a:pt x="8992" y="129313"/>
                  </a:lnTo>
                  <a:lnTo>
                    <a:pt x="8796" y="129181"/>
                  </a:lnTo>
                  <a:lnTo>
                    <a:pt x="8593" y="129006"/>
                  </a:lnTo>
                  <a:lnTo>
                    <a:pt x="8389" y="128787"/>
                  </a:lnTo>
                  <a:lnTo>
                    <a:pt x="8193" y="128480"/>
                  </a:lnTo>
                  <a:lnTo>
                    <a:pt x="8007" y="128130"/>
                  </a:lnTo>
                  <a:lnTo>
                    <a:pt x="7820" y="127779"/>
                  </a:lnTo>
                  <a:lnTo>
                    <a:pt x="7650" y="127385"/>
                  </a:lnTo>
                  <a:lnTo>
                    <a:pt x="7489" y="126990"/>
                  </a:lnTo>
                  <a:lnTo>
                    <a:pt x="7344" y="126552"/>
                  </a:lnTo>
                  <a:lnTo>
                    <a:pt x="7200" y="126158"/>
                  </a:lnTo>
                  <a:lnTo>
                    <a:pt x="7056" y="125676"/>
                  </a:lnTo>
                  <a:lnTo>
                    <a:pt x="6920" y="125194"/>
                  </a:lnTo>
                  <a:lnTo>
                    <a:pt x="6784" y="124712"/>
                  </a:lnTo>
                  <a:lnTo>
                    <a:pt x="6657" y="124186"/>
                  </a:lnTo>
                  <a:lnTo>
                    <a:pt x="6529" y="123660"/>
                  </a:lnTo>
                  <a:lnTo>
                    <a:pt x="6410" y="123090"/>
                  </a:lnTo>
                  <a:lnTo>
                    <a:pt x="6283" y="122477"/>
                  </a:lnTo>
                  <a:lnTo>
                    <a:pt x="6173" y="121907"/>
                  </a:lnTo>
                  <a:lnTo>
                    <a:pt x="6062" y="121250"/>
                  </a:lnTo>
                  <a:lnTo>
                    <a:pt x="5952" y="120593"/>
                  </a:lnTo>
                  <a:lnTo>
                    <a:pt x="5850" y="119935"/>
                  </a:lnTo>
                  <a:lnTo>
                    <a:pt x="5748" y="119278"/>
                  </a:lnTo>
                  <a:lnTo>
                    <a:pt x="5655" y="118577"/>
                  </a:lnTo>
                  <a:lnTo>
                    <a:pt x="5561" y="117832"/>
                  </a:lnTo>
                  <a:lnTo>
                    <a:pt x="5544" y="117744"/>
                  </a:lnTo>
                  <a:lnTo>
                    <a:pt x="5527" y="117657"/>
                  </a:lnTo>
                  <a:lnTo>
                    <a:pt x="5493" y="117569"/>
                  </a:lnTo>
                  <a:lnTo>
                    <a:pt x="5451" y="117613"/>
                  </a:lnTo>
                  <a:lnTo>
                    <a:pt x="5417" y="117657"/>
                  </a:lnTo>
                  <a:lnTo>
                    <a:pt x="5383" y="117788"/>
                  </a:lnTo>
                  <a:lnTo>
                    <a:pt x="5366" y="118007"/>
                  </a:lnTo>
                  <a:lnTo>
                    <a:pt x="5358" y="118182"/>
                  </a:lnTo>
                  <a:lnTo>
                    <a:pt x="5366" y="118314"/>
                  </a:lnTo>
                  <a:lnTo>
                    <a:pt x="5375" y="118445"/>
                  </a:lnTo>
                  <a:lnTo>
                    <a:pt x="5502" y="119497"/>
                  </a:lnTo>
                  <a:lnTo>
                    <a:pt x="5638" y="120768"/>
                  </a:lnTo>
                  <a:lnTo>
                    <a:pt x="5799" y="122302"/>
                  </a:lnTo>
                  <a:lnTo>
                    <a:pt x="5960" y="123923"/>
                  </a:lnTo>
                  <a:lnTo>
                    <a:pt x="6122" y="125720"/>
                  </a:lnTo>
                  <a:lnTo>
                    <a:pt x="6266" y="127560"/>
                  </a:lnTo>
                  <a:lnTo>
                    <a:pt x="6334" y="128480"/>
                  </a:lnTo>
                  <a:lnTo>
                    <a:pt x="6402" y="129400"/>
                  </a:lnTo>
                  <a:lnTo>
                    <a:pt x="6461" y="130364"/>
                  </a:lnTo>
                  <a:lnTo>
                    <a:pt x="6512" y="131285"/>
                  </a:lnTo>
                  <a:lnTo>
                    <a:pt x="6546" y="132205"/>
                  </a:lnTo>
                  <a:lnTo>
                    <a:pt x="6580" y="133125"/>
                  </a:lnTo>
                  <a:lnTo>
                    <a:pt x="6606" y="134001"/>
                  </a:lnTo>
                  <a:lnTo>
                    <a:pt x="6614" y="134834"/>
                  </a:lnTo>
                  <a:lnTo>
                    <a:pt x="6614" y="135667"/>
                  </a:lnTo>
                  <a:lnTo>
                    <a:pt x="6606" y="136455"/>
                  </a:lnTo>
                  <a:lnTo>
                    <a:pt x="6580" y="137200"/>
                  </a:lnTo>
                  <a:lnTo>
                    <a:pt x="6538" y="137901"/>
                  </a:lnTo>
                  <a:lnTo>
                    <a:pt x="6478" y="138559"/>
                  </a:lnTo>
                  <a:lnTo>
                    <a:pt x="6444" y="138866"/>
                  </a:lnTo>
                  <a:lnTo>
                    <a:pt x="6402" y="139128"/>
                  </a:lnTo>
                  <a:lnTo>
                    <a:pt x="6359" y="139391"/>
                  </a:lnTo>
                  <a:lnTo>
                    <a:pt x="6309" y="139654"/>
                  </a:lnTo>
                  <a:lnTo>
                    <a:pt x="6258" y="139917"/>
                  </a:lnTo>
                  <a:lnTo>
                    <a:pt x="6198" y="140136"/>
                  </a:lnTo>
                  <a:lnTo>
                    <a:pt x="6139" y="140312"/>
                  </a:lnTo>
                  <a:lnTo>
                    <a:pt x="6071" y="140487"/>
                  </a:lnTo>
                  <a:lnTo>
                    <a:pt x="6003" y="140662"/>
                  </a:lnTo>
                  <a:lnTo>
                    <a:pt x="5926" y="140794"/>
                  </a:lnTo>
                  <a:lnTo>
                    <a:pt x="5842" y="140925"/>
                  </a:lnTo>
                  <a:lnTo>
                    <a:pt x="5748" y="141056"/>
                  </a:lnTo>
                  <a:lnTo>
                    <a:pt x="5655" y="141100"/>
                  </a:lnTo>
                  <a:lnTo>
                    <a:pt x="5553" y="141188"/>
                  </a:lnTo>
                  <a:lnTo>
                    <a:pt x="5426" y="141232"/>
                  </a:lnTo>
                  <a:lnTo>
                    <a:pt x="5298" y="141188"/>
                  </a:lnTo>
                  <a:lnTo>
                    <a:pt x="5171" y="141144"/>
                  </a:lnTo>
                  <a:lnTo>
                    <a:pt x="5043" y="141056"/>
                  </a:lnTo>
                  <a:lnTo>
                    <a:pt x="4925" y="140925"/>
                  </a:lnTo>
                  <a:lnTo>
                    <a:pt x="4806" y="140750"/>
                  </a:lnTo>
                  <a:lnTo>
                    <a:pt x="4687" y="140531"/>
                  </a:lnTo>
                  <a:lnTo>
                    <a:pt x="4576" y="140268"/>
                  </a:lnTo>
                  <a:lnTo>
                    <a:pt x="4458" y="140005"/>
                  </a:lnTo>
                  <a:lnTo>
                    <a:pt x="4356" y="139654"/>
                  </a:lnTo>
                  <a:lnTo>
                    <a:pt x="4245" y="139348"/>
                  </a:lnTo>
                  <a:lnTo>
                    <a:pt x="4143" y="138953"/>
                  </a:lnTo>
                  <a:lnTo>
                    <a:pt x="4042" y="138559"/>
                  </a:lnTo>
                  <a:lnTo>
                    <a:pt x="3940" y="138121"/>
                  </a:lnTo>
                  <a:lnTo>
                    <a:pt x="3753" y="137244"/>
                  </a:lnTo>
                  <a:lnTo>
                    <a:pt x="3566" y="136236"/>
                  </a:lnTo>
                  <a:lnTo>
                    <a:pt x="3396" y="135228"/>
                  </a:lnTo>
                  <a:lnTo>
                    <a:pt x="3235" y="134133"/>
                  </a:lnTo>
                  <a:lnTo>
                    <a:pt x="3082" y="133037"/>
                  </a:lnTo>
                  <a:lnTo>
                    <a:pt x="2938" y="131942"/>
                  </a:lnTo>
                  <a:lnTo>
                    <a:pt x="2802" y="130846"/>
                  </a:lnTo>
                  <a:lnTo>
                    <a:pt x="2556" y="128699"/>
                  </a:lnTo>
                  <a:lnTo>
                    <a:pt x="2029" y="123923"/>
                  </a:lnTo>
                  <a:lnTo>
                    <a:pt x="1775" y="121557"/>
                  </a:lnTo>
                  <a:lnTo>
                    <a:pt x="1528" y="119103"/>
                  </a:lnTo>
                  <a:lnTo>
                    <a:pt x="1299" y="116649"/>
                  </a:lnTo>
                  <a:lnTo>
                    <a:pt x="1078" y="114195"/>
                  </a:lnTo>
                  <a:lnTo>
                    <a:pt x="976" y="112924"/>
                  </a:lnTo>
                  <a:lnTo>
                    <a:pt x="883" y="111653"/>
                  </a:lnTo>
                  <a:lnTo>
                    <a:pt x="790" y="110383"/>
                  </a:lnTo>
                  <a:lnTo>
                    <a:pt x="705" y="109112"/>
                  </a:lnTo>
                  <a:lnTo>
                    <a:pt x="594" y="107271"/>
                  </a:lnTo>
                  <a:lnTo>
                    <a:pt x="501" y="105475"/>
                  </a:lnTo>
                  <a:lnTo>
                    <a:pt x="425" y="103678"/>
                  </a:lnTo>
                  <a:lnTo>
                    <a:pt x="357" y="101881"/>
                  </a:lnTo>
                  <a:lnTo>
                    <a:pt x="314" y="100085"/>
                  </a:lnTo>
                  <a:lnTo>
                    <a:pt x="280" y="98244"/>
                  </a:lnTo>
                  <a:lnTo>
                    <a:pt x="255" y="96448"/>
                  </a:lnTo>
                  <a:lnTo>
                    <a:pt x="255" y="94651"/>
                  </a:lnTo>
                  <a:lnTo>
                    <a:pt x="263" y="92855"/>
                  </a:lnTo>
                  <a:lnTo>
                    <a:pt x="289" y="91058"/>
                  </a:lnTo>
                  <a:lnTo>
                    <a:pt x="323" y="89305"/>
                  </a:lnTo>
                  <a:lnTo>
                    <a:pt x="374" y="87509"/>
                  </a:lnTo>
                  <a:lnTo>
                    <a:pt x="442" y="85756"/>
                  </a:lnTo>
                  <a:lnTo>
                    <a:pt x="518" y="84003"/>
                  </a:lnTo>
                  <a:lnTo>
                    <a:pt x="603" y="82250"/>
                  </a:lnTo>
                  <a:lnTo>
                    <a:pt x="705" y="80541"/>
                  </a:lnTo>
                  <a:lnTo>
                    <a:pt x="713" y="82206"/>
                  </a:lnTo>
                  <a:lnTo>
                    <a:pt x="739" y="83915"/>
                  </a:lnTo>
                  <a:lnTo>
                    <a:pt x="781" y="85624"/>
                  </a:lnTo>
                  <a:lnTo>
                    <a:pt x="824" y="87289"/>
                  </a:lnTo>
                  <a:lnTo>
                    <a:pt x="883" y="88955"/>
                  </a:lnTo>
                  <a:lnTo>
                    <a:pt x="959" y="90620"/>
                  </a:lnTo>
                  <a:lnTo>
                    <a:pt x="1036" y="92241"/>
                  </a:lnTo>
                  <a:lnTo>
                    <a:pt x="1121" y="93819"/>
                  </a:lnTo>
                  <a:lnTo>
                    <a:pt x="1180" y="94958"/>
                  </a:lnTo>
                  <a:lnTo>
                    <a:pt x="1257" y="96097"/>
                  </a:lnTo>
                  <a:lnTo>
                    <a:pt x="1325" y="97193"/>
                  </a:lnTo>
                  <a:lnTo>
                    <a:pt x="1409" y="98332"/>
                  </a:lnTo>
                  <a:lnTo>
                    <a:pt x="1494" y="99428"/>
                  </a:lnTo>
                  <a:lnTo>
                    <a:pt x="1579" y="100523"/>
                  </a:lnTo>
                  <a:lnTo>
                    <a:pt x="1681" y="101575"/>
                  </a:lnTo>
                  <a:lnTo>
                    <a:pt x="1775" y="102670"/>
                  </a:lnTo>
                  <a:lnTo>
                    <a:pt x="1944" y="104379"/>
                  </a:lnTo>
                  <a:lnTo>
                    <a:pt x="2038" y="105299"/>
                  </a:lnTo>
                  <a:lnTo>
                    <a:pt x="2131" y="106176"/>
                  </a:lnTo>
                  <a:lnTo>
                    <a:pt x="2233" y="107008"/>
                  </a:lnTo>
                  <a:lnTo>
                    <a:pt x="2343" y="107841"/>
                  </a:lnTo>
                  <a:lnTo>
                    <a:pt x="2462" y="108586"/>
                  </a:lnTo>
                  <a:lnTo>
                    <a:pt x="2530" y="108936"/>
                  </a:lnTo>
                  <a:lnTo>
                    <a:pt x="2598" y="109243"/>
                  </a:lnTo>
                  <a:lnTo>
                    <a:pt x="2624" y="109287"/>
                  </a:lnTo>
                  <a:lnTo>
                    <a:pt x="2641" y="109243"/>
                  </a:lnTo>
                  <a:lnTo>
                    <a:pt x="2658" y="109156"/>
                  </a:lnTo>
                  <a:lnTo>
                    <a:pt x="2658" y="109024"/>
                  </a:lnTo>
                  <a:lnTo>
                    <a:pt x="2581" y="108148"/>
                  </a:lnTo>
                  <a:lnTo>
                    <a:pt x="2505" y="107315"/>
                  </a:lnTo>
                  <a:lnTo>
                    <a:pt x="2411" y="106439"/>
                  </a:lnTo>
                  <a:lnTo>
                    <a:pt x="2318" y="105606"/>
                  </a:lnTo>
                  <a:lnTo>
                    <a:pt x="2131" y="103941"/>
                  </a:lnTo>
                  <a:lnTo>
                    <a:pt x="2038" y="103108"/>
                  </a:lnTo>
                  <a:lnTo>
                    <a:pt x="1953" y="102276"/>
                  </a:lnTo>
                  <a:lnTo>
                    <a:pt x="1775" y="100348"/>
                  </a:lnTo>
                  <a:lnTo>
                    <a:pt x="1622" y="98420"/>
                  </a:lnTo>
                  <a:lnTo>
                    <a:pt x="1477" y="96448"/>
                  </a:lnTo>
                  <a:lnTo>
                    <a:pt x="1350" y="94476"/>
                  </a:lnTo>
                  <a:lnTo>
                    <a:pt x="1291" y="93424"/>
                  </a:lnTo>
                  <a:lnTo>
                    <a:pt x="1240" y="92329"/>
                  </a:lnTo>
                  <a:lnTo>
                    <a:pt x="1197" y="91277"/>
                  </a:lnTo>
                  <a:lnTo>
                    <a:pt x="1155" y="90225"/>
                  </a:lnTo>
                  <a:lnTo>
                    <a:pt x="1087" y="88122"/>
                  </a:lnTo>
                  <a:lnTo>
                    <a:pt x="1036" y="86019"/>
                  </a:lnTo>
                  <a:lnTo>
                    <a:pt x="993" y="83915"/>
                  </a:lnTo>
                  <a:lnTo>
                    <a:pt x="968" y="81812"/>
                  </a:lnTo>
                  <a:lnTo>
                    <a:pt x="926" y="77474"/>
                  </a:lnTo>
                  <a:lnTo>
                    <a:pt x="1044" y="76028"/>
                  </a:lnTo>
                  <a:lnTo>
                    <a:pt x="1163" y="74625"/>
                  </a:lnTo>
                  <a:lnTo>
                    <a:pt x="1299" y="73179"/>
                  </a:lnTo>
                  <a:lnTo>
                    <a:pt x="1443" y="71777"/>
                  </a:lnTo>
                  <a:lnTo>
                    <a:pt x="1545" y="71602"/>
                  </a:lnTo>
                  <a:lnTo>
                    <a:pt x="1647" y="71383"/>
                  </a:lnTo>
                  <a:lnTo>
                    <a:pt x="1613" y="72128"/>
                  </a:lnTo>
                  <a:lnTo>
                    <a:pt x="1596" y="72873"/>
                  </a:lnTo>
                  <a:lnTo>
                    <a:pt x="1571" y="74363"/>
                  </a:lnTo>
                  <a:lnTo>
                    <a:pt x="1562" y="75852"/>
                  </a:lnTo>
                  <a:lnTo>
                    <a:pt x="1562" y="77255"/>
                  </a:lnTo>
                  <a:lnTo>
                    <a:pt x="1571" y="78394"/>
                  </a:lnTo>
                  <a:lnTo>
                    <a:pt x="1588" y="79533"/>
                  </a:lnTo>
                  <a:lnTo>
                    <a:pt x="1613" y="80673"/>
                  </a:lnTo>
                  <a:lnTo>
                    <a:pt x="1647" y="81812"/>
                  </a:lnTo>
                  <a:lnTo>
                    <a:pt x="1690" y="82907"/>
                  </a:lnTo>
                  <a:lnTo>
                    <a:pt x="1741" y="84047"/>
                  </a:lnTo>
                  <a:lnTo>
                    <a:pt x="1800" y="85142"/>
                  </a:lnTo>
                  <a:lnTo>
                    <a:pt x="1859" y="86238"/>
                  </a:lnTo>
                  <a:lnTo>
                    <a:pt x="1936" y="87289"/>
                  </a:lnTo>
                  <a:lnTo>
                    <a:pt x="2012" y="88341"/>
                  </a:lnTo>
                  <a:lnTo>
                    <a:pt x="2089" y="89349"/>
                  </a:lnTo>
                  <a:lnTo>
                    <a:pt x="2182" y="90357"/>
                  </a:lnTo>
                  <a:lnTo>
                    <a:pt x="2276" y="91365"/>
                  </a:lnTo>
                  <a:lnTo>
                    <a:pt x="2377" y="92373"/>
                  </a:lnTo>
                  <a:lnTo>
                    <a:pt x="2479" y="93337"/>
                  </a:lnTo>
                  <a:lnTo>
                    <a:pt x="2590" y="94301"/>
                  </a:lnTo>
                  <a:lnTo>
                    <a:pt x="2819" y="96229"/>
                  </a:lnTo>
                  <a:lnTo>
                    <a:pt x="3057" y="98069"/>
                  </a:lnTo>
                  <a:lnTo>
                    <a:pt x="3311" y="99910"/>
                  </a:lnTo>
                  <a:lnTo>
                    <a:pt x="3575" y="101662"/>
                  </a:lnTo>
                  <a:lnTo>
                    <a:pt x="3583" y="101706"/>
                  </a:lnTo>
                  <a:lnTo>
                    <a:pt x="3600" y="101750"/>
                  </a:lnTo>
                  <a:lnTo>
                    <a:pt x="3626" y="101706"/>
                  </a:lnTo>
                  <a:lnTo>
                    <a:pt x="3643" y="101662"/>
                  </a:lnTo>
                  <a:lnTo>
                    <a:pt x="3643" y="101619"/>
                  </a:lnTo>
                  <a:lnTo>
                    <a:pt x="3643" y="101531"/>
                  </a:lnTo>
                  <a:lnTo>
                    <a:pt x="3643" y="101443"/>
                  </a:lnTo>
                  <a:lnTo>
                    <a:pt x="3201" y="97894"/>
                  </a:lnTo>
                  <a:lnTo>
                    <a:pt x="2980" y="96097"/>
                  </a:lnTo>
                  <a:lnTo>
                    <a:pt x="2768" y="94301"/>
                  </a:lnTo>
                  <a:lnTo>
                    <a:pt x="2573" y="92460"/>
                  </a:lnTo>
                  <a:lnTo>
                    <a:pt x="2479" y="91540"/>
                  </a:lnTo>
                  <a:lnTo>
                    <a:pt x="2386" y="90576"/>
                  </a:lnTo>
                  <a:lnTo>
                    <a:pt x="2301" y="89612"/>
                  </a:lnTo>
                  <a:lnTo>
                    <a:pt x="2225" y="88648"/>
                  </a:lnTo>
                  <a:lnTo>
                    <a:pt x="2148" y="87640"/>
                  </a:lnTo>
                  <a:lnTo>
                    <a:pt x="2080" y="86632"/>
                  </a:lnTo>
                  <a:lnTo>
                    <a:pt x="2012" y="85449"/>
                  </a:lnTo>
                  <a:lnTo>
                    <a:pt x="1961" y="84266"/>
                  </a:lnTo>
                  <a:lnTo>
                    <a:pt x="1910" y="83039"/>
                  </a:lnTo>
                  <a:lnTo>
                    <a:pt x="1876" y="81812"/>
                  </a:lnTo>
                  <a:lnTo>
                    <a:pt x="1851" y="80585"/>
                  </a:lnTo>
                  <a:lnTo>
                    <a:pt x="1834" y="79358"/>
                  </a:lnTo>
                  <a:lnTo>
                    <a:pt x="1826" y="78131"/>
                  </a:lnTo>
                  <a:lnTo>
                    <a:pt x="1826" y="76904"/>
                  </a:lnTo>
                  <a:lnTo>
                    <a:pt x="1826" y="76072"/>
                  </a:lnTo>
                  <a:lnTo>
                    <a:pt x="1843" y="75283"/>
                  </a:lnTo>
                  <a:lnTo>
                    <a:pt x="1876" y="73661"/>
                  </a:lnTo>
                  <a:lnTo>
                    <a:pt x="1927" y="72040"/>
                  </a:lnTo>
                  <a:lnTo>
                    <a:pt x="1970" y="70419"/>
                  </a:lnTo>
                  <a:lnTo>
                    <a:pt x="2131" y="69805"/>
                  </a:lnTo>
                  <a:lnTo>
                    <a:pt x="2182" y="71952"/>
                  </a:lnTo>
                  <a:lnTo>
                    <a:pt x="2242" y="74100"/>
                  </a:lnTo>
                  <a:lnTo>
                    <a:pt x="2326" y="76203"/>
                  </a:lnTo>
                  <a:lnTo>
                    <a:pt x="2437" y="78306"/>
                  </a:lnTo>
                  <a:lnTo>
                    <a:pt x="2556" y="80366"/>
                  </a:lnTo>
                  <a:lnTo>
                    <a:pt x="2700" y="82382"/>
                  </a:lnTo>
                  <a:lnTo>
                    <a:pt x="2861" y="84397"/>
                  </a:lnTo>
                  <a:lnTo>
                    <a:pt x="3040" y="86369"/>
                  </a:lnTo>
                  <a:lnTo>
                    <a:pt x="3159" y="87596"/>
                  </a:lnTo>
                  <a:lnTo>
                    <a:pt x="3286" y="88823"/>
                  </a:lnTo>
                  <a:lnTo>
                    <a:pt x="3422" y="90006"/>
                  </a:lnTo>
                  <a:lnTo>
                    <a:pt x="3566" y="91189"/>
                  </a:lnTo>
                  <a:lnTo>
                    <a:pt x="3710" y="92329"/>
                  </a:lnTo>
                  <a:lnTo>
                    <a:pt x="3872" y="93468"/>
                  </a:lnTo>
                  <a:lnTo>
                    <a:pt x="4033" y="94564"/>
                  </a:lnTo>
                  <a:lnTo>
                    <a:pt x="4194" y="95615"/>
                  </a:lnTo>
                  <a:lnTo>
                    <a:pt x="4466" y="97280"/>
                  </a:lnTo>
                  <a:lnTo>
                    <a:pt x="4610" y="98113"/>
                  </a:lnTo>
                  <a:lnTo>
                    <a:pt x="4763" y="98946"/>
                  </a:lnTo>
                  <a:lnTo>
                    <a:pt x="4933" y="99778"/>
                  </a:lnTo>
                  <a:lnTo>
                    <a:pt x="5094" y="100479"/>
                  </a:lnTo>
                  <a:lnTo>
                    <a:pt x="5188" y="100786"/>
                  </a:lnTo>
                  <a:lnTo>
                    <a:pt x="5273" y="101049"/>
                  </a:lnTo>
                  <a:lnTo>
                    <a:pt x="5366" y="101312"/>
                  </a:lnTo>
                  <a:lnTo>
                    <a:pt x="5459" y="101531"/>
                  </a:lnTo>
                  <a:lnTo>
                    <a:pt x="5468" y="101531"/>
                  </a:lnTo>
                  <a:lnTo>
                    <a:pt x="5476" y="101487"/>
                  </a:lnTo>
                  <a:lnTo>
                    <a:pt x="5476" y="101443"/>
                  </a:lnTo>
                  <a:lnTo>
                    <a:pt x="5476" y="101399"/>
                  </a:lnTo>
                  <a:lnTo>
                    <a:pt x="5392" y="100830"/>
                  </a:lnTo>
                  <a:lnTo>
                    <a:pt x="5307" y="100260"/>
                  </a:lnTo>
                  <a:lnTo>
                    <a:pt x="5213" y="99734"/>
                  </a:lnTo>
                  <a:lnTo>
                    <a:pt x="5111" y="99208"/>
                  </a:lnTo>
                  <a:lnTo>
                    <a:pt x="4908" y="98201"/>
                  </a:lnTo>
                  <a:lnTo>
                    <a:pt x="4806" y="97675"/>
                  </a:lnTo>
                  <a:lnTo>
                    <a:pt x="4712" y="97193"/>
                  </a:lnTo>
                  <a:lnTo>
                    <a:pt x="4559" y="96316"/>
                  </a:lnTo>
                  <a:lnTo>
                    <a:pt x="4415" y="95396"/>
                  </a:lnTo>
                  <a:lnTo>
                    <a:pt x="4135" y="93556"/>
                  </a:lnTo>
                  <a:lnTo>
                    <a:pt x="3999" y="92592"/>
                  </a:lnTo>
                  <a:lnTo>
                    <a:pt x="3863" y="91628"/>
                  </a:lnTo>
                  <a:lnTo>
                    <a:pt x="3736" y="90620"/>
                  </a:lnTo>
                  <a:lnTo>
                    <a:pt x="3617" y="89612"/>
                  </a:lnTo>
                  <a:lnTo>
                    <a:pt x="3498" y="88560"/>
                  </a:lnTo>
                  <a:lnTo>
                    <a:pt x="3388" y="87552"/>
                  </a:lnTo>
                  <a:lnTo>
                    <a:pt x="3277" y="86501"/>
                  </a:lnTo>
                  <a:lnTo>
                    <a:pt x="3184" y="85405"/>
                  </a:lnTo>
                  <a:lnTo>
                    <a:pt x="3014" y="83477"/>
                  </a:lnTo>
                  <a:lnTo>
                    <a:pt x="2870" y="81505"/>
                  </a:lnTo>
                  <a:lnTo>
                    <a:pt x="2734" y="79533"/>
                  </a:lnTo>
                  <a:lnTo>
                    <a:pt x="2624" y="77518"/>
                  </a:lnTo>
                  <a:lnTo>
                    <a:pt x="2530" y="75502"/>
                  </a:lnTo>
                  <a:lnTo>
                    <a:pt x="2445" y="73442"/>
                  </a:lnTo>
                  <a:lnTo>
                    <a:pt x="2386" y="71339"/>
                  </a:lnTo>
                  <a:lnTo>
                    <a:pt x="2343" y="69279"/>
                  </a:lnTo>
                  <a:lnTo>
                    <a:pt x="2454" y="70506"/>
                  </a:lnTo>
                  <a:lnTo>
                    <a:pt x="2573" y="71777"/>
                  </a:lnTo>
                  <a:lnTo>
                    <a:pt x="2709" y="73004"/>
                  </a:lnTo>
                  <a:lnTo>
                    <a:pt x="2853" y="74187"/>
                  </a:lnTo>
                  <a:lnTo>
                    <a:pt x="3006" y="75370"/>
                  </a:lnTo>
                  <a:lnTo>
                    <a:pt x="3159" y="76510"/>
                  </a:lnTo>
                  <a:lnTo>
                    <a:pt x="3464" y="78701"/>
                  </a:lnTo>
                  <a:lnTo>
                    <a:pt x="3676" y="80147"/>
                  </a:lnTo>
                  <a:lnTo>
                    <a:pt x="3889" y="81549"/>
                  </a:lnTo>
                  <a:lnTo>
                    <a:pt x="4109" y="82951"/>
                  </a:lnTo>
                  <a:lnTo>
                    <a:pt x="4339" y="84310"/>
                  </a:lnTo>
                  <a:lnTo>
                    <a:pt x="4568" y="85668"/>
                  </a:lnTo>
                  <a:lnTo>
                    <a:pt x="4806" y="86983"/>
                  </a:lnTo>
                  <a:lnTo>
                    <a:pt x="5052" y="88253"/>
                  </a:lnTo>
                  <a:lnTo>
                    <a:pt x="5298" y="89524"/>
                  </a:lnTo>
                  <a:lnTo>
                    <a:pt x="5315" y="89568"/>
                  </a:lnTo>
                  <a:lnTo>
                    <a:pt x="5324" y="89524"/>
                  </a:lnTo>
                  <a:lnTo>
                    <a:pt x="5332" y="89480"/>
                  </a:lnTo>
                  <a:lnTo>
                    <a:pt x="5324" y="89393"/>
                  </a:lnTo>
                  <a:lnTo>
                    <a:pt x="4899" y="86676"/>
                  </a:lnTo>
                  <a:lnTo>
                    <a:pt x="4492" y="83959"/>
                  </a:lnTo>
                  <a:lnTo>
                    <a:pt x="4093" y="81111"/>
                  </a:lnTo>
                  <a:lnTo>
                    <a:pt x="3710" y="78263"/>
                  </a:lnTo>
                  <a:lnTo>
                    <a:pt x="3345" y="75414"/>
                  </a:lnTo>
                  <a:lnTo>
                    <a:pt x="3176" y="74012"/>
                  </a:lnTo>
                  <a:lnTo>
                    <a:pt x="3006" y="72566"/>
                  </a:lnTo>
                  <a:lnTo>
                    <a:pt x="2802" y="70769"/>
                  </a:lnTo>
                  <a:lnTo>
                    <a:pt x="2700" y="69893"/>
                  </a:lnTo>
                  <a:lnTo>
                    <a:pt x="2598" y="69017"/>
                  </a:lnTo>
                  <a:lnTo>
                    <a:pt x="3023" y="69761"/>
                  </a:lnTo>
                  <a:lnTo>
                    <a:pt x="3235" y="70200"/>
                  </a:lnTo>
                  <a:lnTo>
                    <a:pt x="3447" y="70638"/>
                  </a:lnTo>
                  <a:lnTo>
                    <a:pt x="3609" y="71076"/>
                  </a:lnTo>
                  <a:lnTo>
                    <a:pt x="3778" y="71514"/>
                  </a:lnTo>
                  <a:lnTo>
                    <a:pt x="3940" y="72040"/>
                  </a:lnTo>
                  <a:lnTo>
                    <a:pt x="4101" y="72522"/>
                  </a:lnTo>
                  <a:lnTo>
                    <a:pt x="4407" y="73618"/>
                  </a:lnTo>
                  <a:lnTo>
                    <a:pt x="4704" y="74757"/>
                  </a:lnTo>
                  <a:lnTo>
                    <a:pt x="4865" y="75414"/>
                  </a:lnTo>
                  <a:lnTo>
                    <a:pt x="5009" y="76072"/>
                  </a:lnTo>
                  <a:lnTo>
                    <a:pt x="5154" y="76773"/>
                  </a:lnTo>
                  <a:lnTo>
                    <a:pt x="5298" y="77430"/>
                  </a:lnTo>
                  <a:lnTo>
                    <a:pt x="5570" y="78876"/>
                  </a:lnTo>
                  <a:lnTo>
                    <a:pt x="5833" y="80366"/>
                  </a:lnTo>
                  <a:lnTo>
                    <a:pt x="6088" y="81856"/>
                  </a:lnTo>
                  <a:lnTo>
                    <a:pt x="6343" y="83389"/>
                  </a:lnTo>
                  <a:lnTo>
                    <a:pt x="6597" y="84923"/>
                  </a:lnTo>
                  <a:lnTo>
                    <a:pt x="6852" y="86413"/>
                  </a:lnTo>
                  <a:lnTo>
                    <a:pt x="6860" y="86457"/>
                  </a:lnTo>
                  <a:lnTo>
                    <a:pt x="6877" y="86501"/>
                  </a:lnTo>
                  <a:lnTo>
                    <a:pt x="6894" y="86457"/>
                  </a:lnTo>
                  <a:lnTo>
                    <a:pt x="6911" y="86325"/>
                  </a:lnTo>
                  <a:lnTo>
                    <a:pt x="6911" y="86282"/>
                  </a:lnTo>
                  <a:lnTo>
                    <a:pt x="6903" y="86238"/>
                  </a:lnTo>
                  <a:lnTo>
                    <a:pt x="6674" y="84529"/>
                  </a:lnTo>
                  <a:lnTo>
                    <a:pt x="6444" y="82864"/>
                  </a:lnTo>
                  <a:lnTo>
                    <a:pt x="6198" y="81198"/>
                  </a:lnTo>
                  <a:lnTo>
                    <a:pt x="5935" y="79621"/>
                  </a:lnTo>
                  <a:lnTo>
                    <a:pt x="5672" y="78043"/>
                  </a:lnTo>
                  <a:lnTo>
                    <a:pt x="5400" y="76510"/>
                  </a:lnTo>
                  <a:lnTo>
                    <a:pt x="5111" y="75020"/>
                  </a:lnTo>
                  <a:lnTo>
                    <a:pt x="4823" y="73661"/>
                  </a:lnTo>
                  <a:lnTo>
                    <a:pt x="4627" y="72829"/>
                  </a:lnTo>
                  <a:lnTo>
                    <a:pt x="4424" y="71996"/>
                  </a:lnTo>
                  <a:lnTo>
                    <a:pt x="4203" y="71208"/>
                  </a:lnTo>
                  <a:lnTo>
                    <a:pt x="3974" y="70419"/>
                  </a:lnTo>
                  <a:lnTo>
                    <a:pt x="3736" y="69718"/>
                  </a:lnTo>
                  <a:lnTo>
                    <a:pt x="3498" y="69104"/>
                  </a:lnTo>
                  <a:lnTo>
                    <a:pt x="3243" y="68534"/>
                  </a:lnTo>
                  <a:lnTo>
                    <a:pt x="2989" y="68096"/>
                  </a:lnTo>
                  <a:lnTo>
                    <a:pt x="3277" y="68052"/>
                  </a:lnTo>
                  <a:lnTo>
                    <a:pt x="3413" y="68096"/>
                  </a:lnTo>
                  <a:lnTo>
                    <a:pt x="3549" y="68140"/>
                  </a:lnTo>
                  <a:lnTo>
                    <a:pt x="3795" y="68272"/>
                  </a:lnTo>
                  <a:lnTo>
                    <a:pt x="4033" y="68403"/>
                  </a:lnTo>
                  <a:lnTo>
                    <a:pt x="4271" y="68622"/>
                  </a:lnTo>
                  <a:lnTo>
                    <a:pt x="4509" y="68885"/>
                  </a:lnTo>
                  <a:lnTo>
                    <a:pt x="4746" y="69148"/>
                  </a:lnTo>
                  <a:lnTo>
                    <a:pt x="4976" y="69455"/>
                  </a:lnTo>
                  <a:lnTo>
                    <a:pt x="5213" y="69805"/>
                  </a:lnTo>
                  <a:lnTo>
                    <a:pt x="5443" y="70200"/>
                  </a:lnTo>
                  <a:lnTo>
                    <a:pt x="5884" y="71032"/>
                  </a:lnTo>
                  <a:lnTo>
                    <a:pt x="6326" y="71909"/>
                  </a:lnTo>
                  <a:lnTo>
                    <a:pt x="6759" y="72916"/>
                  </a:lnTo>
                  <a:lnTo>
                    <a:pt x="7183" y="73968"/>
                  </a:lnTo>
                  <a:lnTo>
                    <a:pt x="7378" y="74538"/>
                  </a:lnTo>
                  <a:lnTo>
                    <a:pt x="7574" y="75107"/>
                  </a:lnTo>
                  <a:lnTo>
                    <a:pt x="7964" y="76291"/>
                  </a:lnTo>
                  <a:lnTo>
                    <a:pt x="8355" y="77474"/>
                  </a:lnTo>
                  <a:lnTo>
                    <a:pt x="8550" y="78043"/>
                  </a:lnTo>
                  <a:lnTo>
                    <a:pt x="8745" y="78613"/>
                  </a:lnTo>
                  <a:lnTo>
                    <a:pt x="8762" y="78657"/>
                  </a:lnTo>
                  <a:lnTo>
                    <a:pt x="8788" y="78657"/>
                  </a:lnTo>
                  <a:lnTo>
                    <a:pt x="8805" y="78613"/>
                  </a:lnTo>
                  <a:lnTo>
                    <a:pt x="8813" y="78525"/>
                  </a:lnTo>
                  <a:lnTo>
                    <a:pt x="8822" y="78438"/>
                  </a:lnTo>
                  <a:lnTo>
                    <a:pt x="8822" y="78350"/>
                  </a:lnTo>
                  <a:lnTo>
                    <a:pt x="8822" y="78263"/>
                  </a:lnTo>
                  <a:lnTo>
                    <a:pt x="8805" y="78175"/>
                  </a:lnTo>
                  <a:lnTo>
                    <a:pt x="8626" y="77386"/>
                  </a:lnTo>
                  <a:lnTo>
                    <a:pt x="8440" y="76685"/>
                  </a:lnTo>
                  <a:lnTo>
                    <a:pt x="8244" y="75940"/>
                  </a:lnTo>
                  <a:lnTo>
                    <a:pt x="8049" y="75239"/>
                  </a:lnTo>
                  <a:lnTo>
                    <a:pt x="7845" y="74582"/>
                  </a:lnTo>
                  <a:lnTo>
                    <a:pt x="7642" y="73924"/>
                  </a:lnTo>
                  <a:lnTo>
                    <a:pt x="7438" y="73311"/>
                  </a:lnTo>
                  <a:lnTo>
                    <a:pt x="7226" y="72697"/>
                  </a:lnTo>
                  <a:lnTo>
                    <a:pt x="7005" y="72128"/>
                  </a:lnTo>
                  <a:lnTo>
                    <a:pt x="6793" y="71558"/>
                  </a:lnTo>
                  <a:lnTo>
                    <a:pt x="6572" y="71032"/>
                  </a:lnTo>
                  <a:lnTo>
                    <a:pt x="6351" y="70506"/>
                  </a:lnTo>
                  <a:lnTo>
                    <a:pt x="6130" y="70068"/>
                  </a:lnTo>
                  <a:lnTo>
                    <a:pt x="5918" y="69586"/>
                  </a:lnTo>
                  <a:lnTo>
                    <a:pt x="5697" y="69192"/>
                  </a:lnTo>
                  <a:lnTo>
                    <a:pt x="5476" y="68797"/>
                  </a:lnTo>
                  <a:lnTo>
                    <a:pt x="5137" y="68228"/>
                  </a:lnTo>
                  <a:lnTo>
                    <a:pt x="4797" y="67790"/>
                  </a:lnTo>
                  <a:lnTo>
                    <a:pt x="4449" y="67395"/>
                  </a:lnTo>
                  <a:lnTo>
                    <a:pt x="4101" y="67045"/>
                  </a:lnTo>
                  <a:lnTo>
                    <a:pt x="4568" y="66826"/>
                  </a:lnTo>
                  <a:lnTo>
                    <a:pt x="5035" y="66650"/>
                  </a:lnTo>
                  <a:lnTo>
                    <a:pt x="5587" y="66563"/>
                  </a:lnTo>
                  <a:lnTo>
                    <a:pt x="6147" y="66563"/>
                  </a:lnTo>
                  <a:lnTo>
                    <a:pt x="6427" y="66650"/>
                  </a:lnTo>
                  <a:lnTo>
                    <a:pt x="6708" y="66738"/>
                  </a:lnTo>
                  <a:lnTo>
                    <a:pt x="6979" y="66869"/>
                  </a:lnTo>
                  <a:lnTo>
                    <a:pt x="7259" y="67045"/>
                  </a:lnTo>
                  <a:lnTo>
                    <a:pt x="7557" y="67308"/>
                  </a:lnTo>
                  <a:lnTo>
                    <a:pt x="7854" y="67614"/>
                  </a:lnTo>
                  <a:lnTo>
                    <a:pt x="8151" y="67965"/>
                  </a:lnTo>
                  <a:lnTo>
                    <a:pt x="8440" y="68359"/>
                  </a:lnTo>
                  <a:lnTo>
                    <a:pt x="8728" y="68841"/>
                  </a:lnTo>
                  <a:lnTo>
                    <a:pt x="9017" y="69323"/>
                  </a:lnTo>
                  <a:lnTo>
                    <a:pt x="9297" y="69893"/>
                  </a:lnTo>
                  <a:lnTo>
                    <a:pt x="9577" y="70506"/>
                  </a:lnTo>
                  <a:lnTo>
                    <a:pt x="9866" y="71208"/>
                  </a:lnTo>
                  <a:lnTo>
                    <a:pt x="10155" y="71952"/>
                  </a:lnTo>
                  <a:lnTo>
                    <a:pt x="10435" y="72741"/>
                  </a:lnTo>
                  <a:lnTo>
                    <a:pt x="10707" y="73530"/>
                  </a:lnTo>
                  <a:lnTo>
                    <a:pt x="11259" y="75195"/>
                  </a:lnTo>
                  <a:lnTo>
                    <a:pt x="11539" y="75984"/>
                  </a:lnTo>
                  <a:lnTo>
                    <a:pt x="11819" y="76773"/>
                  </a:lnTo>
                  <a:lnTo>
                    <a:pt x="11836" y="76773"/>
                  </a:lnTo>
                  <a:lnTo>
                    <a:pt x="11853" y="76729"/>
                  </a:lnTo>
                  <a:lnTo>
                    <a:pt x="11853" y="76685"/>
                  </a:lnTo>
                  <a:lnTo>
                    <a:pt x="11844" y="76597"/>
                  </a:lnTo>
                  <a:lnTo>
                    <a:pt x="11386" y="74888"/>
                  </a:lnTo>
                  <a:lnTo>
                    <a:pt x="11148" y="74056"/>
                  </a:lnTo>
                  <a:lnTo>
                    <a:pt x="10902" y="73223"/>
                  </a:lnTo>
                  <a:lnTo>
                    <a:pt x="10656" y="72434"/>
                  </a:lnTo>
                  <a:lnTo>
                    <a:pt x="10409" y="71646"/>
                  </a:lnTo>
                  <a:lnTo>
                    <a:pt x="10155" y="70901"/>
                  </a:lnTo>
                  <a:lnTo>
                    <a:pt x="9892" y="70200"/>
                  </a:lnTo>
                  <a:lnTo>
                    <a:pt x="9637" y="69542"/>
                  </a:lnTo>
                  <a:lnTo>
                    <a:pt x="9374" y="68885"/>
                  </a:lnTo>
                  <a:lnTo>
                    <a:pt x="9102" y="68315"/>
                  </a:lnTo>
                  <a:lnTo>
                    <a:pt x="8839" y="67746"/>
                  </a:lnTo>
                  <a:lnTo>
                    <a:pt x="8567" y="67264"/>
                  </a:lnTo>
                  <a:lnTo>
                    <a:pt x="8287" y="66782"/>
                  </a:lnTo>
                  <a:lnTo>
                    <a:pt x="8015" y="66431"/>
                  </a:lnTo>
                  <a:lnTo>
                    <a:pt x="7743" y="66081"/>
                  </a:lnTo>
                  <a:lnTo>
                    <a:pt x="7438" y="65818"/>
                  </a:lnTo>
                  <a:lnTo>
                    <a:pt x="7132" y="65555"/>
                  </a:lnTo>
                  <a:lnTo>
                    <a:pt x="6818" y="65379"/>
                  </a:lnTo>
                  <a:lnTo>
                    <a:pt x="6512" y="65292"/>
                  </a:lnTo>
                  <a:lnTo>
                    <a:pt x="6198" y="65204"/>
                  </a:lnTo>
                  <a:lnTo>
                    <a:pt x="5578" y="65204"/>
                  </a:lnTo>
                  <a:lnTo>
                    <a:pt x="5273" y="65248"/>
                  </a:lnTo>
                  <a:lnTo>
                    <a:pt x="4670" y="65423"/>
                  </a:lnTo>
                  <a:lnTo>
                    <a:pt x="4364" y="65555"/>
                  </a:lnTo>
                  <a:lnTo>
                    <a:pt x="4050" y="65686"/>
                  </a:lnTo>
                  <a:lnTo>
                    <a:pt x="4509" y="65423"/>
                  </a:lnTo>
                  <a:lnTo>
                    <a:pt x="4967" y="65248"/>
                  </a:lnTo>
                  <a:lnTo>
                    <a:pt x="5417" y="65160"/>
                  </a:lnTo>
                  <a:lnTo>
                    <a:pt x="5876" y="65117"/>
                  </a:lnTo>
                  <a:lnTo>
                    <a:pt x="6903" y="65073"/>
                  </a:lnTo>
                  <a:close/>
                  <a:moveTo>
                    <a:pt x="10214" y="98420"/>
                  </a:moveTo>
                  <a:lnTo>
                    <a:pt x="10342" y="98858"/>
                  </a:lnTo>
                  <a:lnTo>
                    <a:pt x="10469" y="99296"/>
                  </a:lnTo>
                  <a:lnTo>
                    <a:pt x="10656" y="100085"/>
                  </a:lnTo>
                  <a:lnTo>
                    <a:pt x="10843" y="100874"/>
                  </a:lnTo>
                  <a:lnTo>
                    <a:pt x="11021" y="101662"/>
                  </a:lnTo>
                  <a:lnTo>
                    <a:pt x="11191" y="102495"/>
                  </a:lnTo>
                  <a:lnTo>
                    <a:pt x="11343" y="103328"/>
                  </a:lnTo>
                  <a:lnTo>
                    <a:pt x="11488" y="104160"/>
                  </a:lnTo>
                  <a:lnTo>
                    <a:pt x="11624" y="105037"/>
                  </a:lnTo>
                  <a:lnTo>
                    <a:pt x="11759" y="105913"/>
                  </a:lnTo>
                  <a:lnTo>
                    <a:pt x="12023" y="107666"/>
                  </a:lnTo>
                  <a:lnTo>
                    <a:pt x="12150" y="108586"/>
                  </a:lnTo>
                  <a:lnTo>
                    <a:pt x="12294" y="109419"/>
                  </a:lnTo>
                  <a:lnTo>
                    <a:pt x="12320" y="109550"/>
                  </a:lnTo>
                  <a:lnTo>
                    <a:pt x="12354" y="109594"/>
                  </a:lnTo>
                  <a:lnTo>
                    <a:pt x="12379" y="109594"/>
                  </a:lnTo>
                  <a:lnTo>
                    <a:pt x="12405" y="109506"/>
                  </a:lnTo>
                  <a:lnTo>
                    <a:pt x="12430" y="109419"/>
                  </a:lnTo>
                  <a:lnTo>
                    <a:pt x="12447" y="109243"/>
                  </a:lnTo>
                  <a:lnTo>
                    <a:pt x="12447" y="109068"/>
                  </a:lnTo>
                  <a:lnTo>
                    <a:pt x="12447" y="108893"/>
                  </a:lnTo>
                  <a:lnTo>
                    <a:pt x="12405" y="108367"/>
                  </a:lnTo>
                  <a:lnTo>
                    <a:pt x="12354" y="107841"/>
                  </a:lnTo>
                  <a:lnTo>
                    <a:pt x="12243" y="106789"/>
                  </a:lnTo>
                  <a:lnTo>
                    <a:pt x="12116" y="105781"/>
                  </a:lnTo>
                  <a:lnTo>
                    <a:pt x="11972" y="104817"/>
                  </a:lnTo>
                  <a:lnTo>
                    <a:pt x="11819" y="103897"/>
                  </a:lnTo>
                  <a:lnTo>
                    <a:pt x="11666" y="103021"/>
                  </a:lnTo>
                  <a:lnTo>
                    <a:pt x="11505" y="102144"/>
                  </a:lnTo>
                  <a:lnTo>
                    <a:pt x="11335" y="101356"/>
                  </a:lnTo>
                  <a:lnTo>
                    <a:pt x="11114" y="100260"/>
                  </a:lnTo>
                  <a:lnTo>
                    <a:pt x="10978" y="99647"/>
                  </a:lnTo>
                  <a:lnTo>
                    <a:pt x="10834" y="98989"/>
                  </a:lnTo>
                  <a:lnTo>
                    <a:pt x="11046" y="99471"/>
                  </a:lnTo>
                  <a:lnTo>
                    <a:pt x="11420" y="100260"/>
                  </a:lnTo>
                  <a:lnTo>
                    <a:pt x="11793" y="101049"/>
                  </a:lnTo>
                  <a:lnTo>
                    <a:pt x="12176" y="101750"/>
                  </a:lnTo>
                  <a:lnTo>
                    <a:pt x="12558" y="102451"/>
                  </a:lnTo>
                  <a:lnTo>
                    <a:pt x="13169" y="103590"/>
                  </a:lnTo>
                  <a:lnTo>
                    <a:pt x="13500" y="104116"/>
                  </a:lnTo>
                  <a:lnTo>
                    <a:pt x="13661" y="104335"/>
                  </a:lnTo>
                  <a:lnTo>
                    <a:pt x="13831" y="104554"/>
                  </a:lnTo>
                  <a:lnTo>
                    <a:pt x="14001" y="104730"/>
                  </a:lnTo>
                  <a:lnTo>
                    <a:pt x="14162" y="104817"/>
                  </a:lnTo>
                  <a:lnTo>
                    <a:pt x="14332" y="104905"/>
                  </a:lnTo>
                  <a:lnTo>
                    <a:pt x="14493" y="104905"/>
                  </a:lnTo>
                  <a:lnTo>
                    <a:pt x="14655" y="104861"/>
                  </a:lnTo>
                  <a:lnTo>
                    <a:pt x="14816" y="104730"/>
                  </a:lnTo>
                  <a:lnTo>
                    <a:pt x="14977" y="104511"/>
                  </a:lnTo>
                  <a:lnTo>
                    <a:pt x="15130" y="104204"/>
                  </a:lnTo>
                  <a:lnTo>
                    <a:pt x="15198" y="103985"/>
                  </a:lnTo>
                  <a:lnTo>
                    <a:pt x="15241" y="104554"/>
                  </a:lnTo>
                  <a:lnTo>
                    <a:pt x="15275" y="105124"/>
                  </a:lnTo>
                  <a:lnTo>
                    <a:pt x="15309" y="105738"/>
                  </a:lnTo>
                  <a:lnTo>
                    <a:pt x="15326" y="106307"/>
                  </a:lnTo>
                  <a:lnTo>
                    <a:pt x="15334" y="106921"/>
                  </a:lnTo>
                  <a:lnTo>
                    <a:pt x="15334" y="107490"/>
                  </a:lnTo>
                  <a:lnTo>
                    <a:pt x="15334" y="108104"/>
                  </a:lnTo>
                  <a:lnTo>
                    <a:pt x="15317" y="108717"/>
                  </a:lnTo>
                  <a:lnTo>
                    <a:pt x="15292" y="109287"/>
                  </a:lnTo>
                  <a:lnTo>
                    <a:pt x="15258" y="109857"/>
                  </a:lnTo>
                  <a:lnTo>
                    <a:pt x="15215" y="110426"/>
                  </a:lnTo>
                  <a:lnTo>
                    <a:pt x="15173" y="110952"/>
                  </a:lnTo>
                  <a:lnTo>
                    <a:pt x="15113" y="111478"/>
                  </a:lnTo>
                  <a:lnTo>
                    <a:pt x="15045" y="111960"/>
                  </a:lnTo>
                  <a:lnTo>
                    <a:pt x="14969" y="112442"/>
                  </a:lnTo>
                  <a:lnTo>
                    <a:pt x="14884" y="112880"/>
                  </a:lnTo>
                  <a:lnTo>
                    <a:pt x="14782" y="113275"/>
                  </a:lnTo>
                  <a:lnTo>
                    <a:pt x="14680" y="113625"/>
                  </a:lnTo>
                  <a:lnTo>
                    <a:pt x="14570" y="113976"/>
                  </a:lnTo>
                  <a:lnTo>
                    <a:pt x="14459" y="114195"/>
                  </a:lnTo>
                  <a:lnTo>
                    <a:pt x="14341" y="114414"/>
                  </a:lnTo>
                  <a:lnTo>
                    <a:pt x="14222" y="114589"/>
                  </a:lnTo>
                  <a:lnTo>
                    <a:pt x="14103" y="114677"/>
                  </a:lnTo>
                  <a:lnTo>
                    <a:pt x="13984" y="114721"/>
                  </a:lnTo>
                  <a:lnTo>
                    <a:pt x="13857" y="114721"/>
                  </a:lnTo>
                  <a:lnTo>
                    <a:pt x="13738" y="114677"/>
                  </a:lnTo>
                  <a:lnTo>
                    <a:pt x="13619" y="114589"/>
                  </a:lnTo>
                  <a:lnTo>
                    <a:pt x="13500" y="114414"/>
                  </a:lnTo>
                  <a:lnTo>
                    <a:pt x="13381" y="114239"/>
                  </a:lnTo>
                  <a:lnTo>
                    <a:pt x="13262" y="113976"/>
                  </a:lnTo>
                  <a:lnTo>
                    <a:pt x="13152" y="113713"/>
                  </a:lnTo>
                  <a:lnTo>
                    <a:pt x="13050" y="113362"/>
                  </a:lnTo>
                  <a:lnTo>
                    <a:pt x="13008" y="113275"/>
                  </a:lnTo>
                  <a:lnTo>
                    <a:pt x="12974" y="113275"/>
                  </a:lnTo>
                  <a:lnTo>
                    <a:pt x="12940" y="113318"/>
                  </a:lnTo>
                  <a:lnTo>
                    <a:pt x="12923" y="113450"/>
                  </a:lnTo>
                  <a:lnTo>
                    <a:pt x="12897" y="113625"/>
                  </a:lnTo>
                  <a:lnTo>
                    <a:pt x="12897" y="113800"/>
                  </a:lnTo>
                  <a:lnTo>
                    <a:pt x="12897" y="113976"/>
                  </a:lnTo>
                  <a:lnTo>
                    <a:pt x="12914" y="114151"/>
                  </a:lnTo>
                  <a:lnTo>
                    <a:pt x="12948" y="114458"/>
                  </a:lnTo>
                  <a:lnTo>
                    <a:pt x="12965" y="114721"/>
                  </a:lnTo>
                  <a:lnTo>
                    <a:pt x="12974" y="114984"/>
                  </a:lnTo>
                  <a:lnTo>
                    <a:pt x="12974" y="115203"/>
                  </a:lnTo>
                  <a:lnTo>
                    <a:pt x="12957" y="115422"/>
                  </a:lnTo>
                  <a:lnTo>
                    <a:pt x="12940" y="115641"/>
                  </a:lnTo>
                  <a:lnTo>
                    <a:pt x="12906" y="115860"/>
                  </a:lnTo>
                  <a:lnTo>
                    <a:pt x="12872" y="116035"/>
                  </a:lnTo>
                  <a:lnTo>
                    <a:pt x="12829" y="116167"/>
                  </a:lnTo>
                  <a:lnTo>
                    <a:pt x="12787" y="116342"/>
                  </a:lnTo>
                  <a:lnTo>
                    <a:pt x="12685" y="116561"/>
                  </a:lnTo>
                  <a:lnTo>
                    <a:pt x="12583" y="116736"/>
                  </a:lnTo>
                  <a:lnTo>
                    <a:pt x="12490" y="116824"/>
                  </a:lnTo>
                  <a:lnTo>
                    <a:pt x="12430" y="116824"/>
                  </a:lnTo>
                  <a:lnTo>
                    <a:pt x="12362" y="116780"/>
                  </a:lnTo>
                  <a:lnTo>
                    <a:pt x="12226" y="116605"/>
                  </a:lnTo>
                  <a:lnTo>
                    <a:pt x="12099" y="116386"/>
                  </a:lnTo>
                  <a:lnTo>
                    <a:pt x="11980" y="116167"/>
                  </a:lnTo>
                  <a:lnTo>
                    <a:pt x="11929" y="116123"/>
                  </a:lnTo>
                  <a:lnTo>
                    <a:pt x="11895" y="116167"/>
                  </a:lnTo>
                  <a:lnTo>
                    <a:pt x="11870" y="116298"/>
                  </a:lnTo>
                  <a:lnTo>
                    <a:pt x="11853" y="116474"/>
                  </a:lnTo>
                  <a:lnTo>
                    <a:pt x="11844" y="116649"/>
                  </a:lnTo>
                  <a:lnTo>
                    <a:pt x="11853" y="116824"/>
                  </a:lnTo>
                  <a:lnTo>
                    <a:pt x="11870" y="117043"/>
                  </a:lnTo>
                  <a:lnTo>
                    <a:pt x="11904" y="117175"/>
                  </a:lnTo>
                  <a:lnTo>
                    <a:pt x="12040" y="117569"/>
                  </a:lnTo>
                  <a:lnTo>
                    <a:pt x="12167" y="118007"/>
                  </a:lnTo>
                  <a:lnTo>
                    <a:pt x="12286" y="118533"/>
                  </a:lnTo>
                  <a:lnTo>
                    <a:pt x="12396" y="119147"/>
                  </a:lnTo>
                  <a:lnTo>
                    <a:pt x="12490" y="119760"/>
                  </a:lnTo>
                  <a:lnTo>
                    <a:pt x="12575" y="120461"/>
                  </a:lnTo>
                  <a:lnTo>
                    <a:pt x="12643" y="121162"/>
                  </a:lnTo>
                  <a:lnTo>
                    <a:pt x="12702" y="121907"/>
                  </a:lnTo>
                  <a:lnTo>
                    <a:pt x="12753" y="122696"/>
                  </a:lnTo>
                  <a:lnTo>
                    <a:pt x="12778" y="123441"/>
                  </a:lnTo>
                  <a:lnTo>
                    <a:pt x="12795" y="124273"/>
                  </a:lnTo>
                  <a:lnTo>
                    <a:pt x="12795" y="125062"/>
                  </a:lnTo>
                  <a:lnTo>
                    <a:pt x="12778" y="125851"/>
                  </a:lnTo>
                  <a:lnTo>
                    <a:pt x="12744" y="126640"/>
                  </a:lnTo>
                  <a:lnTo>
                    <a:pt x="12693" y="127428"/>
                  </a:lnTo>
                  <a:lnTo>
                    <a:pt x="12626" y="128173"/>
                  </a:lnTo>
                  <a:lnTo>
                    <a:pt x="12549" y="128787"/>
                  </a:lnTo>
                  <a:lnTo>
                    <a:pt x="12464" y="129400"/>
                  </a:lnTo>
                  <a:lnTo>
                    <a:pt x="12362" y="129926"/>
                  </a:lnTo>
                  <a:lnTo>
                    <a:pt x="12252" y="130408"/>
                  </a:lnTo>
                  <a:lnTo>
                    <a:pt x="12142" y="130846"/>
                  </a:lnTo>
                  <a:lnTo>
                    <a:pt x="12014" y="131241"/>
                  </a:lnTo>
                  <a:lnTo>
                    <a:pt x="11887" y="131548"/>
                  </a:lnTo>
                  <a:lnTo>
                    <a:pt x="11751" y="131810"/>
                  </a:lnTo>
                  <a:lnTo>
                    <a:pt x="11615" y="131986"/>
                  </a:lnTo>
                  <a:lnTo>
                    <a:pt x="11471" y="132117"/>
                  </a:lnTo>
                  <a:lnTo>
                    <a:pt x="11326" y="132205"/>
                  </a:lnTo>
                  <a:lnTo>
                    <a:pt x="11191" y="132205"/>
                  </a:lnTo>
                  <a:lnTo>
                    <a:pt x="11046" y="132161"/>
                  </a:lnTo>
                  <a:lnTo>
                    <a:pt x="10902" y="132030"/>
                  </a:lnTo>
                  <a:lnTo>
                    <a:pt x="10766" y="131854"/>
                  </a:lnTo>
                  <a:lnTo>
                    <a:pt x="10622" y="131591"/>
                  </a:lnTo>
                  <a:lnTo>
                    <a:pt x="10571" y="131591"/>
                  </a:lnTo>
                  <a:lnTo>
                    <a:pt x="10537" y="131635"/>
                  </a:lnTo>
                  <a:lnTo>
                    <a:pt x="10520" y="131723"/>
                  </a:lnTo>
                  <a:lnTo>
                    <a:pt x="10503" y="131854"/>
                  </a:lnTo>
                  <a:lnTo>
                    <a:pt x="10486" y="131986"/>
                  </a:lnTo>
                  <a:lnTo>
                    <a:pt x="10477" y="132117"/>
                  </a:lnTo>
                  <a:lnTo>
                    <a:pt x="10486" y="132293"/>
                  </a:lnTo>
                  <a:lnTo>
                    <a:pt x="10528" y="133826"/>
                  </a:lnTo>
                  <a:lnTo>
                    <a:pt x="10545" y="134615"/>
                  </a:lnTo>
                  <a:lnTo>
                    <a:pt x="10554" y="135448"/>
                  </a:lnTo>
                  <a:lnTo>
                    <a:pt x="10554" y="136236"/>
                  </a:lnTo>
                  <a:lnTo>
                    <a:pt x="10537" y="137025"/>
                  </a:lnTo>
                  <a:lnTo>
                    <a:pt x="10511" y="137814"/>
                  </a:lnTo>
                  <a:lnTo>
                    <a:pt x="10469" y="138559"/>
                  </a:lnTo>
                  <a:lnTo>
                    <a:pt x="10418" y="139085"/>
                  </a:lnTo>
                  <a:lnTo>
                    <a:pt x="10367" y="139567"/>
                  </a:lnTo>
                  <a:lnTo>
                    <a:pt x="10308" y="139961"/>
                  </a:lnTo>
                  <a:lnTo>
                    <a:pt x="10240" y="140355"/>
                  </a:lnTo>
                  <a:lnTo>
                    <a:pt x="10172" y="140662"/>
                  </a:lnTo>
                  <a:lnTo>
                    <a:pt x="10087" y="140925"/>
                  </a:lnTo>
                  <a:lnTo>
                    <a:pt x="10010" y="141144"/>
                  </a:lnTo>
                  <a:lnTo>
                    <a:pt x="9917" y="141319"/>
                  </a:lnTo>
                  <a:lnTo>
                    <a:pt x="9824" y="141495"/>
                  </a:lnTo>
                  <a:lnTo>
                    <a:pt x="9730" y="141582"/>
                  </a:lnTo>
                  <a:lnTo>
                    <a:pt x="9628" y="141670"/>
                  </a:lnTo>
                  <a:lnTo>
                    <a:pt x="9526" y="141714"/>
                  </a:lnTo>
                  <a:lnTo>
                    <a:pt x="9425" y="141714"/>
                  </a:lnTo>
                  <a:lnTo>
                    <a:pt x="9323" y="141670"/>
                  </a:lnTo>
                  <a:lnTo>
                    <a:pt x="9119" y="141582"/>
                  </a:lnTo>
                  <a:lnTo>
                    <a:pt x="8949" y="141451"/>
                  </a:lnTo>
                  <a:lnTo>
                    <a:pt x="8771" y="141276"/>
                  </a:lnTo>
                  <a:lnTo>
                    <a:pt x="8601" y="141056"/>
                  </a:lnTo>
                  <a:lnTo>
                    <a:pt x="8423" y="140794"/>
                  </a:lnTo>
                  <a:lnTo>
                    <a:pt x="8083" y="140268"/>
                  </a:lnTo>
                  <a:lnTo>
                    <a:pt x="7752" y="139654"/>
                  </a:lnTo>
                  <a:lnTo>
                    <a:pt x="7633" y="139391"/>
                  </a:lnTo>
                  <a:lnTo>
                    <a:pt x="7514" y="139128"/>
                  </a:lnTo>
                  <a:lnTo>
                    <a:pt x="7276" y="138559"/>
                  </a:lnTo>
                  <a:lnTo>
                    <a:pt x="7039" y="137989"/>
                  </a:lnTo>
                  <a:lnTo>
                    <a:pt x="6920" y="137770"/>
                  </a:lnTo>
                  <a:lnTo>
                    <a:pt x="6793" y="137551"/>
                  </a:lnTo>
                  <a:lnTo>
                    <a:pt x="6818" y="137069"/>
                  </a:lnTo>
                  <a:lnTo>
                    <a:pt x="6835" y="136543"/>
                  </a:lnTo>
                  <a:lnTo>
                    <a:pt x="6852" y="136017"/>
                  </a:lnTo>
                  <a:lnTo>
                    <a:pt x="6852" y="135535"/>
                  </a:lnTo>
                  <a:lnTo>
                    <a:pt x="6852" y="135009"/>
                  </a:lnTo>
                  <a:lnTo>
                    <a:pt x="6843" y="134484"/>
                  </a:lnTo>
                  <a:lnTo>
                    <a:pt x="6818" y="133388"/>
                  </a:lnTo>
                  <a:lnTo>
                    <a:pt x="6776" y="132336"/>
                  </a:lnTo>
                  <a:lnTo>
                    <a:pt x="6725" y="131328"/>
                  </a:lnTo>
                  <a:lnTo>
                    <a:pt x="6665" y="130321"/>
                  </a:lnTo>
                  <a:lnTo>
                    <a:pt x="6606" y="129313"/>
                  </a:lnTo>
                  <a:lnTo>
                    <a:pt x="6495" y="127691"/>
                  </a:lnTo>
                  <a:lnTo>
                    <a:pt x="6376" y="126114"/>
                  </a:lnTo>
                  <a:lnTo>
                    <a:pt x="6521" y="126859"/>
                  </a:lnTo>
                  <a:lnTo>
                    <a:pt x="6665" y="127604"/>
                  </a:lnTo>
                  <a:lnTo>
                    <a:pt x="6954" y="128962"/>
                  </a:lnTo>
                  <a:lnTo>
                    <a:pt x="7251" y="130321"/>
                  </a:lnTo>
                  <a:lnTo>
                    <a:pt x="7404" y="131022"/>
                  </a:lnTo>
                  <a:lnTo>
                    <a:pt x="7557" y="131679"/>
                  </a:lnTo>
                  <a:lnTo>
                    <a:pt x="7718" y="132293"/>
                  </a:lnTo>
                  <a:lnTo>
                    <a:pt x="7888" y="132862"/>
                  </a:lnTo>
                  <a:lnTo>
                    <a:pt x="8058" y="133432"/>
                  </a:lnTo>
                  <a:lnTo>
                    <a:pt x="8227" y="133914"/>
                  </a:lnTo>
                  <a:lnTo>
                    <a:pt x="8261" y="133958"/>
                  </a:lnTo>
                  <a:lnTo>
                    <a:pt x="8295" y="133914"/>
                  </a:lnTo>
                  <a:lnTo>
                    <a:pt x="8321" y="133870"/>
                  </a:lnTo>
                  <a:lnTo>
                    <a:pt x="8346" y="133739"/>
                  </a:lnTo>
                  <a:lnTo>
                    <a:pt x="8355" y="133607"/>
                  </a:lnTo>
                  <a:lnTo>
                    <a:pt x="8363" y="133476"/>
                  </a:lnTo>
                  <a:lnTo>
                    <a:pt x="8355" y="133300"/>
                  </a:lnTo>
                  <a:lnTo>
                    <a:pt x="8338" y="133169"/>
                  </a:lnTo>
                  <a:lnTo>
                    <a:pt x="8176" y="132468"/>
                  </a:lnTo>
                  <a:lnTo>
                    <a:pt x="8007" y="131810"/>
                  </a:lnTo>
                  <a:lnTo>
                    <a:pt x="7684" y="130496"/>
                  </a:lnTo>
                  <a:lnTo>
                    <a:pt x="7353" y="129181"/>
                  </a:lnTo>
                  <a:lnTo>
                    <a:pt x="7192" y="128480"/>
                  </a:lnTo>
                  <a:lnTo>
                    <a:pt x="7039" y="127779"/>
                  </a:lnTo>
                  <a:lnTo>
                    <a:pt x="6920" y="127166"/>
                  </a:lnTo>
                  <a:lnTo>
                    <a:pt x="6801" y="126552"/>
                  </a:lnTo>
                  <a:lnTo>
                    <a:pt x="6572" y="125238"/>
                  </a:lnTo>
                  <a:lnTo>
                    <a:pt x="6699" y="125763"/>
                  </a:lnTo>
                  <a:lnTo>
                    <a:pt x="6835" y="126289"/>
                  </a:lnTo>
                  <a:lnTo>
                    <a:pt x="6979" y="126771"/>
                  </a:lnTo>
                  <a:lnTo>
                    <a:pt x="7124" y="127209"/>
                  </a:lnTo>
                  <a:lnTo>
                    <a:pt x="7268" y="127648"/>
                  </a:lnTo>
                  <a:lnTo>
                    <a:pt x="7412" y="128042"/>
                  </a:lnTo>
                  <a:lnTo>
                    <a:pt x="7565" y="128393"/>
                  </a:lnTo>
                  <a:lnTo>
                    <a:pt x="7718" y="128743"/>
                  </a:lnTo>
                  <a:lnTo>
                    <a:pt x="7879" y="129094"/>
                  </a:lnTo>
                  <a:lnTo>
                    <a:pt x="8041" y="129400"/>
                  </a:lnTo>
                  <a:lnTo>
                    <a:pt x="8210" y="129663"/>
                  </a:lnTo>
                  <a:lnTo>
                    <a:pt x="8380" y="129926"/>
                  </a:lnTo>
                  <a:lnTo>
                    <a:pt x="8406" y="130189"/>
                  </a:lnTo>
                  <a:lnTo>
                    <a:pt x="8448" y="130452"/>
                  </a:lnTo>
                  <a:lnTo>
                    <a:pt x="8499" y="130715"/>
                  </a:lnTo>
                  <a:lnTo>
                    <a:pt x="8550" y="130934"/>
                  </a:lnTo>
                  <a:lnTo>
                    <a:pt x="8669" y="131328"/>
                  </a:lnTo>
                  <a:lnTo>
                    <a:pt x="8771" y="131679"/>
                  </a:lnTo>
                  <a:lnTo>
                    <a:pt x="8949" y="132205"/>
                  </a:lnTo>
                  <a:lnTo>
                    <a:pt x="9136" y="132687"/>
                  </a:lnTo>
                  <a:lnTo>
                    <a:pt x="9238" y="132906"/>
                  </a:lnTo>
                  <a:lnTo>
                    <a:pt x="9331" y="133081"/>
                  </a:lnTo>
                  <a:lnTo>
                    <a:pt x="9433" y="133213"/>
                  </a:lnTo>
                  <a:lnTo>
                    <a:pt x="9535" y="133300"/>
                  </a:lnTo>
                  <a:lnTo>
                    <a:pt x="9552" y="133300"/>
                  </a:lnTo>
                  <a:lnTo>
                    <a:pt x="9577" y="133213"/>
                  </a:lnTo>
                  <a:lnTo>
                    <a:pt x="9594" y="133169"/>
                  </a:lnTo>
                  <a:lnTo>
                    <a:pt x="9603" y="133037"/>
                  </a:lnTo>
                  <a:lnTo>
                    <a:pt x="9611" y="132906"/>
                  </a:lnTo>
                  <a:lnTo>
                    <a:pt x="9611" y="132818"/>
                  </a:lnTo>
                  <a:lnTo>
                    <a:pt x="9594" y="132687"/>
                  </a:lnTo>
                  <a:lnTo>
                    <a:pt x="9577" y="132599"/>
                  </a:lnTo>
                  <a:lnTo>
                    <a:pt x="9399" y="132117"/>
                  </a:lnTo>
                  <a:lnTo>
                    <a:pt x="9212" y="131723"/>
                  </a:lnTo>
                  <a:lnTo>
                    <a:pt x="9026" y="131285"/>
                  </a:lnTo>
                  <a:lnTo>
                    <a:pt x="8932" y="131022"/>
                  </a:lnTo>
                  <a:lnTo>
                    <a:pt x="8839" y="130759"/>
                  </a:lnTo>
                  <a:lnTo>
                    <a:pt x="8771" y="130540"/>
                  </a:lnTo>
                  <a:lnTo>
                    <a:pt x="8703" y="130233"/>
                  </a:lnTo>
                  <a:lnTo>
                    <a:pt x="8703" y="130233"/>
                  </a:lnTo>
                  <a:lnTo>
                    <a:pt x="8932" y="130364"/>
                  </a:lnTo>
                  <a:lnTo>
                    <a:pt x="9161" y="130408"/>
                  </a:lnTo>
                  <a:lnTo>
                    <a:pt x="9272" y="130408"/>
                  </a:lnTo>
                  <a:lnTo>
                    <a:pt x="9382" y="130364"/>
                  </a:lnTo>
                  <a:lnTo>
                    <a:pt x="9493" y="130277"/>
                  </a:lnTo>
                  <a:lnTo>
                    <a:pt x="9603" y="130189"/>
                  </a:lnTo>
                  <a:lnTo>
                    <a:pt x="9713" y="130014"/>
                  </a:lnTo>
                  <a:lnTo>
                    <a:pt x="9815" y="129839"/>
                  </a:lnTo>
                  <a:lnTo>
                    <a:pt x="9917" y="129619"/>
                  </a:lnTo>
                  <a:lnTo>
                    <a:pt x="10019" y="129357"/>
                  </a:lnTo>
                  <a:lnTo>
                    <a:pt x="10121" y="129094"/>
                  </a:lnTo>
                  <a:lnTo>
                    <a:pt x="10214" y="128743"/>
                  </a:lnTo>
                  <a:lnTo>
                    <a:pt x="10299" y="128349"/>
                  </a:lnTo>
                  <a:lnTo>
                    <a:pt x="10393" y="127911"/>
                  </a:lnTo>
                  <a:lnTo>
                    <a:pt x="10494" y="127297"/>
                  </a:lnTo>
                  <a:lnTo>
                    <a:pt x="10579" y="126640"/>
                  </a:lnTo>
                  <a:lnTo>
                    <a:pt x="10647" y="125939"/>
                  </a:lnTo>
                  <a:lnTo>
                    <a:pt x="10690" y="125238"/>
                  </a:lnTo>
                  <a:lnTo>
                    <a:pt x="10724" y="124493"/>
                  </a:lnTo>
                  <a:lnTo>
                    <a:pt x="10741" y="123748"/>
                  </a:lnTo>
                  <a:lnTo>
                    <a:pt x="10741" y="123003"/>
                  </a:lnTo>
                  <a:lnTo>
                    <a:pt x="10724" y="122214"/>
                  </a:lnTo>
                  <a:lnTo>
                    <a:pt x="10698" y="121469"/>
                  </a:lnTo>
                  <a:lnTo>
                    <a:pt x="10656" y="120724"/>
                  </a:lnTo>
                  <a:lnTo>
                    <a:pt x="10605" y="119979"/>
                  </a:lnTo>
                  <a:lnTo>
                    <a:pt x="10545" y="119278"/>
                  </a:lnTo>
                  <a:lnTo>
                    <a:pt x="10477" y="118577"/>
                  </a:lnTo>
                  <a:lnTo>
                    <a:pt x="10393" y="117920"/>
                  </a:lnTo>
                  <a:lnTo>
                    <a:pt x="10308" y="117262"/>
                  </a:lnTo>
                  <a:lnTo>
                    <a:pt x="10206" y="116693"/>
                  </a:lnTo>
                  <a:lnTo>
                    <a:pt x="10061" y="115904"/>
                  </a:lnTo>
                  <a:lnTo>
                    <a:pt x="9909" y="115203"/>
                  </a:lnTo>
                  <a:lnTo>
                    <a:pt x="9747" y="114502"/>
                  </a:lnTo>
                  <a:lnTo>
                    <a:pt x="9586" y="113844"/>
                  </a:lnTo>
                  <a:lnTo>
                    <a:pt x="9416" y="113231"/>
                  </a:lnTo>
                  <a:lnTo>
                    <a:pt x="9246" y="112617"/>
                  </a:lnTo>
                  <a:lnTo>
                    <a:pt x="8898" y="111478"/>
                  </a:lnTo>
                  <a:lnTo>
                    <a:pt x="8559" y="110251"/>
                  </a:lnTo>
                  <a:lnTo>
                    <a:pt x="8397" y="109638"/>
                  </a:lnTo>
                  <a:lnTo>
                    <a:pt x="8236" y="108980"/>
                  </a:lnTo>
                  <a:lnTo>
                    <a:pt x="8083" y="108279"/>
                  </a:lnTo>
                  <a:lnTo>
                    <a:pt x="7939" y="107534"/>
                  </a:lnTo>
                  <a:lnTo>
                    <a:pt x="7803" y="106702"/>
                  </a:lnTo>
                  <a:lnTo>
                    <a:pt x="7684" y="105869"/>
                  </a:lnTo>
                  <a:lnTo>
                    <a:pt x="7760" y="106176"/>
                  </a:lnTo>
                  <a:lnTo>
                    <a:pt x="7837" y="106526"/>
                  </a:lnTo>
                  <a:lnTo>
                    <a:pt x="8015" y="107140"/>
                  </a:lnTo>
                  <a:lnTo>
                    <a:pt x="8143" y="107753"/>
                  </a:lnTo>
                  <a:lnTo>
                    <a:pt x="8278" y="108323"/>
                  </a:lnTo>
                  <a:lnTo>
                    <a:pt x="8414" y="108893"/>
                  </a:lnTo>
                  <a:lnTo>
                    <a:pt x="8559" y="109419"/>
                  </a:lnTo>
                  <a:lnTo>
                    <a:pt x="8856" y="110426"/>
                  </a:lnTo>
                  <a:lnTo>
                    <a:pt x="9153" y="111390"/>
                  </a:lnTo>
                  <a:lnTo>
                    <a:pt x="9476" y="112354"/>
                  </a:lnTo>
                  <a:lnTo>
                    <a:pt x="9807" y="113275"/>
                  </a:lnTo>
                  <a:lnTo>
                    <a:pt x="9976" y="113713"/>
                  </a:lnTo>
                  <a:lnTo>
                    <a:pt x="10146" y="114107"/>
                  </a:lnTo>
                  <a:lnTo>
                    <a:pt x="10325" y="114458"/>
                  </a:lnTo>
                  <a:lnTo>
                    <a:pt x="10494" y="114808"/>
                  </a:lnTo>
                  <a:lnTo>
                    <a:pt x="10528" y="114808"/>
                  </a:lnTo>
                  <a:lnTo>
                    <a:pt x="10562" y="114765"/>
                  </a:lnTo>
                  <a:lnTo>
                    <a:pt x="10579" y="114677"/>
                  </a:lnTo>
                  <a:lnTo>
                    <a:pt x="10596" y="114545"/>
                  </a:lnTo>
                  <a:lnTo>
                    <a:pt x="10596" y="114370"/>
                  </a:lnTo>
                  <a:lnTo>
                    <a:pt x="10596" y="114195"/>
                  </a:lnTo>
                  <a:lnTo>
                    <a:pt x="10579" y="114063"/>
                  </a:lnTo>
                  <a:lnTo>
                    <a:pt x="10554" y="113976"/>
                  </a:lnTo>
                  <a:lnTo>
                    <a:pt x="10206" y="112968"/>
                  </a:lnTo>
                  <a:lnTo>
                    <a:pt x="9849" y="112048"/>
                  </a:lnTo>
                  <a:lnTo>
                    <a:pt x="9501" y="111040"/>
                  </a:lnTo>
                  <a:lnTo>
                    <a:pt x="9153" y="110032"/>
                  </a:lnTo>
                  <a:lnTo>
                    <a:pt x="8915" y="109243"/>
                  </a:lnTo>
                  <a:lnTo>
                    <a:pt x="9017" y="109375"/>
                  </a:lnTo>
                  <a:lnTo>
                    <a:pt x="9119" y="109462"/>
                  </a:lnTo>
                  <a:lnTo>
                    <a:pt x="9221" y="109550"/>
                  </a:lnTo>
                  <a:lnTo>
                    <a:pt x="9526" y="109550"/>
                  </a:lnTo>
                  <a:lnTo>
                    <a:pt x="9628" y="109462"/>
                  </a:lnTo>
                  <a:lnTo>
                    <a:pt x="9722" y="109331"/>
                  </a:lnTo>
                  <a:lnTo>
                    <a:pt x="9781" y="109638"/>
                  </a:lnTo>
                  <a:lnTo>
                    <a:pt x="9832" y="109901"/>
                  </a:lnTo>
                  <a:lnTo>
                    <a:pt x="9959" y="110383"/>
                  </a:lnTo>
                  <a:lnTo>
                    <a:pt x="10223" y="111259"/>
                  </a:lnTo>
                  <a:lnTo>
                    <a:pt x="10562" y="112398"/>
                  </a:lnTo>
                  <a:lnTo>
                    <a:pt x="10741" y="112924"/>
                  </a:lnTo>
                  <a:lnTo>
                    <a:pt x="10919" y="113450"/>
                  </a:lnTo>
                  <a:lnTo>
                    <a:pt x="10961" y="113450"/>
                  </a:lnTo>
                  <a:lnTo>
                    <a:pt x="10978" y="113406"/>
                  </a:lnTo>
                  <a:lnTo>
                    <a:pt x="10995" y="113318"/>
                  </a:lnTo>
                  <a:lnTo>
                    <a:pt x="11004" y="113231"/>
                  </a:lnTo>
                  <a:lnTo>
                    <a:pt x="11004" y="113143"/>
                  </a:lnTo>
                  <a:lnTo>
                    <a:pt x="11004" y="113056"/>
                  </a:lnTo>
                  <a:lnTo>
                    <a:pt x="10987" y="112924"/>
                  </a:lnTo>
                  <a:lnTo>
                    <a:pt x="10817" y="112223"/>
                  </a:lnTo>
                  <a:lnTo>
                    <a:pt x="10630" y="111566"/>
                  </a:lnTo>
                  <a:lnTo>
                    <a:pt x="10257" y="110295"/>
                  </a:lnTo>
                  <a:lnTo>
                    <a:pt x="10061" y="109638"/>
                  </a:lnTo>
                  <a:lnTo>
                    <a:pt x="9968" y="109331"/>
                  </a:lnTo>
                  <a:lnTo>
                    <a:pt x="9866" y="109068"/>
                  </a:lnTo>
                  <a:lnTo>
                    <a:pt x="9943" y="108893"/>
                  </a:lnTo>
                  <a:lnTo>
                    <a:pt x="10010" y="108630"/>
                  </a:lnTo>
                  <a:lnTo>
                    <a:pt x="10087" y="108367"/>
                  </a:lnTo>
                  <a:lnTo>
                    <a:pt x="10155" y="108060"/>
                  </a:lnTo>
                  <a:lnTo>
                    <a:pt x="10214" y="107753"/>
                  </a:lnTo>
                  <a:lnTo>
                    <a:pt x="10265" y="107403"/>
                  </a:lnTo>
                  <a:lnTo>
                    <a:pt x="10308" y="107052"/>
                  </a:lnTo>
                  <a:lnTo>
                    <a:pt x="10350" y="106658"/>
                  </a:lnTo>
                  <a:lnTo>
                    <a:pt x="10384" y="106263"/>
                  </a:lnTo>
                  <a:lnTo>
                    <a:pt x="10418" y="105869"/>
                  </a:lnTo>
                  <a:lnTo>
                    <a:pt x="10443" y="105475"/>
                  </a:lnTo>
                  <a:lnTo>
                    <a:pt x="10469" y="105037"/>
                  </a:lnTo>
                  <a:lnTo>
                    <a:pt x="10528" y="105343"/>
                  </a:lnTo>
                  <a:lnTo>
                    <a:pt x="10579" y="105650"/>
                  </a:lnTo>
                  <a:lnTo>
                    <a:pt x="10647" y="105957"/>
                  </a:lnTo>
                  <a:lnTo>
                    <a:pt x="10885" y="107052"/>
                  </a:lnTo>
                  <a:lnTo>
                    <a:pt x="11114" y="108148"/>
                  </a:lnTo>
                  <a:lnTo>
                    <a:pt x="11242" y="108674"/>
                  </a:lnTo>
                  <a:lnTo>
                    <a:pt x="11369" y="109199"/>
                  </a:lnTo>
                  <a:lnTo>
                    <a:pt x="11496" y="109681"/>
                  </a:lnTo>
                  <a:lnTo>
                    <a:pt x="11624" y="110076"/>
                  </a:lnTo>
                  <a:lnTo>
                    <a:pt x="11658" y="110120"/>
                  </a:lnTo>
                  <a:lnTo>
                    <a:pt x="11692" y="110120"/>
                  </a:lnTo>
                  <a:lnTo>
                    <a:pt x="11717" y="110076"/>
                  </a:lnTo>
                  <a:lnTo>
                    <a:pt x="11734" y="109988"/>
                  </a:lnTo>
                  <a:lnTo>
                    <a:pt x="11751" y="109901"/>
                  </a:lnTo>
                  <a:lnTo>
                    <a:pt x="11759" y="109725"/>
                  </a:lnTo>
                  <a:lnTo>
                    <a:pt x="11751" y="109594"/>
                  </a:lnTo>
                  <a:lnTo>
                    <a:pt x="11734" y="109462"/>
                  </a:lnTo>
                  <a:lnTo>
                    <a:pt x="11658" y="108936"/>
                  </a:lnTo>
                  <a:lnTo>
                    <a:pt x="11573" y="108454"/>
                  </a:lnTo>
                  <a:lnTo>
                    <a:pt x="11479" y="107972"/>
                  </a:lnTo>
                  <a:lnTo>
                    <a:pt x="11377" y="107534"/>
                  </a:lnTo>
                  <a:lnTo>
                    <a:pt x="11182" y="106702"/>
                  </a:lnTo>
                  <a:lnTo>
                    <a:pt x="10987" y="105869"/>
                  </a:lnTo>
                  <a:lnTo>
                    <a:pt x="10885" y="105343"/>
                  </a:lnTo>
                  <a:lnTo>
                    <a:pt x="10766" y="104774"/>
                  </a:lnTo>
                  <a:lnTo>
                    <a:pt x="10698" y="104511"/>
                  </a:lnTo>
                  <a:lnTo>
                    <a:pt x="10630" y="104292"/>
                  </a:lnTo>
                  <a:lnTo>
                    <a:pt x="10562" y="104116"/>
                  </a:lnTo>
                  <a:lnTo>
                    <a:pt x="10528" y="104072"/>
                  </a:lnTo>
                  <a:lnTo>
                    <a:pt x="10494" y="104072"/>
                  </a:lnTo>
                  <a:lnTo>
                    <a:pt x="10503" y="103284"/>
                  </a:lnTo>
                  <a:lnTo>
                    <a:pt x="10494" y="102451"/>
                  </a:lnTo>
                  <a:lnTo>
                    <a:pt x="10469" y="101662"/>
                  </a:lnTo>
                  <a:lnTo>
                    <a:pt x="10435" y="100874"/>
                  </a:lnTo>
                  <a:lnTo>
                    <a:pt x="10393" y="100304"/>
                  </a:lnTo>
                  <a:lnTo>
                    <a:pt x="10342" y="99690"/>
                  </a:lnTo>
                  <a:lnTo>
                    <a:pt x="10282" y="99077"/>
                  </a:lnTo>
                  <a:lnTo>
                    <a:pt x="10214" y="98420"/>
                  </a:lnTo>
                  <a:close/>
                  <a:moveTo>
                    <a:pt x="1876" y="0"/>
                  </a:moveTo>
                  <a:lnTo>
                    <a:pt x="1851" y="44"/>
                  </a:lnTo>
                  <a:lnTo>
                    <a:pt x="1826" y="88"/>
                  </a:lnTo>
                  <a:lnTo>
                    <a:pt x="1800" y="175"/>
                  </a:lnTo>
                  <a:lnTo>
                    <a:pt x="1783" y="307"/>
                  </a:lnTo>
                  <a:lnTo>
                    <a:pt x="1766" y="482"/>
                  </a:lnTo>
                  <a:lnTo>
                    <a:pt x="1571" y="8282"/>
                  </a:lnTo>
                  <a:lnTo>
                    <a:pt x="1486" y="11218"/>
                  </a:lnTo>
                  <a:lnTo>
                    <a:pt x="1443" y="12752"/>
                  </a:lnTo>
                  <a:lnTo>
                    <a:pt x="1435" y="13497"/>
                  </a:lnTo>
                  <a:lnTo>
                    <a:pt x="1426" y="14242"/>
                  </a:lnTo>
                  <a:lnTo>
                    <a:pt x="1401" y="15381"/>
                  </a:lnTo>
                  <a:lnTo>
                    <a:pt x="1376" y="15469"/>
                  </a:lnTo>
                  <a:lnTo>
                    <a:pt x="1359" y="15644"/>
                  </a:lnTo>
                  <a:lnTo>
                    <a:pt x="1308" y="16476"/>
                  </a:lnTo>
                  <a:lnTo>
                    <a:pt x="1274" y="17309"/>
                  </a:lnTo>
                  <a:lnTo>
                    <a:pt x="1240" y="18185"/>
                  </a:lnTo>
                  <a:lnTo>
                    <a:pt x="1223" y="19062"/>
                  </a:lnTo>
                  <a:lnTo>
                    <a:pt x="1189" y="20858"/>
                  </a:lnTo>
                  <a:lnTo>
                    <a:pt x="1155" y="22567"/>
                  </a:lnTo>
                  <a:lnTo>
                    <a:pt x="1070" y="26511"/>
                  </a:lnTo>
                  <a:lnTo>
                    <a:pt x="1010" y="27782"/>
                  </a:lnTo>
                  <a:lnTo>
                    <a:pt x="968" y="29097"/>
                  </a:lnTo>
                  <a:lnTo>
                    <a:pt x="934" y="30411"/>
                  </a:lnTo>
                  <a:lnTo>
                    <a:pt x="900" y="31726"/>
                  </a:lnTo>
                  <a:lnTo>
                    <a:pt x="875" y="32821"/>
                  </a:lnTo>
                  <a:lnTo>
                    <a:pt x="858" y="33961"/>
                  </a:lnTo>
                  <a:lnTo>
                    <a:pt x="841" y="35100"/>
                  </a:lnTo>
                  <a:lnTo>
                    <a:pt x="841" y="36239"/>
                  </a:lnTo>
                  <a:lnTo>
                    <a:pt x="832" y="36371"/>
                  </a:lnTo>
                  <a:lnTo>
                    <a:pt x="824" y="36502"/>
                  </a:lnTo>
                  <a:lnTo>
                    <a:pt x="807" y="39701"/>
                  </a:lnTo>
                  <a:lnTo>
                    <a:pt x="807" y="41322"/>
                  </a:lnTo>
                  <a:lnTo>
                    <a:pt x="815" y="42987"/>
                  </a:lnTo>
                  <a:lnTo>
                    <a:pt x="841" y="44653"/>
                  </a:lnTo>
                  <a:lnTo>
                    <a:pt x="875" y="46318"/>
                  </a:lnTo>
                  <a:lnTo>
                    <a:pt x="900" y="47107"/>
                  </a:lnTo>
                  <a:lnTo>
                    <a:pt x="926" y="47895"/>
                  </a:lnTo>
                  <a:lnTo>
                    <a:pt x="959" y="48684"/>
                  </a:lnTo>
                  <a:lnTo>
                    <a:pt x="1002" y="49473"/>
                  </a:lnTo>
                  <a:lnTo>
                    <a:pt x="1002" y="49560"/>
                  </a:lnTo>
                  <a:lnTo>
                    <a:pt x="1002" y="49692"/>
                  </a:lnTo>
                  <a:lnTo>
                    <a:pt x="1044" y="51094"/>
                  </a:lnTo>
                  <a:lnTo>
                    <a:pt x="1061" y="51883"/>
                  </a:lnTo>
                  <a:lnTo>
                    <a:pt x="1087" y="52672"/>
                  </a:lnTo>
                  <a:lnTo>
                    <a:pt x="1112" y="53460"/>
                  </a:lnTo>
                  <a:lnTo>
                    <a:pt x="1146" y="54249"/>
                  </a:lnTo>
                  <a:lnTo>
                    <a:pt x="1214" y="57054"/>
                  </a:lnTo>
                  <a:lnTo>
                    <a:pt x="1282" y="59858"/>
                  </a:lnTo>
                  <a:lnTo>
                    <a:pt x="1299" y="61085"/>
                  </a:lnTo>
                  <a:lnTo>
                    <a:pt x="1316" y="62356"/>
                  </a:lnTo>
                  <a:lnTo>
                    <a:pt x="1333" y="64854"/>
                  </a:lnTo>
                  <a:lnTo>
                    <a:pt x="1350" y="66124"/>
                  </a:lnTo>
                  <a:lnTo>
                    <a:pt x="1367" y="67395"/>
                  </a:lnTo>
                  <a:lnTo>
                    <a:pt x="1401" y="68622"/>
                  </a:lnTo>
                  <a:lnTo>
                    <a:pt x="1435" y="69849"/>
                  </a:lnTo>
                  <a:lnTo>
                    <a:pt x="1282" y="71032"/>
                  </a:lnTo>
                  <a:lnTo>
                    <a:pt x="1138" y="72259"/>
                  </a:lnTo>
                  <a:lnTo>
                    <a:pt x="1002" y="73486"/>
                  </a:lnTo>
                  <a:lnTo>
                    <a:pt x="883" y="74757"/>
                  </a:lnTo>
                  <a:lnTo>
                    <a:pt x="764" y="76072"/>
                  </a:lnTo>
                  <a:lnTo>
                    <a:pt x="654" y="77386"/>
                  </a:lnTo>
                  <a:lnTo>
                    <a:pt x="552" y="78701"/>
                  </a:lnTo>
                  <a:lnTo>
                    <a:pt x="459" y="80059"/>
                  </a:lnTo>
                  <a:lnTo>
                    <a:pt x="374" y="81418"/>
                  </a:lnTo>
                  <a:lnTo>
                    <a:pt x="306" y="82776"/>
                  </a:lnTo>
                  <a:lnTo>
                    <a:pt x="238" y="84178"/>
                  </a:lnTo>
                  <a:lnTo>
                    <a:pt x="178" y="85537"/>
                  </a:lnTo>
                  <a:lnTo>
                    <a:pt x="127" y="86939"/>
                  </a:lnTo>
                  <a:lnTo>
                    <a:pt x="85" y="88385"/>
                  </a:lnTo>
                  <a:lnTo>
                    <a:pt x="51" y="89787"/>
                  </a:lnTo>
                  <a:lnTo>
                    <a:pt x="26" y="91189"/>
                  </a:lnTo>
                  <a:lnTo>
                    <a:pt x="9" y="92767"/>
                  </a:lnTo>
                  <a:lnTo>
                    <a:pt x="0" y="94344"/>
                  </a:lnTo>
                  <a:lnTo>
                    <a:pt x="9" y="95922"/>
                  </a:lnTo>
                  <a:lnTo>
                    <a:pt x="17" y="97456"/>
                  </a:lnTo>
                  <a:lnTo>
                    <a:pt x="43" y="99033"/>
                  </a:lnTo>
                  <a:lnTo>
                    <a:pt x="85" y="100567"/>
                  </a:lnTo>
                  <a:lnTo>
                    <a:pt x="127" y="102101"/>
                  </a:lnTo>
                  <a:lnTo>
                    <a:pt x="187" y="103634"/>
                  </a:lnTo>
                  <a:lnTo>
                    <a:pt x="246" y="105124"/>
                  </a:lnTo>
                  <a:lnTo>
                    <a:pt x="323" y="106614"/>
                  </a:lnTo>
                  <a:lnTo>
                    <a:pt x="408" y="108104"/>
                  </a:lnTo>
                  <a:lnTo>
                    <a:pt x="501" y="109594"/>
                  </a:lnTo>
                  <a:lnTo>
                    <a:pt x="603" y="111084"/>
                  </a:lnTo>
                  <a:lnTo>
                    <a:pt x="713" y="112530"/>
                  </a:lnTo>
                  <a:lnTo>
                    <a:pt x="824" y="113976"/>
                  </a:lnTo>
                  <a:lnTo>
                    <a:pt x="951" y="115422"/>
                  </a:lnTo>
                  <a:lnTo>
                    <a:pt x="1095" y="116999"/>
                  </a:lnTo>
                  <a:lnTo>
                    <a:pt x="1240" y="118533"/>
                  </a:lnTo>
                  <a:lnTo>
                    <a:pt x="1545" y="121600"/>
                  </a:lnTo>
                  <a:lnTo>
                    <a:pt x="1868" y="124668"/>
                  </a:lnTo>
                  <a:lnTo>
                    <a:pt x="2191" y="127648"/>
                  </a:lnTo>
                  <a:lnTo>
                    <a:pt x="2445" y="129970"/>
                  </a:lnTo>
                  <a:lnTo>
                    <a:pt x="2581" y="131153"/>
                  </a:lnTo>
                  <a:lnTo>
                    <a:pt x="2717" y="132293"/>
                  </a:lnTo>
                  <a:lnTo>
                    <a:pt x="2861" y="133388"/>
                  </a:lnTo>
                  <a:lnTo>
                    <a:pt x="3014" y="134484"/>
                  </a:lnTo>
                  <a:lnTo>
                    <a:pt x="3167" y="135535"/>
                  </a:lnTo>
                  <a:lnTo>
                    <a:pt x="3337" y="136587"/>
                  </a:lnTo>
                  <a:lnTo>
                    <a:pt x="3490" y="137376"/>
                  </a:lnTo>
                  <a:lnTo>
                    <a:pt x="3659" y="138208"/>
                  </a:lnTo>
                  <a:lnTo>
                    <a:pt x="3838" y="138953"/>
                  </a:lnTo>
                  <a:lnTo>
                    <a:pt x="4042" y="139698"/>
                  </a:lnTo>
                  <a:lnTo>
                    <a:pt x="4254" y="140399"/>
                  </a:lnTo>
                  <a:lnTo>
                    <a:pt x="4475" y="141013"/>
                  </a:lnTo>
                  <a:lnTo>
                    <a:pt x="4695" y="141539"/>
                  </a:lnTo>
                  <a:lnTo>
                    <a:pt x="4814" y="141758"/>
                  </a:lnTo>
                  <a:lnTo>
                    <a:pt x="4925" y="141933"/>
                  </a:lnTo>
                  <a:lnTo>
                    <a:pt x="5043" y="142108"/>
                  </a:lnTo>
                  <a:lnTo>
                    <a:pt x="5162" y="142196"/>
                  </a:lnTo>
                  <a:lnTo>
                    <a:pt x="5273" y="142327"/>
                  </a:lnTo>
                  <a:lnTo>
                    <a:pt x="5392" y="142371"/>
                  </a:lnTo>
                  <a:lnTo>
                    <a:pt x="5621" y="142371"/>
                  </a:lnTo>
                  <a:lnTo>
                    <a:pt x="5731" y="142283"/>
                  </a:lnTo>
                  <a:lnTo>
                    <a:pt x="5842" y="142196"/>
                  </a:lnTo>
                  <a:lnTo>
                    <a:pt x="5952" y="142021"/>
                  </a:lnTo>
                  <a:lnTo>
                    <a:pt x="6054" y="141801"/>
                  </a:lnTo>
                  <a:lnTo>
                    <a:pt x="6156" y="141539"/>
                  </a:lnTo>
                  <a:lnTo>
                    <a:pt x="6258" y="141232"/>
                  </a:lnTo>
                  <a:lnTo>
                    <a:pt x="6351" y="140881"/>
                  </a:lnTo>
                  <a:lnTo>
                    <a:pt x="6444" y="140443"/>
                  </a:lnTo>
                  <a:lnTo>
                    <a:pt x="6529" y="139961"/>
                  </a:lnTo>
                  <a:lnTo>
                    <a:pt x="6614" y="139435"/>
                  </a:lnTo>
                  <a:lnTo>
                    <a:pt x="6691" y="138822"/>
                  </a:lnTo>
                  <a:lnTo>
                    <a:pt x="6750" y="138252"/>
                  </a:lnTo>
                  <a:lnTo>
                    <a:pt x="6826" y="138559"/>
                  </a:lnTo>
                  <a:lnTo>
                    <a:pt x="6903" y="138822"/>
                  </a:lnTo>
                  <a:lnTo>
                    <a:pt x="7073" y="139391"/>
                  </a:lnTo>
                  <a:lnTo>
                    <a:pt x="7259" y="139873"/>
                  </a:lnTo>
                  <a:lnTo>
                    <a:pt x="7455" y="140268"/>
                  </a:lnTo>
                  <a:lnTo>
                    <a:pt x="7650" y="140662"/>
                  </a:lnTo>
                  <a:lnTo>
                    <a:pt x="7845" y="141013"/>
                  </a:lnTo>
                  <a:lnTo>
                    <a:pt x="8210" y="141582"/>
                  </a:lnTo>
                  <a:lnTo>
                    <a:pt x="8567" y="142108"/>
                  </a:lnTo>
                  <a:lnTo>
                    <a:pt x="8754" y="142371"/>
                  </a:lnTo>
                  <a:lnTo>
                    <a:pt x="8941" y="142590"/>
                  </a:lnTo>
                  <a:lnTo>
                    <a:pt x="9127" y="142765"/>
                  </a:lnTo>
                  <a:lnTo>
                    <a:pt x="9314" y="142853"/>
                  </a:lnTo>
                  <a:lnTo>
                    <a:pt x="9501" y="142853"/>
                  </a:lnTo>
                  <a:lnTo>
                    <a:pt x="9688" y="142809"/>
                  </a:lnTo>
                  <a:lnTo>
                    <a:pt x="9781" y="142765"/>
                  </a:lnTo>
                  <a:lnTo>
                    <a:pt x="9866" y="142678"/>
                  </a:lnTo>
                  <a:lnTo>
                    <a:pt x="9951" y="142546"/>
                  </a:lnTo>
                  <a:lnTo>
                    <a:pt x="10027" y="142415"/>
                  </a:lnTo>
                  <a:lnTo>
                    <a:pt x="10104" y="142240"/>
                  </a:lnTo>
                  <a:lnTo>
                    <a:pt x="10172" y="142064"/>
                  </a:lnTo>
                  <a:lnTo>
                    <a:pt x="10231" y="141845"/>
                  </a:lnTo>
                  <a:lnTo>
                    <a:pt x="10291" y="141626"/>
                  </a:lnTo>
                  <a:lnTo>
                    <a:pt x="10350" y="141407"/>
                  </a:lnTo>
                  <a:lnTo>
                    <a:pt x="10401" y="141144"/>
                  </a:lnTo>
                  <a:lnTo>
                    <a:pt x="10486" y="140574"/>
                  </a:lnTo>
                  <a:lnTo>
                    <a:pt x="10562" y="139961"/>
                  </a:lnTo>
                  <a:lnTo>
                    <a:pt x="10622" y="139304"/>
                  </a:lnTo>
                  <a:lnTo>
                    <a:pt x="10673" y="138603"/>
                  </a:lnTo>
                  <a:lnTo>
                    <a:pt x="10715" y="137858"/>
                  </a:lnTo>
                  <a:lnTo>
                    <a:pt x="10741" y="137069"/>
                  </a:lnTo>
                  <a:lnTo>
                    <a:pt x="10749" y="136280"/>
                  </a:lnTo>
                  <a:lnTo>
                    <a:pt x="10758" y="135448"/>
                  </a:lnTo>
                  <a:lnTo>
                    <a:pt x="10758" y="134659"/>
                  </a:lnTo>
                  <a:lnTo>
                    <a:pt x="10749" y="133826"/>
                  </a:lnTo>
                  <a:lnTo>
                    <a:pt x="10732" y="133037"/>
                  </a:lnTo>
                  <a:lnTo>
                    <a:pt x="10885" y="133213"/>
                  </a:lnTo>
                  <a:lnTo>
                    <a:pt x="11046" y="133344"/>
                  </a:lnTo>
                  <a:lnTo>
                    <a:pt x="11199" y="133388"/>
                  </a:lnTo>
                  <a:lnTo>
                    <a:pt x="11360" y="133344"/>
                  </a:lnTo>
                  <a:lnTo>
                    <a:pt x="11513" y="133257"/>
                  </a:lnTo>
                  <a:lnTo>
                    <a:pt x="11675" y="133081"/>
                  </a:lnTo>
                  <a:lnTo>
                    <a:pt x="11827" y="132862"/>
                  </a:lnTo>
                  <a:lnTo>
                    <a:pt x="11972" y="132555"/>
                  </a:lnTo>
                  <a:lnTo>
                    <a:pt x="12116" y="132205"/>
                  </a:lnTo>
                  <a:lnTo>
                    <a:pt x="12252" y="131810"/>
                  </a:lnTo>
                  <a:lnTo>
                    <a:pt x="12379" y="131328"/>
                  </a:lnTo>
                  <a:lnTo>
                    <a:pt x="12498" y="130803"/>
                  </a:lnTo>
                  <a:lnTo>
                    <a:pt x="12609" y="130189"/>
                  </a:lnTo>
                  <a:lnTo>
                    <a:pt x="12710" y="129576"/>
                  </a:lnTo>
                  <a:lnTo>
                    <a:pt x="12795" y="128875"/>
                  </a:lnTo>
                  <a:lnTo>
                    <a:pt x="12872" y="128130"/>
                  </a:lnTo>
                  <a:lnTo>
                    <a:pt x="12923" y="127428"/>
                  </a:lnTo>
                  <a:lnTo>
                    <a:pt x="12957" y="126771"/>
                  </a:lnTo>
                  <a:lnTo>
                    <a:pt x="12982" y="126070"/>
                  </a:lnTo>
                  <a:lnTo>
                    <a:pt x="12999" y="125369"/>
                  </a:lnTo>
                  <a:lnTo>
                    <a:pt x="13008" y="124668"/>
                  </a:lnTo>
                  <a:lnTo>
                    <a:pt x="12999" y="123967"/>
                  </a:lnTo>
                  <a:lnTo>
                    <a:pt x="12982" y="123309"/>
                  </a:lnTo>
                  <a:lnTo>
                    <a:pt x="12957" y="122608"/>
                  </a:lnTo>
                  <a:lnTo>
                    <a:pt x="12923" y="121951"/>
                  </a:lnTo>
                  <a:lnTo>
                    <a:pt x="12880" y="121294"/>
                  </a:lnTo>
                  <a:lnTo>
                    <a:pt x="12829" y="120636"/>
                  </a:lnTo>
                  <a:lnTo>
                    <a:pt x="12761" y="120023"/>
                  </a:lnTo>
                  <a:lnTo>
                    <a:pt x="12693" y="119453"/>
                  </a:lnTo>
                  <a:lnTo>
                    <a:pt x="12617" y="118884"/>
                  </a:lnTo>
                  <a:lnTo>
                    <a:pt x="12532" y="118358"/>
                  </a:lnTo>
                  <a:lnTo>
                    <a:pt x="12439" y="117832"/>
                  </a:lnTo>
                  <a:lnTo>
                    <a:pt x="12515" y="117876"/>
                  </a:lnTo>
                  <a:lnTo>
                    <a:pt x="12592" y="117876"/>
                  </a:lnTo>
                  <a:lnTo>
                    <a:pt x="12668" y="117788"/>
                  </a:lnTo>
                  <a:lnTo>
                    <a:pt x="12736" y="117744"/>
                  </a:lnTo>
                  <a:lnTo>
                    <a:pt x="12812" y="117613"/>
                  </a:lnTo>
                  <a:lnTo>
                    <a:pt x="12880" y="117438"/>
                  </a:lnTo>
                  <a:lnTo>
                    <a:pt x="12940" y="117175"/>
                  </a:lnTo>
                  <a:lnTo>
                    <a:pt x="13008" y="116912"/>
                  </a:lnTo>
                  <a:lnTo>
                    <a:pt x="13042" y="116693"/>
                  </a:lnTo>
                  <a:lnTo>
                    <a:pt x="13076" y="116430"/>
                  </a:lnTo>
                  <a:lnTo>
                    <a:pt x="13101" y="116211"/>
                  </a:lnTo>
                  <a:lnTo>
                    <a:pt x="13126" y="115948"/>
                  </a:lnTo>
                  <a:lnTo>
                    <a:pt x="13143" y="115685"/>
                  </a:lnTo>
                  <a:lnTo>
                    <a:pt x="13160" y="115422"/>
                  </a:lnTo>
                  <a:lnTo>
                    <a:pt x="13160" y="115159"/>
                  </a:lnTo>
                  <a:lnTo>
                    <a:pt x="13169" y="114896"/>
                  </a:lnTo>
                  <a:lnTo>
                    <a:pt x="13288" y="115159"/>
                  </a:lnTo>
                  <a:lnTo>
                    <a:pt x="13407" y="115378"/>
                  </a:lnTo>
                  <a:lnTo>
                    <a:pt x="13534" y="115553"/>
                  </a:lnTo>
                  <a:lnTo>
                    <a:pt x="13661" y="115685"/>
                  </a:lnTo>
                  <a:lnTo>
                    <a:pt x="13797" y="115729"/>
                  </a:lnTo>
                  <a:lnTo>
                    <a:pt x="13925" y="115772"/>
                  </a:lnTo>
                  <a:lnTo>
                    <a:pt x="14052" y="115729"/>
                  </a:lnTo>
                  <a:lnTo>
                    <a:pt x="14179" y="115685"/>
                  </a:lnTo>
                  <a:lnTo>
                    <a:pt x="14307" y="115553"/>
                  </a:lnTo>
                  <a:lnTo>
                    <a:pt x="14434" y="115378"/>
                  </a:lnTo>
                  <a:lnTo>
                    <a:pt x="14553" y="115159"/>
                  </a:lnTo>
                  <a:lnTo>
                    <a:pt x="14672" y="114852"/>
                  </a:lnTo>
                  <a:lnTo>
                    <a:pt x="14782" y="114545"/>
                  </a:lnTo>
                  <a:lnTo>
                    <a:pt x="14893" y="114151"/>
                  </a:lnTo>
                  <a:lnTo>
                    <a:pt x="14994" y="113757"/>
                  </a:lnTo>
                  <a:lnTo>
                    <a:pt x="15096" y="113275"/>
                  </a:lnTo>
                  <a:lnTo>
                    <a:pt x="15181" y="112749"/>
                  </a:lnTo>
                  <a:lnTo>
                    <a:pt x="15258" y="112223"/>
                  </a:lnTo>
                  <a:lnTo>
                    <a:pt x="15326" y="111653"/>
                  </a:lnTo>
                  <a:lnTo>
                    <a:pt x="15385" y="111040"/>
                  </a:lnTo>
                  <a:lnTo>
                    <a:pt x="15436" y="110470"/>
                  </a:lnTo>
                  <a:lnTo>
                    <a:pt x="15478" y="109813"/>
                  </a:lnTo>
                  <a:lnTo>
                    <a:pt x="15504" y="109199"/>
                  </a:lnTo>
                  <a:lnTo>
                    <a:pt x="15529" y="108542"/>
                  </a:lnTo>
                  <a:lnTo>
                    <a:pt x="15538" y="107885"/>
                  </a:lnTo>
                  <a:lnTo>
                    <a:pt x="15538" y="107228"/>
                  </a:lnTo>
                  <a:lnTo>
                    <a:pt x="15538" y="106614"/>
                  </a:lnTo>
                  <a:lnTo>
                    <a:pt x="15521" y="105957"/>
                  </a:lnTo>
                  <a:lnTo>
                    <a:pt x="15495" y="105299"/>
                  </a:lnTo>
                  <a:lnTo>
                    <a:pt x="15461" y="104642"/>
                  </a:lnTo>
                  <a:lnTo>
                    <a:pt x="15419" y="104029"/>
                  </a:lnTo>
                  <a:lnTo>
                    <a:pt x="15368" y="103415"/>
                  </a:lnTo>
                  <a:lnTo>
                    <a:pt x="15444" y="103065"/>
                  </a:lnTo>
                  <a:lnTo>
                    <a:pt x="15512" y="102714"/>
                  </a:lnTo>
                  <a:lnTo>
                    <a:pt x="15580" y="102320"/>
                  </a:lnTo>
                  <a:lnTo>
                    <a:pt x="15631" y="101925"/>
                  </a:lnTo>
                  <a:lnTo>
                    <a:pt x="15682" y="101487"/>
                  </a:lnTo>
                  <a:lnTo>
                    <a:pt x="15733" y="101049"/>
                  </a:lnTo>
                  <a:lnTo>
                    <a:pt x="15767" y="100567"/>
                  </a:lnTo>
                  <a:lnTo>
                    <a:pt x="15801" y="100085"/>
                  </a:lnTo>
                  <a:lnTo>
                    <a:pt x="15826" y="99559"/>
                  </a:lnTo>
                  <a:lnTo>
                    <a:pt x="15852" y="99077"/>
                  </a:lnTo>
                  <a:lnTo>
                    <a:pt x="15869" y="98551"/>
                  </a:lnTo>
                  <a:lnTo>
                    <a:pt x="15877" y="98025"/>
                  </a:lnTo>
                  <a:lnTo>
                    <a:pt x="15877" y="97499"/>
                  </a:lnTo>
                  <a:lnTo>
                    <a:pt x="15877" y="96974"/>
                  </a:lnTo>
                  <a:lnTo>
                    <a:pt x="15869" y="96448"/>
                  </a:lnTo>
                  <a:lnTo>
                    <a:pt x="15860" y="95922"/>
                  </a:lnTo>
                  <a:lnTo>
                    <a:pt x="15826" y="95221"/>
                  </a:lnTo>
                  <a:lnTo>
                    <a:pt x="15793" y="94520"/>
                  </a:lnTo>
                  <a:lnTo>
                    <a:pt x="15742" y="93819"/>
                  </a:lnTo>
                  <a:lnTo>
                    <a:pt x="15691" y="93161"/>
                  </a:lnTo>
                  <a:lnTo>
                    <a:pt x="15623" y="92504"/>
                  </a:lnTo>
                  <a:lnTo>
                    <a:pt x="15555" y="91847"/>
                  </a:lnTo>
                  <a:lnTo>
                    <a:pt x="15470" y="91233"/>
                  </a:lnTo>
                  <a:lnTo>
                    <a:pt x="15385" y="90620"/>
                  </a:lnTo>
                  <a:lnTo>
                    <a:pt x="15292" y="90050"/>
                  </a:lnTo>
                  <a:lnTo>
                    <a:pt x="15198" y="89480"/>
                  </a:lnTo>
                  <a:lnTo>
                    <a:pt x="15096" y="88955"/>
                  </a:lnTo>
                  <a:lnTo>
                    <a:pt x="14986" y="88429"/>
                  </a:lnTo>
                  <a:lnTo>
                    <a:pt x="14876" y="87947"/>
                  </a:lnTo>
                  <a:lnTo>
                    <a:pt x="14765" y="87465"/>
                  </a:lnTo>
                  <a:lnTo>
                    <a:pt x="14536" y="86588"/>
                  </a:lnTo>
                  <a:lnTo>
                    <a:pt x="14672" y="86457"/>
                  </a:lnTo>
                  <a:lnTo>
                    <a:pt x="14808" y="86238"/>
                  </a:lnTo>
                  <a:lnTo>
                    <a:pt x="14935" y="85931"/>
                  </a:lnTo>
                  <a:lnTo>
                    <a:pt x="15062" y="85580"/>
                  </a:lnTo>
                  <a:lnTo>
                    <a:pt x="15173" y="85186"/>
                  </a:lnTo>
                  <a:lnTo>
                    <a:pt x="15283" y="84704"/>
                  </a:lnTo>
                  <a:lnTo>
                    <a:pt x="15385" y="84178"/>
                  </a:lnTo>
                  <a:lnTo>
                    <a:pt x="15470" y="83609"/>
                  </a:lnTo>
                  <a:lnTo>
                    <a:pt x="15546" y="82951"/>
                  </a:lnTo>
                  <a:lnTo>
                    <a:pt x="15614" y="82338"/>
                  </a:lnTo>
                  <a:lnTo>
                    <a:pt x="15674" y="81637"/>
                  </a:lnTo>
                  <a:lnTo>
                    <a:pt x="15708" y="80936"/>
                  </a:lnTo>
                  <a:lnTo>
                    <a:pt x="15733" y="80191"/>
                  </a:lnTo>
                  <a:lnTo>
                    <a:pt x="15750" y="79446"/>
                  </a:lnTo>
                  <a:lnTo>
                    <a:pt x="15742" y="78701"/>
                  </a:lnTo>
                  <a:lnTo>
                    <a:pt x="15716" y="77956"/>
                  </a:lnTo>
                  <a:lnTo>
                    <a:pt x="15691" y="77386"/>
                  </a:lnTo>
                  <a:lnTo>
                    <a:pt x="15657" y="76860"/>
                  </a:lnTo>
                  <a:lnTo>
                    <a:pt x="15614" y="76334"/>
                  </a:lnTo>
                  <a:lnTo>
                    <a:pt x="15563" y="75809"/>
                  </a:lnTo>
                  <a:lnTo>
                    <a:pt x="15512" y="75327"/>
                  </a:lnTo>
                  <a:lnTo>
                    <a:pt x="15453" y="74845"/>
                  </a:lnTo>
                  <a:lnTo>
                    <a:pt x="15385" y="74406"/>
                  </a:lnTo>
                  <a:lnTo>
                    <a:pt x="15317" y="73968"/>
                  </a:lnTo>
                  <a:lnTo>
                    <a:pt x="15249" y="73530"/>
                  </a:lnTo>
                  <a:lnTo>
                    <a:pt x="15164" y="73092"/>
                  </a:lnTo>
                  <a:lnTo>
                    <a:pt x="15003" y="72347"/>
                  </a:lnTo>
                  <a:lnTo>
                    <a:pt x="14825" y="71602"/>
                  </a:lnTo>
                  <a:lnTo>
                    <a:pt x="14629" y="70945"/>
                  </a:lnTo>
                  <a:lnTo>
                    <a:pt x="14434" y="70331"/>
                  </a:lnTo>
                  <a:lnTo>
                    <a:pt x="14222" y="69761"/>
                  </a:lnTo>
                  <a:lnTo>
                    <a:pt x="14009" y="69279"/>
                  </a:lnTo>
                  <a:lnTo>
                    <a:pt x="13797" y="68797"/>
                  </a:lnTo>
                  <a:lnTo>
                    <a:pt x="13585" y="68359"/>
                  </a:lnTo>
                  <a:lnTo>
                    <a:pt x="13381" y="67965"/>
                  </a:lnTo>
                  <a:lnTo>
                    <a:pt x="12974" y="67220"/>
                  </a:lnTo>
                  <a:lnTo>
                    <a:pt x="12744" y="66869"/>
                  </a:lnTo>
                  <a:lnTo>
                    <a:pt x="12507" y="66519"/>
                  </a:lnTo>
                  <a:lnTo>
                    <a:pt x="12269" y="66212"/>
                  </a:lnTo>
                  <a:lnTo>
                    <a:pt x="12031" y="65905"/>
                  </a:lnTo>
                  <a:lnTo>
                    <a:pt x="11556" y="65379"/>
                  </a:lnTo>
                  <a:lnTo>
                    <a:pt x="11072" y="64985"/>
                  </a:lnTo>
                  <a:lnTo>
                    <a:pt x="10588" y="64635"/>
                  </a:lnTo>
                  <a:lnTo>
                    <a:pt x="10104" y="64372"/>
                  </a:lnTo>
                  <a:lnTo>
                    <a:pt x="9611" y="64153"/>
                  </a:lnTo>
                  <a:lnTo>
                    <a:pt x="9127" y="64021"/>
                  </a:lnTo>
                  <a:lnTo>
                    <a:pt x="8126" y="63802"/>
                  </a:lnTo>
                  <a:lnTo>
                    <a:pt x="7625" y="63714"/>
                  </a:lnTo>
                  <a:lnTo>
                    <a:pt x="7124" y="63670"/>
                  </a:lnTo>
                  <a:lnTo>
                    <a:pt x="6623" y="63670"/>
                  </a:lnTo>
                  <a:lnTo>
                    <a:pt x="6122" y="63714"/>
                  </a:lnTo>
                  <a:lnTo>
                    <a:pt x="5621" y="63758"/>
                  </a:lnTo>
                  <a:lnTo>
                    <a:pt x="5120" y="63890"/>
                  </a:lnTo>
                  <a:lnTo>
                    <a:pt x="4627" y="64065"/>
                  </a:lnTo>
                  <a:lnTo>
                    <a:pt x="4390" y="64196"/>
                  </a:lnTo>
                  <a:lnTo>
                    <a:pt x="4143" y="64372"/>
                  </a:lnTo>
                  <a:lnTo>
                    <a:pt x="3897" y="64547"/>
                  </a:lnTo>
                  <a:lnTo>
                    <a:pt x="3659" y="64766"/>
                  </a:lnTo>
                  <a:lnTo>
                    <a:pt x="3422" y="64985"/>
                  </a:lnTo>
                  <a:lnTo>
                    <a:pt x="3184" y="65292"/>
                  </a:lnTo>
                  <a:lnTo>
                    <a:pt x="2955" y="65599"/>
                  </a:lnTo>
                  <a:lnTo>
                    <a:pt x="2734" y="65949"/>
                  </a:lnTo>
                  <a:lnTo>
                    <a:pt x="2556" y="64941"/>
                  </a:lnTo>
                  <a:lnTo>
                    <a:pt x="2394" y="63890"/>
                  </a:lnTo>
                  <a:lnTo>
                    <a:pt x="2242" y="62794"/>
                  </a:lnTo>
                  <a:lnTo>
                    <a:pt x="2106" y="61699"/>
                  </a:lnTo>
                  <a:lnTo>
                    <a:pt x="1970" y="60559"/>
                  </a:lnTo>
                  <a:lnTo>
                    <a:pt x="1851" y="59376"/>
                  </a:lnTo>
                  <a:lnTo>
                    <a:pt x="1732" y="58149"/>
                  </a:lnTo>
                  <a:lnTo>
                    <a:pt x="1622" y="56922"/>
                  </a:lnTo>
                  <a:lnTo>
                    <a:pt x="1316" y="50875"/>
                  </a:lnTo>
                  <a:lnTo>
                    <a:pt x="1299" y="49780"/>
                  </a:lnTo>
                  <a:lnTo>
                    <a:pt x="1282" y="44784"/>
                  </a:lnTo>
                  <a:lnTo>
                    <a:pt x="1274" y="39789"/>
                  </a:lnTo>
                  <a:lnTo>
                    <a:pt x="1282" y="38343"/>
                  </a:lnTo>
                  <a:lnTo>
                    <a:pt x="1299" y="36897"/>
                  </a:lnTo>
                  <a:lnTo>
                    <a:pt x="1316" y="35450"/>
                  </a:lnTo>
                  <a:lnTo>
                    <a:pt x="1325" y="33961"/>
                  </a:lnTo>
                  <a:lnTo>
                    <a:pt x="1376" y="32690"/>
                  </a:lnTo>
                  <a:lnTo>
                    <a:pt x="1418" y="31375"/>
                  </a:lnTo>
                  <a:lnTo>
                    <a:pt x="1443" y="30061"/>
                  </a:lnTo>
                  <a:lnTo>
                    <a:pt x="1477" y="28746"/>
                  </a:lnTo>
                  <a:lnTo>
                    <a:pt x="1528" y="26117"/>
                  </a:lnTo>
                  <a:lnTo>
                    <a:pt x="1554" y="24802"/>
                  </a:lnTo>
                  <a:lnTo>
                    <a:pt x="1596" y="23488"/>
                  </a:lnTo>
                  <a:lnTo>
                    <a:pt x="1656" y="21779"/>
                  </a:lnTo>
                  <a:lnTo>
                    <a:pt x="1724" y="20113"/>
                  </a:lnTo>
                  <a:lnTo>
                    <a:pt x="1792" y="18404"/>
                  </a:lnTo>
                  <a:lnTo>
                    <a:pt x="1868" y="16739"/>
                  </a:lnTo>
                  <a:lnTo>
                    <a:pt x="1953" y="15249"/>
                  </a:lnTo>
                  <a:lnTo>
                    <a:pt x="2038" y="13760"/>
                  </a:lnTo>
                  <a:lnTo>
                    <a:pt x="2080" y="12971"/>
                  </a:lnTo>
                  <a:lnTo>
                    <a:pt x="2114" y="12226"/>
                  </a:lnTo>
                  <a:lnTo>
                    <a:pt x="2140" y="11481"/>
                  </a:lnTo>
                  <a:lnTo>
                    <a:pt x="2148" y="10692"/>
                  </a:lnTo>
                  <a:lnTo>
                    <a:pt x="2148" y="10605"/>
                  </a:lnTo>
                  <a:lnTo>
                    <a:pt x="2233" y="9378"/>
                  </a:lnTo>
                  <a:lnTo>
                    <a:pt x="2309" y="8151"/>
                  </a:lnTo>
                  <a:lnTo>
                    <a:pt x="2377" y="6880"/>
                  </a:lnTo>
                  <a:lnTo>
                    <a:pt x="2428" y="5609"/>
                  </a:lnTo>
                  <a:lnTo>
                    <a:pt x="2479" y="4557"/>
                  </a:lnTo>
                  <a:lnTo>
                    <a:pt x="2522" y="3506"/>
                  </a:lnTo>
                  <a:lnTo>
                    <a:pt x="2522" y="3374"/>
                  </a:lnTo>
                  <a:lnTo>
                    <a:pt x="2522" y="3243"/>
                  </a:lnTo>
                  <a:lnTo>
                    <a:pt x="2513" y="3111"/>
                  </a:lnTo>
                  <a:lnTo>
                    <a:pt x="2496" y="3024"/>
                  </a:lnTo>
                  <a:lnTo>
                    <a:pt x="2513" y="2060"/>
                  </a:lnTo>
                  <a:lnTo>
                    <a:pt x="2513" y="1884"/>
                  </a:lnTo>
                  <a:lnTo>
                    <a:pt x="2505" y="1753"/>
                  </a:lnTo>
                  <a:lnTo>
                    <a:pt x="2488" y="1665"/>
                  </a:lnTo>
                  <a:lnTo>
                    <a:pt x="2471" y="1534"/>
                  </a:lnTo>
                  <a:lnTo>
                    <a:pt x="2445" y="1446"/>
                  </a:lnTo>
                  <a:lnTo>
                    <a:pt x="2420" y="1402"/>
                  </a:lnTo>
                  <a:lnTo>
                    <a:pt x="2394" y="1359"/>
                  </a:lnTo>
                  <a:lnTo>
                    <a:pt x="2369" y="1359"/>
                  </a:lnTo>
                  <a:lnTo>
                    <a:pt x="2114" y="175"/>
                  </a:lnTo>
                  <a:lnTo>
                    <a:pt x="2089" y="88"/>
                  </a:lnTo>
                  <a:lnTo>
                    <a:pt x="2072" y="44"/>
                  </a:lnTo>
                  <a:lnTo>
                    <a:pt x="2029" y="0"/>
                  </a:lnTo>
                  <a:lnTo>
                    <a:pt x="1987" y="88"/>
                  </a:lnTo>
                  <a:lnTo>
                    <a:pt x="1953" y="219"/>
                  </a:lnTo>
                  <a:lnTo>
                    <a:pt x="1936" y="132"/>
                  </a:lnTo>
                  <a:lnTo>
                    <a:pt x="1910" y="44"/>
                  </a:lnTo>
                  <a:lnTo>
                    <a:pt x="187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667;p66">
              <a:extLst>
                <a:ext uri="{FF2B5EF4-FFF2-40B4-BE49-F238E27FC236}">
                  <a16:creationId xmlns:a16="http://schemas.microsoft.com/office/drawing/2014/main" id="{F07BF54F-B54E-408B-822B-82A748EC740D}"/>
                </a:ext>
              </a:extLst>
            </p:cNvPr>
            <p:cNvSpPr/>
            <p:nvPr/>
          </p:nvSpPr>
          <p:spPr>
            <a:xfrm rot="10800000">
              <a:off x="3909786" y="5787936"/>
              <a:ext cx="727" cy="1315"/>
            </a:xfrm>
            <a:custGeom>
              <a:avLst/>
              <a:gdLst/>
              <a:ahLst/>
              <a:cxnLst/>
              <a:rect l="l" t="t" r="r" b="b"/>
              <a:pathLst>
                <a:path w="77" h="483" extrusionOk="0">
                  <a:moveTo>
                    <a:pt x="68" y="0"/>
                  </a:moveTo>
                  <a:lnTo>
                    <a:pt x="0" y="482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668;p66">
              <a:extLst>
                <a:ext uri="{FF2B5EF4-FFF2-40B4-BE49-F238E27FC236}">
                  <a16:creationId xmlns:a16="http://schemas.microsoft.com/office/drawing/2014/main" id="{D1EFACE2-BA8E-4B5F-B4ED-419CF5534194}"/>
                </a:ext>
              </a:extLst>
            </p:cNvPr>
            <p:cNvSpPr/>
            <p:nvPr/>
          </p:nvSpPr>
          <p:spPr>
            <a:xfrm rot="10800000">
              <a:off x="3887813" y="5689850"/>
              <a:ext cx="4740" cy="9428"/>
            </a:xfrm>
            <a:custGeom>
              <a:avLst/>
              <a:gdLst/>
              <a:ahLst/>
              <a:cxnLst/>
              <a:rect l="l" t="t" r="r" b="b"/>
              <a:pathLst>
                <a:path w="502" h="3463" extrusionOk="0">
                  <a:moveTo>
                    <a:pt x="51" y="0"/>
                  </a:moveTo>
                  <a:lnTo>
                    <a:pt x="26" y="44"/>
                  </a:lnTo>
                  <a:lnTo>
                    <a:pt x="0" y="132"/>
                  </a:lnTo>
                  <a:lnTo>
                    <a:pt x="0" y="220"/>
                  </a:lnTo>
                  <a:lnTo>
                    <a:pt x="0" y="307"/>
                  </a:lnTo>
                  <a:lnTo>
                    <a:pt x="51" y="789"/>
                  </a:lnTo>
                  <a:lnTo>
                    <a:pt x="111" y="1271"/>
                  </a:lnTo>
                  <a:lnTo>
                    <a:pt x="247" y="2148"/>
                  </a:lnTo>
                  <a:lnTo>
                    <a:pt x="289" y="2542"/>
                  </a:lnTo>
                  <a:lnTo>
                    <a:pt x="348" y="2936"/>
                  </a:lnTo>
                  <a:lnTo>
                    <a:pt x="374" y="3112"/>
                  </a:lnTo>
                  <a:lnTo>
                    <a:pt x="408" y="3287"/>
                  </a:lnTo>
                  <a:lnTo>
                    <a:pt x="450" y="3375"/>
                  </a:lnTo>
                  <a:lnTo>
                    <a:pt x="484" y="3462"/>
                  </a:lnTo>
                  <a:lnTo>
                    <a:pt x="493" y="3418"/>
                  </a:lnTo>
                  <a:lnTo>
                    <a:pt x="501" y="3199"/>
                  </a:lnTo>
                  <a:lnTo>
                    <a:pt x="493" y="2980"/>
                  </a:lnTo>
                  <a:lnTo>
                    <a:pt x="476" y="2761"/>
                  </a:lnTo>
                  <a:lnTo>
                    <a:pt x="450" y="2542"/>
                  </a:lnTo>
                  <a:lnTo>
                    <a:pt x="391" y="2148"/>
                  </a:lnTo>
                  <a:lnTo>
                    <a:pt x="340" y="1797"/>
                  </a:lnTo>
                  <a:lnTo>
                    <a:pt x="221" y="877"/>
                  </a:lnTo>
                  <a:lnTo>
                    <a:pt x="153" y="439"/>
                  </a:lnTo>
                  <a:lnTo>
                    <a:pt x="77" y="44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669;p66">
              <a:extLst>
                <a:ext uri="{FF2B5EF4-FFF2-40B4-BE49-F238E27FC236}">
                  <a16:creationId xmlns:a16="http://schemas.microsoft.com/office/drawing/2014/main" id="{55A013DE-6D19-4165-98E0-4BF8368A724A}"/>
                </a:ext>
              </a:extLst>
            </p:cNvPr>
            <p:cNvSpPr/>
            <p:nvPr/>
          </p:nvSpPr>
          <p:spPr>
            <a:xfrm rot="10800000">
              <a:off x="3880439" y="5713598"/>
              <a:ext cx="3380" cy="6801"/>
            </a:xfrm>
            <a:custGeom>
              <a:avLst/>
              <a:gdLst/>
              <a:ahLst/>
              <a:cxnLst/>
              <a:rect l="l" t="t" r="r" b="b"/>
              <a:pathLst>
                <a:path w="358" h="2498" extrusionOk="0">
                  <a:moveTo>
                    <a:pt x="43" y="0"/>
                  </a:moveTo>
                  <a:lnTo>
                    <a:pt x="18" y="44"/>
                  </a:lnTo>
                  <a:lnTo>
                    <a:pt x="1" y="176"/>
                  </a:lnTo>
                  <a:lnTo>
                    <a:pt x="1" y="219"/>
                  </a:lnTo>
                  <a:lnTo>
                    <a:pt x="1" y="307"/>
                  </a:lnTo>
                  <a:lnTo>
                    <a:pt x="35" y="658"/>
                  </a:lnTo>
                  <a:lnTo>
                    <a:pt x="77" y="1008"/>
                  </a:lnTo>
                  <a:lnTo>
                    <a:pt x="171" y="1665"/>
                  </a:lnTo>
                  <a:lnTo>
                    <a:pt x="247" y="2147"/>
                  </a:lnTo>
                  <a:lnTo>
                    <a:pt x="298" y="2367"/>
                  </a:lnTo>
                  <a:lnTo>
                    <a:pt x="323" y="2454"/>
                  </a:lnTo>
                  <a:lnTo>
                    <a:pt x="349" y="2498"/>
                  </a:lnTo>
                  <a:lnTo>
                    <a:pt x="357" y="2498"/>
                  </a:lnTo>
                  <a:lnTo>
                    <a:pt x="357" y="2454"/>
                  </a:lnTo>
                  <a:lnTo>
                    <a:pt x="357" y="2323"/>
                  </a:lnTo>
                  <a:lnTo>
                    <a:pt x="357" y="2147"/>
                  </a:lnTo>
                  <a:lnTo>
                    <a:pt x="323" y="1841"/>
                  </a:lnTo>
                  <a:lnTo>
                    <a:pt x="255" y="1227"/>
                  </a:lnTo>
                  <a:lnTo>
                    <a:pt x="171" y="614"/>
                  </a:lnTo>
                  <a:lnTo>
                    <a:pt x="120" y="307"/>
                  </a:lnTo>
                  <a:lnTo>
                    <a:pt x="69" y="44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670;p66">
              <a:extLst>
                <a:ext uri="{FF2B5EF4-FFF2-40B4-BE49-F238E27FC236}">
                  <a16:creationId xmlns:a16="http://schemas.microsoft.com/office/drawing/2014/main" id="{FEB62E6D-24D3-4A69-9D75-76806C1982E6}"/>
                </a:ext>
              </a:extLst>
            </p:cNvPr>
            <p:cNvSpPr/>
            <p:nvPr/>
          </p:nvSpPr>
          <p:spPr>
            <a:xfrm rot="10800000">
              <a:off x="3862082" y="5718013"/>
              <a:ext cx="4816" cy="7876"/>
            </a:xfrm>
            <a:custGeom>
              <a:avLst/>
              <a:gdLst/>
              <a:ahLst/>
              <a:cxnLst/>
              <a:rect l="l" t="t" r="r" b="b"/>
              <a:pathLst>
                <a:path w="510" h="2893" extrusionOk="0">
                  <a:moveTo>
                    <a:pt x="43" y="1"/>
                  </a:moveTo>
                  <a:lnTo>
                    <a:pt x="17" y="44"/>
                  </a:lnTo>
                  <a:lnTo>
                    <a:pt x="0" y="132"/>
                  </a:lnTo>
                  <a:lnTo>
                    <a:pt x="0" y="220"/>
                  </a:lnTo>
                  <a:lnTo>
                    <a:pt x="9" y="307"/>
                  </a:lnTo>
                  <a:lnTo>
                    <a:pt x="51" y="658"/>
                  </a:lnTo>
                  <a:lnTo>
                    <a:pt x="94" y="1008"/>
                  </a:lnTo>
                  <a:lnTo>
                    <a:pt x="204" y="1666"/>
                  </a:lnTo>
                  <a:lnTo>
                    <a:pt x="314" y="2279"/>
                  </a:lnTo>
                  <a:lnTo>
                    <a:pt x="442" y="2849"/>
                  </a:lnTo>
                  <a:lnTo>
                    <a:pt x="459" y="2893"/>
                  </a:lnTo>
                  <a:lnTo>
                    <a:pt x="484" y="2849"/>
                  </a:lnTo>
                  <a:lnTo>
                    <a:pt x="501" y="2849"/>
                  </a:lnTo>
                  <a:lnTo>
                    <a:pt x="501" y="2805"/>
                  </a:lnTo>
                  <a:lnTo>
                    <a:pt x="510" y="2761"/>
                  </a:lnTo>
                  <a:lnTo>
                    <a:pt x="510" y="2630"/>
                  </a:lnTo>
                  <a:lnTo>
                    <a:pt x="510" y="2498"/>
                  </a:lnTo>
                  <a:lnTo>
                    <a:pt x="416" y="1841"/>
                  </a:lnTo>
                  <a:lnTo>
                    <a:pt x="314" y="1140"/>
                  </a:lnTo>
                  <a:lnTo>
                    <a:pt x="196" y="570"/>
                  </a:lnTo>
                  <a:lnTo>
                    <a:pt x="136" y="263"/>
                  </a:lnTo>
                  <a:lnTo>
                    <a:pt x="77" y="44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671;p66">
              <a:extLst>
                <a:ext uri="{FF2B5EF4-FFF2-40B4-BE49-F238E27FC236}">
                  <a16:creationId xmlns:a16="http://schemas.microsoft.com/office/drawing/2014/main" id="{8DF4B12E-386C-4AD1-9BD7-3AC0D146C4B9}"/>
                </a:ext>
              </a:extLst>
            </p:cNvPr>
            <p:cNvSpPr/>
            <p:nvPr/>
          </p:nvSpPr>
          <p:spPr>
            <a:xfrm rot="10800000">
              <a:off x="3861601" y="5745697"/>
              <a:ext cx="6987" cy="10264"/>
            </a:xfrm>
            <a:custGeom>
              <a:avLst/>
              <a:gdLst/>
              <a:ahLst/>
              <a:cxnLst/>
              <a:rect l="l" t="t" r="r" b="b"/>
              <a:pathLst>
                <a:path w="740" h="3770" extrusionOk="0">
                  <a:moveTo>
                    <a:pt x="52" y="1"/>
                  </a:moveTo>
                  <a:lnTo>
                    <a:pt x="35" y="45"/>
                  </a:lnTo>
                  <a:lnTo>
                    <a:pt x="18" y="132"/>
                  </a:lnTo>
                  <a:lnTo>
                    <a:pt x="1" y="220"/>
                  </a:lnTo>
                  <a:lnTo>
                    <a:pt x="1" y="351"/>
                  </a:lnTo>
                  <a:lnTo>
                    <a:pt x="9" y="483"/>
                  </a:lnTo>
                  <a:lnTo>
                    <a:pt x="18" y="614"/>
                  </a:lnTo>
                  <a:lnTo>
                    <a:pt x="171" y="1403"/>
                  </a:lnTo>
                  <a:lnTo>
                    <a:pt x="315" y="2236"/>
                  </a:lnTo>
                  <a:lnTo>
                    <a:pt x="476" y="3025"/>
                  </a:lnTo>
                  <a:lnTo>
                    <a:pt x="553" y="3375"/>
                  </a:lnTo>
                  <a:lnTo>
                    <a:pt x="646" y="3726"/>
                  </a:lnTo>
                  <a:lnTo>
                    <a:pt x="663" y="3769"/>
                  </a:lnTo>
                  <a:lnTo>
                    <a:pt x="689" y="3769"/>
                  </a:lnTo>
                  <a:lnTo>
                    <a:pt x="706" y="3726"/>
                  </a:lnTo>
                  <a:lnTo>
                    <a:pt x="723" y="3638"/>
                  </a:lnTo>
                  <a:lnTo>
                    <a:pt x="740" y="3550"/>
                  </a:lnTo>
                  <a:lnTo>
                    <a:pt x="740" y="3419"/>
                  </a:lnTo>
                  <a:lnTo>
                    <a:pt x="740" y="3331"/>
                  </a:lnTo>
                  <a:lnTo>
                    <a:pt x="731" y="3200"/>
                  </a:lnTo>
                  <a:lnTo>
                    <a:pt x="663" y="2762"/>
                  </a:lnTo>
                  <a:lnTo>
                    <a:pt x="595" y="2367"/>
                  </a:lnTo>
                  <a:lnTo>
                    <a:pt x="434" y="1578"/>
                  </a:lnTo>
                  <a:lnTo>
                    <a:pt x="264" y="834"/>
                  </a:lnTo>
                  <a:lnTo>
                    <a:pt x="103" y="89"/>
                  </a:lnTo>
                  <a:lnTo>
                    <a:pt x="7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672;p66">
              <a:extLst>
                <a:ext uri="{FF2B5EF4-FFF2-40B4-BE49-F238E27FC236}">
                  <a16:creationId xmlns:a16="http://schemas.microsoft.com/office/drawing/2014/main" id="{C7A5BEEF-0F9B-488F-8129-3AB8E467B0EE}"/>
                </a:ext>
              </a:extLst>
            </p:cNvPr>
            <p:cNvSpPr/>
            <p:nvPr/>
          </p:nvSpPr>
          <p:spPr>
            <a:xfrm rot="10800000">
              <a:off x="3847975" y="5755600"/>
              <a:ext cx="5854" cy="7400"/>
            </a:xfrm>
            <a:custGeom>
              <a:avLst/>
              <a:gdLst/>
              <a:ahLst/>
              <a:cxnLst/>
              <a:rect l="l" t="t" r="r" b="b"/>
              <a:pathLst>
                <a:path w="620" h="2718" extrusionOk="0">
                  <a:moveTo>
                    <a:pt x="9" y="1"/>
                  </a:moveTo>
                  <a:lnTo>
                    <a:pt x="0" y="44"/>
                  </a:lnTo>
                  <a:lnTo>
                    <a:pt x="34" y="439"/>
                  </a:lnTo>
                  <a:lnTo>
                    <a:pt x="85" y="745"/>
                  </a:lnTo>
                  <a:lnTo>
                    <a:pt x="145" y="1008"/>
                  </a:lnTo>
                  <a:lnTo>
                    <a:pt x="204" y="1315"/>
                  </a:lnTo>
                  <a:lnTo>
                    <a:pt x="357" y="2060"/>
                  </a:lnTo>
                  <a:lnTo>
                    <a:pt x="442" y="2411"/>
                  </a:lnTo>
                  <a:lnTo>
                    <a:pt x="484" y="2542"/>
                  </a:lnTo>
                  <a:lnTo>
                    <a:pt x="535" y="2674"/>
                  </a:lnTo>
                  <a:lnTo>
                    <a:pt x="552" y="2717"/>
                  </a:lnTo>
                  <a:lnTo>
                    <a:pt x="569" y="2674"/>
                  </a:lnTo>
                  <a:lnTo>
                    <a:pt x="586" y="2674"/>
                  </a:lnTo>
                  <a:lnTo>
                    <a:pt x="603" y="2586"/>
                  </a:lnTo>
                  <a:lnTo>
                    <a:pt x="612" y="2542"/>
                  </a:lnTo>
                  <a:lnTo>
                    <a:pt x="620" y="2454"/>
                  </a:lnTo>
                  <a:lnTo>
                    <a:pt x="620" y="2323"/>
                  </a:lnTo>
                  <a:lnTo>
                    <a:pt x="612" y="2235"/>
                  </a:lnTo>
                  <a:lnTo>
                    <a:pt x="544" y="1885"/>
                  </a:lnTo>
                  <a:lnTo>
                    <a:pt x="467" y="1534"/>
                  </a:lnTo>
                  <a:lnTo>
                    <a:pt x="314" y="965"/>
                  </a:lnTo>
                  <a:lnTo>
                    <a:pt x="170" y="395"/>
                  </a:lnTo>
                  <a:lnTo>
                    <a:pt x="94" y="176"/>
                  </a:lnTo>
                  <a:lnTo>
                    <a:pt x="51" y="88"/>
                  </a:lnTo>
                  <a:lnTo>
                    <a:pt x="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673;p66">
              <a:extLst>
                <a:ext uri="{FF2B5EF4-FFF2-40B4-BE49-F238E27FC236}">
                  <a16:creationId xmlns:a16="http://schemas.microsoft.com/office/drawing/2014/main" id="{0186F8AC-CFF1-4F97-9B2D-C7909987CB37}"/>
                </a:ext>
              </a:extLst>
            </p:cNvPr>
            <p:cNvSpPr/>
            <p:nvPr/>
          </p:nvSpPr>
          <p:spPr>
            <a:xfrm rot="10800000">
              <a:off x="3827844" y="5783403"/>
              <a:ext cx="6430" cy="5611"/>
            </a:xfrm>
            <a:custGeom>
              <a:avLst/>
              <a:gdLst/>
              <a:ahLst/>
              <a:cxnLst/>
              <a:rect l="l" t="t" r="r" b="b"/>
              <a:pathLst>
                <a:path w="681" h="2061" extrusionOk="0">
                  <a:moveTo>
                    <a:pt x="35" y="1"/>
                  </a:moveTo>
                  <a:lnTo>
                    <a:pt x="26" y="45"/>
                  </a:lnTo>
                  <a:lnTo>
                    <a:pt x="9" y="132"/>
                  </a:lnTo>
                  <a:lnTo>
                    <a:pt x="1" y="220"/>
                  </a:lnTo>
                  <a:lnTo>
                    <a:pt x="1" y="308"/>
                  </a:lnTo>
                  <a:lnTo>
                    <a:pt x="9" y="395"/>
                  </a:lnTo>
                  <a:lnTo>
                    <a:pt x="26" y="483"/>
                  </a:lnTo>
                  <a:lnTo>
                    <a:pt x="171" y="921"/>
                  </a:lnTo>
                  <a:lnTo>
                    <a:pt x="315" y="1359"/>
                  </a:lnTo>
                  <a:lnTo>
                    <a:pt x="468" y="1710"/>
                  </a:lnTo>
                  <a:lnTo>
                    <a:pt x="621" y="2017"/>
                  </a:lnTo>
                  <a:lnTo>
                    <a:pt x="638" y="2060"/>
                  </a:lnTo>
                  <a:lnTo>
                    <a:pt x="655" y="2017"/>
                  </a:lnTo>
                  <a:lnTo>
                    <a:pt x="672" y="1885"/>
                  </a:lnTo>
                  <a:lnTo>
                    <a:pt x="680" y="1754"/>
                  </a:lnTo>
                  <a:lnTo>
                    <a:pt x="672" y="1666"/>
                  </a:lnTo>
                  <a:lnTo>
                    <a:pt x="663" y="1622"/>
                  </a:lnTo>
                  <a:lnTo>
                    <a:pt x="527" y="1140"/>
                  </a:lnTo>
                  <a:lnTo>
                    <a:pt x="383" y="746"/>
                  </a:lnTo>
                  <a:lnTo>
                    <a:pt x="230" y="351"/>
                  </a:lnTo>
                  <a:lnTo>
                    <a:pt x="7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674;p66">
              <a:extLst>
                <a:ext uri="{FF2B5EF4-FFF2-40B4-BE49-F238E27FC236}">
                  <a16:creationId xmlns:a16="http://schemas.microsoft.com/office/drawing/2014/main" id="{BE65D54E-6869-4E38-8932-825CD9A9488C}"/>
                </a:ext>
              </a:extLst>
            </p:cNvPr>
            <p:cNvSpPr/>
            <p:nvPr/>
          </p:nvSpPr>
          <p:spPr>
            <a:xfrm rot="10800000">
              <a:off x="3797543" y="5784479"/>
              <a:ext cx="6902" cy="6681"/>
            </a:xfrm>
            <a:custGeom>
              <a:avLst/>
              <a:gdLst/>
              <a:ahLst/>
              <a:cxnLst/>
              <a:rect l="l" t="t" r="r" b="b"/>
              <a:pathLst>
                <a:path w="731" h="2454" extrusionOk="0">
                  <a:moveTo>
                    <a:pt x="0" y="0"/>
                  </a:moveTo>
                  <a:lnTo>
                    <a:pt x="0" y="44"/>
                  </a:lnTo>
                  <a:lnTo>
                    <a:pt x="43" y="219"/>
                  </a:lnTo>
                  <a:lnTo>
                    <a:pt x="85" y="394"/>
                  </a:lnTo>
                  <a:lnTo>
                    <a:pt x="119" y="614"/>
                  </a:lnTo>
                  <a:lnTo>
                    <a:pt x="162" y="789"/>
                  </a:lnTo>
                  <a:lnTo>
                    <a:pt x="264" y="1183"/>
                  </a:lnTo>
                  <a:lnTo>
                    <a:pt x="374" y="1578"/>
                  </a:lnTo>
                  <a:lnTo>
                    <a:pt x="518" y="2060"/>
                  </a:lnTo>
                  <a:lnTo>
                    <a:pt x="586" y="2279"/>
                  </a:lnTo>
                  <a:lnTo>
                    <a:pt x="663" y="2454"/>
                  </a:lnTo>
                  <a:lnTo>
                    <a:pt x="680" y="2454"/>
                  </a:lnTo>
                  <a:lnTo>
                    <a:pt x="697" y="2410"/>
                  </a:lnTo>
                  <a:lnTo>
                    <a:pt x="722" y="2323"/>
                  </a:lnTo>
                  <a:lnTo>
                    <a:pt x="731" y="2147"/>
                  </a:lnTo>
                  <a:lnTo>
                    <a:pt x="722" y="2060"/>
                  </a:lnTo>
                  <a:lnTo>
                    <a:pt x="714" y="2016"/>
                  </a:lnTo>
                  <a:lnTo>
                    <a:pt x="646" y="1709"/>
                  </a:lnTo>
                  <a:lnTo>
                    <a:pt x="578" y="1446"/>
                  </a:lnTo>
                  <a:lnTo>
                    <a:pt x="425" y="964"/>
                  </a:lnTo>
                  <a:lnTo>
                    <a:pt x="255" y="526"/>
                  </a:lnTo>
                  <a:lnTo>
                    <a:pt x="128" y="263"/>
                  </a:lnTo>
                  <a:lnTo>
                    <a:pt x="60" y="132"/>
                  </a:lnTo>
                  <a:lnTo>
                    <a:pt x="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675;p66">
              <a:extLst>
                <a:ext uri="{FF2B5EF4-FFF2-40B4-BE49-F238E27FC236}">
                  <a16:creationId xmlns:a16="http://schemas.microsoft.com/office/drawing/2014/main" id="{B86E0D25-C76F-4A1B-A740-E522792A1B41}"/>
                </a:ext>
              </a:extLst>
            </p:cNvPr>
            <p:cNvSpPr/>
            <p:nvPr/>
          </p:nvSpPr>
          <p:spPr>
            <a:xfrm rot="10800000">
              <a:off x="3791774" y="5789136"/>
              <a:ext cx="15316" cy="17062"/>
            </a:xfrm>
            <a:custGeom>
              <a:avLst/>
              <a:gdLst/>
              <a:ahLst/>
              <a:cxnLst/>
              <a:rect l="l" t="t" r="r" b="b"/>
              <a:pathLst>
                <a:path w="1622" h="6267" extrusionOk="0">
                  <a:moveTo>
                    <a:pt x="9" y="1"/>
                  </a:moveTo>
                  <a:lnTo>
                    <a:pt x="0" y="45"/>
                  </a:lnTo>
                  <a:lnTo>
                    <a:pt x="0" y="176"/>
                  </a:lnTo>
                  <a:lnTo>
                    <a:pt x="9" y="220"/>
                  </a:lnTo>
                  <a:lnTo>
                    <a:pt x="229" y="746"/>
                  </a:lnTo>
                  <a:lnTo>
                    <a:pt x="433" y="1315"/>
                  </a:lnTo>
                  <a:lnTo>
                    <a:pt x="637" y="1973"/>
                  </a:lnTo>
                  <a:lnTo>
                    <a:pt x="832" y="2630"/>
                  </a:lnTo>
                  <a:lnTo>
                    <a:pt x="943" y="3068"/>
                  </a:lnTo>
                  <a:lnTo>
                    <a:pt x="1036" y="3506"/>
                  </a:lnTo>
                  <a:lnTo>
                    <a:pt x="1231" y="4383"/>
                  </a:lnTo>
                  <a:lnTo>
                    <a:pt x="1418" y="5347"/>
                  </a:lnTo>
                  <a:lnTo>
                    <a:pt x="1605" y="6267"/>
                  </a:lnTo>
                  <a:lnTo>
                    <a:pt x="1613" y="6267"/>
                  </a:lnTo>
                  <a:lnTo>
                    <a:pt x="1622" y="6223"/>
                  </a:lnTo>
                  <a:lnTo>
                    <a:pt x="1562" y="5654"/>
                  </a:lnTo>
                  <a:lnTo>
                    <a:pt x="1495" y="5128"/>
                  </a:lnTo>
                  <a:lnTo>
                    <a:pt x="1418" y="4602"/>
                  </a:lnTo>
                  <a:lnTo>
                    <a:pt x="1333" y="4076"/>
                  </a:lnTo>
                  <a:lnTo>
                    <a:pt x="1248" y="3594"/>
                  </a:lnTo>
                  <a:lnTo>
                    <a:pt x="1146" y="3156"/>
                  </a:lnTo>
                  <a:lnTo>
                    <a:pt x="1045" y="2718"/>
                  </a:lnTo>
                  <a:lnTo>
                    <a:pt x="943" y="2323"/>
                  </a:lnTo>
                  <a:lnTo>
                    <a:pt x="832" y="1929"/>
                  </a:lnTo>
                  <a:lnTo>
                    <a:pt x="722" y="1578"/>
                  </a:lnTo>
                  <a:lnTo>
                    <a:pt x="612" y="1228"/>
                  </a:lnTo>
                  <a:lnTo>
                    <a:pt x="493" y="921"/>
                  </a:lnTo>
                  <a:lnTo>
                    <a:pt x="255" y="395"/>
                  </a:lnTo>
                  <a:lnTo>
                    <a:pt x="2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676;p66">
              <a:extLst>
                <a:ext uri="{FF2B5EF4-FFF2-40B4-BE49-F238E27FC236}">
                  <a16:creationId xmlns:a16="http://schemas.microsoft.com/office/drawing/2014/main" id="{6C332776-B19E-444E-B804-A36C13572C90}"/>
                </a:ext>
              </a:extLst>
            </p:cNvPr>
            <p:cNvSpPr/>
            <p:nvPr/>
          </p:nvSpPr>
          <p:spPr>
            <a:xfrm rot="10800000">
              <a:off x="3836909" y="5766819"/>
              <a:ext cx="10434" cy="14437"/>
            </a:xfrm>
            <a:custGeom>
              <a:avLst/>
              <a:gdLst/>
              <a:ahLst/>
              <a:cxnLst/>
              <a:rect l="l" t="t" r="r" b="b"/>
              <a:pathLst>
                <a:path w="1105" h="5303" extrusionOk="0">
                  <a:moveTo>
                    <a:pt x="35" y="0"/>
                  </a:moveTo>
                  <a:lnTo>
                    <a:pt x="18" y="88"/>
                  </a:lnTo>
                  <a:lnTo>
                    <a:pt x="1" y="219"/>
                  </a:lnTo>
                  <a:lnTo>
                    <a:pt x="9" y="263"/>
                  </a:lnTo>
                  <a:lnTo>
                    <a:pt x="9" y="351"/>
                  </a:lnTo>
                  <a:lnTo>
                    <a:pt x="264" y="1709"/>
                  </a:lnTo>
                  <a:lnTo>
                    <a:pt x="392" y="2366"/>
                  </a:lnTo>
                  <a:lnTo>
                    <a:pt x="527" y="3024"/>
                  </a:lnTo>
                  <a:lnTo>
                    <a:pt x="663" y="3637"/>
                  </a:lnTo>
                  <a:lnTo>
                    <a:pt x="808" y="4207"/>
                  </a:lnTo>
                  <a:lnTo>
                    <a:pt x="952" y="4776"/>
                  </a:lnTo>
                  <a:lnTo>
                    <a:pt x="1096" y="5302"/>
                  </a:lnTo>
                  <a:lnTo>
                    <a:pt x="1105" y="5302"/>
                  </a:lnTo>
                  <a:lnTo>
                    <a:pt x="1105" y="5258"/>
                  </a:lnTo>
                  <a:lnTo>
                    <a:pt x="994" y="4514"/>
                  </a:lnTo>
                  <a:lnTo>
                    <a:pt x="875" y="3812"/>
                  </a:lnTo>
                  <a:lnTo>
                    <a:pt x="748" y="3155"/>
                  </a:lnTo>
                  <a:lnTo>
                    <a:pt x="621" y="2454"/>
                  </a:lnTo>
                  <a:lnTo>
                    <a:pt x="485" y="1841"/>
                  </a:lnTo>
                  <a:lnTo>
                    <a:pt x="341" y="1183"/>
                  </a:lnTo>
                  <a:lnTo>
                    <a:pt x="69" y="44"/>
                  </a:lnTo>
                  <a:lnTo>
                    <a:pt x="5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677;p66">
              <a:extLst>
                <a:ext uri="{FF2B5EF4-FFF2-40B4-BE49-F238E27FC236}">
                  <a16:creationId xmlns:a16="http://schemas.microsoft.com/office/drawing/2014/main" id="{902115CD-4A14-4FB7-B53A-01D59EAC0D06}"/>
                </a:ext>
              </a:extLst>
            </p:cNvPr>
            <p:cNvSpPr/>
            <p:nvPr/>
          </p:nvSpPr>
          <p:spPr>
            <a:xfrm rot="10800000">
              <a:off x="3856474" y="5753456"/>
              <a:ext cx="15561" cy="26131"/>
            </a:xfrm>
            <a:custGeom>
              <a:avLst/>
              <a:gdLst/>
              <a:ahLst/>
              <a:cxnLst/>
              <a:rect l="l" t="t" r="r" b="b"/>
              <a:pathLst>
                <a:path w="1648" h="9598" extrusionOk="0">
                  <a:moveTo>
                    <a:pt x="26" y="1"/>
                  </a:moveTo>
                  <a:lnTo>
                    <a:pt x="9" y="44"/>
                  </a:lnTo>
                  <a:lnTo>
                    <a:pt x="1" y="88"/>
                  </a:lnTo>
                  <a:lnTo>
                    <a:pt x="1" y="176"/>
                  </a:lnTo>
                  <a:lnTo>
                    <a:pt x="1" y="264"/>
                  </a:lnTo>
                  <a:lnTo>
                    <a:pt x="9" y="351"/>
                  </a:lnTo>
                  <a:lnTo>
                    <a:pt x="391" y="2761"/>
                  </a:lnTo>
                  <a:lnTo>
                    <a:pt x="799" y="5084"/>
                  </a:lnTo>
                  <a:lnTo>
                    <a:pt x="1215" y="7406"/>
                  </a:lnTo>
                  <a:lnTo>
                    <a:pt x="1427" y="8502"/>
                  </a:lnTo>
                  <a:lnTo>
                    <a:pt x="1640" y="9597"/>
                  </a:lnTo>
                  <a:lnTo>
                    <a:pt x="1648" y="9597"/>
                  </a:lnTo>
                  <a:lnTo>
                    <a:pt x="1648" y="9553"/>
                  </a:lnTo>
                  <a:lnTo>
                    <a:pt x="1283" y="7099"/>
                  </a:lnTo>
                  <a:lnTo>
                    <a:pt x="892" y="4645"/>
                  </a:lnTo>
                  <a:lnTo>
                    <a:pt x="485" y="2323"/>
                  </a:lnTo>
                  <a:lnTo>
                    <a:pt x="69" y="44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678;p66">
              <a:extLst>
                <a:ext uri="{FF2B5EF4-FFF2-40B4-BE49-F238E27FC236}">
                  <a16:creationId xmlns:a16="http://schemas.microsoft.com/office/drawing/2014/main" id="{07D5BCEC-C078-4450-8FCA-2CAA26F2B3D9}"/>
                </a:ext>
              </a:extLst>
            </p:cNvPr>
            <p:cNvSpPr/>
            <p:nvPr/>
          </p:nvSpPr>
          <p:spPr>
            <a:xfrm rot="10800000">
              <a:off x="3873064" y="5747968"/>
              <a:ext cx="13078" cy="22550"/>
            </a:xfrm>
            <a:custGeom>
              <a:avLst/>
              <a:gdLst/>
              <a:ahLst/>
              <a:cxnLst/>
              <a:rect l="l" t="t" r="r" b="b"/>
              <a:pathLst>
                <a:path w="1385" h="8283" extrusionOk="0">
                  <a:moveTo>
                    <a:pt x="34" y="1"/>
                  </a:moveTo>
                  <a:lnTo>
                    <a:pt x="18" y="89"/>
                  </a:lnTo>
                  <a:lnTo>
                    <a:pt x="9" y="176"/>
                  </a:lnTo>
                  <a:lnTo>
                    <a:pt x="1" y="264"/>
                  </a:lnTo>
                  <a:lnTo>
                    <a:pt x="1" y="351"/>
                  </a:lnTo>
                  <a:lnTo>
                    <a:pt x="9" y="439"/>
                  </a:lnTo>
                  <a:lnTo>
                    <a:pt x="179" y="1622"/>
                  </a:lnTo>
                  <a:lnTo>
                    <a:pt x="357" y="2762"/>
                  </a:lnTo>
                  <a:lnTo>
                    <a:pt x="731" y="4953"/>
                  </a:lnTo>
                  <a:lnTo>
                    <a:pt x="884" y="5829"/>
                  </a:lnTo>
                  <a:lnTo>
                    <a:pt x="1028" y="6705"/>
                  </a:lnTo>
                  <a:lnTo>
                    <a:pt x="1189" y="7538"/>
                  </a:lnTo>
                  <a:lnTo>
                    <a:pt x="1266" y="7932"/>
                  </a:lnTo>
                  <a:lnTo>
                    <a:pt x="1359" y="8283"/>
                  </a:lnTo>
                  <a:lnTo>
                    <a:pt x="1384" y="8283"/>
                  </a:lnTo>
                  <a:lnTo>
                    <a:pt x="1384" y="8239"/>
                  </a:lnTo>
                  <a:lnTo>
                    <a:pt x="1384" y="8151"/>
                  </a:lnTo>
                  <a:lnTo>
                    <a:pt x="1325" y="7582"/>
                  </a:lnTo>
                  <a:lnTo>
                    <a:pt x="1249" y="7056"/>
                  </a:lnTo>
                  <a:lnTo>
                    <a:pt x="1096" y="6004"/>
                  </a:lnTo>
                  <a:lnTo>
                    <a:pt x="934" y="4996"/>
                  </a:lnTo>
                  <a:lnTo>
                    <a:pt x="765" y="3989"/>
                  </a:lnTo>
                  <a:lnTo>
                    <a:pt x="434" y="1973"/>
                  </a:lnTo>
                  <a:lnTo>
                    <a:pt x="264" y="1009"/>
                  </a:lnTo>
                  <a:lnTo>
                    <a:pt x="85" y="45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679;p66">
              <a:extLst>
                <a:ext uri="{FF2B5EF4-FFF2-40B4-BE49-F238E27FC236}">
                  <a16:creationId xmlns:a16="http://schemas.microsoft.com/office/drawing/2014/main" id="{DA00F72A-6128-4C28-9E57-4F5505F8F13A}"/>
                </a:ext>
              </a:extLst>
            </p:cNvPr>
            <p:cNvSpPr/>
            <p:nvPr/>
          </p:nvSpPr>
          <p:spPr>
            <a:xfrm rot="10800000">
              <a:off x="3884688" y="5706443"/>
              <a:ext cx="16524" cy="35436"/>
            </a:xfrm>
            <a:custGeom>
              <a:avLst/>
              <a:gdLst/>
              <a:ahLst/>
              <a:cxnLst/>
              <a:rect l="l" t="t" r="r" b="b"/>
              <a:pathLst>
                <a:path w="1750" h="13016" extrusionOk="0">
                  <a:moveTo>
                    <a:pt x="34" y="1"/>
                  </a:moveTo>
                  <a:lnTo>
                    <a:pt x="17" y="45"/>
                  </a:lnTo>
                  <a:lnTo>
                    <a:pt x="9" y="132"/>
                  </a:lnTo>
                  <a:lnTo>
                    <a:pt x="0" y="264"/>
                  </a:lnTo>
                  <a:lnTo>
                    <a:pt x="0" y="395"/>
                  </a:lnTo>
                  <a:lnTo>
                    <a:pt x="51" y="1271"/>
                  </a:lnTo>
                  <a:lnTo>
                    <a:pt x="111" y="2148"/>
                  </a:lnTo>
                  <a:lnTo>
                    <a:pt x="179" y="3068"/>
                  </a:lnTo>
                  <a:lnTo>
                    <a:pt x="255" y="3988"/>
                  </a:lnTo>
                  <a:lnTo>
                    <a:pt x="340" y="4909"/>
                  </a:lnTo>
                  <a:lnTo>
                    <a:pt x="442" y="5785"/>
                  </a:lnTo>
                  <a:lnTo>
                    <a:pt x="544" y="6661"/>
                  </a:lnTo>
                  <a:lnTo>
                    <a:pt x="646" y="7538"/>
                  </a:lnTo>
                  <a:lnTo>
                    <a:pt x="764" y="8370"/>
                  </a:lnTo>
                  <a:lnTo>
                    <a:pt x="883" y="9159"/>
                  </a:lnTo>
                  <a:lnTo>
                    <a:pt x="1019" y="9948"/>
                  </a:lnTo>
                  <a:lnTo>
                    <a:pt x="1147" y="10649"/>
                  </a:lnTo>
                  <a:lnTo>
                    <a:pt x="1291" y="11306"/>
                  </a:lnTo>
                  <a:lnTo>
                    <a:pt x="1435" y="11964"/>
                  </a:lnTo>
                  <a:lnTo>
                    <a:pt x="1588" y="12489"/>
                  </a:lnTo>
                  <a:lnTo>
                    <a:pt x="1741" y="13015"/>
                  </a:lnTo>
                  <a:lnTo>
                    <a:pt x="1749" y="12971"/>
                  </a:lnTo>
                  <a:lnTo>
                    <a:pt x="1749" y="12928"/>
                  </a:lnTo>
                  <a:lnTo>
                    <a:pt x="1503" y="11482"/>
                  </a:lnTo>
                  <a:lnTo>
                    <a:pt x="1248" y="10035"/>
                  </a:lnTo>
                  <a:lnTo>
                    <a:pt x="1121" y="9334"/>
                  </a:lnTo>
                  <a:lnTo>
                    <a:pt x="1002" y="8589"/>
                  </a:lnTo>
                  <a:lnTo>
                    <a:pt x="883" y="7844"/>
                  </a:lnTo>
                  <a:lnTo>
                    <a:pt x="773" y="7056"/>
                  </a:lnTo>
                  <a:lnTo>
                    <a:pt x="671" y="6223"/>
                  </a:lnTo>
                  <a:lnTo>
                    <a:pt x="578" y="5391"/>
                  </a:lnTo>
                  <a:lnTo>
                    <a:pt x="493" y="4558"/>
                  </a:lnTo>
                  <a:lnTo>
                    <a:pt x="408" y="3682"/>
                  </a:lnTo>
                  <a:lnTo>
                    <a:pt x="255" y="1929"/>
                  </a:lnTo>
                  <a:lnTo>
                    <a:pt x="102" y="176"/>
                  </a:lnTo>
                  <a:lnTo>
                    <a:pt x="94" y="88"/>
                  </a:lnTo>
                  <a:lnTo>
                    <a:pt x="7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680;p66">
              <a:extLst>
                <a:ext uri="{FF2B5EF4-FFF2-40B4-BE49-F238E27FC236}">
                  <a16:creationId xmlns:a16="http://schemas.microsoft.com/office/drawing/2014/main" id="{653279CF-B29E-466C-B91F-13A224DAD6DE}"/>
                </a:ext>
              </a:extLst>
            </p:cNvPr>
            <p:cNvSpPr/>
            <p:nvPr/>
          </p:nvSpPr>
          <p:spPr>
            <a:xfrm rot="10800000">
              <a:off x="3901288" y="5690453"/>
              <a:ext cx="9150" cy="38061"/>
            </a:xfrm>
            <a:custGeom>
              <a:avLst/>
              <a:gdLst/>
              <a:ahLst/>
              <a:cxnLst/>
              <a:rect l="l" t="t" r="r" b="b"/>
              <a:pathLst>
                <a:path w="969" h="13980" extrusionOk="0">
                  <a:moveTo>
                    <a:pt x="26" y="1"/>
                  </a:moveTo>
                  <a:lnTo>
                    <a:pt x="9" y="88"/>
                  </a:lnTo>
                  <a:lnTo>
                    <a:pt x="1" y="132"/>
                  </a:lnTo>
                  <a:lnTo>
                    <a:pt x="1" y="220"/>
                  </a:lnTo>
                  <a:lnTo>
                    <a:pt x="52" y="2016"/>
                  </a:lnTo>
                  <a:lnTo>
                    <a:pt x="120" y="3813"/>
                  </a:lnTo>
                  <a:lnTo>
                    <a:pt x="213" y="5609"/>
                  </a:lnTo>
                  <a:lnTo>
                    <a:pt x="315" y="7318"/>
                  </a:lnTo>
                  <a:lnTo>
                    <a:pt x="442" y="9027"/>
                  </a:lnTo>
                  <a:lnTo>
                    <a:pt x="587" y="10693"/>
                  </a:lnTo>
                  <a:lnTo>
                    <a:pt x="748" y="12358"/>
                  </a:lnTo>
                  <a:lnTo>
                    <a:pt x="926" y="13935"/>
                  </a:lnTo>
                  <a:lnTo>
                    <a:pt x="943" y="13979"/>
                  </a:lnTo>
                  <a:lnTo>
                    <a:pt x="960" y="13979"/>
                  </a:lnTo>
                  <a:lnTo>
                    <a:pt x="969" y="13935"/>
                  </a:lnTo>
                  <a:lnTo>
                    <a:pt x="969" y="13848"/>
                  </a:lnTo>
                  <a:lnTo>
                    <a:pt x="807" y="12182"/>
                  </a:lnTo>
                  <a:lnTo>
                    <a:pt x="663" y="10561"/>
                  </a:lnTo>
                  <a:lnTo>
                    <a:pt x="527" y="8896"/>
                  </a:lnTo>
                  <a:lnTo>
                    <a:pt x="408" y="7187"/>
                  </a:lnTo>
                  <a:lnTo>
                    <a:pt x="307" y="5478"/>
                  </a:lnTo>
                  <a:lnTo>
                    <a:pt x="213" y="3725"/>
                  </a:lnTo>
                  <a:lnTo>
                    <a:pt x="137" y="1972"/>
                  </a:lnTo>
                  <a:lnTo>
                    <a:pt x="69" y="176"/>
                  </a:lnTo>
                  <a:lnTo>
                    <a:pt x="60" y="88"/>
                  </a:lnTo>
                  <a:lnTo>
                    <a:pt x="52" y="44"/>
                  </a:lnTo>
                  <a:lnTo>
                    <a:pt x="2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681;p66">
              <a:extLst>
                <a:ext uri="{FF2B5EF4-FFF2-40B4-BE49-F238E27FC236}">
                  <a16:creationId xmlns:a16="http://schemas.microsoft.com/office/drawing/2014/main" id="{67EE0182-A783-4038-9D93-0BFCE55A7433}"/>
                </a:ext>
              </a:extLst>
            </p:cNvPr>
            <p:cNvSpPr/>
            <p:nvPr/>
          </p:nvSpPr>
          <p:spPr>
            <a:xfrm rot="10800000">
              <a:off x="3856153" y="5791161"/>
              <a:ext cx="14353" cy="13961"/>
            </a:xfrm>
            <a:custGeom>
              <a:avLst/>
              <a:gdLst/>
              <a:ahLst/>
              <a:cxnLst/>
              <a:rect l="l" t="t" r="r" b="b"/>
              <a:pathLst>
                <a:path w="1520" h="5128" extrusionOk="0">
                  <a:moveTo>
                    <a:pt x="26" y="0"/>
                  </a:moveTo>
                  <a:lnTo>
                    <a:pt x="9" y="44"/>
                  </a:lnTo>
                  <a:lnTo>
                    <a:pt x="0" y="175"/>
                  </a:lnTo>
                  <a:lnTo>
                    <a:pt x="9" y="263"/>
                  </a:lnTo>
                  <a:lnTo>
                    <a:pt x="357" y="1534"/>
                  </a:lnTo>
                  <a:lnTo>
                    <a:pt x="722" y="2805"/>
                  </a:lnTo>
                  <a:lnTo>
                    <a:pt x="900" y="3418"/>
                  </a:lnTo>
                  <a:lnTo>
                    <a:pt x="1087" y="4032"/>
                  </a:lnTo>
                  <a:lnTo>
                    <a:pt x="1274" y="4601"/>
                  </a:lnTo>
                  <a:lnTo>
                    <a:pt x="1461" y="5083"/>
                  </a:lnTo>
                  <a:lnTo>
                    <a:pt x="1478" y="5127"/>
                  </a:lnTo>
                  <a:lnTo>
                    <a:pt x="1495" y="5127"/>
                  </a:lnTo>
                  <a:lnTo>
                    <a:pt x="1503" y="5083"/>
                  </a:lnTo>
                  <a:lnTo>
                    <a:pt x="1512" y="4996"/>
                  </a:lnTo>
                  <a:lnTo>
                    <a:pt x="1520" y="4952"/>
                  </a:lnTo>
                  <a:lnTo>
                    <a:pt x="1520" y="4864"/>
                  </a:lnTo>
                  <a:lnTo>
                    <a:pt x="1520" y="4776"/>
                  </a:lnTo>
                  <a:lnTo>
                    <a:pt x="1503" y="4689"/>
                  </a:lnTo>
                  <a:lnTo>
                    <a:pt x="1333" y="4032"/>
                  </a:lnTo>
                  <a:lnTo>
                    <a:pt x="1163" y="3418"/>
                  </a:lnTo>
                  <a:lnTo>
                    <a:pt x="977" y="2805"/>
                  </a:lnTo>
                  <a:lnTo>
                    <a:pt x="790" y="2235"/>
                  </a:lnTo>
                  <a:lnTo>
                    <a:pt x="416" y="1096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682;p66">
              <a:extLst>
                <a:ext uri="{FF2B5EF4-FFF2-40B4-BE49-F238E27FC236}">
                  <a16:creationId xmlns:a16="http://schemas.microsoft.com/office/drawing/2014/main" id="{0A4EFF57-C86C-4363-BED6-83DAAF01F69C}"/>
                </a:ext>
              </a:extLst>
            </p:cNvPr>
            <p:cNvSpPr/>
            <p:nvPr/>
          </p:nvSpPr>
          <p:spPr>
            <a:xfrm rot="10800000">
              <a:off x="3875066" y="5783766"/>
              <a:ext cx="14126" cy="19327"/>
            </a:xfrm>
            <a:custGeom>
              <a:avLst/>
              <a:gdLst/>
              <a:ahLst/>
              <a:cxnLst/>
              <a:rect l="l" t="t" r="r" b="b"/>
              <a:pathLst>
                <a:path w="1496" h="7099" extrusionOk="0">
                  <a:moveTo>
                    <a:pt x="18" y="0"/>
                  </a:moveTo>
                  <a:lnTo>
                    <a:pt x="1" y="88"/>
                  </a:lnTo>
                  <a:lnTo>
                    <a:pt x="1" y="175"/>
                  </a:lnTo>
                  <a:lnTo>
                    <a:pt x="9" y="263"/>
                  </a:lnTo>
                  <a:lnTo>
                    <a:pt x="94" y="745"/>
                  </a:lnTo>
                  <a:lnTo>
                    <a:pt x="188" y="1183"/>
                  </a:lnTo>
                  <a:lnTo>
                    <a:pt x="383" y="2060"/>
                  </a:lnTo>
                  <a:lnTo>
                    <a:pt x="578" y="2892"/>
                  </a:lnTo>
                  <a:lnTo>
                    <a:pt x="774" y="3769"/>
                  </a:lnTo>
                  <a:lnTo>
                    <a:pt x="935" y="4601"/>
                  </a:lnTo>
                  <a:lnTo>
                    <a:pt x="1096" y="5434"/>
                  </a:lnTo>
                  <a:lnTo>
                    <a:pt x="1257" y="6266"/>
                  </a:lnTo>
                  <a:lnTo>
                    <a:pt x="1342" y="6705"/>
                  </a:lnTo>
                  <a:lnTo>
                    <a:pt x="1436" y="7055"/>
                  </a:lnTo>
                  <a:lnTo>
                    <a:pt x="1444" y="7099"/>
                  </a:lnTo>
                  <a:lnTo>
                    <a:pt x="1461" y="7099"/>
                  </a:lnTo>
                  <a:lnTo>
                    <a:pt x="1478" y="7055"/>
                  </a:lnTo>
                  <a:lnTo>
                    <a:pt x="1495" y="6924"/>
                  </a:lnTo>
                  <a:lnTo>
                    <a:pt x="1495" y="6880"/>
                  </a:lnTo>
                  <a:lnTo>
                    <a:pt x="1495" y="6792"/>
                  </a:lnTo>
                  <a:lnTo>
                    <a:pt x="1427" y="6266"/>
                  </a:lnTo>
                  <a:lnTo>
                    <a:pt x="1359" y="5784"/>
                  </a:lnTo>
                  <a:lnTo>
                    <a:pt x="1283" y="5346"/>
                  </a:lnTo>
                  <a:lnTo>
                    <a:pt x="1198" y="4908"/>
                  </a:lnTo>
                  <a:lnTo>
                    <a:pt x="1028" y="4031"/>
                  </a:lnTo>
                  <a:lnTo>
                    <a:pt x="858" y="3243"/>
                  </a:lnTo>
                  <a:lnTo>
                    <a:pt x="672" y="2323"/>
                  </a:lnTo>
                  <a:lnTo>
                    <a:pt x="468" y="1446"/>
                  </a:lnTo>
                  <a:lnTo>
                    <a:pt x="366" y="1052"/>
                  </a:lnTo>
                  <a:lnTo>
                    <a:pt x="264" y="657"/>
                  </a:lnTo>
                  <a:lnTo>
                    <a:pt x="154" y="307"/>
                  </a:lnTo>
                  <a:lnTo>
                    <a:pt x="35" y="44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683;p66">
              <a:extLst>
                <a:ext uri="{FF2B5EF4-FFF2-40B4-BE49-F238E27FC236}">
                  <a16:creationId xmlns:a16="http://schemas.microsoft.com/office/drawing/2014/main" id="{4A636C3F-B775-4473-8F24-46793DD9FE73}"/>
                </a:ext>
              </a:extLst>
            </p:cNvPr>
            <p:cNvSpPr/>
            <p:nvPr/>
          </p:nvSpPr>
          <p:spPr>
            <a:xfrm rot="10800000">
              <a:off x="3904007" y="5748927"/>
              <a:ext cx="4419" cy="44502"/>
            </a:xfrm>
            <a:custGeom>
              <a:avLst/>
              <a:gdLst/>
              <a:ahLst/>
              <a:cxnLst/>
              <a:rect l="l" t="t" r="r" b="b"/>
              <a:pathLst>
                <a:path w="468" h="16346" extrusionOk="0">
                  <a:moveTo>
                    <a:pt x="153" y="0"/>
                  </a:moveTo>
                  <a:lnTo>
                    <a:pt x="119" y="44"/>
                  </a:lnTo>
                  <a:lnTo>
                    <a:pt x="111" y="88"/>
                  </a:lnTo>
                  <a:lnTo>
                    <a:pt x="102" y="176"/>
                  </a:lnTo>
                  <a:lnTo>
                    <a:pt x="60" y="1184"/>
                  </a:lnTo>
                  <a:lnTo>
                    <a:pt x="26" y="2191"/>
                  </a:lnTo>
                  <a:lnTo>
                    <a:pt x="9" y="3199"/>
                  </a:lnTo>
                  <a:lnTo>
                    <a:pt x="0" y="4251"/>
                  </a:lnTo>
                  <a:lnTo>
                    <a:pt x="9" y="5347"/>
                  </a:lnTo>
                  <a:lnTo>
                    <a:pt x="17" y="6354"/>
                  </a:lnTo>
                  <a:lnTo>
                    <a:pt x="51" y="8414"/>
                  </a:lnTo>
                  <a:lnTo>
                    <a:pt x="77" y="9422"/>
                  </a:lnTo>
                  <a:lnTo>
                    <a:pt x="102" y="10473"/>
                  </a:lnTo>
                  <a:lnTo>
                    <a:pt x="144" y="11481"/>
                  </a:lnTo>
                  <a:lnTo>
                    <a:pt x="187" y="12489"/>
                  </a:lnTo>
                  <a:lnTo>
                    <a:pt x="238" y="13497"/>
                  </a:lnTo>
                  <a:lnTo>
                    <a:pt x="297" y="14461"/>
                  </a:lnTo>
                  <a:lnTo>
                    <a:pt x="374" y="15425"/>
                  </a:lnTo>
                  <a:lnTo>
                    <a:pt x="459" y="16345"/>
                  </a:lnTo>
                  <a:lnTo>
                    <a:pt x="467" y="16345"/>
                  </a:lnTo>
                  <a:lnTo>
                    <a:pt x="399" y="14417"/>
                  </a:lnTo>
                  <a:lnTo>
                    <a:pt x="331" y="12533"/>
                  </a:lnTo>
                  <a:lnTo>
                    <a:pt x="263" y="10605"/>
                  </a:lnTo>
                  <a:lnTo>
                    <a:pt x="238" y="9641"/>
                  </a:lnTo>
                  <a:lnTo>
                    <a:pt x="212" y="8677"/>
                  </a:lnTo>
                  <a:lnTo>
                    <a:pt x="195" y="7625"/>
                  </a:lnTo>
                  <a:lnTo>
                    <a:pt x="187" y="6573"/>
                  </a:lnTo>
                  <a:lnTo>
                    <a:pt x="187" y="4426"/>
                  </a:lnTo>
                  <a:lnTo>
                    <a:pt x="195" y="2323"/>
                  </a:lnTo>
                  <a:lnTo>
                    <a:pt x="195" y="1271"/>
                  </a:lnTo>
                  <a:lnTo>
                    <a:pt x="195" y="220"/>
                  </a:lnTo>
                  <a:lnTo>
                    <a:pt x="187" y="88"/>
                  </a:lnTo>
                  <a:lnTo>
                    <a:pt x="178" y="44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684;p66">
              <a:extLst>
                <a:ext uri="{FF2B5EF4-FFF2-40B4-BE49-F238E27FC236}">
                  <a16:creationId xmlns:a16="http://schemas.microsoft.com/office/drawing/2014/main" id="{96628817-5255-4559-9720-A0D3336D2C2B}"/>
                </a:ext>
              </a:extLst>
            </p:cNvPr>
            <p:cNvSpPr/>
            <p:nvPr/>
          </p:nvSpPr>
          <p:spPr>
            <a:xfrm rot="10800000">
              <a:off x="3911712" y="5732339"/>
              <a:ext cx="3692" cy="41997"/>
            </a:xfrm>
            <a:custGeom>
              <a:avLst/>
              <a:gdLst/>
              <a:ahLst/>
              <a:cxnLst/>
              <a:rect l="l" t="t" r="r" b="b"/>
              <a:pathLst>
                <a:path w="391" h="15426" extrusionOk="0">
                  <a:moveTo>
                    <a:pt x="85" y="1"/>
                  </a:moveTo>
                  <a:lnTo>
                    <a:pt x="77" y="44"/>
                  </a:lnTo>
                  <a:lnTo>
                    <a:pt x="77" y="88"/>
                  </a:lnTo>
                  <a:lnTo>
                    <a:pt x="43" y="1009"/>
                  </a:lnTo>
                  <a:lnTo>
                    <a:pt x="26" y="1929"/>
                  </a:lnTo>
                  <a:lnTo>
                    <a:pt x="9" y="2893"/>
                  </a:lnTo>
                  <a:lnTo>
                    <a:pt x="0" y="3857"/>
                  </a:lnTo>
                  <a:lnTo>
                    <a:pt x="0" y="4865"/>
                  </a:lnTo>
                  <a:lnTo>
                    <a:pt x="9" y="5829"/>
                  </a:lnTo>
                  <a:lnTo>
                    <a:pt x="17" y="6837"/>
                  </a:lnTo>
                  <a:lnTo>
                    <a:pt x="34" y="7844"/>
                  </a:lnTo>
                  <a:lnTo>
                    <a:pt x="60" y="8808"/>
                  </a:lnTo>
                  <a:lnTo>
                    <a:pt x="94" y="9816"/>
                  </a:lnTo>
                  <a:lnTo>
                    <a:pt x="128" y="10780"/>
                  </a:lnTo>
                  <a:lnTo>
                    <a:pt x="170" y="11744"/>
                  </a:lnTo>
                  <a:lnTo>
                    <a:pt x="213" y="12708"/>
                  </a:lnTo>
                  <a:lnTo>
                    <a:pt x="264" y="13629"/>
                  </a:lnTo>
                  <a:lnTo>
                    <a:pt x="323" y="14505"/>
                  </a:lnTo>
                  <a:lnTo>
                    <a:pt x="383" y="15381"/>
                  </a:lnTo>
                  <a:lnTo>
                    <a:pt x="391" y="15425"/>
                  </a:lnTo>
                  <a:lnTo>
                    <a:pt x="391" y="15381"/>
                  </a:lnTo>
                  <a:lnTo>
                    <a:pt x="255" y="11394"/>
                  </a:lnTo>
                  <a:lnTo>
                    <a:pt x="196" y="9422"/>
                  </a:lnTo>
                  <a:lnTo>
                    <a:pt x="179" y="8414"/>
                  </a:lnTo>
                  <a:lnTo>
                    <a:pt x="162" y="7406"/>
                  </a:lnTo>
                  <a:lnTo>
                    <a:pt x="145" y="5566"/>
                  </a:lnTo>
                  <a:lnTo>
                    <a:pt x="145" y="3769"/>
                  </a:lnTo>
                  <a:lnTo>
                    <a:pt x="145" y="1973"/>
                  </a:lnTo>
                  <a:lnTo>
                    <a:pt x="136" y="132"/>
                  </a:lnTo>
                  <a:lnTo>
                    <a:pt x="128" y="44"/>
                  </a:lnTo>
                  <a:lnTo>
                    <a:pt x="11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685;p66">
              <a:extLst>
                <a:ext uri="{FF2B5EF4-FFF2-40B4-BE49-F238E27FC236}">
                  <a16:creationId xmlns:a16="http://schemas.microsoft.com/office/drawing/2014/main" id="{AED52F71-7950-4E6A-B462-BEFDA9931428}"/>
                </a:ext>
              </a:extLst>
            </p:cNvPr>
            <p:cNvSpPr/>
            <p:nvPr/>
          </p:nvSpPr>
          <p:spPr>
            <a:xfrm rot="10800000">
              <a:off x="3883404" y="5733654"/>
              <a:ext cx="16288" cy="51423"/>
            </a:xfrm>
            <a:custGeom>
              <a:avLst/>
              <a:gdLst/>
              <a:ahLst/>
              <a:cxnLst/>
              <a:rect l="l" t="t" r="r" b="b"/>
              <a:pathLst>
                <a:path w="1725" h="18888" extrusionOk="0">
                  <a:moveTo>
                    <a:pt x="26" y="1"/>
                  </a:moveTo>
                  <a:lnTo>
                    <a:pt x="9" y="45"/>
                  </a:lnTo>
                  <a:lnTo>
                    <a:pt x="1" y="132"/>
                  </a:lnTo>
                  <a:lnTo>
                    <a:pt x="1" y="220"/>
                  </a:lnTo>
                  <a:lnTo>
                    <a:pt x="26" y="1535"/>
                  </a:lnTo>
                  <a:lnTo>
                    <a:pt x="60" y="2805"/>
                  </a:lnTo>
                  <a:lnTo>
                    <a:pt x="119" y="4120"/>
                  </a:lnTo>
                  <a:lnTo>
                    <a:pt x="187" y="5347"/>
                  </a:lnTo>
                  <a:lnTo>
                    <a:pt x="264" y="6618"/>
                  </a:lnTo>
                  <a:lnTo>
                    <a:pt x="357" y="7845"/>
                  </a:lnTo>
                  <a:lnTo>
                    <a:pt x="451" y="9072"/>
                  </a:lnTo>
                  <a:lnTo>
                    <a:pt x="569" y="10255"/>
                  </a:lnTo>
                  <a:lnTo>
                    <a:pt x="688" y="11394"/>
                  </a:lnTo>
                  <a:lnTo>
                    <a:pt x="816" y="12533"/>
                  </a:lnTo>
                  <a:lnTo>
                    <a:pt x="952" y="13673"/>
                  </a:lnTo>
                  <a:lnTo>
                    <a:pt x="1096" y="14768"/>
                  </a:lnTo>
                  <a:lnTo>
                    <a:pt x="1240" y="15820"/>
                  </a:lnTo>
                  <a:lnTo>
                    <a:pt x="1393" y="16872"/>
                  </a:lnTo>
                  <a:lnTo>
                    <a:pt x="1554" y="17879"/>
                  </a:lnTo>
                  <a:lnTo>
                    <a:pt x="1707" y="18887"/>
                  </a:lnTo>
                  <a:lnTo>
                    <a:pt x="1716" y="18887"/>
                  </a:lnTo>
                  <a:lnTo>
                    <a:pt x="1724" y="18843"/>
                  </a:lnTo>
                  <a:lnTo>
                    <a:pt x="1571" y="17792"/>
                  </a:lnTo>
                  <a:lnTo>
                    <a:pt x="1419" y="16696"/>
                  </a:lnTo>
                  <a:lnTo>
                    <a:pt x="1283" y="15557"/>
                  </a:lnTo>
                  <a:lnTo>
                    <a:pt x="1147" y="14418"/>
                  </a:lnTo>
                  <a:lnTo>
                    <a:pt x="1019" y="13234"/>
                  </a:lnTo>
                  <a:lnTo>
                    <a:pt x="901" y="12008"/>
                  </a:lnTo>
                  <a:lnTo>
                    <a:pt x="790" y="10824"/>
                  </a:lnTo>
                  <a:lnTo>
                    <a:pt x="680" y="9641"/>
                  </a:lnTo>
                  <a:lnTo>
                    <a:pt x="586" y="8502"/>
                  </a:lnTo>
                  <a:lnTo>
                    <a:pt x="502" y="7319"/>
                  </a:lnTo>
                  <a:lnTo>
                    <a:pt x="425" y="6136"/>
                  </a:lnTo>
                  <a:lnTo>
                    <a:pt x="357" y="4953"/>
                  </a:lnTo>
                  <a:lnTo>
                    <a:pt x="230" y="2586"/>
                  </a:lnTo>
                  <a:lnTo>
                    <a:pt x="103" y="176"/>
                  </a:lnTo>
                  <a:lnTo>
                    <a:pt x="94" y="89"/>
                  </a:lnTo>
                  <a:lnTo>
                    <a:pt x="77" y="45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686;p66">
              <a:extLst>
                <a:ext uri="{FF2B5EF4-FFF2-40B4-BE49-F238E27FC236}">
                  <a16:creationId xmlns:a16="http://schemas.microsoft.com/office/drawing/2014/main" id="{524ECCD3-13E4-4563-8C7E-D1FD0C1C7D88}"/>
                </a:ext>
              </a:extLst>
            </p:cNvPr>
            <p:cNvSpPr/>
            <p:nvPr/>
          </p:nvSpPr>
          <p:spPr>
            <a:xfrm rot="10800000">
              <a:off x="3810847" y="5771838"/>
              <a:ext cx="36656" cy="38417"/>
            </a:xfrm>
            <a:custGeom>
              <a:avLst/>
              <a:gdLst/>
              <a:ahLst/>
              <a:cxnLst/>
              <a:rect l="l" t="t" r="r" b="b"/>
              <a:pathLst>
                <a:path w="3882" h="14111" extrusionOk="0">
                  <a:moveTo>
                    <a:pt x="1" y="1"/>
                  </a:moveTo>
                  <a:lnTo>
                    <a:pt x="1" y="45"/>
                  </a:lnTo>
                  <a:lnTo>
                    <a:pt x="154" y="308"/>
                  </a:lnTo>
                  <a:lnTo>
                    <a:pt x="307" y="571"/>
                  </a:lnTo>
                  <a:lnTo>
                    <a:pt x="459" y="921"/>
                  </a:lnTo>
                  <a:lnTo>
                    <a:pt x="604" y="1228"/>
                  </a:lnTo>
                  <a:lnTo>
                    <a:pt x="901" y="1973"/>
                  </a:lnTo>
                  <a:lnTo>
                    <a:pt x="1181" y="2805"/>
                  </a:lnTo>
                  <a:lnTo>
                    <a:pt x="1461" y="3726"/>
                  </a:lnTo>
                  <a:lnTo>
                    <a:pt x="1733" y="4646"/>
                  </a:lnTo>
                  <a:lnTo>
                    <a:pt x="2005" y="5654"/>
                  </a:lnTo>
                  <a:lnTo>
                    <a:pt x="2259" y="6661"/>
                  </a:lnTo>
                  <a:lnTo>
                    <a:pt x="2463" y="7494"/>
                  </a:lnTo>
                  <a:lnTo>
                    <a:pt x="2667" y="8414"/>
                  </a:lnTo>
                  <a:lnTo>
                    <a:pt x="2854" y="9335"/>
                  </a:lnTo>
                  <a:lnTo>
                    <a:pt x="3049" y="10255"/>
                  </a:lnTo>
                  <a:lnTo>
                    <a:pt x="3423" y="12183"/>
                  </a:lnTo>
                  <a:lnTo>
                    <a:pt x="3609" y="13103"/>
                  </a:lnTo>
                  <a:lnTo>
                    <a:pt x="3805" y="14023"/>
                  </a:lnTo>
                  <a:lnTo>
                    <a:pt x="3822" y="14067"/>
                  </a:lnTo>
                  <a:lnTo>
                    <a:pt x="3839" y="14111"/>
                  </a:lnTo>
                  <a:lnTo>
                    <a:pt x="3847" y="14067"/>
                  </a:lnTo>
                  <a:lnTo>
                    <a:pt x="3864" y="14023"/>
                  </a:lnTo>
                  <a:lnTo>
                    <a:pt x="3873" y="13979"/>
                  </a:lnTo>
                  <a:lnTo>
                    <a:pt x="3881" y="13892"/>
                  </a:lnTo>
                  <a:lnTo>
                    <a:pt x="3881" y="13804"/>
                  </a:lnTo>
                  <a:lnTo>
                    <a:pt x="3873" y="13717"/>
                  </a:lnTo>
                  <a:lnTo>
                    <a:pt x="3788" y="13059"/>
                  </a:lnTo>
                  <a:lnTo>
                    <a:pt x="3694" y="12446"/>
                  </a:lnTo>
                  <a:lnTo>
                    <a:pt x="3601" y="11788"/>
                  </a:lnTo>
                  <a:lnTo>
                    <a:pt x="3491" y="11175"/>
                  </a:lnTo>
                  <a:lnTo>
                    <a:pt x="3270" y="9992"/>
                  </a:lnTo>
                  <a:lnTo>
                    <a:pt x="3041" y="8852"/>
                  </a:lnTo>
                  <a:lnTo>
                    <a:pt x="2794" y="7757"/>
                  </a:lnTo>
                  <a:lnTo>
                    <a:pt x="2540" y="6749"/>
                  </a:lnTo>
                  <a:lnTo>
                    <a:pt x="2285" y="5741"/>
                  </a:lnTo>
                  <a:lnTo>
                    <a:pt x="2039" y="4821"/>
                  </a:lnTo>
                  <a:lnTo>
                    <a:pt x="1818" y="4032"/>
                  </a:lnTo>
                  <a:lnTo>
                    <a:pt x="1580" y="3200"/>
                  </a:lnTo>
                  <a:lnTo>
                    <a:pt x="1334" y="2411"/>
                  </a:lnTo>
                  <a:lnTo>
                    <a:pt x="1079" y="1622"/>
                  </a:lnTo>
                  <a:lnTo>
                    <a:pt x="943" y="1315"/>
                  </a:lnTo>
                  <a:lnTo>
                    <a:pt x="816" y="965"/>
                  </a:lnTo>
                  <a:lnTo>
                    <a:pt x="680" y="702"/>
                  </a:lnTo>
                  <a:lnTo>
                    <a:pt x="544" y="439"/>
                  </a:lnTo>
                  <a:lnTo>
                    <a:pt x="409" y="264"/>
                  </a:lnTo>
                  <a:lnTo>
                    <a:pt x="273" y="132"/>
                  </a:lnTo>
                  <a:lnTo>
                    <a:pt x="1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687;p66">
              <a:extLst>
                <a:ext uri="{FF2B5EF4-FFF2-40B4-BE49-F238E27FC236}">
                  <a16:creationId xmlns:a16="http://schemas.microsoft.com/office/drawing/2014/main" id="{76D18FA3-684E-4CBE-A2EC-3D2A7D3A11E1}"/>
                </a:ext>
              </a:extLst>
            </p:cNvPr>
            <p:cNvSpPr/>
            <p:nvPr/>
          </p:nvSpPr>
          <p:spPr>
            <a:xfrm rot="10800000">
              <a:off x="3811329" y="5809539"/>
              <a:ext cx="23342" cy="12053"/>
            </a:xfrm>
            <a:custGeom>
              <a:avLst/>
              <a:gdLst/>
              <a:ahLst/>
              <a:cxnLst/>
              <a:rect l="l" t="t" r="r" b="b"/>
              <a:pathLst>
                <a:path w="2472" h="4427" extrusionOk="0">
                  <a:moveTo>
                    <a:pt x="145" y="1"/>
                  </a:moveTo>
                  <a:lnTo>
                    <a:pt x="0" y="45"/>
                  </a:lnTo>
                  <a:lnTo>
                    <a:pt x="0" y="89"/>
                  </a:lnTo>
                  <a:lnTo>
                    <a:pt x="153" y="395"/>
                  </a:lnTo>
                  <a:lnTo>
                    <a:pt x="298" y="658"/>
                  </a:lnTo>
                  <a:lnTo>
                    <a:pt x="612" y="1096"/>
                  </a:lnTo>
                  <a:lnTo>
                    <a:pt x="917" y="1491"/>
                  </a:lnTo>
                  <a:lnTo>
                    <a:pt x="1070" y="1710"/>
                  </a:lnTo>
                  <a:lnTo>
                    <a:pt x="1223" y="1973"/>
                  </a:lnTo>
                  <a:lnTo>
                    <a:pt x="1376" y="2280"/>
                  </a:lnTo>
                  <a:lnTo>
                    <a:pt x="1520" y="2586"/>
                  </a:lnTo>
                  <a:lnTo>
                    <a:pt x="1817" y="3244"/>
                  </a:lnTo>
                  <a:lnTo>
                    <a:pt x="2115" y="3901"/>
                  </a:lnTo>
                  <a:lnTo>
                    <a:pt x="2259" y="4164"/>
                  </a:lnTo>
                  <a:lnTo>
                    <a:pt x="2412" y="4427"/>
                  </a:lnTo>
                  <a:lnTo>
                    <a:pt x="2446" y="4427"/>
                  </a:lnTo>
                  <a:lnTo>
                    <a:pt x="2463" y="4295"/>
                  </a:lnTo>
                  <a:lnTo>
                    <a:pt x="2471" y="4164"/>
                  </a:lnTo>
                  <a:lnTo>
                    <a:pt x="2471" y="4076"/>
                  </a:lnTo>
                  <a:lnTo>
                    <a:pt x="2454" y="3989"/>
                  </a:lnTo>
                  <a:lnTo>
                    <a:pt x="2310" y="3507"/>
                  </a:lnTo>
                  <a:lnTo>
                    <a:pt x="2149" y="3025"/>
                  </a:lnTo>
                  <a:lnTo>
                    <a:pt x="1987" y="2630"/>
                  </a:lnTo>
                  <a:lnTo>
                    <a:pt x="1817" y="2236"/>
                  </a:lnTo>
                  <a:lnTo>
                    <a:pt x="1639" y="1929"/>
                  </a:lnTo>
                  <a:lnTo>
                    <a:pt x="1469" y="1622"/>
                  </a:lnTo>
                  <a:lnTo>
                    <a:pt x="1121" y="1053"/>
                  </a:lnTo>
                  <a:lnTo>
                    <a:pt x="850" y="658"/>
                  </a:lnTo>
                  <a:lnTo>
                    <a:pt x="569" y="308"/>
                  </a:lnTo>
                  <a:lnTo>
                    <a:pt x="425" y="176"/>
                  </a:lnTo>
                  <a:lnTo>
                    <a:pt x="289" y="45"/>
                  </a:lnTo>
                  <a:lnTo>
                    <a:pt x="14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688;p66">
              <a:extLst>
                <a:ext uri="{FF2B5EF4-FFF2-40B4-BE49-F238E27FC236}">
                  <a16:creationId xmlns:a16="http://schemas.microsoft.com/office/drawing/2014/main" id="{5624B598-5173-4685-8ACD-203807D196E9}"/>
                </a:ext>
              </a:extLst>
            </p:cNvPr>
            <p:cNvSpPr/>
            <p:nvPr/>
          </p:nvSpPr>
          <p:spPr>
            <a:xfrm rot="10800000">
              <a:off x="3914035" y="5543173"/>
              <a:ext cx="68232" cy="407052"/>
            </a:xfrm>
            <a:custGeom>
              <a:avLst/>
              <a:gdLst/>
              <a:ahLst/>
              <a:cxnLst/>
              <a:rect l="l" t="t" r="r" b="b"/>
              <a:pathLst>
                <a:path w="7226" h="149514" extrusionOk="0">
                  <a:moveTo>
                    <a:pt x="6640" y="4251"/>
                  </a:moveTo>
                  <a:lnTo>
                    <a:pt x="6555" y="5916"/>
                  </a:lnTo>
                  <a:lnTo>
                    <a:pt x="6445" y="7625"/>
                  </a:lnTo>
                  <a:lnTo>
                    <a:pt x="6326" y="9246"/>
                  </a:lnTo>
                  <a:lnTo>
                    <a:pt x="6190" y="10867"/>
                  </a:lnTo>
                  <a:lnTo>
                    <a:pt x="6080" y="12007"/>
                  </a:lnTo>
                  <a:lnTo>
                    <a:pt x="5969" y="13146"/>
                  </a:lnTo>
                  <a:lnTo>
                    <a:pt x="5842" y="14242"/>
                  </a:lnTo>
                  <a:lnTo>
                    <a:pt x="5714" y="15293"/>
                  </a:lnTo>
                  <a:lnTo>
                    <a:pt x="5579" y="16433"/>
                  </a:lnTo>
                  <a:lnTo>
                    <a:pt x="5502" y="17002"/>
                  </a:lnTo>
                  <a:lnTo>
                    <a:pt x="5417" y="17616"/>
                  </a:lnTo>
                  <a:lnTo>
                    <a:pt x="5324" y="18142"/>
                  </a:lnTo>
                  <a:lnTo>
                    <a:pt x="5273" y="18361"/>
                  </a:lnTo>
                  <a:lnTo>
                    <a:pt x="5222" y="18580"/>
                  </a:lnTo>
                  <a:lnTo>
                    <a:pt x="5171" y="18755"/>
                  </a:lnTo>
                  <a:lnTo>
                    <a:pt x="5112" y="18886"/>
                  </a:lnTo>
                  <a:lnTo>
                    <a:pt x="5052" y="19018"/>
                  </a:lnTo>
                  <a:lnTo>
                    <a:pt x="4993" y="19062"/>
                  </a:lnTo>
                  <a:lnTo>
                    <a:pt x="4891" y="19106"/>
                  </a:lnTo>
                  <a:lnTo>
                    <a:pt x="4806" y="19062"/>
                  </a:lnTo>
                  <a:lnTo>
                    <a:pt x="4738" y="18930"/>
                  </a:lnTo>
                  <a:lnTo>
                    <a:pt x="4679" y="18755"/>
                  </a:lnTo>
                  <a:lnTo>
                    <a:pt x="4636" y="18536"/>
                  </a:lnTo>
                  <a:lnTo>
                    <a:pt x="4611" y="18317"/>
                  </a:lnTo>
                  <a:lnTo>
                    <a:pt x="4594" y="18010"/>
                  </a:lnTo>
                  <a:lnTo>
                    <a:pt x="4585" y="17703"/>
                  </a:lnTo>
                  <a:lnTo>
                    <a:pt x="4585" y="17353"/>
                  </a:lnTo>
                  <a:lnTo>
                    <a:pt x="4594" y="17002"/>
                  </a:lnTo>
                  <a:lnTo>
                    <a:pt x="4619" y="16345"/>
                  </a:lnTo>
                  <a:lnTo>
                    <a:pt x="4662" y="15731"/>
                  </a:lnTo>
                  <a:lnTo>
                    <a:pt x="4704" y="15206"/>
                  </a:lnTo>
                  <a:lnTo>
                    <a:pt x="4764" y="14636"/>
                  </a:lnTo>
                  <a:lnTo>
                    <a:pt x="4831" y="14066"/>
                  </a:lnTo>
                  <a:lnTo>
                    <a:pt x="4967" y="12971"/>
                  </a:lnTo>
                  <a:lnTo>
                    <a:pt x="5095" y="12051"/>
                  </a:lnTo>
                  <a:lnTo>
                    <a:pt x="5222" y="11130"/>
                  </a:lnTo>
                  <a:lnTo>
                    <a:pt x="5358" y="10298"/>
                  </a:lnTo>
                  <a:lnTo>
                    <a:pt x="5502" y="9421"/>
                  </a:lnTo>
                  <a:lnTo>
                    <a:pt x="5630" y="8720"/>
                  </a:lnTo>
                  <a:lnTo>
                    <a:pt x="5765" y="8019"/>
                  </a:lnTo>
                  <a:lnTo>
                    <a:pt x="5901" y="7362"/>
                  </a:lnTo>
                  <a:lnTo>
                    <a:pt x="6046" y="6705"/>
                  </a:lnTo>
                  <a:lnTo>
                    <a:pt x="6334" y="5434"/>
                  </a:lnTo>
                  <a:lnTo>
                    <a:pt x="6640" y="4251"/>
                  </a:lnTo>
                  <a:close/>
                  <a:moveTo>
                    <a:pt x="5239" y="31419"/>
                  </a:moveTo>
                  <a:lnTo>
                    <a:pt x="5154" y="31770"/>
                  </a:lnTo>
                  <a:lnTo>
                    <a:pt x="5069" y="32164"/>
                  </a:lnTo>
                  <a:lnTo>
                    <a:pt x="4984" y="32602"/>
                  </a:lnTo>
                  <a:lnTo>
                    <a:pt x="4916" y="33084"/>
                  </a:lnTo>
                  <a:lnTo>
                    <a:pt x="4840" y="33566"/>
                  </a:lnTo>
                  <a:lnTo>
                    <a:pt x="4781" y="34092"/>
                  </a:lnTo>
                  <a:lnTo>
                    <a:pt x="4653" y="35144"/>
                  </a:lnTo>
                  <a:lnTo>
                    <a:pt x="4534" y="36239"/>
                  </a:lnTo>
                  <a:lnTo>
                    <a:pt x="4424" y="37291"/>
                  </a:lnTo>
                  <a:lnTo>
                    <a:pt x="4314" y="38386"/>
                  </a:lnTo>
                  <a:lnTo>
                    <a:pt x="4195" y="39394"/>
                  </a:lnTo>
                  <a:lnTo>
                    <a:pt x="3999" y="40928"/>
                  </a:lnTo>
                  <a:lnTo>
                    <a:pt x="3796" y="42418"/>
                  </a:lnTo>
                  <a:lnTo>
                    <a:pt x="3583" y="43908"/>
                  </a:lnTo>
                  <a:lnTo>
                    <a:pt x="3354" y="45354"/>
                  </a:lnTo>
                  <a:lnTo>
                    <a:pt x="3244" y="46055"/>
                  </a:lnTo>
                  <a:lnTo>
                    <a:pt x="3116" y="46756"/>
                  </a:lnTo>
                  <a:lnTo>
                    <a:pt x="2981" y="47457"/>
                  </a:lnTo>
                  <a:lnTo>
                    <a:pt x="2904" y="47808"/>
                  </a:lnTo>
                  <a:lnTo>
                    <a:pt x="2836" y="48114"/>
                  </a:lnTo>
                  <a:lnTo>
                    <a:pt x="2760" y="48377"/>
                  </a:lnTo>
                  <a:lnTo>
                    <a:pt x="2675" y="48640"/>
                  </a:lnTo>
                  <a:lnTo>
                    <a:pt x="2590" y="48815"/>
                  </a:lnTo>
                  <a:lnTo>
                    <a:pt x="2505" y="48991"/>
                  </a:lnTo>
                  <a:lnTo>
                    <a:pt x="2420" y="49122"/>
                  </a:lnTo>
                  <a:lnTo>
                    <a:pt x="2335" y="49166"/>
                  </a:lnTo>
                  <a:lnTo>
                    <a:pt x="2242" y="49166"/>
                  </a:lnTo>
                  <a:lnTo>
                    <a:pt x="2140" y="49078"/>
                  </a:lnTo>
                  <a:lnTo>
                    <a:pt x="2081" y="49035"/>
                  </a:lnTo>
                  <a:lnTo>
                    <a:pt x="2021" y="48903"/>
                  </a:lnTo>
                  <a:lnTo>
                    <a:pt x="1962" y="48772"/>
                  </a:lnTo>
                  <a:lnTo>
                    <a:pt x="1911" y="48640"/>
                  </a:lnTo>
                  <a:lnTo>
                    <a:pt x="1826" y="48333"/>
                  </a:lnTo>
                  <a:lnTo>
                    <a:pt x="1749" y="47895"/>
                  </a:lnTo>
                  <a:lnTo>
                    <a:pt x="1690" y="47457"/>
                  </a:lnTo>
                  <a:lnTo>
                    <a:pt x="1647" y="46975"/>
                  </a:lnTo>
                  <a:lnTo>
                    <a:pt x="1614" y="46449"/>
                  </a:lnTo>
                  <a:lnTo>
                    <a:pt x="1588" y="45880"/>
                  </a:lnTo>
                  <a:lnTo>
                    <a:pt x="1580" y="45310"/>
                  </a:lnTo>
                  <a:lnTo>
                    <a:pt x="1588" y="44696"/>
                  </a:lnTo>
                  <a:lnTo>
                    <a:pt x="1597" y="44083"/>
                  </a:lnTo>
                  <a:lnTo>
                    <a:pt x="1622" y="43513"/>
                  </a:lnTo>
                  <a:lnTo>
                    <a:pt x="1647" y="42944"/>
                  </a:lnTo>
                  <a:lnTo>
                    <a:pt x="1690" y="42374"/>
                  </a:lnTo>
                  <a:lnTo>
                    <a:pt x="1732" y="41892"/>
                  </a:lnTo>
                  <a:lnTo>
                    <a:pt x="1783" y="41410"/>
                  </a:lnTo>
                  <a:lnTo>
                    <a:pt x="1894" y="40621"/>
                  </a:lnTo>
                  <a:lnTo>
                    <a:pt x="2013" y="39876"/>
                  </a:lnTo>
                  <a:lnTo>
                    <a:pt x="2140" y="39175"/>
                  </a:lnTo>
                  <a:lnTo>
                    <a:pt x="2284" y="38562"/>
                  </a:lnTo>
                  <a:lnTo>
                    <a:pt x="2429" y="37948"/>
                  </a:lnTo>
                  <a:lnTo>
                    <a:pt x="2581" y="37378"/>
                  </a:lnTo>
                  <a:lnTo>
                    <a:pt x="2887" y="36283"/>
                  </a:lnTo>
                  <a:lnTo>
                    <a:pt x="3023" y="35845"/>
                  </a:lnTo>
                  <a:lnTo>
                    <a:pt x="3167" y="35450"/>
                  </a:lnTo>
                  <a:lnTo>
                    <a:pt x="3456" y="34662"/>
                  </a:lnTo>
                  <a:lnTo>
                    <a:pt x="3745" y="34004"/>
                  </a:lnTo>
                  <a:lnTo>
                    <a:pt x="4033" y="33435"/>
                  </a:lnTo>
                  <a:lnTo>
                    <a:pt x="4331" y="32865"/>
                  </a:lnTo>
                  <a:lnTo>
                    <a:pt x="4628" y="32383"/>
                  </a:lnTo>
                  <a:lnTo>
                    <a:pt x="5239" y="31419"/>
                  </a:lnTo>
                  <a:close/>
                  <a:moveTo>
                    <a:pt x="5774" y="32777"/>
                  </a:moveTo>
                  <a:lnTo>
                    <a:pt x="5850" y="33917"/>
                  </a:lnTo>
                  <a:lnTo>
                    <a:pt x="5944" y="35012"/>
                  </a:lnTo>
                  <a:lnTo>
                    <a:pt x="6139" y="37159"/>
                  </a:lnTo>
                  <a:lnTo>
                    <a:pt x="6334" y="39307"/>
                  </a:lnTo>
                  <a:lnTo>
                    <a:pt x="6428" y="40402"/>
                  </a:lnTo>
                  <a:lnTo>
                    <a:pt x="6513" y="41454"/>
                  </a:lnTo>
                  <a:lnTo>
                    <a:pt x="6589" y="42549"/>
                  </a:lnTo>
                  <a:lnTo>
                    <a:pt x="6648" y="43645"/>
                  </a:lnTo>
                  <a:lnTo>
                    <a:pt x="6682" y="44740"/>
                  </a:lnTo>
                  <a:lnTo>
                    <a:pt x="6699" y="45310"/>
                  </a:lnTo>
                  <a:lnTo>
                    <a:pt x="6708" y="45880"/>
                  </a:lnTo>
                  <a:lnTo>
                    <a:pt x="6708" y="46493"/>
                  </a:lnTo>
                  <a:lnTo>
                    <a:pt x="6708" y="47063"/>
                  </a:lnTo>
                  <a:lnTo>
                    <a:pt x="6699" y="47632"/>
                  </a:lnTo>
                  <a:lnTo>
                    <a:pt x="6682" y="48246"/>
                  </a:lnTo>
                  <a:lnTo>
                    <a:pt x="6657" y="48859"/>
                  </a:lnTo>
                  <a:lnTo>
                    <a:pt x="6623" y="49473"/>
                  </a:lnTo>
                  <a:lnTo>
                    <a:pt x="6589" y="50086"/>
                  </a:lnTo>
                  <a:lnTo>
                    <a:pt x="6538" y="50700"/>
                  </a:lnTo>
                  <a:lnTo>
                    <a:pt x="6470" y="51576"/>
                  </a:lnTo>
                  <a:lnTo>
                    <a:pt x="6419" y="52058"/>
                  </a:lnTo>
                  <a:lnTo>
                    <a:pt x="6394" y="52277"/>
                  </a:lnTo>
                  <a:lnTo>
                    <a:pt x="6368" y="52453"/>
                  </a:lnTo>
                  <a:lnTo>
                    <a:pt x="6334" y="52628"/>
                  </a:lnTo>
                  <a:lnTo>
                    <a:pt x="6300" y="52715"/>
                  </a:lnTo>
                  <a:lnTo>
                    <a:pt x="6258" y="52803"/>
                  </a:lnTo>
                  <a:lnTo>
                    <a:pt x="6215" y="52803"/>
                  </a:lnTo>
                  <a:lnTo>
                    <a:pt x="6173" y="52759"/>
                  </a:lnTo>
                  <a:lnTo>
                    <a:pt x="6122" y="52628"/>
                  </a:lnTo>
                  <a:lnTo>
                    <a:pt x="6071" y="52409"/>
                  </a:lnTo>
                  <a:lnTo>
                    <a:pt x="6020" y="52102"/>
                  </a:lnTo>
                  <a:lnTo>
                    <a:pt x="5986" y="51795"/>
                  </a:lnTo>
                  <a:lnTo>
                    <a:pt x="5952" y="51401"/>
                  </a:lnTo>
                  <a:lnTo>
                    <a:pt x="5935" y="50963"/>
                  </a:lnTo>
                  <a:lnTo>
                    <a:pt x="5910" y="50481"/>
                  </a:lnTo>
                  <a:lnTo>
                    <a:pt x="5884" y="49517"/>
                  </a:lnTo>
                  <a:lnTo>
                    <a:pt x="5867" y="48728"/>
                  </a:lnTo>
                  <a:lnTo>
                    <a:pt x="5825" y="47369"/>
                  </a:lnTo>
                  <a:lnTo>
                    <a:pt x="5782" y="46055"/>
                  </a:lnTo>
                  <a:lnTo>
                    <a:pt x="5757" y="44696"/>
                  </a:lnTo>
                  <a:lnTo>
                    <a:pt x="5731" y="43338"/>
                  </a:lnTo>
                  <a:lnTo>
                    <a:pt x="5714" y="42023"/>
                  </a:lnTo>
                  <a:lnTo>
                    <a:pt x="5706" y="40709"/>
                  </a:lnTo>
                  <a:lnTo>
                    <a:pt x="5698" y="39394"/>
                  </a:lnTo>
                  <a:lnTo>
                    <a:pt x="5706" y="38080"/>
                  </a:lnTo>
                  <a:lnTo>
                    <a:pt x="5714" y="36721"/>
                  </a:lnTo>
                  <a:lnTo>
                    <a:pt x="5723" y="35407"/>
                  </a:lnTo>
                  <a:lnTo>
                    <a:pt x="5748" y="34092"/>
                  </a:lnTo>
                  <a:lnTo>
                    <a:pt x="5774" y="32777"/>
                  </a:lnTo>
                  <a:close/>
                  <a:moveTo>
                    <a:pt x="3244" y="57141"/>
                  </a:moveTo>
                  <a:lnTo>
                    <a:pt x="3125" y="58544"/>
                  </a:lnTo>
                  <a:lnTo>
                    <a:pt x="3006" y="59902"/>
                  </a:lnTo>
                  <a:lnTo>
                    <a:pt x="2887" y="61260"/>
                  </a:lnTo>
                  <a:lnTo>
                    <a:pt x="2760" y="62619"/>
                  </a:lnTo>
                  <a:lnTo>
                    <a:pt x="2624" y="63933"/>
                  </a:lnTo>
                  <a:lnTo>
                    <a:pt x="2480" y="65204"/>
                  </a:lnTo>
                  <a:lnTo>
                    <a:pt x="2335" y="66519"/>
                  </a:lnTo>
                  <a:lnTo>
                    <a:pt x="2182" y="67790"/>
                  </a:lnTo>
                  <a:lnTo>
                    <a:pt x="2013" y="69148"/>
                  </a:lnTo>
                  <a:lnTo>
                    <a:pt x="1834" y="70550"/>
                  </a:lnTo>
                  <a:lnTo>
                    <a:pt x="1741" y="71207"/>
                  </a:lnTo>
                  <a:lnTo>
                    <a:pt x="1639" y="71865"/>
                  </a:lnTo>
                  <a:lnTo>
                    <a:pt x="1537" y="72478"/>
                  </a:lnTo>
                  <a:lnTo>
                    <a:pt x="1427" y="73092"/>
                  </a:lnTo>
                  <a:lnTo>
                    <a:pt x="1359" y="73398"/>
                  </a:lnTo>
                  <a:lnTo>
                    <a:pt x="1282" y="73661"/>
                  </a:lnTo>
                  <a:lnTo>
                    <a:pt x="1206" y="73924"/>
                  </a:lnTo>
                  <a:lnTo>
                    <a:pt x="1121" y="74143"/>
                  </a:lnTo>
                  <a:lnTo>
                    <a:pt x="1028" y="74363"/>
                  </a:lnTo>
                  <a:lnTo>
                    <a:pt x="943" y="74494"/>
                  </a:lnTo>
                  <a:lnTo>
                    <a:pt x="849" y="74582"/>
                  </a:lnTo>
                  <a:lnTo>
                    <a:pt x="764" y="74625"/>
                  </a:lnTo>
                  <a:lnTo>
                    <a:pt x="680" y="74582"/>
                  </a:lnTo>
                  <a:lnTo>
                    <a:pt x="595" y="74538"/>
                  </a:lnTo>
                  <a:lnTo>
                    <a:pt x="518" y="74363"/>
                  </a:lnTo>
                  <a:lnTo>
                    <a:pt x="442" y="74143"/>
                  </a:lnTo>
                  <a:lnTo>
                    <a:pt x="382" y="73837"/>
                  </a:lnTo>
                  <a:lnTo>
                    <a:pt x="323" y="73486"/>
                  </a:lnTo>
                  <a:lnTo>
                    <a:pt x="281" y="73004"/>
                  </a:lnTo>
                  <a:lnTo>
                    <a:pt x="247" y="72434"/>
                  </a:lnTo>
                  <a:lnTo>
                    <a:pt x="230" y="72084"/>
                  </a:lnTo>
                  <a:lnTo>
                    <a:pt x="230" y="71689"/>
                  </a:lnTo>
                  <a:lnTo>
                    <a:pt x="221" y="71339"/>
                  </a:lnTo>
                  <a:lnTo>
                    <a:pt x="230" y="70945"/>
                  </a:lnTo>
                  <a:lnTo>
                    <a:pt x="255" y="70200"/>
                  </a:lnTo>
                  <a:lnTo>
                    <a:pt x="297" y="69411"/>
                  </a:lnTo>
                  <a:lnTo>
                    <a:pt x="357" y="68622"/>
                  </a:lnTo>
                  <a:lnTo>
                    <a:pt x="425" y="67877"/>
                  </a:lnTo>
                  <a:lnTo>
                    <a:pt x="518" y="67132"/>
                  </a:lnTo>
                  <a:lnTo>
                    <a:pt x="612" y="66387"/>
                  </a:lnTo>
                  <a:lnTo>
                    <a:pt x="714" y="65642"/>
                  </a:lnTo>
                  <a:lnTo>
                    <a:pt x="824" y="64985"/>
                  </a:lnTo>
                  <a:lnTo>
                    <a:pt x="943" y="64284"/>
                  </a:lnTo>
                  <a:lnTo>
                    <a:pt x="1062" y="63670"/>
                  </a:lnTo>
                  <a:lnTo>
                    <a:pt x="1291" y="62531"/>
                  </a:lnTo>
                  <a:lnTo>
                    <a:pt x="1503" y="61611"/>
                  </a:lnTo>
                  <a:lnTo>
                    <a:pt x="1698" y="60822"/>
                  </a:lnTo>
                  <a:lnTo>
                    <a:pt x="1902" y="60121"/>
                  </a:lnTo>
                  <a:lnTo>
                    <a:pt x="2114" y="59464"/>
                  </a:lnTo>
                  <a:lnTo>
                    <a:pt x="2327" y="58894"/>
                  </a:lnTo>
                  <a:lnTo>
                    <a:pt x="2547" y="58368"/>
                  </a:lnTo>
                  <a:lnTo>
                    <a:pt x="2777" y="57930"/>
                  </a:lnTo>
                  <a:lnTo>
                    <a:pt x="3006" y="57536"/>
                  </a:lnTo>
                  <a:lnTo>
                    <a:pt x="3244" y="57141"/>
                  </a:lnTo>
                  <a:close/>
                  <a:moveTo>
                    <a:pt x="3719" y="58587"/>
                  </a:moveTo>
                  <a:lnTo>
                    <a:pt x="3889" y="59288"/>
                  </a:lnTo>
                  <a:lnTo>
                    <a:pt x="4059" y="59946"/>
                  </a:lnTo>
                  <a:lnTo>
                    <a:pt x="4407" y="61217"/>
                  </a:lnTo>
                  <a:lnTo>
                    <a:pt x="4577" y="61874"/>
                  </a:lnTo>
                  <a:lnTo>
                    <a:pt x="4747" y="62575"/>
                  </a:lnTo>
                  <a:lnTo>
                    <a:pt x="4899" y="63320"/>
                  </a:lnTo>
                  <a:lnTo>
                    <a:pt x="4976" y="63714"/>
                  </a:lnTo>
                  <a:lnTo>
                    <a:pt x="5044" y="64152"/>
                  </a:lnTo>
                  <a:lnTo>
                    <a:pt x="5129" y="64678"/>
                  </a:lnTo>
                  <a:lnTo>
                    <a:pt x="5205" y="65248"/>
                  </a:lnTo>
                  <a:lnTo>
                    <a:pt x="5273" y="65861"/>
                  </a:lnTo>
                  <a:lnTo>
                    <a:pt x="5332" y="66475"/>
                  </a:lnTo>
                  <a:lnTo>
                    <a:pt x="5383" y="67088"/>
                  </a:lnTo>
                  <a:lnTo>
                    <a:pt x="5434" y="67702"/>
                  </a:lnTo>
                  <a:lnTo>
                    <a:pt x="5477" y="68359"/>
                  </a:lnTo>
                  <a:lnTo>
                    <a:pt x="5519" y="69016"/>
                  </a:lnTo>
                  <a:lnTo>
                    <a:pt x="5545" y="69674"/>
                  </a:lnTo>
                  <a:lnTo>
                    <a:pt x="5570" y="70375"/>
                  </a:lnTo>
                  <a:lnTo>
                    <a:pt x="5587" y="71032"/>
                  </a:lnTo>
                  <a:lnTo>
                    <a:pt x="5596" y="71733"/>
                  </a:lnTo>
                  <a:lnTo>
                    <a:pt x="5596" y="72434"/>
                  </a:lnTo>
                  <a:lnTo>
                    <a:pt x="5596" y="73092"/>
                  </a:lnTo>
                  <a:lnTo>
                    <a:pt x="5579" y="73793"/>
                  </a:lnTo>
                  <a:lnTo>
                    <a:pt x="5562" y="74450"/>
                  </a:lnTo>
                  <a:lnTo>
                    <a:pt x="5545" y="74932"/>
                  </a:lnTo>
                  <a:lnTo>
                    <a:pt x="5528" y="75502"/>
                  </a:lnTo>
                  <a:lnTo>
                    <a:pt x="5494" y="76028"/>
                  </a:lnTo>
                  <a:lnTo>
                    <a:pt x="5477" y="76247"/>
                  </a:lnTo>
                  <a:lnTo>
                    <a:pt x="5451" y="76466"/>
                  </a:lnTo>
                  <a:lnTo>
                    <a:pt x="5434" y="76641"/>
                  </a:lnTo>
                  <a:lnTo>
                    <a:pt x="5426" y="76816"/>
                  </a:lnTo>
                  <a:lnTo>
                    <a:pt x="5400" y="76904"/>
                  </a:lnTo>
                  <a:lnTo>
                    <a:pt x="5375" y="76948"/>
                  </a:lnTo>
                  <a:lnTo>
                    <a:pt x="5341" y="76948"/>
                  </a:lnTo>
                  <a:lnTo>
                    <a:pt x="5307" y="76904"/>
                  </a:lnTo>
                  <a:lnTo>
                    <a:pt x="5264" y="76816"/>
                  </a:lnTo>
                  <a:lnTo>
                    <a:pt x="5222" y="76641"/>
                  </a:lnTo>
                  <a:lnTo>
                    <a:pt x="5154" y="76641"/>
                  </a:lnTo>
                  <a:lnTo>
                    <a:pt x="5086" y="76597"/>
                  </a:lnTo>
                  <a:lnTo>
                    <a:pt x="5035" y="76422"/>
                  </a:lnTo>
                  <a:lnTo>
                    <a:pt x="4993" y="76159"/>
                  </a:lnTo>
                  <a:lnTo>
                    <a:pt x="4950" y="75984"/>
                  </a:lnTo>
                  <a:lnTo>
                    <a:pt x="4899" y="75721"/>
                  </a:lnTo>
                  <a:lnTo>
                    <a:pt x="4823" y="75195"/>
                  </a:lnTo>
                  <a:lnTo>
                    <a:pt x="4679" y="74100"/>
                  </a:lnTo>
                  <a:lnTo>
                    <a:pt x="4517" y="72829"/>
                  </a:lnTo>
                  <a:lnTo>
                    <a:pt x="4364" y="71558"/>
                  </a:lnTo>
                  <a:lnTo>
                    <a:pt x="4229" y="70200"/>
                  </a:lnTo>
                  <a:lnTo>
                    <a:pt x="4110" y="68841"/>
                  </a:lnTo>
                  <a:lnTo>
                    <a:pt x="4025" y="67570"/>
                  </a:lnTo>
                  <a:lnTo>
                    <a:pt x="3948" y="66343"/>
                  </a:lnTo>
                  <a:lnTo>
                    <a:pt x="3881" y="65073"/>
                  </a:lnTo>
                  <a:lnTo>
                    <a:pt x="3830" y="63802"/>
                  </a:lnTo>
                  <a:lnTo>
                    <a:pt x="3787" y="62487"/>
                  </a:lnTo>
                  <a:lnTo>
                    <a:pt x="3753" y="61217"/>
                  </a:lnTo>
                  <a:lnTo>
                    <a:pt x="3736" y="59902"/>
                  </a:lnTo>
                  <a:lnTo>
                    <a:pt x="3719" y="58587"/>
                  </a:lnTo>
                  <a:close/>
                  <a:moveTo>
                    <a:pt x="3108" y="82688"/>
                  </a:moveTo>
                  <a:lnTo>
                    <a:pt x="3099" y="82820"/>
                  </a:lnTo>
                  <a:lnTo>
                    <a:pt x="3048" y="84047"/>
                  </a:lnTo>
                  <a:lnTo>
                    <a:pt x="2997" y="85230"/>
                  </a:lnTo>
                  <a:lnTo>
                    <a:pt x="2930" y="86457"/>
                  </a:lnTo>
                  <a:lnTo>
                    <a:pt x="2853" y="87640"/>
                  </a:lnTo>
                  <a:lnTo>
                    <a:pt x="2768" y="88779"/>
                  </a:lnTo>
                  <a:lnTo>
                    <a:pt x="2675" y="89962"/>
                  </a:lnTo>
                  <a:lnTo>
                    <a:pt x="2573" y="91102"/>
                  </a:lnTo>
                  <a:lnTo>
                    <a:pt x="2463" y="92197"/>
                  </a:lnTo>
                  <a:lnTo>
                    <a:pt x="2335" y="93337"/>
                  </a:lnTo>
                  <a:lnTo>
                    <a:pt x="2199" y="94432"/>
                  </a:lnTo>
                  <a:lnTo>
                    <a:pt x="2055" y="95528"/>
                  </a:lnTo>
                  <a:lnTo>
                    <a:pt x="1894" y="96579"/>
                  </a:lnTo>
                  <a:lnTo>
                    <a:pt x="1775" y="97368"/>
                  </a:lnTo>
                  <a:lnTo>
                    <a:pt x="1639" y="98113"/>
                  </a:lnTo>
                  <a:lnTo>
                    <a:pt x="1520" y="98814"/>
                  </a:lnTo>
                  <a:lnTo>
                    <a:pt x="1384" y="99471"/>
                  </a:lnTo>
                  <a:lnTo>
                    <a:pt x="1342" y="99734"/>
                  </a:lnTo>
                  <a:lnTo>
                    <a:pt x="1291" y="99953"/>
                  </a:lnTo>
                  <a:lnTo>
                    <a:pt x="1240" y="100085"/>
                  </a:lnTo>
                  <a:lnTo>
                    <a:pt x="1189" y="100129"/>
                  </a:lnTo>
                  <a:lnTo>
                    <a:pt x="1138" y="100085"/>
                  </a:lnTo>
                  <a:lnTo>
                    <a:pt x="1079" y="99953"/>
                  </a:lnTo>
                  <a:lnTo>
                    <a:pt x="1028" y="99778"/>
                  </a:lnTo>
                  <a:lnTo>
                    <a:pt x="977" y="99515"/>
                  </a:lnTo>
                  <a:lnTo>
                    <a:pt x="883" y="99208"/>
                  </a:lnTo>
                  <a:lnTo>
                    <a:pt x="815" y="98945"/>
                  </a:lnTo>
                  <a:lnTo>
                    <a:pt x="764" y="98683"/>
                  </a:lnTo>
                  <a:lnTo>
                    <a:pt x="731" y="98376"/>
                  </a:lnTo>
                  <a:lnTo>
                    <a:pt x="714" y="98025"/>
                  </a:lnTo>
                  <a:lnTo>
                    <a:pt x="697" y="97631"/>
                  </a:lnTo>
                  <a:lnTo>
                    <a:pt x="697" y="97149"/>
                  </a:lnTo>
                  <a:lnTo>
                    <a:pt x="705" y="96579"/>
                  </a:lnTo>
                  <a:lnTo>
                    <a:pt x="714" y="95922"/>
                  </a:lnTo>
                  <a:lnTo>
                    <a:pt x="739" y="95265"/>
                  </a:lnTo>
                  <a:lnTo>
                    <a:pt x="773" y="94607"/>
                  </a:lnTo>
                  <a:lnTo>
                    <a:pt x="807" y="93994"/>
                  </a:lnTo>
                  <a:lnTo>
                    <a:pt x="858" y="93337"/>
                  </a:lnTo>
                  <a:lnTo>
                    <a:pt x="917" y="92723"/>
                  </a:lnTo>
                  <a:lnTo>
                    <a:pt x="977" y="92110"/>
                  </a:lnTo>
                  <a:lnTo>
                    <a:pt x="1053" y="91540"/>
                  </a:lnTo>
                  <a:lnTo>
                    <a:pt x="1121" y="90970"/>
                  </a:lnTo>
                  <a:lnTo>
                    <a:pt x="1206" y="90401"/>
                  </a:lnTo>
                  <a:lnTo>
                    <a:pt x="1376" y="89305"/>
                  </a:lnTo>
                  <a:lnTo>
                    <a:pt x="1546" y="88297"/>
                  </a:lnTo>
                  <a:lnTo>
                    <a:pt x="1732" y="87246"/>
                  </a:lnTo>
                  <a:lnTo>
                    <a:pt x="1928" y="86194"/>
                  </a:lnTo>
                  <a:lnTo>
                    <a:pt x="2038" y="85668"/>
                  </a:lnTo>
                  <a:lnTo>
                    <a:pt x="2140" y="85186"/>
                  </a:lnTo>
                  <a:lnTo>
                    <a:pt x="2250" y="84704"/>
                  </a:lnTo>
                  <a:lnTo>
                    <a:pt x="2369" y="84310"/>
                  </a:lnTo>
                  <a:lnTo>
                    <a:pt x="2480" y="83915"/>
                  </a:lnTo>
                  <a:lnTo>
                    <a:pt x="2598" y="83565"/>
                  </a:lnTo>
                  <a:lnTo>
                    <a:pt x="2726" y="83258"/>
                  </a:lnTo>
                  <a:lnTo>
                    <a:pt x="2853" y="82995"/>
                  </a:lnTo>
                  <a:lnTo>
                    <a:pt x="2981" y="82820"/>
                  </a:lnTo>
                  <a:lnTo>
                    <a:pt x="3108" y="82688"/>
                  </a:lnTo>
                  <a:close/>
                  <a:moveTo>
                    <a:pt x="3668" y="84178"/>
                  </a:moveTo>
                  <a:lnTo>
                    <a:pt x="4050" y="85712"/>
                  </a:lnTo>
                  <a:lnTo>
                    <a:pt x="4424" y="87289"/>
                  </a:lnTo>
                  <a:lnTo>
                    <a:pt x="4611" y="88122"/>
                  </a:lnTo>
                  <a:lnTo>
                    <a:pt x="4789" y="88998"/>
                  </a:lnTo>
                  <a:lnTo>
                    <a:pt x="4959" y="89875"/>
                  </a:lnTo>
                  <a:lnTo>
                    <a:pt x="5129" y="90795"/>
                  </a:lnTo>
                  <a:lnTo>
                    <a:pt x="5349" y="92153"/>
                  </a:lnTo>
                  <a:lnTo>
                    <a:pt x="5562" y="93556"/>
                  </a:lnTo>
                  <a:lnTo>
                    <a:pt x="5765" y="95046"/>
                  </a:lnTo>
                  <a:lnTo>
                    <a:pt x="5952" y="96535"/>
                  </a:lnTo>
                  <a:lnTo>
                    <a:pt x="6046" y="97368"/>
                  </a:lnTo>
                  <a:lnTo>
                    <a:pt x="6097" y="97850"/>
                  </a:lnTo>
                  <a:lnTo>
                    <a:pt x="6139" y="98288"/>
                  </a:lnTo>
                  <a:lnTo>
                    <a:pt x="6173" y="98726"/>
                  </a:lnTo>
                  <a:lnTo>
                    <a:pt x="6198" y="99208"/>
                  </a:lnTo>
                  <a:lnTo>
                    <a:pt x="6215" y="99690"/>
                  </a:lnTo>
                  <a:lnTo>
                    <a:pt x="6215" y="100216"/>
                  </a:lnTo>
                  <a:lnTo>
                    <a:pt x="6207" y="100654"/>
                  </a:lnTo>
                  <a:lnTo>
                    <a:pt x="6190" y="101049"/>
                  </a:lnTo>
                  <a:lnTo>
                    <a:pt x="6173" y="101312"/>
                  </a:lnTo>
                  <a:lnTo>
                    <a:pt x="6139" y="101531"/>
                  </a:lnTo>
                  <a:lnTo>
                    <a:pt x="6097" y="101706"/>
                  </a:lnTo>
                  <a:lnTo>
                    <a:pt x="6037" y="101794"/>
                  </a:lnTo>
                  <a:lnTo>
                    <a:pt x="5961" y="101838"/>
                  </a:lnTo>
                  <a:lnTo>
                    <a:pt x="5867" y="101838"/>
                  </a:lnTo>
                  <a:lnTo>
                    <a:pt x="5723" y="101794"/>
                  </a:lnTo>
                  <a:lnTo>
                    <a:pt x="5672" y="101750"/>
                  </a:lnTo>
                  <a:lnTo>
                    <a:pt x="5630" y="101706"/>
                  </a:lnTo>
                  <a:lnTo>
                    <a:pt x="5587" y="101575"/>
                  </a:lnTo>
                  <a:lnTo>
                    <a:pt x="5545" y="101443"/>
                  </a:lnTo>
                  <a:lnTo>
                    <a:pt x="5443" y="101049"/>
                  </a:lnTo>
                  <a:lnTo>
                    <a:pt x="5332" y="100523"/>
                  </a:lnTo>
                  <a:lnTo>
                    <a:pt x="5231" y="99997"/>
                  </a:lnTo>
                  <a:lnTo>
                    <a:pt x="5120" y="99471"/>
                  </a:lnTo>
                  <a:lnTo>
                    <a:pt x="5027" y="98902"/>
                  </a:lnTo>
                  <a:lnTo>
                    <a:pt x="4925" y="98288"/>
                  </a:lnTo>
                  <a:lnTo>
                    <a:pt x="4840" y="97719"/>
                  </a:lnTo>
                  <a:lnTo>
                    <a:pt x="4662" y="96448"/>
                  </a:lnTo>
                  <a:lnTo>
                    <a:pt x="4509" y="95177"/>
                  </a:lnTo>
                  <a:lnTo>
                    <a:pt x="4364" y="93819"/>
                  </a:lnTo>
                  <a:lnTo>
                    <a:pt x="4246" y="92416"/>
                  </a:lnTo>
                  <a:lnTo>
                    <a:pt x="4135" y="91014"/>
                  </a:lnTo>
                  <a:lnTo>
                    <a:pt x="4025" y="89305"/>
                  </a:lnTo>
                  <a:lnTo>
                    <a:pt x="3923" y="87552"/>
                  </a:lnTo>
                  <a:lnTo>
                    <a:pt x="3872" y="86676"/>
                  </a:lnTo>
                  <a:lnTo>
                    <a:pt x="3804" y="85843"/>
                  </a:lnTo>
                  <a:lnTo>
                    <a:pt x="3745" y="84967"/>
                  </a:lnTo>
                  <a:lnTo>
                    <a:pt x="3668" y="84178"/>
                  </a:lnTo>
                  <a:close/>
                  <a:moveTo>
                    <a:pt x="3651" y="109813"/>
                  </a:moveTo>
                  <a:lnTo>
                    <a:pt x="3821" y="110295"/>
                  </a:lnTo>
                  <a:lnTo>
                    <a:pt x="3999" y="110733"/>
                  </a:lnTo>
                  <a:lnTo>
                    <a:pt x="4186" y="111127"/>
                  </a:lnTo>
                  <a:lnTo>
                    <a:pt x="4373" y="111478"/>
                  </a:lnTo>
                  <a:lnTo>
                    <a:pt x="4747" y="112223"/>
                  </a:lnTo>
                  <a:lnTo>
                    <a:pt x="4925" y="112573"/>
                  </a:lnTo>
                  <a:lnTo>
                    <a:pt x="5095" y="113056"/>
                  </a:lnTo>
                  <a:lnTo>
                    <a:pt x="5290" y="113669"/>
                  </a:lnTo>
                  <a:lnTo>
                    <a:pt x="5477" y="114370"/>
                  </a:lnTo>
                  <a:lnTo>
                    <a:pt x="5655" y="115159"/>
                  </a:lnTo>
                  <a:lnTo>
                    <a:pt x="5816" y="115991"/>
                  </a:lnTo>
                  <a:lnTo>
                    <a:pt x="5995" y="116999"/>
                  </a:lnTo>
                  <a:lnTo>
                    <a:pt x="6088" y="117613"/>
                  </a:lnTo>
                  <a:lnTo>
                    <a:pt x="6181" y="118270"/>
                  </a:lnTo>
                  <a:lnTo>
                    <a:pt x="6266" y="118971"/>
                  </a:lnTo>
                  <a:lnTo>
                    <a:pt x="6343" y="119629"/>
                  </a:lnTo>
                  <a:lnTo>
                    <a:pt x="6368" y="119979"/>
                  </a:lnTo>
                  <a:lnTo>
                    <a:pt x="6385" y="120330"/>
                  </a:lnTo>
                  <a:lnTo>
                    <a:pt x="6402" y="120636"/>
                  </a:lnTo>
                  <a:lnTo>
                    <a:pt x="6411" y="120943"/>
                  </a:lnTo>
                  <a:lnTo>
                    <a:pt x="6411" y="121381"/>
                  </a:lnTo>
                  <a:lnTo>
                    <a:pt x="6402" y="121776"/>
                  </a:lnTo>
                  <a:lnTo>
                    <a:pt x="6385" y="122039"/>
                  </a:lnTo>
                  <a:lnTo>
                    <a:pt x="6360" y="122258"/>
                  </a:lnTo>
                  <a:lnTo>
                    <a:pt x="6326" y="122389"/>
                  </a:lnTo>
                  <a:lnTo>
                    <a:pt x="6292" y="122477"/>
                  </a:lnTo>
                  <a:lnTo>
                    <a:pt x="6207" y="122477"/>
                  </a:lnTo>
                  <a:lnTo>
                    <a:pt x="6164" y="122389"/>
                  </a:lnTo>
                  <a:lnTo>
                    <a:pt x="6122" y="122302"/>
                  </a:lnTo>
                  <a:lnTo>
                    <a:pt x="6029" y="122039"/>
                  </a:lnTo>
                  <a:lnTo>
                    <a:pt x="5859" y="121513"/>
                  </a:lnTo>
                  <a:lnTo>
                    <a:pt x="5604" y="120724"/>
                  </a:lnTo>
                  <a:lnTo>
                    <a:pt x="5366" y="119848"/>
                  </a:lnTo>
                  <a:lnTo>
                    <a:pt x="5197" y="119190"/>
                  </a:lnTo>
                  <a:lnTo>
                    <a:pt x="5027" y="118445"/>
                  </a:lnTo>
                  <a:lnTo>
                    <a:pt x="4865" y="117700"/>
                  </a:lnTo>
                  <a:lnTo>
                    <a:pt x="4713" y="116955"/>
                  </a:lnTo>
                  <a:lnTo>
                    <a:pt x="4551" y="116123"/>
                  </a:lnTo>
                  <a:lnTo>
                    <a:pt x="4407" y="115290"/>
                  </a:lnTo>
                  <a:lnTo>
                    <a:pt x="4271" y="114414"/>
                  </a:lnTo>
                  <a:lnTo>
                    <a:pt x="4144" y="113538"/>
                  </a:lnTo>
                  <a:lnTo>
                    <a:pt x="3898" y="111697"/>
                  </a:lnTo>
                  <a:lnTo>
                    <a:pt x="3651" y="109813"/>
                  </a:lnTo>
                  <a:close/>
                  <a:moveTo>
                    <a:pt x="3320" y="110076"/>
                  </a:moveTo>
                  <a:lnTo>
                    <a:pt x="3337" y="111872"/>
                  </a:lnTo>
                  <a:lnTo>
                    <a:pt x="3269" y="112311"/>
                  </a:lnTo>
                  <a:lnTo>
                    <a:pt x="3201" y="112793"/>
                  </a:lnTo>
                  <a:lnTo>
                    <a:pt x="3091" y="113757"/>
                  </a:lnTo>
                  <a:lnTo>
                    <a:pt x="2981" y="114764"/>
                  </a:lnTo>
                  <a:lnTo>
                    <a:pt x="2870" y="115729"/>
                  </a:lnTo>
                  <a:lnTo>
                    <a:pt x="2615" y="117832"/>
                  </a:lnTo>
                  <a:lnTo>
                    <a:pt x="2352" y="119935"/>
                  </a:lnTo>
                  <a:lnTo>
                    <a:pt x="2191" y="121118"/>
                  </a:lnTo>
                  <a:lnTo>
                    <a:pt x="2021" y="122258"/>
                  </a:lnTo>
                  <a:lnTo>
                    <a:pt x="1851" y="123441"/>
                  </a:lnTo>
                  <a:lnTo>
                    <a:pt x="1681" y="124536"/>
                  </a:lnTo>
                  <a:lnTo>
                    <a:pt x="1554" y="125325"/>
                  </a:lnTo>
                  <a:lnTo>
                    <a:pt x="1495" y="125719"/>
                  </a:lnTo>
                  <a:lnTo>
                    <a:pt x="1427" y="126114"/>
                  </a:lnTo>
                  <a:lnTo>
                    <a:pt x="1376" y="126377"/>
                  </a:lnTo>
                  <a:lnTo>
                    <a:pt x="1316" y="126596"/>
                  </a:lnTo>
                  <a:lnTo>
                    <a:pt x="1265" y="126815"/>
                  </a:lnTo>
                  <a:lnTo>
                    <a:pt x="1214" y="126946"/>
                  </a:lnTo>
                  <a:lnTo>
                    <a:pt x="1155" y="127034"/>
                  </a:lnTo>
                  <a:lnTo>
                    <a:pt x="1096" y="127078"/>
                  </a:lnTo>
                  <a:lnTo>
                    <a:pt x="1036" y="127078"/>
                  </a:lnTo>
                  <a:lnTo>
                    <a:pt x="977" y="127034"/>
                  </a:lnTo>
                  <a:lnTo>
                    <a:pt x="917" y="126946"/>
                  </a:lnTo>
                  <a:lnTo>
                    <a:pt x="849" y="126771"/>
                  </a:lnTo>
                  <a:lnTo>
                    <a:pt x="790" y="126596"/>
                  </a:lnTo>
                  <a:lnTo>
                    <a:pt x="722" y="126333"/>
                  </a:lnTo>
                  <a:lnTo>
                    <a:pt x="654" y="126026"/>
                  </a:lnTo>
                  <a:lnTo>
                    <a:pt x="586" y="125676"/>
                  </a:lnTo>
                  <a:lnTo>
                    <a:pt x="518" y="125281"/>
                  </a:lnTo>
                  <a:lnTo>
                    <a:pt x="450" y="124843"/>
                  </a:lnTo>
                  <a:lnTo>
                    <a:pt x="442" y="124449"/>
                  </a:lnTo>
                  <a:lnTo>
                    <a:pt x="442" y="124010"/>
                  </a:lnTo>
                  <a:lnTo>
                    <a:pt x="442" y="123616"/>
                  </a:lnTo>
                  <a:lnTo>
                    <a:pt x="450" y="123178"/>
                  </a:lnTo>
                  <a:lnTo>
                    <a:pt x="476" y="122521"/>
                  </a:lnTo>
                  <a:lnTo>
                    <a:pt x="510" y="121863"/>
                  </a:lnTo>
                  <a:lnTo>
                    <a:pt x="552" y="121250"/>
                  </a:lnTo>
                  <a:lnTo>
                    <a:pt x="603" y="120636"/>
                  </a:lnTo>
                  <a:lnTo>
                    <a:pt x="663" y="120023"/>
                  </a:lnTo>
                  <a:lnTo>
                    <a:pt x="731" y="119453"/>
                  </a:lnTo>
                  <a:lnTo>
                    <a:pt x="807" y="118884"/>
                  </a:lnTo>
                  <a:lnTo>
                    <a:pt x="892" y="118314"/>
                  </a:lnTo>
                  <a:lnTo>
                    <a:pt x="977" y="117788"/>
                  </a:lnTo>
                  <a:lnTo>
                    <a:pt x="1062" y="117262"/>
                  </a:lnTo>
                  <a:lnTo>
                    <a:pt x="1248" y="116298"/>
                  </a:lnTo>
                  <a:lnTo>
                    <a:pt x="1452" y="115378"/>
                  </a:lnTo>
                  <a:lnTo>
                    <a:pt x="1647" y="114545"/>
                  </a:lnTo>
                  <a:lnTo>
                    <a:pt x="1843" y="113844"/>
                  </a:lnTo>
                  <a:lnTo>
                    <a:pt x="2038" y="113143"/>
                  </a:lnTo>
                  <a:lnTo>
                    <a:pt x="2242" y="112530"/>
                  </a:lnTo>
                  <a:lnTo>
                    <a:pt x="2446" y="111960"/>
                  </a:lnTo>
                  <a:lnTo>
                    <a:pt x="2658" y="111434"/>
                  </a:lnTo>
                  <a:lnTo>
                    <a:pt x="2879" y="110952"/>
                  </a:lnTo>
                  <a:lnTo>
                    <a:pt x="3099" y="110470"/>
                  </a:lnTo>
                  <a:lnTo>
                    <a:pt x="3320" y="110076"/>
                  </a:lnTo>
                  <a:close/>
                  <a:moveTo>
                    <a:pt x="3677" y="124712"/>
                  </a:moveTo>
                  <a:lnTo>
                    <a:pt x="3787" y="125237"/>
                  </a:lnTo>
                  <a:lnTo>
                    <a:pt x="3906" y="125763"/>
                  </a:lnTo>
                  <a:lnTo>
                    <a:pt x="4033" y="126245"/>
                  </a:lnTo>
                  <a:lnTo>
                    <a:pt x="4161" y="126684"/>
                  </a:lnTo>
                  <a:lnTo>
                    <a:pt x="4415" y="127560"/>
                  </a:lnTo>
                  <a:lnTo>
                    <a:pt x="4526" y="127910"/>
                  </a:lnTo>
                  <a:lnTo>
                    <a:pt x="4628" y="128305"/>
                  </a:lnTo>
                  <a:lnTo>
                    <a:pt x="4747" y="128787"/>
                  </a:lnTo>
                  <a:lnTo>
                    <a:pt x="4865" y="129313"/>
                  </a:lnTo>
                  <a:lnTo>
                    <a:pt x="4976" y="129839"/>
                  </a:lnTo>
                  <a:lnTo>
                    <a:pt x="5086" y="130408"/>
                  </a:lnTo>
                  <a:lnTo>
                    <a:pt x="5188" y="131022"/>
                  </a:lnTo>
                  <a:lnTo>
                    <a:pt x="5290" y="131591"/>
                  </a:lnTo>
                  <a:lnTo>
                    <a:pt x="5392" y="132249"/>
                  </a:lnTo>
                  <a:lnTo>
                    <a:pt x="5485" y="132862"/>
                  </a:lnTo>
                  <a:lnTo>
                    <a:pt x="5570" y="133519"/>
                  </a:lnTo>
                  <a:lnTo>
                    <a:pt x="5655" y="134221"/>
                  </a:lnTo>
                  <a:lnTo>
                    <a:pt x="5731" y="134878"/>
                  </a:lnTo>
                  <a:lnTo>
                    <a:pt x="5799" y="135623"/>
                  </a:lnTo>
                  <a:lnTo>
                    <a:pt x="5867" y="136324"/>
                  </a:lnTo>
                  <a:lnTo>
                    <a:pt x="5935" y="137069"/>
                  </a:lnTo>
                  <a:lnTo>
                    <a:pt x="5986" y="137814"/>
                  </a:lnTo>
                  <a:lnTo>
                    <a:pt x="6037" y="138559"/>
                  </a:lnTo>
                  <a:lnTo>
                    <a:pt x="6080" y="139128"/>
                  </a:lnTo>
                  <a:lnTo>
                    <a:pt x="6114" y="139786"/>
                  </a:lnTo>
                  <a:lnTo>
                    <a:pt x="6148" y="140487"/>
                  </a:lnTo>
                  <a:lnTo>
                    <a:pt x="6156" y="140837"/>
                  </a:lnTo>
                  <a:lnTo>
                    <a:pt x="6156" y="141144"/>
                  </a:lnTo>
                  <a:lnTo>
                    <a:pt x="6148" y="141451"/>
                  </a:lnTo>
                  <a:lnTo>
                    <a:pt x="6139" y="141758"/>
                  </a:lnTo>
                  <a:lnTo>
                    <a:pt x="6114" y="142020"/>
                  </a:lnTo>
                  <a:lnTo>
                    <a:pt x="6071" y="142240"/>
                  </a:lnTo>
                  <a:lnTo>
                    <a:pt x="6020" y="142415"/>
                  </a:lnTo>
                  <a:lnTo>
                    <a:pt x="5961" y="142503"/>
                  </a:lnTo>
                  <a:lnTo>
                    <a:pt x="5876" y="142546"/>
                  </a:lnTo>
                  <a:lnTo>
                    <a:pt x="5774" y="142546"/>
                  </a:lnTo>
                  <a:lnTo>
                    <a:pt x="5706" y="142459"/>
                  </a:lnTo>
                  <a:lnTo>
                    <a:pt x="5630" y="142283"/>
                  </a:lnTo>
                  <a:lnTo>
                    <a:pt x="5553" y="142108"/>
                  </a:lnTo>
                  <a:lnTo>
                    <a:pt x="5477" y="141845"/>
                  </a:lnTo>
                  <a:lnTo>
                    <a:pt x="5332" y="141319"/>
                  </a:lnTo>
                  <a:lnTo>
                    <a:pt x="5214" y="140837"/>
                  </a:lnTo>
                  <a:lnTo>
                    <a:pt x="5095" y="140355"/>
                  </a:lnTo>
                  <a:lnTo>
                    <a:pt x="4984" y="139873"/>
                  </a:lnTo>
                  <a:lnTo>
                    <a:pt x="4874" y="139304"/>
                  </a:lnTo>
                  <a:lnTo>
                    <a:pt x="4772" y="138734"/>
                  </a:lnTo>
                  <a:lnTo>
                    <a:pt x="4679" y="138164"/>
                  </a:lnTo>
                  <a:lnTo>
                    <a:pt x="4585" y="137551"/>
                  </a:lnTo>
                  <a:lnTo>
                    <a:pt x="4500" y="136937"/>
                  </a:lnTo>
                  <a:lnTo>
                    <a:pt x="4424" y="136280"/>
                  </a:lnTo>
                  <a:lnTo>
                    <a:pt x="4288" y="135053"/>
                  </a:lnTo>
                  <a:lnTo>
                    <a:pt x="4169" y="133826"/>
                  </a:lnTo>
                  <a:lnTo>
                    <a:pt x="4067" y="132555"/>
                  </a:lnTo>
                  <a:lnTo>
                    <a:pt x="3974" y="131285"/>
                  </a:lnTo>
                  <a:lnTo>
                    <a:pt x="3889" y="129970"/>
                  </a:lnTo>
                  <a:lnTo>
                    <a:pt x="3813" y="128655"/>
                  </a:lnTo>
                  <a:lnTo>
                    <a:pt x="3677" y="125982"/>
                  </a:lnTo>
                  <a:lnTo>
                    <a:pt x="3677" y="124712"/>
                  </a:lnTo>
                  <a:close/>
                  <a:moveTo>
                    <a:pt x="3388" y="123178"/>
                  </a:moveTo>
                  <a:lnTo>
                    <a:pt x="3397" y="125194"/>
                  </a:lnTo>
                  <a:lnTo>
                    <a:pt x="3422" y="127209"/>
                  </a:lnTo>
                  <a:lnTo>
                    <a:pt x="3464" y="129181"/>
                  </a:lnTo>
                  <a:lnTo>
                    <a:pt x="3498" y="130145"/>
                  </a:lnTo>
                  <a:lnTo>
                    <a:pt x="3532" y="131109"/>
                  </a:lnTo>
                  <a:lnTo>
                    <a:pt x="3473" y="131898"/>
                  </a:lnTo>
                  <a:lnTo>
                    <a:pt x="3431" y="132687"/>
                  </a:lnTo>
                  <a:lnTo>
                    <a:pt x="3354" y="134308"/>
                  </a:lnTo>
                  <a:lnTo>
                    <a:pt x="3278" y="135930"/>
                  </a:lnTo>
                  <a:lnTo>
                    <a:pt x="3235" y="136718"/>
                  </a:lnTo>
                  <a:lnTo>
                    <a:pt x="3193" y="137507"/>
                  </a:lnTo>
                  <a:lnTo>
                    <a:pt x="3108" y="138822"/>
                  </a:lnTo>
                  <a:lnTo>
                    <a:pt x="3014" y="140092"/>
                  </a:lnTo>
                  <a:lnTo>
                    <a:pt x="2904" y="141363"/>
                  </a:lnTo>
                  <a:lnTo>
                    <a:pt x="2794" y="142634"/>
                  </a:lnTo>
                  <a:lnTo>
                    <a:pt x="2641" y="144255"/>
                  </a:lnTo>
                  <a:lnTo>
                    <a:pt x="2547" y="145176"/>
                  </a:lnTo>
                  <a:lnTo>
                    <a:pt x="2446" y="146008"/>
                  </a:lnTo>
                  <a:lnTo>
                    <a:pt x="2395" y="146402"/>
                  </a:lnTo>
                  <a:lnTo>
                    <a:pt x="2335" y="146797"/>
                  </a:lnTo>
                  <a:lnTo>
                    <a:pt x="2267" y="147104"/>
                  </a:lnTo>
                  <a:lnTo>
                    <a:pt x="2208" y="147410"/>
                  </a:lnTo>
                  <a:lnTo>
                    <a:pt x="2131" y="147629"/>
                  </a:lnTo>
                  <a:lnTo>
                    <a:pt x="2055" y="147849"/>
                  </a:lnTo>
                  <a:lnTo>
                    <a:pt x="1979" y="147936"/>
                  </a:lnTo>
                  <a:lnTo>
                    <a:pt x="1894" y="148024"/>
                  </a:lnTo>
                  <a:lnTo>
                    <a:pt x="1783" y="147980"/>
                  </a:lnTo>
                  <a:lnTo>
                    <a:pt x="1732" y="147936"/>
                  </a:lnTo>
                  <a:lnTo>
                    <a:pt x="1690" y="147849"/>
                  </a:lnTo>
                  <a:lnTo>
                    <a:pt x="1614" y="147629"/>
                  </a:lnTo>
                  <a:lnTo>
                    <a:pt x="1546" y="147367"/>
                  </a:lnTo>
                  <a:lnTo>
                    <a:pt x="1486" y="147016"/>
                  </a:lnTo>
                  <a:lnTo>
                    <a:pt x="1444" y="146622"/>
                  </a:lnTo>
                  <a:lnTo>
                    <a:pt x="1410" y="146183"/>
                  </a:lnTo>
                  <a:lnTo>
                    <a:pt x="1384" y="145658"/>
                  </a:lnTo>
                  <a:lnTo>
                    <a:pt x="1376" y="145176"/>
                  </a:lnTo>
                  <a:lnTo>
                    <a:pt x="1359" y="144650"/>
                  </a:lnTo>
                  <a:lnTo>
                    <a:pt x="1359" y="144080"/>
                  </a:lnTo>
                  <a:lnTo>
                    <a:pt x="1359" y="143554"/>
                  </a:lnTo>
                  <a:lnTo>
                    <a:pt x="1367" y="142503"/>
                  </a:lnTo>
                  <a:lnTo>
                    <a:pt x="1393" y="141582"/>
                  </a:lnTo>
                  <a:lnTo>
                    <a:pt x="1427" y="140268"/>
                  </a:lnTo>
                  <a:lnTo>
                    <a:pt x="1478" y="138909"/>
                  </a:lnTo>
                  <a:lnTo>
                    <a:pt x="1546" y="137595"/>
                  </a:lnTo>
                  <a:lnTo>
                    <a:pt x="1622" y="136324"/>
                  </a:lnTo>
                  <a:lnTo>
                    <a:pt x="1707" y="135053"/>
                  </a:lnTo>
                  <a:lnTo>
                    <a:pt x="1809" y="133782"/>
                  </a:lnTo>
                  <a:lnTo>
                    <a:pt x="1919" y="132599"/>
                  </a:lnTo>
                  <a:lnTo>
                    <a:pt x="2047" y="131372"/>
                  </a:lnTo>
                  <a:lnTo>
                    <a:pt x="2174" y="130233"/>
                  </a:lnTo>
                  <a:lnTo>
                    <a:pt x="2318" y="129094"/>
                  </a:lnTo>
                  <a:lnTo>
                    <a:pt x="2471" y="127998"/>
                  </a:lnTo>
                  <a:lnTo>
                    <a:pt x="2641" y="126946"/>
                  </a:lnTo>
                  <a:lnTo>
                    <a:pt x="2811" y="125939"/>
                  </a:lnTo>
                  <a:lnTo>
                    <a:pt x="2997" y="124975"/>
                  </a:lnTo>
                  <a:lnTo>
                    <a:pt x="3184" y="124054"/>
                  </a:lnTo>
                  <a:lnTo>
                    <a:pt x="3388" y="123178"/>
                  </a:lnTo>
                  <a:close/>
                  <a:moveTo>
                    <a:pt x="7005" y="0"/>
                  </a:moveTo>
                  <a:lnTo>
                    <a:pt x="6963" y="88"/>
                  </a:lnTo>
                  <a:lnTo>
                    <a:pt x="6920" y="219"/>
                  </a:lnTo>
                  <a:lnTo>
                    <a:pt x="6912" y="307"/>
                  </a:lnTo>
                  <a:lnTo>
                    <a:pt x="6903" y="438"/>
                  </a:lnTo>
                  <a:lnTo>
                    <a:pt x="6895" y="570"/>
                  </a:lnTo>
                  <a:lnTo>
                    <a:pt x="6895" y="701"/>
                  </a:lnTo>
                  <a:lnTo>
                    <a:pt x="6903" y="1227"/>
                  </a:lnTo>
                  <a:lnTo>
                    <a:pt x="6861" y="1227"/>
                  </a:lnTo>
                  <a:lnTo>
                    <a:pt x="6818" y="1271"/>
                  </a:lnTo>
                  <a:lnTo>
                    <a:pt x="6801" y="1315"/>
                  </a:lnTo>
                  <a:lnTo>
                    <a:pt x="6784" y="1402"/>
                  </a:lnTo>
                  <a:lnTo>
                    <a:pt x="6767" y="1534"/>
                  </a:lnTo>
                  <a:lnTo>
                    <a:pt x="6759" y="1665"/>
                  </a:lnTo>
                  <a:lnTo>
                    <a:pt x="6699" y="3067"/>
                  </a:lnTo>
                  <a:lnTo>
                    <a:pt x="6428" y="3856"/>
                  </a:lnTo>
                  <a:lnTo>
                    <a:pt x="6173" y="4733"/>
                  </a:lnTo>
                  <a:lnTo>
                    <a:pt x="5927" y="5697"/>
                  </a:lnTo>
                  <a:lnTo>
                    <a:pt x="5689" y="6705"/>
                  </a:lnTo>
                  <a:lnTo>
                    <a:pt x="5468" y="7756"/>
                  </a:lnTo>
                  <a:lnTo>
                    <a:pt x="5256" y="8939"/>
                  </a:lnTo>
                  <a:lnTo>
                    <a:pt x="5052" y="10122"/>
                  </a:lnTo>
                  <a:lnTo>
                    <a:pt x="4865" y="11393"/>
                  </a:lnTo>
                  <a:lnTo>
                    <a:pt x="4747" y="12270"/>
                  </a:lnTo>
                  <a:lnTo>
                    <a:pt x="4611" y="13321"/>
                  </a:lnTo>
                  <a:lnTo>
                    <a:pt x="4551" y="13935"/>
                  </a:lnTo>
                  <a:lnTo>
                    <a:pt x="4483" y="14504"/>
                  </a:lnTo>
                  <a:lnTo>
                    <a:pt x="4432" y="15118"/>
                  </a:lnTo>
                  <a:lnTo>
                    <a:pt x="4381" y="15731"/>
                  </a:lnTo>
                  <a:lnTo>
                    <a:pt x="4348" y="16345"/>
                  </a:lnTo>
                  <a:lnTo>
                    <a:pt x="4331" y="16958"/>
                  </a:lnTo>
                  <a:lnTo>
                    <a:pt x="4322" y="17572"/>
                  </a:lnTo>
                  <a:lnTo>
                    <a:pt x="4339" y="18142"/>
                  </a:lnTo>
                  <a:lnTo>
                    <a:pt x="4348" y="18404"/>
                  </a:lnTo>
                  <a:lnTo>
                    <a:pt x="4364" y="18667"/>
                  </a:lnTo>
                  <a:lnTo>
                    <a:pt x="4390" y="18930"/>
                  </a:lnTo>
                  <a:lnTo>
                    <a:pt x="4424" y="19149"/>
                  </a:lnTo>
                  <a:lnTo>
                    <a:pt x="4458" y="19412"/>
                  </a:lnTo>
                  <a:lnTo>
                    <a:pt x="4509" y="19631"/>
                  </a:lnTo>
                  <a:lnTo>
                    <a:pt x="4560" y="19807"/>
                  </a:lnTo>
                  <a:lnTo>
                    <a:pt x="4619" y="20026"/>
                  </a:lnTo>
                  <a:lnTo>
                    <a:pt x="4679" y="20157"/>
                  </a:lnTo>
                  <a:lnTo>
                    <a:pt x="4738" y="20289"/>
                  </a:lnTo>
                  <a:lnTo>
                    <a:pt x="4798" y="20376"/>
                  </a:lnTo>
                  <a:lnTo>
                    <a:pt x="4857" y="20420"/>
                  </a:lnTo>
                  <a:lnTo>
                    <a:pt x="4925" y="20464"/>
                  </a:lnTo>
                  <a:lnTo>
                    <a:pt x="4976" y="20420"/>
                  </a:lnTo>
                  <a:lnTo>
                    <a:pt x="5035" y="20376"/>
                  </a:lnTo>
                  <a:lnTo>
                    <a:pt x="5095" y="20333"/>
                  </a:lnTo>
                  <a:lnTo>
                    <a:pt x="5205" y="20070"/>
                  </a:lnTo>
                  <a:lnTo>
                    <a:pt x="5307" y="19763"/>
                  </a:lnTo>
                  <a:lnTo>
                    <a:pt x="5417" y="19368"/>
                  </a:lnTo>
                  <a:lnTo>
                    <a:pt x="5511" y="18886"/>
                  </a:lnTo>
                  <a:lnTo>
                    <a:pt x="5604" y="18361"/>
                  </a:lnTo>
                  <a:lnTo>
                    <a:pt x="5689" y="17791"/>
                  </a:lnTo>
                  <a:lnTo>
                    <a:pt x="5774" y="17221"/>
                  </a:lnTo>
                  <a:lnTo>
                    <a:pt x="5850" y="16652"/>
                  </a:lnTo>
                  <a:lnTo>
                    <a:pt x="5986" y="15512"/>
                  </a:lnTo>
                  <a:lnTo>
                    <a:pt x="6097" y="14548"/>
                  </a:lnTo>
                  <a:lnTo>
                    <a:pt x="6232" y="13278"/>
                  </a:lnTo>
                  <a:lnTo>
                    <a:pt x="6360" y="11963"/>
                  </a:lnTo>
                  <a:lnTo>
                    <a:pt x="6479" y="10648"/>
                  </a:lnTo>
                  <a:lnTo>
                    <a:pt x="6589" y="9334"/>
                  </a:lnTo>
                  <a:lnTo>
                    <a:pt x="6682" y="7975"/>
                  </a:lnTo>
                  <a:lnTo>
                    <a:pt x="6776" y="6617"/>
                  </a:lnTo>
                  <a:lnTo>
                    <a:pt x="6852" y="5215"/>
                  </a:lnTo>
                  <a:lnTo>
                    <a:pt x="6920" y="3812"/>
                  </a:lnTo>
                  <a:lnTo>
                    <a:pt x="6912" y="5478"/>
                  </a:lnTo>
                  <a:lnTo>
                    <a:pt x="6895" y="7099"/>
                  </a:lnTo>
                  <a:lnTo>
                    <a:pt x="6869" y="8764"/>
                  </a:lnTo>
                  <a:lnTo>
                    <a:pt x="6827" y="10342"/>
                  </a:lnTo>
                  <a:lnTo>
                    <a:pt x="6776" y="11963"/>
                  </a:lnTo>
                  <a:lnTo>
                    <a:pt x="6716" y="13584"/>
                  </a:lnTo>
                  <a:lnTo>
                    <a:pt x="6640" y="15162"/>
                  </a:lnTo>
                  <a:lnTo>
                    <a:pt x="6555" y="16739"/>
                  </a:lnTo>
                  <a:lnTo>
                    <a:pt x="6470" y="18273"/>
                  </a:lnTo>
                  <a:lnTo>
                    <a:pt x="6368" y="19851"/>
                  </a:lnTo>
                  <a:lnTo>
                    <a:pt x="6266" y="21384"/>
                  </a:lnTo>
                  <a:lnTo>
                    <a:pt x="6156" y="22918"/>
                  </a:lnTo>
                  <a:lnTo>
                    <a:pt x="6037" y="24452"/>
                  </a:lnTo>
                  <a:lnTo>
                    <a:pt x="5910" y="25985"/>
                  </a:lnTo>
                  <a:lnTo>
                    <a:pt x="5647" y="29009"/>
                  </a:lnTo>
                  <a:lnTo>
                    <a:pt x="5511" y="30455"/>
                  </a:lnTo>
                  <a:lnTo>
                    <a:pt x="5494" y="30411"/>
                  </a:lnTo>
                  <a:lnTo>
                    <a:pt x="5477" y="30367"/>
                  </a:lnTo>
                  <a:lnTo>
                    <a:pt x="5273" y="30411"/>
                  </a:lnTo>
                  <a:lnTo>
                    <a:pt x="5069" y="30543"/>
                  </a:lnTo>
                  <a:lnTo>
                    <a:pt x="4874" y="30674"/>
                  </a:lnTo>
                  <a:lnTo>
                    <a:pt x="4670" y="30893"/>
                  </a:lnTo>
                  <a:lnTo>
                    <a:pt x="4466" y="31200"/>
                  </a:lnTo>
                  <a:lnTo>
                    <a:pt x="4263" y="31507"/>
                  </a:lnTo>
                  <a:lnTo>
                    <a:pt x="4067" y="31857"/>
                  </a:lnTo>
                  <a:lnTo>
                    <a:pt x="3872" y="32252"/>
                  </a:lnTo>
                  <a:lnTo>
                    <a:pt x="3677" y="32734"/>
                  </a:lnTo>
                  <a:lnTo>
                    <a:pt x="3481" y="33172"/>
                  </a:lnTo>
                  <a:lnTo>
                    <a:pt x="3295" y="33698"/>
                  </a:lnTo>
                  <a:lnTo>
                    <a:pt x="3116" y="34223"/>
                  </a:lnTo>
                  <a:lnTo>
                    <a:pt x="2938" y="34793"/>
                  </a:lnTo>
                  <a:lnTo>
                    <a:pt x="2760" y="35319"/>
                  </a:lnTo>
                  <a:lnTo>
                    <a:pt x="2429" y="36502"/>
                  </a:lnTo>
                  <a:lnTo>
                    <a:pt x="2301" y="37028"/>
                  </a:lnTo>
                  <a:lnTo>
                    <a:pt x="2165" y="37554"/>
                  </a:lnTo>
                  <a:lnTo>
                    <a:pt x="2038" y="38167"/>
                  </a:lnTo>
                  <a:lnTo>
                    <a:pt x="1911" y="38825"/>
                  </a:lnTo>
                  <a:lnTo>
                    <a:pt x="1792" y="39526"/>
                  </a:lnTo>
                  <a:lnTo>
                    <a:pt x="1681" y="40271"/>
                  </a:lnTo>
                  <a:lnTo>
                    <a:pt x="1580" y="41016"/>
                  </a:lnTo>
                  <a:lnTo>
                    <a:pt x="1486" y="41804"/>
                  </a:lnTo>
                  <a:lnTo>
                    <a:pt x="1418" y="42637"/>
                  </a:lnTo>
                  <a:lnTo>
                    <a:pt x="1359" y="43426"/>
                  </a:lnTo>
                  <a:lnTo>
                    <a:pt x="1342" y="43864"/>
                  </a:lnTo>
                  <a:lnTo>
                    <a:pt x="1325" y="44302"/>
                  </a:lnTo>
                  <a:lnTo>
                    <a:pt x="1325" y="44696"/>
                  </a:lnTo>
                  <a:lnTo>
                    <a:pt x="1316" y="45135"/>
                  </a:lnTo>
                  <a:lnTo>
                    <a:pt x="1325" y="45573"/>
                  </a:lnTo>
                  <a:lnTo>
                    <a:pt x="1333" y="45967"/>
                  </a:lnTo>
                  <a:lnTo>
                    <a:pt x="1350" y="46405"/>
                  </a:lnTo>
                  <a:lnTo>
                    <a:pt x="1376" y="46844"/>
                  </a:lnTo>
                  <a:lnTo>
                    <a:pt x="1410" y="47238"/>
                  </a:lnTo>
                  <a:lnTo>
                    <a:pt x="1452" y="47676"/>
                  </a:lnTo>
                  <a:lnTo>
                    <a:pt x="1503" y="48114"/>
                  </a:lnTo>
                  <a:lnTo>
                    <a:pt x="1563" y="48509"/>
                  </a:lnTo>
                  <a:lnTo>
                    <a:pt x="1622" y="48903"/>
                  </a:lnTo>
                  <a:lnTo>
                    <a:pt x="1690" y="49254"/>
                  </a:lnTo>
                  <a:lnTo>
                    <a:pt x="1758" y="49517"/>
                  </a:lnTo>
                  <a:lnTo>
                    <a:pt x="1817" y="49780"/>
                  </a:lnTo>
                  <a:lnTo>
                    <a:pt x="1885" y="49955"/>
                  </a:lnTo>
                  <a:lnTo>
                    <a:pt x="1953" y="50130"/>
                  </a:lnTo>
                  <a:lnTo>
                    <a:pt x="2030" y="50262"/>
                  </a:lnTo>
                  <a:lnTo>
                    <a:pt x="2097" y="50349"/>
                  </a:lnTo>
                  <a:lnTo>
                    <a:pt x="2165" y="50393"/>
                  </a:lnTo>
                  <a:lnTo>
                    <a:pt x="2233" y="50393"/>
                  </a:lnTo>
                  <a:lnTo>
                    <a:pt x="2310" y="50349"/>
                  </a:lnTo>
                  <a:lnTo>
                    <a:pt x="2378" y="50305"/>
                  </a:lnTo>
                  <a:lnTo>
                    <a:pt x="2446" y="50218"/>
                  </a:lnTo>
                  <a:lnTo>
                    <a:pt x="2522" y="50130"/>
                  </a:lnTo>
                  <a:lnTo>
                    <a:pt x="2658" y="49823"/>
                  </a:lnTo>
                  <a:lnTo>
                    <a:pt x="2802" y="49473"/>
                  </a:lnTo>
                  <a:lnTo>
                    <a:pt x="2930" y="49035"/>
                  </a:lnTo>
                  <a:lnTo>
                    <a:pt x="3065" y="48509"/>
                  </a:lnTo>
                  <a:lnTo>
                    <a:pt x="3193" y="47983"/>
                  </a:lnTo>
                  <a:lnTo>
                    <a:pt x="3312" y="47413"/>
                  </a:lnTo>
                  <a:lnTo>
                    <a:pt x="3422" y="46800"/>
                  </a:lnTo>
                  <a:lnTo>
                    <a:pt x="3524" y="46230"/>
                  </a:lnTo>
                  <a:lnTo>
                    <a:pt x="3617" y="45660"/>
                  </a:lnTo>
                  <a:lnTo>
                    <a:pt x="3881" y="43908"/>
                  </a:lnTo>
                  <a:lnTo>
                    <a:pt x="4127" y="42155"/>
                  </a:lnTo>
                  <a:lnTo>
                    <a:pt x="4364" y="40358"/>
                  </a:lnTo>
                  <a:lnTo>
                    <a:pt x="4585" y="38474"/>
                  </a:lnTo>
                  <a:lnTo>
                    <a:pt x="4738" y="37028"/>
                  </a:lnTo>
                  <a:lnTo>
                    <a:pt x="4899" y="35494"/>
                  </a:lnTo>
                  <a:lnTo>
                    <a:pt x="4984" y="34749"/>
                  </a:lnTo>
                  <a:lnTo>
                    <a:pt x="5078" y="34048"/>
                  </a:lnTo>
                  <a:lnTo>
                    <a:pt x="5180" y="33391"/>
                  </a:lnTo>
                  <a:lnTo>
                    <a:pt x="5298" y="32777"/>
                  </a:lnTo>
                  <a:lnTo>
                    <a:pt x="4865" y="37378"/>
                  </a:lnTo>
                  <a:lnTo>
                    <a:pt x="4653" y="39657"/>
                  </a:lnTo>
                  <a:lnTo>
                    <a:pt x="4449" y="41980"/>
                  </a:lnTo>
                  <a:lnTo>
                    <a:pt x="4254" y="44302"/>
                  </a:lnTo>
                  <a:lnTo>
                    <a:pt x="4067" y="46668"/>
                  </a:lnTo>
                  <a:lnTo>
                    <a:pt x="3889" y="49035"/>
                  </a:lnTo>
                  <a:lnTo>
                    <a:pt x="3736" y="51445"/>
                  </a:lnTo>
                  <a:lnTo>
                    <a:pt x="3677" y="52540"/>
                  </a:lnTo>
                  <a:lnTo>
                    <a:pt x="3617" y="53592"/>
                  </a:lnTo>
                  <a:lnTo>
                    <a:pt x="3524" y="55739"/>
                  </a:lnTo>
                  <a:lnTo>
                    <a:pt x="3346" y="55827"/>
                  </a:lnTo>
                  <a:lnTo>
                    <a:pt x="3176" y="56002"/>
                  </a:lnTo>
                  <a:lnTo>
                    <a:pt x="3014" y="56221"/>
                  </a:lnTo>
                  <a:lnTo>
                    <a:pt x="2845" y="56440"/>
                  </a:lnTo>
                  <a:lnTo>
                    <a:pt x="2675" y="56747"/>
                  </a:lnTo>
                  <a:lnTo>
                    <a:pt x="2514" y="57054"/>
                  </a:lnTo>
                  <a:lnTo>
                    <a:pt x="2352" y="57404"/>
                  </a:lnTo>
                  <a:lnTo>
                    <a:pt x="2199" y="57799"/>
                  </a:lnTo>
                  <a:lnTo>
                    <a:pt x="2038" y="58193"/>
                  </a:lnTo>
                  <a:lnTo>
                    <a:pt x="1894" y="58675"/>
                  </a:lnTo>
                  <a:lnTo>
                    <a:pt x="1741" y="59157"/>
                  </a:lnTo>
                  <a:lnTo>
                    <a:pt x="1597" y="59639"/>
                  </a:lnTo>
                  <a:lnTo>
                    <a:pt x="1461" y="60165"/>
                  </a:lnTo>
                  <a:lnTo>
                    <a:pt x="1325" y="60735"/>
                  </a:lnTo>
                  <a:lnTo>
                    <a:pt x="1189" y="61304"/>
                  </a:lnTo>
                  <a:lnTo>
                    <a:pt x="1062" y="61918"/>
                  </a:lnTo>
                  <a:lnTo>
                    <a:pt x="858" y="63013"/>
                  </a:lnTo>
                  <a:lnTo>
                    <a:pt x="747" y="63627"/>
                  </a:lnTo>
                  <a:lnTo>
                    <a:pt x="637" y="64240"/>
                  </a:lnTo>
                  <a:lnTo>
                    <a:pt x="527" y="64941"/>
                  </a:lnTo>
                  <a:lnTo>
                    <a:pt x="425" y="65686"/>
                  </a:lnTo>
                  <a:lnTo>
                    <a:pt x="331" y="66431"/>
                  </a:lnTo>
                  <a:lnTo>
                    <a:pt x="238" y="67176"/>
                  </a:lnTo>
                  <a:lnTo>
                    <a:pt x="162" y="67965"/>
                  </a:lnTo>
                  <a:lnTo>
                    <a:pt x="94" y="68754"/>
                  </a:lnTo>
                  <a:lnTo>
                    <a:pt x="43" y="69542"/>
                  </a:lnTo>
                  <a:lnTo>
                    <a:pt x="9" y="70375"/>
                  </a:lnTo>
                  <a:lnTo>
                    <a:pt x="0" y="71164"/>
                  </a:lnTo>
                  <a:lnTo>
                    <a:pt x="0" y="71558"/>
                  </a:lnTo>
                  <a:lnTo>
                    <a:pt x="0" y="71952"/>
                  </a:lnTo>
                  <a:lnTo>
                    <a:pt x="17" y="72347"/>
                  </a:lnTo>
                  <a:lnTo>
                    <a:pt x="34" y="72741"/>
                  </a:lnTo>
                  <a:lnTo>
                    <a:pt x="51" y="73136"/>
                  </a:lnTo>
                  <a:lnTo>
                    <a:pt x="85" y="73530"/>
                  </a:lnTo>
                  <a:lnTo>
                    <a:pt x="145" y="74056"/>
                  </a:lnTo>
                  <a:lnTo>
                    <a:pt x="213" y="74538"/>
                  </a:lnTo>
                  <a:lnTo>
                    <a:pt x="297" y="74932"/>
                  </a:lnTo>
                  <a:lnTo>
                    <a:pt x="399" y="75283"/>
                  </a:lnTo>
                  <a:lnTo>
                    <a:pt x="501" y="75502"/>
                  </a:lnTo>
                  <a:lnTo>
                    <a:pt x="612" y="75677"/>
                  </a:lnTo>
                  <a:lnTo>
                    <a:pt x="731" y="75765"/>
                  </a:lnTo>
                  <a:lnTo>
                    <a:pt x="849" y="75765"/>
                  </a:lnTo>
                  <a:lnTo>
                    <a:pt x="926" y="75721"/>
                  </a:lnTo>
                  <a:lnTo>
                    <a:pt x="1002" y="75633"/>
                  </a:lnTo>
                  <a:lnTo>
                    <a:pt x="1079" y="75502"/>
                  </a:lnTo>
                  <a:lnTo>
                    <a:pt x="1147" y="75370"/>
                  </a:lnTo>
                  <a:lnTo>
                    <a:pt x="1282" y="75020"/>
                  </a:lnTo>
                  <a:lnTo>
                    <a:pt x="1410" y="74625"/>
                  </a:lnTo>
                  <a:lnTo>
                    <a:pt x="1520" y="74143"/>
                  </a:lnTo>
                  <a:lnTo>
                    <a:pt x="1631" y="73574"/>
                  </a:lnTo>
                  <a:lnTo>
                    <a:pt x="1732" y="73004"/>
                  </a:lnTo>
                  <a:lnTo>
                    <a:pt x="1834" y="72391"/>
                  </a:lnTo>
                  <a:lnTo>
                    <a:pt x="2072" y="70725"/>
                  </a:lnTo>
                  <a:lnTo>
                    <a:pt x="2301" y="69016"/>
                  </a:lnTo>
                  <a:lnTo>
                    <a:pt x="2522" y="67220"/>
                  </a:lnTo>
                  <a:lnTo>
                    <a:pt x="2726" y="65423"/>
                  </a:lnTo>
                  <a:lnTo>
                    <a:pt x="2921" y="63583"/>
                  </a:lnTo>
                  <a:lnTo>
                    <a:pt x="3099" y="61699"/>
                  </a:lnTo>
                  <a:lnTo>
                    <a:pt x="3269" y="59814"/>
                  </a:lnTo>
                  <a:lnTo>
                    <a:pt x="3431" y="57886"/>
                  </a:lnTo>
                  <a:lnTo>
                    <a:pt x="3346" y="60252"/>
                  </a:lnTo>
                  <a:lnTo>
                    <a:pt x="3286" y="62619"/>
                  </a:lnTo>
                  <a:lnTo>
                    <a:pt x="3235" y="64985"/>
                  </a:lnTo>
                  <a:lnTo>
                    <a:pt x="3193" y="67351"/>
                  </a:lnTo>
                  <a:lnTo>
                    <a:pt x="3167" y="69761"/>
                  </a:lnTo>
                  <a:lnTo>
                    <a:pt x="3150" y="72128"/>
                  </a:lnTo>
                  <a:lnTo>
                    <a:pt x="3133" y="74538"/>
                  </a:lnTo>
                  <a:lnTo>
                    <a:pt x="3133" y="76948"/>
                  </a:lnTo>
                  <a:lnTo>
                    <a:pt x="3150" y="81418"/>
                  </a:lnTo>
                  <a:lnTo>
                    <a:pt x="3116" y="81549"/>
                  </a:lnTo>
                  <a:lnTo>
                    <a:pt x="3099" y="81724"/>
                  </a:lnTo>
                  <a:lnTo>
                    <a:pt x="3023" y="81724"/>
                  </a:lnTo>
                  <a:lnTo>
                    <a:pt x="2947" y="81768"/>
                  </a:lnTo>
                  <a:lnTo>
                    <a:pt x="2802" y="81900"/>
                  </a:lnTo>
                  <a:lnTo>
                    <a:pt x="2649" y="82119"/>
                  </a:lnTo>
                  <a:lnTo>
                    <a:pt x="2505" y="82425"/>
                  </a:lnTo>
                  <a:lnTo>
                    <a:pt x="2361" y="82776"/>
                  </a:lnTo>
                  <a:lnTo>
                    <a:pt x="2225" y="83214"/>
                  </a:lnTo>
                  <a:lnTo>
                    <a:pt x="2089" y="83696"/>
                  </a:lnTo>
                  <a:lnTo>
                    <a:pt x="1962" y="84222"/>
                  </a:lnTo>
                  <a:lnTo>
                    <a:pt x="1834" y="84835"/>
                  </a:lnTo>
                  <a:lnTo>
                    <a:pt x="1715" y="85405"/>
                  </a:lnTo>
                  <a:lnTo>
                    <a:pt x="1597" y="86019"/>
                  </a:lnTo>
                  <a:lnTo>
                    <a:pt x="1478" y="86676"/>
                  </a:lnTo>
                  <a:lnTo>
                    <a:pt x="1274" y="87947"/>
                  </a:lnTo>
                  <a:lnTo>
                    <a:pt x="1079" y="89130"/>
                  </a:lnTo>
                  <a:lnTo>
                    <a:pt x="1002" y="89656"/>
                  </a:lnTo>
                  <a:lnTo>
                    <a:pt x="917" y="90225"/>
                  </a:lnTo>
                  <a:lnTo>
                    <a:pt x="841" y="90883"/>
                  </a:lnTo>
                  <a:lnTo>
                    <a:pt x="764" y="91540"/>
                  </a:lnTo>
                  <a:lnTo>
                    <a:pt x="688" y="92241"/>
                  </a:lnTo>
                  <a:lnTo>
                    <a:pt x="620" y="92986"/>
                  </a:lnTo>
                  <a:lnTo>
                    <a:pt x="561" y="93731"/>
                  </a:lnTo>
                  <a:lnTo>
                    <a:pt x="518" y="94520"/>
                  </a:lnTo>
                  <a:lnTo>
                    <a:pt x="476" y="95308"/>
                  </a:lnTo>
                  <a:lnTo>
                    <a:pt x="450" y="96053"/>
                  </a:lnTo>
                  <a:lnTo>
                    <a:pt x="433" y="96842"/>
                  </a:lnTo>
                  <a:lnTo>
                    <a:pt x="442" y="97587"/>
                  </a:lnTo>
                  <a:lnTo>
                    <a:pt x="459" y="98332"/>
                  </a:lnTo>
                  <a:lnTo>
                    <a:pt x="476" y="98683"/>
                  </a:lnTo>
                  <a:lnTo>
                    <a:pt x="501" y="99033"/>
                  </a:lnTo>
                  <a:lnTo>
                    <a:pt x="527" y="99384"/>
                  </a:lnTo>
                  <a:lnTo>
                    <a:pt x="561" y="99734"/>
                  </a:lnTo>
                  <a:lnTo>
                    <a:pt x="603" y="100041"/>
                  </a:lnTo>
                  <a:lnTo>
                    <a:pt x="646" y="100348"/>
                  </a:lnTo>
                  <a:lnTo>
                    <a:pt x="697" y="100654"/>
                  </a:lnTo>
                  <a:lnTo>
                    <a:pt x="747" y="100917"/>
                  </a:lnTo>
                  <a:lnTo>
                    <a:pt x="798" y="101093"/>
                  </a:lnTo>
                  <a:lnTo>
                    <a:pt x="858" y="101268"/>
                  </a:lnTo>
                  <a:lnTo>
                    <a:pt x="909" y="101356"/>
                  </a:lnTo>
                  <a:lnTo>
                    <a:pt x="968" y="101443"/>
                  </a:lnTo>
                  <a:lnTo>
                    <a:pt x="1028" y="101487"/>
                  </a:lnTo>
                  <a:lnTo>
                    <a:pt x="1079" y="101443"/>
                  </a:lnTo>
                  <a:lnTo>
                    <a:pt x="1138" y="101443"/>
                  </a:lnTo>
                  <a:lnTo>
                    <a:pt x="1197" y="101356"/>
                  </a:lnTo>
                  <a:lnTo>
                    <a:pt x="1248" y="101268"/>
                  </a:lnTo>
                  <a:lnTo>
                    <a:pt x="1308" y="101136"/>
                  </a:lnTo>
                  <a:lnTo>
                    <a:pt x="1427" y="100786"/>
                  </a:lnTo>
                  <a:lnTo>
                    <a:pt x="1537" y="100348"/>
                  </a:lnTo>
                  <a:lnTo>
                    <a:pt x="1647" y="99866"/>
                  </a:lnTo>
                  <a:lnTo>
                    <a:pt x="1749" y="99340"/>
                  </a:lnTo>
                  <a:lnTo>
                    <a:pt x="1851" y="98770"/>
                  </a:lnTo>
                  <a:lnTo>
                    <a:pt x="1945" y="98244"/>
                  </a:lnTo>
                  <a:lnTo>
                    <a:pt x="2106" y="97149"/>
                  </a:lnTo>
                  <a:lnTo>
                    <a:pt x="2242" y="96229"/>
                  </a:lnTo>
                  <a:lnTo>
                    <a:pt x="2395" y="95089"/>
                  </a:lnTo>
                  <a:lnTo>
                    <a:pt x="2531" y="93950"/>
                  </a:lnTo>
                  <a:lnTo>
                    <a:pt x="2666" y="92767"/>
                  </a:lnTo>
                  <a:lnTo>
                    <a:pt x="2785" y="91540"/>
                  </a:lnTo>
                  <a:lnTo>
                    <a:pt x="2896" y="90313"/>
                  </a:lnTo>
                  <a:lnTo>
                    <a:pt x="2997" y="89086"/>
                  </a:lnTo>
                  <a:lnTo>
                    <a:pt x="3091" y="87815"/>
                  </a:lnTo>
                  <a:lnTo>
                    <a:pt x="3167" y="86501"/>
                  </a:lnTo>
                  <a:lnTo>
                    <a:pt x="3227" y="95089"/>
                  </a:lnTo>
                  <a:lnTo>
                    <a:pt x="3286" y="103678"/>
                  </a:lnTo>
                  <a:lnTo>
                    <a:pt x="3320" y="108849"/>
                  </a:lnTo>
                  <a:lnTo>
                    <a:pt x="3150" y="109112"/>
                  </a:lnTo>
                  <a:lnTo>
                    <a:pt x="2997" y="109375"/>
                  </a:lnTo>
                  <a:lnTo>
                    <a:pt x="2836" y="109681"/>
                  </a:lnTo>
                  <a:lnTo>
                    <a:pt x="2675" y="110032"/>
                  </a:lnTo>
                  <a:lnTo>
                    <a:pt x="2522" y="110382"/>
                  </a:lnTo>
                  <a:lnTo>
                    <a:pt x="2369" y="110777"/>
                  </a:lnTo>
                  <a:lnTo>
                    <a:pt x="2216" y="111171"/>
                  </a:lnTo>
                  <a:lnTo>
                    <a:pt x="2072" y="111609"/>
                  </a:lnTo>
                  <a:lnTo>
                    <a:pt x="1928" y="112091"/>
                  </a:lnTo>
                  <a:lnTo>
                    <a:pt x="1783" y="112573"/>
                  </a:lnTo>
                  <a:lnTo>
                    <a:pt x="1647" y="113099"/>
                  </a:lnTo>
                  <a:lnTo>
                    <a:pt x="1512" y="113625"/>
                  </a:lnTo>
                  <a:lnTo>
                    <a:pt x="1376" y="114195"/>
                  </a:lnTo>
                  <a:lnTo>
                    <a:pt x="1248" y="114764"/>
                  </a:lnTo>
                  <a:lnTo>
                    <a:pt x="1130" y="115378"/>
                  </a:lnTo>
                  <a:lnTo>
                    <a:pt x="1011" y="115991"/>
                  </a:lnTo>
                  <a:lnTo>
                    <a:pt x="917" y="116517"/>
                  </a:lnTo>
                  <a:lnTo>
                    <a:pt x="824" y="117087"/>
                  </a:lnTo>
                  <a:lnTo>
                    <a:pt x="731" y="117744"/>
                  </a:lnTo>
                  <a:lnTo>
                    <a:pt x="646" y="118402"/>
                  </a:lnTo>
                  <a:lnTo>
                    <a:pt x="552" y="119103"/>
                  </a:lnTo>
                  <a:lnTo>
                    <a:pt x="476" y="119848"/>
                  </a:lnTo>
                  <a:lnTo>
                    <a:pt x="399" y="120593"/>
                  </a:lnTo>
                  <a:lnTo>
                    <a:pt x="340" y="121381"/>
                  </a:lnTo>
                  <a:lnTo>
                    <a:pt x="289" y="122170"/>
                  </a:lnTo>
                  <a:lnTo>
                    <a:pt x="255" y="122959"/>
                  </a:lnTo>
                  <a:lnTo>
                    <a:pt x="238" y="123748"/>
                  </a:lnTo>
                  <a:lnTo>
                    <a:pt x="238" y="124536"/>
                  </a:lnTo>
                  <a:lnTo>
                    <a:pt x="247" y="124931"/>
                  </a:lnTo>
                  <a:lnTo>
                    <a:pt x="255" y="125281"/>
                  </a:lnTo>
                  <a:lnTo>
                    <a:pt x="281" y="125676"/>
                  </a:lnTo>
                  <a:lnTo>
                    <a:pt x="306" y="126026"/>
                  </a:lnTo>
                  <a:lnTo>
                    <a:pt x="331" y="126377"/>
                  </a:lnTo>
                  <a:lnTo>
                    <a:pt x="374" y="126727"/>
                  </a:lnTo>
                  <a:lnTo>
                    <a:pt x="416" y="127078"/>
                  </a:lnTo>
                  <a:lnTo>
                    <a:pt x="467" y="127428"/>
                  </a:lnTo>
                  <a:lnTo>
                    <a:pt x="518" y="127691"/>
                  </a:lnTo>
                  <a:lnTo>
                    <a:pt x="569" y="127954"/>
                  </a:lnTo>
                  <a:lnTo>
                    <a:pt x="629" y="128173"/>
                  </a:lnTo>
                  <a:lnTo>
                    <a:pt x="680" y="128305"/>
                  </a:lnTo>
                  <a:lnTo>
                    <a:pt x="739" y="128436"/>
                  </a:lnTo>
                  <a:lnTo>
                    <a:pt x="790" y="128524"/>
                  </a:lnTo>
                  <a:lnTo>
                    <a:pt x="849" y="128612"/>
                  </a:lnTo>
                  <a:lnTo>
                    <a:pt x="960" y="128612"/>
                  </a:lnTo>
                  <a:lnTo>
                    <a:pt x="1011" y="128568"/>
                  </a:lnTo>
                  <a:lnTo>
                    <a:pt x="1121" y="128436"/>
                  </a:lnTo>
                  <a:lnTo>
                    <a:pt x="1231" y="128173"/>
                  </a:lnTo>
                  <a:lnTo>
                    <a:pt x="1333" y="127867"/>
                  </a:lnTo>
                  <a:lnTo>
                    <a:pt x="1444" y="127472"/>
                  </a:lnTo>
                  <a:lnTo>
                    <a:pt x="1546" y="127034"/>
                  </a:lnTo>
                  <a:lnTo>
                    <a:pt x="1639" y="126552"/>
                  </a:lnTo>
                  <a:lnTo>
                    <a:pt x="1732" y="126070"/>
                  </a:lnTo>
                  <a:lnTo>
                    <a:pt x="1894" y="125062"/>
                  </a:lnTo>
                  <a:lnTo>
                    <a:pt x="2038" y="124142"/>
                  </a:lnTo>
                  <a:lnTo>
                    <a:pt x="2267" y="122564"/>
                  </a:lnTo>
                  <a:lnTo>
                    <a:pt x="2497" y="120899"/>
                  </a:lnTo>
                  <a:lnTo>
                    <a:pt x="2717" y="119234"/>
                  </a:lnTo>
                  <a:lnTo>
                    <a:pt x="2921" y="117525"/>
                  </a:lnTo>
                  <a:lnTo>
                    <a:pt x="3142" y="115641"/>
                  </a:lnTo>
                  <a:lnTo>
                    <a:pt x="3252" y="114633"/>
                  </a:lnTo>
                  <a:lnTo>
                    <a:pt x="3346" y="113625"/>
                  </a:lnTo>
                  <a:lnTo>
                    <a:pt x="3363" y="116912"/>
                  </a:lnTo>
                  <a:lnTo>
                    <a:pt x="3380" y="119322"/>
                  </a:lnTo>
                  <a:lnTo>
                    <a:pt x="3380" y="121688"/>
                  </a:lnTo>
                  <a:lnTo>
                    <a:pt x="3354" y="121732"/>
                  </a:lnTo>
                  <a:lnTo>
                    <a:pt x="3320" y="121819"/>
                  </a:lnTo>
                  <a:lnTo>
                    <a:pt x="3176" y="122477"/>
                  </a:lnTo>
                  <a:lnTo>
                    <a:pt x="3031" y="123090"/>
                  </a:lnTo>
                  <a:lnTo>
                    <a:pt x="2896" y="123748"/>
                  </a:lnTo>
                  <a:lnTo>
                    <a:pt x="2760" y="124449"/>
                  </a:lnTo>
                  <a:lnTo>
                    <a:pt x="2632" y="125150"/>
                  </a:lnTo>
                  <a:lnTo>
                    <a:pt x="2505" y="125895"/>
                  </a:lnTo>
                  <a:lnTo>
                    <a:pt x="2386" y="126640"/>
                  </a:lnTo>
                  <a:lnTo>
                    <a:pt x="2267" y="127385"/>
                  </a:lnTo>
                  <a:lnTo>
                    <a:pt x="2157" y="128173"/>
                  </a:lnTo>
                  <a:lnTo>
                    <a:pt x="2047" y="128962"/>
                  </a:lnTo>
                  <a:lnTo>
                    <a:pt x="1953" y="129795"/>
                  </a:lnTo>
                  <a:lnTo>
                    <a:pt x="1851" y="130627"/>
                  </a:lnTo>
                  <a:lnTo>
                    <a:pt x="1766" y="131504"/>
                  </a:lnTo>
                  <a:lnTo>
                    <a:pt x="1681" y="132336"/>
                  </a:lnTo>
                  <a:lnTo>
                    <a:pt x="1597" y="133257"/>
                  </a:lnTo>
                  <a:lnTo>
                    <a:pt x="1529" y="134133"/>
                  </a:lnTo>
                  <a:lnTo>
                    <a:pt x="1418" y="135667"/>
                  </a:lnTo>
                  <a:lnTo>
                    <a:pt x="1325" y="137244"/>
                  </a:lnTo>
                  <a:lnTo>
                    <a:pt x="1248" y="138865"/>
                  </a:lnTo>
                  <a:lnTo>
                    <a:pt x="1189" y="140443"/>
                  </a:lnTo>
                  <a:lnTo>
                    <a:pt x="1138" y="142108"/>
                  </a:lnTo>
                  <a:lnTo>
                    <a:pt x="1130" y="142985"/>
                  </a:lnTo>
                  <a:lnTo>
                    <a:pt x="1121" y="143861"/>
                  </a:lnTo>
                  <a:lnTo>
                    <a:pt x="1121" y="144694"/>
                  </a:lnTo>
                  <a:lnTo>
                    <a:pt x="1138" y="145570"/>
                  </a:lnTo>
                  <a:lnTo>
                    <a:pt x="1155" y="145964"/>
                  </a:lnTo>
                  <a:lnTo>
                    <a:pt x="1181" y="146359"/>
                  </a:lnTo>
                  <a:lnTo>
                    <a:pt x="1206" y="146753"/>
                  </a:lnTo>
                  <a:lnTo>
                    <a:pt x="1231" y="147147"/>
                  </a:lnTo>
                  <a:lnTo>
                    <a:pt x="1291" y="147673"/>
                  </a:lnTo>
                  <a:lnTo>
                    <a:pt x="1359" y="148111"/>
                  </a:lnTo>
                  <a:lnTo>
                    <a:pt x="1435" y="148550"/>
                  </a:lnTo>
                  <a:lnTo>
                    <a:pt x="1529" y="148900"/>
                  </a:lnTo>
                  <a:lnTo>
                    <a:pt x="1622" y="149207"/>
                  </a:lnTo>
                  <a:lnTo>
                    <a:pt x="1732" y="149426"/>
                  </a:lnTo>
                  <a:lnTo>
                    <a:pt x="1783" y="149470"/>
                  </a:lnTo>
                  <a:lnTo>
                    <a:pt x="1843" y="149514"/>
                  </a:lnTo>
                  <a:lnTo>
                    <a:pt x="1953" y="149514"/>
                  </a:lnTo>
                  <a:lnTo>
                    <a:pt x="2021" y="149426"/>
                  </a:lnTo>
                  <a:lnTo>
                    <a:pt x="2089" y="149338"/>
                  </a:lnTo>
                  <a:lnTo>
                    <a:pt x="2148" y="149207"/>
                  </a:lnTo>
                  <a:lnTo>
                    <a:pt x="2208" y="149032"/>
                  </a:lnTo>
                  <a:lnTo>
                    <a:pt x="2259" y="148856"/>
                  </a:lnTo>
                  <a:lnTo>
                    <a:pt x="2310" y="148637"/>
                  </a:lnTo>
                  <a:lnTo>
                    <a:pt x="2412" y="148155"/>
                  </a:lnTo>
                  <a:lnTo>
                    <a:pt x="2497" y="147586"/>
                  </a:lnTo>
                  <a:lnTo>
                    <a:pt x="2573" y="147016"/>
                  </a:lnTo>
                  <a:lnTo>
                    <a:pt x="2709" y="145877"/>
                  </a:lnTo>
                  <a:lnTo>
                    <a:pt x="2819" y="144956"/>
                  </a:lnTo>
                  <a:lnTo>
                    <a:pt x="2913" y="143992"/>
                  </a:lnTo>
                  <a:lnTo>
                    <a:pt x="3006" y="143072"/>
                  </a:lnTo>
                  <a:lnTo>
                    <a:pt x="3091" y="142108"/>
                  </a:lnTo>
                  <a:lnTo>
                    <a:pt x="3176" y="141144"/>
                  </a:lnTo>
                  <a:lnTo>
                    <a:pt x="3252" y="140136"/>
                  </a:lnTo>
                  <a:lnTo>
                    <a:pt x="3320" y="139172"/>
                  </a:lnTo>
                  <a:lnTo>
                    <a:pt x="3388" y="138164"/>
                  </a:lnTo>
                  <a:lnTo>
                    <a:pt x="3490" y="136455"/>
                  </a:lnTo>
                  <a:lnTo>
                    <a:pt x="3532" y="135535"/>
                  </a:lnTo>
                  <a:lnTo>
                    <a:pt x="3575" y="134615"/>
                  </a:lnTo>
                  <a:lnTo>
                    <a:pt x="3609" y="133695"/>
                  </a:lnTo>
                  <a:lnTo>
                    <a:pt x="3626" y="132774"/>
                  </a:lnTo>
                  <a:lnTo>
                    <a:pt x="3634" y="131854"/>
                  </a:lnTo>
                  <a:lnTo>
                    <a:pt x="3617" y="130978"/>
                  </a:lnTo>
                  <a:lnTo>
                    <a:pt x="3643" y="129663"/>
                  </a:lnTo>
                  <a:lnTo>
                    <a:pt x="3711" y="130803"/>
                  </a:lnTo>
                  <a:lnTo>
                    <a:pt x="3779" y="131898"/>
                  </a:lnTo>
                  <a:lnTo>
                    <a:pt x="3864" y="132994"/>
                  </a:lnTo>
                  <a:lnTo>
                    <a:pt x="3948" y="134089"/>
                  </a:lnTo>
                  <a:lnTo>
                    <a:pt x="4050" y="135141"/>
                  </a:lnTo>
                  <a:lnTo>
                    <a:pt x="4152" y="136192"/>
                  </a:lnTo>
                  <a:lnTo>
                    <a:pt x="4271" y="137156"/>
                  </a:lnTo>
                  <a:lnTo>
                    <a:pt x="4398" y="138121"/>
                  </a:lnTo>
                  <a:lnTo>
                    <a:pt x="4534" y="139041"/>
                  </a:lnTo>
                  <a:lnTo>
                    <a:pt x="4730" y="140136"/>
                  </a:lnTo>
                  <a:lnTo>
                    <a:pt x="4840" y="140706"/>
                  </a:lnTo>
                  <a:lnTo>
                    <a:pt x="4959" y="141319"/>
                  </a:lnTo>
                  <a:lnTo>
                    <a:pt x="5086" y="141889"/>
                  </a:lnTo>
                  <a:lnTo>
                    <a:pt x="5222" y="142415"/>
                  </a:lnTo>
                  <a:lnTo>
                    <a:pt x="5349" y="142897"/>
                  </a:lnTo>
                  <a:lnTo>
                    <a:pt x="5494" y="143291"/>
                  </a:lnTo>
                  <a:lnTo>
                    <a:pt x="5630" y="143642"/>
                  </a:lnTo>
                  <a:lnTo>
                    <a:pt x="5698" y="143773"/>
                  </a:lnTo>
                  <a:lnTo>
                    <a:pt x="5757" y="143861"/>
                  </a:lnTo>
                  <a:lnTo>
                    <a:pt x="5825" y="143905"/>
                  </a:lnTo>
                  <a:lnTo>
                    <a:pt x="5893" y="143949"/>
                  </a:lnTo>
                  <a:lnTo>
                    <a:pt x="5952" y="143949"/>
                  </a:lnTo>
                  <a:lnTo>
                    <a:pt x="6020" y="143905"/>
                  </a:lnTo>
                  <a:lnTo>
                    <a:pt x="6080" y="143817"/>
                  </a:lnTo>
                  <a:lnTo>
                    <a:pt x="6131" y="143686"/>
                  </a:lnTo>
                  <a:lnTo>
                    <a:pt x="6190" y="143510"/>
                  </a:lnTo>
                  <a:lnTo>
                    <a:pt x="6241" y="143291"/>
                  </a:lnTo>
                  <a:lnTo>
                    <a:pt x="6292" y="143028"/>
                  </a:lnTo>
                  <a:lnTo>
                    <a:pt x="6326" y="142765"/>
                  </a:lnTo>
                  <a:lnTo>
                    <a:pt x="6351" y="142459"/>
                  </a:lnTo>
                  <a:lnTo>
                    <a:pt x="6377" y="142152"/>
                  </a:lnTo>
                  <a:lnTo>
                    <a:pt x="6385" y="141801"/>
                  </a:lnTo>
                  <a:lnTo>
                    <a:pt x="6385" y="141451"/>
                  </a:lnTo>
                  <a:lnTo>
                    <a:pt x="6385" y="141100"/>
                  </a:lnTo>
                  <a:lnTo>
                    <a:pt x="6385" y="140750"/>
                  </a:lnTo>
                  <a:lnTo>
                    <a:pt x="6360" y="140005"/>
                  </a:lnTo>
                  <a:lnTo>
                    <a:pt x="6317" y="139260"/>
                  </a:lnTo>
                  <a:lnTo>
                    <a:pt x="6241" y="137989"/>
                  </a:lnTo>
                  <a:lnTo>
                    <a:pt x="6173" y="137113"/>
                  </a:lnTo>
                  <a:lnTo>
                    <a:pt x="6105" y="136280"/>
                  </a:lnTo>
                  <a:lnTo>
                    <a:pt x="6029" y="135404"/>
                  </a:lnTo>
                  <a:lnTo>
                    <a:pt x="5952" y="134571"/>
                  </a:lnTo>
                  <a:lnTo>
                    <a:pt x="5859" y="133739"/>
                  </a:lnTo>
                  <a:lnTo>
                    <a:pt x="5765" y="132950"/>
                  </a:lnTo>
                  <a:lnTo>
                    <a:pt x="5664" y="132205"/>
                  </a:lnTo>
                  <a:lnTo>
                    <a:pt x="5562" y="131416"/>
                  </a:lnTo>
                  <a:lnTo>
                    <a:pt x="5443" y="130715"/>
                  </a:lnTo>
                  <a:lnTo>
                    <a:pt x="5324" y="129970"/>
                  </a:lnTo>
                  <a:lnTo>
                    <a:pt x="5197" y="129313"/>
                  </a:lnTo>
                  <a:lnTo>
                    <a:pt x="5061" y="128655"/>
                  </a:lnTo>
                  <a:lnTo>
                    <a:pt x="4925" y="128042"/>
                  </a:lnTo>
                  <a:lnTo>
                    <a:pt x="4789" y="127428"/>
                  </a:lnTo>
                  <a:lnTo>
                    <a:pt x="4645" y="126859"/>
                  </a:lnTo>
                  <a:lnTo>
                    <a:pt x="4492" y="126333"/>
                  </a:lnTo>
                  <a:lnTo>
                    <a:pt x="4186" y="125194"/>
                  </a:lnTo>
                  <a:lnTo>
                    <a:pt x="4033" y="124580"/>
                  </a:lnTo>
                  <a:lnTo>
                    <a:pt x="3898" y="123923"/>
                  </a:lnTo>
                  <a:lnTo>
                    <a:pt x="3830" y="123572"/>
                  </a:lnTo>
                  <a:lnTo>
                    <a:pt x="3770" y="123266"/>
                  </a:lnTo>
                  <a:lnTo>
                    <a:pt x="3660" y="122564"/>
                  </a:lnTo>
                  <a:lnTo>
                    <a:pt x="3634" y="119541"/>
                  </a:lnTo>
                  <a:lnTo>
                    <a:pt x="3609" y="116605"/>
                  </a:lnTo>
                  <a:lnTo>
                    <a:pt x="3575" y="111084"/>
                  </a:lnTo>
                  <a:lnTo>
                    <a:pt x="3702" y="112267"/>
                  </a:lnTo>
                  <a:lnTo>
                    <a:pt x="3847" y="113450"/>
                  </a:lnTo>
                  <a:lnTo>
                    <a:pt x="4008" y="114545"/>
                  </a:lnTo>
                  <a:lnTo>
                    <a:pt x="4178" y="115641"/>
                  </a:lnTo>
                  <a:lnTo>
                    <a:pt x="4356" y="116693"/>
                  </a:lnTo>
                  <a:lnTo>
                    <a:pt x="4543" y="117657"/>
                  </a:lnTo>
                  <a:lnTo>
                    <a:pt x="4738" y="118621"/>
                  </a:lnTo>
                  <a:lnTo>
                    <a:pt x="4933" y="119497"/>
                  </a:lnTo>
                  <a:lnTo>
                    <a:pt x="5163" y="120461"/>
                  </a:lnTo>
                  <a:lnTo>
                    <a:pt x="5409" y="121381"/>
                  </a:lnTo>
                  <a:lnTo>
                    <a:pt x="5655" y="122214"/>
                  </a:lnTo>
                  <a:lnTo>
                    <a:pt x="5918" y="122959"/>
                  </a:lnTo>
                  <a:lnTo>
                    <a:pt x="5995" y="123178"/>
                  </a:lnTo>
                  <a:lnTo>
                    <a:pt x="6080" y="123397"/>
                  </a:lnTo>
                  <a:lnTo>
                    <a:pt x="6164" y="123572"/>
                  </a:lnTo>
                  <a:lnTo>
                    <a:pt x="6258" y="123660"/>
                  </a:lnTo>
                  <a:lnTo>
                    <a:pt x="6343" y="123704"/>
                  </a:lnTo>
                  <a:lnTo>
                    <a:pt x="6385" y="123704"/>
                  </a:lnTo>
                  <a:lnTo>
                    <a:pt x="6436" y="123660"/>
                  </a:lnTo>
                  <a:lnTo>
                    <a:pt x="6479" y="123616"/>
                  </a:lnTo>
                  <a:lnTo>
                    <a:pt x="6513" y="123485"/>
                  </a:lnTo>
                  <a:lnTo>
                    <a:pt x="6555" y="123353"/>
                  </a:lnTo>
                  <a:lnTo>
                    <a:pt x="6598" y="123222"/>
                  </a:lnTo>
                  <a:lnTo>
                    <a:pt x="6631" y="123003"/>
                  </a:lnTo>
                  <a:lnTo>
                    <a:pt x="6657" y="122784"/>
                  </a:lnTo>
                  <a:lnTo>
                    <a:pt x="6674" y="122564"/>
                  </a:lnTo>
                  <a:lnTo>
                    <a:pt x="6682" y="122302"/>
                  </a:lnTo>
                  <a:lnTo>
                    <a:pt x="6691" y="122082"/>
                  </a:lnTo>
                  <a:lnTo>
                    <a:pt x="6691" y="121819"/>
                  </a:lnTo>
                  <a:lnTo>
                    <a:pt x="6674" y="121294"/>
                  </a:lnTo>
                  <a:lnTo>
                    <a:pt x="6648" y="120768"/>
                  </a:lnTo>
                  <a:lnTo>
                    <a:pt x="6606" y="120242"/>
                  </a:lnTo>
                  <a:lnTo>
                    <a:pt x="6530" y="119322"/>
                  </a:lnTo>
                  <a:lnTo>
                    <a:pt x="6462" y="118664"/>
                  </a:lnTo>
                  <a:lnTo>
                    <a:pt x="6394" y="118007"/>
                  </a:lnTo>
                  <a:lnTo>
                    <a:pt x="6317" y="117350"/>
                  </a:lnTo>
                  <a:lnTo>
                    <a:pt x="6232" y="116736"/>
                  </a:lnTo>
                  <a:lnTo>
                    <a:pt x="6148" y="116123"/>
                  </a:lnTo>
                  <a:lnTo>
                    <a:pt x="6054" y="115553"/>
                  </a:lnTo>
                  <a:lnTo>
                    <a:pt x="5961" y="114984"/>
                  </a:lnTo>
                  <a:lnTo>
                    <a:pt x="5859" y="114458"/>
                  </a:lnTo>
                  <a:lnTo>
                    <a:pt x="5748" y="113888"/>
                  </a:lnTo>
                  <a:lnTo>
                    <a:pt x="5630" y="113406"/>
                  </a:lnTo>
                  <a:lnTo>
                    <a:pt x="5511" y="112924"/>
                  </a:lnTo>
                  <a:lnTo>
                    <a:pt x="5392" y="112486"/>
                  </a:lnTo>
                  <a:lnTo>
                    <a:pt x="5264" y="112091"/>
                  </a:lnTo>
                  <a:lnTo>
                    <a:pt x="5137" y="111697"/>
                  </a:lnTo>
                  <a:lnTo>
                    <a:pt x="5001" y="111347"/>
                  </a:lnTo>
                  <a:lnTo>
                    <a:pt x="4865" y="111040"/>
                  </a:lnTo>
                  <a:lnTo>
                    <a:pt x="4212" y="109550"/>
                  </a:lnTo>
                  <a:lnTo>
                    <a:pt x="3889" y="108849"/>
                  </a:lnTo>
                  <a:lnTo>
                    <a:pt x="3558" y="108148"/>
                  </a:lnTo>
                  <a:lnTo>
                    <a:pt x="3515" y="101049"/>
                  </a:lnTo>
                  <a:lnTo>
                    <a:pt x="3490" y="96974"/>
                  </a:lnTo>
                  <a:lnTo>
                    <a:pt x="3456" y="92811"/>
                  </a:lnTo>
                  <a:lnTo>
                    <a:pt x="3422" y="88648"/>
                  </a:lnTo>
                  <a:lnTo>
                    <a:pt x="3397" y="84485"/>
                  </a:lnTo>
                  <a:lnTo>
                    <a:pt x="3464" y="85230"/>
                  </a:lnTo>
                  <a:lnTo>
                    <a:pt x="3532" y="85975"/>
                  </a:lnTo>
                  <a:lnTo>
                    <a:pt x="3651" y="87508"/>
                  </a:lnTo>
                  <a:lnTo>
                    <a:pt x="3762" y="89086"/>
                  </a:lnTo>
                  <a:lnTo>
                    <a:pt x="3864" y="90664"/>
                  </a:lnTo>
                  <a:lnTo>
                    <a:pt x="3974" y="92197"/>
                  </a:lnTo>
                  <a:lnTo>
                    <a:pt x="4093" y="93775"/>
                  </a:lnTo>
                  <a:lnTo>
                    <a:pt x="4161" y="94520"/>
                  </a:lnTo>
                  <a:lnTo>
                    <a:pt x="4229" y="95265"/>
                  </a:lnTo>
                  <a:lnTo>
                    <a:pt x="4305" y="96010"/>
                  </a:lnTo>
                  <a:lnTo>
                    <a:pt x="4390" y="96754"/>
                  </a:lnTo>
                  <a:lnTo>
                    <a:pt x="4526" y="97806"/>
                  </a:lnTo>
                  <a:lnTo>
                    <a:pt x="4713" y="99121"/>
                  </a:lnTo>
                  <a:lnTo>
                    <a:pt x="4814" y="99822"/>
                  </a:lnTo>
                  <a:lnTo>
                    <a:pt x="4925" y="100479"/>
                  </a:lnTo>
                  <a:lnTo>
                    <a:pt x="5044" y="101180"/>
                  </a:lnTo>
                  <a:lnTo>
                    <a:pt x="5171" y="101794"/>
                  </a:lnTo>
                  <a:lnTo>
                    <a:pt x="5307" y="102363"/>
                  </a:lnTo>
                  <a:lnTo>
                    <a:pt x="5434" y="102845"/>
                  </a:lnTo>
                  <a:lnTo>
                    <a:pt x="5570" y="103240"/>
                  </a:lnTo>
                  <a:lnTo>
                    <a:pt x="5638" y="103415"/>
                  </a:lnTo>
                  <a:lnTo>
                    <a:pt x="5706" y="103547"/>
                  </a:lnTo>
                  <a:lnTo>
                    <a:pt x="5774" y="103590"/>
                  </a:lnTo>
                  <a:lnTo>
                    <a:pt x="5842" y="103678"/>
                  </a:lnTo>
                  <a:lnTo>
                    <a:pt x="5910" y="103678"/>
                  </a:lnTo>
                  <a:lnTo>
                    <a:pt x="5978" y="103634"/>
                  </a:lnTo>
                  <a:lnTo>
                    <a:pt x="6046" y="103547"/>
                  </a:lnTo>
                  <a:lnTo>
                    <a:pt x="6114" y="103415"/>
                  </a:lnTo>
                  <a:lnTo>
                    <a:pt x="6181" y="103240"/>
                  </a:lnTo>
                  <a:lnTo>
                    <a:pt x="6241" y="103021"/>
                  </a:lnTo>
                  <a:lnTo>
                    <a:pt x="6309" y="102714"/>
                  </a:lnTo>
                  <a:lnTo>
                    <a:pt x="6360" y="102407"/>
                  </a:lnTo>
                  <a:lnTo>
                    <a:pt x="6402" y="102101"/>
                  </a:lnTo>
                  <a:lnTo>
                    <a:pt x="6445" y="101750"/>
                  </a:lnTo>
                  <a:lnTo>
                    <a:pt x="6470" y="101399"/>
                  </a:lnTo>
                  <a:lnTo>
                    <a:pt x="6487" y="101049"/>
                  </a:lnTo>
                  <a:lnTo>
                    <a:pt x="6504" y="100698"/>
                  </a:lnTo>
                  <a:lnTo>
                    <a:pt x="6504" y="100304"/>
                  </a:lnTo>
                  <a:lnTo>
                    <a:pt x="6504" y="99910"/>
                  </a:lnTo>
                  <a:lnTo>
                    <a:pt x="6496" y="99515"/>
                  </a:lnTo>
                  <a:lnTo>
                    <a:pt x="6479" y="99121"/>
                  </a:lnTo>
                  <a:lnTo>
                    <a:pt x="6462" y="98726"/>
                  </a:lnTo>
                  <a:lnTo>
                    <a:pt x="6402" y="97894"/>
                  </a:lnTo>
                  <a:lnTo>
                    <a:pt x="6334" y="97061"/>
                  </a:lnTo>
                  <a:lnTo>
                    <a:pt x="6241" y="96229"/>
                  </a:lnTo>
                  <a:lnTo>
                    <a:pt x="6148" y="95440"/>
                  </a:lnTo>
                  <a:lnTo>
                    <a:pt x="6046" y="94651"/>
                  </a:lnTo>
                  <a:lnTo>
                    <a:pt x="5944" y="93906"/>
                  </a:lnTo>
                  <a:lnTo>
                    <a:pt x="5748" y="92548"/>
                  </a:lnTo>
                  <a:lnTo>
                    <a:pt x="5579" y="91496"/>
                  </a:lnTo>
                  <a:lnTo>
                    <a:pt x="5349" y="90094"/>
                  </a:lnTo>
                  <a:lnTo>
                    <a:pt x="5112" y="88735"/>
                  </a:lnTo>
                  <a:lnTo>
                    <a:pt x="4857" y="87421"/>
                  </a:lnTo>
                  <a:lnTo>
                    <a:pt x="4594" y="86150"/>
                  </a:lnTo>
                  <a:lnTo>
                    <a:pt x="4458" y="85580"/>
                  </a:lnTo>
                  <a:lnTo>
                    <a:pt x="4314" y="84967"/>
                  </a:lnTo>
                  <a:lnTo>
                    <a:pt x="4169" y="84441"/>
                  </a:lnTo>
                  <a:lnTo>
                    <a:pt x="4025" y="83915"/>
                  </a:lnTo>
                  <a:lnTo>
                    <a:pt x="3872" y="83433"/>
                  </a:lnTo>
                  <a:lnTo>
                    <a:pt x="3719" y="82951"/>
                  </a:lnTo>
                  <a:lnTo>
                    <a:pt x="3566" y="82513"/>
                  </a:lnTo>
                  <a:lnTo>
                    <a:pt x="3405" y="82162"/>
                  </a:lnTo>
                  <a:lnTo>
                    <a:pt x="3388" y="82031"/>
                  </a:lnTo>
                  <a:lnTo>
                    <a:pt x="3380" y="79489"/>
                  </a:lnTo>
                  <a:lnTo>
                    <a:pt x="3380" y="76992"/>
                  </a:lnTo>
                  <a:lnTo>
                    <a:pt x="3388" y="74450"/>
                  </a:lnTo>
                  <a:lnTo>
                    <a:pt x="3405" y="71952"/>
                  </a:lnTo>
                  <a:lnTo>
                    <a:pt x="3431" y="69455"/>
                  </a:lnTo>
                  <a:lnTo>
                    <a:pt x="3464" y="66957"/>
                  </a:lnTo>
                  <a:lnTo>
                    <a:pt x="3515" y="64459"/>
                  </a:lnTo>
                  <a:lnTo>
                    <a:pt x="3583" y="61961"/>
                  </a:lnTo>
                  <a:lnTo>
                    <a:pt x="3600" y="63232"/>
                  </a:lnTo>
                  <a:lnTo>
                    <a:pt x="3643" y="64503"/>
                  </a:lnTo>
                  <a:lnTo>
                    <a:pt x="3694" y="65774"/>
                  </a:lnTo>
                  <a:lnTo>
                    <a:pt x="3753" y="67001"/>
                  </a:lnTo>
                  <a:lnTo>
                    <a:pt x="3830" y="68228"/>
                  </a:lnTo>
                  <a:lnTo>
                    <a:pt x="3914" y="69411"/>
                  </a:lnTo>
                  <a:lnTo>
                    <a:pt x="4008" y="70594"/>
                  </a:lnTo>
                  <a:lnTo>
                    <a:pt x="4118" y="71733"/>
                  </a:lnTo>
                  <a:lnTo>
                    <a:pt x="4203" y="72654"/>
                  </a:lnTo>
                  <a:lnTo>
                    <a:pt x="4339" y="73880"/>
                  </a:lnTo>
                  <a:lnTo>
                    <a:pt x="4415" y="74538"/>
                  </a:lnTo>
                  <a:lnTo>
                    <a:pt x="4500" y="75239"/>
                  </a:lnTo>
                  <a:lnTo>
                    <a:pt x="4594" y="75896"/>
                  </a:lnTo>
                  <a:lnTo>
                    <a:pt x="4696" y="76554"/>
                  </a:lnTo>
                  <a:lnTo>
                    <a:pt x="4798" y="77123"/>
                  </a:lnTo>
                  <a:lnTo>
                    <a:pt x="4899" y="77649"/>
                  </a:lnTo>
                  <a:lnTo>
                    <a:pt x="5001" y="78087"/>
                  </a:lnTo>
                  <a:lnTo>
                    <a:pt x="5061" y="78262"/>
                  </a:lnTo>
                  <a:lnTo>
                    <a:pt x="5112" y="78394"/>
                  </a:lnTo>
                  <a:lnTo>
                    <a:pt x="5171" y="78482"/>
                  </a:lnTo>
                  <a:lnTo>
                    <a:pt x="5222" y="78525"/>
                  </a:lnTo>
                  <a:lnTo>
                    <a:pt x="5281" y="78569"/>
                  </a:lnTo>
                  <a:lnTo>
                    <a:pt x="5332" y="78569"/>
                  </a:lnTo>
                  <a:lnTo>
                    <a:pt x="5383" y="78482"/>
                  </a:lnTo>
                  <a:lnTo>
                    <a:pt x="5443" y="78394"/>
                  </a:lnTo>
                  <a:lnTo>
                    <a:pt x="5494" y="78219"/>
                  </a:lnTo>
                  <a:lnTo>
                    <a:pt x="5545" y="78000"/>
                  </a:lnTo>
                  <a:lnTo>
                    <a:pt x="5596" y="77737"/>
                  </a:lnTo>
                  <a:lnTo>
                    <a:pt x="5638" y="77474"/>
                  </a:lnTo>
                  <a:lnTo>
                    <a:pt x="5672" y="77167"/>
                  </a:lnTo>
                  <a:lnTo>
                    <a:pt x="5706" y="76816"/>
                  </a:lnTo>
                  <a:lnTo>
                    <a:pt x="5731" y="76466"/>
                  </a:lnTo>
                  <a:lnTo>
                    <a:pt x="5757" y="76071"/>
                  </a:lnTo>
                  <a:lnTo>
                    <a:pt x="5799" y="75327"/>
                  </a:lnTo>
                  <a:lnTo>
                    <a:pt x="5825" y="74494"/>
                  </a:lnTo>
                  <a:lnTo>
                    <a:pt x="5833" y="73705"/>
                  </a:lnTo>
                  <a:lnTo>
                    <a:pt x="5842" y="72960"/>
                  </a:lnTo>
                  <a:lnTo>
                    <a:pt x="5842" y="72259"/>
                  </a:lnTo>
                  <a:lnTo>
                    <a:pt x="5842" y="71514"/>
                  </a:lnTo>
                  <a:lnTo>
                    <a:pt x="5825" y="70769"/>
                  </a:lnTo>
                  <a:lnTo>
                    <a:pt x="5808" y="70024"/>
                  </a:lnTo>
                  <a:lnTo>
                    <a:pt x="5782" y="69279"/>
                  </a:lnTo>
                  <a:lnTo>
                    <a:pt x="5748" y="68578"/>
                  </a:lnTo>
                  <a:lnTo>
                    <a:pt x="5706" y="67833"/>
                  </a:lnTo>
                  <a:lnTo>
                    <a:pt x="5655" y="67132"/>
                  </a:lnTo>
                  <a:lnTo>
                    <a:pt x="5596" y="66431"/>
                  </a:lnTo>
                  <a:lnTo>
                    <a:pt x="5536" y="65730"/>
                  </a:lnTo>
                  <a:lnTo>
                    <a:pt x="5460" y="65029"/>
                  </a:lnTo>
                  <a:lnTo>
                    <a:pt x="5375" y="64328"/>
                  </a:lnTo>
                  <a:lnTo>
                    <a:pt x="5281" y="63714"/>
                  </a:lnTo>
                  <a:lnTo>
                    <a:pt x="5188" y="63057"/>
                  </a:lnTo>
                  <a:lnTo>
                    <a:pt x="5086" y="62487"/>
                  </a:lnTo>
                  <a:lnTo>
                    <a:pt x="4976" y="61918"/>
                  </a:lnTo>
                  <a:lnTo>
                    <a:pt x="4857" y="61392"/>
                  </a:lnTo>
                  <a:lnTo>
                    <a:pt x="4721" y="60822"/>
                  </a:lnTo>
                  <a:lnTo>
                    <a:pt x="4577" y="60296"/>
                  </a:lnTo>
                  <a:lnTo>
                    <a:pt x="4288" y="59288"/>
                  </a:lnTo>
                  <a:lnTo>
                    <a:pt x="4152" y="58763"/>
                  </a:lnTo>
                  <a:lnTo>
                    <a:pt x="4008" y="58237"/>
                  </a:lnTo>
                  <a:lnTo>
                    <a:pt x="3881" y="57623"/>
                  </a:lnTo>
                  <a:lnTo>
                    <a:pt x="3753" y="57010"/>
                  </a:lnTo>
                  <a:lnTo>
                    <a:pt x="3864" y="54556"/>
                  </a:lnTo>
                  <a:lnTo>
                    <a:pt x="3991" y="52146"/>
                  </a:lnTo>
                  <a:lnTo>
                    <a:pt x="4059" y="50919"/>
                  </a:lnTo>
                  <a:lnTo>
                    <a:pt x="4135" y="49736"/>
                  </a:lnTo>
                  <a:lnTo>
                    <a:pt x="4220" y="48553"/>
                  </a:lnTo>
                  <a:lnTo>
                    <a:pt x="4305" y="47369"/>
                  </a:lnTo>
                  <a:lnTo>
                    <a:pt x="4441" y="45660"/>
                  </a:lnTo>
                  <a:lnTo>
                    <a:pt x="4585" y="43951"/>
                  </a:lnTo>
                  <a:lnTo>
                    <a:pt x="4730" y="42242"/>
                  </a:lnTo>
                  <a:lnTo>
                    <a:pt x="4882" y="40534"/>
                  </a:lnTo>
                  <a:lnTo>
                    <a:pt x="5205" y="37116"/>
                  </a:lnTo>
                  <a:lnTo>
                    <a:pt x="5536" y="33654"/>
                  </a:lnTo>
                  <a:lnTo>
                    <a:pt x="5511" y="36502"/>
                  </a:lnTo>
                  <a:lnTo>
                    <a:pt x="5502" y="38123"/>
                  </a:lnTo>
                  <a:lnTo>
                    <a:pt x="5494" y="39876"/>
                  </a:lnTo>
                  <a:lnTo>
                    <a:pt x="5502" y="41629"/>
                  </a:lnTo>
                  <a:lnTo>
                    <a:pt x="5511" y="43426"/>
                  </a:lnTo>
                  <a:lnTo>
                    <a:pt x="5528" y="45222"/>
                  </a:lnTo>
                  <a:lnTo>
                    <a:pt x="5562" y="46931"/>
                  </a:lnTo>
                  <a:lnTo>
                    <a:pt x="5604" y="48553"/>
                  </a:lnTo>
                  <a:lnTo>
                    <a:pt x="5655" y="50042"/>
                  </a:lnTo>
                  <a:lnTo>
                    <a:pt x="5689" y="50744"/>
                  </a:lnTo>
                  <a:lnTo>
                    <a:pt x="5723" y="51357"/>
                  </a:lnTo>
                  <a:lnTo>
                    <a:pt x="5765" y="51971"/>
                  </a:lnTo>
                  <a:lnTo>
                    <a:pt x="5808" y="52496"/>
                  </a:lnTo>
                  <a:lnTo>
                    <a:pt x="5859" y="52935"/>
                  </a:lnTo>
                  <a:lnTo>
                    <a:pt x="5910" y="53329"/>
                  </a:lnTo>
                  <a:lnTo>
                    <a:pt x="5969" y="53679"/>
                  </a:lnTo>
                  <a:lnTo>
                    <a:pt x="6037" y="53899"/>
                  </a:lnTo>
                  <a:lnTo>
                    <a:pt x="6105" y="54074"/>
                  </a:lnTo>
                  <a:lnTo>
                    <a:pt x="6173" y="54162"/>
                  </a:lnTo>
                  <a:lnTo>
                    <a:pt x="6258" y="54162"/>
                  </a:lnTo>
                  <a:lnTo>
                    <a:pt x="6343" y="54030"/>
                  </a:lnTo>
                  <a:lnTo>
                    <a:pt x="6385" y="53942"/>
                  </a:lnTo>
                  <a:lnTo>
                    <a:pt x="6436" y="53811"/>
                  </a:lnTo>
                  <a:lnTo>
                    <a:pt x="6479" y="53636"/>
                  </a:lnTo>
                  <a:lnTo>
                    <a:pt x="6521" y="53417"/>
                  </a:lnTo>
                  <a:lnTo>
                    <a:pt x="6589" y="52935"/>
                  </a:lnTo>
                  <a:lnTo>
                    <a:pt x="6657" y="52409"/>
                  </a:lnTo>
                  <a:lnTo>
                    <a:pt x="6708" y="51795"/>
                  </a:lnTo>
                  <a:lnTo>
                    <a:pt x="6750" y="51226"/>
                  </a:lnTo>
                  <a:lnTo>
                    <a:pt x="6827" y="50174"/>
                  </a:lnTo>
                  <a:lnTo>
                    <a:pt x="6878" y="49297"/>
                  </a:lnTo>
                  <a:lnTo>
                    <a:pt x="6912" y="48421"/>
                  </a:lnTo>
                  <a:lnTo>
                    <a:pt x="6937" y="47501"/>
                  </a:lnTo>
                  <a:lnTo>
                    <a:pt x="6946" y="46581"/>
                  </a:lnTo>
                  <a:lnTo>
                    <a:pt x="6946" y="45704"/>
                  </a:lnTo>
                  <a:lnTo>
                    <a:pt x="6929" y="44784"/>
                  </a:lnTo>
                  <a:lnTo>
                    <a:pt x="6912" y="43864"/>
                  </a:lnTo>
                  <a:lnTo>
                    <a:pt x="6869" y="42987"/>
                  </a:lnTo>
                  <a:lnTo>
                    <a:pt x="6835" y="42199"/>
                  </a:lnTo>
                  <a:lnTo>
                    <a:pt x="6784" y="41454"/>
                  </a:lnTo>
                  <a:lnTo>
                    <a:pt x="6733" y="40709"/>
                  </a:lnTo>
                  <a:lnTo>
                    <a:pt x="6682" y="39964"/>
                  </a:lnTo>
                  <a:lnTo>
                    <a:pt x="6555" y="38474"/>
                  </a:lnTo>
                  <a:lnTo>
                    <a:pt x="6419" y="37028"/>
                  </a:lnTo>
                  <a:lnTo>
                    <a:pt x="6266" y="35626"/>
                  </a:lnTo>
                  <a:lnTo>
                    <a:pt x="6114" y="34223"/>
                  </a:lnTo>
                  <a:lnTo>
                    <a:pt x="5799" y="31463"/>
                  </a:lnTo>
                  <a:lnTo>
                    <a:pt x="5808" y="31156"/>
                  </a:lnTo>
                  <a:lnTo>
                    <a:pt x="5808" y="30981"/>
                  </a:lnTo>
                  <a:lnTo>
                    <a:pt x="5799" y="30849"/>
                  </a:lnTo>
                  <a:lnTo>
                    <a:pt x="6131" y="27212"/>
                  </a:lnTo>
                  <a:lnTo>
                    <a:pt x="6283" y="25372"/>
                  </a:lnTo>
                  <a:lnTo>
                    <a:pt x="6436" y="23531"/>
                  </a:lnTo>
                  <a:lnTo>
                    <a:pt x="6581" y="21691"/>
                  </a:lnTo>
                  <a:lnTo>
                    <a:pt x="6708" y="19807"/>
                  </a:lnTo>
                  <a:lnTo>
                    <a:pt x="6827" y="17966"/>
                  </a:lnTo>
                  <a:lnTo>
                    <a:pt x="6937" y="16082"/>
                  </a:lnTo>
                  <a:lnTo>
                    <a:pt x="7031" y="14154"/>
                  </a:lnTo>
                  <a:lnTo>
                    <a:pt x="7107" y="12270"/>
                  </a:lnTo>
                  <a:lnTo>
                    <a:pt x="7158" y="10342"/>
                  </a:lnTo>
                  <a:lnTo>
                    <a:pt x="7200" y="8413"/>
                  </a:lnTo>
                  <a:lnTo>
                    <a:pt x="7217" y="7449"/>
                  </a:lnTo>
                  <a:lnTo>
                    <a:pt x="7217" y="6485"/>
                  </a:lnTo>
                  <a:lnTo>
                    <a:pt x="7226" y="5478"/>
                  </a:lnTo>
                  <a:lnTo>
                    <a:pt x="7217" y="4514"/>
                  </a:lnTo>
                  <a:lnTo>
                    <a:pt x="7209" y="3506"/>
                  </a:lnTo>
                  <a:lnTo>
                    <a:pt x="7192" y="2542"/>
                  </a:lnTo>
                  <a:lnTo>
                    <a:pt x="7175" y="1534"/>
                  </a:lnTo>
                  <a:lnTo>
                    <a:pt x="7141" y="526"/>
                  </a:lnTo>
                  <a:lnTo>
                    <a:pt x="7132" y="394"/>
                  </a:lnTo>
                  <a:lnTo>
                    <a:pt x="7124" y="263"/>
                  </a:lnTo>
                  <a:lnTo>
                    <a:pt x="7107" y="175"/>
                  </a:lnTo>
                  <a:lnTo>
                    <a:pt x="7090" y="88"/>
                  </a:lnTo>
                  <a:lnTo>
                    <a:pt x="704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689;p66">
              <a:extLst>
                <a:ext uri="{FF2B5EF4-FFF2-40B4-BE49-F238E27FC236}">
                  <a16:creationId xmlns:a16="http://schemas.microsoft.com/office/drawing/2014/main" id="{50094244-3B2D-43DE-AC90-788B9CC558FE}"/>
                </a:ext>
              </a:extLst>
            </p:cNvPr>
            <p:cNvSpPr/>
            <p:nvPr/>
          </p:nvSpPr>
          <p:spPr>
            <a:xfrm rot="10800000">
              <a:off x="3732201" y="5743845"/>
              <a:ext cx="170380" cy="247549"/>
            </a:xfrm>
            <a:custGeom>
              <a:avLst/>
              <a:gdLst/>
              <a:ahLst/>
              <a:cxnLst/>
              <a:rect l="l" t="t" r="r" b="b"/>
              <a:pathLst>
                <a:path w="18044" h="90927" extrusionOk="0">
                  <a:moveTo>
                    <a:pt x="3100" y="1359"/>
                  </a:moveTo>
                  <a:lnTo>
                    <a:pt x="3244" y="1402"/>
                  </a:lnTo>
                  <a:lnTo>
                    <a:pt x="3389" y="1490"/>
                  </a:lnTo>
                  <a:lnTo>
                    <a:pt x="3533" y="1622"/>
                  </a:lnTo>
                  <a:lnTo>
                    <a:pt x="3669" y="1841"/>
                  </a:lnTo>
                  <a:lnTo>
                    <a:pt x="3728" y="1972"/>
                  </a:lnTo>
                  <a:lnTo>
                    <a:pt x="3779" y="2147"/>
                  </a:lnTo>
                  <a:lnTo>
                    <a:pt x="3839" y="2323"/>
                  </a:lnTo>
                  <a:lnTo>
                    <a:pt x="3881" y="2542"/>
                  </a:lnTo>
                  <a:lnTo>
                    <a:pt x="3924" y="2805"/>
                  </a:lnTo>
                  <a:lnTo>
                    <a:pt x="3958" y="3068"/>
                  </a:lnTo>
                  <a:lnTo>
                    <a:pt x="3975" y="3331"/>
                  </a:lnTo>
                  <a:lnTo>
                    <a:pt x="3975" y="3550"/>
                  </a:lnTo>
                  <a:lnTo>
                    <a:pt x="3975" y="3813"/>
                  </a:lnTo>
                  <a:lnTo>
                    <a:pt x="3958" y="4032"/>
                  </a:lnTo>
                  <a:lnTo>
                    <a:pt x="3932" y="4251"/>
                  </a:lnTo>
                  <a:lnTo>
                    <a:pt x="3898" y="4470"/>
                  </a:lnTo>
                  <a:lnTo>
                    <a:pt x="3856" y="4689"/>
                  </a:lnTo>
                  <a:lnTo>
                    <a:pt x="3805" y="4908"/>
                  </a:lnTo>
                  <a:lnTo>
                    <a:pt x="3686" y="5259"/>
                  </a:lnTo>
                  <a:lnTo>
                    <a:pt x="3550" y="5609"/>
                  </a:lnTo>
                  <a:lnTo>
                    <a:pt x="3389" y="5960"/>
                  </a:lnTo>
                  <a:lnTo>
                    <a:pt x="3227" y="6223"/>
                  </a:lnTo>
                  <a:lnTo>
                    <a:pt x="3058" y="6486"/>
                  </a:lnTo>
                  <a:lnTo>
                    <a:pt x="2888" y="6705"/>
                  </a:lnTo>
                  <a:lnTo>
                    <a:pt x="2726" y="6880"/>
                  </a:lnTo>
                  <a:lnTo>
                    <a:pt x="2455" y="7143"/>
                  </a:lnTo>
                  <a:lnTo>
                    <a:pt x="2285" y="7274"/>
                  </a:lnTo>
                  <a:lnTo>
                    <a:pt x="2124" y="7318"/>
                  </a:lnTo>
                  <a:lnTo>
                    <a:pt x="1962" y="7274"/>
                  </a:lnTo>
                  <a:lnTo>
                    <a:pt x="1631" y="7187"/>
                  </a:lnTo>
                  <a:lnTo>
                    <a:pt x="1461" y="7143"/>
                  </a:lnTo>
                  <a:lnTo>
                    <a:pt x="1300" y="7143"/>
                  </a:lnTo>
                  <a:lnTo>
                    <a:pt x="1139" y="7187"/>
                  </a:lnTo>
                  <a:lnTo>
                    <a:pt x="986" y="7318"/>
                  </a:lnTo>
                  <a:lnTo>
                    <a:pt x="1079" y="6617"/>
                  </a:lnTo>
                  <a:lnTo>
                    <a:pt x="1173" y="5916"/>
                  </a:lnTo>
                  <a:lnTo>
                    <a:pt x="1275" y="5302"/>
                  </a:lnTo>
                  <a:lnTo>
                    <a:pt x="1385" y="4645"/>
                  </a:lnTo>
                  <a:lnTo>
                    <a:pt x="1504" y="4075"/>
                  </a:lnTo>
                  <a:lnTo>
                    <a:pt x="1631" y="3550"/>
                  </a:lnTo>
                  <a:lnTo>
                    <a:pt x="1775" y="3024"/>
                  </a:lnTo>
                  <a:lnTo>
                    <a:pt x="1928" y="2586"/>
                  </a:lnTo>
                  <a:lnTo>
                    <a:pt x="2039" y="2323"/>
                  </a:lnTo>
                  <a:lnTo>
                    <a:pt x="2149" y="2104"/>
                  </a:lnTo>
                  <a:lnTo>
                    <a:pt x="2259" y="1884"/>
                  </a:lnTo>
                  <a:lnTo>
                    <a:pt x="2378" y="1709"/>
                  </a:lnTo>
                  <a:lnTo>
                    <a:pt x="2489" y="1578"/>
                  </a:lnTo>
                  <a:lnTo>
                    <a:pt x="2608" y="1490"/>
                  </a:lnTo>
                  <a:lnTo>
                    <a:pt x="2726" y="1402"/>
                  </a:lnTo>
                  <a:lnTo>
                    <a:pt x="2845" y="1359"/>
                  </a:lnTo>
                  <a:close/>
                  <a:moveTo>
                    <a:pt x="5562" y="8370"/>
                  </a:moveTo>
                  <a:lnTo>
                    <a:pt x="5647" y="8414"/>
                  </a:lnTo>
                  <a:lnTo>
                    <a:pt x="5715" y="8457"/>
                  </a:lnTo>
                  <a:lnTo>
                    <a:pt x="5792" y="8545"/>
                  </a:lnTo>
                  <a:lnTo>
                    <a:pt x="5859" y="8677"/>
                  </a:lnTo>
                  <a:lnTo>
                    <a:pt x="5927" y="8808"/>
                  </a:lnTo>
                  <a:lnTo>
                    <a:pt x="5987" y="9027"/>
                  </a:lnTo>
                  <a:lnTo>
                    <a:pt x="6046" y="9246"/>
                  </a:lnTo>
                  <a:lnTo>
                    <a:pt x="6106" y="9509"/>
                  </a:lnTo>
                  <a:lnTo>
                    <a:pt x="6157" y="9816"/>
                  </a:lnTo>
                  <a:lnTo>
                    <a:pt x="6199" y="10123"/>
                  </a:lnTo>
                  <a:lnTo>
                    <a:pt x="6233" y="10517"/>
                  </a:lnTo>
                  <a:lnTo>
                    <a:pt x="6267" y="10955"/>
                  </a:lnTo>
                  <a:lnTo>
                    <a:pt x="6301" y="11481"/>
                  </a:lnTo>
                  <a:lnTo>
                    <a:pt x="6309" y="11919"/>
                  </a:lnTo>
                  <a:lnTo>
                    <a:pt x="6309" y="12357"/>
                  </a:lnTo>
                  <a:lnTo>
                    <a:pt x="6301" y="12796"/>
                  </a:lnTo>
                  <a:lnTo>
                    <a:pt x="6275" y="13146"/>
                  </a:lnTo>
                  <a:lnTo>
                    <a:pt x="6242" y="13497"/>
                  </a:lnTo>
                  <a:lnTo>
                    <a:pt x="6199" y="13847"/>
                  </a:lnTo>
                  <a:lnTo>
                    <a:pt x="6148" y="14154"/>
                  </a:lnTo>
                  <a:lnTo>
                    <a:pt x="6089" y="14417"/>
                  </a:lnTo>
                  <a:lnTo>
                    <a:pt x="6021" y="14680"/>
                  </a:lnTo>
                  <a:lnTo>
                    <a:pt x="5944" y="14899"/>
                  </a:lnTo>
                  <a:lnTo>
                    <a:pt x="5859" y="15118"/>
                  </a:lnTo>
                  <a:lnTo>
                    <a:pt x="5775" y="15293"/>
                  </a:lnTo>
                  <a:lnTo>
                    <a:pt x="5681" y="15469"/>
                  </a:lnTo>
                  <a:lnTo>
                    <a:pt x="5486" y="15732"/>
                  </a:lnTo>
                  <a:lnTo>
                    <a:pt x="5274" y="15951"/>
                  </a:lnTo>
                  <a:lnTo>
                    <a:pt x="5061" y="16082"/>
                  </a:lnTo>
                  <a:lnTo>
                    <a:pt x="4849" y="16170"/>
                  </a:lnTo>
                  <a:lnTo>
                    <a:pt x="4645" y="16257"/>
                  </a:lnTo>
                  <a:lnTo>
                    <a:pt x="4272" y="16257"/>
                  </a:lnTo>
                  <a:lnTo>
                    <a:pt x="4000" y="16170"/>
                  </a:lnTo>
                  <a:lnTo>
                    <a:pt x="3864" y="16126"/>
                  </a:lnTo>
                  <a:lnTo>
                    <a:pt x="3720" y="16126"/>
                  </a:lnTo>
                  <a:lnTo>
                    <a:pt x="3567" y="16170"/>
                  </a:lnTo>
                  <a:lnTo>
                    <a:pt x="3423" y="16257"/>
                  </a:lnTo>
                  <a:lnTo>
                    <a:pt x="3278" y="16433"/>
                  </a:lnTo>
                  <a:lnTo>
                    <a:pt x="3142" y="16652"/>
                  </a:lnTo>
                  <a:lnTo>
                    <a:pt x="3015" y="16915"/>
                  </a:lnTo>
                  <a:lnTo>
                    <a:pt x="2956" y="17090"/>
                  </a:lnTo>
                  <a:lnTo>
                    <a:pt x="2896" y="17309"/>
                  </a:lnTo>
                  <a:lnTo>
                    <a:pt x="3151" y="15600"/>
                  </a:lnTo>
                  <a:lnTo>
                    <a:pt x="3278" y="14768"/>
                  </a:lnTo>
                  <a:lnTo>
                    <a:pt x="3414" y="13979"/>
                  </a:lnTo>
                  <a:lnTo>
                    <a:pt x="3559" y="13190"/>
                  </a:lnTo>
                  <a:lnTo>
                    <a:pt x="3711" y="12445"/>
                  </a:lnTo>
                  <a:lnTo>
                    <a:pt x="3873" y="11788"/>
                  </a:lnTo>
                  <a:lnTo>
                    <a:pt x="4042" y="11130"/>
                  </a:lnTo>
                  <a:lnTo>
                    <a:pt x="4153" y="10736"/>
                  </a:lnTo>
                  <a:lnTo>
                    <a:pt x="4280" y="10386"/>
                  </a:lnTo>
                  <a:lnTo>
                    <a:pt x="4425" y="9991"/>
                  </a:lnTo>
                  <a:lnTo>
                    <a:pt x="4569" y="9641"/>
                  </a:lnTo>
                  <a:lnTo>
                    <a:pt x="4730" y="9290"/>
                  </a:lnTo>
                  <a:lnTo>
                    <a:pt x="4900" y="8983"/>
                  </a:lnTo>
                  <a:lnTo>
                    <a:pt x="5070" y="8720"/>
                  </a:lnTo>
                  <a:lnTo>
                    <a:pt x="5240" y="8501"/>
                  </a:lnTo>
                  <a:lnTo>
                    <a:pt x="5401" y="8414"/>
                  </a:lnTo>
                  <a:lnTo>
                    <a:pt x="5562" y="8370"/>
                  </a:lnTo>
                  <a:close/>
                  <a:moveTo>
                    <a:pt x="8194" y="20990"/>
                  </a:moveTo>
                  <a:lnTo>
                    <a:pt x="8279" y="21034"/>
                  </a:lnTo>
                  <a:lnTo>
                    <a:pt x="8356" y="21121"/>
                  </a:lnTo>
                  <a:lnTo>
                    <a:pt x="8449" y="21297"/>
                  </a:lnTo>
                  <a:lnTo>
                    <a:pt x="8483" y="21384"/>
                  </a:lnTo>
                  <a:lnTo>
                    <a:pt x="8517" y="21472"/>
                  </a:lnTo>
                  <a:lnTo>
                    <a:pt x="8534" y="21603"/>
                  </a:lnTo>
                  <a:lnTo>
                    <a:pt x="8551" y="21735"/>
                  </a:lnTo>
                  <a:lnTo>
                    <a:pt x="8559" y="21866"/>
                  </a:lnTo>
                  <a:lnTo>
                    <a:pt x="8559" y="21998"/>
                  </a:lnTo>
                  <a:lnTo>
                    <a:pt x="8551" y="22305"/>
                  </a:lnTo>
                  <a:lnTo>
                    <a:pt x="8525" y="22611"/>
                  </a:lnTo>
                  <a:lnTo>
                    <a:pt x="8483" y="22918"/>
                  </a:lnTo>
                  <a:lnTo>
                    <a:pt x="8424" y="23225"/>
                  </a:lnTo>
                  <a:lnTo>
                    <a:pt x="8356" y="23531"/>
                  </a:lnTo>
                  <a:lnTo>
                    <a:pt x="8288" y="23838"/>
                  </a:lnTo>
                  <a:lnTo>
                    <a:pt x="8143" y="24408"/>
                  </a:lnTo>
                  <a:lnTo>
                    <a:pt x="8008" y="24846"/>
                  </a:lnTo>
                  <a:lnTo>
                    <a:pt x="7914" y="25065"/>
                  </a:lnTo>
                  <a:lnTo>
                    <a:pt x="7727" y="25460"/>
                  </a:lnTo>
                  <a:lnTo>
                    <a:pt x="7524" y="25810"/>
                  </a:lnTo>
                  <a:lnTo>
                    <a:pt x="7320" y="26073"/>
                  </a:lnTo>
                  <a:lnTo>
                    <a:pt x="7116" y="26292"/>
                  </a:lnTo>
                  <a:lnTo>
                    <a:pt x="6751" y="26643"/>
                  </a:lnTo>
                  <a:lnTo>
                    <a:pt x="6377" y="26993"/>
                  </a:lnTo>
                  <a:lnTo>
                    <a:pt x="6004" y="27388"/>
                  </a:lnTo>
                  <a:lnTo>
                    <a:pt x="5825" y="27607"/>
                  </a:lnTo>
                  <a:lnTo>
                    <a:pt x="5647" y="27913"/>
                  </a:lnTo>
                  <a:lnTo>
                    <a:pt x="5834" y="26862"/>
                  </a:lnTo>
                  <a:lnTo>
                    <a:pt x="5936" y="26380"/>
                  </a:lnTo>
                  <a:lnTo>
                    <a:pt x="6038" y="25898"/>
                  </a:lnTo>
                  <a:lnTo>
                    <a:pt x="6242" y="25065"/>
                  </a:lnTo>
                  <a:lnTo>
                    <a:pt x="6462" y="24276"/>
                  </a:lnTo>
                  <a:lnTo>
                    <a:pt x="6692" y="23531"/>
                  </a:lnTo>
                  <a:lnTo>
                    <a:pt x="6929" y="22918"/>
                  </a:lnTo>
                  <a:lnTo>
                    <a:pt x="7074" y="22567"/>
                  </a:lnTo>
                  <a:lnTo>
                    <a:pt x="7252" y="22173"/>
                  </a:lnTo>
                  <a:lnTo>
                    <a:pt x="7430" y="21823"/>
                  </a:lnTo>
                  <a:lnTo>
                    <a:pt x="7625" y="21472"/>
                  </a:lnTo>
                  <a:lnTo>
                    <a:pt x="7821" y="21209"/>
                  </a:lnTo>
                  <a:lnTo>
                    <a:pt x="7914" y="21121"/>
                  </a:lnTo>
                  <a:lnTo>
                    <a:pt x="8008" y="21034"/>
                  </a:lnTo>
                  <a:lnTo>
                    <a:pt x="8101" y="20990"/>
                  </a:lnTo>
                  <a:close/>
                  <a:moveTo>
                    <a:pt x="646" y="11788"/>
                  </a:moveTo>
                  <a:lnTo>
                    <a:pt x="714" y="13497"/>
                  </a:lnTo>
                  <a:lnTo>
                    <a:pt x="799" y="15162"/>
                  </a:lnTo>
                  <a:lnTo>
                    <a:pt x="884" y="16871"/>
                  </a:lnTo>
                  <a:lnTo>
                    <a:pt x="960" y="18580"/>
                  </a:lnTo>
                  <a:lnTo>
                    <a:pt x="1011" y="19675"/>
                  </a:lnTo>
                  <a:lnTo>
                    <a:pt x="1045" y="20858"/>
                  </a:lnTo>
                  <a:lnTo>
                    <a:pt x="1079" y="22085"/>
                  </a:lnTo>
                  <a:lnTo>
                    <a:pt x="1096" y="23356"/>
                  </a:lnTo>
                  <a:lnTo>
                    <a:pt x="1096" y="23970"/>
                  </a:lnTo>
                  <a:lnTo>
                    <a:pt x="1088" y="24627"/>
                  </a:lnTo>
                  <a:lnTo>
                    <a:pt x="1079" y="25240"/>
                  </a:lnTo>
                  <a:lnTo>
                    <a:pt x="1062" y="25810"/>
                  </a:lnTo>
                  <a:lnTo>
                    <a:pt x="1037" y="26424"/>
                  </a:lnTo>
                  <a:lnTo>
                    <a:pt x="1003" y="26949"/>
                  </a:lnTo>
                  <a:lnTo>
                    <a:pt x="960" y="27519"/>
                  </a:lnTo>
                  <a:lnTo>
                    <a:pt x="909" y="28001"/>
                  </a:lnTo>
                  <a:lnTo>
                    <a:pt x="875" y="28264"/>
                  </a:lnTo>
                  <a:lnTo>
                    <a:pt x="833" y="28483"/>
                  </a:lnTo>
                  <a:lnTo>
                    <a:pt x="791" y="28702"/>
                  </a:lnTo>
                  <a:lnTo>
                    <a:pt x="740" y="28834"/>
                  </a:lnTo>
                  <a:lnTo>
                    <a:pt x="697" y="28921"/>
                  </a:lnTo>
                  <a:lnTo>
                    <a:pt x="646" y="28965"/>
                  </a:lnTo>
                  <a:lnTo>
                    <a:pt x="544" y="28965"/>
                  </a:lnTo>
                  <a:lnTo>
                    <a:pt x="502" y="28878"/>
                  </a:lnTo>
                  <a:lnTo>
                    <a:pt x="451" y="28790"/>
                  </a:lnTo>
                  <a:lnTo>
                    <a:pt x="409" y="28658"/>
                  </a:lnTo>
                  <a:lnTo>
                    <a:pt x="375" y="28483"/>
                  </a:lnTo>
                  <a:lnTo>
                    <a:pt x="341" y="28308"/>
                  </a:lnTo>
                  <a:lnTo>
                    <a:pt x="307" y="28045"/>
                  </a:lnTo>
                  <a:lnTo>
                    <a:pt x="281" y="27782"/>
                  </a:lnTo>
                  <a:lnTo>
                    <a:pt x="264" y="27519"/>
                  </a:lnTo>
                  <a:lnTo>
                    <a:pt x="247" y="26818"/>
                  </a:lnTo>
                  <a:lnTo>
                    <a:pt x="239" y="26161"/>
                  </a:lnTo>
                  <a:lnTo>
                    <a:pt x="239" y="25460"/>
                  </a:lnTo>
                  <a:lnTo>
                    <a:pt x="239" y="24802"/>
                  </a:lnTo>
                  <a:lnTo>
                    <a:pt x="273" y="23400"/>
                  </a:lnTo>
                  <a:lnTo>
                    <a:pt x="315" y="21998"/>
                  </a:lnTo>
                  <a:lnTo>
                    <a:pt x="409" y="19237"/>
                  </a:lnTo>
                  <a:lnTo>
                    <a:pt x="527" y="15512"/>
                  </a:lnTo>
                  <a:lnTo>
                    <a:pt x="646" y="11788"/>
                  </a:lnTo>
                  <a:close/>
                  <a:moveTo>
                    <a:pt x="10546" y="27300"/>
                  </a:moveTo>
                  <a:lnTo>
                    <a:pt x="10631" y="27388"/>
                  </a:lnTo>
                  <a:lnTo>
                    <a:pt x="10725" y="27475"/>
                  </a:lnTo>
                  <a:lnTo>
                    <a:pt x="10826" y="27607"/>
                  </a:lnTo>
                  <a:lnTo>
                    <a:pt x="10920" y="27782"/>
                  </a:lnTo>
                  <a:lnTo>
                    <a:pt x="11022" y="27957"/>
                  </a:lnTo>
                  <a:lnTo>
                    <a:pt x="11115" y="28220"/>
                  </a:lnTo>
                  <a:lnTo>
                    <a:pt x="11200" y="28483"/>
                  </a:lnTo>
                  <a:lnTo>
                    <a:pt x="11276" y="28790"/>
                  </a:lnTo>
                  <a:lnTo>
                    <a:pt x="11327" y="29097"/>
                  </a:lnTo>
                  <a:lnTo>
                    <a:pt x="11353" y="29316"/>
                  </a:lnTo>
                  <a:lnTo>
                    <a:pt x="11370" y="29491"/>
                  </a:lnTo>
                  <a:lnTo>
                    <a:pt x="11378" y="29666"/>
                  </a:lnTo>
                  <a:lnTo>
                    <a:pt x="11387" y="29885"/>
                  </a:lnTo>
                  <a:lnTo>
                    <a:pt x="11387" y="30104"/>
                  </a:lnTo>
                  <a:lnTo>
                    <a:pt x="11378" y="30324"/>
                  </a:lnTo>
                  <a:lnTo>
                    <a:pt x="11370" y="30543"/>
                  </a:lnTo>
                  <a:lnTo>
                    <a:pt x="11344" y="30806"/>
                  </a:lnTo>
                  <a:lnTo>
                    <a:pt x="11319" y="31025"/>
                  </a:lnTo>
                  <a:lnTo>
                    <a:pt x="11285" y="31288"/>
                  </a:lnTo>
                  <a:lnTo>
                    <a:pt x="11234" y="31551"/>
                  </a:lnTo>
                  <a:lnTo>
                    <a:pt x="11183" y="31813"/>
                  </a:lnTo>
                  <a:lnTo>
                    <a:pt x="11132" y="32033"/>
                  </a:lnTo>
                  <a:lnTo>
                    <a:pt x="11073" y="32208"/>
                  </a:lnTo>
                  <a:lnTo>
                    <a:pt x="10945" y="32558"/>
                  </a:lnTo>
                  <a:lnTo>
                    <a:pt x="10809" y="32821"/>
                  </a:lnTo>
                  <a:lnTo>
                    <a:pt x="10657" y="33084"/>
                  </a:lnTo>
                  <a:lnTo>
                    <a:pt x="10512" y="33260"/>
                  </a:lnTo>
                  <a:lnTo>
                    <a:pt x="10359" y="33435"/>
                  </a:lnTo>
                  <a:lnTo>
                    <a:pt x="10088" y="33742"/>
                  </a:lnTo>
                  <a:lnTo>
                    <a:pt x="9833" y="34004"/>
                  </a:lnTo>
                  <a:lnTo>
                    <a:pt x="9578" y="34267"/>
                  </a:lnTo>
                  <a:lnTo>
                    <a:pt x="9324" y="34443"/>
                  </a:lnTo>
                  <a:lnTo>
                    <a:pt x="9069" y="34618"/>
                  </a:lnTo>
                  <a:lnTo>
                    <a:pt x="8755" y="34749"/>
                  </a:lnTo>
                  <a:lnTo>
                    <a:pt x="8593" y="34837"/>
                  </a:lnTo>
                  <a:lnTo>
                    <a:pt x="8441" y="34969"/>
                  </a:lnTo>
                  <a:lnTo>
                    <a:pt x="8559" y="34311"/>
                  </a:lnTo>
                  <a:lnTo>
                    <a:pt x="8678" y="33654"/>
                  </a:lnTo>
                  <a:lnTo>
                    <a:pt x="8899" y="32295"/>
                  </a:lnTo>
                  <a:lnTo>
                    <a:pt x="9137" y="30937"/>
                  </a:lnTo>
                  <a:lnTo>
                    <a:pt x="9256" y="30280"/>
                  </a:lnTo>
                  <a:lnTo>
                    <a:pt x="9383" y="29666"/>
                  </a:lnTo>
                  <a:lnTo>
                    <a:pt x="9502" y="29184"/>
                  </a:lnTo>
                  <a:lnTo>
                    <a:pt x="9621" y="28702"/>
                  </a:lnTo>
                  <a:lnTo>
                    <a:pt x="9748" y="28308"/>
                  </a:lnTo>
                  <a:lnTo>
                    <a:pt x="9884" y="27957"/>
                  </a:lnTo>
                  <a:lnTo>
                    <a:pt x="10020" y="27694"/>
                  </a:lnTo>
                  <a:lnTo>
                    <a:pt x="10164" y="27475"/>
                  </a:lnTo>
                  <a:lnTo>
                    <a:pt x="10317" y="27344"/>
                  </a:lnTo>
                  <a:lnTo>
                    <a:pt x="10470" y="27300"/>
                  </a:lnTo>
                  <a:close/>
                  <a:moveTo>
                    <a:pt x="2633" y="21428"/>
                  </a:moveTo>
                  <a:lnTo>
                    <a:pt x="2709" y="22261"/>
                  </a:lnTo>
                  <a:lnTo>
                    <a:pt x="2803" y="23049"/>
                  </a:lnTo>
                  <a:lnTo>
                    <a:pt x="3007" y="24627"/>
                  </a:lnTo>
                  <a:lnTo>
                    <a:pt x="3210" y="26205"/>
                  </a:lnTo>
                  <a:lnTo>
                    <a:pt x="3304" y="26993"/>
                  </a:lnTo>
                  <a:lnTo>
                    <a:pt x="3389" y="27782"/>
                  </a:lnTo>
                  <a:lnTo>
                    <a:pt x="3457" y="28615"/>
                  </a:lnTo>
                  <a:lnTo>
                    <a:pt x="3516" y="29403"/>
                  </a:lnTo>
                  <a:lnTo>
                    <a:pt x="3542" y="29798"/>
                  </a:lnTo>
                  <a:lnTo>
                    <a:pt x="3550" y="30236"/>
                  </a:lnTo>
                  <a:lnTo>
                    <a:pt x="3567" y="30630"/>
                  </a:lnTo>
                  <a:lnTo>
                    <a:pt x="3567" y="31069"/>
                  </a:lnTo>
                  <a:lnTo>
                    <a:pt x="3567" y="31507"/>
                  </a:lnTo>
                  <a:lnTo>
                    <a:pt x="3559" y="31945"/>
                  </a:lnTo>
                  <a:lnTo>
                    <a:pt x="3542" y="32383"/>
                  </a:lnTo>
                  <a:lnTo>
                    <a:pt x="3525" y="32821"/>
                  </a:lnTo>
                  <a:lnTo>
                    <a:pt x="3491" y="33260"/>
                  </a:lnTo>
                  <a:lnTo>
                    <a:pt x="3448" y="33742"/>
                  </a:lnTo>
                  <a:lnTo>
                    <a:pt x="3406" y="34180"/>
                  </a:lnTo>
                  <a:lnTo>
                    <a:pt x="3346" y="34662"/>
                  </a:lnTo>
                  <a:lnTo>
                    <a:pt x="3295" y="35012"/>
                  </a:lnTo>
                  <a:lnTo>
                    <a:pt x="3244" y="35363"/>
                  </a:lnTo>
                  <a:lnTo>
                    <a:pt x="3176" y="35670"/>
                  </a:lnTo>
                  <a:lnTo>
                    <a:pt x="3109" y="36020"/>
                  </a:lnTo>
                  <a:lnTo>
                    <a:pt x="3032" y="36327"/>
                  </a:lnTo>
                  <a:lnTo>
                    <a:pt x="2956" y="36590"/>
                  </a:lnTo>
                  <a:lnTo>
                    <a:pt x="2871" y="36853"/>
                  </a:lnTo>
                  <a:lnTo>
                    <a:pt x="2786" y="37072"/>
                  </a:lnTo>
                  <a:lnTo>
                    <a:pt x="2692" y="37203"/>
                  </a:lnTo>
                  <a:lnTo>
                    <a:pt x="2608" y="37335"/>
                  </a:lnTo>
                  <a:lnTo>
                    <a:pt x="2523" y="37379"/>
                  </a:lnTo>
                  <a:lnTo>
                    <a:pt x="2429" y="37335"/>
                  </a:lnTo>
                  <a:lnTo>
                    <a:pt x="2353" y="37247"/>
                  </a:lnTo>
                  <a:lnTo>
                    <a:pt x="2268" y="37028"/>
                  </a:lnTo>
                  <a:lnTo>
                    <a:pt x="2192" y="36765"/>
                  </a:lnTo>
                  <a:lnTo>
                    <a:pt x="2124" y="36371"/>
                  </a:lnTo>
                  <a:lnTo>
                    <a:pt x="2090" y="36064"/>
                  </a:lnTo>
                  <a:lnTo>
                    <a:pt x="2056" y="35757"/>
                  </a:lnTo>
                  <a:lnTo>
                    <a:pt x="2039" y="35407"/>
                  </a:lnTo>
                  <a:lnTo>
                    <a:pt x="2030" y="35056"/>
                  </a:lnTo>
                  <a:lnTo>
                    <a:pt x="2022" y="34662"/>
                  </a:lnTo>
                  <a:lnTo>
                    <a:pt x="2030" y="34311"/>
                  </a:lnTo>
                  <a:lnTo>
                    <a:pt x="2047" y="33522"/>
                  </a:lnTo>
                  <a:lnTo>
                    <a:pt x="2081" y="32734"/>
                  </a:lnTo>
                  <a:lnTo>
                    <a:pt x="2124" y="31945"/>
                  </a:lnTo>
                  <a:lnTo>
                    <a:pt x="2200" y="30543"/>
                  </a:lnTo>
                  <a:lnTo>
                    <a:pt x="2310" y="28308"/>
                  </a:lnTo>
                  <a:lnTo>
                    <a:pt x="2438" y="26029"/>
                  </a:lnTo>
                  <a:lnTo>
                    <a:pt x="2497" y="24890"/>
                  </a:lnTo>
                  <a:lnTo>
                    <a:pt x="2548" y="23751"/>
                  </a:lnTo>
                  <a:lnTo>
                    <a:pt x="2591" y="22567"/>
                  </a:lnTo>
                  <a:lnTo>
                    <a:pt x="2633" y="21428"/>
                  </a:lnTo>
                  <a:close/>
                  <a:moveTo>
                    <a:pt x="13009" y="40402"/>
                  </a:moveTo>
                  <a:lnTo>
                    <a:pt x="13144" y="40490"/>
                  </a:lnTo>
                  <a:lnTo>
                    <a:pt x="13246" y="40577"/>
                  </a:lnTo>
                  <a:lnTo>
                    <a:pt x="13348" y="40665"/>
                  </a:lnTo>
                  <a:lnTo>
                    <a:pt x="13433" y="40709"/>
                  </a:lnTo>
                  <a:lnTo>
                    <a:pt x="13501" y="40840"/>
                  </a:lnTo>
                  <a:lnTo>
                    <a:pt x="13552" y="41059"/>
                  </a:lnTo>
                  <a:lnTo>
                    <a:pt x="13594" y="41322"/>
                  </a:lnTo>
                  <a:lnTo>
                    <a:pt x="13628" y="41673"/>
                  </a:lnTo>
                  <a:lnTo>
                    <a:pt x="13645" y="42067"/>
                  </a:lnTo>
                  <a:lnTo>
                    <a:pt x="13645" y="42549"/>
                  </a:lnTo>
                  <a:lnTo>
                    <a:pt x="13637" y="43075"/>
                  </a:lnTo>
                  <a:lnTo>
                    <a:pt x="13603" y="43207"/>
                  </a:lnTo>
                  <a:lnTo>
                    <a:pt x="13552" y="43294"/>
                  </a:lnTo>
                  <a:lnTo>
                    <a:pt x="13501" y="43338"/>
                  </a:lnTo>
                  <a:lnTo>
                    <a:pt x="13221" y="43338"/>
                  </a:lnTo>
                  <a:lnTo>
                    <a:pt x="12134" y="43382"/>
                  </a:lnTo>
                  <a:lnTo>
                    <a:pt x="10708" y="43382"/>
                  </a:lnTo>
                  <a:lnTo>
                    <a:pt x="11039" y="42593"/>
                  </a:lnTo>
                  <a:lnTo>
                    <a:pt x="11370" y="41892"/>
                  </a:lnTo>
                  <a:lnTo>
                    <a:pt x="11540" y="41541"/>
                  </a:lnTo>
                  <a:lnTo>
                    <a:pt x="11709" y="41279"/>
                  </a:lnTo>
                  <a:lnTo>
                    <a:pt x="11888" y="41016"/>
                  </a:lnTo>
                  <a:lnTo>
                    <a:pt x="12066" y="40797"/>
                  </a:lnTo>
                  <a:lnTo>
                    <a:pt x="12338" y="40534"/>
                  </a:lnTo>
                  <a:lnTo>
                    <a:pt x="12465" y="40446"/>
                  </a:lnTo>
                  <a:lnTo>
                    <a:pt x="12601" y="40402"/>
                  </a:lnTo>
                  <a:close/>
                  <a:moveTo>
                    <a:pt x="5325" y="32208"/>
                  </a:moveTo>
                  <a:lnTo>
                    <a:pt x="5392" y="33084"/>
                  </a:lnTo>
                  <a:lnTo>
                    <a:pt x="5477" y="33961"/>
                  </a:lnTo>
                  <a:lnTo>
                    <a:pt x="5562" y="34837"/>
                  </a:lnTo>
                  <a:lnTo>
                    <a:pt x="5664" y="35670"/>
                  </a:lnTo>
                  <a:lnTo>
                    <a:pt x="5859" y="37379"/>
                  </a:lnTo>
                  <a:lnTo>
                    <a:pt x="5953" y="38211"/>
                  </a:lnTo>
                  <a:lnTo>
                    <a:pt x="6038" y="39044"/>
                  </a:lnTo>
                  <a:lnTo>
                    <a:pt x="6114" y="39920"/>
                  </a:lnTo>
                  <a:lnTo>
                    <a:pt x="6174" y="40797"/>
                  </a:lnTo>
                  <a:lnTo>
                    <a:pt x="6199" y="41235"/>
                  </a:lnTo>
                  <a:lnTo>
                    <a:pt x="6216" y="41673"/>
                  </a:lnTo>
                  <a:lnTo>
                    <a:pt x="6233" y="42155"/>
                  </a:lnTo>
                  <a:lnTo>
                    <a:pt x="6233" y="42593"/>
                  </a:lnTo>
                  <a:lnTo>
                    <a:pt x="6233" y="43075"/>
                  </a:lnTo>
                  <a:lnTo>
                    <a:pt x="6233" y="43513"/>
                  </a:lnTo>
                  <a:lnTo>
                    <a:pt x="6216" y="43995"/>
                  </a:lnTo>
                  <a:lnTo>
                    <a:pt x="6199" y="44477"/>
                  </a:lnTo>
                  <a:lnTo>
                    <a:pt x="6165" y="45003"/>
                  </a:lnTo>
                  <a:lnTo>
                    <a:pt x="6131" y="45485"/>
                  </a:lnTo>
                  <a:lnTo>
                    <a:pt x="6080" y="46011"/>
                  </a:lnTo>
                  <a:lnTo>
                    <a:pt x="6021" y="46493"/>
                  </a:lnTo>
                  <a:lnTo>
                    <a:pt x="5970" y="46931"/>
                  </a:lnTo>
                  <a:lnTo>
                    <a:pt x="5910" y="47370"/>
                  </a:lnTo>
                  <a:lnTo>
                    <a:pt x="5834" y="47808"/>
                  </a:lnTo>
                  <a:lnTo>
                    <a:pt x="5792" y="47983"/>
                  </a:lnTo>
                  <a:lnTo>
                    <a:pt x="5749" y="48114"/>
                  </a:lnTo>
                  <a:lnTo>
                    <a:pt x="5707" y="48246"/>
                  </a:lnTo>
                  <a:lnTo>
                    <a:pt x="5664" y="48334"/>
                  </a:lnTo>
                  <a:lnTo>
                    <a:pt x="5562" y="48334"/>
                  </a:lnTo>
                  <a:lnTo>
                    <a:pt x="5511" y="48246"/>
                  </a:lnTo>
                  <a:lnTo>
                    <a:pt x="5460" y="48114"/>
                  </a:lnTo>
                  <a:lnTo>
                    <a:pt x="5401" y="47895"/>
                  </a:lnTo>
                  <a:lnTo>
                    <a:pt x="5350" y="47589"/>
                  </a:lnTo>
                  <a:lnTo>
                    <a:pt x="5316" y="47326"/>
                  </a:lnTo>
                  <a:lnTo>
                    <a:pt x="5291" y="46975"/>
                  </a:lnTo>
                  <a:lnTo>
                    <a:pt x="5274" y="46537"/>
                  </a:lnTo>
                  <a:lnTo>
                    <a:pt x="5265" y="46055"/>
                  </a:lnTo>
                  <a:lnTo>
                    <a:pt x="5248" y="45135"/>
                  </a:lnTo>
                  <a:lnTo>
                    <a:pt x="5240" y="44390"/>
                  </a:lnTo>
                  <a:lnTo>
                    <a:pt x="5214" y="42900"/>
                  </a:lnTo>
                  <a:lnTo>
                    <a:pt x="5197" y="41454"/>
                  </a:lnTo>
                  <a:lnTo>
                    <a:pt x="5189" y="39964"/>
                  </a:lnTo>
                  <a:lnTo>
                    <a:pt x="5189" y="38518"/>
                  </a:lnTo>
                  <a:lnTo>
                    <a:pt x="5206" y="36897"/>
                  </a:lnTo>
                  <a:lnTo>
                    <a:pt x="5240" y="35319"/>
                  </a:lnTo>
                  <a:lnTo>
                    <a:pt x="5325" y="32208"/>
                  </a:lnTo>
                  <a:close/>
                  <a:moveTo>
                    <a:pt x="7642" y="39000"/>
                  </a:moveTo>
                  <a:lnTo>
                    <a:pt x="7727" y="40358"/>
                  </a:lnTo>
                  <a:lnTo>
                    <a:pt x="7821" y="41717"/>
                  </a:lnTo>
                  <a:lnTo>
                    <a:pt x="7897" y="43075"/>
                  </a:lnTo>
                  <a:lnTo>
                    <a:pt x="7957" y="44477"/>
                  </a:lnTo>
                  <a:lnTo>
                    <a:pt x="7991" y="45485"/>
                  </a:lnTo>
                  <a:lnTo>
                    <a:pt x="8016" y="46449"/>
                  </a:lnTo>
                  <a:lnTo>
                    <a:pt x="8033" y="47457"/>
                  </a:lnTo>
                  <a:lnTo>
                    <a:pt x="8050" y="48465"/>
                  </a:lnTo>
                  <a:lnTo>
                    <a:pt x="8059" y="49166"/>
                  </a:lnTo>
                  <a:lnTo>
                    <a:pt x="8059" y="49867"/>
                  </a:lnTo>
                  <a:lnTo>
                    <a:pt x="8042" y="50700"/>
                  </a:lnTo>
                  <a:lnTo>
                    <a:pt x="8033" y="51007"/>
                  </a:lnTo>
                  <a:lnTo>
                    <a:pt x="8016" y="51226"/>
                  </a:lnTo>
                  <a:lnTo>
                    <a:pt x="7982" y="51357"/>
                  </a:lnTo>
                  <a:lnTo>
                    <a:pt x="7931" y="51401"/>
                  </a:lnTo>
                  <a:lnTo>
                    <a:pt x="7863" y="51401"/>
                  </a:lnTo>
                  <a:lnTo>
                    <a:pt x="7770" y="51357"/>
                  </a:lnTo>
                  <a:lnTo>
                    <a:pt x="7676" y="51270"/>
                  </a:lnTo>
                  <a:lnTo>
                    <a:pt x="7609" y="51182"/>
                  </a:lnTo>
                  <a:lnTo>
                    <a:pt x="7566" y="51050"/>
                  </a:lnTo>
                  <a:lnTo>
                    <a:pt x="7524" y="50919"/>
                  </a:lnTo>
                  <a:lnTo>
                    <a:pt x="7498" y="50700"/>
                  </a:lnTo>
                  <a:lnTo>
                    <a:pt x="7481" y="50481"/>
                  </a:lnTo>
                  <a:lnTo>
                    <a:pt x="7447" y="49736"/>
                  </a:lnTo>
                  <a:lnTo>
                    <a:pt x="7413" y="48772"/>
                  </a:lnTo>
                  <a:lnTo>
                    <a:pt x="7388" y="47764"/>
                  </a:lnTo>
                  <a:lnTo>
                    <a:pt x="7379" y="47019"/>
                  </a:lnTo>
                  <a:lnTo>
                    <a:pt x="7371" y="46230"/>
                  </a:lnTo>
                  <a:lnTo>
                    <a:pt x="7371" y="45441"/>
                  </a:lnTo>
                  <a:lnTo>
                    <a:pt x="7379" y="44697"/>
                  </a:lnTo>
                  <a:lnTo>
                    <a:pt x="7396" y="43952"/>
                  </a:lnTo>
                  <a:lnTo>
                    <a:pt x="7413" y="43207"/>
                  </a:lnTo>
                  <a:lnTo>
                    <a:pt x="7447" y="42506"/>
                  </a:lnTo>
                  <a:lnTo>
                    <a:pt x="7473" y="41804"/>
                  </a:lnTo>
                  <a:lnTo>
                    <a:pt x="7549" y="40358"/>
                  </a:lnTo>
                  <a:lnTo>
                    <a:pt x="7642" y="39000"/>
                  </a:lnTo>
                  <a:close/>
                  <a:moveTo>
                    <a:pt x="9392" y="45661"/>
                  </a:moveTo>
                  <a:lnTo>
                    <a:pt x="9485" y="46800"/>
                  </a:lnTo>
                  <a:lnTo>
                    <a:pt x="9578" y="47939"/>
                  </a:lnTo>
                  <a:lnTo>
                    <a:pt x="9680" y="49079"/>
                  </a:lnTo>
                  <a:lnTo>
                    <a:pt x="9774" y="50130"/>
                  </a:lnTo>
                  <a:lnTo>
                    <a:pt x="10071" y="53943"/>
                  </a:lnTo>
                  <a:lnTo>
                    <a:pt x="10139" y="54644"/>
                  </a:lnTo>
                  <a:lnTo>
                    <a:pt x="10164" y="55038"/>
                  </a:lnTo>
                  <a:lnTo>
                    <a:pt x="10181" y="55389"/>
                  </a:lnTo>
                  <a:lnTo>
                    <a:pt x="10224" y="55958"/>
                  </a:lnTo>
                  <a:lnTo>
                    <a:pt x="9808" y="56572"/>
                  </a:lnTo>
                  <a:lnTo>
                    <a:pt x="9782" y="56528"/>
                  </a:lnTo>
                  <a:lnTo>
                    <a:pt x="9757" y="56396"/>
                  </a:lnTo>
                  <a:lnTo>
                    <a:pt x="9706" y="56046"/>
                  </a:lnTo>
                  <a:lnTo>
                    <a:pt x="9663" y="55608"/>
                  </a:lnTo>
                  <a:lnTo>
                    <a:pt x="9621" y="55126"/>
                  </a:lnTo>
                  <a:lnTo>
                    <a:pt x="9553" y="54118"/>
                  </a:lnTo>
                  <a:lnTo>
                    <a:pt x="9510" y="53417"/>
                  </a:lnTo>
                  <a:lnTo>
                    <a:pt x="9459" y="52540"/>
                  </a:lnTo>
                  <a:lnTo>
                    <a:pt x="9425" y="51664"/>
                  </a:lnTo>
                  <a:lnTo>
                    <a:pt x="9400" y="50787"/>
                  </a:lnTo>
                  <a:lnTo>
                    <a:pt x="9383" y="49867"/>
                  </a:lnTo>
                  <a:lnTo>
                    <a:pt x="9375" y="48816"/>
                  </a:lnTo>
                  <a:lnTo>
                    <a:pt x="9375" y="47764"/>
                  </a:lnTo>
                  <a:lnTo>
                    <a:pt x="9392" y="45661"/>
                  </a:lnTo>
                  <a:close/>
                  <a:moveTo>
                    <a:pt x="13127" y="52277"/>
                  </a:moveTo>
                  <a:lnTo>
                    <a:pt x="13331" y="52321"/>
                  </a:lnTo>
                  <a:lnTo>
                    <a:pt x="13535" y="52409"/>
                  </a:lnTo>
                  <a:lnTo>
                    <a:pt x="13739" y="52540"/>
                  </a:lnTo>
                  <a:lnTo>
                    <a:pt x="13942" y="52716"/>
                  </a:lnTo>
                  <a:lnTo>
                    <a:pt x="14146" y="52935"/>
                  </a:lnTo>
                  <a:lnTo>
                    <a:pt x="14342" y="53154"/>
                  </a:lnTo>
                  <a:lnTo>
                    <a:pt x="14545" y="53461"/>
                  </a:lnTo>
                  <a:lnTo>
                    <a:pt x="14749" y="53767"/>
                  </a:lnTo>
                  <a:lnTo>
                    <a:pt x="14953" y="54162"/>
                  </a:lnTo>
                  <a:lnTo>
                    <a:pt x="15148" y="54556"/>
                  </a:lnTo>
                  <a:lnTo>
                    <a:pt x="15343" y="54994"/>
                  </a:lnTo>
                  <a:lnTo>
                    <a:pt x="15530" y="55476"/>
                  </a:lnTo>
                  <a:lnTo>
                    <a:pt x="15717" y="55958"/>
                  </a:lnTo>
                  <a:lnTo>
                    <a:pt x="15904" y="56528"/>
                  </a:lnTo>
                  <a:lnTo>
                    <a:pt x="15641" y="56703"/>
                  </a:lnTo>
                  <a:lnTo>
                    <a:pt x="15386" y="56791"/>
                  </a:lnTo>
                  <a:lnTo>
                    <a:pt x="15131" y="56791"/>
                  </a:lnTo>
                  <a:lnTo>
                    <a:pt x="14876" y="56703"/>
                  </a:lnTo>
                  <a:lnTo>
                    <a:pt x="14622" y="56528"/>
                  </a:lnTo>
                  <a:lnTo>
                    <a:pt x="14367" y="56309"/>
                  </a:lnTo>
                  <a:lnTo>
                    <a:pt x="14121" y="55958"/>
                  </a:lnTo>
                  <a:lnTo>
                    <a:pt x="13875" y="55564"/>
                  </a:lnTo>
                  <a:lnTo>
                    <a:pt x="13475" y="54775"/>
                  </a:lnTo>
                  <a:lnTo>
                    <a:pt x="13085" y="53986"/>
                  </a:lnTo>
                  <a:lnTo>
                    <a:pt x="12881" y="53636"/>
                  </a:lnTo>
                  <a:lnTo>
                    <a:pt x="12677" y="53329"/>
                  </a:lnTo>
                  <a:lnTo>
                    <a:pt x="12474" y="53066"/>
                  </a:lnTo>
                  <a:lnTo>
                    <a:pt x="12270" y="52891"/>
                  </a:lnTo>
                  <a:lnTo>
                    <a:pt x="12474" y="52628"/>
                  </a:lnTo>
                  <a:lnTo>
                    <a:pt x="12677" y="52409"/>
                  </a:lnTo>
                  <a:lnTo>
                    <a:pt x="12890" y="52321"/>
                  </a:lnTo>
                  <a:lnTo>
                    <a:pt x="13127" y="52277"/>
                  </a:lnTo>
                  <a:close/>
                  <a:moveTo>
                    <a:pt x="11268" y="53154"/>
                  </a:moveTo>
                  <a:lnTo>
                    <a:pt x="11455" y="54775"/>
                  </a:lnTo>
                  <a:lnTo>
                    <a:pt x="11540" y="55608"/>
                  </a:lnTo>
                  <a:lnTo>
                    <a:pt x="11616" y="56440"/>
                  </a:lnTo>
                  <a:lnTo>
                    <a:pt x="11718" y="57623"/>
                  </a:lnTo>
                  <a:lnTo>
                    <a:pt x="11811" y="58807"/>
                  </a:lnTo>
                  <a:lnTo>
                    <a:pt x="11913" y="60165"/>
                  </a:lnTo>
                  <a:lnTo>
                    <a:pt x="11871" y="60603"/>
                  </a:lnTo>
                  <a:lnTo>
                    <a:pt x="11837" y="60954"/>
                  </a:lnTo>
                  <a:lnTo>
                    <a:pt x="11794" y="61173"/>
                  </a:lnTo>
                  <a:lnTo>
                    <a:pt x="11760" y="61304"/>
                  </a:lnTo>
                  <a:lnTo>
                    <a:pt x="11718" y="61348"/>
                  </a:lnTo>
                  <a:lnTo>
                    <a:pt x="11684" y="61260"/>
                  </a:lnTo>
                  <a:lnTo>
                    <a:pt x="11650" y="61085"/>
                  </a:lnTo>
                  <a:lnTo>
                    <a:pt x="11625" y="60822"/>
                  </a:lnTo>
                  <a:lnTo>
                    <a:pt x="11574" y="60603"/>
                  </a:lnTo>
                  <a:lnTo>
                    <a:pt x="11531" y="60340"/>
                  </a:lnTo>
                  <a:lnTo>
                    <a:pt x="11489" y="60034"/>
                  </a:lnTo>
                  <a:lnTo>
                    <a:pt x="11455" y="59727"/>
                  </a:lnTo>
                  <a:lnTo>
                    <a:pt x="11421" y="59376"/>
                  </a:lnTo>
                  <a:lnTo>
                    <a:pt x="11395" y="59026"/>
                  </a:lnTo>
                  <a:lnTo>
                    <a:pt x="11344" y="58237"/>
                  </a:lnTo>
                  <a:lnTo>
                    <a:pt x="11319" y="57448"/>
                  </a:lnTo>
                  <a:lnTo>
                    <a:pt x="11293" y="56659"/>
                  </a:lnTo>
                  <a:lnTo>
                    <a:pt x="11268" y="55257"/>
                  </a:lnTo>
                  <a:lnTo>
                    <a:pt x="11268" y="54731"/>
                  </a:lnTo>
                  <a:lnTo>
                    <a:pt x="11268" y="54205"/>
                  </a:lnTo>
                  <a:lnTo>
                    <a:pt x="11268" y="53154"/>
                  </a:lnTo>
                  <a:close/>
                  <a:moveTo>
                    <a:pt x="13543" y="62400"/>
                  </a:moveTo>
                  <a:lnTo>
                    <a:pt x="13713" y="64240"/>
                  </a:lnTo>
                  <a:lnTo>
                    <a:pt x="13790" y="65160"/>
                  </a:lnTo>
                  <a:lnTo>
                    <a:pt x="13866" y="66124"/>
                  </a:lnTo>
                  <a:lnTo>
                    <a:pt x="13934" y="67132"/>
                  </a:lnTo>
                  <a:lnTo>
                    <a:pt x="13993" y="68184"/>
                  </a:lnTo>
                  <a:lnTo>
                    <a:pt x="14019" y="68535"/>
                  </a:lnTo>
                  <a:lnTo>
                    <a:pt x="14044" y="68929"/>
                  </a:lnTo>
                  <a:lnTo>
                    <a:pt x="14070" y="69236"/>
                  </a:lnTo>
                  <a:lnTo>
                    <a:pt x="14087" y="69499"/>
                  </a:lnTo>
                  <a:lnTo>
                    <a:pt x="14095" y="69630"/>
                  </a:lnTo>
                  <a:lnTo>
                    <a:pt x="14087" y="69674"/>
                  </a:lnTo>
                  <a:lnTo>
                    <a:pt x="14078" y="69718"/>
                  </a:lnTo>
                  <a:lnTo>
                    <a:pt x="14061" y="69718"/>
                  </a:lnTo>
                  <a:lnTo>
                    <a:pt x="14010" y="69586"/>
                  </a:lnTo>
                  <a:lnTo>
                    <a:pt x="13917" y="69236"/>
                  </a:lnTo>
                  <a:lnTo>
                    <a:pt x="13849" y="68929"/>
                  </a:lnTo>
                  <a:lnTo>
                    <a:pt x="13790" y="68578"/>
                  </a:lnTo>
                  <a:lnTo>
                    <a:pt x="13747" y="68228"/>
                  </a:lnTo>
                  <a:lnTo>
                    <a:pt x="13705" y="67877"/>
                  </a:lnTo>
                  <a:lnTo>
                    <a:pt x="13671" y="67483"/>
                  </a:lnTo>
                  <a:lnTo>
                    <a:pt x="13645" y="67045"/>
                  </a:lnTo>
                  <a:lnTo>
                    <a:pt x="13620" y="66606"/>
                  </a:lnTo>
                  <a:lnTo>
                    <a:pt x="13603" y="66168"/>
                  </a:lnTo>
                  <a:lnTo>
                    <a:pt x="13577" y="65248"/>
                  </a:lnTo>
                  <a:lnTo>
                    <a:pt x="13560" y="64284"/>
                  </a:lnTo>
                  <a:lnTo>
                    <a:pt x="13543" y="62400"/>
                  </a:lnTo>
                  <a:close/>
                  <a:moveTo>
                    <a:pt x="15004" y="65905"/>
                  </a:moveTo>
                  <a:lnTo>
                    <a:pt x="15301" y="65993"/>
                  </a:lnTo>
                  <a:lnTo>
                    <a:pt x="15590" y="66124"/>
                  </a:lnTo>
                  <a:lnTo>
                    <a:pt x="15734" y="66212"/>
                  </a:lnTo>
                  <a:lnTo>
                    <a:pt x="15878" y="66344"/>
                  </a:lnTo>
                  <a:lnTo>
                    <a:pt x="16023" y="66475"/>
                  </a:lnTo>
                  <a:lnTo>
                    <a:pt x="16167" y="66650"/>
                  </a:lnTo>
                  <a:lnTo>
                    <a:pt x="16388" y="67001"/>
                  </a:lnTo>
                  <a:lnTo>
                    <a:pt x="16600" y="67395"/>
                  </a:lnTo>
                  <a:lnTo>
                    <a:pt x="16804" y="67833"/>
                  </a:lnTo>
                  <a:lnTo>
                    <a:pt x="17008" y="68315"/>
                  </a:lnTo>
                  <a:lnTo>
                    <a:pt x="17186" y="68754"/>
                  </a:lnTo>
                  <a:lnTo>
                    <a:pt x="17398" y="69323"/>
                  </a:lnTo>
                  <a:lnTo>
                    <a:pt x="17509" y="69674"/>
                  </a:lnTo>
                  <a:lnTo>
                    <a:pt x="17602" y="70024"/>
                  </a:lnTo>
                  <a:lnTo>
                    <a:pt x="17678" y="70375"/>
                  </a:lnTo>
                  <a:lnTo>
                    <a:pt x="17712" y="70550"/>
                  </a:lnTo>
                  <a:lnTo>
                    <a:pt x="17729" y="70726"/>
                  </a:lnTo>
                  <a:lnTo>
                    <a:pt x="17780" y="71251"/>
                  </a:lnTo>
                  <a:lnTo>
                    <a:pt x="17789" y="71471"/>
                  </a:lnTo>
                  <a:lnTo>
                    <a:pt x="17789" y="71690"/>
                  </a:lnTo>
                  <a:lnTo>
                    <a:pt x="17789" y="71821"/>
                  </a:lnTo>
                  <a:lnTo>
                    <a:pt x="17780" y="71996"/>
                  </a:lnTo>
                  <a:lnTo>
                    <a:pt x="17763" y="72084"/>
                  </a:lnTo>
                  <a:lnTo>
                    <a:pt x="17746" y="72215"/>
                  </a:lnTo>
                  <a:lnTo>
                    <a:pt x="17721" y="72259"/>
                  </a:lnTo>
                  <a:lnTo>
                    <a:pt x="17695" y="72347"/>
                  </a:lnTo>
                  <a:lnTo>
                    <a:pt x="17619" y="72391"/>
                  </a:lnTo>
                  <a:lnTo>
                    <a:pt x="17542" y="72391"/>
                  </a:lnTo>
                  <a:lnTo>
                    <a:pt x="17449" y="72347"/>
                  </a:lnTo>
                  <a:lnTo>
                    <a:pt x="17356" y="72259"/>
                  </a:lnTo>
                  <a:lnTo>
                    <a:pt x="17254" y="72128"/>
                  </a:lnTo>
                  <a:lnTo>
                    <a:pt x="17067" y="71821"/>
                  </a:lnTo>
                  <a:lnTo>
                    <a:pt x="16923" y="71558"/>
                  </a:lnTo>
                  <a:lnTo>
                    <a:pt x="16838" y="71383"/>
                  </a:lnTo>
                  <a:lnTo>
                    <a:pt x="16642" y="70901"/>
                  </a:lnTo>
                  <a:lnTo>
                    <a:pt x="16464" y="70375"/>
                  </a:lnTo>
                  <a:lnTo>
                    <a:pt x="16277" y="69805"/>
                  </a:lnTo>
                  <a:lnTo>
                    <a:pt x="16099" y="69236"/>
                  </a:lnTo>
                  <a:lnTo>
                    <a:pt x="15836" y="68359"/>
                  </a:lnTo>
                  <a:lnTo>
                    <a:pt x="15564" y="67483"/>
                  </a:lnTo>
                  <a:lnTo>
                    <a:pt x="15292" y="66650"/>
                  </a:lnTo>
                  <a:lnTo>
                    <a:pt x="15148" y="66256"/>
                  </a:lnTo>
                  <a:lnTo>
                    <a:pt x="15004" y="65905"/>
                  </a:lnTo>
                  <a:close/>
                  <a:moveTo>
                    <a:pt x="15123" y="70901"/>
                  </a:moveTo>
                  <a:lnTo>
                    <a:pt x="15267" y="71733"/>
                  </a:lnTo>
                  <a:lnTo>
                    <a:pt x="15420" y="72566"/>
                  </a:lnTo>
                  <a:lnTo>
                    <a:pt x="15556" y="73399"/>
                  </a:lnTo>
                  <a:lnTo>
                    <a:pt x="15700" y="74231"/>
                  </a:lnTo>
                  <a:lnTo>
                    <a:pt x="15827" y="75108"/>
                  </a:lnTo>
                  <a:lnTo>
                    <a:pt x="15955" y="76028"/>
                  </a:lnTo>
                  <a:lnTo>
                    <a:pt x="16082" y="76948"/>
                  </a:lnTo>
                  <a:lnTo>
                    <a:pt x="16201" y="77868"/>
                  </a:lnTo>
                  <a:lnTo>
                    <a:pt x="16328" y="79008"/>
                  </a:lnTo>
                  <a:lnTo>
                    <a:pt x="16456" y="80147"/>
                  </a:lnTo>
                  <a:lnTo>
                    <a:pt x="16575" y="81330"/>
                  </a:lnTo>
                  <a:lnTo>
                    <a:pt x="16685" y="82469"/>
                  </a:lnTo>
                  <a:lnTo>
                    <a:pt x="16812" y="83915"/>
                  </a:lnTo>
                  <a:lnTo>
                    <a:pt x="16889" y="84792"/>
                  </a:lnTo>
                  <a:lnTo>
                    <a:pt x="16957" y="85712"/>
                  </a:lnTo>
                  <a:lnTo>
                    <a:pt x="16982" y="86150"/>
                  </a:lnTo>
                  <a:lnTo>
                    <a:pt x="17008" y="86588"/>
                  </a:lnTo>
                  <a:lnTo>
                    <a:pt x="17025" y="87027"/>
                  </a:lnTo>
                  <a:lnTo>
                    <a:pt x="17033" y="87465"/>
                  </a:lnTo>
                  <a:lnTo>
                    <a:pt x="17025" y="87903"/>
                  </a:lnTo>
                  <a:lnTo>
                    <a:pt x="17016" y="88254"/>
                  </a:lnTo>
                  <a:lnTo>
                    <a:pt x="16999" y="88604"/>
                  </a:lnTo>
                  <a:lnTo>
                    <a:pt x="16965" y="88955"/>
                  </a:lnTo>
                  <a:lnTo>
                    <a:pt x="16914" y="89261"/>
                  </a:lnTo>
                  <a:lnTo>
                    <a:pt x="16863" y="89481"/>
                  </a:lnTo>
                  <a:lnTo>
                    <a:pt x="16812" y="89656"/>
                  </a:lnTo>
                  <a:lnTo>
                    <a:pt x="16761" y="89743"/>
                  </a:lnTo>
                  <a:lnTo>
                    <a:pt x="16710" y="89787"/>
                  </a:lnTo>
                  <a:lnTo>
                    <a:pt x="16651" y="89743"/>
                  </a:lnTo>
                  <a:lnTo>
                    <a:pt x="16600" y="89656"/>
                  </a:lnTo>
                  <a:lnTo>
                    <a:pt x="16541" y="89481"/>
                  </a:lnTo>
                  <a:lnTo>
                    <a:pt x="16490" y="89305"/>
                  </a:lnTo>
                  <a:lnTo>
                    <a:pt x="16430" y="89086"/>
                  </a:lnTo>
                  <a:lnTo>
                    <a:pt x="16371" y="88779"/>
                  </a:lnTo>
                  <a:lnTo>
                    <a:pt x="16320" y="88473"/>
                  </a:lnTo>
                  <a:lnTo>
                    <a:pt x="16209" y="87772"/>
                  </a:lnTo>
                  <a:lnTo>
                    <a:pt x="16099" y="86939"/>
                  </a:lnTo>
                  <a:lnTo>
                    <a:pt x="15997" y="86063"/>
                  </a:lnTo>
                  <a:lnTo>
                    <a:pt x="15895" y="85142"/>
                  </a:lnTo>
                  <a:lnTo>
                    <a:pt x="15810" y="84266"/>
                  </a:lnTo>
                  <a:lnTo>
                    <a:pt x="15725" y="83390"/>
                  </a:lnTo>
                  <a:lnTo>
                    <a:pt x="15598" y="81856"/>
                  </a:lnTo>
                  <a:lnTo>
                    <a:pt x="15522" y="80892"/>
                  </a:lnTo>
                  <a:lnTo>
                    <a:pt x="15437" y="79621"/>
                  </a:lnTo>
                  <a:lnTo>
                    <a:pt x="15369" y="78394"/>
                  </a:lnTo>
                  <a:lnTo>
                    <a:pt x="15318" y="77167"/>
                  </a:lnTo>
                  <a:lnTo>
                    <a:pt x="15267" y="75940"/>
                  </a:lnTo>
                  <a:lnTo>
                    <a:pt x="15191" y="73442"/>
                  </a:lnTo>
                  <a:lnTo>
                    <a:pt x="15123" y="70901"/>
                  </a:lnTo>
                  <a:close/>
                  <a:moveTo>
                    <a:pt x="2888" y="0"/>
                  </a:moveTo>
                  <a:lnTo>
                    <a:pt x="2769" y="44"/>
                  </a:lnTo>
                  <a:lnTo>
                    <a:pt x="2642" y="132"/>
                  </a:lnTo>
                  <a:lnTo>
                    <a:pt x="2523" y="219"/>
                  </a:lnTo>
                  <a:lnTo>
                    <a:pt x="2404" y="351"/>
                  </a:lnTo>
                  <a:lnTo>
                    <a:pt x="2276" y="526"/>
                  </a:lnTo>
                  <a:lnTo>
                    <a:pt x="2158" y="701"/>
                  </a:lnTo>
                  <a:lnTo>
                    <a:pt x="2039" y="920"/>
                  </a:lnTo>
                  <a:lnTo>
                    <a:pt x="1920" y="1183"/>
                  </a:lnTo>
                  <a:lnTo>
                    <a:pt x="1809" y="1446"/>
                  </a:lnTo>
                  <a:lnTo>
                    <a:pt x="1699" y="1753"/>
                  </a:lnTo>
                  <a:lnTo>
                    <a:pt x="1589" y="2104"/>
                  </a:lnTo>
                  <a:lnTo>
                    <a:pt x="1487" y="2454"/>
                  </a:lnTo>
                  <a:lnTo>
                    <a:pt x="1385" y="2805"/>
                  </a:lnTo>
                  <a:lnTo>
                    <a:pt x="1292" y="3243"/>
                  </a:lnTo>
                  <a:lnTo>
                    <a:pt x="1207" y="3637"/>
                  </a:lnTo>
                  <a:lnTo>
                    <a:pt x="1122" y="4075"/>
                  </a:lnTo>
                  <a:lnTo>
                    <a:pt x="1037" y="4557"/>
                  </a:lnTo>
                  <a:lnTo>
                    <a:pt x="969" y="5039"/>
                  </a:lnTo>
                  <a:lnTo>
                    <a:pt x="901" y="5565"/>
                  </a:lnTo>
                  <a:lnTo>
                    <a:pt x="842" y="6091"/>
                  </a:lnTo>
                  <a:lnTo>
                    <a:pt x="791" y="6617"/>
                  </a:lnTo>
                  <a:lnTo>
                    <a:pt x="748" y="7187"/>
                  </a:lnTo>
                  <a:lnTo>
                    <a:pt x="714" y="7756"/>
                  </a:lnTo>
                  <a:lnTo>
                    <a:pt x="672" y="7888"/>
                  </a:lnTo>
                  <a:lnTo>
                    <a:pt x="587" y="7318"/>
                  </a:lnTo>
                  <a:lnTo>
                    <a:pt x="561" y="7230"/>
                  </a:lnTo>
                  <a:lnTo>
                    <a:pt x="536" y="7187"/>
                  </a:lnTo>
                  <a:lnTo>
                    <a:pt x="510" y="7187"/>
                  </a:lnTo>
                  <a:lnTo>
                    <a:pt x="485" y="7230"/>
                  </a:lnTo>
                  <a:lnTo>
                    <a:pt x="468" y="7318"/>
                  </a:lnTo>
                  <a:lnTo>
                    <a:pt x="459" y="7450"/>
                  </a:lnTo>
                  <a:lnTo>
                    <a:pt x="451" y="7581"/>
                  </a:lnTo>
                  <a:lnTo>
                    <a:pt x="459" y="7713"/>
                  </a:lnTo>
                  <a:lnTo>
                    <a:pt x="536" y="8370"/>
                  </a:lnTo>
                  <a:lnTo>
                    <a:pt x="519" y="8457"/>
                  </a:lnTo>
                  <a:lnTo>
                    <a:pt x="502" y="8589"/>
                  </a:lnTo>
                  <a:lnTo>
                    <a:pt x="502" y="8808"/>
                  </a:lnTo>
                  <a:lnTo>
                    <a:pt x="510" y="9027"/>
                  </a:lnTo>
                  <a:lnTo>
                    <a:pt x="536" y="9202"/>
                  </a:lnTo>
                  <a:lnTo>
                    <a:pt x="392" y="12796"/>
                  </a:lnTo>
                  <a:lnTo>
                    <a:pt x="256" y="16389"/>
                  </a:lnTo>
                  <a:lnTo>
                    <a:pt x="128" y="20026"/>
                  </a:lnTo>
                  <a:lnTo>
                    <a:pt x="69" y="21823"/>
                  </a:lnTo>
                  <a:lnTo>
                    <a:pt x="18" y="23619"/>
                  </a:lnTo>
                  <a:lnTo>
                    <a:pt x="9" y="24583"/>
                  </a:lnTo>
                  <a:lnTo>
                    <a:pt x="1" y="25722"/>
                  </a:lnTo>
                  <a:lnTo>
                    <a:pt x="1" y="26336"/>
                  </a:lnTo>
                  <a:lnTo>
                    <a:pt x="18" y="26993"/>
                  </a:lnTo>
                  <a:lnTo>
                    <a:pt x="26" y="27607"/>
                  </a:lnTo>
                  <a:lnTo>
                    <a:pt x="52" y="28220"/>
                  </a:lnTo>
                  <a:lnTo>
                    <a:pt x="86" y="28790"/>
                  </a:lnTo>
                  <a:lnTo>
                    <a:pt x="128" y="29360"/>
                  </a:lnTo>
                  <a:lnTo>
                    <a:pt x="179" y="29842"/>
                  </a:lnTo>
                  <a:lnTo>
                    <a:pt x="247" y="30236"/>
                  </a:lnTo>
                  <a:lnTo>
                    <a:pt x="281" y="30455"/>
                  </a:lnTo>
                  <a:lnTo>
                    <a:pt x="324" y="30587"/>
                  </a:lnTo>
                  <a:lnTo>
                    <a:pt x="366" y="30718"/>
                  </a:lnTo>
                  <a:lnTo>
                    <a:pt x="409" y="30849"/>
                  </a:lnTo>
                  <a:lnTo>
                    <a:pt x="459" y="30893"/>
                  </a:lnTo>
                  <a:lnTo>
                    <a:pt x="519" y="30937"/>
                  </a:lnTo>
                  <a:lnTo>
                    <a:pt x="570" y="30981"/>
                  </a:lnTo>
                  <a:lnTo>
                    <a:pt x="638" y="30937"/>
                  </a:lnTo>
                  <a:lnTo>
                    <a:pt x="689" y="30893"/>
                  </a:lnTo>
                  <a:lnTo>
                    <a:pt x="740" y="30849"/>
                  </a:lnTo>
                  <a:lnTo>
                    <a:pt x="791" y="30762"/>
                  </a:lnTo>
                  <a:lnTo>
                    <a:pt x="833" y="30630"/>
                  </a:lnTo>
                  <a:lnTo>
                    <a:pt x="918" y="30324"/>
                  </a:lnTo>
                  <a:lnTo>
                    <a:pt x="994" y="29929"/>
                  </a:lnTo>
                  <a:lnTo>
                    <a:pt x="1054" y="29447"/>
                  </a:lnTo>
                  <a:lnTo>
                    <a:pt x="1113" y="28965"/>
                  </a:lnTo>
                  <a:lnTo>
                    <a:pt x="1156" y="28396"/>
                  </a:lnTo>
                  <a:lnTo>
                    <a:pt x="1198" y="27782"/>
                  </a:lnTo>
                  <a:lnTo>
                    <a:pt x="1232" y="27169"/>
                  </a:lnTo>
                  <a:lnTo>
                    <a:pt x="1258" y="26555"/>
                  </a:lnTo>
                  <a:lnTo>
                    <a:pt x="1283" y="25898"/>
                  </a:lnTo>
                  <a:lnTo>
                    <a:pt x="1300" y="25284"/>
                  </a:lnTo>
                  <a:lnTo>
                    <a:pt x="1317" y="24145"/>
                  </a:lnTo>
                  <a:lnTo>
                    <a:pt x="1325" y="23181"/>
                  </a:lnTo>
                  <a:lnTo>
                    <a:pt x="1317" y="22392"/>
                  </a:lnTo>
                  <a:lnTo>
                    <a:pt x="1309" y="21603"/>
                  </a:lnTo>
                  <a:lnTo>
                    <a:pt x="1292" y="20858"/>
                  </a:lnTo>
                  <a:lnTo>
                    <a:pt x="1266" y="20070"/>
                  </a:lnTo>
                  <a:lnTo>
                    <a:pt x="1207" y="18536"/>
                  </a:lnTo>
                  <a:lnTo>
                    <a:pt x="1139" y="17046"/>
                  </a:lnTo>
                  <a:lnTo>
                    <a:pt x="994" y="14023"/>
                  </a:lnTo>
                  <a:lnTo>
                    <a:pt x="918" y="12533"/>
                  </a:lnTo>
                  <a:lnTo>
                    <a:pt x="859" y="10999"/>
                  </a:lnTo>
                  <a:lnTo>
                    <a:pt x="1037" y="12182"/>
                  </a:lnTo>
                  <a:lnTo>
                    <a:pt x="1215" y="13321"/>
                  </a:lnTo>
                  <a:lnTo>
                    <a:pt x="1410" y="14417"/>
                  </a:lnTo>
                  <a:lnTo>
                    <a:pt x="1614" y="15469"/>
                  </a:lnTo>
                  <a:lnTo>
                    <a:pt x="1826" y="16476"/>
                  </a:lnTo>
                  <a:lnTo>
                    <a:pt x="2047" y="17484"/>
                  </a:lnTo>
                  <a:lnTo>
                    <a:pt x="2268" y="18448"/>
                  </a:lnTo>
                  <a:lnTo>
                    <a:pt x="2497" y="19369"/>
                  </a:lnTo>
                  <a:lnTo>
                    <a:pt x="2514" y="19894"/>
                  </a:lnTo>
                  <a:lnTo>
                    <a:pt x="2463" y="20683"/>
                  </a:lnTo>
                  <a:lnTo>
                    <a:pt x="2412" y="21472"/>
                  </a:lnTo>
                  <a:lnTo>
                    <a:pt x="2327" y="23137"/>
                  </a:lnTo>
                  <a:lnTo>
                    <a:pt x="2175" y="26424"/>
                  </a:lnTo>
                  <a:lnTo>
                    <a:pt x="2081" y="28308"/>
                  </a:lnTo>
                  <a:lnTo>
                    <a:pt x="1971" y="30280"/>
                  </a:lnTo>
                  <a:lnTo>
                    <a:pt x="1928" y="31244"/>
                  </a:lnTo>
                  <a:lnTo>
                    <a:pt x="1886" y="32208"/>
                  </a:lnTo>
                  <a:lnTo>
                    <a:pt x="1852" y="33216"/>
                  </a:lnTo>
                  <a:lnTo>
                    <a:pt x="1826" y="34180"/>
                  </a:lnTo>
                  <a:lnTo>
                    <a:pt x="1818" y="34749"/>
                  </a:lnTo>
                  <a:lnTo>
                    <a:pt x="1826" y="35275"/>
                  </a:lnTo>
                  <a:lnTo>
                    <a:pt x="1852" y="35801"/>
                  </a:lnTo>
                  <a:lnTo>
                    <a:pt x="1877" y="36283"/>
                  </a:lnTo>
                  <a:lnTo>
                    <a:pt x="1920" y="36677"/>
                  </a:lnTo>
                  <a:lnTo>
                    <a:pt x="1979" y="37072"/>
                  </a:lnTo>
                  <a:lnTo>
                    <a:pt x="2039" y="37422"/>
                  </a:lnTo>
                  <a:lnTo>
                    <a:pt x="2107" y="37685"/>
                  </a:lnTo>
                  <a:lnTo>
                    <a:pt x="2183" y="37948"/>
                  </a:lnTo>
                  <a:lnTo>
                    <a:pt x="2268" y="38124"/>
                  </a:lnTo>
                  <a:lnTo>
                    <a:pt x="2361" y="38255"/>
                  </a:lnTo>
                  <a:lnTo>
                    <a:pt x="2455" y="38299"/>
                  </a:lnTo>
                  <a:lnTo>
                    <a:pt x="2548" y="38343"/>
                  </a:lnTo>
                  <a:lnTo>
                    <a:pt x="2650" y="38299"/>
                  </a:lnTo>
                  <a:lnTo>
                    <a:pt x="2752" y="38211"/>
                  </a:lnTo>
                  <a:lnTo>
                    <a:pt x="2862" y="38036"/>
                  </a:lnTo>
                  <a:lnTo>
                    <a:pt x="2973" y="37773"/>
                  </a:lnTo>
                  <a:lnTo>
                    <a:pt x="3075" y="37510"/>
                  </a:lnTo>
                  <a:lnTo>
                    <a:pt x="3176" y="37159"/>
                  </a:lnTo>
                  <a:lnTo>
                    <a:pt x="3270" y="36809"/>
                  </a:lnTo>
                  <a:lnTo>
                    <a:pt x="3355" y="36371"/>
                  </a:lnTo>
                  <a:lnTo>
                    <a:pt x="3431" y="35933"/>
                  </a:lnTo>
                  <a:lnTo>
                    <a:pt x="3508" y="35451"/>
                  </a:lnTo>
                  <a:lnTo>
                    <a:pt x="3575" y="34925"/>
                  </a:lnTo>
                  <a:lnTo>
                    <a:pt x="3626" y="34399"/>
                  </a:lnTo>
                  <a:lnTo>
                    <a:pt x="3677" y="33829"/>
                  </a:lnTo>
                  <a:lnTo>
                    <a:pt x="3720" y="33260"/>
                  </a:lnTo>
                  <a:lnTo>
                    <a:pt x="3754" y="32690"/>
                  </a:lnTo>
                  <a:lnTo>
                    <a:pt x="3779" y="32076"/>
                  </a:lnTo>
                  <a:lnTo>
                    <a:pt x="3796" y="31463"/>
                  </a:lnTo>
                  <a:lnTo>
                    <a:pt x="3796" y="30893"/>
                  </a:lnTo>
                  <a:lnTo>
                    <a:pt x="3796" y="30280"/>
                  </a:lnTo>
                  <a:lnTo>
                    <a:pt x="3779" y="29535"/>
                  </a:lnTo>
                  <a:lnTo>
                    <a:pt x="3745" y="28878"/>
                  </a:lnTo>
                  <a:lnTo>
                    <a:pt x="3703" y="28220"/>
                  </a:lnTo>
                  <a:lnTo>
                    <a:pt x="3643" y="27563"/>
                  </a:lnTo>
                  <a:lnTo>
                    <a:pt x="3584" y="26949"/>
                  </a:lnTo>
                  <a:lnTo>
                    <a:pt x="3516" y="26380"/>
                  </a:lnTo>
                  <a:lnTo>
                    <a:pt x="3363" y="25197"/>
                  </a:lnTo>
                  <a:lnTo>
                    <a:pt x="3202" y="24057"/>
                  </a:lnTo>
                  <a:lnTo>
                    <a:pt x="3041" y="22918"/>
                  </a:lnTo>
                  <a:lnTo>
                    <a:pt x="2964" y="22348"/>
                  </a:lnTo>
                  <a:lnTo>
                    <a:pt x="2896" y="21735"/>
                  </a:lnTo>
                  <a:lnTo>
                    <a:pt x="2837" y="21121"/>
                  </a:lnTo>
                  <a:lnTo>
                    <a:pt x="2786" y="20508"/>
                  </a:lnTo>
                  <a:lnTo>
                    <a:pt x="3142" y="21866"/>
                  </a:lnTo>
                  <a:lnTo>
                    <a:pt x="3660" y="23707"/>
                  </a:lnTo>
                  <a:lnTo>
                    <a:pt x="4178" y="25503"/>
                  </a:lnTo>
                  <a:lnTo>
                    <a:pt x="5231" y="29053"/>
                  </a:lnTo>
                  <a:lnTo>
                    <a:pt x="5231" y="29491"/>
                  </a:lnTo>
                  <a:lnTo>
                    <a:pt x="5180" y="30236"/>
                  </a:lnTo>
                  <a:lnTo>
                    <a:pt x="5138" y="30981"/>
                  </a:lnTo>
                  <a:lnTo>
                    <a:pt x="5095" y="31770"/>
                  </a:lnTo>
                  <a:lnTo>
                    <a:pt x="5061" y="32558"/>
                  </a:lnTo>
                  <a:lnTo>
                    <a:pt x="5036" y="33347"/>
                  </a:lnTo>
                  <a:lnTo>
                    <a:pt x="5010" y="34136"/>
                  </a:lnTo>
                  <a:lnTo>
                    <a:pt x="4985" y="35801"/>
                  </a:lnTo>
                  <a:lnTo>
                    <a:pt x="4968" y="37422"/>
                  </a:lnTo>
                  <a:lnTo>
                    <a:pt x="4959" y="39088"/>
                  </a:lnTo>
                  <a:lnTo>
                    <a:pt x="4968" y="40665"/>
                  </a:lnTo>
                  <a:lnTo>
                    <a:pt x="4985" y="42243"/>
                  </a:lnTo>
                  <a:lnTo>
                    <a:pt x="5002" y="44302"/>
                  </a:lnTo>
                  <a:lnTo>
                    <a:pt x="5027" y="45573"/>
                  </a:lnTo>
                  <a:lnTo>
                    <a:pt x="5044" y="46186"/>
                  </a:lnTo>
                  <a:lnTo>
                    <a:pt x="5070" y="46800"/>
                  </a:lnTo>
                  <a:lnTo>
                    <a:pt x="5095" y="47413"/>
                  </a:lnTo>
                  <a:lnTo>
                    <a:pt x="5138" y="47983"/>
                  </a:lnTo>
                  <a:lnTo>
                    <a:pt x="5189" y="48465"/>
                  </a:lnTo>
                  <a:lnTo>
                    <a:pt x="5248" y="48859"/>
                  </a:lnTo>
                  <a:lnTo>
                    <a:pt x="5282" y="49035"/>
                  </a:lnTo>
                  <a:lnTo>
                    <a:pt x="5316" y="49210"/>
                  </a:lnTo>
                  <a:lnTo>
                    <a:pt x="5359" y="49341"/>
                  </a:lnTo>
                  <a:lnTo>
                    <a:pt x="5401" y="49429"/>
                  </a:lnTo>
                  <a:lnTo>
                    <a:pt x="5452" y="49517"/>
                  </a:lnTo>
                  <a:lnTo>
                    <a:pt x="5503" y="49561"/>
                  </a:lnTo>
                  <a:lnTo>
                    <a:pt x="5613" y="49561"/>
                  </a:lnTo>
                  <a:lnTo>
                    <a:pt x="5673" y="49517"/>
                  </a:lnTo>
                  <a:lnTo>
                    <a:pt x="5732" y="49429"/>
                  </a:lnTo>
                  <a:lnTo>
                    <a:pt x="5783" y="49298"/>
                  </a:lnTo>
                  <a:lnTo>
                    <a:pt x="5842" y="49166"/>
                  </a:lnTo>
                  <a:lnTo>
                    <a:pt x="5936" y="48859"/>
                  </a:lnTo>
                  <a:lnTo>
                    <a:pt x="6029" y="48465"/>
                  </a:lnTo>
                  <a:lnTo>
                    <a:pt x="6106" y="47983"/>
                  </a:lnTo>
                  <a:lnTo>
                    <a:pt x="6182" y="47457"/>
                  </a:lnTo>
                  <a:lnTo>
                    <a:pt x="6242" y="46844"/>
                  </a:lnTo>
                  <a:lnTo>
                    <a:pt x="6292" y="46230"/>
                  </a:lnTo>
                  <a:lnTo>
                    <a:pt x="6343" y="45573"/>
                  </a:lnTo>
                  <a:lnTo>
                    <a:pt x="6377" y="44916"/>
                  </a:lnTo>
                  <a:lnTo>
                    <a:pt x="6411" y="44258"/>
                  </a:lnTo>
                  <a:lnTo>
                    <a:pt x="6428" y="43601"/>
                  </a:lnTo>
                  <a:lnTo>
                    <a:pt x="6437" y="42944"/>
                  </a:lnTo>
                  <a:lnTo>
                    <a:pt x="6445" y="42330"/>
                  </a:lnTo>
                  <a:lnTo>
                    <a:pt x="6437" y="41717"/>
                  </a:lnTo>
                  <a:lnTo>
                    <a:pt x="6428" y="41191"/>
                  </a:lnTo>
                  <a:lnTo>
                    <a:pt x="6394" y="40402"/>
                  </a:lnTo>
                  <a:lnTo>
                    <a:pt x="6352" y="39657"/>
                  </a:lnTo>
                  <a:lnTo>
                    <a:pt x="6301" y="38912"/>
                  </a:lnTo>
                  <a:lnTo>
                    <a:pt x="6233" y="38211"/>
                  </a:lnTo>
                  <a:lnTo>
                    <a:pt x="6165" y="37510"/>
                  </a:lnTo>
                  <a:lnTo>
                    <a:pt x="6089" y="36809"/>
                  </a:lnTo>
                  <a:lnTo>
                    <a:pt x="5927" y="35494"/>
                  </a:lnTo>
                  <a:lnTo>
                    <a:pt x="5766" y="34136"/>
                  </a:lnTo>
                  <a:lnTo>
                    <a:pt x="5690" y="33479"/>
                  </a:lnTo>
                  <a:lnTo>
                    <a:pt x="5622" y="32778"/>
                  </a:lnTo>
                  <a:lnTo>
                    <a:pt x="5562" y="32076"/>
                  </a:lnTo>
                  <a:lnTo>
                    <a:pt x="5520" y="31331"/>
                  </a:lnTo>
                  <a:lnTo>
                    <a:pt x="5477" y="30587"/>
                  </a:lnTo>
                  <a:lnTo>
                    <a:pt x="5452" y="29798"/>
                  </a:lnTo>
                  <a:lnTo>
                    <a:pt x="5970" y="31594"/>
                  </a:lnTo>
                  <a:lnTo>
                    <a:pt x="6759" y="34355"/>
                  </a:lnTo>
                  <a:lnTo>
                    <a:pt x="7541" y="37203"/>
                  </a:lnTo>
                  <a:lnTo>
                    <a:pt x="7541" y="37291"/>
                  </a:lnTo>
                  <a:lnTo>
                    <a:pt x="7541" y="37422"/>
                  </a:lnTo>
                  <a:lnTo>
                    <a:pt x="7566" y="37817"/>
                  </a:lnTo>
                  <a:lnTo>
                    <a:pt x="7507" y="38386"/>
                  </a:lnTo>
                  <a:lnTo>
                    <a:pt x="7447" y="38956"/>
                  </a:lnTo>
                  <a:lnTo>
                    <a:pt x="7405" y="39526"/>
                  </a:lnTo>
                  <a:lnTo>
                    <a:pt x="7354" y="40139"/>
                  </a:lnTo>
                  <a:lnTo>
                    <a:pt x="7277" y="41366"/>
                  </a:lnTo>
                  <a:lnTo>
                    <a:pt x="7218" y="42637"/>
                  </a:lnTo>
                  <a:lnTo>
                    <a:pt x="7184" y="43908"/>
                  </a:lnTo>
                  <a:lnTo>
                    <a:pt x="7159" y="45222"/>
                  </a:lnTo>
                  <a:lnTo>
                    <a:pt x="7159" y="46537"/>
                  </a:lnTo>
                  <a:lnTo>
                    <a:pt x="7167" y="47808"/>
                  </a:lnTo>
                  <a:lnTo>
                    <a:pt x="7184" y="48597"/>
                  </a:lnTo>
                  <a:lnTo>
                    <a:pt x="7218" y="49517"/>
                  </a:lnTo>
                  <a:lnTo>
                    <a:pt x="7252" y="50437"/>
                  </a:lnTo>
                  <a:lnTo>
                    <a:pt x="7286" y="50919"/>
                  </a:lnTo>
                  <a:lnTo>
                    <a:pt x="7311" y="51357"/>
                  </a:lnTo>
                  <a:lnTo>
                    <a:pt x="7354" y="51752"/>
                  </a:lnTo>
                  <a:lnTo>
                    <a:pt x="7396" y="52146"/>
                  </a:lnTo>
                  <a:lnTo>
                    <a:pt x="7447" y="52496"/>
                  </a:lnTo>
                  <a:lnTo>
                    <a:pt x="7507" y="52759"/>
                  </a:lnTo>
                  <a:lnTo>
                    <a:pt x="7575" y="52978"/>
                  </a:lnTo>
                  <a:lnTo>
                    <a:pt x="7651" y="53154"/>
                  </a:lnTo>
                  <a:lnTo>
                    <a:pt x="7736" y="53241"/>
                  </a:lnTo>
                  <a:lnTo>
                    <a:pt x="7829" y="53285"/>
                  </a:lnTo>
                  <a:lnTo>
                    <a:pt x="7931" y="53198"/>
                  </a:lnTo>
                  <a:lnTo>
                    <a:pt x="8016" y="53022"/>
                  </a:lnTo>
                  <a:lnTo>
                    <a:pt x="8084" y="52759"/>
                  </a:lnTo>
                  <a:lnTo>
                    <a:pt x="8143" y="52453"/>
                  </a:lnTo>
                  <a:lnTo>
                    <a:pt x="8186" y="52102"/>
                  </a:lnTo>
                  <a:lnTo>
                    <a:pt x="8220" y="51664"/>
                  </a:lnTo>
                  <a:lnTo>
                    <a:pt x="8245" y="51226"/>
                  </a:lnTo>
                  <a:lnTo>
                    <a:pt x="8262" y="50744"/>
                  </a:lnTo>
                  <a:lnTo>
                    <a:pt x="8271" y="50218"/>
                  </a:lnTo>
                  <a:lnTo>
                    <a:pt x="8279" y="49736"/>
                  </a:lnTo>
                  <a:lnTo>
                    <a:pt x="8279" y="48728"/>
                  </a:lnTo>
                  <a:lnTo>
                    <a:pt x="8262" y="47764"/>
                  </a:lnTo>
                  <a:lnTo>
                    <a:pt x="8245" y="46975"/>
                  </a:lnTo>
                  <a:lnTo>
                    <a:pt x="8220" y="45880"/>
                  </a:lnTo>
                  <a:lnTo>
                    <a:pt x="8194" y="44784"/>
                  </a:lnTo>
                  <a:lnTo>
                    <a:pt x="8160" y="43732"/>
                  </a:lnTo>
                  <a:lnTo>
                    <a:pt x="8118" y="42637"/>
                  </a:lnTo>
                  <a:lnTo>
                    <a:pt x="8067" y="41541"/>
                  </a:lnTo>
                  <a:lnTo>
                    <a:pt x="8008" y="40490"/>
                  </a:lnTo>
                  <a:lnTo>
                    <a:pt x="7940" y="39438"/>
                  </a:lnTo>
                  <a:lnTo>
                    <a:pt x="7855" y="38386"/>
                  </a:lnTo>
                  <a:lnTo>
                    <a:pt x="7880" y="38474"/>
                  </a:lnTo>
                  <a:lnTo>
                    <a:pt x="8542" y="40928"/>
                  </a:lnTo>
                  <a:lnTo>
                    <a:pt x="9188" y="43426"/>
                  </a:lnTo>
                  <a:lnTo>
                    <a:pt x="9256" y="43645"/>
                  </a:lnTo>
                  <a:lnTo>
                    <a:pt x="9196" y="44828"/>
                  </a:lnTo>
                  <a:lnTo>
                    <a:pt x="9162" y="46055"/>
                  </a:lnTo>
                  <a:lnTo>
                    <a:pt x="9145" y="47282"/>
                  </a:lnTo>
                  <a:lnTo>
                    <a:pt x="9145" y="48553"/>
                  </a:lnTo>
                  <a:lnTo>
                    <a:pt x="9154" y="49823"/>
                  </a:lnTo>
                  <a:lnTo>
                    <a:pt x="9179" y="51050"/>
                  </a:lnTo>
                  <a:lnTo>
                    <a:pt x="9222" y="52234"/>
                  </a:lnTo>
                  <a:lnTo>
                    <a:pt x="9281" y="53417"/>
                  </a:lnTo>
                  <a:lnTo>
                    <a:pt x="9324" y="54162"/>
                  </a:lnTo>
                  <a:lnTo>
                    <a:pt x="9392" y="55082"/>
                  </a:lnTo>
                  <a:lnTo>
                    <a:pt x="9468" y="56002"/>
                  </a:lnTo>
                  <a:lnTo>
                    <a:pt x="9510" y="56484"/>
                  </a:lnTo>
                  <a:lnTo>
                    <a:pt x="9561" y="56922"/>
                  </a:lnTo>
                  <a:lnTo>
                    <a:pt x="9621" y="57360"/>
                  </a:lnTo>
                  <a:lnTo>
                    <a:pt x="9680" y="57755"/>
                  </a:lnTo>
                  <a:lnTo>
                    <a:pt x="9740" y="58105"/>
                  </a:lnTo>
                  <a:lnTo>
                    <a:pt x="9808" y="58412"/>
                  </a:lnTo>
                  <a:lnTo>
                    <a:pt x="9884" y="58631"/>
                  </a:lnTo>
                  <a:lnTo>
                    <a:pt x="9960" y="58807"/>
                  </a:lnTo>
                  <a:lnTo>
                    <a:pt x="10045" y="58938"/>
                  </a:lnTo>
                  <a:lnTo>
                    <a:pt x="10130" y="58938"/>
                  </a:lnTo>
                  <a:lnTo>
                    <a:pt x="10215" y="58894"/>
                  </a:lnTo>
                  <a:lnTo>
                    <a:pt x="10283" y="58763"/>
                  </a:lnTo>
                  <a:lnTo>
                    <a:pt x="10334" y="58587"/>
                  </a:lnTo>
                  <a:lnTo>
                    <a:pt x="10376" y="58368"/>
                  </a:lnTo>
                  <a:lnTo>
                    <a:pt x="10410" y="58105"/>
                  </a:lnTo>
                  <a:lnTo>
                    <a:pt x="10436" y="57799"/>
                  </a:lnTo>
                  <a:lnTo>
                    <a:pt x="10444" y="57448"/>
                  </a:lnTo>
                  <a:lnTo>
                    <a:pt x="10453" y="57098"/>
                  </a:lnTo>
                  <a:lnTo>
                    <a:pt x="10453" y="56747"/>
                  </a:lnTo>
                  <a:lnTo>
                    <a:pt x="10444" y="56396"/>
                  </a:lnTo>
                  <a:lnTo>
                    <a:pt x="10419" y="55652"/>
                  </a:lnTo>
                  <a:lnTo>
                    <a:pt x="10376" y="54950"/>
                  </a:lnTo>
                  <a:lnTo>
                    <a:pt x="10334" y="54337"/>
                  </a:lnTo>
                  <a:lnTo>
                    <a:pt x="10122" y="51445"/>
                  </a:lnTo>
                  <a:lnTo>
                    <a:pt x="9901" y="48597"/>
                  </a:lnTo>
                  <a:lnTo>
                    <a:pt x="9765" y="46844"/>
                  </a:lnTo>
                  <a:lnTo>
                    <a:pt x="9697" y="45967"/>
                  </a:lnTo>
                  <a:lnTo>
                    <a:pt x="9621" y="45135"/>
                  </a:lnTo>
                  <a:lnTo>
                    <a:pt x="10325" y="47939"/>
                  </a:lnTo>
                  <a:lnTo>
                    <a:pt x="11030" y="50787"/>
                  </a:lnTo>
                  <a:lnTo>
                    <a:pt x="11022" y="51007"/>
                  </a:lnTo>
                  <a:lnTo>
                    <a:pt x="11022" y="51094"/>
                  </a:lnTo>
                  <a:lnTo>
                    <a:pt x="11030" y="51182"/>
                  </a:lnTo>
                  <a:lnTo>
                    <a:pt x="11124" y="51971"/>
                  </a:lnTo>
                  <a:lnTo>
                    <a:pt x="11098" y="52409"/>
                  </a:lnTo>
                  <a:lnTo>
                    <a:pt x="11073" y="52847"/>
                  </a:lnTo>
                  <a:lnTo>
                    <a:pt x="11056" y="53329"/>
                  </a:lnTo>
                  <a:lnTo>
                    <a:pt x="11047" y="53811"/>
                  </a:lnTo>
                  <a:lnTo>
                    <a:pt x="11039" y="54293"/>
                  </a:lnTo>
                  <a:lnTo>
                    <a:pt x="11039" y="54819"/>
                  </a:lnTo>
                  <a:lnTo>
                    <a:pt x="11056" y="55871"/>
                  </a:lnTo>
                  <a:lnTo>
                    <a:pt x="11090" y="56878"/>
                  </a:lnTo>
                  <a:lnTo>
                    <a:pt x="11132" y="57886"/>
                  </a:lnTo>
                  <a:lnTo>
                    <a:pt x="11183" y="58807"/>
                  </a:lnTo>
                  <a:lnTo>
                    <a:pt x="11242" y="59595"/>
                  </a:lnTo>
                  <a:lnTo>
                    <a:pt x="11293" y="60121"/>
                  </a:lnTo>
                  <a:lnTo>
                    <a:pt x="11353" y="60691"/>
                  </a:lnTo>
                  <a:lnTo>
                    <a:pt x="11429" y="61304"/>
                  </a:lnTo>
                  <a:lnTo>
                    <a:pt x="11514" y="61874"/>
                  </a:lnTo>
                  <a:lnTo>
                    <a:pt x="11557" y="62137"/>
                  </a:lnTo>
                  <a:lnTo>
                    <a:pt x="11608" y="62356"/>
                  </a:lnTo>
                  <a:lnTo>
                    <a:pt x="11659" y="62531"/>
                  </a:lnTo>
                  <a:lnTo>
                    <a:pt x="11718" y="62707"/>
                  </a:lnTo>
                  <a:lnTo>
                    <a:pt x="11777" y="62794"/>
                  </a:lnTo>
                  <a:lnTo>
                    <a:pt x="11828" y="62838"/>
                  </a:lnTo>
                  <a:lnTo>
                    <a:pt x="11888" y="62794"/>
                  </a:lnTo>
                  <a:lnTo>
                    <a:pt x="11956" y="62707"/>
                  </a:lnTo>
                  <a:lnTo>
                    <a:pt x="12015" y="62575"/>
                  </a:lnTo>
                  <a:lnTo>
                    <a:pt x="12058" y="62400"/>
                  </a:lnTo>
                  <a:lnTo>
                    <a:pt x="12092" y="62181"/>
                  </a:lnTo>
                  <a:lnTo>
                    <a:pt x="12117" y="61918"/>
                  </a:lnTo>
                  <a:lnTo>
                    <a:pt x="12134" y="61655"/>
                  </a:lnTo>
                  <a:lnTo>
                    <a:pt x="12134" y="61348"/>
                  </a:lnTo>
                  <a:lnTo>
                    <a:pt x="12134" y="61041"/>
                  </a:lnTo>
                  <a:lnTo>
                    <a:pt x="12134" y="60735"/>
                  </a:lnTo>
                  <a:lnTo>
                    <a:pt x="12109" y="60077"/>
                  </a:lnTo>
                  <a:lnTo>
                    <a:pt x="12066" y="59464"/>
                  </a:lnTo>
                  <a:lnTo>
                    <a:pt x="11990" y="58412"/>
                  </a:lnTo>
                  <a:lnTo>
                    <a:pt x="11871" y="56878"/>
                  </a:lnTo>
                  <a:lnTo>
                    <a:pt x="11735" y="55389"/>
                  </a:lnTo>
                  <a:lnTo>
                    <a:pt x="11591" y="53899"/>
                  </a:lnTo>
                  <a:lnTo>
                    <a:pt x="11421" y="52453"/>
                  </a:lnTo>
                  <a:lnTo>
                    <a:pt x="12312" y="56265"/>
                  </a:lnTo>
                  <a:lnTo>
                    <a:pt x="12864" y="58719"/>
                  </a:lnTo>
                  <a:lnTo>
                    <a:pt x="13144" y="59990"/>
                  </a:lnTo>
                  <a:lnTo>
                    <a:pt x="13416" y="61260"/>
                  </a:lnTo>
                  <a:lnTo>
                    <a:pt x="13382" y="62005"/>
                  </a:lnTo>
                  <a:lnTo>
                    <a:pt x="13374" y="62794"/>
                  </a:lnTo>
                  <a:lnTo>
                    <a:pt x="13374" y="63583"/>
                  </a:lnTo>
                  <a:lnTo>
                    <a:pt x="13382" y="64372"/>
                  </a:lnTo>
                  <a:lnTo>
                    <a:pt x="13399" y="65204"/>
                  </a:lnTo>
                  <a:lnTo>
                    <a:pt x="13425" y="65949"/>
                  </a:lnTo>
                  <a:lnTo>
                    <a:pt x="13492" y="67439"/>
                  </a:lnTo>
                  <a:lnTo>
                    <a:pt x="13560" y="68666"/>
                  </a:lnTo>
                  <a:lnTo>
                    <a:pt x="13603" y="69411"/>
                  </a:lnTo>
                  <a:lnTo>
                    <a:pt x="13662" y="70156"/>
                  </a:lnTo>
                  <a:lnTo>
                    <a:pt x="13696" y="70506"/>
                  </a:lnTo>
                  <a:lnTo>
                    <a:pt x="13739" y="70857"/>
                  </a:lnTo>
                  <a:lnTo>
                    <a:pt x="13781" y="71120"/>
                  </a:lnTo>
                  <a:lnTo>
                    <a:pt x="13832" y="71383"/>
                  </a:lnTo>
                  <a:lnTo>
                    <a:pt x="13883" y="71558"/>
                  </a:lnTo>
                  <a:lnTo>
                    <a:pt x="13934" y="71690"/>
                  </a:lnTo>
                  <a:lnTo>
                    <a:pt x="14002" y="71733"/>
                  </a:lnTo>
                  <a:lnTo>
                    <a:pt x="14061" y="71733"/>
                  </a:lnTo>
                  <a:lnTo>
                    <a:pt x="14104" y="71690"/>
                  </a:lnTo>
                  <a:lnTo>
                    <a:pt x="14138" y="71602"/>
                  </a:lnTo>
                  <a:lnTo>
                    <a:pt x="14163" y="71514"/>
                  </a:lnTo>
                  <a:lnTo>
                    <a:pt x="14189" y="71383"/>
                  </a:lnTo>
                  <a:lnTo>
                    <a:pt x="14214" y="71251"/>
                  </a:lnTo>
                  <a:lnTo>
                    <a:pt x="14231" y="71120"/>
                  </a:lnTo>
                  <a:lnTo>
                    <a:pt x="14257" y="70726"/>
                  </a:lnTo>
                  <a:lnTo>
                    <a:pt x="14274" y="70287"/>
                  </a:lnTo>
                  <a:lnTo>
                    <a:pt x="14274" y="69805"/>
                  </a:lnTo>
                  <a:lnTo>
                    <a:pt x="14257" y="69280"/>
                  </a:lnTo>
                  <a:lnTo>
                    <a:pt x="14240" y="68710"/>
                  </a:lnTo>
                  <a:lnTo>
                    <a:pt x="14214" y="68096"/>
                  </a:lnTo>
                  <a:lnTo>
                    <a:pt x="14172" y="67439"/>
                  </a:lnTo>
                  <a:lnTo>
                    <a:pt x="14087" y="66124"/>
                  </a:lnTo>
                  <a:lnTo>
                    <a:pt x="13976" y="64766"/>
                  </a:lnTo>
                  <a:lnTo>
                    <a:pt x="13858" y="63495"/>
                  </a:lnTo>
                  <a:lnTo>
                    <a:pt x="14095" y="64810"/>
                  </a:lnTo>
                  <a:lnTo>
                    <a:pt x="14325" y="66168"/>
                  </a:lnTo>
                  <a:lnTo>
                    <a:pt x="14545" y="67483"/>
                  </a:lnTo>
                  <a:lnTo>
                    <a:pt x="14775" y="68797"/>
                  </a:lnTo>
                  <a:lnTo>
                    <a:pt x="14775" y="68929"/>
                  </a:lnTo>
                  <a:lnTo>
                    <a:pt x="14775" y="69104"/>
                  </a:lnTo>
                  <a:lnTo>
                    <a:pt x="14783" y="69236"/>
                  </a:lnTo>
                  <a:lnTo>
                    <a:pt x="14809" y="69323"/>
                  </a:lnTo>
                  <a:lnTo>
                    <a:pt x="14919" y="69937"/>
                  </a:lnTo>
                  <a:lnTo>
                    <a:pt x="14910" y="70769"/>
                  </a:lnTo>
                  <a:lnTo>
                    <a:pt x="14910" y="71602"/>
                  </a:lnTo>
                  <a:lnTo>
                    <a:pt x="14910" y="72435"/>
                  </a:lnTo>
                  <a:lnTo>
                    <a:pt x="14927" y="73267"/>
                  </a:lnTo>
                  <a:lnTo>
                    <a:pt x="14944" y="74100"/>
                  </a:lnTo>
                  <a:lnTo>
                    <a:pt x="14961" y="74976"/>
                  </a:lnTo>
                  <a:lnTo>
                    <a:pt x="14995" y="75809"/>
                  </a:lnTo>
                  <a:lnTo>
                    <a:pt x="15029" y="76641"/>
                  </a:lnTo>
                  <a:lnTo>
                    <a:pt x="15114" y="78306"/>
                  </a:lnTo>
                  <a:lnTo>
                    <a:pt x="15216" y="79928"/>
                  </a:lnTo>
                  <a:lnTo>
                    <a:pt x="15326" y="81505"/>
                  </a:lnTo>
                  <a:lnTo>
                    <a:pt x="15445" y="83039"/>
                  </a:lnTo>
                  <a:lnTo>
                    <a:pt x="15530" y="84091"/>
                  </a:lnTo>
                  <a:lnTo>
                    <a:pt x="15658" y="85449"/>
                  </a:lnTo>
                  <a:lnTo>
                    <a:pt x="15725" y="86194"/>
                  </a:lnTo>
                  <a:lnTo>
                    <a:pt x="15802" y="86939"/>
                  </a:lnTo>
                  <a:lnTo>
                    <a:pt x="15887" y="87684"/>
                  </a:lnTo>
                  <a:lnTo>
                    <a:pt x="15980" y="88385"/>
                  </a:lnTo>
                  <a:lnTo>
                    <a:pt x="16082" y="89086"/>
                  </a:lnTo>
                  <a:lnTo>
                    <a:pt x="16184" y="89656"/>
                  </a:lnTo>
                  <a:lnTo>
                    <a:pt x="16294" y="90182"/>
                  </a:lnTo>
                  <a:lnTo>
                    <a:pt x="16354" y="90401"/>
                  </a:lnTo>
                  <a:lnTo>
                    <a:pt x="16413" y="90576"/>
                  </a:lnTo>
                  <a:lnTo>
                    <a:pt x="16473" y="90707"/>
                  </a:lnTo>
                  <a:lnTo>
                    <a:pt x="16532" y="90839"/>
                  </a:lnTo>
                  <a:lnTo>
                    <a:pt x="16592" y="90883"/>
                  </a:lnTo>
                  <a:lnTo>
                    <a:pt x="16651" y="90927"/>
                  </a:lnTo>
                  <a:lnTo>
                    <a:pt x="16719" y="90927"/>
                  </a:lnTo>
                  <a:lnTo>
                    <a:pt x="16778" y="90839"/>
                  </a:lnTo>
                  <a:lnTo>
                    <a:pt x="16846" y="90751"/>
                  </a:lnTo>
                  <a:lnTo>
                    <a:pt x="16914" y="90576"/>
                  </a:lnTo>
                  <a:lnTo>
                    <a:pt x="16974" y="90401"/>
                  </a:lnTo>
                  <a:lnTo>
                    <a:pt x="17033" y="90138"/>
                  </a:lnTo>
                  <a:lnTo>
                    <a:pt x="17084" y="89919"/>
                  </a:lnTo>
                  <a:lnTo>
                    <a:pt x="17118" y="89656"/>
                  </a:lnTo>
                  <a:lnTo>
                    <a:pt x="17152" y="89349"/>
                  </a:lnTo>
                  <a:lnTo>
                    <a:pt x="17177" y="89042"/>
                  </a:lnTo>
                  <a:lnTo>
                    <a:pt x="17194" y="88692"/>
                  </a:lnTo>
                  <a:lnTo>
                    <a:pt x="17211" y="88385"/>
                  </a:lnTo>
                  <a:lnTo>
                    <a:pt x="17220" y="87991"/>
                  </a:lnTo>
                  <a:lnTo>
                    <a:pt x="17220" y="87640"/>
                  </a:lnTo>
                  <a:lnTo>
                    <a:pt x="17211" y="86851"/>
                  </a:lnTo>
                  <a:lnTo>
                    <a:pt x="17186" y="86063"/>
                  </a:lnTo>
                  <a:lnTo>
                    <a:pt x="17143" y="85274"/>
                  </a:lnTo>
                  <a:lnTo>
                    <a:pt x="17084" y="84441"/>
                  </a:lnTo>
                  <a:lnTo>
                    <a:pt x="17025" y="83609"/>
                  </a:lnTo>
                  <a:lnTo>
                    <a:pt x="16957" y="82820"/>
                  </a:lnTo>
                  <a:lnTo>
                    <a:pt x="16889" y="82075"/>
                  </a:lnTo>
                  <a:lnTo>
                    <a:pt x="16753" y="80717"/>
                  </a:lnTo>
                  <a:lnTo>
                    <a:pt x="16634" y="79621"/>
                  </a:lnTo>
                  <a:lnTo>
                    <a:pt x="16490" y="78219"/>
                  </a:lnTo>
                  <a:lnTo>
                    <a:pt x="16328" y="76860"/>
                  </a:lnTo>
                  <a:lnTo>
                    <a:pt x="16159" y="75546"/>
                  </a:lnTo>
                  <a:lnTo>
                    <a:pt x="15972" y="74275"/>
                  </a:lnTo>
                  <a:lnTo>
                    <a:pt x="15785" y="73048"/>
                  </a:lnTo>
                  <a:lnTo>
                    <a:pt x="15590" y="71821"/>
                  </a:lnTo>
                  <a:lnTo>
                    <a:pt x="15377" y="70638"/>
                  </a:lnTo>
                  <a:lnTo>
                    <a:pt x="15157" y="69499"/>
                  </a:lnTo>
                  <a:lnTo>
                    <a:pt x="15157" y="69367"/>
                  </a:lnTo>
                  <a:lnTo>
                    <a:pt x="15148" y="69236"/>
                  </a:lnTo>
                  <a:lnTo>
                    <a:pt x="15080" y="68578"/>
                  </a:lnTo>
                  <a:lnTo>
                    <a:pt x="15004" y="67965"/>
                  </a:lnTo>
                  <a:lnTo>
                    <a:pt x="14919" y="67308"/>
                  </a:lnTo>
                  <a:lnTo>
                    <a:pt x="14825" y="66694"/>
                  </a:lnTo>
                  <a:lnTo>
                    <a:pt x="15080" y="67308"/>
                  </a:lnTo>
                  <a:lnTo>
                    <a:pt x="15335" y="68053"/>
                  </a:lnTo>
                  <a:lnTo>
                    <a:pt x="15581" y="68797"/>
                  </a:lnTo>
                  <a:lnTo>
                    <a:pt x="15819" y="69586"/>
                  </a:lnTo>
                  <a:lnTo>
                    <a:pt x="16065" y="70331"/>
                  </a:lnTo>
                  <a:lnTo>
                    <a:pt x="16311" y="71076"/>
                  </a:lnTo>
                  <a:lnTo>
                    <a:pt x="16566" y="71777"/>
                  </a:lnTo>
                  <a:lnTo>
                    <a:pt x="16693" y="72128"/>
                  </a:lnTo>
                  <a:lnTo>
                    <a:pt x="16821" y="72435"/>
                  </a:lnTo>
                  <a:lnTo>
                    <a:pt x="16948" y="72697"/>
                  </a:lnTo>
                  <a:lnTo>
                    <a:pt x="17118" y="73004"/>
                  </a:lnTo>
                  <a:lnTo>
                    <a:pt x="17313" y="73267"/>
                  </a:lnTo>
                  <a:lnTo>
                    <a:pt x="17415" y="73399"/>
                  </a:lnTo>
                  <a:lnTo>
                    <a:pt x="17517" y="73486"/>
                  </a:lnTo>
                  <a:lnTo>
                    <a:pt x="17619" y="73530"/>
                  </a:lnTo>
                  <a:lnTo>
                    <a:pt x="17712" y="73530"/>
                  </a:lnTo>
                  <a:lnTo>
                    <a:pt x="17797" y="73442"/>
                  </a:lnTo>
                  <a:lnTo>
                    <a:pt x="17874" y="73311"/>
                  </a:lnTo>
                  <a:lnTo>
                    <a:pt x="17942" y="73092"/>
                  </a:lnTo>
                  <a:lnTo>
                    <a:pt x="17967" y="72960"/>
                  </a:lnTo>
                  <a:lnTo>
                    <a:pt x="17992" y="72829"/>
                  </a:lnTo>
                  <a:lnTo>
                    <a:pt x="18009" y="72654"/>
                  </a:lnTo>
                  <a:lnTo>
                    <a:pt x="18026" y="72435"/>
                  </a:lnTo>
                  <a:lnTo>
                    <a:pt x="18035" y="72215"/>
                  </a:lnTo>
                  <a:lnTo>
                    <a:pt x="18043" y="71953"/>
                  </a:lnTo>
                  <a:lnTo>
                    <a:pt x="18035" y="71558"/>
                  </a:lnTo>
                  <a:lnTo>
                    <a:pt x="18018" y="71164"/>
                  </a:lnTo>
                  <a:lnTo>
                    <a:pt x="17984" y="70857"/>
                  </a:lnTo>
                  <a:lnTo>
                    <a:pt x="17942" y="70506"/>
                  </a:lnTo>
                  <a:lnTo>
                    <a:pt x="17891" y="70244"/>
                  </a:lnTo>
                  <a:lnTo>
                    <a:pt x="17831" y="69981"/>
                  </a:lnTo>
                  <a:lnTo>
                    <a:pt x="17712" y="69499"/>
                  </a:lnTo>
                  <a:lnTo>
                    <a:pt x="17593" y="69060"/>
                  </a:lnTo>
                  <a:lnTo>
                    <a:pt x="17466" y="68622"/>
                  </a:lnTo>
                  <a:lnTo>
                    <a:pt x="17339" y="68228"/>
                  </a:lnTo>
                  <a:lnTo>
                    <a:pt x="17211" y="67833"/>
                  </a:lnTo>
                  <a:lnTo>
                    <a:pt x="17084" y="67483"/>
                  </a:lnTo>
                  <a:lnTo>
                    <a:pt x="16948" y="67176"/>
                  </a:lnTo>
                  <a:lnTo>
                    <a:pt x="16812" y="66869"/>
                  </a:lnTo>
                  <a:lnTo>
                    <a:pt x="16668" y="66563"/>
                  </a:lnTo>
                  <a:lnTo>
                    <a:pt x="16447" y="66168"/>
                  </a:lnTo>
                  <a:lnTo>
                    <a:pt x="16209" y="65818"/>
                  </a:lnTo>
                  <a:lnTo>
                    <a:pt x="15972" y="65511"/>
                  </a:lnTo>
                  <a:lnTo>
                    <a:pt x="15717" y="65292"/>
                  </a:lnTo>
                  <a:lnTo>
                    <a:pt x="15471" y="65117"/>
                  </a:lnTo>
                  <a:lnTo>
                    <a:pt x="15343" y="65073"/>
                  </a:lnTo>
                  <a:lnTo>
                    <a:pt x="15216" y="65073"/>
                  </a:lnTo>
                  <a:lnTo>
                    <a:pt x="15097" y="65117"/>
                  </a:lnTo>
                  <a:lnTo>
                    <a:pt x="14970" y="65160"/>
                  </a:lnTo>
                  <a:lnTo>
                    <a:pt x="14851" y="65248"/>
                  </a:lnTo>
                  <a:lnTo>
                    <a:pt x="14732" y="65336"/>
                  </a:lnTo>
                  <a:lnTo>
                    <a:pt x="14605" y="65117"/>
                  </a:lnTo>
                  <a:lnTo>
                    <a:pt x="14562" y="65073"/>
                  </a:lnTo>
                  <a:lnTo>
                    <a:pt x="14384" y="64109"/>
                  </a:lnTo>
                  <a:lnTo>
                    <a:pt x="14206" y="63145"/>
                  </a:lnTo>
                  <a:lnTo>
                    <a:pt x="13841" y="61348"/>
                  </a:lnTo>
                  <a:lnTo>
                    <a:pt x="13459" y="59508"/>
                  </a:lnTo>
                  <a:lnTo>
                    <a:pt x="13076" y="57711"/>
                  </a:lnTo>
                  <a:lnTo>
                    <a:pt x="12677" y="55958"/>
                  </a:lnTo>
                  <a:lnTo>
                    <a:pt x="12287" y="54249"/>
                  </a:lnTo>
                  <a:lnTo>
                    <a:pt x="12210" y="53943"/>
                  </a:lnTo>
                  <a:lnTo>
                    <a:pt x="12338" y="54030"/>
                  </a:lnTo>
                  <a:lnTo>
                    <a:pt x="12465" y="54118"/>
                  </a:lnTo>
                  <a:lnTo>
                    <a:pt x="12592" y="54249"/>
                  </a:lnTo>
                  <a:lnTo>
                    <a:pt x="12711" y="54381"/>
                  </a:lnTo>
                  <a:lnTo>
                    <a:pt x="12958" y="54731"/>
                  </a:lnTo>
                  <a:lnTo>
                    <a:pt x="13195" y="55169"/>
                  </a:lnTo>
                  <a:lnTo>
                    <a:pt x="13671" y="56090"/>
                  </a:lnTo>
                  <a:lnTo>
                    <a:pt x="13917" y="56528"/>
                  </a:lnTo>
                  <a:lnTo>
                    <a:pt x="14163" y="56878"/>
                  </a:lnTo>
                  <a:lnTo>
                    <a:pt x="14401" y="57185"/>
                  </a:lnTo>
                  <a:lnTo>
                    <a:pt x="14647" y="57404"/>
                  </a:lnTo>
                  <a:lnTo>
                    <a:pt x="14893" y="57536"/>
                  </a:lnTo>
                  <a:lnTo>
                    <a:pt x="15140" y="57580"/>
                  </a:lnTo>
                  <a:lnTo>
                    <a:pt x="15386" y="57580"/>
                  </a:lnTo>
                  <a:lnTo>
                    <a:pt x="15632" y="57492"/>
                  </a:lnTo>
                  <a:lnTo>
                    <a:pt x="15878" y="57317"/>
                  </a:lnTo>
                  <a:lnTo>
                    <a:pt x="16116" y="57098"/>
                  </a:lnTo>
                  <a:lnTo>
                    <a:pt x="16142" y="57054"/>
                  </a:lnTo>
                  <a:lnTo>
                    <a:pt x="16159" y="57010"/>
                  </a:lnTo>
                  <a:lnTo>
                    <a:pt x="16175" y="56922"/>
                  </a:lnTo>
                  <a:lnTo>
                    <a:pt x="16184" y="56791"/>
                  </a:lnTo>
                  <a:lnTo>
                    <a:pt x="16184" y="56703"/>
                  </a:lnTo>
                  <a:lnTo>
                    <a:pt x="16184" y="56572"/>
                  </a:lnTo>
                  <a:lnTo>
                    <a:pt x="16175" y="56484"/>
                  </a:lnTo>
                  <a:lnTo>
                    <a:pt x="16159" y="56396"/>
                  </a:lnTo>
                  <a:lnTo>
                    <a:pt x="15878" y="55476"/>
                  </a:lnTo>
                  <a:lnTo>
                    <a:pt x="15598" y="54687"/>
                  </a:lnTo>
                  <a:lnTo>
                    <a:pt x="15309" y="53943"/>
                  </a:lnTo>
                  <a:lnTo>
                    <a:pt x="15021" y="53285"/>
                  </a:lnTo>
                  <a:lnTo>
                    <a:pt x="14715" y="52716"/>
                  </a:lnTo>
                  <a:lnTo>
                    <a:pt x="14409" y="52234"/>
                  </a:lnTo>
                  <a:lnTo>
                    <a:pt x="14095" y="51883"/>
                  </a:lnTo>
                  <a:lnTo>
                    <a:pt x="13773" y="51576"/>
                  </a:lnTo>
                  <a:lnTo>
                    <a:pt x="13569" y="51445"/>
                  </a:lnTo>
                  <a:lnTo>
                    <a:pt x="13340" y="51313"/>
                  </a:lnTo>
                  <a:lnTo>
                    <a:pt x="13093" y="51226"/>
                  </a:lnTo>
                  <a:lnTo>
                    <a:pt x="12839" y="51226"/>
                  </a:lnTo>
                  <a:lnTo>
                    <a:pt x="12711" y="51270"/>
                  </a:lnTo>
                  <a:lnTo>
                    <a:pt x="12592" y="51357"/>
                  </a:lnTo>
                  <a:lnTo>
                    <a:pt x="12474" y="51489"/>
                  </a:lnTo>
                  <a:lnTo>
                    <a:pt x="12363" y="51664"/>
                  </a:lnTo>
                  <a:lnTo>
                    <a:pt x="12253" y="51839"/>
                  </a:lnTo>
                  <a:lnTo>
                    <a:pt x="12159" y="52102"/>
                  </a:lnTo>
                  <a:lnTo>
                    <a:pt x="12066" y="52453"/>
                  </a:lnTo>
                  <a:lnTo>
                    <a:pt x="11990" y="52803"/>
                  </a:lnTo>
                  <a:lnTo>
                    <a:pt x="11947" y="52803"/>
                  </a:lnTo>
                  <a:lnTo>
                    <a:pt x="11064" y="49079"/>
                  </a:lnTo>
                  <a:lnTo>
                    <a:pt x="10164" y="45441"/>
                  </a:lnTo>
                  <a:lnTo>
                    <a:pt x="10232" y="45222"/>
                  </a:lnTo>
                  <a:lnTo>
                    <a:pt x="10300" y="45047"/>
                  </a:lnTo>
                  <a:lnTo>
                    <a:pt x="10376" y="44916"/>
                  </a:lnTo>
                  <a:lnTo>
                    <a:pt x="10453" y="44828"/>
                  </a:lnTo>
                  <a:lnTo>
                    <a:pt x="10538" y="44740"/>
                  </a:lnTo>
                  <a:lnTo>
                    <a:pt x="10631" y="44653"/>
                  </a:lnTo>
                  <a:lnTo>
                    <a:pt x="10809" y="44609"/>
                  </a:lnTo>
                  <a:lnTo>
                    <a:pt x="10988" y="44609"/>
                  </a:lnTo>
                  <a:lnTo>
                    <a:pt x="11166" y="44653"/>
                  </a:lnTo>
                  <a:lnTo>
                    <a:pt x="11336" y="44697"/>
                  </a:lnTo>
                  <a:lnTo>
                    <a:pt x="11480" y="44697"/>
                  </a:lnTo>
                  <a:lnTo>
                    <a:pt x="12941" y="44653"/>
                  </a:lnTo>
                  <a:lnTo>
                    <a:pt x="13093" y="44653"/>
                  </a:lnTo>
                  <a:lnTo>
                    <a:pt x="13280" y="44609"/>
                  </a:lnTo>
                  <a:lnTo>
                    <a:pt x="13484" y="44521"/>
                  </a:lnTo>
                  <a:lnTo>
                    <a:pt x="13586" y="44390"/>
                  </a:lnTo>
                  <a:lnTo>
                    <a:pt x="13679" y="44258"/>
                  </a:lnTo>
                  <a:lnTo>
                    <a:pt x="13764" y="44127"/>
                  </a:lnTo>
                  <a:lnTo>
                    <a:pt x="13841" y="43908"/>
                  </a:lnTo>
                  <a:lnTo>
                    <a:pt x="13909" y="43645"/>
                  </a:lnTo>
                  <a:lnTo>
                    <a:pt x="13959" y="43338"/>
                  </a:lnTo>
                  <a:lnTo>
                    <a:pt x="13985" y="43163"/>
                  </a:lnTo>
                  <a:lnTo>
                    <a:pt x="14002" y="42988"/>
                  </a:lnTo>
                  <a:lnTo>
                    <a:pt x="14010" y="42768"/>
                  </a:lnTo>
                  <a:lnTo>
                    <a:pt x="14019" y="42549"/>
                  </a:lnTo>
                  <a:lnTo>
                    <a:pt x="14019" y="42286"/>
                  </a:lnTo>
                  <a:lnTo>
                    <a:pt x="14010" y="42024"/>
                  </a:lnTo>
                  <a:lnTo>
                    <a:pt x="13993" y="41761"/>
                  </a:lnTo>
                  <a:lnTo>
                    <a:pt x="13976" y="41454"/>
                  </a:lnTo>
                  <a:lnTo>
                    <a:pt x="13959" y="41191"/>
                  </a:lnTo>
                  <a:lnTo>
                    <a:pt x="13925" y="40928"/>
                  </a:lnTo>
                  <a:lnTo>
                    <a:pt x="13900" y="40709"/>
                  </a:lnTo>
                  <a:lnTo>
                    <a:pt x="13866" y="40490"/>
                  </a:lnTo>
                  <a:lnTo>
                    <a:pt x="13781" y="40095"/>
                  </a:lnTo>
                  <a:lnTo>
                    <a:pt x="13688" y="39789"/>
                  </a:lnTo>
                  <a:lnTo>
                    <a:pt x="13577" y="39526"/>
                  </a:lnTo>
                  <a:lnTo>
                    <a:pt x="13459" y="39350"/>
                  </a:lnTo>
                  <a:lnTo>
                    <a:pt x="13340" y="39219"/>
                  </a:lnTo>
                  <a:lnTo>
                    <a:pt x="13204" y="39088"/>
                  </a:lnTo>
                  <a:lnTo>
                    <a:pt x="13076" y="39044"/>
                  </a:lnTo>
                  <a:lnTo>
                    <a:pt x="12686" y="39044"/>
                  </a:lnTo>
                  <a:lnTo>
                    <a:pt x="12448" y="39175"/>
                  </a:lnTo>
                  <a:lnTo>
                    <a:pt x="12244" y="39307"/>
                  </a:lnTo>
                  <a:lnTo>
                    <a:pt x="11939" y="39613"/>
                  </a:lnTo>
                  <a:lnTo>
                    <a:pt x="11625" y="40008"/>
                  </a:lnTo>
                  <a:lnTo>
                    <a:pt x="11319" y="40490"/>
                  </a:lnTo>
                  <a:lnTo>
                    <a:pt x="11013" y="41059"/>
                  </a:lnTo>
                  <a:lnTo>
                    <a:pt x="10708" y="41761"/>
                  </a:lnTo>
                  <a:lnTo>
                    <a:pt x="10563" y="42111"/>
                  </a:lnTo>
                  <a:lnTo>
                    <a:pt x="10419" y="42506"/>
                  </a:lnTo>
                  <a:lnTo>
                    <a:pt x="10283" y="42944"/>
                  </a:lnTo>
                  <a:lnTo>
                    <a:pt x="10147" y="43338"/>
                  </a:lnTo>
                  <a:lnTo>
                    <a:pt x="10020" y="43820"/>
                  </a:lnTo>
                  <a:lnTo>
                    <a:pt x="9892" y="44258"/>
                  </a:lnTo>
                  <a:lnTo>
                    <a:pt x="9884" y="44346"/>
                  </a:lnTo>
                  <a:lnTo>
                    <a:pt x="8984" y="40840"/>
                  </a:lnTo>
                  <a:lnTo>
                    <a:pt x="8075" y="37379"/>
                  </a:lnTo>
                  <a:lnTo>
                    <a:pt x="8135" y="37072"/>
                  </a:lnTo>
                  <a:lnTo>
                    <a:pt x="8203" y="36765"/>
                  </a:lnTo>
                  <a:lnTo>
                    <a:pt x="8279" y="36546"/>
                  </a:lnTo>
                  <a:lnTo>
                    <a:pt x="8364" y="36371"/>
                  </a:lnTo>
                  <a:lnTo>
                    <a:pt x="8458" y="36195"/>
                  </a:lnTo>
                  <a:lnTo>
                    <a:pt x="8551" y="36064"/>
                  </a:lnTo>
                  <a:lnTo>
                    <a:pt x="8653" y="35976"/>
                  </a:lnTo>
                  <a:lnTo>
                    <a:pt x="8763" y="35889"/>
                  </a:lnTo>
                  <a:lnTo>
                    <a:pt x="8975" y="35801"/>
                  </a:lnTo>
                  <a:lnTo>
                    <a:pt x="9188" y="35757"/>
                  </a:lnTo>
                  <a:lnTo>
                    <a:pt x="9375" y="35670"/>
                  </a:lnTo>
                  <a:lnTo>
                    <a:pt x="9544" y="35582"/>
                  </a:lnTo>
                  <a:lnTo>
                    <a:pt x="9875" y="35275"/>
                  </a:lnTo>
                  <a:lnTo>
                    <a:pt x="10215" y="34881"/>
                  </a:lnTo>
                  <a:lnTo>
                    <a:pt x="10546" y="34443"/>
                  </a:lnTo>
                  <a:lnTo>
                    <a:pt x="10869" y="33917"/>
                  </a:lnTo>
                  <a:lnTo>
                    <a:pt x="10962" y="33742"/>
                  </a:lnTo>
                  <a:lnTo>
                    <a:pt x="11056" y="33522"/>
                  </a:lnTo>
                  <a:lnTo>
                    <a:pt x="11149" y="33303"/>
                  </a:lnTo>
                  <a:lnTo>
                    <a:pt x="11234" y="32997"/>
                  </a:lnTo>
                  <a:lnTo>
                    <a:pt x="11319" y="32690"/>
                  </a:lnTo>
                  <a:lnTo>
                    <a:pt x="11395" y="32339"/>
                  </a:lnTo>
                  <a:lnTo>
                    <a:pt x="11463" y="31989"/>
                  </a:lnTo>
                  <a:lnTo>
                    <a:pt x="11523" y="31594"/>
                  </a:lnTo>
                  <a:lnTo>
                    <a:pt x="11565" y="31156"/>
                  </a:lnTo>
                  <a:lnTo>
                    <a:pt x="11599" y="30762"/>
                  </a:lnTo>
                  <a:lnTo>
                    <a:pt x="11616" y="30280"/>
                  </a:lnTo>
                  <a:lnTo>
                    <a:pt x="11625" y="29842"/>
                  </a:lnTo>
                  <a:lnTo>
                    <a:pt x="11608" y="29360"/>
                  </a:lnTo>
                  <a:lnTo>
                    <a:pt x="11574" y="28878"/>
                  </a:lnTo>
                  <a:lnTo>
                    <a:pt x="11514" y="28396"/>
                  </a:lnTo>
                  <a:lnTo>
                    <a:pt x="11438" y="27870"/>
                  </a:lnTo>
                  <a:lnTo>
                    <a:pt x="11353" y="27431"/>
                  </a:lnTo>
                  <a:lnTo>
                    <a:pt x="11251" y="27081"/>
                  </a:lnTo>
                  <a:lnTo>
                    <a:pt x="11149" y="26730"/>
                  </a:lnTo>
                  <a:lnTo>
                    <a:pt x="11039" y="26511"/>
                  </a:lnTo>
                  <a:lnTo>
                    <a:pt x="10920" y="26292"/>
                  </a:lnTo>
                  <a:lnTo>
                    <a:pt x="10801" y="26161"/>
                  </a:lnTo>
                  <a:lnTo>
                    <a:pt x="10674" y="26073"/>
                  </a:lnTo>
                  <a:lnTo>
                    <a:pt x="10546" y="26029"/>
                  </a:lnTo>
                  <a:lnTo>
                    <a:pt x="10427" y="26073"/>
                  </a:lnTo>
                  <a:lnTo>
                    <a:pt x="10300" y="26117"/>
                  </a:lnTo>
                  <a:lnTo>
                    <a:pt x="10173" y="26205"/>
                  </a:lnTo>
                  <a:lnTo>
                    <a:pt x="10054" y="26380"/>
                  </a:lnTo>
                  <a:lnTo>
                    <a:pt x="9935" y="26555"/>
                  </a:lnTo>
                  <a:lnTo>
                    <a:pt x="9816" y="26774"/>
                  </a:lnTo>
                  <a:lnTo>
                    <a:pt x="9706" y="27037"/>
                  </a:lnTo>
                  <a:lnTo>
                    <a:pt x="9604" y="27344"/>
                  </a:lnTo>
                  <a:lnTo>
                    <a:pt x="9476" y="27782"/>
                  </a:lnTo>
                  <a:lnTo>
                    <a:pt x="9349" y="28220"/>
                  </a:lnTo>
                  <a:lnTo>
                    <a:pt x="9230" y="28746"/>
                  </a:lnTo>
                  <a:lnTo>
                    <a:pt x="9111" y="29272"/>
                  </a:lnTo>
                  <a:lnTo>
                    <a:pt x="9001" y="29842"/>
                  </a:lnTo>
                  <a:lnTo>
                    <a:pt x="8899" y="30455"/>
                  </a:lnTo>
                  <a:lnTo>
                    <a:pt x="8687" y="31638"/>
                  </a:lnTo>
                  <a:lnTo>
                    <a:pt x="8483" y="32909"/>
                  </a:lnTo>
                  <a:lnTo>
                    <a:pt x="8279" y="34136"/>
                  </a:lnTo>
                  <a:lnTo>
                    <a:pt x="8059" y="35319"/>
                  </a:lnTo>
                  <a:lnTo>
                    <a:pt x="7948" y="35889"/>
                  </a:lnTo>
                  <a:lnTo>
                    <a:pt x="7838" y="36415"/>
                  </a:lnTo>
                  <a:lnTo>
                    <a:pt x="7829" y="36458"/>
                  </a:lnTo>
                  <a:lnTo>
                    <a:pt x="7031" y="33566"/>
                  </a:lnTo>
                  <a:lnTo>
                    <a:pt x="6233" y="30762"/>
                  </a:lnTo>
                  <a:lnTo>
                    <a:pt x="5749" y="29097"/>
                  </a:lnTo>
                  <a:lnTo>
                    <a:pt x="5910" y="28878"/>
                  </a:lnTo>
                  <a:lnTo>
                    <a:pt x="6063" y="28702"/>
                  </a:lnTo>
                  <a:lnTo>
                    <a:pt x="6386" y="28352"/>
                  </a:lnTo>
                  <a:lnTo>
                    <a:pt x="7031" y="27782"/>
                  </a:lnTo>
                  <a:lnTo>
                    <a:pt x="7354" y="27431"/>
                  </a:lnTo>
                  <a:lnTo>
                    <a:pt x="7515" y="27212"/>
                  </a:lnTo>
                  <a:lnTo>
                    <a:pt x="7668" y="26993"/>
                  </a:lnTo>
                  <a:lnTo>
                    <a:pt x="7821" y="26730"/>
                  </a:lnTo>
                  <a:lnTo>
                    <a:pt x="7974" y="26424"/>
                  </a:lnTo>
                  <a:lnTo>
                    <a:pt x="8118" y="26073"/>
                  </a:lnTo>
                  <a:lnTo>
                    <a:pt x="8262" y="25679"/>
                  </a:lnTo>
                  <a:lnTo>
                    <a:pt x="8398" y="25197"/>
                  </a:lnTo>
                  <a:lnTo>
                    <a:pt x="8534" y="24583"/>
                  </a:lnTo>
                  <a:lnTo>
                    <a:pt x="8602" y="24233"/>
                  </a:lnTo>
                  <a:lnTo>
                    <a:pt x="8670" y="23882"/>
                  </a:lnTo>
                  <a:lnTo>
                    <a:pt x="8729" y="23488"/>
                  </a:lnTo>
                  <a:lnTo>
                    <a:pt x="8772" y="23093"/>
                  </a:lnTo>
                  <a:lnTo>
                    <a:pt x="8814" y="22699"/>
                  </a:lnTo>
                  <a:lnTo>
                    <a:pt x="8840" y="22261"/>
                  </a:lnTo>
                  <a:lnTo>
                    <a:pt x="8857" y="21866"/>
                  </a:lnTo>
                  <a:lnTo>
                    <a:pt x="8848" y="21472"/>
                  </a:lnTo>
                  <a:lnTo>
                    <a:pt x="8823" y="21078"/>
                  </a:lnTo>
                  <a:lnTo>
                    <a:pt x="8806" y="20902"/>
                  </a:lnTo>
                  <a:lnTo>
                    <a:pt x="8780" y="20727"/>
                  </a:lnTo>
                  <a:lnTo>
                    <a:pt x="8755" y="20552"/>
                  </a:lnTo>
                  <a:lnTo>
                    <a:pt x="8712" y="20376"/>
                  </a:lnTo>
                  <a:lnTo>
                    <a:pt x="8619" y="20070"/>
                  </a:lnTo>
                  <a:lnTo>
                    <a:pt x="8525" y="19851"/>
                  </a:lnTo>
                  <a:lnTo>
                    <a:pt x="8424" y="19719"/>
                  </a:lnTo>
                  <a:lnTo>
                    <a:pt x="8305" y="19632"/>
                  </a:lnTo>
                  <a:lnTo>
                    <a:pt x="8194" y="19632"/>
                  </a:lnTo>
                  <a:lnTo>
                    <a:pt x="8067" y="19675"/>
                  </a:lnTo>
                  <a:lnTo>
                    <a:pt x="7948" y="19763"/>
                  </a:lnTo>
                  <a:lnTo>
                    <a:pt x="7821" y="19851"/>
                  </a:lnTo>
                  <a:lnTo>
                    <a:pt x="7693" y="20026"/>
                  </a:lnTo>
                  <a:lnTo>
                    <a:pt x="7566" y="20201"/>
                  </a:lnTo>
                  <a:lnTo>
                    <a:pt x="7439" y="20420"/>
                  </a:lnTo>
                  <a:lnTo>
                    <a:pt x="7201" y="20902"/>
                  </a:lnTo>
                  <a:lnTo>
                    <a:pt x="6989" y="21384"/>
                  </a:lnTo>
                  <a:lnTo>
                    <a:pt x="6802" y="21866"/>
                  </a:lnTo>
                  <a:lnTo>
                    <a:pt x="6615" y="22392"/>
                  </a:lnTo>
                  <a:lnTo>
                    <a:pt x="6420" y="22962"/>
                  </a:lnTo>
                  <a:lnTo>
                    <a:pt x="6225" y="23663"/>
                  </a:lnTo>
                  <a:lnTo>
                    <a:pt x="6029" y="24408"/>
                  </a:lnTo>
                  <a:lnTo>
                    <a:pt x="5851" y="25240"/>
                  </a:lnTo>
                  <a:lnTo>
                    <a:pt x="5766" y="25679"/>
                  </a:lnTo>
                  <a:lnTo>
                    <a:pt x="5690" y="26117"/>
                  </a:lnTo>
                  <a:lnTo>
                    <a:pt x="5613" y="26555"/>
                  </a:lnTo>
                  <a:lnTo>
                    <a:pt x="5545" y="27037"/>
                  </a:lnTo>
                  <a:lnTo>
                    <a:pt x="5486" y="27519"/>
                  </a:lnTo>
                  <a:lnTo>
                    <a:pt x="5435" y="28045"/>
                  </a:lnTo>
                  <a:lnTo>
                    <a:pt x="4314" y="24276"/>
                  </a:lnTo>
                  <a:lnTo>
                    <a:pt x="3762" y="22392"/>
                  </a:lnTo>
                  <a:lnTo>
                    <a:pt x="3219" y="20420"/>
                  </a:lnTo>
                  <a:lnTo>
                    <a:pt x="2905" y="19193"/>
                  </a:lnTo>
                  <a:lnTo>
                    <a:pt x="2973" y="18799"/>
                  </a:lnTo>
                  <a:lnTo>
                    <a:pt x="3049" y="18492"/>
                  </a:lnTo>
                  <a:lnTo>
                    <a:pt x="3125" y="18229"/>
                  </a:lnTo>
                  <a:lnTo>
                    <a:pt x="3210" y="18010"/>
                  </a:lnTo>
                  <a:lnTo>
                    <a:pt x="3295" y="17835"/>
                  </a:lnTo>
                  <a:lnTo>
                    <a:pt x="3380" y="17660"/>
                  </a:lnTo>
                  <a:lnTo>
                    <a:pt x="3474" y="17572"/>
                  </a:lnTo>
                  <a:lnTo>
                    <a:pt x="3567" y="17528"/>
                  </a:lnTo>
                  <a:lnTo>
                    <a:pt x="3762" y="17484"/>
                  </a:lnTo>
                  <a:lnTo>
                    <a:pt x="3958" y="17528"/>
                  </a:lnTo>
                  <a:lnTo>
                    <a:pt x="4357" y="17660"/>
                  </a:lnTo>
                  <a:lnTo>
                    <a:pt x="4543" y="17703"/>
                  </a:lnTo>
                  <a:lnTo>
                    <a:pt x="4730" y="17660"/>
                  </a:lnTo>
                  <a:lnTo>
                    <a:pt x="4917" y="17616"/>
                  </a:lnTo>
                  <a:lnTo>
                    <a:pt x="5104" y="17484"/>
                  </a:lnTo>
                  <a:lnTo>
                    <a:pt x="5291" y="17309"/>
                  </a:lnTo>
                  <a:lnTo>
                    <a:pt x="5469" y="17090"/>
                  </a:lnTo>
                  <a:lnTo>
                    <a:pt x="5647" y="16783"/>
                  </a:lnTo>
                  <a:lnTo>
                    <a:pt x="5825" y="16433"/>
                  </a:lnTo>
                  <a:lnTo>
                    <a:pt x="5936" y="16170"/>
                  </a:lnTo>
                  <a:lnTo>
                    <a:pt x="6046" y="15863"/>
                  </a:lnTo>
                  <a:lnTo>
                    <a:pt x="6140" y="15469"/>
                  </a:lnTo>
                  <a:lnTo>
                    <a:pt x="6233" y="15074"/>
                  </a:lnTo>
                  <a:lnTo>
                    <a:pt x="6318" y="14636"/>
                  </a:lnTo>
                  <a:lnTo>
                    <a:pt x="6386" y="14198"/>
                  </a:lnTo>
                  <a:lnTo>
                    <a:pt x="6445" y="13716"/>
                  </a:lnTo>
                  <a:lnTo>
                    <a:pt x="6496" y="13190"/>
                  </a:lnTo>
                  <a:lnTo>
                    <a:pt x="6530" y="12664"/>
                  </a:lnTo>
                  <a:lnTo>
                    <a:pt x="6556" y="12094"/>
                  </a:lnTo>
                  <a:lnTo>
                    <a:pt x="6556" y="11569"/>
                  </a:lnTo>
                  <a:lnTo>
                    <a:pt x="6547" y="10999"/>
                  </a:lnTo>
                  <a:lnTo>
                    <a:pt x="6513" y="10429"/>
                  </a:lnTo>
                  <a:lnTo>
                    <a:pt x="6462" y="9860"/>
                  </a:lnTo>
                  <a:lnTo>
                    <a:pt x="6386" y="9290"/>
                  </a:lnTo>
                  <a:lnTo>
                    <a:pt x="6292" y="8764"/>
                  </a:lnTo>
                  <a:lnTo>
                    <a:pt x="6242" y="8501"/>
                  </a:lnTo>
                  <a:lnTo>
                    <a:pt x="6182" y="8238"/>
                  </a:lnTo>
                  <a:lnTo>
                    <a:pt x="6123" y="8019"/>
                  </a:lnTo>
                  <a:lnTo>
                    <a:pt x="6055" y="7844"/>
                  </a:lnTo>
                  <a:lnTo>
                    <a:pt x="5927" y="7493"/>
                  </a:lnTo>
                  <a:lnTo>
                    <a:pt x="5792" y="7274"/>
                  </a:lnTo>
                  <a:lnTo>
                    <a:pt x="5647" y="7143"/>
                  </a:lnTo>
                  <a:lnTo>
                    <a:pt x="5503" y="7099"/>
                  </a:lnTo>
                  <a:lnTo>
                    <a:pt x="5359" y="7099"/>
                  </a:lnTo>
                  <a:lnTo>
                    <a:pt x="5214" y="7187"/>
                  </a:lnTo>
                  <a:lnTo>
                    <a:pt x="5070" y="7362"/>
                  </a:lnTo>
                  <a:lnTo>
                    <a:pt x="4917" y="7537"/>
                  </a:lnTo>
                  <a:lnTo>
                    <a:pt x="4773" y="7756"/>
                  </a:lnTo>
                  <a:lnTo>
                    <a:pt x="4637" y="8063"/>
                  </a:lnTo>
                  <a:lnTo>
                    <a:pt x="4492" y="8326"/>
                  </a:lnTo>
                  <a:lnTo>
                    <a:pt x="4365" y="8677"/>
                  </a:lnTo>
                  <a:lnTo>
                    <a:pt x="4238" y="9027"/>
                  </a:lnTo>
                  <a:lnTo>
                    <a:pt x="4119" y="9378"/>
                  </a:lnTo>
                  <a:lnTo>
                    <a:pt x="3881" y="10123"/>
                  </a:lnTo>
                  <a:lnTo>
                    <a:pt x="3652" y="10999"/>
                  </a:lnTo>
                  <a:lnTo>
                    <a:pt x="3542" y="11481"/>
                  </a:lnTo>
                  <a:lnTo>
                    <a:pt x="3431" y="12007"/>
                  </a:lnTo>
                  <a:lnTo>
                    <a:pt x="3329" y="12533"/>
                  </a:lnTo>
                  <a:lnTo>
                    <a:pt x="3227" y="13059"/>
                  </a:lnTo>
                  <a:lnTo>
                    <a:pt x="3125" y="13628"/>
                  </a:lnTo>
                  <a:lnTo>
                    <a:pt x="3041" y="14198"/>
                  </a:lnTo>
                  <a:lnTo>
                    <a:pt x="2956" y="14811"/>
                  </a:lnTo>
                  <a:lnTo>
                    <a:pt x="2871" y="15425"/>
                  </a:lnTo>
                  <a:lnTo>
                    <a:pt x="2803" y="16082"/>
                  </a:lnTo>
                  <a:lnTo>
                    <a:pt x="2743" y="16739"/>
                  </a:lnTo>
                  <a:lnTo>
                    <a:pt x="2684" y="17397"/>
                  </a:lnTo>
                  <a:lnTo>
                    <a:pt x="2642" y="18098"/>
                  </a:lnTo>
                  <a:lnTo>
                    <a:pt x="2395" y="17046"/>
                  </a:lnTo>
                  <a:lnTo>
                    <a:pt x="2158" y="15951"/>
                  </a:lnTo>
                  <a:lnTo>
                    <a:pt x="1920" y="14855"/>
                  </a:lnTo>
                  <a:lnTo>
                    <a:pt x="1699" y="13716"/>
                  </a:lnTo>
                  <a:lnTo>
                    <a:pt x="1478" y="12577"/>
                  </a:lnTo>
                  <a:lnTo>
                    <a:pt x="1258" y="11393"/>
                  </a:lnTo>
                  <a:lnTo>
                    <a:pt x="1045" y="10166"/>
                  </a:lnTo>
                  <a:lnTo>
                    <a:pt x="842" y="8896"/>
                  </a:lnTo>
                  <a:lnTo>
                    <a:pt x="926" y="8720"/>
                  </a:lnTo>
                  <a:lnTo>
                    <a:pt x="1011" y="8589"/>
                  </a:lnTo>
                  <a:lnTo>
                    <a:pt x="1096" y="8501"/>
                  </a:lnTo>
                  <a:lnTo>
                    <a:pt x="1190" y="8414"/>
                  </a:lnTo>
                  <a:lnTo>
                    <a:pt x="1376" y="8370"/>
                  </a:lnTo>
                  <a:lnTo>
                    <a:pt x="1572" y="8370"/>
                  </a:lnTo>
                  <a:lnTo>
                    <a:pt x="1954" y="8501"/>
                  </a:lnTo>
                  <a:lnTo>
                    <a:pt x="2141" y="8545"/>
                  </a:lnTo>
                  <a:lnTo>
                    <a:pt x="2327" y="8545"/>
                  </a:lnTo>
                  <a:lnTo>
                    <a:pt x="2489" y="8457"/>
                  </a:lnTo>
                  <a:lnTo>
                    <a:pt x="2659" y="8326"/>
                  </a:lnTo>
                  <a:lnTo>
                    <a:pt x="2820" y="8151"/>
                  </a:lnTo>
                  <a:lnTo>
                    <a:pt x="2981" y="7975"/>
                  </a:lnTo>
                  <a:lnTo>
                    <a:pt x="3142" y="7756"/>
                  </a:lnTo>
                  <a:lnTo>
                    <a:pt x="3304" y="7493"/>
                  </a:lnTo>
                  <a:lnTo>
                    <a:pt x="3457" y="7187"/>
                  </a:lnTo>
                  <a:lnTo>
                    <a:pt x="3609" y="6880"/>
                  </a:lnTo>
                  <a:lnTo>
                    <a:pt x="3703" y="6661"/>
                  </a:lnTo>
                  <a:lnTo>
                    <a:pt x="3796" y="6398"/>
                  </a:lnTo>
                  <a:lnTo>
                    <a:pt x="3881" y="6091"/>
                  </a:lnTo>
                  <a:lnTo>
                    <a:pt x="3966" y="5784"/>
                  </a:lnTo>
                  <a:lnTo>
                    <a:pt x="4034" y="5434"/>
                  </a:lnTo>
                  <a:lnTo>
                    <a:pt x="4102" y="5083"/>
                  </a:lnTo>
                  <a:lnTo>
                    <a:pt x="4153" y="4689"/>
                  </a:lnTo>
                  <a:lnTo>
                    <a:pt x="4195" y="4295"/>
                  </a:lnTo>
                  <a:lnTo>
                    <a:pt x="4221" y="3900"/>
                  </a:lnTo>
                  <a:lnTo>
                    <a:pt x="4238" y="3506"/>
                  </a:lnTo>
                  <a:lnTo>
                    <a:pt x="4238" y="3111"/>
                  </a:lnTo>
                  <a:lnTo>
                    <a:pt x="4212" y="2673"/>
                  </a:lnTo>
                  <a:lnTo>
                    <a:pt x="4170" y="2279"/>
                  </a:lnTo>
                  <a:lnTo>
                    <a:pt x="4110" y="1884"/>
                  </a:lnTo>
                  <a:lnTo>
                    <a:pt x="4017" y="1490"/>
                  </a:lnTo>
                  <a:lnTo>
                    <a:pt x="3907" y="1140"/>
                  </a:lnTo>
                  <a:lnTo>
                    <a:pt x="3805" y="877"/>
                  </a:lnTo>
                  <a:lnTo>
                    <a:pt x="3703" y="614"/>
                  </a:lnTo>
                  <a:lnTo>
                    <a:pt x="3592" y="438"/>
                  </a:lnTo>
                  <a:lnTo>
                    <a:pt x="3482" y="263"/>
                  </a:lnTo>
                  <a:lnTo>
                    <a:pt x="3372" y="132"/>
                  </a:lnTo>
                  <a:lnTo>
                    <a:pt x="3253" y="44"/>
                  </a:lnTo>
                  <a:lnTo>
                    <a:pt x="313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690;p66">
              <a:extLst>
                <a:ext uri="{FF2B5EF4-FFF2-40B4-BE49-F238E27FC236}">
                  <a16:creationId xmlns:a16="http://schemas.microsoft.com/office/drawing/2014/main" id="{DAE0EA5E-D668-4453-AF19-45A0EEA5E7FB}"/>
                </a:ext>
              </a:extLst>
            </p:cNvPr>
            <p:cNvSpPr/>
            <p:nvPr/>
          </p:nvSpPr>
          <p:spPr>
            <a:xfrm rot="10800000">
              <a:off x="3869296" y="5963828"/>
              <a:ext cx="491" cy="1315"/>
            </a:xfrm>
            <a:custGeom>
              <a:avLst/>
              <a:gdLst/>
              <a:ahLst/>
              <a:cxnLst/>
              <a:rect l="l" t="t" r="r" b="b"/>
              <a:pathLst>
                <a:path w="52" h="483" extrusionOk="0">
                  <a:moveTo>
                    <a:pt x="35" y="1"/>
                  </a:moveTo>
                  <a:lnTo>
                    <a:pt x="1" y="395"/>
                  </a:lnTo>
                  <a:lnTo>
                    <a:pt x="1" y="439"/>
                  </a:lnTo>
                  <a:lnTo>
                    <a:pt x="9" y="483"/>
                  </a:lnTo>
                  <a:lnTo>
                    <a:pt x="18" y="439"/>
                  </a:lnTo>
                  <a:lnTo>
                    <a:pt x="52" y="44"/>
                  </a:lnTo>
                  <a:lnTo>
                    <a:pt x="4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" name="Subtitle 1">
            <a:extLst>
              <a:ext uri="{FF2B5EF4-FFF2-40B4-BE49-F238E27FC236}">
                <a16:creationId xmlns:a16="http://schemas.microsoft.com/office/drawing/2014/main" id="{CF36ECA9-C04B-4B41-A71F-43BF2C8AF887}"/>
              </a:ext>
            </a:extLst>
          </p:cNvPr>
          <p:cNvSpPr txBox="1">
            <a:spLocks/>
          </p:cNvSpPr>
          <p:nvPr/>
        </p:nvSpPr>
        <p:spPr>
          <a:xfrm>
            <a:off x="7981507" y="4734496"/>
            <a:ext cx="907312" cy="2480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"/>
                <a:ea typeface="Oxygen"/>
                <a:cs typeface="Oxygen"/>
                <a:sym typeface="Oxyge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9pPr>
          </a:lstStyle>
          <a:p>
            <a:r>
              <a:rPr lang="en-US" sz="130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21</a:t>
            </a:r>
          </a:p>
        </p:txBody>
      </p:sp>
      <p:pic>
        <p:nvPicPr>
          <p:cNvPr id="385" name="Picture 384">
            <a:extLst>
              <a:ext uri="{FF2B5EF4-FFF2-40B4-BE49-F238E27FC236}">
                <a16:creationId xmlns:a16="http://schemas.microsoft.com/office/drawing/2014/main" id="{5FC206C2-1718-4800-A6FB-0C4CE6AA64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57066" y="911446"/>
            <a:ext cx="6657975" cy="3790259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53"/>
          <p:cNvSpPr txBox="1">
            <a:spLocks noGrp="1"/>
          </p:cNvSpPr>
          <p:nvPr>
            <p:ph type="title"/>
          </p:nvPr>
        </p:nvSpPr>
        <p:spPr>
          <a:xfrm>
            <a:off x="575164" y="218990"/>
            <a:ext cx="2961935" cy="63117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dirty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000" b="1" dirty="0" err="1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Phần</a:t>
            </a:r>
            <a:r>
              <a:rPr lang="en-US" sz="3000" b="1" dirty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7: </a:t>
            </a:r>
            <a:r>
              <a:rPr lang="en-US" sz="3000" b="1" dirty="0" err="1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Tổng</a:t>
            </a:r>
            <a:r>
              <a:rPr lang="en-US" sz="3000" b="1" dirty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000" b="1" dirty="0" err="1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kết</a:t>
            </a:r>
            <a:r>
              <a:rPr lang="en-US" sz="3000" b="1" dirty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sz="3000" b="1" dirty="0">
              <a:solidFill>
                <a:schemeClr val="bg1">
                  <a:lumMod val="1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26" name="Picture 2" descr="Có ý Niệm Về Thời Gian Hình ảnh | Định dạng hình ảnh JPG 500583376|  vn.lovepik.com">
            <a:extLst>
              <a:ext uri="{FF2B5EF4-FFF2-40B4-BE49-F238E27FC236}">
                <a16:creationId xmlns:a16="http://schemas.microsoft.com/office/drawing/2014/main" id="{EED3F62D-BE14-4671-B801-E816678F18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577" y="1329515"/>
            <a:ext cx="3195851" cy="2258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411;p53">
            <a:extLst>
              <a:ext uri="{FF2B5EF4-FFF2-40B4-BE49-F238E27FC236}">
                <a16:creationId xmlns:a16="http://schemas.microsoft.com/office/drawing/2014/main" id="{20CF6FCE-4EB3-4CFA-9185-345AE4EB2A75}"/>
              </a:ext>
            </a:extLst>
          </p:cNvPr>
          <p:cNvSpPr txBox="1">
            <a:spLocks/>
          </p:cNvSpPr>
          <p:nvPr/>
        </p:nvSpPr>
        <p:spPr>
          <a:xfrm>
            <a:off x="688577" y="959167"/>
            <a:ext cx="3103701" cy="4430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Poiret One"/>
              <a:buNone/>
              <a:defRPr sz="9600" b="0" i="0" u="none" strike="noStrike" cap="none">
                <a:solidFill>
                  <a:schemeClr val="dk1"/>
                </a:solidFill>
                <a:latin typeface="Poiret One"/>
                <a:ea typeface="Poiret One"/>
                <a:cs typeface="Poiret One"/>
                <a:sym typeface="Poiret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sz="3000" b="1" dirty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01. </a:t>
            </a:r>
            <a:r>
              <a:rPr lang="en-US" sz="1600" dirty="0" err="1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Thời</a:t>
            </a:r>
            <a:r>
              <a:rPr lang="en-US" sz="1600" dirty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gian</a:t>
            </a:r>
            <a:r>
              <a:rPr lang="en-US" sz="1600" dirty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phát</a:t>
            </a:r>
            <a:r>
              <a:rPr lang="en-US" sz="1600" dirty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triển</a:t>
            </a:r>
            <a:r>
              <a:rPr lang="en-US" sz="1600" dirty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dự</a:t>
            </a:r>
            <a:r>
              <a:rPr lang="en-US" sz="1600" dirty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án</a:t>
            </a:r>
            <a:r>
              <a:rPr lang="en-US" sz="1600" dirty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</a:p>
        </p:txBody>
      </p:sp>
      <p:sp>
        <p:nvSpPr>
          <p:cNvPr id="8" name="Google Shape;411;p53">
            <a:extLst>
              <a:ext uri="{FF2B5EF4-FFF2-40B4-BE49-F238E27FC236}">
                <a16:creationId xmlns:a16="http://schemas.microsoft.com/office/drawing/2014/main" id="{D8BB6119-25DB-4AC3-B6CC-17FD0A928C6B}"/>
              </a:ext>
            </a:extLst>
          </p:cNvPr>
          <p:cNvSpPr txBox="1">
            <a:spLocks/>
          </p:cNvSpPr>
          <p:nvPr/>
        </p:nvSpPr>
        <p:spPr>
          <a:xfrm>
            <a:off x="285750" y="3915573"/>
            <a:ext cx="3251349" cy="537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Poiret One"/>
              <a:buNone/>
              <a:defRPr sz="9600" b="0" i="0" u="none" strike="noStrike" cap="none">
                <a:solidFill>
                  <a:schemeClr val="dk1"/>
                </a:solidFill>
                <a:latin typeface="Poiret One"/>
                <a:ea typeface="Poiret One"/>
                <a:cs typeface="Poiret One"/>
                <a:sym typeface="Poiret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285750" indent="-285750">
              <a:buClrTx/>
              <a:buSzPct val="1000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10- 03-2022 </a:t>
            </a:r>
            <a:r>
              <a:rPr lang="en-US" sz="1600" dirty="0" err="1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đến</a:t>
            </a:r>
            <a:r>
              <a:rPr lang="en-US" sz="1600" dirty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14-04-2022</a:t>
            </a:r>
          </a:p>
        </p:txBody>
      </p:sp>
      <p:sp>
        <p:nvSpPr>
          <p:cNvPr id="9" name="Google Shape;411;p53">
            <a:extLst>
              <a:ext uri="{FF2B5EF4-FFF2-40B4-BE49-F238E27FC236}">
                <a16:creationId xmlns:a16="http://schemas.microsoft.com/office/drawing/2014/main" id="{AF3E703A-28DF-4DE6-95E4-B3199EAB1C7E}"/>
              </a:ext>
            </a:extLst>
          </p:cNvPr>
          <p:cNvSpPr txBox="1">
            <a:spLocks/>
          </p:cNvSpPr>
          <p:nvPr/>
        </p:nvSpPr>
        <p:spPr>
          <a:xfrm>
            <a:off x="4572000" y="952058"/>
            <a:ext cx="3103701" cy="4430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Poiret One"/>
              <a:buNone/>
              <a:defRPr sz="9600" b="0" i="0" u="none" strike="noStrike" cap="none">
                <a:solidFill>
                  <a:schemeClr val="dk1"/>
                </a:solidFill>
                <a:latin typeface="Poiret One"/>
                <a:ea typeface="Poiret One"/>
                <a:cs typeface="Poiret One"/>
                <a:sym typeface="Poiret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sz="3000" b="1" dirty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02. </a:t>
            </a:r>
            <a:r>
              <a:rPr lang="en-US" sz="1600" dirty="0" err="1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Mức</a:t>
            </a:r>
            <a:r>
              <a:rPr lang="en-US" sz="1600" dirty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độ</a:t>
            </a:r>
            <a:r>
              <a:rPr lang="en-US" sz="1600" dirty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hoàn</a:t>
            </a:r>
            <a:r>
              <a:rPr lang="en-US" sz="1600" dirty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thành</a:t>
            </a:r>
            <a:r>
              <a:rPr lang="en-US" sz="1600" dirty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dự</a:t>
            </a:r>
            <a:r>
              <a:rPr lang="en-US" sz="1600" dirty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án</a:t>
            </a:r>
            <a:r>
              <a:rPr lang="en-US" sz="1600" dirty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</a:t>
            </a:r>
          </a:p>
        </p:txBody>
      </p:sp>
      <p:pic>
        <p:nvPicPr>
          <p:cNvPr id="10" name="Picture 4" descr="Cách nhận biết, sử dụng trạng từ chỉ mức độ (Grade) trong Tiếng Anh">
            <a:extLst>
              <a:ext uri="{FF2B5EF4-FFF2-40B4-BE49-F238E27FC236}">
                <a16:creationId xmlns:a16="http://schemas.microsoft.com/office/drawing/2014/main" id="{FFBABFDB-A232-4D9B-AD01-888F605C74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1237" y="1395081"/>
            <a:ext cx="3211032" cy="2258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Google Shape;411;p53">
            <a:extLst>
              <a:ext uri="{FF2B5EF4-FFF2-40B4-BE49-F238E27FC236}">
                <a16:creationId xmlns:a16="http://schemas.microsoft.com/office/drawing/2014/main" id="{A37FA827-AE0D-4F01-9D99-483D1958EF8C}"/>
              </a:ext>
            </a:extLst>
          </p:cNvPr>
          <p:cNvSpPr txBox="1">
            <a:spLocks/>
          </p:cNvSpPr>
          <p:nvPr/>
        </p:nvSpPr>
        <p:spPr>
          <a:xfrm>
            <a:off x="4714433" y="3909977"/>
            <a:ext cx="2353340" cy="537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Poiret One"/>
              <a:buNone/>
              <a:defRPr sz="9600" b="0" i="0" u="none" strike="noStrike" cap="none">
                <a:solidFill>
                  <a:schemeClr val="dk1"/>
                </a:solidFill>
                <a:latin typeface="Poiret One"/>
                <a:ea typeface="Poiret One"/>
                <a:cs typeface="Poiret One"/>
                <a:sym typeface="Poiret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285750" indent="-285750" algn="l">
              <a:buClrTx/>
              <a:buSzPct val="100000"/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Mức</a:t>
            </a:r>
            <a:r>
              <a:rPr lang="en-US" sz="1600" dirty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độ</a:t>
            </a:r>
            <a:r>
              <a:rPr lang="en-US" sz="1600" dirty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hoàn</a:t>
            </a:r>
            <a:r>
              <a:rPr lang="en-US" sz="1600" dirty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thành</a:t>
            </a:r>
            <a:r>
              <a:rPr lang="en-US" sz="1600" dirty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95%</a:t>
            </a:r>
          </a:p>
        </p:txBody>
      </p:sp>
      <p:grpSp>
        <p:nvGrpSpPr>
          <p:cNvPr id="13" name="Google Shape;513;p59">
            <a:extLst>
              <a:ext uri="{FF2B5EF4-FFF2-40B4-BE49-F238E27FC236}">
                <a16:creationId xmlns:a16="http://schemas.microsoft.com/office/drawing/2014/main" id="{86ACBC1A-1718-43A8-8CF5-5096D6A4F44C}"/>
              </a:ext>
            </a:extLst>
          </p:cNvPr>
          <p:cNvGrpSpPr/>
          <p:nvPr/>
        </p:nvGrpSpPr>
        <p:grpSpPr>
          <a:xfrm>
            <a:off x="7148501" y="3820633"/>
            <a:ext cx="1054400" cy="1105785"/>
            <a:chOff x="1379025" y="1834299"/>
            <a:chExt cx="1479701" cy="1474901"/>
          </a:xfrm>
        </p:grpSpPr>
        <p:sp>
          <p:nvSpPr>
            <p:cNvPr id="14" name="Google Shape;514;p59">
              <a:extLst>
                <a:ext uri="{FF2B5EF4-FFF2-40B4-BE49-F238E27FC236}">
                  <a16:creationId xmlns:a16="http://schemas.microsoft.com/office/drawing/2014/main" id="{39DBF09E-9D86-4D00-A8F2-5BBB0840381B}"/>
                </a:ext>
              </a:extLst>
            </p:cNvPr>
            <p:cNvSpPr/>
            <p:nvPr/>
          </p:nvSpPr>
          <p:spPr>
            <a:xfrm>
              <a:off x="1391248" y="2353172"/>
              <a:ext cx="265892" cy="131692"/>
            </a:xfrm>
            <a:custGeom>
              <a:avLst/>
              <a:gdLst/>
              <a:ahLst/>
              <a:cxnLst/>
              <a:rect l="l" t="t" r="r" b="b"/>
              <a:pathLst>
                <a:path w="1414" h="701" extrusionOk="0">
                  <a:moveTo>
                    <a:pt x="108" y="0"/>
                  </a:moveTo>
                  <a:lnTo>
                    <a:pt x="51" y="224"/>
                  </a:lnTo>
                  <a:cubicBezTo>
                    <a:pt x="29" y="303"/>
                    <a:pt x="7" y="375"/>
                    <a:pt x="0" y="455"/>
                  </a:cubicBezTo>
                  <a:lnTo>
                    <a:pt x="1342" y="700"/>
                  </a:lnTo>
                  <a:cubicBezTo>
                    <a:pt x="1349" y="650"/>
                    <a:pt x="1363" y="599"/>
                    <a:pt x="1378" y="549"/>
                  </a:cubicBezTo>
                  <a:lnTo>
                    <a:pt x="1414" y="397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515;p59">
              <a:extLst>
                <a:ext uri="{FF2B5EF4-FFF2-40B4-BE49-F238E27FC236}">
                  <a16:creationId xmlns:a16="http://schemas.microsoft.com/office/drawing/2014/main" id="{A8E4F27F-3E61-4782-81D8-576A3ED74620}"/>
                </a:ext>
              </a:extLst>
            </p:cNvPr>
            <p:cNvSpPr/>
            <p:nvPr/>
          </p:nvSpPr>
          <p:spPr>
            <a:xfrm>
              <a:off x="1461764" y="2154039"/>
              <a:ext cx="257806" cy="195189"/>
            </a:xfrm>
            <a:custGeom>
              <a:avLst/>
              <a:gdLst/>
              <a:ahLst/>
              <a:cxnLst/>
              <a:rect l="l" t="t" r="r" b="b"/>
              <a:pathLst>
                <a:path w="1371" h="1039" extrusionOk="0">
                  <a:moveTo>
                    <a:pt x="245" y="0"/>
                  </a:moveTo>
                  <a:cubicBezTo>
                    <a:pt x="159" y="137"/>
                    <a:pt x="72" y="267"/>
                    <a:pt x="0" y="404"/>
                  </a:cubicBezTo>
                  <a:lnTo>
                    <a:pt x="1219" y="1039"/>
                  </a:lnTo>
                  <a:cubicBezTo>
                    <a:pt x="1262" y="945"/>
                    <a:pt x="1320" y="866"/>
                    <a:pt x="1371" y="772"/>
                  </a:cubicBezTo>
                  <a:lnTo>
                    <a:pt x="24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516;p59">
              <a:extLst>
                <a:ext uri="{FF2B5EF4-FFF2-40B4-BE49-F238E27FC236}">
                  <a16:creationId xmlns:a16="http://schemas.microsoft.com/office/drawing/2014/main" id="{75D0900B-64EF-43F5-8EFA-9D218A5A58EB}"/>
                </a:ext>
              </a:extLst>
            </p:cNvPr>
            <p:cNvSpPr/>
            <p:nvPr/>
          </p:nvSpPr>
          <p:spPr>
            <a:xfrm>
              <a:off x="1591888" y="1992666"/>
              <a:ext cx="226779" cy="240088"/>
            </a:xfrm>
            <a:custGeom>
              <a:avLst/>
              <a:gdLst/>
              <a:ahLst/>
              <a:cxnLst/>
              <a:rect l="l" t="t" r="r" b="b"/>
              <a:pathLst>
                <a:path w="1206" h="1278" extrusionOk="0">
                  <a:moveTo>
                    <a:pt x="347" y="1"/>
                  </a:moveTo>
                  <a:cubicBezTo>
                    <a:pt x="224" y="95"/>
                    <a:pt x="116" y="210"/>
                    <a:pt x="1" y="318"/>
                  </a:cubicBezTo>
                  <a:lnTo>
                    <a:pt x="974" y="1278"/>
                  </a:lnTo>
                  <a:cubicBezTo>
                    <a:pt x="1046" y="1205"/>
                    <a:pt x="1126" y="1133"/>
                    <a:pt x="1205" y="1068"/>
                  </a:cubicBezTo>
                  <a:lnTo>
                    <a:pt x="34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517;p59">
              <a:extLst>
                <a:ext uri="{FF2B5EF4-FFF2-40B4-BE49-F238E27FC236}">
                  <a16:creationId xmlns:a16="http://schemas.microsoft.com/office/drawing/2014/main" id="{BBE74F9C-853F-4076-9AC2-26DD245EA367}"/>
                </a:ext>
              </a:extLst>
            </p:cNvPr>
            <p:cNvSpPr/>
            <p:nvPr/>
          </p:nvSpPr>
          <p:spPr>
            <a:xfrm>
              <a:off x="1768272" y="1882955"/>
              <a:ext cx="175068" cy="263008"/>
            </a:xfrm>
            <a:custGeom>
              <a:avLst/>
              <a:gdLst/>
              <a:ahLst/>
              <a:cxnLst/>
              <a:rect l="l" t="t" r="r" b="b"/>
              <a:pathLst>
                <a:path w="931" h="1400" extrusionOk="0">
                  <a:moveTo>
                    <a:pt x="426" y="1"/>
                  </a:moveTo>
                  <a:cubicBezTo>
                    <a:pt x="354" y="22"/>
                    <a:pt x="282" y="58"/>
                    <a:pt x="209" y="94"/>
                  </a:cubicBezTo>
                  <a:lnTo>
                    <a:pt x="0" y="195"/>
                  </a:lnTo>
                  <a:lnTo>
                    <a:pt x="649" y="1400"/>
                  </a:lnTo>
                  <a:lnTo>
                    <a:pt x="786" y="1335"/>
                  </a:lnTo>
                  <a:cubicBezTo>
                    <a:pt x="830" y="1306"/>
                    <a:pt x="880" y="1285"/>
                    <a:pt x="931" y="1270"/>
                  </a:cubicBezTo>
                  <a:lnTo>
                    <a:pt x="42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518;p59">
              <a:extLst>
                <a:ext uri="{FF2B5EF4-FFF2-40B4-BE49-F238E27FC236}">
                  <a16:creationId xmlns:a16="http://schemas.microsoft.com/office/drawing/2014/main" id="{548CDD01-72DD-49D0-8576-FEB57070530C}"/>
                </a:ext>
              </a:extLst>
            </p:cNvPr>
            <p:cNvSpPr/>
            <p:nvPr/>
          </p:nvSpPr>
          <p:spPr>
            <a:xfrm>
              <a:off x="1975682" y="1834299"/>
              <a:ext cx="107372" cy="263008"/>
            </a:xfrm>
            <a:custGeom>
              <a:avLst/>
              <a:gdLst/>
              <a:ahLst/>
              <a:cxnLst/>
              <a:rect l="l" t="t" r="r" b="b"/>
              <a:pathLst>
                <a:path w="571" h="1400" extrusionOk="0">
                  <a:moveTo>
                    <a:pt x="470" y="0"/>
                  </a:moveTo>
                  <a:cubicBezTo>
                    <a:pt x="390" y="0"/>
                    <a:pt x="311" y="7"/>
                    <a:pt x="239" y="22"/>
                  </a:cubicBezTo>
                  <a:lnTo>
                    <a:pt x="1" y="58"/>
                  </a:lnTo>
                  <a:lnTo>
                    <a:pt x="268" y="1399"/>
                  </a:lnTo>
                  <a:lnTo>
                    <a:pt x="419" y="1378"/>
                  </a:lnTo>
                  <a:cubicBezTo>
                    <a:pt x="470" y="1370"/>
                    <a:pt x="520" y="1363"/>
                    <a:pt x="571" y="1363"/>
                  </a:cubicBezTo>
                  <a:lnTo>
                    <a:pt x="47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519;p59">
              <a:extLst>
                <a:ext uri="{FF2B5EF4-FFF2-40B4-BE49-F238E27FC236}">
                  <a16:creationId xmlns:a16="http://schemas.microsoft.com/office/drawing/2014/main" id="{D5528636-4691-410E-907C-969D5821B2AA}"/>
                </a:ext>
              </a:extLst>
            </p:cNvPr>
            <p:cNvSpPr/>
            <p:nvPr/>
          </p:nvSpPr>
          <p:spPr>
            <a:xfrm>
              <a:off x="2169741" y="1835614"/>
              <a:ext cx="113954" cy="265638"/>
            </a:xfrm>
            <a:custGeom>
              <a:avLst/>
              <a:gdLst/>
              <a:ahLst/>
              <a:cxnLst/>
              <a:rect l="l" t="t" r="r" b="b"/>
              <a:pathLst>
                <a:path w="606" h="1414" extrusionOk="0">
                  <a:moveTo>
                    <a:pt x="144" y="0"/>
                  </a:moveTo>
                  <a:lnTo>
                    <a:pt x="0" y="1356"/>
                  </a:lnTo>
                  <a:cubicBezTo>
                    <a:pt x="101" y="1378"/>
                    <a:pt x="202" y="1385"/>
                    <a:pt x="303" y="1414"/>
                  </a:cubicBezTo>
                  <a:lnTo>
                    <a:pt x="606" y="80"/>
                  </a:lnTo>
                  <a:cubicBezTo>
                    <a:pt x="454" y="36"/>
                    <a:pt x="296" y="22"/>
                    <a:pt x="14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520;p59">
              <a:extLst>
                <a:ext uri="{FF2B5EF4-FFF2-40B4-BE49-F238E27FC236}">
                  <a16:creationId xmlns:a16="http://schemas.microsoft.com/office/drawing/2014/main" id="{ACC28617-86D9-4238-B041-65AE130BE2E7}"/>
                </a:ext>
              </a:extLst>
            </p:cNvPr>
            <p:cNvSpPr/>
            <p:nvPr/>
          </p:nvSpPr>
          <p:spPr>
            <a:xfrm>
              <a:off x="2309268" y="1891033"/>
              <a:ext cx="180709" cy="263195"/>
            </a:xfrm>
            <a:custGeom>
              <a:avLst/>
              <a:gdLst/>
              <a:ahLst/>
              <a:cxnLst/>
              <a:rect l="l" t="t" r="r" b="b"/>
              <a:pathLst>
                <a:path w="961" h="1401" extrusionOk="0">
                  <a:moveTo>
                    <a:pt x="542" y="1"/>
                  </a:moveTo>
                  <a:lnTo>
                    <a:pt x="1" y="1256"/>
                  </a:lnTo>
                  <a:lnTo>
                    <a:pt x="138" y="1321"/>
                  </a:lnTo>
                  <a:cubicBezTo>
                    <a:pt x="181" y="1343"/>
                    <a:pt x="232" y="1371"/>
                    <a:pt x="275" y="1400"/>
                  </a:cubicBezTo>
                  <a:lnTo>
                    <a:pt x="960" y="210"/>
                  </a:lnTo>
                  <a:cubicBezTo>
                    <a:pt x="895" y="174"/>
                    <a:pt x="823" y="131"/>
                    <a:pt x="751" y="102"/>
                  </a:cubicBezTo>
                  <a:lnTo>
                    <a:pt x="542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521;p59">
              <a:extLst>
                <a:ext uri="{FF2B5EF4-FFF2-40B4-BE49-F238E27FC236}">
                  <a16:creationId xmlns:a16="http://schemas.microsoft.com/office/drawing/2014/main" id="{D01376B6-7965-4A05-A96E-B728931B83AC}"/>
                </a:ext>
              </a:extLst>
            </p:cNvPr>
            <p:cNvSpPr/>
            <p:nvPr/>
          </p:nvSpPr>
          <p:spPr>
            <a:xfrm>
              <a:off x="2431495" y="2006380"/>
              <a:ext cx="230728" cy="237270"/>
            </a:xfrm>
            <a:custGeom>
              <a:avLst/>
              <a:gdLst/>
              <a:ahLst/>
              <a:cxnLst/>
              <a:rect l="l" t="t" r="r" b="b"/>
              <a:pathLst>
                <a:path w="1227" h="1263" extrusionOk="0">
                  <a:moveTo>
                    <a:pt x="887" y="0"/>
                  </a:moveTo>
                  <a:lnTo>
                    <a:pt x="0" y="1046"/>
                  </a:lnTo>
                  <a:cubicBezTo>
                    <a:pt x="79" y="1111"/>
                    <a:pt x="152" y="1183"/>
                    <a:pt x="224" y="1262"/>
                  </a:cubicBezTo>
                  <a:lnTo>
                    <a:pt x="1226" y="332"/>
                  </a:lnTo>
                  <a:cubicBezTo>
                    <a:pt x="1118" y="209"/>
                    <a:pt x="1003" y="101"/>
                    <a:pt x="887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522;p59">
              <a:extLst>
                <a:ext uri="{FF2B5EF4-FFF2-40B4-BE49-F238E27FC236}">
                  <a16:creationId xmlns:a16="http://schemas.microsoft.com/office/drawing/2014/main" id="{40322374-9C7C-4F9A-8336-13C7C4FCEFA8}"/>
                </a:ext>
              </a:extLst>
            </p:cNvPr>
            <p:cNvSpPr/>
            <p:nvPr/>
          </p:nvSpPr>
          <p:spPr>
            <a:xfrm>
              <a:off x="2583244" y="2374776"/>
              <a:ext cx="267396" cy="124929"/>
            </a:xfrm>
            <a:custGeom>
              <a:avLst/>
              <a:gdLst/>
              <a:ahLst/>
              <a:cxnLst/>
              <a:rect l="l" t="t" r="r" b="b"/>
              <a:pathLst>
                <a:path w="1422" h="665" extrusionOk="0">
                  <a:moveTo>
                    <a:pt x="1321" y="1"/>
                  </a:moveTo>
                  <a:lnTo>
                    <a:pt x="1" y="361"/>
                  </a:lnTo>
                  <a:lnTo>
                    <a:pt x="44" y="506"/>
                  </a:lnTo>
                  <a:cubicBezTo>
                    <a:pt x="51" y="556"/>
                    <a:pt x="59" y="614"/>
                    <a:pt x="66" y="664"/>
                  </a:cubicBezTo>
                  <a:lnTo>
                    <a:pt x="1422" y="462"/>
                  </a:lnTo>
                  <a:cubicBezTo>
                    <a:pt x="1407" y="383"/>
                    <a:pt x="1400" y="304"/>
                    <a:pt x="1378" y="232"/>
                  </a:cubicBezTo>
                  <a:lnTo>
                    <a:pt x="132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523;p59">
              <a:extLst>
                <a:ext uri="{FF2B5EF4-FFF2-40B4-BE49-F238E27FC236}">
                  <a16:creationId xmlns:a16="http://schemas.microsoft.com/office/drawing/2014/main" id="{0D582689-90EC-4527-9A56-191661AFE5CD}"/>
                </a:ext>
              </a:extLst>
            </p:cNvPr>
            <p:cNvSpPr/>
            <p:nvPr/>
          </p:nvSpPr>
          <p:spPr>
            <a:xfrm>
              <a:off x="2595467" y="2584805"/>
              <a:ext cx="263260" cy="96373"/>
            </a:xfrm>
            <a:custGeom>
              <a:avLst/>
              <a:gdLst/>
              <a:ahLst/>
              <a:cxnLst/>
              <a:rect l="l" t="t" r="r" b="b"/>
              <a:pathLst>
                <a:path w="1400" h="513" extrusionOk="0">
                  <a:moveTo>
                    <a:pt x="30" y="1"/>
                  </a:moveTo>
                  <a:cubicBezTo>
                    <a:pt x="30" y="109"/>
                    <a:pt x="15" y="210"/>
                    <a:pt x="1" y="311"/>
                  </a:cubicBezTo>
                  <a:lnTo>
                    <a:pt x="1357" y="513"/>
                  </a:lnTo>
                  <a:cubicBezTo>
                    <a:pt x="1378" y="354"/>
                    <a:pt x="1393" y="203"/>
                    <a:pt x="1400" y="44"/>
                  </a:cubicBezTo>
                  <a:lnTo>
                    <a:pt x="3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524;p59">
              <a:extLst>
                <a:ext uri="{FF2B5EF4-FFF2-40B4-BE49-F238E27FC236}">
                  <a16:creationId xmlns:a16="http://schemas.microsoft.com/office/drawing/2014/main" id="{EF14A86C-E1E5-439B-AA7D-144D15791F0F}"/>
                </a:ext>
              </a:extLst>
            </p:cNvPr>
            <p:cNvSpPr/>
            <p:nvPr/>
          </p:nvSpPr>
          <p:spPr>
            <a:xfrm>
              <a:off x="2553534" y="2727204"/>
              <a:ext cx="265892" cy="164004"/>
            </a:xfrm>
            <a:custGeom>
              <a:avLst/>
              <a:gdLst/>
              <a:ahLst/>
              <a:cxnLst/>
              <a:rect l="l" t="t" r="r" b="b"/>
              <a:pathLst>
                <a:path w="1414" h="873" extrusionOk="0">
                  <a:moveTo>
                    <a:pt x="123" y="0"/>
                  </a:moveTo>
                  <a:lnTo>
                    <a:pt x="65" y="144"/>
                  </a:lnTo>
                  <a:cubicBezTo>
                    <a:pt x="51" y="195"/>
                    <a:pt x="22" y="238"/>
                    <a:pt x="0" y="281"/>
                  </a:cubicBezTo>
                  <a:lnTo>
                    <a:pt x="1234" y="873"/>
                  </a:lnTo>
                  <a:cubicBezTo>
                    <a:pt x="1270" y="801"/>
                    <a:pt x="1306" y="736"/>
                    <a:pt x="1335" y="664"/>
                  </a:cubicBezTo>
                  <a:lnTo>
                    <a:pt x="1414" y="440"/>
                  </a:lnTo>
                  <a:lnTo>
                    <a:pt x="123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525;p59">
              <a:extLst>
                <a:ext uri="{FF2B5EF4-FFF2-40B4-BE49-F238E27FC236}">
                  <a16:creationId xmlns:a16="http://schemas.microsoft.com/office/drawing/2014/main" id="{937EBEBF-1BAC-4E4C-A54C-F08C10C41401}"/>
                </a:ext>
              </a:extLst>
            </p:cNvPr>
            <p:cNvSpPr/>
            <p:nvPr/>
          </p:nvSpPr>
          <p:spPr>
            <a:xfrm>
              <a:off x="2473428" y="2854574"/>
              <a:ext cx="244267" cy="219611"/>
            </a:xfrm>
            <a:custGeom>
              <a:avLst/>
              <a:gdLst/>
              <a:ahLst/>
              <a:cxnLst/>
              <a:rect l="l" t="t" r="r" b="b"/>
              <a:pathLst>
                <a:path w="1299" h="1169" extrusionOk="0">
                  <a:moveTo>
                    <a:pt x="195" y="0"/>
                  </a:moveTo>
                  <a:lnTo>
                    <a:pt x="102" y="123"/>
                  </a:lnTo>
                  <a:lnTo>
                    <a:pt x="1" y="238"/>
                  </a:lnTo>
                  <a:lnTo>
                    <a:pt x="1003" y="1168"/>
                  </a:lnTo>
                  <a:lnTo>
                    <a:pt x="1155" y="988"/>
                  </a:lnTo>
                  <a:lnTo>
                    <a:pt x="1299" y="801"/>
                  </a:lnTo>
                  <a:lnTo>
                    <a:pt x="195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526;p59">
              <a:extLst>
                <a:ext uri="{FF2B5EF4-FFF2-40B4-BE49-F238E27FC236}">
                  <a16:creationId xmlns:a16="http://schemas.microsoft.com/office/drawing/2014/main" id="{0B9BABC3-3080-43CE-95B2-C44E35D8593A}"/>
                </a:ext>
              </a:extLst>
            </p:cNvPr>
            <p:cNvSpPr/>
            <p:nvPr/>
          </p:nvSpPr>
          <p:spPr>
            <a:xfrm>
              <a:off x="2360979" y="2956019"/>
              <a:ext cx="202146" cy="254929"/>
            </a:xfrm>
            <a:custGeom>
              <a:avLst/>
              <a:gdLst/>
              <a:ahLst/>
              <a:cxnLst/>
              <a:rect l="l" t="t" r="r" b="b"/>
              <a:pathLst>
                <a:path w="1075" h="1357" extrusionOk="0">
                  <a:moveTo>
                    <a:pt x="252" y="1"/>
                  </a:moveTo>
                  <a:cubicBezTo>
                    <a:pt x="209" y="37"/>
                    <a:pt x="173" y="66"/>
                    <a:pt x="130" y="95"/>
                  </a:cubicBezTo>
                  <a:lnTo>
                    <a:pt x="0" y="174"/>
                  </a:lnTo>
                  <a:lnTo>
                    <a:pt x="685" y="1357"/>
                  </a:lnTo>
                  <a:lnTo>
                    <a:pt x="880" y="1234"/>
                  </a:lnTo>
                  <a:cubicBezTo>
                    <a:pt x="952" y="1191"/>
                    <a:pt x="1010" y="1141"/>
                    <a:pt x="1075" y="1097"/>
                  </a:cubicBezTo>
                  <a:lnTo>
                    <a:pt x="252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527;p59">
              <a:extLst>
                <a:ext uri="{FF2B5EF4-FFF2-40B4-BE49-F238E27FC236}">
                  <a16:creationId xmlns:a16="http://schemas.microsoft.com/office/drawing/2014/main" id="{44F5C2E8-C22A-441B-A4EF-0994270D46F5}"/>
                </a:ext>
              </a:extLst>
            </p:cNvPr>
            <p:cNvSpPr/>
            <p:nvPr/>
          </p:nvSpPr>
          <p:spPr>
            <a:xfrm>
              <a:off x="2226717" y="3023837"/>
              <a:ext cx="142536" cy="267140"/>
            </a:xfrm>
            <a:custGeom>
              <a:avLst/>
              <a:gdLst/>
              <a:ahLst/>
              <a:cxnLst/>
              <a:rect l="l" t="t" r="r" b="b"/>
              <a:pathLst>
                <a:path w="758" h="1422" extrusionOk="0">
                  <a:moveTo>
                    <a:pt x="296" y="1"/>
                  </a:moveTo>
                  <a:cubicBezTo>
                    <a:pt x="195" y="37"/>
                    <a:pt x="101" y="73"/>
                    <a:pt x="0" y="94"/>
                  </a:cubicBezTo>
                  <a:lnTo>
                    <a:pt x="303" y="1421"/>
                  </a:lnTo>
                  <a:cubicBezTo>
                    <a:pt x="454" y="1393"/>
                    <a:pt x="606" y="1342"/>
                    <a:pt x="757" y="1292"/>
                  </a:cubicBezTo>
                  <a:lnTo>
                    <a:pt x="296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528;p59">
              <a:extLst>
                <a:ext uri="{FF2B5EF4-FFF2-40B4-BE49-F238E27FC236}">
                  <a16:creationId xmlns:a16="http://schemas.microsoft.com/office/drawing/2014/main" id="{54917A3B-FB20-436D-9793-EF035D36E793}"/>
                </a:ext>
              </a:extLst>
            </p:cNvPr>
            <p:cNvSpPr/>
            <p:nvPr/>
          </p:nvSpPr>
          <p:spPr>
            <a:xfrm>
              <a:off x="2063873" y="3050889"/>
              <a:ext cx="88380" cy="258311"/>
            </a:xfrm>
            <a:custGeom>
              <a:avLst/>
              <a:gdLst/>
              <a:ahLst/>
              <a:cxnLst/>
              <a:rect l="l" t="t" r="r" b="b"/>
              <a:pathLst>
                <a:path w="470" h="1375" extrusionOk="0">
                  <a:moveTo>
                    <a:pt x="102" y="1"/>
                  </a:moveTo>
                  <a:lnTo>
                    <a:pt x="1" y="1364"/>
                  </a:lnTo>
                  <a:cubicBezTo>
                    <a:pt x="113" y="1369"/>
                    <a:pt x="221" y="1374"/>
                    <a:pt x="331" y="1374"/>
                  </a:cubicBezTo>
                  <a:cubicBezTo>
                    <a:pt x="377" y="1374"/>
                    <a:pt x="423" y="1373"/>
                    <a:pt x="469" y="1371"/>
                  </a:cubicBezTo>
                  <a:lnTo>
                    <a:pt x="412" y="1"/>
                  </a:lnTo>
                  <a:cubicBezTo>
                    <a:pt x="361" y="4"/>
                    <a:pt x="309" y="6"/>
                    <a:pt x="257" y="6"/>
                  </a:cubicBezTo>
                  <a:cubicBezTo>
                    <a:pt x="204" y="6"/>
                    <a:pt x="152" y="4"/>
                    <a:pt x="1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529;p59">
              <a:extLst>
                <a:ext uri="{FF2B5EF4-FFF2-40B4-BE49-F238E27FC236}">
                  <a16:creationId xmlns:a16="http://schemas.microsoft.com/office/drawing/2014/main" id="{33C0709D-9DDC-4559-B517-84E20EFC49D6}"/>
                </a:ext>
              </a:extLst>
            </p:cNvPr>
            <p:cNvSpPr/>
            <p:nvPr/>
          </p:nvSpPr>
          <p:spPr>
            <a:xfrm>
              <a:off x="1848189" y="3019704"/>
              <a:ext cx="149494" cy="265825"/>
            </a:xfrm>
            <a:custGeom>
              <a:avLst/>
              <a:gdLst/>
              <a:ahLst/>
              <a:cxnLst/>
              <a:rect l="l" t="t" r="r" b="b"/>
              <a:pathLst>
                <a:path w="795" h="1415" extrusionOk="0">
                  <a:moveTo>
                    <a:pt x="506" y="1"/>
                  </a:moveTo>
                  <a:lnTo>
                    <a:pt x="1" y="1270"/>
                  </a:lnTo>
                  <a:cubicBezTo>
                    <a:pt x="145" y="1328"/>
                    <a:pt x="296" y="1379"/>
                    <a:pt x="448" y="1415"/>
                  </a:cubicBezTo>
                  <a:lnTo>
                    <a:pt x="794" y="95"/>
                  </a:lnTo>
                  <a:cubicBezTo>
                    <a:pt x="693" y="66"/>
                    <a:pt x="599" y="37"/>
                    <a:pt x="5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530;p59">
              <a:extLst>
                <a:ext uri="{FF2B5EF4-FFF2-40B4-BE49-F238E27FC236}">
                  <a16:creationId xmlns:a16="http://schemas.microsoft.com/office/drawing/2014/main" id="{F07A264D-1FDF-4A55-8F3F-746D02140299}"/>
                </a:ext>
              </a:extLst>
            </p:cNvPr>
            <p:cNvSpPr/>
            <p:nvPr/>
          </p:nvSpPr>
          <p:spPr>
            <a:xfrm>
              <a:off x="1656951" y="2947941"/>
              <a:ext cx="209103" cy="252299"/>
            </a:xfrm>
            <a:custGeom>
              <a:avLst/>
              <a:gdLst/>
              <a:ahLst/>
              <a:cxnLst/>
              <a:rect l="l" t="t" r="r" b="b"/>
              <a:pathLst>
                <a:path w="1112" h="1343" extrusionOk="0">
                  <a:moveTo>
                    <a:pt x="859" y="1"/>
                  </a:moveTo>
                  <a:lnTo>
                    <a:pt x="1" y="1068"/>
                  </a:lnTo>
                  <a:cubicBezTo>
                    <a:pt x="123" y="1169"/>
                    <a:pt x="253" y="1256"/>
                    <a:pt x="390" y="1342"/>
                  </a:cubicBezTo>
                  <a:lnTo>
                    <a:pt x="1112" y="174"/>
                  </a:lnTo>
                  <a:cubicBezTo>
                    <a:pt x="1018" y="123"/>
                    <a:pt x="938" y="66"/>
                    <a:pt x="8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531;p59">
              <a:extLst>
                <a:ext uri="{FF2B5EF4-FFF2-40B4-BE49-F238E27FC236}">
                  <a16:creationId xmlns:a16="http://schemas.microsoft.com/office/drawing/2014/main" id="{4296E82C-0D0A-477B-A0E5-00F3BE687E7E}"/>
                </a:ext>
              </a:extLst>
            </p:cNvPr>
            <p:cNvSpPr/>
            <p:nvPr/>
          </p:nvSpPr>
          <p:spPr>
            <a:xfrm>
              <a:off x="1507834" y="2842363"/>
              <a:ext cx="248404" cy="215478"/>
            </a:xfrm>
            <a:custGeom>
              <a:avLst/>
              <a:gdLst/>
              <a:ahLst/>
              <a:cxnLst/>
              <a:rect l="l" t="t" r="r" b="b"/>
              <a:pathLst>
                <a:path w="1321" h="1147" extrusionOk="0">
                  <a:moveTo>
                    <a:pt x="1126" y="0"/>
                  </a:moveTo>
                  <a:lnTo>
                    <a:pt x="0" y="772"/>
                  </a:lnTo>
                  <a:lnTo>
                    <a:pt x="137" y="959"/>
                  </a:lnTo>
                  <a:lnTo>
                    <a:pt x="210" y="1053"/>
                  </a:lnTo>
                  <a:lnTo>
                    <a:pt x="289" y="1147"/>
                  </a:lnTo>
                  <a:lnTo>
                    <a:pt x="1320" y="245"/>
                  </a:lnTo>
                  <a:lnTo>
                    <a:pt x="1263" y="188"/>
                  </a:lnTo>
                  <a:lnTo>
                    <a:pt x="1219" y="123"/>
                  </a:lnTo>
                  <a:lnTo>
                    <a:pt x="11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532;p59">
              <a:extLst>
                <a:ext uri="{FF2B5EF4-FFF2-40B4-BE49-F238E27FC236}">
                  <a16:creationId xmlns:a16="http://schemas.microsoft.com/office/drawing/2014/main" id="{1E345089-441E-4AA2-98BF-23909C9982B8}"/>
                </a:ext>
              </a:extLst>
            </p:cNvPr>
            <p:cNvSpPr/>
            <p:nvPr/>
          </p:nvSpPr>
          <p:spPr>
            <a:xfrm>
              <a:off x="1411557" y="2713490"/>
              <a:ext cx="265892" cy="158744"/>
            </a:xfrm>
            <a:custGeom>
              <a:avLst/>
              <a:gdLst/>
              <a:ahLst/>
              <a:cxnLst/>
              <a:rect l="l" t="t" r="r" b="b"/>
              <a:pathLst>
                <a:path w="1414" h="845" extrusionOk="0">
                  <a:moveTo>
                    <a:pt x="1306" y="1"/>
                  </a:moveTo>
                  <a:lnTo>
                    <a:pt x="0" y="405"/>
                  </a:lnTo>
                  <a:cubicBezTo>
                    <a:pt x="51" y="549"/>
                    <a:pt x="101" y="701"/>
                    <a:pt x="166" y="845"/>
                  </a:cubicBezTo>
                  <a:lnTo>
                    <a:pt x="1414" y="282"/>
                  </a:lnTo>
                  <a:cubicBezTo>
                    <a:pt x="1371" y="196"/>
                    <a:pt x="1342" y="95"/>
                    <a:pt x="13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533;p59">
              <a:extLst>
                <a:ext uri="{FF2B5EF4-FFF2-40B4-BE49-F238E27FC236}">
                  <a16:creationId xmlns:a16="http://schemas.microsoft.com/office/drawing/2014/main" id="{7CABBACE-4252-4488-BF52-E443DF2971F9}"/>
                </a:ext>
              </a:extLst>
            </p:cNvPr>
            <p:cNvSpPr/>
            <p:nvPr/>
          </p:nvSpPr>
          <p:spPr>
            <a:xfrm>
              <a:off x="1379025" y="2571279"/>
              <a:ext cx="260627" cy="88295"/>
            </a:xfrm>
            <a:custGeom>
              <a:avLst/>
              <a:gdLst/>
              <a:ahLst/>
              <a:cxnLst/>
              <a:rect l="l" t="t" r="r" b="b"/>
              <a:pathLst>
                <a:path w="1386" h="470" extrusionOk="0">
                  <a:moveTo>
                    <a:pt x="0" y="1"/>
                  </a:moveTo>
                  <a:cubicBezTo>
                    <a:pt x="7" y="152"/>
                    <a:pt x="7" y="311"/>
                    <a:pt x="29" y="469"/>
                  </a:cubicBezTo>
                  <a:lnTo>
                    <a:pt x="1385" y="304"/>
                  </a:lnTo>
                  <a:cubicBezTo>
                    <a:pt x="1371" y="203"/>
                    <a:pt x="1378" y="102"/>
                    <a:pt x="13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534;p59">
              <a:extLst>
                <a:ext uri="{FF2B5EF4-FFF2-40B4-BE49-F238E27FC236}">
                  <a16:creationId xmlns:a16="http://schemas.microsoft.com/office/drawing/2014/main" id="{AE623934-4429-465D-9E05-189C41F00737}"/>
                </a:ext>
              </a:extLst>
            </p:cNvPr>
            <p:cNvSpPr/>
            <p:nvPr/>
          </p:nvSpPr>
          <p:spPr>
            <a:xfrm>
              <a:off x="2526268" y="2173013"/>
              <a:ext cx="259311" cy="188426"/>
            </a:xfrm>
            <a:custGeom>
              <a:avLst/>
              <a:gdLst/>
              <a:ahLst/>
              <a:cxnLst/>
              <a:rect l="l" t="t" r="r" b="b"/>
              <a:pathLst>
                <a:path w="1379" h="1003" extrusionOk="0">
                  <a:moveTo>
                    <a:pt x="1155" y="0"/>
                  </a:moveTo>
                  <a:lnTo>
                    <a:pt x="1" y="736"/>
                  </a:lnTo>
                  <a:lnTo>
                    <a:pt x="80" y="866"/>
                  </a:lnTo>
                  <a:cubicBezTo>
                    <a:pt x="102" y="909"/>
                    <a:pt x="131" y="959"/>
                    <a:pt x="145" y="1003"/>
                  </a:cubicBezTo>
                  <a:lnTo>
                    <a:pt x="1379" y="411"/>
                  </a:lnTo>
                  <a:cubicBezTo>
                    <a:pt x="1342" y="339"/>
                    <a:pt x="1314" y="267"/>
                    <a:pt x="1278" y="202"/>
                  </a:cubicBezTo>
                  <a:lnTo>
                    <a:pt x="1155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" name="Google Shape;537;p59">
            <a:extLst>
              <a:ext uri="{FF2B5EF4-FFF2-40B4-BE49-F238E27FC236}">
                <a16:creationId xmlns:a16="http://schemas.microsoft.com/office/drawing/2014/main" id="{1CA1F157-3312-4C93-A922-08CBBDEA84AC}"/>
              </a:ext>
            </a:extLst>
          </p:cNvPr>
          <p:cNvSpPr txBox="1">
            <a:spLocks/>
          </p:cNvSpPr>
          <p:nvPr/>
        </p:nvSpPr>
        <p:spPr>
          <a:xfrm>
            <a:off x="7148501" y="4097285"/>
            <a:ext cx="1152999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iret One"/>
              <a:buNone/>
              <a:defRPr sz="2800" b="0" i="0" u="none" strike="noStrike" cap="none">
                <a:solidFill>
                  <a:schemeClr val="dk1"/>
                </a:solidFill>
                <a:latin typeface="Poiret One"/>
                <a:ea typeface="Poiret One"/>
                <a:cs typeface="Poiret One"/>
                <a:sym typeface="Poiret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" sz="2400" b="1">
                <a:solidFill>
                  <a:schemeClr val="lt2"/>
                </a:solidFill>
              </a:rPr>
              <a:t>95%</a:t>
            </a:r>
          </a:p>
        </p:txBody>
      </p:sp>
      <p:sp>
        <p:nvSpPr>
          <p:cNvPr id="36" name="Subtitle 1">
            <a:extLst>
              <a:ext uri="{FF2B5EF4-FFF2-40B4-BE49-F238E27FC236}">
                <a16:creationId xmlns:a16="http://schemas.microsoft.com/office/drawing/2014/main" id="{2FBD2516-CF48-4AC8-A71F-1E1F05F1E784}"/>
              </a:ext>
            </a:extLst>
          </p:cNvPr>
          <p:cNvSpPr txBox="1">
            <a:spLocks/>
          </p:cNvSpPr>
          <p:nvPr/>
        </p:nvSpPr>
        <p:spPr>
          <a:xfrm>
            <a:off x="8070245" y="4728708"/>
            <a:ext cx="907312" cy="2480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"/>
                <a:ea typeface="Oxygen"/>
                <a:cs typeface="Oxygen"/>
                <a:sym typeface="Oxyge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9pPr>
          </a:lstStyle>
          <a:p>
            <a:r>
              <a:rPr lang="en-US" sz="1300" dirty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22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54"/>
          <p:cNvSpPr txBox="1">
            <a:spLocks noGrp="1"/>
          </p:cNvSpPr>
          <p:nvPr>
            <p:ph type="title" idx="4"/>
          </p:nvPr>
        </p:nvSpPr>
        <p:spPr>
          <a:xfrm>
            <a:off x="475924" y="148856"/>
            <a:ext cx="4932503" cy="50248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03 . </a:t>
            </a:r>
            <a:r>
              <a:rPr lang="en-US" sz="1600" dirty="0" err="1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Những</a:t>
            </a:r>
            <a:r>
              <a:rPr lang="en-US" sz="1600" dirty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khó</a:t>
            </a:r>
            <a:r>
              <a:rPr lang="en-US" sz="1600" dirty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khăn</a:t>
            </a:r>
            <a:r>
              <a:rPr lang="en-US" sz="1600" dirty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rủi</a:t>
            </a:r>
            <a:r>
              <a:rPr lang="en-US" sz="1600" dirty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ro</a:t>
            </a:r>
            <a:r>
              <a:rPr lang="en-US" sz="1600" dirty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gặp</a:t>
            </a:r>
            <a:r>
              <a:rPr lang="en-US" sz="1600" dirty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phải</a:t>
            </a:r>
            <a:r>
              <a:rPr lang="en-US" sz="1600" dirty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và</a:t>
            </a:r>
            <a:r>
              <a:rPr lang="en-US" sz="1600" dirty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cách</a:t>
            </a:r>
            <a:r>
              <a:rPr lang="en-US" sz="1600" dirty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giải</a:t>
            </a:r>
            <a:r>
              <a:rPr lang="en-US" sz="1600" dirty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quyết</a:t>
            </a:r>
            <a:r>
              <a:rPr lang="en-US" sz="1600" dirty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sz="1600" dirty="0">
              <a:solidFill>
                <a:schemeClr val="bg1">
                  <a:lumMod val="1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6" name="Picture 2" descr="6 điều khó khăn bạn nhất định phải làm được nếu muốn trở nên giàu có">
            <a:extLst>
              <a:ext uri="{FF2B5EF4-FFF2-40B4-BE49-F238E27FC236}">
                <a16:creationId xmlns:a16="http://schemas.microsoft.com/office/drawing/2014/main" id="{C8037FC9-DC3B-421E-84A1-962310242B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527" y="597549"/>
            <a:ext cx="3125839" cy="1848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Google Shape;411;p53">
            <a:extLst>
              <a:ext uri="{FF2B5EF4-FFF2-40B4-BE49-F238E27FC236}">
                <a16:creationId xmlns:a16="http://schemas.microsoft.com/office/drawing/2014/main" id="{081A44C5-E007-47D8-98E2-E8C732959078}"/>
              </a:ext>
            </a:extLst>
          </p:cNvPr>
          <p:cNvSpPr txBox="1">
            <a:spLocks/>
          </p:cNvSpPr>
          <p:nvPr/>
        </p:nvSpPr>
        <p:spPr>
          <a:xfrm>
            <a:off x="4231757" y="1134450"/>
            <a:ext cx="2353340" cy="537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Poiret One"/>
              <a:buNone/>
              <a:defRPr sz="9600" b="0" i="0" u="none" strike="noStrike" cap="none">
                <a:solidFill>
                  <a:schemeClr val="dk1"/>
                </a:solidFill>
                <a:latin typeface="Poiret One"/>
                <a:ea typeface="Poiret One"/>
                <a:cs typeface="Poiret One"/>
                <a:sym typeface="Poiret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285750" indent="-285750" algn="l">
              <a:buClrTx/>
              <a:buSzPct val="100000"/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Những</a:t>
            </a:r>
            <a:r>
              <a:rPr lang="en-US" sz="1600" dirty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khó</a:t>
            </a:r>
            <a:r>
              <a:rPr lang="en-US" sz="1600" dirty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khăn</a:t>
            </a:r>
            <a:endParaRPr lang="en-US" sz="1600" dirty="0">
              <a:solidFill>
                <a:schemeClr val="bg1">
                  <a:lumMod val="1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l">
              <a:buClrTx/>
              <a:buSzPct val="100000"/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Cách</a:t>
            </a:r>
            <a:r>
              <a:rPr lang="en-US" sz="1600" dirty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giải</a:t>
            </a:r>
            <a:r>
              <a:rPr lang="en-US" sz="1600" dirty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quyết</a:t>
            </a:r>
            <a:endParaRPr lang="en-US" sz="1600" dirty="0">
              <a:solidFill>
                <a:schemeClr val="bg1">
                  <a:lumMod val="1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Google Shape;421;p54">
            <a:extLst>
              <a:ext uri="{FF2B5EF4-FFF2-40B4-BE49-F238E27FC236}">
                <a16:creationId xmlns:a16="http://schemas.microsoft.com/office/drawing/2014/main" id="{0BC64622-4615-47C6-A10E-FA78B8FEEA37}"/>
              </a:ext>
            </a:extLst>
          </p:cNvPr>
          <p:cNvSpPr txBox="1">
            <a:spLocks/>
          </p:cNvSpPr>
          <p:nvPr/>
        </p:nvSpPr>
        <p:spPr>
          <a:xfrm>
            <a:off x="560986" y="2722946"/>
            <a:ext cx="3784188" cy="398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Poiret One"/>
              <a:buNone/>
              <a:defRPr sz="6200" b="0" i="0" u="none" strike="noStrike" cap="none">
                <a:solidFill>
                  <a:schemeClr val="dk1"/>
                </a:solidFill>
                <a:latin typeface="Poiret One"/>
                <a:ea typeface="Poiret One"/>
                <a:cs typeface="Poiret One"/>
                <a:sym typeface="Poiret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Bebas Neue"/>
              <a:buNone/>
              <a:defRPr sz="6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Bebas Neue"/>
              <a:buNone/>
              <a:defRPr sz="6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Bebas Neue"/>
              <a:buNone/>
              <a:defRPr sz="6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Bebas Neue"/>
              <a:buNone/>
              <a:defRPr sz="6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Bebas Neue"/>
              <a:buNone/>
              <a:defRPr sz="6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Bebas Neue"/>
              <a:buNone/>
              <a:defRPr sz="6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Bebas Neue"/>
              <a:buNone/>
              <a:defRPr sz="6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Bebas Neue"/>
              <a:buNone/>
              <a:defRPr sz="6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sz="1600" dirty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04. </a:t>
            </a:r>
            <a:r>
              <a:rPr lang="en-US" sz="1600" dirty="0" err="1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Những</a:t>
            </a:r>
            <a:r>
              <a:rPr lang="en-US" sz="1600" dirty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bài</a:t>
            </a:r>
            <a:r>
              <a:rPr lang="en-US" sz="1600" dirty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học</a:t>
            </a:r>
            <a:r>
              <a:rPr lang="en-US" sz="1600" dirty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rút</a:t>
            </a:r>
            <a:r>
              <a:rPr lang="en-US" sz="1600" dirty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ra</a:t>
            </a:r>
            <a:r>
              <a:rPr lang="en-US" sz="1600" dirty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sau</a:t>
            </a:r>
            <a:r>
              <a:rPr lang="en-US" sz="1600" dirty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khi</a:t>
            </a:r>
            <a:r>
              <a:rPr lang="en-US" sz="1600" dirty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làm</a:t>
            </a:r>
            <a:r>
              <a:rPr lang="en-US" sz="1600" dirty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dự</a:t>
            </a:r>
            <a:r>
              <a:rPr lang="en-US" sz="1600" dirty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án</a:t>
            </a:r>
            <a:r>
              <a:rPr lang="en-US" sz="1600" dirty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pic>
        <p:nvPicPr>
          <p:cNvPr id="2050" name="Picture 2" descr="Bài học khởi nghiệp từ hình ảnh &quot;chú lạc đà trên sa mạc&quot; - Andrews The  Power MBA">
            <a:extLst>
              <a:ext uri="{FF2B5EF4-FFF2-40B4-BE49-F238E27FC236}">
                <a16:creationId xmlns:a16="http://schemas.microsoft.com/office/drawing/2014/main" id="{F96254D5-C91D-4758-B0E6-45EFABFF95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91"/>
          <a:stretch/>
        </p:blipFill>
        <p:spPr bwMode="auto">
          <a:xfrm>
            <a:off x="673528" y="3121418"/>
            <a:ext cx="3125839" cy="1741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Google Shape;411;p53">
            <a:extLst>
              <a:ext uri="{FF2B5EF4-FFF2-40B4-BE49-F238E27FC236}">
                <a16:creationId xmlns:a16="http://schemas.microsoft.com/office/drawing/2014/main" id="{04D0BA05-D97C-4C85-81D2-F9FEFB2B9A8A}"/>
              </a:ext>
            </a:extLst>
          </p:cNvPr>
          <p:cNvSpPr txBox="1">
            <a:spLocks/>
          </p:cNvSpPr>
          <p:nvPr/>
        </p:nvSpPr>
        <p:spPr>
          <a:xfrm>
            <a:off x="4345174" y="3345101"/>
            <a:ext cx="2636876" cy="398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Poiret One"/>
              <a:buNone/>
              <a:defRPr sz="9600" b="0" i="0" u="none" strike="noStrike" cap="none">
                <a:solidFill>
                  <a:schemeClr val="dk1"/>
                </a:solidFill>
                <a:latin typeface="Poiret One"/>
                <a:ea typeface="Poiret One"/>
                <a:cs typeface="Poiret One"/>
                <a:sym typeface="Poiret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285750" indent="-285750" algn="l">
              <a:buClrTx/>
              <a:buSzPct val="100000"/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Rút</a:t>
            </a:r>
            <a:r>
              <a:rPr lang="en-US" sz="1600" dirty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ra</a:t>
            </a:r>
            <a:r>
              <a:rPr lang="en-US" sz="1600" dirty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1 </a:t>
            </a:r>
            <a:r>
              <a:rPr lang="en-US" sz="1600" dirty="0" err="1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số</a:t>
            </a:r>
            <a:r>
              <a:rPr lang="en-US" sz="1600" dirty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kinh</a:t>
            </a:r>
            <a:r>
              <a:rPr lang="en-US" sz="1600" dirty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nghiệm</a:t>
            </a:r>
            <a:endParaRPr lang="en-US" sz="1600" dirty="0">
              <a:solidFill>
                <a:schemeClr val="bg1">
                  <a:lumMod val="1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23" name="Google Shape;454;p56">
            <a:extLst>
              <a:ext uri="{FF2B5EF4-FFF2-40B4-BE49-F238E27FC236}">
                <a16:creationId xmlns:a16="http://schemas.microsoft.com/office/drawing/2014/main" id="{2B242DBB-34F1-42DA-853D-56E21B6BFC86}"/>
              </a:ext>
            </a:extLst>
          </p:cNvPr>
          <p:cNvGrpSpPr/>
          <p:nvPr/>
        </p:nvGrpSpPr>
        <p:grpSpPr>
          <a:xfrm>
            <a:off x="5876531" y="4536558"/>
            <a:ext cx="325794" cy="531792"/>
            <a:chOff x="5600029" y="3197357"/>
            <a:chExt cx="185374" cy="463966"/>
          </a:xfrm>
        </p:grpSpPr>
        <p:sp>
          <p:nvSpPr>
            <p:cNvPr id="24" name="Google Shape;455;p56">
              <a:extLst>
                <a:ext uri="{FF2B5EF4-FFF2-40B4-BE49-F238E27FC236}">
                  <a16:creationId xmlns:a16="http://schemas.microsoft.com/office/drawing/2014/main" id="{9EDB1C2F-885B-4E0F-8D2F-62782FA61E16}"/>
                </a:ext>
              </a:extLst>
            </p:cNvPr>
            <p:cNvSpPr/>
            <p:nvPr/>
          </p:nvSpPr>
          <p:spPr>
            <a:xfrm rot="10800000">
              <a:off x="5699109" y="3317688"/>
              <a:ext cx="86294" cy="269692"/>
            </a:xfrm>
            <a:custGeom>
              <a:avLst/>
              <a:gdLst/>
              <a:ahLst/>
              <a:cxnLst/>
              <a:rect l="l" t="t" r="r" b="b"/>
              <a:pathLst>
                <a:path w="13215" h="39807" extrusionOk="0">
                  <a:moveTo>
                    <a:pt x="9766" y="24129"/>
                  </a:moveTo>
                  <a:lnTo>
                    <a:pt x="9867" y="24142"/>
                  </a:lnTo>
                  <a:lnTo>
                    <a:pt x="9968" y="24167"/>
                  </a:lnTo>
                  <a:lnTo>
                    <a:pt x="10069" y="24217"/>
                  </a:lnTo>
                  <a:lnTo>
                    <a:pt x="10183" y="24268"/>
                  </a:lnTo>
                  <a:lnTo>
                    <a:pt x="10296" y="24344"/>
                  </a:lnTo>
                  <a:lnTo>
                    <a:pt x="10536" y="24533"/>
                  </a:lnTo>
                  <a:lnTo>
                    <a:pt x="10777" y="24761"/>
                  </a:lnTo>
                  <a:lnTo>
                    <a:pt x="10991" y="24988"/>
                  </a:lnTo>
                  <a:lnTo>
                    <a:pt x="11181" y="25241"/>
                  </a:lnTo>
                  <a:lnTo>
                    <a:pt x="11345" y="25493"/>
                  </a:lnTo>
                  <a:lnTo>
                    <a:pt x="11484" y="25759"/>
                  </a:lnTo>
                  <a:lnTo>
                    <a:pt x="11598" y="26024"/>
                  </a:lnTo>
                  <a:lnTo>
                    <a:pt x="11686" y="26302"/>
                  </a:lnTo>
                  <a:lnTo>
                    <a:pt x="11762" y="26580"/>
                  </a:lnTo>
                  <a:lnTo>
                    <a:pt x="11812" y="26870"/>
                  </a:lnTo>
                  <a:lnTo>
                    <a:pt x="11838" y="27161"/>
                  </a:lnTo>
                  <a:lnTo>
                    <a:pt x="11850" y="27451"/>
                  </a:lnTo>
                  <a:lnTo>
                    <a:pt x="11850" y="27755"/>
                  </a:lnTo>
                  <a:lnTo>
                    <a:pt x="11838" y="28045"/>
                  </a:lnTo>
                  <a:lnTo>
                    <a:pt x="11812" y="28348"/>
                  </a:lnTo>
                  <a:lnTo>
                    <a:pt x="11775" y="28639"/>
                  </a:lnTo>
                  <a:lnTo>
                    <a:pt x="11737" y="28942"/>
                  </a:lnTo>
                  <a:lnTo>
                    <a:pt x="11610" y="29586"/>
                  </a:lnTo>
                  <a:lnTo>
                    <a:pt x="11471" y="30218"/>
                  </a:lnTo>
                  <a:lnTo>
                    <a:pt x="11307" y="30824"/>
                  </a:lnTo>
                  <a:lnTo>
                    <a:pt x="11118" y="31431"/>
                  </a:lnTo>
                  <a:lnTo>
                    <a:pt x="10903" y="32024"/>
                  </a:lnTo>
                  <a:lnTo>
                    <a:pt x="10663" y="32606"/>
                  </a:lnTo>
                  <a:lnTo>
                    <a:pt x="10385" y="33174"/>
                  </a:lnTo>
                  <a:lnTo>
                    <a:pt x="10094" y="33717"/>
                  </a:lnTo>
                  <a:lnTo>
                    <a:pt x="9778" y="34260"/>
                  </a:lnTo>
                  <a:lnTo>
                    <a:pt x="9437" y="34778"/>
                  </a:lnTo>
                  <a:lnTo>
                    <a:pt x="9071" y="35284"/>
                  </a:lnTo>
                  <a:lnTo>
                    <a:pt x="8679" y="35776"/>
                  </a:lnTo>
                  <a:lnTo>
                    <a:pt x="8250" y="36256"/>
                  </a:lnTo>
                  <a:lnTo>
                    <a:pt x="7808" y="36724"/>
                  </a:lnTo>
                  <a:lnTo>
                    <a:pt x="7328" y="37166"/>
                  </a:lnTo>
                  <a:lnTo>
                    <a:pt x="6835" y="37595"/>
                  </a:lnTo>
                  <a:lnTo>
                    <a:pt x="6620" y="37760"/>
                  </a:lnTo>
                  <a:lnTo>
                    <a:pt x="6405" y="37924"/>
                  </a:lnTo>
                  <a:lnTo>
                    <a:pt x="6178" y="38075"/>
                  </a:lnTo>
                  <a:lnTo>
                    <a:pt x="5950" y="38214"/>
                  </a:lnTo>
                  <a:lnTo>
                    <a:pt x="5685" y="38366"/>
                  </a:lnTo>
                  <a:lnTo>
                    <a:pt x="5420" y="38492"/>
                  </a:lnTo>
                  <a:lnTo>
                    <a:pt x="5167" y="38606"/>
                  </a:lnTo>
                  <a:lnTo>
                    <a:pt x="4915" y="38707"/>
                  </a:lnTo>
                  <a:lnTo>
                    <a:pt x="4662" y="38783"/>
                  </a:lnTo>
                  <a:lnTo>
                    <a:pt x="4422" y="38846"/>
                  </a:lnTo>
                  <a:lnTo>
                    <a:pt x="4182" y="38897"/>
                  </a:lnTo>
                  <a:lnTo>
                    <a:pt x="3954" y="38934"/>
                  </a:lnTo>
                  <a:lnTo>
                    <a:pt x="3727" y="38947"/>
                  </a:lnTo>
                  <a:lnTo>
                    <a:pt x="3512" y="38947"/>
                  </a:lnTo>
                  <a:lnTo>
                    <a:pt x="3297" y="38934"/>
                  </a:lnTo>
                  <a:lnTo>
                    <a:pt x="3095" y="38909"/>
                  </a:lnTo>
                  <a:lnTo>
                    <a:pt x="2906" y="38871"/>
                  </a:lnTo>
                  <a:lnTo>
                    <a:pt x="2716" y="38808"/>
                  </a:lnTo>
                  <a:lnTo>
                    <a:pt x="2527" y="38732"/>
                  </a:lnTo>
                  <a:lnTo>
                    <a:pt x="2363" y="38644"/>
                  </a:lnTo>
                  <a:lnTo>
                    <a:pt x="2198" y="38543"/>
                  </a:lnTo>
                  <a:lnTo>
                    <a:pt x="2047" y="38429"/>
                  </a:lnTo>
                  <a:lnTo>
                    <a:pt x="1895" y="38290"/>
                  </a:lnTo>
                  <a:lnTo>
                    <a:pt x="1756" y="38151"/>
                  </a:lnTo>
                  <a:lnTo>
                    <a:pt x="1630" y="37987"/>
                  </a:lnTo>
                  <a:lnTo>
                    <a:pt x="1516" y="37810"/>
                  </a:lnTo>
                  <a:lnTo>
                    <a:pt x="1415" y="37633"/>
                  </a:lnTo>
                  <a:lnTo>
                    <a:pt x="1314" y="37431"/>
                  </a:lnTo>
                  <a:lnTo>
                    <a:pt x="1238" y="37216"/>
                  </a:lnTo>
                  <a:lnTo>
                    <a:pt x="1162" y="36989"/>
                  </a:lnTo>
                  <a:lnTo>
                    <a:pt x="1099" y="36749"/>
                  </a:lnTo>
                  <a:lnTo>
                    <a:pt x="1049" y="36496"/>
                  </a:lnTo>
                  <a:lnTo>
                    <a:pt x="1011" y="36231"/>
                  </a:lnTo>
                  <a:lnTo>
                    <a:pt x="985" y="35953"/>
                  </a:lnTo>
                  <a:lnTo>
                    <a:pt x="985" y="35663"/>
                  </a:lnTo>
                  <a:lnTo>
                    <a:pt x="985" y="35359"/>
                  </a:lnTo>
                  <a:lnTo>
                    <a:pt x="998" y="34943"/>
                  </a:lnTo>
                  <a:lnTo>
                    <a:pt x="1023" y="34526"/>
                  </a:lnTo>
                  <a:lnTo>
                    <a:pt x="1074" y="34121"/>
                  </a:lnTo>
                  <a:lnTo>
                    <a:pt x="1124" y="33717"/>
                  </a:lnTo>
                  <a:lnTo>
                    <a:pt x="1175" y="33326"/>
                  </a:lnTo>
                  <a:lnTo>
                    <a:pt x="1251" y="32934"/>
                  </a:lnTo>
                  <a:lnTo>
                    <a:pt x="1339" y="32555"/>
                  </a:lnTo>
                  <a:lnTo>
                    <a:pt x="1428" y="32176"/>
                  </a:lnTo>
                  <a:lnTo>
                    <a:pt x="1529" y="31797"/>
                  </a:lnTo>
                  <a:lnTo>
                    <a:pt x="1642" y="31431"/>
                  </a:lnTo>
                  <a:lnTo>
                    <a:pt x="1769" y="31077"/>
                  </a:lnTo>
                  <a:lnTo>
                    <a:pt x="1908" y="30711"/>
                  </a:lnTo>
                  <a:lnTo>
                    <a:pt x="2059" y="30370"/>
                  </a:lnTo>
                  <a:lnTo>
                    <a:pt x="2211" y="30016"/>
                  </a:lnTo>
                  <a:lnTo>
                    <a:pt x="2375" y="29687"/>
                  </a:lnTo>
                  <a:lnTo>
                    <a:pt x="2552" y="29346"/>
                  </a:lnTo>
                  <a:lnTo>
                    <a:pt x="2742" y="29018"/>
                  </a:lnTo>
                  <a:lnTo>
                    <a:pt x="2944" y="28702"/>
                  </a:lnTo>
                  <a:lnTo>
                    <a:pt x="3158" y="28386"/>
                  </a:lnTo>
                  <a:lnTo>
                    <a:pt x="3373" y="28083"/>
                  </a:lnTo>
                  <a:lnTo>
                    <a:pt x="3601" y="27780"/>
                  </a:lnTo>
                  <a:lnTo>
                    <a:pt x="3853" y="27477"/>
                  </a:lnTo>
                  <a:lnTo>
                    <a:pt x="4106" y="27186"/>
                  </a:lnTo>
                  <a:lnTo>
                    <a:pt x="4359" y="26896"/>
                  </a:lnTo>
                  <a:lnTo>
                    <a:pt x="4637" y="26618"/>
                  </a:lnTo>
                  <a:lnTo>
                    <a:pt x="4915" y="26340"/>
                  </a:lnTo>
                  <a:lnTo>
                    <a:pt x="5218" y="26074"/>
                  </a:lnTo>
                  <a:lnTo>
                    <a:pt x="5521" y="25809"/>
                  </a:lnTo>
                  <a:lnTo>
                    <a:pt x="5837" y="25557"/>
                  </a:lnTo>
                  <a:lnTo>
                    <a:pt x="6153" y="25304"/>
                  </a:lnTo>
                  <a:lnTo>
                    <a:pt x="6494" y="25064"/>
                  </a:lnTo>
                  <a:lnTo>
                    <a:pt x="6835" y="24824"/>
                  </a:lnTo>
                  <a:lnTo>
                    <a:pt x="6999" y="24723"/>
                  </a:lnTo>
                  <a:lnTo>
                    <a:pt x="7176" y="24634"/>
                  </a:lnTo>
                  <a:lnTo>
                    <a:pt x="7365" y="24546"/>
                  </a:lnTo>
                  <a:lnTo>
                    <a:pt x="7542" y="24470"/>
                  </a:lnTo>
                  <a:lnTo>
                    <a:pt x="7921" y="24331"/>
                  </a:lnTo>
                  <a:lnTo>
                    <a:pt x="8300" y="24180"/>
                  </a:lnTo>
                  <a:lnTo>
                    <a:pt x="8553" y="24445"/>
                  </a:lnTo>
                  <a:lnTo>
                    <a:pt x="5496" y="32643"/>
                  </a:lnTo>
                  <a:lnTo>
                    <a:pt x="5875" y="32820"/>
                  </a:lnTo>
                  <a:lnTo>
                    <a:pt x="6052" y="32568"/>
                  </a:lnTo>
                  <a:lnTo>
                    <a:pt x="6228" y="32328"/>
                  </a:lnTo>
                  <a:lnTo>
                    <a:pt x="6380" y="32075"/>
                  </a:lnTo>
                  <a:lnTo>
                    <a:pt x="6456" y="31949"/>
                  </a:lnTo>
                  <a:lnTo>
                    <a:pt x="6519" y="31810"/>
                  </a:lnTo>
                  <a:lnTo>
                    <a:pt x="7176" y="30117"/>
                  </a:lnTo>
                  <a:lnTo>
                    <a:pt x="7833" y="28424"/>
                  </a:lnTo>
                  <a:lnTo>
                    <a:pt x="8161" y="27578"/>
                  </a:lnTo>
                  <a:lnTo>
                    <a:pt x="8465" y="26719"/>
                  </a:lnTo>
                  <a:lnTo>
                    <a:pt x="8768" y="25860"/>
                  </a:lnTo>
                  <a:lnTo>
                    <a:pt x="9046" y="25001"/>
                  </a:lnTo>
                  <a:lnTo>
                    <a:pt x="9109" y="24799"/>
                  </a:lnTo>
                  <a:lnTo>
                    <a:pt x="9185" y="24634"/>
                  </a:lnTo>
                  <a:lnTo>
                    <a:pt x="9260" y="24483"/>
                  </a:lnTo>
                  <a:lnTo>
                    <a:pt x="9336" y="24369"/>
                  </a:lnTo>
                  <a:lnTo>
                    <a:pt x="9412" y="24281"/>
                  </a:lnTo>
                  <a:lnTo>
                    <a:pt x="9501" y="24205"/>
                  </a:lnTo>
                  <a:lnTo>
                    <a:pt x="9589" y="24154"/>
                  </a:lnTo>
                  <a:lnTo>
                    <a:pt x="9677" y="24129"/>
                  </a:lnTo>
                  <a:close/>
                  <a:moveTo>
                    <a:pt x="12520" y="1"/>
                  </a:moveTo>
                  <a:lnTo>
                    <a:pt x="12457" y="215"/>
                  </a:lnTo>
                  <a:lnTo>
                    <a:pt x="12406" y="531"/>
                  </a:lnTo>
                  <a:lnTo>
                    <a:pt x="12343" y="936"/>
                  </a:lnTo>
                  <a:lnTo>
                    <a:pt x="12280" y="1441"/>
                  </a:lnTo>
                  <a:lnTo>
                    <a:pt x="12154" y="2679"/>
                  </a:lnTo>
                  <a:lnTo>
                    <a:pt x="12002" y="4207"/>
                  </a:lnTo>
                  <a:lnTo>
                    <a:pt x="11825" y="5989"/>
                  </a:lnTo>
                  <a:lnTo>
                    <a:pt x="11610" y="7972"/>
                  </a:lnTo>
                  <a:lnTo>
                    <a:pt x="11484" y="9033"/>
                  </a:lnTo>
                  <a:lnTo>
                    <a:pt x="11345" y="10119"/>
                  </a:lnTo>
                  <a:lnTo>
                    <a:pt x="11193" y="11244"/>
                  </a:lnTo>
                  <a:lnTo>
                    <a:pt x="11017" y="12393"/>
                  </a:lnTo>
                  <a:lnTo>
                    <a:pt x="10802" y="13669"/>
                  </a:lnTo>
                  <a:lnTo>
                    <a:pt x="10562" y="14945"/>
                  </a:lnTo>
                  <a:lnTo>
                    <a:pt x="10309" y="16208"/>
                  </a:lnTo>
                  <a:lnTo>
                    <a:pt x="10044" y="17472"/>
                  </a:lnTo>
                  <a:lnTo>
                    <a:pt x="9488" y="20011"/>
                  </a:lnTo>
                  <a:lnTo>
                    <a:pt x="8919" y="22537"/>
                  </a:lnTo>
                  <a:lnTo>
                    <a:pt x="8894" y="22664"/>
                  </a:lnTo>
                  <a:lnTo>
                    <a:pt x="8844" y="22790"/>
                  </a:lnTo>
                  <a:lnTo>
                    <a:pt x="8793" y="22916"/>
                  </a:lnTo>
                  <a:lnTo>
                    <a:pt x="8730" y="23030"/>
                  </a:lnTo>
                  <a:lnTo>
                    <a:pt x="8654" y="23144"/>
                  </a:lnTo>
                  <a:lnTo>
                    <a:pt x="8578" y="23232"/>
                  </a:lnTo>
                  <a:lnTo>
                    <a:pt x="8490" y="23308"/>
                  </a:lnTo>
                  <a:lnTo>
                    <a:pt x="8452" y="23321"/>
                  </a:lnTo>
                  <a:lnTo>
                    <a:pt x="8414" y="23333"/>
                  </a:lnTo>
                  <a:lnTo>
                    <a:pt x="8149" y="23396"/>
                  </a:lnTo>
                  <a:lnTo>
                    <a:pt x="7896" y="23472"/>
                  </a:lnTo>
                  <a:lnTo>
                    <a:pt x="7656" y="23548"/>
                  </a:lnTo>
                  <a:lnTo>
                    <a:pt x="7416" y="23636"/>
                  </a:lnTo>
                  <a:lnTo>
                    <a:pt x="7176" y="23725"/>
                  </a:lnTo>
                  <a:lnTo>
                    <a:pt x="6949" y="23826"/>
                  </a:lnTo>
                  <a:lnTo>
                    <a:pt x="6721" y="23927"/>
                  </a:lnTo>
                  <a:lnTo>
                    <a:pt x="6506" y="24041"/>
                  </a:lnTo>
                  <a:lnTo>
                    <a:pt x="6292" y="24167"/>
                  </a:lnTo>
                  <a:lnTo>
                    <a:pt x="6077" y="24281"/>
                  </a:lnTo>
                  <a:lnTo>
                    <a:pt x="5673" y="24546"/>
                  </a:lnTo>
                  <a:lnTo>
                    <a:pt x="5281" y="24836"/>
                  </a:lnTo>
                  <a:lnTo>
                    <a:pt x="4915" y="25140"/>
                  </a:lnTo>
                  <a:lnTo>
                    <a:pt x="4561" y="25468"/>
                  </a:lnTo>
                  <a:lnTo>
                    <a:pt x="4220" y="25809"/>
                  </a:lnTo>
                  <a:lnTo>
                    <a:pt x="3891" y="26163"/>
                  </a:lnTo>
                  <a:lnTo>
                    <a:pt x="3563" y="26542"/>
                  </a:lnTo>
                  <a:lnTo>
                    <a:pt x="3260" y="26921"/>
                  </a:lnTo>
                  <a:lnTo>
                    <a:pt x="2956" y="27325"/>
                  </a:lnTo>
                  <a:lnTo>
                    <a:pt x="2666" y="27729"/>
                  </a:lnTo>
                  <a:lnTo>
                    <a:pt x="2375" y="28134"/>
                  </a:lnTo>
                  <a:lnTo>
                    <a:pt x="2148" y="28500"/>
                  </a:lnTo>
                  <a:lnTo>
                    <a:pt x="1920" y="28866"/>
                  </a:lnTo>
                  <a:lnTo>
                    <a:pt x="1718" y="29233"/>
                  </a:lnTo>
                  <a:lnTo>
                    <a:pt x="1529" y="29612"/>
                  </a:lnTo>
                  <a:lnTo>
                    <a:pt x="1339" y="30003"/>
                  </a:lnTo>
                  <a:lnTo>
                    <a:pt x="1175" y="30382"/>
                  </a:lnTo>
                  <a:lnTo>
                    <a:pt x="1023" y="30786"/>
                  </a:lnTo>
                  <a:lnTo>
                    <a:pt x="872" y="31178"/>
                  </a:lnTo>
                  <a:lnTo>
                    <a:pt x="745" y="31582"/>
                  </a:lnTo>
                  <a:lnTo>
                    <a:pt x="619" y="31974"/>
                  </a:lnTo>
                  <a:lnTo>
                    <a:pt x="493" y="32391"/>
                  </a:lnTo>
                  <a:lnTo>
                    <a:pt x="379" y="32795"/>
                  </a:lnTo>
                  <a:lnTo>
                    <a:pt x="177" y="33616"/>
                  </a:lnTo>
                  <a:lnTo>
                    <a:pt x="0" y="34450"/>
                  </a:lnTo>
                  <a:lnTo>
                    <a:pt x="0" y="36143"/>
                  </a:lnTo>
                  <a:lnTo>
                    <a:pt x="101" y="36218"/>
                  </a:lnTo>
                  <a:lnTo>
                    <a:pt x="139" y="36256"/>
                  </a:lnTo>
                  <a:lnTo>
                    <a:pt x="164" y="36294"/>
                  </a:lnTo>
                  <a:lnTo>
                    <a:pt x="215" y="36635"/>
                  </a:lnTo>
                  <a:lnTo>
                    <a:pt x="291" y="36951"/>
                  </a:lnTo>
                  <a:lnTo>
                    <a:pt x="379" y="37254"/>
                  </a:lnTo>
                  <a:lnTo>
                    <a:pt x="467" y="37532"/>
                  </a:lnTo>
                  <a:lnTo>
                    <a:pt x="581" y="37798"/>
                  </a:lnTo>
                  <a:lnTo>
                    <a:pt x="708" y="38050"/>
                  </a:lnTo>
                  <a:lnTo>
                    <a:pt x="847" y="38290"/>
                  </a:lnTo>
                  <a:lnTo>
                    <a:pt x="998" y="38505"/>
                  </a:lnTo>
                  <a:lnTo>
                    <a:pt x="1162" y="38694"/>
                  </a:lnTo>
                  <a:lnTo>
                    <a:pt x="1327" y="38884"/>
                  </a:lnTo>
                  <a:lnTo>
                    <a:pt x="1516" y="39048"/>
                  </a:lnTo>
                  <a:lnTo>
                    <a:pt x="1706" y="39200"/>
                  </a:lnTo>
                  <a:lnTo>
                    <a:pt x="1895" y="39326"/>
                  </a:lnTo>
                  <a:lnTo>
                    <a:pt x="2110" y="39440"/>
                  </a:lnTo>
                  <a:lnTo>
                    <a:pt x="2325" y="39541"/>
                  </a:lnTo>
                  <a:lnTo>
                    <a:pt x="2552" y="39629"/>
                  </a:lnTo>
                  <a:lnTo>
                    <a:pt x="2779" y="39692"/>
                  </a:lnTo>
                  <a:lnTo>
                    <a:pt x="3007" y="39743"/>
                  </a:lnTo>
                  <a:lnTo>
                    <a:pt x="3247" y="39781"/>
                  </a:lnTo>
                  <a:lnTo>
                    <a:pt x="3500" y="39793"/>
                  </a:lnTo>
                  <a:lnTo>
                    <a:pt x="3740" y="39806"/>
                  </a:lnTo>
                  <a:lnTo>
                    <a:pt x="3992" y="39793"/>
                  </a:lnTo>
                  <a:lnTo>
                    <a:pt x="4258" y="39756"/>
                  </a:lnTo>
                  <a:lnTo>
                    <a:pt x="4510" y="39718"/>
                  </a:lnTo>
                  <a:lnTo>
                    <a:pt x="4776" y="39655"/>
                  </a:lnTo>
                  <a:lnTo>
                    <a:pt x="5041" y="39579"/>
                  </a:lnTo>
                  <a:lnTo>
                    <a:pt x="5294" y="39490"/>
                  </a:lnTo>
                  <a:lnTo>
                    <a:pt x="5559" y="39377"/>
                  </a:lnTo>
                  <a:lnTo>
                    <a:pt x="5824" y="39250"/>
                  </a:lnTo>
                  <a:lnTo>
                    <a:pt x="6089" y="39111"/>
                  </a:lnTo>
                  <a:lnTo>
                    <a:pt x="6342" y="38960"/>
                  </a:lnTo>
                  <a:lnTo>
                    <a:pt x="6595" y="38796"/>
                  </a:lnTo>
                  <a:lnTo>
                    <a:pt x="6911" y="38568"/>
                  </a:lnTo>
                  <a:lnTo>
                    <a:pt x="7214" y="38353"/>
                  </a:lnTo>
                  <a:lnTo>
                    <a:pt x="7504" y="38113"/>
                  </a:lnTo>
                  <a:lnTo>
                    <a:pt x="7782" y="37886"/>
                  </a:lnTo>
                  <a:lnTo>
                    <a:pt x="8060" y="37646"/>
                  </a:lnTo>
                  <a:lnTo>
                    <a:pt x="8326" y="37393"/>
                  </a:lnTo>
                  <a:lnTo>
                    <a:pt x="8591" y="37141"/>
                  </a:lnTo>
                  <a:lnTo>
                    <a:pt x="8844" y="36888"/>
                  </a:lnTo>
                  <a:lnTo>
                    <a:pt x="9084" y="36623"/>
                  </a:lnTo>
                  <a:lnTo>
                    <a:pt x="9311" y="36357"/>
                  </a:lnTo>
                  <a:lnTo>
                    <a:pt x="9538" y="36092"/>
                  </a:lnTo>
                  <a:lnTo>
                    <a:pt x="9766" y="35814"/>
                  </a:lnTo>
                  <a:lnTo>
                    <a:pt x="9968" y="35524"/>
                  </a:lnTo>
                  <a:lnTo>
                    <a:pt x="10170" y="35246"/>
                  </a:lnTo>
                  <a:lnTo>
                    <a:pt x="10372" y="34943"/>
                  </a:lnTo>
                  <a:lnTo>
                    <a:pt x="10549" y="34652"/>
                  </a:lnTo>
                  <a:lnTo>
                    <a:pt x="10739" y="34349"/>
                  </a:lnTo>
                  <a:lnTo>
                    <a:pt x="10903" y="34046"/>
                  </a:lnTo>
                  <a:lnTo>
                    <a:pt x="11067" y="33730"/>
                  </a:lnTo>
                  <a:lnTo>
                    <a:pt x="11219" y="33414"/>
                  </a:lnTo>
                  <a:lnTo>
                    <a:pt x="11370" y="33098"/>
                  </a:lnTo>
                  <a:lnTo>
                    <a:pt x="11509" y="32770"/>
                  </a:lnTo>
                  <a:lnTo>
                    <a:pt x="11636" y="32441"/>
                  </a:lnTo>
                  <a:lnTo>
                    <a:pt x="11762" y="32100"/>
                  </a:lnTo>
                  <a:lnTo>
                    <a:pt x="11876" y="31772"/>
                  </a:lnTo>
                  <a:lnTo>
                    <a:pt x="11989" y="31418"/>
                  </a:lnTo>
                  <a:lnTo>
                    <a:pt x="12090" y="31077"/>
                  </a:lnTo>
                  <a:lnTo>
                    <a:pt x="12179" y="30723"/>
                  </a:lnTo>
                  <a:lnTo>
                    <a:pt x="12267" y="30370"/>
                  </a:lnTo>
                  <a:lnTo>
                    <a:pt x="12343" y="30016"/>
                  </a:lnTo>
                  <a:lnTo>
                    <a:pt x="12406" y="29649"/>
                  </a:lnTo>
                  <a:lnTo>
                    <a:pt x="12469" y="29283"/>
                  </a:lnTo>
                  <a:lnTo>
                    <a:pt x="12558" y="28702"/>
                  </a:lnTo>
                  <a:lnTo>
                    <a:pt x="12596" y="28159"/>
                  </a:lnTo>
                  <a:lnTo>
                    <a:pt x="12621" y="27654"/>
                  </a:lnTo>
                  <a:lnTo>
                    <a:pt x="12608" y="27414"/>
                  </a:lnTo>
                  <a:lnTo>
                    <a:pt x="12608" y="27186"/>
                  </a:lnTo>
                  <a:lnTo>
                    <a:pt x="12583" y="26959"/>
                  </a:lnTo>
                  <a:lnTo>
                    <a:pt x="12558" y="26744"/>
                  </a:lnTo>
                  <a:lnTo>
                    <a:pt x="12520" y="26529"/>
                  </a:lnTo>
                  <a:lnTo>
                    <a:pt x="12482" y="26327"/>
                  </a:lnTo>
                  <a:lnTo>
                    <a:pt x="12432" y="26138"/>
                  </a:lnTo>
                  <a:lnTo>
                    <a:pt x="12368" y="25948"/>
                  </a:lnTo>
                  <a:lnTo>
                    <a:pt x="12305" y="25759"/>
                  </a:lnTo>
                  <a:lnTo>
                    <a:pt x="12229" y="25582"/>
                  </a:lnTo>
                  <a:lnTo>
                    <a:pt x="12141" y="25418"/>
                  </a:lnTo>
                  <a:lnTo>
                    <a:pt x="12053" y="25241"/>
                  </a:lnTo>
                  <a:lnTo>
                    <a:pt x="11951" y="25089"/>
                  </a:lnTo>
                  <a:lnTo>
                    <a:pt x="11838" y="24925"/>
                  </a:lnTo>
                  <a:lnTo>
                    <a:pt x="11724" y="24773"/>
                  </a:lnTo>
                  <a:lnTo>
                    <a:pt x="11598" y="24634"/>
                  </a:lnTo>
                  <a:lnTo>
                    <a:pt x="11459" y="24483"/>
                  </a:lnTo>
                  <a:lnTo>
                    <a:pt x="11320" y="24344"/>
                  </a:lnTo>
                  <a:lnTo>
                    <a:pt x="11168" y="24217"/>
                  </a:lnTo>
                  <a:lnTo>
                    <a:pt x="11004" y="24079"/>
                  </a:lnTo>
                  <a:lnTo>
                    <a:pt x="10663" y="23826"/>
                  </a:lnTo>
                  <a:lnTo>
                    <a:pt x="10284" y="23586"/>
                  </a:lnTo>
                  <a:lnTo>
                    <a:pt x="9867" y="23346"/>
                  </a:lnTo>
                  <a:lnTo>
                    <a:pt x="10271" y="20845"/>
                  </a:lnTo>
                  <a:lnTo>
                    <a:pt x="10688" y="18204"/>
                  </a:lnTo>
                  <a:lnTo>
                    <a:pt x="11547" y="12697"/>
                  </a:lnTo>
                  <a:lnTo>
                    <a:pt x="12394" y="7214"/>
                  </a:lnTo>
                  <a:lnTo>
                    <a:pt x="12811" y="4586"/>
                  </a:lnTo>
                  <a:lnTo>
                    <a:pt x="13215" y="2085"/>
                  </a:lnTo>
                  <a:lnTo>
                    <a:pt x="1252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456;p56">
              <a:extLst>
                <a:ext uri="{FF2B5EF4-FFF2-40B4-BE49-F238E27FC236}">
                  <a16:creationId xmlns:a16="http://schemas.microsoft.com/office/drawing/2014/main" id="{CE6A94D8-66CA-4AAF-A22D-14DD8AF286F6}"/>
                </a:ext>
              </a:extLst>
            </p:cNvPr>
            <p:cNvSpPr/>
            <p:nvPr/>
          </p:nvSpPr>
          <p:spPr>
            <a:xfrm rot="10800000">
              <a:off x="5699109" y="3317688"/>
              <a:ext cx="86294" cy="269692"/>
            </a:xfrm>
            <a:custGeom>
              <a:avLst/>
              <a:gdLst/>
              <a:ahLst/>
              <a:cxnLst/>
              <a:rect l="l" t="t" r="r" b="b"/>
              <a:pathLst>
                <a:path w="13215" h="39807" fill="none" extrusionOk="0">
                  <a:moveTo>
                    <a:pt x="13215" y="2085"/>
                  </a:moveTo>
                  <a:lnTo>
                    <a:pt x="13215" y="2085"/>
                  </a:lnTo>
                  <a:lnTo>
                    <a:pt x="12811" y="4586"/>
                  </a:lnTo>
                  <a:lnTo>
                    <a:pt x="12394" y="7214"/>
                  </a:lnTo>
                  <a:lnTo>
                    <a:pt x="11547" y="12697"/>
                  </a:lnTo>
                  <a:lnTo>
                    <a:pt x="10688" y="18204"/>
                  </a:lnTo>
                  <a:lnTo>
                    <a:pt x="10271" y="20845"/>
                  </a:lnTo>
                  <a:lnTo>
                    <a:pt x="9867" y="23346"/>
                  </a:lnTo>
                  <a:lnTo>
                    <a:pt x="9867" y="23346"/>
                  </a:lnTo>
                  <a:lnTo>
                    <a:pt x="10284" y="23586"/>
                  </a:lnTo>
                  <a:lnTo>
                    <a:pt x="10663" y="23826"/>
                  </a:lnTo>
                  <a:lnTo>
                    <a:pt x="11004" y="24079"/>
                  </a:lnTo>
                  <a:lnTo>
                    <a:pt x="11168" y="24217"/>
                  </a:lnTo>
                  <a:lnTo>
                    <a:pt x="11320" y="24344"/>
                  </a:lnTo>
                  <a:lnTo>
                    <a:pt x="11459" y="24483"/>
                  </a:lnTo>
                  <a:lnTo>
                    <a:pt x="11598" y="24634"/>
                  </a:lnTo>
                  <a:lnTo>
                    <a:pt x="11724" y="24773"/>
                  </a:lnTo>
                  <a:lnTo>
                    <a:pt x="11838" y="24925"/>
                  </a:lnTo>
                  <a:lnTo>
                    <a:pt x="11951" y="25089"/>
                  </a:lnTo>
                  <a:lnTo>
                    <a:pt x="12053" y="25241"/>
                  </a:lnTo>
                  <a:lnTo>
                    <a:pt x="12141" y="25418"/>
                  </a:lnTo>
                  <a:lnTo>
                    <a:pt x="12229" y="25582"/>
                  </a:lnTo>
                  <a:lnTo>
                    <a:pt x="12305" y="25759"/>
                  </a:lnTo>
                  <a:lnTo>
                    <a:pt x="12368" y="25948"/>
                  </a:lnTo>
                  <a:lnTo>
                    <a:pt x="12432" y="26138"/>
                  </a:lnTo>
                  <a:lnTo>
                    <a:pt x="12482" y="26327"/>
                  </a:lnTo>
                  <a:lnTo>
                    <a:pt x="12520" y="26529"/>
                  </a:lnTo>
                  <a:lnTo>
                    <a:pt x="12558" y="26744"/>
                  </a:lnTo>
                  <a:lnTo>
                    <a:pt x="12583" y="26959"/>
                  </a:lnTo>
                  <a:lnTo>
                    <a:pt x="12608" y="27186"/>
                  </a:lnTo>
                  <a:lnTo>
                    <a:pt x="12608" y="27414"/>
                  </a:lnTo>
                  <a:lnTo>
                    <a:pt x="12621" y="27654"/>
                  </a:lnTo>
                  <a:lnTo>
                    <a:pt x="12596" y="28159"/>
                  </a:lnTo>
                  <a:lnTo>
                    <a:pt x="12558" y="28702"/>
                  </a:lnTo>
                  <a:lnTo>
                    <a:pt x="12469" y="29283"/>
                  </a:lnTo>
                  <a:lnTo>
                    <a:pt x="12469" y="29283"/>
                  </a:lnTo>
                  <a:lnTo>
                    <a:pt x="12406" y="29649"/>
                  </a:lnTo>
                  <a:lnTo>
                    <a:pt x="12343" y="30016"/>
                  </a:lnTo>
                  <a:lnTo>
                    <a:pt x="12267" y="30370"/>
                  </a:lnTo>
                  <a:lnTo>
                    <a:pt x="12179" y="30723"/>
                  </a:lnTo>
                  <a:lnTo>
                    <a:pt x="12090" y="31077"/>
                  </a:lnTo>
                  <a:lnTo>
                    <a:pt x="11989" y="31418"/>
                  </a:lnTo>
                  <a:lnTo>
                    <a:pt x="11876" y="31772"/>
                  </a:lnTo>
                  <a:lnTo>
                    <a:pt x="11762" y="32100"/>
                  </a:lnTo>
                  <a:lnTo>
                    <a:pt x="11636" y="32441"/>
                  </a:lnTo>
                  <a:lnTo>
                    <a:pt x="11509" y="32770"/>
                  </a:lnTo>
                  <a:lnTo>
                    <a:pt x="11370" y="33098"/>
                  </a:lnTo>
                  <a:lnTo>
                    <a:pt x="11219" y="33414"/>
                  </a:lnTo>
                  <a:lnTo>
                    <a:pt x="11067" y="33730"/>
                  </a:lnTo>
                  <a:lnTo>
                    <a:pt x="10903" y="34046"/>
                  </a:lnTo>
                  <a:lnTo>
                    <a:pt x="10739" y="34349"/>
                  </a:lnTo>
                  <a:lnTo>
                    <a:pt x="10549" y="34652"/>
                  </a:lnTo>
                  <a:lnTo>
                    <a:pt x="10372" y="34943"/>
                  </a:lnTo>
                  <a:lnTo>
                    <a:pt x="10170" y="35246"/>
                  </a:lnTo>
                  <a:lnTo>
                    <a:pt x="9968" y="35524"/>
                  </a:lnTo>
                  <a:lnTo>
                    <a:pt x="9766" y="35814"/>
                  </a:lnTo>
                  <a:lnTo>
                    <a:pt x="9538" y="36092"/>
                  </a:lnTo>
                  <a:lnTo>
                    <a:pt x="9311" y="36357"/>
                  </a:lnTo>
                  <a:lnTo>
                    <a:pt x="9084" y="36623"/>
                  </a:lnTo>
                  <a:lnTo>
                    <a:pt x="8844" y="36888"/>
                  </a:lnTo>
                  <a:lnTo>
                    <a:pt x="8591" y="37141"/>
                  </a:lnTo>
                  <a:lnTo>
                    <a:pt x="8326" y="37393"/>
                  </a:lnTo>
                  <a:lnTo>
                    <a:pt x="8060" y="37646"/>
                  </a:lnTo>
                  <a:lnTo>
                    <a:pt x="7782" y="37886"/>
                  </a:lnTo>
                  <a:lnTo>
                    <a:pt x="7504" y="38113"/>
                  </a:lnTo>
                  <a:lnTo>
                    <a:pt x="7214" y="38353"/>
                  </a:lnTo>
                  <a:lnTo>
                    <a:pt x="6911" y="38568"/>
                  </a:lnTo>
                  <a:lnTo>
                    <a:pt x="6595" y="38796"/>
                  </a:lnTo>
                  <a:lnTo>
                    <a:pt x="6595" y="38796"/>
                  </a:lnTo>
                  <a:lnTo>
                    <a:pt x="6342" y="38960"/>
                  </a:lnTo>
                  <a:lnTo>
                    <a:pt x="6089" y="39111"/>
                  </a:lnTo>
                  <a:lnTo>
                    <a:pt x="5824" y="39250"/>
                  </a:lnTo>
                  <a:lnTo>
                    <a:pt x="5559" y="39377"/>
                  </a:lnTo>
                  <a:lnTo>
                    <a:pt x="5294" y="39490"/>
                  </a:lnTo>
                  <a:lnTo>
                    <a:pt x="5041" y="39579"/>
                  </a:lnTo>
                  <a:lnTo>
                    <a:pt x="4776" y="39655"/>
                  </a:lnTo>
                  <a:lnTo>
                    <a:pt x="4510" y="39718"/>
                  </a:lnTo>
                  <a:lnTo>
                    <a:pt x="4258" y="39756"/>
                  </a:lnTo>
                  <a:lnTo>
                    <a:pt x="3992" y="39793"/>
                  </a:lnTo>
                  <a:lnTo>
                    <a:pt x="3740" y="39806"/>
                  </a:lnTo>
                  <a:lnTo>
                    <a:pt x="3500" y="39793"/>
                  </a:lnTo>
                  <a:lnTo>
                    <a:pt x="3247" y="39781"/>
                  </a:lnTo>
                  <a:lnTo>
                    <a:pt x="3007" y="39743"/>
                  </a:lnTo>
                  <a:lnTo>
                    <a:pt x="2779" y="39692"/>
                  </a:lnTo>
                  <a:lnTo>
                    <a:pt x="2552" y="39629"/>
                  </a:lnTo>
                  <a:lnTo>
                    <a:pt x="2325" y="39541"/>
                  </a:lnTo>
                  <a:lnTo>
                    <a:pt x="2110" y="39440"/>
                  </a:lnTo>
                  <a:lnTo>
                    <a:pt x="1895" y="39326"/>
                  </a:lnTo>
                  <a:lnTo>
                    <a:pt x="1706" y="39200"/>
                  </a:lnTo>
                  <a:lnTo>
                    <a:pt x="1516" y="39048"/>
                  </a:lnTo>
                  <a:lnTo>
                    <a:pt x="1327" y="38884"/>
                  </a:lnTo>
                  <a:lnTo>
                    <a:pt x="1162" y="38694"/>
                  </a:lnTo>
                  <a:lnTo>
                    <a:pt x="998" y="38505"/>
                  </a:lnTo>
                  <a:lnTo>
                    <a:pt x="847" y="38290"/>
                  </a:lnTo>
                  <a:lnTo>
                    <a:pt x="708" y="38050"/>
                  </a:lnTo>
                  <a:lnTo>
                    <a:pt x="581" y="37798"/>
                  </a:lnTo>
                  <a:lnTo>
                    <a:pt x="467" y="37532"/>
                  </a:lnTo>
                  <a:lnTo>
                    <a:pt x="379" y="37254"/>
                  </a:lnTo>
                  <a:lnTo>
                    <a:pt x="291" y="36951"/>
                  </a:lnTo>
                  <a:lnTo>
                    <a:pt x="215" y="36635"/>
                  </a:lnTo>
                  <a:lnTo>
                    <a:pt x="164" y="36294"/>
                  </a:lnTo>
                  <a:lnTo>
                    <a:pt x="164" y="36294"/>
                  </a:lnTo>
                  <a:lnTo>
                    <a:pt x="139" y="36256"/>
                  </a:lnTo>
                  <a:lnTo>
                    <a:pt x="101" y="36218"/>
                  </a:lnTo>
                  <a:lnTo>
                    <a:pt x="0" y="36143"/>
                  </a:lnTo>
                  <a:lnTo>
                    <a:pt x="0" y="36143"/>
                  </a:lnTo>
                  <a:lnTo>
                    <a:pt x="0" y="34450"/>
                  </a:lnTo>
                  <a:lnTo>
                    <a:pt x="0" y="34450"/>
                  </a:lnTo>
                  <a:lnTo>
                    <a:pt x="177" y="33616"/>
                  </a:lnTo>
                  <a:lnTo>
                    <a:pt x="379" y="32795"/>
                  </a:lnTo>
                  <a:lnTo>
                    <a:pt x="493" y="32391"/>
                  </a:lnTo>
                  <a:lnTo>
                    <a:pt x="619" y="31974"/>
                  </a:lnTo>
                  <a:lnTo>
                    <a:pt x="745" y="31582"/>
                  </a:lnTo>
                  <a:lnTo>
                    <a:pt x="872" y="31178"/>
                  </a:lnTo>
                  <a:lnTo>
                    <a:pt x="1023" y="30786"/>
                  </a:lnTo>
                  <a:lnTo>
                    <a:pt x="1175" y="30382"/>
                  </a:lnTo>
                  <a:lnTo>
                    <a:pt x="1339" y="30003"/>
                  </a:lnTo>
                  <a:lnTo>
                    <a:pt x="1529" y="29612"/>
                  </a:lnTo>
                  <a:lnTo>
                    <a:pt x="1718" y="29233"/>
                  </a:lnTo>
                  <a:lnTo>
                    <a:pt x="1920" y="28866"/>
                  </a:lnTo>
                  <a:lnTo>
                    <a:pt x="2148" y="28500"/>
                  </a:lnTo>
                  <a:lnTo>
                    <a:pt x="2375" y="28134"/>
                  </a:lnTo>
                  <a:lnTo>
                    <a:pt x="2375" y="28134"/>
                  </a:lnTo>
                  <a:lnTo>
                    <a:pt x="2666" y="27729"/>
                  </a:lnTo>
                  <a:lnTo>
                    <a:pt x="2956" y="27325"/>
                  </a:lnTo>
                  <a:lnTo>
                    <a:pt x="3260" y="26921"/>
                  </a:lnTo>
                  <a:lnTo>
                    <a:pt x="3563" y="26542"/>
                  </a:lnTo>
                  <a:lnTo>
                    <a:pt x="3891" y="26163"/>
                  </a:lnTo>
                  <a:lnTo>
                    <a:pt x="4220" y="25809"/>
                  </a:lnTo>
                  <a:lnTo>
                    <a:pt x="4561" y="25468"/>
                  </a:lnTo>
                  <a:lnTo>
                    <a:pt x="4915" y="25140"/>
                  </a:lnTo>
                  <a:lnTo>
                    <a:pt x="5281" y="24836"/>
                  </a:lnTo>
                  <a:lnTo>
                    <a:pt x="5673" y="24546"/>
                  </a:lnTo>
                  <a:lnTo>
                    <a:pt x="6077" y="24281"/>
                  </a:lnTo>
                  <a:lnTo>
                    <a:pt x="6292" y="24167"/>
                  </a:lnTo>
                  <a:lnTo>
                    <a:pt x="6506" y="24041"/>
                  </a:lnTo>
                  <a:lnTo>
                    <a:pt x="6721" y="23927"/>
                  </a:lnTo>
                  <a:lnTo>
                    <a:pt x="6949" y="23826"/>
                  </a:lnTo>
                  <a:lnTo>
                    <a:pt x="7176" y="23725"/>
                  </a:lnTo>
                  <a:lnTo>
                    <a:pt x="7416" y="23636"/>
                  </a:lnTo>
                  <a:lnTo>
                    <a:pt x="7656" y="23548"/>
                  </a:lnTo>
                  <a:lnTo>
                    <a:pt x="7896" y="23472"/>
                  </a:lnTo>
                  <a:lnTo>
                    <a:pt x="8149" y="23396"/>
                  </a:lnTo>
                  <a:lnTo>
                    <a:pt x="8414" y="23333"/>
                  </a:lnTo>
                  <a:lnTo>
                    <a:pt x="8414" y="23333"/>
                  </a:lnTo>
                  <a:lnTo>
                    <a:pt x="8452" y="23321"/>
                  </a:lnTo>
                  <a:lnTo>
                    <a:pt x="8490" y="23308"/>
                  </a:lnTo>
                  <a:lnTo>
                    <a:pt x="8578" y="23232"/>
                  </a:lnTo>
                  <a:lnTo>
                    <a:pt x="8654" y="23144"/>
                  </a:lnTo>
                  <a:lnTo>
                    <a:pt x="8730" y="23030"/>
                  </a:lnTo>
                  <a:lnTo>
                    <a:pt x="8793" y="22916"/>
                  </a:lnTo>
                  <a:lnTo>
                    <a:pt x="8844" y="22790"/>
                  </a:lnTo>
                  <a:lnTo>
                    <a:pt x="8894" y="22664"/>
                  </a:lnTo>
                  <a:lnTo>
                    <a:pt x="8919" y="22537"/>
                  </a:lnTo>
                  <a:lnTo>
                    <a:pt x="8919" y="22537"/>
                  </a:lnTo>
                  <a:lnTo>
                    <a:pt x="9488" y="20011"/>
                  </a:lnTo>
                  <a:lnTo>
                    <a:pt x="10044" y="17472"/>
                  </a:lnTo>
                  <a:lnTo>
                    <a:pt x="10309" y="16208"/>
                  </a:lnTo>
                  <a:lnTo>
                    <a:pt x="10562" y="14945"/>
                  </a:lnTo>
                  <a:lnTo>
                    <a:pt x="10802" y="13669"/>
                  </a:lnTo>
                  <a:lnTo>
                    <a:pt x="11017" y="12393"/>
                  </a:lnTo>
                  <a:lnTo>
                    <a:pt x="11017" y="12393"/>
                  </a:lnTo>
                  <a:lnTo>
                    <a:pt x="11193" y="11244"/>
                  </a:lnTo>
                  <a:lnTo>
                    <a:pt x="11345" y="10119"/>
                  </a:lnTo>
                  <a:lnTo>
                    <a:pt x="11484" y="9033"/>
                  </a:lnTo>
                  <a:lnTo>
                    <a:pt x="11610" y="7972"/>
                  </a:lnTo>
                  <a:lnTo>
                    <a:pt x="11825" y="5989"/>
                  </a:lnTo>
                  <a:lnTo>
                    <a:pt x="12002" y="4207"/>
                  </a:lnTo>
                  <a:lnTo>
                    <a:pt x="12154" y="2679"/>
                  </a:lnTo>
                  <a:lnTo>
                    <a:pt x="12280" y="1441"/>
                  </a:lnTo>
                  <a:lnTo>
                    <a:pt x="12343" y="936"/>
                  </a:lnTo>
                  <a:lnTo>
                    <a:pt x="12406" y="531"/>
                  </a:lnTo>
                  <a:lnTo>
                    <a:pt x="12457" y="215"/>
                  </a:lnTo>
                  <a:lnTo>
                    <a:pt x="12520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457;p56">
              <a:extLst>
                <a:ext uri="{FF2B5EF4-FFF2-40B4-BE49-F238E27FC236}">
                  <a16:creationId xmlns:a16="http://schemas.microsoft.com/office/drawing/2014/main" id="{DE60A6C8-F45A-4ECF-8B65-CA2A11358E7C}"/>
                </a:ext>
              </a:extLst>
            </p:cNvPr>
            <p:cNvSpPr/>
            <p:nvPr/>
          </p:nvSpPr>
          <p:spPr>
            <a:xfrm rot="10800000">
              <a:off x="5708015" y="3323508"/>
              <a:ext cx="70955" cy="100399"/>
            </a:xfrm>
            <a:custGeom>
              <a:avLst/>
              <a:gdLst/>
              <a:ahLst/>
              <a:cxnLst/>
              <a:rect l="l" t="t" r="r" b="b"/>
              <a:pathLst>
                <a:path w="10866" h="14819" fill="none" extrusionOk="0">
                  <a:moveTo>
                    <a:pt x="7568" y="316"/>
                  </a:moveTo>
                  <a:lnTo>
                    <a:pt x="7568" y="316"/>
                  </a:lnTo>
                  <a:lnTo>
                    <a:pt x="7315" y="51"/>
                  </a:lnTo>
                  <a:lnTo>
                    <a:pt x="7315" y="51"/>
                  </a:lnTo>
                  <a:lnTo>
                    <a:pt x="6936" y="202"/>
                  </a:lnTo>
                  <a:lnTo>
                    <a:pt x="6557" y="341"/>
                  </a:lnTo>
                  <a:lnTo>
                    <a:pt x="6380" y="417"/>
                  </a:lnTo>
                  <a:lnTo>
                    <a:pt x="6191" y="505"/>
                  </a:lnTo>
                  <a:lnTo>
                    <a:pt x="6014" y="594"/>
                  </a:lnTo>
                  <a:lnTo>
                    <a:pt x="5850" y="695"/>
                  </a:lnTo>
                  <a:lnTo>
                    <a:pt x="5850" y="695"/>
                  </a:lnTo>
                  <a:lnTo>
                    <a:pt x="5509" y="935"/>
                  </a:lnTo>
                  <a:lnTo>
                    <a:pt x="5168" y="1175"/>
                  </a:lnTo>
                  <a:lnTo>
                    <a:pt x="4852" y="1428"/>
                  </a:lnTo>
                  <a:lnTo>
                    <a:pt x="4536" y="1680"/>
                  </a:lnTo>
                  <a:lnTo>
                    <a:pt x="4233" y="1945"/>
                  </a:lnTo>
                  <a:lnTo>
                    <a:pt x="3930" y="2211"/>
                  </a:lnTo>
                  <a:lnTo>
                    <a:pt x="3652" y="2489"/>
                  </a:lnTo>
                  <a:lnTo>
                    <a:pt x="3374" y="2767"/>
                  </a:lnTo>
                  <a:lnTo>
                    <a:pt x="3121" y="3057"/>
                  </a:lnTo>
                  <a:lnTo>
                    <a:pt x="2868" y="3348"/>
                  </a:lnTo>
                  <a:lnTo>
                    <a:pt x="2616" y="3651"/>
                  </a:lnTo>
                  <a:lnTo>
                    <a:pt x="2388" y="3954"/>
                  </a:lnTo>
                  <a:lnTo>
                    <a:pt x="2173" y="4257"/>
                  </a:lnTo>
                  <a:lnTo>
                    <a:pt x="1959" y="4573"/>
                  </a:lnTo>
                  <a:lnTo>
                    <a:pt x="1757" y="4889"/>
                  </a:lnTo>
                  <a:lnTo>
                    <a:pt x="1567" y="5217"/>
                  </a:lnTo>
                  <a:lnTo>
                    <a:pt x="1390" y="5558"/>
                  </a:lnTo>
                  <a:lnTo>
                    <a:pt x="1226" y="5887"/>
                  </a:lnTo>
                  <a:lnTo>
                    <a:pt x="1074" y="6241"/>
                  </a:lnTo>
                  <a:lnTo>
                    <a:pt x="923" y="6582"/>
                  </a:lnTo>
                  <a:lnTo>
                    <a:pt x="784" y="6948"/>
                  </a:lnTo>
                  <a:lnTo>
                    <a:pt x="657" y="7302"/>
                  </a:lnTo>
                  <a:lnTo>
                    <a:pt x="544" y="7668"/>
                  </a:lnTo>
                  <a:lnTo>
                    <a:pt x="443" y="8047"/>
                  </a:lnTo>
                  <a:lnTo>
                    <a:pt x="354" y="8426"/>
                  </a:lnTo>
                  <a:lnTo>
                    <a:pt x="266" y="8805"/>
                  </a:lnTo>
                  <a:lnTo>
                    <a:pt x="190" y="9197"/>
                  </a:lnTo>
                  <a:lnTo>
                    <a:pt x="139" y="9588"/>
                  </a:lnTo>
                  <a:lnTo>
                    <a:pt x="89" y="9992"/>
                  </a:lnTo>
                  <a:lnTo>
                    <a:pt x="38" y="10397"/>
                  </a:lnTo>
                  <a:lnTo>
                    <a:pt x="13" y="10814"/>
                  </a:lnTo>
                  <a:lnTo>
                    <a:pt x="0" y="11230"/>
                  </a:lnTo>
                  <a:lnTo>
                    <a:pt x="0" y="11230"/>
                  </a:lnTo>
                  <a:lnTo>
                    <a:pt x="0" y="11534"/>
                  </a:lnTo>
                  <a:lnTo>
                    <a:pt x="0" y="11824"/>
                  </a:lnTo>
                  <a:lnTo>
                    <a:pt x="26" y="12102"/>
                  </a:lnTo>
                  <a:lnTo>
                    <a:pt x="64" y="12367"/>
                  </a:lnTo>
                  <a:lnTo>
                    <a:pt x="114" y="12620"/>
                  </a:lnTo>
                  <a:lnTo>
                    <a:pt x="177" y="12860"/>
                  </a:lnTo>
                  <a:lnTo>
                    <a:pt x="253" y="13087"/>
                  </a:lnTo>
                  <a:lnTo>
                    <a:pt x="329" y="13302"/>
                  </a:lnTo>
                  <a:lnTo>
                    <a:pt x="430" y="13504"/>
                  </a:lnTo>
                  <a:lnTo>
                    <a:pt x="531" y="13681"/>
                  </a:lnTo>
                  <a:lnTo>
                    <a:pt x="645" y="13858"/>
                  </a:lnTo>
                  <a:lnTo>
                    <a:pt x="771" y="14022"/>
                  </a:lnTo>
                  <a:lnTo>
                    <a:pt x="910" y="14161"/>
                  </a:lnTo>
                  <a:lnTo>
                    <a:pt x="1062" y="14300"/>
                  </a:lnTo>
                  <a:lnTo>
                    <a:pt x="1213" y="14414"/>
                  </a:lnTo>
                  <a:lnTo>
                    <a:pt x="1378" y="14515"/>
                  </a:lnTo>
                  <a:lnTo>
                    <a:pt x="1542" y="14603"/>
                  </a:lnTo>
                  <a:lnTo>
                    <a:pt x="1731" y="14679"/>
                  </a:lnTo>
                  <a:lnTo>
                    <a:pt x="1921" y="14742"/>
                  </a:lnTo>
                  <a:lnTo>
                    <a:pt x="2110" y="14780"/>
                  </a:lnTo>
                  <a:lnTo>
                    <a:pt x="2312" y="14805"/>
                  </a:lnTo>
                  <a:lnTo>
                    <a:pt x="2527" y="14818"/>
                  </a:lnTo>
                  <a:lnTo>
                    <a:pt x="2742" y="14818"/>
                  </a:lnTo>
                  <a:lnTo>
                    <a:pt x="2969" y="14805"/>
                  </a:lnTo>
                  <a:lnTo>
                    <a:pt x="3197" y="14768"/>
                  </a:lnTo>
                  <a:lnTo>
                    <a:pt x="3437" y="14717"/>
                  </a:lnTo>
                  <a:lnTo>
                    <a:pt x="3677" y="14654"/>
                  </a:lnTo>
                  <a:lnTo>
                    <a:pt x="3930" y="14578"/>
                  </a:lnTo>
                  <a:lnTo>
                    <a:pt x="4182" y="14477"/>
                  </a:lnTo>
                  <a:lnTo>
                    <a:pt x="4435" y="14363"/>
                  </a:lnTo>
                  <a:lnTo>
                    <a:pt x="4700" y="14237"/>
                  </a:lnTo>
                  <a:lnTo>
                    <a:pt x="4965" y="14085"/>
                  </a:lnTo>
                  <a:lnTo>
                    <a:pt x="4965" y="14085"/>
                  </a:lnTo>
                  <a:lnTo>
                    <a:pt x="5193" y="13946"/>
                  </a:lnTo>
                  <a:lnTo>
                    <a:pt x="5420" y="13795"/>
                  </a:lnTo>
                  <a:lnTo>
                    <a:pt x="5635" y="13631"/>
                  </a:lnTo>
                  <a:lnTo>
                    <a:pt x="5850" y="13466"/>
                  </a:lnTo>
                  <a:lnTo>
                    <a:pt x="5850" y="13466"/>
                  </a:lnTo>
                  <a:lnTo>
                    <a:pt x="6343" y="13037"/>
                  </a:lnTo>
                  <a:lnTo>
                    <a:pt x="6823" y="12595"/>
                  </a:lnTo>
                  <a:lnTo>
                    <a:pt x="7265" y="12127"/>
                  </a:lnTo>
                  <a:lnTo>
                    <a:pt x="7694" y="11647"/>
                  </a:lnTo>
                  <a:lnTo>
                    <a:pt x="8086" y="11155"/>
                  </a:lnTo>
                  <a:lnTo>
                    <a:pt x="8452" y="10649"/>
                  </a:lnTo>
                  <a:lnTo>
                    <a:pt x="8793" y="10131"/>
                  </a:lnTo>
                  <a:lnTo>
                    <a:pt x="9109" y="9588"/>
                  </a:lnTo>
                  <a:lnTo>
                    <a:pt x="9400" y="9045"/>
                  </a:lnTo>
                  <a:lnTo>
                    <a:pt x="9678" y="8477"/>
                  </a:lnTo>
                  <a:lnTo>
                    <a:pt x="9918" y="7895"/>
                  </a:lnTo>
                  <a:lnTo>
                    <a:pt x="10133" y="7302"/>
                  </a:lnTo>
                  <a:lnTo>
                    <a:pt x="10322" y="6695"/>
                  </a:lnTo>
                  <a:lnTo>
                    <a:pt x="10486" y="6089"/>
                  </a:lnTo>
                  <a:lnTo>
                    <a:pt x="10625" y="5457"/>
                  </a:lnTo>
                  <a:lnTo>
                    <a:pt x="10752" y="4813"/>
                  </a:lnTo>
                  <a:lnTo>
                    <a:pt x="10752" y="4813"/>
                  </a:lnTo>
                  <a:lnTo>
                    <a:pt x="10790" y="4510"/>
                  </a:lnTo>
                  <a:lnTo>
                    <a:pt x="10827" y="4219"/>
                  </a:lnTo>
                  <a:lnTo>
                    <a:pt x="10853" y="3916"/>
                  </a:lnTo>
                  <a:lnTo>
                    <a:pt x="10865" y="3626"/>
                  </a:lnTo>
                  <a:lnTo>
                    <a:pt x="10865" y="3322"/>
                  </a:lnTo>
                  <a:lnTo>
                    <a:pt x="10853" y="3032"/>
                  </a:lnTo>
                  <a:lnTo>
                    <a:pt x="10827" y="2741"/>
                  </a:lnTo>
                  <a:lnTo>
                    <a:pt x="10777" y="2451"/>
                  </a:lnTo>
                  <a:lnTo>
                    <a:pt x="10701" y="2173"/>
                  </a:lnTo>
                  <a:lnTo>
                    <a:pt x="10613" y="1895"/>
                  </a:lnTo>
                  <a:lnTo>
                    <a:pt x="10499" y="1630"/>
                  </a:lnTo>
                  <a:lnTo>
                    <a:pt x="10360" y="1364"/>
                  </a:lnTo>
                  <a:lnTo>
                    <a:pt x="10196" y="1112"/>
                  </a:lnTo>
                  <a:lnTo>
                    <a:pt x="10006" y="859"/>
                  </a:lnTo>
                  <a:lnTo>
                    <a:pt x="9792" y="632"/>
                  </a:lnTo>
                  <a:lnTo>
                    <a:pt x="9551" y="404"/>
                  </a:lnTo>
                  <a:lnTo>
                    <a:pt x="9551" y="404"/>
                  </a:lnTo>
                  <a:lnTo>
                    <a:pt x="9311" y="215"/>
                  </a:lnTo>
                  <a:lnTo>
                    <a:pt x="9198" y="139"/>
                  </a:lnTo>
                  <a:lnTo>
                    <a:pt x="9084" y="88"/>
                  </a:lnTo>
                  <a:lnTo>
                    <a:pt x="8983" y="38"/>
                  </a:lnTo>
                  <a:lnTo>
                    <a:pt x="8882" y="13"/>
                  </a:lnTo>
                  <a:lnTo>
                    <a:pt x="8781" y="0"/>
                  </a:lnTo>
                  <a:lnTo>
                    <a:pt x="8692" y="0"/>
                  </a:lnTo>
                  <a:lnTo>
                    <a:pt x="8604" y="25"/>
                  </a:lnTo>
                  <a:lnTo>
                    <a:pt x="8516" y="76"/>
                  </a:lnTo>
                  <a:lnTo>
                    <a:pt x="8427" y="152"/>
                  </a:lnTo>
                  <a:lnTo>
                    <a:pt x="8351" y="240"/>
                  </a:lnTo>
                  <a:lnTo>
                    <a:pt x="8275" y="354"/>
                  </a:lnTo>
                  <a:lnTo>
                    <a:pt x="8200" y="505"/>
                  </a:lnTo>
                  <a:lnTo>
                    <a:pt x="8124" y="670"/>
                  </a:lnTo>
                  <a:lnTo>
                    <a:pt x="8061" y="872"/>
                  </a:lnTo>
                  <a:lnTo>
                    <a:pt x="8061" y="872"/>
                  </a:lnTo>
                  <a:lnTo>
                    <a:pt x="7783" y="1731"/>
                  </a:lnTo>
                  <a:lnTo>
                    <a:pt x="7480" y="2590"/>
                  </a:lnTo>
                  <a:lnTo>
                    <a:pt x="7176" y="3449"/>
                  </a:lnTo>
                  <a:lnTo>
                    <a:pt x="6848" y="4295"/>
                  </a:lnTo>
                  <a:lnTo>
                    <a:pt x="6191" y="5988"/>
                  </a:lnTo>
                  <a:lnTo>
                    <a:pt x="5534" y="7681"/>
                  </a:lnTo>
                  <a:lnTo>
                    <a:pt x="5534" y="7681"/>
                  </a:lnTo>
                  <a:lnTo>
                    <a:pt x="5471" y="7820"/>
                  </a:lnTo>
                  <a:lnTo>
                    <a:pt x="5395" y="7946"/>
                  </a:lnTo>
                  <a:lnTo>
                    <a:pt x="5243" y="8199"/>
                  </a:lnTo>
                  <a:lnTo>
                    <a:pt x="5067" y="8439"/>
                  </a:lnTo>
                  <a:lnTo>
                    <a:pt x="4890" y="8691"/>
                  </a:lnTo>
                  <a:lnTo>
                    <a:pt x="4890" y="8691"/>
                  </a:lnTo>
                  <a:lnTo>
                    <a:pt x="4511" y="8514"/>
                  </a:lnTo>
                  <a:lnTo>
                    <a:pt x="4511" y="8514"/>
                  </a:lnTo>
                  <a:lnTo>
                    <a:pt x="7568" y="316"/>
                  </a:lnTo>
                  <a:lnTo>
                    <a:pt x="7568" y="316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458;p56">
              <a:extLst>
                <a:ext uri="{FF2B5EF4-FFF2-40B4-BE49-F238E27FC236}">
                  <a16:creationId xmlns:a16="http://schemas.microsoft.com/office/drawing/2014/main" id="{2DB6A8CB-7519-4619-AE75-3C0C8CF8254C}"/>
                </a:ext>
              </a:extLst>
            </p:cNvPr>
            <p:cNvSpPr/>
            <p:nvPr/>
          </p:nvSpPr>
          <p:spPr>
            <a:xfrm rot="10800000">
              <a:off x="5600029" y="3233902"/>
              <a:ext cx="144457" cy="427421"/>
            </a:xfrm>
            <a:custGeom>
              <a:avLst/>
              <a:gdLst/>
              <a:ahLst/>
              <a:cxnLst/>
              <a:rect l="l" t="t" r="r" b="b"/>
              <a:pathLst>
                <a:path w="22122" h="63088" extrusionOk="0">
                  <a:moveTo>
                    <a:pt x="15009" y="39035"/>
                  </a:moveTo>
                  <a:lnTo>
                    <a:pt x="15262" y="39199"/>
                  </a:lnTo>
                  <a:lnTo>
                    <a:pt x="15375" y="39300"/>
                  </a:lnTo>
                  <a:lnTo>
                    <a:pt x="15477" y="39401"/>
                  </a:lnTo>
                  <a:lnTo>
                    <a:pt x="16007" y="40033"/>
                  </a:lnTo>
                  <a:lnTo>
                    <a:pt x="16512" y="40665"/>
                  </a:lnTo>
                  <a:lnTo>
                    <a:pt x="17005" y="41309"/>
                  </a:lnTo>
                  <a:lnTo>
                    <a:pt x="17485" y="41966"/>
                  </a:lnTo>
                  <a:lnTo>
                    <a:pt x="17953" y="42635"/>
                  </a:lnTo>
                  <a:lnTo>
                    <a:pt x="18395" y="43305"/>
                  </a:lnTo>
                  <a:lnTo>
                    <a:pt x="18799" y="44000"/>
                  </a:lnTo>
                  <a:lnTo>
                    <a:pt x="19203" y="44694"/>
                  </a:lnTo>
                  <a:lnTo>
                    <a:pt x="19570" y="45402"/>
                  </a:lnTo>
                  <a:lnTo>
                    <a:pt x="19734" y="45768"/>
                  </a:lnTo>
                  <a:lnTo>
                    <a:pt x="19898" y="46134"/>
                  </a:lnTo>
                  <a:lnTo>
                    <a:pt x="20063" y="46501"/>
                  </a:lnTo>
                  <a:lnTo>
                    <a:pt x="20214" y="46880"/>
                  </a:lnTo>
                  <a:lnTo>
                    <a:pt x="20353" y="47246"/>
                  </a:lnTo>
                  <a:lnTo>
                    <a:pt x="20492" y="47625"/>
                  </a:lnTo>
                  <a:lnTo>
                    <a:pt x="20618" y="48017"/>
                  </a:lnTo>
                  <a:lnTo>
                    <a:pt x="20745" y="48408"/>
                  </a:lnTo>
                  <a:lnTo>
                    <a:pt x="20858" y="48800"/>
                  </a:lnTo>
                  <a:lnTo>
                    <a:pt x="20960" y="49192"/>
                  </a:lnTo>
                  <a:lnTo>
                    <a:pt x="21048" y="49596"/>
                  </a:lnTo>
                  <a:lnTo>
                    <a:pt x="21136" y="50000"/>
                  </a:lnTo>
                  <a:lnTo>
                    <a:pt x="21212" y="50417"/>
                  </a:lnTo>
                  <a:lnTo>
                    <a:pt x="21275" y="50821"/>
                  </a:lnTo>
                  <a:lnTo>
                    <a:pt x="21313" y="51086"/>
                  </a:lnTo>
                  <a:lnTo>
                    <a:pt x="21339" y="51364"/>
                  </a:lnTo>
                  <a:lnTo>
                    <a:pt x="21364" y="51895"/>
                  </a:lnTo>
                  <a:lnTo>
                    <a:pt x="21389" y="52969"/>
                  </a:lnTo>
                  <a:lnTo>
                    <a:pt x="21389" y="53045"/>
                  </a:lnTo>
                  <a:lnTo>
                    <a:pt x="21364" y="53120"/>
                  </a:lnTo>
                  <a:lnTo>
                    <a:pt x="21275" y="53373"/>
                  </a:lnTo>
                  <a:lnTo>
                    <a:pt x="21162" y="52893"/>
                  </a:lnTo>
                  <a:lnTo>
                    <a:pt x="21073" y="52489"/>
                  </a:lnTo>
                  <a:lnTo>
                    <a:pt x="20960" y="52097"/>
                  </a:lnTo>
                  <a:lnTo>
                    <a:pt x="20846" y="51705"/>
                  </a:lnTo>
                  <a:lnTo>
                    <a:pt x="20707" y="51326"/>
                  </a:lnTo>
                  <a:lnTo>
                    <a:pt x="20555" y="50948"/>
                  </a:lnTo>
                  <a:lnTo>
                    <a:pt x="20391" y="50569"/>
                  </a:lnTo>
                  <a:lnTo>
                    <a:pt x="20214" y="50202"/>
                  </a:lnTo>
                  <a:lnTo>
                    <a:pt x="20037" y="49848"/>
                  </a:lnTo>
                  <a:lnTo>
                    <a:pt x="19658" y="49128"/>
                  </a:lnTo>
                  <a:lnTo>
                    <a:pt x="19254" y="48421"/>
                  </a:lnTo>
                  <a:lnTo>
                    <a:pt x="18420" y="47006"/>
                  </a:lnTo>
                  <a:lnTo>
                    <a:pt x="18167" y="46564"/>
                  </a:lnTo>
                  <a:lnTo>
                    <a:pt x="17927" y="46109"/>
                  </a:lnTo>
                  <a:lnTo>
                    <a:pt x="17700" y="45654"/>
                  </a:lnTo>
                  <a:lnTo>
                    <a:pt x="17473" y="45200"/>
                  </a:lnTo>
                  <a:lnTo>
                    <a:pt x="17043" y="44277"/>
                  </a:lnTo>
                  <a:lnTo>
                    <a:pt x="16626" y="43330"/>
                  </a:lnTo>
                  <a:lnTo>
                    <a:pt x="16222" y="42395"/>
                  </a:lnTo>
                  <a:lnTo>
                    <a:pt x="15830" y="41448"/>
                  </a:lnTo>
                  <a:lnTo>
                    <a:pt x="15426" y="40500"/>
                  </a:lnTo>
                  <a:lnTo>
                    <a:pt x="15022" y="39566"/>
                  </a:lnTo>
                  <a:lnTo>
                    <a:pt x="14996" y="39502"/>
                  </a:lnTo>
                  <a:lnTo>
                    <a:pt x="14984" y="39439"/>
                  </a:lnTo>
                  <a:lnTo>
                    <a:pt x="14996" y="39300"/>
                  </a:lnTo>
                  <a:lnTo>
                    <a:pt x="15009" y="39161"/>
                  </a:lnTo>
                  <a:lnTo>
                    <a:pt x="15009" y="39035"/>
                  </a:lnTo>
                  <a:close/>
                  <a:moveTo>
                    <a:pt x="139" y="0"/>
                  </a:moveTo>
                  <a:lnTo>
                    <a:pt x="89" y="190"/>
                  </a:lnTo>
                  <a:lnTo>
                    <a:pt x="38" y="392"/>
                  </a:lnTo>
                  <a:lnTo>
                    <a:pt x="13" y="480"/>
                  </a:lnTo>
                  <a:lnTo>
                    <a:pt x="0" y="569"/>
                  </a:lnTo>
                  <a:lnTo>
                    <a:pt x="0" y="657"/>
                  </a:lnTo>
                  <a:lnTo>
                    <a:pt x="26" y="733"/>
                  </a:lnTo>
                  <a:lnTo>
                    <a:pt x="392" y="1503"/>
                  </a:lnTo>
                  <a:lnTo>
                    <a:pt x="784" y="2287"/>
                  </a:lnTo>
                  <a:lnTo>
                    <a:pt x="1175" y="3045"/>
                  </a:lnTo>
                  <a:lnTo>
                    <a:pt x="1580" y="3815"/>
                  </a:lnTo>
                  <a:lnTo>
                    <a:pt x="2666" y="5811"/>
                  </a:lnTo>
                  <a:lnTo>
                    <a:pt x="3765" y="7794"/>
                  </a:lnTo>
                  <a:lnTo>
                    <a:pt x="4852" y="9790"/>
                  </a:lnTo>
                  <a:lnTo>
                    <a:pt x="5925" y="11786"/>
                  </a:lnTo>
                  <a:lnTo>
                    <a:pt x="6140" y="12191"/>
                  </a:lnTo>
                  <a:lnTo>
                    <a:pt x="6292" y="12481"/>
                  </a:lnTo>
                  <a:lnTo>
                    <a:pt x="6456" y="12797"/>
                  </a:lnTo>
                  <a:lnTo>
                    <a:pt x="6608" y="13113"/>
                  </a:lnTo>
                  <a:lnTo>
                    <a:pt x="6721" y="13403"/>
                  </a:lnTo>
                  <a:lnTo>
                    <a:pt x="6772" y="13530"/>
                  </a:lnTo>
                  <a:lnTo>
                    <a:pt x="6787" y="13607"/>
                  </a:lnTo>
                  <a:lnTo>
                    <a:pt x="6787" y="13607"/>
                  </a:lnTo>
                  <a:lnTo>
                    <a:pt x="6785" y="13618"/>
                  </a:lnTo>
                  <a:lnTo>
                    <a:pt x="6793" y="13633"/>
                  </a:lnTo>
                  <a:lnTo>
                    <a:pt x="6793" y="13633"/>
                  </a:lnTo>
                  <a:lnTo>
                    <a:pt x="6797" y="13656"/>
                  </a:lnTo>
                  <a:lnTo>
                    <a:pt x="6810" y="13757"/>
                  </a:lnTo>
                  <a:lnTo>
                    <a:pt x="6810" y="13833"/>
                  </a:lnTo>
                  <a:lnTo>
                    <a:pt x="6833" y="13706"/>
                  </a:lnTo>
                  <a:lnTo>
                    <a:pt x="6924" y="13871"/>
                  </a:lnTo>
                  <a:lnTo>
                    <a:pt x="7037" y="14086"/>
                  </a:lnTo>
                  <a:lnTo>
                    <a:pt x="7126" y="14262"/>
                  </a:lnTo>
                  <a:lnTo>
                    <a:pt x="7543" y="15412"/>
                  </a:lnTo>
                  <a:lnTo>
                    <a:pt x="7960" y="16562"/>
                  </a:lnTo>
                  <a:lnTo>
                    <a:pt x="8364" y="17711"/>
                  </a:lnTo>
                  <a:lnTo>
                    <a:pt x="8793" y="18861"/>
                  </a:lnTo>
                  <a:lnTo>
                    <a:pt x="9223" y="20035"/>
                  </a:lnTo>
                  <a:lnTo>
                    <a:pt x="9640" y="21210"/>
                  </a:lnTo>
                  <a:lnTo>
                    <a:pt x="10057" y="22385"/>
                  </a:lnTo>
                  <a:lnTo>
                    <a:pt x="10461" y="23573"/>
                  </a:lnTo>
                  <a:lnTo>
                    <a:pt x="10853" y="24747"/>
                  </a:lnTo>
                  <a:lnTo>
                    <a:pt x="11219" y="25935"/>
                  </a:lnTo>
                  <a:lnTo>
                    <a:pt x="11585" y="27135"/>
                  </a:lnTo>
                  <a:lnTo>
                    <a:pt x="11914" y="28335"/>
                  </a:lnTo>
                  <a:lnTo>
                    <a:pt x="12230" y="29535"/>
                  </a:lnTo>
                  <a:lnTo>
                    <a:pt x="12520" y="30735"/>
                  </a:lnTo>
                  <a:lnTo>
                    <a:pt x="12786" y="31948"/>
                  </a:lnTo>
                  <a:lnTo>
                    <a:pt x="13026" y="33173"/>
                  </a:lnTo>
                  <a:lnTo>
                    <a:pt x="13139" y="33780"/>
                  </a:lnTo>
                  <a:lnTo>
                    <a:pt x="13228" y="34399"/>
                  </a:lnTo>
                  <a:lnTo>
                    <a:pt x="13329" y="35018"/>
                  </a:lnTo>
                  <a:lnTo>
                    <a:pt x="13405" y="35637"/>
                  </a:lnTo>
                  <a:lnTo>
                    <a:pt x="13480" y="36256"/>
                  </a:lnTo>
                  <a:lnTo>
                    <a:pt x="13544" y="36875"/>
                  </a:lnTo>
                  <a:lnTo>
                    <a:pt x="13607" y="37494"/>
                  </a:lnTo>
                  <a:lnTo>
                    <a:pt x="13657" y="38125"/>
                  </a:lnTo>
                  <a:lnTo>
                    <a:pt x="13746" y="39641"/>
                  </a:lnTo>
                  <a:lnTo>
                    <a:pt x="13822" y="41145"/>
                  </a:lnTo>
                  <a:lnTo>
                    <a:pt x="13885" y="42661"/>
                  </a:lnTo>
                  <a:lnTo>
                    <a:pt x="13923" y="44176"/>
                  </a:lnTo>
                  <a:lnTo>
                    <a:pt x="13948" y="45692"/>
                  </a:lnTo>
                  <a:lnTo>
                    <a:pt x="13948" y="47208"/>
                  </a:lnTo>
                  <a:lnTo>
                    <a:pt x="13935" y="48724"/>
                  </a:lnTo>
                  <a:lnTo>
                    <a:pt x="13885" y="50227"/>
                  </a:lnTo>
                  <a:lnTo>
                    <a:pt x="13834" y="51743"/>
                  </a:lnTo>
                  <a:lnTo>
                    <a:pt x="13746" y="53259"/>
                  </a:lnTo>
                  <a:lnTo>
                    <a:pt x="13632" y="54763"/>
                  </a:lnTo>
                  <a:lnTo>
                    <a:pt x="13506" y="56278"/>
                  </a:lnTo>
                  <a:lnTo>
                    <a:pt x="13354" y="57782"/>
                  </a:lnTo>
                  <a:lnTo>
                    <a:pt x="13177" y="59285"/>
                  </a:lnTo>
                  <a:lnTo>
                    <a:pt x="12975" y="60801"/>
                  </a:lnTo>
                  <a:lnTo>
                    <a:pt x="12735" y="62304"/>
                  </a:lnTo>
                  <a:lnTo>
                    <a:pt x="12710" y="62405"/>
                  </a:lnTo>
                  <a:lnTo>
                    <a:pt x="12760" y="62582"/>
                  </a:lnTo>
                  <a:lnTo>
                    <a:pt x="12823" y="62759"/>
                  </a:lnTo>
                  <a:lnTo>
                    <a:pt x="12887" y="62923"/>
                  </a:lnTo>
                  <a:lnTo>
                    <a:pt x="12975" y="63087"/>
                  </a:lnTo>
                  <a:lnTo>
                    <a:pt x="13329" y="61420"/>
                  </a:lnTo>
                  <a:lnTo>
                    <a:pt x="13506" y="60586"/>
                  </a:lnTo>
                  <a:lnTo>
                    <a:pt x="13670" y="59765"/>
                  </a:lnTo>
                  <a:lnTo>
                    <a:pt x="13822" y="58931"/>
                  </a:lnTo>
                  <a:lnTo>
                    <a:pt x="13948" y="58085"/>
                  </a:lnTo>
                  <a:lnTo>
                    <a:pt x="14049" y="57251"/>
                  </a:lnTo>
                  <a:lnTo>
                    <a:pt x="14087" y="56834"/>
                  </a:lnTo>
                  <a:lnTo>
                    <a:pt x="14125" y="56417"/>
                  </a:lnTo>
                  <a:lnTo>
                    <a:pt x="14175" y="55470"/>
                  </a:lnTo>
                  <a:lnTo>
                    <a:pt x="14226" y="54523"/>
                  </a:lnTo>
                  <a:lnTo>
                    <a:pt x="14302" y="52640"/>
                  </a:lnTo>
                  <a:lnTo>
                    <a:pt x="14352" y="50745"/>
                  </a:lnTo>
                  <a:lnTo>
                    <a:pt x="14390" y="48850"/>
                  </a:lnTo>
                  <a:lnTo>
                    <a:pt x="14428" y="45073"/>
                  </a:lnTo>
                  <a:lnTo>
                    <a:pt x="14453" y="43178"/>
                  </a:lnTo>
                  <a:lnTo>
                    <a:pt x="14491" y="41284"/>
                  </a:lnTo>
                  <a:lnTo>
                    <a:pt x="14504" y="40563"/>
                  </a:lnTo>
                  <a:lnTo>
                    <a:pt x="14719" y="40905"/>
                  </a:lnTo>
                  <a:lnTo>
                    <a:pt x="14820" y="41069"/>
                  </a:lnTo>
                  <a:lnTo>
                    <a:pt x="14908" y="41246"/>
                  </a:lnTo>
                  <a:lnTo>
                    <a:pt x="15236" y="41966"/>
                  </a:lnTo>
                  <a:lnTo>
                    <a:pt x="15540" y="42698"/>
                  </a:lnTo>
                  <a:lnTo>
                    <a:pt x="15830" y="43431"/>
                  </a:lnTo>
                  <a:lnTo>
                    <a:pt x="16146" y="44164"/>
                  </a:lnTo>
                  <a:lnTo>
                    <a:pt x="16462" y="44884"/>
                  </a:lnTo>
                  <a:lnTo>
                    <a:pt x="16626" y="45238"/>
                  </a:lnTo>
                  <a:lnTo>
                    <a:pt x="16803" y="45591"/>
                  </a:lnTo>
                  <a:lnTo>
                    <a:pt x="16980" y="45932"/>
                  </a:lnTo>
                  <a:lnTo>
                    <a:pt x="17169" y="46273"/>
                  </a:lnTo>
                  <a:lnTo>
                    <a:pt x="17372" y="46615"/>
                  </a:lnTo>
                  <a:lnTo>
                    <a:pt x="17586" y="46930"/>
                  </a:lnTo>
                  <a:lnTo>
                    <a:pt x="17978" y="47511"/>
                  </a:lnTo>
                  <a:lnTo>
                    <a:pt x="18357" y="48105"/>
                  </a:lnTo>
                  <a:lnTo>
                    <a:pt x="18698" y="48686"/>
                  </a:lnTo>
                  <a:lnTo>
                    <a:pt x="19039" y="49280"/>
                  </a:lnTo>
                  <a:lnTo>
                    <a:pt x="19342" y="49886"/>
                  </a:lnTo>
                  <a:lnTo>
                    <a:pt x="19633" y="50493"/>
                  </a:lnTo>
                  <a:lnTo>
                    <a:pt x="19886" y="51112"/>
                  </a:lnTo>
                  <a:lnTo>
                    <a:pt x="20126" y="51731"/>
                  </a:lnTo>
                  <a:lnTo>
                    <a:pt x="20328" y="52362"/>
                  </a:lnTo>
                  <a:lnTo>
                    <a:pt x="20505" y="52994"/>
                  </a:lnTo>
                  <a:lnTo>
                    <a:pt x="20593" y="53322"/>
                  </a:lnTo>
                  <a:lnTo>
                    <a:pt x="20656" y="53651"/>
                  </a:lnTo>
                  <a:lnTo>
                    <a:pt x="20719" y="53979"/>
                  </a:lnTo>
                  <a:lnTo>
                    <a:pt x="20783" y="54308"/>
                  </a:lnTo>
                  <a:lnTo>
                    <a:pt x="20833" y="54636"/>
                  </a:lnTo>
                  <a:lnTo>
                    <a:pt x="20871" y="54977"/>
                  </a:lnTo>
                  <a:lnTo>
                    <a:pt x="20909" y="55318"/>
                  </a:lnTo>
                  <a:lnTo>
                    <a:pt x="20922" y="55659"/>
                  </a:lnTo>
                  <a:lnTo>
                    <a:pt x="20947" y="56001"/>
                  </a:lnTo>
                  <a:lnTo>
                    <a:pt x="20947" y="56354"/>
                  </a:lnTo>
                  <a:lnTo>
                    <a:pt x="20947" y="56708"/>
                  </a:lnTo>
                  <a:lnTo>
                    <a:pt x="20934" y="57062"/>
                  </a:lnTo>
                  <a:lnTo>
                    <a:pt x="20934" y="57150"/>
                  </a:lnTo>
                  <a:lnTo>
                    <a:pt x="20960" y="57239"/>
                  </a:lnTo>
                  <a:lnTo>
                    <a:pt x="20985" y="57327"/>
                  </a:lnTo>
                  <a:lnTo>
                    <a:pt x="21023" y="57415"/>
                  </a:lnTo>
                  <a:lnTo>
                    <a:pt x="21098" y="57592"/>
                  </a:lnTo>
                  <a:lnTo>
                    <a:pt x="21174" y="57769"/>
                  </a:lnTo>
                  <a:lnTo>
                    <a:pt x="21301" y="57605"/>
                  </a:lnTo>
                  <a:lnTo>
                    <a:pt x="21427" y="57441"/>
                  </a:lnTo>
                  <a:lnTo>
                    <a:pt x="21490" y="57352"/>
                  </a:lnTo>
                  <a:lnTo>
                    <a:pt x="21541" y="57276"/>
                  </a:lnTo>
                  <a:lnTo>
                    <a:pt x="21579" y="57188"/>
                  </a:lnTo>
                  <a:lnTo>
                    <a:pt x="21604" y="57100"/>
                  </a:lnTo>
                  <a:lnTo>
                    <a:pt x="21755" y="56342"/>
                  </a:lnTo>
                  <a:lnTo>
                    <a:pt x="21882" y="55596"/>
                  </a:lnTo>
                  <a:lnTo>
                    <a:pt x="22122" y="54080"/>
                  </a:lnTo>
                  <a:lnTo>
                    <a:pt x="22122" y="52160"/>
                  </a:lnTo>
                  <a:lnTo>
                    <a:pt x="21945" y="51175"/>
                  </a:lnTo>
                  <a:lnTo>
                    <a:pt x="21768" y="50202"/>
                  </a:lnTo>
                  <a:lnTo>
                    <a:pt x="21616" y="49482"/>
                  </a:lnTo>
                  <a:lnTo>
                    <a:pt x="21440" y="48775"/>
                  </a:lnTo>
                  <a:lnTo>
                    <a:pt x="21237" y="48067"/>
                  </a:lnTo>
                  <a:lnTo>
                    <a:pt x="21023" y="47385"/>
                  </a:lnTo>
                  <a:lnTo>
                    <a:pt x="20770" y="46703"/>
                  </a:lnTo>
                  <a:lnTo>
                    <a:pt x="20505" y="46046"/>
                  </a:lnTo>
                  <a:lnTo>
                    <a:pt x="20214" y="45389"/>
                  </a:lnTo>
                  <a:lnTo>
                    <a:pt x="19898" y="44745"/>
                  </a:lnTo>
                  <a:lnTo>
                    <a:pt x="19570" y="44113"/>
                  </a:lnTo>
                  <a:lnTo>
                    <a:pt x="19216" y="43482"/>
                  </a:lnTo>
                  <a:lnTo>
                    <a:pt x="18837" y="42875"/>
                  </a:lnTo>
                  <a:lnTo>
                    <a:pt x="18445" y="42269"/>
                  </a:lnTo>
                  <a:lnTo>
                    <a:pt x="18041" y="41675"/>
                  </a:lnTo>
                  <a:lnTo>
                    <a:pt x="17599" y="41094"/>
                  </a:lnTo>
                  <a:lnTo>
                    <a:pt x="17157" y="40526"/>
                  </a:lnTo>
                  <a:lnTo>
                    <a:pt x="16689" y="39957"/>
                  </a:lnTo>
                  <a:lnTo>
                    <a:pt x="16411" y="39616"/>
                  </a:lnTo>
                  <a:lnTo>
                    <a:pt x="16146" y="39275"/>
                  </a:lnTo>
                  <a:lnTo>
                    <a:pt x="15893" y="38921"/>
                  </a:lnTo>
                  <a:lnTo>
                    <a:pt x="15653" y="38568"/>
                  </a:lnTo>
                  <a:lnTo>
                    <a:pt x="15426" y="38214"/>
                  </a:lnTo>
                  <a:lnTo>
                    <a:pt x="15224" y="37847"/>
                  </a:lnTo>
                  <a:lnTo>
                    <a:pt x="15022" y="37481"/>
                  </a:lnTo>
                  <a:lnTo>
                    <a:pt x="14845" y="37102"/>
                  </a:lnTo>
                  <a:lnTo>
                    <a:pt x="14668" y="36711"/>
                  </a:lnTo>
                  <a:lnTo>
                    <a:pt x="14516" y="36319"/>
                  </a:lnTo>
                  <a:lnTo>
                    <a:pt x="14377" y="35927"/>
                  </a:lnTo>
                  <a:lnTo>
                    <a:pt x="14238" y="35510"/>
                  </a:lnTo>
                  <a:lnTo>
                    <a:pt x="14125" y="35094"/>
                  </a:lnTo>
                  <a:lnTo>
                    <a:pt x="14011" y="34677"/>
                  </a:lnTo>
                  <a:lnTo>
                    <a:pt x="13910" y="34235"/>
                  </a:lnTo>
                  <a:lnTo>
                    <a:pt x="13822" y="33792"/>
                  </a:lnTo>
                  <a:lnTo>
                    <a:pt x="13569" y="32441"/>
                  </a:lnTo>
                  <a:lnTo>
                    <a:pt x="13278" y="31089"/>
                  </a:lnTo>
                  <a:lnTo>
                    <a:pt x="12975" y="29737"/>
                  </a:lnTo>
                  <a:lnTo>
                    <a:pt x="12647" y="28411"/>
                  </a:lnTo>
                  <a:lnTo>
                    <a:pt x="12280" y="27072"/>
                  </a:lnTo>
                  <a:lnTo>
                    <a:pt x="11914" y="25745"/>
                  </a:lnTo>
                  <a:lnTo>
                    <a:pt x="11510" y="24432"/>
                  </a:lnTo>
                  <a:lnTo>
                    <a:pt x="11093" y="23118"/>
                  </a:lnTo>
                  <a:lnTo>
                    <a:pt x="10663" y="21817"/>
                  </a:lnTo>
                  <a:lnTo>
                    <a:pt x="10221" y="20516"/>
                  </a:lnTo>
                  <a:lnTo>
                    <a:pt x="9753" y="19214"/>
                  </a:lnTo>
                  <a:lnTo>
                    <a:pt x="9273" y="17926"/>
                  </a:lnTo>
                  <a:lnTo>
                    <a:pt x="8781" y="16637"/>
                  </a:lnTo>
                  <a:lnTo>
                    <a:pt x="8275" y="15349"/>
                  </a:lnTo>
                  <a:lnTo>
                    <a:pt x="7770" y="14060"/>
                  </a:lnTo>
                  <a:lnTo>
                    <a:pt x="7239" y="12784"/>
                  </a:lnTo>
                  <a:lnTo>
                    <a:pt x="7075" y="12393"/>
                  </a:lnTo>
                  <a:lnTo>
                    <a:pt x="6949" y="12077"/>
                  </a:lnTo>
                  <a:lnTo>
                    <a:pt x="6747" y="11572"/>
                  </a:lnTo>
                  <a:lnTo>
                    <a:pt x="6494" y="10902"/>
                  </a:lnTo>
                  <a:lnTo>
                    <a:pt x="6267" y="10662"/>
                  </a:lnTo>
                  <a:lnTo>
                    <a:pt x="6166" y="10548"/>
                  </a:lnTo>
                  <a:lnTo>
                    <a:pt x="6077" y="10409"/>
                  </a:lnTo>
                  <a:lnTo>
                    <a:pt x="3348" y="5445"/>
                  </a:lnTo>
                  <a:lnTo>
                    <a:pt x="607" y="468"/>
                  </a:lnTo>
                  <a:lnTo>
                    <a:pt x="569" y="404"/>
                  </a:lnTo>
                  <a:lnTo>
                    <a:pt x="518" y="341"/>
                  </a:lnTo>
                  <a:lnTo>
                    <a:pt x="405" y="228"/>
                  </a:lnTo>
                  <a:lnTo>
                    <a:pt x="266" y="114"/>
                  </a:lnTo>
                  <a:lnTo>
                    <a:pt x="13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459;p56">
              <a:extLst>
                <a:ext uri="{FF2B5EF4-FFF2-40B4-BE49-F238E27FC236}">
                  <a16:creationId xmlns:a16="http://schemas.microsoft.com/office/drawing/2014/main" id="{12BD4203-36AB-43B9-BBF4-E91197C48C87}"/>
                </a:ext>
              </a:extLst>
            </p:cNvPr>
            <p:cNvSpPr/>
            <p:nvPr/>
          </p:nvSpPr>
          <p:spPr>
            <a:xfrm rot="10800000">
              <a:off x="5698279" y="3567604"/>
              <a:ext cx="46206" cy="93719"/>
            </a:xfrm>
            <a:custGeom>
              <a:avLst/>
              <a:gdLst/>
              <a:ahLst/>
              <a:cxnLst/>
              <a:rect l="l" t="t" r="r" b="b"/>
              <a:pathLst>
                <a:path w="7076" h="13833" fill="none" extrusionOk="0">
                  <a:moveTo>
                    <a:pt x="7075" y="12393"/>
                  </a:moveTo>
                  <a:lnTo>
                    <a:pt x="7075" y="12393"/>
                  </a:lnTo>
                  <a:lnTo>
                    <a:pt x="6949" y="12077"/>
                  </a:lnTo>
                  <a:lnTo>
                    <a:pt x="6747" y="11572"/>
                  </a:lnTo>
                  <a:lnTo>
                    <a:pt x="6494" y="10902"/>
                  </a:lnTo>
                  <a:lnTo>
                    <a:pt x="6494" y="10902"/>
                  </a:lnTo>
                  <a:lnTo>
                    <a:pt x="6267" y="10662"/>
                  </a:lnTo>
                  <a:lnTo>
                    <a:pt x="6166" y="10548"/>
                  </a:lnTo>
                  <a:lnTo>
                    <a:pt x="6077" y="10409"/>
                  </a:lnTo>
                  <a:lnTo>
                    <a:pt x="6077" y="10409"/>
                  </a:lnTo>
                  <a:lnTo>
                    <a:pt x="3348" y="5445"/>
                  </a:lnTo>
                  <a:lnTo>
                    <a:pt x="607" y="468"/>
                  </a:lnTo>
                  <a:lnTo>
                    <a:pt x="607" y="468"/>
                  </a:lnTo>
                  <a:lnTo>
                    <a:pt x="569" y="404"/>
                  </a:lnTo>
                  <a:lnTo>
                    <a:pt x="518" y="341"/>
                  </a:lnTo>
                  <a:lnTo>
                    <a:pt x="405" y="228"/>
                  </a:lnTo>
                  <a:lnTo>
                    <a:pt x="266" y="114"/>
                  </a:lnTo>
                  <a:lnTo>
                    <a:pt x="139" y="0"/>
                  </a:lnTo>
                  <a:lnTo>
                    <a:pt x="139" y="0"/>
                  </a:lnTo>
                  <a:lnTo>
                    <a:pt x="89" y="190"/>
                  </a:lnTo>
                  <a:lnTo>
                    <a:pt x="38" y="392"/>
                  </a:lnTo>
                  <a:lnTo>
                    <a:pt x="13" y="480"/>
                  </a:lnTo>
                  <a:lnTo>
                    <a:pt x="0" y="569"/>
                  </a:lnTo>
                  <a:lnTo>
                    <a:pt x="0" y="657"/>
                  </a:lnTo>
                  <a:lnTo>
                    <a:pt x="26" y="733"/>
                  </a:lnTo>
                  <a:lnTo>
                    <a:pt x="26" y="733"/>
                  </a:lnTo>
                  <a:lnTo>
                    <a:pt x="392" y="1503"/>
                  </a:lnTo>
                  <a:lnTo>
                    <a:pt x="784" y="2287"/>
                  </a:lnTo>
                  <a:lnTo>
                    <a:pt x="1175" y="3045"/>
                  </a:lnTo>
                  <a:lnTo>
                    <a:pt x="1580" y="3815"/>
                  </a:lnTo>
                  <a:lnTo>
                    <a:pt x="1580" y="3815"/>
                  </a:lnTo>
                  <a:lnTo>
                    <a:pt x="2666" y="5811"/>
                  </a:lnTo>
                  <a:lnTo>
                    <a:pt x="3765" y="7794"/>
                  </a:lnTo>
                  <a:lnTo>
                    <a:pt x="4852" y="9790"/>
                  </a:lnTo>
                  <a:lnTo>
                    <a:pt x="5925" y="11786"/>
                  </a:lnTo>
                  <a:lnTo>
                    <a:pt x="5925" y="11786"/>
                  </a:lnTo>
                  <a:lnTo>
                    <a:pt x="6140" y="12191"/>
                  </a:lnTo>
                  <a:lnTo>
                    <a:pt x="6292" y="12481"/>
                  </a:lnTo>
                  <a:lnTo>
                    <a:pt x="6456" y="12797"/>
                  </a:lnTo>
                  <a:lnTo>
                    <a:pt x="6608" y="13113"/>
                  </a:lnTo>
                  <a:lnTo>
                    <a:pt x="6721" y="13403"/>
                  </a:lnTo>
                  <a:lnTo>
                    <a:pt x="6772" y="13530"/>
                  </a:lnTo>
                  <a:lnTo>
                    <a:pt x="6797" y="13656"/>
                  </a:lnTo>
                  <a:lnTo>
                    <a:pt x="6810" y="13757"/>
                  </a:lnTo>
                  <a:lnTo>
                    <a:pt x="6810" y="1383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460;p56">
              <a:extLst>
                <a:ext uri="{FF2B5EF4-FFF2-40B4-BE49-F238E27FC236}">
                  <a16:creationId xmlns:a16="http://schemas.microsoft.com/office/drawing/2014/main" id="{A6F5C166-614C-44E6-A23E-1AE3C9F8CC3B}"/>
                </a:ext>
              </a:extLst>
            </p:cNvPr>
            <p:cNvSpPr/>
            <p:nvPr/>
          </p:nvSpPr>
          <p:spPr>
            <a:xfrm rot="10800000">
              <a:off x="5600029" y="3233902"/>
              <a:ext cx="100157" cy="343465"/>
            </a:xfrm>
            <a:custGeom>
              <a:avLst/>
              <a:gdLst/>
              <a:ahLst/>
              <a:cxnLst/>
              <a:rect l="l" t="t" r="r" b="b"/>
              <a:pathLst>
                <a:path w="15338" h="50696" fill="none" extrusionOk="0">
                  <a:moveTo>
                    <a:pt x="1" y="1226"/>
                  </a:moveTo>
                  <a:lnTo>
                    <a:pt x="1" y="1226"/>
                  </a:lnTo>
                  <a:lnTo>
                    <a:pt x="140" y="1479"/>
                  </a:lnTo>
                  <a:lnTo>
                    <a:pt x="253" y="1694"/>
                  </a:lnTo>
                  <a:lnTo>
                    <a:pt x="342" y="1870"/>
                  </a:lnTo>
                  <a:lnTo>
                    <a:pt x="342" y="1870"/>
                  </a:lnTo>
                  <a:lnTo>
                    <a:pt x="759" y="3020"/>
                  </a:lnTo>
                  <a:lnTo>
                    <a:pt x="1176" y="4170"/>
                  </a:lnTo>
                  <a:lnTo>
                    <a:pt x="1580" y="5319"/>
                  </a:lnTo>
                  <a:lnTo>
                    <a:pt x="2009" y="6469"/>
                  </a:lnTo>
                  <a:lnTo>
                    <a:pt x="2009" y="6469"/>
                  </a:lnTo>
                  <a:lnTo>
                    <a:pt x="2439" y="7643"/>
                  </a:lnTo>
                  <a:lnTo>
                    <a:pt x="2856" y="8818"/>
                  </a:lnTo>
                  <a:lnTo>
                    <a:pt x="3273" y="9993"/>
                  </a:lnTo>
                  <a:lnTo>
                    <a:pt x="3677" y="11181"/>
                  </a:lnTo>
                  <a:lnTo>
                    <a:pt x="4069" y="12355"/>
                  </a:lnTo>
                  <a:lnTo>
                    <a:pt x="4435" y="13543"/>
                  </a:lnTo>
                  <a:lnTo>
                    <a:pt x="4801" y="14743"/>
                  </a:lnTo>
                  <a:lnTo>
                    <a:pt x="5130" y="15943"/>
                  </a:lnTo>
                  <a:lnTo>
                    <a:pt x="5446" y="17143"/>
                  </a:lnTo>
                  <a:lnTo>
                    <a:pt x="5736" y="18343"/>
                  </a:lnTo>
                  <a:lnTo>
                    <a:pt x="6002" y="19556"/>
                  </a:lnTo>
                  <a:lnTo>
                    <a:pt x="6242" y="20781"/>
                  </a:lnTo>
                  <a:lnTo>
                    <a:pt x="6355" y="21388"/>
                  </a:lnTo>
                  <a:lnTo>
                    <a:pt x="6444" y="22007"/>
                  </a:lnTo>
                  <a:lnTo>
                    <a:pt x="6545" y="22626"/>
                  </a:lnTo>
                  <a:lnTo>
                    <a:pt x="6621" y="23245"/>
                  </a:lnTo>
                  <a:lnTo>
                    <a:pt x="6696" y="23864"/>
                  </a:lnTo>
                  <a:lnTo>
                    <a:pt x="6760" y="24483"/>
                  </a:lnTo>
                  <a:lnTo>
                    <a:pt x="6823" y="25102"/>
                  </a:lnTo>
                  <a:lnTo>
                    <a:pt x="6873" y="25733"/>
                  </a:lnTo>
                  <a:lnTo>
                    <a:pt x="6873" y="25733"/>
                  </a:lnTo>
                  <a:lnTo>
                    <a:pt x="6962" y="27249"/>
                  </a:lnTo>
                  <a:lnTo>
                    <a:pt x="7038" y="28753"/>
                  </a:lnTo>
                  <a:lnTo>
                    <a:pt x="7101" y="30269"/>
                  </a:lnTo>
                  <a:lnTo>
                    <a:pt x="7139" y="31784"/>
                  </a:lnTo>
                  <a:lnTo>
                    <a:pt x="7164" y="33300"/>
                  </a:lnTo>
                  <a:lnTo>
                    <a:pt x="7164" y="34816"/>
                  </a:lnTo>
                  <a:lnTo>
                    <a:pt x="7151" y="36332"/>
                  </a:lnTo>
                  <a:lnTo>
                    <a:pt x="7101" y="37835"/>
                  </a:lnTo>
                  <a:lnTo>
                    <a:pt x="7050" y="39351"/>
                  </a:lnTo>
                  <a:lnTo>
                    <a:pt x="6962" y="40867"/>
                  </a:lnTo>
                  <a:lnTo>
                    <a:pt x="6848" y="42371"/>
                  </a:lnTo>
                  <a:lnTo>
                    <a:pt x="6722" y="43886"/>
                  </a:lnTo>
                  <a:lnTo>
                    <a:pt x="6570" y="45390"/>
                  </a:lnTo>
                  <a:lnTo>
                    <a:pt x="6393" y="46893"/>
                  </a:lnTo>
                  <a:lnTo>
                    <a:pt x="6191" y="48409"/>
                  </a:lnTo>
                  <a:lnTo>
                    <a:pt x="5951" y="49912"/>
                  </a:lnTo>
                  <a:lnTo>
                    <a:pt x="5951" y="49912"/>
                  </a:lnTo>
                  <a:lnTo>
                    <a:pt x="5926" y="50013"/>
                  </a:lnTo>
                  <a:lnTo>
                    <a:pt x="5926" y="50013"/>
                  </a:lnTo>
                  <a:lnTo>
                    <a:pt x="5976" y="50190"/>
                  </a:lnTo>
                  <a:lnTo>
                    <a:pt x="6039" y="50367"/>
                  </a:lnTo>
                  <a:lnTo>
                    <a:pt x="6103" y="50531"/>
                  </a:lnTo>
                  <a:lnTo>
                    <a:pt x="6191" y="50695"/>
                  </a:lnTo>
                  <a:lnTo>
                    <a:pt x="6191" y="50695"/>
                  </a:lnTo>
                  <a:lnTo>
                    <a:pt x="6545" y="49028"/>
                  </a:lnTo>
                  <a:lnTo>
                    <a:pt x="6722" y="48194"/>
                  </a:lnTo>
                  <a:lnTo>
                    <a:pt x="6886" y="47373"/>
                  </a:lnTo>
                  <a:lnTo>
                    <a:pt x="7038" y="46539"/>
                  </a:lnTo>
                  <a:lnTo>
                    <a:pt x="7164" y="45693"/>
                  </a:lnTo>
                  <a:lnTo>
                    <a:pt x="7265" y="44859"/>
                  </a:lnTo>
                  <a:lnTo>
                    <a:pt x="7303" y="44442"/>
                  </a:lnTo>
                  <a:lnTo>
                    <a:pt x="7341" y="44025"/>
                  </a:lnTo>
                  <a:lnTo>
                    <a:pt x="7341" y="44025"/>
                  </a:lnTo>
                  <a:lnTo>
                    <a:pt x="7391" y="43078"/>
                  </a:lnTo>
                  <a:lnTo>
                    <a:pt x="7442" y="42131"/>
                  </a:lnTo>
                  <a:lnTo>
                    <a:pt x="7518" y="40248"/>
                  </a:lnTo>
                  <a:lnTo>
                    <a:pt x="7568" y="38353"/>
                  </a:lnTo>
                  <a:lnTo>
                    <a:pt x="7606" y="36458"/>
                  </a:lnTo>
                  <a:lnTo>
                    <a:pt x="7644" y="32681"/>
                  </a:lnTo>
                  <a:lnTo>
                    <a:pt x="7669" y="30786"/>
                  </a:lnTo>
                  <a:lnTo>
                    <a:pt x="7707" y="28892"/>
                  </a:lnTo>
                  <a:lnTo>
                    <a:pt x="7707" y="28892"/>
                  </a:lnTo>
                  <a:lnTo>
                    <a:pt x="7720" y="28171"/>
                  </a:lnTo>
                  <a:lnTo>
                    <a:pt x="7720" y="28171"/>
                  </a:lnTo>
                  <a:lnTo>
                    <a:pt x="7935" y="28513"/>
                  </a:lnTo>
                  <a:lnTo>
                    <a:pt x="8036" y="28677"/>
                  </a:lnTo>
                  <a:lnTo>
                    <a:pt x="8124" y="28854"/>
                  </a:lnTo>
                  <a:lnTo>
                    <a:pt x="8124" y="28854"/>
                  </a:lnTo>
                  <a:lnTo>
                    <a:pt x="8452" y="29574"/>
                  </a:lnTo>
                  <a:lnTo>
                    <a:pt x="8756" y="30306"/>
                  </a:lnTo>
                  <a:lnTo>
                    <a:pt x="9046" y="31039"/>
                  </a:lnTo>
                  <a:lnTo>
                    <a:pt x="9362" y="31772"/>
                  </a:lnTo>
                  <a:lnTo>
                    <a:pt x="9678" y="32492"/>
                  </a:lnTo>
                  <a:lnTo>
                    <a:pt x="9842" y="32846"/>
                  </a:lnTo>
                  <a:lnTo>
                    <a:pt x="10019" y="33199"/>
                  </a:lnTo>
                  <a:lnTo>
                    <a:pt x="10196" y="33540"/>
                  </a:lnTo>
                  <a:lnTo>
                    <a:pt x="10385" y="33881"/>
                  </a:lnTo>
                  <a:lnTo>
                    <a:pt x="10588" y="34223"/>
                  </a:lnTo>
                  <a:lnTo>
                    <a:pt x="10802" y="34538"/>
                  </a:lnTo>
                  <a:lnTo>
                    <a:pt x="10802" y="34538"/>
                  </a:lnTo>
                  <a:lnTo>
                    <a:pt x="11194" y="35119"/>
                  </a:lnTo>
                  <a:lnTo>
                    <a:pt x="11573" y="35713"/>
                  </a:lnTo>
                  <a:lnTo>
                    <a:pt x="11914" y="36294"/>
                  </a:lnTo>
                  <a:lnTo>
                    <a:pt x="12255" y="36888"/>
                  </a:lnTo>
                  <a:lnTo>
                    <a:pt x="12558" y="37494"/>
                  </a:lnTo>
                  <a:lnTo>
                    <a:pt x="12849" y="38101"/>
                  </a:lnTo>
                  <a:lnTo>
                    <a:pt x="13102" y="38720"/>
                  </a:lnTo>
                  <a:lnTo>
                    <a:pt x="13342" y="39339"/>
                  </a:lnTo>
                  <a:lnTo>
                    <a:pt x="13544" y="39970"/>
                  </a:lnTo>
                  <a:lnTo>
                    <a:pt x="13721" y="40602"/>
                  </a:lnTo>
                  <a:lnTo>
                    <a:pt x="13809" y="40930"/>
                  </a:lnTo>
                  <a:lnTo>
                    <a:pt x="13872" y="41259"/>
                  </a:lnTo>
                  <a:lnTo>
                    <a:pt x="13935" y="41587"/>
                  </a:lnTo>
                  <a:lnTo>
                    <a:pt x="13999" y="41916"/>
                  </a:lnTo>
                  <a:lnTo>
                    <a:pt x="14049" y="42244"/>
                  </a:lnTo>
                  <a:lnTo>
                    <a:pt x="14087" y="42585"/>
                  </a:lnTo>
                  <a:lnTo>
                    <a:pt x="14125" y="42926"/>
                  </a:lnTo>
                  <a:lnTo>
                    <a:pt x="14138" y="43267"/>
                  </a:lnTo>
                  <a:lnTo>
                    <a:pt x="14163" y="43609"/>
                  </a:lnTo>
                  <a:lnTo>
                    <a:pt x="14163" y="43962"/>
                  </a:lnTo>
                  <a:lnTo>
                    <a:pt x="14163" y="44316"/>
                  </a:lnTo>
                  <a:lnTo>
                    <a:pt x="14150" y="44670"/>
                  </a:lnTo>
                  <a:lnTo>
                    <a:pt x="14150" y="44670"/>
                  </a:lnTo>
                  <a:lnTo>
                    <a:pt x="14150" y="44758"/>
                  </a:lnTo>
                  <a:lnTo>
                    <a:pt x="14176" y="44847"/>
                  </a:lnTo>
                  <a:lnTo>
                    <a:pt x="14201" y="44935"/>
                  </a:lnTo>
                  <a:lnTo>
                    <a:pt x="14239" y="45023"/>
                  </a:lnTo>
                  <a:lnTo>
                    <a:pt x="14314" y="45200"/>
                  </a:lnTo>
                  <a:lnTo>
                    <a:pt x="14390" y="45377"/>
                  </a:lnTo>
                  <a:lnTo>
                    <a:pt x="14390" y="45377"/>
                  </a:lnTo>
                  <a:lnTo>
                    <a:pt x="14517" y="45213"/>
                  </a:lnTo>
                  <a:lnTo>
                    <a:pt x="14643" y="45049"/>
                  </a:lnTo>
                  <a:lnTo>
                    <a:pt x="14706" y="44960"/>
                  </a:lnTo>
                  <a:lnTo>
                    <a:pt x="14757" y="44884"/>
                  </a:lnTo>
                  <a:lnTo>
                    <a:pt x="14795" y="44796"/>
                  </a:lnTo>
                  <a:lnTo>
                    <a:pt x="14820" y="44708"/>
                  </a:lnTo>
                  <a:lnTo>
                    <a:pt x="14820" y="44708"/>
                  </a:lnTo>
                  <a:lnTo>
                    <a:pt x="14971" y="43950"/>
                  </a:lnTo>
                  <a:lnTo>
                    <a:pt x="15098" y="43204"/>
                  </a:lnTo>
                  <a:lnTo>
                    <a:pt x="15338" y="41688"/>
                  </a:lnTo>
                  <a:lnTo>
                    <a:pt x="15338" y="41688"/>
                  </a:lnTo>
                  <a:lnTo>
                    <a:pt x="15338" y="39768"/>
                  </a:lnTo>
                  <a:lnTo>
                    <a:pt x="15338" y="39768"/>
                  </a:lnTo>
                  <a:lnTo>
                    <a:pt x="15161" y="38783"/>
                  </a:lnTo>
                  <a:lnTo>
                    <a:pt x="14984" y="37810"/>
                  </a:lnTo>
                  <a:lnTo>
                    <a:pt x="14984" y="37810"/>
                  </a:lnTo>
                  <a:lnTo>
                    <a:pt x="14832" y="37090"/>
                  </a:lnTo>
                  <a:lnTo>
                    <a:pt x="14656" y="36383"/>
                  </a:lnTo>
                  <a:lnTo>
                    <a:pt x="14453" y="35675"/>
                  </a:lnTo>
                  <a:lnTo>
                    <a:pt x="14239" y="34993"/>
                  </a:lnTo>
                  <a:lnTo>
                    <a:pt x="13986" y="34311"/>
                  </a:lnTo>
                  <a:lnTo>
                    <a:pt x="13721" y="33654"/>
                  </a:lnTo>
                  <a:lnTo>
                    <a:pt x="13430" y="32997"/>
                  </a:lnTo>
                  <a:lnTo>
                    <a:pt x="13114" y="32353"/>
                  </a:lnTo>
                  <a:lnTo>
                    <a:pt x="12786" y="31721"/>
                  </a:lnTo>
                  <a:lnTo>
                    <a:pt x="12432" y="31090"/>
                  </a:lnTo>
                  <a:lnTo>
                    <a:pt x="12053" y="30483"/>
                  </a:lnTo>
                  <a:lnTo>
                    <a:pt x="11661" y="29877"/>
                  </a:lnTo>
                  <a:lnTo>
                    <a:pt x="11257" y="29283"/>
                  </a:lnTo>
                  <a:lnTo>
                    <a:pt x="10815" y="28702"/>
                  </a:lnTo>
                  <a:lnTo>
                    <a:pt x="10373" y="28134"/>
                  </a:lnTo>
                  <a:lnTo>
                    <a:pt x="9905" y="27565"/>
                  </a:lnTo>
                  <a:lnTo>
                    <a:pt x="9905" y="27565"/>
                  </a:lnTo>
                  <a:lnTo>
                    <a:pt x="9627" y="27224"/>
                  </a:lnTo>
                  <a:lnTo>
                    <a:pt x="9362" y="26883"/>
                  </a:lnTo>
                  <a:lnTo>
                    <a:pt x="9109" y="26529"/>
                  </a:lnTo>
                  <a:lnTo>
                    <a:pt x="8869" y="26176"/>
                  </a:lnTo>
                  <a:lnTo>
                    <a:pt x="8642" y="25822"/>
                  </a:lnTo>
                  <a:lnTo>
                    <a:pt x="8440" y="25455"/>
                  </a:lnTo>
                  <a:lnTo>
                    <a:pt x="8238" y="25089"/>
                  </a:lnTo>
                  <a:lnTo>
                    <a:pt x="8061" y="24710"/>
                  </a:lnTo>
                  <a:lnTo>
                    <a:pt x="7884" y="24319"/>
                  </a:lnTo>
                  <a:lnTo>
                    <a:pt x="7732" y="23927"/>
                  </a:lnTo>
                  <a:lnTo>
                    <a:pt x="7593" y="23535"/>
                  </a:lnTo>
                  <a:lnTo>
                    <a:pt x="7454" y="23118"/>
                  </a:lnTo>
                  <a:lnTo>
                    <a:pt x="7341" y="22702"/>
                  </a:lnTo>
                  <a:lnTo>
                    <a:pt x="7227" y="22285"/>
                  </a:lnTo>
                  <a:lnTo>
                    <a:pt x="7126" y="21843"/>
                  </a:lnTo>
                  <a:lnTo>
                    <a:pt x="7038" y="21400"/>
                  </a:lnTo>
                  <a:lnTo>
                    <a:pt x="7038" y="21400"/>
                  </a:lnTo>
                  <a:lnTo>
                    <a:pt x="6785" y="20049"/>
                  </a:lnTo>
                  <a:lnTo>
                    <a:pt x="6494" y="18697"/>
                  </a:lnTo>
                  <a:lnTo>
                    <a:pt x="6191" y="17345"/>
                  </a:lnTo>
                  <a:lnTo>
                    <a:pt x="5863" y="16019"/>
                  </a:lnTo>
                  <a:lnTo>
                    <a:pt x="5496" y="14680"/>
                  </a:lnTo>
                  <a:lnTo>
                    <a:pt x="5130" y="13353"/>
                  </a:lnTo>
                  <a:lnTo>
                    <a:pt x="4726" y="12040"/>
                  </a:lnTo>
                  <a:lnTo>
                    <a:pt x="4309" y="10726"/>
                  </a:lnTo>
                  <a:lnTo>
                    <a:pt x="3879" y="9425"/>
                  </a:lnTo>
                  <a:lnTo>
                    <a:pt x="3437" y="8124"/>
                  </a:lnTo>
                  <a:lnTo>
                    <a:pt x="2969" y="6822"/>
                  </a:lnTo>
                  <a:lnTo>
                    <a:pt x="2489" y="5534"/>
                  </a:lnTo>
                  <a:lnTo>
                    <a:pt x="1997" y="4245"/>
                  </a:lnTo>
                  <a:lnTo>
                    <a:pt x="1491" y="2957"/>
                  </a:lnTo>
                  <a:lnTo>
                    <a:pt x="986" y="1668"/>
                  </a:lnTo>
                  <a:lnTo>
                    <a:pt x="455" y="392"/>
                  </a:lnTo>
                  <a:lnTo>
                    <a:pt x="455" y="392"/>
                  </a:lnTo>
                  <a:lnTo>
                    <a:pt x="29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461;p56">
              <a:extLst>
                <a:ext uri="{FF2B5EF4-FFF2-40B4-BE49-F238E27FC236}">
                  <a16:creationId xmlns:a16="http://schemas.microsoft.com/office/drawing/2014/main" id="{4220DB97-0A55-4662-8CD8-72447646FEB5}"/>
                </a:ext>
              </a:extLst>
            </p:cNvPr>
            <p:cNvSpPr/>
            <p:nvPr/>
          </p:nvSpPr>
          <p:spPr>
            <a:xfrm rot="10800000">
              <a:off x="5604809" y="3299721"/>
              <a:ext cx="41838" cy="97147"/>
            </a:xfrm>
            <a:custGeom>
              <a:avLst/>
              <a:gdLst/>
              <a:ahLst/>
              <a:cxnLst/>
              <a:rect l="l" t="t" r="r" b="b"/>
              <a:pathLst>
                <a:path w="6407" h="14339" fill="none" extrusionOk="0">
                  <a:moveTo>
                    <a:pt x="26" y="1"/>
                  </a:moveTo>
                  <a:lnTo>
                    <a:pt x="26" y="1"/>
                  </a:lnTo>
                  <a:lnTo>
                    <a:pt x="279" y="165"/>
                  </a:lnTo>
                  <a:lnTo>
                    <a:pt x="392" y="266"/>
                  </a:lnTo>
                  <a:lnTo>
                    <a:pt x="494" y="367"/>
                  </a:lnTo>
                  <a:lnTo>
                    <a:pt x="494" y="367"/>
                  </a:lnTo>
                  <a:lnTo>
                    <a:pt x="1024" y="999"/>
                  </a:lnTo>
                  <a:lnTo>
                    <a:pt x="1529" y="1631"/>
                  </a:lnTo>
                  <a:lnTo>
                    <a:pt x="2022" y="2275"/>
                  </a:lnTo>
                  <a:lnTo>
                    <a:pt x="2502" y="2932"/>
                  </a:lnTo>
                  <a:lnTo>
                    <a:pt x="2970" y="3601"/>
                  </a:lnTo>
                  <a:lnTo>
                    <a:pt x="3412" y="4271"/>
                  </a:lnTo>
                  <a:lnTo>
                    <a:pt x="3816" y="4966"/>
                  </a:lnTo>
                  <a:lnTo>
                    <a:pt x="4220" y="5660"/>
                  </a:lnTo>
                  <a:lnTo>
                    <a:pt x="4587" y="6368"/>
                  </a:lnTo>
                  <a:lnTo>
                    <a:pt x="4751" y="6734"/>
                  </a:lnTo>
                  <a:lnTo>
                    <a:pt x="4915" y="7100"/>
                  </a:lnTo>
                  <a:lnTo>
                    <a:pt x="5080" y="7467"/>
                  </a:lnTo>
                  <a:lnTo>
                    <a:pt x="5231" y="7846"/>
                  </a:lnTo>
                  <a:lnTo>
                    <a:pt x="5370" y="8212"/>
                  </a:lnTo>
                  <a:lnTo>
                    <a:pt x="5509" y="8591"/>
                  </a:lnTo>
                  <a:lnTo>
                    <a:pt x="5635" y="8983"/>
                  </a:lnTo>
                  <a:lnTo>
                    <a:pt x="5762" y="9374"/>
                  </a:lnTo>
                  <a:lnTo>
                    <a:pt x="5875" y="9766"/>
                  </a:lnTo>
                  <a:lnTo>
                    <a:pt x="5977" y="10158"/>
                  </a:lnTo>
                  <a:lnTo>
                    <a:pt x="6065" y="10562"/>
                  </a:lnTo>
                  <a:lnTo>
                    <a:pt x="6153" y="10966"/>
                  </a:lnTo>
                  <a:lnTo>
                    <a:pt x="6229" y="11383"/>
                  </a:lnTo>
                  <a:lnTo>
                    <a:pt x="6292" y="11787"/>
                  </a:lnTo>
                  <a:lnTo>
                    <a:pt x="6292" y="11787"/>
                  </a:lnTo>
                  <a:lnTo>
                    <a:pt x="6330" y="12052"/>
                  </a:lnTo>
                  <a:lnTo>
                    <a:pt x="6356" y="12330"/>
                  </a:lnTo>
                  <a:lnTo>
                    <a:pt x="6381" y="12861"/>
                  </a:lnTo>
                  <a:lnTo>
                    <a:pt x="6406" y="13935"/>
                  </a:lnTo>
                  <a:lnTo>
                    <a:pt x="6406" y="13935"/>
                  </a:lnTo>
                  <a:lnTo>
                    <a:pt x="6406" y="14011"/>
                  </a:lnTo>
                  <a:lnTo>
                    <a:pt x="6381" y="14086"/>
                  </a:lnTo>
                  <a:lnTo>
                    <a:pt x="6292" y="14339"/>
                  </a:lnTo>
                  <a:lnTo>
                    <a:pt x="6292" y="14339"/>
                  </a:lnTo>
                  <a:lnTo>
                    <a:pt x="6179" y="13859"/>
                  </a:lnTo>
                  <a:lnTo>
                    <a:pt x="6179" y="13859"/>
                  </a:lnTo>
                  <a:lnTo>
                    <a:pt x="6090" y="13455"/>
                  </a:lnTo>
                  <a:lnTo>
                    <a:pt x="5977" y="13063"/>
                  </a:lnTo>
                  <a:lnTo>
                    <a:pt x="5863" y="12671"/>
                  </a:lnTo>
                  <a:lnTo>
                    <a:pt x="5724" y="12292"/>
                  </a:lnTo>
                  <a:lnTo>
                    <a:pt x="5572" y="11914"/>
                  </a:lnTo>
                  <a:lnTo>
                    <a:pt x="5408" y="11535"/>
                  </a:lnTo>
                  <a:lnTo>
                    <a:pt x="5231" y="11168"/>
                  </a:lnTo>
                  <a:lnTo>
                    <a:pt x="5054" y="10814"/>
                  </a:lnTo>
                  <a:lnTo>
                    <a:pt x="4675" y="10094"/>
                  </a:lnTo>
                  <a:lnTo>
                    <a:pt x="4271" y="9387"/>
                  </a:lnTo>
                  <a:lnTo>
                    <a:pt x="3437" y="7972"/>
                  </a:lnTo>
                  <a:lnTo>
                    <a:pt x="3437" y="7972"/>
                  </a:lnTo>
                  <a:lnTo>
                    <a:pt x="3184" y="7530"/>
                  </a:lnTo>
                  <a:lnTo>
                    <a:pt x="2944" y="7075"/>
                  </a:lnTo>
                  <a:lnTo>
                    <a:pt x="2717" y="6620"/>
                  </a:lnTo>
                  <a:lnTo>
                    <a:pt x="2490" y="6166"/>
                  </a:lnTo>
                  <a:lnTo>
                    <a:pt x="2060" y="5243"/>
                  </a:lnTo>
                  <a:lnTo>
                    <a:pt x="1643" y="4296"/>
                  </a:lnTo>
                  <a:lnTo>
                    <a:pt x="1239" y="3361"/>
                  </a:lnTo>
                  <a:lnTo>
                    <a:pt x="847" y="2414"/>
                  </a:lnTo>
                  <a:lnTo>
                    <a:pt x="443" y="1466"/>
                  </a:lnTo>
                  <a:lnTo>
                    <a:pt x="39" y="532"/>
                  </a:lnTo>
                  <a:lnTo>
                    <a:pt x="39" y="532"/>
                  </a:lnTo>
                  <a:lnTo>
                    <a:pt x="13" y="468"/>
                  </a:lnTo>
                  <a:lnTo>
                    <a:pt x="1" y="405"/>
                  </a:lnTo>
                  <a:lnTo>
                    <a:pt x="13" y="266"/>
                  </a:lnTo>
                  <a:lnTo>
                    <a:pt x="26" y="127"/>
                  </a:lnTo>
                  <a:lnTo>
                    <a:pt x="26" y="1"/>
                  </a:lnTo>
                  <a:lnTo>
                    <a:pt x="26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462;p56">
              <a:extLst>
                <a:ext uri="{FF2B5EF4-FFF2-40B4-BE49-F238E27FC236}">
                  <a16:creationId xmlns:a16="http://schemas.microsoft.com/office/drawing/2014/main" id="{C6B32AE4-1821-4ABD-8D21-0088FF32ABEB}"/>
                </a:ext>
              </a:extLst>
            </p:cNvPr>
            <p:cNvSpPr/>
            <p:nvPr/>
          </p:nvSpPr>
          <p:spPr>
            <a:xfrm rot="10800000">
              <a:off x="5626097" y="3197357"/>
              <a:ext cx="65594" cy="49390"/>
            </a:xfrm>
            <a:custGeom>
              <a:avLst/>
              <a:gdLst/>
              <a:ahLst/>
              <a:cxnLst/>
              <a:rect l="l" t="t" r="r" b="b"/>
              <a:pathLst>
                <a:path w="10045" h="7290" extrusionOk="0">
                  <a:moveTo>
                    <a:pt x="1113" y="1441"/>
                  </a:moveTo>
                  <a:lnTo>
                    <a:pt x="1201" y="1453"/>
                  </a:lnTo>
                  <a:lnTo>
                    <a:pt x="1302" y="1466"/>
                  </a:lnTo>
                  <a:lnTo>
                    <a:pt x="1403" y="1491"/>
                  </a:lnTo>
                  <a:lnTo>
                    <a:pt x="1530" y="1529"/>
                  </a:lnTo>
                  <a:lnTo>
                    <a:pt x="1656" y="1580"/>
                  </a:lnTo>
                  <a:lnTo>
                    <a:pt x="1795" y="1655"/>
                  </a:lnTo>
                  <a:lnTo>
                    <a:pt x="1972" y="1858"/>
                  </a:lnTo>
                  <a:lnTo>
                    <a:pt x="2035" y="1959"/>
                  </a:lnTo>
                  <a:lnTo>
                    <a:pt x="2111" y="2072"/>
                  </a:lnTo>
                  <a:lnTo>
                    <a:pt x="2224" y="2300"/>
                  </a:lnTo>
                  <a:lnTo>
                    <a:pt x="2313" y="2552"/>
                  </a:lnTo>
                  <a:lnTo>
                    <a:pt x="2389" y="2780"/>
                  </a:lnTo>
                  <a:lnTo>
                    <a:pt x="2452" y="3020"/>
                  </a:lnTo>
                  <a:lnTo>
                    <a:pt x="2515" y="3260"/>
                  </a:lnTo>
                  <a:lnTo>
                    <a:pt x="2565" y="3512"/>
                  </a:lnTo>
                  <a:lnTo>
                    <a:pt x="2603" y="3765"/>
                  </a:lnTo>
                  <a:lnTo>
                    <a:pt x="2629" y="4005"/>
                  </a:lnTo>
                  <a:lnTo>
                    <a:pt x="2667" y="4510"/>
                  </a:lnTo>
                  <a:lnTo>
                    <a:pt x="2679" y="4586"/>
                  </a:lnTo>
                  <a:lnTo>
                    <a:pt x="2717" y="4662"/>
                  </a:lnTo>
                  <a:lnTo>
                    <a:pt x="2755" y="4725"/>
                  </a:lnTo>
                  <a:lnTo>
                    <a:pt x="2806" y="4776"/>
                  </a:lnTo>
                  <a:lnTo>
                    <a:pt x="2835" y="4793"/>
                  </a:lnTo>
                  <a:lnTo>
                    <a:pt x="2835" y="4793"/>
                  </a:lnTo>
                  <a:lnTo>
                    <a:pt x="2768" y="4814"/>
                  </a:lnTo>
                  <a:lnTo>
                    <a:pt x="2629" y="4877"/>
                  </a:lnTo>
                  <a:lnTo>
                    <a:pt x="2477" y="4940"/>
                  </a:lnTo>
                  <a:lnTo>
                    <a:pt x="2420" y="4977"/>
                  </a:lnTo>
                  <a:lnTo>
                    <a:pt x="2420" y="4977"/>
                  </a:lnTo>
                  <a:lnTo>
                    <a:pt x="2098" y="4586"/>
                  </a:lnTo>
                  <a:lnTo>
                    <a:pt x="1757" y="4144"/>
                  </a:lnTo>
                  <a:lnTo>
                    <a:pt x="1441" y="3689"/>
                  </a:lnTo>
                  <a:lnTo>
                    <a:pt x="1289" y="3462"/>
                  </a:lnTo>
                  <a:lnTo>
                    <a:pt x="1138" y="3222"/>
                  </a:lnTo>
                  <a:lnTo>
                    <a:pt x="1037" y="3083"/>
                  </a:lnTo>
                  <a:lnTo>
                    <a:pt x="948" y="2919"/>
                  </a:lnTo>
                  <a:lnTo>
                    <a:pt x="860" y="2754"/>
                  </a:lnTo>
                  <a:lnTo>
                    <a:pt x="797" y="2565"/>
                  </a:lnTo>
                  <a:lnTo>
                    <a:pt x="734" y="2388"/>
                  </a:lnTo>
                  <a:lnTo>
                    <a:pt x="696" y="2211"/>
                  </a:lnTo>
                  <a:lnTo>
                    <a:pt x="670" y="2034"/>
                  </a:lnTo>
                  <a:lnTo>
                    <a:pt x="670" y="1883"/>
                  </a:lnTo>
                  <a:lnTo>
                    <a:pt x="696" y="1744"/>
                  </a:lnTo>
                  <a:lnTo>
                    <a:pt x="721" y="1681"/>
                  </a:lnTo>
                  <a:lnTo>
                    <a:pt x="759" y="1618"/>
                  </a:lnTo>
                  <a:lnTo>
                    <a:pt x="797" y="1567"/>
                  </a:lnTo>
                  <a:lnTo>
                    <a:pt x="835" y="1529"/>
                  </a:lnTo>
                  <a:lnTo>
                    <a:pt x="898" y="1491"/>
                  </a:lnTo>
                  <a:lnTo>
                    <a:pt x="961" y="1466"/>
                  </a:lnTo>
                  <a:lnTo>
                    <a:pt x="1024" y="1453"/>
                  </a:lnTo>
                  <a:lnTo>
                    <a:pt x="1113" y="1441"/>
                  </a:lnTo>
                  <a:close/>
                  <a:moveTo>
                    <a:pt x="4145" y="695"/>
                  </a:moveTo>
                  <a:lnTo>
                    <a:pt x="4195" y="721"/>
                  </a:lnTo>
                  <a:lnTo>
                    <a:pt x="4233" y="746"/>
                  </a:lnTo>
                  <a:lnTo>
                    <a:pt x="4284" y="771"/>
                  </a:lnTo>
                  <a:lnTo>
                    <a:pt x="4322" y="822"/>
                  </a:lnTo>
                  <a:lnTo>
                    <a:pt x="4397" y="935"/>
                  </a:lnTo>
                  <a:lnTo>
                    <a:pt x="4473" y="1074"/>
                  </a:lnTo>
                  <a:lnTo>
                    <a:pt x="4536" y="1226"/>
                  </a:lnTo>
                  <a:lnTo>
                    <a:pt x="4587" y="1378"/>
                  </a:lnTo>
                  <a:lnTo>
                    <a:pt x="4675" y="1693"/>
                  </a:lnTo>
                  <a:lnTo>
                    <a:pt x="4738" y="1921"/>
                  </a:lnTo>
                  <a:lnTo>
                    <a:pt x="4751" y="2022"/>
                  </a:lnTo>
                  <a:lnTo>
                    <a:pt x="4764" y="2300"/>
                  </a:lnTo>
                  <a:lnTo>
                    <a:pt x="4738" y="2578"/>
                  </a:lnTo>
                  <a:lnTo>
                    <a:pt x="4713" y="2856"/>
                  </a:lnTo>
                  <a:lnTo>
                    <a:pt x="4688" y="3121"/>
                  </a:lnTo>
                  <a:lnTo>
                    <a:pt x="4637" y="3424"/>
                  </a:lnTo>
                  <a:lnTo>
                    <a:pt x="4591" y="3689"/>
                  </a:lnTo>
                  <a:lnTo>
                    <a:pt x="4562" y="3803"/>
                  </a:lnTo>
                  <a:lnTo>
                    <a:pt x="4461" y="4296"/>
                  </a:lnTo>
                  <a:lnTo>
                    <a:pt x="4448" y="4384"/>
                  </a:lnTo>
                  <a:lnTo>
                    <a:pt x="4448" y="4473"/>
                  </a:lnTo>
                  <a:lnTo>
                    <a:pt x="4473" y="4536"/>
                  </a:lnTo>
                  <a:lnTo>
                    <a:pt x="4511" y="4599"/>
                  </a:lnTo>
                  <a:lnTo>
                    <a:pt x="4562" y="4649"/>
                  </a:lnTo>
                  <a:lnTo>
                    <a:pt x="4612" y="4700"/>
                  </a:lnTo>
                  <a:lnTo>
                    <a:pt x="4675" y="4725"/>
                  </a:lnTo>
                  <a:lnTo>
                    <a:pt x="4751" y="4750"/>
                  </a:lnTo>
                  <a:lnTo>
                    <a:pt x="4814" y="4763"/>
                  </a:lnTo>
                  <a:lnTo>
                    <a:pt x="4890" y="4763"/>
                  </a:lnTo>
                  <a:lnTo>
                    <a:pt x="4953" y="4738"/>
                  </a:lnTo>
                  <a:lnTo>
                    <a:pt x="5016" y="4713"/>
                  </a:lnTo>
                  <a:lnTo>
                    <a:pt x="5080" y="4675"/>
                  </a:lnTo>
                  <a:lnTo>
                    <a:pt x="5130" y="4624"/>
                  </a:lnTo>
                  <a:lnTo>
                    <a:pt x="5181" y="4561"/>
                  </a:lnTo>
                  <a:lnTo>
                    <a:pt x="5206" y="4473"/>
                  </a:lnTo>
                  <a:lnTo>
                    <a:pt x="5320" y="3992"/>
                  </a:lnTo>
                  <a:lnTo>
                    <a:pt x="5347" y="3856"/>
                  </a:lnTo>
                  <a:lnTo>
                    <a:pt x="5421" y="3614"/>
                  </a:lnTo>
                  <a:lnTo>
                    <a:pt x="5509" y="3336"/>
                  </a:lnTo>
                  <a:lnTo>
                    <a:pt x="5598" y="3058"/>
                  </a:lnTo>
                  <a:lnTo>
                    <a:pt x="5711" y="2792"/>
                  </a:lnTo>
                  <a:lnTo>
                    <a:pt x="5838" y="2527"/>
                  </a:lnTo>
                  <a:lnTo>
                    <a:pt x="5964" y="2262"/>
                  </a:lnTo>
                  <a:lnTo>
                    <a:pt x="6014" y="2148"/>
                  </a:lnTo>
                  <a:lnTo>
                    <a:pt x="6078" y="2034"/>
                  </a:lnTo>
                  <a:lnTo>
                    <a:pt x="6141" y="1921"/>
                  </a:lnTo>
                  <a:lnTo>
                    <a:pt x="6217" y="1820"/>
                  </a:lnTo>
                  <a:lnTo>
                    <a:pt x="6305" y="1731"/>
                  </a:lnTo>
                  <a:lnTo>
                    <a:pt x="6381" y="1643"/>
                  </a:lnTo>
                  <a:lnTo>
                    <a:pt x="6469" y="1580"/>
                  </a:lnTo>
                  <a:lnTo>
                    <a:pt x="6558" y="1542"/>
                  </a:lnTo>
                  <a:lnTo>
                    <a:pt x="6634" y="1529"/>
                  </a:lnTo>
                  <a:lnTo>
                    <a:pt x="6671" y="1529"/>
                  </a:lnTo>
                  <a:lnTo>
                    <a:pt x="6709" y="1542"/>
                  </a:lnTo>
                  <a:lnTo>
                    <a:pt x="6747" y="1554"/>
                  </a:lnTo>
                  <a:lnTo>
                    <a:pt x="6785" y="1580"/>
                  </a:lnTo>
                  <a:lnTo>
                    <a:pt x="6823" y="1618"/>
                  </a:lnTo>
                  <a:lnTo>
                    <a:pt x="6848" y="1668"/>
                  </a:lnTo>
                  <a:lnTo>
                    <a:pt x="6899" y="1794"/>
                  </a:lnTo>
                  <a:lnTo>
                    <a:pt x="6949" y="1959"/>
                  </a:lnTo>
                  <a:lnTo>
                    <a:pt x="6975" y="2173"/>
                  </a:lnTo>
                  <a:lnTo>
                    <a:pt x="6987" y="2451"/>
                  </a:lnTo>
                  <a:lnTo>
                    <a:pt x="6962" y="2590"/>
                  </a:lnTo>
                  <a:lnTo>
                    <a:pt x="6924" y="2729"/>
                  </a:lnTo>
                  <a:lnTo>
                    <a:pt x="6874" y="2868"/>
                  </a:lnTo>
                  <a:lnTo>
                    <a:pt x="6810" y="3007"/>
                  </a:lnTo>
                  <a:lnTo>
                    <a:pt x="6671" y="3272"/>
                  </a:lnTo>
                  <a:lnTo>
                    <a:pt x="6520" y="3538"/>
                  </a:lnTo>
                  <a:lnTo>
                    <a:pt x="6356" y="3828"/>
                  </a:lnTo>
                  <a:lnTo>
                    <a:pt x="6166" y="4106"/>
                  </a:lnTo>
                  <a:lnTo>
                    <a:pt x="5964" y="4384"/>
                  </a:lnTo>
                  <a:lnTo>
                    <a:pt x="5749" y="4649"/>
                  </a:lnTo>
                  <a:lnTo>
                    <a:pt x="5711" y="4713"/>
                  </a:lnTo>
                  <a:lnTo>
                    <a:pt x="5673" y="4788"/>
                  </a:lnTo>
                  <a:lnTo>
                    <a:pt x="5661" y="4864"/>
                  </a:lnTo>
                  <a:lnTo>
                    <a:pt x="5661" y="4940"/>
                  </a:lnTo>
                  <a:lnTo>
                    <a:pt x="5673" y="5003"/>
                  </a:lnTo>
                  <a:lnTo>
                    <a:pt x="5699" y="5066"/>
                  </a:lnTo>
                  <a:lnTo>
                    <a:pt x="5737" y="5129"/>
                  </a:lnTo>
                  <a:lnTo>
                    <a:pt x="5787" y="5180"/>
                  </a:lnTo>
                  <a:lnTo>
                    <a:pt x="5838" y="5218"/>
                  </a:lnTo>
                  <a:lnTo>
                    <a:pt x="5901" y="5256"/>
                  </a:lnTo>
                  <a:lnTo>
                    <a:pt x="5964" y="5281"/>
                  </a:lnTo>
                  <a:lnTo>
                    <a:pt x="6103" y="5281"/>
                  </a:lnTo>
                  <a:lnTo>
                    <a:pt x="6166" y="5256"/>
                  </a:lnTo>
                  <a:lnTo>
                    <a:pt x="6242" y="5218"/>
                  </a:lnTo>
                  <a:lnTo>
                    <a:pt x="6305" y="5167"/>
                  </a:lnTo>
                  <a:lnTo>
                    <a:pt x="6697" y="4763"/>
                  </a:lnTo>
                  <a:lnTo>
                    <a:pt x="7101" y="4397"/>
                  </a:lnTo>
                  <a:lnTo>
                    <a:pt x="7316" y="4220"/>
                  </a:lnTo>
                  <a:lnTo>
                    <a:pt x="7530" y="4043"/>
                  </a:lnTo>
                  <a:lnTo>
                    <a:pt x="7745" y="3879"/>
                  </a:lnTo>
                  <a:lnTo>
                    <a:pt x="7985" y="3715"/>
                  </a:lnTo>
                  <a:lnTo>
                    <a:pt x="8301" y="3601"/>
                  </a:lnTo>
                  <a:lnTo>
                    <a:pt x="8440" y="3550"/>
                  </a:lnTo>
                  <a:lnTo>
                    <a:pt x="8566" y="3525"/>
                  </a:lnTo>
                  <a:lnTo>
                    <a:pt x="8693" y="3500"/>
                  </a:lnTo>
                  <a:lnTo>
                    <a:pt x="8983" y="3500"/>
                  </a:lnTo>
                  <a:lnTo>
                    <a:pt x="9059" y="3525"/>
                  </a:lnTo>
                  <a:lnTo>
                    <a:pt x="9122" y="3538"/>
                  </a:lnTo>
                  <a:lnTo>
                    <a:pt x="9185" y="3576"/>
                  </a:lnTo>
                  <a:lnTo>
                    <a:pt x="9236" y="3614"/>
                  </a:lnTo>
                  <a:lnTo>
                    <a:pt x="9274" y="3651"/>
                  </a:lnTo>
                  <a:lnTo>
                    <a:pt x="9299" y="3702"/>
                  </a:lnTo>
                  <a:lnTo>
                    <a:pt x="9324" y="3752"/>
                  </a:lnTo>
                  <a:lnTo>
                    <a:pt x="9337" y="3816"/>
                  </a:lnTo>
                  <a:lnTo>
                    <a:pt x="9350" y="3929"/>
                  </a:lnTo>
                  <a:lnTo>
                    <a:pt x="9337" y="4056"/>
                  </a:lnTo>
                  <a:lnTo>
                    <a:pt x="9287" y="4195"/>
                  </a:lnTo>
                  <a:lnTo>
                    <a:pt x="9223" y="4334"/>
                  </a:lnTo>
                  <a:lnTo>
                    <a:pt x="9135" y="4460"/>
                  </a:lnTo>
                  <a:lnTo>
                    <a:pt x="9034" y="4574"/>
                  </a:lnTo>
                  <a:lnTo>
                    <a:pt x="8908" y="4675"/>
                  </a:lnTo>
                  <a:lnTo>
                    <a:pt x="8781" y="4750"/>
                  </a:lnTo>
                  <a:lnTo>
                    <a:pt x="8604" y="4852"/>
                  </a:lnTo>
                  <a:lnTo>
                    <a:pt x="8415" y="4953"/>
                  </a:lnTo>
                  <a:lnTo>
                    <a:pt x="8225" y="5028"/>
                  </a:lnTo>
                  <a:lnTo>
                    <a:pt x="8036" y="5104"/>
                  </a:lnTo>
                  <a:lnTo>
                    <a:pt x="7796" y="5205"/>
                  </a:lnTo>
                  <a:lnTo>
                    <a:pt x="7556" y="5281"/>
                  </a:lnTo>
                  <a:lnTo>
                    <a:pt x="7076" y="5433"/>
                  </a:lnTo>
                  <a:lnTo>
                    <a:pt x="6583" y="5559"/>
                  </a:lnTo>
                  <a:lnTo>
                    <a:pt x="6090" y="5673"/>
                  </a:lnTo>
                  <a:lnTo>
                    <a:pt x="5939" y="5711"/>
                  </a:lnTo>
                  <a:lnTo>
                    <a:pt x="5875" y="5736"/>
                  </a:lnTo>
                  <a:lnTo>
                    <a:pt x="5844" y="5761"/>
                  </a:lnTo>
                  <a:lnTo>
                    <a:pt x="5850" y="5748"/>
                  </a:lnTo>
                  <a:lnTo>
                    <a:pt x="5863" y="5711"/>
                  </a:lnTo>
                  <a:lnTo>
                    <a:pt x="5863" y="5647"/>
                  </a:lnTo>
                  <a:lnTo>
                    <a:pt x="5863" y="5597"/>
                  </a:lnTo>
                  <a:lnTo>
                    <a:pt x="5850" y="5546"/>
                  </a:lnTo>
                  <a:lnTo>
                    <a:pt x="5825" y="5508"/>
                  </a:lnTo>
                  <a:lnTo>
                    <a:pt x="5787" y="5458"/>
                  </a:lnTo>
                  <a:lnTo>
                    <a:pt x="5737" y="5420"/>
                  </a:lnTo>
                  <a:lnTo>
                    <a:pt x="5395" y="5205"/>
                  </a:lnTo>
                  <a:lnTo>
                    <a:pt x="5067" y="5028"/>
                  </a:lnTo>
                  <a:lnTo>
                    <a:pt x="4890" y="4953"/>
                  </a:lnTo>
                  <a:lnTo>
                    <a:pt x="4726" y="4877"/>
                  </a:lnTo>
                  <a:lnTo>
                    <a:pt x="4549" y="4814"/>
                  </a:lnTo>
                  <a:lnTo>
                    <a:pt x="4385" y="4763"/>
                  </a:lnTo>
                  <a:lnTo>
                    <a:pt x="4208" y="4725"/>
                  </a:lnTo>
                  <a:lnTo>
                    <a:pt x="4031" y="4687"/>
                  </a:lnTo>
                  <a:lnTo>
                    <a:pt x="3841" y="4675"/>
                  </a:lnTo>
                  <a:lnTo>
                    <a:pt x="3665" y="4662"/>
                  </a:lnTo>
                  <a:lnTo>
                    <a:pt x="3475" y="4675"/>
                  </a:lnTo>
                  <a:lnTo>
                    <a:pt x="3395" y="4680"/>
                  </a:lnTo>
                  <a:lnTo>
                    <a:pt x="3395" y="4680"/>
                  </a:lnTo>
                  <a:lnTo>
                    <a:pt x="3412" y="4637"/>
                  </a:lnTo>
                  <a:lnTo>
                    <a:pt x="3437" y="4561"/>
                  </a:lnTo>
                  <a:lnTo>
                    <a:pt x="3437" y="4473"/>
                  </a:lnTo>
                  <a:lnTo>
                    <a:pt x="3412" y="4056"/>
                  </a:lnTo>
                  <a:lnTo>
                    <a:pt x="3399" y="3626"/>
                  </a:lnTo>
                  <a:lnTo>
                    <a:pt x="3387" y="3197"/>
                  </a:lnTo>
                  <a:lnTo>
                    <a:pt x="3412" y="2767"/>
                  </a:lnTo>
                  <a:lnTo>
                    <a:pt x="3450" y="2338"/>
                  </a:lnTo>
                  <a:lnTo>
                    <a:pt x="3475" y="2135"/>
                  </a:lnTo>
                  <a:lnTo>
                    <a:pt x="3513" y="1921"/>
                  </a:lnTo>
                  <a:lnTo>
                    <a:pt x="3564" y="1719"/>
                  </a:lnTo>
                  <a:lnTo>
                    <a:pt x="3614" y="1516"/>
                  </a:lnTo>
                  <a:lnTo>
                    <a:pt x="3677" y="1314"/>
                  </a:lnTo>
                  <a:lnTo>
                    <a:pt x="3753" y="1125"/>
                  </a:lnTo>
                  <a:lnTo>
                    <a:pt x="3816" y="1011"/>
                  </a:lnTo>
                  <a:lnTo>
                    <a:pt x="3867" y="910"/>
                  </a:lnTo>
                  <a:lnTo>
                    <a:pt x="3917" y="834"/>
                  </a:lnTo>
                  <a:lnTo>
                    <a:pt x="3968" y="784"/>
                  </a:lnTo>
                  <a:lnTo>
                    <a:pt x="4006" y="733"/>
                  </a:lnTo>
                  <a:lnTo>
                    <a:pt x="4056" y="708"/>
                  </a:lnTo>
                  <a:lnTo>
                    <a:pt x="4107" y="695"/>
                  </a:lnTo>
                  <a:close/>
                  <a:moveTo>
                    <a:pt x="3703" y="5256"/>
                  </a:moveTo>
                  <a:lnTo>
                    <a:pt x="3867" y="5268"/>
                  </a:lnTo>
                  <a:lnTo>
                    <a:pt x="4018" y="5281"/>
                  </a:lnTo>
                  <a:lnTo>
                    <a:pt x="4170" y="5306"/>
                  </a:lnTo>
                  <a:lnTo>
                    <a:pt x="4334" y="5357"/>
                  </a:lnTo>
                  <a:lnTo>
                    <a:pt x="4486" y="5407"/>
                  </a:lnTo>
                  <a:lnTo>
                    <a:pt x="4637" y="5458"/>
                  </a:lnTo>
                  <a:lnTo>
                    <a:pt x="4928" y="5597"/>
                  </a:lnTo>
                  <a:lnTo>
                    <a:pt x="5206" y="5748"/>
                  </a:lnTo>
                  <a:lnTo>
                    <a:pt x="5484" y="5900"/>
                  </a:lnTo>
                  <a:lnTo>
                    <a:pt x="5534" y="5925"/>
                  </a:lnTo>
                  <a:lnTo>
                    <a:pt x="5585" y="5938"/>
                  </a:lnTo>
                  <a:lnTo>
                    <a:pt x="5635" y="5938"/>
                  </a:lnTo>
                  <a:lnTo>
                    <a:pt x="5686" y="5925"/>
                  </a:lnTo>
                  <a:lnTo>
                    <a:pt x="5705" y="5921"/>
                  </a:lnTo>
                  <a:lnTo>
                    <a:pt x="5705" y="5921"/>
                  </a:lnTo>
                  <a:lnTo>
                    <a:pt x="5610" y="6039"/>
                  </a:lnTo>
                  <a:lnTo>
                    <a:pt x="5496" y="6140"/>
                  </a:lnTo>
                  <a:lnTo>
                    <a:pt x="5383" y="6241"/>
                  </a:lnTo>
                  <a:lnTo>
                    <a:pt x="5269" y="6330"/>
                  </a:lnTo>
                  <a:lnTo>
                    <a:pt x="5143" y="6405"/>
                  </a:lnTo>
                  <a:lnTo>
                    <a:pt x="5016" y="6468"/>
                  </a:lnTo>
                  <a:lnTo>
                    <a:pt x="4890" y="6519"/>
                  </a:lnTo>
                  <a:lnTo>
                    <a:pt x="4764" y="6570"/>
                  </a:lnTo>
                  <a:lnTo>
                    <a:pt x="4625" y="6607"/>
                  </a:lnTo>
                  <a:lnTo>
                    <a:pt x="4486" y="6620"/>
                  </a:lnTo>
                  <a:lnTo>
                    <a:pt x="4334" y="6645"/>
                  </a:lnTo>
                  <a:lnTo>
                    <a:pt x="4183" y="6645"/>
                  </a:lnTo>
                  <a:lnTo>
                    <a:pt x="4031" y="6633"/>
                  </a:lnTo>
                  <a:lnTo>
                    <a:pt x="3879" y="6620"/>
                  </a:lnTo>
                  <a:lnTo>
                    <a:pt x="3715" y="6595"/>
                  </a:lnTo>
                  <a:lnTo>
                    <a:pt x="3488" y="6544"/>
                  </a:lnTo>
                  <a:lnTo>
                    <a:pt x="3286" y="6481"/>
                  </a:lnTo>
                  <a:lnTo>
                    <a:pt x="3109" y="6405"/>
                  </a:lnTo>
                  <a:lnTo>
                    <a:pt x="2970" y="6330"/>
                  </a:lnTo>
                  <a:lnTo>
                    <a:pt x="2856" y="6241"/>
                  </a:lnTo>
                  <a:lnTo>
                    <a:pt x="2768" y="6165"/>
                  </a:lnTo>
                  <a:lnTo>
                    <a:pt x="2717" y="6077"/>
                  </a:lnTo>
                  <a:lnTo>
                    <a:pt x="2679" y="5988"/>
                  </a:lnTo>
                  <a:lnTo>
                    <a:pt x="2667" y="5900"/>
                  </a:lnTo>
                  <a:lnTo>
                    <a:pt x="2667" y="5812"/>
                  </a:lnTo>
                  <a:lnTo>
                    <a:pt x="2704" y="5723"/>
                  </a:lnTo>
                  <a:lnTo>
                    <a:pt x="2742" y="5635"/>
                  </a:lnTo>
                  <a:lnTo>
                    <a:pt x="2806" y="5559"/>
                  </a:lnTo>
                  <a:lnTo>
                    <a:pt x="2881" y="5496"/>
                  </a:lnTo>
                  <a:lnTo>
                    <a:pt x="2982" y="5433"/>
                  </a:lnTo>
                  <a:lnTo>
                    <a:pt x="3083" y="5382"/>
                  </a:lnTo>
                  <a:lnTo>
                    <a:pt x="3235" y="5332"/>
                  </a:lnTo>
                  <a:lnTo>
                    <a:pt x="3399" y="5281"/>
                  </a:lnTo>
                  <a:lnTo>
                    <a:pt x="3551" y="5268"/>
                  </a:lnTo>
                  <a:lnTo>
                    <a:pt x="3703" y="5256"/>
                  </a:lnTo>
                  <a:close/>
                  <a:moveTo>
                    <a:pt x="4246" y="1"/>
                  </a:moveTo>
                  <a:lnTo>
                    <a:pt x="4082" y="13"/>
                  </a:lnTo>
                  <a:lnTo>
                    <a:pt x="3917" y="38"/>
                  </a:lnTo>
                  <a:lnTo>
                    <a:pt x="3766" y="89"/>
                  </a:lnTo>
                  <a:lnTo>
                    <a:pt x="3639" y="140"/>
                  </a:lnTo>
                  <a:lnTo>
                    <a:pt x="3513" y="215"/>
                  </a:lnTo>
                  <a:lnTo>
                    <a:pt x="3399" y="316"/>
                  </a:lnTo>
                  <a:lnTo>
                    <a:pt x="3286" y="417"/>
                  </a:lnTo>
                  <a:lnTo>
                    <a:pt x="3197" y="531"/>
                  </a:lnTo>
                  <a:lnTo>
                    <a:pt x="3109" y="657"/>
                  </a:lnTo>
                  <a:lnTo>
                    <a:pt x="3033" y="796"/>
                  </a:lnTo>
                  <a:lnTo>
                    <a:pt x="2957" y="948"/>
                  </a:lnTo>
                  <a:lnTo>
                    <a:pt x="2894" y="1100"/>
                  </a:lnTo>
                  <a:lnTo>
                    <a:pt x="2843" y="1264"/>
                  </a:lnTo>
                  <a:lnTo>
                    <a:pt x="2793" y="1441"/>
                  </a:lnTo>
                  <a:lnTo>
                    <a:pt x="2749" y="1645"/>
                  </a:lnTo>
                  <a:lnTo>
                    <a:pt x="2749" y="1645"/>
                  </a:lnTo>
                  <a:lnTo>
                    <a:pt x="2717" y="1592"/>
                  </a:lnTo>
                  <a:lnTo>
                    <a:pt x="2641" y="1466"/>
                  </a:lnTo>
                  <a:lnTo>
                    <a:pt x="2553" y="1352"/>
                  </a:lnTo>
                  <a:lnTo>
                    <a:pt x="2464" y="1251"/>
                  </a:lnTo>
                  <a:lnTo>
                    <a:pt x="2363" y="1150"/>
                  </a:lnTo>
                  <a:lnTo>
                    <a:pt x="2250" y="1062"/>
                  </a:lnTo>
                  <a:lnTo>
                    <a:pt x="2136" y="986"/>
                  </a:lnTo>
                  <a:lnTo>
                    <a:pt x="2022" y="910"/>
                  </a:lnTo>
                  <a:lnTo>
                    <a:pt x="1896" y="847"/>
                  </a:lnTo>
                  <a:lnTo>
                    <a:pt x="1757" y="796"/>
                  </a:lnTo>
                  <a:lnTo>
                    <a:pt x="1618" y="759"/>
                  </a:lnTo>
                  <a:lnTo>
                    <a:pt x="1466" y="733"/>
                  </a:lnTo>
                  <a:lnTo>
                    <a:pt x="1315" y="708"/>
                  </a:lnTo>
                  <a:lnTo>
                    <a:pt x="1188" y="708"/>
                  </a:lnTo>
                  <a:lnTo>
                    <a:pt x="1062" y="721"/>
                  </a:lnTo>
                  <a:lnTo>
                    <a:pt x="936" y="746"/>
                  </a:lnTo>
                  <a:lnTo>
                    <a:pt x="822" y="796"/>
                  </a:lnTo>
                  <a:lnTo>
                    <a:pt x="708" y="847"/>
                  </a:lnTo>
                  <a:lnTo>
                    <a:pt x="595" y="910"/>
                  </a:lnTo>
                  <a:lnTo>
                    <a:pt x="494" y="986"/>
                  </a:lnTo>
                  <a:lnTo>
                    <a:pt x="392" y="1074"/>
                  </a:lnTo>
                  <a:lnTo>
                    <a:pt x="304" y="1163"/>
                  </a:lnTo>
                  <a:lnTo>
                    <a:pt x="228" y="1264"/>
                  </a:lnTo>
                  <a:lnTo>
                    <a:pt x="165" y="1378"/>
                  </a:lnTo>
                  <a:lnTo>
                    <a:pt x="102" y="1491"/>
                  </a:lnTo>
                  <a:lnTo>
                    <a:pt x="64" y="1605"/>
                  </a:lnTo>
                  <a:lnTo>
                    <a:pt x="26" y="1731"/>
                  </a:lnTo>
                  <a:lnTo>
                    <a:pt x="13" y="1845"/>
                  </a:lnTo>
                  <a:lnTo>
                    <a:pt x="1" y="1971"/>
                  </a:lnTo>
                  <a:lnTo>
                    <a:pt x="26" y="2237"/>
                  </a:lnTo>
                  <a:lnTo>
                    <a:pt x="64" y="2489"/>
                  </a:lnTo>
                  <a:lnTo>
                    <a:pt x="115" y="2729"/>
                  </a:lnTo>
                  <a:lnTo>
                    <a:pt x="190" y="2969"/>
                  </a:lnTo>
                  <a:lnTo>
                    <a:pt x="279" y="3209"/>
                  </a:lnTo>
                  <a:lnTo>
                    <a:pt x="380" y="3437"/>
                  </a:lnTo>
                  <a:lnTo>
                    <a:pt x="494" y="3664"/>
                  </a:lnTo>
                  <a:lnTo>
                    <a:pt x="620" y="3891"/>
                  </a:lnTo>
                  <a:lnTo>
                    <a:pt x="759" y="4106"/>
                  </a:lnTo>
                  <a:lnTo>
                    <a:pt x="910" y="4321"/>
                  </a:lnTo>
                  <a:lnTo>
                    <a:pt x="1062" y="4523"/>
                  </a:lnTo>
                  <a:lnTo>
                    <a:pt x="1226" y="4725"/>
                  </a:lnTo>
                  <a:lnTo>
                    <a:pt x="1391" y="4915"/>
                  </a:lnTo>
                  <a:lnTo>
                    <a:pt x="1567" y="5104"/>
                  </a:lnTo>
                  <a:lnTo>
                    <a:pt x="1921" y="5458"/>
                  </a:lnTo>
                  <a:lnTo>
                    <a:pt x="1972" y="5508"/>
                  </a:lnTo>
                  <a:lnTo>
                    <a:pt x="2035" y="5534"/>
                  </a:lnTo>
                  <a:lnTo>
                    <a:pt x="2090" y="5545"/>
                  </a:lnTo>
                  <a:lnTo>
                    <a:pt x="2090" y="5545"/>
                  </a:lnTo>
                  <a:lnTo>
                    <a:pt x="2123" y="5698"/>
                  </a:lnTo>
                  <a:lnTo>
                    <a:pt x="2174" y="5875"/>
                  </a:lnTo>
                  <a:lnTo>
                    <a:pt x="2237" y="6039"/>
                  </a:lnTo>
                  <a:lnTo>
                    <a:pt x="2313" y="6191"/>
                  </a:lnTo>
                  <a:lnTo>
                    <a:pt x="2389" y="6330"/>
                  </a:lnTo>
                  <a:lnTo>
                    <a:pt x="2490" y="6456"/>
                  </a:lnTo>
                  <a:lnTo>
                    <a:pt x="2578" y="6582"/>
                  </a:lnTo>
                  <a:lnTo>
                    <a:pt x="2692" y="6696"/>
                  </a:lnTo>
                  <a:lnTo>
                    <a:pt x="2793" y="6797"/>
                  </a:lnTo>
                  <a:lnTo>
                    <a:pt x="2919" y="6885"/>
                  </a:lnTo>
                  <a:lnTo>
                    <a:pt x="3046" y="6974"/>
                  </a:lnTo>
                  <a:lnTo>
                    <a:pt x="3172" y="7037"/>
                  </a:lnTo>
                  <a:lnTo>
                    <a:pt x="3298" y="7113"/>
                  </a:lnTo>
                  <a:lnTo>
                    <a:pt x="3437" y="7163"/>
                  </a:lnTo>
                  <a:lnTo>
                    <a:pt x="3589" y="7201"/>
                  </a:lnTo>
                  <a:lnTo>
                    <a:pt x="3728" y="7239"/>
                  </a:lnTo>
                  <a:lnTo>
                    <a:pt x="3879" y="7264"/>
                  </a:lnTo>
                  <a:lnTo>
                    <a:pt x="4031" y="7277"/>
                  </a:lnTo>
                  <a:lnTo>
                    <a:pt x="4183" y="7290"/>
                  </a:lnTo>
                  <a:lnTo>
                    <a:pt x="4334" y="7290"/>
                  </a:lnTo>
                  <a:lnTo>
                    <a:pt x="4486" y="7277"/>
                  </a:lnTo>
                  <a:lnTo>
                    <a:pt x="4650" y="7252"/>
                  </a:lnTo>
                  <a:lnTo>
                    <a:pt x="4802" y="7226"/>
                  </a:lnTo>
                  <a:lnTo>
                    <a:pt x="4953" y="7189"/>
                  </a:lnTo>
                  <a:lnTo>
                    <a:pt x="5105" y="7138"/>
                  </a:lnTo>
                  <a:lnTo>
                    <a:pt x="5256" y="7075"/>
                  </a:lnTo>
                  <a:lnTo>
                    <a:pt x="5408" y="7012"/>
                  </a:lnTo>
                  <a:lnTo>
                    <a:pt x="5547" y="6936"/>
                  </a:lnTo>
                  <a:lnTo>
                    <a:pt x="5699" y="6847"/>
                  </a:lnTo>
                  <a:lnTo>
                    <a:pt x="5838" y="6759"/>
                  </a:lnTo>
                  <a:lnTo>
                    <a:pt x="5964" y="6658"/>
                  </a:lnTo>
                  <a:lnTo>
                    <a:pt x="6103" y="6544"/>
                  </a:lnTo>
                  <a:lnTo>
                    <a:pt x="6191" y="6468"/>
                  </a:lnTo>
                  <a:lnTo>
                    <a:pt x="6292" y="6393"/>
                  </a:lnTo>
                  <a:lnTo>
                    <a:pt x="6393" y="6330"/>
                  </a:lnTo>
                  <a:lnTo>
                    <a:pt x="6507" y="6279"/>
                  </a:lnTo>
                  <a:lnTo>
                    <a:pt x="6760" y="6178"/>
                  </a:lnTo>
                  <a:lnTo>
                    <a:pt x="7025" y="6089"/>
                  </a:lnTo>
                  <a:lnTo>
                    <a:pt x="7316" y="6014"/>
                  </a:lnTo>
                  <a:lnTo>
                    <a:pt x="7619" y="5938"/>
                  </a:lnTo>
                  <a:lnTo>
                    <a:pt x="8225" y="5786"/>
                  </a:lnTo>
                  <a:lnTo>
                    <a:pt x="8529" y="5698"/>
                  </a:lnTo>
                  <a:lnTo>
                    <a:pt x="8819" y="5597"/>
                  </a:lnTo>
                  <a:lnTo>
                    <a:pt x="9097" y="5471"/>
                  </a:lnTo>
                  <a:lnTo>
                    <a:pt x="9223" y="5407"/>
                  </a:lnTo>
                  <a:lnTo>
                    <a:pt x="9337" y="5332"/>
                  </a:lnTo>
                  <a:lnTo>
                    <a:pt x="9463" y="5256"/>
                  </a:lnTo>
                  <a:lnTo>
                    <a:pt x="9565" y="5167"/>
                  </a:lnTo>
                  <a:lnTo>
                    <a:pt x="9666" y="5066"/>
                  </a:lnTo>
                  <a:lnTo>
                    <a:pt x="9754" y="4965"/>
                  </a:lnTo>
                  <a:lnTo>
                    <a:pt x="9830" y="4852"/>
                  </a:lnTo>
                  <a:lnTo>
                    <a:pt x="9906" y="4725"/>
                  </a:lnTo>
                  <a:lnTo>
                    <a:pt x="9956" y="4599"/>
                  </a:lnTo>
                  <a:lnTo>
                    <a:pt x="10007" y="4460"/>
                  </a:lnTo>
                  <a:lnTo>
                    <a:pt x="10032" y="4346"/>
                  </a:lnTo>
                  <a:lnTo>
                    <a:pt x="10045" y="4220"/>
                  </a:lnTo>
                  <a:lnTo>
                    <a:pt x="10045" y="4094"/>
                  </a:lnTo>
                  <a:lnTo>
                    <a:pt x="10032" y="3955"/>
                  </a:lnTo>
                  <a:lnTo>
                    <a:pt x="10007" y="3828"/>
                  </a:lnTo>
                  <a:lnTo>
                    <a:pt x="9969" y="3702"/>
                  </a:lnTo>
                  <a:lnTo>
                    <a:pt x="9931" y="3563"/>
                  </a:lnTo>
                  <a:lnTo>
                    <a:pt x="9868" y="3437"/>
                  </a:lnTo>
                  <a:lnTo>
                    <a:pt x="9805" y="3323"/>
                  </a:lnTo>
                  <a:lnTo>
                    <a:pt x="9729" y="3209"/>
                  </a:lnTo>
                  <a:lnTo>
                    <a:pt x="9640" y="3108"/>
                  </a:lnTo>
                  <a:lnTo>
                    <a:pt x="9552" y="3020"/>
                  </a:lnTo>
                  <a:lnTo>
                    <a:pt x="9438" y="2944"/>
                  </a:lnTo>
                  <a:lnTo>
                    <a:pt x="9324" y="2881"/>
                  </a:lnTo>
                  <a:lnTo>
                    <a:pt x="9211" y="2830"/>
                  </a:lnTo>
                  <a:lnTo>
                    <a:pt x="9084" y="2805"/>
                  </a:lnTo>
                  <a:lnTo>
                    <a:pt x="8819" y="2792"/>
                  </a:lnTo>
                  <a:lnTo>
                    <a:pt x="8579" y="2792"/>
                  </a:lnTo>
                  <a:lnTo>
                    <a:pt x="8339" y="2830"/>
                  </a:lnTo>
                  <a:lnTo>
                    <a:pt x="8099" y="2881"/>
                  </a:lnTo>
                  <a:lnTo>
                    <a:pt x="7872" y="2969"/>
                  </a:lnTo>
                  <a:lnTo>
                    <a:pt x="7657" y="3070"/>
                  </a:lnTo>
                  <a:lnTo>
                    <a:pt x="7587" y="3107"/>
                  </a:lnTo>
                  <a:lnTo>
                    <a:pt x="7619" y="3032"/>
                  </a:lnTo>
                  <a:lnTo>
                    <a:pt x="7669" y="2881"/>
                  </a:lnTo>
                  <a:lnTo>
                    <a:pt x="7720" y="2717"/>
                  </a:lnTo>
                  <a:lnTo>
                    <a:pt x="7758" y="2565"/>
                  </a:lnTo>
                  <a:lnTo>
                    <a:pt x="7796" y="2413"/>
                  </a:lnTo>
                  <a:lnTo>
                    <a:pt x="7808" y="2262"/>
                  </a:lnTo>
                  <a:lnTo>
                    <a:pt x="7821" y="2110"/>
                  </a:lnTo>
                  <a:lnTo>
                    <a:pt x="7821" y="1971"/>
                  </a:lnTo>
                  <a:lnTo>
                    <a:pt x="7796" y="1832"/>
                  </a:lnTo>
                  <a:lnTo>
                    <a:pt x="7758" y="1706"/>
                  </a:lnTo>
                  <a:lnTo>
                    <a:pt x="7707" y="1580"/>
                  </a:lnTo>
                  <a:lnTo>
                    <a:pt x="7644" y="1466"/>
                  </a:lnTo>
                  <a:lnTo>
                    <a:pt x="7568" y="1352"/>
                  </a:lnTo>
                  <a:lnTo>
                    <a:pt x="7467" y="1251"/>
                  </a:lnTo>
                  <a:lnTo>
                    <a:pt x="7341" y="1163"/>
                  </a:lnTo>
                  <a:lnTo>
                    <a:pt x="7202" y="1087"/>
                  </a:lnTo>
                  <a:lnTo>
                    <a:pt x="7038" y="1024"/>
                  </a:lnTo>
                  <a:lnTo>
                    <a:pt x="6886" y="973"/>
                  </a:lnTo>
                  <a:lnTo>
                    <a:pt x="6735" y="935"/>
                  </a:lnTo>
                  <a:lnTo>
                    <a:pt x="6457" y="935"/>
                  </a:lnTo>
                  <a:lnTo>
                    <a:pt x="6318" y="961"/>
                  </a:lnTo>
                  <a:lnTo>
                    <a:pt x="6191" y="999"/>
                  </a:lnTo>
                  <a:lnTo>
                    <a:pt x="6078" y="1049"/>
                  </a:lnTo>
                  <a:lnTo>
                    <a:pt x="5964" y="1112"/>
                  </a:lnTo>
                  <a:lnTo>
                    <a:pt x="5850" y="1188"/>
                  </a:lnTo>
                  <a:lnTo>
                    <a:pt x="5737" y="1276"/>
                  </a:lnTo>
                  <a:lnTo>
                    <a:pt x="5635" y="1378"/>
                  </a:lnTo>
                  <a:lnTo>
                    <a:pt x="5547" y="1479"/>
                  </a:lnTo>
                  <a:lnTo>
                    <a:pt x="5512" y="1522"/>
                  </a:lnTo>
                  <a:lnTo>
                    <a:pt x="5512" y="1522"/>
                  </a:lnTo>
                  <a:lnTo>
                    <a:pt x="5509" y="1491"/>
                  </a:lnTo>
                  <a:lnTo>
                    <a:pt x="5496" y="1314"/>
                  </a:lnTo>
                  <a:lnTo>
                    <a:pt x="5459" y="1138"/>
                  </a:lnTo>
                  <a:lnTo>
                    <a:pt x="5421" y="986"/>
                  </a:lnTo>
                  <a:lnTo>
                    <a:pt x="5370" y="822"/>
                  </a:lnTo>
                  <a:lnTo>
                    <a:pt x="5307" y="683"/>
                  </a:lnTo>
                  <a:lnTo>
                    <a:pt x="5244" y="556"/>
                  </a:lnTo>
                  <a:lnTo>
                    <a:pt x="5155" y="430"/>
                  </a:lnTo>
                  <a:lnTo>
                    <a:pt x="5067" y="316"/>
                  </a:lnTo>
                  <a:lnTo>
                    <a:pt x="4966" y="228"/>
                  </a:lnTo>
                  <a:lnTo>
                    <a:pt x="4852" y="152"/>
                  </a:lnTo>
                  <a:lnTo>
                    <a:pt x="4726" y="89"/>
                  </a:lnTo>
                  <a:lnTo>
                    <a:pt x="4574" y="38"/>
                  </a:lnTo>
                  <a:lnTo>
                    <a:pt x="4423" y="13"/>
                  </a:lnTo>
                  <a:lnTo>
                    <a:pt x="424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" name="Google Shape;732;p66">
            <a:extLst>
              <a:ext uri="{FF2B5EF4-FFF2-40B4-BE49-F238E27FC236}">
                <a16:creationId xmlns:a16="http://schemas.microsoft.com/office/drawing/2014/main" id="{8763B110-4905-4B45-8672-188F3AA1A266}"/>
              </a:ext>
            </a:extLst>
          </p:cNvPr>
          <p:cNvGrpSpPr/>
          <p:nvPr/>
        </p:nvGrpSpPr>
        <p:grpSpPr>
          <a:xfrm rot="19956083" flipH="1">
            <a:off x="7946065" y="187145"/>
            <a:ext cx="746431" cy="1115465"/>
            <a:chOff x="6946949" y="5535437"/>
            <a:chExt cx="229623" cy="486865"/>
          </a:xfrm>
          <a:solidFill>
            <a:schemeClr val="bg1">
              <a:lumMod val="50000"/>
            </a:schemeClr>
          </a:solidFill>
        </p:grpSpPr>
        <p:sp>
          <p:nvSpPr>
            <p:cNvPr id="20" name="Google Shape;733;p66">
              <a:extLst>
                <a:ext uri="{FF2B5EF4-FFF2-40B4-BE49-F238E27FC236}">
                  <a16:creationId xmlns:a16="http://schemas.microsoft.com/office/drawing/2014/main" id="{8FA89D74-D814-4E75-89AE-A3A90CA6FF12}"/>
                </a:ext>
              </a:extLst>
            </p:cNvPr>
            <p:cNvSpPr/>
            <p:nvPr/>
          </p:nvSpPr>
          <p:spPr>
            <a:xfrm rot="10800000">
              <a:off x="6946949" y="5769452"/>
              <a:ext cx="30953" cy="46530"/>
            </a:xfrm>
            <a:custGeom>
              <a:avLst/>
              <a:gdLst/>
              <a:ahLst/>
              <a:cxnLst/>
              <a:rect l="l" t="t" r="r" b="b"/>
              <a:pathLst>
                <a:path w="3278" h="17091" extrusionOk="0">
                  <a:moveTo>
                    <a:pt x="1826" y="1140"/>
                  </a:moveTo>
                  <a:lnTo>
                    <a:pt x="1868" y="1184"/>
                  </a:lnTo>
                  <a:lnTo>
                    <a:pt x="1919" y="1271"/>
                  </a:lnTo>
                  <a:lnTo>
                    <a:pt x="1962" y="1403"/>
                  </a:lnTo>
                  <a:lnTo>
                    <a:pt x="1995" y="1578"/>
                  </a:lnTo>
                  <a:lnTo>
                    <a:pt x="2029" y="1753"/>
                  </a:lnTo>
                  <a:lnTo>
                    <a:pt x="2063" y="1972"/>
                  </a:lnTo>
                  <a:lnTo>
                    <a:pt x="2106" y="2411"/>
                  </a:lnTo>
                  <a:lnTo>
                    <a:pt x="2140" y="2936"/>
                  </a:lnTo>
                  <a:lnTo>
                    <a:pt x="2157" y="3418"/>
                  </a:lnTo>
                  <a:lnTo>
                    <a:pt x="2165" y="3900"/>
                  </a:lnTo>
                  <a:lnTo>
                    <a:pt x="2157" y="4295"/>
                  </a:lnTo>
                  <a:lnTo>
                    <a:pt x="2148" y="4689"/>
                  </a:lnTo>
                  <a:lnTo>
                    <a:pt x="2131" y="5084"/>
                  </a:lnTo>
                  <a:lnTo>
                    <a:pt x="2106" y="5478"/>
                  </a:lnTo>
                  <a:lnTo>
                    <a:pt x="2046" y="6267"/>
                  </a:lnTo>
                  <a:lnTo>
                    <a:pt x="1987" y="7012"/>
                  </a:lnTo>
                  <a:lnTo>
                    <a:pt x="1979" y="7231"/>
                  </a:lnTo>
                  <a:lnTo>
                    <a:pt x="1979" y="7406"/>
                  </a:lnTo>
                  <a:lnTo>
                    <a:pt x="1987" y="7581"/>
                  </a:lnTo>
                  <a:lnTo>
                    <a:pt x="2004" y="7713"/>
                  </a:lnTo>
                  <a:lnTo>
                    <a:pt x="2029" y="7800"/>
                  </a:lnTo>
                  <a:lnTo>
                    <a:pt x="2063" y="7844"/>
                  </a:lnTo>
                  <a:lnTo>
                    <a:pt x="2097" y="7844"/>
                  </a:lnTo>
                  <a:lnTo>
                    <a:pt x="2131" y="7800"/>
                  </a:lnTo>
                  <a:lnTo>
                    <a:pt x="2225" y="7625"/>
                  </a:lnTo>
                  <a:lnTo>
                    <a:pt x="2310" y="7494"/>
                  </a:lnTo>
                  <a:lnTo>
                    <a:pt x="2403" y="7362"/>
                  </a:lnTo>
                  <a:lnTo>
                    <a:pt x="2496" y="7318"/>
                  </a:lnTo>
                  <a:lnTo>
                    <a:pt x="2590" y="7318"/>
                  </a:lnTo>
                  <a:lnTo>
                    <a:pt x="2683" y="7362"/>
                  </a:lnTo>
                  <a:lnTo>
                    <a:pt x="2768" y="7494"/>
                  </a:lnTo>
                  <a:lnTo>
                    <a:pt x="2853" y="7713"/>
                  </a:lnTo>
                  <a:lnTo>
                    <a:pt x="2895" y="7888"/>
                  </a:lnTo>
                  <a:lnTo>
                    <a:pt x="2929" y="8063"/>
                  </a:lnTo>
                  <a:lnTo>
                    <a:pt x="2963" y="8282"/>
                  </a:lnTo>
                  <a:lnTo>
                    <a:pt x="2989" y="8502"/>
                  </a:lnTo>
                  <a:lnTo>
                    <a:pt x="3014" y="8721"/>
                  </a:lnTo>
                  <a:lnTo>
                    <a:pt x="3031" y="8940"/>
                  </a:lnTo>
                  <a:lnTo>
                    <a:pt x="3040" y="9203"/>
                  </a:lnTo>
                  <a:lnTo>
                    <a:pt x="3040" y="9466"/>
                  </a:lnTo>
                  <a:lnTo>
                    <a:pt x="3040" y="9685"/>
                  </a:lnTo>
                  <a:lnTo>
                    <a:pt x="3040" y="9948"/>
                  </a:lnTo>
                  <a:lnTo>
                    <a:pt x="3023" y="10211"/>
                  </a:lnTo>
                  <a:lnTo>
                    <a:pt x="3006" y="10430"/>
                  </a:lnTo>
                  <a:lnTo>
                    <a:pt x="2989" y="10693"/>
                  </a:lnTo>
                  <a:lnTo>
                    <a:pt x="2963" y="10912"/>
                  </a:lnTo>
                  <a:lnTo>
                    <a:pt x="2929" y="11087"/>
                  </a:lnTo>
                  <a:lnTo>
                    <a:pt x="2895" y="11306"/>
                  </a:lnTo>
                  <a:lnTo>
                    <a:pt x="2828" y="11569"/>
                  </a:lnTo>
                  <a:lnTo>
                    <a:pt x="2768" y="11744"/>
                  </a:lnTo>
                  <a:lnTo>
                    <a:pt x="2700" y="11920"/>
                  </a:lnTo>
                  <a:lnTo>
                    <a:pt x="2624" y="12007"/>
                  </a:lnTo>
                  <a:lnTo>
                    <a:pt x="2556" y="12051"/>
                  </a:lnTo>
                  <a:lnTo>
                    <a:pt x="2479" y="12095"/>
                  </a:lnTo>
                  <a:lnTo>
                    <a:pt x="2412" y="12051"/>
                  </a:lnTo>
                  <a:lnTo>
                    <a:pt x="2335" y="12007"/>
                  </a:lnTo>
                  <a:lnTo>
                    <a:pt x="2259" y="11920"/>
                  </a:lnTo>
                  <a:lnTo>
                    <a:pt x="2191" y="11788"/>
                  </a:lnTo>
                  <a:lnTo>
                    <a:pt x="2055" y="11481"/>
                  </a:lnTo>
                  <a:lnTo>
                    <a:pt x="1919" y="11087"/>
                  </a:lnTo>
                  <a:lnTo>
                    <a:pt x="1800" y="10649"/>
                  </a:lnTo>
                  <a:lnTo>
                    <a:pt x="1775" y="10605"/>
                  </a:lnTo>
                  <a:lnTo>
                    <a:pt x="1758" y="10561"/>
                  </a:lnTo>
                  <a:lnTo>
                    <a:pt x="1724" y="10517"/>
                  </a:lnTo>
                  <a:lnTo>
                    <a:pt x="1698" y="10517"/>
                  </a:lnTo>
                  <a:lnTo>
                    <a:pt x="1681" y="10605"/>
                  </a:lnTo>
                  <a:lnTo>
                    <a:pt x="1673" y="10736"/>
                  </a:lnTo>
                  <a:lnTo>
                    <a:pt x="1647" y="10955"/>
                  </a:lnTo>
                  <a:lnTo>
                    <a:pt x="1639" y="11218"/>
                  </a:lnTo>
                  <a:lnTo>
                    <a:pt x="1647" y="11350"/>
                  </a:lnTo>
                  <a:lnTo>
                    <a:pt x="1656" y="11438"/>
                  </a:lnTo>
                  <a:lnTo>
                    <a:pt x="1664" y="11569"/>
                  </a:lnTo>
                  <a:lnTo>
                    <a:pt x="1690" y="11657"/>
                  </a:lnTo>
                  <a:lnTo>
                    <a:pt x="1715" y="11744"/>
                  </a:lnTo>
                  <a:lnTo>
                    <a:pt x="1724" y="12226"/>
                  </a:lnTo>
                  <a:lnTo>
                    <a:pt x="1715" y="12664"/>
                  </a:lnTo>
                  <a:lnTo>
                    <a:pt x="1707" y="13103"/>
                  </a:lnTo>
                  <a:lnTo>
                    <a:pt x="1690" y="13541"/>
                  </a:lnTo>
                  <a:lnTo>
                    <a:pt x="1664" y="13935"/>
                  </a:lnTo>
                  <a:lnTo>
                    <a:pt x="1630" y="14330"/>
                  </a:lnTo>
                  <a:lnTo>
                    <a:pt x="1588" y="14680"/>
                  </a:lnTo>
                  <a:lnTo>
                    <a:pt x="1537" y="15031"/>
                  </a:lnTo>
                  <a:lnTo>
                    <a:pt x="1478" y="15294"/>
                  </a:lnTo>
                  <a:lnTo>
                    <a:pt x="1418" y="15557"/>
                  </a:lnTo>
                  <a:lnTo>
                    <a:pt x="1350" y="15776"/>
                  </a:lnTo>
                  <a:lnTo>
                    <a:pt x="1274" y="15907"/>
                  </a:lnTo>
                  <a:lnTo>
                    <a:pt x="1189" y="15995"/>
                  </a:lnTo>
                  <a:lnTo>
                    <a:pt x="1104" y="16039"/>
                  </a:lnTo>
                  <a:lnTo>
                    <a:pt x="1011" y="15995"/>
                  </a:lnTo>
                  <a:lnTo>
                    <a:pt x="917" y="15863"/>
                  </a:lnTo>
                  <a:lnTo>
                    <a:pt x="807" y="15688"/>
                  </a:lnTo>
                  <a:lnTo>
                    <a:pt x="713" y="15425"/>
                  </a:lnTo>
                  <a:lnTo>
                    <a:pt x="637" y="15075"/>
                  </a:lnTo>
                  <a:lnTo>
                    <a:pt x="578" y="14724"/>
                  </a:lnTo>
                  <a:lnTo>
                    <a:pt x="527" y="14330"/>
                  </a:lnTo>
                  <a:lnTo>
                    <a:pt x="493" y="13891"/>
                  </a:lnTo>
                  <a:lnTo>
                    <a:pt x="467" y="13409"/>
                  </a:lnTo>
                  <a:lnTo>
                    <a:pt x="459" y="12927"/>
                  </a:lnTo>
                  <a:lnTo>
                    <a:pt x="459" y="12445"/>
                  </a:lnTo>
                  <a:lnTo>
                    <a:pt x="476" y="11963"/>
                  </a:lnTo>
                  <a:lnTo>
                    <a:pt x="510" y="11525"/>
                  </a:lnTo>
                  <a:lnTo>
                    <a:pt x="552" y="11043"/>
                  </a:lnTo>
                  <a:lnTo>
                    <a:pt x="603" y="10649"/>
                  </a:lnTo>
                  <a:lnTo>
                    <a:pt x="671" y="10254"/>
                  </a:lnTo>
                  <a:lnTo>
                    <a:pt x="756" y="9948"/>
                  </a:lnTo>
                  <a:lnTo>
                    <a:pt x="849" y="9641"/>
                  </a:lnTo>
                  <a:lnTo>
                    <a:pt x="883" y="9509"/>
                  </a:lnTo>
                  <a:lnTo>
                    <a:pt x="900" y="9334"/>
                  </a:lnTo>
                  <a:lnTo>
                    <a:pt x="900" y="9159"/>
                  </a:lnTo>
                  <a:lnTo>
                    <a:pt x="892" y="8984"/>
                  </a:lnTo>
                  <a:lnTo>
                    <a:pt x="866" y="8808"/>
                  </a:lnTo>
                  <a:lnTo>
                    <a:pt x="841" y="8677"/>
                  </a:lnTo>
                  <a:lnTo>
                    <a:pt x="807" y="8633"/>
                  </a:lnTo>
                  <a:lnTo>
                    <a:pt x="764" y="8633"/>
                  </a:lnTo>
                  <a:lnTo>
                    <a:pt x="688" y="8721"/>
                  </a:lnTo>
                  <a:lnTo>
                    <a:pt x="612" y="8764"/>
                  </a:lnTo>
                  <a:lnTo>
                    <a:pt x="544" y="8721"/>
                  </a:lnTo>
                  <a:lnTo>
                    <a:pt x="476" y="8633"/>
                  </a:lnTo>
                  <a:lnTo>
                    <a:pt x="416" y="8458"/>
                  </a:lnTo>
                  <a:lnTo>
                    <a:pt x="365" y="8239"/>
                  </a:lnTo>
                  <a:lnTo>
                    <a:pt x="314" y="8020"/>
                  </a:lnTo>
                  <a:lnTo>
                    <a:pt x="280" y="7757"/>
                  </a:lnTo>
                  <a:lnTo>
                    <a:pt x="255" y="7450"/>
                  </a:lnTo>
                  <a:lnTo>
                    <a:pt x="238" y="7099"/>
                  </a:lnTo>
                  <a:lnTo>
                    <a:pt x="229" y="6749"/>
                  </a:lnTo>
                  <a:lnTo>
                    <a:pt x="229" y="6442"/>
                  </a:lnTo>
                  <a:lnTo>
                    <a:pt x="246" y="6091"/>
                  </a:lnTo>
                  <a:lnTo>
                    <a:pt x="272" y="5741"/>
                  </a:lnTo>
                  <a:lnTo>
                    <a:pt x="306" y="5390"/>
                  </a:lnTo>
                  <a:lnTo>
                    <a:pt x="357" y="5084"/>
                  </a:lnTo>
                  <a:lnTo>
                    <a:pt x="416" y="4821"/>
                  </a:lnTo>
                  <a:lnTo>
                    <a:pt x="476" y="4645"/>
                  </a:lnTo>
                  <a:lnTo>
                    <a:pt x="535" y="4514"/>
                  </a:lnTo>
                  <a:lnTo>
                    <a:pt x="603" y="4426"/>
                  </a:lnTo>
                  <a:lnTo>
                    <a:pt x="662" y="4382"/>
                  </a:lnTo>
                  <a:lnTo>
                    <a:pt x="722" y="4426"/>
                  </a:lnTo>
                  <a:lnTo>
                    <a:pt x="781" y="4470"/>
                  </a:lnTo>
                  <a:lnTo>
                    <a:pt x="841" y="4558"/>
                  </a:lnTo>
                  <a:lnTo>
                    <a:pt x="900" y="4689"/>
                  </a:lnTo>
                  <a:lnTo>
                    <a:pt x="960" y="4865"/>
                  </a:lnTo>
                  <a:lnTo>
                    <a:pt x="1011" y="5084"/>
                  </a:lnTo>
                  <a:lnTo>
                    <a:pt x="1062" y="5303"/>
                  </a:lnTo>
                  <a:lnTo>
                    <a:pt x="1104" y="5566"/>
                  </a:lnTo>
                  <a:lnTo>
                    <a:pt x="1146" y="5829"/>
                  </a:lnTo>
                  <a:lnTo>
                    <a:pt x="1180" y="6135"/>
                  </a:lnTo>
                  <a:lnTo>
                    <a:pt x="1206" y="6442"/>
                  </a:lnTo>
                  <a:lnTo>
                    <a:pt x="1231" y="6573"/>
                  </a:lnTo>
                  <a:lnTo>
                    <a:pt x="1257" y="6661"/>
                  </a:lnTo>
                  <a:lnTo>
                    <a:pt x="1291" y="6705"/>
                  </a:lnTo>
                  <a:lnTo>
                    <a:pt x="1333" y="6661"/>
                  </a:lnTo>
                  <a:lnTo>
                    <a:pt x="1359" y="6617"/>
                  </a:lnTo>
                  <a:lnTo>
                    <a:pt x="1393" y="6486"/>
                  </a:lnTo>
                  <a:lnTo>
                    <a:pt x="1410" y="6354"/>
                  </a:lnTo>
                  <a:lnTo>
                    <a:pt x="1410" y="6135"/>
                  </a:lnTo>
                  <a:lnTo>
                    <a:pt x="1393" y="5522"/>
                  </a:lnTo>
                  <a:lnTo>
                    <a:pt x="1384" y="4777"/>
                  </a:lnTo>
                  <a:lnTo>
                    <a:pt x="1376" y="4032"/>
                  </a:lnTo>
                  <a:lnTo>
                    <a:pt x="1393" y="3243"/>
                  </a:lnTo>
                  <a:lnTo>
                    <a:pt x="1401" y="2893"/>
                  </a:lnTo>
                  <a:lnTo>
                    <a:pt x="1427" y="2542"/>
                  </a:lnTo>
                  <a:lnTo>
                    <a:pt x="1452" y="2235"/>
                  </a:lnTo>
                  <a:lnTo>
                    <a:pt x="1486" y="1929"/>
                  </a:lnTo>
                  <a:lnTo>
                    <a:pt x="1529" y="1666"/>
                  </a:lnTo>
                  <a:lnTo>
                    <a:pt x="1579" y="1447"/>
                  </a:lnTo>
                  <a:lnTo>
                    <a:pt x="1639" y="1315"/>
                  </a:lnTo>
                  <a:lnTo>
                    <a:pt x="1715" y="1184"/>
                  </a:lnTo>
                  <a:lnTo>
                    <a:pt x="1766" y="1140"/>
                  </a:lnTo>
                  <a:close/>
                  <a:moveTo>
                    <a:pt x="1690" y="0"/>
                  </a:moveTo>
                  <a:lnTo>
                    <a:pt x="1605" y="88"/>
                  </a:lnTo>
                  <a:lnTo>
                    <a:pt x="1537" y="220"/>
                  </a:lnTo>
                  <a:lnTo>
                    <a:pt x="1478" y="395"/>
                  </a:lnTo>
                  <a:lnTo>
                    <a:pt x="1418" y="614"/>
                  </a:lnTo>
                  <a:lnTo>
                    <a:pt x="1376" y="877"/>
                  </a:lnTo>
                  <a:lnTo>
                    <a:pt x="1333" y="1184"/>
                  </a:lnTo>
                  <a:lnTo>
                    <a:pt x="1291" y="1534"/>
                  </a:lnTo>
                  <a:lnTo>
                    <a:pt x="1265" y="1885"/>
                  </a:lnTo>
                  <a:lnTo>
                    <a:pt x="1240" y="2279"/>
                  </a:lnTo>
                  <a:lnTo>
                    <a:pt x="1214" y="2674"/>
                  </a:lnTo>
                  <a:lnTo>
                    <a:pt x="1189" y="3550"/>
                  </a:lnTo>
                  <a:lnTo>
                    <a:pt x="1180" y="4382"/>
                  </a:lnTo>
                  <a:lnTo>
                    <a:pt x="1112" y="4120"/>
                  </a:lnTo>
                  <a:lnTo>
                    <a:pt x="1045" y="3900"/>
                  </a:lnTo>
                  <a:lnTo>
                    <a:pt x="977" y="3725"/>
                  </a:lnTo>
                  <a:lnTo>
                    <a:pt x="909" y="3550"/>
                  </a:lnTo>
                  <a:lnTo>
                    <a:pt x="832" y="3462"/>
                  </a:lnTo>
                  <a:lnTo>
                    <a:pt x="756" y="3375"/>
                  </a:lnTo>
                  <a:lnTo>
                    <a:pt x="679" y="3331"/>
                  </a:lnTo>
                  <a:lnTo>
                    <a:pt x="603" y="3375"/>
                  </a:lnTo>
                  <a:lnTo>
                    <a:pt x="527" y="3418"/>
                  </a:lnTo>
                  <a:lnTo>
                    <a:pt x="450" y="3506"/>
                  </a:lnTo>
                  <a:lnTo>
                    <a:pt x="382" y="3638"/>
                  </a:lnTo>
                  <a:lnTo>
                    <a:pt x="314" y="3857"/>
                  </a:lnTo>
                  <a:lnTo>
                    <a:pt x="246" y="4120"/>
                  </a:lnTo>
                  <a:lnTo>
                    <a:pt x="187" y="4382"/>
                  </a:lnTo>
                  <a:lnTo>
                    <a:pt x="136" y="4733"/>
                  </a:lnTo>
                  <a:lnTo>
                    <a:pt x="85" y="5171"/>
                  </a:lnTo>
                  <a:lnTo>
                    <a:pt x="51" y="5522"/>
                  </a:lnTo>
                  <a:lnTo>
                    <a:pt x="26" y="5916"/>
                  </a:lnTo>
                  <a:lnTo>
                    <a:pt x="9" y="6267"/>
                  </a:lnTo>
                  <a:lnTo>
                    <a:pt x="0" y="6617"/>
                  </a:lnTo>
                  <a:lnTo>
                    <a:pt x="9" y="7012"/>
                  </a:lnTo>
                  <a:lnTo>
                    <a:pt x="17" y="7362"/>
                  </a:lnTo>
                  <a:lnTo>
                    <a:pt x="34" y="7669"/>
                  </a:lnTo>
                  <a:lnTo>
                    <a:pt x="60" y="8020"/>
                  </a:lnTo>
                  <a:lnTo>
                    <a:pt x="94" y="8326"/>
                  </a:lnTo>
                  <a:lnTo>
                    <a:pt x="136" y="8589"/>
                  </a:lnTo>
                  <a:lnTo>
                    <a:pt x="179" y="8852"/>
                  </a:lnTo>
                  <a:lnTo>
                    <a:pt x="229" y="9115"/>
                  </a:lnTo>
                  <a:lnTo>
                    <a:pt x="280" y="9334"/>
                  </a:lnTo>
                  <a:lnTo>
                    <a:pt x="340" y="9509"/>
                  </a:lnTo>
                  <a:lnTo>
                    <a:pt x="399" y="9641"/>
                  </a:lnTo>
                  <a:lnTo>
                    <a:pt x="467" y="9772"/>
                  </a:lnTo>
                  <a:lnTo>
                    <a:pt x="399" y="10211"/>
                  </a:lnTo>
                  <a:lnTo>
                    <a:pt x="348" y="10649"/>
                  </a:lnTo>
                  <a:lnTo>
                    <a:pt x="306" y="11175"/>
                  </a:lnTo>
                  <a:lnTo>
                    <a:pt x="272" y="11657"/>
                  </a:lnTo>
                  <a:lnTo>
                    <a:pt x="255" y="12182"/>
                  </a:lnTo>
                  <a:lnTo>
                    <a:pt x="246" y="12708"/>
                  </a:lnTo>
                  <a:lnTo>
                    <a:pt x="246" y="13234"/>
                  </a:lnTo>
                  <a:lnTo>
                    <a:pt x="263" y="13760"/>
                  </a:lnTo>
                  <a:lnTo>
                    <a:pt x="289" y="14286"/>
                  </a:lnTo>
                  <a:lnTo>
                    <a:pt x="331" y="14768"/>
                  </a:lnTo>
                  <a:lnTo>
                    <a:pt x="382" y="15206"/>
                  </a:lnTo>
                  <a:lnTo>
                    <a:pt x="442" y="15644"/>
                  </a:lnTo>
                  <a:lnTo>
                    <a:pt x="518" y="16039"/>
                  </a:lnTo>
                  <a:lnTo>
                    <a:pt x="612" y="16345"/>
                  </a:lnTo>
                  <a:lnTo>
                    <a:pt x="705" y="16652"/>
                  </a:lnTo>
                  <a:lnTo>
                    <a:pt x="815" y="16871"/>
                  </a:lnTo>
                  <a:lnTo>
                    <a:pt x="926" y="17003"/>
                  </a:lnTo>
                  <a:lnTo>
                    <a:pt x="1036" y="17090"/>
                  </a:lnTo>
                  <a:lnTo>
                    <a:pt x="1146" y="17046"/>
                  </a:lnTo>
                  <a:lnTo>
                    <a:pt x="1248" y="16959"/>
                  </a:lnTo>
                  <a:lnTo>
                    <a:pt x="1350" y="16827"/>
                  </a:lnTo>
                  <a:lnTo>
                    <a:pt x="1444" y="16608"/>
                  </a:lnTo>
                  <a:lnTo>
                    <a:pt x="1529" y="16345"/>
                  </a:lnTo>
                  <a:lnTo>
                    <a:pt x="1613" y="16039"/>
                  </a:lnTo>
                  <a:lnTo>
                    <a:pt x="1681" y="15688"/>
                  </a:lnTo>
                  <a:lnTo>
                    <a:pt x="1749" y="15294"/>
                  </a:lnTo>
                  <a:lnTo>
                    <a:pt x="1800" y="14855"/>
                  </a:lnTo>
                  <a:lnTo>
                    <a:pt x="1851" y="14373"/>
                  </a:lnTo>
                  <a:lnTo>
                    <a:pt x="1885" y="13891"/>
                  </a:lnTo>
                  <a:lnTo>
                    <a:pt x="1902" y="13366"/>
                  </a:lnTo>
                  <a:lnTo>
                    <a:pt x="1911" y="12884"/>
                  </a:lnTo>
                  <a:lnTo>
                    <a:pt x="1902" y="12314"/>
                  </a:lnTo>
                  <a:lnTo>
                    <a:pt x="1995" y="12577"/>
                  </a:lnTo>
                  <a:lnTo>
                    <a:pt x="2097" y="12752"/>
                  </a:lnTo>
                  <a:lnTo>
                    <a:pt x="2199" y="12884"/>
                  </a:lnTo>
                  <a:lnTo>
                    <a:pt x="2310" y="13015"/>
                  </a:lnTo>
                  <a:lnTo>
                    <a:pt x="2412" y="13103"/>
                  </a:lnTo>
                  <a:lnTo>
                    <a:pt x="2624" y="13103"/>
                  </a:lnTo>
                  <a:lnTo>
                    <a:pt x="2726" y="13015"/>
                  </a:lnTo>
                  <a:lnTo>
                    <a:pt x="2819" y="12884"/>
                  </a:lnTo>
                  <a:lnTo>
                    <a:pt x="2904" y="12708"/>
                  </a:lnTo>
                  <a:lnTo>
                    <a:pt x="2989" y="12445"/>
                  </a:lnTo>
                  <a:lnTo>
                    <a:pt x="3065" y="12139"/>
                  </a:lnTo>
                  <a:lnTo>
                    <a:pt x="3133" y="11744"/>
                  </a:lnTo>
                  <a:lnTo>
                    <a:pt x="3184" y="11306"/>
                  </a:lnTo>
                  <a:lnTo>
                    <a:pt x="3235" y="10780"/>
                  </a:lnTo>
                  <a:lnTo>
                    <a:pt x="3261" y="10167"/>
                  </a:lnTo>
                  <a:lnTo>
                    <a:pt x="3278" y="9597"/>
                  </a:lnTo>
                  <a:lnTo>
                    <a:pt x="3269" y="9071"/>
                  </a:lnTo>
                  <a:lnTo>
                    <a:pt x="3244" y="8589"/>
                  </a:lnTo>
                  <a:lnTo>
                    <a:pt x="3210" y="8107"/>
                  </a:lnTo>
                  <a:lnTo>
                    <a:pt x="3159" y="7669"/>
                  </a:lnTo>
                  <a:lnTo>
                    <a:pt x="3091" y="7275"/>
                  </a:lnTo>
                  <a:lnTo>
                    <a:pt x="3014" y="6924"/>
                  </a:lnTo>
                  <a:lnTo>
                    <a:pt x="2929" y="6661"/>
                  </a:lnTo>
                  <a:lnTo>
                    <a:pt x="2845" y="6442"/>
                  </a:lnTo>
                  <a:lnTo>
                    <a:pt x="2760" y="6311"/>
                  </a:lnTo>
                  <a:lnTo>
                    <a:pt x="2683" y="6223"/>
                  </a:lnTo>
                  <a:lnTo>
                    <a:pt x="2598" y="6179"/>
                  </a:lnTo>
                  <a:lnTo>
                    <a:pt x="2513" y="6179"/>
                  </a:lnTo>
                  <a:lnTo>
                    <a:pt x="2429" y="6223"/>
                  </a:lnTo>
                  <a:lnTo>
                    <a:pt x="2344" y="6267"/>
                  </a:lnTo>
                  <a:lnTo>
                    <a:pt x="2259" y="6398"/>
                  </a:lnTo>
                  <a:lnTo>
                    <a:pt x="2310" y="5434"/>
                  </a:lnTo>
                  <a:lnTo>
                    <a:pt x="2344" y="4470"/>
                  </a:lnTo>
                  <a:lnTo>
                    <a:pt x="2361" y="3944"/>
                  </a:lnTo>
                  <a:lnTo>
                    <a:pt x="2361" y="3462"/>
                  </a:lnTo>
                  <a:lnTo>
                    <a:pt x="2361" y="2980"/>
                  </a:lnTo>
                  <a:lnTo>
                    <a:pt x="2344" y="2498"/>
                  </a:lnTo>
                  <a:lnTo>
                    <a:pt x="2327" y="2060"/>
                  </a:lnTo>
                  <a:lnTo>
                    <a:pt x="2301" y="1666"/>
                  </a:lnTo>
                  <a:lnTo>
                    <a:pt x="2259" y="1271"/>
                  </a:lnTo>
                  <a:lnTo>
                    <a:pt x="2208" y="921"/>
                  </a:lnTo>
                  <a:lnTo>
                    <a:pt x="2140" y="614"/>
                  </a:lnTo>
                  <a:lnTo>
                    <a:pt x="2063" y="395"/>
                  </a:lnTo>
                  <a:lnTo>
                    <a:pt x="1970" y="176"/>
                  </a:lnTo>
                  <a:lnTo>
                    <a:pt x="1868" y="44"/>
                  </a:lnTo>
                  <a:lnTo>
                    <a:pt x="177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734;p66">
              <a:extLst>
                <a:ext uri="{FF2B5EF4-FFF2-40B4-BE49-F238E27FC236}">
                  <a16:creationId xmlns:a16="http://schemas.microsoft.com/office/drawing/2014/main" id="{373EF25E-0455-47E8-9C78-E74D3E6F3F8E}"/>
                </a:ext>
              </a:extLst>
            </p:cNvPr>
            <p:cNvSpPr/>
            <p:nvPr/>
          </p:nvSpPr>
          <p:spPr>
            <a:xfrm rot="10800000">
              <a:off x="6968431" y="5678757"/>
              <a:ext cx="19414" cy="27323"/>
            </a:xfrm>
            <a:custGeom>
              <a:avLst/>
              <a:gdLst/>
              <a:ahLst/>
              <a:cxnLst/>
              <a:rect l="l" t="t" r="r" b="b"/>
              <a:pathLst>
                <a:path w="2056" h="10036" extrusionOk="0">
                  <a:moveTo>
                    <a:pt x="586" y="1052"/>
                  </a:moveTo>
                  <a:lnTo>
                    <a:pt x="637" y="1096"/>
                  </a:lnTo>
                  <a:lnTo>
                    <a:pt x="671" y="1184"/>
                  </a:lnTo>
                  <a:lnTo>
                    <a:pt x="714" y="1271"/>
                  </a:lnTo>
                  <a:lnTo>
                    <a:pt x="748" y="1359"/>
                  </a:lnTo>
                  <a:lnTo>
                    <a:pt x="782" y="1534"/>
                  </a:lnTo>
                  <a:lnTo>
                    <a:pt x="849" y="1841"/>
                  </a:lnTo>
                  <a:lnTo>
                    <a:pt x="892" y="2235"/>
                  </a:lnTo>
                  <a:lnTo>
                    <a:pt x="934" y="2674"/>
                  </a:lnTo>
                  <a:lnTo>
                    <a:pt x="951" y="3156"/>
                  </a:lnTo>
                  <a:lnTo>
                    <a:pt x="968" y="3331"/>
                  </a:lnTo>
                  <a:lnTo>
                    <a:pt x="994" y="3462"/>
                  </a:lnTo>
                  <a:lnTo>
                    <a:pt x="1028" y="3506"/>
                  </a:lnTo>
                  <a:lnTo>
                    <a:pt x="1062" y="3506"/>
                  </a:lnTo>
                  <a:lnTo>
                    <a:pt x="1096" y="3462"/>
                  </a:lnTo>
                  <a:lnTo>
                    <a:pt x="1121" y="3331"/>
                  </a:lnTo>
                  <a:lnTo>
                    <a:pt x="1147" y="3200"/>
                  </a:lnTo>
                  <a:lnTo>
                    <a:pt x="1155" y="2980"/>
                  </a:lnTo>
                  <a:lnTo>
                    <a:pt x="1164" y="2761"/>
                  </a:lnTo>
                  <a:lnTo>
                    <a:pt x="1181" y="2542"/>
                  </a:lnTo>
                  <a:lnTo>
                    <a:pt x="1198" y="2323"/>
                  </a:lnTo>
                  <a:lnTo>
                    <a:pt x="1215" y="2148"/>
                  </a:lnTo>
                  <a:lnTo>
                    <a:pt x="1265" y="1797"/>
                  </a:lnTo>
                  <a:lnTo>
                    <a:pt x="1333" y="1534"/>
                  </a:lnTo>
                  <a:lnTo>
                    <a:pt x="1376" y="1403"/>
                  </a:lnTo>
                  <a:lnTo>
                    <a:pt x="1410" y="1359"/>
                  </a:lnTo>
                  <a:lnTo>
                    <a:pt x="1452" y="1315"/>
                  </a:lnTo>
                  <a:lnTo>
                    <a:pt x="1495" y="1271"/>
                  </a:lnTo>
                  <a:lnTo>
                    <a:pt x="1537" y="1315"/>
                  </a:lnTo>
                  <a:lnTo>
                    <a:pt x="1580" y="1359"/>
                  </a:lnTo>
                  <a:lnTo>
                    <a:pt x="1622" y="1447"/>
                  </a:lnTo>
                  <a:lnTo>
                    <a:pt x="1656" y="1578"/>
                  </a:lnTo>
                  <a:lnTo>
                    <a:pt x="1698" y="1710"/>
                  </a:lnTo>
                  <a:lnTo>
                    <a:pt x="1732" y="1885"/>
                  </a:lnTo>
                  <a:lnTo>
                    <a:pt x="1758" y="2060"/>
                  </a:lnTo>
                  <a:lnTo>
                    <a:pt x="1775" y="2235"/>
                  </a:lnTo>
                  <a:lnTo>
                    <a:pt x="1792" y="2455"/>
                  </a:lnTo>
                  <a:lnTo>
                    <a:pt x="1800" y="2630"/>
                  </a:lnTo>
                  <a:lnTo>
                    <a:pt x="1800" y="3024"/>
                  </a:lnTo>
                  <a:lnTo>
                    <a:pt x="1783" y="3375"/>
                  </a:lnTo>
                  <a:lnTo>
                    <a:pt x="1749" y="3769"/>
                  </a:lnTo>
                  <a:lnTo>
                    <a:pt x="1707" y="4076"/>
                  </a:lnTo>
                  <a:lnTo>
                    <a:pt x="1648" y="4383"/>
                  </a:lnTo>
                  <a:lnTo>
                    <a:pt x="1631" y="4470"/>
                  </a:lnTo>
                  <a:lnTo>
                    <a:pt x="1622" y="4602"/>
                  </a:lnTo>
                  <a:lnTo>
                    <a:pt x="1622" y="4733"/>
                  </a:lnTo>
                  <a:lnTo>
                    <a:pt x="1622" y="4821"/>
                  </a:lnTo>
                  <a:lnTo>
                    <a:pt x="1639" y="5084"/>
                  </a:lnTo>
                  <a:lnTo>
                    <a:pt x="1673" y="5259"/>
                  </a:lnTo>
                  <a:lnTo>
                    <a:pt x="1707" y="5391"/>
                  </a:lnTo>
                  <a:lnTo>
                    <a:pt x="1741" y="5566"/>
                  </a:lnTo>
                  <a:lnTo>
                    <a:pt x="1792" y="5916"/>
                  </a:lnTo>
                  <a:lnTo>
                    <a:pt x="1826" y="6311"/>
                  </a:lnTo>
                  <a:lnTo>
                    <a:pt x="1834" y="6749"/>
                  </a:lnTo>
                  <a:lnTo>
                    <a:pt x="1834" y="6968"/>
                  </a:lnTo>
                  <a:lnTo>
                    <a:pt x="1834" y="7143"/>
                  </a:lnTo>
                  <a:lnTo>
                    <a:pt x="1826" y="7362"/>
                  </a:lnTo>
                  <a:lnTo>
                    <a:pt x="1809" y="7582"/>
                  </a:lnTo>
                  <a:lnTo>
                    <a:pt x="1783" y="7757"/>
                  </a:lnTo>
                  <a:lnTo>
                    <a:pt x="1758" y="7932"/>
                  </a:lnTo>
                  <a:lnTo>
                    <a:pt x="1724" y="8064"/>
                  </a:lnTo>
                  <a:lnTo>
                    <a:pt x="1690" y="8195"/>
                  </a:lnTo>
                  <a:lnTo>
                    <a:pt x="1648" y="8326"/>
                  </a:lnTo>
                  <a:lnTo>
                    <a:pt x="1605" y="8414"/>
                  </a:lnTo>
                  <a:lnTo>
                    <a:pt x="1563" y="8458"/>
                  </a:lnTo>
                  <a:lnTo>
                    <a:pt x="1529" y="8458"/>
                  </a:lnTo>
                  <a:lnTo>
                    <a:pt x="1452" y="8414"/>
                  </a:lnTo>
                  <a:lnTo>
                    <a:pt x="1384" y="8283"/>
                  </a:lnTo>
                  <a:lnTo>
                    <a:pt x="1316" y="8064"/>
                  </a:lnTo>
                  <a:lnTo>
                    <a:pt x="1265" y="7757"/>
                  </a:lnTo>
                  <a:lnTo>
                    <a:pt x="1223" y="7450"/>
                  </a:lnTo>
                  <a:lnTo>
                    <a:pt x="1189" y="7056"/>
                  </a:lnTo>
                  <a:lnTo>
                    <a:pt x="1172" y="6837"/>
                  </a:lnTo>
                  <a:lnTo>
                    <a:pt x="1147" y="6749"/>
                  </a:lnTo>
                  <a:lnTo>
                    <a:pt x="1104" y="6661"/>
                  </a:lnTo>
                  <a:lnTo>
                    <a:pt x="1070" y="6661"/>
                  </a:lnTo>
                  <a:lnTo>
                    <a:pt x="1036" y="6705"/>
                  </a:lnTo>
                  <a:lnTo>
                    <a:pt x="1002" y="6837"/>
                  </a:lnTo>
                  <a:lnTo>
                    <a:pt x="985" y="6968"/>
                  </a:lnTo>
                  <a:lnTo>
                    <a:pt x="977" y="7187"/>
                  </a:lnTo>
                  <a:lnTo>
                    <a:pt x="977" y="7494"/>
                  </a:lnTo>
                  <a:lnTo>
                    <a:pt x="968" y="7757"/>
                  </a:lnTo>
                  <a:lnTo>
                    <a:pt x="951" y="8020"/>
                  </a:lnTo>
                  <a:lnTo>
                    <a:pt x="926" y="8239"/>
                  </a:lnTo>
                  <a:lnTo>
                    <a:pt x="900" y="8414"/>
                  </a:lnTo>
                  <a:lnTo>
                    <a:pt x="866" y="8589"/>
                  </a:lnTo>
                  <a:lnTo>
                    <a:pt x="824" y="8721"/>
                  </a:lnTo>
                  <a:lnTo>
                    <a:pt x="782" y="8808"/>
                  </a:lnTo>
                  <a:lnTo>
                    <a:pt x="739" y="8896"/>
                  </a:lnTo>
                  <a:lnTo>
                    <a:pt x="688" y="8940"/>
                  </a:lnTo>
                  <a:lnTo>
                    <a:pt x="646" y="8940"/>
                  </a:lnTo>
                  <a:lnTo>
                    <a:pt x="595" y="8896"/>
                  </a:lnTo>
                  <a:lnTo>
                    <a:pt x="544" y="8852"/>
                  </a:lnTo>
                  <a:lnTo>
                    <a:pt x="501" y="8721"/>
                  </a:lnTo>
                  <a:lnTo>
                    <a:pt x="450" y="8589"/>
                  </a:lnTo>
                  <a:lnTo>
                    <a:pt x="408" y="8414"/>
                  </a:lnTo>
                  <a:lnTo>
                    <a:pt x="365" y="8107"/>
                  </a:lnTo>
                  <a:lnTo>
                    <a:pt x="315" y="7625"/>
                  </a:lnTo>
                  <a:lnTo>
                    <a:pt x="281" y="7056"/>
                  </a:lnTo>
                  <a:lnTo>
                    <a:pt x="272" y="6793"/>
                  </a:lnTo>
                  <a:lnTo>
                    <a:pt x="264" y="6530"/>
                  </a:lnTo>
                  <a:lnTo>
                    <a:pt x="264" y="6223"/>
                  </a:lnTo>
                  <a:lnTo>
                    <a:pt x="272" y="6004"/>
                  </a:lnTo>
                  <a:lnTo>
                    <a:pt x="281" y="5785"/>
                  </a:lnTo>
                  <a:lnTo>
                    <a:pt x="306" y="5610"/>
                  </a:lnTo>
                  <a:lnTo>
                    <a:pt x="340" y="5478"/>
                  </a:lnTo>
                  <a:lnTo>
                    <a:pt x="382" y="5391"/>
                  </a:lnTo>
                  <a:lnTo>
                    <a:pt x="442" y="5347"/>
                  </a:lnTo>
                  <a:lnTo>
                    <a:pt x="510" y="5391"/>
                  </a:lnTo>
                  <a:lnTo>
                    <a:pt x="552" y="5391"/>
                  </a:lnTo>
                  <a:lnTo>
                    <a:pt x="586" y="5347"/>
                  </a:lnTo>
                  <a:lnTo>
                    <a:pt x="612" y="5215"/>
                  </a:lnTo>
                  <a:lnTo>
                    <a:pt x="637" y="5040"/>
                  </a:lnTo>
                  <a:lnTo>
                    <a:pt x="646" y="4865"/>
                  </a:lnTo>
                  <a:lnTo>
                    <a:pt x="637" y="4733"/>
                  </a:lnTo>
                  <a:lnTo>
                    <a:pt x="620" y="4558"/>
                  </a:lnTo>
                  <a:lnTo>
                    <a:pt x="595" y="4426"/>
                  </a:lnTo>
                  <a:lnTo>
                    <a:pt x="527" y="4295"/>
                  </a:lnTo>
                  <a:lnTo>
                    <a:pt x="467" y="4251"/>
                  </a:lnTo>
                  <a:lnTo>
                    <a:pt x="416" y="4207"/>
                  </a:lnTo>
                  <a:lnTo>
                    <a:pt x="365" y="4207"/>
                  </a:lnTo>
                  <a:lnTo>
                    <a:pt x="323" y="4032"/>
                  </a:lnTo>
                  <a:lnTo>
                    <a:pt x="289" y="3857"/>
                  </a:lnTo>
                  <a:lnTo>
                    <a:pt x="264" y="3682"/>
                  </a:lnTo>
                  <a:lnTo>
                    <a:pt x="247" y="3462"/>
                  </a:lnTo>
                  <a:lnTo>
                    <a:pt x="230" y="3243"/>
                  </a:lnTo>
                  <a:lnTo>
                    <a:pt x="213" y="3024"/>
                  </a:lnTo>
                  <a:lnTo>
                    <a:pt x="213" y="2805"/>
                  </a:lnTo>
                  <a:lnTo>
                    <a:pt x="213" y="2586"/>
                  </a:lnTo>
                  <a:lnTo>
                    <a:pt x="213" y="2367"/>
                  </a:lnTo>
                  <a:lnTo>
                    <a:pt x="230" y="2148"/>
                  </a:lnTo>
                  <a:lnTo>
                    <a:pt x="247" y="1929"/>
                  </a:lnTo>
                  <a:lnTo>
                    <a:pt x="272" y="1753"/>
                  </a:lnTo>
                  <a:lnTo>
                    <a:pt x="306" y="1578"/>
                  </a:lnTo>
                  <a:lnTo>
                    <a:pt x="348" y="1447"/>
                  </a:lnTo>
                  <a:lnTo>
                    <a:pt x="391" y="1271"/>
                  </a:lnTo>
                  <a:lnTo>
                    <a:pt x="450" y="1184"/>
                  </a:lnTo>
                  <a:lnTo>
                    <a:pt x="493" y="1096"/>
                  </a:lnTo>
                  <a:lnTo>
                    <a:pt x="544" y="1052"/>
                  </a:lnTo>
                  <a:close/>
                  <a:moveTo>
                    <a:pt x="467" y="1"/>
                  </a:moveTo>
                  <a:lnTo>
                    <a:pt x="408" y="44"/>
                  </a:lnTo>
                  <a:lnTo>
                    <a:pt x="348" y="176"/>
                  </a:lnTo>
                  <a:lnTo>
                    <a:pt x="289" y="307"/>
                  </a:lnTo>
                  <a:lnTo>
                    <a:pt x="230" y="483"/>
                  </a:lnTo>
                  <a:lnTo>
                    <a:pt x="170" y="702"/>
                  </a:lnTo>
                  <a:lnTo>
                    <a:pt x="128" y="921"/>
                  </a:lnTo>
                  <a:lnTo>
                    <a:pt x="94" y="1184"/>
                  </a:lnTo>
                  <a:lnTo>
                    <a:pt x="60" y="1403"/>
                  </a:lnTo>
                  <a:lnTo>
                    <a:pt x="34" y="1666"/>
                  </a:lnTo>
                  <a:lnTo>
                    <a:pt x="17" y="1973"/>
                  </a:lnTo>
                  <a:lnTo>
                    <a:pt x="9" y="2235"/>
                  </a:lnTo>
                  <a:lnTo>
                    <a:pt x="0" y="2498"/>
                  </a:lnTo>
                  <a:lnTo>
                    <a:pt x="0" y="2805"/>
                  </a:lnTo>
                  <a:lnTo>
                    <a:pt x="0" y="3068"/>
                  </a:lnTo>
                  <a:lnTo>
                    <a:pt x="17" y="3331"/>
                  </a:lnTo>
                  <a:lnTo>
                    <a:pt x="26" y="3594"/>
                  </a:lnTo>
                  <a:lnTo>
                    <a:pt x="51" y="3857"/>
                  </a:lnTo>
                  <a:lnTo>
                    <a:pt x="77" y="4076"/>
                  </a:lnTo>
                  <a:lnTo>
                    <a:pt x="111" y="4339"/>
                  </a:lnTo>
                  <a:lnTo>
                    <a:pt x="145" y="4514"/>
                  </a:lnTo>
                  <a:lnTo>
                    <a:pt x="187" y="4689"/>
                  </a:lnTo>
                  <a:lnTo>
                    <a:pt x="153" y="4908"/>
                  </a:lnTo>
                  <a:lnTo>
                    <a:pt x="128" y="5128"/>
                  </a:lnTo>
                  <a:lnTo>
                    <a:pt x="111" y="5347"/>
                  </a:lnTo>
                  <a:lnTo>
                    <a:pt x="94" y="5610"/>
                  </a:lnTo>
                  <a:lnTo>
                    <a:pt x="68" y="6135"/>
                  </a:lnTo>
                  <a:lnTo>
                    <a:pt x="68" y="6749"/>
                  </a:lnTo>
                  <a:lnTo>
                    <a:pt x="77" y="7319"/>
                  </a:lnTo>
                  <a:lnTo>
                    <a:pt x="102" y="7888"/>
                  </a:lnTo>
                  <a:lnTo>
                    <a:pt x="145" y="8414"/>
                  </a:lnTo>
                  <a:lnTo>
                    <a:pt x="170" y="8677"/>
                  </a:lnTo>
                  <a:lnTo>
                    <a:pt x="204" y="8896"/>
                  </a:lnTo>
                  <a:lnTo>
                    <a:pt x="255" y="9159"/>
                  </a:lnTo>
                  <a:lnTo>
                    <a:pt x="306" y="9422"/>
                  </a:lnTo>
                  <a:lnTo>
                    <a:pt x="365" y="9641"/>
                  </a:lnTo>
                  <a:lnTo>
                    <a:pt x="433" y="9773"/>
                  </a:lnTo>
                  <a:lnTo>
                    <a:pt x="501" y="9904"/>
                  </a:lnTo>
                  <a:lnTo>
                    <a:pt x="561" y="9992"/>
                  </a:lnTo>
                  <a:lnTo>
                    <a:pt x="629" y="10035"/>
                  </a:lnTo>
                  <a:lnTo>
                    <a:pt x="697" y="10035"/>
                  </a:lnTo>
                  <a:lnTo>
                    <a:pt x="765" y="9992"/>
                  </a:lnTo>
                  <a:lnTo>
                    <a:pt x="832" y="9904"/>
                  </a:lnTo>
                  <a:lnTo>
                    <a:pt x="892" y="9773"/>
                  </a:lnTo>
                  <a:lnTo>
                    <a:pt x="951" y="9641"/>
                  </a:lnTo>
                  <a:lnTo>
                    <a:pt x="1002" y="9466"/>
                  </a:lnTo>
                  <a:lnTo>
                    <a:pt x="1053" y="9247"/>
                  </a:lnTo>
                  <a:lnTo>
                    <a:pt x="1096" y="8984"/>
                  </a:lnTo>
                  <a:lnTo>
                    <a:pt x="1138" y="8677"/>
                  </a:lnTo>
                  <a:lnTo>
                    <a:pt x="1206" y="9028"/>
                  </a:lnTo>
                  <a:lnTo>
                    <a:pt x="1291" y="9290"/>
                  </a:lnTo>
                  <a:lnTo>
                    <a:pt x="1384" y="9466"/>
                  </a:lnTo>
                  <a:lnTo>
                    <a:pt x="1478" y="9553"/>
                  </a:lnTo>
                  <a:lnTo>
                    <a:pt x="1580" y="9553"/>
                  </a:lnTo>
                  <a:lnTo>
                    <a:pt x="1673" y="9466"/>
                  </a:lnTo>
                  <a:lnTo>
                    <a:pt x="1724" y="9378"/>
                  </a:lnTo>
                  <a:lnTo>
                    <a:pt x="1766" y="9247"/>
                  </a:lnTo>
                  <a:lnTo>
                    <a:pt x="1817" y="9115"/>
                  </a:lnTo>
                  <a:lnTo>
                    <a:pt x="1860" y="8940"/>
                  </a:lnTo>
                  <a:lnTo>
                    <a:pt x="1911" y="8721"/>
                  </a:lnTo>
                  <a:lnTo>
                    <a:pt x="1953" y="8458"/>
                  </a:lnTo>
                  <a:lnTo>
                    <a:pt x="1987" y="8195"/>
                  </a:lnTo>
                  <a:lnTo>
                    <a:pt x="2013" y="7932"/>
                  </a:lnTo>
                  <a:lnTo>
                    <a:pt x="2030" y="7669"/>
                  </a:lnTo>
                  <a:lnTo>
                    <a:pt x="2047" y="7406"/>
                  </a:lnTo>
                  <a:lnTo>
                    <a:pt x="2055" y="7099"/>
                  </a:lnTo>
                  <a:lnTo>
                    <a:pt x="2055" y="6837"/>
                  </a:lnTo>
                  <a:lnTo>
                    <a:pt x="2055" y="6530"/>
                  </a:lnTo>
                  <a:lnTo>
                    <a:pt x="2047" y="6267"/>
                  </a:lnTo>
                  <a:lnTo>
                    <a:pt x="2030" y="6004"/>
                  </a:lnTo>
                  <a:lnTo>
                    <a:pt x="2013" y="5697"/>
                  </a:lnTo>
                  <a:lnTo>
                    <a:pt x="1987" y="5434"/>
                  </a:lnTo>
                  <a:lnTo>
                    <a:pt x="1953" y="5215"/>
                  </a:lnTo>
                  <a:lnTo>
                    <a:pt x="1919" y="4952"/>
                  </a:lnTo>
                  <a:lnTo>
                    <a:pt x="1885" y="4733"/>
                  </a:lnTo>
                  <a:lnTo>
                    <a:pt x="1919" y="4470"/>
                  </a:lnTo>
                  <a:lnTo>
                    <a:pt x="1953" y="4164"/>
                  </a:lnTo>
                  <a:lnTo>
                    <a:pt x="1970" y="3901"/>
                  </a:lnTo>
                  <a:lnTo>
                    <a:pt x="1996" y="3594"/>
                  </a:lnTo>
                  <a:lnTo>
                    <a:pt x="2004" y="3287"/>
                  </a:lnTo>
                  <a:lnTo>
                    <a:pt x="2013" y="2980"/>
                  </a:lnTo>
                  <a:lnTo>
                    <a:pt x="2004" y="2630"/>
                  </a:lnTo>
                  <a:lnTo>
                    <a:pt x="1996" y="2367"/>
                  </a:lnTo>
                  <a:lnTo>
                    <a:pt x="1987" y="2060"/>
                  </a:lnTo>
                  <a:lnTo>
                    <a:pt x="1962" y="1753"/>
                  </a:lnTo>
                  <a:lnTo>
                    <a:pt x="1936" y="1491"/>
                  </a:lnTo>
                  <a:lnTo>
                    <a:pt x="1902" y="1228"/>
                  </a:lnTo>
                  <a:lnTo>
                    <a:pt x="1860" y="1009"/>
                  </a:lnTo>
                  <a:lnTo>
                    <a:pt x="1809" y="789"/>
                  </a:lnTo>
                  <a:lnTo>
                    <a:pt x="1758" y="570"/>
                  </a:lnTo>
                  <a:lnTo>
                    <a:pt x="1690" y="439"/>
                  </a:lnTo>
                  <a:lnTo>
                    <a:pt x="1597" y="264"/>
                  </a:lnTo>
                  <a:lnTo>
                    <a:pt x="1495" y="176"/>
                  </a:lnTo>
                  <a:lnTo>
                    <a:pt x="1410" y="220"/>
                  </a:lnTo>
                  <a:lnTo>
                    <a:pt x="1316" y="351"/>
                  </a:lnTo>
                  <a:lnTo>
                    <a:pt x="1240" y="527"/>
                  </a:lnTo>
                  <a:lnTo>
                    <a:pt x="1164" y="789"/>
                  </a:lnTo>
                  <a:lnTo>
                    <a:pt x="1104" y="1140"/>
                  </a:lnTo>
                  <a:lnTo>
                    <a:pt x="1045" y="1534"/>
                  </a:lnTo>
                  <a:lnTo>
                    <a:pt x="1011" y="1228"/>
                  </a:lnTo>
                  <a:lnTo>
                    <a:pt x="968" y="1009"/>
                  </a:lnTo>
                  <a:lnTo>
                    <a:pt x="917" y="789"/>
                  </a:lnTo>
                  <a:lnTo>
                    <a:pt x="875" y="570"/>
                  </a:lnTo>
                  <a:lnTo>
                    <a:pt x="815" y="395"/>
                  </a:lnTo>
                  <a:lnTo>
                    <a:pt x="765" y="264"/>
                  </a:lnTo>
                  <a:lnTo>
                    <a:pt x="705" y="132"/>
                  </a:lnTo>
                  <a:lnTo>
                    <a:pt x="654" y="44"/>
                  </a:lnTo>
                  <a:lnTo>
                    <a:pt x="595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735;p66">
              <a:extLst>
                <a:ext uri="{FF2B5EF4-FFF2-40B4-BE49-F238E27FC236}">
                  <a16:creationId xmlns:a16="http://schemas.microsoft.com/office/drawing/2014/main" id="{143339B4-C944-4F4B-936B-5F80EAC9334F}"/>
                </a:ext>
              </a:extLst>
            </p:cNvPr>
            <p:cNvSpPr/>
            <p:nvPr/>
          </p:nvSpPr>
          <p:spPr>
            <a:xfrm rot="10800000">
              <a:off x="6949517" y="5535437"/>
              <a:ext cx="227054" cy="486865"/>
            </a:xfrm>
            <a:custGeom>
              <a:avLst/>
              <a:gdLst/>
              <a:ahLst/>
              <a:cxnLst/>
              <a:rect l="l" t="t" r="r" b="b"/>
              <a:pathLst>
                <a:path w="24046" h="178830" extrusionOk="0">
                  <a:moveTo>
                    <a:pt x="20819" y="72304"/>
                  </a:moveTo>
                  <a:lnTo>
                    <a:pt x="20879" y="72348"/>
                  </a:lnTo>
                  <a:lnTo>
                    <a:pt x="20947" y="72479"/>
                  </a:lnTo>
                  <a:lnTo>
                    <a:pt x="21015" y="72654"/>
                  </a:lnTo>
                  <a:lnTo>
                    <a:pt x="21074" y="72873"/>
                  </a:lnTo>
                  <a:lnTo>
                    <a:pt x="21125" y="73136"/>
                  </a:lnTo>
                  <a:lnTo>
                    <a:pt x="21159" y="73443"/>
                  </a:lnTo>
                  <a:lnTo>
                    <a:pt x="21185" y="73750"/>
                  </a:lnTo>
                  <a:lnTo>
                    <a:pt x="21193" y="74057"/>
                  </a:lnTo>
                  <a:lnTo>
                    <a:pt x="21193" y="74407"/>
                  </a:lnTo>
                  <a:lnTo>
                    <a:pt x="21185" y="74714"/>
                  </a:lnTo>
                  <a:lnTo>
                    <a:pt x="21168" y="75021"/>
                  </a:lnTo>
                  <a:lnTo>
                    <a:pt x="21134" y="75283"/>
                  </a:lnTo>
                  <a:lnTo>
                    <a:pt x="21100" y="75546"/>
                  </a:lnTo>
                  <a:lnTo>
                    <a:pt x="21057" y="75765"/>
                  </a:lnTo>
                  <a:lnTo>
                    <a:pt x="20998" y="75897"/>
                  </a:lnTo>
                  <a:lnTo>
                    <a:pt x="20938" y="76028"/>
                  </a:lnTo>
                  <a:lnTo>
                    <a:pt x="20879" y="76072"/>
                  </a:lnTo>
                  <a:lnTo>
                    <a:pt x="20802" y="76028"/>
                  </a:lnTo>
                  <a:lnTo>
                    <a:pt x="20735" y="75941"/>
                  </a:lnTo>
                  <a:lnTo>
                    <a:pt x="20709" y="75897"/>
                  </a:lnTo>
                  <a:lnTo>
                    <a:pt x="20684" y="75897"/>
                  </a:lnTo>
                  <a:lnTo>
                    <a:pt x="20641" y="75941"/>
                  </a:lnTo>
                  <a:lnTo>
                    <a:pt x="20616" y="76116"/>
                  </a:lnTo>
                  <a:lnTo>
                    <a:pt x="20599" y="76291"/>
                  </a:lnTo>
                  <a:lnTo>
                    <a:pt x="20599" y="76510"/>
                  </a:lnTo>
                  <a:lnTo>
                    <a:pt x="20607" y="76730"/>
                  </a:lnTo>
                  <a:lnTo>
                    <a:pt x="20633" y="76905"/>
                  </a:lnTo>
                  <a:lnTo>
                    <a:pt x="20675" y="77036"/>
                  </a:lnTo>
                  <a:lnTo>
                    <a:pt x="20726" y="77168"/>
                  </a:lnTo>
                  <a:lnTo>
                    <a:pt x="20769" y="77343"/>
                  </a:lnTo>
                  <a:lnTo>
                    <a:pt x="20802" y="77562"/>
                  </a:lnTo>
                  <a:lnTo>
                    <a:pt x="20836" y="77781"/>
                  </a:lnTo>
                  <a:lnTo>
                    <a:pt x="20862" y="78000"/>
                  </a:lnTo>
                  <a:lnTo>
                    <a:pt x="20879" y="78263"/>
                  </a:lnTo>
                  <a:lnTo>
                    <a:pt x="20887" y="78482"/>
                  </a:lnTo>
                  <a:lnTo>
                    <a:pt x="20896" y="78745"/>
                  </a:lnTo>
                  <a:lnTo>
                    <a:pt x="20887" y="79008"/>
                  </a:lnTo>
                  <a:lnTo>
                    <a:pt x="20879" y="79271"/>
                  </a:lnTo>
                  <a:lnTo>
                    <a:pt x="20862" y="79490"/>
                  </a:lnTo>
                  <a:lnTo>
                    <a:pt x="20828" y="79709"/>
                  </a:lnTo>
                  <a:lnTo>
                    <a:pt x="20794" y="79928"/>
                  </a:lnTo>
                  <a:lnTo>
                    <a:pt x="20752" y="80060"/>
                  </a:lnTo>
                  <a:lnTo>
                    <a:pt x="20701" y="80191"/>
                  </a:lnTo>
                  <a:lnTo>
                    <a:pt x="20641" y="80279"/>
                  </a:lnTo>
                  <a:lnTo>
                    <a:pt x="20599" y="80323"/>
                  </a:lnTo>
                  <a:lnTo>
                    <a:pt x="20556" y="80367"/>
                  </a:lnTo>
                  <a:lnTo>
                    <a:pt x="20514" y="80323"/>
                  </a:lnTo>
                  <a:lnTo>
                    <a:pt x="20471" y="80279"/>
                  </a:lnTo>
                  <a:lnTo>
                    <a:pt x="20437" y="80191"/>
                  </a:lnTo>
                  <a:lnTo>
                    <a:pt x="20412" y="80104"/>
                  </a:lnTo>
                  <a:lnTo>
                    <a:pt x="20352" y="79841"/>
                  </a:lnTo>
                  <a:lnTo>
                    <a:pt x="20310" y="79534"/>
                  </a:lnTo>
                  <a:lnTo>
                    <a:pt x="20276" y="79183"/>
                  </a:lnTo>
                  <a:lnTo>
                    <a:pt x="20251" y="78789"/>
                  </a:lnTo>
                  <a:lnTo>
                    <a:pt x="20234" y="78395"/>
                  </a:lnTo>
                  <a:lnTo>
                    <a:pt x="20217" y="78176"/>
                  </a:lnTo>
                  <a:lnTo>
                    <a:pt x="20200" y="78044"/>
                  </a:lnTo>
                  <a:lnTo>
                    <a:pt x="20166" y="78000"/>
                  </a:lnTo>
                  <a:lnTo>
                    <a:pt x="20132" y="78000"/>
                  </a:lnTo>
                  <a:lnTo>
                    <a:pt x="20098" y="78088"/>
                  </a:lnTo>
                  <a:lnTo>
                    <a:pt x="20064" y="78176"/>
                  </a:lnTo>
                  <a:lnTo>
                    <a:pt x="20047" y="78351"/>
                  </a:lnTo>
                  <a:lnTo>
                    <a:pt x="20030" y="78526"/>
                  </a:lnTo>
                  <a:lnTo>
                    <a:pt x="20030" y="78789"/>
                  </a:lnTo>
                  <a:lnTo>
                    <a:pt x="20038" y="79052"/>
                  </a:lnTo>
                  <a:lnTo>
                    <a:pt x="20055" y="79534"/>
                  </a:lnTo>
                  <a:lnTo>
                    <a:pt x="20072" y="80147"/>
                  </a:lnTo>
                  <a:lnTo>
                    <a:pt x="20081" y="80892"/>
                  </a:lnTo>
                  <a:lnTo>
                    <a:pt x="20072" y="81594"/>
                  </a:lnTo>
                  <a:lnTo>
                    <a:pt x="20064" y="81944"/>
                  </a:lnTo>
                  <a:lnTo>
                    <a:pt x="20047" y="82295"/>
                  </a:lnTo>
                  <a:lnTo>
                    <a:pt x="20030" y="82601"/>
                  </a:lnTo>
                  <a:lnTo>
                    <a:pt x="19996" y="82864"/>
                  </a:lnTo>
                  <a:lnTo>
                    <a:pt x="19962" y="83083"/>
                  </a:lnTo>
                  <a:lnTo>
                    <a:pt x="19919" y="83303"/>
                  </a:lnTo>
                  <a:lnTo>
                    <a:pt x="19869" y="83390"/>
                  </a:lnTo>
                  <a:lnTo>
                    <a:pt x="19801" y="83478"/>
                  </a:lnTo>
                  <a:lnTo>
                    <a:pt x="19733" y="83478"/>
                  </a:lnTo>
                  <a:lnTo>
                    <a:pt x="19648" y="83346"/>
                  </a:lnTo>
                  <a:lnTo>
                    <a:pt x="19580" y="83215"/>
                  </a:lnTo>
                  <a:lnTo>
                    <a:pt x="19520" y="83083"/>
                  </a:lnTo>
                  <a:lnTo>
                    <a:pt x="19478" y="82864"/>
                  </a:lnTo>
                  <a:lnTo>
                    <a:pt x="19444" y="82645"/>
                  </a:lnTo>
                  <a:lnTo>
                    <a:pt x="19419" y="82382"/>
                  </a:lnTo>
                  <a:lnTo>
                    <a:pt x="19402" y="82076"/>
                  </a:lnTo>
                  <a:lnTo>
                    <a:pt x="19385" y="81813"/>
                  </a:lnTo>
                  <a:lnTo>
                    <a:pt x="19385" y="81506"/>
                  </a:lnTo>
                  <a:lnTo>
                    <a:pt x="19393" y="81199"/>
                  </a:lnTo>
                  <a:lnTo>
                    <a:pt x="19402" y="80892"/>
                  </a:lnTo>
                  <a:lnTo>
                    <a:pt x="19419" y="80586"/>
                  </a:lnTo>
                  <a:lnTo>
                    <a:pt x="19444" y="80279"/>
                  </a:lnTo>
                  <a:lnTo>
                    <a:pt x="19469" y="79972"/>
                  </a:lnTo>
                  <a:lnTo>
                    <a:pt x="19503" y="79709"/>
                  </a:lnTo>
                  <a:lnTo>
                    <a:pt x="19537" y="79446"/>
                  </a:lnTo>
                  <a:lnTo>
                    <a:pt x="19571" y="79227"/>
                  </a:lnTo>
                  <a:lnTo>
                    <a:pt x="19588" y="79096"/>
                  </a:lnTo>
                  <a:lnTo>
                    <a:pt x="19597" y="78964"/>
                  </a:lnTo>
                  <a:lnTo>
                    <a:pt x="19605" y="78833"/>
                  </a:lnTo>
                  <a:lnTo>
                    <a:pt x="19597" y="78701"/>
                  </a:lnTo>
                  <a:lnTo>
                    <a:pt x="19588" y="78570"/>
                  </a:lnTo>
                  <a:lnTo>
                    <a:pt x="19571" y="78482"/>
                  </a:lnTo>
                  <a:lnTo>
                    <a:pt x="19554" y="78395"/>
                  </a:lnTo>
                  <a:lnTo>
                    <a:pt x="19529" y="78307"/>
                  </a:lnTo>
                  <a:lnTo>
                    <a:pt x="19469" y="78176"/>
                  </a:lnTo>
                  <a:lnTo>
                    <a:pt x="19410" y="78044"/>
                  </a:lnTo>
                  <a:lnTo>
                    <a:pt x="19359" y="77869"/>
                  </a:lnTo>
                  <a:lnTo>
                    <a:pt x="19317" y="77650"/>
                  </a:lnTo>
                  <a:lnTo>
                    <a:pt x="19274" y="77431"/>
                  </a:lnTo>
                  <a:lnTo>
                    <a:pt x="19240" y="77168"/>
                  </a:lnTo>
                  <a:lnTo>
                    <a:pt x="19206" y="76905"/>
                  </a:lnTo>
                  <a:lnTo>
                    <a:pt x="19189" y="76642"/>
                  </a:lnTo>
                  <a:lnTo>
                    <a:pt x="19172" y="76335"/>
                  </a:lnTo>
                  <a:lnTo>
                    <a:pt x="19164" y="76072"/>
                  </a:lnTo>
                  <a:lnTo>
                    <a:pt x="19164" y="75765"/>
                  </a:lnTo>
                  <a:lnTo>
                    <a:pt x="19172" y="75459"/>
                  </a:lnTo>
                  <a:lnTo>
                    <a:pt x="19189" y="75152"/>
                  </a:lnTo>
                  <a:lnTo>
                    <a:pt x="19215" y="74845"/>
                  </a:lnTo>
                  <a:lnTo>
                    <a:pt x="19249" y="74582"/>
                  </a:lnTo>
                  <a:lnTo>
                    <a:pt x="19291" y="74319"/>
                  </a:lnTo>
                  <a:lnTo>
                    <a:pt x="19325" y="74100"/>
                  </a:lnTo>
                  <a:lnTo>
                    <a:pt x="19342" y="74057"/>
                  </a:lnTo>
                  <a:lnTo>
                    <a:pt x="19359" y="73969"/>
                  </a:lnTo>
                  <a:lnTo>
                    <a:pt x="19402" y="73837"/>
                  </a:lnTo>
                  <a:lnTo>
                    <a:pt x="19452" y="73706"/>
                  </a:lnTo>
                  <a:lnTo>
                    <a:pt x="19503" y="73618"/>
                  </a:lnTo>
                  <a:lnTo>
                    <a:pt x="19546" y="73575"/>
                  </a:lnTo>
                  <a:lnTo>
                    <a:pt x="19648" y="73575"/>
                  </a:lnTo>
                  <a:lnTo>
                    <a:pt x="19699" y="73618"/>
                  </a:lnTo>
                  <a:lnTo>
                    <a:pt x="19741" y="73662"/>
                  </a:lnTo>
                  <a:lnTo>
                    <a:pt x="19835" y="73881"/>
                  </a:lnTo>
                  <a:lnTo>
                    <a:pt x="19919" y="74144"/>
                  </a:lnTo>
                  <a:lnTo>
                    <a:pt x="19996" y="74539"/>
                  </a:lnTo>
                  <a:lnTo>
                    <a:pt x="20030" y="74758"/>
                  </a:lnTo>
                  <a:lnTo>
                    <a:pt x="20055" y="74977"/>
                  </a:lnTo>
                  <a:lnTo>
                    <a:pt x="20081" y="75108"/>
                  </a:lnTo>
                  <a:lnTo>
                    <a:pt x="20106" y="75196"/>
                  </a:lnTo>
                  <a:lnTo>
                    <a:pt x="20132" y="75240"/>
                  </a:lnTo>
                  <a:lnTo>
                    <a:pt x="20166" y="75240"/>
                  </a:lnTo>
                  <a:lnTo>
                    <a:pt x="20191" y="75196"/>
                  </a:lnTo>
                  <a:lnTo>
                    <a:pt x="20217" y="75108"/>
                  </a:lnTo>
                  <a:lnTo>
                    <a:pt x="20242" y="75021"/>
                  </a:lnTo>
                  <a:lnTo>
                    <a:pt x="20251" y="74845"/>
                  </a:lnTo>
                  <a:lnTo>
                    <a:pt x="20268" y="74539"/>
                  </a:lnTo>
                  <a:lnTo>
                    <a:pt x="20293" y="74232"/>
                  </a:lnTo>
                  <a:lnTo>
                    <a:pt x="20327" y="73925"/>
                  </a:lnTo>
                  <a:lnTo>
                    <a:pt x="20352" y="73662"/>
                  </a:lnTo>
                  <a:lnTo>
                    <a:pt x="20395" y="73399"/>
                  </a:lnTo>
                  <a:lnTo>
                    <a:pt x="20437" y="73136"/>
                  </a:lnTo>
                  <a:lnTo>
                    <a:pt x="20480" y="72917"/>
                  </a:lnTo>
                  <a:lnTo>
                    <a:pt x="20531" y="72698"/>
                  </a:lnTo>
                  <a:lnTo>
                    <a:pt x="20582" y="72567"/>
                  </a:lnTo>
                  <a:lnTo>
                    <a:pt x="20641" y="72435"/>
                  </a:lnTo>
                  <a:lnTo>
                    <a:pt x="20701" y="72348"/>
                  </a:lnTo>
                  <a:lnTo>
                    <a:pt x="20760" y="72304"/>
                  </a:lnTo>
                  <a:close/>
                  <a:moveTo>
                    <a:pt x="22093" y="98683"/>
                  </a:moveTo>
                  <a:lnTo>
                    <a:pt x="22161" y="98771"/>
                  </a:lnTo>
                  <a:lnTo>
                    <a:pt x="22237" y="98859"/>
                  </a:lnTo>
                  <a:lnTo>
                    <a:pt x="22305" y="98990"/>
                  </a:lnTo>
                  <a:lnTo>
                    <a:pt x="22373" y="99165"/>
                  </a:lnTo>
                  <a:lnTo>
                    <a:pt x="22433" y="99384"/>
                  </a:lnTo>
                  <a:lnTo>
                    <a:pt x="22492" y="99604"/>
                  </a:lnTo>
                  <a:lnTo>
                    <a:pt x="22552" y="99866"/>
                  </a:lnTo>
                  <a:lnTo>
                    <a:pt x="22602" y="100173"/>
                  </a:lnTo>
                  <a:lnTo>
                    <a:pt x="22645" y="100480"/>
                  </a:lnTo>
                  <a:lnTo>
                    <a:pt x="22687" y="100787"/>
                  </a:lnTo>
                  <a:lnTo>
                    <a:pt x="22721" y="101137"/>
                  </a:lnTo>
                  <a:lnTo>
                    <a:pt x="22747" y="101488"/>
                  </a:lnTo>
                  <a:lnTo>
                    <a:pt x="22772" y="101663"/>
                  </a:lnTo>
                  <a:lnTo>
                    <a:pt x="22798" y="101795"/>
                  </a:lnTo>
                  <a:lnTo>
                    <a:pt x="22840" y="101838"/>
                  </a:lnTo>
                  <a:lnTo>
                    <a:pt x="22874" y="101882"/>
                  </a:lnTo>
                  <a:lnTo>
                    <a:pt x="22908" y="101838"/>
                  </a:lnTo>
                  <a:lnTo>
                    <a:pt x="22942" y="101707"/>
                  </a:lnTo>
                  <a:lnTo>
                    <a:pt x="22959" y="101532"/>
                  </a:lnTo>
                  <a:lnTo>
                    <a:pt x="22968" y="101313"/>
                  </a:lnTo>
                  <a:lnTo>
                    <a:pt x="22959" y="101006"/>
                  </a:lnTo>
                  <a:lnTo>
                    <a:pt x="22968" y="100655"/>
                  </a:lnTo>
                  <a:lnTo>
                    <a:pt x="22985" y="100348"/>
                  </a:lnTo>
                  <a:lnTo>
                    <a:pt x="23010" y="100042"/>
                  </a:lnTo>
                  <a:lnTo>
                    <a:pt x="23044" y="99735"/>
                  </a:lnTo>
                  <a:lnTo>
                    <a:pt x="23078" y="99516"/>
                  </a:lnTo>
                  <a:lnTo>
                    <a:pt x="23120" y="99297"/>
                  </a:lnTo>
                  <a:lnTo>
                    <a:pt x="23163" y="99078"/>
                  </a:lnTo>
                  <a:lnTo>
                    <a:pt x="23214" y="98946"/>
                  </a:lnTo>
                  <a:lnTo>
                    <a:pt x="23273" y="98859"/>
                  </a:lnTo>
                  <a:lnTo>
                    <a:pt x="23324" y="98771"/>
                  </a:lnTo>
                  <a:lnTo>
                    <a:pt x="23384" y="98771"/>
                  </a:lnTo>
                  <a:lnTo>
                    <a:pt x="23443" y="98815"/>
                  </a:lnTo>
                  <a:lnTo>
                    <a:pt x="23511" y="98902"/>
                  </a:lnTo>
                  <a:lnTo>
                    <a:pt x="23570" y="99078"/>
                  </a:lnTo>
                  <a:lnTo>
                    <a:pt x="23630" y="99297"/>
                  </a:lnTo>
                  <a:lnTo>
                    <a:pt x="23681" y="99560"/>
                  </a:lnTo>
                  <a:lnTo>
                    <a:pt x="23715" y="99866"/>
                  </a:lnTo>
                  <a:lnTo>
                    <a:pt x="23740" y="100173"/>
                  </a:lnTo>
                  <a:lnTo>
                    <a:pt x="23757" y="100436"/>
                  </a:lnTo>
                  <a:lnTo>
                    <a:pt x="23757" y="100743"/>
                  </a:lnTo>
                  <a:lnTo>
                    <a:pt x="23757" y="101050"/>
                  </a:lnTo>
                  <a:lnTo>
                    <a:pt x="23740" y="101356"/>
                  </a:lnTo>
                  <a:lnTo>
                    <a:pt x="23715" y="101619"/>
                  </a:lnTo>
                  <a:lnTo>
                    <a:pt x="23689" y="101882"/>
                  </a:lnTo>
                  <a:lnTo>
                    <a:pt x="23647" y="102145"/>
                  </a:lnTo>
                  <a:lnTo>
                    <a:pt x="23604" y="102364"/>
                  </a:lnTo>
                  <a:lnTo>
                    <a:pt x="23553" y="102539"/>
                  </a:lnTo>
                  <a:lnTo>
                    <a:pt x="23502" y="102671"/>
                  </a:lnTo>
                  <a:lnTo>
                    <a:pt x="23443" y="102802"/>
                  </a:lnTo>
                  <a:lnTo>
                    <a:pt x="23375" y="102890"/>
                  </a:lnTo>
                  <a:lnTo>
                    <a:pt x="23282" y="102890"/>
                  </a:lnTo>
                  <a:lnTo>
                    <a:pt x="23265" y="102934"/>
                  </a:lnTo>
                  <a:lnTo>
                    <a:pt x="23231" y="103065"/>
                  </a:lnTo>
                  <a:lnTo>
                    <a:pt x="23205" y="103284"/>
                  </a:lnTo>
                  <a:lnTo>
                    <a:pt x="23197" y="103504"/>
                  </a:lnTo>
                  <a:lnTo>
                    <a:pt x="23205" y="103679"/>
                  </a:lnTo>
                  <a:lnTo>
                    <a:pt x="23231" y="103898"/>
                  </a:lnTo>
                  <a:lnTo>
                    <a:pt x="23265" y="104029"/>
                  </a:lnTo>
                  <a:lnTo>
                    <a:pt x="23282" y="104073"/>
                  </a:lnTo>
                  <a:lnTo>
                    <a:pt x="23307" y="104073"/>
                  </a:lnTo>
                  <a:lnTo>
                    <a:pt x="23384" y="104117"/>
                  </a:lnTo>
                  <a:lnTo>
                    <a:pt x="23452" y="104161"/>
                  </a:lnTo>
                  <a:lnTo>
                    <a:pt x="23528" y="104248"/>
                  </a:lnTo>
                  <a:lnTo>
                    <a:pt x="23596" y="104424"/>
                  </a:lnTo>
                  <a:lnTo>
                    <a:pt x="23664" y="104599"/>
                  </a:lnTo>
                  <a:lnTo>
                    <a:pt x="23723" y="104818"/>
                  </a:lnTo>
                  <a:lnTo>
                    <a:pt x="23766" y="105125"/>
                  </a:lnTo>
                  <a:lnTo>
                    <a:pt x="23808" y="105432"/>
                  </a:lnTo>
                  <a:lnTo>
                    <a:pt x="23774" y="105914"/>
                  </a:lnTo>
                  <a:lnTo>
                    <a:pt x="23740" y="106352"/>
                  </a:lnTo>
                  <a:lnTo>
                    <a:pt x="23698" y="106659"/>
                  </a:lnTo>
                  <a:lnTo>
                    <a:pt x="23655" y="106878"/>
                  </a:lnTo>
                  <a:lnTo>
                    <a:pt x="23604" y="107009"/>
                  </a:lnTo>
                  <a:lnTo>
                    <a:pt x="23545" y="107053"/>
                  </a:lnTo>
                  <a:lnTo>
                    <a:pt x="23485" y="107053"/>
                  </a:lnTo>
                  <a:lnTo>
                    <a:pt x="23418" y="106921"/>
                  </a:lnTo>
                  <a:lnTo>
                    <a:pt x="23375" y="106878"/>
                  </a:lnTo>
                  <a:lnTo>
                    <a:pt x="23341" y="106790"/>
                  </a:lnTo>
                  <a:lnTo>
                    <a:pt x="23299" y="106702"/>
                  </a:lnTo>
                  <a:lnTo>
                    <a:pt x="23265" y="106571"/>
                  </a:lnTo>
                  <a:lnTo>
                    <a:pt x="23197" y="106308"/>
                  </a:lnTo>
                  <a:lnTo>
                    <a:pt x="23137" y="106001"/>
                  </a:lnTo>
                  <a:lnTo>
                    <a:pt x="23086" y="105695"/>
                  </a:lnTo>
                  <a:lnTo>
                    <a:pt x="23044" y="105344"/>
                  </a:lnTo>
                  <a:lnTo>
                    <a:pt x="22959" y="104599"/>
                  </a:lnTo>
                  <a:lnTo>
                    <a:pt x="22874" y="103854"/>
                  </a:lnTo>
                  <a:lnTo>
                    <a:pt x="22840" y="103723"/>
                  </a:lnTo>
                  <a:lnTo>
                    <a:pt x="22806" y="103635"/>
                  </a:lnTo>
                  <a:lnTo>
                    <a:pt x="22772" y="103635"/>
                  </a:lnTo>
                  <a:lnTo>
                    <a:pt x="22738" y="103679"/>
                  </a:lnTo>
                  <a:lnTo>
                    <a:pt x="22704" y="103766"/>
                  </a:lnTo>
                  <a:lnTo>
                    <a:pt x="22687" y="103898"/>
                  </a:lnTo>
                  <a:lnTo>
                    <a:pt x="22679" y="104073"/>
                  </a:lnTo>
                  <a:lnTo>
                    <a:pt x="22679" y="104292"/>
                  </a:lnTo>
                  <a:lnTo>
                    <a:pt x="22747" y="104993"/>
                  </a:lnTo>
                  <a:lnTo>
                    <a:pt x="22832" y="105738"/>
                  </a:lnTo>
                  <a:lnTo>
                    <a:pt x="22874" y="106527"/>
                  </a:lnTo>
                  <a:lnTo>
                    <a:pt x="22891" y="106965"/>
                  </a:lnTo>
                  <a:lnTo>
                    <a:pt x="22900" y="107360"/>
                  </a:lnTo>
                  <a:lnTo>
                    <a:pt x="22900" y="107754"/>
                  </a:lnTo>
                  <a:lnTo>
                    <a:pt x="22891" y="108148"/>
                  </a:lnTo>
                  <a:lnTo>
                    <a:pt x="22874" y="108543"/>
                  </a:lnTo>
                  <a:lnTo>
                    <a:pt x="22840" y="108937"/>
                  </a:lnTo>
                  <a:lnTo>
                    <a:pt x="22789" y="109375"/>
                  </a:lnTo>
                  <a:lnTo>
                    <a:pt x="22721" y="109770"/>
                  </a:lnTo>
                  <a:lnTo>
                    <a:pt x="22645" y="110077"/>
                  </a:lnTo>
                  <a:lnTo>
                    <a:pt x="22594" y="110208"/>
                  </a:lnTo>
                  <a:lnTo>
                    <a:pt x="22552" y="110296"/>
                  </a:lnTo>
                  <a:lnTo>
                    <a:pt x="22509" y="110339"/>
                  </a:lnTo>
                  <a:lnTo>
                    <a:pt x="22458" y="110383"/>
                  </a:lnTo>
                  <a:lnTo>
                    <a:pt x="22416" y="110383"/>
                  </a:lnTo>
                  <a:lnTo>
                    <a:pt x="22365" y="110339"/>
                  </a:lnTo>
                  <a:lnTo>
                    <a:pt x="22322" y="110296"/>
                  </a:lnTo>
                  <a:lnTo>
                    <a:pt x="22271" y="110208"/>
                  </a:lnTo>
                  <a:lnTo>
                    <a:pt x="22229" y="110033"/>
                  </a:lnTo>
                  <a:lnTo>
                    <a:pt x="22186" y="109857"/>
                  </a:lnTo>
                  <a:lnTo>
                    <a:pt x="22119" y="109507"/>
                  </a:lnTo>
                  <a:lnTo>
                    <a:pt x="22076" y="109156"/>
                  </a:lnTo>
                  <a:lnTo>
                    <a:pt x="22042" y="108762"/>
                  </a:lnTo>
                  <a:lnTo>
                    <a:pt x="22017" y="108368"/>
                  </a:lnTo>
                  <a:lnTo>
                    <a:pt x="22008" y="107973"/>
                  </a:lnTo>
                  <a:lnTo>
                    <a:pt x="22017" y="107535"/>
                  </a:lnTo>
                  <a:lnTo>
                    <a:pt x="22025" y="107141"/>
                  </a:lnTo>
                  <a:lnTo>
                    <a:pt x="22051" y="106702"/>
                  </a:lnTo>
                  <a:lnTo>
                    <a:pt x="22076" y="106308"/>
                  </a:lnTo>
                  <a:lnTo>
                    <a:pt x="22110" y="105870"/>
                  </a:lnTo>
                  <a:lnTo>
                    <a:pt x="22195" y="105081"/>
                  </a:lnTo>
                  <a:lnTo>
                    <a:pt x="22288" y="104336"/>
                  </a:lnTo>
                  <a:lnTo>
                    <a:pt x="22382" y="103723"/>
                  </a:lnTo>
                  <a:lnTo>
                    <a:pt x="22399" y="103547"/>
                  </a:lnTo>
                  <a:lnTo>
                    <a:pt x="22407" y="103416"/>
                  </a:lnTo>
                  <a:lnTo>
                    <a:pt x="22407" y="103284"/>
                  </a:lnTo>
                  <a:lnTo>
                    <a:pt x="22407" y="103109"/>
                  </a:lnTo>
                  <a:lnTo>
                    <a:pt x="22390" y="102978"/>
                  </a:lnTo>
                  <a:lnTo>
                    <a:pt x="22373" y="102890"/>
                  </a:lnTo>
                  <a:lnTo>
                    <a:pt x="22348" y="102846"/>
                  </a:lnTo>
                  <a:lnTo>
                    <a:pt x="22314" y="102802"/>
                  </a:lnTo>
                  <a:lnTo>
                    <a:pt x="22152" y="102802"/>
                  </a:lnTo>
                  <a:lnTo>
                    <a:pt x="21991" y="102715"/>
                  </a:lnTo>
                  <a:lnTo>
                    <a:pt x="21906" y="102671"/>
                  </a:lnTo>
                  <a:lnTo>
                    <a:pt x="21830" y="102539"/>
                  </a:lnTo>
                  <a:lnTo>
                    <a:pt x="21762" y="102408"/>
                  </a:lnTo>
                  <a:lnTo>
                    <a:pt x="21685" y="102189"/>
                  </a:lnTo>
                  <a:lnTo>
                    <a:pt x="21635" y="102014"/>
                  </a:lnTo>
                  <a:lnTo>
                    <a:pt x="21592" y="101795"/>
                  </a:lnTo>
                  <a:lnTo>
                    <a:pt x="21558" y="101532"/>
                  </a:lnTo>
                  <a:lnTo>
                    <a:pt x="21533" y="101313"/>
                  </a:lnTo>
                  <a:lnTo>
                    <a:pt x="21516" y="101093"/>
                  </a:lnTo>
                  <a:lnTo>
                    <a:pt x="21507" y="100831"/>
                  </a:lnTo>
                  <a:lnTo>
                    <a:pt x="21507" y="100568"/>
                  </a:lnTo>
                  <a:lnTo>
                    <a:pt x="21516" y="100348"/>
                  </a:lnTo>
                  <a:lnTo>
                    <a:pt x="21533" y="100129"/>
                  </a:lnTo>
                  <a:lnTo>
                    <a:pt x="21550" y="99866"/>
                  </a:lnTo>
                  <a:lnTo>
                    <a:pt x="21575" y="99691"/>
                  </a:lnTo>
                  <a:lnTo>
                    <a:pt x="21609" y="99472"/>
                  </a:lnTo>
                  <a:lnTo>
                    <a:pt x="21652" y="99297"/>
                  </a:lnTo>
                  <a:lnTo>
                    <a:pt x="21694" y="99122"/>
                  </a:lnTo>
                  <a:lnTo>
                    <a:pt x="21745" y="98990"/>
                  </a:lnTo>
                  <a:lnTo>
                    <a:pt x="21796" y="98859"/>
                  </a:lnTo>
                  <a:lnTo>
                    <a:pt x="21872" y="98771"/>
                  </a:lnTo>
                  <a:lnTo>
                    <a:pt x="21940" y="98683"/>
                  </a:lnTo>
                  <a:close/>
                  <a:moveTo>
                    <a:pt x="2038" y="105081"/>
                  </a:moveTo>
                  <a:lnTo>
                    <a:pt x="2132" y="105125"/>
                  </a:lnTo>
                  <a:lnTo>
                    <a:pt x="2225" y="105213"/>
                  </a:lnTo>
                  <a:lnTo>
                    <a:pt x="2335" y="105300"/>
                  </a:lnTo>
                  <a:lnTo>
                    <a:pt x="2446" y="105475"/>
                  </a:lnTo>
                  <a:lnTo>
                    <a:pt x="2548" y="105651"/>
                  </a:lnTo>
                  <a:lnTo>
                    <a:pt x="2641" y="105870"/>
                  </a:lnTo>
                  <a:lnTo>
                    <a:pt x="2743" y="106352"/>
                  </a:lnTo>
                  <a:lnTo>
                    <a:pt x="2845" y="106965"/>
                  </a:lnTo>
                  <a:lnTo>
                    <a:pt x="2896" y="107272"/>
                  </a:lnTo>
                  <a:lnTo>
                    <a:pt x="2938" y="107579"/>
                  </a:lnTo>
                  <a:lnTo>
                    <a:pt x="2972" y="107929"/>
                  </a:lnTo>
                  <a:lnTo>
                    <a:pt x="2998" y="108236"/>
                  </a:lnTo>
                  <a:lnTo>
                    <a:pt x="3015" y="108543"/>
                  </a:lnTo>
                  <a:lnTo>
                    <a:pt x="3023" y="108850"/>
                  </a:lnTo>
                  <a:lnTo>
                    <a:pt x="3015" y="109156"/>
                  </a:lnTo>
                  <a:lnTo>
                    <a:pt x="2989" y="109419"/>
                  </a:lnTo>
                  <a:lnTo>
                    <a:pt x="2955" y="109682"/>
                  </a:lnTo>
                  <a:lnTo>
                    <a:pt x="2904" y="109945"/>
                  </a:lnTo>
                  <a:lnTo>
                    <a:pt x="2828" y="110164"/>
                  </a:lnTo>
                  <a:lnTo>
                    <a:pt x="2735" y="110339"/>
                  </a:lnTo>
                  <a:lnTo>
                    <a:pt x="2616" y="110471"/>
                  </a:lnTo>
                  <a:lnTo>
                    <a:pt x="2497" y="110559"/>
                  </a:lnTo>
                  <a:lnTo>
                    <a:pt x="2378" y="110559"/>
                  </a:lnTo>
                  <a:lnTo>
                    <a:pt x="2268" y="110515"/>
                  </a:lnTo>
                  <a:lnTo>
                    <a:pt x="2030" y="110383"/>
                  </a:lnTo>
                  <a:lnTo>
                    <a:pt x="1919" y="110339"/>
                  </a:lnTo>
                  <a:lnTo>
                    <a:pt x="1801" y="110339"/>
                  </a:lnTo>
                  <a:lnTo>
                    <a:pt x="1699" y="110120"/>
                  </a:lnTo>
                  <a:lnTo>
                    <a:pt x="1605" y="109901"/>
                  </a:lnTo>
                  <a:lnTo>
                    <a:pt x="1512" y="109638"/>
                  </a:lnTo>
                  <a:lnTo>
                    <a:pt x="1418" y="109332"/>
                  </a:lnTo>
                  <a:lnTo>
                    <a:pt x="1351" y="109112"/>
                  </a:lnTo>
                  <a:lnTo>
                    <a:pt x="1308" y="108937"/>
                  </a:lnTo>
                  <a:lnTo>
                    <a:pt x="1283" y="108718"/>
                  </a:lnTo>
                  <a:lnTo>
                    <a:pt x="1274" y="108630"/>
                  </a:lnTo>
                  <a:lnTo>
                    <a:pt x="1283" y="108499"/>
                  </a:lnTo>
                  <a:lnTo>
                    <a:pt x="1300" y="108280"/>
                  </a:lnTo>
                  <a:lnTo>
                    <a:pt x="1342" y="108017"/>
                  </a:lnTo>
                  <a:lnTo>
                    <a:pt x="1410" y="107798"/>
                  </a:lnTo>
                  <a:lnTo>
                    <a:pt x="1495" y="107535"/>
                  </a:lnTo>
                  <a:lnTo>
                    <a:pt x="1580" y="107798"/>
                  </a:lnTo>
                  <a:lnTo>
                    <a:pt x="1673" y="108061"/>
                  </a:lnTo>
                  <a:lnTo>
                    <a:pt x="1733" y="108192"/>
                  </a:lnTo>
                  <a:lnTo>
                    <a:pt x="1792" y="108236"/>
                  </a:lnTo>
                  <a:lnTo>
                    <a:pt x="1911" y="108324"/>
                  </a:lnTo>
                  <a:lnTo>
                    <a:pt x="1945" y="108324"/>
                  </a:lnTo>
                  <a:lnTo>
                    <a:pt x="1970" y="108236"/>
                  </a:lnTo>
                  <a:lnTo>
                    <a:pt x="1987" y="108105"/>
                  </a:lnTo>
                  <a:lnTo>
                    <a:pt x="1996" y="107973"/>
                  </a:lnTo>
                  <a:lnTo>
                    <a:pt x="1996" y="107798"/>
                  </a:lnTo>
                  <a:lnTo>
                    <a:pt x="1979" y="107666"/>
                  </a:lnTo>
                  <a:lnTo>
                    <a:pt x="1962" y="107535"/>
                  </a:lnTo>
                  <a:lnTo>
                    <a:pt x="1936" y="107447"/>
                  </a:lnTo>
                  <a:lnTo>
                    <a:pt x="1868" y="107316"/>
                  </a:lnTo>
                  <a:lnTo>
                    <a:pt x="1801" y="107184"/>
                  </a:lnTo>
                  <a:lnTo>
                    <a:pt x="1733" y="107009"/>
                  </a:lnTo>
                  <a:lnTo>
                    <a:pt x="1673" y="106790"/>
                  </a:lnTo>
                  <a:lnTo>
                    <a:pt x="1665" y="106396"/>
                  </a:lnTo>
                  <a:lnTo>
                    <a:pt x="1665" y="106045"/>
                  </a:lnTo>
                  <a:lnTo>
                    <a:pt x="1673" y="105782"/>
                  </a:lnTo>
                  <a:lnTo>
                    <a:pt x="1690" y="105563"/>
                  </a:lnTo>
                  <a:lnTo>
                    <a:pt x="1716" y="105388"/>
                  </a:lnTo>
                  <a:lnTo>
                    <a:pt x="1750" y="105256"/>
                  </a:lnTo>
                  <a:lnTo>
                    <a:pt x="1792" y="105169"/>
                  </a:lnTo>
                  <a:lnTo>
                    <a:pt x="1852" y="105169"/>
                  </a:lnTo>
                  <a:lnTo>
                    <a:pt x="1894" y="105125"/>
                  </a:lnTo>
                  <a:lnTo>
                    <a:pt x="1936" y="105081"/>
                  </a:lnTo>
                  <a:close/>
                  <a:moveTo>
                    <a:pt x="6683" y="104029"/>
                  </a:moveTo>
                  <a:lnTo>
                    <a:pt x="6666" y="105563"/>
                  </a:lnTo>
                  <a:lnTo>
                    <a:pt x="6649" y="107053"/>
                  </a:lnTo>
                  <a:lnTo>
                    <a:pt x="6623" y="108368"/>
                  </a:lnTo>
                  <a:lnTo>
                    <a:pt x="6598" y="109726"/>
                  </a:lnTo>
                  <a:lnTo>
                    <a:pt x="6581" y="110427"/>
                  </a:lnTo>
                  <a:lnTo>
                    <a:pt x="6581" y="111128"/>
                  </a:lnTo>
                  <a:lnTo>
                    <a:pt x="6581" y="111785"/>
                  </a:lnTo>
                  <a:lnTo>
                    <a:pt x="6589" y="112443"/>
                  </a:lnTo>
                  <a:lnTo>
                    <a:pt x="6530" y="112618"/>
                  </a:lnTo>
                  <a:lnTo>
                    <a:pt x="6479" y="112793"/>
                  </a:lnTo>
                  <a:lnTo>
                    <a:pt x="6436" y="113012"/>
                  </a:lnTo>
                  <a:lnTo>
                    <a:pt x="6394" y="113275"/>
                  </a:lnTo>
                  <a:lnTo>
                    <a:pt x="6360" y="113582"/>
                  </a:lnTo>
                  <a:lnTo>
                    <a:pt x="6335" y="113889"/>
                  </a:lnTo>
                  <a:lnTo>
                    <a:pt x="6318" y="114196"/>
                  </a:lnTo>
                  <a:lnTo>
                    <a:pt x="6301" y="114502"/>
                  </a:lnTo>
                  <a:lnTo>
                    <a:pt x="6190" y="114064"/>
                  </a:lnTo>
                  <a:lnTo>
                    <a:pt x="6071" y="113626"/>
                  </a:lnTo>
                  <a:lnTo>
                    <a:pt x="6122" y="112399"/>
                  </a:lnTo>
                  <a:lnTo>
                    <a:pt x="6182" y="111172"/>
                  </a:lnTo>
                  <a:lnTo>
                    <a:pt x="6250" y="109945"/>
                  </a:lnTo>
                  <a:lnTo>
                    <a:pt x="6326" y="108762"/>
                  </a:lnTo>
                  <a:lnTo>
                    <a:pt x="6411" y="107579"/>
                  </a:lnTo>
                  <a:lnTo>
                    <a:pt x="6496" y="106352"/>
                  </a:lnTo>
                  <a:lnTo>
                    <a:pt x="6683" y="104029"/>
                  </a:lnTo>
                  <a:close/>
                  <a:moveTo>
                    <a:pt x="20369" y="103416"/>
                  </a:moveTo>
                  <a:lnTo>
                    <a:pt x="20429" y="103504"/>
                  </a:lnTo>
                  <a:lnTo>
                    <a:pt x="20488" y="103635"/>
                  </a:lnTo>
                  <a:lnTo>
                    <a:pt x="20539" y="103766"/>
                  </a:lnTo>
                  <a:lnTo>
                    <a:pt x="20590" y="103986"/>
                  </a:lnTo>
                  <a:lnTo>
                    <a:pt x="20641" y="104248"/>
                  </a:lnTo>
                  <a:lnTo>
                    <a:pt x="20675" y="104555"/>
                  </a:lnTo>
                  <a:lnTo>
                    <a:pt x="20709" y="104950"/>
                  </a:lnTo>
                  <a:lnTo>
                    <a:pt x="20718" y="105213"/>
                  </a:lnTo>
                  <a:lnTo>
                    <a:pt x="20726" y="105475"/>
                  </a:lnTo>
                  <a:lnTo>
                    <a:pt x="20735" y="105782"/>
                  </a:lnTo>
                  <a:lnTo>
                    <a:pt x="20726" y="106045"/>
                  </a:lnTo>
                  <a:lnTo>
                    <a:pt x="20709" y="106527"/>
                  </a:lnTo>
                  <a:lnTo>
                    <a:pt x="20675" y="107009"/>
                  </a:lnTo>
                  <a:lnTo>
                    <a:pt x="20624" y="107491"/>
                  </a:lnTo>
                  <a:lnTo>
                    <a:pt x="20565" y="107886"/>
                  </a:lnTo>
                  <a:lnTo>
                    <a:pt x="20488" y="108280"/>
                  </a:lnTo>
                  <a:lnTo>
                    <a:pt x="20412" y="108630"/>
                  </a:lnTo>
                  <a:lnTo>
                    <a:pt x="20378" y="108806"/>
                  </a:lnTo>
                  <a:lnTo>
                    <a:pt x="20369" y="108981"/>
                  </a:lnTo>
                  <a:lnTo>
                    <a:pt x="20378" y="109156"/>
                  </a:lnTo>
                  <a:lnTo>
                    <a:pt x="20395" y="109332"/>
                  </a:lnTo>
                  <a:lnTo>
                    <a:pt x="20429" y="109463"/>
                  </a:lnTo>
                  <a:lnTo>
                    <a:pt x="20463" y="109551"/>
                  </a:lnTo>
                  <a:lnTo>
                    <a:pt x="20505" y="109594"/>
                  </a:lnTo>
                  <a:lnTo>
                    <a:pt x="20539" y="109507"/>
                  </a:lnTo>
                  <a:lnTo>
                    <a:pt x="20599" y="109419"/>
                  </a:lnTo>
                  <a:lnTo>
                    <a:pt x="20650" y="109332"/>
                  </a:lnTo>
                  <a:lnTo>
                    <a:pt x="20701" y="109288"/>
                  </a:lnTo>
                  <a:lnTo>
                    <a:pt x="20752" y="109288"/>
                  </a:lnTo>
                  <a:lnTo>
                    <a:pt x="20794" y="109332"/>
                  </a:lnTo>
                  <a:lnTo>
                    <a:pt x="20836" y="109375"/>
                  </a:lnTo>
                  <a:lnTo>
                    <a:pt x="20879" y="109463"/>
                  </a:lnTo>
                  <a:lnTo>
                    <a:pt x="20921" y="109551"/>
                  </a:lnTo>
                  <a:lnTo>
                    <a:pt x="20981" y="109814"/>
                  </a:lnTo>
                  <a:lnTo>
                    <a:pt x="21032" y="110120"/>
                  </a:lnTo>
                  <a:lnTo>
                    <a:pt x="21074" y="110515"/>
                  </a:lnTo>
                  <a:lnTo>
                    <a:pt x="21100" y="110909"/>
                  </a:lnTo>
                  <a:lnTo>
                    <a:pt x="21108" y="111347"/>
                  </a:lnTo>
                  <a:lnTo>
                    <a:pt x="21108" y="111785"/>
                  </a:lnTo>
                  <a:lnTo>
                    <a:pt x="21083" y="112180"/>
                  </a:lnTo>
                  <a:lnTo>
                    <a:pt x="21049" y="112530"/>
                  </a:lnTo>
                  <a:lnTo>
                    <a:pt x="21023" y="112706"/>
                  </a:lnTo>
                  <a:lnTo>
                    <a:pt x="20989" y="112837"/>
                  </a:lnTo>
                  <a:lnTo>
                    <a:pt x="20955" y="112969"/>
                  </a:lnTo>
                  <a:lnTo>
                    <a:pt x="20913" y="113100"/>
                  </a:lnTo>
                  <a:lnTo>
                    <a:pt x="20870" y="113188"/>
                  </a:lnTo>
                  <a:lnTo>
                    <a:pt x="20828" y="113232"/>
                  </a:lnTo>
                  <a:lnTo>
                    <a:pt x="20769" y="113275"/>
                  </a:lnTo>
                  <a:lnTo>
                    <a:pt x="20709" y="113275"/>
                  </a:lnTo>
                  <a:lnTo>
                    <a:pt x="20650" y="113232"/>
                  </a:lnTo>
                  <a:lnTo>
                    <a:pt x="20590" y="113188"/>
                  </a:lnTo>
                  <a:lnTo>
                    <a:pt x="20539" y="113056"/>
                  </a:lnTo>
                  <a:lnTo>
                    <a:pt x="20488" y="112925"/>
                  </a:lnTo>
                  <a:lnTo>
                    <a:pt x="20437" y="112750"/>
                  </a:lnTo>
                  <a:lnTo>
                    <a:pt x="20403" y="112530"/>
                  </a:lnTo>
                  <a:lnTo>
                    <a:pt x="20361" y="112311"/>
                  </a:lnTo>
                  <a:lnTo>
                    <a:pt x="20327" y="112092"/>
                  </a:lnTo>
                  <a:lnTo>
                    <a:pt x="20268" y="111566"/>
                  </a:lnTo>
                  <a:lnTo>
                    <a:pt x="20225" y="110997"/>
                  </a:lnTo>
                  <a:lnTo>
                    <a:pt x="20183" y="110383"/>
                  </a:lnTo>
                  <a:lnTo>
                    <a:pt x="20149" y="109814"/>
                  </a:lnTo>
                  <a:lnTo>
                    <a:pt x="20132" y="109638"/>
                  </a:lnTo>
                  <a:lnTo>
                    <a:pt x="20115" y="109507"/>
                  </a:lnTo>
                  <a:lnTo>
                    <a:pt x="20081" y="109463"/>
                  </a:lnTo>
                  <a:lnTo>
                    <a:pt x="20055" y="109419"/>
                  </a:lnTo>
                  <a:lnTo>
                    <a:pt x="20021" y="109463"/>
                  </a:lnTo>
                  <a:lnTo>
                    <a:pt x="19987" y="109551"/>
                  </a:lnTo>
                  <a:lnTo>
                    <a:pt x="19962" y="109638"/>
                  </a:lnTo>
                  <a:lnTo>
                    <a:pt x="19945" y="109770"/>
                  </a:lnTo>
                  <a:lnTo>
                    <a:pt x="19936" y="109901"/>
                  </a:lnTo>
                  <a:lnTo>
                    <a:pt x="19885" y="110778"/>
                  </a:lnTo>
                  <a:lnTo>
                    <a:pt x="19835" y="111698"/>
                  </a:lnTo>
                  <a:lnTo>
                    <a:pt x="19758" y="112706"/>
                  </a:lnTo>
                  <a:lnTo>
                    <a:pt x="19724" y="113144"/>
                  </a:lnTo>
                  <a:lnTo>
                    <a:pt x="19673" y="113582"/>
                  </a:lnTo>
                  <a:lnTo>
                    <a:pt x="19622" y="114020"/>
                  </a:lnTo>
                  <a:lnTo>
                    <a:pt x="19563" y="114371"/>
                  </a:lnTo>
                  <a:lnTo>
                    <a:pt x="19495" y="114678"/>
                  </a:lnTo>
                  <a:lnTo>
                    <a:pt x="19427" y="114897"/>
                  </a:lnTo>
                  <a:lnTo>
                    <a:pt x="19342" y="115072"/>
                  </a:lnTo>
                  <a:lnTo>
                    <a:pt x="19257" y="115160"/>
                  </a:lnTo>
                  <a:lnTo>
                    <a:pt x="19155" y="115116"/>
                  </a:lnTo>
                  <a:lnTo>
                    <a:pt x="19053" y="114984"/>
                  </a:lnTo>
                  <a:lnTo>
                    <a:pt x="18994" y="114897"/>
                  </a:lnTo>
                  <a:lnTo>
                    <a:pt x="18943" y="114765"/>
                  </a:lnTo>
                  <a:lnTo>
                    <a:pt x="18892" y="114634"/>
                  </a:lnTo>
                  <a:lnTo>
                    <a:pt x="18858" y="114459"/>
                  </a:lnTo>
                  <a:lnTo>
                    <a:pt x="18824" y="114283"/>
                  </a:lnTo>
                  <a:lnTo>
                    <a:pt x="18799" y="114108"/>
                  </a:lnTo>
                  <a:lnTo>
                    <a:pt x="18782" y="113933"/>
                  </a:lnTo>
                  <a:lnTo>
                    <a:pt x="18773" y="113714"/>
                  </a:lnTo>
                  <a:lnTo>
                    <a:pt x="18765" y="113538"/>
                  </a:lnTo>
                  <a:lnTo>
                    <a:pt x="18756" y="113319"/>
                  </a:lnTo>
                  <a:lnTo>
                    <a:pt x="18765" y="112881"/>
                  </a:lnTo>
                  <a:lnTo>
                    <a:pt x="18790" y="112399"/>
                  </a:lnTo>
                  <a:lnTo>
                    <a:pt x="18824" y="111961"/>
                  </a:lnTo>
                  <a:lnTo>
                    <a:pt x="18875" y="111479"/>
                  </a:lnTo>
                  <a:lnTo>
                    <a:pt x="18926" y="110997"/>
                  </a:lnTo>
                  <a:lnTo>
                    <a:pt x="18994" y="110559"/>
                  </a:lnTo>
                  <a:lnTo>
                    <a:pt x="19053" y="110120"/>
                  </a:lnTo>
                  <a:lnTo>
                    <a:pt x="19189" y="109375"/>
                  </a:lnTo>
                  <a:lnTo>
                    <a:pt x="19308" y="108806"/>
                  </a:lnTo>
                  <a:lnTo>
                    <a:pt x="19334" y="108630"/>
                  </a:lnTo>
                  <a:lnTo>
                    <a:pt x="19342" y="108455"/>
                  </a:lnTo>
                  <a:lnTo>
                    <a:pt x="19334" y="108324"/>
                  </a:lnTo>
                  <a:lnTo>
                    <a:pt x="19317" y="108148"/>
                  </a:lnTo>
                  <a:lnTo>
                    <a:pt x="19291" y="108017"/>
                  </a:lnTo>
                  <a:lnTo>
                    <a:pt x="19257" y="107973"/>
                  </a:lnTo>
                  <a:lnTo>
                    <a:pt x="19223" y="107929"/>
                  </a:lnTo>
                  <a:lnTo>
                    <a:pt x="19181" y="107973"/>
                  </a:lnTo>
                  <a:lnTo>
                    <a:pt x="19130" y="108105"/>
                  </a:lnTo>
                  <a:lnTo>
                    <a:pt x="19087" y="108192"/>
                  </a:lnTo>
                  <a:lnTo>
                    <a:pt x="19036" y="108236"/>
                  </a:lnTo>
                  <a:lnTo>
                    <a:pt x="18994" y="108280"/>
                  </a:lnTo>
                  <a:lnTo>
                    <a:pt x="18952" y="108280"/>
                  </a:lnTo>
                  <a:lnTo>
                    <a:pt x="18909" y="108236"/>
                  </a:lnTo>
                  <a:lnTo>
                    <a:pt x="18841" y="108105"/>
                  </a:lnTo>
                  <a:lnTo>
                    <a:pt x="18773" y="107929"/>
                  </a:lnTo>
                  <a:lnTo>
                    <a:pt x="18722" y="107623"/>
                  </a:lnTo>
                  <a:lnTo>
                    <a:pt x="18680" y="107316"/>
                  </a:lnTo>
                  <a:lnTo>
                    <a:pt x="18646" y="106921"/>
                  </a:lnTo>
                  <a:lnTo>
                    <a:pt x="18629" y="106527"/>
                  </a:lnTo>
                  <a:lnTo>
                    <a:pt x="18620" y="106089"/>
                  </a:lnTo>
                  <a:lnTo>
                    <a:pt x="18629" y="105651"/>
                  </a:lnTo>
                  <a:lnTo>
                    <a:pt x="18646" y="105213"/>
                  </a:lnTo>
                  <a:lnTo>
                    <a:pt x="18688" y="104818"/>
                  </a:lnTo>
                  <a:lnTo>
                    <a:pt x="18739" y="104424"/>
                  </a:lnTo>
                  <a:lnTo>
                    <a:pt x="18807" y="104117"/>
                  </a:lnTo>
                  <a:lnTo>
                    <a:pt x="18892" y="103810"/>
                  </a:lnTo>
                  <a:lnTo>
                    <a:pt x="18960" y="103679"/>
                  </a:lnTo>
                  <a:lnTo>
                    <a:pt x="19019" y="103591"/>
                  </a:lnTo>
                  <a:lnTo>
                    <a:pt x="19087" y="103547"/>
                  </a:lnTo>
                  <a:lnTo>
                    <a:pt x="19155" y="103504"/>
                  </a:lnTo>
                  <a:lnTo>
                    <a:pt x="19215" y="103547"/>
                  </a:lnTo>
                  <a:lnTo>
                    <a:pt x="19274" y="103591"/>
                  </a:lnTo>
                  <a:lnTo>
                    <a:pt x="19334" y="103723"/>
                  </a:lnTo>
                  <a:lnTo>
                    <a:pt x="19393" y="103854"/>
                  </a:lnTo>
                  <a:lnTo>
                    <a:pt x="19444" y="103986"/>
                  </a:lnTo>
                  <a:lnTo>
                    <a:pt x="19503" y="104161"/>
                  </a:lnTo>
                  <a:lnTo>
                    <a:pt x="19546" y="104380"/>
                  </a:lnTo>
                  <a:lnTo>
                    <a:pt x="19597" y="104643"/>
                  </a:lnTo>
                  <a:lnTo>
                    <a:pt x="19682" y="105125"/>
                  </a:lnTo>
                  <a:lnTo>
                    <a:pt x="19750" y="105695"/>
                  </a:lnTo>
                  <a:lnTo>
                    <a:pt x="19775" y="106133"/>
                  </a:lnTo>
                  <a:lnTo>
                    <a:pt x="19818" y="106527"/>
                  </a:lnTo>
                  <a:lnTo>
                    <a:pt x="19843" y="106702"/>
                  </a:lnTo>
                  <a:lnTo>
                    <a:pt x="19877" y="106790"/>
                  </a:lnTo>
                  <a:lnTo>
                    <a:pt x="19911" y="106790"/>
                  </a:lnTo>
                  <a:lnTo>
                    <a:pt x="19953" y="106746"/>
                  </a:lnTo>
                  <a:lnTo>
                    <a:pt x="19979" y="106659"/>
                  </a:lnTo>
                  <a:lnTo>
                    <a:pt x="20004" y="106527"/>
                  </a:lnTo>
                  <a:lnTo>
                    <a:pt x="20013" y="106352"/>
                  </a:lnTo>
                  <a:lnTo>
                    <a:pt x="20004" y="106133"/>
                  </a:lnTo>
                  <a:lnTo>
                    <a:pt x="19979" y="105782"/>
                  </a:lnTo>
                  <a:lnTo>
                    <a:pt x="19945" y="105432"/>
                  </a:lnTo>
                  <a:lnTo>
                    <a:pt x="19945" y="105344"/>
                  </a:lnTo>
                  <a:lnTo>
                    <a:pt x="19953" y="105256"/>
                  </a:lnTo>
                  <a:lnTo>
                    <a:pt x="19962" y="105125"/>
                  </a:lnTo>
                  <a:lnTo>
                    <a:pt x="19945" y="104555"/>
                  </a:lnTo>
                  <a:lnTo>
                    <a:pt x="19970" y="104292"/>
                  </a:lnTo>
                  <a:lnTo>
                    <a:pt x="19996" y="104073"/>
                  </a:lnTo>
                  <a:lnTo>
                    <a:pt x="20038" y="103898"/>
                  </a:lnTo>
                  <a:lnTo>
                    <a:pt x="20081" y="103723"/>
                  </a:lnTo>
                  <a:lnTo>
                    <a:pt x="20132" y="103591"/>
                  </a:lnTo>
                  <a:lnTo>
                    <a:pt x="20191" y="103504"/>
                  </a:lnTo>
                  <a:lnTo>
                    <a:pt x="20251" y="103416"/>
                  </a:lnTo>
                  <a:close/>
                  <a:moveTo>
                    <a:pt x="11599" y="111829"/>
                  </a:moveTo>
                  <a:lnTo>
                    <a:pt x="11650" y="111917"/>
                  </a:lnTo>
                  <a:lnTo>
                    <a:pt x="11692" y="112005"/>
                  </a:lnTo>
                  <a:lnTo>
                    <a:pt x="11735" y="112136"/>
                  </a:lnTo>
                  <a:lnTo>
                    <a:pt x="11760" y="112268"/>
                  </a:lnTo>
                  <a:lnTo>
                    <a:pt x="11794" y="112487"/>
                  </a:lnTo>
                  <a:lnTo>
                    <a:pt x="11811" y="112662"/>
                  </a:lnTo>
                  <a:lnTo>
                    <a:pt x="11828" y="112881"/>
                  </a:lnTo>
                  <a:lnTo>
                    <a:pt x="11845" y="113100"/>
                  </a:lnTo>
                  <a:lnTo>
                    <a:pt x="11845" y="113363"/>
                  </a:lnTo>
                  <a:lnTo>
                    <a:pt x="11845" y="113582"/>
                  </a:lnTo>
                  <a:lnTo>
                    <a:pt x="11845" y="113845"/>
                  </a:lnTo>
                  <a:lnTo>
                    <a:pt x="11828" y="114064"/>
                  </a:lnTo>
                  <a:lnTo>
                    <a:pt x="11811" y="114283"/>
                  </a:lnTo>
                  <a:lnTo>
                    <a:pt x="11794" y="114502"/>
                  </a:lnTo>
                  <a:lnTo>
                    <a:pt x="11760" y="114721"/>
                  </a:lnTo>
                  <a:lnTo>
                    <a:pt x="11743" y="114853"/>
                  </a:lnTo>
                  <a:lnTo>
                    <a:pt x="11735" y="115028"/>
                  </a:lnTo>
                  <a:lnTo>
                    <a:pt x="11735" y="115203"/>
                  </a:lnTo>
                  <a:lnTo>
                    <a:pt x="11752" y="115379"/>
                  </a:lnTo>
                  <a:lnTo>
                    <a:pt x="11769" y="115510"/>
                  </a:lnTo>
                  <a:lnTo>
                    <a:pt x="11794" y="115598"/>
                  </a:lnTo>
                  <a:lnTo>
                    <a:pt x="11828" y="115642"/>
                  </a:lnTo>
                  <a:lnTo>
                    <a:pt x="11862" y="115598"/>
                  </a:lnTo>
                  <a:lnTo>
                    <a:pt x="11947" y="115510"/>
                  </a:lnTo>
                  <a:lnTo>
                    <a:pt x="12032" y="115423"/>
                  </a:lnTo>
                  <a:lnTo>
                    <a:pt x="12202" y="115423"/>
                  </a:lnTo>
                  <a:lnTo>
                    <a:pt x="12278" y="115554"/>
                  </a:lnTo>
                  <a:lnTo>
                    <a:pt x="12346" y="115729"/>
                  </a:lnTo>
                  <a:lnTo>
                    <a:pt x="12380" y="115861"/>
                  </a:lnTo>
                  <a:lnTo>
                    <a:pt x="12414" y="116036"/>
                  </a:lnTo>
                  <a:lnTo>
                    <a:pt x="12439" y="116211"/>
                  </a:lnTo>
                  <a:lnTo>
                    <a:pt x="12465" y="116430"/>
                  </a:lnTo>
                  <a:lnTo>
                    <a:pt x="12482" y="116650"/>
                  </a:lnTo>
                  <a:lnTo>
                    <a:pt x="12490" y="116869"/>
                  </a:lnTo>
                  <a:lnTo>
                    <a:pt x="12499" y="117044"/>
                  </a:lnTo>
                  <a:lnTo>
                    <a:pt x="12499" y="117263"/>
                  </a:lnTo>
                  <a:lnTo>
                    <a:pt x="12490" y="117438"/>
                  </a:lnTo>
                  <a:lnTo>
                    <a:pt x="12482" y="117614"/>
                  </a:lnTo>
                  <a:lnTo>
                    <a:pt x="12448" y="117964"/>
                  </a:lnTo>
                  <a:lnTo>
                    <a:pt x="12405" y="118227"/>
                  </a:lnTo>
                  <a:lnTo>
                    <a:pt x="12346" y="118402"/>
                  </a:lnTo>
                  <a:lnTo>
                    <a:pt x="12269" y="118534"/>
                  </a:lnTo>
                  <a:lnTo>
                    <a:pt x="12185" y="118578"/>
                  </a:lnTo>
                  <a:lnTo>
                    <a:pt x="12134" y="118578"/>
                  </a:lnTo>
                  <a:lnTo>
                    <a:pt x="12083" y="118534"/>
                  </a:lnTo>
                  <a:lnTo>
                    <a:pt x="12032" y="118490"/>
                  </a:lnTo>
                  <a:lnTo>
                    <a:pt x="11989" y="118358"/>
                  </a:lnTo>
                  <a:lnTo>
                    <a:pt x="11904" y="118139"/>
                  </a:lnTo>
                  <a:lnTo>
                    <a:pt x="11828" y="117833"/>
                  </a:lnTo>
                  <a:lnTo>
                    <a:pt x="11760" y="117482"/>
                  </a:lnTo>
                  <a:lnTo>
                    <a:pt x="11701" y="117088"/>
                  </a:lnTo>
                  <a:lnTo>
                    <a:pt x="11565" y="116299"/>
                  </a:lnTo>
                  <a:lnTo>
                    <a:pt x="11539" y="116167"/>
                  </a:lnTo>
                  <a:lnTo>
                    <a:pt x="11505" y="116124"/>
                  </a:lnTo>
                  <a:lnTo>
                    <a:pt x="11471" y="116167"/>
                  </a:lnTo>
                  <a:lnTo>
                    <a:pt x="11446" y="116255"/>
                  </a:lnTo>
                  <a:lnTo>
                    <a:pt x="11420" y="116387"/>
                  </a:lnTo>
                  <a:lnTo>
                    <a:pt x="11412" y="116562"/>
                  </a:lnTo>
                  <a:lnTo>
                    <a:pt x="11403" y="116737"/>
                  </a:lnTo>
                  <a:lnTo>
                    <a:pt x="11412" y="116912"/>
                  </a:lnTo>
                  <a:lnTo>
                    <a:pt x="11454" y="117219"/>
                  </a:lnTo>
                  <a:lnTo>
                    <a:pt x="11488" y="117526"/>
                  </a:lnTo>
                  <a:lnTo>
                    <a:pt x="11463" y="118358"/>
                  </a:lnTo>
                  <a:lnTo>
                    <a:pt x="11437" y="118753"/>
                  </a:lnTo>
                  <a:lnTo>
                    <a:pt x="11412" y="119147"/>
                  </a:lnTo>
                  <a:lnTo>
                    <a:pt x="11378" y="119498"/>
                  </a:lnTo>
                  <a:lnTo>
                    <a:pt x="11335" y="119848"/>
                  </a:lnTo>
                  <a:lnTo>
                    <a:pt x="11285" y="120155"/>
                  </a:lnTo>
                  <a:lnTo>
                    <a:pt x="11225" y="120418"/>
                  </a:lnTo>
                  <a:lnTo>
                    <a:pt x="11191" y="120374"/>
                  </a:lnTo>
                  <a:lnTo>
                    <a:pt x="11149" y="120374"/>
                  </a:lnTo>
                  <a:lnTo>
                    <a:pt x="11123" y="120462"/>
                  </a:lnTo>
                  <a:lnTo>
                    <a:pt x="11106" y="120549"/>
                  </a:lnTo>
                  <a:lnTo>
                    <a:pt x="11098" y="120637"/>
                  </a:lnTo>
                  <a:lnTo>
                    <a:pt x="11089" y="120856"/>
                  </a:lnTo>
                  <a:lnTo>
                    <a:pt x="11030" y="120988"/>
                  </a:lnTo>
                  <a:lnTo>
                    <a:pt x="10962" y="121075"/>
                  </a:lnTo>
                  <a:lnTo>
                    <a:pt x="10894" y="121119"/>
                  </a:lnTo>
                  <a:lnTo>
                    <a:pt x="10835" y="121163"/>
                  </a:lnTo>
                  <a:lnTo>
                    <a:pt x="10767" y="121119"/>
                  </a:lnTo>
                  <a:lnTo>
                    <a:pt x="10707" y="121075"/>
                  </a:lnTo>
                  <a:lnTo>
                    <a:pt x="10639" y="120944"/>
                  </a:lnTo>
                  <a:lnTo>
                    <a:pt x="10580" y="120769"/>
                  </a:lnTo>
                  <a:lnTo>
                    <a:pt x="10529" y="120549"/>
                  </a:lnTo>
                  <a:lnTo>
                    <a:pt x="10478" y="120287"/>
                  </a:lnTo>
                  <a:lnTo>
                    <a:pt x="10444" y="120024"/>
                  </a:lnTo>
                  <a:lnTo>
                    <a:pt x="10419" y="119717"/>
                  </a:lnTo>
                  <a:lnTo>
                    <a:pt x="10393" y="119454"/>
                  </a:lnTo>
                  <a:lnTo>
                    <a:pt x="10385" y="119147"/>
                  </a:lnTo>
                  <a:lnTo>
                    <a:pt x="10385" y="118841"/>
                  </a:lnTo>
                  <a:lnTo>
                    <a:pt x="10385" y="118534"/>
                  </a:lnTo>
                  <a:lnTo>
                    <a:pt x="10402" y="118227"/>
                  </a:lnTo>
                  <a:lnTo>
                    <a:pt x="10427" y="117964"/>
                  </a:lnTo>
                  <a:lnTo>
                    <a:pt x="10461" y="117701"/>
                  </a:lnTo>
                  <a:lnTo>
                    <a:pt x="10495" y="117482"/>
                  </a:lnTo>
                  <a:lnTo>
                    <a:pt x="10546" y="117307"/>
                  </a:lnTo>
                  <a:lnTo>
                    <a:pt x="10605" y="117132"/>
                  </a:lnTo>
                  <a:lnTo>
                    <a:pt x="10673" y="117044"/>
                  </a:lnTo>
                  <a:lnTo>
                    <a:pt x="10741" y="116956"/>
                  </a:lnTo>
                  <a:lnTo>
                    <a:pt x="10784" y="116912"/>
                  </a:lnTo>
                  <a:lnTo>
                    <a:pt x="10818" y="116781"/>
                  </a:lnTo>
                  <a:lnTo>
                    <a:pt x="10835" y="116650"/>
                  </a:lnTo>
                  <a:lnTo>
                    <a:pt x="10835" y="116474"/>
                  </a:lnTo>
                  <a:lnTo>
                    <a:pt x="10835" y="116255"/>
                  </a:lnTo>
                  <a:lnTo>
                    <a:pt x="10818" y="116124"/>
                  </a:lnTo>
                  <a:lnTo>
                    <a:pt x="10784" y="115992"/>
                  </a:lnTo>
                  <a:lnTo>
                    <a:pt x="10520" y="115992"/>
                  </a:lnTo>
                  <a:lnTo>
                    <a:pt x="10410" y="115905"/>
                  </a:lnTo>
                  <a:lnTo>
                    <a:pt x="10359" y="115817"/>
                  </a:lnTo>
                  <a:lnTo>
                    <a:pt x="10308" y="115729"/>
                  </a:lnTo>
                  <a:lnTo>
                    <a:pt x="10223" y="115466"/>
                  </a:lnTo>
                  <a:lnTo>
                    <a:pt x="10164" y="115160"/>
                  </a:lnTo>
                  <a:lnTo>
                    <a:pt x="10138" y="114984"/>
                  </a:lnTo>
                  <a:lnTo>
                    <a:pt x="10121" y="114809"/>
                  </a:lnTo>
                  <a:lnTo>
                    <a:pt x="10113" y="114634"/>
                  </a:lnTo>
                  <a:lnTo>
                    <a:pt x="10104" y="114459"/>
                  </a:lnTo>
                  <a:lnTo>
                    <a:pt x="10104" y="114283"/>
                  </a:lnTo>
                  <a:lnTo>
                    <a:pt x="10113" y="114064"/>
                  </a:lnTo>
                  <a:lnTo>
                    <a:pt x="10121" y="113889"/>
                  </a:lnTo>
                  <a:lnTo>
                    <a:pt x="10138" y="113714"/>
                  </a:lnTo>
                  <a:lnTo>
                    <a:pt x="10181" y="113407"/>
                  </a:lnTo>
                  <a:lnTo>
                    <a:pt x="10249" y="113056"/>
                  </a:lnTo>
                  <a:lnTo>
                    <a:pt x="10308" y="112881"/>
                  </a:lnTo>
                  <a:lnTo>
                    <a:pt x="10359" y="112750"/>
                  </a:lnTo>
                  <a:lnTo>
                    <a:pt x="10419" y="112662"/>
                  </a:lnTo>
                  <a:lnTo>
                    <a:pt x="10478" y="112618"/>
                  </a:lnTo>
                  <a:lnTo>
                    <a:pt x="10588" y="112618"/>
                  </a:lnTo>
                  <a:lnTo>
                    <a:pt x="10639" y="112706"/>
                  </a:lnTo>
                  <a:lnTo>
                    <a:pt x="10690" y="112793"/>
                  </a:lnTo>
                  <a:lnTo>
                    <a:pt x="10792" y="113100"/>
                  </a:lnTo>
                  <a:lnTo>
                    <a:pt x="10894" y="113451"/>
                  </a:lnTo>
                  <a:lnTo>
                    <a:pt x="10979" y="113889"/>
                  </a:lnTo>
                  <a:lnTo>
                    <a:pt x="11064" y="114327"/>
                  </a:lnTo>
                  <a:lnTo>
                    <a:pt x="11081" y="114459"/>
                  </a:lnTo>
                  <a:lnTo>
                    <a:pt x="11115" y="114502"/>
                  </a:lnTo>
                  <a:lnTo>
                    <a:pt x="11140" y="114502"/>
                  </a:lnTo>
                  <a:lnTo>
                    <a:pt x="11166" y="114459"/>
                  </a:lnTo>
                  <a:lnTo>
                    <a:pt x="11200" y="114371"/>
                  </a:lnTo>
                  <a:lnTo>
                    <a:pt x="11217" y="114283"/>
                  </a:lnTo>
                  <a:lnTo>
                    <a:pt x="11234" y="114152"/>
                  </a:lnTo>
                  <a:lnTo>
                    <a:pt x="11234" y="113976"/>
                  </a:lnTo>
                  <a:lnTo>
                    <a:pt x="11234" y="113582"/>
                  </a:lnTo>
                  <a:lnTo>
                    <a:pt x="11242" y="113232"/>
                  </a:lnTo>
                  <a:lnTo>
                    <a:pt x="11259" y="112881"/>
                  </a:lnTo>
                  <a:lnTo>
                    <a:pt x="11293" y="112530"/>
                  </a:lnTo>
                  <a:lnTo>
                    <a:pt x="11344" y="112268"/>
                  </a:lnTo>
                  <a:lnTo>
                    <a:pt x="11395" y="112005"/>
                  </a:lnTo>
                  <a:lnTo>
                    <a:pt x="11463" y="111873"/>
                  </a:lnTo>
                  <a:lnTo>
                    <a:pt x="11505" y="111829"/>
                  </a:lnTo>
                  <a:close/>
                  <a:moveTo>
                    <a:pt x="6844" y="113319"/>
                  </a:moveTo>
                  <a:lnTo>
                    <a:pt x="6895" y="113363"/>
                  </a:lnTo>
                  <a:lnTo>
                    <a:pt x="6954" y="113451"/>
                  </a:lnTo>
                  <a:lnTo>
                    <a:pt x="6997" y="113582"/>
                  </a:lnTo>
                  <a:lnTo>
                    <a:pt x="7039" y="113714"/>
                  </a:lnTo>
                  <a:lnTo>
                    <a:pt x="7073" y="113889"/>
                  </a:lnTo>
                  <a:lnTo>
                    <a:pt x="7099" y="114108"/>
                  </a:lnTo>
                  <a:lnTo>
                    <a:pt x="7116" y="114327"/>
                  </a:lnTo>
                  <a:lnTo>
                    <a:pt x="7133" y="114546"/>
                  </a:lnTo>
                  <a:lnTo>
                    <a:pt x="7133" y="114765"/>
                  </a:lnTo>
                  <a:lnTo>
                    <a:pt x="7133" y="115028"/>
                  </a:lnTo>
                  <a:lnTo>
                    <a:pt x="7133" y="115247"/>
                  </a:lnTo>
                  <a:lnTo>
                    <a:pt x="7116" y="115510"/>
                  </a:lnTo>
                  <a:lnTo>
                    <a:pt x="7099" y="115729"/>
                  </a:lnTo>
                  <a:lnTo>
                    <a:pt x="7073" y="115948"/>
                  </a:lnTo>
                  <a:lnTo>
                    <a:pt x="7039" y="116167"/>
                  </a:lnTo>
                  <a:lnTo>
                    <a:pt x="7005" y="116343"/>
                  </a:lnTo>
                  <a:lnTo>
                    <a:pt x="6963" y="116518"/>
                  </a:lnTo>
                  <a:lnTo>
                    <a:pt x="6937" y="116650"/>
                  </a:lnTo>
                  <a:lnTo>
                    <a:pt x="6929" y="116781"/>
                  </a:lnTo>
                  <a:lnTo>
                    <a:pt x="6920" y="116956"/>
                  </a:lnTo>
                  <a:lnTo>
                    <a:pt x="6920" y="117132"/>
                  </a:lnTo>
                  <a:lnTo>
                    <a:pt x="6929" y="117263"/>
                  </a:lnTo>
                  <a:lnTo>
                    <a:pt x="6954" y="117394"/>
                  </a:lnTo>
                  <a:lnTo>
                    <a:pt x="6980" y="117482"/>
                  </a:lnTo>
                  <a:lnTo>
                    <a:pt x="7014" y="117482"/>
                  </a:lnTo>
                  <a:lnTo>
                    <a:pt x="7167" y="117438"/>
                  </a:lnTo>
                  <a:lnTo>
                    <a:pt x="7319" y="117394"/>
                  </a:lnTo>
                  <a:lnTo>
                    <a:pt x="7472" y="117394"/>
                  </a:lnTo>
                  <a:lnTo>
                    <a:pt x="7540" y="117482"/>
                  </a:lnTo>
                  <a:lnTo>
                    <a:pt x="7617" y="117570"/>
                  </a:lnTo>
                  <a:lnTo>
                    <a:pt x="7668" y="117657"/>
                  </a:lnTo>
                  <a:lnTo>
                    <a:pt x="7719" y="117789"/>
                  </a:lnTo>
                  <a:lnTo>
                    <a:pt x="7761" y="117920"/>
                  </a:lnTo>
                  <a:lnTo>
                    <a:pt x="7803" y="118052"/>
                  </a:lnTo>
                  <a:lnTo>
                    <a:pt x="7837" y="118227"/>
                  </a:lnTo>
                  <a:lnTo>
                    <a:pt x="7871" y="118446"/>
                  </a:lnTo>
                  <a:lnTo>
                    <a:pt x="7905" y="118621"/>
                  </a:lnTo>
                  <a:lnTo>
                    <a:pt x="7931" y="118841"/>
                  </a:lnTo>
                  <a:lnTo>
                    <a:pt x="7948" y="119060"/>
                  </a:lnTo>
                  <a:lnTo>
                    <a:pt x="7956" y="119323"/>
                  </a:lnTo>
                  <a:lnTo>
                    <a:pt x="7965" y="119542"/>
                  </a:lnTo>
                  <a:lnTo>
                    <a:pt x="7965" y="119805"/>
                  </a:lnTo>
                  <a:lnTo>
                    <a:pt x="7956" y="120067"/>
                  </a:lnTo>
                  <a:lnTo>
                    <a:pt x="7948" y="120287"/>
                  </a:lnTo>
                  <a:lnTo>
                    <a:pt x="7922" y="120549"/>
                  </a:lnTo>
                  <a:lnTo>
                    <a:pt x="7897" y="120812"/>
                  </a:lnTo>
                  <a:lnTo>
                    <a:pt x="7829" y="121207"/>
                  </a:lnTo>
                  <a:lnTo>
                    <a:pt x="7761" y="121514"/>
                  </a:lnTo>
                  <a:lnTo>
                    <a:pt x="7693" y="121689"/>
                  </a:lnTo>
                  <a:lnTo>
                    <a:pt x="7617" y="121820"/>
                  </a:lnTo>
                  <a:lnTo>
                    <a:pt x="7532" y="121864"/>
                  </a:lnTo>
                  <a:lnTo>
                    <a:pt x="7455" y="121820"/>
                  </a:lnTo>
                  <a:lnTo>
                    <a:pt x="7370" y="121689"/>
                  </a:lnTo>
                  <a:lnTo>
                    <a:pt x="7294" y="121514"/>
                  </a:lnTo>
                  <a:lnTo>
                    <a:pt x="7218" y="121338"/>
                  </a:lnTo>
                  <a:lnTo>
                    <a:pt x="7141" y="121075"/>
                  </a:lnTo>
                  <a:lnTo>
                    <a:pt x="7065" y="120769"/>
                  </a:lnTo>
                  <a:lnTo>
                    <a:pt x="6997" y="120462"/>
                  </a:lnTo>
                  <a:lnTo>
                    <a:pt x="6869" y="119848"/>
                  </a:lnTo>
                  <a:lnTo>
                    <a:pt x="6776" y="119235"/>
                  </a:lnTo>
                  <a:lnTo>
                    <a:pt x="6742" y="119060"/>
                  </a:lnTo>
                  <a:lnTo>
                    <a:pt x="6708" y="118972"/>
                  </a:lnTo>
                  <a:lnTo>
                    <a:pt x="6666" y="118972"/>
                  </a:lnTo>
                  <a:lnTo>
                    <a:pt x="6632" y="119060"/>
                  </a:lnTo>
                  <a:lnTo>
                    <a:pt x="6606" y="119191"/>
                  </a:lnTo>
                  <a:lnTo>
                    <a:pt x="6581" y="119323"/>
                  </a:lnTo>
                  <a:lnTo>
                    <a:pt x="6581" y="119542"/>
                  </a:lnTo>
                  <a:lnTo>
                    <a:pt x="6598" y="119761"/>
                  </a:lnTo>
                  <a:lnTo>
                    <a:pt x="6666" y="120243"/>
                  </a:lnTo>
                  <a:lnTo>
                    <a:pt x="6632" y="121031"/>
                  </a:lnTo>
                  <a:lnTo>
                    <a:pt x="6598" y="121820"/>
                  </a:lnTo>
                  <a:lnTo>
                    <a:pt x="6547" y="122653"/>
                  </a:lnTo>
                  <a:lnTo>
                    <a:pt x="6521" y="123003"/>
                  </a:lnTo>
                  <a:lnTo>
                    <a:pt x="6487" y="123354"/>
                  </a:lnTo>
                  <a:lnTo>
                    <a:pt x="6445" y="123705"/>
                  </a:lnTo>
                  <a:lnTo>
                    <a:pt x="6402" y="123967"/>
                  </a:lnTo>
                  <a:lnTo>
                    <a:pt x="6360" y="124230"/>
                  </a:lnTo>
                  <a:lnTo>
                    <a:pt x="6301" y="124449"/>
                  </a:lnTo>
                  <a:lnTo>
                    <a:pt x="6241" y="124581"/>
                  </a:lnTo>
                  <a:lnTo>
                    <a:pt x="6165" y="124712"/>
                  </a:lnTo>
                  <a:lnTo>
                    <a:pt x="6088" y="124756"/>
                  </a:lnTo>
                  <a:lnTo>
                    <a:pt x="6003" y="124712"/>
                  </a:lnTo>
                  <a:lnTo>
                    <a:pt x="5935" y="124625"/>
                  </a:lnTo>
                  <a:lnTo>
                    <a:pt x="5876" y="124537"/>
                  </a:lnTo>
                  <a:lnTo>
                    <a:pt x="5817" y="124406"/>
                  </a:lnTo>
                  <a:lnTo>
                    <a:pt x="5774" y="124230"/>
                  </a:lnTo>
                  <a:lnTo>
                    <a:pt x="5732" y="124011"/>
                  </a:lnTo>
                  <a:lnTo>
                    <a:pt x="5698" y="123792"/>
                  </a:lnTo>
                  <a:lnTo>
                    <a:pt x="5664" y="123573"/>
                  </a:lnTo>
                  <a:lnTo>
                    <a:pt x="5638" y="123310"/>
                  </a:lnTo>
                  <a:lnTo>
                    <a:pt x="5621" y="123003"/>
                  </a:lnTo>
                  <a:lnTo>
                    <a:pt x="5613" y="122740"/>
                  </a:lnTo>
                  <a:lnTo>
                    <a:pt x="5604" y="122434"/>
                  </a:lnTo>
                  <a:lnTo>
                    <a:pt x="5604" y="122127"/>
                  </a:lnTo>
                  <a:lnTo>
                    <a:pt x="5613" y="121820"/>
                  </a:lnTo>
                  <a:lnTo>
                    <a:pt x="5630" y="121514"/>
                  </a:lnTo>
                  <a:lnTo>
                    <a:pt x="5647" y="121207"/>
                  </a:lnTo>
                  <a:lnTo>
                    <a:pt x="5672" y="120900"/>
                  </a:lnTo>
                  <a:lnTo>
                    <a:pt x="5715" y="120506"/>
                  </a:lnTo>
                  <a:lnTo>
                    <a:pt x="5766" y="120155"/>
                  </a:lnTo>
                  <a:lnTo>
                    <a:pt x="5825" y="119848"/>
                  </a:lnTo>
                  <a:lnTo>
                    <a:pt x="5885" y="119585"/>
                  </a:lnTo>
                  <a:lnTo>
                    <a:pt x="5952" y="119323"/>
                  </a:lnTo>
                  <a:lnTo>
                    <a:pt x="6029" y="119103"/>
                  </a:lnTo>
                  <a:lnTo>
                    <a:pt x="6105" y="118928"/>
                  </a:lnTo>
                  <a:lnTo>
                    <a:pt x="6182" y="118753"/>
                  </a:lnTo>
                  <a:lnTo>
                    <a:pt x="6216" y="118665"/>
                  </a:lnTo>
                  <a:lnTo>
                    <a:pt x="6233" y="118534"/>
                  </a:lnTo>
                  <a:lnTo>
                    <a:pt x="6241" y="118402"/>
                  </a:lnTo>
                  <a:lnTo>
                    <a:pt x="6241" y="118227"/>
                  </a:lnTo>
                  <a:lnTo>
                    <a:pt x="6241" y="118096"/>
                  </a:lnTo>
                  <a:lnTo>
                    <a:pt x="6224" y="117964"/>
                  </a:lnTo>
                  <a:lnTo>
                    <a:pt x="6190" y="117876"/>
                  </a:lnTo>
                  <a:lnTo>
                    <a:pt x="5851" y="117876"/>
                  </a:lnTo>
                  <a:lnTo>
                    <a:pt x="5774" y="117833"/>
                  </a:lnTo>
                  <a:lnTo>
                    <a:pt x="5698" y="117745"/>
                  </a:lnTo>
                  <a:lnTo>
                    <a:pt x="5621" y="117614"/>
                  </a:lnTo>
                  <a:lnTo>
                    <a:pt x="5553" y="117482"/>
                  </a:lnTo>
                  <a:lnTo>
                    <a:pt x="5477" y="117219"/>
                  </a:lnTo>
                  <a:lnTo>
                    <a:pt x="5409" y="116869"/>
                  </a:lnTo>
                  <a:lnTo>
                    <a:pt x="5358" y="116518"/>
                  </a:lnTo>
                  <a:lnTo>
                    <a:pt x="5350" y="116343"/>
                  </a:lnTo>
                  <a:lnTo>
                    <a:pt x="5333" y="116124"/>
                  </a:lnTo>
                  <a:lnTo>
                    <a:pt x="5333" y="115905"/>
                  </a:lnTo>
                  <a:lnTo>
                    <a:pt x="5324" y="115729"/>
                  </a:lnTo>
                  <a:lnTo>
                    <a:pt x="5333" y="115510"/>
                  </a:lnTo>
                  <a:lnTo>
                    <a:pt x="5350" y="115291"/>
                  </a:lnTo>
                  <a:lnTo>
                    <a:pt x="5367" y="115072"/>
                  </a:lnTo>
                  <a:lnTo>
                    <a:pt x="5392" y="114897"/>
                  </a:lnTo>
                  <a:lnTo>
                    <a:pt x="5418" y="114678"/>
                  </a:lnTo>
                  <a:lnTo>
                    <a:pt x="5460" y="114502"/>
                  </a:lnTo>
                  <a:lnTo>
                    <a:pt x="5519" y="114239"/>
                  </a:lnTo>
                  <a:lnTo>
                    <a:pt x="5587" y="114064"/>
                  </a:lnTo>
                  <a:lnTo>
                    <a:pt x="5655" y="113976"/>
                  </a:lnTo>
                  <a:lnTo>
                    <a:pt x="5715" y="113933"/>
                  </a:lnTo>
                  <a:lnTo>
                    <a:pt x="5783" y="113976"/>
                  </a:lnTo>
                  <a:lnTo>
                    <a:pt x="5842" y="114020"/>
                  </a:lnTo>
                  <a:lnTo>
                    <a:pt x="5910" y="114152"/>
                  </a:lnTo>
                  <a:lnTo>
                    <a:pt x="5969" y="114327"/>
                  </a:lnTo>
                  <a:lnTo>
                    <a:pt x="6029" y="114546"/>
                  </a:lnTo>
                  <a:lnTo>
                    <a:pt x="6088" y="114765"/>
                  </a:lnTo>
                  <a:lnTo>
                    <a:pt x="6190" y="115291"/>
                  </a:lnTo>
                  <a:lnTo>
                    <a:pt x="6284" y="115817"/>
                  </a:lnTo>
                  <a:lnTo>
                    <a:pt x="6352" y="116387"/>
                  </a:lnTo>
                  <a:lnTo>
                    <a:pt x="6377" y="116562"/>
                  </a:lnTo>
                  <a:lnTo>
                    <a:pt x="6411" y="116650"/>
                  </a:lnTo>
                  <a:lnTo>
                    <a:pt x="6445" y="116650"/>
                  </a:lnTo>
                  <a:lnTo>
                    <a:pt x="6479" y="116562"/>
                  </a:lnTo>
                  <a:lnTo>
                    <a:pt x="6504" y="116430"/>
                  </a:lnTo>
                  <a:lnTo>
                    <a:pt x="6521" y="116299"/>
                  </a:lnTo>
                  <a:lnTo>
                    <a:pt x="6530" y="116080"/>
                  </a:lnTo>
                  <a:lnTo>
                    <a:pt x="6521" y="115905"/>
                  </a:lnTo>
                  <a:lnTo>
                    <a:pt x="6496" y="115642"/>
                  </a:lnTo>
                  <a:lnTo>
                    <a:pt x="6487" y="115379"/>
                  </a:lnTo>
                  <a:lnTo>
                    <a:pt x="6479" y="115116"/>
                  </a:lnTo>
                  <a:lnTo>
                    <a:pt x="6479" y="114853"/>
                  </a:lnTo>
                  <a:lnTo>
                    <a:pt x="6487" y="114590"/>
                  </a:lnTo>
                  <a:lnTo>
                    <a:pt x="6504" y="114371"/>
                  </a:lnTo>
                  <a:lnTo>
                    <a:pt x="6521" y="114152"/>
                  </a:lnTo>
                  <a:lnTo>
                    <a:pt x="6547" y="113976"/>
                  </a:lnTo>
                  <a:lnTo>
                    <a:pt x="6581" y="113757"/>
                  </a:lnTo>
                  <a:lnTo>
                    <a:pt x="6615" y="113626"/>
                  </a:lnTo>
                  <a:lnTo>
                    <a:pt x="6657" y="113494"/>
                  </a:lnTo>
                  <a:lnTo>
                    <a:pt x="6700" y="113407"/>
                  </a:lnTo>
                  <a:lnTo>
                    <a:pt x="6742" y="113319"/>
                  </a:lnTo>
                  <a:close/>
                  <a:moveTo>
                    <a:pt x="1121" y="116299"/>
                  </a:moveTo>
                  <a:lnTo>
                    <a:pt x="1164" y="116343"/>
                  </a:lnTo>
                  <a:lnTo>
                    <a:pt x="1215" y="116430"/>
                  </a:lnTo>
                  <a:lnTo>
                    <a:pt x="1300" y="116650"/>
                  </a:lnTo>
                  <a:lnTo>
                    <a:pt x="1368" y="116869"/>
                  </a:lnTo>
                  <a:lnTo>
                    <a:pt x="1435" y="117175"/>
                  </a:lnTo>
                  <a:lnTo>
                    <a:pt x="1503" y="117526"/>
                  </a:lnTo>
                  <a:lnTo>
                    <a:pt x="1554" y="117920"/>
                  </a:lnTo>
                  <a:lnTo>
                    <a:pt x="1605" y="118315"/>
                  </a:lnTo>
                  <a:lnTo>
                    <a:pt x="1631" y="118709"/>
                  </a:lnTo>
                  <a:lnTo>
                    <a:pt x="1656" y="119103"/>
                  </a:lnTo>
                  <a:lnTo>
                    <a:pt x="1682" y="119454"/>
                  </a:lnTo>
                  <a:lnTo>
                    <a:pt x="1716" y="119805"/>
                  </a:lnTo>
                  <a:lnTo>
                    <a:pt x="1724" y="119892"/>
                  </a:lnTo>
                  <a:lnTo>
                    <a:pt x="1741" y="120199"/>
                  </a:lnTo>
                  <a:lnTo>
                    <a:pt x="1724" y="120330"/>
                  </a:lnTo>
                  <a:lnTo>
                    <a:pt x="1716" y="120418"/>
                  </a:lnTo>
                  <a:lnTo>
                    <a:pt x="1724" y="120506"/>
                  </a:lnTo>
                  <a:lnTo>
                    <a:pt x="1741" y="120549"/>
                  </a:lnTo>
                  <a:lnTo>
                    <a:pt x="1767" y="120549"/>
                  </a:lnTo>
                  <a:lnTo>
                    <a:pt x="1792" y="121294"/>
                  </a:lnTo>
                  <a:lnTo>
                    <a:pt x="1818" y="121996"/>
                  </a:lnTo>
                  <a:lnTo>
                    <a:pt x="1826" y="122740"/>
                  </a:lnTo>
                  <a:lnTo>
                    <a:pt x="1826" y="123442"/>
                  </a:lnTo>
                  <a:lnTo>
                    <a:pt x="1801" y="124143"/>
                  </a:lnTo>
                  <a:lnTo>
                    <a:pt x="1767" y="124888"/>
                  </a:lnTo>
                  <a:lnTo>
                    <a:pt x="1716" y="125589"/>
                  </a:lnTo>
                  <a:lnTo>
                    <a:pt x="1648" y="126290"/>
                  </a:lnTo>
                  <a:lnTo>
                    <a:pt x="1588" y="126684"/>
                  </a:lnTo>
                  <a:lnTo>
                    <a:pt x="1537" y="127035"/>
                  </a:lnTo>
                  <a:lnTo>
                    <a:pt x="1469" y="127429"/>
                  </a:lnTo>
                  <a:lnTo>
                    <a:pt x="1410" y="127736"/>
                  </a:lnTo>
                  <a:lnTo>
                    <a:pt x="1334" y="128043"/>
                  </a:lnTo>
                  <a:lnTo>
                    <a:pt x="1257" y="128349"/>
                  </a:lnTo>
                  <a:lnTo>
                    <a:pt x="1181" y="128612"/>
                  </a:lnTo>
                  <a:lnTo>
                    <a:pt x="1096" y="128831"/>
                  </a:lnTo>
                  <a:lnTo>
                    <a:pt x="1028" y="129007"/>
                  </a:lnTo>
                  <a:lnTo>
                    <a:pt x="960" y="129094"/>
                  </a:lnTo>
                  <a:lnTo>
                    <a:pt x="892" y="129138"/>
                  </a:lnTo>
                  <a:lnTo>
                    <a:pt x="833" y="129094"/>
                  </a:lnTo>
                  <a:lnTo>
                    <a:pt x="765" y="128963"/>
                  </a:lnTo>
                  <a:lnTo>
                    <a:pt x="705" y="128744"/>
                  </a:lnTo>
                  <a:lnTo>
                    <a:pt x="637" y="128481"/>
                  </a:lnTo>
                  <a:lnTo>
                    <a:pt x="578" y="128087"/>
                  </a:lnTo>
                  <a:lnTo>
                    <a:pt x="697" y="126860"/>
                  </a:lnTo>
                  <a:lnTo>
                    <a:pt x="739" y="126597"/>
                  </a:lnTo>
                  <a:lnTo>
                    <a:pt x="799" y="126378"/>
                  </a:lnTo>
                  <a:lnTo>
                    <a:pt x="867" y="126246"/>
                  </a:lnTo>
                  <a:lnTo>
                    <a:pt x="943" y="126071"/>
                  </a:lnTo>
                  <a:lnTo>
                    <a:pt x="1087" y="125896"/>
                  </a:lnTo>
                  <a:lnTo>
                    <a:pt x="1232" y="125720"/>
                  </a:lnTo>
                  <a:lnTo>
                    <a:pt x="1266" y="125633"/>
                  </a:lnTo>
                  <a:lnTo>
                    <a:pt x="1283" y="125501"/>
                  </a:lnTo>
                  <a:lnTo>
                    <a:pt x="1300" y="125370"/>
                  </a:lnTo>
                  <a:lnTo>
                    <a:pt x="1300" y="125238"/>
                  </a:lnTo>
                  <a:lnTo>
                    <a:pt x="1291" y="125063"/>
                  </a:lnTo>
                  <a:lnTo>
                    <a:pt x="1274" y="124931"/>
                  </a:lnTo>
                  <a:lnTo>
                    <a:pt x="1249" y="124800"/>
                  </a:lnTo>
                  <a:lnTo>
                    <a:pt x="1223" y="124756"/>
                  </a:lnTo>
                  <a:lnTo>
                    <a:pt x="1232" y="124581"/>
                  </a:lnTo>
                  <a:lnTo>
                    <a:pt x="1232" y="124537"/>
                  </a:lnTo>
                  <a:lnTo>
                    <a:pt x="1223" y="124493"/>
                  </a:lnTo>
                  <a:lnTo>
                    <a:pt x="1215" y="124493"/>
                  </a:lnTo>
                  <a:lnTo>
                    <a:pt x="1206" y="124537"/>
                  </a:lnTo>
                  <a:lnTo>
                    <a:pt x="1189" y="124669"/>
                  </a:lnTo>
                  <a:lnTo>
                    <a:pt x="1164" y="124756"/>
                  </a:lnTo>
                  <a:lnTo>
                    <a:pt x="1028" y="124931"/>
                  </a:lnTo>
                  <a:lnTo>
                    <a:pt x="892" y="125151"/>
                  </a:lnTo>
                  <a:lnTo>
                    <a:pt x="824" y="125238"/>
                  </a:lnTo>
                  <a:lnTo>
                    <a:pt x="697" y="125326"/>
                  </a:lnTo>
                  <a:lnTo>
                    <a:pt x="629" y="125370"/>
                  </a:lnTo>
                  <a:lnTo>
                    <a:pt x="569" y="125370"/>
                  </a:lnTo>
                  <a:lnTo>
                    <a:pt x="502" y="125326"/>
                  </a:lnTo>
                  <a:lnTo>
                    <a:pt x="442" y="125238"/>
                  </a:lnTo>
                  <a:lnTo>
                    <a:pt x="383" y="125151"/>
                  </a:lnTo>
                  <a:lnTo>
                    <a:pt x="323" y="124975"/>
                  </a:lnTo>
                  <a:lnTo>
                    <a:pt x="281" y="124800"/>
                  </a:lnTo>
                  <a:lnTo>
                    <a:pt x="255" y="124581"/>
                  </a:lnTo>
                  <a:lnTo>
                    <a:pt x="230" y="124406"/>
                  </a:lnTo>
                  <a:lnTo>
                    <a:pt x="221" y="124187"/>
                  </a:lnTo>
                  <a:lnTo>
                    <a:pt x="213" y="124011"/>
                  </a:lnTo>
                  <a:lnTo>
                    <a:pt x="213" y="123792"/>
                  </a:lnTo>
                  <a:lnTo>
                    <a:pt x="230" y="123617"/>
                  </a:lnTo>
                  <a:lnTo>
                    <a:pt x="247" y="123442"/>
                  </a:lnTo>
                  <a:lnTo>
                    <a:pt x="264" y="123266"/>
                  </a:lnTo>
                  <a:lnTo>
                    <a:pt x="298" y="123135"/>
                  </a:lnTo>
                  <a:lnTo>
                    <a:pt x="332" y="122960"/>
                  </a:lnTo>
                  <a:lnTo>
                    <a:pt x="366" y="122872"/>
                  </a:lnTo>
                  <a:lnTo>
                    <a:pt x="400" y="122740"/>
                  </a:lnTo>
                  <a:lnTo>
                    <a:pt x="442" y="122697"/>
                  </a:lnTo>
                  <a:lnTo>
                    <a:pt x="485" y="122609"/>
                  </a:lnTo>
                  <a:lnTo>
                    <a:pt x="535" y="122609"/>
                  </a:lnTo>
                  <a:lnTo>
                    <a:pt x="629" y="122653"/>
                  </a:lnTo>
                  <a:lnTo>
                    <a:pt x="731" y="122697"/>
                  </a:lnTo>
                  <a:lnTo>
                    <a:pt x="824" y="122784"/>
                  </a:lnTo>
                  <a:lnTo>
                    <a:pt x="918" y="122784"/>
                  </a:lnTo>
                  <a:lnTo>
                    <a:pt x="943" y="122740"/>
                  </a:lnTo>
                  <a:lnTo>
                    <a:pt x="968" y="122697"/>
                  </a:lnTo>
                  <a:lnTo>
                    <a:pt x="977" y="122609"/>
                  </a:lnTo>
                  <a:lnTo>
                    <a:pt x="985" y="122478"/>
                  </a:lnTo>
                  <a:lnTo>
                    <a:pt x="1028" y="122478"/>
                  </a:lnTo>
                  <a:lnTo>
                    <a:pt x="1053" y="122390"/>
                  </a:lnTo>
                  <a:lnTo>
                    <a:pt x="1070" y="122258"/>
                  </a:lnTo>
                  <a:lnTo>
                    <a:pt x="1070" y="122127"/>
                  </a:lnTo>
                  <a:lnTo>
                    <a:pt x="1070" y="121996"/>
                  </a:lnTo>
                  <a:lnTo>
                    <a:pt x="1053" y="121864"/>
                  </a:lnTo>
                  <a:lnTo>
                    <a:pt x="1028" y="121733"/>
                  </a:lnTo>
                  <a:lnTo>
                    <a:pt x="1002" y="121689"/>
                  </a:lnTo>
                  <a:lnTo>
                    <a:pt x="884" y="121645"/>
                  </a:lnTo>
                  <a:lnTo>
                    <a:pt x="765" y="121557"/>
                  </a:lnTo>
                  <a:lnTo>
                    <a:pt x="714" y="121470"/>
                  </a:lnTo>
                  <a:lnTo>
                    <a:pt x="654" y="121338"/>
                  </a:lnTo>
                  <a:lnTo>
                    <a:pt x="603" y="121207"/>
                  </a:lnTo>
                  <a:lnTo>
                    <a:pt x="561" y="121031"/>
                  </a:lnTo>
                  <a:lnTo>
                    <a:pt x="518" y="120856"/>
                  </a:lnTo>
                  <a:lnTo>
                    <a:pt x="485" y="120637"/>
                  </a:lnTo>
                  <a:lnTo>
                    <a:pt x="459" y="120418"/>
                  </a:lnTo>
                  <a:lnTo>
                    <a:pt x="451" y="120155"/>
                  </a:lnTo>
                  <a:lnTo>
                    <a:pt x="442" y="119936"/>
                  </a:lnTo>
                  <a:lnTo>
                    <a:pt x="451" y="119673"/>
                  </a:lnTo>
                  <a:lnTo>
                    <a:pt x="476" y="119454"/>
                  </a:lnTo>
                  <a:lnTo>
                    <a:pt x="510" y="119235"/>
                  </a:lnTo>
                  <a:lnTo>
                    <a:pt x="552" y="119060"/>
                  </a:lnTo>
                  <a:lnTo>
                    <a:pt x="603" y="118928"/>
                  </a:lnTo>
                  <a:lnTo>
                    <a:pt x="654" y="118884"/>
                  </a:lnTo>
                  <a:lnTo>
                    <a:pt x="705" y="118841"/>
                  </a:lnTo>
                  <a:lnTo>
                    <a:pt x="748" y="118884"/>
                  </a:lnTo>
                  <a:lnTo>
                    <a:pt x="799" y="118928"/>
                  </a:lnTo>
                  <a:lnTo>
                    <a:pt x="850" y="119016"/>
                  </a:lnTo>
                  <a:lnTo>
                    <a:pt x="901" y="119147"/>
                  </a:lnTo>
                  <a:lnTo>
                    <a:pt x="960" y="119410"/>
                  </a:lnTo>
                  <a:lnTo>
                    <a:pt x="1011" y="119717"/>
                  </a:lnTo>
                  <a:lnTo>
                    <a:pt x="1070" y="119936"/>
                  </a:lnTo>
                  <a:lnTo>
                    <a:pt x="1096" y="120024"/>
                  </a:lnTo>
                  <a:lnTo>
                    <a:pt x="1138" y="120111"/>
                  </a:lnTo>
                  <a:lnTo>
                    <a:pt x="1155" y="120111"/>
                  </a:lnTo>
                  <a:lnTo>
                    <a:pt x="1172" y="120067"/>
                  </a:lnTo>
                  <a:lnTo>
                    <a:pt x="1189" y="119980"/>
                  </a:lnTo>
                  <a:lnTo>
                    <a:pt x="1198" y="119892"/>
                  </a:lnTo>
                  <a:lnTo>
                    <a:pt x="1206" y="119629"/>
                  </a:lnTo>
                  <a:lnTo>
                    <a:pt x="1198" y="119410"/>
                  </a:lnTo>
                  <a:lnTo>
                    <a:pt x="1181" y="119191"/>
                  </a:lnTo>
                  <a:lnTo>
                    <a:pt x="1147" y="118972"/>
                  </a:lnTo>
                  <a:lnTo>
                    <a:pt x="1155" y="118841"/>
                  </a:lnTo>
                  <a:lnTo>
                    <a:pt x="1138" y="118753"/>
                  </a:lnTo>
                  <a:lnTo>
                    <a:pt x="1104" y="118534"/>
                  </a:lnTo>
                  <a:lnTo>
                    <a:pt x="1053" y="118227"/>
                  </a:lnTo>
                  <a:lnTo>
                    <a:pt x="1002" y="117920"/>
                  </a:lnTo>
                  <a:lnTo>
                    <a:pt x="968" y="117570"/>
                  </a:lnTo>
                  <a:lnTo>
                    <a:pt x="943" y="117219"/>
                  </a:lnTo>
                  <a:lnTo>
                    <a:pt x="943" y="117044"/>
                  </a:lnTo>
                  <a:lnTo>
                    <a:pt x="943" y="116869"/>
                  </a:lnTo>
                  <a:lnTo>
                    <a:pt x="952" y="116737"/>
                  </a:lnTo>
                  <a:lnTo>
                    <a:pt x="977" y="116562"/>
                  </a:lnTo>
                  <a:lnTo>
                    <a:pt x="1002" y="116474"/>
                  </a:lnTo>
                  <a:lnTo>
                    <a:pt x="1045" y="116343"/>
                  </a:lnTo>
                  <a:lnTo>
                    <a:pt x="1079" y="116299"/>
                  </a:lnTo>
                  <a:close/>
                  <a:moveTo>
                    <a:pt x="16447" y="118358"/>
                  </a:moveTo>
                  <a:lnTo>
                    <a:pt x="16523" y="118402"/>
                  </a:lnTo>
                  <a:lnTo>
                    <a:pt x="16600" y="118446"/>
                  </a:lnTo>
                  <a:lnTo>
                    <a:pt x="16659" y="118534"/>
                  </a:lnTo>
                  <a:lnTo>
                    <a:pt x="16719" y="118621"/>
                  </a:lnTo>
                  <a:lnTo>
                    <a:pt x="16769" y="118753"/>
                  </a:lnTo>
                  <a:lnTo>
                    <a:pt x="16812" y="118928"/>
                  </a:lnTo>
                  <a:lnTo>
                    <a:pt x="16854" y="119103"/>
                  </a:lnTo>
                  <a:lnTo>
                    <a:pt x="16897" y="119323"/>
                  </a:lnTo>
                  <a:lnTo>
                    <a:pt x="16931" y="119498"/>
                  </a:lnTo>
                  <a:lnTo>
                    <a:pt x="16965" y="119761"/>
                  </a:lnTo>
                  <a:lnTo>
                    <a:pt x="16990" y="119980"/>
                  </a:lnTo>
                  <a:lnTo>
                    <a:pt x="17007" y="120243"/>
                  </a:lnTo>
                  <a:lnTo>
                    <a:pt x="17041" y="120812"/>
                  </a:lnTo>
                  <a:lnTo>
                    <a:pt x="17050" y="121382"/>
                  </a:lnTo>
                  <a:lnTo>
                    <a:pt x="17041" y="121996"/>
                  </a:lnTo>
                  <a:lnTo>
                    <a:pt x="17041" y="122171"/>
                  </a:lnTo>
                  <a:lnTo>
                    <a:pt x="17050" y="122346"/>
                  </a:lnTo>
                  <a:lnTo>
                    <a:pt x="17067" y="122478"/>
                  </a:lnTo>
                  <a:lnTo>
                    <a:pt x="17092" y="122609"/>
                  </a:lnTo>
                  <a:lnTo>
                    <a:pt x="17126" y="122697"/>
                  </a:lnTo>
                  <a:lnTo>
                    <a:pt x="17160" y="122697"/>
                  </a:lnTo>
                  <a:lnTo>
                    <a:pt x="17194" y="122653"/>
                  </a:lnTo>
                  <a:lnTo>
                    <a:pt x="17219" y="122521"/>
                  </a:lnTo>
                  <a:lnTo>
                    <a:pt x="17262" y="122346"/>
                  </a:lnTo>
                  <a:lnTo>
                    <a:pt x="17304" y="122171"/>
                  </a:lnTo>
                  <a:lnTo>
                    <a:pt x="17347" y="122039"/>
                  </a:lnTo>
                  <a:lnTo>
                    <a:pt x="17389" y="121952"/>
                  </a:lnTo>
                  <a:lnTo>
                    <a:pt x="17423" y="121864"/>
                  </a:lnTo>
                  <a:lnTo>
                    <a:pt x="17466" y="121820"/>
                  </a:lnTo>
                  <a:lnTo>
                    <a:pt x="17508" y="121820"/>
                  </a:lnTo>
                  <a:lnTo>
                    <a:pt x="17542" y="121864"/>
                  </a:lnTo>
                  <a:lnTo>
                    <a:pt x="17619" y="121952"/>
                  </a:lnTo>
                  <a:lnTo>
                    <a:pt x="17686" y="122171"/>
                  </a:lnTo>
                  <a:lnTo>
                    <a:pt x="17746" y="122478"/>
                  </a:lnTo>
                  <a:lnTo>
                    <a:pt x="17797" y="122828"/>
                  </a:lnTo>
                  <a:lnTo>
                    <a:pt x="17839" y="123179"/>
                  </a:lnTo>
                  <a:lnTo>
                    <a:pt x="17865" y="123617"/>
                  </a:lnTo>
                  <a:lnTo>
                    <a:pt x="17873" y="124099"/>
                  </a:lnTo>
                  <a:lnTo>
                    <a:pt x="17873" y="124537"/>
                  </a:lnTo>
                  <a:lnTo>
                    <a:pt x="17848" y="124975"/>
                  </a:lnTo>
                  <a:lnTo>
                    <a:pt x="17831" y="125194"/>
                  </a:lnTo>
                  <a:lnTo>
                    <a:pt x="17805" y="125413"/>
                  </a:lnTo>
                  <a:lnTo>
                    <a:pt x="17780" y="125633"/>
                  </a:lnTo>
                  <a:lnTo>
                    <a:pt x="17746" y="125808"/>
                  </a:lnTo>
                  <a:lnTo>
                    <a:pt x="17703" y="126027"/>
                  </a:lnTo>
                  <a:lnTo>
                    <a:pt x="17661" y="126202"/>
                  </a:lnTo>
                  <a:lnTo>
                    <a:pt x="17585" y="126421"/>
                  </a:lnTo>
                  <a:lnTo>
                    <a:pt x="17508" y="126553"/>
                  </a:lnTo>
                  <a:lnTo>
                    <a:pt x="17440" y="126640"/>
                  </a:lnTo>
                  <a:lnTo>
                    <a:pt x="17372" y="126728"/>
                  </a:lnTo>
                  <a:lnTo>
                    <a:pt x="17304" y="126728"/>
                  </a:lnTo>
                  <a:lnTo>
                    <a:pt x="17228" y="126684"/>
                  </a:lnTo>
                  <a:lnTo>
                    <a:pt x="17160" y="126597"/>
                  </a:lnTo>
                  <a:lnTo>
                    <a:pt x="17092" y="126509"/>
                  </a:lnTo>
                  <a:lnTo>
                    <a:pt x="17033" y="126378"/>
                  </a:lnTo>
                  <a:lnTo>
                    <a:pt x="16965" y="126202"/>
                  </a:lnTo>
                  <a:lnTo>
                    <a:pt x="16837" y="125808"/>
                  </a:lnTo>
                  <a:lnTo>
                    <a:pt x="16719" y="125370"/>
                  </a:lnTo>
                  <a:lnTo>
                    <a:pt x="16600" y="124888"/>
                  </a:lnTo>
                  <a:lnTo>
                    <a:pt x="16574" y="124800"/>
                  </a:lnTo>
                  <a:lnTo>
                    <a:pt x="16540" y="124756"/>
                  </a:lnTo>
                  <a:lnTo>
                    <a:pt x="16506" y="124800"/>
                  </a:lnTo>
                  <a:lnTo>
                    <a:pt x="16481" y="124844"/>
                  </a:lnTo>
                  <a:lnTo>
                    <a:pt x="16464" y="124975"/>
                  </a:lnTo>
                  <a:lnTo>
                    <a:pt x="16447" y="125107"/>
                  </a:lnTo>
                  <a:lnTo>
                    <a:pt x="16447" y="125282"/>
                  </a:lnTo>
                  <a:lnTo>
                    <a:pt x="16455" y="125457"/>
                  </a:lnTo>
                  <a:lnTo>
                    <a:pt x="16498" y="125764"/>
                  </a:lnTo>
                  <a:lnTo>
                    <a:pt x="16549" y="126071"/>
                  </a:lnTo>
                  <a:lnTo>
                    <a:pt x="16600" y="126378"/>
                  </a:lnTo>
                  <a:lnTo>
                    <a:pt x="16659" y="126640"/>
                  </a:lnTo>
                  <a:lnTo>
                    <a:pt x="16685" y="127298"/>
                  </a:lnTo>
                  <a:lnTo>
                    <a:pt x="16710" y="128043"/>
                  </a:lnTo>
                  <a:lnTo>
                    <a:pt x="16710" y="128744"/>
                  </a:lnTo>
                  <a:lnTo>
                    <a:pt x="16702" y="129094"/>
                  </a:lnTo>
                  <a:lnTo>
                    <a:pt x="16693" y="129401"/>
                  </a:lnTo>
                  <a:lnTo>
                    <a:pt x="16668" y="129708"/>
                  </a:lnTo>
                  <a:lnTo>
                    <a:pt x="16651" y="130015"/>
                  </a:lnTo>
                  <a:lnTo>
                    <a:pt x="16617" y="130321"/>
                  </a:lnTo>
                  <a:lnTo>
                    <a:pt x="16574" y="130540"/>
                  </a:lnTo>
                  <a:lnTo>
                    <a:pt x="16532" y="130803"/>
                  </a:lnTo>
                  <a:lnTo>
                    <a:pt x="16481" y="130979"/>
                  </a:lnTo>
                  <a:lnTo>
                    <a:pt x="16413" y="131154"/>
                  </a:lnTo>
                  <a:lnTo>
                    <a:pt x="16345" y="131285"/>
                  </a:lnTo>
                  <a:lnTo>
                    <a:pt x="16260" y="131373"/>
                  </a:lnTo>
                  <a:lnTo>
                    <a:pt x="16175" y="131373"/>
                  </a:lnTo>
                  <a:lnTo>
                    <a:pt x="16107" y="131285"/>
                  </a:lnTo>
                  <a:lnTo>
                    <a:pt x="16039" y="131154"/>
                  </a:lnTo>
                  <a:lnTo>
                    <a:pt x="15980" y="130979"/>
                  </a:lnTo>
                  <a:lnTo>
                    <a:pt x="15929" y="130760"/>
                  </a:lnTo>
                  <a:lnTo>
                    <a:pt x="15886" y="130453"/>
                  </a:lnTo>
                  <a:lnTo>
                    <a:pt x="15852" y="130146"/>
                  </a:lnTo>
                  <a:lnTo>
                    <a:pt x="15827" y="129795"/>
                  </a:lnTo>
                  <a:lnTo>
                    <a:pt x="15802" y="129445"/>
                  </a:lnTo>
                  <a:lnTo>
                    <a:pt x="15793" y="129051"/>
                  </a:lnTo>
                  <a:lnTo>
                    <a:pt x="15785" y="128656"/>
                  </a:lnTo>
                  <a:lnTo>
                    <a:pt x="15785" y="128262"/>
                  </a:lnTo>
                  <a:lnTo>
                    <a:pt x="15793" y="127867"/>
                  </a:lnTo>
                  <a:lnTo>
                    <a:pt x="15810" y="127517"/>
                  </a:lnTo>
                  <a:lnTo>
                    <a:pt x="15835" y="127166"/>
                  </a:lnTo>
                  <a:lnTo>
                    <a:pt x="15835" y="126947"/>
                  </a:lnTo>
                  <a:lnTo>
                    <a:pt x="15827" y="126772"/>
                  </a:lnTo>
                  <a:lnTo>
                    <a:pt x="15810" y="126640"/>
                  </a:lnTo>
                  <a:lnTo>
                    <a:pt x="15785" y="126553"/>
                  </a:lnTo>
                  <a:lnTo>
                    <a:pt x="15759" y="126509"/>
                  </a:lnTo>
                  <a:lnTo>
                    <a:pt x="15725" y="126509"/>
                  </a:lnTo>
                  <a:lnTo>
                    <a:pt x="15691" y="126553"/>
                  </a:lnTo>
                  <a:lnTo>
                    <a:pt x="15657" y="126640"/>
                  </a:lnTo>
                  <a:lnTo>
                    <a:pt x="15632" y="126728"/>
                  </a:lnTo>
                  <a:lnTo>
                    <a:pt x="15615" y="126860"/>
                  </a:lnTo>
                  <a:lnTo>
                    <a:pt x="15606" y="126991"/>
                  </a:lnTo>
                  <a:lnTo>
                    <a:pt x="15538" y="127254"/>
                  </a:lnTo>
                  <a:lnTo>
                    <a:pt x="15470" y="127473"/>
                  </a:lnTo>
                  <a:lnTo>
                    <a:pt x="15411" y="127561"/>
                  </a:lnTo>
                  <a:lnTo>
                    <a:pt x="15360" y="127604"/>
                  </a:lnTo>
                  <a:lnTo>
                    <a:pt x="15301" y="127517"/>
                  </a:lnTo>
                  <a:lnTo>
                    <a:pt x="15258" y="127342"/>
                  </a:lnTo>
                  <a:lnTo>
                    <a:pt x="15216" y="127079"/>
                  </a:lnTo>
                  <a:lnTo>
                    <a:pt x="15173" y="126728"/>
                  </a:lnTo>
                  <a:lnTo>
                    <a:pt x="15148" y="126509"/>
                  </a:lnTo>
                  <a:lnTo>
                    <a:pt x="15131" y="126202"/>
                  </a:lnTo>
                  <a:lnTo>
                    <a:pt x="15122" y="125939"/>
                  </a:lnTo>
                  <a:lnTo>
                    <a:pt x="15114" y="125676"/>
                  </a:lnTo>
                  <a:lnTo>
                    <a:pt x="15122" y="125107"/>
                  </a:lnTo>
                  <a:lnTo>
                    <a:pt x="15139" y="124537"/>
                  </a:lnTo>
                  <a:lnTo>
                    <a:pt x="15173" y="124055"/>
                  </a:lnTo>
                  <a:lnTo>
                    <a:pt x="15233" y="123529"/>
                  </a:lnTo>
                  <a:lnTo>
                    <a:pt x="15301" y="123091"/>
                  </a:lnTo>
                  <a:lnTo>
                    <a:pt x="15377" y="122740"/>
                  </a:lnTo>
                  <a:lnTo>
                    <a:pt x="15462" y="122478"/>
                  </a:lnTo>
                  <a:lnTo>
                    <a:pt x="15555" y="122302"/>
                  </a:lnTo>
                  <a:lnTo>
                    <a:pt x="15649" y="122215"/>
                  </a:lnTo>
                  <a:lnTo>
                    <a:pt x="15751" y="122171"/>
                  </a:lnTo>
                  <a:lnTo>
                    <a:pt x="15852" y="122215"/>
                  </a:lnTo>
                  <a:lnTo>
                    <a:pt x="15954" y="122346"/>
                  </a:lnTo>
                  <a:lnTo>
                    <a:pt x="16022" y="122565"/>
                  </a:lnTo>
                  <a:lnTo>
                    <a:pt x="16116" y="122697"/>
                  </a:lnTo>
                  <a:lnTo>
                    <a:pt x="16150" y="122697"/>
                  </a:lnTo>
                  <a:lnTo>
                    <a:pt x="16192" y="122653"/>
                  </a:lnTo>
                  <a:lnTo>
                    <a:pt x="16218" y="122521"/>
                  </a:lnTo>
                  <a:lnTo>
                    <a:pt x="16235" y="122390"/>
                  </a:lnTo>
                  <a:lnTo>
                    <a:pt x="16243" y="122215"/>
                  </a:lnTo>
                  <a:lnTo>
                    <a:pt x="16243" y="121996"/>
                  </a:lnTo>
                  <a:lnTo>
                    <a:pt x="16226" y="121864"/>
                  </a:lnTo>
                  <a:lnTo>
                    <a:pt x="16192" y="121733"/>
                  </a:lnTo>
                  <a:lnTo>
                    <a:pt x="16116" y="121514"/>
                  </a:lnTo>
                  <a:lnTo>
                    <a:pt x="16039" y="121382"/>
                  </a:lnTo>
                  <a:lnTo>
                    <a:pt x="16005" y="121207"/>
                  </a:lnTo>
                  <a:lnTo>
                    <a:pt x="15980" y="121031"/>
                  </a:lnTo>
                  <a:lnTo>
                    <a:pt x="15971" y="120856"/>
                  </a:lnTo>
                  <a:lnTo>
                    <a:pt x="15963" y="120637"/>
                  </a:lnTo>
                  <a:lnTo>
                    <a:pt x="15963" y="120462"/>
                  </a:lnTo>
                  <a:lnTo>
                    <a:pt x="15971" y="120243"/>
                  </a:lnTo>
                  <a:lnTo>
                    <a:pt x="15988" y="120024"/>
                  </a:lnTo>
                  <a:lnTo>
                    <a:pt x="16014" y="119805"/>
                  </a:lnTo>
                  <a:lnTo>
                    <a:pt x="16073" y="119366"/>
                  </a:lnTo>
                  <a:lnTo>
                    <a:pt x="16141" y="119016"/>
                  </a:lnTo>
                  <a:lnTo>
                    <a:pt x="16218" y="118709"/>
                  </a:lnTo>
                  <a:lnTo>
                    <a:pt x="16285" y="118534"/>
                  </a:lnTo>
                  <a:lnTo>
                    <a:pt x="16362" y="118402"/>
                  </a:lnTo>
                  <a:lnTo>
                    <a:pt x="16447" y="118358"/>
                  </a:lnTo>
                  <a:close/>
                  <a:moveTo>
                    <a:pt x="19045" y="117745"/>
                  </a:moveTo>
                  <a:lnTo>
                    <a:pt x="19096" y="118358"/>
                  </a:lnTo>
                  <a:lnTo>
                    <a:pt x="19155" y="118928"/>
                  </a:lnTo>
                  <a:lnTo>
                    <a:pt x="19283" y="120111"/>
                  </a:lnTo>
                  <a:lnTo>
                    <a:pt x="19419" y="121207"/>
                  </a:lnTo>
                  <a:lnTo>
                    <a:pt x="19554" y="122215"/>
                  </a:lnTo>
                  <a:lnTo>
                    <a:pt x="19784" y="124011"/>
                  </a:lnTo>
                  <a:lnTo>
                    <a:pt x="19911" y="124931"/>
                  </a:lnTo>
                  <a:lnTo>
                    <a:pt x="20038" y="125764"/>
                  </a:lnTo>
                  <a:lnTo>
                    <a:pt x="19936" y="125633"/>
                  </a:lnTo>
                  <a:lnTo>
                    <a:pt x="19843" y="125589"/>
                  </a:lnTo>
                  <a:lnTo>
                    <a:pt x="19750" y="125589"/>
                  </a:lnTo>
                  <a:lnTo>
                    <a:pt x="19656" y="125676"/>
                  </a:lnTo>
                  <a:lnTo>
                    <a:pt x="19563" y="125852"/>
                  </a:lnTo>
                  <a:lnTo>
                    <a:pt x="19469" y="126115"/>
                  </a:lnTo>
                  <a:lnTo>
                    <a:pt x="19393" y="126509"/>
                  </a:lnTo>
                  <a:lnTo>
                    <a:pt x="19317" y="126947"/>
                  </a:lnTo>
                  <a:lnTo>
                    <a:pt x="19274" y="127342"/>
                  </a:lnTo>
                  <a:lnTo>
                    <a:pt x="19240" y="127736"/>
                  </a:lnTo>
                  <a:lnTo>
                    <a:pt x="19215" y="128130"/>
                  </a:lnTo>
                  <a:lnTo>
                    <a:pt x="19206" y="128525"/>
                  </a:lnTo>
                  <a:lnTo>
                    <a:pt x="19206" y="128919"/>
                  </a:lnTo>
                  <a:lnTo>
                    <a:pt x="19215" y="129313"/>
                  </a:lnTo>
                  <a:lnTo>
                    <a:pt x="19232" y="129664"/>
                  </a:lnTo>
                  <a:lnTo>
                    <a:pt x="19257" y="130058"/>
                  </a:lnTo>
                  <a:lnTo>
                    <a:pt x="19291" y="130365"/>
                  </a:lnTo>
                  <a:lnTo>
                    <a:pt x="19334" y="130716"/>
                  </a:lnTo>
                  <a:lnTo>
                    <a:pt x="19385" y="130979"/>
                  </a:lnTo>
                  <a:lnTo>
                    <a:pt x="19444" y="131242"/>
                  </a:lnTo>
                  <a:lnTo>
                    <a:pt x="19503" y="131504"/>
                  </a:lnTo>
                  <a:lnTo>
                    <a:pt x="19571" y="131680"/>
                  </a:lnTo>
                  <a:lnTo>
                    <a:pt x="19639" y="131855"/>
                  </a:lnTo>
                  <a:lnTo>
                    <a:pt x="19716" y="131943"/>
                  </a:lnTo>
                  <a:lnTo>
                    <a:pt x="19665" y="132381"/>
                  </a:lnTo>
                  <a:lnTo>
                    <a:pt x="19622" y="132863"/>
                  </a:lnTo>
                  <a:lnTo>
                    <a:pt x="19597" y="133345"/>
                  </a:lnTo>
                  <a:lnTo>
                    <a:pt x="19571" y="133871"/>
                  </a:lnTo>
                  <a:lnTo>
                    <a:pt x="19444" y="133345"/>
                  </a:lnTo>
                  <a:lnTo>
                    <a:pt x="19300" y="132907"/>
                  </a:lnTo>
                  <a:lnTo>
                    <a:pt x="19138" y="132512"/>
                  </a:lnTo>
                  <a:lnTo>
                    <a:pt x="19062" y="132337"/>
                  </a:lnTo>
                  <a:lnTo>
                    <a:pt x="18977" y="132206"/>
                  </a:lnTo>
                  <a:lnTo>
                    <a:pt x="18994" y="131811"/>
                  </a:lnTo>
                  <a:lnTo>
                    <a:pt x="19002" y="131373"/>
                  </a:lnTo>
                  <a:lnTo>
                    <a:pt x="19019" y="130540"/>
                  </a:lnTo>
                  <a:lnTo>
                    <a:pt x="19019" y="128919"/>
                  </a:lnTo>
                  <a:lnTo>
                    <a:pt x="19028" y="124975"/>
                  </a:lnTo>
                  <a:lnTo>
                    <a:pt x="19045" y="121382"/>
                  </a:lnTo>
                  <a:lnTo>
                    <a:pt x="19053" y="119585"/>
                  </a:lnTo>
                  <a:lnTo>
                    <a:pt x="19045" y="117745"/>
                  </a:lnTo>
                  <a:close/>
                  <a:moveTo>
                    <a:pt x="19835" y="126597"/>
                  </a:moveTo>
                  <a:lnTo>
                    <a:pt x="19894" y="126640"/>
                  </a:lnTo>
                  <a:lnTo>
                    <a:pt x="19953" y="126684"/>
                  </a:lnTo>
                  <a:lnTo>
                    <a:pt x="20004" y="126816"/>
                  </a:lnTo>
                  <a:lnTo>
                    <a:pt x="20064" y="126991"/>
                  </a:lnTo>
                  <a:lnTo>
                    <a:pt x="20115" y="127166"/>
                  </a:lnTo>
                  <a:lnTo>
                    <a:pt x="20157" y="127385"/>
                  </a:lnTo>
                  <a:lnTo>
                    <a:pt x="20200" y="127648"/>
                  </a:lnTo>
                  <a:lnTo>
                    <a:pt x="20234" y="127955"/>
                  </a:lnTo>
                  <a:lnTo>
                    <a:pt x="20259" y="128306"/>
                  </a:lnTo>
                  <a:lnTo>
                    <a:pt x="20268" y="128437"/>
                  </a:lnTo>
                  <a:lnTo>
                    <a:pt x="20285" y="128525"/>
                  </a:lnTo>
                  <a:lnTo>
                    <a:pt x="20302" y="128612"/>
                  </a:lnTo>
                  <a:lnTo>
                    <a:pt x="20327" y="128656"/>
                  </a:lnTo>
                  <a:lnTo>
                    <a:pt x="20352" y="128700"/>
                  </a:lnTo>
                  <a:lnTo>
                    <a:pt x="20378" y="128700"/>
                  </a:lnTo>
                  <a:lnTo>
                    <a:pt x="20403" y="128612"/>
                  </a:lnTo>
                  <a:lnTo>
                    <a:pt x="20429" y="128525"/>
                  </a:lnTo>
                  <a:lnTo>
                    <a:pt x="20471" y="128262"/>
                  </a:lnTo>
                  <a:lnTo>
                    <a:pt x="20522" y="127999"/>
                  </a:lnTo>
                  <a:lnTo>
                    <a:pt x="20573" y="127736"/>
                  </a:lnTo>
                  <a:lnTo>
                    <a:pt x="20633" y="127561"/>
                  </a:lnTo>
                  <a:lnTo>
                    <a:pt x="20692" y="127385"/>
                  </a:lnTo>
                  <a:lnTo>
                    <a:pt x="20760" y="127298"/>
                  </a:lnTo>
                  <a:lnTo>
                    <a:pt x="20828" y="127210"/>
                  </a:lnTo>
                  <a:lnTo>
                    <a:pt x="20896" y="127166"/>
                  </a:lnTo>
                  <a:lnTo>
                    <a:pt x="20955" y="127210"/>
                  </a:lnTo>
                  <a:lnTo>
                    <a:pt x="21006" y="127254"/>
                  </a:lnTo>
                  <a:lnTo>
                    <a:pt x="21057" y="127385"/>
                  </a:lnTo>
                  <a:lnTo>
                    <a:pt x="21108" y="127517"/>
                  </a:lnTo>
                  <a:lnTo>
                    <a:pt x="21151" y="127692"/>
                  </a:lnTo>
                  <a:lnTo>
                    <a:pt x="21193" y="127867"/>
                  </a:lnTo>
                  <a:lnTo>
                    <a:pt x="21227" y="128087"/>
                  </a:lnTo>
                  <a:lnTo>
                    <a:pt x="21252" y="128306"/>
                  </a:lnTo>
                  <a:lnTo>
                    <a:pt x="21269" y="128525"/>
                  </a:lnTo>
                  <a:lnTo>
                    <a:pt x="21286" y="128788"/>
                  </a:lnTo>
                  <a:lnTo>
                    <a:pt x="21286" y="129051"/>
                  </a:lnTo>
                  <a:lnTo>
                    <a:pt x="21278" y="129313"/>
                  </a:lnTo>
                  <a:lnTo>
                    <a:pt x="21269" y="129533"/>
                  </a:lnTo>
                  <a:lnTo>
                    <a:pt x="21235" y="129795"/>
                  </a:lnTo>
                  <a:lnTo>
                    <a:pt x="21202" y="130015"/>
                  </a:lnTo>
                  <a:lnTo>
                    <a:pt x="21151" y="130234"/>
                  </a:lnTo>
                  <a:lnTo>
                    <a:pt x="21117" y="130409"/>
                  </a:lnTo>
                  <a:lnTo>
                    <a:pt x="21100" y="130584"/>
                  </a:lnTo>
                  <a:lnTo>
                    <a:pt x="21100" y="130760"/>
                  </a:lnTo>
                  <a:lnTo>
                    <a:pt x="21117" y="130935"/>
                  </a:lnTo>
                  <a:lnTo>
                    <a:pt x="21142" y="131110"/>
                  </a:lnTo>
                  <a:lnTo>
                    <a:pt x="21168" y="131198"/>
                  </a:lnTo>
                  <a:lnTo>
                    <a:pt x="21210" y="131242"/>
                  </a:lnTo>
                  <a:lnTo>
                    <a:pt x="21261" y="131154"/>
                  </a:lnTo>
                  <a:lnTo>
                    <a:pt x="21346" y="131154"/>
                  </a:lnTo>
                  <a:lnTo>
                    <a:pt x="21422" y="131198"/>
                  </a:lnTo>
                  <a:lnTo>
                    <a:pt x="21490" y="131285"/>
                  </a:lnTo>
                  <a:lnTo>
                    <a:pt x="21516" y="131373"/>
                  </a:lnTo>
                  <a:lnTo>
                    <a:pt x="21533" y="131504"/>
                  </a:lnTo>
                  <a:lnTo>
                    <a:pt x="21550" y="131636"/>
                  </a:lnTo>
                  <a:lnTo>
                    <a:pt x="21558" y="131767"/>
                  </a:lnTo>
                  <a:lnTo>
                    <a:pt x="21575" y="132118"/>
                  </a:lnTo>
                  <a:lnTo>
                    <a:pt x="21575" y="132512"/>
                  </a:lnTo>
                  <a:lnTo>
                    <a:pt x="21558" y="132994"/>
                  </a:lnTo>
                  <a:lnTo>
                    <a:pt x="21516" y="133345"/>
                  </a:lnTo>
                  <a:lnTo>
                    <a:pt x="21456" y="133564"/>
                  </a:lnTo>
                  <a:lnTo>
                    <a:pt x="21397" y="133739"/>
                  </a:lnTo>
                  <a:lnTo>
                    <a:pt x="21320" y="133827"/>
                  </a:lnTo>
                  <a:lnTo>
                    <a:pt x="21244" y="133915"/>
                  </a:lnTo>
                  <a:lnTo>
                    <a:pt x="21176" y="133915"/>
                  </a:lnTo>
                  <a:lnTo>
                    <a:pt x="21108" y="133827"/>
                  </a:lnTo>
                  <a:lnTo>
                    <a:pt x="21040" y="133695"/>
                  </a:lnTo>
                  <a:lnTo>
                    <a:pt x="20981" y="133520"/>
                  </a:lnTo>
                  <a:lnTo>
                    <a:pt x="20921" y="133345"/>
                  </a:lnTo>
                  <a:lnTo>
                    <a:pt x="20862" y="133082"/>
                  </a:lnTo>
                  <a:lnTo>
                    <a:pt x="20811" y="132819"/>
                  </a:lnTo>
                  <a:lnTo>
                    <a:pt x="20777" y="132688"/>
                  </a:lnTo>
                  <a:lnTo>
                    <a:pt x="20743" y="132644"/>
                  </a:lnTo>
                  <a:lnTo>
                    <a:pt x="20701" y="132644"/>
                  </a:lnTo>
                  <a:lnTo>
                    <a:pt x="20675" y="132731"/>
                  </a:lnTo>
                  <a:lnTo>
                    <a:pt x="20641" y="132863"/>
                  </a:lnTo>
                  <a:lnTo>
                    <a:pt x="20624" y="132994"/>
                  </a:lnTo>
                  <a:lnTo>
                    <a:pt x="20616" y="133213"/>
                  </a:lnTo>
                  <a:lnTo>
                    <a:pt x="20624" y="133389"/>
                  </a:lnTo>
                  <a:lnTo>
                    <a:pt x="20607" y="133476"/>
                  </a:lnTo>
                  <a:lnTo>
                    <a:pt x="20599" y="133564"/>
                  </a:lnTo>
                  <a:lnTo>
                    <a:pt x="20599" y="133652"/>
                  </a:lnTo>
                  <a:lnTo>
                    <a:pt x="20599" y="133783"/>
                  </a:lnTo>
                  <a:lnTo>
                    <a:pt x="20633" y="134221"/>
                  </a:lnTo>
                  <a:lnTo>
                    <a:pt x="20641" y="134659"/>
                  </a:lnTo>
                  <a:lnTo>
                    <a:pt x="20641" y="135054"/>
                  </a:lnTo>
                  <a:lnTo>
                    <a:pt x="20624" y="135492"/>
                  </a:lnTo>
                  <a:lnTo>
                    <a:pt x="20590" y="135843"/>
                  </a:lnTo>
                  <a:lnTo>
                    <a:pt x="20548" y="136193"/>
                  </a:lnTo>
                  <a:lnTo>
                    <a:pt x="20505" y="136500"/>
                  </a:lnTo>
                  <a:lnTo>
                    <a:pt x="20446" y="136763"/>
                  </a:lnTo>
                  <a:lnTo>
                    <a:pt x="20378" y="136982"/>
                  </a:lnTo>
                  <a:lnTo>
                    <a:pt x="20310" y="137113"/>
                  </a:lnTo>
                  <a:lnTo>
                    <a:pt x="20242" y="137201"/>
                  </a:lnTo>
                  <a:lnTo>
                    <a:pt x="20166" y="137245"/>
                  </a:lnTo>
                  <a:lnTo>
                    <a:pt x="20089" y="137201"/>
                  </a:lnTo>
                  <a:lnTo>
                    <a:pt x="20013" y="137070"/>
                  </a:lnTo>
                  <a:lnTo>
                    <a:pt x="19936" y="136807"/>
                  </a:lnTo>
                  <a:lnTo>
                    <a:pt x="19869" y="136500"/>
                  </a:lnTo>
                  <a:lnTo>
                    <a:pt x="19826" y="136237"/>
                  </a:lnTo>
                  <a:lnTo>
                    <a:pt x="19792" y="135974"/>
                  </a:lnTo>
                  <a:lnTo>
                    <a:pt x="19758" y="135667"/>
                  </a:lnTo>
                  <a:lnTo>
                    <a:pt x="19741" y="135361"/>
                  </a:lnTo>
                  <a:lnTo>
                    <a:pt x="19733" y="135054"/>
                  </a:lnTo>
                  <a:lnTo>
                    <a:pt x="19724" y="134747"/>
                  </a:lnTo>
                  <a:lnTo>
                    <a:pt x="19724" y="134440"/>
                  </a:lnTo>
                  <a:lnTo>
                    <a:pt x="19733" y="134134"/>
                  </a:lnTo>
                  <a:lnTo>
                    <a:pt x="19750" y="133827"/>
                  </a:lnTo>
                  <a:lnTo>
                    <a:pt x="19767" y="133520"/>
                  </a:lnTo>
                  <a:lnTo>
                    <a:pt x="19826" y="132907"/>
                  </a:lnTo>
                  <a:lnTo>
                    <a:pt x="19894" y="132381"/>
                  </a:lnTo>
                  <a:lnTo>
                    <a:pt x="19979" y="131899"/>
                  </a:lnTo>
                  <a:lnTo>
                    <a:pt x="19996" y="131767"/>
                  </a:lnTo>
                  <a:lnTo>
                    <a:pt x="20004" y="131636"/>
                  </a:lnTo>
                  <a:lnTo>
                    <a:pt x="20004" y="131504"/>
                  </a:lnTo>
                  <a:lnTo>
                    <a:pt x="19996" y="131329"/>
                  </a:lnTo>
                  <a:lnTo>
                    <a:pt x="19979" y="131242"/>
                  </a:lnTo>
                  <a:lnTo>
                    <a:pt x="19962" y="131110"/>
                  </a:lnTo>
                  <a:lnTo>
                    <a:pt x="19936" y="131066"/>
                  </a:lnTo>
                  <a:lnTo>
                    <a:pt x="19911" y="131022"/>
                  </a:lnTo>
                  <a:lnTo>
                    <a:pt x="19843" y="131022"/>
                  </a:lnTo>
                  <a:lnTo>
                    <a:pt x="19775" y="130979"/>
                  </a:lnTo>
                  <a:lnTo>
                    <a:pt x="19716" y="130935"/>
                  </a:lnTo>
                  <a:lnTo>
                    <a:pt x="19656" y="130803"/>
                  </a:lnTo>
                  <a:lnTo>
                    <a:pt x="19605" y="130672"/>
                  </a:lnTo>
                  <a:lnTo>
                    <a:pt x="19563" y="130497"/>
                  </a:lnTo>
                  <a:lnTo>
                    <a:pt x="19520" y="130278"/>
                  </a:lnTo>
                  <a:lnTo>
                    <a:pt x="19478" y="130058"/>
                  </a:lnTo>
                  <a:lnTo>
                    <a:pt x="19452" y="129795"/>
                  </a:lnTo>
                  <a:lnTo>
                    <a:pt x="19427" y="129533"/>
                  </a:lnTo>
                  <a:lnTo>
                    <a:pt x="19410" y="129270"/>
                  </a:lnTo>
                  <a:lnTo>
                    <a:pt x="19402" y="128963"/>
                  </a:lnTo>
                  <a:lnTo>
                    <a:pt x="19402" y="128656"/>
                  </a:lnTo>
                  <a:lnTo>
                    <a:pt x="19419" y="128349"/>
                  </a:lnTo>
                  <a:lnTo>
                    <a:pt x="19435" y="128043"/>
                  </a:lnTo>
                  <a:lnTo>
                    <a:pt x="19469" y="127736"/>
                  </a:lnTo>
                  <a:lnTo>
                    <a:pt x="19512" y="127385"/>
                  </a:lnTo>
                  <a:lnTo>
                    <a:pt x="19554" y="127166"/>
                  </a:lnTo>
                  <a:lnTo>
                    <a:pt x="19605" y="126947"/>
                  </a:lnTo>
                  <a:lnTo>
                    <a:pt x="19656" y="126772"/>
                  </a:lnTo>
                  <a:lnTo>
                    <a:pt x="19716" y="126684"/>
                  </a:lnTo>
                  <a:lnTo>
                    <a:pt x="19775" y="126597"/>
                  </a:lnTo>
                  <a:close/>
                  <a:moveTo>
                    <a:pt x="4203" y="127999"/>
                  </a:moveTo>
                  <a:lnTo>
                    <a:pt x="4254" y="128043"/>
                  </a:lnTo>
                  <a:lnTo>
                    <a:pt x="4314" y="128174"/>
                  </a:lnTo>
                  <a:lnTo>
                    <a:pt x="4356" y="128306"/>
                  </a:lnTo>
                  <a:lnTo>
                    <a:pt x="4407" y="128481"/>
                  </a:lnTo>
                  <a:lnTo>
                    <a:pt x="4441" y="128700"/>
                  </a:lnTo>
                  <a:lnTo>
                    <a:pt x="4475" y="128919"/>
                  </a:lnTo>
                  <a:lnTo>
                    <a:pt x="4509" y="129313"/>
                  </a:lnTo>
                  <a:lnTo>
                    <a:pt x="4535" y="129708"/>
                  </a:lnTo>
                  <a:lnTo>
                    <a:pt x="4552" y="130102"/>
                  </a:lnTo>
                  <a:lnTo>
                    <a:pt x="4560" y="130540"/>
                  </a:lnTo>
                  <a:lnTo>
                    <a:pt x="4560" y="130979"/>
                  </a:lnTo>
                  <a:lnTo>
                    <a:pt x="4552" y="131417"/>
                  </a:lnTo>
                  <a:lnTo>
                    <a:pt x="4535" y="132249"/>
                  </a:lnTo>
                  <a:lnTo>
                    <a:pt x="4543" y="132425"/>
                  </a:lnTo>
                  <a:lnTo>
                    <a:pt x="4560" y="132600"/>
                  </a:lnTo>
                  <a:lnTo>
                    <a:pt x="4585" y="132688"/>
                  </a:lnTo>
                  <a:lnTo>
                    <a:pt x="4628" y="132731"/>
                  </a:lnTo>
                  <a:lnTo>
                    <a:pt x="4662" y="132731"/>
                  </a:lnTo>
                  <a:lnTo>
                    <a:pt x="4696" y="132688"/>
                  </a:lnTo>
                  <a:lnTo>
                    <a:pt x="4721" y="132556"/>
                  </a:lnTo>
                  <a:lnTo>
                    <a:pt x="4738" y="132381"/>
                  </a:lnTo>
                  <a:lnTo>
                    <a:pt x="4755" y="132030"/>
                  </a:lnTo>
                  <a:lnTo>
                    <a:pt x="4781" y="131724"/>
                  </a:lnTo>
                  <a:lnTo>
                    <a:pt x="4806" y="131461"/>
                  </a:lnTo>
                  <a:lnTo>
                    <a:pt x="4849" y="131198"/>
                  </a:lnTo>
                  <a:lnTo>
                    <a:pt x="4891" y="130979"/>
                  </a:lnTo>
                  <a:lnTo>
                    <a:pt x="4942" y="130847"/>
                  </a:lnTo>
                  <a:lnTo>
                    <a:pt x="4993" y="130716"/>
                  </a:lnTo>
                  <a:lnTo>
                    <a:pt x="5044" y="130628"/>
                  </a:lnTo>
                  <a:lnTo>
                    <a:pt x="5103" y="130584"/>
                  </a:lnTo>
                  <a:lnTo>
                    <a:pt x="5154" y="130584"/>
                  </a:lnTo>
                  <a:lnTo>
                    <a:pt x="5205" y="130628"/>
                  </a:lnTo>
                  <a:lnTo>
                    <a:pt x="5265" y="130716"/>
                  </a:lnTo>
                  <a:lnTo>
                    <a:pt x="5307" y="130891"/>
                  </a:lnTo>
                  <a:lnTo>
                    <a:pt x="5358" y="131110"/>
                  </a:lnTo>
                  <a:lnTo>
                    <a:pt x="5401" y="131373"/>
                  </a:lnTo>
                  <a:lnTo>
                    <a:pt x="5435" y="131680"/>
                  </a:lnTo>
                  <a:lnTo>
                    <a:pt x="5452" y="131986"/>
                  </a:lnTo>
                  <a:lnTo>
                    <a:pt x="5469" y="132249"/>
                  </a:lnTo>
                  <a:lnTo>
                    <a:pt x="5469" y="132556"/>
                  </a:lnTo>
                  <a:lnTo>
                    <a:pt x="5460" y="132775"/>
                  </a:lnTo>
                  <a:lnTo>
                    <a:pt x="5443" y="133038"/>
                  </a:lnTo>
                  <a:lnTo>
                    <a:pt x="5418" y="133257"/>
                  </a:lnTo>
                  <a:lnTo>
                    <a:pt x="5392" y="133476"/>
                  </a:lnTo>
                  <a:lnTo>
                    <a:pt x="5358" y="133652"/>
                  </a:lnTo>
                  <a:lnTo>
                    <a:pt x="5316" y="133783"/>
                  </a:lnTo>
                  <a:lnTo>
                    <a:pt x="5265" y="133915"/>
                  </a:lnTo>
                  <a:lnTo>
                    <a:pt x="5222" y="134046"/>
                  </a:lnTo>
                  <a:lnTo>
                    <a:pt x="5171" y="134090"/>
                  </a:lnTo>
                  <a:lnTo>
                    <a:pt x="5112" y="134134"/>
                  </a:lnTo>
                  <a:lnTo>
                    <a:pt x="5061" y="134177"/>
                  </a:lnTo>
                  <a:lnTo>
                    <a:pt x="5010" y="134134"/>
                  </a:lnTo>
                  <a:lnTo>
                    <a:pt x="4959" y="134046"/>
                  </a:lnTo>
                  <a:lnTo>
                    <a:pt x="4908" y="134046"/>
                  </a:lnTo>
                  <a:lnTo>
                    <a:pt x="4874" y="134090"/>
                  </a:lnTo>
                  <a:lnTo>
                    <a:pt x="4849" y="134221"/>
                  </a:lnTo>
                  <a:lnTo>
                    <a:pt x="4832" y="134440"/>
                  </a:lnTo>
                  <a:lnTo>
                    <a:pt x="4823" y="134616"/>
                  </a:lnTo>
                  <a:lnTo>
                    <a:pt x="4832" y="134835"/>
                  </a:lnTo>
                  <a:lnTo>
                    <a:pt x="4857" y="135010"/>
                  </a:lnTo>
                  <a:lnTo>
                    <a:pt x="4900" y="135142"/>
                  </a:lnTo>
                  <a:lnTo>
                    <a:pt x="4951" y="135273"/>
                  </a:lnTo>
                  <a:lnTo>
                    <a:pt x="4993" y="135448"/>
                  </a:lnTo>
                  <a:lnTo>
                    <a:pt x="5035" y="135624"/>
                  </a:lnTo>
                  <a:lnTo>
                    <a:pt x="5061" y="135799"/>
                  </a:lnTo>
                  <a:lnTo>
                    <a:pt x="5078" y="135974"/>
                  </a:lnTo>
                  <a:lnTo>
                    <a:pt x="5095" y="136193"/>
                  </a:lnTo>
                  <a:lnTo>
                    <a:pt x="5103" y="136412"/>
                  </a:lnTo>
                  <a:lnTo>
                    <a:pt x="5103" y="136631"/>
                  </a:lnTo>
                  <a:lnTo>
                    <a:pt x="5095" y="136850"/>
                  </a:lnTo>
                  <a:lnTo>
                    <a:pt x="5086" y="137070"/>
                  </a:lnTo>
                  <a:lnTo>
                    <a:pt x="5044" y="137508"/>
                  </a:lnTo>
                  <a:lnTo>
                    <a:pt x="4985" y="137902"/>
                  </a:lnTo>
                  <a:lnTo>
                    <a:pt x="4917" y="138209"/>
                  </a:lnTo>
                  <a:lnTo>
                    <a:pt x="4857" y="138384"/>
                  </a:lnTo>
                  <a:lnTo>
                    <a:pt x="4798" y="138472"/>
                  </a:lnTo>
                  <a:lnTo>
                    <a:pt x="4738" y="138472"/>
                  </a:lnTo>
                  <a:lnTo>
                    <a:pt x="4670" y="138428"/>
                  </a:lnTo>
                  <a:lnTo>
                    <a:pt x="4611" y="138340"/>
                  </a:lnTo>
                  <a:lnTo>
                    <a:pt x="4543" y="138253"/>
                  </a:lnTo>
                  <a:lnTo>
                    <a:pt x="4492" y="138077"/>
                  </a:lnTo>
                  <a:lnTo>
                    <a:pt x="4441" y="137902"/>
                  </a:lnTo>
                  <a:lnTo>
                    <a:pt x="4390" y="137727"/>
                  </a:lnTo>
                  <a:lnTo>
                    <a:pt x="4356" y="137508"/>
                  </a:lnTo>
                  <a:lnTo>
                    <a:pt x="4322" y="137289"/>
                  </a:lnTo>
                  <a:lnTo>
                    <a:pt x="4297" y="137070"/>
                  </a:lnTo>
                  <a:lnTo>
                    <a:pt x="4271" y="136850"/>
                  </a:lnTo>
                  <a:lnTo>
                    <a:pt x="4263" y="136588"/>
                  </a:lnTo>
                  <a:lnTo>
                    <a:pt x="4237" y="136106"/>
                  </a:lnTo>
                  <a:lnTo>
                    <a:pt x="4237" y="135580"/>
                  </a:lnTo>
                  <a:lnTo>
                    <a:pt x="4254" y="135054"/>
                  </a:lnTo>
                  <a:lnTo>
                    <a:pt x="4280" y="134528"/>
                  </a:lnTo>
                  <a:lnTo>
                    <a:pt x="4314" y="134002"/>
                  </a:lnTo>
                  <a:lnTo>
                    <a:pt x="4322" y="133827"/>
                  </a:lnTo>
                  <a:lnTo>
                    <a:pt x="4314" y="133652"/>
                  </a:lnTo>
                  <a:lnTo>
                    <a:pt x="4288" y="133520"/>
                  </a:lnTo>
                  <a:lnTo>
                    <a:pt x="4254" y="133433"/>
                  </a:lnTo>
                  <a:lnTo>
                    <a:pt x="4220" y="133389"/>
                  </a:lnTo>
                  <a:lnTo>
                    <a:pt x="4186" y="133389"/>
                  </a:lnTo>
                  <a:lnTo>
                    <a:pt x="4152" y="133476"/>
                  </a:lnTo>
                  <a:lnTo>
                    <a:pt x="4127" y="133608"/>
                  </a:lnTo>
                  <a:lnTo>
                    <a:pt x="4076" y="134090"/>
                  </a:lnTo>
                  <a:lnTo>
                    <a:pt x="4042" y="134616"/>
                  </a:lnTo>
                  <a:lnTo>
                    <a:pt x="3923" y="134922"/>
                  </a:lnTo>
                  <a:lnTo>
                    <a:pt x="3804" y="135229"/>
                  </a:lnTo>
                  <a:lnTo>
                    <a:pt x="3677" y="135448"/>
                  </a:lnTo>
                  <a:lnTo>
                    <a:pt x="3618" y="135492"/>
                  </a:lnTo>
                  <a:lnTo>
                    <a:pt x="3550" y="135536"/>
                  </a:lnTo>
                  <a:lnTo>
                    <a:pt x="3490" y="135580"/>
                  </a:lnTo>
                  <a:lnTo>
                    <a:pt x="3439" y="135536"/>
                  </a:lnTo>
                  <a:lnTo>
                    <a:pt x="3380" y="135448"/>
                  </a:lnTo>
                  <a:lnTo>
                    <a:pt x="3329" y="135317"/>
                  </a:lnTo>
                  <a:lnTo>
                    <a:pt x="3278" y="135142"/>
                  </a:lnTo>
                  <a:lnTo>
                    <a:pt x="3227" y="134879"/>
                  </a:lnTo>
                  <a:lnTo>
                    <a:pt x="3185" y="134572"/>
                  </a:lnTo>
                  <a:lnTo>
                    <a:pt x="3151" y="134221"/>
                  </a:lnTo>
                  <a:lnTo>
                    <a:pt x="3117" y="133695"/>
                  </a:lnTo>
                  <a:lnTo>
                    <a:pt x="3108" y="133476"/>
                  </a:lnTo>
                  <a:lnTo>
                    <a:pt x="3100" y="133257"/>
                  </a:lnTo>
                  <a:lnTo>
                    <a:pt x="3100" y="133038"/>
                  </a:lnTo>
                  <a:lnTo>
                    <a:pt x="3108" y="132863"/>
                  </a:lnTo>
                  <a:lnTo>
                    <a:pt x="3117" y="132688"/>
                  </a:lnTo>
                  <a:lnTo>
                    <a:pt x="3134" y="132556"/>
                  </a:lnTo>
                  <a:lnTo>
                    <a:pt x="3176" y="132293"/>
                  </a:lnTo>
                  <a:lnTo>
                    <a:pt x="3235" y="132074"/>
                  </a:lnTo>
                  <a:lnTo>
                    <a:pt x="3303" y="131943"/>
                  </a:lnTo>
                  <a:lnTo>
                    <a:pt x="3380" y="131811"/>
                  </a:lnTo>
                  <a:lnTo>
                    <a:pt x="3465" y="131767"/>
                  </a:lnTo>
                  <a:lnTo>
                    <a:pt x="3558" y="131724"/>
                  </a:lnTo>
                  <a:lnTo>
                    <a:pt x="3736" y="131724"/>
                  </a:lnTo>
                  <a:lnTo>
                    <a:pt x="3906" y="131855"/>
                  </a:lnTo>
                  <a:lnTo>
                    <a:pt x="4042" y="132030"/>
                  </a:lnTo>
                  <a:lnTo>
                    <a:pt x="4085" y="132030"/>
                  </a:lnTo>
                  <a:lnTo>
                    <a:pt x="4119" y="131986"/>
                  </a:lnTo>
                  <a:lnTo>
                    <a:pt x="4144" y="131855"/>
                  </a:lnTo>
                  <a:lnTo>
                    <a:pt x="4152" y="131680"/>
                  </a:lnTo>
                  <a:lnTo>
                    <a:pt x="4161" y="131504"/>
                  </a:lnTo>
                  <a:lnTo>
                    <a:pt x="4152" y="131329"/>
                  </a:lnTo>
                  <a:lnTo>
                    <a:pt x="4127" y="131154"/>
                  </a:lnTo>
                  <a:lnTo>
                    <a:pt x="4093" y="131022"/>
                  </a:lnTo>
                  <a:lnTo>
                    <a:pt x="4051" y="130891"/>
                  </a:lnTo>
                  <a:lnTo>
                    <a:pt x="4008" y="130760"/>
                  </a:lnTo>
                  <a:lnTo>
                    <a:pt x="3983" y="130584"/>
                  </a:lnTo>
                  <a:lnTo>
                    <a:pt x="3949" y="130409"/>
                  </a:lnTo>
                  <a:lnTo>
                    <a:pt x="3932" y="130190"/>
                  </a:lnTo>
                  <a:lnTo>
                    <a:pt x="3915" y="129971"/>
                  </a:lnTo>
                  <a:lnTo>
                    <a:pt x="3898" y="129752"/>
                  </a:lnTo>
                  <a:lnTo>
                    <a:pt x="3898" y="129489"/>
                  </a:lnTo>
                  <a:lnTo>
                    <a:pt x="3898" y="129270"/>
                  </a:lnTo>
                  <a:lnTo>
                    <a:pt x="3906" y="129051"/>
                  </a:lnTo>
                  <a:lnTo>
                    <a:pt x="3915" y="128831"/>
                  </a:lnTo>
                  <a:lnTo>
                    <a:pt x="3940" y="128612"/>
                  </a:lnTo>
                  <a:lnTo>
                    <a:pt x="3966" y="128437"/>
                  </a:lnTo>
                  <a:lnTo>
                    <a:pt x="4000" y="128262"/>
                  </a:lnTo>
                  <a:lnTo>
                    <a:pt x="4042" y="128130"/>
                  </a:lnTo>
                  <a:lnTo>
                    <a:pt x="4093" y="128043"/>
                  </a:lnTo>
                  <a:lnTo>
                    <a:pt x="4144" y="127999"/>
                  </a:lnTo>
                  <a:close/>
                  <a:moveTo>
                    <a:pt x="10902" y="131198"/>
                  </a:moveTo>
                  <a:lnTo>
                    <a:pt x="10953" y="131242"/>
                  </a:lnTo>
                  <a:lnTo>
                    <a:pt x="11013" y="131329"/>
                  </a:lnTo>
                  <a:lnTo>
                    <a:pt x="11055" y="131461"/>
                  </a:lnTo>
                  <a:lnTo>
                    <a:pt x="11098" y="131592"/>
                  </a:lnTo>
                  <a:lnTo>
                    <a:pt x="11132" y="131767"/>
                  </a:lnTo>
                  <a:lnTo>
                    <a:pt x="11157" y="131943"/>
                  </a:lnTo>
                  <a:lnTo>
                    <a:pt x="11183" y="132162"/>
                  </a:lnTo>
                  <a:lnTo>
                    <a:pt x="11200" y="132381"/>
                  </a:lnTo>
                  <a:lnTo>
                    <a:pt x="11200" y="132644"/>
                  </a:lnTo>
                  <a:lnTo>
                    <a:pt x="11208" y="132863"/>
                  </a:lnTo>
                  <a:lnTo>
                    <a:pt x="11200" y="133126"/>
                  </a:lnTo>
                  <a:lnTo>
                    <a:pt x="11191" y="133345"/>
                  </a:lnTo>
                  <a:lnTo>
                    <a:pt x="11174" y="133564"/>
                  </a:lnTo>
                  <a:lnTo>
                    <a:pt x="11149" y="133827"/>
                  </a:lnTo>
                  <a:lnTo>
                    <a:pt x="11123" y="134002"/>
                  </a:lnTo>
                  <a:lnTo>
                    <a:pt x="11089" y="134221"/>
                  </a:lnTo>
                  <a:lnTo>
                    <a:pt x="11047" y="134397"/>
                  </a:lnTo>
                  <a:lnTo>
                    <a:pt x="11013" y="134528"/>
                  </a:lnTo>
                  <a:lnTo>
                    <a:pt x="11004" y="134747"/>
                  </a:lnTo>
                  <a:lnTo>
                    <a:pt x="11004" y="134922"/>
                  </a:lnTo>
                  <a:lnTo>
                    <a:pt x="11013" y="135098"/>
                  </a:lnTo>
                  <a:lnTo>
                    <a:pt x="11038" y="135273"/>
                  </a:lnTo>
                  <a:lnTo>
                    <a:pt x="11072" y="135361"/>
                  </a:lnTo>
                  <a:lnTo>
                    <a:pt x="11106" y="135361"/>
                  </a:lnTo>
                  <a:lnTo>
                    <a:pt x="11157" y="135317"/>
                  </a:lnTo>
                  <a:lnTo>
                    <a:pt x="11217" y="135185"/>
                  </a:lnTo>
                  <a:lnTo>
                    <a:pt x="11276" y="135098"/>
                  </a:lnTo>
                  <a:lnTo>
                    <a:pt x="11335" y="135054"/>
                  </a:lnTo>
                  <a:lnTo>
                    <a:pt x="11386" y="135098"/>
                  </a:lnTo>
                  <a:lnTo>
                    <a:pt x="11437" y="135142"/>
                  </a:lnTo>
                  <a:lnTo>
                    <a:pt x="11488" y="135229"/>
                  </a:lnTo>
                  <a:lnTo>
                    <a:pt x="11531" y="135361"/>
                  </a:lnTo>
                  <a:lnTo>
                    <a:pt x="11573" y="135536"/>
                  </a:lnTo>
                  <a:lnTo>
                    <a:pt x="11607" y="135711"/>
                  </a:lnTo>
                  <a:lnTo>
                    <a:pt x="11633" y="135930"/>
                  </a:lnTo>
                  <a:lnTo>
                    <a:pt x="11650" y="136149"/>
                  </a:lnTo>
                  <a:lnTo>
                    <a:pt x="11667" y="136412"/>
                  </a:lnTo>
                  <a:lnTo>
                    <a:pt x="11667" y="136675"/>
                  </a:lnTo>
                  <a:lnTo>
                    <a:pt x="11658" y="136938"/>
                  </a:lnTo>
                  <a:lnTo>
                    <a:pt x="11650" y="137245"/>
                  </a:lnTo>
                  <a:lnTo>
                    <a:pt x="11624" y="137508"/>
                  </a:lnTo>
                  <a:lnTo>
                    <a:pt x="11590" y="137771"/>
                  </a:lnTo>
                  <a:lnTo>
                    <a:pt x="11548" y="137990"/>
                  </a:lnTo>
                  <a:lnTo>
                    <a:pt x="11505" y="138165"/>
                  </a:lnTo>
                  <a:lnTo>
                    <a:pt x="11454" y="138297"/>
                  </a:lnTo>
                  <a:lnTo>
                    <a:pt x="11403" y="138384"/>
                  </a:lnTo>
                  <a:lnTo>
                    <a:pt x="11352" y="138472"/>
                  </a:lnTo>
                  <a:lnTo>
                    <a:pt x="11242" y="138516"/>
                  </a:lnTo>
                  <a:lnTo>
                    <a:pt x="11140" y="138472"/>
                  </a:lnTo>
                  <a:lnTo>
                    <a:pt x="11055" y="138340"/>
                  </a:lnTo>
                  <a:lnTo>
                    <a:pt x="10970" y="138165"/>
                  </a:lnTo>
                  <a:lnTo>
                    <a:pt x="10902" y="137902"/>
                  </a:lnTo>
                  <a:lnTo>
                    <a:pt x="10835" y="137639"/>
                  </a:lnTo>
                  <a:lnTo>
                    <a:pt x="10767" y="137333"/>
                  </a:lnTo>
                  <a:lnTo>
                    <a:pt x="10631" y="136675"/>
                  </a:lnTo>
                  <a:lnTo>
                    <a:pt x="10605" y="136631"/>
                  </a:lnTo>
                  <a:lnTo>
                    <a:pt x="10580" y="136588"/>
                  </a:lnTo>
                  <a:lnTo>
                    <a:pt x="10554" y="136588"/>
                  </a:lnTo>
                  <a:lnTo>
                    <a:pt x="10529" y="136631"/>
                  </a:lnTo>
                  <a:lnTo>
                    <a:pt x="10503" y="136719"/>
                  </a:lnTo>
                  <a:lnTo>
                    <a:pt x="10495" y="136807"/>
                  </a:lnTo>
                  <a:lnTo>
                    <a:pt x="10486" y="136938"/>
                  </a:lnTo>
                  <a:lnTo>
                    <a:pt x="10495" y="137113"/>
                  </a:lnTo>
                  <a:lnTo>
                    <a:pt x="10537" y="137595"/>
                  </a:lnTo>
                  <a:lnTo>
                    <a:pt x="10520" y="137595"/>
                  </a:lnTo>
                  <a:lnTo>
                    <a:pt x="10503" y="137683"/>
                  </a:lnTo>
                  <a:lnTo>
                    <a:pt x="10495" y="137771"/>
                  </a:lnTo>
                  <a:lnTo>
                    <a:pt x="10495" y="137902"/>
                  </a:lnTo>
                  <a:lnTo>
                    <a:pt x="10512" y="138209"/>
                  </a:lnTo>
                  <a:lnTo>
                    <a:pt x="10520" y="138559"/>
                  </a:lnTo>
                  <a:lnTo>
                    <a:pt x="10520" y="138866"/>
                  </a:lnTo>
                  <a:lnTo>
                    <a:pt x="10503" y="139173"/>
                  </a:lnTo>
                  <a:lnTo>
                    <a:pt x="10486" y="139480"/>
                  </a:lnTo>
                  <a:lnTo>
                    <a:pt x="10452" y="139743"/>
                  </a:lnTo>
                  <a:lnTo>
                    <a:pt x="10419" y="139962"/>
                  </a:lnTo>
                  <a:lnTo>
                    <a:pt x="10376" y="140137"/>
                  </a:lnTo>
                  <a:lnTo>
                    <a:pt x="10325" y="140312"/>
                  </a:lnTo>
                  <a:lnTo>
                    <a:pt x="10283" y="140444"/>
                  </a:lnTo>
                  <a:lnTo>
                    <a:pt x="10223" y="140488"/>
                  </a:lnTo>
                  <a:lnTo>
                    <a:pt x="10172" y="140531"/>
                  </a:lnTo>
                  <a:lnTo>
                    <a:pt x="10113" y="140488"/>
                  </a:lnTo>
                  <a:lnTo>
                    <a:pt x="10053" y="140356"/>
                  </a:lnTo>
                  <a:lnTo>
                    <a:pt x="10002" y="140181"/>
                  </a:lnTo>
                  <a:lnTo>
                    <a:pt x="9943" y="139962"/>
                  </a:lnTo>
                  <a:lnTo>
                    <a:pt x="9901" y="139699"/>
                  </a:lnTo>
                  <a:lnTo>
                    <a:pt x="9875" y="139436"/>
                  </a:lnTo>
                  <a:lnTo>
                    <a:pt x="9850" y="139173"/>
                  </a:lnTo>
                  <a:lnTo>
                    <a:pt x="9841" y="138910"/>
                  </a:lnTo>
                  <a:lnTo>
                    <a:pt x="9833" y="138647"/>
                  </a:lnTo>
                  <a:lnTo>
                    <a:pt x="9833" y="138340"/>
                  </a:lnTo>
                  <a:lnTo>
                    <a:pt x="9841" y="138077"/>
                  </a:lnTo>
                  <a:lnTo>
                    <a:pt x="9858" y="137815"/>
                  </a:lnTo>
                  <a:lnTo>
                    <a:pt x="9884" y="137552"/>
                  </a:lnTo>
                  <a:lnTo>
                    <a:pt x="9909" y="137289"/>
                  </a:lnTo>
                  <a:lnTo>
                    <a:pt x="9969" y="136807"/>
                  </a:lnTo>
                  <a:lnTo>
                    <a:pt x="10053" y="136412"/>
                  </a:lnTo>
                  <a:lnTo>
                    <a:pt x="10138" y="136106"/>
                  </a:lnTo>
                  <a:lnTo>
                    <a:pt x="10172" y="135930"/>
                  </a:lnTo>
                  <a:lnTo>
                    <a:pt x="10189" y="135799"/>
                  </a:lnTo>
                  <a:lnTo>
                    <a:pt x="10189" y="135624"/>
                  </a:lnTo>
                  <a:lnTo>
                    <a:pt x="10172" y="135448"/>
                  </a:lnTo>
                  <a:lnTo>
                    <a:pt x="10155" y="135317"/>
                  </a:lnTo>
                  <a:lnTo>
                    <a:pt x="10121" y="135229"/>
                  </a:lnTo>
                  <a:lnTo>
                    <a:pt x="10087" y="135185"/>
                  </a:lnTo>
                  <a:lnTo>
                    <a:pt x="10045" y="135229"/>
                  </a:lnTo>
                  <a:lnTo>
                    <a:pt x="9985" y="135361"/>
                  </a:lnTo>
                  <a:lnTo>
                    <a:pt x="9884" y="135361"/>
                  </a:lnTo>
                  <a:lnTo>
                    <a:pt x="9841" y="135317"/>
                  </a:lnTo>
                  <a:lnTo>
                    <a:pt x="9807" y="135185"/>
                  </a:lnTo>
                  <a:lnTo>
                    <a:pt x="9773" y="135054"/>
                  </a:lnTo>
                  <a:lnTo>
                    <a:pt x="9739" y="134879"/>
                  </a:lnTo>
                  <a:lnTo>
                    <a:pt x="9722" y="134703"/>
                  </a:lnTo>
                  <a:lnTo>
                    <a:pt x="9705" y="134484"/>
                  </a:lnTo>
                  <a:lnTo>
                    <a:pt x="9688" y="134221"/>
                  </a:lnTo>
                  <a:lnTo>
                    <a:pt x="9688" y="134002"/>
                  </a:lnTo>
                  <a:lnTo>
                    <a:pt x="9688" y="133739"/>
                  </a:lnTo>
                  <a:lnTo>
                    <a:pt x="9697" y="133520"/>
                  </a:lnTo>
                  <a:lnTo>
                    <a:pt x="9714" y="133301"/>
                  </a:lnTo>
                  <a:lnTo>
                    <a:pt x="9739" y="133082"/>
                  </a:lnTo>
                  <a:lnTo>
                    <a:pt x="9773" y="132863"/>
                  </a:lnTo>
                  <a:lnTo>
                    <a:pt x="9807" y="132688"/>
                  </a:lnTo>
                  <a:lnTo>
                    <a:pt x="9850" y="132600"/>
                  </a:lnTo>
                  <a:lnTo>
                    <a:pt x="9892" y="132512"/>
                  </a:lnTo>
                  <a:lnTo>
                    <a:pt x="9935" y="132425"/>
                  </a:lnTo>
                  <a:lnTo>
                    <a:pt x="10019" y="132425"/>
                  </a:lnTo>
                  <a:lnTo>
                    <a:pt x="10104" y="132512"/>
                  </a:lnTo>
                  <a:lnTo>
                    <a:pt x="10189" y="132688"/>
                  </a:lnTo>
                  <a:lnTo>
                    <a:pt x="10266" y="132951"/>
                  </a:lnTo>
                  <a:lnTo>
                    <a:pt x="10325" y="133301"/>
                  </a:lnTo>
                  <a:lnTo>
                    <a:pt x="10376" y="133652"/>
                  </a:lnTo>
                  <a:lnTo>
                    <a:pt x="10402" y="133739"/>
                  </a:lnTo>
                  <a:lnTo>
                    <a:pt x="10427" y="133827"/>
                  </a:lnTo>
                  <a:lnTo>
                    <a:pt x="10461" y="133871"/>
                  </a:lnTo>
                  <a:lnTo>
                    <a:pt x="10486" y="133871"/>
                  </a:lnTo>
                  <a:lnTo>
                    <a:pt x="10520" y="133783"/>
                  </a:lnTo>
                  <a:lnTo>
                    <a:pt x="10546" y="133695"/>
                  </a:lnTo>
                  <a:lnTo>
                    <a:pt x="10554" y="133564"/>
                  </a:lnTo>
                  <a:lnTo>
                    <a:pt x="10563" y="133389"/>
                  </a:lnTo>
                  <a:lnTo>
                    <a:pt x="10554" y="133038"/>
                  </a:lnTo>
                  <a:lnTo>
                    <a:pt x="10563" y="132688"/>
                  </a:lnTo>
                  <a:lnTo>
                    <a:pt x="10639" y="131767"/>
                  </a:lnTo>
                  <a:lnTo>
                    <a:pt x="10673" y="131636"/>
                  </a:lnTo>
                  <a:lnTo>
                    <a:pt x="10699" y="131461"/>
                  </a:lnTo>
                  <a:lnTo>
                    <a:pt x="10733" y="131373"/>
                  </a:lnTo>
                  <a:lnTo>
                    <a:pt x="10775" y="131285"/>
                  </a:lnTo>
                  <a:lnTo>
                    <a:pt x="10818" y="131242"/>
                  </a:lnTo>
                  <a:lnTo>
                    <a:pt x="10860" y="131198"/>
                  </a:lnTo>
                  <a:close/>
                  <a:moveTo>
                    <a:pt x="18476" y="132556"/>
                  </a:moveTo>
                  <a:lnTo>
                    <a:pt x="18595" y="132731"/>
                  </a:lnTo>
                  <a:lnTo>
                    <a:pt x="18722" y="132863"/>
                  </a:lnTo>
                  <a:lnTo>
                    <a:pt x="18841" y="132994"/>
                  </a:lnTo>
                  <a:lnTo>
                    <a:pt x="18969" y="133170"/>
                  </a:lnTo>
                  <a:lnTo>
                    <a:pt x="19045" y="133301"/>
                  </a:lnTo>
                  <a:lnTo>
                    <a:pt x="19130" y="133476"/>
                  </a:lnTo>
                  <a:lnTo>
                    <a:pt x="19274" y="133915"/>
                  </a:lnTo>
                  <a:lnTo>
                    <a:pt x="19410" y="134397"/>
                  </a:lnTo>
                  <a:lnTo>
                    <a:pt x="19554" y="134922"/>
                  </a:lnTo>
                  <a:lnTo>
                    <a:pt x="19563" y="135580"/>
                  </a:lnTo>
                  <a:lnTo>
                    <a:pt x="19580" y="135886"/>
                  </a:lnTo>
                  <a:lnTo>
                    <a:pt x="19597" y="136149"/>
                  </a:lnTo>
                  <a:lnTo>
                    <a:pt x="19622" y="136456"/>
                  </a:lnTo>
                  <a:lnTo>
                    <a:pt x="19656" y="136719"/>
                  </a:lnTo>
                  <a:lnTo>
                    <a:pt x="19690" y="136982"/>
                  </a:lnTo>
                  <a:lnTo>
                    <a:pt x="19733" y="137201"/>
                  </a:lnTo>
                  <a:lnTo>
                    <a:pt x="19716" y="137289"/>
                  </a:lnTo>
                  <a:lnTo>
                    <a:pt x="19707" y="137376"/>
                  </a:lnTo>
                  <a:lnTo>
                    <a:pt x="19699" y="137508"/>
                  </a:lnTo>
                  <a:lnTo>
                    <a:pt x="19699" y="137639"/>
                  </a:lnTo>
                  <a:lnTo>
                    <a:pt x="19724" y="138559"/>
                  </a:lnTo>
                  <a:lnTo>
                    <a:pt x="19733" y="139041"/>
                  </a:lnTo>
                  <a:lnTo>
                    <a:pt x="19733" y="139524"/>
                  </a:lnTo>
                  <a:lnTo>
                    <a:pt x="19716" y="139962"/>
                  </a:lnTo>
                  <a:lnTo>
                    <a:pt x="19707" y="140181"/>
                  </a:lnTo>
                  <a:lnTo>
                    <a:pt x="19682" y="140356"/>
                  </a:lnTo>
                  <a:lnTo>
                    <a:pt x="19665" y="140575"/>
                  </a:lnTo>
                  <a:lnTo>
                    <a:pt x="19631" y="140750"/>
                  </a:lnTo>
                  <a:lnTo>
                    <a:pt x="19597" y="140926"/>
                  </a:lnTo>
                  <a:lnTo>
                    <a:pt x="19554" y="141101"/>
                  </a:lnTo>
                  <a:lnTo>
                    <a:pt x="19512" y="141232"/>
                  </a:lnTo>
                  <a:lnTo>
                    <a:pt x="19461" y="141320"/>
                  </a:lnTo>
                  <a:lnTo>
                    <a:pt x="19410" y="141364"/>
                  </a:lnTo>
                  <a:lnTo>
                    <a:pt x="19359" y="141408"/>
                  </a:lnTo>
                  <a:lnTo>
                    <a:pt x="19308" y="141364"/>
                  </a:lnTo>
                  <a:lnTo>
                    <a:pt x="19266" y="141320"/>
                  </a:lnTo>
                  <a:lnTo>
                    <a:pt x="19215" y="141232"/>
                  </a:lnTo>
                  <a:lnTo>
                    <a:pt x="19172" y="141101"/>
                  </a:lnTo>
                  <a:lnTo>
                    <a:pt x="19130" y="140970"/>
                  </a:lnTo>
                  <a:lnTo>
                    <a:pt x="19096" y="140838"/>
                  </a:lnTo>
                  <a:lnTo>
                    <a:pt x="19070" y="140619"/>
                  </a:lnTo>
                  <a:lnTo>
                    <a:pt x="19045" y="140444"/>
                  </a:lnTo>
                  <a:lnTo>
                    <a:pt x="19019" y="140225"/>
                  </a:lnTo>
                  <a:lnTo>
                    <a:pt x="19011" y="140006"/>
                  </a:lnTo>
                  <a:lnTo>
                    <a:pt x="19011" y="139743"/>
                  </a:lnTo>
                  <a:lnTo>
                    <a:pt x="19011" y="139524"/>
                  </a:lnTo>
                  <a:lnTo>
                    <a:pt x="19062" y="139085"/>
                  </a:lnTo>
                  <a:lnTo>
                    <a:pt x="19096" y="138647"/>
                  </a:lnTo>
                  <a:lnTo>
                    <a:pt x="19104" y="138472"/>
                  </a:lnTo>
                  <a:lnTo>
                    <a:pt x="19104" y="138253"/>
                  </a:lnTo>
                  <a:lnTo>
                    <a:pt x="19087" y="138077"/>
                  </a:lnTo>
                  <a:lnTo>
                    <a:pt x="19062" y="137946"/>
                  </a:lnTo>
                  <a:lnTo>
                    <a:pt x="19028" y="137858"/>
                  </a:lnTo>
                  <a:lnTo>
                    <a:pt x="18994" y="137815"/>
                  </a:lnTo>
                  <a:lnTo>
                    <a:pt x="18960" y="137858"/>
                  </a:lnTo>
                  <a:lnTo>
                    <a:pt x="18935" y="137990"/>
                  </a:lnTo>
                  <a:lnTo>
                    <a:pt x="18918" y="138121"/>
                  </a:lnTo>
                  <a:lnTo>
                    <a:pt x="18909" y="138165"/>
                  </a:lnTo>
                  <a:lnTo>
                    <a:pt x="18858" y="138603"/>
                  </a:lnTo>
                  <a:lnTo>
                    <a:pt x="18824" y="139129"/>
                  </a:lnTo>
                  <a:lnTo>
                    <a:pt x="18756" y="139699"/>
                  </a:lnTo>
                  <a:lnTo>
                    <a:pt x="18714" y="139962"/>
                  </a:lnTo>
                  <a:lnTo>
                    <a:pt x="18671" y="140225"/>
                  </a:lnTo>
                  <a:lnTo>
                    <a:pt x="18629" y="140444"/>
                  </a:lnTo>
                  <a:lnTo>
                    <a:pt x="18586" y="140619"/>
                  </a:lnTo>
                  <a:lnTo>
                    <a:pt x="18544" y="140750"/>
                  </a:lnTo>
                  <a:lnTo>
                    <a:pt x="18502" y="140882"/>
                  </a:lnTo>
                  <a:lnTo>
                    <a:pt x="18451" y="140970"/>
                  </a:lnTo>
                  <a:lnTo>
                    <a:pt x="18400" y="141057"/>
                  </a:lnTo>
                  <a:lnTo>
                    <a:pt x="18289" y="141145"/>
                  </a:lnTo>
                  <a:lnTo>
                    <a:pt x="18179" y="140882"/>
                  </a:lnTo>
                  <a:lnTo>
                    <a:pt x="18094" y="140619"/>
                  </a:lnTo>
                  <a:lnTo>
                    <a:pt x="18060" y="140488"/>
                  </a:lnTo>
                  <a:lnTo>
                    <a:pt x="18035" y="140312"/>
                  </a:lnTo>
                  <a:lnTo>
                    <a:pt x="18018" y="140181"/>
                  </a:lnTo>
                  <a:lnTo>
                    <a:pt x="18009" y="140049"/>
                  </a:lnTo>
                  <a:lnTo>
                    <a:pt x="18001" y="139918"/>
                  </a:lnTo>
                  <a:lnTo>
                    <a:pt x="18009" y="139743"/>
                  </a:lnTo>
                  <a:lnTo>
                    <a:pt x="18018" y="139611"/>
                  </a:lnTo>
                  <a:lnTo>
                    <a:pt x="18035" y="139436"/>
                  </a:lnTo>
                  <a:lnTo>
                    <a:pt x="18094" y="139129"/>
                  </a:lnTo>
                  <a:lnTo>
                    <a:pt x="18179" y="138779"/>
                  </a:lnTo>
                  <a:lnTo>
                    <a:pt x="18221" y="138691"/>
                  </a:lnTo>
                  <a:lnTo>
                    <a:pt x="18238" y="138516"/>
                  </a:lnTo>
                  <a:lnTo>
                    <a:pt x="18255" y="138340"/>
                  </a:lnTo>
                  <a:lnTo>
                    <a:pt x="18247" y="138121"/>
                  </a:lnTo>
                  <a:lnTo>
                    <a:pt x="18230" y="137946"/>
                  </a:lnTo>
                  <a:lnTo>
                    <a:pt x="18204" y="137815"/>
                  </a:lnTo>
                  <a:lnTo>
                    <a:pt x="18170" y="137727"/>
                  </a:lnTo>
                  <a:lnTo>
                    <a:pt x="18119" y="137727"/>
                  </a:lnTo>
                  <a:lnTo>
                    <a:pt x="18026" y="137858"/>
                  </a:lnTo>
                  <a:lnTo>
                    <a:pt x="17941" y="137858"/>
                  </a:lnTo>
                  <a:lnTo>
                    <a:pt x="17873" y="137771"/>
                  </a:lnTo>
                  <a:lnTo>
                    <a:pt x="17822" y="137595"/>
                  </a:lnTo>
                  <a:lnTo>
                    <a:pt x="17780" y="137376"/>
                  </a:lnTo>
                  <a:lnTo>
                    <a:pt x="17746" y="137113"/>
                  </a:lnTo>
                  <a:lnTo>
                    <a:pt x="17729" y="136763"/>
                  </a:lnTo>
                  <a:lnTo>
                    <a:pt x="17720" y="136412"/>
                  </a:lnTo>
                  <a:lnTo>
                    <a:pt x="17720" y="136018"/>
                  </a:lnTo>
                  <a:lnTo>
                    <a:pt x="17737" y="135624"/>
                  </a:lnTo>
                  <a:lnTo>
                    <a:pt x="17754" y="135229"/>
                  </a:lnTo>
                  <a:lnTo>
                    <a:pt x="17780" y="134835"/>
                  </a:lnTo>
                  <a:lnTo>
                    <a:pt x="17814" y="134440"/>
                  </a:lnTo>
                  <a:lnTo>
                    <a:pt x="17848" y="134134"/>
                  </a:lnTo>
                  <a:lnTo>
                    <a:pt x="17890" y="133827"/>
                  </a:lnTo>
                  <a:lnTo>
                    <a:pt x="17933" y="133608"/>
                  </a:lnTo>
                  <a:lnTo>
                    <a:pt x="17992" y="133345"/>
                  </a:lnTo>
                  <a:lnTo>
                    <a:pt x="18052" y="133126"/>
                  </a:lnTo>
                  <a:lnTo>
                    <a:pt x="18119" y="132951"/>
                  </a:lnTo>
                  <a:lnTo>
                    <a:pt x="18187" y="132819"/>
                  </a:lnTo>
                  <a:lnTo>
                    <a:pt x="18255" y="132731"/>
                  </a:lnTo>
                  <a:lnTo>
                    <a:pt x="18332" y="132644"/>
                  </a:lnTo>
                  <a:lnTo>
                    <a:pt x="18476" y="132556"/>
                  </a:lnTo>
                  <a:close/>
                  <a:moveTo>
                    <a:pt x="16379" y="134703"/>
                  </a:moveTo>
                  <a:lnTo>
                    <a:pt x="16464" y="134791"/>
                  </a:lnTo>
                  <a:lnTo>
                    <a:pt x="16540" y="134879"/>
                  </a:lnTo>
                  <a:lnTo>
                    <a:pt x="16600" y="134966"/>
                  </a:lnTo>
                  <a:lnTo>
                    <a:pt x="16651" y="135098"/>
                  </a:lnTo>
                  <a:lnTo>
                    <a:pt x="16702" y="135273"/>
                  </a:lnTo>
                  <a:lnTo>
                    <a:pt x="16744" y="135448"/>
                  </a:lnTo>
                  <a:lnTo>
                    <a:pt x="16786" y="135580"/>
                  </a:lnTo>
                  <a:lnTo>
                    <a:pt x="16812" y="135755"/>
                  </a:lnTo>
                  <a:lnTo>
                    <a:pt x="16829" y="135930"/>
                  </a:lnTo>
                  <a:lnTo>
                    <a:pt x="16837" y="136106"/>
                  </a:lnTo>
                  <a:lnTo>
                    <a:pt x="16829" y="136325"/>
                  </a:lnTo>
                  <a:lnTo>
                    <a:pt x="16812" y="136544"/>
                  </a:lnTo>
                  <a:lnTo>
                    <a:pt x="16786" y="136807"/>
                  </a:lnTo>
                  <a:lnTo>
                    <a:pt x="16752" y="137070"/>
                  </a:lnTo>
                  <a:lnTo>
                    <a:pt x="16727" y="137026"/>
                  </a:lnTo>
                  <a:lnTo>
                    <a:pt x="16685" y="136982"/>
                  </a:lnTo>
                  <a:lnTo>
                    <a:pt x="16651" y="137026"/>
                  </a:lnTo>
                  <a:lnTo>
                    <a:pt x="16625" y="137157"/>
                  </a:lnTo>
                  <a:lnTo>
                    <a:pt x="16608" y="137333"/>
                  </a:lnTo>
                  <a:lnTo>
                    <a:pt x="16600" y="137508"/>
                  </a:lnTo>
                  <a:lnTo>
                    <a:pt x="16600" y="137683"/>
                  </a:lnTo>
                  <a:lnTo>
                    <a:pt x="16617" y="137858"/>
                  </a:lnTo>
                  <a:lnTo>
                    <a:pt x="16642" y="137990"/>
                  </a:lnTo>
                  <a:lnTo>
                    <a:pt x="16685" y="138121"/>
                  </a:lnTo>
                  <a:lnTo>
                    <a:pt x="16727" y="138165"/>
                  </a:lnTo>
                  <a:lnTo>
                    <a:pt x="16820" y="138384"/>
                  </a:lnTo>
                  <a:lnTo>
                    <a:pt x="16905" y="138603"/>
                  </a:lnTo>
                  <a:lnTo>
                    <a:pt x="16990" y="138866"/>
                  </a:lnTo>
                  <a:lnTo>
                    <a:pt x="17067" y="139217"/>
                  </a:lnTo>
                  <a:lnTo>
                    <a:pt x="17118" y="139392"/>
                  </a:lnTo>
                  <a:lnTo>
                    <a:pt x="17152" y="139611"/>
                  </a:lnTo>
                  <a:lnTo>
                    <a:pt x="17177" y="139874"/>
                  </a:lnTo>
                  <a:lnTo>
                    <a:pt x="17194" y="140093"/>
                  </a:lnTo>
                  <a:lnTo>
                    <a:pt x="17202" y="140356"/>
                  </a:lnTo>
                  <a:lnTo>
                    <a:pt x="17202" y="140575"/>
                  </a:lnTo>
                  <a:lnTo>
                    <a:pt x="17194" y="140838"/>
                  </a:lnTo>
                  <a:lnTo>
                    <a:pt x="17169" y="141145"/>
                  </a:lnTo>
                  <a:lnTo>
                    <a:pt x="17169" y="141539"/>
                  </a:lnTo>
                  <a:lnTo>
                    <a:pt x="17152" y="141846"/>
                  </a:lnTo>
                  <a:lnTo>
                    <a:pt x="17143" y="141934"/>
                  </a:lnTo>
                  <a:lnTo>
                    <a:pt x="17126" y="142021"/>
                  </a:lnTo>
                  <a:lnTo>
                    <a:pt x="17109" y="142065"/>
                  </a:lnTo>
                  <a:lnTo>
                    <a:pt x="17084" y="142109"/>
                  </a:lnTo>
                  <a:lnTo>
                    <a:pt x="17041" y="142065"/>
                  </a:lnTo>
                  <a:lnTo>
                    <a:pt x="16973" y="141890"/>
                  </a:lnTo>
                  <a:lnTo>
                    <a:pt x="16905" y="141627"/>
                  </a:lnTo>
                  <a:lnTo>
                    <a:pt x="16820" y="141189"/>
                  </a:lnTo>
                  <a:lnTo>
                    <a:pt x="16829" y="141057"/>
                  </a:lnTo>
                  <a:lnTo>
                    <a:pt x="16820" y="140838"/>
                  </a:lnTo>
                  <a:lnTo>
                    <a:pt x="16803" y="140707"/>
                  </a:lnTo>
                  <a:lnTo>
                    <a:pt x="16769" y="140575"/>
                  </a:lnTo>
                  <a:lnTo>
                    <a:pt x="16735" y="140531"/>
                  </a:lnTo>
                  <a:lnTo>
                    <a:pt x="16702" y="140531"/>
                  </a:lnTo>
                  <a:lnTo>
                    <a:pt x="16659" y="140619"/>
                  </a:lnTo>
                  <a:lnTo>
                    <a:pt x="16634" y="140750"/>
                  </a:lnTo>
                  <a:lnTo>
                    <a:pt x="16617" y="140926"/>
                  </a:lnTo>
                  <a:lnTo>
                    <a:pt x="16591" y="141627"/>
                  </a:lnTo>
                  <a:lnTo>
                    <a:pt x="16574" y="141977"/>
                  </a:lnTo>
                  <a:lnTo>
                    <a:pt x="16549" y="142284"/>
                  </a:lnTo>
                  <a:lnTo>
                    <a:pt x="16515" y="142547"/>
                  </a:lnTo>
                  <a:lnTo>
                    <a:pt x="16472" y="142810"/>
                  </a:lnTo>
                  <a:lnTo>
                    <a:pt x="16421" y="143029"/>
                  </a:lnTo>
                  <a:lnTo>
                    <a:pt x="16362" y="143248"/>
                  </a:lnTo>
                  <a:lnTo>
                    <a:pt x="16319" y="143380"/>
                  </a:lnTo>
                  <a:lnTo>
                    <a:pt x="16269" y="143423"/>
                  </a:lnTo>
                  <a:lnTo>
                    <a:pt x="16218" y="143511"/>
                  </a:lnTo>
                  <a:lnTo>
                    <a:pt x="16167" y="143511"/>
                  </a:lnTo>
                  <a:lnTo>
                    <a:pt x="16116" y="143467"/>
                  </a:lnTo>
                  <a:lnTo>
                    <a:pt x="16073" y="143423"/>
                  </a:lnTo>
                  <a:lnTo>
                    <a:pt x="16022" y="143380"/>
                  </a:lnTo>
                  <a:lnTo>
                    <a:pt x="15980" y="143248"/>
                  </a:lnTo>
                  <a:lnTo>
                    <a:pt x="15946" y="143117"/>
                  </a:lnTo>
                  <a:lnTo>
                    <a:pt x="15912" y="142985"/>
                  </a:lnTo>
                  <a:lnTo>
                    <a:pt x="15886" y="142810"/>
                  </a:lnTo>
                  <a:lnTo>
                    <a:pt x="15869" y="142591"/>
                  </a:lnTo>
                  <a:lnTo>
                    <a:pt x="15852" y="142372"/>
                  </a:lnTo>
                  <a:lnTo>
                    <a:pt x="15852" y="142153"/>
                  </a:lnTo>
                  <a:lnTo>
                    <a:pt x="15852" y="141890"/>
                  </a:lnTo>
                  <a:lnTo>
                    <a:pt x="15869" y="141583"/>
                  </a:lnTo>
                  <a:lnTo>
                    <a:pt x="15886" y="141452"/>
                  </a:lnTo>
                  <a:lnTo>
                    <a:pt x="15903" y="141276"/>
                  </a:lnTo>
                  <a:lnTo>
                    <a:pt x="15912" y="141145"/>
                  </a:lnTo>
                  <a:lnTo>
                    <a:pt x="15920" y="140926"/>
                  </a:lnTo>
                  <a:lnTo>
                    <a:pt x="15912" y="140750"/>
                  </a:lnTo>
                  <a:lnTo>
                    <a:pt x="15886" y="140619"/>
                  </a:lnTo>
                  <a:lnTo>
                    <a:pt x="15852" y="140531"/>
                  </a:lnTo>
                  <a:lnTo>
                    <a:pt x="15819" y="140488"/>
                  </a:lnTo>
                  <a:lnTo>
                    <a:pt x="15785" y="140488"/>
                  </a:lnTo>
                  <a:lnTo>
                    <a:pt x="15751" y="140575"/>
                  </a:lnTo>
                  <a:lnTo>
                    <a:pt x="15725" y="140707"/>
                  </a:lnTo>
                  <a:lnTo>
                    <a:pt x="15700" y="140970"/>
                  </a:lnTo>
                  <a:lnTo>
                    <a:pt x="15674" y="141232"/>
                  </a:lnTo>
                  <a:lnTo>
                    <a:pt x="15640" y="141539"/>
                  </a:lnTo>
                  <a:lnTo>
                    <a:pt x="15589" y="141758"/>
                  </a:lnTo>
                  <a:lnTo>
                    <a:pt x="15538" y="141934"/>
                  </a:lnTo>
                  <a:lnTo>
                    <a:pt x="15479" y="142065"/>
                  </a:lnTo>
                  <a:lnTo>
                    <a:pt x="15419" y="142109"/>
                  </a:lnTo>
                  <a:lnTo>
                    <a:pt x="15360" y="142109"/>
                  </a:lnTo>
                  <a:lnTo>
                    <a:pt x="15301" y="142065"/>
                  </a:lnTo>
                  <a:lnTo>
                    <a:pt x="15241" y="141977"/>
                  </a:lnTo>
                  <a:lnTo>
                    <a:pt x="15190" y="141846"/>
                  </a:lnTo>
                  <a:lnTo>
                    <a:pt x="15139" y="141671"/>
                  </a:lnTo>
                  <a:lnTo>
                    <a:pt x="15088" y="141452"/>
                  </a:lnTo>
                  <a:lnTo>
                    <a:pt x="15046" y="141232"/>
                  </a:lnTo>
                  <a:lnTo>
                    <a:pt x="15012" y="140926"/>
                  </a:lnTo>
                  <a:lnTo>
                    <a:pt x="14986" y="140619"/>
                  </a:lnTo>
                  <a:lnTo>
                    <a:pt x="14969" y="140268"/>
                  </a:lnTo>
                  <a:lnTo>
                    <a:pt x="14961" y="139918"/>
                  </a:lnTo>
                  <a:lnTo>
                    <a:pt x="14969" y="139611"/>
                  </a:lnTo>
                  <a:lnTo>
                    <a:pt x="14978" y="139304"/>
                  </a:lnTo>
                  <a:lnTo>
                    <a:pt x="14995" y="139085"/>
                  </a:lnTo>
                  <a:lnTo>
                    <a:pt x="15012" y="138822"/>
                  </a:lnTo>
                  <a:lnTo>
                    <a:pt x="15037" y="138603"/>
                  </a:lnTo>
                  <a:lnTo>
                    <a:pt x="15071" y="138428"/>
                  </a:lnTo>
                  <a:lnTo>
                    <a:pt x="15105" y="138253"/>
                  </a:lnTo>
                  <a:lnTo>
                    <a:pt x="15139" y="138077"/>
                  </a:lnTo>
                  <a:lnTo>
                    <a:pt x="15224" y="137815"/>
                  </a:lnTo>
                  <a:lnTo>
                    <a:pt x="15318" y="137639"/>
                  </a:lnTo>
                  <a:lnTo>
                    <a:pt x="15411" y="137464"/>
                  </a:lnTo>
                  <a:lnTo>
                    <a:pt x="15513" y="137376"/>
                  </a:lnTo>
                  <a:lnTo>
                    <a:pt x="15513" y="137376"/>
                  </a:lnTo>
                  <a:lnTo>
                    <a:pt x="15496" y="137508"/>
                  </a:lnTo>
                  <a:lnTo>
                    <a:pt x="15496" y="137552"/>
                  </a:lnTo>
                  <a:lnTo>
                    <a:pt x="15496" y="137595"/>
                  </a:lnTo>
                  <a:lnTo>
                    <a:pt x="15513" y="137595"/>
                  </a:lnTo>
                  <a:lnTo>
                    <a:pt x="15640" y="137289"/>
                  </a:lnTo>
                  <a:lnTo>
                    <a:pt x="15657" y="137289"/>
                  </a:lnTo>
                  <a:lnTo>
                    <a:pt x="15674" y="137201"/>
                  </a:lnTo>
                  <a:lnTo>
                    <a:pt x="15691" y="137157"/>
                  </a:lnTo>
                  <a:lnTo>
                    <a:pt x="15691" y="137070"/>
                  </a:lnTo>
                  <a:lnTo>
                    <a:pt x="15700" y="136982"/>
                  </a:lnTo>
                  <a:lnTo>
                    <a:pt x="15691" y="136850"/>
                  </a:lnTo>
                  <a:lnTo>
                    <a:pt x="15683" y="136807"/>
                  </a:lnTo>
                  <a:lnTo>
                    <a:pt x="15666" y="136719"/>
                  </a:lnTo>
                  <a:lnTo>
                    <a:pt x="15717" y="136325"/>
                  </a:lnTo>
                  <a:lnTo>
                    <a:pt x="15768" y="135974"/>
                  </a:lnTo>
                  <a:lnTo>
                    <a:pt x="15827" y="135667"/>
                  </a:lnTo>
                  <a:lnTo>
                    <a:pt x="15895" y="135404"/>
                  </a:lnTo>
                  <a:lnTo>
                    <a:pt x="15963" y="135142"/>
                  </a:lnTo>
                  <a:lnTo>
                    <a:pt x="16039" y="134966"/>
                  </a:lnTo>
                  <a:lnTo>
                    <a:pt x="16124" y="134835"/>
                  </a:lnTo>
                  <a:lnTo>
                    <a:pt x="16218" y="134747"/>
                  </a:lnTo>
                  <a:lnTo>
                    <a:pt x="16294" y="134703"/>
                  </a:lnTo>
                  <a:close/>
                  <a:moveTo>
                    <a:pt x="6589" y="142065"/>
                  </a:moveTo>
                  <a:lnTo>
                    <a:pt x="6598" y="142459"/>
                  </a:lnTo>
                  <a:lnTo>
                    <a:pt x="6615" y="142898"/>
                  </a:lnTo>
                  <a:lnTo>
                    <a:pt x="6632" y="143292"/>
                  </a:lnTo>
                  <a:lnTo>
                    <a:pt x="6657" y="143686"/>
                  </a:lnTo>
                  <a:lnTo>
                    <a:pt x="6657" y="143686"/>
                  </a:lnTo>
                  <a:lnTo>
                    <a:pt x="6504" y="143511"/>
                  </a:lnTo>
                  <a:lnTo>
                    <a:pt x="6335" y="143423"/>
                  </a:lnTo>
                  <a:lnTo>
                    <a:pt x="6165" y="143380"/>
                  </a:lnTo>
                  <a:lnTo>
                    <a:pt x="6088" y="143423"/>
                  </a:lnTo>
                  <a:lnTo>
                    <a:pt x="6012" y="143467"/>
                  </a:lnTo>
                  <a:lnTo>
                    <a:pt x="5935" y="143555"/>
                  </a:lnTo>
                  <a:lnTo>
                    <a:pt x="5868" y="143643"/>
                  </a:lnTo>
                  <a:lnTo>
                    <a:pt x="5800" y="143818"/>
                  </a:lnTo>
                  <a:lnTo>
                    <a:pt x="5740" y="143993"/>
                  </a:lnTo>
                  <a:lnTo>
                    <a:pt x="5689" y="144256"/>
                  </a:lnTo>
                  <a:lnTo>
                    <a:pt x="5655" y="144563"/>
                  </a:lnTo>
                  <a:lnTo>
                    <a:pt x="5621" y="144913"/>
                  </a:lnTo>
                  <a:lnTo>
                    <a:pt x="5596" y="145308"/>
                  </a:lnTo>
                  <a:lnTo>
                    <a:pt x="5587" y="145790"/>
                  </a:lnTo>
                  <a:lnTo>
                    <a:pt x="5587" y="146184"/>
                  </a:lnTo>
                  <a:lnTo>
                    <a:pt x="5604" y="146579"/>
                  </a:lnTo>
                  <a:lnTo>
                    <a:pt x="5630" y="146885"/>
                  </a:lnTo>
                  <a:lnTo>
                    <a:pt x="5664" y="147192"/>
                  </a:lnTo>
                  <a:lnTo>
                    <a:pt x="5706" y="147455"/>
                  </a:lnTo>
                  <a:lnTo>
                    <a:pt x="5757" y="147718"/>
                  </a:lnTo>
                  <a:lnTo>
                    <a:pt x="5808" y="147893"/>
                  </a:lnTo>
                  <a:lnTo>
                    <a:pt x="5876" y="148068"/>
                  </a:lnTo>
                  <a:lnTo>
                    <a:pt x="5944" y="148200"/>
                  </a:lnTo>
                  <a:lnTo>
                    <a:pt x="6012" y="148331"/>
                  </a:lnTo>
                  <a:lnTo>
                    <a:pt x="6088" y="148419"/>
                  </a:lnTo>
                  <a:lnTo>
                    <a:pt x="6250" y="148507"/>
                  </a:lnTo>
                  <a:lnTo>
                    <a:pt x="6402" y="148550"/>
                  </a:lnTo>
                  <a:lnTo>
                    <a:pt x="6369" y="148813"/>
                  </a:lnTo>
                  <a:lnTo>
                    <a:pt x="6343" y="148682"/>
                  </a:lnTo>
                  <a:lnTo>
                    <a:pt x="6335" y="148638"/>
                  </a:lnTo>
                  <a:lnTo>
                    <a:pt x="6309" y="148594"/>
                  </a:lnTo>
                  <a:lnTo>
                    <a:pt x="6241" y="148550"/>
                  </a:lnTo>
                  <a:lnTo>
                    <a:pt x="6173" y="148550"/>
                  </a:lnTo>
                  <a:lnTo>
                    <a:pt x="6122" y="148638"/>
                  </a:lnTo>
                  <a:lnTo>
                    <a:pt x="6063" y="148770"/>
                  </a:lnTo>
                  <a:lnTo>
                    <a:pt x="6020" y="148945"/>
                  </a:lnTo>
                  <a:lnTo>
                    <a:pt x="5986" y="149120"/>
                  </a:lnTo>
                  <a:lnTo>
                    <a:pt x="5952" y="149383"/>
                  </a:lnTo>
                  <a:lnTo>
                    <a:pt x="5935" y="149602"/>
                  </a:lnTo>
                  <a:lnTo>
                    <a:pt x="5868" y="149427"/>
                  </a:lnTo>
                  <a:lnTo>
                    <a:pt x="5800" y="149252"/>
                  </a:lnTo>
                  <a:lnTo>
                    <a:pt x="5732" y="149120"/>
                  </a:lnTo>
                  <a:lnTo>
                    <a:pt x="5664" y="149032"/>
                  </a:lnTo>
                  <a:lnTo>
                    <a:pt x="5587" y="148945"/>
                  </a:lnTo>
                  <a:lnTo>
                    <a:pt x="5511" y="148857"/>
                  </a:lnTo>
                  <a:lnTo>
                    <a:pt x="5290" y="148857"/>
                  </a:lnTo>
                  <a:lnTo>
                    <a:pt x="5222" y="148945"/>
                  </a:lnTo>
                  <a:lnTo>
                    <a:pt x="5146" y="149032"/>
                  </a:lnTo>
                  <a:lnTo>
                    <a:pt x="5078" y="149120"/>
                  </a:lnTo>
                  <a:lnTo>
                    <a:pt x="5010" y="149295"/>
                  </a:lnTo>
                  <a:lnTo>
                    <a:pt x="4951" y="149471"/>
                  </a:lnTo>
                  <a:lnTo>
                    <a:pt x="4883" y="149646"/>
                  </a:lnTo>
                  <a:lnTo>
                    <a:pt x="4823" y="149909"/>
                  </a:lnTo>
                  <a:lnTo>
                    <a:pt x="4806" y="149514"/>
                  </a:lnTo>
                  <a:lnTo>
                    <a:pt x="4781" y="149120"/>
                  </a:lnTo>
                  <a:lnTo>
                    <a:pt x="4747" y="148726"/>
                  </a:lnTo>
                  <a:lnTo>
                    <a:pt x="4713" y="148375"/>
                  </a:lnTo>
                  <a:lnTo>
                    <a:pt x="4670" y="147981"/>
                  </a:lnTo>
                  <a:lnTo>
                    <a:pt x="4619" y="147630"/>
                  </a:lnTo>
                  <a:lnTo>
                    <a:pt x="4569" y="147280"/>
                  </a:lnTo>
                  <a:lnTo>
                    <a:pt x="4518" y="146973"/>
                  </a:lnTo>
                  <a:lnTo>
                    <a:pt x="4704" y="146097"/>
                  </a:lnTo>
                  <a:lnTo>
                    <a:pt x="4891" y="145264"/>
                  </a:lnTo>
                  <a:lnTo>
                    <a:pt x="4993" y="144870"/>
                  </a:lnTo>
                  <a:lnTo>
                    <a:pt x="5095" y="144475"/>
                  </a:lnTo>
                  <a:lnTo>
                    <a:pt x="5205" y="144125"/>
                  </a:lnTo>
                  <a:lnTo>
                    <a:pt x="5316" y="143818"/>
                  </a:lnTo>
                  <a:lnTo>
                    <a:pt x="5460" y="143467"/>
                  </a:lnTo>
                  <a:lnTo>
                    <a:pt x="5613" y="143161"/>
                  </a:lnTo>
                  <a:lnTo>
                    <a:pt x="5766" y="142898"/>
                  </a:lnTo>
                  <a:lnTo>
                    <a:pt x="5919" y="142635"/>
                  </a:lnTo>
                  <a:lnTo>
                    <a:pt x="6071" y="142459"/>
                  </a:lnTo>
                  <a:lnTo>
                    <a:pt x="6224" y="142328"/>
                  </a:lnTo>
                  <a:lnTo>
                    <a:pt x="6385" y="142197"/>
                  </a:lnTo>
                  <a:lnTo>
                    <a:pt x="6547" y="142153"/>
                  </a:lnTo>
                  <a:lnTo>
                    <a:pt x="6572" y="142109"/>
                  </a:lnTo>
                  <a:lnTo>
                    <a:pt x="6589" y="142065"/>
                  </a:lnTo>
                  <a:close/>
                  <a:moveTo>
                    <a:pt x="7116" y="140137"/>
                  </a:moveTo>
                  <a:lnTo>
                    <a:pt x="7158" y="140181"/>
                  </a:lnTo>
                  <a:lnTo>
                    <a:pt x="7201" y="140268"/>
                  </a:lnTo>
                  <a:lnTo>
                    <a:pt x="7252" y="140400"/>
                  </a:lnTo>
                  <a:lnTo>
                    <a:pt x="7311" y="140575"/>
                  </a:lnTo>
                  <a:lnTo>
                    <a:pt x="7353" y="140794"/>
                  </a:lnTo>
                  <a:lnTo>
                    <a:pt x="7387" y="141013"/>
                  </a:lnTo>
                  <a:lnTo>
                    <a:pt x="7421" y="141276"/>
                  </a:lnTo>
                  <a:lnTo>
                    <a:pt x="7438" y="141539"/>
                  </a:lnTo>
                  <a:lnTo>
                    <a:pt x="7447" y="141846"/>
                  </a:lnTo>
                  <a:lnTo>
                    <a:pt x="7455" y="142153"/>
                  </a:lnTo>
                  <a:lnTo>
                    <a:pt x="7455" y="142459"/>
                  </a:lnTo>
                  <a:lnTo>
                    <a:pt x="7447" y="143073"/>
                  </a:lnTo>
                  <a:lnTo>
                    <a:pt x="7413" y="143730"/>
                  </a:lnTo>
                  <a:lnTo>
                    <a:pt x="7379" y="144344"/>
                  </a:lnTo>
                  <a:lnTo>
                    <a:pt x="7336" y="144870"/>
                  </a:lnTo>
                  <a:lnTo>
                    <a:pt x="7328" y="145089"/>
                  </a:lnTo>
                  <a:lnTo>
                    <a:pt x="7336" y="145220"/>
                  </a:lnTo>
                  <a:lnTo>
                    <a:pt x="7362" y="145395"/>
                  </a:lnTo>
                  <a:lnTo>
                    <a:pt x="7387" y="145483"/>
                  </a:lnTo>
                  <a:lnTo>
                    <a:pt x="7421" y="145571"/>
                  </a:lnTo>
                  <a:lnTo>
                    <a:pt x="7455" y="145571"/>
                  </a:lnTo>
                  <a:lnTo>
                    <a:pt x="7489" y="145527"/>
                  </a:lnTo>
                  <a:lnTo>
                    <a:pt x="7515" y="145439"/>
                  </a:lnTo>
                  <a:lnTo>
                    <a:pt x="7574" y="145089"/>
                  </a:lnTo>
                  <a:lnTo>
                    <a:pt x="7642" y="144782"/>
                  </a:lnTo>
                  <a:lnTo>
                    <a:pt x="7710" y="144563"/>
                  </a:lnTo>
                  <a:lnTo>
                    <a:pt x="7778" y="144388"/>
                  </a:lnTo>
                  <a:lnTo>
                    <a:pt x="7854" y="144300"/>
                  </a:lnTo>
                  <a:lnTo>
                    <a:pt x="7931" y="144256"/>
                  </a:lnTo>
                  <a:lnTo>
                    <a:pt x="8007" y="144300"/>
                  </a:lnTo>
                  <a:lnTo>
                    <a:pt x="8092" y="144431"/>
                  </a:lnTo>
                  <a:lnTo>
                    <a:pt x="8169" y="144607"/>
                  </a:lnTo>
                  <a:lnTo>
                    <a:pt x="8228" y="144870"/>
                  </a:lnTo>
                  <a:lnTo>
                    <a:pt x="8270" y="145132"/>
                  </a:lnTo>
                  <a:lnTo>
                    <a:pt x="8304" y="145483"/>
                  </a:lnTo>
                  <a:lnTo>
                    <a:pt x="8321" y="145834"/>
                  </a:lnTo>
                  <a:lnTo>
                    <a:pt x="8321" y="146184"/>
                  </a:lnTo>
                  <a:lnTo>
                    <a:pt x="8313" y="146403"/>
                  </a:lnTo>
                  <a:lnTo>
                    <a:pt x="8304" y="146579"/>
                  </a:lnTo>
                  <a:lnTo>
                    <a:pt x="8287" y="146798"/>
                  </a:lnTo>
                  <a:lnTo>
                    <a:pt x="8262" y="146973"/>
                  </a:lnTo>
                  <a:lnTo>
                    <a:pt x="8236" y="147104"/>
                  </a:lnTo>
                  <a:lnTo>
                    <a:pt x="8194" y="147236"/>
                  </a:lnTo>
                  <a:lnTo>
                    <a:pt x="8160" y="147323"/>
                  </a:lnTo>
                  <a:lnTo>
                    <a:pt x="8118" y="147367"/>
                  </a:lnTo>
                  <a:lnTo>
                    <a:pt x="8058" y="147280"/>
                  </a:lnTo>
                  <a:lnTo>
                    <a:pt x="7999" y="147280"/>
                  </a:lnTo>
                  <a:lnTo>
                    <a:pt x="7939" y="147236"/>
                  </a:lnTo>
                  <a:lnTo>
                    <a:pt x="7880" y="147280"/>
                  </a:lnTo>
                  <a:lnTo>
                    <a:pt x="7846" y="147367"/>
                  </a:lnTo>
                  <a:lnTo>
                    <a:pt x="7820" y="147455"/>
                  </a:lnTo>
                  <a:lnTo>
                    <a:pt x="7803" y="147630"/>
                  </a:lnTo>
                  <a:lnTo>
                    <a:pt x="7803" y="147805"/>
                  </a:lnTo>
                  <a:lnTo>
                    <a:pt x="7812" y="147981"/>
                  </a:lnTo>
                  <a:lnTo>
                    <a:pt x="7829" y="148156"/>
                  </a:lnTo>
                  <a:lnTo>
                    <a:pt x="7854" y="148287"/>
                  </a:lnTo>
                  <a:lnTo>
                    <a:pt x="7880" y="148419"/>
                  </a:lnTo>
                  <a:lnTo>
                    <a:pt x="7948" y="148507"/>
                  </a:lnTo>
                  <a:lnTo>
                    <a:pt x="8016" y="148550"/>
                  </a:lnTo>
                  <a:lnTo>
                    <a:pt x="8084" y="148550"/>
                  </a:lnTo>
                  <a:lnTo>
                    <a:pt x="8152" y="148507"/>
                  </a:lnTo>
                  <a:lnTo>
                    <a:pt x="8177" y="148594"/>
                  </a:lnTo>
                  <a:lnTo>
                    <a:pt x="8194" y="148682"/>
                  </a:lnTo>
                  <a:lnTo>
                    <a:pt x="8211" y="148813"/>
                  </a:lnTo>
                  <a:lnTo>
                    <a:pt x="8228" y="148945"/>
                  </a:lnTo>
                  <a:lnTo>
                    <a:pt x="8236" y="149076"/>
                  </a:lnTo>
                  <a:lnTo>
                    <a:pt x="8236" y="149252"/>
                  </a:lnTo>
                  <a:lnTo>
                    <a:pt x="8236" y="149690"/>
                  </a:lnTo>
                  <a:lnTo>
                    <a:pt x="8253" y="149909"/>
                  </a:lnTo>
                  <a:lnTo>
                    <a:pt x="8262" y="150128"/>
                  </a:lnTo>
                  <a:lnTo>
                    <a:pt x="8262" y="150303"/>
                  </a:lnTo>
                  <a:lnTo>
                    <a:pt x="8253" y="150478"/>
                  </a:lnTo>
                  <a:lnTo>
                    <a:pt x="8236" y="150610"/>
                  </a:lnTo>
                  <a:lnTo>
                    <a:pt x="8211" y="150741"/>
                  </a:lnTo>
                  <a:lnTo>
                    <a:pt x="8169" y="150829"/>
                  </a:lnTo>
                  <a:lnTo>
                    <a:pt x="8126" y="150873"/>
                  </a:lnTo>
                  <a:lnTo>
                    <a:pt x="8075" y="151004"/>
                  </a:lnTo>
                  <a:lnTo>
                    <a:pt x="8024" y="151092"/>
                  </a:lnTo>
                  <a:lnTo>
                    <a:pt x="7973" y="151136"/>
                  </a:lnTo>
                  <a:lnTo>
                    <a:pt x="7931" y="151136"/>
                  </a:lnTo>
                  <a:lnTo>
                    <a:pt x="7888" y="151092"/>
                  </a:lnTo>
                  <a:lnTo>
                    <a:pt x="7846" y="151004"/>
                  </a:lnTo>
                  <a:lnTo>
                    <a:pt x="7744" y="150741"/>
                  </a:lnTo>
                  <a:lnTo>
                    <a:pt x="7685" y="150478"/>
                  </a:lnTo>
                  <a:lnTo>
                    <a:pt x="7634" y="150172"/>
                  </a:lnTo>
                  <a:lnTo>
                    <a:pt x="7583" y="149821"/>
                  </a:lnTo>
                  <a:lnTo>
                    <a:pt x="7540" y="149471"/>
                  </a:lnTo>
                  <a:lnTo>
                    <a:pt x="7481" y="148726"/>
                  </a:lnTo>
                  <a:lnTo>
                    <a:pt x="7421" y="147937"/>
                  </a:lnTo>
                  <a:lnTo>
                    <a:pt x="7396" y="147762"/>
                  </a:lnTo>
                  <a:lnTo>
                    <a:pt x="7362" y="147630"/>
                  </a:lnTo>
                  <a:lnTo>
                    <a:pt x="7319" y="147586"/>
                  </a:lnTo>
                  <a:lnTo>
                    <a:pt x="7277" y="147586"/>
                  </a:lnTo>
                  <a:lnTo>
                    <a:pt x="7243" y="147674"/>
                  </a:lnTo>
                  <a:lnTo>
                    <a:pt x="7218" y="147805"/>
                  </a:lnTo>
                  <a:lnTo>
                    <a:pt x="7209" y="148025"/>
                  </a:lnTo>
                  <a:lnTo>
                    <a:pt x="7209" y="148112"/>
                  </a:lnTo>
                  <a:lnTo>
                    <a:pt x="7209" y="148244"/>
                  </a:lnTo>
                  <a:lnTo>
                    <a:pt x="7226" y="148419"/>
                  </a:lnTo>
                  <a:lnTo>
                    <a:pt x="7218" y="148550"/>
                  </a:lnTo>
                  <a:lnTo>
                    <a:pt x="7218" y="149383"/>
                  </a:lnTo>
                  <a:lnTo>
                    <a:pt x="7192" y="150478"/>
                  </a:lnTo>
                  <a:lnTo>
                    <a:pt x="7167" y="151092"/>
                  </a:lnTo>
                  <a:lnTo>
                    <a:pt x="7141" y="151705"/>
                  </a:lnTo>
                  <a:lnTo>
                    <a:pt x="7116" y="152319"/>
                  </a:lnTo>
                  <a:lnTo>
                    <a:pt x="7073" y="152932"/>
                  </a:lnTo>
                  <a:lnTo>
                    <a:pt x="7031" y="153502"/>
                  </a:lnTo>
                  <a:lnTo>
                    <a:pt x="6980" y="153984"/>
                  </a:lnTo>
                  <a:lnTo>
                    <a:pt x="6920" y="154422"/>
                  </a:lnTo>
                  <a:lnTo>
                    <a:pt x="6852" y="154773"/>
                  </a:lnTo>
                  <a:lnTo>
                    <a:pt x="6819" y="154904"/>
                  </a:lnTo>
                  <a:lnTo>
                    <a:pt x="6776" y="154992"/>
                  </a:lnTo>
                  <a:lnTo>
                    <a:pt x="6734" y="155080"/>
                  </a:lnTo>
                  <a:lnTo>
                    <a:pt x="6649" y="155080"/>
                  </a:lnTo>
                  <a:lnTo>
                    <a:pt x="6598" y="155036"/>
                  </a:lnTo>
                  <a:lnTo>
                    <a:pt x="6547" y="154948"/>
                  </a:lnTo>
                  <a:lnTo>
                    <a:pt x="6496" y="154817"/>
                  </a:lnTo>
                  <a:lnTo>
                    <a:pt x="6462" y="154685"/>
                  </a:lnTo>
                  <a:lnTo>
                    <a:pt x="6436" y="154554"/>
                  </a:lnTo>
                  <a:lnTo>
                    <a:pt x="6411" y="154335"/>
                  </a:lnTo>
                  <a:lnTo>
                    <a:pt x="6394" y="154116"/>
                  </a:lnTo>
                  <a:lnTo>
                    <a:pt x="6369" y="153634"/>
                  </a:lnTo>
                  <a:lnTo>
                    <a:pt x="6360" y="153064"/>
                  </a:lnTo>
                  <a:lnTo>
                    <a:pt x="6360" y="152538"/>
                  </a:lnTo>
                  <a:lnTo>
                    <a:pt x="6369" y="151968"/>
                  </a:lnTo>
                  <a:lnTo>
                    <a:pt x="6377" y="151486"/>
                  </a:lnTo>
                  <a:lnTo>
                    <a:pt x="6394" y="151136"/>
                  </a:lnTo>
                  <a:lnTo>
                    <a:pt x="6419" y="150698"/>
                  </a:lnTo>
                  <a:lnTo>
                    <a:pt x="6445" y="150347"/>
                  </a:lnTo>
                  <a:lnTo>
                    <a:pt x="6479" y="149953"/>
                  </a:lnTo>
                  <a:lnTo>
                    <a:pt x="6521" y="149602"/>
                  </a:lnTo>
                  <a:lnTo>
                    <a:pt x="6564" y="149252"/>
                  </a:lnTo>
                  <a:lnTo>
                    <a:pt x="6615" y="148945"/>
                  </a:lnTo>
                  <a:lnTo>
                    <a:pt x="6734" y="148331"/>
                  </a:lnTo>
                  <a:lnTo>
                    <a:pt x="6751" y="148200"/>
                  </a:lnTo>
                  <a:lnTo>
                    <a:pt x="6759" y="148025"/>
                  </a:lnTo>
                  <a:lnTo>
                    <a:pt x="6759" y="147893"/>
                  </a:lnTo>
                  <a:lnTo>
                    <a:pt x="6751" y="147718"/>
                  </a:lnTo>
                  <a:lnTo>
                    <a:pt x="6734" y="147586"/>
                  </a:lnTo>
                  <a:lnTo>
                    <a:pt x="6717" y="147455"/>
                  </a:lnTo>
                  <a:lnTo>
                    <a:pt x="6691" y="147367"/>
                  </a:lnTo>
                  <a:lnTo>
                    <a:pt x="6657" y="147367"/>
                  </a:lnTo>
                  <a:lnTo>
                    <a:pt x="6521" y="147455"/>
                  </a:lnTo>
                  <a:lnTo>
                    <a:pt x="6385" y="147543"/>
                  </a:lnTo>
                  <a:lnTo>
                    <a:pt x="6241" y="147543"/>
                  </a:lnTo>
                  <a:lnTo>
                    <a:pt x="6173" y="147499"/>
                  </a:lnTo>
                  <a:lnTo>
                    <a:pt x="6105" y="147411"/>
                  </a:lnTo>
                  <a:lnTo>
                    <a:pt x="6071" y="147367"/>
                  </a:lnTo>
                  <a:lnTo>
                    <a:pt x="6029" y="147236"/>
                  </a:lnTo>
                  <a:lnTo>
                    <a:pt x="5952" y="146973"/>
                  </a:lnTo>
                  <a:lnTo>
                    <a:pt x="5885" y="146622"/>
                  </a:lnTo>
                  <a:lnTo>
                    <a:pt x="5859" y="146403"/>
                  </a:lnTo>
                  <a:lnTo>
                    <a:pt x="5842" y="146228"/>
                  </a:lnTo>
                  <a:lnTo>
                    <a:pt x="5825" y="146009"/>
                  </a:lnTo>
                  <a:lnTo>
                    <a:pt x="5817" y="145790"/>
                  </a:lnTo>
                  <a:lnTo>
                    <a:pt x="5817" y="145571"/>
                  </a:lnTo>
                  <a:lnTo>
                    <a:pt x="5825" y="145352"/>
                  </a:lnTo>
                  <a:lnTo>
                    <a:pt x="5842" y="145176"/>
                  </a:lnTo>
                  <a:lnTo>
                    <a:pt x="5876" y="145001"/>
                  </a:lnTo>
                  <a:lnTo>
                    <a:pt x="5910" y="144826"/>
                  </a:lnTo>
                  <a:lnTo>
                    <a:pt x="5969" y="144650"/>
                  </a:lnTo>
                  <a:lnTo>
                    <a:pt x="6012" y="144563"/>
                  </a:lnTo>
                  <a:lnTo>
                    <a:pt x="6063" y="144475"/>
                  </a:lnTo>
                  <a:lnTo>
                    <a:pt x="6173" y="144431"/>
                  </a:lnTo>
                  <a:lnTo>
                    <a:pt x="6284" y="144431"/>
                  </a:lnTo>
                  <a:lnTo>
                    <a:pt x="6402" y="144519"/>
                  </a:lnTo>
                  <a:lnTo>
                    <a:pt x="6521" y="144607"/>
                  </a:lnTo>
                  <a:lnTo>
                    <a:pt x="6640" y="144782"/>
                  </a:lnTo>
                  <a:lnTo>
                    <a:pt x="6835" y="145089"/>
                  </a:lnTo>
                  <a:lnTo>
                    <a:pt x="6869" y="145132"/>
                  </a:lnTo>
                  <a:lnTo>
                    <a:pt x="6895" y="145089"/>
                  </a:lnTo>
                  <a:lnTo>
                    <a:pt x="6920" y="145001"/>
                  </a:lnTo>
                  <a:lnTo>
                    <a:pt x="6946" y="144870"/>
                  </a:lnTo>
                  <a:lnTo>
                    <a:pt x="6963" y="144738"/>
                  </a:lnTo>
                  <a:lnTo>
                    <a:pt x="6971" y="144607"/>
                  </a:lnTo>
                  <a:lnTo>
                    <a:pt x="6971" y="144431"/>
                  </a:lnTo>
                  <a:lnTo>
                    <a:pt x="6954" y="144300"/>
                  </a:lnTo>
                  <a:lnTo>
                    <a:pt x="6886" y="143774"/>
                  </a:lnTo>
                  <a:lnTo>
                    <a:pt x="6835" y="143204"/>
                  </a:lnTo>
                  <a:lnTo>
                    <a:pt x="6810" y="142941"/>
                  </a:lnTo>
                  <a:lnTo>
                    <a:pt x="6802" y="142635"/>
                  </a:lnTo>
                  <a:lnTo>
                    <a:pt x="6793" y="142328"/>
                  </a:lnTo>
                  <a:lnTo>
                    <a:pt x="6793" y="141977"/>
                  </a:lnTo>
                  <a:lnTo>
                    <a:pt x="6802" y="141495"/>
                  </a:lnTo>
                  <a:lnTo>
                    <a:pt x="6827" y="141057"/>
                  </a:lnTo>
                  <a:lnTo>
                    <a:pt x="6869" y="140707"/>
                  </a:lnTo>
                  <a:lnTo>
                    <a:pt x="6895" y="140531"/>
                  </a:lnTo>
                  <a:lnTo>
                    <a:pt x="6920" y="140400"/>
                  </a:lnTo>
                  <a:lnTo>
                    <a:pt x="6954" y="140268"/>
                  </a:lnTo>
                  <a:lnTo>
                    <a:pt x="6988" y="140181"/>
                  </a:lnTo>
                  <a:lnTo>
                    <a:pt x="7031" y="140137"/>
                  </a:lnTo>
                  <a:close/>
                  <a:moveTo>
                    <a:pt x="10818" y="144607"/>
                  </a:moveTo>
                  <a:lnTo>
                    <a:pt x="10902" y="144650"/>
                  </a:lnTo>
                  <a:lnTo>
                    <a:pt x="11004" y="144826"/>
                  </a:lnTo>
                  <a:lnTo>
                    <a:pt x="11089" y="145045"/>
                  </a:lnTo>
                  <a:lnTo>
                    <a:pt x="11157" y="145308"/>
                  </a:lnTo>
                  <a:lnTo>
                    <a:pt x="11200" y="145614"/>
                  </a:lnTo>
                  <a:lnTo>
                    <a:pt x="11242" y="146009"/>
                  </a:lnTo>
                  <a:lnTo>
                    <a:pt x="11259" y="146359"/>
                  </a:lnTo>
                  <a:lnTo>
                    <a:pt x="11276" y="146798"/>
                  </a:lnTo>
                  <a:lnTo>
                    <a:pt x="11276" y="147236"/>
                  </a:lnTo>
                  <a:lnTo>
                    <a:pt x="11268" y="147674"/>
                  </a:lnTo>
                  <a:lnTo>
                    <a:pt x="11251" y="148112"/>
                  </a:lnTo>
                  <a:lnTo>
                    <a:pt x="11234" y="148594"/>
                  </a:lnTo>
                  <a:lnTo>
                    <a:pt x="11200" y="149032"/>
                  </a:lnTo>
                  <a:lnTo>
                    <a:pt x="11140" y="149909"/>
                  </a:lnTo>
                  <a:lnTo>
                    <a:pt x="11072" y="150654"/>
                  </a:lnTo>
                  <a:lnTo>
                    <a:pt x="11064" y="150785"/>
                  </a:lnTo>
                  <a:lnTo>
                    <a:pt x="11055" y="150917"/>
                  </a:lnTo>
                  <a:lnTo>
                    <a:pt x="11064" y="151092"/>
                  </a:lnTo>
                  <a:lnTo>
                    <a:pt x="11081" y="151311"/>
                  </a:lnTo>
                  <a:lnTo>
                    <a:pt x="11115" y="151443"/>
                  </a:lnTo>
                  <a:lnTo>
                    <a:pt x="11149" y="151486"/>
                  </a:lnTo>
                  <a:lnTo>
                    <a:pt x="11191" y="151486"/>
                  </a:lnTo>
                  <a:lnTo>
                    <a:pt x="11225" y="151399"/>
                  </a:lnTo>
                  <a:lnTo>
                    <a:pt x="11242" y="151355"/>
                  </a:lnTo>
                  <a:lnTo>
                    <a:pt x="11259" y="151223"/>
                  </a:lnTo>
                  <a:lnTo>
                    <a:pt x="11327" y="150566"/>
                  </a:lnTo>
                  <a:lnTo>
                    <a:pt x="11378" y="150566"/>
                  </a:lnTo>
                  <a:lnTo>
                    <a:pt x="11395" y="150478"/>
                  </a:lnTo>
                  <a:lnTo>
                    <a:pt x="11412" y="150347"/>
                  </a:lnTo>
                  <a:lnTo>
                    <a:pt x="11429" y="149953"/>
                  </a:lnTo>
                  <a:lnTo>
                    <a:pt x="11454" y="149558"/>
                  </a:lnTo>
                  <a:lnTo>
                    <a:pt x="11480" y="149164"/>
                  </a:lnTo>
                  <a:lnTo>
                    <a:pt x="11522" y="148770"/>
                  </a:lnTo>
                  <a:lnTo>
                    <a:pt x="11573" y="148419"/>
                  </a:lnTo>
                  <a:lnTo>
                    <a:pt x="11624" y="148156"/>
                  </a:lnTo>
                  <a:lnTo>
                    <a:pt x="11692" y="147893"/>
                  </a:lnTo>
                  <a:lnTo>
                    <a:pt x="11769" y="147718"/>
                  </a:lnTo>
                  <a:lnTo>
                    <a:pt x="11853" y="147630"/>
                  </a:lnTo>
                  <a:lnTo>
                    <a:pt x="11938" y="147586"/>
                  </a:lnTo>
                  <a:lnTo>
                    <a:pt x="12023" y="147630"/>
                  </a:lnTo>
                  <a:lnTo>
                    <a:pt x="12108" y="147718"/>
                  </a:lnTo>
                  <a:lnTo>
                    <a:pt x="12185" y="147893"/>
                  </a:lnTo>
                  <a:lnTo>
                    <a:pt x="12252" y="148112"/>
                  </a:lnTo>
                  <a:lnTo>
                    <a:pt x="12320" y="148419"/>
                  </a:lnTo>
                  <a:lnTo>
                    <a:pt x="12371" y="148770"/>
                  </a:lnTo>
                  <a:lnTo>
                    <a:pt x="12388" y="148989"/>
                  </a:lnTo>
                  <a:lnTo>
                    <a:pt x="12405" y="149208"/>
                  </a:lnTo>
                  <a:lnTo>
                    <a:pt x="12431" y="149690"/>
                  </a:lnTo>
                  <a:lnTo>
                    <a:pt x="12431" y="150172"/>
                  </a:lnTo>
                  <a:lnTo>
                    <a:pt x="12422" y="150654"/>
                  </a:lnTo>
                  <a:lnTo>
                    <a:pt x="12388" y="151092"/>
                  </a:lnTo>
                  <a:lnTo>
                    <a:pt x="12346" y="151530"/>
                  </a:lnTo>
                  <a:lnTo>
                    <a:pt x="12286" y="151925"/>
                  </a:lnTo>
                  <a:lnTo>
                    <a:pt x="12210" y="152231"/>
                  </a:lnTo>
                  <a:lnTo>
                    <a:pt x="12142" y="152407"/>
                  </a:lnTo>
                  <a:lnTo>
                    <a:pt x="12066" y="152582"/>
                  </a:lnTo>
                  <a:lnTo>
                    <a:pt x="11989" y="152669"/>
                  </a:lnTo>
                  <a:lnTo>
                    <a:pt x="11904" y="152713"/>
                  </a:lnTo>
                  <a:lnTo>
                    <a:pt x="11743" y="152757"/>
                  </a:lnTo>
                  <a:lnTo>
                    <a:pt x="11582" y="152757"/>
                  </a:lnTo>
                  <a:lnTo>
                    <a:pt x="11539" y="152801"/>
                  </a:lnTo>
                  <a:lnTo>
                    <a:pt x="11514" y="152889"/>
                  </a:lnTo>
                  <a:lnTo>
                    <a:pt x="11488" y="153064"/>
                  </a:lnTo>
                  <a:lnTo>
                    <a:pt x="11480" y="153239"/>
                  </a:lnTo>
                  <a:lnTo>
                    <a:pt x="11480" y="153414"/>
                  </a:lnTo>
                  <a:lnTo>
                    <a:pt x="11488" y="153590"/>
                  </a:lnTo>
                  <a:lnTo>
                    <a:pt x="11514" y="153765"/>
                  </a:lnTo>
                  <a:lnTo>
                    <a:pt x="11556" y="153809"/>
                  </a:lnTo>
                  <a:lnTo>
                    <a:pt x="11650" y="153940"/>
                  </a:lnTo>
                  <a:lnTo>
                    <a:pt x="11735" y="154159"/>
                  </a:lnTo>
                  <a:lnTo>
                    <a:pt x="11785" y="154378"/>
                  </a:lnTo>
                  <a:lnTo>
                    <a:pt x="11828" y="154685"/>
                  </a:lnTo>
                  <a:lnTo>
                    <a:pt x="11853" y="154992"/>
                  </a:lnTo>
                  <a:lnTo>
                    <a:pt x="11862" y="155343"/>
                  </a:lnTo>
                  <a:lnTo>
                    <a:pt x="11853" y="155737"/>
                  </a:lnTo>
                  <a:lnTo>
                    <a:pt x="11828" y="156087"/>
                  </a:lnTo>
                  <a:lnTo>
                    <a:pt x="11794" y="156438"/>
                  </a:lnTo>
                  <a:lnTo>
                    <a:pt x="11752" y="156789"/>
                  </a:lnTo>
                  <a:lnTo>
                    <a:pt x="11701" y="157095"/>
                  </a:lnTo>
                  <a:lnTo>
                    <a:pt x="11633" y="157358"/>
                  </a:lnTo>
                  <a:lnTo>
                    <a:pt x="11565" y="157621"/>
                  </a:lnTo>
                  <a:lnTo>
                    <a:pt x="11488" y="157796"/>
                  </a:lnTo>
                  <a:lnTo>
                    <a:pt x="11412" y="157884"/>
                  </a:lnTo>
                  <a:lnTo>
                    <a:pt x="11327" y="157928"/>
                  </a:lnTo>
                  <a:lnTo>
                    <a:pt x="11259" y="157884"/>
                  </a:lnTo>
                  <a:lnTo>
                    <a:pt x="11191" y="157840"/>
                  </a:lnTo>
                  <a:lnTo>
                    <a:pt x="11123" y="157709"/>
                  </a:lnTo>
                  <a:lnTo>
                    <a:pt x="11064" y="157577"/>
                  </a:lnTo>
                  <a:lnTo>
                    <a:pt x="11013" y="157402"/>
                  </a:lnTo>
                  <a:lnTo>
                    <a:pt x="10962" y="157183"/>
                  </a:lnTo>
                  <a:lnTo>
                    <a:pt x="10919" y="156964"/>
                  </a:lnTo>
                  <a:lnTo>
                    <a:pt x="10877" y="156701"/>
                  </a:lnTo>
                  <a:lnTo>
                    <a:pt x="10843" y="156438"/>
                  </a:lnTo>
                  <a:lnTo>
                    <a:pt x="10818" y="156131"/>
                  </a:lnTo>
                  <a:lnTo>
                    <a:pt x="10792" y="155825"/>
                  </a:lnTo>
                  <a:lnTo>
                    <a:pt x="10775" y="155474"/>
                  </a:lnTo>
                  <a:lnTo>
                    <a:pt x="10767" y="155167"/>
                  </a:lnTo>
                  <a:lnTo>
                    <a:pt x="10767" y="154817"/>
                  </a:lnTo>
                  <a:lnTo>
                    <a:pt x="10767" y="154466"/>
                  </a:lnTo>
                  <a:lnTo>
                    <a:pt x="10775" y="154116"/>
                  </a:lnTo>
                  <a:lnTo>
                    <a:pt x="10775" y="153853"/>
                  </a:lnTo>
                  <a:lnTo>
                    <a:pt x="10767" y="153677"/>
                  </a:lnTo>
                  <a:lnTo>
                    <a:pt x="10733" y="153502"/>
                  </a:lnTo>
                  <a:lnTo>
                    <a:pt x="10699" y="153414"/>
                  </a:lnTo>
                  <a:lnTo>
                    <a:pt x="10665" y="153414"/>
                  </a:lnTo>
                  <a:lnTo>
                    <a:pt x="10622" y="153458"/>
                  </a:lnTo>
                  <a:lnTo>
                    <a:pt x="10588" y="153590"/>
                  </a:lnTo>
                  <a:lnTo>
                    <a:pt x="10571" y="153809"/>
                  </a:lnTo>
                  <a:lnTo>
                    <a:pt x="10529" y="154291"/>
                  </a:lnTo>
                  <a:lnTo>
                    <a:pt x="10486" y="154641"/>
                  </a:lnTo>
                  <a:lnTo>
                    <a:pt x="10427" y="154948"/>
                  </a:lnTo>
                  <a:lnTo>
                    <a:pt x="10368" y="155123"/>
                  </a:lnTo>
                  <a:lnTo>
                    <a:pt x="10291" y="155211"/>
                  </a:lnTo>
                  <a:lnTo>
                    <a:pt x="10223" y="155211"/>
                  </a:lnTo>
                  <a:lnTo>
                    <a:pt x="10155" y="155167"/>
                  </a:lnTo>
                  <a:lnTo>
                    <a:pt x="10079" y="155036"/>
                  </a:lnTo>
                  <a:lnTo>
                    <a:pt x="10019" y="154817"/>
                  </a:lnTo>
                  <a:lnTo>
                    <a:pt x="9960" y="154554"/>
                  </a:lnTo>
                  <a:lnTo>
                    <a:pt x="9909" y="154291"/>
                  </a:lnTo>
                  <a:lnTo>
                    <a:pt x="9867" y="153940"/>
                  </a:lnTo>
                  <a:lnTo>
                    <a:pt x="9841" y="153546"/>
                  </a:lnTo>
                  <a:lnTo>
                    <a:pt x="9824" y="153108"/>
                  </a:lnTo>
                  <a:lnTo>
                    <a:pt x="9833" y="152669"/>
                  </a:lnTo>
                  <a:lnTo>
                    <a:pt x="9858" y="152187"/>
                  </a:lnTo>
                  <a:lnTo>
                    <a:pt x="9884" y="151837"/>
                  </a:lnTo>
                  <a:lnTo>
                    <a:pt x="9918" y="151574"/>
                  </a:lnTo>
                  <a:lnTo>
                    <a:pt x="9960" y="151311"/>
                  </a:lnTo>
                  <a:lnTo>
                    <a:pt x="10002" y="151092"/>
                  </a:lnTo>
                  <a:lnTo>
                    <a:pt x="10045" y="150917"/>
                  </a:lnTo>
                  <a:lnTo>
                    <a:pt x="10096" y="150741"/>
                  </a:lnTo>
                  <a:lnTo>
                    <a:pt x="10147" y="150610"/>
                  </a:lnTo>
                  <a:lnTo>
                    <a:pt x="10206" y="150522"/>
                  </a:lnTo>
                  <a:lnTo>
                    <a:pt x="10266" y="150435"/>
                  </a:lnTo>
                  <a:lnTo>
                    <a:pt x="10325" y="150391"/>
                  </a:lnTo>
                  <a:lnTo>
                    <a:pt x="10444" y="150391"/>
                  </a:lnTo>
                  <a:lnTo>
                    <a:pt x="10571" y="150478"/>
                  </a:lnTo>
                  <a:lnTo>
                    <a:pt x="10690" y="150654"/>
                  </a:lnTo>
                  <a:lnTo>
                    <a:pt x="10741" y="150654"/>
                  </a:lnTo>
                  <a:lnTo>
                    <a:pt x="10775" y="150566"/>
                  </a:lnTo>
                  <a:lnTo>
                    <a:pt x="10809" y="150435"/>
                  </a:lnTo>
                  <a:lnTo>
                    <a:pt x="10826" y="150259"/>
                  </a:lnTo>
                  <a:lnTo>
                    <a:pt x="10826" y="150040"/>
                  </a:lnTo>
                  <a:lnTo>
                    <a:pt x="10818" y="149821"/>
                  </a:lnTo>
                  <a:lnTo>
                    <a:pt x="10792" y="149690"/>
                  </a:lnTo>
                  <a:lnTo>
                    <a:pt x="10750" y="149558"/>
                  </a:lnTo>
                  <a:lnTo>
                    <a:pt x="10656" y="149383"/>
                  </a:lnTo>
                  <a:lnTo>
                    <a:pt x="10563" y="149120"/>
                  </a:lnTo>
                  <a:lnTo>
                    <a:pt x="10478" y="148813"/>
                  </a:lnTo>
                  <a:lnTo>
                    <a:pt x="10419" y="148419"/>
                  </a:lnTo>
                  <a:lnTo>
                    <a:pt x="10385" y="148200"/>
                  </a:lnTo>
                  <a:lnTo>
                    <a:pt x="10368" y="147981"/>
                  </a:lnTo>
                  <a:lnTo>
                    <a:pt x="10351" y="147718"/>
                  </a:lnTo>
                  <a:lnTo>
                    <a:pt x="10334" y="147455"/>
                  </a:lnTo>
                  <a:lnTo>
                    <a:pt x="10325" y="147236"/>
                  </a:lnTo>
                  <a:lnTo>
                    <a:pt x="10325" y="146929"/>
                  </a:lnTo>
                  <a:lnTo>
                    <a:pt x="10334" y="146666"/>
                  </a:lnTo>
                  <a:lnTo>
                    <a:pt x="10351" y="146403"/>
                  </a:lnTo>
                  <a:lnTo>
                    <a:pt x="10385" y="145965"/>
                  </a:lnTo>
                  <a:lnTo>
                    <a:pt x="10435" y="145571"/>
                  </a:lnTo>
                  <a:lnTo>
                    <a:pt x="10495" y="145264"/>
                  </a:lnTo>
                  <a:lnTo>
                    <a:pt x="10571" y="145001"/>
                  </a:lnTo>
                  <a:lnTo>
                    <a:pt x="10648" y="144782"/>
                  </a:lnTo>
                  <a:lnTo>
                    <a:pt x="10733" y="144650"/>
                  </a:lnTo>
                  <a:lnTo>
                    <a:pt x="10818" y="144607"/>
                  </a:lnTo>
                  <a:close/>
                  <a:moveTo>
                    <a:pt x="3312" y="145045"/>
                  </a:moveTo>
                  <a:lnTo>
                    <a:pt x="3380" y="145089"/>
                  </a:lnTo>
                  <a:lnTo>
                    <a:pt x="3448" y="145132"/>
                  </a:lnTo>
                  <a:lnTo>
                    <a:pt x="3584" y="145308"/>
                  </a:lnTo>
                  <a:lnTo>
                    <a:pt x="3719" y="145571"/>
                  </a:lnTo>
                  <a:lnTo>
                    <a:pt x="3847" y="145877"/>
                  </a:lnTo>
                  <a:lnTo>
                    <a:pt x="4102" y="146491"/>
                  </a:lnTo>
                  <a:lnTo>
                    <a:pt x="4135" y="146579"/>
                  </a:lnTo>
                  <a:lnTo>
                    <a:pt x="4161" y="146535"/>
                  </a:lnTo>
                  <a:lnTo>
                    <a:pt x="4314" y="147236"/>
                  </a:lnTo>
                  <a:lnTo>
                    <a:pt x="4382" y="147586"/>
                  </a:lnTo>
                  <a:lnTo>
                    <a:pt x="4450" y="147981"/>
                  </a:lnTo>
                  <a:lnTo>
                    <a:pt x="4501" y="148331"/>
                  </a:lnTo>
                  <a:lnTo>
                    <a:pt x="4535" y="148682"/>
                  </a:lnTo>
                  <a:lnTo>
                    <a:pt x="4569" y="149032"/>
                  </a:lnTo>
                  <a:lnTo>
                    <a:pt x="4594" y="149383"/>
                  </a:lnTo>
                  <a:lnTo>
                    <a:pt x="4636" y="150084"/>
                  </a:lnTo>
                  <a:lnTo>
                    <a:pt x="4670" y="150829"/>
                  </a:lnTo>
                  <a:lnTo>
                    <a:pt x="4636" y="151180"/>
                  </a:lnTo>
                  <a:lnTo>
                    <a:pt x="4611" y="151530"/>
                  </a:lnTo>
                  <a:lnTo>
                    <a:pt x="4585" y="151881"/>
                  </a:lnTo>
                  <a:lnTo>
                    <a:pt x="4577" y="152231"/>
                  </a:lnTo>
                  <a:lnTo>
                    <a:pt x="4577" y="152626"/>
                  </a:lnTo>
                  <a:lnTo>
                    <a:pt x="4585" y="152976"/>
                  </a:lnTo>
                  <a:lnTo>
                    <a:pt x="4602" y="153327"/>
                  </a:lnTo>
                  <a:lnTo>
                    <a:pt x="4636" y="153677"/>
                  </a:lnTo>
                  <a:lnTo>
                    <a:pt x="4619" y="153765"/>
                  </a:lnTo>
                  <a:lnTo>
                    <a:pt x="4619" y="153853"/>
                  </a:lnTo>
                  <a:lnTo>
                    <a:pt x="4577" y="155255"/>
                  </a:lnTo>
                  <a:lnTo>
                    <a:pt x="4552" y="155956"/>
                  </a:lnTo>
                  <a:lnTo>
                    <a:pt x="4518" y="156613"/>
                  </a:lnTo>
                  <a:lnTo>
                    <a:pt x="4467" y="157271"/>
                  </a:lnTo>
                  <a:lnTo>
                    <a:pt x="4407" y="157928"/>
                  </a:lnTo>
                  <a:lnTo>
                    <a:pt x="4373" y="158191"/>
                  </a:lnTo>
                  <a:lnTo>
                    <a:pt x="4331" y="158498"/>
                  </a:lnTo>
                  <a:lnTo>
                    <a:pt x="4288" y="158760"/>
                  </a:lnTo>
                  <a:lnTo>
                    <a:pt x="4237" y="159023"/>
                  </a:lnTo>
                  <a:lnTo>
                    <a:pt x="4152" y="159286"/>
                  </a:lnTo>
                  <a:lnTo>
                    <a:pt x="4076" y="159505"/>
                  </a:lnTo>
                  <a:lnTo>
                    <a:pt x="3991" y="159637"/>
                  </a:lnTo>
                  <a:lnTo>
                    <a:pt x="3915" y="159681"/>
                  </a:lnTo>
                  <a:lnTo>
                    <a:pt x="3838" y="159637"/>
                  </a:lnTo>
                  <a:lnTo>
                    <a:pt x="3762" y="159505"/>
                  </a:lnTo>
                  <a:lnTo>
                    <a:pt x="3694" y="159330"/>
                  </a:lnTo>
                  <a:lnTo>
                    <a:pt x="3635" y="159111"/>
                  </a:lnTo>
                  <a:lnTo>
                    <a:pt x="3575" y="158848"/>
                  </a:lnTo>
                  <a:lnTo>
                    <a:pt x="3533" y="158541"/>
                  </a:lnTo>
                  <a:lnTo>
                    <a:pt x="3499" y="158235"/>
                  </a:lnTo>
                  <a:lnTo>
                    <a:pt x="3473" y="157884"/>
                  </a:lnTo>
                  <a:lnTo>
                    <a:pt x="3465" y="157490"/>
                  </a:lnTo>
                  <a:lnTo>
                    <a:pt x="3465" y="157095"/>
                  </a:lnTo>
                  <a:lnTo>
                    <a:pt x="3482" y="156745"/>
                  </a:lnTo>
                  <a:lnTo>
                    <a:pt x="3507" y="156350"/>
                  </a:lnTo>
                  <a:lnTo>
                    <a:pt x="3694" y="155343"/>
                  </a:lnTo>
                  <a:lnTo>
                    <a:pt x="3711" y="155167"/>
                  </a:lnTo>
                  <a:lnTo>
                    <a:pt x="3719" y="154992"/>
                  </a:lnTo>
                  <a:lnTo>
                    <a:pt x="3711" y="154817"/>
                  </a:lnTo>
                  <a:lnTo>
                    <a:pt x="3694" y="154641"/>
                  </a:lnTo>
                  <a:lnTo>
                    <a:pt x="3669" y="154510"/>
                  </a:lnTo>
                  <a:lnTo>
                    <a:pt x="3643" y="154466"/>
                  </a:lnTo>
                  <a:lnTo>
                    <a:pt x="3609" y="154466"/>
                  </a:lnTo>
                  <a:lnTo>
                    <a:pt x="3567" y="154554"/>
                  </a:lnTo>
                  <a:lnTo>
                    <a:pt x="3550" y="154598"/>
                  </a:lnTo>
                  <a:lnTo>
                    <a:pt x="3550" y="154641"/>
                  </a:lnTo>
                  <a:lnTo>
                    <a:pt x="3499" y="154817"/>
                  </a:lnTo>
                  <a:lnTo>
                    <a:pt x="3456" y="155036"/>
                  </a:lnTo>
                  <a:lnTo>
                    <a:pt x="3388" y="155518"/>
                  </a:lnTo>
                  <a:lnTo>
                    <a:pt x="3312" y="155912"/>
                  </a:lnTo>
                  <a:lnTo>
                    <a:pt x="3227" y="156263"/>
                  </a:lnTo>
                  <a:lnTo>
                    <a:pt x="3142" y="156569"/>
                  </a:lnTo>
                  <a:lnTo>
                    <a:pt x="3049" y="156832"/>
                  </a:lnTo>
                  <a:lnTo>
                    <a:pt x="2989" y="156964"/>
                  </a:lnTo>
                  <a:lnTo>
                    <a:pt x="2921" y="157051"/>
                  </a:lnTo>
                  <a:lnTo>
                    <a:pt x="2862" y="157139"/>
                  </a:lnTo>
                  <a:lnTo>
                    <a:pt x="2735" y="157139"/>
                  </a:lnTo>
                  <a:lnTo>
                    <a:pt x="2675" y="157095"/>
                  </a:lnTo>
                  <a:lnTo>
                    <a:pt x="2616" y="157008"/>
                  </a:lnTo>
                  <a:lnTo>
                    <a:pt x="2556" y="156920"/>
                  </a:lnTo>
                  <a:lnTo>
                    <a:pt x="2505" y="156745"/>
                  </a:lnTo>
                  <a:lnTo>
                    <a:pt x="2454" y="156569"/>
                  </a:lnTo>
                  <a:lnTo>
                    <a:pt x="2412" y="156350"/>
                  </a:lnTo>
                  <a:lnTo>
                    <a:pt x="2378" y="156087"/>
                  </a:lnTo>
                  <a:lnTo>
                    <a:pt x="2352" y="155825"/>
                  </a:lnTo>
                  <a:lnTo>
                    <a:pt x="2327" y="155518"/>
                  </a:lnTo>
                  <a:lnTo>
                    <a:pt x="2319" y="155167"/>
                  </a:lnTo>
                  <a:lnTo>
                    <a:pt x="2319" y="154773"/>
                  </a:lnTo>
                  <a:lnTo>
                    <a:pt x="2327" y="154291"/>
                  </a:lnTo>
                  <a:lnTo>
                    <a:pt x="2344" y="153809"/>
                  </a:lnTo>
                  <a:lnTo>
                    <a:pt x="2386" y="153371"/>
                  </a:lnTo>
                  <a:lnTo>
                    <a:pt x="2429" y="152976"/>
                  </a:lnTo>
                  <a:lnTo>
                    <a:pt x="2488" y="152582"/>
                  </a:lnTo>
                  <a:lnTo>
                    <a:pt x="2548" y="152275"/>
                  </a:lnTo>
                  <a:lnTo>
                    <a:pt x="2624" y="151968"/>
                  </a:lnTo>
                  <a:lnTo>
                    <a:pt x="2701" y="151705"/>
                  </a:lnTo>
                  <a:lnTo>
                    <a:pt x="2785" y="151443"/>
                  </a:lnTo>
                  <a:lnTo>
                    <a:pt x="2870" y="151223"/>
                  </a:lnTo>
                  <a:lnTo>
                    <a:pt x="3057" y="150829"/>
                  </a:lnTo>
                  <a:lnTo>
                    <a:pt x="3235" y="150478"/>
                  </a:lnTo>
                  <a:lnTo>
                    <a:pt x="3405" y="150216"/>
                  </a:lnTo>
                  <a:lnTo>
                    <a:pt x="3439" y="150128"/>
                  </a:lnTo>
                  <a:lnTo>
                    <a:pt x="3465" y="149953"/>
                  </a:lnTo>
                  <a:lnTo>
                    <a:pt x="3473" y="149777"/>
                  </a:lnTo>
                  <a:lnTo>
                    <a:pt x="3473" y="149602"/>
                  </a:lnTo>
                  <a:lnTo>
                    <a:pt x="3465" y="149427"/>
                  </a:lnTo>
                  <a:lnTo>
                    <a:pt x="3448" y="149252"/>
                  </a:lnTo>
                  <a:lnTo>
                    <a:pt x="3414" y="149164"/>
                  </a:lnTo>
                  <a:lnTo>
                    <a:pt x="3371" y="149120"/>
                  </a:lnTo>
                  <a:lnTo>
                    <a:pt x="3202" y="149164"/>
                  </a:lnTo>
                  <a:lnTo>
                    <a:pt x="3117" y="149164"/>
                  </a:lnTo>
                  <a:lnTo>
                    <a:pt x="3023" y="149120"/>
                  </a:lnTo>
                  <a:lnTo>
                    <a:pt x="2938" y="148989"/>
                  </a:lnTo>
                  <a:lnTo>
                    <a:pt x="2862" y="148813"/>
                  </a:lnTo>
                  <a:lnTo>
                    <a:pt x="2828" y="148726"/>
                  </a:lnTo>
                  <a:lnTo>
                    <a:pt x="2794" y="148550"/>
                  </a:lnTo>
                  <a:lnTo>
                    <a:pt x="2769" y="148419"/>
                  </a:lnTo>
                  <a:lnTo>
                    <a:pt x="2743" y="148200"/>
                  </a:lnTo>
                  <a:lnTo>
                    <a:pt x="2718" y="147981"/>
                  </a:lnTo>
                  <a:lnTo>
                    <a:pt x="2709" y="147762"/>
                  </a:lnTo>
                  <a:lnTo>
                    <a:pt x="2701" y="147543"/>
                  </a:lnTo>
                  <a:lnTo>
                    <a:pt x="2701" y="147280"/>
                  </a:lnTo>
                  <a:lnTo>
                    <a:pt x="2709" y="147061"/>
                  </a:lnTo>
                  <a:lnTo>
                    <a:pt x="2718" y="146841"/>
                  </a:lnTo>
                  <a:lnTo>
                    <a:pt x="2760" y="146403"/>
                  </a:lnTo>
                  <a:lnTo>
                    <a:pt x="2811" y="146009"/>
                  </a:lnTo>
                  <a:lnTo>
                    <a:pt x="2879" y="145702"/>
                  </a:lnTo>
                  <a:lnTo>
                    <a:pt x="2955" y="145395"/>
                  </a:lnTo>
                  <a:lnTo>
                    <a:pt x="3032" y="145220"/>
                  </a:lnTo>
                  <a:lnTo>
                    <a:pt x="3100" y="145132"/>
                  </a:lnTo>
                  <a:lnTo>
                    <a:pt x="3176" y="145045"/>
                  </a:lnTo>
                  <a:close/>
                  <a:moveTo>
                    <a:pt x="5469" y="149865"/>
                  </a:moveTo>
                  <a:lnTo>
                    <a:pt x="5553" y="149909"/>
                  </a:lnTo>
                  <a:lnTo>
                    <a:pt x="5638" y="150040"/>
                  </a:lnTo>
                  <a:lnTo>
                    <a:pt x="5715" y="150172"/>
                  </a:lnTo>
                  <a:lnTo>
                    <a:pt x="5791" y="150347"/>
                  </a:lnTo>
                  <a:lnTo>
                    <a:pt x="5859" y="150566"/>
                  </a:lnTo>
                  <a:lnTo>
                    <a:pt x="5927" y="150873"/>
                  </a:lnTo>
                  <a:lnTo>
                    <a:pt x="5986" y="151180"/>
                  </a:lnTo>
                  <a:lnTo>
                    <a:pt x="6037" y="151443"/>
                  </a:lnTo>
                  <a:lnTo>
                    <a:pt x="6071" y="151574"/>
                  </a:lnTo>
                  <a:lnTo>
                    <a:pt x="6105" y="151618"/>
                  </a:lnTo>
                  <a:lnTo>
                    <a:pt x="6131" y="151574"/>
                  </a:lnTo>
                  <a:lnTo>
                    <a:pt x="6165" y="151486"/>
                  </a:lnTo>
                  <a:lnTo>
                    <a:pt x="6148" y="152187"/>
                  </a:lnTo>
                  <a:lnTo>
                    <a:pt x="6148" y="152713"/>
                  </a:lnTo>
                  <a:lnTo>
                    <a:pt x="6156" y="153327"/>
                  </a:lnTo>
                  <a:lnTo>
                    <a:pt x="6182" y="153896"/>
                  </a:lnTo>
                  <a:lnTo>
                    <a:pt x="6216" y="154466"/>
                  </a:lnTo>
                  <a:lnTo>
                    <a:pt x="6258" y="154992"/>
                  </a:lnTo>
                  <a:lnTo>
                    <a:pt x="6292" y="155255"/>
                  </a:lnTo>
                  <a:lnTo>
                    <a:pt x="6326" y="155474"/>
                  </a:lnTo>
                  <a:lnTo>
                    <a:pt x="6360" y="155693"/>
                  </a:lnTo>
                  <a:lnTo>
                    <a:pt x="6402" y="155868"/>
                  </a:lnTo>
                  <a:lnTo>
                    <a:pt x="6453" y="156000"/>
                  </a:lnTo>
                  <a:lnTo>
                    <a:pt x="6504" y="156131"/>
                  </a:lnTo>
                  <a:lnTo>
                    <a:pt x="6581" y="156263"/>
                  </a:lnTo>
                  <a:lnTo>
                    <a:pt x="6649" y="156350"/>
                  </a:lnTo>
                  <a:lnTo>
                    <a:pt x="6708" y="156350"/>
                  </a:lnTo>
                  <a:lnTo>
                    <a:pt x="6776" y="156307"/>
                  </a:lnTo>
                  <a:lnTo>
                    <a:pt x="6827" y="156219"/>
                  </a:lnTo>
                  <a:lnTo>
                    <a:pt x="6886" y="156087"/>
                  </a:lnTo>
                  <a:lnTo>
                    <a:pt x="6937" y="155912"/>
                  </a:lnTo>
                  <a:lnTo>
                    <a:pt x="6980" y="155737"/>
                  </a:lnTo>
                  <a:lnTo>
                    <a:pt x="7031" y="155474"/>
                  </a:lnTo>
                  <a:lnTo>
                    <a:pt x="7073" y="155211"/>
                  </a:lnTo>
                  <a:lnTo>
                    <a:pt x="7107" y="154904"/>
                  </a:lnTo>
                  <a:lnTo>
                    <a:pt x="7141" y="154598"/>
                  </a:lnTo>
                  <a:lnTo>
                    <a:pt x="7209" y="153896"/>
                  </a:lnTo>
                  <a:lnTo>
                    <a:pt x="7260" y="153152"/>
                  </a:lnTo>
                  <a:lnTo>
                    <a:pt x="7319" y="153064"/>
                  </a:lnTo>
                  <a:lnTo>
                    <a:pt x="7404" y="153064"/>
                  </a:lnTo>
                  <a:lnTo>
                    <a:pt x="7438" y="153152"/>
                  </a:lnTo>
                  <a:lnTo>
                    <a:pt x="7464" y="153283"/>
                  </a:lnTo>
                  <a:lnTo>
                    <a:pt x="7481" y="153458"/>
                  </a:lnTo>
                  <a:lnTo>
                    <a:pt x="7489" y="153634"/>
                  </a:lnTo>
                  <a:lnTo>
                    <a:pt x="7498" y="153853"/>
                  </a:lnTo>
                  <a:lnTo>
                    <a:pt x="7498" y="154291"/>
                  </a:lnTo>
                  <a:lnTo>
                    <a:pt x="7481" y="154773"/>
                  </a:lnTo>
                  <a:lnTo>
                    <a:pt x="7464" y="155211"/>
                  </a:lnTo>
                  <a:lnTo>
                    <a:pt x="7438" y="155518"/>
                  </a:lnTo>
                  <a:lnTo>
                    <a:pt x="7438" y="155737"/>
                  </a:lnTo>
                  <a:lnTo>
                    <a:pt x="7447" y="155912"/>
                  </a:lnTo>
                  <a:lnTo>
                    <a:pt x="7464" y="156044"/>
                  </a:lnTo>
                  <a:lnTo>
                    <a:pt x="7498" y="156131"/>
                  </a:lnTo>
                  <a:lnTo>
                    <a:pt x="7532" y="156175"/>
                  </a:lnTo>
                  <a:lnTo>
                    <a:pt x="7566" y="156175"/>
                  </a:lnTo>
                  <a:lnTo>
                    <a:pt x="7600" y="156087"/>
                  </a:lnTo>
                  <a:lnTo>
                    <a:pt x="7625" y="155956"/>
                  </a:lnTo>
                  <a:lnTo>
                    <a:pt x="7719" y="155255"/>
                  </a:lnTo>
                  <a:lnTo>
                    <a:pt x="7769" y="154904"/>
                  </a:lnTo>
                  <a:lnTo>
                    <a:pt x="7829" y="154641"/>
                  </a:lnTo>
                  <a:lnTo>
                    <a:pt x="7897" y="154422"/>
                  </a:lnTo>
                  <a:lnTo>
                    <a:pt x="7965" y="154247"/>
                  </a:lnTo>
                  <a:lnTo>
                    <a:pt x="8007" y="154203"/>
                  </a:lnTo>
                  <a:lnTo>
                    <a:pt x="8041" y="154159"/>
                  </a:lnTo>
                  <a:lnTo>
                    <a:pt x="8084" y="154159"/>
                  </a:lnTo>
                  <a:lnTo>
                    <a:pt x="8126" y="154203"/>
                  </a:lnTo>
                  <a:lnTo>
                    <a:pt x="8177" y="154291"/>
                  </a:lnTo>
                  <a:lnTo>
                    <a:pt x="8211" y="154378"/>
                  </a:lnTo>
                  <a:lnTo>
                    <a:pt x="8245" y="154466"/>
                  </a:lnTo>
                  <a:lnTo>
                    <a:pt x="8279" y="154598"/>
                  </a:lnTo>
                  <a:lnTo>
                    <a:pt x="8304" y="154729"/>
                  </a:lnTo>
                  <a:lnTo>
                    <a:pt x="8330" y="154904"/>
                  </a:lnTo>
                  <a:lnTo>
                    <a:pt x="8355" y="155255"/>
                  </a:lnTo>
                  <a:lnTo>
                    <a:pt x="8372" y="155649"/>
                  </a:lnTo>
                  <a:lnTo>
                    <a:pt x="8381" y="156087"/>
                  </a:lnTo>
                  <a:lnTo>
                    <a:pt x="8372" y="156482"/>
                  </a:lnTo>
                  <a:lnTo>
                    <a:pt x="8364" y="156920"/>
                  </a:lnTo>
                  <a:lnTo>
                    <a:pt x="8364" y="157095"/>
                  </a:lnTo>
                  <a:lnTo>
                    <a:pt x="8381" y="157227"/>
                  </a:lnTo>
                  <a:lnTo>
                    <a:pt x="8406" y="157314"/>
                  </a:lnTo>
                  <a:lnTo>
                    <a:pt x="8440" y="157314"/>
                  </a:lnTo>
                  <a:lnTo>
                    <a:pt x="8500" y="157709"/>
                  </a:lnTo>
                  <a:lnTo>
                    <a:pt x="8551" y="158147"/>
                  </a:lnTo>
                  <a:lnTo>
                    <a:pt x="8585" y="158585"/>
                  </a:lnTo>
                  <a:lnTo>
                    <a:pt x="8602" y="159023"/>
                  </a:lnTo>
                  <a:lnTo>
                    <a:pt x="8602" y="159242"/>
                  </a:lnTo>
                  <a:lnTo>
                    <a:pt x="8602" y="159462"/>
                  </a:lnTo>
                  <a:lnTo>
                    <a:pt x="8585" y="159681"/>
                  </a:lnTo>
                  <a:lnTo>
                    <a:pt x="8568" y="159856"/>
                  </a:lnTo>
                  <a:lnTo>
                    <a:pt x="8542" y="160075"/>
                  </a:lnTo>
                  <a:lnTo>
                    <a:pt x="8517" y="160250"/>
                  </a:lnTo>
                  <a:lnTo>
                    <a:pt x="8483" y="160469"/>
                  </a:lnTo>
                  <a:lnTo>
                    <a:pt x="8432" y="160645"/>
                  </a:lnTo>
                  <a:lnTo>
                    <a:pt x="8389" y="160776"/>
                  </a:lnTo>
                  <a:lnTo>
                    <a:pt x="8338" y="160908"/>
                  </a:lnTo>
                  <a:lnTo>
                    <a:pt x="8296" y="160951"/>
                  </a:lnTo>
                  <a:lnTo>
                    <a:pt x="8245" y="160995"/>
                  </a:lnTo>
                  <a:lnTo>
                    <a:pt x="8202" y="160995"/>
                  </a:lnTo>
                  <a:lnTo>
                    <a:pt x="8152" y="160951"/>
                  </a:lnTo>
                  <a:lnTo>
                    <a:pt x="8109" y="160864"/>
                  </a:lnTo>
                  <a:lnTo>
                    <a:pt x="8067" y="160776"/>
                  </a:lnTo>
                  <a:lnTo>
                    <a:pt x="8033" y="160645"/>
                  </a:lnTo>
                  <a:lnTo>
                    <a:pt x="7999" y="160469"/>
                  </a:lnTo>
                  <a:lnTo>
                    <a:pt x="7965" y="160294"/>
                  </a:lnTo>
                  <a:lnTo>
                    <a:pt x="7939" y="160075"/>
                  </a:lnTo>
                  <a:lnTo>
                    <a:pt x="7888" y="159637"/>
                  </a:lnTo>
                  <a:lnTo>
                    <a:pt x="7871" y="159418"/>
                  </a:lnTo>
                  <a:lnTo>
                    <a:pt x="7863" y="159155"/>
                  </a:lnTo>
                  <a:lnTo>
                    <a:pt x="7854" y="158804"/>
                  </a:lnTo>
                  <a:lnTo>
                    <a:pt x="7846" y="158585"/>
                  </a:lnTo>
                  <a:lnTo>
                    <a:pt x="7820" y="158454"/>
                  </a:lnTo>
                  <a:lnTo>
                    <a:pt x="7786" y="158366"/>
                  </a:lnTo>
                  <a:lnTo>
                    <a:pt x="7752" y="158322"/>
                  </a:lnTo>
                  <a:lnTo>
                    <a:pt x="7719" y="158366"/>
                  </a:lnTo>
                  <a:lnTo>
                    <a:pt x="7685" y="158454"/>
                  </a:lnTo>
                  <a:lnTo>
                    <a:pt x="7668" y="158585"/>
                  </a:lnTo>
                  <a:lnTo>
                    <a:pt x="7659" y="158804"/>
                  </a:lnTo>
                  <a:lnTo>
                    <a:pt x="7668" y="159330"/>
                  </a:lnTo>
                  <a:lnTo>
                    <a:pt x="7676" y="160163"/>
                  </a:lnTo>
                  <a:lnTo>
                    <a:pt x="7676" y="160995"/>
                  </a:lnTo>
                  <a:lnTo>
                    <a:pt x="7668" y="161828"/>
                  </a:lnTo>
                  <a:lnTo>
                    <a:pt x="7642" y="162660"/>
                  </a:lnTo>
                  <a:lnTo>
                    <a:pt x="7608" y="163405"/>
                  </a:lnTo>
                  <a:lnTo>
                    <a:pt x="7566" y="164150"/>
                  </a:lnTo>
                  <a:lnTo>
                    <a:pt x="7498" y="164851"/>
                  </a:lnTo>
                  <a:lnTo>
                    <a:pt x="7065" y="164545"/>
                  </a:lnTo>
                  <a:lnTo>
                    <a:pt x="7022" y="164282"/>
                  </a:lnTo>
                  <a:lnTo>
                    <a:pt x="6980" y="163975"/>
                  </a:lnTo>
                  <a:lnTo>
                    <a:pt x="6946" y="163581"/>
                  </a:lnTo>
                  <a:lnTo>
                    <a:pt x="6912" y="163142"/>
                  </a:lnTo>
                  <a:lnTo>
                    <a:pt x="6869" y="162266"/>
                  </a:lnTo>
                  <a:lnTo>
                    <a:pt x="6835" y="161565"/>
                  </a:lnTo>
                  <a:lnTo>
                    <a:pt x="6819" y="160864"/>
                  </a:lnTo>
                  <a:lnTo>
                    <a:pt x="6802" y="160207"/>
                  </a:lnTo>
                  <a:lnTo>
                    <a:pt x="6793" y="159505"/>
                  </a:lnTo>
                  <a:lnTo>
                    <a:pt x="6776" y="158804"/>
                  </a:lnTo>
                  <a:lnTo>
                    <a:pt x="6759" y="158717"/>
                  </a:lnTo>
                  <a:lnTo>
                    <a:pt x="6742" y="158717"/>
                  </a:lnTo>
                  <a:lnTo>
                    <a:pt x="6725" y="158760"/>
                  </a:lnTo>
                  <a:lnTo>
                    <a:pt x="6717" y="158804"/>
                  </a:lnTo>
                  <a:lnTo>
                    <a:pt x="6691" y="159242"/>
                  </a:lnTo>
                  <a:lnTo>
                    <a:pt x="6649" y="158980"/>
                  </a:lnTo>
                  <a:lnTo>
                    <a:pt x="6606" y="158717"/>
                  </a:lnTo>
                  <a:lnTo>
                    <a:pt x="6589" y="158673"/>
                  </a:lnTo>
                  <a:lnTo>
                    <a:pt x="6581" y="158673"/>
                  </a:lnTo>
                  <a:lnTo>
                    <a:pt x="6572" y="158717"/>
                  </a:lnTo>
                  <a:lnTo>
                    <a:pt x="6572" y="158804"/>
                  </a:lnTo>
                  <a:lnTo>
                    <a:pt x="6589" y="159199"/>
                  </a:lnTo>
                  <a:lnTo>
                    <a:pt x="6598" y="159593"/>
                  </a:lnTo>
                  <a:lnTo>
                    <a:pt x="6589" y="159944"/>
                  </a:lnTo>
                  <a:lnTo>
                    <a:pt x="6572" y="160294"/>
                  </a:lnTo>
                  <a:lnTo>
                    <a:pt x="6547" y="160601"/>
                  </a:lnTo>
                  <a:lnTo>
                    <a:pt x="6513" y="160864"/>
                  </a:lnTo>
                  <a:lnTo>
                    <a:pt x="6470" y="161127"/>
                  </a:lnTo>
                  <a:lnTo>
                    <a:pt x="6419" y="161302"/>
                  </a:lnTo>
                  <a:lnTo>
                    <a:pt x="6360" y="161477"/>
                  </a:lnTo>
                  <a:lnTo>
                    <a:pt x="6301" y="161565"/>
                  </a:lnTo>
                  <a:lnTo>
                    <a:pt x="6241" y="161653"/>
                  </a:lnTo>
                  <a:lnTo>
                    <a:pt x="6173" y="161653"/>
                  </a:lnTo>
                  <a:lnTo>
                    <a:pt x="6114" y="161565"/>
                  </a:lnTo>
                  <a:lnTo>
                    <a:pt x="6046" y="161477"/>
                  </a:lnTo>
                  <a:lnTo>
                    <a:pt x="5978" y="161258"/>
                  </a:lnTo>
                  <a:lnTo>
                    <a:pt x="5910" y="161039"/>
                  </a:lnTo>
                  <a:lnTo>
                    <a:pt x="5876" y="160820"/>
                  </a:lnTo>
                  <a:lnTo>
                    <a:pt x="5842" y="160645"/>
                  </a:lnTo>
                  <a:lnTo>
                    <a:pt x="5791" y="160207"/>
                  </a:lnTo>
                  <a:lnTo>
                    <a:pt x="5757" y="159725"/>
                  </a:lnTo>
                  <a:lnTo>
                    <a:pt x="5732" y="159199"/>
                  </a:lnTo>
                  <a:lnTo>
                    <a:pt x="5732" y="158717"/>
                  </a:lnTo>
                  <a:lnTo>
                    <a:pt x="5740" y="158191"/>
                  </a:lnTo>
                  <a:lnTo>
                    <a:pt x="5757" y="157709"/>
                  </a:lnTo>
                  <a:lnTo>
                    <a:pt x="5783" y="157183"/>
                  </a:lnTo>
                  <a:lnTo>
                    <a:pt x="5791" y="157008"/>
                  </a:lnTo>
                  <a:lnTo>
                    <a:pt x="5783" y="156832"/>
                  </a:lnTo>
                  <a:lnTo>
                    <a:pt x="5757" y="156701"/>
                  </a:lnTo>
                  <a:lnTo>
                    <a:pt x="5732" y="156613"/>
                  </a:lnTo>
                  <a:lnTo>
                    <a:pt x="5698" y="156569"/>
                  </a:lnTo>
                  <a:lnTo>
                    <a:pt x="5664" y="156569"/>
                  </a:lnTo>
                  <a:lnTo>
                    <a:pt x="5630" y="156657"/>
                  </a:lnTo>
                  <a:lnTo>
                    <a:pt x="5613" y="156832"/>
                  </a:lnTo>
                  <a:lnTo>
                    <a:pt x="5570" y="157139"/>
                  </a:lnTo>
                  <a:lnTo>
                    <a:pt x="5519" y="157446"/>
                  </a:lnTo>
                  <a:lnTo>
                    <a:pt x="5460" y="157709"/>
                  </a:lnTo>
                  <a:lnTo>
                    <a:pt x="5401" y="157884"/>
                  </a:lnTo>
                  <a:lnTo>
                    <a:pt x="5324" y="158016"/>
                  </a:lnTo>
                  <a:lnTo>
                    <a:pt x="5248" y="158059"/>
                  </a:lnTo>
                  <a:lnTo>
                    <a:pt x="5180" y="157972"/>
                  </a:lnTo>
                  <a:lnTo>
                    <a:pt x="5137" y="157928"/>
                  </a:lnTo>
                  <a:lnTo>
                    <a:pt x="5103" y="157840"/>
                  </a:lnTo>
                  <a:lnTo>
                    <a:pt x="5052" y="157665"/>
                  </a:lnTo>
                  <a:lnTo>
                    <a:pt x="5019" y="157490"/>
                  </a:lnTo>
                  <a:lnTo>
                    <a:pt x="4985" y="157271"/>
                  </a:lnTo>
                  <a:lnTo>
                    <a:pt x="4968" y="157051"/>
                  </a:lnTo>
                  <a:lnTo>
                    <a:pt x="4951" y="156832"/>
                  </a:lnTo>
                  <a:lnTo>
                    <a:pt x="4942" y="156569"/>
                  </a:lnTo>
                  <a:lnTo>
                    <a:pt x="4942" y="156350"/>
                  </a:lnTo>
                  <a:lnTo>
                    <a:pt x="4951" y="156087"/>
                  </a:lnTo>
                  <a:lnTo>
                    <a:pt x="4959" y="155868"/>
                  </a:lnTo>
                  <a:lnTo>
                    <a:pt x="4976" y="155605"/>
                  </a:lnTo>
                  <a:lnTo>
                    <a:pt x="5002" y="155386"/>
                  </a:lnTo>
                  <a:lnTo>
                    <a:pt x="5027" y="155211"/>
                  </a:lnTo>
                  <a:lnTo>
                    <a:pt x="5061" y="154992"/>
                  </a:lnTo>
                  <a:lnTo>
                    <a:pt x="5095" y="154860"/>
                  </a:lnTo>
                  <a:lnTo>
                    <a:pt x="5137" y="154685"/>
                  </a:lnTo>
                  <a:lnTo>
                    <a:pt x="5180" y="154598"/>
                  </a:lnTo>
                  <a:lnTo>
                    <a:pt x="5205" y="154510"/>
                  </a:lnTo>
                  <a:lnTo>
                    <a:pt x="5239" y="154422"/>
                  </a:lnTo>
                  <a:lnTo>
                    <a:pt x="5248" y="154247"/>
                  </a:lnTo>
                  <a:lnTo>
                    <a:pt x="5256" y="154072"/>
                  </a:lnTo>
                  <a:lnTo>
                    <a:pt x="5248" y="153896"/>
                  </a:lnTo>
                  <a:lnTo>
                    <a:pt x="5231" y="153721"/>
                  </a:lnTo>
                  <a:lnTo>
                    <a:pt x="5205" y="153634"/>
                  </a:lnTo>
                  <a:lnTo>
                    <a:pt x="5171" y="153590"/>
                  </a:lnTo>
                  <a:lnTo>
                    <a:pt x="5137" y="153590"/>
                  </a:lnTo>
                  <a:lnTo>
                    <a:pt x="5112" y="153677"/>
                  </a:lnTo>
                  <a:lnTo>
                    <a:pt x="5112" y="153634"/>
                  </a:lnTo>
                  <a:lnTo>
                    <a:pt x="5002" y="153590"/>
                  </a:lnTo>
                  <a:lnTo>
                    <a:pt x="4908" y="153458"/>
                  </a:lnTo>
                  <a:lnTo>
                    <a:pt x="4840" y="153283"/>
                  </a:lnTo>
                  <a:lnTo>
                    <a:pt x="4815" y="153195"/>
                  </a:lnTo>
                  <a:lnTo>
                    <a:pt x="4789" y="153064"/>
                  </a:lnTo>
                  <a:lnTo>
                    <a:pt x="4781" y="152932"/>
                  </a:lnTo>
                  <a:lnTo>
                    <a:pt x="4764" y="152757"/>
                  </a:lnTo>
                  <a:lnTo>
                    <a:pt x="4764" y="152582"/>
                  </a:lnTo>
                  <a:lnTo>
                    <a:pt x="4764" y="152407"/>
                  </a:lnTo>
                  <a:lnTo>
                    <a:pt x="4781" y="152012"/>
                  </a:lnTo>
                  <a:lnTo>
                    <a:pt x="4815" y="151530"/>
                  </a:lnTo>
                  <a:lnTo>
                    <a:pt x="4857" y="151223"/>
                  </a:lnTo>
                  <a:lnTo>
                    <a:pt x="4900" y="150917"/>
                  </a:lnTo>
                  <a:lnTo>
                    <a:pt x="4959" y="150654"/>
                  </a:lnTo>
                  <a:lnTo>
                    <a:pt x="5019" y="150435"/>
                  </a:lnTo>
                  <a:lnTo>
                    <a:pt x="5103" y="150172"/>
                  </a:lnTo>
                  <a:lnTo>
                    <a:pt x="5188" y="149996"/>
                  </a:lnTo>
                  <a:lnTo>
                    <a:pt x="5282" y="149909"/>
                  </a:lnTo>
                  <a:lnTo>
                    <a:pt x="5384" y="149865"/>
                  </a:lnTo>
                  <a:close/>
                  <a:moveTo>
                    <a:pt x="9654" y="83346"/>
                  </a:moveTo>
                  <a:lnTo>
                    <a:pt x="9714" y="83390"/>
                  </a:lnTo>
                  <a:lnTo>
                    <a:pt x="9765" y="83522"/>
                  </a:lnTo>
                  <a:lnTo>
                    <a:pt x="9816" y="83741"/>
                  </a:lnTo>
                  <a:lnTo>
                    <a:pt x="9858" y="84047"/>
                  </a:lnTo>
                  <a:lnTo>
                    <a:pt x="9892" y="84486"/>
                  </a:lnTo>
                  <a:lnTo>
                    <a:pt x="9960" y="85537"/>
                  </a:lnTo>
                  <a:lnTo>
                    <a:pt x="10019" y="86589"/>
                  </a:lnTo>
                  <a:lnTo>
                    <a:pt x="10087" y="87641"/>
                  </a:lnTo>
                  <a:lnTo>
                    <a:pt x="10147" y="88692"/>
                  </a:lnTo>
                  <a:lnTo>
                    <a:pt x="10300" y="90752"/>
                  </a:lnTo>
                  <a:lnTo>
                    <a:pt x="10452" y="92768"/>
                  </a:lnTo>
                  <a:lnTo>
                    <a:pt x="10622" y="94783"/>
                  </a:lnTo>
                  <a:lnTo>
                    <a:pt x="10809" y="96755"/>
                  </a:lnTo>
                  <a:lnTo>
                    <a:pt x="11013" y="98771"/>
                  </a:lnTo>
                  <a:lnTo>
                    <a:pt x="11013" y="106264"/>
                  </a:lnTo>
                  <a:lnTo>
                    <a:pt x="11004" y="107842"/>
                  </a:lnTo>
                  <a:lnTo>
                    <a:pt x="10996" y="109507"/>
                  </a:lnTo>
                  <a:lnTo>
                    <a:pt x="11004" y="111172"/>
                  </a:lnTo>
                  <a:lnTo>
                    <a:pt x="11013" y="111961"/>
                  </a:lnTo>
                  <a:lnTo>
                    <a:pt x="11030" y="112750"/>
                  </a:lnTo>
                  <a:lnTo>
                    <a:pt x="10970" y="112530"/>
                  </a:lnTo>
                  <a:lnTo>
                    <a:pt x="10902" y="112311"/>
                  </a:lnTo>
                  <a:lnTo>
                    <a:pt x="10826" y="112092"/>
                  </a:lnTo>
                  <a:lnTo>
                    <a:pt x="10758" y="111917"/>
                  </a:lnTo>
                  <a:lnTo>
                    <a:pt x="10682" y="111785"/>
                  </a:lnTo>
                  <a:lnTo>
                    <a:pt x="10605" y="111654"/>
                  </a:lnTo>
                  <a:lnTo>
                    <a:pt x="10529" y="111610"/>
                  </a:lnTo>
                  <a:lnTo>
                    <a:pt x="10452" y="111566"/>
                  </a:lnTo>
                  <a:lnTo>
                    <a:pt x="10385" y="111566"/>
                  </a:lnTo>
                  <a:lnTo>
                    <a:pt x="10308" y="111610"/>
                  </a:lnTo>
                  <a:lnTo>
                    <a:pt x="10240" y="111742"/>
                  </a:lnTo>
                  <a:lnTo>
                    <a:pt x="10172" y="111917"/>
                  </a:lnTo>
                  <a:lnTo>
                    <a:pt x="10113" y="112092"/>
                  </a:lnTo>
                  <a:lnTo>
                    <a:pt x="10053" y="112399"/>
                  </a:lnTo>
                  <a:lnTo>
                    <a:pt x="10002" y="112750"/>
                  </a:lnTo>
                  <a:lnTo>
                    <a:pt x="9960" y="113144"/>
                  </a:lnTo>
                  <a:lnTo>
                    <a:pt x="9926" y="113538"/>
                  </a:lnTo>
                  <a:lnTo>
                    <a:pt x="9901" y="113889"/>
                  </a:lnTo>
                  <a:lnTo>
                    <a:pt x="9892" y="114196"/>
                  </a:lnTo>
                  <a:lnTo>
                    <a:pt x="9892" y="114502"/>
                  </a:lnTo>
                  <a:lnTo>
                    <a:pt x="9901" y="114809"/>
                  </a:lnTo>
                  <a:lnTo>
                    <a:pt x="9918" y="115072"/>
                  </a:lnTo>
                  <a:lnTo>
                    <a:pt x="9935" y="115335"/>
                  </a:lnTo>
                  <a:lnTo>
                    <a:pt x="9969" y="115554"/>
                  </a:lnTo>
                  <a:lnTo>
                    <a:pt x="10002" y="115773"/>
                  </a:lnTo>
                  <a:lnTo>
                    <a:pt x="10045" y="115992"/>
                  </a:lnTo>
                  <a:lnTo>
                    <a:pt x="10096" y="116167"/>
                  </a:lnTo>
                  <a:lnTo>
                    <a:pt x="10147" y="116299"/>
                  </a:lnTo>
                  <a:lnTo>
                    <a:pt x="10257" y="116562"/>
                  </a:lnTo>
                  <a:lnTo>
                    <a:pt x="10376" y="116781"/>
                  </a:lnTo>
                  <a:lnTo>
                    <a:pt x="10325" y="117044"/>
                  </a:lnTo>
                  <a:lnTo>
                    <a:pt x="10283" y="117351"/>
                  </a:lnTo>
                  <a:lnTo>
                    <a:pt x="10249" y="117657"/>
                  </a:lnTo>
                  <a:lnTo>
                    <a:pt x="10223" y="118008"/>
                  </a:lnTo>
                  <a:lnTo>
                    <a:pt x="10206" y="118358"/>
                  </a:lnTo>
                  <a:lnTo>
                    <a:pt x="10198" y="118709"/>
                  </a:lnTo>
                  <a:lnTo>
                    <a:pt x="10198" y="119103"/>
                  </a:lnTo>
                  <a:lnTo>
                    <a:pt x="10206" y="119454"/>
                  </a:lnTo>
                  <a:lnTo>
                    <a:pt x="10223" y="119805"/>
                  </a:lnTo>
                  <a:lnTo>
                    <a:pt x="10240" y="120155"/>
                  </a:lnTo>
                  <a:lnTo>
                    <a:pt x="10274" y="120506"/>
                  </a:lnTo>
                  <a:lnTo>
                    <a:pt x="10317" y="120856"/>
                  </a:lnTo>
                  <a:lnTo>
                    <a:pt x="10368" y="121119"/>
                  </a:lnTo>
                  <a:lnTo>
                    <a:pt x="10427" y="121426"/>
                  </a:lnTo>
                  <a:lnTo>
                    <a:pt x="10495" y="121645"/>
                  </a:lnTo>
                  <a:lnTo>
                    <a:pt x="10580" y="121864"/>
                  </a:lnTo>
                  <a:lnTo>
                    <a:pt x="10639" y="121952"/>
                  </a:lnTo>
                  <a:lnTo>
                    <a:pt x="10690" y="122039"/>
                  </a:lnTo>
                  <a:lnTo>
                    <a:pt x="10750" y="122083"/>
                  </a:lnTo>
                  <a:lnTo>
                    <a:pt x="10809" y="122127"/>
                  </a:lnTo>
                  <a:lnTo>
                    <a:pt x="10919" y="122083"/>
                  </a:lnTo>
                  <a:lnTo>
                    <a:pt x="11030" y="121952"/>
                  </a:lnTo>
                  <a:lnTo>
                    <a:pt x="10758" y="127166"/>
                  </a:lnTo>
                  <a:lnTo>
                    <a:pt x="10665" y="128919"/>
                  </a:lnTo>
                  <a:lnTo>
                    <a:pt x="10580" y="130628"/>
                  </a:lnTo>
                  <a:lnTo>
                    <a:pt x="10580" y="130716"/>
                  </a:lnTo>
                  <a:lnTo>
                    <a:pt x="10512" y="131022"/>
                  </a:lnTo>
                  <a:lnTo>
                    <a:pt x="10452" y="131373"/>
                  </a:lnTo>
                  <a:lnTo>
                    <a:pt x="10410" y="131767"/>
                  </a:lnTo>
                  <a:lnTo>
                    <a:pt x="10385" y="132206"/>
                  </a:lnTo>
                  <a:lnTo>
                    <a:pt x="10325" y="132030"/>
                  </a:lnTo>
                  <a:lnTo>
                    <a:pt x="10274" y="131855"/>
                  </a:lnTo>
                  <a:lnTo>
                    <a:pt x="10215" y="131724"/>
                  </a:lnTo>
                  <a:lnTo>
                    <a:pt x="10155" y="131592"/>
                  </a:lnTo>
                  <a:lnTo>
                    <a:pt x="10087" y="131504"/>
                  </a:lnTo>
                  <a:lnTo>
                    <a:pt x="10028" y="131461"/>
                  </a:lnTo>
                  <a:lnTo>
                    <a:pt x="9909" y="131461"/>
                  </a:lnTo>
                  <a:lnTo>
                    <a:pt x="9850" y="131548"/>
                  </a:lnTo>
                  <a:lnTo>
                    <a:pt x="9790" y="131636"/>
                  </a:lnTo>
                  <a:lnTo>
                    <a:pt x="9739" y="131767"/>
                  </a:lnTo>
                  <a:lnTo>
                    <a:pt x="9688" y="131943"/>
                  </a:lnTo>
                  <a:lnTo>
                    <a:pt x="9637" y="132162"/>
                  </a:lnTo>
                  <a:lnTo>
                    <a:pt x="9595" y="132425"/>
                  </a:lnTo>
                  <a:lnTo>
                    <a:pt x="9552" y="132731"/>
                  </a:lnTo>
                  <a:lnTo>
                    <a:pt x="9519" y="133082"/>
                  </a:lnTo>
                  <a:lnTo>
                    <a:pt x="9502" y="133345"/>
                  </a:lnTo>
                  <a:lnTo>
                    <a:pt x="9485" y="133652"/>
                  </a:lnTo>
                  <a:lnTo>
                    <a:pt x="9485" y="133915"/>
                  </a:lnTo>
                  <a:lnTo>
                    <a:pt x="9485" y="134177"/>
                  </a:lnTo>
                  <a:lnTo>
                    <a:pt x="9485" y="134397"/>
                  </a:lnTo>
                  <a:lnTo>
                    <a:pt x="9502" y="134659"/>
                  </a:lnTo>
                  <a:lnTo>
                    <a:pt x="9510" y="134879"/>
                  </a:lnTo>
                  <a:lnTo>
                    <a:pt x="9535" y="135098"/>
                  </a:lnTo>
                  <a:lnTo>
                    <a:pt x="9586" y="135492"/>
                  </a:lnTo>
                  <a:lnTo>
                    <a:pt x="9663" y="135799"/>
                  </a:lnTo>
                  <a:lnTo>
                    <a:pt x="9739" y="136062"/>
                  </a:lnTo>
                  <a:lnTo>
                    <a:pt x="9833" y="136237"/>
                  </a:lnTo>
                  <a:lnTo>
                    <a:pt x="9790" y="136544"/>
                  </a:lnTo>
                  <a:lnTo>
                    <a:pt x="9748" y="136850"/>
                  </a:lnTo>
                  <a:lnTo>
                    <a:pt x="9714" y="137201"/>
                  </a:lnTo>
                  <a:lnTo>
                    <a:pt x="9688" y="137552"/>
                  </a:lnTo>
                  <a:lnTo>
                    <a:pt x="9671" y="137902"/>
                  </a:lnTo>
                  <a:lnTo>
                    <a:pt x="9663" y="138253"/>
                  </a:lnTo>
                  <a:lnTo>
                    <a:pt x="9654" y="138603"/>
                  </a:lnTo>
                  <a:lnTo>
                    <a:pt x="9654" y="138954"/>
                  </a:lnTo>
                  <a:lnTo>
                    <a:pt x="9663" y="139304"/>
                  </a:lnTo>
                  <a:lnTo>
                    <a:pt x="9680" y="139655"/>
                  </a:lnTo>
                  <a:lnTo>
                    <a:pt x="9714" y="139962"/>
                  </a:lnTo>
                  <a:lnTo>
                    <a:pt x="9748" y="140268"/>
                  </a:lnTo>
                  <a:lnTo>
                    <a:pt x="9790" y="140531"/>
                  </a:lnTo>
                  <a:lnTo>
                    <a:pt x="9850" y="140794"/>
                  </a:lnTo>
                  <a:lnTo>
                    <a:pt x="9909" y="141013"/>
                  </a:lnTo>
                  <a:lnTo>
                    <a:pt x="9985" y="141232"/>
                  </a:lnTo>
                  <a:lnTo>
                    <a:pt x="10062" y="141364"/>
                  </a:lnTo>
                  <a:lnTo>
                    <a:pt x="10130" y="141408"/>
                  </a:lnTo>
                  <a:lnTo>
                    <a:pt x="10206" y="141452"/>
                  </a:lnTo>
                  <a:lnTo>
                    <a:pt x="10274" y="141408"/>
                  </a:lnTo>
                  <a:lnTo>
                    <a:pt x="10342" y="141320"/>
                  </a:lnTo>
                  <a:lnTo>
                    <a:pt x="10402" y="141189"/>
                  </a:lnTo>
                  <a:lnTo>
                    <a:pt x="10461" y="141013"/>
                  </a:lnTo>
                  <a:lnTo>
                    <a:pt x="10520" y="140794"/>
                  </a:lnTo>
                  <a:lnTo>
                    <a:pt x="10563" y="140575"/>
                  </a:lnTo>
                  <a:lnTo>
                    <a:pt x="10605" y="140268"/>
                  </a:lnTo>
                  <a:lnTo>
                    <a:pt x="10639" y="140006"/>
                  </a:lnTo>
                  <a:lnTo>
                    <a:pt x="10665" y="139699"/>
                  </a:lnTo>
                  <a:lnTo>
                    <a:pt x="10682" y="139348"/>
                  </a:lnTo>
                  <a:lnTo>
                    <a:pt x="10682" y="139041"/>
                  </a:lnTo>
                  <a:lnTo>
                    <a:pt x="10673" y="138691"/>
                  </a:lnTo>
                  <a:lnTo>
                    <a:pt x="10656" y="138340"/>
                  </a:lnTo>
                  <a:lnTo>
                    <a:pt x="10716" y="138647"/>
                  </a:lnTo>
                  <a:lnTo>
                    <a:pt x="10775" y="138866"/>
                  </a:lnTo>
                  <a:lnTo>
                    <a:pt x="10843" y="139085"/>
                  </a:lnTo>
                  <a:lnTo>
                    <a:pt x="10919" y="139261"/>
                  </a:lnTo>
                  <a:lnTo>
                    <a:pt x="10996" y="139436"/>
                  </a:lnTo>
                  <a:lnTo>
                    <a:pt x="11072" y="139524"/>
                  </a:lnTo>
                  <a:lnTo>
                    <a:pt x="11149" y="139611"/>
                  </a:lnTo>
                  <a:lnTo>
                    <a:pt x="11225" y="139655"/>
                  </a:lnTo>
                  <a:lnTo>
                    <a:pt x="11310" y="139655"/>
                  </a:lnTo>
                  <a:lnTo>
                    <a:pt x="11386" y="139567"/>
                  </a:lnTo>
                  <a:lnTo>
                    <a:pt x="11463" y="139480"/>
                  </a:lnTo>
                  <a:lnTo>
                    <a:pt x="11531" y="139348"/>
                  </a:lnTo>
                  <a:lnTo>
                    <a:pt x="11607" y="139129"/>
                  </a:lnTo>
                  <a:lnTo>
                    <a:pt x="11667" y="138910"/>
                  </a:lnTo>
                  <a:lnTo>
                    <a:pt x="11726" y="138603"/>
                  </a:lnTo>
                  <a:lnTo>
                    <a:pt x="11785" y="138253"/>
                  </a:lnTo>
                  <a:lnTo>
                    <a:pt x="11828" y="137858"/>
                  </a:lnTo>
                  <a:lnTo>
                    <a:pt x="11862" y="137508"/>
                  </a:lnTo>
                  <a:lnTo>
                    <a:pt x="11879" y="137113"/>
                  </a:lnTo>
                  <a:lnTo>
                    <a:pt x="11887" y="136763"/>
                  </a:lnTo>
                  <a:lnTo>
                    <a:pt x="11887" y="136368"/>
                  </a:lnTo>
                  <a:lnTo>
                    <a:pt x="11870" y="136062"/>
                  </a:lnTo>
                  <a:lnTo>
                    <a:pt x="11853" y="135711"/>
                  </a:lnTo>
                  <a:lnTo>
                    <a:pt x="11819" y="135404"/>
                  </a:lnTo>
                  <a:lnTo>
                    <a:pt x="11777" y="135142"/>
                  </a:lnTo>
                  <a:lnTo>
                    <a:pt x="11735" y="134879"/>
                  </a:lnTo>
                  <a:lnTo>
                    <a:pt x="11684" y="134616"/>
                  </a:lnTo>
                  <a:lnTo>
                    <a:pt x="11624" y="134440"/>
                  </a:lnTo>
                  <a:lnTo>
                    <a:pt x="11565" y="134265"/>
                  </a:lnTo>
                  <a:lnTo>
                    <a:pt x="11497" y="134134"/>
                  </a:lnTo>
                  <a:lnTo>
                    <a:pt x="11429" y="134046"/>
                  </a:lnTo>
                  <a:lnTo>
                    <a:pt x="11352" y="134002"/>
                  </a:lnTo>
                  <a:lnTo>
                    <a:pt x="11386" y="133520"/>
                  </a:lnTo>
                  <a:lnTo>
                    <a:pt x="11403" y="132994"/>
                  </a:lnTo>
                  <a:lnTo>
                    <a:pt x="11403" y="132512"/>
                  </a:lnTo>
                  <a:lnTo>
                    <a:pt x="11386" y="131986"/>
                  </a:lnTo>
                  <a:lnTo>
                    <a:pt x="11369" y="131767"/>
                  </a:lnTo>
                  <a:lnTo>
                    <a:pt x="11352" y="131548"/>
                  </a:lnTo>
                  <a:lnTo>
                    <a:pt x="11319" y="131329"/>
                  </a:lnTo>
                  <a:lnTo>
                    <a:pt x="11293" y="131110"/>
                  </a:lnTo>
                  <a:lnTo>
                    <a:pt x="11251" y="130891"/>
                  </a:lnTo>
                  <a:lnTo>
                    <a:pt x="11208" y="130716"/>
                  </a:lnTo>
                  <a:lnTo>
                    <a:pt x="11166" y="130584"/>
                  </a:lnTo>
                  <a:lnTo>
                    <a:pt x="11106" y="130409"/>
                  </a:lnTo>
                  <a:lnTo>
                    <a:pt x="11013" y="130234"/>
                  </a:lnTo>
                  <a:lnTo>
                    <a:pt x="10919" y="130190"/>
                  </a:lnTo>
                  <a:lnTo>
                    <a:pt x="10835" y="130190"/>
                  </a:lnTo>
                  <a:lnTo>
                    <a:pt x="10750" y="130278"/>
                  </a:lnTo>
                  <a:lnTo>
                    <a:pt x="10818" y="129182"/>
                  </a:lnTo>
                  <a:lnTo>
                    <a:pt x="10877" y="128087"/>
                  </a:lnTo>
                  <a:lnTo>
                    <a:pt x="10996" y="125896"/>
                  </a:lnTo>
                  <a:lnTo>
                    <a:pt x="11098" y="123705"/>
                  </a:lnTo>
                  <a:lnTo>
                    <a:pt x="11217" y="121514"/>
                  </a:lnTo>
                  <a:lnTo>
                    <a:pt x="11276" y="121294"/>
                  </a:lnTo>
                  <a:lnTo>
                    <a:pt x="11335" y="121031"/>
                  </a:lnTo>
                  <a:lnTo>
                    <a:pt x="11386" y="120725"/>
                  </a:lnTo>
                  <a:lnTo>
                    <a:pt x="11437" y="120418"/>
                  </a:lnTo>
                  <a:lnTo>
                    <a:pt x="11480" y="120111"/>
                  </a:lnTo>
                  <a:lnTo>
                    <a:pt x="11522" y="119717"/>
                  </a:lnTo>
                  <a:lnTo>
                    <a:pt x="11556" y="119366"/>
                  </a:lnTo>
                  <a:lnTo>
                    <a:pt x="11582" y="118972"/>
                  </a:lnTo>
                  <a:lnTo>
                    <a:pt x="11607" y="120812"/>
                  </a:lnTo>
                  <a:lnTo>
                    <a:pt x="11641" y="122609"/>
                  </a:lnTo>
                  <a:lnTo>
                    <a:pt x="11692" y="124449"/>
                  </a:lnTo>
                  <a:lnTo>
                    <a:pt x="11752" y="126290"/>
                  </a:lnTo>
                  <a:lnTo>
                    <a:pt x="11879" y="129927"/>
                  </a:lnTo>
                  <a:lnTo>
                    <a:pt x="12006" y="133520"/>
                  </a:lnTo>
                  <a:lnTo>
                    <a:pt x="12261" y="141057"/>
                  </a:lnTo>
                  <a:lnTo>
                    <a:pt x="12303" y="142722"/>
                  </a:lnTo>
                  <a:lnTo>
                    <a:pt x="12354" y="144431"/>
                  </a:lnTo>
                  <a:lnTo>
                    <a:pt x="12405" y="146140"/>
                  </a:lnTo>
                  <a:lnTo>
                    <a:pt x="12439" y="146973"/>
                  </a:lnTo>
                  <a:lnTo>
                    <a:pt x="12490" y="147762"/>
                  </a:lnTo>
                  <a:lnTo>
                    <a:pt x="12490" y="147762"/>
                  </a:lnTo>
                  <a:lnTo>
                    <a:pt x="12439" y="147499"/>
                  </a:lnTo>
                  <a:lnTo>
                    <a:pt x="12380" y="147236"/>
                  </a:lnTo>
                  <a:lnTo>
                    <a:pt x="12320" y="147061"/>
                  </a:lnTo>
                  <a:lnTo>
                    <a:pt x="12261" y="146885"/>
                  </a:lnTo>
                  <a:lnTo>
                    <a:pt x="12202" y="146754"/>
                  </a:lnTo>
                  <a:lnTo>
                    <a:pt x="12134" y="146666"/>
                  </a:lnTo>
                  <a:lnTo>
                    <a:pt x="12066" y="146579"/>
                  </a:lnTo>
                  <a:lnTo>
                    <a:pt x="11998" y="146535"/>
                  </a:lnTo>
                  <a:lnTo>
                    <a:pt x="11938" y="146535"/>
                  </a:lnTo>
                  <a:lnTo>
                    <a:pt x="11870" y="146579"/>
                  </a:lnTo>
                  <a:lnTo>
                    <a:pt x="11802" y="146622"/>
                  </a:lnTo>
                  <a:lnTo>
                    <a:pt x="11743" y="146710"/>
                  </a:lnTo>
                  <a:lnTo>
                    <a:pt x="11675" y="146841"/>
                  </a:lnTo>
                  <a:lnTo>
                    <a:pt x="11616" y="146973"/>
                  </a:lnTo>
                  <a:lnTo>
                    <a:pt x="11565" y="147148"/>
                  </a:lnTo>
                  <a:lnTo>
                    <a:pt x="11514" y="147323"/>
                  </a:lnTo>
                  <a:lnTo>
                    <a:pt x="11505" y="146798"/>
                  </a:lnTo>
                  <a:lnTo>
                    <a:pt x="11497" y="146316"/>
                  </a:lnTo>
                  <a:lnTo>
                    <a:pt x="11463" y="145790"/>
                  </a:lnTo>
                  <a:lnTo>
                    <a:pt x="11420" y="145308"/>
                  </a:lnTo>
                  <a:lnTo>
                    <a:pt x="11352" y="144826"/>
                  </a:lnTo>
                  <a:lnTo>
                    <a:pt x="11276" y="144431"/>
                  </a:lnTo>
                  <a:lnTo>
                    <a:pt x="11191" y="144081"/>
                  </a:lnTo>
                  <a:lnTo>
                    <a:pt x="11089" y="143818"/>
                  </a:lnTo>
                  <a:lnTo>
                    <a:pt x="10987" y="143599"/>
                  </a:lnTo>
                  <a:lnTo>
                    <a:pt x="10877" y="143511"/>
                  </a:lnTo>
                  <a:lnTo>
                    <a:pt x="10775" y="143467"/>
                  </a:lnTo>
                  <a:lnTo>
                    <a:pt x="10665" y="143555"/>
                  </a:lnTo>
                  <a:lnTo>
                    <a:pt x="10563" y="143686"/>
                  </a:lnTo>
                  <a:lnTo>
                    <a:pt x="10469" y="143906"/>
                  </a:lnTo>
                  <a:lnTo>
                    <a:pt x="10385" y="144168"/>
                  </a:lnTo>
                  <a:lnTo>
                    <a:pt x="10317" y="144475"/>
                  </a:lnTo>
                  <a:lnTo>
                    <a:pt x="10266" y="144782"/>
                  </a:lnTo>
                  <a:lnTo>
                    <a:pt x="10215" y="145176"/>
                  </a:lnTo>
                  <a:lnTo>
                    <a:pt x="10181" y="145571"/>
                  </a:lnTo>
                  <a:lnTo>
                    <a:pt x="10155" y="145965"/>
                  </a:lnTo>
                  <a:lnTo>
                    <a:pt x="10138" y="146403"/>
                  </a:lnTo>
                  <a:lnTo>
                    <a:pt x="10130" y="146841"/>
                  </a:lnTo>
                  <a:lnTo>
                    <a:pt x="10138" y="147280"/>
                  </a:lnTo>
                  <a:lnTo>
                    <a:pt x="10147" y="147718"/>
                  </a:lnTo>
                  <a:lnTo>
                    <a:pt x="10172" y="148156"/>
                  </a:lnTo>
                  <a:lnTo>
                    <a:pt x="10206" y="148594"/>
                  </a:lnTo>
                  <a:lnTo>
                    <a:pt x="10249" y="148989"/>
                  </a:lnTo>
                  <a:lnTo>
                    <a:pt x="10300" y="149383"/>
                  </a:lnTo>
                  <a:lnTo>
                    <a:pt x="10215" y="149427"/>
                  </a:lnTo>
                  <a:lnTo>
                    <a:pt x="10138" y="149558"/>
                  </a:lnTo>
                  <a:lnTo>
                    <a:pt x="10062" y="149690"/>
                  </a:lnTo>
                  <a:lnTo>
                    <a:pt x="9985" y="149865"/>
                  </a:lnTo>
                  <a:lnTo>
                    <a:pt x="9918" y="150084"/>
                  </a:lnTo>
                  <a:lnTo>
                    <a:pt x="9858" y="150303"/>
                  </a:lnTo>
                  <a:lnTo>
                    <a:pt x="9799" y="150566"/>
                  </a:lnTo>
                  <a:lnTo>
                    <a:pt x="9739" y="150873"/>
                  </a:lnTo>
                  <a:lnTo>
                    <a:pt x="9697" y="151180"/>
                  </a:lnTo>
                  <a:lnTo>
                    <a:pt x="9654" y="151530"/>
                  </a:lnTo>
                  <a:lnTo>
                    <a:pt x="9629" y="151925"/>
                  </a:lnTo>
                  <a:lnTo>
                    <a:pt x="9612" y="152319"/>
                  </a:lnTo>
                  <a:lnTo>
                    <a:pt x="9595" y="152713"/>
                  </a:lnTo>
                  <a:lnTo>
                    <a:pt x="9595" y="153152"/>
                  </a:lnTo>
                  <a:lnTo>
                    <a:pt x="9612" y="153634"/>
                  </a:lnTo>
                  <a:lnTo>
                    <a:pt x="9637" y="154116"/>
                  </a:lnTo>
                  <a:lnTo>
                    <a:pt x="9663" y="154510"/>
                  </a:lnTo>
                  <a:lnTo>
                    <a:pt x="9705" y="154860"/>
                  </a:lnTo>
                  <a:lnTo>
                    <a:pt x="9748" y="155211"/>
                  </a:lnTo>
                  <a:lnTo>
                    <a:pt x="9799" y="155474"/>
                  </a:lnTo>
                  <a:lnTo>
                    <a:pt x="9850" y="155737"/>
                  </a:lnTo>
                  <a:lnTo>
                    <a:pt x="9918" y="155912"/>
                  </a:lnTo>
                  <a:lnTo>
                    <a:pt x="9977" y="156087"/>
                  </a:lnTo>
                  <a:lnTo>
                    <a:pt x="10045" y="156219"/>
                  </a:lnTo>
                  <a:lnTo>
                    <a:pt x="10113" y="156263"/>
                  </a:lnTo>
                  <a:lnTo>
                    <a:pt x="10181" y="156307"/>
                  </a:lnTo>
                  <a:lnTo>
                    <a:pt x="10249" y="156307"/>
                  </a:lnTo>
                  <a:lnTo>
                    <a:pt x="10317" y="156263"/>
                  </a:lnTo>
                  <a:lnTo>
                    <a:pt x="10385" y="156175"/>
                  </a:lnTo>
                  <a:lnTo>
                    <a:pt x="10452" y="156087"/>
                  </a:lnTo>
                  <a:lnTo>
                    <a:pt x="10512" y="155912"/>
                  </a:lnTo>
                  <a:lnTo>
                    <a:pt x="10571" y="155693"/>
                  </a:lnTo>
                  <a:lnTo>
                    <a:pt x="10597" y="156131"/>
                  </a:lnTo>
                  <a:lnTo>
                    <a:pt x="10622" y="156569"/>
                  </a:lnTo>
                  <a:lnTo>
                    <a:pt x="10665" y="156964"/>
                  </a:lnTo>
                  <a:lnTo>
                    <a:pt x="10707" y="157314"/>
                  </a:lnTo>
                  <a:lnTo>
                    <a:pt x="10767" y="157665"/>
                  </a:lnTo>
                  <a:lnTo>
                    <a:pt x="10818" y="157972"/>
                  </a:lnTo>
                  <a:lnTo>
                    <a:pt x="10885" y="158278"/>
                  </a:lnTo>
                  <a:lnTo>
                    <a:pt x="10953" y="158498"/>
                  </a:lnTo>
                  <a:lnTo>
                    <a:pt x="11030" y="158717"/>
                  </a:lnTo>
                  <a:lnTo>
                    <a:pt x="11106" y="158848"/>
                  </a:lnTo>
                  <a:lnTo>
                    <a:pt x="11191" y="158980"/>
                  </a:lnTo>
                  <a:lnTo>
                    <a:pt x="11276" y="159023"/>
                  </a:lnTo>
                  <a:lnTo>
                    <a:pt x="11361" y="159067"/>
                  </a:lnTo>
                  <a:lnTo>
                    <a:pt x="11454" y="159023"/>
                  </a:lnTo>
                  <a:lnTo>
                    <a:pt x="11548" y="158892"/>
                  </a:lnTo>
                  <a:lnTo>
                    <a:pt x="11641" y="158717"/>
                  </a:lnTo>
                  <a:lnTo>
                    <a:pt x="11709" y="158541"/>
                  </a:lnTo>
                  <a:lnTo>
                    <a:pt x="11777" y="158322"/>
                  </a:lnTo>
                  <a:lnTo>
                    <a:pt x="11836" y="158059"/>
                  </a:lnTo>
                  <a:lnTo>
                    <a:pt x="11887" y="157796"/>
                  </a:lnTo>
                  <a:lnTo>
                    <a:pt x="11930" y="157490"/>
                  </a:lnTo>
                  <a:lnTo>
                    <a:pt x="11972" y="157183"/>
                  </a:lnTo>
                  <a:lnTo>
                    <a:pt x="12006" y="156832"/>
                  </a:lnTo>
                  <a:lnTo>
                    <a:pt x="12032" y="156482"/>
                  </a:lnTo>
                  <a:lnTo>
                    <a:pt x="12049" y="156131"/>
                  </a:lnTo>
                  <a:lnTo>
                    <a:pt x="12057" y="155781"/>
                  </a:lnTo>
                  <a:lnTo>
                    <a:pt x="12066" y="155386"/>
                  </a:lnTo>
                  <a:lnTo>
                    <a:pt x="12057" y="155036"/>
                  </a:lnTo>
                  <a:lnTo>
                    <a:pt x="12040" y="154685"/>
                  </a:lnTo>
                  <a:lnTo>
                    <a:pt x="12023" y="154378"/>
                  </a:lnTo>
                  <a:lnTo>
                    <a:pt x="11998" y="154072"/>
                  </a:lnTo>
                  <a:lnTo>
                    <a:pt x="11955" y="153765"/>
                  </a:lnTo>
                  <a:lnTo>
                    <a:pt x="12040" y="153677"/>
                  </a:lnTo>
                  <a:lnTo>
                    <a:pt x="12125" y="153590"/>
                  </a:lnTo>
                  <a:lnTo>
                    <a:pt x="12202" y="153458"/>
                  </a:lnTo>
                  <a:lnTo>
                    <a:pt x="12278" y="153283"/>
                  </a:lnTo>
                  <a:lnTo>
                    <a:pt x="12354" y="153020"/>
                  </a:lnTo>
                  <a:lnTo>
                    <a:pt x="12414" y="152757"/>
                  </a:lnTo>
                  <a:lnTo>
                    <a:pt x="12482" y="152450"/>
                  </a:lnTo>
                  <a:lnTo>
                    <a:pt x="12533" y="152056"/>
                  </a:lnTo>
                  <a:lnTo>
                    <a:pt x="12567" y="151749"/>
                  </a:lnTo>
                  <a:lnTo>
                    <a:pt x="12601" y="151399"/>
                  </a:lnTo>
                  <a:lnTo>
                    <a:pt x="12618" y="151048"/>
                  </a:lnTo>
                  <a:lnTo>
                    <a:pt x="12635" y="150654"/>
                  </a:lnTo>
                  <a:lnTo>
                    <a:pt x="12643" y="150303"/>
                  </a:lnTo>
                  <a:lnTo>
                    <a:pt x="12643" y="149953"/>
                  </a:lnTo>
                  <a:lnTo>
                    <a:pt x="12635" y="149558"/>
                  </a:lnTo>
                  <a:lnTo>
                    <a:pt x="12626" y="149208"/>
                  </a:lnTo>
                  <a:lnTo>
                    <a:pt x="12652" y="149208"/>
                  </a:lnTo>
                  <a:lnTo>
                    <a:pt x="12677" y="149164"/>
                  </a:lnTo>
                  <a:lnTo>
                    <a:pt x="12694" y="149076"/>
                  </a:lnTo>
                  <a:lnTo>
                    <a:pt x="12711" y="148945"/>
                  </a:lnTo>
                  <a:lnTo>
                    <a:pt x="12753" y="148507"/>
                  </a:lnTo>
                  <a:lnTo>
                    <a:pt x="12813" y="148200"/>
                  </a:lnTo>
                  <a:lnTo>
                    <a:pt x="12872" y="147937"/>
                  </a:lnTo>
                  <a:lnTo>
                    <a:pt x="12932" y="147805"/>
                  </a:lnTo>
                  <a:lnTo>
                    <a:pt x="13000" y="147718"/>
                  </a:lnTo>
                  <a:lnTo>
                    <a:pt x="13068" y="147674"/>
                  </a:lnTo>
                  <a:lnTo>
                    <a:pt x="13135" y="147718"/>
                  </a:lnTo>
                  <a:lnTo>
                    <a:pt x="13203" y="147849"/>
                  </a:lnTo>
                  <a:lnTo>
                    <a:pt x="13254" y="148025"/>
                  </a:lnTo>
                  <a:lnTo>
                    <a:pt x="13314" y="148244"/>
                  </a:lnTo>
                  <a:lnTo>
                    <a:pt x="13356" y="148507"/>
                  </a:lnTo>
                  <a:lnTo>
                    <a:pt x="13390" y="148813"/>
                  </a:lnTo>
                  <a:lnTo>
                    <a:pt x="13407" y="149164"/>
                  </a:lnTo>
                  <a:lnTo>
                    <a:pt x="13416" y="149558"/>
                  </a:lnTo>
                  <a:lnTo>
                    <a:pt x="13407" y="149996"/>
                  </a:lnTo>
                  <a:lnTo>
                    <a:pt x="13382" y="150435"/>
                  </a:lnTo>
                  <a:lnTo>
                    <a:pt x="13373" y="150522"/>
                  </a:lnTo>
                  <a:lnTo>
                    <a:pt x="13382" y="150654"/>
                  </a:lnTo>
                  <a:lnTo>
                    <a:pt x="13390" y="150873"/>
                  </a:lnTo>
                  <a:lnTo>
                    <a:pt x="13424" y="151048"/>
                  </a:lnTo>
                  <a:lnTo>
                    <a:pt x="13441" y="151092"/>
                  </a:lnTo>
                  <a:lnTo>
                    <a:pt x="13458" y="151136"/>
                  </a:lnTo>
                  <a:lnTo>
                    <a:pt x="13602" y="151267"/>
                  </a:lnTo>
                  <a:lnTo>
                    <a:pt x="13679" y="151399"/>
                  </a:lnTo>
                  <a:lnTo>
                    <a:pt x="13747" y="151530"/>
                  </a:lnTo>
                  <a:lnTo>
                    <a:pt x="13815" y="151662"/>
                  </a:lnTo>
                  <a:lnTo>
                    <a:pt x="13883" y="151881"/>
                  </a:lnTo>
                  <a:lnTo>
                    <a:pt x="13942" y="152100"/>
                  </a:lnTo>
                  <a:lnTo>
                    <a:pt x="14002" y="152319"/>
                  </a:lnTo>
                  <a:lnTo>
                    <a:pt x="14044" y="152538"/>
                  </a:lnTo>
                  <a:lnTo>
                    <a:pt x="14086" y="152757"/>
                  </a:lnTo>
                  <a:lnTo>
                    <a:pt x="14112" y="153020"/>
                  </a:lnTo>
                  <a:lnTo>
                    <a:pt x="14137" y="153283"/>
                  </a:lnTo>
                  <a:lnTo>
                    <a:pt x="14154" y="153414"/>
                  </a:lnTo>
                  <a:lnTo>
                    <a:pt x="14171" y="153590"/>
                  </a:lnTo>
                  <a:lnTo>
                    <a:pt x="14171" y="153677"/>
                  </a:lnTo>
                  <a:lnTo>
                    <a:pt x="14154" y="153809"/>
                  </a:lnTo>
                  <a:lnTo>
                    <a:pt x="14137" y="153896"/>
                  </a:lnTo>
                  <a:lnTo>
                    <a:pt x="14112" y="153984"/>
                  </a:lnTo>
                  <a:lnTo>
                    <a:pt x="14069" y="154028"/>
                  </a:lnTo>
                  <a:lnTo>
                    <a:pt x="14019" y="154116"/>
                  </a:lnTo>
                  <a:lnTo>
                    <a:pt x="13908" y="154422"/>
                  </a:lnTo>
                  <a:lnTo>
                    <a:pt x="13874" y="154466"/>
                  </a:lnTo>
                  <a:lnTo>
                    <a:pt x="13840" y="154466"/>
                  </a:lnTo>
                  <a:lnTo>
                    <a:pt x="13696" y="153984"/>
                  </a:lnTo>
                  <a:lnTo>
                    <a:pt x="13653" y="153896"/>
                  </a:lnTo>
                  <a:lnTo>
                    <a:pt x="13611" y="153940"/>
                  </a:lnTo>
                  <a:lnTo>
                    <a:pt x="13577" y="154028"/>
                  </a:lnTo>
                  <a:lnTo>
                    <a:pt x="13560" y="154159"/>
                  </a:lnTo>
                  <a:lnTo>
                    <a:pt x="13543" y="154335"/>
                  </a:lnTo>
                  <a:lnTo>
                    <a:pt x="13543" y="154554"/>
                  </a:lnTo>
                  <a:lnTo>
                    <a:pt x="13560" y="154729"/>
                  </a:lnTo>
                  <a:lnTo>
                    <a:pt x="13585" y="154904"/>
                  </a:lnTo>
                  <a:lnTo>
                    <a:pt x="13653" y="155123"/>
                  </a:lnTo>
                  <a:lnTo>
                    <a:pt x="13730" y="155343"/>
                  </a:lnTo>
                  <a:lnTo>
                    <a:pt x="13849" y="155737"/>
                  </a:lnTo>
                  <a:lnTo>
                    <a:pt x="13900" y="155956"/>
                  </a:lnTo>
                  <a:lnTo>
                    <a:pt x="13951" y="156219"/>
                  </a:lnTo>
                  <a:lnTo>
                    <a:pt x="13993" y="156438"/>
                  </a:lnTo>
                  <a:lnTo>
                    <a:pt x="14027" y="156657"/>
                  </a:lnTo>
                  <a:lnTo>
                    <a:pt x="14052" y="156876"/>
                  </a:lnTo>
                  <a:lnTo>
                    <a:pt x="14078" y="157139"/>
                  </a:lnTo>
                  <a:lnTo>
                    <a:pt x="14086" y="157402"/>
                  </a:lnTo>
                  <a:lnTo>
                    <a:pt x="14103" y="157665"/>
                  </a:lnTo>
                  <a:lnTo>
                    <a:pt x="14103" y="157972"/>
                  </a:lnTo>
                  <a:lnTo>
                    <a:pt x="14103" y="158278"/>
                  </a:lnTo>
                  <a:lnTo>
                    <a:pt x="13993" y="158585"/>
                  </a:lnTo>
                  <a:lnTo>
                    <a:pt x="13900" y="158760"/>
                  </a:lnTo>
                  <a:lnTo>
                    <a:pt x="13823" y="158848"/>
                  </a:lnTo>
                  <a:lnTo>
                    <a:pt x="13789" y="158848"/>
                  </a:lnTo>
                  <a:lnTo>
                    <a:pt x="13764" y="158804"/>
                  </a:lnTo>
                  <a:lnTo>
                    <a:pt x="13738" y="158410"/>
                  </a:lnTo>
                  <a:lnTo>
                    <a:pt x="13713" y="158016"/>
                  </a:lnTo>
                  <a:lnTo>
                    <a:pt x="13670" y="157665"/>
                  </a:lnTo>
                  <a:lnTo>
                    <a:pt x="13628" y="157314"/>
                  </a:lnTo>
                  <a:lnTo>
                    <a:pt x="13602" y="157227"/>
                  </a:lnTo>
                  <a:lnTo>
                    <a:pt x="13569" y="157183"/>
                  </a:lnTo>
                  <a:lnTo>
                    <a:pt x="13543" y="157183"/>
                  </a:lnTo>
                  <a:lnTo>
                    <a:pt x="13518" y="157227"/>
                  </a:lnTo>
                  <a:lnTo>
                    <a:pt x="13484" y="157271"/>
                  </a:lnTo>
                  <a:lnTo>
                    <a:pt x="13467" y="157402"/>
                  </a:lnTo>
                  <a:lnTo>
                    <a:pt x="13450" y="157534"/>
                  </a:lnTo>
                  <a:lnTo>
                    <a:pt x="13450" y="157709"/>
                  </a:lnTo>
                  <a:lnTo>
                    <a:pt x="13467" y="158191"/>
                  </a:lnTo>
                  <a:lnTo>
                    <a:pt x="13492" y="158629"/>
                  </a:lnTo>
                  <a:lnTo>
                    <a:pt x="13535" y="159067"/>
                  </a:lnTo>
                  <a:lnTo>
                    <a:pt x="13594" y="159462"/>
                  </a:lnTo>
                  <a:lnTo>
                    <a:pt x="13585" y="159812"/>
                  </a:lnTo>
                  <a:lnTo>
                    <a:pt x="13560" y="160207"/>
                  </a:lnTo>
                  <a:lnTo>
                    <a:pt x="13526" y="160513"/>
                  </a:lnTo>
                  <a:lnTo>
                    <a:pt x="13475" y="160820"/>
                  </a:lnTo>
                  <a:lnTo>
                    <a:pt x="13416" y="161083"/>
                  </a:lnTo>
                  <a:lnTo>
                    <a:pt x="13348" y="161302"/>
                  </a:lnTo>
                  <a:lnTo>
                    <a:pt x="13280" y="161477"/>
                  </a:lnTo>
                  <a:lnTo>
                    <a:pt x="13195" y="161609"/>
                  </a:lnTo>
                  <a:lnTo>
                    <a:pt x="13144" y="161521"/>
                  </a:lnTo>
                  <a:lnTo>
                    <a:pt x="13085" y="161521"/>
                  </a:lnTo>
                  <a:lnTo>
                    <a:pt x="13051" y="161565"/>
                  </a:lnTo>
                  <a:lnTo>
                    <a:pt x="13025" y="161653"/>
                  </a:lnTo>
                  <a:lnTo>
                    <a:pt x="12932" y="161565"/>
                  </a:lnTo>
                  <a:lnTo>
                    <a:pt x="12838" y="161390"/>
                  </a:lnTo>
                  <a:lnTo>
                    <a:pt x="12779" y="161214"/>
                  </a:lnTo>
                  <a:lnTo>
                    <a:pt x="12728" y="161039"/>
                  </a:lnTo>
                  <a:lnTo>
                    <a:pt x="12685" y="160820"/>
                  </a:lnTo>
                  <a:lnTo>
                    <a:pt x="12643" y="160601"/>
                  </a:lnTo>
                  <a:lnTo>
                    <a:pt x="12609" y="160338"/>
                  </a:lnTo>
                  <a:lnTo>
                    <a:pt x="12575" y="160075"/>
                  </a:lnTo>
                  <a:lnTo>
                    <a:pt x="12524" y="159549"/>
                  </a:lnTo>
                  <a:lnTo>
                    <a:pt x="12490" y="158936"/>
                  </a:lnTo>
                  <a:lnTo>
                    <a:pt x="12465" y="158322"/>
                  </a:lnTo>
                  <a:lnTo>
                    <a:pt x="12422" y="157051"/>
                  </a:lnTo>
                  <a:lnTo>
                    <a:pt x="12414" y="156964"/>
                  </a:lnTo>
                  <a:lnTo>
                    <a:pt x="12397" y="156920"/>
                  </a:lnTo>
                  <a:lnTo>
                    <a:pt x="12380" y="156964"/>
                  </a:lnTo>
                  <a:lnTo>
                    <a:pt x="12363" y="157051"/>
                  </a:lnTo>
                  <a:lnTo>
                    <a:pt x="12337" y="157534"/>
                  </a:lnTo>
                  <a:lnTo>
                    <a:pt x="12320" y="158059"/>
                  </a:lnTo>
                  <a:lnTo>
                    <a:pt x="12320" y="158541"/>
                  </a:lnTo>
                  <a:lnTo>
                    <a:pt x="12329" y="159067"/>
                  </a:lnTo>
                  <a:lnTo>
                    <a:pt x="12354" y="159549"/>
                  </a:lnTo>
                  <a:lnTo>
                    <a:pt x="12388" y="160031"/>
                  </a:lnTo>
                  <a:lnTo>
                    <a:pt x="12431" y="160469"/>
                  </a:lnTo>
                  <a:lnTo>
                    <a:pt x="12490" y="160908"/>
                  </a:lnTo>
                  <a:lnTo>
                    <a:pt x="12550" y="161258"/>
                  </a:lnTo>
                  <a:lnTo>
                    <a:pt x="12618" y="161609"/>
                  </a:lnTo>
                  <a:lnTo>
                    <a:pt x="12694" y="161959"/>
                  </a:lnTo>
                  <a:lnTo>
                    <a:pt x="12779" y="162222"/>
                  </a:lnTo>
                  <a:lnTo>
                    <a:pt x="12864" y="162398"/>
                  </a:lnTo>
                  <a:lnTo>
                    <a:pt x="12957" y="162573"/>
                  </a:lnTo>
                  <a:lnTo>
                    <a:pt x="13059" y="162660"/>
                  </a:lnTo>
                  <a:lnTo>
                    <a:pt x="13152" y="162660"/>
                  </a:lnTo>
                  <a:lnTo>
                    <a:pt x="13195" y="162836"/>
                  </a:lnTo>
                  <a:lnTo>
                    <a:pt x="13229" y="162967"/>
                  </a:lnTo>
                  <a:lnTo>
                    <a:pt x="13254" y="163142"/>
                  </a:lnTo>
                  <a:lnTo>
                    <a:pt x="13271" y="163318"/>
                  </a:lnTo>
                  <a:lnTo>
                    <a:pt x="13280" y="163493"/>
                  </a:lnTo>
                  <a:lnTo>
                    <a:pt x="13271" y="163712"/>
                  </a:lnTo>
                  <a:lnTo>
                    <a:pt x="13263" y="163931"/>
                  </a:lnTo>
                  <a:lnTo>
                    <a:pt x="13246" y="164150"/>
                  </a:lnTo>
                  <a:lnTo>
                    <a:pt x="13229" y="164501"/>
                  </a:lnTo>
                  <a:lnTo>
                    <a:pt x="13212" y="164764"/>
                  </a:lnTo>
                  <a:lnTo>
                    <a:pt x="13178" y="164939"/>
                  </a:lnTo>
                  <a:lnTo>
                    <a:pt x="13135" y="164983"/>
                  </a:lnTo>
                  <a:lnTo>
                    <a:pt x="13085" y="164983"/>
                  </a:lnTo>
                  <a:lnTo>
                    <a:pt x="13025" y="164895"/>
                  </a:lnTo>
                  <a:lnTo>
                    <a:pt x="12949" y="164676"/>
                  </a:lnTo>
                  <a:lnTo>
                    <a:pt x="12864" y="164413"/>
                  </a:lnTo>
                  <a:lnTo>
                    <a:pt x="12847" y="164282"/>
                  </a:lnTo>
                  <a:lnTo>
                    <a:pt x="12813" y="164194"/>
                  </a:lnTo>
                  <a:lnTo>
                    <a:pt x="12779" y="164150"/>
                  </a:lnTo>
                  <a:lnTo>
                    <a:pt x="12745" y="164150"/>
                  </a:lnTo>
                  <a:lnTo>
                    <a:pt x="12711" y="164238"/>
                  </a:lnTo>
                  <a:lnTo>
                    <a:pt x="12685" y="164369"/>
                  </a:lnTo>
                  <a:lnTo>
                    <a:pt x="12677" y="164545"/>
                  </a:lnTo>
                  <a:lnTo>
                    <a:pt x="12669" y="164720"/>
                  </a:lnTo>
                  <a:lnTo>
                    <a:pt x="12685" y="164939"/>
                  </a:lnTo>
                  <a:lnTo>
                    <a:pt x="12719" y="165158"/>
                  </a:lnTo>
                  <a:lnTo>
                    <a:pt x="12762" y="165421"/>
                  </a:lnTo>
                  <a:lnTo>
                    <a:pt x="12787" y="165640"/>
                  </a:lnTo>
                  <a:lnTo>
                    <a:pt x="12813" y="165903"/>
                  </a:lnTo>
                  <a:lnTo>
                    <a:pt x="12830" y="166166"/>
                  </a:lnTo>
                  <a:lnTo>
                    <a:pt x="12838" y="166473"/>
                  </a:lnTo>
                  <a:lnTo>
                    <a:pt x="12838" y="166736"/>
                  </a:lnTo>
                  <a:lnTo>
                    <a:pt x="12838" y="166999"/>
                  </a:lnTo>
                  <a:lnTo>
                    <a:pt x="12830" y="167262"/>
                  </a:lnTo>
                  <a:lnTo>
                    <a:pt x="12813" y="167524"/>
                  </a:lnTo>
                  <a:lnTo>
                    <a:pt x="12787" y="167744"/>
                  </a:lnTo>
                  <a:lnTo>
                    <a:pt x="12762" y="167963"/>
                  </a:lnTo>
                  <a:lnTo>
                    <a:pt x="12728" y="168182"/>
                  </a:lnTo>
                  <a:lnTo>
                    <a:pt x="12694" y="168357"/>
                  </a:lnTo>
                  <a:lnTo>
                    <a:pt x="12652" y="168532"/>
                  </a:lnTo>
                  <a:lnTo>
                    <a:pt x="12601" y="168620"/>
                  </a:lnTo>
                  <a:lnTo>
                    <a:pt x="12541" y="168751"/>
                  </a:lnTo>
                  <a:lnTo>
                    <a:pt x="12482" y="168795"/>
                  </a:lnTo>
                  <a:lnTo>
                    <a:pt x="12371" y="168795"/>
                  </a:lnTo>
                  <a:lnTo>
                    <a:pt x="12329" y="168751"/>
                  </a:lnTo>
                  <a:lnTo>
                    <a:pt x="12286" y="168708"/>
                  </a:lnTo>
                  <a:lnTo>
                    <a:pt x="12252" y="168620"/>
                  </a:lnTo>
                  <a:lnTo>
                    <a:pt x="12219" y="168488"/>
                  </a:lnTo>
                  <a:lnTo>
                    <a:pt x="12159" y="168226"/>
                  </a:lnTo>
                  <a:lnTo>
                    <a:pt x="12100" y="167875"/>
                  </a:lnTo>
                  <a:lnTo>
                    <a:pt x="12049" y="167524"/>
                  </a:lnTo>
                  <a:lnTo>
                    <a:pt x="11998" y="167174"/>
                  </a:lnTo>
                  <a:lnTo>
                    <a:pt x="11938" y="166780"/>
                  </a:lnTo>
                  <a:lnTo>
                    <a:pt x="11930" y="166780"/>
                  </a:lnTo>
                  <a:lnTo>
                    <a:pt x="11921" y="166823"/>
                  </a:lnTo>
                  <a:lnTo>
                    <a:pt x="11904" y="167086"/>
                  </a:lnTo>
                  <a:lnTo>
                    <a:pt x="11887" y="166955"/>
                  </a:lnTo>
                  <a:lnTo>
                    <a:pt x="11947" y="166648"/>
                  </a:lnTo>
                  <a:lnTo>
                    <a:pt x="11989" y="166341"/>
                  </a:lnTo>
                  <a:lnTo>
                    <a:pt x="12032" y="166035"/>
                  </a:lnTo>
                  <a:lnTo>
                    <a:pt x="12066" y="165684"/>
                  </a:lnTo>
                  <a:lnTo>
                    <a:pt x="12100" y="165290"/>
                  </a:lnTo>
                  <a:lnTo>
                    <a:pt x="12117" y="164939"/>
                  </a:lnTo>
                  <a:lnTo>
                    <a:pt x="12134" y="164545"/>
                  </a:lnTo>
                  <a:lnTo>
                    <a:pt x="12142" y="164194"/>
                  </a:lnTo>
                  <a:lnTo>
                    <a:pt x="12151" y="163800"/>
                  </a:lnTo>
                  <a:lnTo>
                    <a:pt x="12142" y="163405"/>
                  </a:lnTo>
                  <a:lnTo>
                    <a:pt x="12134" y="163011"/>
                  </a:lnTo>
                  <a:lnTo>
                    <a:pt x="12117" y="162617"/>
                  </a:lnTo>
                  <a:lnTo>
                    <a:pt x="12091" y="162266"/>
                  </a:lnTo>
                  <a:lnTo>
                    <a:pt x="12057" y="161872"/>
                  </a:lnTo>
                  <a:lnTo>
                    <a:pt x="12015" y="161521"/>
                  </a:lnTo>
                  <a:lnTo>
                    <a:pt x="11964" y="161214"/>
                  </a:lnTo>
                  <a:lnTo>
                    <a:pt x="11921" y="160951"/>
                  </a:lnTo>
                  <a:lnTo>
                    <a:pt x="11870" y="160689"/>
                  </a:lnTo>
                  <a:lnTo>
                    <a:pt x="11819" y="160469"/>
                  </a:lnTo>
                  <a:lnTo>
                    <a:pt x="11760" y="160250"/>
                  </a:lnTo>
                  <a:lnTo>
                    <a:pt x="11701" y="160075"/>
                  </a:lnTo>
                  <a:lnTo>
                    <a:pt x="11633" y="159944"/>
                  </a:lnTo>
                  <a:lnTo>
                    <a:pt x="11565" y="159812"/>
                  </a:lnTo>
                  <a:lnTo>
                    <a:pt x="11497" y="159725"/>
                  </a:lnTo>
                  <a:lnTo>
                    <a:pt x="11429" y="159681"/>
                  </a:lnTo>
                  <a:lnTo>
                    <a:pt x="11302" y="159681"/>
                  </a:lnTo>
                  <a:lnTo>
                    <a:pt x="11234" y="159768"/>
                  </a:lnTo>
                  <a:lnTo>
                    <a:pt x="11174" y="159900"/>
                  </a:lnTo>
                  <a:lnTo>
                    <a:pt x="11123" y="160075"/>
                  </a:lnTo>
                  <a:lnTo>
                    <a:pt x="11064" y="160294"/>
                  </a:lnTo>
                  <a:lnTo>
                    <a:pt x="11021" y="160557"/>
                  </a:lnTo>
                  <a:lnTo>
                    <a:pt x="10936" y="160382"/>
                  </a:lnTo>
                  <a:lnTo>
                    <a:pt x="10860" y="160250"/>
                  </a:lnTo>
                  <a:lnTo>
                    <a:pt x="10775" y="160163"/>
                  </a:lnTo>
                  <a:lnTo>
                    <a:pt x="10682" y="160075"/>
                  </a:lnTo>
                  <a:lnTo>
                    <a:pt x="10597" y="160031"/>
                  </a:lnTo>
                  <a:lnTo>
                    <a:pt x="10512" y="160031"/>
                  </a:lnTo>
                  <a:lnTo>
                    <a:pt x="10427" y="160075"/>
                  </a:lnTo>
                  <a:lnTo>
                    <a:pt x="10342" y="160163"/>
                  </a:lnTo>
                  <a:lnTo>
                    <a:pt x="10257" y="160250"/>
                  </a:lnTo>
                  <a:lnTo>
                    <a:pt x="10181" y="160426"/>
                  </a:lnTo>
                  <a:lnTo>
                    <a:pt x="10104" y="160601"/>
                  </a:lnTo>
                  <a:lnTo>
                    <a:pt x="10028" y="160864"/>
                  </a:lnTo>
                  <a:lnTo>
                    <a:pt x="9960" y="161127"/>
                  </a:lnTo>
                  <a:lnTo>
                    <a:pt x="9901" y="161433"/>
                  </a:lnTo>
                  <a:lnTo>
                    <a:pt x="9850" y="161784"/>
                  </a:lnTo>
                  <a:lnTo>
                    <a:pt x="9807" y="162222"/>
                  </a:lnTo>
                  <a:lnTo>
                    <a:pt x="9773" y="162529"/>
                  </a:lnTo>
                  <a:lnTo>
                    <a:pt x="9756" y="162836"/>
                  </a:lnTo>
                  <a:lnTo>
                    <a:pt x="9739" y="163142"/>
                  </a:lnTo>
                  <a:lnTo>
                    <a:pt x="9739" y="163449"/>
                  </a:lnTo>
                  <a:lnTo>
                    <a:pt x="9739" y="163712"/>
                  </a:lnTo>
                  <a:lnTo>
                    <a:pt x="9748" y="163931"/>
                  </a:lnTo>
                  <a:lnTo>
                    <a:pt x="9765" y="164150"/>
                  </a:lnTo>
                  <a:lnTo>
                    <a:pt x="9782" y="164369"/>
                  </a:lnTo>
                  <a:lnTo>
                    <a:pt x="9807" y="164589"/>
                  </a:lnTo>
                  <a:lnTo>
                    <a:pt x="9841" y="164764"/>
                  </a:lnTo>
                  <a:lnTo>
                    <a:pt x="9918" y="165071"/>
                  </a:lnTo>
                  <a:lnTo>
                    <a:pt x="10002" y="165333"/>
                  </a:lnTo>
                  <a:lnTo>
                    <a:pt x="10104" y="165509"/>
                  </a:lnTo>
                  <a:lnTo>
                    <a:pt x="9985" y="165947"/>
                  </a:lnTo>
                  <a:lnTo>
                    <a:pt x="9875" y="166385"/>
                  </a:lnTo>
                  <a:lnTo>
                    <a:pt x="9782" y="166911"/>
                  </a:lnTo>
                  <a:lnTo>
                    <a:pt x="9739" y="167218"/>
                  </a:lnTo>
                  <a:lnTo>
                    <a:pt x="9705" y="167481"/>
                  </a:lnTo>
                  <a:lnTo>
                    <a:pt x="9680" y="167568"/>
                  </a:lnTo>
                  <a:lnTo>
                    <a:pt x="9544" y="168094"/>
                  </a:lnTo>
                  <a:lnTo>
                    <a:pt x="9476" y="168357"/>
                  </a:lnTo>
                  <a:lnTo>
                    <a:pt x="9400" y="168576"/>
                  </a:lnTo>
                  <a:lnTo>
                    <a:pt x="9357" y="168708"/>
                  </a:lnTo>
                  <a:lnTo>
                    <a:pt x="9315" y="168795"/>
                  </a:lnTo>
                  <a:lnTo>
                    <a:pt x="9264" y="168839"/>
                  </a:lnTo>
                  <a:lnTo>
                    <a:pt x="9213" y="168883"/>
                  </a:lnTo>
                  <a:lnTo>
                    <a:pt x="9179" y="168401"/>
                  </a:lnTo>
                  <a:lnTo>
                    <a:pt x="9162" y="167963"/>
                  </a:lnTo>
                  <a:lnTo>
                    <a:pt x="9162" y="167787"/>
                  </a:lnTo>
                  <a:lnTo>
                    <a:pt x="9162" y="167612"/>
                  </a:lnTo>
                  <a:lnTo>
                    <a:pt x="9179" y="167437"/>
                  </a:lnTo>
                  <a:lnTo>
                    <a:pt x="9187" y="167305"/>
                  </a:lnTo>
                  <a:lnTo>
                    <a:pt x="9298" y="166955"/>
                  </a:lnTo>
                  <a:lnTo>
                    <a:pt x="9315" y="166867"/>
                  </a:lnTo>
                  <a:lnTo>
                    <a:pt x="9340" y="166692"/>
                  </a:lnTo>
                  <a:lnTo>
                    <a:pt x="9349" y="166560"/>
                  </a:lnTo>
                  <a:lnTo>
                    <a:pt x="9340" y="166385"/>
                  </a:lnTo>
                  <a:lnTo>
                    <a:pt x="9323" y="166210"/>
                  </a:lnTo>
                  <a:lnTo>
                    <a:pt x="9298" y="166122"/>
                  </a:lnTo>
                  <a:lnTo>
                    <a:pt x="9264" y="166035"/>
                  </a:lnTo>
                  <a:lnTo>
                    <a:pt x="9230" y="166035"/>
                  </a:lnTo>
                  <a:lnTo>
                    <a:pt x="9196" y="166078"/>
                  </a:lnTo>
                  <a:lnTo>
                    <a:pt x="9136" y="166254"/>
                  </a:lnTo>
                  <a:lnTo>
                    <a:pt x="9077" y="166517"/>
                  </a:lnTo>
                  <a:lnTo>
                    <a:pt x="8975" y="166823"/>
                  </a:lnTo>
                  <a:lnTo>
                    <a:pt x="8873" y="166999"/>
                  </a:lnTo>
                  <a:lnTo>
                    <a:pt x="8822" y="167042"/>
                  </a:lnTo>
                  <a:lnTo>
                    <a:pt x="8780" y="167086"/>
                  </a:lnTo>
                  <a:lnTo>
                    <a:pt x="8729" y="167042"/>
                  </a:lnTo>
                  <a:lnTo>
                    <a:pt x="8686" y="166999"/>
                  </a:lnTo>
                  <a:lnTo>
                    <a:pt x="8644" y="166911"/>
                  </a:lnTo>
                  <a:lnTo>
                    <a:pt x="8610" y="166823"/>
                  </a:lnTo>
                  <a:lnTo>
                    <a:pt x="8576" y="166648"/>
                  </a:lnTo>
                  <a:lnTo>
                    <a:pt x="8551" y="166429"/>
                  </a:lnTo>
                  <a:lnTo>
                    <a:pt x="8525" y="166166"/>
                  </a:lnTo>
                  <a:lnTo>
                    <a:pt x="8508" y="165903"/>
                  </a:lnTo>
                  <a:lnTo>
                    <a:pt x="8491" y="165553"/>
                  </a:lnTo>
                  <a:lnTo>
                    <a:pt x="8491" y="165158"/>
                  </a:lnTo>
                  <a:lnTo>
                    <a:pt x="8491" y="164589"/>
                  </a:lnTo>
                  <a:lnTo>
                    <a:pt x="8500" y="164063"/>
                  </a:lnTo>
                  <a:lnTo>
                    <a:pt x="8525" y="163581"/>
                  </a:lnTo>
                  <a:lnTo>
                    <a:pt x="8551" y="163055"/>
                  </a:lnTo>
                  <a:lnTo>
                    <a:pt x="8627" y="162091"/>
                  </a:lnTo>
                  <a:lnTo>
                    <a:pt x="8712" y="161083"/>
                  </a:lnTo>
                  <a:lnTo>
                    <a:pt x="8712" y="161039"/>
                  </a:lnTo>
                  <a:lnTo>
                    <a:pt x="8712" y="160951"/>
                  </a:lnTo>
                  <a:lnTo>
                    <a:pt x="8703" y="160820"/>
                  </a:lnTo>
                  <a:lnTo>
                    <a:pt x="8729" y="160557"/>
                  </a:lnTo>
                  <a:lnTo>
                    <a:pt x="8763" y="160294"/>
                  </a:lnTo>
                  <a:lnTo>
                    <a:pt x="8780" y="159987"/>
                  </a:lnTo>
                  <a:lnTo>
                    <a:pt x="8797" y="159725"/>
                  </a:lnTo>
                  <a:lnTo>
                    <a:pt x="8814" y="159418"/>
                  </a:lnTo>
                  <a:lnTo>
                    <a:pt x="8814" y="159111"/>
                  </a:lnTo>
                  <a:lnTo>
                    <a:pt x="8814" y="158804"/>
                  </a:lnTo>
                  <a:lnTo>
                    <a:pt x="8805" y="158498"/>
                  </a:lnTo>
                  <a:lnTo>
                    <a:pt x="8797" y="158191"/>
                  </a:lnTo>
                  <a:lnTo>
                    <a:pt x="8780" y="157928"/>
                  </a:lnTo>
                  <a:lnTo>
                    <a:pt x="8754" y="157665"/>
                  </a:lnTo>
                  <a:lnTo>
                    <a:pt x="8729" y="157358"/>
                  </a:lnTo>
                  <a:lnTo>
                    <a:pt x="8686" y="157139"/>
                  </a:lnTo>
                  <a:lnTo>
                    <a:pt x="8652" y="156876"/>
                  </a:lnTo>
                  <a:lnTo>
                    <a:pt x="8602" y="156701"/>
                  </a:lnTo>
                  <a:lnTo>
                    <a:pt x="8551" y="156482"/>
                  </a:lnTo>
                  <a:lnTo>
                    <a:pt x="8568" y="156044"/>
                  </a:lnTo>
                  <a:lnTo>
                    <a:pt x="8568" y="155562"/>
                  </a:lnTo>
                  <a:lnTo>
                    <a:pt x="8559" y="155123"/>
                  </a:lnTo>
                  <a:lnTo>
                    <a:pt x="8525" y="154685"/>
                  </a:lnTo>
                  <a:lnTo>
                    <a:pt x="8483" y="154291"/>
                  </a:lnTo>
                  <a:lnTo>
                    <a:pt x="8423" y="153896"/>
                  </a:lnTo>
                  <a:lnTo>
                    <a:pt x="8355" y="153590"/>
                  </a:lnTo>
                  <a:lnTo>
                    <a:pt x="8270" y="153371"/>
                  </a:lnTo>
                  <a:lnTo>
                    <a:pt x="8185" y="153195"/>
                  </a:lnTo>
                  <a:lnTo>
                    <a:pt x="8109" y="153152"/>
                  </a:lnTo>
                  <a:lnTo>
                    <a:pt x="8033" y="153108"/>
                  </a:lnTo>
                  <a:lnTo>
                    <a:pt x="7965" y="153195"/>
                  </a:lnTo>
                  <a:lnTo>
                    <a:pt x="7897" y="153283"/>
                  </a:lnTo>
                  <a:lnTo>
                    <a:pt x="7829" y="153414"/>
                  </a:lnTo>
                  <a:lnTo>
                    <a:pt x="7761" y="153634"/>
                  </a:lnTo>
                  <a:lnTo>
                    <a:pt x="7702" y="153853"/>
                  </a:lnTo>
                  <a:lnTo>
                    <a:pt x="7693" y="153546"/>
                  </a:lnTo>
                  <a:lnTo>
                    <a:pt x="7676" y="153195"/>
                  </a:lnTo>
                  <a:lnTo>
                    <a:pt x="7651" y="152889"/>
                  </a:lnTo>
                  <a:lnTo>
                    <a:pt x="7608" y="152582"/>
                  </a:lnTo>
                  <a:lnTo>
                    <a:pt x="7583" y="152450"/>
                  </a:lnTo>
                  <a:lnTo>
                    <a:pt x="7549" y="152275"/>
                  </a:lnTo>
                  <a:lnTo>
                    <a:pt x="7515" y="152187"/>
                  </a:lnTo>
                  <a:lnTo>
                    <a:pt x="7472" y="152100"/>
                  </a:lnTo>
                  <a:lnTo>
                    <a:pt x="7438" y="152012"/>
                  </a:lnTo>
                  <a:lnTo>
                    <a:pt x="7396" y="151968"/>
                  </a:lnTo>
                  <a:lnTo>
                    <a:pt x="7311" y="151968"/>
                  </a:lnTo>
                  <a:lnTo>
                    <a:pt x="7345" y="150917"/>
                  </a:lnTo>
                  <a:lnTo>
                    <a:pt x="7362" y="149909"/>
                  </a:lnTo>
                  <a:lnTo>
                    <a:pt x="7455" y="150610"/>
                  </a:lnTo>
                  <a:lnTo>
                    <a:pt x="7557" y="151267"/>
                  </a:lnTo>
                  <a:lnTo>
                    <a:pt x="7608" y="151574"/>
                  </a:lnTo>
                  <a:lnTo>
                    <a:pt x="7668" y="151837"/>
                  </a:lnTo>
                  <a:lnTo>
                    <a:pt x="7727" y="152056"/>
                  </a:lnTo>
                  <a:lnTo>
                    <a:pt x="7795" y="152231"/>
                  </a:lnTo>
                  <a:lnTo>
                    <a:pt x="7863" y="152363"/>
                  </a:lnTo>
                  <a:lnTo>
                    <a:pt x="7922" y="152450"/>
                  </a:lnTo>
                  <a:lnTo>
                    <a:pt x="7999" y="152494"/>
                  </a:lnTo>
                  <a:lnTo>
                    <a:pt x="8067" y="152494"/>
                  </a:lnTo>
                  <a:lnTo>
                    <a:pt x="8135" y="152407"/>
                  </a:lnTo>
                  <a:lnTo>
                    <a:pt x="8202" y="152231"/>
                  </a:lnTo>
                  <a:lnTo>
                    <a:pt x="8279" y="152012"/>
                  </a:lnTo>
                  <a:lnTo>
                    <a:pt x="8347" y="151705"/>
                  </a:lnTo>
                  <a:lnTo>
                    <a:pt x="8398" y="151486"/>
                  </a:lnTo>
                  <a:lnTo>
                    <a:pt x="8432" y="151267"/>
                  </a:lnTo>
                  <a:lnTo>
                    <a:pt x="8457" y="151004"/>
                  </a:lnTo>
                  <a:lnTo>
                    <a:pt x="8483" y="150741"/>
                  </a:lnTo>
                  <a:lnTo>
                    <a:pt x="8500" y="150522"/>
                  </a:lnTo>
                  <a:lnTo>
                    <a:pt x="8508" y="150259"/>
                  </a:lnTo>
                  <a:lnTo>
                    <a:pt x="8517" y="149996"/>
                  </a:lnTo>
                  <a:lnTo>
                    <a:pt x="8517" y="149777"/>
                  </a:lnTo>
                  <a:lnTo>
                    <a:pt x="8500" y="149295"/>
                  </a:lnTo>
                  <a:lnTo>
                    <a:pt x="8466" y="148813"/>
                  </a:lnTo>
                  <a:lnTo>
                    <a:pt x="8415" y="148419"/>
                  </a:lnTo>
                  <a:lnTo>
                    <a:pt x="8355" y="148025"/>
                  </a:lnTo>
                  <a:lnTo>
                    <a:pt x="8415" y="147762"/>
                  </a:lnTo>
                  <a:lnTo>
                    <a:pt x="8466" y="147411"/>
                  </a:lnTo>
                  <a:lnTo>
                    <a:pt x="8508" y="147017"/>
                  </a:lnTo>
                  <a:lnTo>
                    <a:pt x="8542" y="146622"/>
                  </a:lnTo>
                  <a:lnTo>
                    <a:pt x="8551" y="146184"/>
                  </a:lnTo>
                  <a:lnTo>
                    <a:pt x="8551" y="145746"/>
                  </a:lnTo>
                  <a:lnTo>
                    <a:pt x="8534" y="145264"/>
                  </a:lnTo>
                  <a:lnTo>
                    <a:pt x="8500" y="144782"/>
                  </a:lnTo>
                  <a:lnTo>
                    <a:pt x="8474" y="144519"/>
                  </a:lnTo>
                  <a:lnTo>
                    <a:pt x="8432" y="144256"/>
                  </a:lnTo>
                  <a:lnTo>
                    <a:pt x="8398" y="143993"/>
                  </a:lnTo>
                  <a:lnTo>
                    <a:pt x="8355" y="143818"/>
                  </a:lnTo>
                  <a:lnTo>
                    <a:pt x="8313" y="143599"/>
                  </a:lnTo>
                  <a:lnTo>
                    <a:pt x="8262" y="143467"/>
                  </a:lnTo>
                  <a:lnTo>
                    <a:pt x="8219" y="143336"/>
                  </a:lnTo>
                  <a:lnTo>
                    <a:pt x="8169" y="143248"/>
                  </a:lnTo>
                  <a:lnTo>
                    <a:pt x="8067" y="143117"/>
                  </a:lnTo>
                  <a:lnTo>
                    <a:pt x="7956" y="143117"/>
                  </a:lnTo>
                  <a:lnTo>
                    <a:pt x="7846" y="143161"/>
                  </a:lnTo>
                  <a:lnTo>
                    <a:pt x="7735" y="143336"/>
                  </a:lnTo>
                  <a:lnTo>
                    <a:pt x="7803" y="142635"/>
                  </a:lnTo>
                  <a:lnTo>
                    <a:pt x="7863" y="141934"/>
                  </a:lnTo>
                  <a:lnTo>
                    <a:pt x="7973" y="140531"/>
                  </a:lnTo>
                  <a:lnTo>
                    <a:pt x="8067" y="139085"/>
                  </a:lnTo>
                  <a:lnTo>
                    <a:pt x="8160" y="137639"/>
                  </a:lnTo>
                  <a:lnTo>
                    <a:pt x="8389" y="134002"/>
                  </a:lnTo>
                  <a:lnTo>
                    <a:pt x="8610" y="130365"/>
                  </a:lnTo>
                  <a:lnTo>
                    <a:pt x="8805" y="126640"/>
                  </a:lnTo>
                  <a:lnTo>
                    <a:pt x="8992" y="122960"/>
                  </a:lnTo>
                  <a:lnTo>
                    <a:pt x="9069" y="121426"/>
                  </a:lnTo>
                  <a:lnTo>
                    <a:pt x="9153" y="119848"/>
                  </a:lnTo>
                  <a:lnTo>
                    <a:pt x="9196" y="119060"/>
                  </a:lnTo>
                  <a:lnTo>
                    <a:pt x="9221" y="118271"/>
                  </a:lnTo>
                  <a:lnTo>
                    <a:pt x="9247" y="117482"/>
                  </a:lnTo>
                  <a:lnTo>
                    <a:pt x="9264" y="116693"/>
                  </a:lnTo>
                  <a:lnTo>
                    <a:pt x="9272" y="116606"/>
                  </a:lnTo>
                  <a:lnTo>
                    <a:pt x="9281" y="116518"/>
                  </a:lnTo>
                  <a:lnTo>
                    <a:pt x="9272" y="115642"/>
                  </a:lnTo>
                  <a:lnTo>
                    <a:pt x="9264" y="114721"/>
                  </a:lnTo>
                  <a:lnTo>
                    <a:pt x="9247" y="113801"/>
                  </a:lnTo>
                  <a:lnTo>
                    <a:pt x="9221" y="112881"/>
                  </a:lnTo>
                  <a:lnTo>
                    <a:pt x="9111" y="109244"/>
                  </a:lnTo>
                  <a:lnTo>
                    <a:pt x="8916" y="102057"/>
                  </a:lnTo>
                  <a:lnTo>
                    <a:pt x="8814" y="98377"/>
                  </a:lnTo>
                  <a:lnTo>
                    <a:pt x="8720" y="94652"/>
                  </a:lnTo>
                  <a:lnTo>
                    <a:pt x="8610" y="90927"/>
                  </a:lnTo>
                  <a:lnTo>
                    <a:pt x="8559" y="89087"/>
                  </a:lnTo>
                  <a:lnTo>
                    <a:pt x="8491" y="87203"/>
                  </a:lnTo>
                  <a:lnTo>
                    <a:pt x="8984" y="85274"/>
                  </a:lnTo>
                  <a:lnTo>
                    <a:pt x="9196" y="84398"/>
                  </a:lnTo>
                  <a:lnTo>
                    <a:pt x="9323" y="83960"/>
                  </a:lnTo>
                  <a:lnTo>
                    <a:pt x="9391" y="83741"/>
                  </a:lnTo>
                  <a:lnTo>
                    <a:pt x="9459" y="83565"/>
                  </a:lnTo>
                  <a:lnTo>
                    <a:pt x="9527" y="83434"/>
                  </a:lnTo>
                  <a:lnTo>
                    <a:pt x="9586" y="83346"/>
                  </a:lnTo>
                  <a:close/>
                  <a:moveTo>
                    <a:pt x="11395" y="160645"/>
                  </a:moveTo>
                  <a:lnTo>
                    <a:pt x="11454" y="160689"/>
                  </a:lnTo>
                  <a:lnTo>
                    <a:pt x="11514" y="160820"/>
                  </a:lnTo>
                  <a:lnTo>
                    <a:pt x="11573" y="160951"/>
                  </a:lnTo>
                  <a:lnTo>
                    <a:pt x="11624" y="161127"/>
                  </a:lnTo>
                  <a:lnTo>
                    <a:pt x="11684" y="161346"/>
                  </a:lnTo>
                  <a:lnTo>
                    <a:pt x="11735" y="161565"/>
                  </a:lnTo>
                  <a:lnTo>
                    <a:pt x="11777" y="161828"/>
                  </a:lnTo>
                  <a:lnTo>
                    <a:pt x="11819" y="162091"/>
                  </a:lnTo>
                  <a:lnTo>
                    <a:pt x="11853" y="162354"/>
                  </a:lnTo>
                  <a:lnTo>
                    <a:pt x="11887" y="162617"/>
                  </a:lnTo>
                  <a:lnTo>
                    <a:pt x="11904" y="162880"/>
                  </a:lnTo>
                  <a:lnTo>
                    <a:pt x="11930" y="163318"/>
                  </a:lnTo>
                  <a:lnTo>
                    <a:pt x="11938" y="163800"/>
                  </a:lnTo>
                  <a:lnTo>
                    <a:pt x="11930" y="164238"/>
                  </a:lnTo>
                  <a:lnTo>
                    <a:pt x="11913" y="164632"/>
                  </a:lnTo>
                  <a:lnTo>
                    <a:pt x="11887" y="165027"/>
                  </a:lnTo>
                  <a:lnTo>
                    <a:pt x="11853" y="165421"/>
                  </a:lnTo>
                  <a:lnTo>
                    <a:pt x="11802" y="165772"/>
                  </a:lnTo>
                  <a:lnTo>
                    <a:pt x="11752" y="166122"/>
                  </a:lnTo>
                  <a:lnTo>
                    <a:pt x="11735" y="166166"/>
                  </a:lnTo>
                  <a:lnTo>
                    <a:pt x="11718" y="166254"/>
                  </a:lnTo>
                  <a:lnTo>
                    <a:pt x="11633" y="166648"/>
                  </a:lnTo>
                  <a:lnTo>
                    <a:pt x="11607" y="166823"/>
                  </a:lnTo>
                  <a:lnTo>
                    <a:pt x="11607" y="166999"/>
                  </a:lnTo>
                  <a:lnTo>
                    <a:pt x="11607" y="167174"/>
                  </a:lnTo>
                  <a:lnTo>
                    <a:pt x="11624" y="167349"/>
                  </a:lnTo>
                  <a:lnTo>
                    <a:pt x="11658" y="167481"/>
                  </a:lnTo>
                  <a:lnTo>
                    <a:pt x="11692" y="167568"/>
                  </a:lnTo>
                  <a:lnTo>
                    <a:pt x="11726" y="167568"/>
                  </a:lnTo>
                  <a:lnTo>
                    <a:pt x="11760" y="167524"/>
                  </a:lnTo>
                  <a:lnTo>
                    <a:pt x="11785" y="167393"/>
                  </a:lnTo>
                  <a:lnTo>
                    <a:pt x="11819" y="168006"/>
                  </a:lnTo>
                  <a:lnTo>
                    <a:pt x="11845" y="168576"/>
                  </a:lnTo>
                  <a:lnTo>
                    <a:pt x="11862" y="169190"/>
                  </a:lnTo>
                  <a:lnTo>
                    <a:pt x="11879" y="169803"/>
                  </a:lnTo>
                  <a:lnTo>
                    <a:pt x="11887" y="170417"/>
                  </a:lnTo>
                  <a:lnTo>
                    <a:pt x="11887" y="171030"/>
                  </a:lnTo>
                  <a:lnTo>
                    <a:pt x="11887" y="171644"/>
                  </a:lnTo>
                  <a:lnTo>
                    <a:pt x="11870" y="172257"/>
                  </a:lnTo>
                  <a:lnTo>
                    <a:pt x="11853" y="172870"/>
                  </a:lnTo>
                  <a:lnTo>
                    <a:pt x="11828" y="173484"/>
                  </a:lnTo>
                  <a:lnTo>
                    <a:pt x="11794" y="174054"/>
                  </a:lnTo>
                  <a:lnTo>
                    <a:pt x="11752" y="174623"/>
                  </a:lnTo>
                  <a:lnTo>
                    <a:pt x="11701" y="175193"/>
                  </a:lnTo>
                  <a:lnTo>
                    <a:pt x="11641" y="175719"/>
                  </a:lnTo>
                  <a:lnTo>
                    <a:pt x="11573" y="176201"/>
                  </a:lnTo>
                  <a:lnTo>
                    <a:pt x="11497" y="176683"/>
                  </a:lnTo>
                  <a:lnTo>
                    <a:pt x="11429" y="177033"/>
                  </a:lnTo>
                  <a:lnTo>
                    <a:pt x="11344" y="177340"/>
                  </a:lnTo>
                  <a:lnTo>
                    <a:pt x="11268" y="177559"/>
                  </a:lnTo>
                  <a:lnTo>
                    <a:pt x="11174" y="177647"/>
                  </a:lnTo>
                  <a:lnTo>
                    <a:pt x="11132" y="177691"/>
                  </a:lnTo>
                  <a:lnTo>
                    <a:pt x="11089" y="177691"/>
                  </a:lnTo>
                  <a:lnTo>
                    <a:pt x="11047" y="177647"/>
                  </a:lnTo>
                  <a:lnTo>
                    <a:pt x="11004" y="177603"/>
                  </a:lnTo>
                  <a:lnTo>
                    <a:pt x="10962" y="177515"/>
                  </a:lnTo>
                  <a:lnTo>
                    <a:pt x="10919" y="177384"/>
                  </a:lnTo>
                  <a:lnTo>
                    <a:pt x="10885" y="177209"/>
                  </a:lnTo>
                  <a:lnTo>
                    <a:pt x="10843" y="177033"/>
                  </a:lnTo>
                  <a:lnTo>
                    <a:pt x="10801" y="176727"/>
                  </a:lnTo>
                  <a:lnTo>
                    <a:pt x="10775" y="176420"/>
                  </a:lnTo>
                  <a:lnTo>
                    <a:pt x="10741" y="176069"/>
                  </a:lnTo>
                  <a:lnTo>
                    <a:pt x="10724" y="175675"/>
                  </a:lnTo>
                  <a:lnTo>
                    <a:pt x="10699" y="174930"/>
                  </a:lnTo>
                  <a:lnTo>
                    <a:pt x="10690" y="174185"/>
                  </a:lnTo>
                  <a:lnTo>
                    <a:pt x="10682" y="173484"/>
                  </a:lnTo>
                  <a:lnTo>
                    <a:pt x="10682" y="172739"/>
                  </a:lnTo>
                  <a:lnTo>
                    <a:pt x="10690" y="172038"/>
                  </a:lnTo>
                  <a:lnTo>
                    <a:pt x="10716" y="171337"/>
                  </a:lnTo>
                  <a:lnTo>
                    <a:pt x="10741" y="170636"/>
                  </a:lnTo>
                  <a:lnTo>
                    <a:pt x="10775" y="169935"/>
                  </a:lnTo>
                  <a:lnTo>
                    <a:pt x="10818" y="169277"/>
                  </a:lnTo>
                  <a:lnTo>
                    <a:pt x="10860" y="168576"/>
                  </a:lnTo>
                  <a:lnTo>
                    <a:pt x="10869" y="168401"/>
                  </a:lnTo>
                  <a:lnTo>
                    <a:pt x="10860" y="168182"/>
                  </a:lnTo>
                  <a:lnTo>
                    <a:pt x="10835" y="168050"/>
                  </a:lnTo>
                  <a:lnTo>
                    <a:pt x="10801" y="167963"/>
                  </a:lnTo>
                  <a:lnTo>
                    <a:pt x="10767" y="167919"/>
                  </a:lnTo>
                  <a:lnTo>
                    <a:pt x="10733" y="167919"/>
                  </a:lnTo>
                  <a:lnTo>
                    <a:pt x="10699" y="168006"/>
                  </a:lnTo>
                  <a:lnTo>
                    <a:pt x="10673" y="168182"/>
                  </a:lnTo>
                  <a:lnTo>
                    <a:pt x="10639" y="168445"/>
                  </a:lnTo>
                  <a:lnTo>
                    <a:pt x="10605" y="168708"/>
                  </a:lnTo>
                  <a:lnTo>
                    <a:pt x="10503" y="169277"/>
                  </a:lnTo>
                  <a:lnTo>
                    <a:pt x="10452" y="169540"/>
                  </a:lnTo>
                  <a:lnTo>
                    <a:pt x="10393" y="169759"/>
                  </a:lnTo>
                  <a:lnTo>
                    <a:pt x="10334" y="169978"/>
                  </a:lnTo>
                  <a:lnTo>
                    <a:pt x="10266" y="170154"/>
                  </a:lnTo>
                  <a:lnTo>
                    <a:pt x="10206" y="170285"/>
                  </a:lnTo>
                  <a:lnTo>
                    <a:pt x="10147" y="170329"/>
                  </a:lnTo>
                  <a:lnTo>
                    <a:pt x="10087" y="170329"/>
                  </a:lnTo>
                  <a:lnTo>
                    <a:pt x="10036" y="170241"/>
                  </a:lnTo>
                  <a:lnTo>
                    <a:pt x="9985" y="170066"/>
                  </a:lnTo>
                  <a:lnTo>
                    <a:pt x="9952" y="169803"/>
                  </a:lnTo>
                  <a:lnTo>
                    <a:pt x="9918" y="169453"/>
                  </a:lnTo>
                  <a:lnTo>
                    <a:pt x="9892" y="168927"/>
                  </a:lnTo>
                  <a:lnTo>
                    <a:pt x="9884" y="168620"/>
                  </a:lnTo>
                  <a:lnTo>
                    <a:pt x="9884" y="168269"/>
                  </a:lnTo>
                  <a:lnTo>
                    <a:pt x="9901" y="168006"/>
                  </a:lnTo>
                  <a:lnTo>
                    <a:pt x="9918" y="167700"/>
                  </a:lnTo>
                  <a:lnTo>
                    <a:pt x="9952" y="167481"/>
                  </a:lnTo>
                  <a:lnTo>
                    <a:pt x="9985" y="167218"/>
                  </a:lnTo>
                  <a:lnTo>
                    <a:pt x="10028" y="166999"/>
                  </a:lnTo>
                  <a:lnTo>
                    <a:pt x="10070" y="166823"/>
                  </a:lnTo>
                  <a:lnTo>
                    <a:pt x="10172" y="166473"/>
                  </a:lnTo>
                  <a:lnTo>
                    <a:pt x="10283" y="166166"/>
                  </a:lnTo>
                  <a:lnTo>
                    <a:pt x="10402" y="165903"/>
                  </a:lnTo>
                  <a:lnTo>
                    <a:pt x="10512" y="165684"/>
                  </a:lnTo>
                  <a:lnTo>
                    <a:pt x="10546" y="165596"/>
                  </a:lnTo>
                  <a:lnTo>
                    <a:pt x="10563" y="165465"/>
                  </a:lnTo>
                  <a:lnTo>
                    <a:pt x="10580" y="165290"/>
                  </a:lnTo>
                  <a:lnTo>
                    <a:pt x="10580" y="165071"/>
                  </a:lnTo>
                  <a:lnTo>
                    <a:pt x="10571" y="164895"/>
                  </a:lnTo>
                  <a:lnTo>
                    <a:pt x="10554" y="164764"/>
                  </a:lnTo>
                  <a:lnTo>
                    <a:pt x="10520" y="164676"/>
                  </a:lnTo>
                  <a:lnTo>
                    <a:pt x="10478" y="164632"/>
                  </a:lnTo>
                  <a:lnTo>
                    <a:pt x="10393" y="164676"/>
                  </a:lnTo>
                  <a:lnTo>
                    <a:pt x="10291" y="164676"/>
                  </a:lnTo>
                  <a:lnTo>
                    <a:pt x="10206" y="164632"/>
                  </a:lnTo>
                  <a:lnTo>
                    <a:pt x="10155" y="164589"/>
                  </a:lnTo>
                  <a:lnTo>
                    <a:pt x="10113" y="164501"/>
                  </a:lnTo>
                  <a:lnTo>
                    <a:pt x="10070" y="164369"/>
                  </a:lnTo>
                  <a:lnTo>
                    <a:pt x="10036" y="164194"/>
                  </a:lnTo>
                  <a:lnTo>
                    <a:pt x="10011" y="164063"/>
                  </a:lnTo>
                  <a:lnTo>
                    <a:pt x="9994" y="163887"/>
                  </a:lnTo>
                  <a:lnTo>
                    <a:pt x="9977" y="163668"/>
                  </a:lnTo>
                  <a:lnTo>
                    <a:pt x="9977" y="163493"/>
                  </a:lnTo>
                  <a:lnTo>
                    <a:pt x="9977" y="163318"/>
                  </a:lnTo>
                  <a:lnTo>
                    <a:pt x="9977" y="163099"/>
                  </a:lnTo>
                  <a:lnTo>
                    <a:pt x="10002" y="162704"/>
                  </a:lnTo>
                  <a:lnTo>
                    <a:pt x="10045" y="162354"/>
                  </a:lnTo>
                  <a:lnTo>
                    <a:pt x="10104" y="162003"/>
                  </a:lnTo>
                  <a:lnTo>
                    <a:pt x="10164" y="161740"/>
                  </a:lnTo>
                  <a:lnTo>
                    <a:pt x="10266" y="161433"/>
                  </a:lnTo>
                  <a:lnTo>
                    <a:pt x="10368" y="161258"/>
                  </a:lnTo>
                  <a:lnTo>
                    <a:pt x="10478" y="161127"/>
                  </a:lnTo>
                  <a:lnTo>
                    <a:pt x="10580" y="161083"/>
                  </a:lnTo>
                  <a:lnTo>
                    <a:pt x="10690" y="161171"/>
                  </a:lnTo>
                  <a:lnTo>
                    <a:pt x="10801" y="161258"/>
                  </a:lnTo>
                  <a:lnTo>
                    <a:pt x="10902" y="161477"/>
                  </a:lnTo>
                  <a:lnTo>
                    <a:pt x="11004" y="161740"/>
                  </a:lnTo>
                  <a:lnTo>
                    <a:pt x="11047" y="161784"/>
                  </a:lnTo>
                  <a:lnTo>
                    <a:pt x="11089" y="161784"/>
                  </a:lnTo>
                  <a:lnTo>
                    <a:pt x="11123" y="161696"/>
                  </a:lnTo>
                  <a:lnTo>
                    <a:pt x="11140" y="161609"/>
                  </a:lnTo>
                  <a:lnTo>
                    <a:pt x="11149" y="161521"/>
                  </a:lnTo>
                  <a:lnTo>
                    <a:pt x="11191" y="161171"/>
                  </a:lnTo>
                  <a:lnTo>
                    <a:pt x="11234" y="160951"/>
                  </a:lnTo>
                  <a:lnTo>
                    <a:pt x="11285" y="160776"/>
                  </a:lnTo>
                  <a:lnTo>
                    <a:pt x="11344" y="160689"/>
                  </a:lnTo>
                  <a:lnTo>
                    <a:pt x="11395" y="160645"/>
                  </a:lnTo>
                  <a:close/>
                  <a:moveTo>
                    <a:pt x="13017" y="1"/>
                  </a:moveTo>
                  <a:lnTo>
                    <a:pt x="12983" y="45"/>
                  </a:lnTo>
                  <a:lnTo>
                    <a:pt x="12949" y="176"/>
                  </a:lnTo>
                  <a:lnTo>
                    <a:pt x="12932" y="395"/>
                  </a:lnTo>
                  <a:lnTo>
                    <a:pt x="12779" y="2849"/>
                  </a:lnTo>
                  <a:lnTo>
                    <a:pt x="12643" y="5347"/>
                  </a:lnTo>
                  <a:lnTo>
                    <a:pt x="12516" y="7845"/>
                  </a:lnTo>
                  <a:lnTo>
                    <a:pt x="12380" y="10342"/>
                  </a:lnTo>
                  <a:lnTo>
                    <a:pt x="12142" y="15382"/>
                  </a:lnTo>
                  <a:lnTo>
                    <a:pt x="11921" y="20421"/>
                  </a:lnTo>
                  <a:lnTo>
                    <a:pt x="11709" y="25504"/>
                  </a:lnTo>
                  <a:lnTo>
                    <a:pt x="11505" y="30587"/>
                  </a:lnTo>
                  <a:lnTo>
                    <a:pt x="11106" y="40753"/>
                  </a:lnTo>
                  <a:lnTo>
                    <a:pt x="10724" y="50876"/>
                  </a:lnTo>
                  <a:lnTo>
                    <a:pt x="10351" y="60998"/>
                  </a:lnTo>
                  <a:lnTo>
                    <a:pt x="9969" y="71515"/>
                  </a:lnTo>
                  <a:lnTo>
                    <a:pt x="9790" y="76248"/>
                  </a:lnTo>
                  <a:lnTo>
                    <a:pt x="9714" y="78614"/>
                  </a:lnTo>
                  <a:lnTo>
                    <a:pt x="9688" y="79797"/>
                  </a:lnTo>
                  <a:lnTo>
                    <a:pt x="9663" y="80980"/>
                  </a:lnTo>
                  <a:lnTo>
                    <a:pt x="9400" y="81637"/>
                  </a:lnTo>
                  <a:lnTo>
                    <a:pt x="9145" y="82382"/>
                  </a:lnTo>
                  <a:lnTo>
                    <a:pt x="8899" y="83127"/>
                  </a:lnTo>
                  <a:lnTo>
                    <a:pt x="8652" y="83960"/>
                  </a:lnTo>
                  <a:lnTo>
                    <a:pt x="8415" y="84792"/>
                  </a:lnTo>
                  <a:lnTo>
                    <a:pt x="8185" y="85669"/>
                  </a:lnTo>
                  <a:lnTo>
                    <a:pt x="7965" y="86545"/>
                  </a:lnTo>
                  <a:lnTo>
                    <a:pt x="7735" y="87465"/>
                  </a:lnTo>
                  <a:lnTo>
                    <a:pt x="7523" y="88429"/>
                  </a:lnTo>
                  <a:lnTo>
                    <a:pt x="7311" y="89437"/>
                  </a:lnTo>
                  <a:lnTo>
                    <a:pt x="7099" y="90445"/>
                  </a:lnTo>
                  <a:lnTo>
                    <a:pt x="6895" y="91497"/>
                  </a:lnTo>
                  <a:lnTo>
                    <a:pt x="6691" y="92549"/>
                  </a:lnTo>
                  <a:lnTo>
                    <a:pt x="6496" y="93644"/>
                  </a:lnTo>
                  <a:lnTo>
                    <a:pt x="6105" y="95879"/>
                  </a:lnTo>
                  <a:lnTo>
                    <a:pt x="5876" y="97193"/>
                  </a:lnTo>
                  <a:lnTo>
                    <a:pt x="5460" y="99209"/>
                  </a:lnTo>
                  <a:lnTo>
                    <a:pt x="5010" y="101488"/>
                  </a:lnTo>
                  <a:lnTo>
                    <a:pt x="4560" y="103854"/>
                  </a:lnTo>
                  <a:lnTo>
                    <a:pt x="4416" y="103591"/>
                  </a:lnTo>
                  <a:lnTo>
                    <a:pt x="4263" y="103416"/>
                  </a:lnTo>
                  <a:lnTo>
                    <a:pt x="3966" y="103065"/>
                  </a:lnTo>
                  <a:lnTo>
                    <a:pt x="3660" y="102715"/>
                  </a:lnTo>
                  <a:lnTo>
                    <a:pt x="3363" y="102408"/>
                  </a:lnTo>
                  <a:lnTo>
                    <a:pt x="3040" y="101926"/>
                  </a:lnTo>
                  <a:lnTo>
                    <a:pt x="2709" y="101400"/>
                  </a:lnTo>
                  <a:lnTo>
                    <a:pt x="2539" y="101181"/>
                  </a:lnTo>
                  <a:lnTo>
                    <a:pt x="2378" y="100962"/>
                  </a:lnTo>
                  <a:lnTo>
                    <a:pt x="2208" y="100787"/>
                  </a:lnTo>
                  <a:lnTo>
                    <a:pt x="2047" y="100655"/>
                  </a:lnTo>
                  <a:lnTo>
                    <a:pt x="2030" y="100655"/>
                  </a:lnTo>
                  <a:lnTo>
                    <a:pt x="2013" y="100699"/>
                  </a:lnTo>
                  <a:lnTo>
                    <a:pt x="1996" y="100787"/>
                  </a:lnTo>
                  <a:lnTo>
                    <a:pt x="1996" y="100874"/>
                  </a:lnTo>
                  <a:lnTo>
                    <a:pt x="1987" y="100962"/>
                  </a:lnTo>
                  <a:lnTo>
                    <a:pt x="1996" y="101050"/>
                  </a:lnTo>
                  <a:lnTo>
                    <a:pt x="2004" y="101137"/>
                  </a:lnTo>
                  <a:lnTo>
                    <a:pt x="2021" y="101181"/>
                  </a:lnTo>
                  <a:lnTo>
                    <a:pt x="2166" y="101575"/>
                  </a:lnTo>
                  <a:lnTo>
                    <a:pt x="2327" y="101926"/>
                  </a:lnTo>
                  <a:lnTo>
                    <a:pt x="2488" y="102189"/>
                  </a:lnTo>
                  <a:lnTo>
                    <a:pt x="2650" y="102452"/>
                  </a:lnTo>
                  <a:lnTo>
                    <a:pt x="2989" y="102890"/>
                  </a:lnTo>
                  <a:lnTo>
                    <a:pt x="3312" y="103241"/>
                  </a:lnTo>
                  <a:lnTo>
                    <a:pt x="3592" y="103591"/>
                  </a:lnTo>
                  <a:lnTo>
                    <a:pt x="3881" y="103942"/>
                  </a:lnTo>
                  <a:lnTo>
                    <a:pt x="4025" y="104117"/>
                  </a:lnTo>
                  <a:lnTo>
                    <a:pt x="4169" y="104248"/>
                  </a:lnTo>
                  <a:lnTo>
                    <a:pt x="4314" y="104336"/>
                  </a:lnTo>
                  <a:lnTo>
                    <a:pt x="4458" y="104380"/>
                  </a:lnTo>
                  <a:lnTo>
                    <a:pt x="4280" y="105344"/>
                  </a:lnTo>
                  <a:lnTo>
                    <a:pt x="4110" y="106352"/>
                  </a:lnTo>
                  <a:lnTo>
                    <a:pt x="3584" y="108806"/>
                  </a:lnTo>
                  <a:lnTo>
                    <a:pt x="3465" y="108850"/>
                  </a:lnTo>
                  <a:lnTo>
                    <a:pt x="3337" y="108893"/>
                  </a:lnTo>
                  <a:lnTo>
                    <a:pt x="3227" y="108981"/>
                  </a:lnTo>
                  <a:lnTo>
                    <a:pt x="3219" y="109025"/>
                  </a:lnTo>
                  <a:lnTo>
                    <a:pt x="3219" y="108674"/>
                  </a:lnTo>
                  <a:lnTo>
                    <a:pt x="3210" y="108368"/>
                  </a:lnTo>
                  <a:lnTo>
                    <a:pt x="3193" y="108061"/>
                  </a:lnTo>
                  <a:lnTo>
                    <a:pt x="3168" y="107754"/>
                  </a:lnTo>
                  <a:lnTo>
                    <a:pt x="3142" y="107447"/>
                  </a:lnTo>
                  <a:lnTo>
                    <a:pt x="3108" y="107141"/>
                  </a:lnTo>
                  <a:lnTo>
                    <a:pt x="3066" y="106878"/>
                  </a:lnTo>
                  <a:lnTo>
                    <a:pt x="3023" y="106615"/>
                  </a:lnTo>
                  <a:lnTo>
                    <a:pt x="3040" y="106527"/>
                  </a:lnTo>
                  <a:lnTo>
                    <a:pt x="3049" y="106439"/>
                  </a:lnTo>
                  <a:lnTo>
                    <a:pt x="3040" y="106308"/>
                  </a:lnTo>
                  <a:lnTo>
                    <a:pt x="3032" y="106177"/>
                  </a:lnTo>
                  <a:lnTo>
                    <a:pt x="2972" y="105870"/>
                  </a:lnTo>
                  <a:lnTo>
                    <a:pt x="2896" y="105607"/>
                  </a:lnTo>
                  <a:lnTo>
                    <a:pt x="2819" y="105344"/>
                  </a:lnTo>
                  <a:lnTo>
                    <a:pt x="2743" y="105081"/>
                  </a:lnTo>
                  <a:lnTo>
                    <a:pt x="2650" y="104862"/>
                  </a:lnTo>
                  <a:lnTo>
                    <a:pt x="2556" y="104643"/>
                  </a:lnTo>
                  <a:lnTo>
                    <a:pt x="2463" y="104468"/>
                  </a:lnTo>
                  <a:lnTo>
                    <a:pt x="2361" y="104336"/>
                  </a:lnTo>
                  <a:lnTo>
                    <a:pt x="2268" y="104205"/>
                  </a:lnTo>
                  <a:lnTo>
                    <a:pt x="2166" y="104117"/>
                  </a:lnTo>
                  <a:lnTo>
                    <a:pt x="1868" y="104117"/>
                  </a:lnTo>
                  <a:lnTo>
                    <a:pt x="1784" y="104248"/>
                  </a:lnTo>
                  <a:lnTo>
                    <a:pt x="1690" y="104380"/>
                  </a:lnTo>
                  <a:lnTo>
                    <a:pt x="1614" y="104555"/>
                  </a:lnTo>
                  <a:lnTo>
                    <a:pt x="1563" y="104730"/>
                  </a:lnTo>
                  <a:lnTo>
                    <a:pt x="1520" y="104906"/>
                  </a:lnTo>
                  <a:lnTo>
                    <a:pt x="1486" y="105125"/>
                  </a:lnTo>
                  <a:lnTo>
                    <a:pt x="1461" y="105344"/>
                  </a:lnTo>
                  <a:lnTo>
                    <a:pt x="1444" y="105607"/>
                  </a:lnTo>
                  <a:lnTo>
                    <a:pt x="1427" y="105870"/>
                  </a:lnTo>
                  <a:lnTo>
                    <a:pt x="1427" y="106133"/>
                  </a:lnTo>
                  <a:lnTo>
                    <a:pt x="1444" y="106439"/>
                  </a:lnTo>
                  <a:lnTo>
                    <a:pt x="1444" y="106439"/>
                  </a:lnTo>
                  <a:lnTo>
                    <a:pt x="1376" y="106308"/>
                  </a:lnTo>
                  <a:lnTo>
                    <a:pt x="1308" y="106264"/>
                  </a:lnTo>
                  <a:lnTo>
                    <a:pt x="1240" y="106308"/>
                  </a:lnTo>
                  <a:lnTo>
                    <a:pt x="1164" y="106396"/>
                  </a:lnTo>
                  <a:lnTo>
                    <a:pt x="1113" y="106527"/>
                  </a:lnTo>
                  <a:lnTo>
                    <a:pt x="1079" y="106702"/>
                  </a:lnTo>
                  <a:lnTo>
                    <a:pt x="1045" y="106878"/>
                  </a:lnTo>
                  <a:lnTo>
                    <a:pt x="1019" y="107097"/>
                  </a:lnTo>
                  <a:lnTo>
                    <a:pt x="1002" y="107316"/>
                  </a:lnTo>
                  <a:lnTo>
                    <a:pt x="994" y="107579"/>
                  </a:lnTo>
                  <a:lnTo>
                    <a:pt x="994" y="107842"/>
                  </a:lnTo>
                  <a:lnTo>
                    <a:pt x="1002" y="108105"/>
                  </a:lnTo>
                  <a:lnTo>
                    <a:pt x="1019" y="108411"/>
                  </a:lnTo>
                  <a:lnTo>
                    <a:pt x="1053" y="108718"/>
                  </a:lnTo>
                  <a:lnTo>
                    <a:pt x="1087" y="109025"/>
                  </a:lnTo>
                  <a:lnTo>
                    <a:pt x="1121" y="109288"/>
                  </a:lnTo>
                  <a:lnTo>
                    <a:pt x="1172" y="109551"/>
                  </a:lnTo>
                  <a:lnTo>
                    <a:pt x="1223" y="109770"/>
                  </a:lnTo>
                  <a:lnTo>
                    <a:pt x="1342" y="110208"/>
                  </a:lnTo>
                  <a:lnTo>
                    <a:pt x="1478" y="110602"/>
                  </a:lnTo>
                  <a:lnTo>
                    <a:pt x="1614" y="110909"/>
                  </a:lnTo>
                  <a:lnTo>
                    <a:pt x="1758" y="111172"/>
                  </a:lnTo>
                  <a:lnTo>
                    <a:pt x="1902" y="111347"/>
                  </a:lnTo>
                  <a:lnTo>
                    <a:pt x="1979" y="111479"/>
                  </a:lnTo>
                  <a:lnTo>
                    <a:pt x="2055" y="111566"/>
                  </a:lnTo>
                  <a:lnTo>
                    <a:pt x="2217" y="111698"/>
                  </a:lnTo>
                  <a:lnTo>
                    <a:pt x="2386" y="111742"/>
                  </a:lnTo>
                  <a:lnTo>
                    <a:pt x="2556" y="111654"/>
                  </a:lnTo>
                  <a:lnTo>
                    <a:pt x="2641" y="111610"/>
                  </a:lnTo>
                  <a:lnTo>
                    <a:pt x="2726" y="111523"/>
                  </a:lnTo>
                  <a:lnTo>
                    <a:pt x="2802" y="111391"/>
                  </a:lnTo>
                  <a:lnTo>
                    <a:pt x="2879" y="111260"/>
                  </a:lnTo>
                  <a:lnTo>
                    <a:pt x="2947" y="111084"/>
                  </a:lnTo>
                  <a:lnTo>
                    <a:pt x="3006" y="110865"/>
                  </a:lnTo>
                  <a:lnTo>
                    <a:pt x="3066" y="110646"/>
                  </a:lnTo>
                  <a:lnTo>
                    <a:pt x="3117" y="110427"/>
                  </a:lnTo>
                  <a:lnTo>
                    <a:pt x="3142" y="110208"/>
                  </a:lnTo>
                  <a:lnTo>
                    <a:pt x="3168" y="110033"/>
                  </a:lnTo>
                  <a:lnTo>
                    <a:pt x="3202" y="109594"/>
                  </a:lnTo>
                  <a:lnTo>
                    <a:pt x="3227" y="109638"/>
                  </a:lnTo>
                  <a:lnTo>
                    <a:pt x="3337" y="109682"/>
                  </a:lnTo>
                  <a:lnTo>
                    <a:pt x="3397" y="109682"/>
                  </a:lnTo>
                  <a:lnTo>
                    <a:pt x="2981" y="111566"/>
                  </a:lnTo>
                  <a:lnTo>
                    <a:pt x="2565" y="113407"/>
                  </a:lnTo>
                  <a:lnTo>
                    <a:pt x="2556" y="113494"/>
                  </a:lnTo>
                  <a:lnTo>
                    <a:pt x="2548" y="113582"/>
                  </a:lnTo>
                  <a:lnTo>
                    <a:pt x="2556" y="113670"/>
                  </a:lnTo>
                  <a:lnTo>
                    <a:pt x="2565" y="113714"/>
                  </a:lnTo>
                  <a:lnTo>
                    <a:pt x="2573" y="113801"/>
                  </a:lnTo>
                  <a:lnTo>
                    <a:pt x="2590" y="113801"/>
                  </a:lnTo>
                  <a:lnTo>
                    <a:pt x="2607" y="113845"/>
                  </a:lnTo>
                  <a:lnTo>
                    <a:pt x="2624" y="113801"/>
                  </a:lnTo>
                  <a:lnTo>
                    <a:pt x="2862" y="112969"/>
                  </a:lnTo>
                  <a:lnTo>
                    <a:pt x="2624" y="114459"/>
                  </a:lnTo>
                  <a:lnTo>
                    <a:pt x="2217" y="116912"/>
                  </a:lnTo>
                  <a:lnTo>
                    <a:pt x="2021" y="118139"/>
                  </a:lnTo>
                  <a:lnTo>
                    <a:pt x="1835" y="119454"/>
                  </a:lnTo>
                  <a:lnTo>
                    <a:pt x="1843" y="119103"/>
                  </a:lnTo>
                  <a:lnTo>
                    <a:pt x="1835" y="118797"/>
                  </a:lnTo>
                  <a:lnTo>
                    <a:pt x="1818" y="118446"/>
                  </a:lnTo>
                  <a:lnTo>
                    <a:pt x="1792" y="118139"/>
                  </a:lnTo>
                  <a:lnTo>
                    <a:pt x="1767" y="117833"/>
                  </a:lnTo>
                  <a:lnTo>
                    <a:pt x="1733" y="117526"/>
                  </a:lnTo>
                  <a:lnTo>
                    <a:pt x="1656" y="117000"/>
                  </a:lnTo>
                  <a:lnTo>
                    <a:pt x="1605" y="116693"/>
                  </a:lnTo>
                  <a:lnTo>
                    <a:pt x="1554" y="116430"/>
                  </a:lnTo>
                  <a:lnTo>
                    <a:pt x="1495" y="116167"/>
                  </a:lnTo>
                  <a:lnTo>
                    <a:pt x="1435" y="115948"/>
                  </a:lnTo>
                  <a:lnTo>
                    <a:pt x="1368" y="115773"/>
                  </a:lnTo>
                  <a:lnTo>
                    <a:pt x="1300" y="115598"/>
                  </a:lnTo>
                  <a:lnTo>
                    <a:pt x="1223" y="115510"/>
                  </a:lnTo>
                  <a:lnTo>
                    <a:pt x="1155" y="115423"/>
                  </a:lnTo>
                  <a:lnTo>
                    <a:pt x="1028" y="115423"/>
                  </a:lnTo>
                  <a:lnTo>
                    <a:pt x="968" y="115510"/>
                  </a:lnTo>
                  <a:lnTo>
                    <a:pt x="918" y="115642"/>
                  </a:lnTo>
                  <a:lnTo>
                    <a:pt x="867" y="115861"/>
                  </a:lnTo>
                  <a:lnTo>
                    <a:pt x="833" y="116080"/>
                  </a:lnTo>
                  <a:lnTo>
                    <a:pt x="807" y="116387"/>
                  </a:lnTo>
                  <a:lnTo>
                    <a:pt x="790" y="116693"/>
                  </a:lnTo>
                  <a:lnTo>
                    <a:pt x="790" y="117044"/>
                  </a:lnTo>
                  <a:lnTo>
                    <a:pt x="799" y="117394"/>
                  </a:lnTo>
                  <a:lnTo>
                    <a:pt x="824" y="117701"/>
                  </a:lnTo>
                  <a:lnTo>
                    <a:pt x="858" y="117964"/>
                  </a:lnTo>
                  <a:lnTo>
                    <a:pt x="816" y="117920"/>
                  </a:lnTo>
                  <a:lnTo>
                    <a:pt x="748" y="117833"/>
                  </a:lnTo>
                  <a:lnTo>
                    <a:pt x="680" y="117833"/>
                  </a:lnTo>
                  <a:lnTo>
                    <a:pt x="612" y="117876"/>
                  </a:lnTo>
                  <a:lnTo>
                    <a:pt x="544" y="117964"/>
                  </a:lnTo>
                  <a:lnTo>
                    <a:pt x="476" y="118139"/>
                  </a:lnTo>
                  <a:lnTo>
                    <a:pt x="417" y="118315"/>
                  </a:lnTo>
                  <a:lnTo>
                    <a:pt x="366" y="118534"/>
                  </a:lnTo>
                  <a:lnTo>
                    <a:pt x="323" y="118841"/>
                  </a:lnTo>
                  <a:lnTo>
                    <a:pt x="289" y="119147"/>
                  </a:lnTo>
                  <a:lnTo>
                    <a:pt x="264" y="119498"/>
                  </a:lnTo>
                  <a:lnTo>
                    <a:pt x="255" y="119848"/>
                  </a:lnTo>
                  <a:lnTo>
                    <a:pt x="255" y="120155"/>
                  </a:lnTo>
                  <a:lnTo>
                    <a:pt x="272" y="120506"/>
                  </a:lnTo>
                  <a:lnTo>
                    <a:pt x="298" y="120856"/>
                  </a:lnTo>
                  <a:lnTo>
                    <a:pt x="332" y="121163"/>
                  </a:lnTo>
                  <a:lnTo>
                    <a:pt x="374" y="121426"/>
                  </a:lnTo>
                  <a:lnTo>
                    <a:pt x="442" y="121733"/>
                  </a:lnTo>
                  <a:lnTo>
                    <a:pt x="323" y="121908"/>
                  </a:lnTo>
                  <a:lnTo>
                    <a:pt x="221" y="122127"/>
                  </a:lnTo>
                  <a:lnTo>
                    <a:pt x="179" y="122258"/>
                  </a:lnTo>
                  <a:lnTo>
                    <a:pt x="136" y="122434"/>
                  </a:lnTo>
                  <a:lnTo>
                    <a:pt x="94" y="122609"/>
                  </a:lnTo>
                  <a:lnTo>
                    <a:pt x="68" y="122828"/>
                  </a:lnTo>
                  <a:lnTo>
                    <a:pt x="43" y="123047"/>
                  </a:lnTo>
                  <a:lnTo>
                    <a:pt x="18" y="123266"/>
                  </a:lnTo>
                  <a:lnTo>
                    <a:pt x="9" y="123529"/>
                  </a:lnTo>
                  <a:lnTo>
                    <a:pt x="1" y="123792"/>
                  </a:lnTo>
                  <a:lnTo>
                    <a:pt x="9" y="124055"/>
                  </a:lnTo>
                  <a:lnTo>
                    <a:pt x="18" y="124362"/>
                  </a:lnTo>
                  <a:lnTo>
                    <a:pt x="43" y="124669"/>
                  </a:lnTo>
                  <a:lnTo>
                    <a:pt x="68" y="124975"/>
                  </a:lnTo>
                  <a:lnTo>
                    <a:pt x="111" y="125282"/>
                  </a:lnTo>
                  <a:lnTo>
                    <a:pt x="162" y="125545"/>
                  </a:lnTo>
                  <a:lnTo>
                    <a:pt x="213" y="125764"/>
                  </a:lnTo>
                  <a:lnTo>
                    <a:pt x="264" y="125939"/>
                  </a:lnTo>
                  <a:lnTo>
                    <a:pt x="332" y="126071"/>
                  </a:lnTo>
                  <a:lnTo>
                    <a:pt x="391" y="126202"/>
                  </a:lnTo>
                  <a:lnTo>
                    <a:pt x="459" y="126246"/>
                  </a:lnTo>
                  <a:lnTo>
                    <a:pt x="527" y="126290"/>
                  </a:lnTo>
                  <a:lnTo>
                    <a:pt x="493" y="126509"/>
                  </a:lnTo>
                  <a:lnTo>
                    <a:pt x="451" y="126728"/>
                  </a:lnTo>
                  <a:lnTo>
                    <a:pt x="425" y="126991"/>
                  </a:lnTo>
                  <a:lnTo>
                    <a:pt x="400" y="127254"/>
                  </a:lnTo>
                  <a:lnTo>
                    <a:pt x="391" y="127561"/>
                  </a:lnTo>
                  <a:lnTo>
                    <a:pt x="383" y="127867"/>
                  </a:lnTo>
                  <a:lnTo>
                    <a:pt x="374" y="128218"/>
                  </a:lnTo>
                  <a:lnTo>
                    <a:pt x="383" y="128569"/>
                  </a:lnTo>
                  <a:lnTo>
                    <a:pt x="400" y="128919"/>
                  </a:lnTo>
                  <a:lnTo>
                    <a:pt x="425" y="129226"/>
                  </a:lnTo>
                  <a:lnTo>
                    <a:pt x="459" y="129489"/>
                  </a:lnTo>
                  <a:lnTo>
                    <a:pt x="493" y="129708"/>
                  </a:lnTo>
                  <a:lnTo>
                    <a:pt x="535" y="129883"/>
                  </a:lnTo>
                  <a:lnTo>
                    <a:pt x="586" y="130015"/>
                  </a:lnTo>
                  <a:lnTo>
                    <a:pt x="637" y="130146"/>
                  </a:lnTo>
                  <a:lnTo>
                    <a:pt x="688" y="130190"/>
                  </a:lnTo>
                  <a:lnTo>
                    <a:pt x="748" y="130234"/>
                  </a:lnTo>
                  <a:lnTo>
                    <a:pt x="799" y="130234"/>
                  </a:lnTo>
                  <a:lnTo>
                    <a:pt x="926" y="130190"/>
                  </a:lnTo>
                  <a:lnTo>
                    <a:pt x="1045" y="130015"/>
                  </a:lnTo>
                  <a:lnTo>
                    <a:pt x="1155" y="129795"/>
                  </a:lnTo>
                  <a:lnTo>
                    <a:pt x="1283" y="129489"/>
                  </a:lnTo>
                  <a:lnTo>
                    <a:pt x="1402" y="129051"/>
                  </a:lnTo>
                  <a:lnTo>
                    <a:pt x="1512" y="128612"/>
                  </a:lnTo>
                  <a:lnTo>
                    <a:pt x="1614" y="128087"/>
                  </a:lnTo>
                  <a:lnTo>
                    <a:pt x="1699" y="127517"/>
                  </a:lnTo>
                  <a:lnTo>
                    <a:pt x="1784" y="126903"/>
                  </a:lnTo>
                  <a:lnTo>
                    <a:pt x="1860" y="126246"/>
                  </a:lnTo>
                  <a:lnTo>
                    <a:pt x="1919" y="125589"/>
                  </a:lnTo>
                  <a:lnTo>
                    <a:pt x="1970" y="124888"/>
                  </a:lnTo>
                  <a:lnTo>
                    <a:pt x="2004" y="124187"/>
                  </a:lnTo>
                  <a:lnTo>
                    <a:pt x="2021" y="123442"/>
                  </a:lnTo>
                  <a:lnTo>
                    <a:pt x="2030" y="122740"/>
                  </a:lnTo>
                  <a:lnTo>
                    <a:pt x="2021" y="122039"/>
                  </a:lnTo>
                  <a:lnTo>
                    <a:pt x="1996" y="121338"/>
                  </a:lnTo>
                  <a:lnTo>
                    <a:pt x="1953" y="120637"/>
                  </a:lnTo>
                  <a:lnTo>
                    <a:pt x="1894" y="119980"/>
                  </a:lnTo>
                  <a:lnTo>
                    <a:pt x="2013" y="119366"/>
                  </a:lnTo>
                  <a:lnTo>
                    <a:pt x="2132" y="118753"/>
                  </a:lnTo>
                  <a:lnTo>
                    <a:pt x="2352" y="117482"/>
                  </a:lnTo>
                  <a:lnTo>
                    <a:pt x="2785" y="114853"/>
                  </a:lnTo>
                  <a:lnTo>
                    <a:pt x="2938" y="114020"/>
                  </a:lnTo>
                  <a:lnTo>
                    <a:pt x="3091" y="113144"/>
                  </a:lnTo>
                  <a:lnTo>
                    <a:pt x="3252" y="112268"/>
                  </a:lnTo>
                  <a:lnTo>
                    <a:pt x="3397" y="111347"/>
                  </a:lnTo>
                  <a:lnTo>
                    <a:pt x="3414" y="111391"/>
                  </a:lnTo>
                  <a:lnTo>
                    <a:pt x="3422" y="111347"/>
                  </a:lnTo>
                  <a:lnTo>
                    <a:pt x="3618" y="110471"/>
                  </a:lnTo>
                  <a:lnTo>
                    <a:pt x="3813" y="109551"/>
                  </a:lnTo>
                  <a:lnTo>
                    <a:pt x="3601" y="112355"/>
                  </a:lnTo>
                  <a:lnTo>
                    <a:pt x="3405" y="115203"/>
                  </a:lnTo>
                  <a:lnTo>
                    <a:pt x="3210" y="118052"/>
                  </a:lnTo>
                  <a:lnTo>
                    <a:pt x="3023" y="120900"/>
                  </a:lnTo>
                  <a:lnTo>
                    <a:pt x="2845" y="123748"/>
                  </a:lnTo>
                  <a:lnTo>
                    <a:pt x="2675" y="126640"/>
                  </a:lnTo>
                  <a:lnTo>
                    <a:pt x="2514" y="129533"/>
                  </a:lnTo>
                  <a:lnTo>
                    <a:pt x="2369" y="132425"/>
                  </a:lnTo>
                  <a:lnTo>
                    <a:pt x="2335" y="132118"/>
                  </a:lnTo>
                  <a:lnTo>
                    <a:pt x="2302" y="131811"/>
                  </a:lnTo>
                  <a:lnTo>
                    <a:pt x="2259" y="131548"/>
                  </a:lnTo>
                  <a:lnTo>
                    <a:pt x="2208" y="131329"/>
                  </a:lnTo>
                  <a:lnTo>
                    <a:pt x="2157" y="131110"/>
                  </a:lnTo>
                  <a:lnTo>
                    <a:pt x="2089" y="130935"/>
                  </a:lnTo>
                  <a:lnTo>
                    <a:pt x="2013" y="130847"/>
                  </a:lnTo>
                  <a:lnTo>
                    <a:pt x="1936" y="130760"/>
                  </a:lnTo>
                  <a:lnTo>
                    <a:pt x="1826" y="130760"/>
                  </a:lnTo>
                  <a:lnTo>
                    <a:pt x="1767" y="130803"/>
                  </a:lnTo>
                  <a:lnTo>
                    <a:pt x="1724" y="130891"/>
                  </a:lnTo>
                  <a:lnTo>
                    <a:pt x="1673" y="130979"/>
                  </a:lnTo>
                  <a:lnTo>
                    <a:pt x="1631" y="131110"/>
                  </a:lnTo>
                  <a:lnTo>
                    <a:pt x="1588" y="131242"/>
                  </a:lnTo>
                  <a:lnTo>
                    <a:pt x="1554" y="131417"/>
                  </a:lnTo>
                  <a:lnTo>
                    <a:pt x="1520" y="131636"/>
                  </a:lnTo>
                  <a:lnTo>
                    <a:pt x="1495" y="131811"/>
                  </a:lnTo>
                  <a:lnTo>
                    <a:pt x="1444" y="132249"/>
                  </a:lnTo>
                  <a:lnTo>
                    <a:pt x="1418" y="132775"/>
                  </a:lnTo>
                  <a:lnTo>
                    <a:pt x="1410" y="133301"/>
                  </a:lnTo>
                  <a:lnTo>
                    <a:pt x="1266" y="132994"/>
                  </a:lnTo>
                  <a:lnTo>
                    <a:pt x="1121" y="132775"/>
                  </a:lnTo>
                  <a:lnTo>
                    <a:pt x="1045" y="132688"/>
                  </a:lnTo>
                  <a:lnTo>
                    <a:pt x="968" y="132644"/>
                  </a:lnTo>
                  <a:lnTo>
                    <a:pt x="824" y="132644"/>
                  </a:lnTo>
                  <a:lnTo>
                    <a:pt x="756" y="132688"/>
                  </a:lnTo>
                  <a:lnTo>
                    <a:pt x="688" y="132775"/>
                  </a:lnTo>
                  <a:lnTo>
                    <a:pt x="629" y="132951"/>
                  </a:lnTo>
                  <a:lnTo>
                    <a:pt x="569" y="133126"/>
                  </a:lnTo>
                  <a:lnTo>
                    <a:pt x="518" y="133389"/>
                  </a:lnTo>
                  <a:lnTo>
                    <a:pt x="468" y="133652"/>
                  </a:lnTo>
                  <a:lnTo>
                    <a:pt x="425" y="134046"/>
                  </a:lnTo>
                  <a:lnTo>
                    <a:pt x="400" y="134440"/>
                  </a:lnTo>
                  <a:lnTo>
                    <a:pt x="383" y="134791"/>
                  </a:lnTo>
                  <a:lnTo>
                    <a:pt x="374" y="135098"/>
                  </a:lnTo>
                  <a:lnTo>
                    <a:pt x="383" y="135404"/>
                  </a:lnTo>
                  <a:lnTo>
                    <a:pt x="400" y="135711"/>
                  </a:lnTo>
                  <a:lnTo>
                    <a:pt x="417" y="135974"/>
                  </a:lnTo>
                  <a:lnTo>
                    <a:pt x="451" y="136281"/>
                  </a:lnTo>
                  <a:lnTo>
                    <a:pt x="485" y="136500"/>
                  </a:lnTo>
                  <a:lnTo>
                    <a:pt x="535" y="136719"/>
                  </a:lnTo>
                  <a:lnTo>
                    <a:pt x="578" y="136894"/>
                  </a:lnTo>
                  <a:lnTo>
                    <a:pt x="620" y="137026"/>
                  </a:lnTo>
                  <a:lnTo>
                    <a:pt x="714" y="137245"/>
                  </a:lnTo>
                  <a:lnTo>
                    <a:pt x="807" y="137333"/>
                  </a:lnTo>
                  <a:lnTo>
                    <a:pt x="909" y="137376"/>
                  </a:lnTo>
                  <a:lnTo>
                    <a:pt x="867" y="137683"/>
                  </a:lnTo>
                  <a:lnTo>
                    <a:pt x="841" y="138034"/>
                  </a:lnTo>
                  <a:lnTo>
                    <a:pt x="816" y="138340"/>
                  </a:lnTo>
                  <a:lnTo>
                    <a:pt x="799" y="138691"/>
                  </a:lnTo>
                  <a:lnTo>
                    <a:pt x="790" y="139041"/>
                  </a:lnTo>
                  <a:lnTo>
                    <a:pt x="782" y="139392"/>
                  </a:lnTo>
                  <a:lnTo>
                    <a:pt x="790" y="139743"/>
                  </a:lnTo>
                  <a:lnTo>
                    <a:pt x="799" y="140093"/>
                  </a:lnTo>
                  <a:lnTo>
                    <a:pt x="816" y="140444"/>
                  </a:lnTo>
                  <a:lnTo>
                    <a:pt x="841" y="140794"/>
                  </a:lnTo>
                  <a:lnTo>
                    <a:pt x="875" y="141101"/>
                  </a:lnTo>
                  <a:lnTo>
                    <a:pt x="918" y="141408"/>
                  </a:lnTo>
                  <a:lnTo>
                    <a:pt x="968" y="141671"/>
                  </a:lnTo>
                  <a:lnTo>
                    <a:pt x="1028" y="141934"/>
                  </a:lnTo>
                  <a:lnTo>
                    <a:pt x="1087" y="142153"/>
                  </a:lnTo>
                  <a:lnTo>
                    <a:pt x="1164" y="142328"/>
                  </a:lnTo>
                  <a:lnTo>
                    <a:pt x="1274" y="142547"/>
                  </a:lnTo>
                  <a:lnTo>
                    <a:pt x="1376" y="142635"/>
                  </a:lnTo>
                  <a:lnTo>
                    <a:pt x="1486" y="142635"/>
                  </a:lnTo>
                  <a:lnTo>
                    <a:pt x="1588" y="142547"/>
                  </a:lnTo>
                  <a:lnTo>
                    <a:pt x="1682" y="142372"/>
                  </a:lnTo>
                  <a:lnTo>
                    <a:pt x="1775" y="142109"/>
                  </a:lnTo>
                  <a:lnTo>
                    <a:pt x="1860" y="141846"/>
                  </a:lnTo>
                  <a:lnTo>
                    <a:pt x="1928" y="141452"/>
                  </a:lnTo>
                  <a:lnTo>
                    <a:pt x="1987" y="141057"/>
                  </a:lnTo>
                  <a:lnTo>
                    <a:pt x="2038" y="140619"/>
                  </a:lnTo>
                  <a:lnTo>
                    <a:pt x="2081" y="140137"/>
                  </a:lnTo>
                  <a:lnTo>
                    <a:pt x="2098" y="139611"/>
                  </a:lnTo>
                  <a:lnTo>
                    <a:pt x="2106" y="139085"/>
                  </a:lnTo>
                  <a:lnTo>
                    <a:pt x="2089" y="138559"/>
                  </a:lnTo>
                  <a:lnTo>
                    <a:pt x="2055" y="138034"/>
                  </a:lnTo>
                  <a:lnTo>
                    <a:pt x="2004" y="137464"/>
                  </a:lnTo>
                  <a:lnTo>
                    <a:pt x="1987" y="137420"/>
                  </a:lnTo>
                  <a:lnTo>
                    <a:pt x="1970" y="137420"/>
                  </a:lnTo>
                  <a:lnTo>
                    <a:pt x="1953" y="137508"/>
                  </a:lnTo>
                  <a:lnTo>
                    <a:pt x="1953" y="137595"/>
                  </a:lnTo>
                  <a:lnTo>
                    <a:pt x="1962" y="137990"/>
                  </a:lnTo>
                  <a:lnTo>
                    <a:pt x="1962" y="138340"/>
                  </a:lnTo>
                  <a:lnTo>
                    <a:pt x="1962" y="138735"/>
                  </a:lnTo>
                  <a:lnTo>
                    <a:pt x="1953" y="139129"/>
                  </a:lnTo>
                  <a:lnTo>
                    <a:pt x="1936" y="139480"/>
                  </a:lnTo>
                  <a:lnTo>
                    <a:pt x="1911" y="139830"/>
                  </a:lnTo>
                  <a:lnTo>
                    <a:pt x="1885" y="140181"/>
                  </a:lnTo>
                  <a:lnTo>
                    <a:pt x="1852" y="140488"/>
                  </a:lnTo>
                  <a:lnTo>
                    <a:pt x="1809" y="140794"/>
                  </a:lnTo>
                  <a:lnTo>
                    <a:pt x="1767" y="141013"/>
                  </a:lnTo>
                  <a:lnTo>
                    <a:pt x="1707" y="141232"/>
                  </a:lnTo>
                  <a:lnTo>
                    <a:pt x="1648" y="141408"/>
                  </a:lnTo>
                  <a:lnTo>
                    <a:pt x="1588" y="141539"/>
                  </a:lnTo>
                  <a:lnTo>
                    <a:pt x="1512" y="141583"/>
                  </a:lnTo>
                  <a:lnTo>
                    <a:pt x="1435" y="141627"/>
                  </a:lnTo>
                  <a:lnTo>
                    <a:pt x="1351" y="141539"/>
                  </a:lnTo>
                  <a:lnTo>
                    <a:pt x="1274" y="141408"/>
                  </a:lnTo>
                  <a:lnTo>
                    <a:pt x="1198" y="141232"/>
                  </a:lnTo>
                  <a:lnTo>
                    <a:pt x="1138" y="141013"/>
                  </a:lnTo>
                  <a:lnTo>
                    <a:pt x="1087" y="140750"/>
                  </a:lnTo>
                  <a:lnTo>
                    <a:pt x="1045" y="140444"/>
                  </a:lnTo>
                  <a:lnTo>
                    <a:pt x="1019" y="140137"/>
                  </a:lnTo>
                  <a:lnTo>
                    <a:pt x="994" y="139786"/>
                  </a:lnTo>
                  <a:lnTo>
                    <a:pt x="985" y="139436"/>
                  </a:lnTo>
                  <a:lnTo>
                    <a:pt x="985" y="139085"/>
                  </a:lnTo>
                  <a:lnTo>
                    <a:pt x="1002" y="138691"/>
                  </a:lnTo>
                  <a:lnTo>
                    <a:pt x="1019" y="138384"/>
                  </a:lnTo>
                  <a:lnTo>
                    <a:pt x="1053" y="138034"/>
                  </a:lnTo>
                  <a:lnTo>
                    <a:pt x="1104" y="137771"/>
                  </a:lnTo>
                  <a:lnTo>
                    <a:pt x="1155" y="137508"/>
                  </a:lnTo>
                  <a:lnTo>
                    <a:pt x="1223" y="137289"/>
                  </a:lnTo>
                  <a:lnTo>
                    <a:pt x="1308" y="137113"/>
                  </a:lnTo>
                  <a:lnTo>
                    <a:pt x="1342" y="136982"/>
                  </a:lnTo>
                  <a:lnTo>
                    <a:pt x="1368" y="136850"/>
                  </a:lnTo>
                  <a:lnTo>
                    <a:pt x="1376" y="136675"/>
                  </a:lnTo>
                  <a:lnTo>
                    <a:pt x="1376" y="136456"/>
                  </a:lnTo>
                  <a:lnTo>
                    <a:pt x="1359" y="136281"/>
                  </a:lnTo>
                  <a:lnTo>
                    <a:pt x="1334" y="136149"/>
                  </a:lnTo>
                  <a:lnTo>
                    <a:pt x="1291" y="136062"/>
                  </a:lnTo>
                  <a:lnTo>
                    <a:pt x="1249" y="136106"/>
                  </a:lnTo>
                  <a:lnTo>
                    <a:pt x="1130" y="136237"/>
                  </a:lnTo>
                  <a:lnTo>
                    <a:pt x="968" y="136368"/>
                  </a:lnTo>
                  <a:lnTo>
                    <a:pt x="892" y="136412"/>
                  </a:lnTo>
                  <a:lnTo>
                    <a:pt x="824" y="136368"/>
                  </a:lnTo>
                  <a:lnTo>
                    <a:pt x="756" y="136281"/>
                  </a:lnTo>
                  <a:lnTo>
                    <a:pt x="731" y="136193"/>
                  </a:lnTo>
                  <a:lnTo>
                    <a:pt x="714" y="136106"/>
                  </a:lnTo>
                  <a:lnTo>
                    <a:pt x="612" y="134528"/>
                  </a:lnTo>
                  <a:lnTo>
                    <a:pt x="833" y="133695"/>
                  </a:lnTo>
                  <a:lnTo>
                    <a:pt x="875" y="133608"/>
                  </a:lnTo>
                  <a:lnTo>
                    <a:pt x="1002" y="133608"/>
                  </a:lnTo>
                  <a:lnTo>
                    <a:pt x="1096" y="133695"/>
                  </a:lnTo>
                  <a:lnTo>
                    <a:pt x="1181" y="133871"/>
                  </a:lnTo>
                  <a:lnTo>
                    <a:pt x="1274" y="134046"/>
                  </a:lnTo>
                  <a:lnTo>
                    <a:pt x="1359" y="134265"/>
                  </a:lnTo>
                  <a:lnTo>
                    <a:pt x="1503" y="134703"/>
                  </a:lnTo>
                  <a:lnTo>
                    <a:pt x="1537" y="134791"/>
                  </a:lnTo>
                  <a:lnTo>
                    <a:pt x="1571" y="134791"/>
                  </a:lnTo>
                  <a:lnTo>
                    <a:pt x="1605" y="134747"/>
                  </a:lnTo>
                  <a:lnTo>
                    <a:pt x="1622" y="134616"/>
                  </a:lnTo>
                  <a:lnTo>
                    <a:pt x="1648" y="134484"/>
                  </a:lnTo>
                  <a:lnTo>
                    <a:pt x="1656" y="134353"/>
                  </a:lnTo>
                  <a:lnTo>
                    <a:pt x="1656" y="134177"/>
                  </a:lnTo>
                  <a:lnTo>
                    <a:pt x="1648" y="134002"/>
                  </a:lnTo>
                  <a:lnTo>
                    <a:pt x="1622" y="133695"/>
                  </a:lnTo>
                  <a:lnTo>
                    <a:pt x="1605" y="133433"/>
                  </a:lnTo>
                  <a:lnTo>
                    <a:pt x="1605" y="133170"/>
                  </a:lnTo>
                  <a:lnTo>
                    <a:pt x="1605" y="132951"/>
                  </a:lnTo>
                  <a:lnTo>
                    <a:pt x="1622" y="132731"/>
                  </a:lnTo>
                  <a:lnTo>
                    <a:pt x="1639" y="132556"/>
                  </a:lnTo>
                  <a:lnTo>
                    <a:pt x="1665" y="132381"/>
                  </a:lnTo>
                  <a:lnTo>
                    <a:pt x="1699" y="132249"/>
                  </a:lnTo>
                  <a:lnTo>
                    <a:pt x="1733" y="132118"/>
                  </a:lnTo>
                  <a:lnTo>
                    <a:pt x="1775" y="132030"/>
                  </a:lnTo>
                  <a:lnTo>
                    <a:pt x="1818" y="131986"/>
                  </a:lnTo>
                  <a:lnTo>
                    <a:pt x="1860" y="131943"/>
                  </a:lnTo>
                  <a:lnTo>
                    <a:pt x="1902" y="131899"/>
                  </a:lnTo>
                  <a:lnTo>
                    <a:pt x="1953" y="131899"/>
                  </a:lnTo>
                  <a:lnTo>
                    <a:pt x="2004" y="131943"/>
                  </a:lnTo>
                  <a:lnTo>
                    <a:pt x="2047" y="132030"/>
                  </a:lnTo>
                  <a:lnTo>
                    <a:pt x="2089" y="132118"/>
                  </a:lnTo>
                  <a:lnTo>
                    <a:pt x="2132" y="132249"/>
                  </a:lnTo>
                  <a:lnTo>
                    <a:pt x="2157" y="132425"/>
                  </a:lnTo>
                  <a:lnTo>
                    <a:pt x="2183" y="132556"/>
                  </a:lnTo>
                  <a:lnTo>
                    <a:pt x="2191" y="132731"/>
                  </a:lnTo>
                  <a:lnTo>
                    <a:pt x="2208" y="132951"/>
                  </a:lnTo>
                  <a:lnTo>
                    <a:pt x="2217" y="133345"/>
                  </a:lnTo>
                  <a:lnTo>
                    <a:pt x="2200" y="133739"/>
                  </a:lnTo>
                  <a:lnTo>
                    <a:pt x="2183" y="134134"/>
                  </a:lnTo>
                  <a:lnTo>
                    <a:pt x="2149" y="134528"/>
                  </a:lnTo>
                  <a:lnTo>
                    <a:pt x="2115" y="134835"/>
                  </a:lnTo>
                  <a:lnTo>
                    <a:pt x="2106" y="135010"/>
                  </a:lnTo>
                  <a:lnTo>
                    <a:pt x="2106" y="135185"/>
                  </a:lnTo>
                  <a:lnTo>
                    <a:pt x="2115" y="135317"/>
                  </a:lnTo>
                  <a:lnTo>
                    <a:pt x="2140" y="135448"/>
                  </a:lnTo>
                  <a:lnTo>
                    <a:pt x="2166" y="135580"/>
                  </a:lnTo>
                  <a:lnTo>
                    <a:pt x="2191" y="135624"/>
                  </a:lnTo>
                  <a:lnTo>
                    <a:pt x="2225" y="135624"/>
                  </a:lnTo>
                  <a:lnTo>
                    <a:pt x="2259" y="135536"/>
                  </a:lnTo>
                  <a:lnTo>
                    <a:pt x="2293" y="135404"/>
                  </a:lnTo>
                  <a:lnTo>
                    <a:pt x="2335" y="135317"/>
                  </a:lnTo>
                  <a:lnTo>
                    <a:pt x="2369" y="135273"/>
                  </a:lnTo>
                  <a:lnTo>
                    <a:pt x="2412" y="135229"/>
                  </a:lnTo>
                  <a:lnTo>
                    <a:pt x="2446" y="135229"/>
                  </a:lnTo>
                  <a:lnTo>
                    <a:pt x="2488" y="135273"/>
                  </a:lnTo>
                  <a:lnTo>
                    <a:pt x="2531" y="135317"/>
                  </a:lnTo>
                  <a:lnTo>
                    <a:pt x="2573" y="135404"/>
                  </a:lnTo>
                  <a:lnTo>
                    <a:pt x="2650" y="137070"/>
                  </a:lnTo>
                  <a:lnTo>
                    <a:pt x="2624" y="137333"/>
                  </a:lnTo>
                  <a:lnTo>
                    <a:pt x="2607" y="137552"/>
                  </a:lnTo>
                  <a:lnTo>
                    <a:pt x="2573" y="137683"/>
                  </a:lnTo>
                  <a:lnTo>
                    <a:pt x="2548" y="137771"/>
                  </a:lnTo>
                  <a:lnTo>
                    <a:pt x="2514" y="137815"/>
                  </a:lnTo>
                  <a:lnTo>
                    <a:pt x="2480" y="137815"/>
                  </a:lnTo>
                  <a:lnTo>
                    <a:pt x="2437" y="137771"/>
                  </a:lnTo>
                  <a:lnTo>
                    <a:pt x="2403" y="137683"/>
                  </a:lnTo>
                  <a:lnTo>
                    <a:pt x="2335" y="137420"/>
                  </a:lnTo>
                  <a:lnTo>
                    <a:pt x="2268" y="137157"/>
                  </a:lnTo>
                  <a:lnTo>
                    <a:pt x="2217" y="136850"/>
                  </a:lnTo>
                  <a:lnTo>
                    <a:pt x="2191" y="136631"/>
                  </a:lnTo>
                  <a:lnTo>
                    <a:pt x="2166" y="136456"/>
                  </a:lnTo>
                  <a:lnTo>
                    <a:pt x="2132" y="136368"/>
                  </a:lnTo>
                  <a:lnTo>
                    <a:pt x="2098" y="136368"/>
                  </a:lnTo>
                  <a:lnTo>
                    <a:pt x="2064" y="136412"/>
                  </a:lnTo>
                  <a:lnTo>
                    <a:pt x="2030" y="136500"/>
                  </a:lnTo>
                  <a:lnTo>
                    <a:pt x="2004" y="136631"/>
                  </a:lnTo>
                  <a:lnTo>
                    <a:pt x="1996" y="136850"/>
                  </a:lnTo>
                  <a:lnTo>
                    <a:pt x="1996" y="137026"/>
                  </a:lnTo>
                  <a:lnTo>
                    <a:pt x="2030" y="137420"/>
                  </a:lnTo>
                  <a:lnTo>
                    <a:pt x="2064" y="137727"/>
                  </a:lnTo>
                  <a:lnTo>
                    <a:pt x="2106" y="137990"/>
                  </a:lnTo>
                  <a:lnTo>
                    <a:pt x="2166" y="138253"/>
                  </a:lnTo>
                  <a:lnTo>
                    <a:pt x="2217" y="138428"/>
                  </a:lnTo>
                  <a:lnTo>
                    <a:pt x="2285" y="138603"/>
                  </a:lnTo>
                  <a:lnTo>
                    <a:pt x="2344" y="138691"/>
                  </a:lnTo>
                  <a:lnTo>
                    <a:pt x="2412" y="138735"/>
                  </a:lnTo>
                  <a:lnTo>
                    <a:pt x="2480" y="138735"/>
                  </a:lnTo>
                  <a:lnTo>
                    <a:pt x="2548" y="138691"/>
                  </a:lnTo>
                  <a:lnTo>
                    <a:pt x="2607" y="138603"/>
                  </a:lnTo>
                  <a:lnTo>
                    <a:pt x="2667" y="138472"/>
                  </a:lnTo>
                  <a:lnTo>
                    <a:pt x="2726" y="138253"/>
                  </a:lnTo>
                  <a:lnTo>
                    <a:pt x="2777" y="137990"/>
                  </a:lnTo>
                  <a:lnTo>
                    <a:pt x="2819" y="137683"/>
                  </a:lnTo>
                  <a:lnTo>
                    <a:pt x="2853" y="137289"/>
                  </a:lnTo>
                  <a:lnTo>
                    <a:pt x="2870" y="136982"/>
                  </a:lnTo>
                  <a:lnTo>
                    <a:pt x="2887" y="136631"/>
                  </a:lnTo>
                  <a:lnTo>
                    <a:pt x="2887" y="136325"/>
                  </a:lnTo>
                  <a:lnTo>
                    <a:pt x="2879" y="136062"/>
                  </a:lnTo>
                  <a:lnTo>
                    <a:pt x="2870" y="135755"/>
                  </a:lnTo>
                  <a:lnTo>
                    <a:pt x="2845" y="135492"/>
                  </a:lnTo>
                  <a:lnTo>
                    <a:pt x="2819" y="135273"/>
                  </a:lnTo>
                  <a:lnTo>
                    <a:pt x="2785" y="135010"/>
                  </a:lnTo>
                  <a:lnTo>
                    <a:pt x="2752" y="134835"/>
                  </a:lnTo>
                  <a:lnTo>
                    <a:pt x="2709" y="134659"/>
                  </a:lnTo>
                  <a:lnTo>
                    <a:pt x="2658" y="134484"/>
                  </a:lnTo>
                  <a:lnTo>
                    <a:pt x="2607" y="134397"/>
                  </a:lnTo>
                  <a:lnTo>
                    <a:pt x="2556" y="134309"/>
                  </a:lnTo>
                  <a:lnTo>
                    <a:pt x="2505" y="134221"/>
                  </a:lnTo>
                  <a:lnTo>
                    <a:pt x="2446" y="134177"/>
                  </a:lnTo>
                  <a:lnTo>
                    <a:pt x="2386" y="134221"/>
                  </a:lnTo>
                  <a:lnTo>
                    <a:pt x="2395" y="134046"/>
                  </a:lnTo>
                  <a:lnTo>
                    <a:pt x="2412" y="134002"/>
                  </a:lnTo>
                  <a:lnTo>
                    <a:pt x="2429" y="133827"/>
                  </a:lnTo>
                  <a:lnTo>
                    <a:pt x="2819" y="127342"/>
                  </a:lnTo>
                  <a:lnTo>
                    <a:pt x="3023" y="124099"/>
                  </a:lnTo>
                  <a:lnTo>
                    <a:pt x="3227" y="120856"/>
                  </a:lnTo>
                  <a:lnTo>
                    <a:pt x="3439" y="117657"/>
                  </a:lnTo>
                  <a:lnTo>
                    <a:pt x="3652" y="114415"/>
                  </a:lnTo>
                  <a:lnTo>
                    <a:pt x="3881" y="111216"/>
                  </a:lnTo>
                  <a:lnTo>
                    <a:pt x="4110" y="108061"/>
                  </a:lnTo>
                  <a:lnTo>
                    <a:pt x="4169" y="107754"/>
                  </a:lnTo>
                  <a:lnTo>
                    <a:pt x="4373" y="106790"/>
                  </a:lnTo>
                  <a:lnTo>
                    <a:pt x="4577" y="105826"/>
                  </a:lnTo>
                  <a:lnTo>
                    <a:pt x="4976" y="103854"/>
                  </a:lnTo>
                  <a:lnTo>
                    <a:pt x="4908" y="107141"/>
                  </a:lnTo>
                  <a:lnTo>
                    <a:pt x="4857" y="110427"/>
                  </a:lnTo>
                  <a:lnTo>
                    <a:pt x="4806" y="113714"/>
                  </a:lnTo>
                  <a:lnTo>
                    <a:pt x="4772" y="117044"/>
                  </a:lnTo>
                  <a:lnTo>
                    <a:pt x="4738" y="120637"/>
                  </a:lnTo>
                  <a:lnTo>
                    <a:pt x="4721" y="124230"/>
                  </a:lnTo>
                  <a:lnTo>
                    <a:pt x="4713" y="125370"/>
                  </a:lnTo>
                  <a:lnTo>
                    <a:pt x="4696" y="126640"/>
                  </a:lnTo>
                  <a:lnTo>
                    <a:pt x="4696" y="127867"/>
                  </a:lnTo>
                  <a:lnTo>
                    <a:pt x="4696" y="128481"/>
                  </a:lnTo>
                  <a:lnTo>
                    <a:pt x="4713" y="129094"/>
                  </a:lnTo>
                  <a:lnTo>
                    <a:pt x="4687" y="128788"/>
                  </a:lnTo>
                  <a:lnTo>
                    <a:pt x="4662" y="128481"/>
                  </a:lnTo>
                  <a:lnTo>
                    <a:pt x="4628" y="128218"/>
                  </a:lnTo>
                  <a:lnTo>
                    <a:pt x="4585" y="127911"/>
                  </a:lnTo>
                  <a:lnTo>
                    <a:pt x="4518" y="127604"/>
                  </a:lnTo>
                  <a:lnTo>
                    <a:pt x="4450" y="127342"/>
                  </a:lnTo>
                  <a:lnTo>
                    <a:pt x="4373" y="127122"/>
                  </a:lnTo>
                  <a:lnTo>
                    <a:pt x="4297" y="126991"/>
                  </a:lnTo>
                  <a:lnTo>
                    <a:pt x="4212" y="126947"/>
                  </a:lnTo>
                  <a:lnTo>
                    <a:pt x="4135" y="126947"/>
                  </a:lnTo>
                  <a:lnTo>
                    <a:pt x="4051" y="127035"/>
                  </a:lnTo>
                  <a:lnTo>
                    <a:pt x="3966" y="127210"/>
                  </a:lnTo>
                  <a:lnTo>
                    <a:pt x="3915" y="127342"/>
                  </a:lnTo>
                  <a:lnTo>
                    <a:pt x="3864" y="127473"/>
                  </a:lnTo>
                  <a:lnTo>
                    <a:pt x="3830" y="127692"/>
                  </a:lnTo>
                  <a:lnTo>
                    <a:pt x="3787" y="127867"/>
                  </a:lnTo>
                  <a:lnTo>
                    <a:pt x="3762" y="128043"/>
                  </a:lnTo>
                  <a:lnTo>
                    <a:pt x="3736" y="128262"/>
                  </a:lnTo>
                  <a:lnTo>
                    <a:pt x="3719" y="128481"/>
                  </a:lnTo>
                  <a:lnTo>
                    <a:pt x="3702" y="128744"/>
                  </a:lnTo>
                  <a:lnTo>
                    <a:pt x="3685" y="129182"/>
                  </a:lnTo>
                  <a:lnTo>
                    <a:pt x="3685" y="129664"/>
                  </a:lnTo>
                  <a:lnTo>
                    <a:pt x="3711" y="130146"/>
                  </a:lnTo>
                  <a:lnTo>
                    <a:pt x="3745" y="130628"/>
                  </a:lnTo>
                  <a:lnTo>
                    <a:pt x="3745" y="130628"/>
                  </a:lnTo>
                  <a:lnTo>
                    <a:pt x="3669" y="130584"/>
                  </a:lnTo>
                  <a:lnTo>
                    <a:pt x="3592" y="130540"/>
                  </a:lnTo>
                  <a:lnTo>
                    <a:pt x="3516" y="130584"/>
                  </a:lnTo>
                  <a:lnTo>
                    <a:pt x="3439" y="130628"/>
                  </a:lnTo>
                  <a:lnTo>
                    <a:pt x="3363" y="130716"/>
                  </a:lnTo>
                  <a:lnTo>
                    <a:pt x="3286" y="130847"/>
                  </a:lnTo>
                  <a:lnTo>
                    <a:pt x="3219" y="131022"/>
                  </a:lnTo>
                  <a:lnTo>
                    <a:pt x="3151" y="131242"/>
                  </a:lnTo>
                  <a:lnTo>
                    <a:pt x="3083" y="131504"/>
                  </a:lnTo>
                  <a:lnTo>
                    <a:pt x="3023" y="131855"/>
                  </a:lnTo>
                  <a:lnTo>
                    <a:pt x="2972" y="132206"/>
                  </a:lnTo>
                  <a:lnTo>
                    <a:pt x="2938" y="132600"/>
                  </a:lnTo>
                  <a:lnTo>
                    <a:pt x="2913" y="133038"/>
                  </a:lnTo>
                  <a:lnTo>
                    <a:pt x="2896" y="133476"/>
                  </a:lnTo>
                  <a:lnTo>
                    <a:pt x="2904" y="133915"/>
                  </a:lnTo>
                  <a:lnTo>
                    <a:pt x="2930" y="134353"/>
                  </a:lnTo>
                  <a:lnTo>
                    <a:pt x="2964" y="134791"/>
                  </a:lnTo>
                  <a:lnTo>
                    <a:pt x="3006" y="135185"/>
                  </a:lnTo>
                  <a:lnTo>
                    <a:pt x="3057" y="135536"/>
                  </a:lnTo>
                  <a:lnTo>
                    <a:pt x="3117" y="135799"/>
                  </a:lnTo>
                  <a:lnTo>
                    <a:pt x="3185" y="136018"/>
                  </a:lnTo>
                  <a:lnTo>
                    <a:pt x="3252" y="136237"/>
                  </a:lnTo>
                  <a:lnTo>
                    <a:pt x="3329" y="136368"/>
                  </a:lnTo>
                  <a:lnTo>
                    <a:pt x="3405" y="136456"/>
                  </a:lnTo>
                  <a:lnTo>
                    <a:pt x="3482" y="136500"/>
                  </a:lnTo>
                  <a:lnTo>
                    <a:pt x="3652" y="136500"/>
                  </a:lnTo>
                  <a:lnTo>
                    <a:pt x="3728" y="136412"/>
                  </a:lnTo>
                  <a:lnTo>
                    <a:pt x="3804" y="136281"/>
                  </a:lnTo>
                  <a:lnTo>
                    <a:pt x="3881" y="136106"/>
                  </a:lnTo>
                  <a:lnTo>
                    <a:pt x="3957" y="135886"/>
                  </a:lnTo>
                  <a:lnTo>
                    <a:pt x="4017" y="135624"/>
                  </a:lnTo>
                  <a:lnTo>
                    <a:pt x="4025" y="136062"/>
                  </a:lnTo>
                  <a:lnTo>
                    <a:pt x="4034" y="136456"/>
                  </a:lnTo>
                  <a:lnTo>
                    <a:pt x="4051" y="136850"/>
                  </a:lnTo>
                  <a:lnTo>
                    <a:pt x="4076" y="137245"/>
                  </a:lnTo>
                  <a:lnTo>
                    <a:pt x="4110" y="137595"/>
                  </a:lnTo>
                  <a:lnTo>
                    <a:pt x="4152" y="137946"/>
                  </a:lnTo>
                  <a:lnTo>
                    <a:pt x="4195" y="138297"/>
                  </a:lnTo>
                  <a:lnTo>
                    <a:pt x="4246" y="138559"/>
                  </a:lnTo>
                  <a:lnTo>
                    <a:pt x="4305" y="138866"/>
                  </a:lnTo>
                  <a:lnTo>
                    <a:pt x="4365" y="139085"/>
                  </a:lnTo>
                  <a:lnTo>
                    <a:pt x="4433" y="139261"/>
                  </a:lnTo>
                  <a:lnTo>
                    <a:pt x="4501" y="139436"/>
                  </a:lnTo>
                  <a:lnTo>
                    <a:pt x="4577" y="139524"/>
                  </a:lnTo>
                  <a:lnTo>
                    <a:pt x="4653" y="139611"/>
                  </a:lnTo>
                  <a:lnTo>
                    <a:pt x="4738" y="139611"/>
                  </a:lnTo>
                  <a:lnTo>
                    <a:pt x="4832" y="139567"/>
                  </a:lnTo>
                  <a:lnTo>
                    <a:pt x="4908" y="139436"/>
                  </a:lnTo>
                  <a:lnTo>
                    <a:pt x="4976" y="139304"/>
                  </a:lnTo>
                  <a:lnTo>
                    <a:pt x="5044" y="139129"/>
                  </a:lnTo>
                  <a:lnTo>
                    <a:pt x="5103" y="138910"/>
                  </a:lnTo>
                  <a:lnTo>
                    <a:pt x="5154" y="138691"/>
                  </a:lnTo>
                  <a:lnTo>
                    <a:pt x="5197" y="138428"/>
                  </a:lnTo>
                  <a:lnTo>
                    <a:pt x="5231" y="138121"/>
                  </a:lnTo>
                  <a:lnTo>
                    <a:pt x="5265" y="137815"/>
                  </a:lnTo>
                  <a:lnTo>
                    <a:pt x="5282" y="137508"/>
                  </a:lnTo>
                  <a:lnTo>
                    <a:pt x="5299" y="137157"/>
                  </a:lnTo>
                  <a:lnTo>
                    <a:pt x="5307" y="136807"/>
                  </a:lnTo>
                  <a:lnTo>
                    <a:pt x="5307" y="136500"/>
                  </a:lnTo>
                  <a:lnTo>
                    <a:pt x="5299" y="136149"/>
                  </a:lnTo>
                  <a:lnTo>
                    <a:pt x="5282" y="135843"/>
                  </a:lnTo>
                  <a:lnTo>
                    <a:pt x="5256" y="135492"/>
                  </a:lnTo>
                  <a:lnTo>
                    <a:pt x="5222" y="135185"/>
                  </a:lnTo>
                  <a:lnTo>
                    <a:pt x="5282" y="135098"/>
                  </a:lnTo>
                  <a:lnTo>
                    <a:pt x="5341" y="134966"/>
                  </a:lnTo>
                  <a:lnTo>
                    <a:pt x="5401" y="134835"/>
                  </a:lnTo>
                  <a:lnTo>
                    <a:pt x="5452" y="134616"/>
                  </a:lnTo>
                  <a:lnTo>
                    <a:pt x="5502" y="134440"/>
                  </a:lnTo>
                  <a:lnTo>
                    <a:pt x="5545" y="134177"/>
                  </a:lnTo>
                  <a:lnTo>
                    <a:pt x="5587" y="133915"/>
                  </a:lnTo>
                  <a:lnTo>
                    <a:pt x="5621" y="133652"/>
                  </a:lnTo>
                  <a:lnTo>
                    <a:pt x="5647" y="133345"/>
                  </a:lnTo>
                  <a:lnTo>
                    <a:pt x="5664" y="133038"/>
                  </a:lnTo>
                  <a:lnTo>
                    <a:pt x="5681" y="132731"/>
                  </a:lnTo>
                  <a:lnTo>
                    <a:pt x="5681" y="132381"/>
                  </a:lnTo>
                  <a:lnTo>
                    <a:pt x="5681" y="132030"/>
                  </a:lnTo>
                  <a:lnTo>
                    <a:pt x="5664" y="131680"/>
                  </a:lnTo>
                  <a:lnTo>
                    <a:pt x="5647" y="131329"/>
                  </a:lnTo>
                  <a:lnTo>
                    <a:pt x="5613" y="130979"/>
                  </a:lnTo>
                  <a:lnTo>
                    <a:pt x="5579" y="130716"/>
                  </a:lnTo>
                  <a:lnTo>
                    <a:pt x="5545" y="130453"/>
                  </a:lnTo>
                  <a:lnTo>
                    <a:pt x="5502" y="130234"/>
                  </a:lnTo>
                  <a:lnTo>
                    <a:pt x="5460" y="130058"/>
                  </a:lnTo>
                  <a:lnTo>
                    <a:pt x="5418" y="129883"/>
                  </a:lnTo>
                  <a:lnTo>
                    <a:pt x="5375" y="129752"/>
                  </a:lnTo>
                  <a:lnTo>
                    <a:pt x="5324" y="129620"/>
                  </a:lnTo>
                  <a:lnTo>
                    <a:pt x="5273" y="129576"/>
                  </a:lnTo>
                  <a:lnTo>
                    <a:pt x="5180" y="129445"/>
                  </a:lnTo>
                  <a:lnTo>
                    <a:pt x="5078" y="129445"/>
                  </a:lnTo>
                  <a:lnTo>
                    <a:pt x="4976" y="129576"/>
                  </a:lnTo>
                  <a:lnTo>
                    <a:pt x="4874" y="129752"/>
                  </a:lnTo>
                  <a:lnTo>
                    <a:pt x="4874" y="129752"/>
                  </a:lnTo>
                  <a:lnTo>
                    <a:pt x="4900" y="129094"/>
                  </a:lnTo>
                  <a:lnTo>
                    <a:pt x="4908" y="128393"/>
                  </a:lnTo>
                  <a:lnTo>
                    <a:pt x="4917" y="127692"/>
                  </a:lnTo>
                  <a:lnTo>
                    <a:pt x="4917" y="126947"/>
                  </a:lnTo>
                  <a:lnTo>
                    <a:pt x="4917" y="125545"/>
                  </a:lnTo>
                  <a:lnTo>
                    <a:pt x="4908" y="124230"/>
                  </a:lnTo>
                  <a:lnTo>
                    <a:pt x="4934" y="120637"/>
                  </a:lnTo>
                  <a:lnTo>
                    <a:pt x="4968" y="117044"/>
                  </a:lnTo>
                  <a:lnTo>
                    <a:pt x="5010" y="113451"/>
                  </a:lnTo>
                  <a:lnTo>
                    <a:pt x="5061" y="109857"/>
                  </a:lnTo>
                  <a:lnTo>
                    <a:pt x="5129" y="106308"/>
                  </a:lnTo>
                  <a:lnTo>
                    <a:pt x="5197" y="102715"/>
                  </a:lnTo>
                  <a:lnTo>
                    <a:pt x="5630" y="100348"/>
                  </a:lnTo>
                  <a:lnTo>
                    <a:pt x="6054" y="97938"/>
                  </a:lnTo>
                  <a:lnTo>
                    <a:pt x="6088" y="97763"/>
                  </a:lnTo>
                  <a:lnTo>
                    <a:pt x="6496" y="95879"/>
                  </a:lnTo>
                  <a:lnTo>
                    <a:pt x="6903" y="93995"/>
                  </a:lnTo>
                  <a:lnTo>
                    <a:pt x="7311" y="92154"/>
                  </a:lnTo>
                  <a:lnTo>
                    <a:pt x="7735" y="90358"/>
                  </a:lnTo>
                  <a:lnTo>
                    <a:pt x="7642" y="91015"/>
                  </a:lnTo>
                  <a:lnTo>
                    <a:pt x="7566" y="91716"/>
                  </a:lnTo>
                  <a:lnTo>
                    <a:pt x="7489" y="92417"/>
                  </a:lnTo>
                  <a:lnTo>
                    <a:pt x="7421" y="93162"/>
                  </a:lnTo>
                  <a:lnTo>
                    <a:pt x="7294" y="94652"/>
                  </a:lnTo>
                  <a:lnTo>
                    <a:pt x="7175" y="96142"/>
                  </a:lnTo>
                  <a:lnTo>
                    <a:pt x="6666" y="102101"/>
                  </a:lnTo>
                  <a:lnTo>
                    <a:pt x="6445" y="104862"/>
                  </a:lnTo>
                  <a:lnTo>
                    <a:pt x="6335" y="106220"/>
                  </a:lnTo>
                  <a:lnTo>
                    <a:pt x="6241" y="107623"/>
                  </a:lnTo>
                  <a:lnTo>
                    <a:pt x="6156" y="108981"/>
                  </a:lnTo>
                  <a:lnTo>
                    <a:pt x="6071" y="110427"/>
                  </a:lnTo>
                  <a:lnTo>
                    <a:pt x="6003" y="111829"/>
                  </a:lnTo>
                  <a:lnTo>
                    <a:pt x="5944" y="113319"/>
                  </a:lnTo>
                  <a:lnTo>
                    <a:pt x="5842" y="113144"/>
                  </a:lnTo>
                  <a:lnTo>
                    <a:pt x="5749" y="113012"/>
                  </a:lnTo>
                  <a:lnTo>
                    <a:pt x="5647" y="113012"/>
                  </a:lnTo>
                  <a:lnTo>
                    <a:pt x="5553" y="113100"/>
                  </a:lnTo>
                  <a:lnTo>
                    <a:pt x="5460" y="113232"/>
                  </a:lnTo>
                  <a:lnTo>
                    <a:pt x="5418" y="113363"/>
                  </a:lnTo>
                  <a:lnTo>
                    <a:pt x="5375" y="113538"/>
                  </a:lnTo>
                  <a:lnTo>
                    <a:pt x="5333" y="113714"/>
                  </a:lnTo>
                  <a:lnTo>
                    <a:pt x="5290" y="113933"/>
                  </a:lnTo>
                  <a:lnTo>
                    <a:pt x="5248" y="114152"/>
                  </a:lnTo>
                  <a:lnTo>
                    <a:pt x="5214" y="114415"/>
                  </a:lnTo>
                  <a:lnTo>
                    <a:pt x="5171" y="114809"/>
                  </a:lnTo>
                  <a:lnTo>
                    <a:pt x="5146" y="115160"/>
                  </a:lnTo>
                  <a:lnTo>
                    <a:pt x="5137" y="115554"/>
                  </a:lnTo>
                  <a:lnTo>
                    <a:pt x="5137" y="115948"/>
                  </a:lnTo>
                  <a:lnTo>
                    <a:pt x="5146" y="116343"/>
                  </a:lnTo>
                  <a:lnTo>
                    <a:pt x="5171" y="116693"/>
                  </a:lnTo>
                  <a:lnTo>
                    <a:pt x="5205" y="117044"/>
                  </a:lnTo>
                  <a:lnTo>
                    <a:pt x="5248" y="117394"/>
                  </a:lnTo>
                  <a:lnTo>
                    <a:pt x="5307" y="117745"/>
                  </a:lnTo>
                  <a:lnTo>
                    <a:pt x="5375" y="118008"/>
                  </a:lnTo>
                  <a:lnTo>
                    <a:pt x="5443" y="118227"/>
                  </a:lnTo>
                  <a:lnTo>
                    <a:pt x="5511" y="118402"/>
                  </a:lnTo>
                  <a:lnTo>
                    <a:pt x="5587" y="118534"/>
                  </a:lnTo>
                  <a:lnTo>
                    <a:pt x="5672" y="118621"/>
                  </a:lnTo>
                  <a:lnTo>
                    <a:pt x="5749" y="118709"/>
                  </a:lnTo>
                  <a:lnTo>
                    <a:pt x="5834" y="118753"/>
                  </a:lnTo>
                  <a:lnTo>
                    <a:pt x="5766" y="119060"/>
                  </a:lnTo>
                  <a:lnTo>
                    <a:pt x="5698" y="119410"/>
                  </a:lnTo>
                  <a:lnTo>
                    <a:pt x="5638" y="119761"/>
                  </a:lnTo>
                  <a:lnTo>
                    <a:pt x="5579" y="120155"/>
                  </a:lnTo>
                  <a:lnTo>
                    <a:pt x="5536" y="120549"/>
                  </a:lnTo>
                  <a:lnTo>
                    <a:pt x="5494" y="120944"/>
                  </a:lnTo>
                  <a:lnTo>
                    <a:pt x="5460" y="121382"/>
                  </a:lnTo>
                  <a:lnTo>
                    <a:pt x="5435" y="121776"/>
                  </a:lnTo>
                  <a:lnTo>
                    <a:pt x="5426" y="122215"/>
                  </a:lnTo>
                  <a:lnTo>
                    <a:pt x="5426" y="122653"/>
                  </a:lnTo>
                  <a:lnTo>
                    <a:pt x="5435" y="123091"/>
                  </a:lnTo>
                  <a:lnTo>
                    <a:pt x="5460" y="123529"/>
                  </a:lnTo>
                  <a:lnTo>
                    <a:pt x="5494" y="123924"/>
                  </a:lnTo>
                  <a:lnTo>
                    <a:pt x="5545" y="124318"/>
                  </a:lnTo>
                  <a:lnTo>
                    <a:pt x="5613" y="124712"/>
                  </a:lnTo>
                  <a:lnTo>
                    <a:pt x="5689" y="125063"/>
                  </a:lnTo>
                  <a:lnTo>
                    <a:pt x="5783" y="125370"/>
                  </a:lnTo>
                  <a:lnTo>
                    <a:pt x="5876" y="125545"/>
                  </a:lnTo>
                  <a:lnTo>
                    <a:pt x="5978" y="125633"/>
                  </a:lnTo>
                  <a:lnTo>
                    <a:pt x="6071" y="125676"/>
                  </a:lnTo>
                  <a:lnTo>
                    <a:pt x="6173" y="125589"/>
                  </a:lnTo>
                  <a:lnTo>
                    <a:pt x="6267" y="125457"/>
                  </a:lnTo>
                  <a:lnTo>
                    <a:pt x="6360" y="125194"/>
                  </a:lnTo>
                  <a:lnTo>
                    <a:pt x="6445" y="124888"/>
                  </a:lnTo>
                  <a:lnTo>
                    <a:pt x="6521" y="124449"/>
                  </a:lnTo>
                  <a:lnTo>
                    <a:pt x="6589" y="124011"/>
                  </a:lnTo>
                  <a:lnTo>
                    <a:pt x="6640" y="123529"/>
                  </a:lnTo>
                  <a:lnTo>
                    <a:pt x="6683" y="123003"/>
                  </a:lnTo>
                  <a:lnTo>
                    <a:pt x="6717" y="122434"/>
                  </a:lnTo>
                  <a:lnTo>
                    <a:pt x="6734" y="121908"/>
                  </a:lnTo>
                  <a:lnTo>
                    <a:pt x="6742" y="121338"/>
                  </a:lnTo>
                  <a:lnTo>
                    <a:pt x="6751" y="120725"/>
                  </a:lnTo>
                  <a:lnTo>
                    <a:pt x="6819" y="121119"/>
                  </a:lnTo>
                  <a:lnTo>
                    <a:pt x="6895" y="121470"/>
                  </a:lnTo>
                  <a:lnTo>
                    <a:pt x="6980" y="121776"/>
                  </a:lnTo>
                  <a:lnTo>
                    <a:pt x="7065" y="122083"/>
                  </a:lnTo>
                  <a:lnTo>
                    <a:pt x="7150" y="122302"/>
                  </a:lnTo>
                  <a:lnTo>
                    <a:pt x="7243" y="122521"/>
                  </a:lnTo>
                  <a:lnTo>
                    <a:pt x="7336" y="122697"/>
                  </a:lnTo>
                  <a:lnTo>
                    <a:pt x="7430" y="122828"/>
                  </a:lnTo>
                  <a:lnTo>
                    <a:pt x="7523" y="122872"/>
                  </a:lnTo>
                  <a:lnTo>
                    <a:pt x="7617" y="122872"/>
                  </a:lnTo>
                  <a:lnTo>
                    <a:pt x="7702" y="122784"/>
                  </a:lnTo>
                  <a:lnTo>
                    <a:pt x="7795" y="122653"/>
                  </a:lnTo>
                  <a:lnTo>
                    <a:pt x="7880" y="122434"/>
                  </a:lnTo>
                  <a:lnTo>
                    <a:pt x="7956" y="122127"/>
                  </a:lnTo>
                  <a:lnTo>
                    <a:pt x="8033" y="121733"/>
                  </a:lnTo>
                  <a:lnTo>
                    <a:pt x="8101" y="121251"/>
                  </a:lnTo>
                  <a:lnTo>
                    <a:pt x="8143" y="120812"/>
                  </a:lnTo>
                  <a:lnTo>
                    <a:pt x="8177" y="120330"/>
                  </a:lnTo>
                  <a:lnTo>
                    <a:pt x="8194" y="119848"/>
                  </a:lnTo>
                  <a:lnTo>
                    <a:pt x="8185" y="119366"/>
                  </a:lnTo>
                  <a:lnTo>
                    <a:pt x="8169" y="118884"/>
                  </a:lnTo>
                  <a:lnTo>
                    <a:pt x="8143" y="118402"/>
                  </a:lnTo>
                  <a:lnTo>
                    <a:pt x="8092" y="117964"/>
                  </a:lnTo>
                  <a:lnTo>
                    <a:pt x="8033" y="117570"/>
                  </a:lnTo>
                  <a:lnTo>
                    <a:pt x="7948" y="117219"/>
                  </a:lnTo>
                  <a:lnTo>
                    <a:pt x="7863" y="116912"/>
                  </a:lnTo>
                  <a:lnTo>
                    <a:pt x="7769" y="116693"/>
                  </a:lnTo>
                  <a:lnTo>
                    <a:pt x="7676" y="116518"/>
                  </a:lnTo>
                  <a:lnTo>
                    <a:pt x="7574" y="116430"/>
                  </a:lnTo>
                  <a:lnTo>
                    <a:pt x="7472" y="116343"/>
                  </a:lnTo>
                  <a:lnTo>
                    <a:pt x="7260" y="116343"/>
                  </a:lnTo>
                  <a:lnTo>
                    <a:pt x="7285" y="116036"/>
                  </a:lnTo>
                  <a:lnTo>
                    <a:pt x="7311" y="115773"/>
                  </a:lnTo>
                  <a:lnTo>
                    <a:pt x="7328" y="115466"/>
                  </a:lnTo>
                  <a:lnTo>
                    <a:pt x="7336" y="115160"/>
                  </a:lnTo>
                  <a:lnTo>
                    <a:pt x="7336" y="114853"/>
                  </a:lnTo>
                  <a:lnTo>
                    <a:pt x="7336" y="114546"/>
                  </a:lnTo>
                  <a:lnTo>
                    <a:pt x="7328" y="114239"/>
                  </a:lnTo>
                  <a:lnTo>
                    <a:pt x="7311" y="113976"/>
                  </a:lnTo>
                  <a:lnTo>
                    <a:pt x="7285" y="113670"/>
                  </a:lnTo>
                  <a:lnTo>
                    <a:pt x="7260" y="113407"/>
                  </a:lnTo>
                  <a:lnTo>
                    <a:pt x="7226" y="113188"/>
                  </a:lnTo>
                  <a:lnTo>
                    <a:pt x="7184" y="112969"/>
                  </a:lnTo>
                  <a:lnTo>
                    <a:pt x="7133" y="112750"/>
                  </a:lnTo>
                  <a:lnTo>
                    <a:pt x="7082" y="112574"/>
                  </a:lnTo>
                  <a:lnTo>
                    <a:pt x="7022" y="112443"/>
                  </a:lnTo>
                  <a:lnTo>
                    <a:pt x="6954" y="112311"/>
                  </a:lnTo>
                  <a:lnTo>
                    <a:pt x="6895" y="112224"/>
                  </a:lnTo>
                  <a:lnTo>
                    <a:pt x="6835" y="112224"/>
                  </a:lnTo>
                  <a:lnTo>
                    <a:pt x="6776" y="112180"/>
                  </a:lnTo>
                  <a:lnTo>
                    <a:pt x="6725" y="112224"/>
                  </a:lnTo>
                  <a:lnTo>
                    <a:pt x="6751" y="111610"/>
                  </a:lnTo>
                  <a:lnTo>
                    <a:pt x="6768" y="110953"/>
                  </a:lnTo>
                  <a:lnTo>
                    <a:pt x="6793" y="109638"/>
                  </a:lnTo>
                  <a:lnTo>
                    <a:pt x="6802" y="108324"/>
                  </a:lnTo>
                  <a:lnTo>
                    <a:pt x="6819" y="107053"/>
                  </a:lnTo>
                  <a:lnTo>
                    <a:pt x="6844" y="105695"/>
                  </a:lnTo>
                  <a:lnTo>
                    <a:pt x="6878" y="104292"/>
                  </a:lnTo>
                  <a:lnTo>
                    <a:pt x="6895" y="103591"/>
                  </a:lnTo>
                  <a:lnTo>
                    <a:pt x="6903" y="102890"/>
                  </a:lnTo>
                  <a:lnTo>
                    <a:pt x="6903" y="102189"/>
                  </a:lnTo>
                  <a:lnTo>
                    <a:pt x="6895" y="101532"/>
                  </a:lnTo>
                  <a:lnTo>
                    <a:pt x="7370" y="95966"/>
                  </a:lnTo>
                  <a:lnTo>
                    <a:pt x="7489" y="94564"/>
                  </a:lnTo>
                  <a:lnTo>
                    <a:pt x="7608" y="93162"/>
                  </a:lnTo>
                  <a:lnTo>
                    <a:pt x="7668" y="92461"/>
                  </a:lnTo>
                  <a:lnTo>
                    <a:pt x="7719" y="91716"/>
                  </a:lnTo>
                  <a:lnTo>
                    <a:pt x="7752" y="90971"/>
                  </a:lnTo>
                  <a:lnTo>
                    <a:pt x="7786" y="90270"/>
                  </a:lnTo>
                  <a:lnTo>
                    <a:pt x="7778" y="90182"/>
                  </a:lnTo>
                  <a:lnTo>
                    <a:pt x="8330" y="87904"/>
                  </a:lnTo>
                  <a:lnTo>
                    <a:pt x="8415" y="91365"/>
                  </a:lnTo>
                  <a:lnTo>
                    <a:pt x="8508" y="94783"/>
                  </a:lnTo>
                  <a:lnTo>
                    <a:pt x="8712" y="101663"/>
                  </a:lnTo>
                  <a:lnTo>
                    <a:pt x="8924" y="109156"/>
                  </a:lnTo>
                  <a:lnTo>
                    <a:pt x="9009" y="112487"/>
                  </a:lnTo>
                  <a:lnTo>
                    <a:pt x="9060" y="114152"/>
                  </a:lnTo>
                  <a:lnTo>
                    <a:pt x="9094" y="114984"/>
                  </a:lnTo>
                  <a:lnTo>
                    <a:pt x="9128" y="115817"/>
                  </a:lnTo>
                  <a:lnTo>
                    <a:pt x="9069" y="116606"/>
                  </a:lnTo>
                  <a:lnTo>
                    <a:pt x="9018" y="117438"/>
                  </a:lnTo>
                  <a:lnTo>
                    <a:pt x="8975" y="118315"/>
                  </a:lnTo>
                  <a:lnTo>
                    <a:pt x="8933" y="119191"/>
                  </a:lnTo>
                  <a:lnTo>
                    <a:pt x="8865" y="120944"/>
                  </a:lnTo>
                  <a:lnTo>
                    <a:pt x="8797" y="122653"/>
                  </a:lnTo>
                  <a:lnTo>
                    <a:pt x="8610" y="126378"/>
                  </a:lnTo>
                  <a:lnTo>
                    <a:pt x="8415" y="130058"/>
                  </a:lnTo>
                  <a:lnTo>
                    <a:pt x="8202" y="133739"/>
                  </a:lnTo>
                  <a:lnTo>
                    <a:pt x="7982" y="137420"/>
                  </a:lnTo>
                  <a:lnTo>
                    <a:pt x="7897" y="138735"/>
                  </a:lnTo>
                  <a:lnTo>
                    <a:pt x="7803" y="140093"/>
                  </a:lnTo>
                  <a:lnTo>
                    <a:pt x="7710" y="141452"/>
                  </a:lnTo>
                  <a:lnTo>
                    <a:pt x="7676" y="142153"/>
                  </a:lnTo>
                  <a:lnTo>
                    <a:pt x="7642" y="142854"/>
                  </a:lnTo>
                  <a:lnTo>
                    <a:pt x="7642" y="142109"/>
                  </a:lnTo>
                  <a:lnTo>
                    <a:pt x="7625" y="141364"/>
                  </a:lnTo>
                  <a:lnTo>
                    <a:pt x="7608" y="141057"/>
                  </a:lnTo>
                  <a:lnTo>
                    <a:pt x="7591" y="140707"/>
                  </a:lnTo>
                  <a:lnTo>
                    <a:pt x="7566" y="140400"/>
                  </a:lnTo>
                  <a:lnTo>
                    <a:pt x="7540" y="140093"/>
                  </a:lnTo>
                  <a:lnTo>
                    <a:pt x="7498" y="139830"/>
                  </a:lnTo>
                  <a:lnTo>
                    <a:pt x="7455" y="139611"/>
                  </a:lnTo>
                  <a:lnTo>
                    <a:pt x="7413" y="139392"/>
                  </a:lnTo>
                  <a:lnTo>
                    <a:pt x="7353" y="139217"/>
                  </a:lnTo>
                  <a:lnTo>
                    <a:pt x="7294" y="139085"/>
                  </a:lnTo>
                  <a:lnTo>
                    <a:pt x="7226" y="138998"/>
                  </a:lnTo>
                  <a:lnTo>
                    <a:pt x="7150" y="138954"/>
                  </a:lnTo>
                  <a:lnTo>
                    <a:pt x="7073" y="138910"/>
                  </a:lnTo>
                  <a:lnTo>
                    <a:pt x="6963" y="138998"/>
                  </a:lnTo>
                  <a:lnTo>
                    <a:pt x="6869" y="139129"/>
                  </a:lnTo>
                  <a:lnTo>
                    <a:pt x="6793" y="139348"/>
                  </a:lnTo>
                  <a:lnTo>
                    <a:pt x="6725" y="139655"/>
                  </a:lnTo>
                  <a:lnTo>
                    <a:pt x="6674" y="139962"/>
                  </a:lnTo>
                  <a:lnTo>
                    <a:pt x="6640" y="140356"/>
                  </a:lnTo>
                  <a:lnTo>
                    <a:pt x="6606" y="140794"/>
                  </a:lnTo>
                  <a:lnTo>
                    <a:pt x="6598" y="141232"/>
                  </a:lnTo>
                  <a:lnTo>
                    <a:pt x="6572" y="141189"/>
                  </a:lnTo>
                  <a:lnTo>
                    <a:pt x="6547" y="141189"/>
                  </a:lnTo>
                  <a:lnTo>
                    <a:pt x="6377" y="141276"/>
                  </a:lnTo>
                  <a:lnTo>
                    <a:pt x="6207" y="141408"/>
                  </a:lnTo>
                  <a:lnTo>
                    <a:pt x="6037" y="141583"/>
                  </a:lnTo>
                  <a:lnTo>
                    <a:pt x="5876" y="141802"/>
                  </a:lnTo>
                  <a:lnTo>
                    <a:pt x="5706" y="142065"/>
                  </a:lnTo>
                  <a:lnTo>
                    <a:pt x="5553" y="142372"/>
                  </a:lnTo>
                  <a:lnTo>
                    <a:pt x="5392" y="142722"/>
                  </a:lnTo>
                  <a:lnTo>
                    <a:pt x="5239" y="143117"/>
                  </a:lnTo>
                  <a:lnTo>
                    <a:pt x="5019" y="143774"/>
                  </a:lnTo>
                  <a:lnTo>
                    <a:pt x="4900" y="144125"/>
                  </a:lnTo>
                  <a:lnTo>
                    <a:pt x="4789" y="144563"/>
                  </a:lnTo>
                  <a:lnTo>
                    <a:pt x="4687" y="145001"/>
                  </a:lnTo>
                  <a:lnTo>
                    <a:pt x="4594" y="145483"/>
                  </a:lnTo>
                  <a:lnTo>
                    <a:pt x="4509" y="146009"/>
                  </a:lnTo>
                  <a:lnTo>
                    <a:pt x="4475" y="146316"/>
                  </a:lnTo>
                  <a:lnTo>
                    <a:pt x="4441" y="146579"/>
                  </a:lnTo>
                  <a:lnTo>
                    <a:pt x="4348" y="146228"/>
                  </a:lnTo>
                  <a:lnTo>
                    <a:pt x="4297" y="146097"/>
                  </a:lnTo>
                  <a:lnTo>
                    <a:pt x="4237" y="145965"/>
                  </a:lnTo>
                  <a:lnTo>
                    <a:pt x="4229" y="145790"/>
                  </a:lnTo>
                  <a:lnTo>
                    <a:pt x="4195" y="145658"/>
                  </a:lnTo>
                  <a:lnTo>
                    <a:pt x="4008" y="145132"/>
                  </a:lnTo>
                  <a:lnTo>
                    <a:pt x="3906" y="144870"/>
                  </a:lnTo>
                  <a:lnTo>
                    <a:pt x="3804" y="144607"/>
                  </a:lnTo>
                  <a:lnTo>
                    <a:pt x="3685" y="144388"/>
                  </a:lnTo>
                  <a:lnTo>
                    <a:pt x="3575" y="144212"/>
                  </a:lnTo>
                  <a:lnTo>
                    <a:pt x="3456" y="144081"/>
                  </a:lnTo>
                  <a:lnTo>
                    <a:pt x="3346" y="143993"/>
                  </a:lnTo>
                  <a:lnTo>
                    <a:pt x="3227" y="143949"/>
                  </a:lnTo>
                  <a:lnTo>
                    <a:pt x="3117" y="143949"/>
                  </a:lnTo>
                  <a:lnTo>
                    <a:pt x="3015" y="144037"/>
                  </a:lnTo>
                  <a:lnTo>
                    <a:pt x="2913" y="144212"/>
                  </a:lnTo>
                  <a:lnTo>
                    <a:pt x="2811" y="144475"/>
                  </a:lnTo>
                  <a:lnTo>
                    <a:pt x="2726" y="144826"/>
                  </a:lnTo>
                  <a:lnTo>
                    <a:pt x="2684" y="145001"/>
                  </a:lnTo>
                  <a:lnTo>
                    <a:pt x="2641" y="145264"/>
                  </a:lnTo>
                  <a:lnTo>
                    <a:pt x="2607" y="145483"/>
                  </a:lnTo>
                  <a:lnTo>
                    <a:pt x="2573" y="145790"/>
                  </a:lnTo>
                  <a:lnTo>
                    <a:pt x="2531" y="146184"/>
                  </a:lnTo>
                  <a:lnTo>
                    <a:pt x="2505" y="146622"/>
                  </a:lnTo>
                  <a:lnTo>
                    <a:pt x="2497" y="147061"/>
                  </a:lnTo>
                  <a:lnTo>
                    <a:pt x="2488" y="147499"/>
                  </a:lnTo>
                  <a:lnTo>
                    <a:pt x="2497" y="147981"/>
                  </a:lnTo>
                  <a:lnTo>
                    <a:pt x="2522" y="148375"/>
                  </a:lnTo>
                  <a:lnTo>
                    <a:pt x="2556" y="148813"/>
                  </a:lnTo>
                  <a:lnTo>
                    <a:pt x="2607" y="149164"/>
                  </a:lnTo>
                  <a:lnTo>
                    <a:pt x="2667" y="149471"/>
                  </a:lnTo>
                  <a:lnTo>
                    <a:pt x="2735" y="149734"/>
                  </a:lnTo>
                  <a:lnTo>
                    <a:pt x="2811" y="149909"/>
                  </a:lnTo>
                  <a:lnTo>
                    <a:pt x="2887" y="150040"/>
                  </a:lnTo>
                  <a:lnTo>
                    <a:pt x="2709" y="150522"/>
                  </a:lnTo>
                  <a:lnTo>
                    <a:pt x="2624" y="150785"/>
                  </a:lnTo>
                  <a:lnTo>
                    <a:pt x="2539" y="151092"/>
                  </a:lnTo>
                  <a:lnTo>
                    <a:pt x="2454" y="151399"/>
                  </a:lnTo>
                  <a:lnTo>
                    <a:pt x="2386" y="151705"/>
                  </a:lnTo>
                  <a:lnTo>
                    <a:pt x="2319" y="152056"/>
                  </a:lnTo>
                  <a:lnTo>
                    <a:pt x="2259" y="152407"/>
                  </a:lnTo>
                  <a:lnTo>
                    <a:pt x="2208" y="152801"/>
                  </a:lnTo>
                  <a:lnTo>
                    <a:pt x="2166" y="153239"/>
                  </a:lnTo>
                  <a:lnTo>
                    <a:pt x="2132" y="153677"/>
                  </a:lnTo>
                  <a:lnTo>
                    <a:pt x="2106" y="154116"/>
                  </a:lnTo>
                  <a:lnTo>
                    <a:pt x="2098" y="154598"/>
                  </a:lnTo>
                  <a:lnTo>
                    <a:pt x="2106" y="155080"/>
                  </a:lnTo>
                  <a:lnTo>
                    <a:pt x="2123" y="155605"/>
                  </a:lnTo>
                  <a:lnTo>
                    <a:pt x="2157" y="156175"/>
                  </a:lnTo>
                  <a:lnTo>
                    <a:pt x="2200" y="156701"/>
                  </a:lnTo>
                  <a:lnTo>
                    <a:pt x="2259" y="157139"/>
                  </a:lnTo>
                  <a:lnTo>
                    <a:pt x="2335" y="157490"/>
                  </a:lnTo>
                  <a:lnTo>
                    <a:pt x="2412" y="157796"/>
                  </a:lnTo>
                  <a:lnTo>
                    <a:pt x="2505" y="158059"/>
                  </a:lnTo>
                  <a:lnTo>
                    <a:pt x="2607" y="158191"/>
                  </a:lnTo>
                  <a:lnTo>
                    <a:pt x="2709" y="158278"/>
                  </a:lnTo>
                  <a:lnTo>
                    <a:pt x="2819" y="158278"/>
                  </a:lnTo>
                  <a:lnTo>
                    <a:pt x="2938" y="158191"/>
                  </a:lnTo>
                  <a:lnTo>
                    <a:pt x="3057" y="157972"/>
                  </a:lnTo>
                  <a:lnTo>
                    <a:pt x="3159" y="157709"/>
                  </a:lnTo>
                  <a:lnTo>
                    <a:pt x="3261" y="157402"/>
                  </a:lnTo>
                  <a:lnTo>
                    <a:pt x="3269" y="157972"/>
                  </a:lnTo>
                  <a:lnTo>
                    <a:pt x="3286" y="158498"/>
                  </a:lnTo>
                  <a:lnTo>
                    <a:pt x="3329" y="159023"/>
                  </a:lnTo>
                  <a:lnTo>
                    <a:pt x="3380" y="159505"/>
                  </a:lnTo>
                  <a:lnTo>
                    <a:pt x="3414" y="159725"/>
                  </a:lnTo>
                  <a:lnTo>
                    <a:pt x="3456" y="159900"/>
                  </a:lnTo>
                  <a:lnTo>
                    <a:pt x="3499" y="160075"/>
                  </a:lnTo>
                  <a:lnTo>
                    <a:pt x="3550" y="160250"/>
                  </a:lnTo>
                  <a:lnTo>
                    <a:pt x="3601" y="160382"/>
                  </a:lnTo>
                  <a:lnTo>
                    <a:pt x="3652" y="160513"/>
                  </a:lnTo>
                  <a:lnTo>
                    <a:pt x="3719" y="160601"/>
                  </a:lnTo>
                  <a:lnTo>
                    <a:pt x="3779" y="160689"/>
                  </a:lnTo>
                  <a:lnTo>
                    <a:pt x="3906" y="160732"/>
                  </a:lnTo>
                  <a:lnTo>
                    <a:pt x="3966" y="160732"/>
                  </a:lnTo>
                  <a:lnTo>
                    <a:pt x="4025" y="160689"/>
                  </a:lnTo>
                  <a:lnTo>
                    <a:pt x="4127" y="160557"/>
                  </a:lnTo>
                  <a:lnTo>
                    <a:pt x="4220" y="160338"/>
                  </a:lnTo>
                  <a:lnTo>
                    <a:pt x="4305" y="160031"/>
                  </a:lnTo>
                  <a:lnTo>
                    <a:pt x="4382" y="159681"/>
                  </a:lnTo>
                  <a:lnTo>
                    <a:pt x="4450" y="159242"/>
                  </a:lnTo>
                  <a:lnTo>
                    <a:pt x="4509" y="158760"/>
                  </a:lnTo>
                  <a:lnTo>
                    <a:pt x="4560" y="158235"/>
                  </a:lnTo>
                  <a:lnTo>
                    <a:pt x="4602" y="157709"/>
                  </a:lnTo>
                  <a:lnTo>
                    <a:pt x="4636" y="157139"/>
                  </a:lnTo>
                  <a:lnTo>
                    <a:pt x="4670" y="156569"/>
                  </a:lnTo>
                  <a:lnTo>
                    <a:pt x="4696" y="155956"/>
                  </a:lnTo>
                  <a:lnTo>
                    <a:pt x="4713" y="155386"/>
                  </a:lnTo>
                  <a:lnTo>
                    <a:pt x="4730" y="154291"/>
                  </a:lnTo>
                  <a:lnTo>
                    <a:pt x="4789" y="154510"/>
                  </a:lnTo>
                  <a:lnTo>
                    <a:pt x="4857" y="154685"/>
                  </a:lnTo>
                  <a:lnTo>
                    <a:pt x="4806" y="155036"/>
                  </a:lnTo>
                  <a:lnTo>
                    <a:pt x="4772" y="155430"/>
                  </a:lnTo>
                  <a:lnTo>
                    <a:pt x="4747" y="155868"/>
                  </a:lnTo>
                  <a:lnTo>
                    <a:pt x="4738" y="156307"/>
                  </a:lnTo>
                  <a:lnTo>
                    <a:pt x="4747" y="156745"/>
                  </a:lnTo>
                  <a:lnTo>
                    <a:pt x="4764" y="157183"/>
                  </a:lnTo>
                  <a:lnTo>
                    <a:pt x="4806" y="157577"/>
                  </a:lnTo>
                  <a:lnTo>
                    <a:pt x="4857" y="158016"/>
                  </a:lnTo>
                  <a:lnTo>
                    <a:pt x="4934" y="158410"/>
                  </a:lnTo>
                  <a:lnTo>
                    <a:pt x="5010" y="158717"/>
                  </a:lnTo>
                  <a:lnTo>
                    <a:pt x="5103" y="158892"/>
                  </a:lnTo>
                  <a:lnTo>
                    <a:pt x="5188" y="159023"/>
                  </a:lnTo>
                  <a:lnTo>
                    <a:pt x="5282" y="159023"/>
                  </a:lnTo>
                  <a:lnTo>
                    <a:pt x="5375" y="158980"/>
                  </a:lnTo>
                  <a:lnTo>
                    <a:pt x="5460" y="158848"/>
                  </a:lnTo>
                  <a:lnTo>
                    <a:pt x="5545" y="158629"/>
                  </a:lnTo>
                  <a:lnTo>
                    <a:pt x="5553" y="159330"/>
                  </a:lnTo>
                  <a:lnTo>
                    <a:pt x="5587" y="160031"/>
                  </a:lnTo>
                  <a:lnTo>
                    <a:pt x="5604" y="160382"/>
                  </a:lnTo>
                  <a:lnTo>
                    <a:pt x="5630" y="160689"/>
                  </a:lnTo>
                  <a:lnTo>
                    <a:pt x="5664" y="160995"/>
                  </a:lnTo>
                  <a:lnTo>
                    <a:pt x="5706" y="161302"/>
                  </a:lnTo>
                  <a:lnTo>
                    <a:pt x="5740" y="161565"/>
                  </a:lnTo>
                  <a:lnTo>
                    <a:pt x="5791" y="161784"/>
                  </a:lnTo>
                  <a:lnTo>
                    <a:pt x="5842" y="162003"/>
                  </a:lnTo>
                  <a:lnTo>
                    <a:pt x="5893" y="162222"/>
                  </a:lnTo>
                  <a:lnTo>
                    <a:pt x="5961" y="162354"/>
                  </a:lnTo>
                  <a:lnTo>
                    <a:pt x="6020" y="162485"/>
                  </a:lnTo>
                  <a:lnTo>
                    <a:pt x="6097" y="162573"/>
                  </a:lnTo>
                  <a:lnTo>
                    <a:pt x="6173" y="162617"/>
                  </a:lnTo>
                  <a:lnTo>
                    <a:pt x="6241" y="162617"/>
                  </a:lnTo>
                  <a:lnTo>
                    <a:pt x="6318" y="162573"/>
                  </a:lnTo>
                  <a:lnTo>
                    <a:pt x="6385" y="162485"/>
                  </a:lnTo>
                  <a:lnTo>
                    <a:pt x="6453" y="162310"/>
                  </a:lnTo>
                  <a:lnTo>
                    <a:pt x="6513" y="162135"/>
                  </a:lnTo>
                  <a:lnTo>
                    <a:pt x="6572" y="161915"/>
                  </a:lnTo>
                  <a:lnTo>
                    <a:pt x="6623" y="161653"/>
                  </a:lnTo>
                  <a:lnTo>
                    <a:pt x="6666" y="161390"/>
                  </a:lnTo>
                  <a:lnTo>
                    <a:pt x="6683" y="162222"/>
                  </a:lnTo>
                  <a:lnTo>
                    <a:pt x="6717" y="163099"/>
                  </a:lnTo>
                  <a:lnTo>
                    <a:pt x="6768" y="163931"/>
                  </a:lnTo>
                  <a:lnTo>
                    <a:pt x="6802" y="164326"/>
                  </a:lnTo>
                  <a:lnTo>
                    <a:pt x="6835" y="164676"/>
                  </a:lnTo>
                  <a:lnTo>
                    <a:pt x="6878" y="165027"/>
                  </a:lnTo>
                  <a:lnTo>
                    <a:pt x="6929" y="165333"/>
                  </a:lnTo>
                  <a:lnTo>
                    <a:pt x="6971" y="165640"/>
                  </a:lnTo>
                  <a:lnTo>
                    <a:pt x="7031" y="165903"/>
                  </a:lnTo>
                  <a:lnTo>
                    <a:pt x="7090" y="166078"/>
                  </a:lnTo>
                  <a:lnTo>
                    <a:pt x="7150" y="166254"/>
                  </a:lnTo>
                  <a:lnTo>
                    <a:pt x="7218" y="166385"/>
                  </a:lnTo>
                  <a:lnTo>
                    <a:pt x="7285" y="166429"/>
                  </a:lnTo>
                  <a:lnTo>
                    <a:pt x="7370" y="166429"/>
                  </a:lnTo>
                  <a:lnTo>
                    <a:pt x="7438" y="166385"/>
                  </a:lnTo>
                  <a:lnTo>
                    <a:pt x="7506" y="166254"/>
                  </a:lnTo>
                  <a:lnTo>
                    <a:pt x="7566" y="166078"/>
                  </a:lnTo>
                  <a:lnTo>
                    <a:pt x="7617" y="165815"/>
                  </a:lnTo>
                  <a:lnTo>
                    <a:pt x="7659" y="165553"/>
                  </a:lnTo>
                  <a:lnTo>
                    <a:pt x="7702" y="165202"/>
                  </a:lnTo>
                  <a:lnTo>
                    <a:pt x="7735" y="164851"/>
                  </a:lnTo>
                  <a:lnTo>
                    <a:pt x="7769" y="164457"/>
                  </a:lnTo>
                  <a:lnTo>
                    <a:pt x="7795" y="164019"/>
                  </a:lnTo>
                  <a:lnTo>
                    <a:pt x="7837" y="163142"/>
                  </a:lnTo>
                  <a:lnTo>
                    <a:pt x="7863" y="162178"/>
                  </a:lnTo>
                  <a:lnTo>
                    <a:pt x="7871" y="161258"/>
                  </a:lnTo>
                  <a:lnTo>
                    <a:pt x="7931" y="161521"/>
                  </a:lnTo>
                  <a:lnTo>
                    <a:pt x="7999" y="161696"/>
                  </a:lnTo>
                  <a:lnTo>
                    <a:pt x="8075" y="161872"/>
                  </a:lnTo>
                  <a:lnTo>
                    <a:pt x="8152" y="161959"/>
                  </a:lnTo>
                  <a:lnTo>
                    <a:pt x="8228" y="162003"/>
                  </a:lnTo>
                  <a:lnTo>
                    <a:pt x="8313" y="161959"/>
                  </a:lnTo>
                  <a:lnTo>
                    <a:pt x="8398" y="161872"/>
                  </a:lnTo>
                  <a:lnTo>
                    <a:pt x="8474" y="161740"/>
                  </a:lnTo>
                  <a:lnTo>
                    <a:pt x="8415" y="162310"/>
                  </a:lnTo>
                  <a:lnTo>
                    <a:pt x="8355" y="162967"/>
                  </a:lnTo>
                  <a:lnTo>
                    <a:pt x="8321" y="163668"/>
                  </a:lnTo>
                  <a:lnTo>
                    <a:pt x="8296" y="164369"/>
                  </a:lnTo>
                  <a:lnTo>
                    <a:pt x="8287" y="165071"/>
                  </a:lnTo>
                  <a:lnTo>
                    <a:pt x="8304" y="165728"/>
                  </a:lnTo>
                  <a:lnTo>
                    <a:pt x="8313" y="166078"/>
                  </a:lnTo>
                  <a:lnTo>
                    <a:pt x="8330" y="166385"/>
                  </a:lnTo>
                  <a:lnTo>
                    <a:pt x="8355" y="166692"/>
                  </a:lnTo>
                  <a:lnTo>
                    <a:pt x="8381" y="166999"/>
                  </a:lnTo>
                  <a:lnTo>
                    <a:pt x="8432" y="167393"/>
                  </a:lnTo>
                  <a:lnTo>
                    <a:pt x="8483" y="167656"/>
                  </a:lnTo>
                  <a:lnTo>
                    <a:pt x="8534" y="167875"/>
                  </a:lnTo>
                  <a:lnTo>
                    <a:pt x="8593" y="168050"/>
                  </a:lnTo>
                  <a:lnTo>
                    <a:pt x="8661" y="168138"/>
                  </a:lnTo>
                  <a:lnTo>
                    <a:pt x="8729" y="168182"/>
                  </a:lnTo>
                  <a:lnTo>
                    <a:pt x="8788" y="168138"/>
                  </a:lnTo>
                  <a:lnTo>
                    <a:pt x="8865" y="168094"/>
                  </a:lnTo>
                  <a:lnTo>
                    <a:pt x="8856" y="168313"/>
                  </a:lnTo>
                  <a:lnTo>
                    <a:pt x="8848" y="168488"/>
                  </a:lnTo>
                  <a:lnTo>
                    <a:pt x="8856" y="168708"/>
                  </a:lnTo>
                  <a:lnTo>
                    <a:pt x="8865" y="168883"/>
                  </a:lnTo>
                  <a:lnTo>
                    <a:pt x="8890" y="169102"/>
                  </a:lnTo>
                  <a:lnTo>
                    <a:pt x="8916" y="169277"/>
                  </a:lnTo>
                  <a:lnTo>
                    <a:pt x="8950" y="169453"/>
                  </a:lnTo>
                  <a:lnTo>
                    <a:pt x="9001" y="169628"/>
                  </a:lnTo>
                  <a:lnTo>
                    <a:pt x="9077" y="169803"/>
                  </a:lnTo>
                  <a:lnTo>
                    <a:pt x="9162" y="169891"/>
                  </a:lnTo>
                  <a:lnTo>
                    <a:pt x="9238" y="169891"/>
                  </a:lnTo>
                  <a:lnTo>
                    <a:pt x="9332" y="169803"/>
                  </a:lnTo>
                  <a:lnTo>
                    <a:pt x="9417" y="169672"/>
                  </a:lnTo>
                  <a:lnTo>
                    <a:pt x="9493" y="169496"/>
                  </a:lnTo>
                  <a:lnTo>
                    <a:pt x="9569" y="169233"/>
                  </a:lnTo>
                  <a:lnTo>
                    <a:pt x="9646" y="168971"/>
                  </a:lnTo>
                  <a:lnTo>
                    <a:pt x="9654" y="169277"/>
                  </a:lnTo>
                  <a:lnTo>
                    <a:pt x="9671" y="169628"/>
                  </a:lnTo>
                  <a:lnTo>
                    <a:pt x="9705" y="169978"/>
                  </a:lnTo>
                  <a:lnTo>
                    <a:pt x="9748" y="170329"/>
                  </a:lnTo>
                  <a:lnTo>
                    <a:pt x="9790" y="170592"/>
                  </a:lnTo>
                  <a:lnTo>
                    <a:pt x="9833" y="170811"/>
                  </a:lnTo>
                  <a:lnTo>
                    <a:pt x="9875" y="170986"/>
                  </a:lnTo>
                  <a:lnTo>
                    <a:pt x="9926" y="171162"/>
                  </a:lnTo>
                  <a:lnTo>
                    <a:pt x="9977" y="171293"/>
                  </a:lnTo>
                  <a:lnTo>
                    <a:pt x="10019" y="171337"/>
                  </a:lnTo>
                  <a:lnTo>
                    <a:pt x="10070" y="171424"/>
                  </a:lnTo>
                  <a:lnTo>
                    <a:pt x="10172" y="171424"/>
                  </a:lnTo>
                  <a:lnTo>
                    <a:pt x="10223" y="171381"/>
                  </a:lnTo>
                  <a:lnTo>
                    <a:pt x="10325" y="171205"/>
                  </a:lnTo>
                  <a:lnTo>
                    <a:pt x="10427" y="170986"/>
                  </a:lnTo>
                  <a:lnTo>
                    <a:pt x="10520" y="170679"/>
                  </a:lnTo>
                  <a:lnTo>
                    <a:pt x="10495" y="171381"/>
                  </a:lnTo>
                  <a:lnTo>
                    <a:pt x="10478" y="172169"/>
                  </a:lnTo>
                  <a:lnTo>
                    <a:pt x="10469" y="172914"/>
                  </a:lnTo>
                  <a:lnTo>
                    <a:pt x="10461" y="173659"/>
                  </a:lnTo>
                  <a:lnTo>
                    <a:pt x="10469" y="174404"/>
                  </a:lnTo>
                  <a:lnTo>
                    <a:pt x="10495" y="175149"/>
                  </a:lnTo>
                  <a:lnTo>
                    <a:pt x="10520" y="175850"/>
                  </a:lnTo>
                  <a:lnTo>
                    <a:pt x="10563" y="176551"/>
                  </a:lnTo>
                  <a:lnTo>
                    <a:pt x="10614" y="177165"/>
                  </a:lnTo>
                  <a:lnTo>
                    <a:pt x="10648" y="177428"/>
                  </a:lnTo>
                  <a:lnTo>
                    <a:pt x="10682" y="177691"/>
                  </a:lnTo>
                  <a:lnTo>
                    <a:pt x="10724" y="177910"/>
                  </a:lnTo>
                  <a:lnTo>
                    <a:pt x="10767" y="178129"/>
                  </a:lnTo>
                  <a:lnTo>
                    <a:pt x="10809" y="178304"/>
                  </a:lnTo>
                  <a:lnTo>
                    <a:pt x="10860" y="178479"/>
                  </a:lnTo>
                  <a:lnTo>
                    <a:pt x="10911" y="178611"/>
                  </a:lnTo>
                  <a:lnTo>
                    <a:pt x="10962" y="178699"/>
                  </a:lnTo>
                  <a:lnTo>
                    <a:pt x="11021" y="178786"/>
                  </a:lnTo>
                  <a:lnTo>
                    <a:pt x="11081" y="178830"/>
                  </a:lnTo>
                  <a:lnTo>
                    <a:pt x="11140" y="178830"/>
                  </a:lnTo>
                  <a:lnTo>
                    <a:pt x="11200" y="178786"/>
                  </a:lnTo>
                  <a:lnTo>
                    <a:pt x="11259" y="178742"/>
                  </a:lnTo>
                  <a:lnTo>
                    <a:pt x="11327" y="178611"/>
                  </a:lnTo>
                  <a:lnTo>
                    <a:pt x="11403" y="178436"/>
                  </a:lnTo>
                  <a:lnTo>
                    <a:pt x="11471" y="178217"/>
                  </a:lnTo>
                  <a:lnTo>
                    <a:pt x="11539" y="177997"/>
                  </a:lnTo>
                  <a:lnTo>
                    <a:pt x="11599" y="177691"/>
                  </a:lnTo>
                  <a:lnTo>
                    <a:pt x="11658" y="177384"/>
                  </a:lnTo>
                  <a:lnTo>
                    <a:pt x="11709" y="177077"/>
                  </a:lnTo>
                  <a:lnTo>
                    <a:pt x="11760" y="176683"/>
                  </a:lnTo>
                  <a:lnTo>
                    <a:pt x="11811" y="176332"/>
                  </a:lnTo>
                  <a:lnTo>
                    <a:pt x="11887" y="175543"/>
                  </a:lnTo>
                  <a:lnTo>
                    <a:pt x="11955" y="174711"/>
                  </a:lnTo>
                  <a:lnTo>
                    <a:pt x="12006" y="173878"/>
                  </a:lnTo>
                  <a:lnTo>
                    <a:pt x="12040" y="173090"/>
                  </a:lnTo>
                  <a:lnTo>
                    <a:pt x="12057" y="172564"/>
                  </a:lnTo>
                  <a:lnTo>
                    <a:pt x="12074" y="172038"/>
                  </a:lnTo>
                  <a:lnTo>
                    <a:pt x="12083" y="171468"/>
                  </a:lnTo>
                  <a:lnTo>
                    <a:pt x="12083" y="170942"/>
                  </a:lnTo>
                  <a:lnTo>
                    <a:pt x="12074" y="170417"/>
                  </a:lnTo>
                  <a:lnTo>
                    <a:pt x="12066" y="169935"/>
                  </a:lnTo>
                  <a:lnTo>
                    <a:pt x="12049" y="169409"/>
                  </a:lnTo>
                  <a:lnTo>
                    <a:pt x="12032" y="168883"/>
                  </a:lnTo>
                  <a:lnTo>
                    <a:pt x="12100" y="169146"/>
                  </a:lnTo>
                  <a:lnTo>
                    <a:pt x="12176" y="169321"/>
                  </a:lnTo>
                  <a:lnTo>
                    <a:pt x="12261" y="169496"/>
                  </a:lnTo>
                  <a:lnTo>
                    <a:pt x="12346" y="169628"/>
                  </a:lnTo>
                  <a:lnTo>
                    <a:pt x="12431" y="169672"/>
                  </a:lnTo>
                  <a:lnTo>
                    <a:pt x="12592" y="169672"/>
                  </a:lnTo>
                  <a:lnTo>
                    <a:pt x="12660" y="169540"/>
                  </a:lnTo>
                  <a:lnTo>
                    <a:pt x="12711" y="169453"/>
                  </a:lnTo>
                  <a:lnTo>
                    <a:pt x="12762" y="169277"/>
                  </a:lnTo>
                  <a:lnTo>
                    <a:pt x="12813" y="169146"/>
                  </a:lnTo>
                  <a:lnTo>
                    <a:pt x="12855" y="168971"/>
                  </a:lnTo>
                  <a:lnTo>
                    <a:pt x="12923" y="168576"/>
                  </a:lnTo>
                  <a:lnTo>
                    <a:pt x="12974" y="168094"/>
                  </a:lnTo>
                  <a:lnTo>
                    <a:pt x="13017" y="167612"/>
                  </a:lnTo>
                  <a:lnTo>
                    <a:pt x="13034" y="167130"/>
                  </a:lnTo>
                  <a:lnTo>
                    <a:pt x="13042" y="166604"/>
                  </a:lnTo>
                  <a:lnTo>
                    <a:pt x="13025" y="166078"/>
                  </a:lnTo>
                  <a:lnTo>
                    <a:pt x="13085" y="166078"/>
                  </a:lnTo>
                  <a:lnTo>
                    <a:pt x="13144" y="166035"/>
                  </a:lnTo>
                  <a:lnTo>
                    <a:pt x="13195" y="165947"/>
                  </a:lnTo>
                  <a:lnTo>
                    <a:pt x="13254" y="165859"/>
                  </a:lnTo>
                  <a:lnTo>
                    <a:pt x="13305" y="165684"/>
                  </a:lnTo>
                  <a:lnTo>
                    <a:pt x="13348" y="165465"/>
                  </a:lnTo>
                  <a:lnTo>
                    <a:pt x="13390" y="165246"/>
                  </a:lnTo>
                  <a:lnTo>
                    <a:pt x="13433" y="164939"/>
                  </a:lnTo>
                  <a:lnTo>
                    <a:pt x="13458" y="164632"/>
                  </a:lnTo>
                  <a:lnTo>
                    <a:pt x="13467" y="164326"/>
                  </a:lnTo>
                  <a:lnTo>
                    <a:pt x="13475" y="163975"/>
                  </a:lnTo>
                  <a:lnTo>
                    <a:pt x="13475" y="163668"/>
                  </a:lnTo>
                  <a:lnTo>
                    <a:pt x="13467" y="163318"/>
                  </a:lnTo>
                  <a:lnTo>
                    <a:pt x="13450" y="163011"/>
                  </a:lnTo>
                  <a:lnTo>
                    <a:pt x="13424" y="162704"/>
                  </a:lnTo>
                  <a:lnTo>
                    <a:pt x="13390" y="162398"/>
                  </a:lnTo>
                  <a:lnTo>
                    <a:pt x="13467" y="162222"/>
                  </a:lnTo>
                  <a:lnTo>
                    <a:pt x="13526" y="162003"/>
                  </a:lnTo>
                  <a:lnTo>
                    <a:pt x="13585" y="161740"/>
                  </a:lnTo>
                  <a:lnTo>
                    <a:pt x="13636" y="161477"/>
                  </a:lnTo>
                  <a:lnTo>
                    <a:pt x="13679" y="161171"/>
                  </a:lnTo>
                  <a:lnTo>
                    <a:pt x="13713" y="160820"/>
                  </a:lnTo>
                  <a:lnTo>
                    <a:pt x="13738" y="160469"/>
                  </a:lnTo>
                  <a:lnTo>
                    <a:pt x="13755" y="160119"/>
                  </a:lnTo>
                  <a:lnTo>
                    <a:pt x="13815" y="160207"/>
                  </a:lnTo>
                  <a:lnTo>
                    <a:pt x="13866" y="160294"/>
                  </a:lnTo>
                  <a:lnTo>
                    <a:pt x="13985" y="160294"/>
                  </a:lnTo>
                  <a:lnTo>
                    <a:pt x="14044" y="160163"/>
                  </a:lnTo>
                  <a:lnTo>
                    <a:pt x="14095" y="160031"/>
                  </a:lnTo>
                  <a:lnTo>
                    <a:pt x="14154" y="159812"/>
                  </a:lnTo>
                  <a:lnTo>
                    <a:pt x="14205" y="159505"/>
                  </a:lnTo>
                  <a:lnTo>
                    <a:pt x="14239" y="159242"/>
                  </a:lnTo>
                  <a:lnTo>
                    <a:pt x="14273" y="159023"/>
                  </a:lnTo>
                  <a:lnTo>
                    <a:pt x="14299" y="158760"/>
                  </a:lnTo>
                  <a:lnTo>
                    <a:pt x="14316" y="158498"/>
                  </a:lnTo>
                  <a:lnTo>
                    <a:pt x="14324" y="158278"/>
                  </a:lnTo>
                  <a:lnTo>
                    <a:pt x="14324" y="158016"/>
                  </a:lnTo>
                  <a:lnTo>
                    <a:pt x="14324" y="157796"/>
                  </a:lnTo>
                  <a:lnTo>
                    <a:pt x="14324" y="157534"/>
                  </a:lnTo>
                  <a:lnTo>
                    <a:pt x="14299" y="157051"/>
                  </a:lnTo>
                  <a:lnTo>
                    <a:pt x="14256" y="156613"/>
                  </a:lnTo>
                  <a:lnTo>
                    <a:pt x="14197" y="156175"/>
                  </a:lnTo>
                  <a:lnTo>
                    <a:pt x="14129" y="155737"/>
                  </a:lnTo>
                  <a:lnTo>
                    <a:pt x="14180" y="155693"/>
                  </a:lnTo>
                  <a:lnTo>
                    <a:pt x="14231" y="155605"/>
                  </a:lnTo>
                  <a:lnTo>
                    <a:pt x="14265" y="155474"/>
                  </a:lnTo>
                  <a:lnTo>
                    <a:pt x="14307" y="155299"/>
                  </a:lnTo>
                  <a:lnTo>
                    <a:pt x="14333" y="155080"/>
                  </a:lnTo>
                  <a:lnTo>
                    <a:pt x="14358" y="154817"/>
                  </a:lnTo>
                  <a:lnTo>
                    <a:pt x="14375" y="154466"/>
                  </a:lnTo>
                  <a:lnTo>
                    <a:pt x="14384" y="154116"/>
                  </a:lnTo>
                  <a:lnTo>
                    <a:pt x="14384" y="153721"/>
                  </a:lnTo>
                  <a:lnTo>
                    <a:pt x="14375" y="153371"/>
                  </a:lnTo>
                  <a:lnTo>
                    <a:pt x="14358" y="153020"/>
                  </a:lnTo>
                  <a:lnTo>
                    <a:pt x="14333" y="152669"/>
                  </a:lnTo>
                  <a:lnTo>
                    <a:pt x="14290" y="152363"/>
                  </a:lnTo>
                  <a:lnTo>
                    <a:pt x="14248" y="152056"/>
                  </a:lnTo>
                  <a:lnTo>
                    <a:pt x="14205" y="151793"/>
                  </a:lnTo>
                  <a:lnTo>
                    <a:pt x="14154" y="151530"/>
                  </a:lnTo>
                  <a:lnTo>
                    <a:pt x="14095" y="151267"/>
                  </a:lnTo>
                  <a:lnTo>
                    <a:pt x="14027" y="151048"/>
                  </a:lnTo>
                  <a:lnTo>
                    <a:pt x="13900" y="150654"/>
                  </a:lnTo>
                  <a:lnTo>
                    <a:pt x="13764" y="150391"/>
                  </a:lnTo>
                  <a:lnTo>
                    <a:pt x="13628" y="150172"/>
                  </a:lnTo>
                  <a:lnTo>
                    <a:pt x="13645" y="149602"/>
                  </a:lnTo>
                  <a:lnTo>
                    <a:pt x="13636" y="149120"/>
                  </a:lnTo>
                  <a:lnTo>
                    <a:pt x="13619" y="148638"/>
                  </a:lnTo>
                  <a:lnTo>
                    <a:pt x="13585" y="148200"/>
                  </a:lnTo>
                  <a:lnTo>
                    <a:pt x="13535" y="147805"/>
                  </a:lnTo>
                  <a:lnTo>
                    <a:pt x="13475" y="147455"/>
                  </a:lnTo>
                  <a:lnTo>
                    <a:pt x="13407" y="147148"/>
                  </a:lnTo>
                  <a:lnTo>
                    <a:pt x="13331" y="146929"/>
                  </a:lnTo>
                  <a:lnTo>
                    <a:pt x="13246" y="146710"/>
                  </a:lnTo>
                  <a:lnTo>
                    <a:pt x="13161" y="146622"/>
                  </a:lnTo>
                  <a:lnTo>
                    <a:pt x="13068" y="146579"/>
                  </a:lnTo>
                  <a:lnTo>
                    <a:pt x="12983" y="146579"/>
                  </a:lnTo>
                  <a:lnTo>
                    <a:pt x="12889" y="146666"/>
                  </a:lnTo>
                  <a:lnTo>
                    <a:pt x="12804" y="146841"/>
                  </a:lnTo>
                  <a:lnTo>
                    <a:pt x="12728" y="147104"/>
                  </a:lnTo>
                  <a:lnTo>
                    <a:pt x="12652" y="147411"/>
                  </a:lnTo>
                  <a:lnTo>
                    <a:pt x="12635" y="146666"/>
                  </a:lnTo>
                  <a:lnTo>
                    <a:pt x="12618" y="145834"/>
                  </a:lnTo>
                  <a:lnTo>
                    <a:pt x="12558" y="144256"/>
                  </a:lnTo>
                  <a:lnTo>
                    <a:pt x="12499" y="142679"/>
                  </a:lnTo>
                  <a:lnTo>
                    <a:pt x="12439" y="141145"/>
                  </a:lnTo>
                  <a:lnTo>
                    <a:pt x="12202" y="133915"/>
                  </a:lnTo>
                  <a:lnTo>
                    <a:pt x="12083" y="130190"/>
                  </a:lnTo>
                  <a:lnTo>
                    <a:pt x="11964" y="126378"/>
                  </a:lnTo>
                  <a:lnTo>
                    <a:pt x="11904" y="124493"/>
                  </a:lnTo>
                  <a:lnTo>
                    <a:pt x="11828" y="122609"/>
                  </a:lnTo>
                  <a:lnTo>
                    <a:pt x="11743" y="120725"/>
                  </a:lnTo>
                  <a:lnTo>
                    <a:pt x="11650" y="118928"/>
                  </a:lnTo>
                  <a:lnTo>
                    <a:pt x="11633" y="118841"/>
                  </a:lnTo>
                  <a:lnTo>
                    <a:pt x="11616" y="118797"/>
                  </a:lnTo>
                  <a:lnTo>
                    <a:pt x="11590" y="118841"/>
                  </a:lnTo>
                  <a:lnTo>
                    <a:pt x="11582" y="118928"/>
                  </a:lnTo>
                  <a:lnTo>
                    <a:pt x="11599" y="118578"/>
                  </a:lnTo>
                  <a:lnTo>
                    <a:pt x="11607" y="118227"/>
                  </a:lnTo>
                  <a:lnTo>
                    <a:pt x="11718" y="118753"/>
                  </a:lnTo>
                  <a:lnTo>
                    <a:pt x="11785" y="118972"/>
                  </a:lnTo>
                  <a:lnTo>
                    <a:pt x="11853" y="119191"/>
                  </a:lnTo>
                  <a:lnTo>
                    <a:pt x="11921" y="119366"/>
                  </a:lnTo>
                  <a:lnTo>
                    <a:pt x="11989" y="119542"/>
                  </a:lnTo>
                  <a:lnTo>
                    <a:pt x="12057" y="119673"/>
                  </a:lnTo>
                  <a:lnTo>
                    <a:pt x="12125" y="119717"/>
                  </a:lnTo>
                  <a:lnTo>
                    <a:pt x="12202" y="119761"/>
                  </a:lnTo>
                  <a:lnTo>
                    <a:pt x="12269" y="119761"/>
                  </a:lnTo>
                  <a:lnTo>
                    <a:pt x="12337" y="119717"/>
                  </a:lnTo>
                  <a:lnTo>
                    <a:pt x="12405" y="119629"/>
                  </a:lnTo>
                  <a:lnTo>
                    <a:pt x="12473" y="119454"/>
                  </a:lnTo>
                  <a:lnTo>
                    <a:pt x="12533" y="119235"/>
                  </a:lnTo>
                  <a:lnTo>
                    <a:pt x="12592" y="118972"/>
                  </a:lnTo>
                  <a:lnTo>
                    <a:pt x="12643" y="118621"/>
                  </a:lnTo>
                  <a:lnTo>
                    <a:pt x="12685" y="118227"/>
                  </a:lnTo>
                  <a:lnTo>
                    <a:pt x="12719" y="117833"/>
                  </a:lnTo>
                  <a:lnTo>
                    <a:pt x="12728" y="117394"/>
                  </a:lnTo>
                  <a:lnTo>
                    <a:pt x="12728" y="116956"/>
                  </a:lnTo>
                  <a:lnTo>
                    <a:pt x="12711" y="116518"/>
                  </a:lnTo>
                  <a:lnTo>
                    <a:pt x="12685" y="116124"/>
                  </a:lnTo>
                  <a:lnTo>
                    <a:pt x="12643" y="115729"/>
                  </a:lnTo>
                  <a:lnTo>
                    <a:pt x="12592" y="115379"/>
                  </a:lnTo>
                  <a:lnTo>
                    <a:pt x="12533" y="115072"/>
                  </a:lnTo>
                  <a:lnTo>
                    <a:pt x="12473" y="114809"/>
                  </a:lnTo>
                  <a:lnTo>
                    <a:pt x="12405" y="114634"/>
                  </a:lnTo>
                  <a:lnTo>
                    <a:pt x="12329" y="114502"/>
                  </a:lnTo>
                  <a:lnTo>
                    <a:pt x="12261" y="114415"/>
                  </a:lnTo>
                  <a:lnTo>
                    <a:pt x="12185" y="114327"/>
                  </a:lnTo>
                  <a:lnTo>
                    <a:pt x="12032" y="114327"/>
                  </a:lnTo>
                  <a:lnTo>
                    <a:pt x="12057" y="113845"/>
                  </a:lnTo>
                  <a:lnTo>
                    <a:pt x="12066" y="113319"/>
                  </a:lnTo>
                  <a:lnTo>
                    <a:pt x="12049" y="112837"/>
                  </a:lnTo>
                  <a:lnTo>
                    <a:pt x="12023" y="112355"/>
                  </a:lnTo>
                  <a:lnTo>
                    <a:pt x="11981" y="111917"/>
                  </a:lnTo>
                  <a:lnTo>
                    <a:pt x="11955" y="111742"/>
                  </a:lnTo>
                  <a:lnTo>
                    <a:pt x="11921" y="111523"/>
                  </a:lnTo>
                  <a:lnTo>
                    <a:pt x="11879" y="111347"/>
                  </a:lnTo>
                  <a:lnTo>
                    <a:pt x="11836" y="111216"/>
                  </a:lnTo>
                  <a:lnTo>
                    <a:pt x="11785" y="111084"/>
                  </a:lnTo>
                  <a:lnTo>
                    <a:pt x="11735" y="110953"/>
                  </a:lnTo>
                  <a:lnTo>
                    <a:pt x="11658" y="110821"/>
                  </a:lnTo>
                  <a:lnTo>
                    <a:pt x="11582" y="110778"/>
                  </a:lnTo>
                  <a:lnTo>
                    <a:pt x="11505" y="110778"/>
                  </a:lnTo>
                  <a:lnTo>
                    <a:pt x="11429" y="110821"/>
                  </a:lnTo>
                  <a:lnTo>
                    <a:pt x="11361" y="110953"/>
                  </a:lnTo>
                  <a:lnTo>
                    <a:pt x="11293" y="111128"/>
                  </a:lnTo>
                  <a:lnTo>
                    <a:pt x="11234" y="111347"/>
                  </a:lnTo>
                  <a:lnTo>
                    <a:pt x="11183" y="111566"/>
                  </a:lnTo>
                  <a:lnTo>
                    <a:pt x="11191" y="110252"/>
                  </a:lnTo>
                  <a:lnTo>
                    <a:pt x="11191" y="108893"/>
                  </a:lnTo>
                  <a:lnTo>
                    <a:pt x="11183" y="107579"/>
                  </a:lnTo>
                  <a:lnTo>
                    <a:pt x="11183" y="106264"/>
                  </a:lnTo>
                  <a:lnTo>
                    <a:pt x="11183" y="100348"/>
                  </a:lnTo>
                  <a:lnTo>
                    <a:pt x="11352" y="101838"/>
                  </a:lnTo>
                  <a:lnTo>
                    <a:pt x="11531" y="103328"/>
                  </a:lnTo>
                  <a:lnTo>
                    <a:pt x="11718" y="104774"/>
                  </a:lnTo>
                  <a:lnTo>
                    <a:pt x="11904" y="106177"/>
                  </a:lnTo>
                  <a:lnTo>
                    <a:pt x="12108" y="107535"/>
                  </a:lnTo>
                  <a:lnTo>
                    <a:pt x="12312" y="108893"/>
                  </a:lnTo>
                  <a:lnTo>
                    <a:pt x="12533" y="110252"/>
                  </a:lnTo>
                  <a:lnTo>
                    <a:pt x="12753" y="111523"/>
                  </a:lnTo>
                  <a:lnTo>
                    <a:pt x="12770" y="111610"/>
                  </a:lnTo>
                  <a:lnTo>
                    <a:pt x="12787" y="111654"/>
                  </a:lnTo>
                  <a:lnTo>
                    <a:pt x="12830" y="111698"/>
                  </a:lnTo>
                  <a:lnTo>
                    <a:pt x="12864" y="111654"/>
                  </a:lnTo>
                  <a:lnTo>
                    <a:pt x="12898" y="111523"/>
                  </a:lnTo>
                  <a:lnTo>
                    <a:pt x="12923" y="111347"/>
                  </a:lnTo>
                  <a:lnTo>
                    <a:pt x="12932" y="111172"/>
                  </a:lnTo>
                  <a:lnTo>
                    <a:pt x="12932" y="110953"/>
                  </a:lnTo>
                  <a:lnTo>
                    <a:pt x="12906" y="110734"/>
                  </a:lnTo>
                  <a:lnTo>
                    <a:pt x="12626" y="108981"/>
                  </a:lnTo>
                  <a:lnTo>
                    <a:pt x="12354" y="107184"/>
                  </a:lnTo>
                  <a:lnTo>
                    <a:pt x="12091" y="105344"/>
                  </a:lnTo>
                  <a:lnTo>
                    <a:pt x="11845" y="103460"/>
                  </a:lnTo>
                  <a:lnTo>
                    <a:pt x="11607" y="101575"/>
                  </a:lnTo>
                  <a:lnTo>
                    <a:pt x="11378" y="99604"/>
                  </a:lnTo>
                  <a:lnTo>
                    <a:pt x="11166" y="97632"/>
                  </a:lnTo>
                  <a:lnTo>
                    <a:pt x="10970" y="95616"/>
                  </a:lnTo>
                  <a:lnTo>
                    <a:pt x="10801" y="93775"/>
                  </a:lnTo>
                  <a:lnTo>
                    <a:pt x="10648" y="91891"/>
                  </a:lnTo>
                  <a:lnTo>
                    <a:pt x="10503" y="90007"/>
                  </a:lnTo>
                  <a:lnTo>
                    <a:pt x="10368" y="88079"/>
                  </a:lnTo>
                  <a:lnTo>
                    <a:pt x="10334" y="87553"/>
                  </a:lnTo>
                  <a:lnTo>
                    <a:pt x="10308" y="86983"/>
                  </a:lnTo>
                  <a:lnTo>
                    <a:pt x="10249" y="85756"/>
                  </a:lnTo>
                  <a:lnTo>
                    <a:pt x="10215" y="85099"/>
                  </a:lnTo>
                  <a:lnTo>
                    <a:pt x="10172" y="84486"/>
                  </a:lnTo>
                  <a:lnTo>
                    <a:pt x="10130" y="83916"/>
                  </a:lnTo>
                  <a:lnTo>
                    <a:pt x="10079" y="83346"/>
                  </a:lnTo>
                  <a:lnTo>
                    <a:pt x="10036" y="82426"/>
                  </a:lnTo>
                  <a:lnTo>
                    <a:pt x="10002" y="81462"/>
                  </a:lnTo>
                  <a:lnTo>
                    <a:pt x="9994" y="80980"/>
                  </a:lnTo>
                  <a:lnTo>
                    <a:pt x="9985" y="80454"/>
                  </a:lnTo>
                  <a:lnTo>
                    <a:pt x="9977" y="79928"/>
                  </a:lnTo>
                  <a:lnTo>
                    <a:pt x="9960" y="79446"/>
                  </a:lnTo>
                  <a:lnTo>
                    <a:pt x="10070" y="77255"/>
                  </a:lnTo>
                  <a:lnTo>
                    <a:pt x="10172" y="75064"/>
                  </a:lnTo>
                  <a:lnTo>
                    <a:pt x="10368" y="70595"/>
                  </a:lnTo>
                  <a:lnTo>
                    <a:pt x="10733" y="61743"/>
                  </a:lnTo>
                  <a:lnTo>
                    <a:pt x="11531" y="42287"/>
                  </a:lnTo>
                  <a:lnTo>
                    <a:pt x="11684" y="43908"/>
                  </a:lnTo>
                  <a:lnTo>
                    <a:pt x="11845" y="45442"/>
                  </a:lnTo>
                  <a:lnTo>
                    <a:pt x="12015" y="46976"/>
                  </a:lnTo>
                  <a:lnTo>
                    <a:pt x="12193" y="48509"/>
                  </a:lnTo>
                  <a:lnTo>
                    <a:pt x="12380" y="49956"/>
                  </a:lnTo>
                  <a:lnTo>
                    <a:pt x="12567" y="51402"/>
                  </a:lnTo>
                  <a:lnTo>
                    <a:pt x="12762" y="52804"/>
                  </a:lnTo>
                  <a:lnTo>
                    <a:pt x="12957" y="54162"/>
                  </a:lnTo>
                  <a:lnTo>
                    <a:pt x="13152" y="55477"/>
                  </a:lnTo>
                  <a:lnTo>
                    <a:pt x="13356" y="56704"/>
                  </a:lnTo>
                  <a:lnTo>
                    <a:pt x="13569" y="57975"/>
                  </a:lnTo>
                  <a:lnTo>
                    <a:pt x="13781" y="59158"/>
                  </a:lnTo>
                  <a:lnTo>
                    <a:pt x="13789" y="59333"/>
                  </a:lnTo>
                  <a:lnTo>
                    <a:pt x="13866" y="59859"/>
                  </a:lnTo>
                  <a:lnTo>
                    <a:pt x="13951" y="60385"/>
                  </a:lnTo>
                  <a:lnTo>
                    <a:pt x="14044" y="60911"/>
                  </a:lnTo>
                  <a:lnTo>
                    <a:pt x="14146" y="61393"/>
                  </a:lnTo>
                  <a:lnTo>
                    <a:pt x="14248" y="61875"/>
                  </a:lnTo>
                  <a:lnTo>
                    <a:pt x="14358" y="62313"/>
                  </a:lnTo>
                  <a:lnTo>
                    <a:pt x="14579" y="63145"/>
                  </a:lnTo>
                  <a:lnTo>
                    <a:pt x="14757" y="63978"/>
                  </a:lnTo>
                  <a:lnTo>
                    <a:pt x="14944" y="64767"/>
                  </a:lnTo>
                  <a:lnTo>
                    <a:pt x="15318" y="66257"/>
                  </a:lnTo>
                  <a:lnTo>
                    <a:pt x="15318" y="66388"/>
                  </a:lnTo>
                  <a:lnTo>
                    <a:pt x="15335" y="66563"/>
                  </a:lnTo>
                  <a:lnTo>
                    <a:pt x="15462" y="67527"/>
                  </a:lnTo>
                  <a:lnTo>
                    <a:pt x="15606" y="68404"/>
                  </a:lnTo>
                  <a:lnTo>
                    <a:pt x="15759" y="69324"/>
                  </a:lnTo>
                  <a:lnTo>
                    <a:pt x="15912" y="70200"/>
                  </a:lnTo>
                  <a:lnTo>
                    <a:pt x="15886" y="70901"/>
                  </a:lnTo>
                  <a:lnTo>
                    <a:pt x="15861" y="71603"/>
                  </a:lnTo>
                  <a:lnTo>
                    <a:pt x="15827" y="73092"/>
                  </a:lnTo>
                  <a:lnTo>
                    <a:pt x="15810" y="74582"/>
                  </a:lnTo>
                  <a:lnTo>
                    <a:pt x="15785" y="76028"/>
                  </a:lnTo>
                  <a:lnTo>
                    <a:pt x="15623" y="82952"/>
                  </a:lnTo>
                  <a:lnTo>
                    <a:pt x="15470" y="89656"/>
                  </a:lnTo>
                  <a:lnTo>
                    <a:pt x="15402" y="92987"/>
                  </a:lnTo>
                  <a:lnTo>
                    <a:pt x="15335" y="96361"/>
                  </a:lnTo>
                  <a:lnTo>
                    <a:pt x="15284" y="99735"/>
                  </a:lnTo>
                  <a:lnTo>
                    <a:pt x="15267" y="101444"/>
                  </a:lnTo>
                  <a:lnTo>
                    <a:pt x="15258" y="103153"/>
                  </a:lnTo>
                  <a:lnTo>
                    <a:pt x="15250" y="104862"/>
                  </a:lnTo>
                  <a:lnTo>
                    <a:pt x="15250" y="106571"/>
                  </a:lnTo>
                  <a:lnTo>
                    <a:pt x="15258" y="108236"/>
                  </a:lnTo>
                  <a:lnTo>
                    <a:pt x="15275" y="109945"/>
                  </a:lnTo>
                  <a:lnTo>
                    <a:pt x="15301" y="111479"/>
                  </a:lnTo>
                  <a:lnTo>
                    <a:pt x="15335" y="113012"/>
                  </a:lnTo>
                  <a:lnTo>
                    <a:pt x="15369" y="114546"/>
                  </a:lnTo>
                  <a:lnTo>
                    <a:pt x="15411" y="116080"/>
                  </a:lnTo>
                  <a:lnTo>
                    <a:pt x="15445" y="117307"/>
                  </a:lnTo>
                  <a:lnTo>
                    <a:pt x="15487" y="118665"/>
                  </a:lnTo>
                  <a:lnTo>
                    <a:pt x="15513" y="119323"/>
                  </a:lnTo>
                  <a:lnTo>
                    <a:pt x="15547" y="119980"/>
                  </a:lnTo>
                  <a:lnTo>
                    <a:pt x="15589" y="120593"/>
                  </a:lnTo>
                  <a:lnTo>
                    <a:pt x="15640" y="121163"/>
                  </a:lnTo>
                  <a:lnTo>
                    <a:pt x="15564" y="121251"/>
                  </a:lnTo>
                  <a:lnTo>
                    <a:pt x="15496" y="121338"/>
                  </a:lnTo>
                  <a:lnTo>
                    <a:pt x="15419" y="121470"/>
                  </a:lnTo>
                  <a:lnTo>
                    <a:pt x="15352" y="121601"/>
                  </a:lnTo>
                  <a:lnTo>
                    <a:pt x="15292" y="121820"/>
                  </a:lnTo>
                  <a:lnTo>
                    <a:pt x="15224" y="121996"/>
                  </a:lnTo>
                  <a:lnTo>
                    <a:pt x="15173" y="122258"/>
                  </a:lnTo>
                  <a:lnTo>
                    <a:pt x="15114" y="122521"/>
                  </a:lnTo>
                  <a:lnTo>
                    <a:pt x="15071" y="122828"/>
                  </a:lnTo>
                  <a:lnTo>
                    <a:pt x="15029" y="123135"/>
                  </a:lnTo>
                  <a:lnTo>
                    <a:pt x="14986" y="123485"/>
                  </a:lnTo>
                  <a:lnTo>
                    <a:pt x="14961" y="123836"/>
                  </a:lnTo>
                  <a:lnTo>
                    <a:pt x="14935" y="124230"/>
                  </a:lnTo>
                  <a:lnTo>
                    <a:pt x="14919" y="124625"/>
                  </a:lnTo>
                  <a:lnTo>
                    <a:pt x="14902" y="125063"/>
                  </a:lnTo>
                  <a:lnTo>
                    <a:pt x="14902" y="125501"/>
                  </a:lnTo>
                  <a:lnTo>
                    <a:pt x="14910" y="125983"/>
                  </a:lnTo>
                  <a:lnTo>
                    <a:pt x="14927" y="126509"/>
                  </a:lnTo>
                  <a:lnTo>
                    <a:pt x="14961" y="126991"/>
                  </a:lnTo>
                  <a:lnTo>
                    <a:pt x="15003" y="127473"/>
                  </a:lnTo>
                  <a:lnTo>
                    <a:pt x="15063" y="127867"/>
                  </a:lnTo>
                  <a:lnTo>
                    <a:pt x="15131" y="128218"/>
                  </a:lnTo>
                  <a:lnTo>
                    <a:pt x="15173" y="128393"/>
                  </a:lnTo>
                  <a:lnTo>
                    <a:pt x="15216" y="128525"/>
                  </a:lnTo>
                  <a:lnTo>
                    <a:pt x="15258" y="128612"/>
                  </a:lnTo>
                  <a:lnTo>
                    <a:pt x="15309" y="128700"/>
                  </a:lnTo>
                  <a:lnTo>
                    <a:pt x="15352" y="128744"/>
                  </a:lnTo>
                  <a:lnTo>
                    <a:pt x="15394" y="128788"/>
                  </a:lnTo>
                  <a:lnTo>
                    <a:pt x="15487" y="128744"/>
                  </a:lnTo>
                  <a:lnTo>
                    <a:pt x="15436" y="129708"/>
                  </a:lnTo>
                  <a:lnTo>
                    <a:pt x="15402" y="130672"/>
                  </a:lnTo>
                  <a:lnTo>
                    <a:pt x="15377" y="131636"/>
                  </a:lnTo>
                  <a:lnTo>
                    <a:pt x="15360" y="132600"/>
                  </a:lnTo>
                  <a:lnTo>
                    <a:pt x="15360" y="133564"/>
                  </a:lnTo>
                  <a:lnTo>
                    <a:pt x="15377" y="134528"/>
                  </a:lnTo>
                  <a:lnTo>
                    <a:pt x="15411" y="135448"/>
                  </a:lnTo>
                  <a:lnTo>
                    <a:pt x="15428" y="135886"/>
                  </a:lnTo>
                  <a:lnTo>
                    <a:pt x="15453" y="136325"/>
                  </a:lnTo>
                  <a:lnTo>
                    <a:pt x="15453" y="136368"/>
                  </a:lnTo>
                  <a:lnTo>
                    <a:pt x="15445" y="136456"/>
                  </a:lnTo>
                  <a:lnTo>
                    <a:pt x="15360" y="136500"/>
                  </a:lnTo>
                  <a:lnTo>
                    <a:pt x="15284" y="136588"/>
                  </a:lnTo>
                  <a:lnTo>
                    <a:pt x="15199" y="136719"/>
                  </a:lnTo>
                  <a:lnTo>
                    <a:pt x="15131" y="136894"/>
                  </a:lnTo>
                  <a:lnTo>
                    <a:pt x="15054" y="137113"/>
                  </a:lnTo>
                  <a:lnTo>
                    <a:pt x="14995" y="137376"/>
                  </a:lnTo>
                  <a:lnTo>
                    <a:pt x="14935" y="137683"/>
                  </a:lnTo>
                  <a:lnTo>
                    <a:pt x="14885" y="138034"/>
                  </a:lnTo>
                  <a:lnTo>
                    <a:pt x="14842" y="138384"/>
                  </a:lnTo>
                  <a:lnTo>
                    <a:pt x="14808" y="138779"/>
                  </a:lnTo>
                  <a:lnTo>
                    <a:pt x="14783" y="139217"/>
                  </a:lnTo>
                  <a:lnTo>
                    <a:pt x="14766" y="139611"/>
                  </a:lnTo>
                  <a:lnTo>
                    <a:pt x="14757" y="140049"/>
                  </a:lnTo>
                  <a:lnTo>
                    <a:pt x="14766" y="140488"/>
                  </a:lnTo>
                  <a:lnTo>
                    <a:pt x="14783" y="140926"/>
                  </a:lnTo>
                  <a:lnTo>
                    <a:pt x="14817" y="141364"/>
                  </a:lnTo>
                  <a:lnTo>
                    <a:pt x="14851" y="141715"/>
                  </a:lnTo>
                  <a:lnTo>
                    <a:pt x="14885" y="142021"/>
                  </a:lnTo>
                  <a:lnTo>
                    <a:pt x="14927" y="142284"/>
                  </a:lnTo>
                  <a:lnTo>
                    <a:pt x="14978" y="142503"/>
                  </a:lnTo>
                  <a:lnTo>
                    <a:pt x="15029" y="142679"/>
                  </a:lnTo>
                  <a:lnTo>
                    <a:pt x="15080" y="142854"/>
                  </a:lnTo>
                  <a:lnTo>
                    <a:pt x="15139" y="142985"/>
                  </a:lnTo>
                  <a:lnTo>
                    <a:pt x="15190" y="143073"/>
                  </a:lnTo>
                  <a:lnTo>
                    <a:pt x="15250" y="143161"/>
                  </a:lnTo>
                  <a:lnTo>
                    <a:pt x="15436" y="143161"/>
                  </a:lnTo>
                  <a:lnTo>
                    <a:pt x="15496" y="143073"/>
                  </a:lnTo>
                  <a:lnTo>
                    <a:pt x="15547" y="142985"/>
                  </a:lnTo>
                  <a:lnTo>
                    <a:pt x="15606" y="142854"/>
                  </a:lnTo>
                  <a:lnTo>
                    <a:pt x="15657" y="142722"/>
                  </a:lnTo>
                  <a:lnTo>
                    <a:pt x="15683" y="143073"/>
                  </a:lnTo>
                  <a:lnTo>
                    <a:pt x="15717" y="143423"/>
                  </a:lnTo>
                  <a:lnTo>
                    <a:pt x="15759" y="143730"/>
                  </a:lnTo>
                  <a:lnTo>
                    <a:pt x="15810" y="144037"/>
                  </a:lnTo>
                  <a:lnTo>
                    <a:pt x="15869" y="144256"/>
                  </a:lnTo>
                  <a:lnTo>
                    <a:pt x="15946" y="144475"/>
                  </a:lnTo>
                  <a:lnTo>
                    <a:pt x="16022" y="144607"/>
                  </a:lnTo>
                  <a:lnTo>
                    <a:pt x="16099" y="144650"/>
                  </a:lnTo>
                  <a:lnTo>
                    <a:pt x="16209" y="144694"/>
                  </a:lnTo>
                  <a:lnTo>
                    <a:pt x="16311" y="144607"/>
                  </a:lnTo>
                  <a:lnTo>
                    <a:pt x="16396" y="144431"/>
                  </a:lnTo>
                  <a:lnTo>
                    <a:pt x="16481" y="144212"/>
                  </a:lnTo>
                  <a:lnTo>
                    <a:pt x="16557" y="143949"/>
                  </a:lnTo>
                  <a:lnTo>
                    <a:pt x="16617" y="143599"/>
                  </a:lnTo>
                  <a:lnTo>
                    <a:pt x="16676" y="143204"/>
                  </a:lnTo>
                  <a:lnTo>
                    <a:pt x="16727" y="142766"/>
                  </a:lnTo>
                  <a:lnTo>
                    <a:pt x="16786" y="143029"/>
                  </a:lnTo>
                  <a:lnTo>
                    <a:pt x="16863" y="143204"/>
                  </a:lnTo>
                  <a:lnTo>
                    <a:pt x="16939" y="143292"/>
                  </a:lnTo>
                  <a:lnTo>
                    <a:pt x="17024" y="143336"/>
                  </a:lnTo>
                  <a:lnTo>
                    <a:pt x="17109" y="143248"/>
                  </a:lnTo>
                  <a:lnTo>
                    <a:pt x="17194" y="143073"/>
                  </a:lnTo>
                  <a:lnTo>
                    <a:pt x="17228" y="142941"/>
                  </a:lnTo>
                  <a:lnTo>
                    <a:pt x="17270" y="142766"/>
                  </a:lnTo>
                  <a:lnTo>
                    <a:pt x="17304" y="142591"/>
                  </a:lnTo>
                  <a:lnTo>
                    <a:pt x="17338" y="142372"/>
                  </a:lnTo>
                  <a:lnTo>
                    <a:pt x="17381" y="142021"/>
                  </a:lnTo>
                  <a:lnTo>
                    <a:pt x="17406" y="141715"/>
                  </a:lnTo>
                  <a:lnTo>
                    <a:pt x="17432" y="141364"/>
                  </a:lnTo>
                  <a:lnTo>
                    <a:pt x="17440" y="141013"/>
                  </a:lnTo>
                  <a:lnTo>
                    <a:pt x="17440" y="140707"/>
                  </a:lnTo>
                  <a:lnTo>
                    <a:pt x="17432" y="140400"/>
                  </a:lnTo>
                  <a:lnTo>
                    <a:pt x="17415" y="140093"/>
                  </a:lnTo>
                  <a:lnTo>
                    <a:pt x="17389" y="139786"/>
                  </a:lnTo>
                  <a:lnTo>
                    <a:pt x="17364" y="139480"/>
                  </a:lnTo>
                  <a:lnTo>
                    <a:pt x="17321" y="139217"/>
                  </a:lnTo>
                  <a:lnTo>
                    <a:pt x="17279" y="138910"/>
                  </a:lnTo>
                  <a:lnTo>
                    <a:pt x="17236" y="138691"/>
                  </a:lnTo>
                  <a:lnTo>
                    <a:pt x="17126" y="138209"/>
                  </a:lnTo>
                  <a:lnTo>
                    <a:pt x="17016" y="137771"/>
                  </a:lnTo>
                  <a:lnTo>
                    <a:pt x="17050" y="137595"/>
                  </a:lnTo>
                  <a:lnTo>
                    <a:pt x="17075" y="137376"/>
                  </a:lnTo>
                  <a:lnTo>
                    <a:pt x="17092" y="137157"/>
                  </a:lnTo>
                  <a:lnTo>
                    <a:pt x="17101" y="136982"/>
                  </a:lnTo>
                  <a:lnTo>
                    <a:pt x="17109" y="136588"/>
                  </a:lnTo>
                  <a:lnTo>
                    <a:pt x="17101" y="136193"/>
                  </a:lnTo>
                  <a:lnTo>
                    <a:pt x="17075" y="135843"/>
                  </a:lnTo>
                  <a:lnTo>
                    <a:pt x="17041" y="135492"/>
                  </a:lnTo>
                  <a:lnTo>
                    <a:pt x="16990" y="135142"/>
                  </a:lnTo>
                  <a:lnTo>
                    <a:pt x="16939" y="134835"/>
                  </a:lnTo>
                  <a:lnTo>
                    <a:pt x="16888" y="134572"/>
                  </a:lnTo>
                  <a:lnTo>
                    <a:pt x="16803" y="134265"/>
                  </a:lnTo>
                  <a:lnTo>
                    <a:pt x="16719" y="134046"/>
                  </a:lnTo>
                  <a:lnTo>
                    <a:pt x="16634" y="133827"/>
                  </a:lnTo>
                  <a:lnTo>
                    <a:pt x="16549" y="133695"/>
                  </a:lnTo>
                  <a:lnTo>
                    <a:pt x="16455" y="133608"/>
                  </a:lnTo>
                  <a:lnTo>
                    <a:pt x="16370" y="133564"/>
                  </a:lnTo>
                  <a:lnTo>
                    <a:pt x="16277" y="133564"/>
                  </a:lnTo>
                  <a:lnTo>
                    <a:pt x="16184" y="133608"/>
                  </a:lnTo>
                  <a:lnTo>
                    <a:pt x="16099" y="133739"/>
                  </a:lnTo>
                  <a:lnTo>
                    <a:pt x="16014" y="133871"/>
                  </a:lnTo>
                  <a:lnTo>
                    <a:pt x="15929" y="134046"/>
                  </a:lnTo>
                  <a:lnTo>
                    <a:pt x="15844" y="134265"/>
                  </a:lnTo>
                  <a:lnTo>
                    <a:pt x="15768" y="134528"/>
                  </a:lnTo>
                  <a:lnTo>
                    <a:pt x="15700" y="134791"/>
                  </a:lnTo>
                  <a:lnTo>
                    <a:pt x="15632" y="135142"/>
                  </a:lnTo>
                  <a:lnTo>
                    <a:pt x="15564" y="135492"/>
                  </a:lnTo>
                  <a:lnTo>
                    <a:pt x="15564" y="133827"/>
                  </a:lnTo>
                  <a:lnTo>
                    <a:pt x="15564" y="132994"/>
                  </a:lnTo>
                  <a:lnTo>
                    <a:pt x="15581" y="132118"/>
                  </a:lnTo>
                  <a:lnTo>
                    <a:pt x="15598" y="131154"/>
                  </a:lnTo>
                  <a:lnTo>
                    <a:pt x="15632" y="130234"/>
                  </a:lnTo>
                  <a:lnTo>
                    <a:pt x="15683" y="130716"/>
                  </a:lnTo>
                  <a:lnTo>
                    <a:pt x="15734" y="131198"/>
                  </a:lnTo>
                  <a:lnTo>
                    <a:pt x="15810" y="131592"/>
                  </a:lnTo>
                  <a:lnTo>
                    <a:pt x="15886" y="131943"/>
                  </a:lnTo>
                  <a:lnTo>
                    <a:pt x="15980" y="132206"/>
                  </a:lnTo>
                  <a:lnTo>
                    <a:pt x="16031" y="132337"/>
                  </a:lnTo>
                  <a:lnTo>
                    <a:pt x="16082" y="132381"/>
                  </a:lnTo>
                  <a:lnTo>
                    <a:pt x="16133" y="132425"/>
                  </a:lnTo>
                  <a:lnTo>
                    <a:pt x="16192" y="132469"/>
                  </a:lnTo>
                  <a:lnTo>
                    <a:pt x="16252" y="132469"/>
                  </a:lnTo>
                  <a:lnTo>
                    <a:pt x="16311" y="132425"/>
                  </a:lnTo>
                  <a:lnTo>
                    <a:pt x="16413" y="132337"/>
                  </a:lnTo>
                  <a:lnTo>
                    <a:pt x="16489" y="132162"/>
                  </a:lnTo>
                  <a:lnTo>
                    <a:pt x="16566" y="131986"/>
                  </a:lnTo>
                  <a:lnTo>
                    <a:pt x="16634" y="131724"/>
                  </a:lnTo>
                  <a:lnTo>
                    <a:pt x="16685" y="131461"/>
                  </a:lnTo>
                  <a:lnTo>
                    <a:pt x="16735" y="131154"/>
                  </a:lnTo>
                  <a:lnTo>
                    <a:pt x="16769" y="130847"/>
                  </a:lnTo>
                  <a:lnTo>
                    <a:pt x="16803" y="130497"/>
                  </a:lnTo>
                  <a:lnTo>
                    <a:pt x="16829" y="130102"/>
                  </a:lnTo>
                  <a:lnTo>
                    <a:pt x="16846" y="129708"/>
                  </a:lnTo>
                  <a:lnTo>
                    <a:pt x="16854" y="129313"/>
                  </a:lnTo>
                  <a:lnTo>
                    <a:pt x="16854" y="128919"/>
                  </a:lnTo>
                  <a:lnTo>
                    <a:pt x="16854" y="128481"/>
                  </a:lnTo>
                  <a:lnTo>
                    <a:pt x="16846" y="128043"/>
                  </a:lnTo>
                  <a:lnTo>
                    <a:pt x="16820" y="127210"/>
                  </a:lnTo>
                  <a:lnTo>
                    <a:pt x="16905" y="127385"/>
                  </a:lnTo>
                  <a:lnTo>
                    <a:pt x="16990" y="127561"/>
                  </a:lnTo>
                  <a:lnTo>
                    <a:pt x="17084" y="127692"/>
                  </a:lnTo>
                  <a:lnTo>
                    <a:pt x="17169" y="127780"/>
                  </a:lnTo>
                  <a:lnTo>
                    <a:pt x="17262" y="127824"/>
                  </a:lnTo>
                  <a:lnTo>
                    <a:pt x="17355" y="127824"/>
                  </a:lnTo>
                  <a:lnTo>
                    <a:pt x="17449" y="127780"/>
                  </a:lnTo>
                  <a:lnTo>
                    <a:pt x="17534" y="127692"/>
                  </a:lnTo>
                  <a:lnTo>
                    <a:pt x="17627" y="127561"/>
                  </a:lnTo>
                  <a:lnTo>
                    <a:pt x="17703" y="127385"/>
                  </a:lnTo>
                  <a:lnTo>
                    <a:pt x="17780" y="127166"/>
                  </a:lnTo>
                  <a:lnTo>
                    <a:pt x="17856" y="126903"/>
                  </a:lnTo>
                  <a:lnTo>
                    <a:pt x="17924" y="126553"/>
                  </a:lnTo>
                  <a:lnTo>
                    <a:pt x="17975" y="126202"/>
                  </a:lnTo>
                  <a:lnTo>
                    <a:pt x="18026" y="125764"/>
                  </a:lnTo>
                  <a:lnTo>
                    <a:pt x="18069" y="125282"/>
                  </a:lnTo>
                  <a:lnTo>
                    <a:pt x="18102" y="124756"/>
                  </a:lnTo>
                  <a:lnTo>
                    <a:pt x="18111" y="124230"/>
                  </a:lnTo>
                  <a:lnTo>
                    <a:pt x="18111" y="123748"/>
                  </a:lnTo>
                  <a:lnTo>
                    <a:pt x="18094" y="123266"/>
                  </a:lnTo>
                  <a:lnTo>
                    <a:pt x="18060" y="122828"/>
                  </a:lnTo>
                  <a:lnTo>
                    <a:pt x="18026" y="122390"/>
                  </a:lnTo>
                  <a:lnTo>
                    <a:pt x="17975" y="121996"/>
                  </a:lnTo>
                  <a:lnTo>
                    <a:pt x="17907" y="121645"/>
                  </a:lnTo>
                  <a:lnTo>
                    <a:pt x="17839" y="121338"/>
                  </a:lnTo>
                  <a:lnTo>
                    <a:pt x="17771" y="121075"/>
                  </a:lnTo>
                  <a:lnTo>
                    <a:pt x="17686" y="120900"/>
                  </a:lnTo>
                  <a:lnTo>
                    <a:pt x="17602" y="120769"/>
                  </a:lnTo>
                  <a:lnTo>
                    <a:pt x="17517" y="120725"/>
                  </a:lnTo>
                  <a:lnTo>
                    <a:pt x="17432" y="120725"/>
                  </a:lnTo>
                  <a:lnTo>
                    <a:pt x="17338" y="120812"/>
                  </a:lnTo>
                  <a:lnTo>
                    <a:pt x="17253" y="121031"/>
                  </a:lnTo>
                  <a:lnTo>
                    <a:pt x="17236" y="120549"/>
                  </a:lnTo>
                  <a:lnTo>
                    <a:pt x="17219" y="120155"/>
                  </a:lnTo>
                  <a:lnTo>
                    <a:pt x="17185" y="119717"/>
                  </a:lnTo>
                  <a:lnTo>
                    <a:pt x="17152" y="119323"/>
                  </a:lnTo>
                  <a:lnTo>
                    <a:pt x="17109" y="118972"/>
                  </a:lnTo>
                  <a:lnTo>
                    <a:pt x="17058" y="118621"/>
                  </a:lnTo>
                  <a:lnTo>
                    <a:pt x="16999" y="118315"/>
                  </a:lnTo>
                  <a:lnTo>
                    <a:pt x="16939" y="118052"/>
                  </a:lnTo>
                  <a:lnTo>
                    <a:pt x="16871" y="117789"/>
                  </a:lnTo>
                  <a:lnTo>
                    <a:pt x="16795" y="117614"/>
                  </a:lnTo>
                  <a:lnTo>
                    <a:pt x="16719" y="117438"/>
                  </a:lnTo>
                  <a:lnTo>
                    <a:pt x="16634" y="117351"/>
                  </a:lnTo>
                  <a:lnTo>
                    <a:pt x="16549" y="117263"/>
                  </a:lnTo>
                  <a:lnTo>
                    <a:pt x="16464" y="117263"/>
                  </a:lnTo>
                  <a:lnTo>
                    <a:pt x="16370" y="117307"/>
                  </a:lnTo>
                  <a:lnTo>
                    <a:pt x="16277" y="117438"/>
                  </a:lnTo>
                  <a:lnTo>
                    <a:pt x="16218" y="117526"/>
                  </a:lnTo>
                  <a:lnTo>
                    <a:pt x="16158" y="117657"/>
                  </a:lnTo>
                  <a:lnTo>
                    <a:pt x="16107" y="117789"/>
                  </a:lnTo>
                  <a:lnTo>
                    <a:pt x="16056" y="118008"/>
                  </a:lnTo>
                  <a:lnTo>
                    <a:pt x="16005" y="118183"/>
                  </a:lnTo>
                  <a:lnTo>
                    <a:pt x="15963" y="118402"/>
                  </a:lnTo>
                  <a:lnTo>
                    <a:pt x="15886" y="118928"/>
                  </a:lnTo>
                  <a:lnTo>
                    <a:pt x="15827" y="119454"/>
                  </a:lnTo>
                  <a:lnTo>
                    <a:pt x="15810" y="119717"/>
                  </a:lnTo>
                  <a:lnTo>
                    <a:pt x="15793" y="120024"/>
                  </a:lnTo>
                  <a:lnTo>
                    <a:pt x="15776" y="120287"/>
                  </a:lnTo>
                  <a:lnTo>
                    <a:pt x="15776" y="120593"/>
                  </a:lnTo>
                  <a:lnTo>
                    <a:pt x="15776" y="120856"/>
                  </a:lnTo>
                  <a:lnTo>
                    <a:pt x="15776" y="121119"/>
                  </a:lnTo>
                  <a:lnTo>
                    <a:pt x="15768" y="121119"/>
                  </a:lnTo>
                  <a:lnTo>
                    <a:pt x="15768" y="120549"/>
                  </a:lnTo>
                  <a:lnTo>
                    <a:pt x="15759" y="119936"/>
                  </a:lnTo>
                  <a:lnTo>
                    <a:pt x="15742" y="119366"/>
                  </a:lnTo>
                  <a:lnTo>
                    <a:pt x="15725" y="118753"/>
                  </a:lnTo>
                  <a:lnTo>
                    <a:pt x="15674" y="117570"/>
                  </a:lnTo>
                  <a:lnTo>
                    <a:pt x="15632" y="116387"/>
                  </a:lnTo>
                  <a:lnTo>
                    <a:pt x="15589" y="114634"/>
                  </a:lnTo>
                  <a:lnTo>
                    <a:pt x="15555" y="112881"/>
                  </a:lnTo>
                  <a:lnTo>
                    <a:pt x="15521" y="111084"/>
                  </a:lnTo>
                  <a:lnTo>
                    <a:pt x="15504" y="109332"/>
                  </a:lnTo>
                  <a:lnTo>
                    <a:pt x="15496" y="107491"/>
                  </a:lnTo>
                  <a:lnTo>
                    <a:pt x="15487" y="105651"/>
                  </a:lnTo>
                  <a:lnTo>
                    <a:pt x="15547" y="105957"/>
                  </a:lnTo>
                  <a:lnTo>
                    <a:pt x="15615" y="106264"/>
                  </a:lnTo>
                  <a:lnTo>
                    <a:pt x="15751" y="106834"/>
                  </a:lnTo>
                  <a:lnTo>
                    <a:pt x="16039" y="107798"/>
                  </a:lnTo>
                  <a:lnTo>
                    <a:pt x="16430" y="109200"/>
                  </a:lnTo>
                  <a:lnTo>
                    <a:pt x="16812" y="110646"/>
                  </a:lnTo>
                  <a:lnTo>
                    <a:pt x="17016" y="111435"/>
                  </a:lnTo>
                  <a:lnTo>
                    <a:pt x="17202" y="112268"/>
                  </a:lnTo>
                  <a:lnTo>
                    <a:pt x="17381" y="113144"/>
                  </a:lnTo>
                  <a:lnTo>
                    <a:pt x="17542" y="114064"/>
                  </a:lnTo>
                  <a:lnTo>
                    <a:pt x="17695" y="115028"/>
                  </a:lnTo>
                  <a:lnTo>
                    <a:pt x="17839" y="116080"/>
                  </a:lnTo>
                  <a:lnTo>
                    <a:pt x="17967" y="117132"/>
                  </a:lnTo>
                  <a:lnTo>
                    <a:pt x="18094" y="118315"/>
                  </a:lnTo>
                  <a:lnTo>
                    <a:pt x="18102" y="118402"/>
                  </a:lnTo>
                  <a:lnTo>
                    <a:pt x="18128" y="118446"/>
                  </a:lnTo>
                  <a:lnTo>
                    <a:pt x="18162" y="118446"/>
                  </a:lnTo>
                  <a:lnTo>
                    <a:pt x="18179" y="118358"/>
                  </a:lnTo>
                  <a:lnTo>
                    <a:pt x="18196" y="118271"/>
                  </a:lnTo>
                  <a:lnTo>
                    <a:pt x="18204" y="118183"/>
                  </a:lnTo>
                  <a:lnTo>
                    <a:pt x="18204" y="118052"/>
                  </a:lnTo>
                  <a:lnTo>
                    <a:pt x="18179" y="117482"/>
                  </a:lnTo>
                  <a:lnTo>
                    <a:pt x="18145" y="116956"/>
                  </a:lnTo>
                  <a:lnTo>
                    <a:pt x="18102" y="116387"/>
                  </a:lnTo>
                  <a:lnTo>
                    <a:pt x="18052" y="115861"/>
                  </a:lnTo>
                  <a:lnTo>
                    <a:pt x="18001" y="115379"/>
                  </a:lnTo>
                  <a:lnTo>
                    <a:pt x="17941" y="114897"/>
                  </a:lnTo>
                  <a:lnTo>
                    <a:pt x="17873" y="114415"/>
                  </a:lnTo>
                  <a:lnTo>
                    <a:pt x="17805" y="113933"/>
                  </a:lnTo>
                  <a:lnTo>
                    <a:pt x="17652" y="113056"/>
                  </a:lnTo>
                  <a:lnTo>
                    <a:pt x="17491" y="112224"/>
                  </a:lnTo>
                  <a:lnTo>
                    <a:pt x="17321" y="111435"/>
                  </a:lnTo>
                  <a:lnTo>
                    <a:pt x="17152" y="110734"/>
                  </a:lnTo>
                  <a:lnTo>
                    <a:pt x="16939" y="109901"/>
                  </a:lnTo>
                  <a:lnTo>
                    <a:pt x="16719" y="109112"/>
                  </a:lnTo>
                  <a:lnTo>
                    <a:pt x="16277" y="107579"/>
                  </a:lnTo>
                  <a:lnTo>
                    <a:pt x="16090" y="106921"/>
                  </a:lnTo>
                  <a:lnTo>
                    <a:pt x="15903" y="106220"/>
                  </a:lnTo>
                  <a:lnTo>
                    <a:pt x="15802" y="105870"/>
                  </a:lnTo>
                  <a:lnTo>
                    <a:pt x="15700" y="105607"/>
                  </a:lnTo>
                  <a:lnTo>
                    <a:pt x="15598" y="105344"/>
                  </a:lnTo>
                  <a:lnTo>
                    <a:pt x="15496" y="105169"/>
                  </a:lnTo>
                  <a:lnTo>
                    <a:pt x="15504" y="102978"/>
                  </a:lnTo>
                  <a:lnTo>
                    <a:pt x="15521" y="100743"/>
                  </a:lnTo>
                  <a:lnTo>
                    <a:pt x="15555" y="98552"/>
                  </a:lnTo>
                  <a:lnTo>
                    <a:pt x="15589" y="96361"/>
                  </a:lnTo>
                  <a:lnTo>
                    <a:pt x="15657" y="92987"/>
                  </a:lnTo>
                  <a:lnTo>
                    <a:pt x="15725" y="89656"/>
                  </a:lnTo>
                  <a:lnTo>
                    <a:pt x="15878" y="82952"/>
                  </a:lnTo>
                  <a:lnTo>
                    <a:pt x="16039" y="76028"/>
                  </a:lnTo>
                  <a:lnTo>
                    <a:pt x="16065" y="74933"/>
                  </a:lnTo>
                  <a:lnTo>
                    <a:pt x="16099" y="73837"/>
                  </a:lnTo>
                  <a:lnTo>
                    <a:pt x="16133" y="72698"/>
                  </a:lnTo>
                  <a:lnTo>
                    <a:pt x="16158" y="71603"/>
                  </a:lnTo>
                  <a:lnTo>
                    <a:pt x="16846" y="75678"/>
                  </a:lnTo>
                  <a:lnTo>
                    <a:pt x="17355" y="78701"/>
                  </a:lnTo>
                  <a:lnTo>
                    <a:pt x="17610" y="80279"/>
                  </a:lnTo>
                  <a:lnTo>
                    <a:pt x="17856" y="81813"/>
                  </a:lnTo>
                  <a:lnTo>
                    <a:pt x="18060" y="83346"/>
                  </a:lnTo>
                  <a:lnTo>
                    <a:pt x="18255" y="84924"/>
                  </a:lnTo>
                  <a:lnTo>
                    <a:pt x="18374" y="85976"/>
                  </a:lnTo>
                  <a:lnTo>
                    <a:pt x="18493" y="87071"/>
                  </a:lnTo>
                  <a:lnTo>
                    <a:pt x="18603" y="88123"/>
                  </a:lnTo>
                  <a:lnTo>
                    <a:pt x="18714" y="89218"/>
                  </a:lnTo>
                  <a:lnTo>
                    <a:pt x="18909" y="91409"/>
                  </a:lnTo>
                  <a:lnTo>
                    <a:pt x="19096" y="93600"/>
                  </a:lnTo>
                  <a:lnTo>
                    <a:pt x="19266" y="95879"/>
                  </a:lnTo>
                  <a:lnTo>
                    <a:pt x="19419" y="98157"/>
                  </a:lnTo>
                  <a:lnTo>
                    <a:pt x="19563" y="100436"/>
                  </a:lnTo>
                  <a:lnTo>
                    <a:pt x="19699" y="102759"/>
                  </a:lnTo>
                  <a:lnTo>
                    <a:pt x="19767" y="103986"/>
                  </a:lnTo>
                  <a:lnTo>
                    <a:pt x="19758" y="104117"/>
                  </a:lnTo>
                  <a:lnTo>
                    <a:pt x="19690" y="103766"/>
                  </a:lnTo>
                  <a:lnTo>
                    <a:pt x="19622" y="103460"/>
                  </a:lnTo>
                  <a:lnTo>
                    <a:pt x="19546" y="103197"/>
                  </a:lnTo>
                  <a:lnTo>
                    <a:pt x="19469" y="102978"/>
                  </a:lnTo>
                  <a:lnTo>
                    <a:pt x="19385" y="102759"/>
                  </a:lnTo>
                  <a:lnTo>
                    <a:pt x="19300" y="102627"/>
                  </a:lnTo>
                  <a:lnTo>
                    <a:pt x="19223" y="102539"/>
                  </a:lnTo>
                  <a:lnTo>
                    <a:pt x="19138" y="102452"/>
                  </a:lnTo>
                  <a:lnTo>
                    <a:pt x="19053" y="102452"/>
                  </a:lnTo>
                  <a:lnTo>
                    <a:pt x="18969" y="102496"/>
                  </a:lnTo>
                  <a:lnTo>
                    <a:pt x="18884" y="102583"/>
                  </a:lnTo>
                  <a:lnTo>
                    <a:pt x="18799" y="102759"/>
                  </a:lnTo>
                  <a:lnTo>
                    <a:pt x="18722" y="102978"/>
                  </a:lnTo>
                  <a:lnTo>
                    <a:pt x="18646" y="103284"/>
                  </a:lnTo>
                  <a:lnTo>
                    <a:pt x="18578" y="103635"/>
                  </a:lnTo>
                  <a:lnTo>
                    <a:pt x="18510" y="104073"/>
                  </a:lnTo>
                  <a:lnTo>
                    <a:pt x="18468" y="104511"/>
                  </a:lnTo>
                  <a:lnTo>
                    <a:pt x="18434" y="104950"/>
                  </a:lnTo>
                  <a:lnTo>
                    <a:pt x="18408" y="105344"/>
                  </a:lnTo>
                  <a:lnTo>
                    <a:pt x="18400" y="105782"/>
                  </a:lnTo>
                  <a:lnTo>
                    <a:pt x="18391" y="106220"/>
                  </a:lnTo>
                  <a:lnTo>
                    <a:pt x="18408" y="106615"/>
                  </a:lnTo>
                  <a:lnTo>
                    <a:pt x="18425" y="107009"/>
                  </a:lnTo>
                  <a:lnTo>
                    <a:pt x="18451" y="107403"/>
                  </a:lnTo>
                  <a:lnTo>
                    <a:pt x="18485" y="107754"/>
                  </a:lnTo>
                  <a:lnTo>
                    <a:pt x="18527" y="108061"/>
                  </a:lnTo>
                  <a:lnTo>
                    <a:pt x="18578" y="108368"/>
                  </a:lnTo>
                  <a:lnTo>
                    <a:pt x="18637" y="108630"/>
                  </a:lnTo>
                  <a:lnTo>
                    <a:pt x="18705" y="108850"/>
                  </a:lnTo>
                  <a:lnTo>
                    <a:pt x="18773" y="109025"/>
                  </a:lnTo>
                  <a:lnTo>
                    <a:pt x="18841" y="109156"/>
                  </a:lnTo>
                  <a:lnTo>
                    <a:pt x="18926" y="109244"/>
                  </a:lnTo>
                  <a:lnTo>
                    <a:pt x="18807" y="109901"/>
                  </a:lnTo>
                  <a:lnTo>
                    <a:pt x="18756" y="110252"/>
                  </a:lnTo>
                  <a:lnTo>
                    <a:pt x="18714" y="110602"/>
                  </a:lnTo>
                  <a:lnTo>
                    <a:pt x="18671" y="110997"/>
                  </a:lnTo>
                  <a:lnTo>
                    <a:pt x="18637" y="111391"/>
                  </a:lnTo>
                  <a:lnTo>
                    <a:pt x="18612" y="111829"/>
                  </a:lnTo>
                  <a:lnTo>
                    <a:pt x="18595" y="112268"/>
                  </a:lnTo>
                  <a:lnTo>
                    <a:pt x="18578" y="112750"/>
                  </a:lnTo>
                  <a:lnTo>
                    <a:pt x="18578" y="113232"/>
                  </a:lnTo>
                  <a:lnTo>
                    <a:pt x="18595" y="113714"/>
                  </a:lnTo>
                  <a:lnTo>
                    <a:pt x="18620" y="114196"/>
                  </a:lnTo>
                  <a:lnTo>
                    <a:pt x="18654" y="114634"/>
                  </a:lnTo>
                  <a:lnTo>
                    <a:pt x="18705" y="115028"/>
                  </a:lnTo>
                  <a:lnTo>
                    <a:pt x="18773" y="115423"/>
                  </a:lnTo>
                  <a:lnTo>
                    <a:pt x="18841" y="115685"/>
                  </a:lnTo>
                  <a:lnTo>
                    <a:pt x="18850" y="115861"/>
                  </a:lnTo>
                  <a:lnTo>
                    <a:pt x="18867" y="116343"/>
                  </a:lnTo>
                  <a:lnTo>
                    <a:pt x="18892" y="116781"/>
                  </a:lnTo>
                  <a:lnTo>
                    <a:pt x="18892" y="116956"/>
                  </a:lnTo>
                  <a:lnTo>
                    <a:pt x="18875" y="116956"/>
                  </a:lnTo>
                  <a:lnTo>
                    <a:pt x="18875" y="117000"/>
                  </a:lnTo>
                  <a:lnTo>
                    <a:pt x="18875" y="117044"/>
                  </a:lnTo>
                  <a:lnTo>
                    <a:pt x="18892" y="117088"/>
                  </a:lnTo>
                  <a:lnTo>
                    <a:pt x="18875" y="118096"/>
                  </a:lnTo>
                  <a:lnTo>
                    <a:pt x="18867" y="119060"/>
                  </a:lnTo>
                  <a:lnTo>
                    <a:pt x="18867" y="121031"/>
                  </a:lnTo>
                  <a:lnTo>
                    <a:pt x="18867" y="123003"/>
                  </a:lnTo>
                  <a:lnTo>
                    <a:pt x="18867" y="124975"/>
                  </a:lnTo>
                  <a:lnTo>
                    <a:pt x="18850" y="129226"/>
                  </a:lnTo>
                  <a:lnTo>
                    <a:pt x="18850" y="130672"/>
                  </a:lnTo>
                  <a:lnTo>
                    <a:pt x="18850" y="131373"/>
                  </a:lnTo>
                  <a:lnTo>
                    <a:pt x="18875" y="132074"/>
                  </a:lnTo>
                  <a:lnTo>
                    <a:pt x="18799" y="131986"/>
                  </a:lnTo>
                  <a:lnTo>
                    <a:pt x="18722" y="131943"/>
                  </a:lnTo>
                  <a:lnTo>
                    <a:pt x="18646" y="131943"/>
                  </a:lnTo>
                  <a:lnTo>
                    <a:pt x="18578" y="131986"/>
                  </a:lnTo>
                  <a:lnTo>
                    <a:pt x="18569" y="131986"/>
                  </a:lnTo>
                  <a:lnTo>
                    <a:pt x="18493" y="131899"/>
                  </a:lnTo>
                  <a:lnTo>
                    <a:pt x="18408" y="131811"/>
                  </a:lnTo>
                  <a:lnTo>
                    <a:pt x="18323" y="131811"/>
                  </a:lnTo>
                  <a:lnTo>
                    <a:pt x="18238" y="131855"/>
                  </a:lnTo>
                  <a:lnTo>
                    <a:pt x="18153" y="131943"/>
                  </a:lnTo>
                  <a:lnTo>
                    <a:pt x="18077" y="132030"/>
                  </a:lnTo>
                  <a:lnTo>
                    <a:pt x="17992" y="132206"/>
                  </a:lnTo>
                  <a:lnTo>
                    <a:pt x="17924" y="132381"/>
                  </a:lnTo>
                  <a:lnTo>
                    <a:pt x="17848" y="132600"/>
                  </a:lnTo>
                  <a:lnTo>
                    <a:pt x="17780" y="132863"/>
                  </a:lnTo>
                  <a:lnTo>
                    <a:pt x="17720" y="133170"/>
                  </a:lnTo>
                  <a:lnTo>
                    <a:pt x="17669" y="133476"/>
                  </a:lnTo>
                  <a:lnTo>
                    <a:pt x="17619" y="133827"/>
                  </a:lnTo>
                  <a:lnTo>
                    <a:pt x="17576" y="134221"/>
                  </a:lnTo>
                  <a:lnTo>
                    <a:pt x="17542" y="134616"/>
                  </a:lnTo>
                  <a:lnTo>
                    <a:pt x="17517" y="135054"/>
                  </a:lnTo>
                  <a:lnTo>
                    <a:pt x="17500" y="135361"/>
                  </a:lnTo>
                  <a:lnTo>
                    <a:pt x="17500" y="135667"/>
                  </a:lnTo>
                  <a:lnTo>
                    <a:pt x="17500" y="136237"/>
                  </a:lnTo>
                  <a:lnTo>
                    <a:pt x="17517" y="136807"/>
                  </a:lnTo>
                  <a:lnTo>
                    <a:pt x="17559" y="137333"/>
                  </a:lnTo>
                  <a:lnTo>
                    <a:pt x="17610" y="137815"/>
                  </a:lnTo>
                  <a:lnTo>
                    <a:pt x="17678" y="138209"/>
                  </a:lnTo>
                  <a:lnTo>
                    <a:pt x="17720" y="138384"/>
                  </a:lnTo>
                  <a:lnTo>
                    <a:pt x="17763" y="138516"/>
                  </a:lnTo>
                  <a:lnTo>
                    <a:pt x="17814" y="138647"/>
                  </a:lnTo>
                  <a:lnTo>
                    <a:pt x="17856" y="138779"/>
                  </a:lnTo>
                  <a:lnTo>
                    <a:pt x="17831" y="139129"/>
                  </a:lnTo>
                  <a:lnTo>
                    <a:pt x="17814" y="139524"/>
                  </a:lnTo>
                  <a:lnTo>
                    <a:pt x="17805" y="139918"/>
                  </a:lnTo>
                  <a:lnTo>
                    <a:pt x="17814" y="140312"/>
                  </a:lnTo>
                  <a:lnTo>
                    <a:pt x="17839" y="140707"/>
                  </a:lnTo>
                  <a:lnTo>
                    <a:pt x="17882" y="141057"/>
                  </a:lnTo>
                  <a:lnTo>
                    <a:pt x="17933" y="141408"/>
                  </a:lnTo>
                  <a:lnTo>
                    <a:pt x="18001" y="141715"/>
                  </a:lnTo>
                  <a:lnTo>
                    <a:pt x="18060" y="141890"/>
                  </a:lnTo>
                  <a:lnTo>
                    <a:pt x="18119" y="142065"/>
                  </a:lnTo>
                  <a:lnTo>
                    <a:pt x="18179" y="142153"/>
                  </a:lnTo>
                  <a:lnTo>
                    <a:pt x="18238" y="142197"/>
                  </a:lnTo>
                  <a:lnTo>
                    <a:pt x="18289" y="142240"/>
                  </a:lnTo>
                  <a:lnTo>
                    <a:pt x="18349" y="142240"/>
                  </a:lnTo>
                  <a:lnTo>
                    <a:pt x="18400" y="142197"/>
                  </a:lnTo>
                  <a:lnTo>
                    <a:pt x="18459" y="142109"/>
                  </a:lnTo>
                  <a:lnTo>
                    <a:pt x="18510" y="142021"/>
                  </a:lnTo>
                  <a:lnTo>
                    <a:pt x="18561" y="141890"/>
                  </a:lnTo>
                  <a:lnTo>
                    <a:pt x="18663" y="141583"/>
                  </a:lnTo>
                  <a:lnTo>
                    <a:pt x="18756" y="141189"/>
                  </a:lnTo>
                  <a:lnTo>
                    <a:pt x="18841" y="140750"/>
                  </a:lnTo>
                  <a:lnTo>
                    <a:pt x="18875" y="141145"/>
                  </a:lnTo>
                  <a:lnTo>
                    <a:pt x="18918" y="141495"/>
                  </a:lnTo>
                  <a:lnTo>
                    <a:pt x="18969" y="141802"/>
                  </a:lnTo>
                  <a:lnTo>
                    <a:pt x="19036" y="142065"/>
                  </a:lnTo>
                  <a:lnTo>
                    <a:pt x="19113" y="142284"/>
                  </a:lnTo>
                  <a:lnTo>
                    <a:pt x="19198" y="142416"/>
                  </a:lnTo>
                  <a:lnTo>
                    <a:pt x="19283" y="142503"/>
                  </a:lnTo>
                  <a:lnTo>
                    <a:pt x="19385" y="142503"/>
                  </a:lnTo>
                  <a:lnTo>
                    <a:pt x="19461" y="142459"/>
                  </a:lnTo>
                  <a:lnTo>
                    <a:pt x="19537" y="142328"/>
                  </a:lnTo>
                  <a:lnTo>
                    <a:pt x="19605" y="142197"/>
                  </a:lnTo>
                  <a:lnTo>
                    <a:pt x="19673" y="141977"/>
                  </a:lnTo>
                  <a:lnTo>
                    <a:pt x="19733" y="141715"/>
                  </a:lnTo>
                  <a:lnTo>
                    <a:pt x="19784" y="141452"/>
                  </a:lnTo>
                  <a:lnTo>
                    <a:pt x="19835" y="141145"/>
                  </a:lnTo>
                  <a:lnTo>
                    <a:pt x="19869" y="140838"/>
                  </a:lnTo>
                  <a:lnTo>
                    <a:pt x="19902" y="140488"/>
                  </a:lnTo>
                  <a:lnTo>
                    <a:pt x="19928" y="140093"/>
                  </a:lnTo>
                  <a:lnTo>
                    <a:pt x="19953" y="139743"/>
                  </a:lnTo>
                  <a:lnTo>
                    <a:pt x="19962" y="139348"/>
                  </a:lnTo>
                  <a:lnTo>
                    <a:pt x="19962" y="138954"/>
                  </a:lnTo>
                  <a:lnTo>
                    <a:pt x="19953" y="138559"/>
                  </a:lnTo>
                  <a:lnTo>
                    <a:pt x="19936" y="138209"/>
                  </a:lnTo>
                  <a:lnTo>
                    <a:pt x="19911" y="137815"/>
                  </a:lnTo>
                  <a:lnTo>
                    <a:pt x="20004" y="138034"/>
                  </a:lnTo>
                  <a:lnTo>
                    <a:pt x="20098" y="138121"/>
                  </a:lnTo>
                  <a:lnTo>
                    <a:pt x="20183" y="138165"/>
                  </a:lnTo>
                  <a:lnTo>
                    <a:pt x="20268" y="138121"/>
                  </a:lnTo>
                  <a:lnTo>
                    <a:pt x="20352" y="138034"/>
                  </a:lnTo>
                  <a:lnTo>
                    <a:pt x="20420" y="137902"/>
                  </a:lnTo>
                  <a:lnTo>
                    <a:pt x="20488" y="137727"/>
                  </a:lnTo>
                  <a:lnTo>
                    <a:pt x="20556" y="137464"/>
                  </a:lnTo>
                  <a:lnTo>
                    <a:pt x="20607" y="137201"/>
                  </a:lnTo>
                  <a:lnTo>
                    <a:pt x="20650" y="136850"/>
                  </a:lnTo>
                  <a:lnTo>
                    <a:pt x="20692" y="136500"/>
                  </a:lnTo>
                  <a:lnTo>
                    <a:pt x="20726" y="136149"/>
                  </a:lnTo>
                  <a:lnTo>
                    <a:pt x="20743" y="135755"/>
                  </a:lnTo>
                  <a:lnTo>
                    <a:pt x="20760" y="135317"/>
                  </a:lnTo>
                  <a:lnTo>
                    <a:pt x="20760" y="134922"/>
                  </a:lnTo>
                  <a:lnTo>
                    <a:pt x="20752" y="134484"/>
                  </a:lnTo>
                  <a:lnTo>
                    <a:pt x="20735" y="134046"/>
                  </a:lnTo>
                  <a:lnTo>
                    <a:pt x="20802" y="134265"/>
                  </a:lnTo>
                  <a:lnTo>
                    <a:pt x="20870" y="134484"/>
                  </a:lnTo>
                  <a:lnTo>
                    <a:pt x="20947" y="134659"/>
                  </a:lnTo>
                  <a:lnTo>
                    <a:pt x="21015" y="134835"/>
                  </a:lnTo>
                  <a:lnTo>
                    <a:pt x="21091" y="134922"/>
                  </a:lnTo>
                  <a:lnTo>
                    <a:pt x="21168" y="135010"/>
                  </a:lnTo>
                  <a:lnTo>
                    <a:pt x="21244" y="135054"/>
                  </a:lnTo>
                  <a:lnTo>
                    <a:pt x="21320" y="135010"/>
                  </a:lnTo>
                  <a:lnTo>
                    <a:pt x="21397" y="134966"/>
                  </a:lnTo>
                  <a:lnTo>
                    <a:pt x="21465" y="134879"/>
                  </a:lnTo>
                  <a:lnTo>
                    <a:pt x="21533" y="134703"/>
                  </a:lnTo>
                  <a:lnTo>
                    <a:pt x="21601" y="134484"/>
                  </a:lnTo>
                  <a:lnTo>
                    <a:pt x="21652" y="134265"/>
                  </a:lnTo>
                  <a:lnTo>
                    <a:pt x="21702" y="133915"/>
                  </a:lnTo>
                  <a:lnTo>
                    <a:pt x="21745" y="133564"/>
                  </a:lnTo>
                  <a:lnTo>
                    <a:pt x="21787" y="133126"/>
                  </a:lnTo>
                  <a:lnTo>
                    <a:pt x="21796" y="132819"/>
                  </a:lnTo>
                  <a:lnTo>
                    <a:pt x="21804" y="132556"/>
                  </a:lnTo>
                  <a:lnTo>
                    <a:pt x="21813" y="132293"/>
                  </a:lnTo>
                  <a:lnTo>
                    <a:pt x="21804" y="132030"/>
                  </a:lnTo>
                  <a:lnTo>
                    <a:pt x="21796" y="131811"/>
                  </a:lnTo>
                  <a:lnTo>
                    <a:pt x="21787" y="131548"/>
                  </a:lnTo>
                  <a:lnTo>
                    <a:pt x="21770" y="131329"/>
                  </a:lnTo>
                  <a:lnTo>
                    <a:pt x="21745" y="131110"/>
                  </a:lnTo>
                  <a:lnTo>
                    <a:pt x="21685" y="130760"/>
                  </a:lnTo>
                  <a:lnTo>
                    <a:pt x="21618" y="130453"/>
                  </a:lnTo>
                  <a:lnTo>
                    <a:pt x="21533" y="130190"/>
                  </a:lnTo>
                  <a:lnTo>
                    <a:pt x="21439" y="130058"/>
                  </a:lnTo>
                  <a:lnTo>
                    <a:pt x="21473" y="129664"/>
                  </a:lnTo>
                  <a:lnTo>
                    <a:pt x="21490" y="129226"/>
                  </a:lnTo>
                  <a:lnTo>
                    <a:pt x="21499" y="128831"/>
                  </a:lnTo>
                  <a:lnTo>
                    <a:pt x="21490" y="128393"/>
                  </a:lnTo>
                  <a:lnTo>
                    <a:pt x="21473" y="127955"/>
                  </a:lnTo>
                  <a:lnTo>
                    <a:pt x="21431" y="127561"/>
                  </a:lnTo>
                  <a:lnTo>
                    <a:pt x="21388" y="127210"/>
                  </a:lnTo>
                  <a:lnTo>
                    <a:pt x="21320" y="126860"/>
                  </a:lnTo>
                  <a:lnTo>
                    <a:pt x="21269" y="126640"/>
                  </a:lnTo>
                  <a:lnTo>
                    <a:pt x="21219" y="126465"/>
                  </a:lnTo>
                  <a:lnTo>
                    <a:pt x="21159" y="126334"/>
                  </a:lnTo>
                  <a:lnTo>
                    <a:pt x="21108" y="126202"/>
                  </a:lnTo>
                  <a:lnTo>
                    <a:pt x="21049" y="126115"/>
                  </a:lnTo>
                  <a:lnTo>
                    <a:pt x="20989" y="126071"/>
                  </a:lnTo>
                  <a:lnTo>
                    <a:pt x="20879" y="126071"/>
                  </a:lnTo>
                  <a:lnTo>
                    <a:pt x="20760" y="126158"/>
                  </a:lnTo>
                  <a:lnTo>
                    <a:pt x="20650" y="126334"/>
                  </a:lnTo>
                  <a:lnTo>
                    <a:pt x="20539" y="126640"/>
                  </a:lnTo>
                  <a:lnTo>
                    <a:pt x="20446" y="126991"/>
                  </a:lnTo>
                  <a:lnTo>
                    <a:pt x="20251" y="125633"/>
                  </a:lnTo>
                  <a:lnTo>
                    <a:pt x="20047" y="124274"/>
                  </a:lnTo>
                  <a:lnTo>
                    <a:pt x="19852" y="122916"/>
                  </a:lnTo>
                  <a:lnTo>
                    <a:pt x="19673" y="121514"/>
                  </a:lnTo>
                  <a:lnTo>
                    <a:pt x="19588" y="120856"/>
                  </a:lnTo>
                  <a:lnTo>
                    <a:pt x="19520" y="120155"/>
                  </a:lnTo>
                  <a:lnTo>
                    <a:pt x="19368" y="118753"/>
                  </a:lnTo>
                  <a:lnTo>
                    <a:pt x="19291" y="118008"/>
                  </a:lnTo>
                  <a:lnTo>
                    <a:pt x="19215" y="117351"/>
                  </a:lnTo>
                  <a:lnTo>
                    <a:pt x="19121" y="116693"/>
                  </a:lnTo>
                  <a:lnTo>
                    <a:pt x="19028" y="116124"/>
                  </a:lnTo>
                  <a:lnTo>
                    <a:pt x="19028" y="116124"/>
                  </a:lnTo>
                  <a:lnTo>
                    <a:pt x="19130" y="116211"/>
                  </a:lnTo>
                  <a:lnTo>
                    <a:pt x="19223" y="116255"/>
                  </a:lnTo>
                  <a:lnTo>
                    <a:pt x="19317" y="116167"/>
                  </a:lnTo>
                  <a:lnTo>
                    <a:pt x="19402" y="116080"/>
                  </a:lnTo>
                  <a:lnTo>
                    <a:pt x="19486" y="115861"/>
                  </a:lnTo>
                  <a:lnTo>
                    <a:pt x="19554" y="115642"/>
                  </a:lnTo>
                  <a:lnTo>
                    <a:pt x="19631" y="115335"/>
                  </a:lnTo>
                  <a:lnTo>
                    <a:pt x="19690" y="114984"/>
                  </a:lnTo>
                  <a:lnTo>
                    <a:pt x="19750" y="114634"/>
                  </a:lnTo>
                  <a:lnTo>
                    <a:pt x="19809" y="114196"/>
                  </a:lnTo>
                  <a:lnTo>
                    <a:pt x="19860" y="113757"/>
                  </a:lnTo>
                  <a:lnTo>
                    <a:pt x="19902" y="113319"/>
                  </a:lnTo>
                  <a:lnTo>
                    <a:pt x="19936" y="112837"/>
                  </a:lnTo>
                  <a:lnTo>
                    <a:pt x="19970" y="112355"/>
                  </a:lnTo>
                  <a:lnTo>
                    <a:pt x="19996" y="111829"/>
                  </a:lnTo>
                  <a:lnTo>
                    <a:pt x="20013" y="111347"/>
                  </a:lnTo>
                  <a:lnTo>
                    <a:pt x="20055" y="111785"/>
                  </a:lnTo>
                  <a:lnTo>
                    <a:pt x="20089" y="112224"/>
                  </a:lnTo>
                  <a:lnTo>
                    <a:pt x="20140" y="112618"/>
                  </a:lnTo>
                  <a:lnTo>
                    <a:pt x="20191" y="113012"/>
                  </a:lnTo>
                  <a:lnTo>
                    <a:pt x="20251" y="113363"/>
                  </a:lnTo>
                  <a:lnTo>
                    <a:pt x="20319" y="113670"/>
                  </a:lnTo>
                  <a:lnTo>
                    <a:pt x="20386" y="113933"/>
                  </a:lnTo>
                  <a:lnTo>
                    <a:pt x="20471" y="114152"/>
                  </a:lnTo>
                  <a:lnTo>
                    <a:pt x="20573" y="114327"/>
                  </a:lnTo>
                  <a:lnTo>
                    <a:pt x="20675" y="114459"/>
                  </a:lnTo>
                  <a:lnTo>
                    <a:pt x="20777" y="114459"/>
                  </a:lnTo>
                  <a:lnTo>
                    <a:pt x="20887" y="114371"/>
                  </a:lnTo>
                  <a:lnTo>
                    <a:pt x="20981" y="114196"/>
                  </a:lnTo>
                  <a:lnTo>
                    <a:pt x="21074" y="113933"/>
                  </a:lnTo>
                  <a:lnTo>
                    <a:pt x="21159" y="113582"/>
                  </a:lnTo>
                  <a:lnTo>
                    <a:pt x="21227" y="113188"/>
                  </a:lnTo>
                  <a:lnTo>
                    <a:pt x="21286" y="112750"/>
                  </a:lnTo>
                  <a:lnTo>
                    <a:pt x="21320" y="112311"/>
                  </a:lnTo>
                  <a:lnTo>
                    <a:pt x="21346" y="111917"/>
                  </a:lnTo>
                  <a:lnTo>
                    <a:pt x="21354" y="111479"/>
                  </a:lnTo>
                  <a:lnTo>
                    <a:pt x="21354" y="111084"/>
                  </a:lnTo>
                  <a:lnTo>
                    <a:pt x="21346" y="110690"/>
                  </a:lnTo>
                  <a:lnTo>
                    <a:pt x="21320" y="110339"/>
                  </a:lnTo>
                  <a:lnTo>
                    <a:pt x="21286" y="109945"/>
                  </a:lnTo>
                  <a:lnTo>
                    <a:pt x="21244" y="109638"/>
                  </a:lnTo>
                  <a:lnTo>
                    <a:pt x="21193" y="109332"/>
                  </a:lnTo>
                  <a:lnTo>
                    <a:pt x="21134" y="109069"/>
                  </a:lnTo>
                  <a:lnTo>
                    <a:pt x="21074" y="108806"/>
                  </a:lnTo>
                  <a:lnTo>
                    <a:pt x="21006" y="108630"/>
                  </a:lnTo>
                  <a:lnTo>
                    <a:pt x="20930" y="108455"/>
                  </a:lnTo>
                  <a:lnTo>
                    <a:pt x="20853" y="108368"/>
                  </a:lnTo>
                  <a:lnTo>
                    <a:pt x="20769" y="108280"/>
                  </a:lnTo>
                  <a:lnTo>
                    <a:pt x="20811" y="107929"/>
                  </a:lnTo>
                  <a:lnTo>
                    <a:pt x="20853" y="107535"/>
                  </a:lnTo>
                  <a:lnTo>
                    <a:pt x="20887" y="107141"/>
                  </a:lnTo>
                  <a:lnTo>
                    <a:pt x="20904" y="106702"/>
                  </a:lnTo>
                  <a:lnTo>
                    <a:pt x="20930" y="106308"/>
                  </a:lnTo>
                  <a:lnTo>
                    <a:pt x="20938" y="105870"/>
                  </a:lnTo>
                  <a:lnTo>
                    <a:pt x="20938" y="105475"/>
                  </a:lnTo>
                  <a:lnTo>
                    <a:pt x="20938" y="105037"/>
                  </a:lnTo>
                  <a:lnTo>
                    <a:pt x="20921" y="104643"/>
                  </a:lnTo>
                  <a:lnTo>
                    <a:pt x="20896" y="104248"/>
                  </a:lnTo>
                  <a:lnTo>
                    <a:pt x="20862" y="103898"/>
                  </a:lnTo>
                  <a:lnTo>
                    <a:pt x="20819" y="103547"/>
                  </a:lnTo>
                  <a:lnTo>
                    <a:pt x="20769" y="103197"/>
                  </a:lnTo>
                  <a:lnTo>
                    <a:pt x="20709" y="102934"/>
                  </a:lnTo>
                  <a:lnTo>
                    <a:pt x="20633" y="102671"/>
                  </a:lnTo>
                  <a:lnTo>
                    <a:pt x="20548" y="102452"/>
                  </a:lnTo>
                  <a:lnTo>
                    <a:pt x="20463" y="102277"/>
                  </a:lnTo>
                  <a:lnTo>
                    <a:pt x="20369" y="102189"/>
                  </a:lnTo>
                  <a:lnTo>
                    <a:pt x="20285" y="102189"/>
                  </a:lnTo>
                  <a:lnTo>
                    <a:pt x="20200" y="102233"/>
                  </a:lnTo>
                  <a:lnTo>
                    <a:pt x="20123" y="102320"/>
                  </a:lnTo>
                  <a:lnTo>
                    <a:pt x="20047" y="102496"/>
                  </a:lnTo>
                  <a:lnTo>
                    <a:pt x="19970" y="102715"/>
                  </a:lnTo>
                  <a:lnTo>
                    <a:pt x="19911" y="102978"/>
                  </a:lnTo>
                  <a:lnTo>
                    <a:pt x="19885" y="101838"/>
                  </a:lnTo>
                  <a:lnTo>
                    <a:pt x="19843" y="100743"/>
                  </a:lnTo>
                  <a:lnTo>
                    <a:pt x="19801" y="99604"/>
                  </a:lnTo>
                  <a:lnTo>
                    <a:pt x="19741" y="98508"/>
                  </a:lnTo>
                  <a:lnTo>
                    <a:pt x="19673" y="97413"/>
                  </a:lnTo>
                  <a:lnTo>
                    <a:pt x="19605" y="96361"/>
                  </a:lnTo>
                  <a:lnTo>
                    <a:pt x="19461" y="94301"/>
                  </a:lnTo>
                  <a:lnTo>
                    <a:pt x="19376" y="93162"/>
                  </a:lnTo>
                  <a:lnTo>
                    <a:pt x="19291" y="92067"/>
                  </a:lnTo>
                  <a:lnTo>
                    <a:pt x="19189" y="90927"/>
                  </a:lnTo>
                  <a:lnTo>
                    <a:pt x="19087" y="89832"/>
                  </a:lnTo>
                  <a:lnTo>
                    <a:pt x="18977" y="88736"/>
                  </a:lnTo>
                  <a:lnTo>
                    <a:pt x="18867" y="87641"/>
                  </a:lnTo>
                  <a:lnTo>
                    <a:pt x="18748" y="86589"/>
                  </a:lnTo>
                  <a:lnTo>
                    <a:pt x="18620" y="85537"/>
                  </a:lnTo>
                  <a:lnTo>
                    <a:pt x="19368" y="88605"/>
                  </a:lnTo>
                  <a:lnTo>
                    <a:pt x="19741" y="90138"/>
                  </a:lnTo>
                  <a:lnTo>
                    <a:pt x="20098" y="91716"/>
                  </a:lnTo>
                  <a:lnTo>
                    <a:pt x="20522" y="93644"/>
                  </a:lnTo>
                  <a:lnTo>
                    <a:pt x="20930" y="95660"/>
                  </a:lnTo>
                  <a:lnTo>
                    <a:pt x="21066" y="96361"/>
                  </a:lnTo>
                  <a:lnTo>
                    <a:pt x="21202" y="97106"/>
                  </a:lnTo>
                  <a:lnTo>
                    <a:pt x="21346" y="97807"/>
                  </a:lnTo>
                  <a:lnTo>
                    <a:pt x="21422" y="98157"/>
                  </a:lnTo>
                  <a:lnTo>
                    <a:pt x="21507" y="98420"/>
                  </a:lnTo>
                  <a:lnTo>
                    <a:pt x="21490" y="98464"/>
                  </a:lnTo>
                  <a:lnTo>
                    <a:pt x="21414" y="98902"/>
                  </a:lnTo>
                  <a:lnTo>
                    <a:pt x="21354" y="99341"/>
                  </a:lnTo>
                  <a:lnTo>
                    <a:pt x="21312" y="99823"/>
                  </a:lnTo>
                  <a:lnTo>
                    <a:pt x="21286" y="100305"/>
                  </a:lnTo>
                  <a:lnTo>
                    <a:pt x="21286" y="100568"/>
                  </a:lnTo>
                  <a:lnTo>
                    <a:pt x="21286" y="100831"/>
                  </a:lnTo>
                  <a:lnTo>
                    <a:pt x="21295" y="101093"/>
                  </a:lnTo>
                  <a:lnTo>
                    <a:pt x="21303" y="101356"/>
                  </a:lnTo>
                  <a:lnTo>
                    <a:pt x="21329" y="101619"/>
                  </a:lnTo>
                  <a:lnTo>
                    <a:pt x="21346" y="101882"/>
                  </a:lnTo>
                  <a:lnTo>
                    <a:pt x="21380" y="102101"/>
                  </a:lnTo>
                  <a:lnTo>
                    <a:pt x="21414" y="102364"/>
                  </a:lnTo>
                  <a:lnTo>
                    <a:pt x="21482" y="102715"/>
                  </a:lnTo>
                  <a:lnTo>
                    <a:pt x="21558" y="103022"/>
                  </a:lnTo>
                  <a:lnTo>
                    <a:pt x="21643" y="103284"/>
                  </a:lnTo>
                  <a:lnTo>
                    <a:pt x="21728" y="103460"/>
                  </a:lnTo>
                  <a:lnTo>
                    <a:pt x="21821" y="103591"/>
                  </a:lnTo>
                  <a:lnTo>
                    <a:pt x="21915" y="103723"/>
                  </a:lnTo>
                  <a:lnTo>
                    <a:pt x="22008" y="103766"/>
                  </a:lnTo>
                  <a:lnTo>
                    <a:pt x="22110" y="103810"/>
                  </a:lnTo>
                  <a:lnTo>
                    <a:pt x="22042" y="104336"/>
                  </a:lnTo>
                  <a:lnTo>
                    <a:pt x="21983" y="104862"/>
                  </a:lnTo>
                  <a:lnTo>
                    <a:pt x="21923" y="105388"/>
                  </a:lnTo>
                  <a:lnTo>
                    <a:pt x="21872" y="105957"/>
                  </a:lnTo>
                  <a:lnTo>
                    <a:pt x="21838" y="106527"/>
                  </a:lnTo>
                  <a:lnTo>
                    <a:pt x="21821" y="107141"/>
                  </a:lnTo>
                  <a:lnTo>
                    <a:pt x="21813" y="107710"/>
                  </a:lnTo>
                  <a:lnTo>
                    <a:pt x="21821" y="108368"/>
                  </a:lnTo>
                  <a:lnTo>
                    <a:pt x="21847" y="108850"/>
                  </a:lnTo>
                  <a:lnTo>
                    <a:pt x="21872" y="109332"/>
                  </a:lnTo>
                  <a:lnTo>
                    <a:pt x="21923" y="109770"/>
                  </a:lnTo>
                  <a:lnTo>
                    <a:pt x="21974" y="110208"/>
                  </a:lnTo>
                  <a:lnTo>
                    <a:pt x="22042" y="110602"/>
                  </a:lnTo>
                  <a:lnTo>
                    <a:pt x="22110" y="110909"/>
                  </a:lnTo>
                  <a:lnTo>
                    <a:pt x="22195" y="111172"/>
                  </a:lnTo>
                  <a:lnTo>
                    <a:pt x="22288" y="111391"/>
                  </a:lnTo>
                  <a:lnTo>
                    <a:pt x="22390" y="111479"/>
                  </a:lnTo>
                  <a:lnTo>
                    <a:pt x="22492" y="111435"/>
                  </a:lnTo>
                  <a:lnTo>
                    <a:pt x="22585" y="111347"/>
                  </a:lnTo>
                  <a:lnTo>
                    <a:pt x="22679" y="111172"/>
                  </a:lnTo>
                  <a:lnTo>
                    <a:pt x="22772" y="110909"/>
                  </a:lnTo>
                  <a:lnTo>
                    <a:pt x="22849" y="110602"/>
                  </a:lnTo>
                  <a:lnTo>
                    <a:pt x="22917" y="110208"/>
                  </a:lnTo>
                  <a:lnTo>
                    <a:pt x="22976" y="109770"/>
                  </a:lnTo>
                  <a:lnTo>
                    <a:pt x="23010" y="109463"/>
                  </a:lnTo>
                  <a:lnTo>
                    <a:pt x="23035" y="109156"/>
                  </a:lnTo>
                  <a:lnTo>
                    <a:pt x="23052" y="108850"/>
                  </a:lnTo>
                  <a:lnTo>
                    <a:pt x="23069" y="108543"/>
                  </a:lnTo>
                  <a:lnTo>
                    <a:pt x="23069" y="108192"/>
                  </a:lnTo>
                  <a:lnTo>
                    <a:pt x="23078" y="107886"/>
                  </a:lnTo>
                  <a:lnTo>
                    <a:pt x="23069" y="107228"/>
                  </a:lnTo>
                  <a:lnTo>
                    <a:pt x="23154" y="107579"/>
                  </a:lnTo>
                  <a:lnTo>
                    <a:pt x="23239" y="107886"/>
                  </a:lnTo>
                  <a:lnTo>
                    <a:pt x="23341" y="108105"/>
                  </a:lnTo>
                  <a:lnTo>
                    <a:pt x="23435" y="108236"/>
                  </a:lnTo>
                  <a:lnTo>
                    <a:pt x="23485" y="108280"/>
                  </a:lnTo>
                  <a:lnTo>
                    <a:pt x="23587" y="108280"/>
                  </a:lnTo>
                  <a:lnTo>
                    <a:pt x="23638" y="108236"/>
                  </a:lnTo>
                  <a:lnTo>
                    <a:pt x="23689" y="108148"/>
                  </a:lnTo>
                  <a:lnTo>
                    <a:pt x="23749" y="108017"/>
                  </a:lnTo>
                  <a:lnTo>
                    <a:pt x="23800" y="107886"/>
                  </a:lnTo>
                  <a:lnTo>
                    <a:pt x="23851" y="107710"/>
                  </a:lnTo>
                  <a:lnTo>
                    <a:pt x="23919" y="107403"/>
                  </a:lnTo>
                  <a:lnTo>
                    <a:pt x="23969" y="107053"/>
                  </a:lnTo>
                  <a:lnTo>
                    <a:pt x="24012" y="106659"/>
                  </a:lnTo>
                  <a:lnTo>
                    <a:pt x="24037" y="106264"/>
                  </a:lnTo>
                  <a:lnTo>
                    <a:pt x="24046" y="105826"/>
                  </a:lnTo>
                  <a:lnTo>
                    <a:pt x="24037" y="105388"/>
                  </a:lnTo>
                  <a:lnTo>
                    <a:pt x="24020" y="104950"/>
                  </a:lnTo>
                  <a:lnTo>
                    <a:pt x="23978" y="104555"/>
                  </a:lnTo>
                  <a:lnTo>
                    <a:pt x="23927" y="104161"/>
                  </a:lnTo>
                  <a:lnTo>
                    <a:pt x="23868" y="103810"/>
                  </a:lnTo>
                  <a:lnTo>
                    <a:pt x="23800" y="103547"/>
                  </a:lnTo>
                  <a:lnTo>
                    <a:pt x="23732" y="103328"/>
                  </a:lnTo>
                  <a:lnTo>
                    <a:pt x="23783" y="103109"/>
                  </a:lnTo>
                  <a:lnTo>
                    <a:pt x="23825" y="102890"/>
                  </a:lnTo>
                  <a:lnTo>
                    <a:pt x="23868" y="102627"/>
                  </a:lnTo>
                  <a:lnTo>
                    <a:pt x="23902" y="102320"/>
                  </a:lnTo>
                  <a:lnTo>
                    <a:pt x="23935" y="102014"/>
                  </a:lnTo>
                  <a:lnTo>
                    <a:pt x="23952" y="101707"/>
                  </a:lnTo>
                  <a:lnTo>
                    <a:pt x="23978" y="101400"/>
                  </a:lnTo>
                  <a:lnTo>
                    <a:pt x="23986" y="101050"/>
                  </a:lnTo>
                  <a:lnTo>
                    <a:pt x="23986" y="100743"/>
                  </a:lnTo>
                  <a:lnTo>
                    <a:pt x="23986" y="100392"/>
                  </a:lnTo>
                  <a:lnTo>
                    <a:pt x="23969" y="100042"/>
                  </a:lnTo>
                  <a:lnTo>
                    <a:pt x="23952" y="99735"/>
                  </a:lnTo>
                  <a:lnTo>
                    <a:pt x="23927" y="99384"/>
                  </a:lnTo>
                  <a:lnTo>
                    <a:pt x="23885" y="99078"/>
                  </a:lnTo>
                  <a:lnTo>
                    <a:pt x="23842" y="98771"/>
                  </a:lnTo>
                  <a:lnTo>
                    <a:pt x="23791" y="98464"/>
                  </a:lnTo>
                  <a:lnTo>
                    <a:pt x="23723" y="98201"/>
                  </a:lnTo>
                  <a:lnTo>
                    <a:pt x="23647" y="97982"/>
                  </a:lnTo>
                  <a:lnTo>
                    <a:pt x="23579" y="97807"/>
                  </a:lnTo>
                  <a:lnTo>
                    <a:pt x="23502" y="97675"/>
                  </a:lnTo>
                  <a:lnTo>
                    <a:pt x="23435" y="97632"/>
                  </a:lnTo>
                  <a:lnTo>
                    <a:pt x="23290" y="97632"/>
                  </a:lnTo>
                  <a:lnTo>
                    <a:pt x="23214" y="97719"/>
                  </a:lnTo>
                  <a:lnTo>
                    <a:pt x="23146" y="97851"/>
                  </a:lnTo>
                  <a:lnTo>
                    <a:pt x="23086" y="98026"/>
                  </a:lnTo>
                  <a:lnTo>
                    <a:pt x="23027" y="98201"/>
                  </a:lnTo>
                  <a:lnTo>
                    <a:pt x="22968" y="98420"/>
                  </a:lnTo>
                  <a:lnTo>
                    <a:pt x="22917" y="98727"/>
                  </a:lnTo>
                  <a:lnTo>
                    <a:pt x="22866" y="98990"/>
                  </a:lnTo>
                  <a:lnTo>
                    <a:pt x="22823" y="99341"/>
                  </a:lnTo>
                  <a:lnTo>
                    <a:pt x="22798" y="99691"/>
                  </a:lnTo>
                  <a:lnTo>
                    <a:pt x="22738" y="99341"/>
                  </a:lnTo>
                  <a:lnTo>
                    <a:pt x="22679" y="99034"/>
                  </a:lnTo>
                  <a:lnTo>
                    <a:pt x="22611" y="98771"/>
                  </a:lnTo>
                  <a:lnTo>
                    <a:pt x="22552" y="98508"/>
                  </a:lnTo>
                  <a:lnTo>
                    <a:pt x="22475" y="98245"/>
                  </a:lnTo>
                  <a:lnTo>
                    <a:pt x="22399" y="98070"/>
                  </a:lnTo>
                  <a:lnTo>
                    <a:pt x="22322" y="97895"/>
                  </a:lnTo>
                  <a:lnTo>
                    <a:pt x="22246" y="97763"/>
                  </a:lnTo>
                  <a:lnTo>
                    <a:pt x="22169" y="97632"/>
                  </a:lnTo>
                  <a:lnTo>
                    <a:pt x="22085" y="97588"/>
                  </a:lnTo>
                  <a:lnTo>
                    <a:pt x="22008" y="97544"/>
                  </a:lnTo>
                  <a:lnTo>
                    <a:pt x="21923" y="97588"/>
                  </a:lnTo>
                  <a:lnTo>
                    <a:pt x="21847" y="97632"/>
                  </a:lnTo>
                  <a:lnTo>
                    <a:pt x="21762" y="97719"/>
                  </a:lnTo>
                  <a:lnTo>
                    <a:pt x="21685" y="97895"/>
                  </a:lnTo>
                  <a:lnTo>
                    <a:pt x="21609" y="98070"/>
                  </a:lnTo>
                  <a:lnTo>
                    <a:pt x="21550" y="97632"/>
                  </a:lnTo>
                  <a:lnTo>
                    <a:pt x="21482" y="97150"/>
                  </a:lnTo>
                  <a:lnTo>
                    <a:pt x="21405" y="96755"/>
                  </a:lnTo>
                  <a:lnTo>
                    <a:pt x="21329" y="96317"/>
                  </a:lnTo>
                  <a:lnTo>
                    <a:pt x="21006" y="94783"/>
                  </a:lnTo>
                  <a:lnTo>
                    <a:pt x="20599" y="92811"/>
                  </a:lnTo>
                  <a:lnTo>
                    <a:pt x="20183" y="90883"/>
                  </a:lnTo>
                  <a:lnTo>
                    <a:pt x="19758" y="88955"/>
                  </a:lnTo>
                  <a:lnTo>
                    <a:pt x="19325" y="87027"/>
                  </a:lnTo>
                  <a:lnTo>
                    <a:pt x="19096" y="86107"/>
                  </a:lnTo>
                  <a:lnTo>
                    <a:pt x="18875" y="85231"/>
                  </a:lnTo>
                  <a:lnTo>
                    <a:pt x="18646" y="84354"/>
                  </a:lnTo>
                  <a:lnTo>
                    <a:pt x="18408" y="83565"/>
                  </a:lnTo>
                  <a:lnTo>
                    <a:pt x="18374" y="83478"/>
                  </a:lnTo>
                  <a:lnTo>
                    <a:pt x="18119" y="81506"/>
                  </a:lnTo>
                  <a:lnTo>
                    <a:pt x="17856" y="79578"/>
                  </a:lnTo>
                  <a:lnTo>
                    <a:pt x="17576" y="77694"/>
                  </a:lnTo>
                  <a:lnTo>
                    <a:pt x="17279" y="75897"/>
                  </a:lnTo>
                  <a:lnTo>
                    <a:pt x="16888" y="73662"/>
                  </a:lnTo>
                  <a:lnTo>
                    <a:pt x="16506" y="71427"/>
                  </a:lnTo>
                  <a:lnTo>
                    <a:pt x="16370" y="70595"/>
                  </a:lnTo>
                  <a:lnTo>
                    <a:pt x="16243" y="69718"/>
                  </a:lnTo>
                  <a:lnTo>
                    <a:pt x="15988" y="68009"/>
                  </a:lnTo>
                  <a:lnTo>
                    <a:pt x="15988" y="67922"/>
                  </a:lnTo>
                  <a:lnTo>
                    <a:pt x="16336" y="68886"/>
                  </a:lnTo>
                  <a:lnTo>
                    <a:pt x="16676" y="69762"/>
                  </a:lnTo>
                  <a:lnTo>
                    <a:pt x="17024" y="70595"/>
                  </a:lnTo>
                  <a:lnTo>
                    <a:pt x="17381" y="71384"/>
                  </a:lnTo>
                  <a:lnTo>
                    <a:pt x="17737" y="72085"/>
                  </a:lnTo>
                  <a:lnTo>
                    <a:pt x="18060" y="72654"/>
                  </a:lnTo>
                  <a:lnTo>
                    <a:pt x="18383" y="73224"/>
                  </a:lnTo>
                  <a:lnTo>
                    <a:pt x="18552" y="73487"/>
                  </a:lnTo>
                  <a:lnTo>
                    <a:pt x="18722" y="73706"/>
                  </a:lnTo>
                  <a:lnTo>
                    <a:pt x="18892" y="73881"/>
                  </a:lnTo>
                  <a:lnTo>
                    <a:pt x="19062" y="74013"/>
                  </a:lnTo>
                  <a:lnTo>
                    <a:pt x="19019" y="74363"/>
                  </a:lnTo>
                  <a:lnTo>
                    <a:pt x="18994" y="74714"/>
                  </a:lnTo>
                  <a:lnTo>
                    <a:pt x="18969" y="75064"/>
                  </a:lnTo>
                  <a:lnTo>
                    <a:pt x="18952" y="75459"/>
                  </a:lnTo>
                  <a:lnTo>
                    <a:pt x="18952" y="75809"/>
                  </a:lnTo>
                  <a:lnTo>
                    <a:pt x="18952" y="76160"/>
                  </a:lnTo>
                  <a:lnTo>
                    <a:pt x="18960" y="76510"/>
                  </a:lnTo>
                  <a:lnTo>
                    <a:pt x="18977" y="76861"/>
                  </a:lnTo>
                  <a:lnTo>
                    <a:pt x="19002" y="77212"/>
                  </a:lnTo>
                  <a:lnTo>
                    <a:pt x="19028" y="77518"/>
                  </a:lnTo>
                  <a:lnTo>
                    <a:pt x="19070" y="77825"/>
                  </a:lnTo>
                  <a:lnTo>
                    <a:pt x="19113" y="78132"/>
                  </a:lnTo>
                  <a:lnTo>
                    <a:pt x="19155" y="78395"/>
                  </a:lnTo>
                  <a:lnTo>
                    <a:pt x="19206" y="78658"/>
                  </a:lnTo>
                  <a:lnTo>
                    <a:pt x="19266" y="78877"/>
                  </a:lnTo>
                  <a:lnTo>
                    <a:pt x="19334" y="79052"/>
                  </a:lnTo>
                  <a:lnTo>
                    <a:pt x="19291" y="79403"/>
                  </a:lnTo>
                  <a:lnTo>
                    <a:pt x="19257" y="79797"/>
                  </a:lnTo>
                  <a:lnTo>
                    <a:pt x="19223" y="80147"/>
                  </a:lnTo>
                  <a:lnTo>
                    <a:pt x="19206" y="80542"/>
                  </a:lnTo>
                  <a:lnTo>
                    <a:pt x="19189" y="80936"/>
                  </a:lnTo>
                  <a:lnTo>
                    <a:pt x="19181" y="81374"/>
                  </a:lnTo>
                  <a:lnTo>
                    <a:pt x="19181" y="81725"/>
                  </a:lnTo>
                  <a:lnTo>
                    <a:pt x="19189" y="82119"/>
                  </a:lnTo>
                  <a:lnTo>
                    <a:pt x="19206" y="82514"/>
                  </a:lnTo>
                  <a:lnTo>
                    <a:pt x="19232" y="82864"/>
                  </a:lnTo>
                  <a:lnTo>
                    <a:pt x="19266" y="83171"/>
                  </a:lnTo>
                  <a:lnTo>
                    <a:pt x="19317" y="83478"/>
                  </a:lnTo>
                  <a:lnTo>
                    <a:pt x="19368" y="83785"/>
                  </a:lnTo>
                  <a:lnTo>
                    <a:pt x="19435" y="84004"/>
                  </a:lnTo>
                  <a:lnTo>
                    <a:pt x="19503" y="84223"/>
                  </a:lnTo>
                  <a:lnTo>
                    <a:pt x="19597" y="84398"/>
                  </a:lnTo>
                  <a:lnTo>
                    <a:pt x="19665" y="84486"/>
                  </a:lnTo>
                  <a:lnTo>
                    <a:pt x="19818" y="84486"/>
                  </a:lnTo>
                  <a:lnTo>
                    <a:pt x="19894" y="84398"/>
                  </a:lnTo>
                  <a:lnTo>
                    <a:pt x="19962" y="84267"/>
                  </a:lnTo>
                  <a:lnTo>
                    <a:pt x="20030" y="84047"/>
                  </a:lnTo>
                  <a:lnTo>
                    <a:pt x="20081" y="83828"/>
                  </a:lnTo>
                  <a:lnTo>
                    <a:pt x="20140" y="83522"/>
                  </a:lnTo>
                  <a:lnTo>
                    <a:pt x="20174" y="83215"/>
                  </a:lnTo>
                  <a:lnTo>
                    <a:pt x="20208" y="82908"/>
                  </a:lnTo>
                  <a:lnTo>
                    <a:pt x="20225" y="82558"/>
                  </a:lnTo>
                  <a:lnTo>
                    <a:pt x="20242" y="82251"/>
                  </a:lnTo>
                  <a:lnTo>
                    <a:pt x="20251" y="81900"/>
                  </a:lnTo>
                  <a:lnTo>
                    <a:pt x="20251" y="81550"/>
                  </a:lnTo>
                  <a:lnTo>
                    <a:pt x="20242" y="80892"/>
                  </a:lnTo>
                  <a:lnTo>
                    <a:pt x="20310" y="81112"/>
                  </a:lnTo>
                  <a:lnTo>
                    <a:pt x="20386" y="81287"/>
                  </a:lnTo>
                  <a:lnTo>
                    <a:pt x="20471" y="81418"/>
                  </a:lnTo>
                  <a:lnTo>
                    <a:pt x="20556" y="81462"/>
                  </a:lnTo>
                  <a:lnTo>
                    <a:pt x="20641" y="81462"/>
                  </a:lnTo>
                  <a:lnTo>
                    <a:pt x="20726" y="81374"/>
                  </a:lnTo>
                  <a:lnTo>
                    <a:pt x="20811" y="81199"/>
                  </a:lnTo>
                  <a:lnTo>
                    <a:pt x="20887" y="80980"/>
                  </a:lnTo>
                  <a:lnTo>
                    <a:pt x="20938" y="80761"/>
                  </a:lnTo>
                  <a:lnTo>
                    <a:pt x="20981" y="80542"/>
                  </a:lnTo>
                  <a:lnTo>
                    <a:pt x="21015" y="80323"/>
                  </a:lnTo>
                  <a:lnTo>
                    <a:pt x="21049" y="80104"/>
                  </a:lnTo>
                  <a:lnTo>
                    <a:pt x="21074" y="79885"/>
                  </a:lnTo>
                  <a:lnTo>
                    <a:pt x="21091" y="79622"/>
                  </a:lnTo>
                  <a:lnTo>
                    <a:pt x="21108" y="79359"/>
                  </a:lnTo>
                  <a:lnTo>
                    <a:pt x="21117" y="79096"/>
                  </a:lnTo>
                  <a:lnTo>
                    <a:pt x="21117" y="78614"/>
                  </a:lnTo>
                  <a:lnTo>
                    <a:pt x="21100" y="78088"/>
                  </a:lnTo>
                  <a:lnTo>
                    <a:pt x="21066" y="77606"/>
                  </a:lnTo>
                  <a:lnTo>
                    <a:pt x="21015" y="77124"/>
                  </a:lnTo>
                  <a:lnTo>
                    <a:pt x="21083" y="77036"/>
                  </a:lnTo>
                  <a:lnTo>
                    <a:pt x="21142" y="76861"/>
                  </a:lnTo>
                  <a:lnTo>
                    <a:pt x="21193" y="76686"/>
                  </a:lnTo>
                  <a:lnTo>
                    <a:pt x="21244" y="76423"/>
                  </a:lnTo>
                  <a:lnTo>
                    <a:pt x="21295" y="76204"/>
                  </a:lnTo>
                  <a:lnTo>
                    <a:pt x="21329" y="75897"/>
                  </a:lnTo>
                  <a:lnTo>
                    <a:pt x="21363" y="75590"/>
                  </a:lnTo>
                  <a:lnTo>
                    <a:pt x="21388" y="75283"/>
                  </a:lnTo>
                  <a:lnTo>
                    <a:pt x="21405" y="74933"/>
                  </a:lnTo>
                  <a:lnTo>
                    <a:pt x="21422" y="74582"/>
                  </a:lnTo>
                  <a:lnTo>
                    <a:pt x="21422" y="74232"/>
                  </a:lnTo>
                  <a:lnTo>
                    <a:pt x="21414" y="73881"/>
                  </a:lnTo>
                  <a:lnTo>
                    <a:pt x="21397" y="73487"/>
                  </a:lnTo>
                  <a:lnTo>
                    <a:pt x="21371" y="73136"/>
                  </a:lnTo>
                  <a:lnTo>
                    <a:pt x="21337" y="72786"/>
                  </a:lnTo>
                  <a:lnTo>
                    <a:pt x="21295" y="72435"/>
                  </a:lnTo>
                  <a:lnTo>
                    <a:pt x="21227" y="72041"/>
                  </a:lnTo>
                  <a:lnTo>
                    <a:pt x="21151" y="71734"/>
                  </a:lnTo>
                  <a:lnTo>
                    <a:pt x="21074" y="71471"/>
                  </a:lnTo>
                  <a:lnTo>
                    <a:pt x="20989" y="71296"/>
                  </a:lnTo>
                  <a:lnTo>
                    <a:pt x="20904" y="71208"/>
                  </a:lnTo>
                  <a:lnTo>
                    <a:pt x="20819" y="71164"/>
                  </a:lnTo>
                  <a:lnTo>
                    <a:pt x="20743" y="71208"/>
                  </a:lnTo>
                  <a:lnTo>
                    <a:pt x="20658" y="71296"/>
                  </a:lnTo>
                  <a:lnTo>
                    <a:pt x="20573" y="71427"/>
                  </a:lnTo>
                  <a:lnTo>
                    <a:pt x="20497" y="71603"/>
                  </a:lnTo>
                  <a:lnTo>
                    <a:pt x="20420" y="71866"/>
                  </a:lnTo>
                  <a:lnTo>
                    <a:pt x="20344" y="72128"/>
                  </a:lnTo>
                  <a:lnTo>
                    <a:pt x="20276" y="72435"/>
                  </a:lnTo>
                  <a:lnTo>
                    <a:pt x="20217" y="72786"/>
                  </a:lnTo>
                  <a:lnTo>
                    <a:pt x="20166" y="73180"/>
                  </a:lnTo>
                  <a:lnTo>
                    <a:pt x="20115" y="73575"/>
                  </a:lnTo>
                  <a:lnTo>
                    <a:pt x="20072" y="73355"/>
                  </a:lnTo>
                  <a:lnTo>
                    <a:pt x="20021" y="73136"/>
                  </a:lnTo>
                  <a:lnTo>
                    <a:pt x="19962" y="72961"/>
                  </a:lnTo>
                  <a:lnTo>
                    <a:pt x="19902" y="72786"/>
                  </a:lnTo>
                  <a:lnTo>
                    <a:pt x="19843" y="72698"/>
                  </a:lnTo>
                  <a:lnTo>
                    <a:pt x="19784" y="72567"/>
                  </a:lnTo>
                  <a:lnTo>
                    <a:pt x="19724" y="72523"/>
                  </a:lnTo>
                  <a:lnTo>
                    <a:pt x="19665" y="72479"/>
                  </a:lnTo>
                  <a:lnTo>
                    <a:pt x="19537" y="72479"/>
                  </a:lnTo>
                  <a:lnTo>
                    <a:pt x="19478" y="72523"/>
                  </a:lnTo>
                  <a:lnTo>
                    <a:pt x="19419" y="72610"/>
                  </a:lnTo>
                  <a:lnTo>
                    <a:pt x="19359" y="72698"/>
                  </a:lnTo>
                  <a:lnTo>
                    <a:pt x="19300" y="72873"/>
                  </a:lnTo>
                  <a:lnTo>
                    <a:pt x="19240" y="73049"/>
                  </a:lnTo>
                  <a:lnTo>
                    <a:pt x="19189" y="73268"/>
                  </a:lnTo>
                  <a:lnTo>
                    <a:pt x="19028" y="72961"/>
                  </a:lnTo>
                  <a:lnTo>
                    <a:pt x="18875" y="72654"/>
                  </a:lnTo>
                  <a:lnTo>
                    <a:pt x="18544" y="72172"/>
                  </a:lnTo>
                  <a:lnTo>
                    <a:pt x="18221" y="71646"/>
                  </a:lnTo>
                  <a:lnTo>
                    <a:pt x="17899" y="71121"/>
                  </a:lnTo>
                  <a:lnTo>
                    <a:pt x="17534" y="70376"/>
                  </a:lnTo>
                  <a:lnTo>
                    <a:pt x="17169" y="69587"/>
                  </a:lnTo>
                  <a:lnTo>
                    <a:pt x="16812" y="68710"/>
                  </a:lnTo>
                  <a:lnTo>
                    <a:pt x="16455" y="67790"/>
                  </a:lnTo>
                  <a:lnTo>
                    <a:pt x="16124" y="66870"/>
                  </a:lnTo>
                  <a:lnTo>
                    <a:pt x="15802" y="65906"/>
                  </a:lnTo>
                  <a:lnTo>
                    <a:pt x="15487" y="64898"/>
                  </a:lnTo>
                  <a:lnTo>
                    <a:pt x="15173" y="63803"/>
                  </a:lnTo>
                  <a:lnTo>
                    <a:pt x="15054" y="63364"/>
                  </a:lnTo>
                  <a:lnTo>
                    <a:pt x="14935" y="62882"/>
                  </a:lnTo>
                  <a:lnTo>
                    <a:pt x="14706" y="61875"/>
                  </a:lnTo>
                  <a:lnTo>
                    <a:pt x="14477" y="60867"/>
                  </a:lnTo>
                  <a:lnTo>
                    <a:pt x="14239" y="59947"/>
                  </a:lnTo>
                  <a:lnTo>
                    <a:pt x="14061" y="58982"/>
                  </a:lnTo>
                  <a:lnTo>
                    <a:pt x="13832" y="57536"/>
                  </a:lnTo>
                  <a:lnTo>
                    <a:pt x="13602" y="56047"/>
                  </a:lnTo>
                  <a:lnTo>
                    <a:pt x="13356" y="54338"/>
                  </a:lnTo>
                  <a:lnTo>
                    <a:pt x="13119" y="52585"/>
                  </a:lnTo>
                  <a:lnTo>
                    <a:pt x="12898" y="50788"/>
                  </a:lnTo>
                  <a:lnTo>
                    <a:pt x="12685" y="48948"/>
                  </a:lnTo>
                  <a:lnTo>
                    <a:pt x="12677" y="48816"/>
                  </a:lnTo>
                  <a:lnTo>
                    <a:pt x="12618" y="48027"/>
                  </a:lnTo>
                  <a:lnTo>
                    <a:pt x="12550" y="47239"/>
                  </a:lnTo>
                  <a:lnTo>
                    <a:pt x="12397" y="45617"/>
                  </a:lnTo>
                  <a:lnTo>
                    <a:pt x="12252" y="44040"/>
                  </a:lnTo>
                  <a:lnTo>
                    <a:pt x="12185" y="43251"/>
                  </a:lnTo>
                  <a:lnTo>
                    <a:pt x="12117" y="42462"/>
                  </a:lnTo>
                  <a:lnTo>
                    <a:pt x="12066" y="41586"/>
                  </a:lnTo>
                  <a:lnTo>
                    <a:pt x="12015" y="40710"/>
                  </a:lnTo>
                  <a:lnTo>
                    <a:pt x="11972" y="39789"/>
                  </a:lnTo>
                  <a:lnTo>
                    <a:pt x="11930" y="38913"/>
                  </a:lnTo>
                  <a:lnTo>
                    <a:pt x="11896" y="37861"/>
                  </a:lnTo>
                  <a:lnTo>
                    <a:pt x="11870" y="36766"/>
                  </a:lnTo>
                  <a:lnTo>
                    <a:pt x="11853" y="35714"/>
                  </a:lnTo>
                  <a:lnTo>
                    <a:pt x="11845" y="34662"/>
                  </a:lnTo>
                  <a:lnTo>
                    <a:pt x="12176" y="26424"/>
                  </a:lnTo>
                  <a:lnTo>
                    <a:pt x="12507" y="18142"/>
                  </a:lnTo>
                  <a:lnTo>
                    <a:pt x="12855" y="9904"/>
                  </a:lnTo>
                  <a:lnTo>
                    <a:pt x="13034" y="5785"/>
                  </a:lnTo>
                  <a:lnTo>
                    <a:pt x="13212" y="1666"/>
                  </a:lnTo>
                  <a:lnTo>
                    <a:pt x="13220" y="1535"/>
                  </a:lnTo>
                  <a:lnTo>
                    <a:pt x="13212" y="1403"/>
                  </a:lnTo>
                  <a:lnTo>
                    <a:pt x="13203" y="1315"/>
                  </a:lnTo>
                  <a:lnTo>
                    <a:pt x="13195" y="1228"/>
                  </a:lnTo>
                  <a:lnTo>
                    <a:pt x="13161" y="1096"/>
                  </a:lnTo>
                  <a:lnTo>
                    <a:pt x="13119" y="1053"/>
                  </a:lnTo>
                  <a:lnTo>
                    <a:pt x="13135" y="702"/>
                  </a:lnTo>
                  <a:lnTo>
                    <a:pt x="13135" y="439"/>
                  </a:lnTo>
                  <a:lnTo>
                    <a:pt x="13119" y="264"/>
                  </a:lnTo>
                  <a:lnTo>
                    <a:pt x="13093" y="132"/>
                  </a:lnTo>
                  <a:lnTo>
                    <a:pt x="13059" y="45"/>
                  </a:lnTo>
                  <a:lnTo>
                    <a:pt x="1301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" name="Subtitle 1">
            <a:extLst>
              <a:ext uri="{FF2B5EF4-FFF2-40B4-BE49-F238E27FC236}">
                <a16:creationId xmlns:a16="http://schemas.microsoft.com/office/drawing/2014/main" id="{05F51E3F-A068-4F3E-909E-5B353E33F094}"/>
              </a:ext>
            </a:extLst>
          </p:cNvPr>
          <p:cNvSpPr txBox="1">
            <a:spLocks/>
          </p:cNvSpPr>
          <p:nvPr/>
        </p:nvSpPr>
        <p:spPr>
          <a:xfrm>
            <a:off x="7981507" y="4734496"/>
            <a:ext cx="907312" cy="2480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"/>
                <a:ea typeface="Oxygen"/>
                <a:cs typeface="Oxygen"/>
                <a:sym typeface="Oxyge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9pPr>
          </a:lstStyle>
          <a:p>
            <a:r>
              <a:rPr lang="en-US" sz="130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23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55"/>
          <p:cNvSpPr txBox="1">
            <a:spLocks noGrp="1"/>
          </p:cNvSpPr>
          <p:nvPr>
            <p:ph type="title"/>
          </p:nvPr>
        </p:nvSpPr>
        <p:spPr>
          <a:xfrm>
            <a:off x="705823" y="196932"/>
            <a:ext cx="3745674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 dirty="0" err="1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Phầ</a:t>
            </a:r>
            <a:r>
              <a:rPr lang="en-US" sz="3000" b="0" dirty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8 : </a:t>
            </a:r>
            <a:r>
              <a:rPr lang="en-US" sz="3000" b="0" dirty="0" err="1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Yêu</a:t>
            </a:r>
            <a:r>
              <a:rPr lang="en-US" sz="3000" b="0" dirty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000" b="0" dirty="0" err="1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cầu</a:t>
            </a:r>
            <a:r>
              <a:rPr lang="en-US" sz="3000" b="0" dirty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000" b="0" dirty="0" err="1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khác</a:t>
            </a:r>
            <a:r>
              <a:rPr lang="en-US" sz="3000" b="0" dirty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sz="3000" b="0" dirty="0">
              <a:solidFill>
                <a:schemeClr val="bg1">
                  <a:lumMod val="1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29" name="Google Shape;429;p55"/>
          <p:cNvSpPr txBox="1">
            <a:spLocks noGrp="1"/>
          </p:cNvSpPr>
          <p:nvPr>
            <p:ph type="subTitle" idx="3"/>
          </p:nvPr>
        </p:nvSpPr>
        <p:spPr>
          <a:xfrm>
            <a:off x="838134" y="779348"/>
            <a:ext cx="2351633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b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Kế hoạch trong tương lai</a:t>
            </a:r>
            <a:endParaRPr sz="1600" b="0">
              <a:solidFill>
                <a:schemeClr val="bg1">
                  <a:lumMod val="1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9" name="Picture 2" descr="Cách viết kế hoạch trong tương lai bằng tiếng Anh">
            <a:extLst>
              <a:ext uri="{FF2B5EF4-FFF2-40B4-BE49-F238E27FC236}">
                <a16:creationId xmlns:a16="http://schemas.microsoft.com/office/drawing/2014/main" id="{5374772F-5BCE-4C47-A575-755FAB63F2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134" y="1295460"/>
            <a:ext cx="4037270" cy="249599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6" name="Google Shape;429;p55">
            <a:extLst>
              <a:ext uri="{FF2B5EF4-FFF2-40B4-BE49-F238E27FC236}">
                <a16:creationId xmlns:a16="http://schemas.microsoft.com/office/drawing/2014/main" id="{0773FA8C-A169-4165-AB69-6F02FF0E22B0}"/>
              </a:ext>
            </a:extLst>
          </p:cNvPr>
          <p:cNvSpPr txBox="1">
            <a:spLocks/>
          </p:cNvSpPr>
          <p:nvPr/>
        </p:nvSpPr>
        <p:spPr>
          <a:xfrm>
            <a:off x="5151850" y="1417991"/>
            <a:ext cx="3006866" cy="225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Bebas Neue"/>
              <a:buNone/>
              <a:defRPr sz="2000" b="1" i="0" u="none" strike="noStrike" cap="none">
                <a:solidFill>
                  <a:schemeClr val="dk1"/>
                </a:solidFill>
                <a:latin typeface="Poiret One"/>
                <a:ea typeface="Poiret One"/>
                <a:cs typeface="Poiret One"/>
                <a:sym typeface="Poiret On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Bebas Neue"/>
              <a:buNone/>
              <a:defRPr sz="14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Bebas Neue"/>
              <a:buNone/>
              <a:defRPr sz="14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Bebas Neue"/>
              <a:buNone/>
              <a:defRPr sz="14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Bebas Neue"/>
              <a:buNone/>
              <a:defRPr sz="14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Bebas Neue"/>
              <a:buNone/>
              <a:defRPr sz="14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Bebas Neue"/>
              <a:buNone/>
              <a:defRPr sz="14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Bebas Neue"/>
              <a:buNone/>
              <a:defRPr sz="14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Bebas Neue"/>
              <a:buNone/>
              <a:defRPr sz="14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285750" indent="-285750" algn="l">
              <a:spcAft>
                <a:spcPts val="1600"/>
              </a:spcAft>
              <a:buClrTx/>
              <a:buFont typeface="Arial" panose="020B0604020202020204" pitchFamily="34" charset="0"/>
              <a:buChar char="•"/>
            </a:pPr>
            <a:r>
              <a:rPr lang="en-US" sz="1500" b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Quản lý tiền lương </a:t>
            </a:r>
          </a:p>
          <a:p>
            <a:pPr marL="285750" indent="-285750" algn="l">
              <a:spcAft>
                <a:spcPts val="1600"/>
              </a:spcAft>
              <a:buClrTx/>
              <a:buFont typeface="Arial" panose="020B0604020202020204" pitchFamily="34" charset="0"/>
              <a:buChar char="•"/>
            </a:pPr>
            <a:r>
              <a:rPr lang="en-US" sz="1500" b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Thống kê lương </a:t>
            </a:r>
          </a:p>
          <a:p>
            <a:pPr marL="285750" indent="-285750" algn="l">
              <a:spcAft>
                <a:spcPts val="1600"/>
              </a:spcAft>
              <a:buClrTx/>
              <a:buFont typeface="Arial" panose="020B0604020202020204" pitchFamily="34" charset="0"/>
              <a:buChar char="•"/>
            </a:pPr>
            <a:r>
              <a:rPr lang="en-US" sz="1500" b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Quản lý kho</a:t>
            </a:r>
          </a:p>
          <a:p>
            <a:pPr marL="285750" indent="-285750" algn="l">
              <a:spcAft>
                <a:spcPts val="1600"/>
              </a:spcAft>
              <a:buClrTx/>
              <a:buFont typeface="Arial" panose="020B0604020202020204" pitchFamily="34" charset="0"/>
              <a:buChar char="•"/>
            </a:pPr>
            <a:r>
              <a:rPr lang="en-US" sz="1500" b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Thẻ khách hàng than thiết </a:t>
            </a:r>
            <a:endParaRPr lang="vi-VN" sz="1500" b="0">
              <a:solidFill>
                <a:schemeClr val="bg1">
                  <a:lumMod val="1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7" name="Google Shape;5453;p37">
            <a:extLst>
              <a:ext uri="{FF2B5EF4-FFF2-40B4-BE49-F238E27FC236}">
                <a16:creationId xmlns:a16="http://schemas.microsoft.com/office/drawing/2014/main" id="{691766A1-E42B-4E2F-9E59-A089F7D74931}"/>
              </a:ext>
            </a:extLst>
          </p:cNvPr>
          <p:cNvGrpSpPr/>
          <p:nvPr/>
        </p:nvGrpSpPr>
        <p:grpSpPr>
          <a:xfrm rot="18553674">
            <a:off x="7391136" y="3020958"/>
            <a:ext cx="1829458" cy="2361505"/>
            <a:chOff x="-223013" y="2447319"/>
            <a:chExt cx="1996953" cy="3027630"/>
          </a:xfrm>
        </p:grpSpPr>
        <p:pic>
          <p:nvPicPr>
            <p:cNvPr id="18" name="Google Shape;5454;p37">
              <a:extLst>
                <a:ext uri="{FF2B5EF4-FFF2-40B4-BE49-F238E27FC236}">
                  <a16:creationId xmlns:a16="http://schemas.microsoft.com/office/drawing/2014/main" id="{CE4BEED3-471C-474F-97DC-7DF7CC2D29D3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223013" y="2447319"/>
              <a:ext cx="1996953" cy="302763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" name="Google Shape;5455;p37">
              <a:extLst>
                <a:ext uri="{FF2B5EF4-FFF2-40B4-BE49-F238E27FC236}">
                  <a16:creationId xmlns:a16="http://schemas.microsoft.com/office/drawing/2014/main" id="{3EEF5FEC-B8C0-45A6-8E16-CE1146085AEB}"/>
                </a:ext>
              </a:extLst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5400000">
              <a:off x="775186" y="3819550"/>
              <a:ext cx="346025" cy="8756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0" name="Google Shape;448;p56">
            <a:extLst>
              <a:ext uri="{FF2B5EF4-FFF2-40B4-BE49-F238E27FC236}">
                <a16:creationId xmlns:a16="http://schemas.microsoft.com/office/drawing/2014/main" id="{6289C24A-17ED-4065-B81B-6705011C1A4A}"/>
              </a:ext>
            </a:extLst>
          </p:cNvPr>
          <p:cNvSpPr/>
          <p:nvPr/>
        </p:nvSpPr>
        <p:spPr>
          <a:xfrm rot="7209284">
            <a:off x="7296754" y="133640"/>
            <a:ext cx="728303" cy="728332"/>
          </a:xfrm>
          <a:custGeom>
            <a:avLst/>
            <a:gdLst/>
            <a:ahLst/>
            <a:cxnLst/>
            <a:rect l="l" t="t" r="r" b="b"/>
            <a:pathLst>
              <a:path w="103710" h="103714" extrusionOk="0">
                <a:moveTo>
                  <a:pt x="51861" y="0"/>
                </a:moveTo>
                <a:lnTo>
                  <a:pt x="51192" y="13"/>
                </a:lnTo>
                <a:lnTo>
                  <a:pt x="50522" y="25"/>
                </a:lnTo>
                <a:lnTo>
                  <a:pt x="49852" y="38"/>
                </a:lnTo>
                <a:lnTo>
                  <a:pt x="49183" y="76"/>
                </a:lnTo>
                <a:lnTo>
                  <a:pt x="48526" y="114"/>
                </a:lnTo>
                <a:lnTo>
                  <a:pt x="47869" y="152"/>
                </a:lnTo>
                <a:lnTo>
                  <a:pt x="47212" y="215"/>
                </a:lnTo>
                <a:lnTo>
                  <a:pt x="46555" y="278"/>
                </a:lnTo>
                <a:lnTo>
                  <a:pt x="45898" y="341"/>
                </a:lnTo>
                <a:lnTo>
                  <a:pt x="45254" y="417"/>
                </a:lnTo>
                <a:lnTo>
                  <a:pt x="44610" y="505"/>
                </a:lnTo>
                <a:lnTo>
                  <a:pt x="43965" y="607"/>
                </a:lnTo>
                <a:lnTo>
                  <a:pt x="43321" y="708"/>
                </a:lnTo>
                <a:lnTo>
                  <a:pt x="42677" y="821"/>
                </a:lnTo>
                <a:lnTo>
                  <a:pt x="42045" y="935"/>
                </a:lnTo>
                <a:lnTo>
                  <a:pt x="41401" y="1061"/>
                </a:lnTo>
                <a:lnTo>
                  <a:pt x="40769" y="1188"/>
                </a:lnTo>
                <a:lnTo>
                  <a:pt x="40150" y="1339"/>
                </a:lnTo>
                <a:lnTo>
                  <a:pt x="39518" y="1478"/>
                </a:lnTo>
                <a:lnTo>
                  <a:pt x="38899" y="1642"/>
                </a:lnTo>
                <a:lnTo>
                  <a:pt x="38280" y="1807"/>
                </a:lnTo>
                <a:lnTo>
                  <a:pt x="37661" y="1971"/>
                </a:lnTo>
                <a:lnTo>
                  <a:pt x="37042" y="2148"/>
                </a:lnTo>
                <a:lnTo>
                  <a:pt x="36436" y="2337"/>
                </a:lnTo>
                <a:lnTo>
                  <a:pt x="35829" y="2527"/>
                </a:lnTo>
                <a:lnTo>
                  <a:pt x="35223" y="2729"/>
                </a:lnTo>
                <a:lnTo>
                  <a:pt x="34629" y="2931"/>
                </a:lnTo>
                <a:lnTo>
                  <a:pt x="34023" y="3146"/>
                </a:lnTo>
                <a:lnTo>
                  <a:pt x="33429" y="3373"/>
                </a:lnTo>
                <a:lnTo>
                  <a:pt x="32848" y="3600"/>
                </a:lnTo>
                <a:lnTo>
                  <a:pt x="32254" y="3840"/>
                </a:lnTo>
                <a:lnTo>
                  <a:pt x="31673" y="4080"/>
                </a:lnTo>
                <a:lnTo>
                  <a:pt x="31092" y="4333"/>
                </a:lnTo>
                <a:lnTo>
                  <a:pt x="30510" y="4586"/>
                </a:lnTo>
                <a:lnTo>
                  <a:pt x="29942" y="4851"/>
                </a:lnTo>
                <a:lnTo>
                  <a:pt x="29373" y="5116"/>
                </a:lnTo>
                <a:lnTo>
                  <a:pt x="28805" y="5394"/>
                </a:lnTo>
                <a:lnTo>
                  <a:pt x="28249" y="5672"/>
                </a:lnTo>
                <a:lnTo>
                  <a:pt x="27693" y="5963"/>
                </a:lnTo>
                <a:lnTo>
                  <a:pt x="27137" y="6266"/>
                </a:lnTo>
                <a:lnTo>
                  <a:pt x="26594" y="6569"/>
                </a:lnTo>
                <a:lnTo>
                  <a:pt x="26051" y="6872"/>
                </a:lnTo>
                <a:lnTo>
                  <a:pt x="24964" y="7517"/>
                </a:lnTo>
                <a:lnTo>
                  <a:pt x="23903" y="8173"/>
                </a:lnTo>
                <a:lnTo>
                  <a:pt x="22867" y="8856"/>
                </a:lnTo>
                <a:lnTo>
                  <a:pt x="21831" y="9576"/>
                </a:lnTo>
                <a:lnTo>
                  <a:pt x="20833" y="10308"/>
                </a:lnTo>
                <a:lnTo>
                  <a:pt x="19835" y="11066"/>
                </a:lnTo>
                <a:lnTo>
                  <a:pt x="18875" y="11850"/>
                </a:lnTo>
                <a:lnTo>
                  <a:pt x="17915" y="12645"/>
                </a:lnTo>
                <a:lnTo>
                  <a:pt x="16992" y="13479"/>
                </a:lnTo>
                <a:lnTo>
                  <a:pt x="16083" y="14326"/>
                </a:lnTo>
                <a:lnTo>
                  <a:pt x="15186" y="15197"/>
                </a:lnTo>
                <a:lnTo>
                  <a:pt x="14314" y="16081"/>
                </a:lnTo>
                <a:lnTo>
                  <a:pt x="13468" y="16991"/>
                </a:lnTo>
                <a:lnTo>
                  <a:pt x="12646" y="17926"/>
                </a:lnTo>
                <a:lnTo>
                  <a:pt x="11838" y="18873"/>
                </a:lnTo>
                <a:lnTo>
                  <a:pt x="11055" y="19846"/>
                </a:lnTo>
                <a:lnTo>
                  <a:pt x="10297" y="20831"/>
                </a:lnTo>
                <a:lnTo>
                  <a:pt x="9564" y="21842"/>
                </a:lnTo>
                <a:lnTo>
                  <a:pt x="8856" y="22865"/>
                </a:lnTo>
                <a:lnTo>
                  <a:pt x="8174" y="23914"/>
                </a:lnTo>
                <a:lnTo>
                  <a:pt x="7505" y="24975"/>
                </a:lnTo>
                <a:lnTo>
                  <a:pt x="6873" y="26049"/>
                </a:lnTo>
                <a:lnTo>
                  <a:pt x="6557" y="26592"/>
                </a:lnTo>
                <a:lnTo>
                  <a:pt x="6254" y="27148"/>
                </a:lnTo>
                <a:lnTo>
                  <a:pt x="5963" y="27691"/>
                </a:lnTo>
                <a:lnTo>
                  <a:pt x="5673" y="28247"/>
                </a:lnTo>
                <a:lnTo>
                  <a:pt x="5395" y="28815"/>
                </a:lnTo>
                <a:lnTo>
                  <a:pt x="5117" y="29384"/>
                </a:lnTo>
                <a:lnTo>
                  <a:pt x="4839" y="29952"/>
                </a:lnTo>
                <a:lnTo>
                  <a:pt x="4586" y="30521"/>
                </a:lnTo>
                <a:lnTo>
                  <a:pt x="4321" y="31102"/>
                </a:lnTo>
                <a:lnTo>
                  <a:pt x="4068" y="31670"/>
                </a:lnTo>
                <a:lnTo>
                  <a:pt x="3828" y="32264"/>
                </a:lnTo>
                <a:lnTo>
                  <a:pt x="3601" y="32845"/>
                </a:lnTo>
                <a:lnTo>
                  <a:pt x="3373" y="33439"/>
                </a:lnTo>
                <a:lnTo>
                  <a:pt x="3146" y="34032"/>
                </a:lnTo>
                <a:lnTo>
                  <a:pt x="2931" y="34626"/>
                </a:lnTo>
                <a:lnTo>
                  <a:pt x="2729" y="35233"/>
                </a:lnTo>
                <a:lnTo>
                  <a:pt x="2527" y="35826"/>
                </a:lnTo>
                <a:lnTo>
                  <a:pt x="2325" y="36445"/>
                </a:lnTo>
                <a:lnTo>
                  <a:pt x="2148" y="37052"/>
                </a:lnTo>
                <a:lnTo>
                  <a:pt x="1971" y="37658"/>
                </a:lnTo>
                <a:lnTo>
                  <a:pt x="1794" y="38277"/>
                </a:lnTo>
                <a:lnTo>
                  <a:pt x="1630" y="38896"/>
                </a:lnTo>
                <a:lnTo>
                  <a:pt x="1478" y="39528"/>
                </a:lnTo>
                <a:lnTo>
                  <a:pt x="1327" y="40147"/>
                </a:lnTo>
                <a:lnTo>
                  <a:pt x="1188" y="40778"/>
                </a:lnTo>
                <a:lnTo>
                  <a:pt x="1049" y="41410"/>
                </a:lnTo>
                <a:lnTo>
                  <a:pt x="922" y="42042"/>
                </a:lnTo>
                <a:lnTo>
                  <a:pt x="809" y="42686"/>
                </a:lnTo>
                <a:lnTo>
                  <a:pt x="695" y="43317"/>
                </a:lnTo>
                <a:lnTo>
                  <a:pt x="594" y="43962"/>
                </a:lnTo>
                <a:lnTo>
                  <a:pt x="506" y="44606"/>
                </a:lnTo>
                <a:lnTo>
                  <a:pt x="417" y="45250"/>
                </a:lnTo>
                <a:lnTo>
                  <a:pt x="341" y="45907"/>
                </a:lnTo>
                <a:lnTo>
                  <a:pt x="266" y="46564"/>
                </a:lnTo>
                <a:lnTo>
                  <a:pt x="202" y="47208"/>
                </a:lnTo>
                <a:lnTo>
                  <a:pt x="152" y="47865"/>
                </a:lnTo>
                <a:lnTo>
                  <a:pt x="101" y="48535"/>
                </a:lnTo>
                <a:lnTo>
                  <a:pt x="63" y="49192"/>
                </a:lnTo>
                <a:lnTo>
                  <a:pt x="38" y="49861"/>
                </a:lnTo>
                <a:lnTo>
                  <a:pt x="13" y="50518"/>
                </a:lnTo>
                <a:lnTo>
                  <a:pt x="0" y="51188"/>
                </a:lnTo>
                <a:lnTo>
                  <a:pt x="0" y="51857"/>
                </a:lnTo>
                <a:lnTo>
                  <a:pt x="0" y="52527"/>
                </a:lnTo>
                <a:lnTo>
                  <a:pt x="13" y="53196"/>
                </a:lnTo>
                <a:lnTo>
                  <a:pt x="38" y="53866"/>
                </a:lnTo>
                <a:lnTo>
                  <a:pt x="63" y="54523"/>
                </a:lnTo>
                <a:lnTo>
                  <a:pt x="101" y="55192"/>
                </a:lnTo>
                <a:lnTo>
                  <a:pt x="152" y="55849"/>
                </a:lnTo>
                <a:lnTo>
                  <a:pt x="202" y="56506"/>
                </a:lnTo>
                <a:lnTo>
                  <a:pt x="266" y="57163"/>
                </a:lnTo>
                <a:lnTo>
                  <a:pt x="341" y="57820"/>
                </a:lnTo>
                <a:lnTo>
                  <a:pt x="417" y="58464"/>
                </a:lnTo>
                <a:lnTo>
                  <a:pt x="506" y="59108"/>
                </a:lnTo>
                <a:lnTo>
                  <a:pt x="594" y="59752"/>
                </a:lnTo>
                <a:lnTo>
                  <a:pt x="695" y="60397"/>
                </a:lnTo>
                <a:lnTo>
                  <a:pt x="809" y="61041"/>
                </a:lnTo>
                <a:lnTo>
                  <a:pt x="922" y="61673"/>
                </a:lnTo>
                <a:lnTo>
                  <a:pt x="1049" y="62304"/>
                </a:lnTo>
                <a:lnTo>
                  <a:pt x="1188" y="62936"/>
                </a:lnTo>
                <a:lnTo>
                  <a:pt x="1327" y="63568"/>
                </a:lnTo>
                <a:lnTo>
                  <a:pt x="1478" y="64199"/>
                </a:lnTo>
                <a:lnTo>
                  <a:pt x="1630" y="64818"/>
                </a:lnTo>
                <a:lnTo>
                  <a:pt x="1794" y="65437"/>
                </a:lnTo>
                <a:lnTo>
                  <a:pt x="1971" y="66056"/>
                </a:lnTo>
                <a:lnTo>
                  <a:pt x="2148" y="66675"/>
                </a:lnTo>
                <a:lnTo>
                  <a:pt x="2325" y="67282"/>
                </a:lnTo>
                <a:lnTo>
                  <a:pt x="2527" y="67888"/>
                </a:lnTo>
                <a:lnTo>
                  <a:pt x="2729" y="68494"/>
                </a:lnTo>
                <a:lnTo>
                  <a:pt x="2931" y="69088"/>
                </a:lnTo>
                <a:lnTo>
                  <a:pt x="3146" y="69694"/>
                </a:lnTo>
                <a:lnTo>
                  <a:pt x="3373" y="70288"/>
                </a:lnTo>
                <a:lnTo>
                  <a:pt x="3601" y="70869"/>
                </a:lnTo>
                <a:lnTo>
                  <a:pt x="3828" y="71463"/>
                </a:lnTo>
                <a:lnTo>
                  <a:pt x="4068" y="72044"/>
                </a:lnTo>
                <a:lnTo>
                  <a:pt x="4321" y="72625"/>
                </a:lnTo>
                <a:lnTo>
                  <a:pt x="4586" y="73194"/>
                </a:lnTo>
                <a:lnTo>
                  <a:pt x="4839" y="73775"/>
                </a:lnTo>
                <a:lnTo>
                  <a:pt x="5117" y="74343"/>
                </a:lnTo>
                <a:lnTo>
                  <a:pt x="5395" y="74912"/>
                </a:lnTo>
                <a:lnTo>
                  <a:pt x="5673" y="75467"/>
                </a:lnTo>
                <a:lnTo>
                  <a:pt x="5963" y="76023"/>
                </a:lnTo>
                <a:lnTo>
                  <a:pt x="6254" y="76579"/>
                </a:lnTo>
                <a:lnTo>
                  <a:pt x="6557" y="77122"/>
                </a:lnTo>
                <a:lnTo>
                  <a:pt x="6873" y="77666"/>
                </a:lnTo>
                <a:lnTo>
                  <a:pt x="7189" y="78209"/>
                </a:lnTo>
                <a:lnTo>
                  <a:pt x="7505" y="78752"/>
                </a:lnTo>
                <a:lnTo>
                  <a:pt x="8174" y="79813"/>
                </a:lnTo>
                <a:lnTo>
                  <a:pt x="8856" y="80849"/>
                </a:lnTo>
                <a:lnTo>
                  <a:pt x="9564" y="81872"/>
                </a:lnTo>
                <a:lnTo>
                  <a:pt x="10297" y="82883"/>
                </a:lnTo>
                <a:lnTo>
                  <a:pt x="11055" y="83868"/>
                </a:lnTo>
                <a:lnTo>
                  <a:pt x="11838" y="84841"/>
                </a:lnTo>
                <a:lnTo>
                  <a:pt x="12646" y="85788"/>
                </a:lnTo>
                <a:lnTo>
                  <a:pt x="13468" y="86723"/>
                </a:lnTo>
                <a:lnTo>
                  <a:pt x="14314" y="87633"/>
                </a:lnTo>
                <a:lnTo>
                  <a:pt x="15186" y="88530"/>
                </a:lnTo>
                <a:lnTo>
                  <a:pt x="16083" y="89401"/>
                </a:lnTo>
                <a:lnTo>
                  <a:pt x="16992" y="90248"/>
                </a:lnTo>
                <a:lnTo>
                  <a:pt x="17915" y="91069"/>
                </a:lnTo>
                <a:lnTo>
                  <a:pt x="18875" y="91877"/>
                </a:lnTo>
                <a:lnTo>
                  <a:pt x="19835" y="92660"/>
                </a:lnTo>
                <a:lnTo>
                  <a:pt x="20833" y="93418"/>
                </a:lnTo>
                <a:lnTo>
                  <a:pt x="21831" y="94151"/>
                </a:lnTo>
                <a:lnTo>
                  <a:pt x="22867" y="94859"/>
                </a:lnTo>
                <a:lnTo>
                  <a:pt x="23903" y="95541"/>
                </a:lnTo>
                <a:lnTo>
                  <a:pt x="24964" y="96210"/>
                </a:lnTo>
                <a:lnTo>
                  <a:pt x="26051" y="96842"/>
                </a:lnTo>
                <a:lnTo>
                  <a:pt x="26594" y="97158"/>
                </a:lnTo>
                <a:lnTo>
                  <a:pt x="27137" y="97461"/>
                </a:lnTo>
                <a:lnTo>
                  <a:pt x="27693" y="97751"/>
                </a:lnTo>
                <a:lnTo>
                  <a:pt x="28249" y="98042"/>
                </a:lnTo>
                <a:lnTo>
                  <a:pt x="28805" y="98320"/>
                </a:lnTo>
                <a:lnTo>
                  <a:pt x="29373" y="98598"/>
                </a:lnTo>
                <a:lnTo>
                  <a:pt x="29942" y="98876"/>
                </a:lnTo>
                <a:lnTo>
                  <a:pt x="30510" y="99128"/>
                </a:lnTo>
                <a:lnTo>
                  <a:pt x="31092" y="99394"/>
                </a:lnTo>
                <a:lnTo>
                  <a:pt x="31673" y="99634"/>
                </a:lnTo>
                <a:lnTo>
                  <a:pt x="32254" y="99886"/>
                </a:lnTo>
                <a:lnTo>
                  <a:pt x="32848" y="100114"/>
                </a:lnTo>
                <a:lnTo>
                  <a:pt x="33429" y="100341"/>
                </a:lnTo>
                <a:lnTo>
                  <a:pt x="34023" y="100568"/>
                </a:lnTo>
                <a:lnTo>
                  <a:pt x="34629" y="100783"/>
                </a:lnTo>
                <a:lnTo>
                  <a:pt x="35223" y="100985"/>
                </a:lnTo>
                <a:lnTo>
                  <a:pt x="35829" y="101187"/>
                </a:lnTo>
                <a:lnTo>
                  <a:pt x="36436" y="101377"/>
                </a:lnTo>
                <a:lnTo>
                  <a:pt x="37042" y="101566"/>
                </a:lnTo>
                <a:lnTo>
                  <a:pt x="37661" y="101743"/>
                </a:lnTo>
                <a:lnTo>
                  <a:pt x="38280" y="101920"/>
                </a:lnTo>
                <a:lnTo>
                  <a:pt x="38899" y="102084"/>
                </a:lnTo>
                <a:lnTo>
                  <a:pt x="39518" y="102236"/>
                </a:lnTo>
                <a:lnTo>
                  <a:pt x="40150" y="102388"/>
                </a:lnTo>
                <a:lnTo>
                  <a:pt x="40769" y="102527"/>
                </a:lnTo>
                <a:lnTo>
                  <a:pt x="41401" y="102665"/>
                </a:lnTo>
                <a:lnTo>
                  <a:pt x="42045" y="102792"/>
                </a:lnTo>
                <a:lnTo>
                  <a:pt x="42677" y="102906"/>
                </a:lnTo>
                <a:lnTo>
                  <a:pt x="43321" y="103019"/>
                </a:lnTo>
                <a:lnTo>
                  <a:pt x="43965" y="103120"/>
                </a:lnTo>
                <a:lnTo>
                  <a:pt x="44610" y="103209"/>
                </a:lnTo>
                <a:lnTo>
                  <a:pt x="45254" y="103297"/>
                </a:lnTo>
                <a:lnTo>
                  <a:pt x="45898" y="103373"/>
                </a:lnTo>
                <a:lnTo>
                  <a:pt x="46555" y="103449"/>
                </a:lnTo>
                <a:lnTo>
                  <a:pt x="47212" y="103512"/>
                </a:lnTo>
                <a:lnTo>
                  <a:pt x="47869" y="103562"/>
                </a:lnTo>
                <a:lnTo>
                  <a:pt x="48526" y="103613"/>
                </a:lnTo>
                <a:lnTo>
                  <a:pt x="49183" y="103651"/>
                </a:lnTo>
                <a:lnTo>
                  <a:pt x="49852" y="103676"/>
                </a:lnTo>
                <a:lnTo>
                  <a:pt x="50522" y="103701"/>
                </a:lnTo>
                <a:lnTo>
                  <a:pt x="51192" y="103714"/>
                </a:lnTo>
                <a:lnTo>
                  <a:pt x="52531" y="103714"/>
                </a:lnTo>
                <a:lnTo>
                  <a:pt x="53200" y="103701"/>
                </a:lnTo>
                <a:lnTo>
                  <a:pt x="53857" y="103676"/>
                </a:lnTo>
                <a:lnTo>
                  <a:pt x="54527" y="103651"/>
                </a:lnTo>
                <a:lnTo>
                  <a:pt x="55184" y="103613"/>
                </a:lnTo>
                <a:lnTo>
                  <a:pt x="55853" y="103562"/>
                </a:lnTo>
                <a:lnTo>
                  <a:pt x="56510" y="103512"/>
                </a:lnTo>
                <a:lnTo>
                  <a:pt x="57155" y="103449"/>
                </a:lnTo>
                <a:lnTo>
                  <a:pt x="57812" y="103373"/>
                </a:lnTo>
                <a:lnTo>
                  <a:pt x="58456" y="103297"/>
                </a:lnTo>
                <a:lnTo>
                  <a:pt x="59113" y="103209"/>
                </a:lnTo>
                <a:lnTo>
                  <a:pt x="59757" y="103120"/>
                </a:lnTo>
                <a:lnTo>
                  <a:pt x="60402" y="103019"/>
                </a:lnTo>
                <a:lnTo>
                  <a:pt x="61033" y="102906"/>
                </a:lnTo>
                <a:lnTo>
                  <a:pt x="61678" y="102792"/>
                </a:lnTo>
                <a:lnTo>
                  <a:pt x="62309" y="102665"/>
                </a:lnTo>
                <a:lnTo>
                  <a:pt x="62941" y="102527"/>
                </a:lnTo>
                <a:lnTo>
                  <a:pt x="63573" y="102388"/>
                </a:lnTo>
                <a:lnTo>
                  <a:pt x="64192" y="102236"/>
                </a:lnTo>
                <a:lnTo>
                  <a:pt x="64823" y="102084"/>
                </a:lnTo>
                <a:lnTo>
                  <a:pt x="65442" y="101920"/>
                </a:lnTo>
                <a:lnTo>
                  <a:pt x="66049" y="101743"/>
                </a:lnTo>
                <a:lnTo>
                  <a:pt x="66668" y="101566"/>
                </a:lnTo>
                <a:lnTo>
                  <a:pt x="67274" y="101377"/>
                </a:lnTo>
                <a:lnTo>
                  <a:pt x="67881" y="101187"/>
                </a:lnTo>
                <a:lnTo>
                  <a:pt x="68487" y="100985"/>
                </a:lnTo>
                <a:lnTo>
                  <a:pt x="69094" y="100783"/>
                </a:lnTo>
                <a:lnTo>
                  <a:pt x="69687" y="100568"/>
                </a:lnTo>
                <a:lnTo>
                  <a:pt x="70281" y="100341"/>
                </a:lnTo>
                <a:lnTo>
                  <a:pt x="70875" y="100114"/>
                </a:lnTo>
                <a:lnTo>
                  <a:pt x="71456" y="99886"/>
                </a:lnTo>
                <a:lnTo>
                  <a:pt x="72037" y="99634"/>
                </a:lnTo>
                <a:lnTo>
                  <a:pt x="72618" y="99394"/>
                </a:lnTo>
                <a:lnTo>
                  <a:pt x="73199" y="99128"/>
                </a:lnTo>
                <a:lnTo>
                  <a:pt x="73768" y="98876"/>
                </a:lnTo>
                <a:lnTo>
                  <a:pt x="74336" y="98598"/>
                </a:lnTo>
                <a:lnTo>
                  <a:pt x="74905" y="98320"/>
                </a:lnTo>
                <a:lnTo>
                  <a:pt x="75461" y="98042"/>
                </a:lnTo>
                <a:lnTo>
                  <a:pt x="76029" y="97751"/>
                </a:lnTo>
                <a:lnTo>
                  <a:pt x="76573" y="97461"/>
                </a:lnTo>
                <a:lnTo>
                  <a:pt x="77129" y="97158"/>
                </a:lnTo>
                <a:lnTo>
                  <a:pt x="77672" y="96842"/>
                </a:lnTo>
                <a:lnTo>
                  <a:pt x="78746" y="96210"/>
                </a:lnTo>
                <a:lnTo>
                  <a:pt x="79807" y="95541"/>
                </a:lnTo>
                <a:lnTo>
                  <a:pt x="80855" y="94859"/>
                </a:lnTo>
                <a:lnTo>
                  <a:pt x="81879" y="94151"/>
                </a:lnTo>
                <a:lnTo>
                  <a:pt x="82889" y="93418"/>
                </a:lnTo>
                <a:lnTo>
                  <a:pt x="83875" y="92660"/>
                </a:lnTo>
                <a:lnTo>
                  <a:pt x="84848" y="91877"/>
                </a:lnTo>
                <a:lnTo>
                  <a:pt x="85795" y="91069"/>
                </a:lnTo>
                <a:lnTo>
                  <a:pt x="86730" y="90248"/>
                </a:lnTo>
                <a:lnTo>
                  <a:pt x="87640" y="89401"/>
                </a:lnTo>
                <a:lnTo>
                  <a:pt x="88524" y="88530"/>
                </a:lnTo>
                <a:lnTo>
                  <a:pt x="89396" y="87633"/>
                </a:lnTo>
                <a:lnTo>
                  <a:pt x="90242" y="86723"/>
                </a:lnTo>
                <a:lnTo>
                  <a:pt x="91076" y="85788"/>
                </a:lnTo>
                <a:lnTo>
                  <a:pt x="91872" y="84841"/>
                </a:lnTo>
                <a:lnTo>
                  <a:pt x="92655" y="83868"/>
                </a:lnTo>
                <a:lnTo>
                  <a:pt x="93413" y="82883"/>
                </a:lnTo>
                <a:lnTo>
                  <a:pt x="94146" y="81872"/>
                </a:lnTo>
                <a:lnTo>
                  <a:pt x="94853" y="80849"/>
                </a:lnTo>
                <a:lnTo>
                  <a:pt x="95548" y="79813"/>
                </a:lnTo>
                <a:lnTo>
                  <a:pt x="96205" y="78752"/>
                </a:lnTo>
                <a:lnTo>
                  <a:pt x="96850" y="77666"/>
                </a:lnTo>
                <a:lnTo>
                  <a:pt x="97153" y="77122"/>
                </a:lnTo>
                <a:lnTo>
                  <a:pt x="97456" y="76579"/>
                </a:lnTo>
                <a:lnTo>
                  <a:pt x="97759" y="76023"/>
                </a:lnTo>
                <a:lnTo>
                  <a:pt x="98037" y="75467"/>
                </a:lnTo>
                <a:lnTo>
                  <a:pt x="98328" y="74912"/>
                </a:lnTo>
                <a:lnTo>
                  <a:pt x="98606" y="74343"/>
                </a:lnTo>
                <a:lnTo>
                  <a:pt x="98871" y="73775"/>
                </a:lnTo>
                <a:lnTo>
                  <a:pt x="99136" y="73194"/>
                </a:lnTo>
                <a:lnTo>
                  <a:pt x="99389" y="72625"/>
                </a:lnTo>
                <a:lnTo>
                  <a:pt x="99642" y="72044"/>
                </a:lnTo>
                <a:lnTo>
                  <a:pt x="99882" y="71463"/>
                </a:lnTo>
                <a:lnTo>
                  <a:pt x="100122" y="70869"/>
                </a:lnTo>
                <a:lnTo>
                  <a:pt x="100349" y="70288"/>
                </a:lnTo>
                <a:lnTo>
                  <a:pt x="100564" y="69694"/>
                </a:lnTo>
                <a:lnTo>
                  <a:pt x="100779" y="69088"/>
                </a:lnTo>
                <a:lnTo>
                  <a:pt x="100993" y="68494"/>
                </a:lnTo>
                <a:lnTo>
                  <a:pt x="101196" y="67888"/>
                </a:lnTo>
                <a:lnTo>
                  <a:pt x="101385" y="67282"/>
                </a:lnTo>
                <a:lnTo>
                  <a:pt x="101575" y="66675"/>
                </a:lnTo>
                <a:lnTo>
                  <a:pt x="101751" y="66056"/>
                </a:lnTo>
                <a:lnTo>
                  <a:pt x="101916" y="65437"/>
                </a:lnTo>
                <a:lnTo>
                  <a:pt x="102080" y="64818"/>
                </a:lnTo>
                <a:lnTo>
                  <a:pt x="102244" y="64199"/>
                </a:lnTo>
                <a:lnTo>
                  <a:pt x="102383" y="63568"/>
                </a:lnTo>
                <a:lnTo>
                  <a:pt x="102535" y="62936"/>
                </a:lnTo>
                <a:lnTo>
                  <a:pt x="102661" y="62304"/>
                </a:lnTo>
                <a:lnTo>
                  <a:pt x="102787" y="61673"/>
                </a:lnTo>
                <a:lnTo>
                  <a:pt x="102901" y="61041"/>
                </a:lnTo>
                <a:lnTo>
                  <a:pt x="103015" y="60397"/>
                </a:lnTo>
                <a:lnTo>
                  <a:pt x="103116" y="59752"/>
                </a:lnTo>
                <a:lnTo>
                  <a:pt x="103217" y="59108"/>
                </a:lnTo>
                <a:lnTo>
                  <a:pt x="103305" y="58464"/>
                </a:lnTo>
                <a:lnTo>
                  <a:pt x="103381" y="57820"/>
                </a:lnTo>
                <a:lnTo>
                  <a:pt x="103444" y="57163"/>
                </a:lnTo>
                <a:lnTo>
                  <a:pt x="103508" y="56506"/>
                </a:lnTo>
                <a:lnTo>
                  <a:pt x="103571" y="55849"/>
                </a:lnTo>
                <a:lnTo>
                  <a:pt x="103609" y="55192"/>
                </a:lnTo>
                <a:lnTo>
                  <a:pt x="103646" y="54523"/>
                </a:lnTo>
                <a:lnTo>
                  <a:pt x="103672" y="53866"/>
                </a:lnTo>
                <a:lnTo>
                  <a:pt x="103697" y="53196"/>
                </a:lnTo>
                <a:lnTo>
                  <a:pt x="103710" y="52527"/>
                </a:lnTo>
                <a:lnTo>
                  <a:pt x="103710" y="51857"/>
                </a:lnTo>
                <a:lnTo>
                  <a:pt x="103710" y="51188"/>
                </a:lnTo>
                <a:lnTo>
                  <a:pt x="103697" y="50518"/>
                </a:lnTo>
                <a:lnTo>
                  <a:pt x="103672" y="49861"/>
                </a:lnTo>
                <a:lnTo>
                  <a:pt x="103646" y="49192"/>
                </a:lnTo>
                <a:lnTo>
                  <a:pt x="103609" y="48535"/>
                </a:lnTo>
                <a:lnTo>
                  <a:pt x="103571" y="47865"/>
                </a:lnTo>
                <a:lnTo>
                  <a:pt x="103508" y="47208"/>
                </a:lnTo>
                <a:lnTo>
                  <a:pt x="103444" y="46564"/>
                </a:lnTo>
                <a:lnTo>
                  <a:pt x="103381" y="45907"/>
                </a:lnTo>
                <a:lnTo>
                  <a:pt x="103305" y="45250"/>
                </a:lnTo>
                <a:lnTo>
                  <a:pt x="103217" y="44606"/>
                </a:lnTo>
                <a:lnTo>
                  <a:pt x="103116" y="43962"/>
                </a:lnTo>
                <a:lnTo>
                  <a:pt x="103015" y="43317"/>
                </a:lnTo>
                <a:lnTo>
                  <a:pt x="102901" y="42686"/>
                </a:lnTo>
                <a:lnTo>
                  <a:pt x="102787" y="42042"/>
                </a:lnTo>
                <a:lnTo>
                  <a:pt x="102661" y="41410"/>
                </a:lnTo>
                <a:lnTo>
                  <a:pt x="102535" y="40778"/>
                </a:lnTo>
                <a:lnTo>
                  <a:pt x="102383" y="40147"/>
                </a:lnTo>
                <a:lnTo>
                  <a:pt x="102244" y="39528"/>
                </a:lnTo>
                <a:lnTo>
                  <a:pt x="102080" y="38896"/>
                </a:lnTo>
                <a:lnTo>
                  <a:pt x="101916" y="38277"/>
                </a:lnTo>
                <a:lnTo>
                  <a:pt x="101751" y="37658"/>
                </a:lnTo>
                <a:lnTo>
                  <a:pt x="101575" y="37052"/>
                </a:lnTo>
                <a:lnTo>
                  <a:pt x="101385" y="36445"/>
                </a:lnTo>
                <a:lnTo>
                  <a:pt x="101196" y="35826"/>
                </a:lnTo>
                <a:lnTo>
                  <a:pt x="100993" y="35233"/>
                </a:lnTo>
                <a:lnTo>
                  <a:pt x="100779" y="34626"/>
                </a:lnTo>
                <a:lnTo>
                  <a:pt x="100564" y="34032"/>
                </a:lnTo>
                <a:lnTo>
                  <a:pt x="100349" y="33439"/>
                </a:lnTo>
                <a:lnTo>
                  <a:pt x="100122" y="32845"/>
                </a:lnTo>
                <a:lnTo>
                  <a:pt x="99882" y="32264"/>
                </a:lnTo>
                <a:lnTo>
                  <a:pt x="99642" y="31670"/>
                </a:lnTo>
                <a:lnTo>
                  <a:pt x="99389" y="31102"/>
                </a:lnTo>
                <a:lnTo>
                  <a:pt x="99136" y="30521"/>
                </a:lnTo>
                <a:lnTo>
                  <a:pt x="98871" y="29952"/>
                </a:lnTo>
                <a:lnTo>
                  <a:pt x="98606" y="29384"/>
                </a:lnTo>
                <a:lnTo>
                  <a:pt x="98328" y="28815"/>
                </a:lnTo>
                <a:lnTo>
                  <a:pt x="98037" y="28247"/>
                </a:lnTo>
                <a:lnTo>
                  <a:pt x="97759" y="27691"/>
                </a:lnTo>
                <a:lnTo>
                  <a:pt x="97456" y="27148"/>
                </a:lnTo>
                <a:lnTo>
                  <a:pt x="97153" y="26592"/>
                </a:lnTo>
                <a:lnTo>
                  <a:pt x="96850" y="26049"/>
                </a:lnTo>
                <a:lnTo>
                  <a:pt x="96205" y="24975"/>
                </a:lnTo>
                <a:lnTo>
                  <a:pt x="95548" y="23914"/>
                </a:lnTo>
                <a:lnTo>
                  <a:pt x="94853" y="22865"/>
                </a:lnTo>
                <a:lnTo>
                  <a:pt x="94146" y="21842"/>
                </a:lnTo>
                <a:lnTo>
                  <a:pt x="93413" y="20831"/>
                </a:lnTo>
                <a:lnTo>
                  <a:pt x="92655" y="19846"/>
                </a:lnTo>
                <a:lnTo>
                  <a:pt x="91872" y="18873"/>
                </a:lnTo>
                <a:lnTo>
                  <a:pt x="91076" y="17926"/>
                </a:lnTo>
                <a:lnTo>
                  <a:pt x="90242" y="16991"/>
                </a:lnTo>
                <a:lnTo>
                  <a:pt x="89396" y="16081"/>
                </a:lnTo>
                <a:lnTo>
                  <a:pt x="88524" y="15197"/>
                </a:lnTo>
                <a:lnTo>
                  <a:pt x="87640" y="14326"/>
                </a:lnTo>
                <a:lnTo>
                  <a:pt x="86730" y="13479"/>
                </a:lnTo>
                <a:lnTo>
                  <a:pt x="85795" y="12645"/>
                </a:lnTo>
                <a:lnTo>
                  <a:pt x="84848" y="11850"/>
                </a:lnTo>
                <a:lnTo>
                  <a:pt x="83875" y="11066"/>
                </a:lnTo>
                <a:lnTo>
                  <a:pt x="82889" y="10308"/>
                </a:lnTo>
                <a:lnTo>
                  <a:pt x="81879" y="9576"/>
                </a:lnTo>
                <a:lnTo>
                  <a:pt x="80855" y="8856"/>
                </a:lnTo>
                <a:lnTo>
                  <a:pt x="79807" y="8173"/>
                </a:lnTo>
                <a:lnTo>
                  <a:pt x="78746" y="7517"/>
                </a:lnTo>
                <a:lnTo>
                  <a:pt x="77672" y="6872"/>
                </a:lnTo>
                <a:lnTo>
                  <a:pt x="77129" y="6569"/>
                </a:lnTo>
                <a:lnTo>
                  <a:pt x="76573" y="6266"/>
                </a:lnTo>
                <a:lnTo>
                  <a:pt x="76029" y="5963"/>
                </a:lnTo>
                <a:lnTo>
                  <a:pt x="75461" y="5672"/>
                </a:lnTo>
                <a:lnTo>
                  <a:pt x="74905" y="5394"/>
                </a:lnTo>
                <a:lnTo>
                  <a:pt x="74336" y="5116"/>
                </a:lnTo>
                <a:lnTo>
                  <a:pt x="73768" y="4851"/>
                </a:lnTo>
                <a:lnTo>
                  <a:pt x="73199" y="4586"/>
                </a:lnTo>
                <a:lnTo>
                  <a:pt x="72618" y="4333"/>
                </a:lnTo>
                <a:lnTo>
                  <a:pt x="72037" y="4080"/>
                </a:lnTo>
                <a:lnTo>
                  <a:pt x="71456" y="3840"/>
                </a:lnTo>
                <a:lnTo>
                  <a:pt x="70875" y="3600"/>
                </a:lnTo>
                <a:lnTo>
                  <a:pt x="70281" y="3373"/>
                </a:lnTo>
                <a:lnTo>
                  <a:pt x="69687" y="3146"/>
                </a:lnTo>
                <a:lnTo>
                  <a:pt x="69094" y="2931"/>
                </a:lnTo>
                <a:lnTo>
                  <a:pt x="68487" y="2729"/>
                </a:lnTo>
                <a:lnTo>
                  <a:pt x="67881" y="2527"/>
                </a:lnTo>
                <a:lnTo>
                  <a:pt x="67274" y="2337"/>
                </a:lnTo>
                <a:lnTo>
                  <a:pt x="66668" y="2148"/>
                </a:lnTo>
                <a:lnTo>
                  <a:pt x="66049" y="1971"/>
                </a:lnTo>
                <a:lnTo>
                  <a:pt x="65442" y="1807"/>
                </a:lnTo>
                <a:lnTo>
                  <a:pt x="64823" y="1642"/>
                </a:lnTo>
                <a:lnTo>
                  <a:pt x="64192" y="1478"/>
                </a:lnTo>
                <a:lnTo>
                  <a:pt x="63573" y="1339"/>
                </a:lnTo>
                <a:lnTo>
                  <a:pt x="62941" y="1188"/>
                </a:lnTo>
                <a:lnTo>
                  <a:pt x="62309" y="1061"/>
                </a:lnTo>
                <a:lnTo>
                  <a:pt x="61678" y="935"/>
                </a:lnTo>
                <a:lnTo>
                  <a:pt x="61033" y="821"/>
                </a:lnTo>
                <a:lnTo>
                  <a:pt x="60402" y="708"/>
                </a:lnTo>
                <a:lnTo>
                  <a:pt x="59757" y="607"/>
                </a:lnTo>
                <a:lnTo>
                  <a:pt x="59113" y="505"/>
                </a:lnTo>
                <a:lnTo>
                  <a:pt x="58456" y="417"/>
                </a:lnTo>
                <a:lnTo>
                  <a:pt x="57812" y="341"/>
                </a:lnTo>
                <a:lnTo>
                  <a:pt x="57155" y="278"/>
                </a:lnTo>
                <a:lnTo>
                  <a:pt x="56510" y="215"/>
                </a:lnTo>
                <a:lnTo>
                  <a:pt x="55853" y="152"/>
                </a:lnTo>
                <a:lnTo>
                  <a:pt x="55184" y="114"/>
                </a:lnTo>
                <a:lnTo>
                  <a:pt x="54527" y="76"/>
                </a:lnTo>
                <a:lnTo>
                  <a:pt x="53857" y="38"/>
                </a:lnTo>
                <a:lnTo>
                  <a:pt x="53200" y="25"/>
                </a:lnTo>
                <a:lnTo>
                  <a:pt x="52531" y="13"/>
                </a:lnTo>
                <a:lnTo>
                  <a:pt x="51861" y="0"/>
                </a:lnTo>
                <a:close/>
              </a:path>
            </a:pathLst>
          </a:cu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451;p56">
            <a:extLst>
              <a:ext uri="{FF2B5EF4-FFF2-40B4-BE49-F238E27FC236}">
                <a16:creationId xmlns:a16="http://schemas.microsoft.com/office/drawing/2014/main" id="{778E3C25-9BE4-4B7F-9E2A-C6103CF46A4F}"/>
              </a:ext>
            </a:extLst>
          </p:cNvPr>
          <p:cNvSpPr/>
          <p:nvPr/>
        </p:nvSpPr>
        <p:spPr>
          <a:xfrm rot="8415252">
            <a:off x="7516530" y="203046"/>
            <a:ext cx="288750" cy="589520"/>
          </a:xfrm>
          <a:custGeom>
            <a:avLst/>
            <a:gdLst/>
            <a:ahLst/>
            <a:cxnLst/>
            <a:rect l="l" t="t" r="r" b="b"/>
            <a:pathLst>
              <a:path w="44219" h="87014" extrusionOk="0">
                <a:moveTo>
                  <a:pt x="14100" y="33212"/>
                </a:moveTo>
                <a:lnTo>
                  <a:pt x="14693" y="33237"/>
                </a:lnTo>
                <a:lnTo>
                  <a:pt x="15009" y="33249"/>
                </a:lnTo>
                <a:lnTo>
                  <a:pt x="15363" y="33262"/>
                </a:lnTo>
                <a:lnTo>
                  <a:pt x="15173" y="33401"/>
                </a:lnTo>
                <a:lnTo>
                  <a:pt x="14997" y="33527"/>
                </a:lnTo>
                <a:lnTo>
                  <a:pt x="14630" y="33767"/>
                </a:lnTo>
                <a:lnTo>
                  <a:pt x="14251" y="33982"/>
                </a:lnTo>
                <a:lnTo>
                  <a:pt x="13872" y="34172"/>
                </a:lnTo>
                <a:lnTo>
                  <a:pt x="13493" y="34336"/>
                </a:lnTo>
                <a:lnTo>
                  <a:pt x="13102" y="34475"/>
                </a:lnTo>
                <a:lnTo>
                  <a:pt x="12722" y="34601"/>
                </a:lnTo>
                <a:lnTo>
                  <a:pt x="12331" y="34702"/>
                </a:lnTo>
                <a:lnTo>
                  <a:pt x="11952" y="34803"/>
                </a:lnTo>
                <a:lnTo>
                  <a:pt x="11560" y="34892"/>
                </a:lnTo>
                <a:lnTo>
                  <a:pt x="10790" y="35056"/>
                </a:lnTo>
                <a:lnTo>
                  <a:pt x="10019" y="35220"/>
                </a:lnTo>
                <a:lnTo>
                  <a:pt x="9640" y="35309"/>
                </a:lnTo>
                <a:lnTo>
                  <a:pt x="9301" y="35390"/>
                </a:lnTo>
                <a:lnTo>
                  <a:pt x="9301" y="35390"/>
                </a:lnTo>
                <a:lnTo>
                  <a:pt x="9362" y="35258"/>
                </a:lnTo>
                <a:lnTo>
                  <a:pt x="9425" y="35106"/>
                </a:lnTo>
                <a:lnTo>
                  <a:pt x="9501" y="34968"/>
                </a:lnTo>
                <a:lnTo>
                  <a:pt x="9589" y="34841"/>
                </a:lnTo>
                <a:lnTo>
                  <a:pt x="9665" y="34715"/>
                </a:lnTo>
                <a:lnTo>
                  <a:pt x="9766" y="34601"/>
                </a:lnTo>
                <a:lnTo>
                  <a:pt x="9855" y="34487"/>
                </a:lnTo>
                <a:lnTo>
                  <a:pt x="9956" y="34386"/>
                </a:lnTo>
                <a:lnTo>
                  <a:pt x="10057" y="34298"/>
                </a:lnTo>
                <a:lnTo>
                  <a:pt x="10171" y="34210"/>
                </a:lnTo>
                <a:lnTo>
                  <a:pt x="10398" y="34058"/>
                </a:lnTo>
                <a:lnTo>
                  <a:pt x="10638" y="33932"/>
                </a:lnTo>
                <a:lnTo>
                  <a:pt x="10878" y="33818"/>
                </a:lnTo>
                <a:lnTo>
                  <a:pt x="11143" y="33717"/>
                </a:lnTo>
                <a:lnTo>
                  <a:pt x="11409" y="33641"/>
                </a:lnTo>
                <a:lnTo>
                  <a:pt x="11687" y="33565"/>
                </a:lnTo>
                <a:lnTo>
                  <a:pt x="11964" y="33515"/>
                </a:lnTo>
                <a:lnTo>
                  <a:pt x="12520" y="33401"/>
                </a:lnTo>
                <a:lnTo>
                  <a:pt x="13076" y="33287"/>
                </a:lnTo>
                <a:lnTo>
                  <a:pt x="13316" y="33237"/>
                </a:lnTo>
                <a:lnTo>
                  <a:pt x="13569" y="33224"/>
                </a:lnTo>
                <a:lnTo>
                  <a:pt x="13822" y="33212"/>
                </a:lnTo>
                <a:close/>
                <a:moveTo>
                  <a:pt x="28792" y="29371"/>
                </a:moveTo>
                <a:lnTo>
                  <a:pt x="28666" y="29940"/>
                </a:lnTo>
                <a:lnTo>
                  <a:pt x="28515" y="30496"/>
                </a:lnTo>
                <a:lnTo>
                  <a:pt x="28350" y="31039"/>
                </a:lnTo>
                <a:lnTo>
                  <a:pt x="28173" y="31557"/>
                </a:lnTo>
                <a:lnTo>
                  <a:pt x="27971" y="32049"/>
                </a:lnTo>
                <a:lnTo>
                  <a:pt x="27858" y="32302"/>
                </a:lnTo>
                <a:lnTo>
                  <a:pt x="27744" y="32529"/>
                </a:lnTo>
                <a:lnTo>
                  <a:pt x="27618" y="32769"/>
                </a:lnTo>
                <a:lnTo>
                  <a:pt x="27491" y="32997"/>
                </a:lnTo>
                <a:lnTo>
                  <a:pt x="27365" y="33212"/>
                </a:lnTo>
                <a:lnTo>
                  <a:pt x="27213" y="33426"/>
                </a:lnTo>
                <a:lnTo>
                  <a:pt x="27062" y="33628"/>
                </a:lnTo>
                <a:lnTo>
                  <a:pt x="26910" y="33831"/>
                </a:lnTo>
                <a:lnTo>
                  <a:pt x="26746" y="34020"/>
                </a:lnTo>
                <a:lnTo>
                  <a:pt x="26569" y="34210"/>
                </a:lnTo>
                <a:lnTo>
                  <a:pt x="26392" y="34386"/>
                </a:lnTo>
                <a:lnTo>
                  <a:pt x="26203" y="34563"/>
                </a:lnTo>
                <a:lnTo>
                  <a:pt x="26000" y="34728"/>
                </a:lnTo>
                <a:lnTo>
                  <a:pt x="25786" y="34879"/>
                </a:lnTo>
                <a:lnTo>
                  <a:pt x="25571" y="35031"/>
                </a:lnTo>
                <a:lnTo>
                  <a:pt x="25343" y="35170"/>
                </a:lnTo>
                <a:lnTo>
                  <a:pt x="25103" y="35309"/>
                </a:lnTo>
                <a:lnTo>
                  <a:pt x="24851" y="35435"/>
                </a:lnTo>
                <a:lnTo>
                  <a:pt x="24585" y="35549"/>
                </a:lnTo>
                <a:lnTo>
                  <a:pt x="24308" y="35650"/>
                </a:lnTo>
                <a:lnTo>
                  <a:pt x="24030" y="35751"/>
                </a:lnTo>
                <a:lnTo>
                  <a:pt x="23726" y="35839"/>
                </a:lnTo>
                <a:lnTo>
                  <a:pt x="27264" y="31582"/>
                </a:lnTo>
                <a:lnTo>
                  <a:pt x="26897" y="31266"/>
                </a:lnTo>
                <a:lnTo>
                  <a:pt x="23499" y="35005"/>
                </a:lnTo>
                <a:lnTo>
                  <a:pt x="23512" y="34816"/>
                </a:lnTo>
                <a:lnTo>
                  <a:pt x="23537" y="34626"/>
                </a:lnTo>
                <a:lnTo>
                  <a:pt x="23587" y="34437"/>
                </a:lnTo>
                <a:lnTo>
                  <a:pt x="23638" y="34247"/>
                </a:lnTo>
                <a:lnTo>
                  <a:pt x="23701" y="34045"/>
                </a:lnTo>
                <a:lnTo>
                  <a:pt x="23777" y="33856"/>
                </a:lnTo>
                <a:lnTo>
                  <a:pt x="23865" y="33654"/>
                </a:lnTo>
                <a:lnTo>
                  <a:pt x="23966" y="33464"/>
                </a:lnTo>
                <a:lnTo>
                  <a:pt x="24080" y="33262"/>
                </a:lnTo>
                <a:lnTo>
                  <a:pt x="24206" y="33060"/>
                </a:lnTo>
                <a:lnTo>
                  <a:pt x="24333" y="32871"/>
                </a:lnTo>
                <a:lnTo>
                  <a:pt x="24472" y="32668"/>
                </a:lnTo>
                <a:lnTo>
                  <a:pt x="24623" y="32479"/>
                </a:lnTo>
                <a:lnTo>
                  <a:pt x="24788" y="32277"/>
                </a:lnTo>
                <a:lnTo>
                  <a:pt x="25129" y="31898"/>
                </a:lnTo>
                <a:lnTo>
                  <a:pt x="25508" y="31519"/>
                </a:lnTo>
                <a:lnTo>
                  <a:pt x="25912" y="31152"/>
                </a:lnTo>
                <a:lnTo>
                  <a:pt x="26342" y="30799"/>
                </a:lnTo>
                <a:lnTo>
                  <a:pt x="26796" y="30470"/>
                </a:lnTo>
                <a:lnTo>
                  <a:pt x="27276" y="30154"/>
                </a:lnTo>
                <a:lnTo>
                  <a:pt x="27769" y="29864"/>
                </a:lnTo>
                <a:lnTo>
                  <a:pt x="28274" y="29599"/>
                </a:lnTo>
                <a:lnTo>
                  <a:pt x="28540" y="29485"/>
                </a:lnTo>
                <a:lnTo>
                  <a:pt x="28792" y="29371"/>
                </a:lnTo>
                <a:close/>
                <a:moveTo>
                  <a:pt x="14453" y="34778"/>
                </a:moveTo>
                <a:lnTo>
                  <a:pt x="14264" y="34942"/>
                </a:lnTo>
                <a:lnTo>
                  <a:pt x="14074" y="35094"/>
                </a:lnTo>
                <a:lnTo>
                  <a:pt x="13885" y="35245"/>
                </a:lnTo>
                <a:lnTo>
                  <a:pt x="13695" y="35372"/>
                </a:lnTo>
                <a:lnTo>
                  <a:pt x="13506" y="35498"/>
                </a:lnTo>
                <a:lnTo>
                  <a:pt x="13316" y="35612"/>
                </a:lnTo>
                <a:lnTo>
                  <a:pt x="13114" y="35713"/>
                </a:lnTo>
                <a:lnTo>
                  <a:pt x="12925" y="35814"/>
                </a:lnTo>
                <a:lnTo>
                  <a:pt x="12722" y="35902"/>
                </a:lnTo>
                <a:lnTo>
                  <a:pt x="12533" y="35978"/>
                </a:lnTo>
                <a:lnTo>
                  <a:pt x="12331" y="36054"/>
                </a:lnTo>
                <a:lnTo>
                  <a:pt x="12129" y="36117"/>
                </a:lnTo>
                <a:lnTo>
                  <a:pt x="11927" y="36168"/>
                </a:lnTo>
                <a:lnTo>
                  <a:pt x="11724" y="36218"/>
                </a:lnTo>
                <a:lnTo>
                  <a:pt x="11320" y="36281"/>
                </a:lnTo>
                <a:lnTo>
                  <a:pt x="10903" y="36332"/>
                </a:lnTo>
                <a:lnTo>
                  <a:pt x="10486" y="36344"/>
                </a:lnTo>
                <a:lnTo>
                  <a:pt x="10069" y="36344"/>
                </a:lnTo>
                <a:lnTo>
                  <a:pt x="9640" y="36319"/>
                </a:lnTo>
                <a:lnTo>
                  <a:pt x="9210" y="36269"/>
                </a:lnTo>
                <a:lnTo>
                  <a:pt x="8781" y="36206"/>
                </a:lnTo>
                <a:lnTo>
                  <a:pt x="8339" y="36117"/>
                </a:lnTo>
                <a:lnTo>
                  <a:pt x="7896" y="36016"/>
                </a:lnTo>
                <a:lnTo>
                  <a:pt x="9286" y="35422"/>
                </a:lnTo>
                <a:lnTo>
                  <a:pt x="9294" y="35404"/>
                </a:lnTo>
                <a:lnTo>
                  <a:pt x="9294" y="35404"/>
                </a:lnTo>
                <a:lnTo>
                  <a:pt x="9450" y="35460"/>
                </a:lnTo>
                <a:lnTo>
                  <a:pt x="9627" y="35523"/>
                </a:lnTo>
                <a:lnTo>
                  <a:pt x="9994" y="35650"/>
                </a:lnTo>
                <a:lnTo>
                  <a:pt x="10183" y="35700"/>
                </a:lnTo>
                <a:lnTo>
                  <a:pt x="10360" y="35738"/>
                </a:lnTo>
                <a:lnTo>
                  <a:pt x="10537" y="35763"/>
                </a:lnTo>
                <a:lnTo>
                  <a:pt x="10613" y="35763"/>
                </a:lnTo>
                <a:lnTo>
                  <a:pt x="10701" y="35751"/>
                </a:lnTo>
                <a:lnTo>
                  <a:pt x="11143" y="35662"/>
                </a:lnTo>
                <a:lnTo>
                  <a:pt x="11598" y="35561"/>
                </a:lnTo>
                <a:lnTo>
                  <a:pt x="12040" y="35448"/>
                </a:lnTo>
                <a:lnTo>
                  <a:pt x="12495" y="35321"/>
                </a:lnTo>
                <a:lnTo>
                  <a:pt x="13443" y="35056"/>
                </a:lnTo>
                <a:lnTo>
                  <a:pt x="14453" y="34778"/>
                </a:lnTo>
                <a:close/>
                <a:moveTo>
                  <a:pt x="4978" y="43078"/>
                </a:moveTo>
                <a:lnTo>
                  <a:pt x="5458" y="43103"/>
                </a:lnTo>
                <a:lnTo>
                  <a:pt x="5964" y="43141"/>
                </a:lnTo>
                <a:lnTo>
                  <a:pt x="6216" y="43179"/>
                </a:lnTo>
                <a:lnTo>
                  <a:pt x="6456" y="43217"/>
                </a:lnTo>
                <a:lnTo>
                  <a:pt x="6709" y="43267"/>
                </a:lnTo>
                <a:lnTo>
                  <a:pt x="6974" y="43330"/>
                </a:lnTo>
                <a:lnTo>
                  <a:pt x="7227" y="43393"/>
                </a:lnTo>
                <a:lnTo>
                  <a:pt x="7480" y="43469"/>
                </a:lnTo>
                <a:lnTo>
                  <a:pt x="7745" y="43558"/>
                </a:lnTo>
                <a:lnTo>
                  <a:pt x="7998" y="43646"/>
                </a:lnTo>
                <a:lnTo>
                  <a:pt x="8263" y="43747"/>
                </a:lnTo>
                <a:lnTo>
                  <a:pt x="8528" y="43861"/>
                </a:lnTo>
                <a:lnTo>
                  <a:pt x="8793" y="43987"/>
                </a:lnTo>
                <a:lnTo>
                  <a:pt x="9071" y="44114"/>
                </a:lnTo>
                <a:lnTo>
                  <a:pt x="4031" y="44114"/>
                </a:lnTo>
                <a:lnTo>
                  <a:pt x="3980" y="44581"/>
                </a:lnTo>
                <a:lnTo>
                  <a:pt x="8073" y="44947"/>
                </a:lnTo>
                <a:lnTo>
                  <a:pt x="7909" y="45112"/>
                </a:lnTo>
                <a:lnTo>
                  <a:pt x="7732" y="45250"/>
                </a:lnTo>
                <a:lnTo>
                  <a:pt x="7555" y="45377"/>
                </a:lnTo>
                <a:lnTo>
                  <a:pt x="7353" y="45503"/>
                </a:lnTo>
                <a:lnTo>
                  <a:pt x="7151" y="45604"/>
                </a:lnTo>
                <a:lnTo>
                  <a:pt x="6936" y="45693"/>
                </a:lnTo>
                <a:lnTo>
                  <a:pt x="6722" y="45768"/>
                </a:lnTo>
                <a:lnTo>
                  <a:pt x="6481" y="45832"/>
                </a:lnTo>
                <a:lnTo>
                  <a:pt x="6254" y="45882"/>
                </a:lnTo>
                <a:lnTo>
                  <a:pt x="6014" y="45920"/>
                </a:lnTo>
                <a:lnTo>
                  <a:pt x="5761" y="45945"/>
                </a:lnTo>
                <a:lnTo>
                  <a:pt x="5521" y="45958"/>
                </a:lnTo>
                <a:lnTo>
                  <a:pt x="5269" y="45971"/>
                </a:lnTo>
                <a:lnTo>
                  <a:pt x="5016" y="45958"/>
                </a:lnTo>
                <a:lnTo>
                  <a:pt x="4763" y="45933"/>
                </a:lnTo>
                <a:lnTo>
                  <a:pt x="4498" y="45895"/>
                </a:lnTo>
                <a:lnTo>
                  <a:pt x="4245" y="45844"/>
                </a:lnTo>
                <a:lnTo>
                  <a:pt x="3993" y="45781"/>
                </a:lnTo>
                <a:lnTo>
                  <a:pt x="3753" y="45718"/>
                </a:lnTo>
                <a:lnTo>
                  <a:pt x="3500" y="45629"/>
                </a:lnTo>
                <a:lnTo>
                  <a:pt x="3260" y="45528"/>
                </a:lnTo>
                <a:lnTo>
                  <a:pt x="3020" y="45427"/>
                </a:lnTo>
                <a:lnTo>
                  <a:pt x="2792" y="45314"/>
                </a:lnTo>
                <a:lnTo>
                  <a:pt x="2565" y="45175"/>
                </a:lnTo>
                <a:lnTo>
                  <a:pt x="2350" y="45036"/>
                </a:lnTo>
                <a:lnTo>
                  <a:pt x="2136" y="44884"/>
                </a:lnTo>
                <a:lnTo>
                  <a:pt x="1946" y="44720"/>
                </a:lnTo>
                <a:lnTo>
                  <a:pt x="1757" y="44556"/>
                </a:lnTo>
                <a:lnTo>
                  <a:pt x="1567" y="44366"/>
                </a:lnTo>
                <a:lnTo>
                  <a:pt x="1403" y="44164"/>
                </a:lnTo>
                <a:lnTo>
                  <a:pt x="1251" y="43962"/>
                </a:lnTo>
                <a:lnTo>
                  <a:pt x="1112" y="43747"/>
                </a:lnTo>
                <a:lnTo>
                  <a:pt x="1592" y="43608"/>
                </a:lnTo>
                <a:lnTo>
                  <a:pt x="2072" y="43469"/>
                </a:lnTo>
                <a:lnTo>
                  <a:pt x="2552" y="43356"/>
                </a:lnTo>
                <a:lnTo>
                  <a:pt x="3033" y="43267"/>
                </a:lnTo>
                <a:lnTo>
                  <a:pt x="3513" y="43179"/>
                </a:lnTo>
                <a:lnTo>
                  <a:pt x="3993" y="43128"/>
                </a:lnTo>
                <a:lnTo>
                  <a:pt x="4485" y="43090"/>
                </a:lnTo>
                <a:lnTo>
                  <a:pt x="4978" y="43078"/>
                </a:lnTo>
                <a:close/>
                <a:moveTo>
                  <a:pt x="14580" y="38833"/>
                </a:moveTo>
                <a:lnTo>
                  <a:pt x="15072" y="38985"/>
                </a:lnTo>
                <a:lnTo>
                  <a:pt x="15540" y="39162"/>
                </a:lnTo>
                <a:lnTo>
                  <a:pt x="16007" y="39364"/>
                </a:lnTo>
                <a:lnTo>
                  <a:pt x="16462" y="39578"/>
                </a:lnTo>
                <a:lnTo>
                  <a:pt x="16904" y="39818"/>
                </a:lnTo>
                <a:lnTo>
                  <a:pt x="17346" y="40071"/>
                </a:lnTo>
                <a:lnTo>
                  <a:pt x="17763" y="40349"/>
                </a:lnTo>
                <a:lnTo>
                  <a:pt x="18168" y="40640"/>
                </a:lnTo>
                <a:lnTo>
                  <a:pt x="18559" y="40943"/>
                </a:lnTo>
                <a:lnTo>
                  <a:pt x="18951" y="41271"/>
                </a:lnTo>
                <a:lnTo>
                  <a:pt x="19317" y="41612"/>
                </a:lnTo>
                <a:lnTo>
                  <a:pt x="19671" y="41953"/>
                </a:lnTo>
                <a:lnTo>
                  <a:pt x="20012" y="42320"/>
                </a:lnTo>
                <a:lnTo>
                  <a:pt x="20341" y="42699"/>
                </a:lnTo>
                <a:lnTo>
                  <a:pt x="20656" y="43090"/>
                </a:lnTo>
                <a:lnTo>
                  <a:pt x="20960" y="43482"/>
                </a:lnTo>
                <a:lnTo>
                  <a:pt x="21238" y="43886"/>
                </a:lnTo>
                <a:lnTo>
                  <a:pt x="21503" y="44303"/>
                </a:lnTo>
                <a:lnTo>
                  <a:pt x="21756" y="44733"/>
                </a:lnTo>
                <a:lnTo>
                  <a:pt x="21996" y="45162"/>
                </a:lnTo>
                <a:lnTo>
                  <a:pt x="22223" y="45592"/>
                </a:lnTo>
                <a:lnTo>
                  <a:pt x="22425" y="46034"/>
                </a:lnTo>
                <a:lnTo>
                  <a:pt x="22615" y="46476"/>
                </a:lnTo>
                <a:lnTo>
                  <a:pt x="22791" y="46931"/>
                </a:lnTo>
                <a:lnTo>
                  <a:pt x="22943" y="47373"/>
                </a:lnTo>
                <a:lnTo>
                  <a:pt x="23082" y="47828"/>
                </a:lnTo>
                <a:lnTo>
                  <a:pt x="23196" y="48282"/>
                </a:lnTo>
                <a:lnTo>
                  <a:pt x="23297" y="48737"/>
                </a:lnTo>
                <a:lnTo>
                  <a:pt x="23385" y="49179"/>
                </a:lnTo>
                <a:lnTo>
                  <a:pt x="23448" y="49634"/>
                </a:lnTo>
                <a:lnTo>
                  <a:pt x="23486" y="50076"/>
                </a:lnTo>
                <a:lnTo>
                  <a:pt x="23512" y="50518"/>
                </a:lnTo>
                <a:lnTo>
                  <a:pt x="23183" y="50468"/>
                </a:lnTo>
                <a:lnTo>
                  <a:pt x="22842" y="50392"/>
                </a:lnTo>
                <a:lnTo>
                  <a:pt x="22488" y="50291"/>
                </a:lnTo>
                <a:lnTo>
                  <a:pt x="22135" y="50177"/>
                </a:lnTo>
                <a:lnTo>
                  <a:pt x="21768" y="50038"/>
                </a:lnTo>
                <a:lnTo>
                  <a:pt x="21402" y="49861"/>
                </a:lnTo>
                <a:lnTo>
                  <a:pt x="21035" y="49685"/>
                </a:lnTo>
                <a:lnTo>
                  <a:pt x="20656" y="49470"/>
                </a:lnTo>
                <a:lnTo>
                  <a:pt x="20290" y="49242"/>
                </a:lnTo>
                <a:lnTo>
                  <a:pt x="19911" y="49002"/>
                </a:lnTo>
                <a:lnTo>
                  <a:pt x="19532" y="48724"/>
                </a:lnTo>
                <a:lnTo>
                  <a:pt x="19166" y="48447"/>
                </a:lnTo>
                <a:lnTo>
                  <a:pt x="18799" y="48143"/>
                </a:lnTo>
                <a:lnTo>
                  <a:pt x="18433" y="47815"/>
                </a:lnTo>
                <a:lnTo>
                  <a:pt x="18067" y="47474"/>
                </a:lnTo>
                <a:lnTo>
                  <a:pt x="17713" y="47120"/>
                </a:lnTo>
                <a:lnTo>
                  <a:pt x="17372" y="46754"/>
                </a:lnTo>
                <a:lnTo>
                  <a:pt x="17031" y="46362"/>
                </a:lnTo>
                <a:lnTo>
                  <a:pt x="16702" y="45958"/>
                </a:lnTo>
                <a:lnTo>
                  <a:pt x="16386" y="45541"/>
                </a:lnTo>
                <a:lnTo>
                  <a:pt x="16083" y="45112"/>
                </a:lnTo>
                <a:lnTo>
                  <a:pt x="15792" y="44669"/>
                </a:lnTo>
                <a:lnTo>
                  <a:pt x="15515" y="44202"/>
                </a:lnTo>
                <a:lnTo>
                  <a:pt x="15262" y="43735"/>
                </a:lnTo>
                <a:lnTo>
                  <a:pt x="15022" y="43255"/>
                </a:lnTo>
                <a:lnTo>
                  <a:pt x="14794" y="42762"/>
                </a:lnTo>
                <a:lnTo>
                  <a:pt x="14580" y="42257"/>
                </a:lnTo>
                <a:lnTo>
                  <a:pt x="14403" y="41739"/>
                </a:lnTo>
                <a:lnTo>
                  <a:pt x="14239" y="41221"/>
                </a:lnTo>
                <a:lnTo>
                  <a:pt x="14087" y="40690"/>
                </a:lnTo>
                <a:lnTo>
                  <a:pt x="13973" y="40147"/>
                </a:lnTo>
                <a:lnTo>
                  <a:pt x="13872" y="39591"/>
                </a:lnTo>
                <a:lnTo>
                  <a:pt x="14264" y="39275"/>
                </a:lnTo>
                <a:lnTo>
                  <a:pt x="20581" y="47537"/>
                </a:lnTo>
                <a:lnTo>
                  <a:pt x="20581" y="47537"/>
                </a:lnTo>
                <a:lnTo>
                  <a:pt x="20353" y="46893"/>
                </a:lnTo>
                <a:lnTo>
                  <a:pt x="20101" y="46274"/>
                </a:lnTo>
                <a:lnTo>
                  <a:pt x="19823" y="45680"/>
                </a:lnTo>
                <a:lnTo>
                  <a:pt x="19519" y="45086"/>
                </a:lnTo>
                <a:lnTo>
                  <a:pt x="19191" y="44518"/>
                </a:lnTo>
                <a:lnTo>
                  <a:pt x="18850" y="43949"/>
                </a:lnTo>
                <a:lnTo>
                  <a:pt x="18483" y="43406"/>
                </a:lnTo>
                <a:lnTo>
                  <a:pt x="18104" y="42863"/>
                </a:lnTo>
                <a:lnTo>
                  <a:pt x="17713" y="42332"/>
                </a:lnTo>
                <a:lnTo>
                  <a:pt x="17296" y="41814"/>
                </a:lnTo>
                <a:lnTo>
                  <a:pt x="16879" y="41309"/>
                </a:lnTo>
                <a:lnTo>
                  <a:pt x="16437" y="40804"/>
                </a:lnTo>
                <a:lnTo>
                  <a:pt x="15982" y="40298"/>
                </a:lnTo>
                <a:lnTo>
                  <a:pt x="15527" y="39806"/>
                </a:lnTo>
                <a:lnTo>
                  <a:pt x="15060" y="39326"/>
                </a:lnTo>
                <a:lnTo>
                  <a:pt x="14580" y="38833"/>
                </a:lnTo>
                <a:close/>
                <a:moveTo>
                  <a:pt x="31749" y="41322"/>
                </a:moveTo>
                <a:lnTo>
                  <a:pt x="31976" y="41347"/>
                </a:lnTo>
                <a:lnTo>
                  <a:pt x="32191" y="41360"/>
                </a:lnTo>
                <a:lnTo>
                  <a:pt x="32418" y="41398"/>
                </a:lnTo>
                <a:lnTo>
                  <a:pt x="32646" y="41435"/>
                </a:lnTo>
                <a:lnTo>
                  <a:pt x="32861" y="41486"/>
                </a:lnTo>
                <a:lnTo>
                  <a:pt x="33075" y="41536"/>
                </a:lnTo>
                <a:lnTo>
                  <a:pt x="33290" y="41600"/>
                </a:lnTo>
                <a:lnTo>
                  <a:pt x="33795" y="41777"/>
                </a:lnTo>
                <a:lnTo>
                  <a:pt x="34275" y="41966"/>
                </a:lnTo>
                <a:lnTo>
                  <a:pt x="34756" y="42168"/>
                </a:lnTo>
                <a:lnTo>
                  <a:pt x="35223" y="42370"/>
                </a:lnTo>
                <a:lnTo>
                  <a:pt x="35665" y="42598"/>
                </a:lnTo>
                <a:lnTo>
                  <a:pt x="36107" y="42838"/>
                </a:lnTo>
                <a:lnTo>
                  <a:pt x="36524" y="43078"/>
                </a:lnTo>
                <a:lnTo>
                  <a:pt x="36929" y="43343"/>
                </a:lnTo>
                <a:lnTo>
                  <a:pt x="37333" y="43608"/>
                </a:lnTo>
                <a:lnTo>
                  <a:pt x="37712" y="43899"/>
                </a:lnTo>
                <a:lnTo>
                  <a:pt x="38091" y="44189"/>
                </a:lnTo>
                <a:lnTo>
                  <a:pt x="38445" y="44493"/>
                </a:lnTo>
                <a:lnTo>
                  <a:pt x="38798" y="44808"/>
                </a:lnTo>
                <a:lnTo>
                  <a:pt x="39127" y="45137"/>
                </a:lnTo>
                <a:lnTo>
                  <a:pt x="39455" y="45478"/>
                </a:lnTo>
                <a:lnTo>
                  <a:pt x="39771" y="45832"/>
                </a:lnTo>
                <a:lnTo>
                  <a:pt x="40074" y="46185"/>
                </a:lnTo>
                <a:lnTo>
                  <a:pt x="40365" y="46564"/>
                </a:lnTo>
                <a:lnTo>
                  <a:pt x="40643" y="46943"/>
                </a:lnTo>
                <a:lnTo>
                  <a:pt x="40908" y="47335"/>
                </a:lnTo>
                <a:lnTo>
                  <a:pt x="41173" y="47739"/>
                </a:lnTo>
                <a:lnTo>
                  <a:pt x="41426" y="48143"/>
                </a:lnTo>
                <a:lnTo>
                  <a:pt x="41654" y="48573"/>
                </a:lnTo>
                <a:lnTo>
                  <a:pt x="41881" y="49002"/>
                </a:lnTo>
                <a:lnTo>
                  <a:pt x="42108" y="49445"/>
                </a:lnTo>
                <a:lnTo>
                  <a:pt x="42310" y="49899"/>
                </a:lnTo>
                <a:lnTo>
                  <a:pt x="42513" y="50354"/>
                </a:lnTo>
                <a:lnTo>
                  <a:pt x="42702" y="50834"/>
                </a:lnTo>
                <a:lnTo>
                  <a:pt x="42879" y="51314"/>
                </a:lnTo>
                <a:lnTo>
                  <a:pt x="43056" y="51807"/>
                </a:lnTo>
                <a:lnTo>
                  <a:pt x="43220" y="52299"/>
                </a:lnTo>
                <a:lnTo>
                  <a:pt x="43372" y="52805"/>
                </a:lnTo>
                <a:lnTo>
                  <a:pt x="42828" y="52855"/>
                </a:lnTo>
                <a:lnTo>
                  <a:pt x="42285" y="52855"/>
                </a:lnTo>
                <a:lnTo>
                  <a:pt x="41729" y="52843"/>
                </a:lnTo>
                <a:lnTo>
                  <a:pt x="41161" y="52805"/>
                </a:lnTo>
                <a:lnTo>
                  <a:pt x="40580" y="52742"/>
                </a:lnTo>
                <a:lnTo>
                  <a:pt x="39999" y="52641"/>
                </a:lnTo>
                <a:lnTo>
                  <a:pt x="39417" y="52527"/>
                </a:lnTo>
                <a:lnTo>
                  <a:pt x="38824" y="52388"/>
                </a:lnTo>
                <a:lnTo>
                  <a:pt x="38217" y="52224"/>
                </a:lnTo>
                <a:lnTo>
                  <a:pt x="37623" y="52034"/>
                </a:lnTo>
                <a:lnTo>
                  <a:pt x="37030" y="51832"/>
                </a:lnTo>
                <a:lnTo>
                  <a:pt x="36436" y="51605"/>
                </a:lnTo>
                <a:lnTo>
                  <a:pt x="35842" y="51365"/>
                </a:lnTo>
                <a:lnTo>
                  <a:pt x="35248" y="51099"/>
                </a:lnTo>
                <a:lnTo>
                  <a:pt x="34667" y="50809"/>
                </a:lnTo>
                <a:lnTo>
                  <a:pt x="34099" y="50506"/>
                </a:lnTo>
                <a:lnTo>
                  <a:pt x="33530" y="50190"/>
                </a:lnTo>
                <a:lnTo>
                  <a:pt x="32974" y="49861"/>
                </a:lnTo>
                <a:lnTo>
                  <a:pt x="32431" y="49508"/>
                </a:lnTo>
                <a:lnTo>
                  <a:pt x="31900" y="49141"/>
                </a:lnTo>
                <a:lnTo>
                  <a:pt x="31382" y="48762"/>
                </a:lnTo>
                <a:lnTo>
                  <a:pt x="30877" y="48371"/>
                </a:lnTo>
                <a:lnTo>
                  <a:pt x="30397" y="47979"/>
                </a:lnTo>
                <a:lnTo>
                  <a:pt x="29929" y="47562"/>
                </a:lnTo>
                <a:lnTo>
                  <a:pt x="29487" y="47133"/>
                </a:lnTo>
                <a:lnTo>
                  <a:pt x="29058" y="46703"/>
                </a:lnTo>
                <a:lnTo>
                  <a:pt x="28654" y="46261"/>
                </a:lnTo>
                <a:lnTo>
                  <a:pt x="28274" y="45806"/>
                </a:lnTo>
                <a:lnTo>
                  <a:pt x="27921" y="45352"/>
                </a:lnTo>
                <a:lnTo>
                  <a:pt x="27605" y="44884"/>
                </a:lnTo>
                <a:lnTo>
                  <a:pt x="27302" y="44417"/>
                </a:lnTo>
                <a:lnTo>
                  <a:pt x="27036" y="43937"/>
                </a:lnTo>
                <a:lnTo>
                  <a:pt x="27883" y="44202"/>
                </a:lnTo>
                <a:lnTo>
                  <a:pt x="28717" y="44480"/>
                </a:lnTo>
                <a:lnTo>
                  <a:pt x="29550" y="44770"/>
                </a:lnTo>
                <a:lnTo>
                  <a:pt x="30359" y="45061"/>
                </a:lnTo>
                <a:lnTo>
                  <a:pt x="31168" y="45377"/>
                </a:lnTo>
                <a:lnTo>
                  <a:pt x="31976" y="45705"/>
                </a:lnTo>
                <a:lnTo>
                  <a:pt x="32759" y="46059"/>
                </a:lnTo>
                <a:lnTo>
                  <a:pt x="33530" y="46438"/>
                </a:lnTo>
                <a:lnTo>
                  <a:pt x="33909" y="46640"/>
                </a:lnTo>
                <a:lnTo>
                  <a:pt x="34288" y="46842"/>
                </a:lnTo>
                <a:lnTo>
                  <a:pt x="34667" y="47057"/>
                </a:lnTo>
                <a:lnTo>
                  <a:pt x="35046" y="47272"/>
                </a:lnTo>
                <a:lnTo>
                  <a:pt x="35412" y="47499"/>
                </a:lnTo>
                <a:lnTo>
                  <a:pt x="35779" y="47739"/>
                </a:lnTo>
                <a:lnTo>
                  <a:pt x="36133" y="47979"/>
                </a:lnTo>
                <a:lnTo>
                  <a:pt x="36486" y="48244"/>
                </a:lnTo>
                <a:lnTo>
                  <a:pt x="36840" y="48510"/>
                </a:lnTo>
                <a:lnTo>
                  <a:pt x="37194" y="48788"/>
                </a:lnTo>
                <a:lnTo>
                  <a:pt x="37535" y="49066"/>
                </a:lnTo>
                <a:lnTo>
                  <a:pt x="37876" y="49369"/>
                </a:lnTo>
                <a:lnTo>
                  <a:pt x="38217" y="49672"/>
                </a:lnTo>
                <a:lnTo>
                  <a:pt x="38546" y="50000"/>
                </a:lnTo>
                <a:lnTo>
                  <a:pt x="38874" y="50329"/>
                </a:lnTo>
                <a:lnTo>
                  <a:pt x="39203" y="50670"/>
                </a:lnTo>
                <a:lnTo>
                  <a:pt x="39165" y="50531"/>
                </a:lnTo>
                <a:lnTo>
                  <a:pt x="39127" y="50392"/>
                </a:lnTo>
                <a:lnTo>
                  <a:pt x="39026" y="50114"/>
                </a:lnTo>
                <a:lnTo>
                  <a:pt x="38899" y="49836"/>
                </a:lnTo>
                <a:lnTo>
                  <a:pt x="38735" y="49558"/>
                </a:lnTo>
                <a:lnTo>
                  <a:pt x="38546" y="49268"/>
                </a:lnTo>
                <a:lnTo>
                  <a:pt x="38318" y="48977"/>
                </a:lnTo>
                <a:lnTo>
                  <a:pt x="38078" y="48699"/>
                </a:lnTo>
                <a:lnTo>
                  <a:pt x="37800" y="48409"/>
                </a:lnTo>
                <a:lnTo>
                  <a:pt x="37510" y="48118"/>
                </a:lnTo>
                <a:lnTo>
                  <a:pt x="37194" y="47840"/>
                </a:lnTo>
                <a:lnTo>
                  <a:pt x="36853" y="47562"/>
                </a:lnTo>
                <a:lnTo>
                  <a:pt x="36486" y="47284"/>
                </a:lnTo>
                <a:lnTo>
                  <a:pt x="36107" y="47006"/>
                </a:lnTo>
                <a:lnTo>
                  <a:pt x="35716" y="46729"/>
                </a:lnTo>
                <a:lnTo>
                  <a:pt x="35299" y="46463"/>
                </a:lnTo>
                <a:lnTo>
                  <a:pt x="34869" y="46211"/>
                </a:lnTo>
                <a:lnTo>
                  <a:pt x="34427" y="45958"/>
                </a:lnTo>
                <a:lnTo>
                  <a:pt x="33972" y="45705"/>
                </a:lnTo>
                <a:lnTo>
                  <a:pt x="33505" y="45465"/>
                </a:lnTo>
                <a:lnTo>
                  <a:pt x="33025" y="45238"/>
                </a:lnTo>
                <a:lnTo>
                  <a:pt x="32545" y="45010"/>
                </a:lnTo>
                <a:lnTo>
                  <a:pt x="32052" y="44796"/>
                </a:lnTo>
                <a:lnTo>
                  <a:pt x="31547" y="44594"/>
                </a:lnTo>
                <a:lnTo>
                  <a:pt x="31041" y="44404"/>
                </a:lnTo>
                <a:lnTo>
                  <a:pt x="30536" y="44215"/>
                </a:lnTo>
                <a:lnTo>
                  <a:pt x="30018" y="44050"/>
                </a:lnTo>
                <a:lnTo>
                  <a:pt x="29500" y="43886"/>
                </a:lnTo>
                <a:lnTo>
                  <a:pt x="28995" y="43747"/>
                </a:lnTo>
                <a:lnTo>
                  <a:pt x="28477" y="43621"/>
                </a:lnTo>
                <a:lnTo>
                  <a:pt x="27971" y="43507"/>
                </a:lnTo>
                <a:lnTo>
                  <a:pt x="27453" y="43406"/>
                </a:lnTo>
                <a:lnTo>
                  <a:pt x="26961" y="43318"/>
                </a:lnTo>
                <a:lnTo>
                  <a:pt x="27074" y="43166"/>
                </a:lnTo>
                <a:lnTo>
                  <a:pt x="27213" y="43015"/>
                </a:lnTo>
                <a:lnTo>
                  <a:pt x="27352" y="42876"/>
                </a:lnTo>
                <a:lnTo>
                  <a:pt x="27491" y="42737"/>
                </a:lnTo>
                <a:lnTo>
                  <a:pt x="27655" y="42598"/>
                </a:lnTo>
                <a:lnTo>
                  <a:pt x="27820" y="42471"/>
                </a:lnTo>
                <a:lnTo>
                  <a:pt x="27984" y="42358"/>
                </a:lnTo>
                <a:lnTo>
                  <a:pt x="28161" y="42244"/>
                </a:lnTo>
                <a:lnTo>
                  <a:pt x="28338" y="42130"/>
                </a:lnTo>
                <a:lnTo>
                  <a:pt x="28527" y="42029"/>
                </a:lnTo>
                <a:lnTo>
                  <a:pt x="28717" y="41928"/>
                </a:lnTo>
                <a:lnTo>
                  <a:pt x="28919" y="41840"/>
                </a:lnTo>
                <a:lnTo>
                  <a:pt x="29121" y="41764"/>
                </a:lnTo>
                <a:lnTo>
                  <a:pt x="29323" y="41688"/>
                </a:lnTo>
                <a:lnTo>
                  <a:pt x="29538" y="41612"/>
                </a:lnTo>
                <a:lnTo>
                  <a:pt x="29740" y="41549"/>
                </a:lnTo>
                <a:lnTo>
                  <a:pt x="29967" y="41499"/>
                </a:lnTo>
                <a:lnTo>
                  <a:pt x="30182" y="41448"/>
                </a:lnTo>
                <a:lnTo>
                  <a:pt x="30397" y="41410"/>
                </a:lnTo>
                <a:lnTo>
                  <a:pt x="30624" y="41372"/>
                </a:lnTo>
                <a:lnTo>
                  <a:pt x="30852" y="41347"/>
                </a:lnTo>
                <a:lnTo>
                  <a:pt x="31067" y="41334"/>
                </a:lnTo>
                <a:lnTo>
                  <a:pt x="31294" y="41322"/>
                </a:lnTo>
                <a:close/>
                <a:moveTo>
                  <a:pt x="9804" y="47891"/>
                </a:moveTo>
                <a:lnTo>
                  <a:pt x="10069" y="47903"/>
                </a:lnTo>
                <a:lnTo>
                  <a:pt x="10335" y="47916"/>
                </a:lnTo>
                <a:lnTo>
                  <a:pt x="10600" y="47967"/>
                </a:lnTo>
                <a:lnTo>
                  <a:pt x="10865" y="48017"/>
                </a:lnTo>
                <a:lnTo>
                  <a:pt x="11131" y="48093"/>
                </a:lnTo>
                <a:lnTo>
                  <a:pt x="11396" y="48181"/>
                </a:lnTo>
                <a:lnTo>
                  <a:pt x="11649" y="48282"/>
                </a:lnTo>
                <a:lnTo>
                  <a:pt x="11914" y="48409"/>
                </a:lnTo>
                <a:lnTo>
                  <a:pt x="12167" y="48535"/>
                </a:lnTo>
                <a:lnTo>
                  <a:pt x="12419" y="48687"/>
                </a:lnTo>
                <a:lnTo>
                  <a:pt x="12672" y="48838"/>
                </a:lnTo>
                <a:lnTo>
                  <a:pt x="12912" y="49015"/>
                </a:lnTo>
                <a:lnTo>
                  <a:pt x="13152" y="49192"/>
                </a:lnTo>
                <a:lnTo>
                  <a:pt x="13392" y="49394"/>
                </a:lnTo>
                <a:lnTo>
                  <a:pt x="13619" y="49596"/>
                </a:lnTo>
                <a:lnTo>
                  <a:pt x="13847" y="49811"/>
                </a:lnTo>
                <a:lnTo>
                  <a:pt x="14062" y="50038"/>
                </a:lnTo>
                <a:lnTo>
                  <a:pt x="14264" y="50278"/>
                </a:lnTo>
                <a:lnTo>
                  <a:pt x="14466" y="50518"/>
                </a:lnTo>
                <a:lnTo>
                  <a:pt x="14668" y="50784"/>
                </a:lnTo>
                <a:lnTo>
                  <a:pt x="14845" y="51036"/>
                </a:lnTo>
                <a:lnTo>
                  <a:pt x="15022" y="51314"/>
                </a:lnTo>
                <a:lnTo>
                  <a:pt x="15186" y="51592"/>
                </a:lnTo>
                <a:lnTo>
                  <a:pt x="15350" y="51870"/>
                </a:lnTo>
                <a:lnTo>
                  <a:pt x="15489" y="52161"/>
                </a:lnTo>
                <a:lnTo>
                  <a:pt x="15628" y="52451"/>
                </a:lnTo>
                <a:lnTo>
                  <a:pt x="15742" y="52754"/>
                </a:lnTo>
                <a:lnTo>
                  <a:pt x="15856" y="53057"/>
                </a:lnTo>
                <a:lnTo>
                  <a:pt x="15957" y="53373"/>
                </a:lnTo>
                <a:lnTo>
                  <a:pt x="16045" y="53689"/>
                </a:lnTo>
                <a:lnTo>
                  <a:pt x="16121" y="54005"/>
                </a:lnTo>
                <a:lnTo>
                  <a:pt x="16171" y="54321"/>
                </a:lnTo>
                <a:lnTo>
                  <a:pt x="15944" y="54295"/>
                </a:lnTo>
                <a:lnTo>
                  <a:pt x="15704" y="54258"/>
                </a:lnTo>
                <a:lnTo>
                  <a:pt x="15451" y="54194"/>
                </a:lnTo>
                <a:lnTo>
                  <a:pt x="15211" y="54131"/>
                </a:lnTo>
                <a:lnTo>
                  <a:pt x="14971" y="54055"/>
                </a:lnTo>
                <a:lnTo>
                  <a:pt x="14719" y="53967"/>
                </a:lnTo>
                <a:lnTo>
                  <a:pt x="14466" y="53853"/>
                </a:lnTo>
                <a:lnTo>
                  <a:pt x="14226" y="53740"/>
                </a:lnTo>
                <a:lnTo>
                  <a:pt x="13973" y="53613"/>
                </a:lnTo>
                <a:lnTo>
                  <a:pt x="13733" y="53487"/>
                </a:lnTo>
                <a:lnTo>
                  <a:pt x="13481" y="53335"/>
                </a:lnTo>
                <a:lnTo>
                  <a:pt x="13240" y="53184"/>
                </a:lnTo>
                <a:lnTo>
                  <a:pt x="13000" y="53020"/>
                </a:lnTo>
                <a:lnTo>
                  <a:pt x="12760" y="52843"/>
                </a:lnTo>
                <a:lnTo>
                  <a:pt x="12520" y="52653"/>
                </a:lnTo>
                <a:lnTo>
                  <a:pt x="12280" y="52464"/>
                </a:lnTo>
                <a:lnTo>
                  <a:pt x="12053" y="52274"/>
                </a:lnTo>
                <a:lnTo>
                  <a:pt x="11838" y="52059"/>
                </a:lnTo>
                <a:lnTo>
                  <a:pt x="11611" y="51845"/>
                </a:lnTo>
                <a:lnTo>
                  <a:pt x="11409" y="51630"/>
                </a:lnTo>
                <a:lnTo>
                  <a:pt x="11194" y="51403"/>
                </a:lnTo>
                <a:lnTo>
                  <a:pt x="10992" y="51175"/>
                </a:lnTo>
                <a:lnTo>
                  <a:pt x="10802" y="50935"/>
                </a:lnTo>
                <a:lnTo>
                  <a:pt x="10613" y="50695"/>
                </a:lnTo>
                <a:lnTo>
                  <a:pt x="10436" y="50442"/>
                </a:lnTo>
                <a:lnTo>
                  <a:pt x="10272" y="50190"/>
                </a:lnTo>
                <a:lnTo>
                  <a:pt x="10107" y="49937"/>
                </a:lnTo>
                <a:lnTo>
                  <a:pt x="9968" y="49672"/>
                </a:lnTo>
                <a:lnTo>
                  <a:pt x="9829" y="49419"/>
                </a:lnTo>
                <a:lnTo>
                  <a:pt x="9690" y="49154"/>
                </a:lnTo>
                <a:lnTo>
                  <a:pt x="9577" y="48889"/>
                </a:lnTo>
                <a:lnTo>
                  <a:pt x="9476" y="48611"/>
                </a:lnTo>
                <a:lnTo>
                  <a:pt x="11800" y="50405"/>
                </a:lnTo>
                <a:lnTo>
                  <a:pt x="14024" y="52097"/>
                </a:lnTo>
                <a:lnTo>
                  <a:pt x="14049" y="52110"/>
                </a:lnTo>
                <a:lnTo>
                  <a:pt x="14074" y="52097"/>
                </a:lnTo>
                <a:lnTo>
                  <a:pt x="14175" y="52059"/>
                </a:lnTo>
                <a:lnTo>
                  <a:pt x="14327" y="51971"/>
                </a:lnTo>
                <a:lnTo>
                  <a:pt x="14580" y="51857"/>
                </a:lnTo>
                <a:lnTo>
                  <a:pt x="9804" y="47891"/>
                </a:lnTo>
                <a:close/>
                <a:moveTo>
                  <a:pt x="7202" y="53815"/>
                </a:moveTo>
                <a:lnTo>
                  <a:pt x="7404" y="54106"/>
                </a:lnTo>
                <a:lnTo>
                  <a:pt x="7593" y="54397"/>
                </a:lnTo>
                <a:lnTo>
                  <a:pt x="7783" y="54700"/>
                </a:lnTo>
                <a:lnTo>
                  <a:pt x="7947" y="55003"/>
                </a:lnTo>
                <a:lnTo>
                  <a:pt x="8099" y="55306"/>
                </a:lnTo>
                <a:lnTo>
                  <a:pt x="8238" y="55622"/>
                </a:lnTo>
                <a:lnTo>
                  <a:pt x="8351" y="55925"/>
                </a:lnTo>
                <a:lnTo>
                  <a:pt x="8465" y="56241"/>
                </a:lnTo>
                <a:lnTo>
                  <a:pt x="8566" y="56557"/>
                </a:lnTo>
                <a:lnTo>
                  <a:pt x="8654" y="56873"/>
                </a:lnTo>
                <a:lnTo>
                  <a:pt x="8718" y="57188"/>
                </a:lnTo>
                <a:lnTo>
                  <a:pt x="8781" y="57517"/>
                </a:lnTo>
                <a:lnTo>
                  <a:pt x="8819" y="57833"/>
                </a:lnTo>
                <a:lnTo>
                  <a:pt x="8844" y="58161"/>
                </a:lnTo>
                <a:lnTo>
                  <a:pt x="8869" y="58489"/>
                </a:lnTo>
                <a:lnTo>
                  <a:pt x="8869" y="58818"/>
                </a:lnTo>
                <a:lnTo>
                  <a:pt x="8857" y="59146"/>
                </a:lnTo>
                <a:lnTo>
                  <a:pt x="8831" y="59475"/>
                </a:lnTo>
                <a:lnTo>
                  <a:pt x="8793" y="59816"/>
                </a:lnTo>
                <a:lnTo>
                  <a:pt x="8743" y="60144"/>
                </a:lnTo>
                <a:lnTo>
                  <a:pt x="8680" y="60485"/>
                </a:lnTo>
                <a:lnTo>
                  <a:pt x="8604" y="60827"/>
                </a:lnTo>
                <a:lnTo>
                  <a:pt x="8515" y="61168"/>
                </a:lnTo>
                <a:lnTo>
                  <a:pt x="8402" y="61496"/>
                </a:lnTo>
                <a:lnTo>
                  <a:pt x="8288" y="61850"/>
                </a:lnTo>
                <a:lnTo>
                  <a:pt x="8162" y="62191"/>
                </a:lnTo>
                <a:lnTo>
                  <a:pt x="8023" y="62532"/>
                </a:lnTo>
                <a:lnTo>
                  <a:pt x="7859" y="62873"/>
                </a:lnTo>
                <a:lnTo>
                  <a:pt x="7694" y="63227"/>
                </a:lnTo>
                <a:lnTo>
                  <a:pt x="7517" y="63568"/>
                </a:lnTo>
                <a:lnTo>
                  <a:pt x="7315" y="63909"/>
                </a:lnTo>
                <a:lnTo>
                  <a:pt x="7113" y="64263"/>
                </a:lnTo>
                <a:lnTo>
                  <a:pt x="6823" y="64098"/>
                </a:lnTo>
                <a:lnTo>
                  <a:pt x="6545" y="63922"/>
                </a:lnTo>
                <a:lnTo>
                  <a:pt x="6279" y="63732"/>
                </a:lnTo>
                <a:lnTo>
                  <a:pt x="6027" y="63543"/>
                </a:lnTo>
                <a:lnTo>
                  <a:pt x="5787" y="63340"/>
                </a:lnTo>
                <a:lnTo>
                  <a:pt x="5547" y="63138"/>
                </a:lnTo>
                <a:lnTo>
                  <a:pt x="5332" y="62924"/>
                </a:lnTo>
                <a:lnTo>
                  <a:pt x="5142" y="62684"/>
                </a:lnTo>
                <a:lnTo>
                  <a:pt x="4953" y="62443"/>
                </a:lnTo>
                <a:lnTo>
                  <a:pt x="4789" y="62191"/>
                </a:lnTo>
                <a:lnTo>
                  <a:pt x="4637" y="61926"/>
                </a:lnTo>
                <a:lnTo>
                  <a:pt x="4511" y="61635"/>
                </a:lnTo>
                <a:lnTo>
                  <a:pt x="4397" y="61344"/>
                </a:lnTo>
                <a:lnTo>
                  <a:pt x="4309" y="61029"/>
                </a:lnTo>
                <a:lnTo>
                  <a:pt x="4245" y="60700"/>
                </a:lnTo>
                <a:lnTo>
                  <a:pt x="4195" y="60346"/>
                </a:lnTo>
                <a:lnTo>
                  <a:pt x="4170" y="59942"/>
                </a:lnTo>
                <a:lnTo>
                  <a:pt x="4144" y="59538"/>
                </a:lnTo>
                <a:lnTo>
                  <a:pt x="4157" y="59134"/>
                </a:lnTo>
                <a:lnTo>
                  <a:pt x="4170" y="58742"/>
                </a:lnTo>
                <a:lnTo>
                  <a:pt x="4207" y="58351"/>
                </a:lnTo>
                <a:lnTo>
                  <a:pt x="4271" y="57959"/>
                </a:lnTo>
                <a:lnTo>
                  <a:pt x="4346" y="57580"/>
                </a:lnTo>
                <a:lnTo>
                  <a:pt x="4447" y="57214"/>
                </a:lnTo>
                <a:lnTo>
                  <a:pt x="4561" y="56835"/>
                </a:lnTo>
                <a:lnTo>
                  <a:pt x="4713" y="56481"/>
                </a:lnTo>
                <a:lnTo>
                  <a:pt x="4877" y="56115"/>
                </a:lnTo>
                <a:lnTo>
                  <a:pt x="5067" y="55761"/>
                </a:lnTo>
                <a:lnTo>
                  <a:pt x="5281" y="55420"/>
                </a:lnTo>
                <a:lnTo>
                  <a:pt x="5521" y="55079"/>
                </a:lnTo>
                <a:lnTo>
                  <a:pt x="5787" y="54738"/>
                </a:lnTo>
                <a:lnTo>
                  <a:pt x="6077" y="54409"/>
                </a:lnTo>
                <a:lnTo>
                  <a:pt x="6241" y="57163"/>
                </a:lnTo>
                <a:lnTo>
                  <a:pt x="6330" y="58477"/>
                </a:lnTo>
                <a:lnTo>
                  <a:pt x="6431" y="59765"/>
                </a:lnTo>
                <a:lnTo>
                  <a:pt x="6444" y="59791"/>
                </a:lnTo>
                <a:lnTo>
                  <a:pt x="6481" y="59803"/>
                </a:lnTo>
                <a:lnTo>
                  <a:pt x="6646" y="59829"/>
                </a:lnTo>
                <a:lnTo>
                  <a:pt x="6898" y="59866"/>
                </a:lnTo>
                <a:lnTo>
                  <a:pt x="7202" y="59917"/>
                </a:lnTo>
                <a:lnTo>
                  <a:pt x="7202" y="53815"/>
                </a:lnTo>
                <a:close/>
                <a:moveTo>
                  <a:pt x="30814" y="54119"/>
                </a:moveTo>
                <a:lnTo>
                  <a:pt x="31079" y="54131"/>
                </a:lnTo>
                <a:lnTo>
                  <a:pt x="31344" y="54144"/>
                </a:lnTo>
                <a:lnTo>
                  <a:pt x="26177" y="61420"/>
                </a:lnTo>
                <a:lnTo>
                  <a:pt x="26430" y="61294"/>
                </a:lnTo>
                <a:lnTo>
                  <a:pt x="26670" y="61155"/>
                </a:lnTo>
                <a:lnTo>
                  <a:pt x="26897" y="61016"/>
                </a:lnTo>
                <a:lnTo>
                  <a:pt x="27112" y="60864"/>
                </a:lnTo>
                <a:lnTo>
                  <a:pt x="27327" y="60700"/>
                </a:lnTo>
                <a:lnTo>
                  <a:pt x="27529" y="60536"/>
                </a:lnTo>
                <a:lnTo>
                  <a:pt x="27731" y="60372"/>
                </a:lnTo>
                <a:lnTo>
                  <a:pt x="27921" y="60195"/>
                </a:lnTo>
                <a:lnTo>
                  <a:pt x="28098" y="60005"/>
                </a:lnTo>
                <a:lnTo>
                  <a:pt x="28274" y="59816"/>
                </a:lnTo>
                <a:lnTo>
                  <a:pt x="28616" y="59437"/>
                </a:lnTo>
                <a:lnTo>
                  <a:pt x="28919" y="59020"/>
                </a:lnTo>
                <a:lnTo>
                  <a:pt x="29222" y="58603"/>
                </a:lnTo>
                <a:lnTo>
                  <a:pt x="29513" y="58186"/>
                </a:lnTo>
                <a:lnTo>
                  <a:pt x="29791" y="57744"/>
                </a:lnTo>
                <a:lnTo>
                  <a:pt x="30346" y="56860"/>
                </a:lnTo>
                <a:lnTo>
                  <a:pt x="30624" y="56418"/>
                </a:lnTo>
                <a:lnTo>
                  <a:pt x="30915" y="55988"/>
                </a:lnTo>
                <a:lnTo>
                  <a:pt x="31218" y="55559"/>
                </a:lnTo>
                <a:lnTo>
                  <a:pt x="31534" y="55142"/>
                </a:lnTo>
                <a:lnTo>
                  <a:pt x="31547" y="55584"/>
                </a:lnTo>
                <a:lnTo>
                  <a:pt x="31547" y="56026"/>
                </a:lnTo>
                <a:lnTo>
                  <a:pt x="31521" y="56481"/>
                </a:lnTo>
                <a:lnTo>
                  <a:pt x="31471" y="56923"/>
                </a:lnTo>
                <a:lnTo>
                  <a:pt x="31408" y="57378"/>
                </a:lnTo>
                <a:lnTo>
                  <a:pt x="31307" y="57820"/>
                </a:lnTo>
                <a:lnTo>
                  <a:pt x="31193" y="58275"/>
                </a:lnTo>
                <a:lnTo>
                  <a:pt x="31067" y="58717"/>
                </a:lnTo>
                <a:lnTo>
                  <a:pt x="30915" y="59159"/>
                </a:lnTo>
                <a:lnTo>
                  <a:pt x="30738" y="59589"/>
                </a:lnTo>
                <a:lnTo>
                  <a:pt x="30549" y="60031"/>
                </a:lnTo>
                <a:lnTo>
                  <a:pt x="30334" y="60460"/>
                </a:lnTo>
                <a:lnTo>
                  <a:pt x="30106" y="60877"/>
                </a:lnTo>
                <a:lnTo>
                  <a:pt x="29866" y="61294"/>
                </a:lnTo>
                <a:lnTo>
                  <a:pt x="29601" y="61698"/>
                </a:lnTo>
                <a:lnTo>
                  <a:pt x="29323" y="62102"/>
                </a:lnTo>
                <a:lnTo>
                  <a:pt x="29033" y="62494"/>
                </a:lnTo>
                <a:lnTo>
                  <a:pt x="28729" y="62873"/>
                </a:lnTo>
                <a:lnTo>
                  <a:pt x="28401" y="63252"/>
                </a:lnTo>
                <a:lnTo>
                  <a:pt x="28060" y="63618"/>
                </a:lnTo>
                <a:lnTo>
                  <a:pt x="27706" y="63959"/>
                </a:lnTo>
                <a:lnTo>
                  <a:pt x="27340" y="64300"/>
                </a:lnTo>
                <a:lnTo>
                  <a:pt x="26973" y="64629"/>
                </a:lnTo>
                <a:lnTo>
                  <a:pt x="26582" y="64932"/>
                </a:lnTo>
                <a:lnTo>
                  <a:pt x="26177" y="65235"/>
                </a:lnTo>
                <a:lnTo>
                  <a:pt x="25760" y="65513"/>
                </a:lnTo>
                <a:lnTo>
                  <a:pt x="25331" y="65779"/>
                </a:lnTo>
                <a:lnTo>
                  <a:pt x="24901" y="66031"/>
                </a:lnTo>
                <a:lnTo>
                  <a:pt x="24459" y="66259"/>
                </a:lnTo>
                <a:lnTo>
                  <a:pt x="24004" y="66473"/>
                </a:lnTo>
                <a:lnTo>
                  <a:pt x="23537" y="66675"/>
                </a:lnTo>
                <a:lnTo>
                  <a:pt x="23069" y="66852"/>
                </a:lnTo>
                <a:lnTo>
                  <a:pt x="22981" y="66499"/>
                </a:lnTo>
                <a:lnTo>
                  <a:pt x="22918" y="66157"/>
                </a:lnTo>
                <a:lnTo>
                  <a:pt x="22855" y="65816"/>
                </a:lnTo>
                <a:lnTo>
                  <a:pt x="22804" y="65488"/>
                </a:lnTo>
                <a:lnTo>
                  <a:pt x="22766" y="65160"/>
                </a:lnTo>
                <a:lnTo>
                  <a:pt x="22754" y="64831"/>
                </a:lnTo>
                <a:lnTo>
                  <a:pt x="22741" y="64503"/>
                </a:lnTo>
                <a:lnTo>
                  <a:pt x="22741" y="64187"/>
                </a:lnTo>
                <a:lnTo>
                  <a:pt x="22754" y="63871"/>
                </a:lnTo>
                <a:lnTo>
                  <a:pt x="22766" y="63555"/>
                </a:lnTo>
                <a:lnTo>
                  <a:pt x="22804" y="63239"/>
                </a:lnTo>
                <a:lnTo>
                  <a:pt x="22855" y="62936"/>
                </a:lnTo>
                <a:lnTo>
                  <a:pt x="22905" y="62620"/>
                </a:lnTo>
                <a:lnTo>
                  <a:pt x="22968" y="62330"/>
                </a:lnTo>
                <a:lnTo>
                  <a:pt x="23044" y="62027"/>
                </a:lnTo>
                <a:lnTo>
                  <a:pt x="23120" y="61723"/>
                </a:lnTo>
                <a:lnTo>
                  <a:pt x="23221" y="61433"/>
                </a:lnTo>
                <a:lnTo>
                  <a:pt x="23309" y="61142"/>
                </a:lnTo>
                <a:lnTo>
                  <a:pt x="23423" y="60852"/>
                </a:lnTo>
                <a:lnTo>
                  <a:pt x="23537" y="60561"/>
                </a:lnTo>
                <a:lnTo>
                  <a:pt x="23663" y="60283"/>
                </a:lnTo>
                <a:lnTo>
                  <a:pt x="23802" y="60005"/>
                </a:lnTo>
                <a:lnTo>
                  <a:pt x="24080" y="59437"/>
                </a:lnTo>
                <a:lnTo>
                  <a:pt x="24396" y="58894"/>
                </a:lnTo>
                <a:lnTo>
                  <a:pt x="24737" y="58351"/>
                </a:lnTo>
                <a:lnTo>
                  <a:pt x="25103" y="57807"/>
                </a:lnTo>
                <a:lnTo>
                  <a:pt x="25482" y="57277"/>
                </a:lnTo>
                <a:lnTo>
                  <a:pt x="25735" y="56936"/>
                </a:lnTo>
                <a:lnTo>
                  <a:pt x="26000" y="56607"/>
                </a:lnTo>
                <a:lnTo>
                  <a:pt x="26278" y="56291"/>
                </a:lnTo>
                <a:lnTo>
                  <a:pt x="26569" y="55988"/>
                </a:lnTo>
                <a:lnTo>
                  <a:pt x="26860" y="55698"/>
                </a:lnTo>
                <a:lnTo>
                  <a:pt x="27175" y="55420"/>
                </a:lnTo>
                <a:lnTo>
                  <a:pt x="27491" y="55167"/>
                </a:lnTo>
                <a:lnTo>
                  <a:pt x="27832" y="54940"/>
                </a:lnTo>
                <a:lnTo>
                  <a:pt x="28009" y="54839"/>
                </a:lnTo>
                <a:lnTo>
                  <a:pt x="28199" y="54738"/>
                </a:lnTo>
                <a:lnTo>
                  <a:pt x="28376" y="54637"/>
                </a:lnTo>
                <a:lnTo>
                  <a:pt x="28578" y="54561"/>
                </a:lnTo>
                <a:lnTo>
                  <a:pt x="28767" y="54472"/>
                </a:lnTo>
                <a:lnTo>
                  <a:pt x="28969" y="54409"/>
                </a:lnTo>
                <a:lnTo>
                  <a:pt x="29184" y="54346"/>
                </a:lnTo>
                <a:lnTo>
                  <a:pt x="29399" y="54283"/>
                </a:lnTo>
                <a:lnTo>
                  <a:pt x="29614" y="54232"/>
                </a:lnTo>
                <a:lnTo>
                  <a:pt x="29841" y="54194"/>
                </a:lnTo>
                <a:lnTo>
                  <a:pt x="30081" y="54156"/>
                </a:lnTo>
                <a:lnTo>
                  <a:pt x="30321" y="54144"/>
                </a:lnTo>
                <a:lnTo>
                  <a:pt x="30561" y="54131"/>
                </a:lnTo>
                <a:lnTo>
                  <a:pt x="30814" y="54119"/>
                </a:lnTo>
                <a:close/>
                <a:moveTo>
                  <a:pt x="35488" y="58212"/>
                </a:moveTo>
                <a:lnTo>
                  <a:pt x="35779" y="58237"/>
                </a:lnTo>
                <a:lnTo>
                  <a:pt x="36082" y="58262"/>
                </a:lnTo>
                <a:lnTo>
                  <a:pt x="36373" y="58300"/>
                </a:lnTo>
                <a:lnTo>
                  <a:pt x="36651" y="58351"/>
                </a:lnTo>
                <a:lnTo>
                  <a:pt x="36929" y="58414"/>
                </a:lnTo>
                <a:lnTo>
                  <a:pt x="37206" y="58489"/>
                </a:lnTo>
                <a:lnTo>
                  <a:pt x="37472" y="58565"/>
                </a:lnTo>
                <a:lnTo>
                  <a:pt x="37737" y="58654"/>
                </a:lnTo>
                <a:lnTo>
                  <a:pt x="37990" y="58755"/>
                </a:lnTo>
                <a:lnTo>
                  <a:pt x="38242" y="58868"/>
                </a:lnTo>
                <a:lnTo>
                  <a:pt x="38495" y="58982"/>
                </a:lnTo>
                <a:lnTo>
                  <a:pt x="38723" y="59108"/>
                </a:lnTo>
                <a:lnTo>
                  <a:pt x="38963" y="59235"/>
                </a:lnTo>
                <a:lnTo>
                  <a:pt x="39190" y="59386"/>
                </a:lnTo>
                <a:lnTo>
                  <a:pt x="39417" y="59538"/>
                </a:lnTo>
                <a:lnTo>
                  <a:pt x="39632" y="59690"/>
                </a:lnTo>
                <a:lnTo>
                  <a:pt x="39834" y="59854"/>
                </a:lnTo>
                <a:lnTo>
                  <a:pt x="40036" y="60031"/>
                </a:lnTo>
                <a:lnTo>
                  <a:pt x="40239" y="60208"/>
                </a:lnTo>
                <a:lnTo>
                  <a:pt x="40428" y="60397"/>
                </a:lnTo>
                <a:lnTo>
                  <a:pt x="40618" y="60586"/>
                </a:lnTo>
                <a:lnTo>
                  <a:pt x="40794" y="60789"/>
                </a:lnTo>
                <a:lnTo>
                  <a:pt x="40971" y="60991"/>
                </a:lnTo>
                <a:lnTo>
                  <a:pt x="41136" y="61205"/>
                </a:lnTo>
                <a:lnTo>
                  <a:pt x="41300" y="61420"/>
                </a:lnTo>
                <a:lnTo>
                  <a:pt x="41451" y="61635"/>
                </a:lnTo>
                <a:lnTo>
                  <a:pt x="41603" y="61862"/>
                </a:lnTo>
                <a:lnTo>
                  <a:pt x="41755" y="62102"/>
                </a:lnTo>
                <a:lnTo>
                  <a:pt x="41894" y="62342"/>
                </a:lnTo>
                <a:lnTo>
                  <a:pt x="42020" y="62582"/>
                </a:lnTo>
                <a:lnTo>
                  <a:pt x="42260" y="63075"/>
                </a:lnTo>
                <a:lnTo>
                  <a:pt x="42487" y="63580"/>
                </a:lnTo>
                <a:lnTo>
                  <a:pt x="42677" y="64111"/>
                </a:lnTo>
                <a:lnTo>
                  <a:pt x="42841" y="64642"/>
                </a:lnTo>
                <a:lnTo>
                  <a:pt x="42993" y="65185"/>
                </a:lnTo>
                <a:lnTo>
                  <a:pt x="43106" y="65741"/>
                </a:lnTo>
                <a:lnTo>
                  <a:pt x="43195" y="66309"/>
                </a:lnTo>
                <a:lnTo>
                  <a:pt x="43258" y="66865"/>
                </a:lnTo>
                <a:lnTo>
                  <a:pt x="43296" y="67433"/>
                </a:lnTo>
                <a:lnTo>
                  <a:pt x="43309" y="68002"/>
                </a:lnTo>
                <a:lnTo>
                  <a:pt x="43296" y="68570"/>
                </a:lnTo>
                <a:lnTo>
                  <a:pt x="43258" y="69139"/>
                </a:lnTo>
                <a:lnTo>
                  <a:pt x="43182" y="69695"/>
                </a:lnTo>
                <a:lnTo>
                  <a:pt x="43094" y="70250"/>
                </a:lnTo>
                <a:lnTo>
                  <a:pt x="42967" y="70794"/>
                </a:lnTo>
                <a:lnTo>
                  <a:pt x="42816" y="71324"/>
                </a:lnTo>
                <a:lnTo>
                  <a:pt x="42727" y="71590"/>
                </a:lnTo>
                <a:lnTo>
                  <a:pt x="42639" y="71855"/>
                </a:lnTo>
                <a:lnTo>
                  <a:pt x="42273" y="71665"/>
                </a:lnTo>
                <a:lnTo>
                  <a:pt x="41894" y="71438"/>
                </a:lnTo>
                <a:lnTo>
                  <a:pt x="41527" y="71173"/>
                </a:lnTo>
                <a:lnTo>
                  <a:pt x="41148" y="70882"/>
                </a:lnTo>
                <a:lnTo>
                  <a:pt x="40782" y="70566"/>
                </a:lnTo>
                <a:lnTo>
                  <a:pt x="40415" y="70225"/>
                </a:lnTo>
                <a:lnTo>
                  <a:pt x="40049" y="69859"/>
                </a:lnTo>
                <a:lnTo>
                  <a:pt x="39695" y="69480"/>
                </a:lnTo>
                <a:lnTo>
                  <a:pt x="39329" y="69076"/>
                </a:lnTo>
                <a:lnTo>
                  <a:pt x="38988" y="68646"/>
                </a:lnTo>
                <a:lnTo>
                  <a:pt x="38634" y="68204"/>
                </a:lnTo>
                <a:lnTo>
                  <a:pt x="38306" y="67749"/>
                </a:lnTo>
                <a:lnTo>
                  <a:pt x="37977" y="67282"/>
                </a:lnTo>
                <a:lnTo>
                  <a:pt x="37649" y="66814"/>
                </a:lnTo>
                <a:lnTo>
                  <a:pt x="37345" y="66322"/>
                </a:lnTo>
                <a:lnTo>
                  <a:pt x="37042" y="65842"/>
                </a:lnTo>
                <a:lnTo>
                  <a:pt x="36752" y="65349"/>
                </a:lnTo>
                <a:lnTo>
                  <a:pt x="36474" y="64856"/>
                </a:lnTo>
                <a:lnTo>
                  <a:pt x="36208" y="64351"/>
                </a:lnTo>
                <a:lnTo>
                  <a:pt x="35968" y="63858"/>
                </a:lnTo>
                <a:lnTo>
                  <a:pt x="35728" y="63378"/>
                </a:lnTo>
                <a:lnTo>
                  <a:pt x="35514" y="62898"/>
                </a:lnTo>
                <a:lnTo>
                  <a:pt x="35311" y="62418"/>
                </a:lnTo>
                <a:lnTo>
                  <a:pt x="35135" y="61951"/>
                </a:lnTo>
                <a:lnTo>
                  <a:pt x="34970" y="61496"/>
                </a:lnTo>
                <a:lnTo>
                  <a:pt x="34819" y="61067"/>
                </a:lnTo>
                <a:lnTo>
                  <a:pt x="34692" y="60637"/>
                </a:lnTo>
                <a:lnTo>
                  <a:pt x="34591" y="60233"/>
                </a:lnTo>
                <a:lnTo>
                  <a:pt x="34503" y="59854"/>
                </a:lnTo>
                <a:lnTo>
                  <a:pt x="34440" y="59487"/>
                </a:lnTo>
                <a:lnTo>
                  <a:pt x="34414" y="59146"/>
                </a:lnTo>
                <a:lnTo>
                  <a:pt x="34402" y="58843"/>
                </a:lnTo>
                <a:lnTo>
                  <a:pt x="34642" y="58957"/>
                </a:lnTo>
                <a:lnTo>
                  <a:pt x="34895" y="59083"/>
                </a:lnTo>
                <a:lnTo>
                  <a:pt x="35135" y="59222"/>
                </a:lnTo>
                <a:lnTo>
                  <a:pt x="35375" y="59386"/>
                </a:lnTo>
                <a:lnTo>
                  <a:pt x="35615" y="59551"/>
                </a:lnTo>
                <a:lnTo>
                  <a:pt x="35855" y="59727"/>
                </a:lnTo>
                <a:lnTo>
                  <a:pt x="36095" y="59930"/>
                </a:lnTo>
                <a:lnTo>
                  <a:pt x="36322" y="60132"/>
                </a:lnTo>
                <a:lnTo>
                  <a:pt x="36562" y="60346"/>
                </a:lnTo>
                <a:lnTo>
                  <a:pt x="36790" y="60586"/>
                </a:lnTo>
                <a:lnTo>
                  <a:pt x="37017" y="60827"/>
                </a:lnTo>
                <a:lnTo>
                  <a:pt x="37232" y="61079"/>
                </a:lnTo>
                <a:lnTo>
                  <a:pt x="37459" y="61344"/>
                </a:lnTo>
                <a:lnTo>
                  <a:pt x="37674" y="61622"/>
                </a:lnTo>
                <a:lnTo>
                  <a:pt x="37889" y="61913"/>
                </a:lnTo>
                <a:lnTo>
                  <a:pt x="38103" y="62216"/>
                </a:lnTo>
                <a:lnTo>
                  <a:pt x="38318" y="62532"/>
                </a:lnTo>
                <a:lnTo>
                  <a:pt x="38520" y="62860"/>
                </a:lnTo>
                <a:lnTo>
                  <a:pt x="38723" y="63189"/>
                </a:lnTo>
                <a:lnTo>
                  <a:pt x="38925" y="63543"/>
                </a:lnTo>
                <a:lnTo>
                  <a:pt x="39127" y="63896"/>
                </a:lnTo>
                <a:lnTo>
                  <a:pt x="39316" y="64263"/>
                </a:lnTo>
                <a:lnTo>
                  <a:pt x="39695" y="65021"/>
                </a:lnTo>
                <a:lnTo>
                  <a:pt x="40049" y="65829"/>
                </a:lnTo>
                <a:lnTo>
                  <a:pt x="40403" y="66663"/>
                </a:lnTo>
                <a:lnTo>
                  <a:pt x="40731" y="67547"/>
                </a:lnTo>
                <a:lnTo>
                  <a:pt x="41060" y="68469"/>
                </a:lnTo>
                <a:lnTo>
                  <a:pt x="41085" y="68078"/>
                </a:lnTo>
                <a:lnTo>
                  <a:pt x="41098" y="67686"/>
                </a:lnTo>
                <a:lnTo>
                  <a:pt x="41072" y="67307"/>
                </a:lnTo>
                <a:lnTo>
                  <a:pt x="41034" y="66941"/>
                </a:lnTo>
                <a:lnTo>
                  <a:pt x="40971" y="66574"/>
                </a:lnTo>
                <a:lnTo>
                  <a:pt x="40895" y="66208"/>
                </a:lnTo>
                <a:lnTo>
                  <a:pt x="40794" y="65854"/>
                </a:lnTo>
                <a:lnTo>
                  <a:pt x="40681" y="65513"/>
                </a:lnTo>
                <a:lnTo>
                  <a:pt x="40554" y="65172"/>
                </a:lnTo>
                <a:lnTo>
                  <a:pt x="40403" y="64831"/>
                </a:lnTo>
                <a:lnTo>
                  <a:pt x="40239" y="64503"/>
                </a:lnTo>
                <a:lnTo>
                  <a:pt x="40062" y="64174"/>
                </a:lnTo>
                <a:lnTo>
                  <a:pt x="39872" y="63846"/>
                </a:lnTo>
                <a:lnTo>
                  <a:pt x="39683" y="63530"/>
                </a:lnTo>
                <a:lnTo>
                  <a:pt x="39468" y="63214"/>
                </a:lnTo>
                <a:lnTo>
                  <a:pt x="39253" y="62898"/>
                </a:lnTo>
                <a:lnTo>
                  <a:pt x="38798" y="62279"/>
                </a:lnTo>
                <a:lnTo>
                  <a:pt x="38331" y="61686"/>
                </a:lnTo>
                <a:lnTo>
                  <a:pt x="37863" y="61092"/>
                </a:lnTo>
                <a:lnTo>
                  <a:pt x="37383" y="60498"/>
                </a:lnTo>
                <a:lnTo>
                  <a:pt x="36423" y="59348"/>
                </a:lnTo>
                <a:lnTo>
                  <a:pt x="35488" y="58212"/>
                </a:lnTo>
                <a:close/>
                <a:moveTo>
                  <a:pt x="33934" y="69682"/>
                </a:moveTo>
                <a:lnTo>
                  <a:pt x="32191" y="77375"/>
                </a:lnTo>
                <a:lnTo>
                  <a:pt x="32380" y="77363"/>
                </a:lnTo>
                <a:lnTo>
                  <a:pt x="32469" y="77350"/>
                </a:lnTo>
                <a:lnTo>
                  <a:pt x="32545" y="77312"/>
                </a:lnTo>
                <a:lnTo>
                  <a:pt x="32633" y="77287"/>
                </a:lnTo>
                <a:lnTo>
                  <a:pt x="32709" y="77236"/>
                </a:lnTo>
                <a:lnTo>
                  <a:pt x="32785" y="77186"/>
                </a:lnTo>
                <a:lnTo>
                  <a:pt x="32861" y="77123"/>
                </a:lnTo>
                <a:lnTo>
                  <a:pt x="32936" y="77047"/>
                </a:lnTo>
                <a:lnTo>
                  <a:pt x="32999" y="76958"/>
                </a:lnTo>
                <a:lnTo>
                  <a:pt x="33075" y="76857"/>
                </a:lnTo>
                <a:lnTo>
                  <a:pt x="33138" y="76744"/>
                </a:lnTo>
                <a:lnTo>
                  <a:pt x="33277" y="76466"/>
                </a:lnTo>
                <a:lnTo>
                  <a:pt x="33404" y="76112"/>
                </a:lnTo>
                <a:lnTo>
                  <a:pt x="33543" y="75695"/>
                </a:lnTo>
                <a:lnTo>
                  <a:pt x="33682" y="75190"/>
                </a:lnTo>
                <a:lnTo>
                  <a:pt x="33821" y="74596"/>
                </a:lnTo>
                <a:lnTo>
                  <a:pt x="33972" y="73914"/>
                </a:lnTo>
                <a:lnTo>
                  <a:pt x="34136" y="73118"/>
                </a:lnTo>
                <a:lnTo>
                  <a:pt x="34313" y="72209"/>
                </a:lnTo>
                <a:lnTo>
                  <a:pt x="34705" y="70048"/>
                </a:lnTo>
                <a:lnTo>
                  <a:pt x="34895" y="70263"/>
                </a:lnTo>
                <a:lnTo>
                  <a:pt x="35071" y="70478"/>
                </a:lnTo>
                <a:lnTo>
                  <a:pt x="35236" y="70705"/>
                </a:lnTo>
                <a:lnTo>
                  <a:pt x="35387" y="70920"/>
                </a:lnTo>
                <a:lnTo>
                  <a:pt x="35526" y="71147"/>
                </a:lnTo>
                <a:lnTo>
                  <a:pt x="35640" y="71375"/>
                </a:lnTo>
                <a:lnTo>
                  <a:pt x="35766" y="71602"/>
                </a:lnTo>
                <a:lnTo>
                  <a:pt x="35867" y="71830"/>
                </a:lnTo>
                <a:lnTo>
                  <a:pt x="35956" y="72057"/>
                </a:lnTo>
                <a:lnTo>
                  <a:pt x="36032" y="72284"/>
                </a:lnTo>
                <a:lnTo>
                  <a:pt x="36107" y="72512"/>
                </a:lnTo>
                <a:lnTo>
                  <a:pt x="36171" y="72739"/>
                </a:lnTo>
                <a:lnTo>
                  <a:pt x="36221" y="72979"/>
                </a:lnTo>
                <a:lnTo>
                  <a:pt x="36259" y="73206"/>
                </a:lnTo>
                <a:lnTo>
                  <a:pt x="36284" y="73447"/>
                </a:lnTo>
                <a:lnTo>
                  <a:pt x="36309" y="73674"/>
                </a:lnTo>
                <a:lnTo>
                  <a:pt x="36322" y="73914"/>
                </a:lnTo>
                <a:lnTo>
                  <a:pt x="36322" y="74154"/>
                </a:lnTo>
                <a:lnTo>
                  <a:pt x="36322" y="74381"/>
                </a:lnTo>
                <a:lnTo>
                  <a:pt x="36309" y="74621"/>
                </a:lnTo>
                <a:lnTo>
                  <a:pt x="36272" y="75101"/>
                </a:lnTo>
                <a:lnTo>
                  <a:pt x="36196" y="75581"/>
                </a:lnTo>
                <a:lnTo>
                  <a:pt x="36107" y="76049"/>
                </a:lnTo>
                <a:lnTo>
                  <a:pt x="35994" y="76529"/>
                </a:lnTo>
                <a:lnTo>
                  <a:pt x="35855" y="77009"/>
                </a:lnTo>
                <a:lnTo>
                  <a:pt x="35703" y="77476"/>
                </a:lnTo>
                <a:lnTo>
                  <a:pt x="35564" y="77868"/>
                </a:lnTo>
                <a:lnTo>
                  <a:pt x="35412" y="78234"/>
                </a:lnTo>
                <a:lnTo>
                  <a:pt x="35261" y="78601"/>
                </a:lnTo>
                <a:lnTo>
                  <a:pt x="35109" y="78967"/>
                </a:lnTo>
                <a:lnTo>
                  <a:pt x="34932" y="79321"/>
                </a:lnTo>
                <a:lnTo>
                  <a:pt x="34768" y="79662"/>
                </a:lnTo>
                <a:lnTo>
                  <a:pt x="34579" y="80003"/>
                </a:lnTo>
                <a:lnTo>
                  <a:pt x="34389" y="80331"/>
                </a:lnTo>
                <a:lnTo>
                  <a:pt x="34187" y="80660"/>
                </a:lnTo>
                <a:lnTo>
                  <a:pt x="33985" y="80976"/>
                </a:lnTo>
                <a:lnTo>
                  <a:pt x="33770" y="81279"/>
                </a:lnTo>
                <a:lnTo>
                  <a:pt x="33543" y="81582"/>
                </a:lnTo>
                <a:lnTo>
                  <a:pt x="33315" y="81885"/>
                </a:lnTo>
                <a:lnTo>
                  <a:pt x="33075" y="82176"/>
                </a:lnTo>
                <a:lnTo>
                  <a:pt x="32823" y="82454"/>
                </a:lnTo>
                <a:lnTo>
                  <a:pt x="32570" y="82731"/>
                </a:lnTo>
                <a:lnTo>
                  <a:pt x="32305" y="82997"/>
                </a:lnTo>
                <a:lnTo>
                  <a:pt x="32039" y="83249"/>
                </a:lnTo>
                <a:lnTo>
                  <a:pt x="31761" y="83502"/>
                </a:lnTo>
                <a:lnTo>
                  <a:pt x="31471" y="83755"/>
                </a:lnTo>
                <a:lnTo>
                  <a:pt x="31180" y="83982"/>
                </a:lnTo>
                <a:lnTo>
                  <a:pt x="30877" y="84222"/>
                </a:lnTo>
                <a:lnTo>
                  <a:pt x="30574" y="84437"/>
                </a:lnTo>
                <a:lnTo>
                  <a:pt x="30258" y="84652"/>
                </a:lnTo>
                <a:lnTo>
                  <a:pt x="29929" y="84866"/>
                </a:lnTo>
                <a:lnTo>
                  <a:pt x="29601" y="85069"/>
                </a:lnTo>
                <a:lnTo>
                  <a:pt x="29260" y="85258"/>
                </a:lnTo>
                <a:lnTo>
                  <a:pt x="28919" y="85447"/>
                </a:lnTo>
                <a:lnTo>
                  <a:pt x="28565" y="85624"/>
                </a:lnTo>
                <a:lnTo>
                  <a:pt x="28199" y="85801"/>
                </a:lnTo>
                <a:lnTo>
                  <a:pt x="27832" y="85965"/>
                </a:lnTo>
                <a:lnTo>
                  <a:pt x="27453" y="86117"/>
                </a:lnTo>
                <a:lnTo>
                  <a:pt x="27340" y="85915"/>
                </a:lnTo>
                <a:lnTo>
                  <a:pt x="27239" y="85688"/>
                </a:lnTo>
                <a:lnTo>
                  <a:pt x="27150" y="85460"/>
                </a:lnTo>
                <a:lnTo>
                  <a:pt x="27074" y="85233"/>
                </a:lnTo>
                <a:lnTo>
                  <a:pt x="26998" y="84980"/>
                </a:lnTo>
                <a:lnTo>
                  <a:pt x="26935" y="84727"/>
                </a:lnTo>
                <a:lnTo>
                  <a:pt x="26885" y="84475"/>
                </a:lnTo>
                <a:lnTo>
                  <a:pt x="26847" y="84197"/>
                </a:lnTo>
                <a:lnTo>
                  <a:pt x="26809" y="83932"/>
                </a:lnTo>
                <a:lnTo>
                  <a:pt x="26784" y="83641"/>
                </a:lnTo>
                <a:lnTo>
                  <a:pt x="26758" y="83363"/>
                </a:lnTo>
                <a:lnTo>
                  <a:pt x="26746" y="83073"/>
                </a:lnTo>
                <a:lnTo>
                  <a:pt x="26746" y="82769"/>
                </a:lnTo>
                <a:lnTo>
                  <a:pt x="26746" y="82466"/>
                </a:lnTo>
                <a:lnTo>
                  <a:pt x="26784" y="81847"/>
                </a:lnTo>
                <a:lnTo>
                  <a:pt x="26847" y="81216"/>
                </a:lnTo>
                <a:lnTo>
                  <a:pt x="26935" y="80571"/>
                </a:lnTo>
                <a:lnTo>
                  <a:pt x="27062" y="79914"/>
                </a:lnTo>
                <a:lnTo>
                  <a:pt x="27201" y="79257"/>
                </a:lnTo>
                <a:lnTo>
                  <a:pt x="27378" y="78588"/>
                </a:lnTo>
                <a:lnTo>
                  <a:pt x="27567" y="77931"/>
                </a:lnTo>
                <a:lnTo>
                  <a:pt x="27794" y="77274"/>
                </a:lnTo>
                <a:lnTo>
                  <a:pt x="28034" y="76617"/>
                </a:lnTo>
                <a:lnTo>
                  <a:pt x="28300" y="75973"/>
                </a:lnTo>
                <a:lnTo>
                  <a:pt x="28578" y="75354"/>
                </a:lnTo>
                <a:lnTo>
                  <a:pt x="28881" y="74735"/>
                </a:lnTo>
                <a:lnTo>
                  <a:pt x="29197" y="74141"/>
                </a:lnTo>
                <a:lnTo>
                  <a:pt x="29525" y="73573"/>
                </a:lnTo>
                <a:lnTo>
                  <a:pt x="29879" y="73030"/>
                </a:lnTo>
                <a:lnTo>
                  <a:pt x="30233" y="72512"/>
                </a:lnTo>
                <a:lnTo>
                  <a:pt x="30422" y="72272"/>
                </a:lnTo>
                <a:lnTo>
                  <a:pt x="30612" y="72032"/>
                </a:lnTo>
                <a:lnTo>
                  <a:pt x="30801" y="71804"/>
                </a:lnTo>
                <a:lnTo>
                  <a:pt x="31003" y="71577"/>
                </a:lnTo>
                <a:lnTo>
                  <a:pt x="31193" y="71375"/>
                </a:lnTo>
                <a:lnTo>
                  <a:pt x="31395" y="71173"/>
                </a:lnTo>
                <a:lnTo>
                  <a:pt x="31597" y="70983"/>
                </a:lnTo>
                <a:lnTo>
                  <a:pt x="31799" y="70806"/>
                </a:lnTo>
                <a:lnTo>
                  <a:pt x="32014" y="70629"/>
                </a:lnTo>
                <a:lnTo>
                  <a:pt x="32216" y="70478"/>
                </a:lnTo>
                <a:lnTo>
                  <a:pt x="32431" y="70339"/>
                </a:lnTo>
                <a:lnTo>
                  <a:pt x="32646" y="70200"/>
                </a:lnTo>
                <a:lnTo>
                  <a:pt x="32848" y="70086"/>
                </a:lnTo>
                <a:lnTo>
                  <a:pt x="33063" y="69973"/>
                </a:lnTo>
                <a:lnTo>
                  <a:pt x="33277" y="69884"/>
                </a:lnTo>
                <a:lnTo>
                  <a:pt x="33505" y="69808"/>
                </a:lnTo>
                <a:lnTo>
                  <a:pt x="33720" y="69733"/>
                </a:lnTo>
                <a:lnTo>
                  <a:pt x="33934" y="69682"/>
                </a:lnTo>
                <a:close/>
                <a:moveTo>
                  <a:pt x="19873" y="0"/>
                </a:moveTo>
                <a:lnTo>
                  <a:pt x="19759" y="139"/>
                </a:lnTo>
                <a:lnTo>
                  <a:pt x="19671" y="278"/>
                </a:lnTo>
                <a:lnTo>
                  <a:pt x="19583" y="417"/>
                </a:lnTo>
                <a:lnTo>
                  <a:pt x="19494" y="569"/>
                </a:lnTo>
                <a:lnTo>
                  <a:pt x="19431" y="720"/>
                </a:lnTo>
                <a:lnTo>
                  <a:pt x="19368" y="872"/>
                </a:lnTo>
                <a:lnTo>
                  <a:pt x="19330" y="1024"/>
                </a:lnTo>
                <a:lnTo>
                  <a:pt x="19292" y="1188"/>
                </a:lnTo>
                <a:lnTo>
                  <a:pt x="18964" y="2944"/>
                </a:lnTo>
                <a:lnTo>
                  <a:pt x="18622" y="4700"/>
                </a:lnTo>
                <a:lnTo>
                  <a:pt x="18471" y="5584"/>
                </a:lnTo>
                <a:lnTo>
                  <a:pt x="18332" y="6456"/>
                </a:lnTo>
                <a:lnTo>
                  <a:pt x="18205" y="7340"/>
                </a:lnTo>
                <a:lnTo>
                  <a:pt x="18104" y="8224"/>
                </a:lnTo>
                <a:lnTo>
                  <a:pt x="17965" y="9715"/>
                </a:lnTo>
                <a:lnTo>
                  <a:pt x="17839" y="11206"/>
                </a:lnTo>
                <a:lnTo>
                  <a:pt x="17738" y="12696"/>
                </a:lnTo>
                <a:lnTo>
                  <a:pt x="17624" y="14174"/>
                </a:lnTo>
                <a:lnTo>
                  <a:pt x="17536" y="15665"/>
                </a:lnTo>
                <a:lnTo>
                  <a:pt x="17447" y="17156"/>
                </a:lnTo>
                <a:lnTo>
                  <a:pt x="17296" y="20149"/>
                </a:lnTo>
                <a:lnTo>
                  <a:pt x="17283" y="20604"/>
                </a:lnTo>
                <a:lnTo>
                  <a:pt x="17271" y="21059"/>
                </a:lnTo>
                <a:lnTo>
                  <a:pt x="17258" y="21969"/>
                </a:lnTo>
                <a:lnTo>
                  <a:pt x="17271" y="22891"/>
                </a:lnTo>
                <a:lnTo>
                  <a:pt x="17283" y="23800"/>
                </a:lnTo>
                <a:lnTo>
                  <a:pt x="17296" y="24722"/>
                </a:lnTo>
                <a:lnTo>
                  <a:pt x="17296" y="25632"/>
                </a:lnTo>
                <a:lnTo>
                  <a:pt x="17258" y="26554"/>
                </a:lnTo>
                <a:lnTo>
                  <a:pt x="17233" y="27009"/>
                </a:lnTo>
                <a:lnTo>
                  <a:pt x="17207" y="27464"/>
                </a:lnTo>
                <a:lnTo>
                  <a:pt x="17132" y="28095"/>
                </a:lnTo>
                <a:lnTo>
                  <a:pt x="17043" y="28727"/>
                </a:lnTo>
                <a:lnTo>
                  <a:pt x="16917" y="29371"/>
                </a:lnTo>
                <a:lnTo>
                  <a:pt x="16854" y="29687"/>
                </a:lnTo>
                <a:lnTo>
                  <a:pt x="16778" y="30003"/>
                </a:lnTo>
                <a:lnTo>
                  <a:pt x="16689" y="30319"/>
                </a:lnTo>
                <a:lnTo>
                  <a:pt x="16588" y="30622"/>
                </a:lnTo>
                <a:lnTo>
                  <a:pt x="16487" y="30925"/>
                </a:lnTo>
                <a:lnTo>
                  <a:pt x="16386" y="31228"/>
                </a:lnTo>
                <a:lnTo>
                  <a:pt x="16260" y="31519"/>
                </a:lnTo>
                <a:lnTo>
                  <a:pt x="16134" y="31822"/>
                </a:lnTo>
                <a:lnTo>
                  <a:pt x="16007" y="32100"/>
                </a:lnTo>
                <a:lnTo>
                  <a:pt x="15856" y="32378"/>
                </a:lnTo>
                <a:lnTo>
                  <a:pt x="15830" y="32428"/>
                </a:lnTo>
                <a:lnTo>
                  <a:pt x="15792" y="32466"/>
                </a:lnTo>
                <a:lnTo>
                  <a:pt x="15742" y="32504"/>
                </a:lnTo>
                <a:lnTo>
                  <a:pt x="15691" y="32529"/>
                </a:lnTo>
                <a:lnTo>
                  <a:pt x="15565" y="32593"/>
                </a:lnTo>
                <a:lnTo>
                  <a:pt x="15401" y="32630"/>
                </a:lnTo>
                <a:lnTo>
                  <a:pt x="15237" y="32656"/>
                </a:lnTo>
                <a:lnTo>
                  <a:pt x="15034" y="32681"/>
                </a:lnTo>
                <a:lnTo>
                  <a:pt x="14820" y="32694"/>
                </a:lnTo>
                <a:lnTo>
                  <a:pt x="14605" y="32694"/>
                </a:lnTo>
                <a:lnTo>
                  <a:pt x="14125" y="32681"/>
                </a:lnTo>
                <a:lnTo>
                  <a:pt x="13645" y="32668"/>
                </a:lnTo>
                <a:lnTo>
                  <a:pt x="12950" y="32668"/>
                </a:lnTo>
                <a:lnTo>
                  <a:pt x="12735" y="32681"/>
                </a:lnTo>
                <a:lnTo>
                  <a:pt x="12533" y="32706"/>
                </a:lnTo>
                <a:lnTo>
                  <a:pt x="12331" y="32732"/>
                </a:lnTo>
                <a:lnTo>
                  <a:pt x="12116" y="32769"/>
                </a:lnTo>
                <a:lnTo>
                  <a:pt x="11914" y="32820"/>
                </a:lnTo>
                <a:lnTo>
                  <a:pt x="11699" y="32883"/>
                </a:lnTo>
                <a:lnTo>
                  <a:pt x="11484" y="32946"/>
                </a:lnTo>
                <a:lnTo>
                  <a:pt x="11270" y="33022"/>
                </a:lnTo>
                <a:lnTo>
                  <a:pt x="11042" y="33111"/>
                </a:lnTo>
                <a:lnTo>
                  <a:pt x="10613" y="33313"/>
                </a:lnTo>
                <a:lnTo>
                  <a:pt x="10183" y="33527"/>
                </a:lnTo>
                <a:lnTo>
                  <a:pt x="9766" y="33780"/>
                </a:lnTo>
                <a:lnTo>
                  <a:pt x="9362" y="34058"/>
                </a:lnTo>
                <a:lnTo>
                  <a:pt x="8983" y="34349"/>
                </a:lnTo>
                <a:lnTo>
                  <a:pt x="8617" y="34652"/>
                </a:lnTo>
                <a:lnTo>
                  <a:pt x="8288" y="34968"/>
                </a:lnTo>
                <a:lnTo>
                  <a:pt x="8124" y="35132"/>
                </a:lnTo>
                <a:lnTo>
                  <a:pt x="7985" y="35296"/>
                </a:lnTo>
                <a:lnTo>
                  <a:pt x="7833" y="35473"/>
                </a:lnTo>
                <a:lnTo>
                  <a:pt x="7707" y="35637"/>
                </a:lnTo>
                <a:lnTo>
                  <a:pt x="7593" y="35814"/>
                </a:lnTo>
                <a:lnTo>
                  <a:pt x="7480" y="35991"/>
                </a:lnTo>
                <a:lnTo>
                  <a:pt x="7378" y="36155"/>
                </a:lnTo>
                <a:lnTo>
                  <a:pt x="7290" y="36332"/>
                </a:lnTo>
                <a:lnTo>
                  <a:pt x="7214" y="36496"/>
                </a:lnTo>
                <a:lnTo>
                  <a:pt x="7164" y="36673"/>
                </a:lnTo>
                <a:lnTo>
                  <a:pt x="7378" y="36774"/>
                </a:lnTo>
                <a:lnTo>
                  <a:pt x="7593" y="36875"/>
                </a:lnTo>
                <a:lnTo>
                  <a:pt x="7808" y="36951"/>
                </a:lnTo>
                <a:lnTo>
                  <a:pt x="8023" y="37027"/>
                </a:lnTo>
                <a:lnTo>
                  <a:pt x="8238" y="37090"/>
                </a:lnTo>
                <a:lnTo>
                  <a:pt x="8452" y="37140"/>
                </a:lnTo>
                <a:lnTo>
                  <a:pt x="8667" y="37178"/>
                </a:lnTo>
                <a:lnTo>
                  <a:pt x="8882" y="37216"/>
                </a:lnTo>
                <a:lnTo>
                  <a:pt x="9097" y="37241"/>
                </a:lnTo>
                <a:lnTo>
                  <a:pt x="9311" y="37254"/>
                </a:lnTo>
                <a:lnTo>
                  <a:pt x="9526" y="37267"/>
                </a:lnTo>
                <a:lnTo>
                  <a:pt x="9728" y="37267"/>
                </a:lnTo>
                <a:lnTo>
                  <a:pt x="10158" y="37241"/>
                </a:lnTo>
                <a:lnTo>
                  <a:pt x="10587" y="37191"/>
                </a:lnTo>
                <a:lnTo>
                  <a:pt x="11017" y="37128"/>
                </a:lnTo>
                <a:lnTo>
                  <a:pt x="11447" y="37027"/>
                </a:lnTo>
                <a:lnTo>
                  <a:pt x="11876" y="36913"/>
                </a:lnTo>
                <a:lnTo>
                  <a:pt x="12318" y="36774"/>
                </a:lnTo>
                <a:lnTo>
                  <a:pt x="12748" y="36635"/>
                </a:lnTo>
                <a:lnTo>
                  <a:pt x="13190" y="36471"/>
                </a:lnTo>
                <a:lnTo>
                  <a:pt x="14087" y="36117"/>
                </a:lnTo>
                <a:lnTo>
                  <a:pt x="9577" y="43747"/>
                </a:lnTo>
                <a:lnTo>
                  <a:pt x="9286" y="43545"/>
                </a:lnTo>
                <a:lnTo>
                  <a:pt x="8996" y="43356"/>
                </a:lnTo>
                <a:lnTo>
                  <a:pt x="8705" y="43191"/>
                </a:lnTo>
                <a:lnTo>
                  <a:pt x="8414" y="43027"/>
                </a:lnTo>
                <a:lnTo>
                  <a:pt x="8124" y="42888"/>
                </a:lnTo>
                <a:lnTo>
                  <a:pt x="7821" y="42774"/>
                </a:lnTo>
                <a:lnTo>
                  <a:pt x="7530" y="42661"/>
                </a:lnTo>
                <a:lnTo>
                  <a:pt x="7240" y="42560"/>
                </a:lnTo>
                <a:lnTo>
                  <a:pt x="6936" y="42484"/>
                </a:lnTo>
                <a:lnTo>
                  <a:pt x="6646" y="42408"/>
                </a:lnTo>
                <a:lnTo>
                  <a:pt x="6355" y="42358"/>
                </a:lnTo>
                <a:lnTo>
                  <a:pt x="6052" y="42320"/>
                </a:lnTo>
                <a:lnTo>
                  <a:pt x="5761" y="42282"/>
                </a:lnTo>
                <a:lnTo>
                  <a:pt x="5458" y="42269"/>
                </a:lnTo>
                <a:lnTo>
                  <a:pt x="5168" y="42257"/>
                </a:lnTo>
                <a:lnTo>
                  <a:pt x="4864" y="42257"/>
                </a:lnTo>
                <a:lnTo>
                  <a:pt x="4561" y="42269"/>
                </a:lnTo>
                <a:lnTo>
                  <a:pt x="4271" y="42294"/>
                </a:lnTo>
                <a:lnTo>
                  <a:pt x="3967" y="42320"/>
                </a:lnTo>
                <a:lnTo>
                  <a:pt x="3664" y="42358"/>
                </a:lnTo>
                <a:lnTo>
                  <a:pt x="3361" y="42408"/>
                </a:lnTo>
                <a:lnTo>
                  <a:pt x="3058" y="42471"/>
                </a:lnTo>
                <a:lnTo>
                  <a:pt x="2451" y="42610"/>
                </a:lnTo>
                <a:lnTo>
                  <a:pt x="1845" y="42774"/>
                </a:lnTo>
                <a:lnTo>
                  <a:pt x="1239" y="42964"/>
                </a:lnTo>
                <a:lnTo>
                  <a:pt x="619" y="43166"/>
                </a:lnTo>
                <a:lnTo>
                  <a:pt x="0" y="43393"/>
                </a:lnTo>
                <a:lnTo>
                  <a:pt x="139" y="43747"/>
                </a:lnTo>
                <a:lnTo>
                  <a:pt x="291" y="44063"/>
                </a:lnTo>
                <a:lnTo>
                  <a:pt x="455" y="44366"/>
                </a:lnTo>
                <a:lnTo>
                  <a:pt x="645" y="44657"/>
                </a:lnTo>
                <a:lnTo>
                  <a:pt x="834" y="44909"/>
                </a:lnTo>
                <a:lnTo>
                  <a:pt x="1036" y="45149"/>
                </a:lnTo>
                <a:lnTo>
                  <a:pt x="1251" y="45364"/>
                </a:lnTo>
                <a:lnTo>
                  <a:pt x="1479" y="45566"/>
                </a:lnTo>
                <a:lnTo>
                  <a:pt x="1706" y="45743"/>
                </a:lnTo>
                <a:lnTo>
                  <a:pt x="1959" y="45907"/>
                </a:lnTo>
                <a:lnTo>
                  <a:pt x="2211" y="46046"/>
                </a:lnTo>
                <a:lnTo>
                  <a:pt x="2477" y="46173"/>
                </a:lnTo>
                <a:lnTo>
                  <a:pt x="2742" y="46274"/>
                </a:lnTo>
                <a:lnTo>
                  <a:pt x="3033" y="46362"/>
                </a:lnTo>
                <a:lnTo>
                  <a:pt x="3310" y="46425"/>
                </a:lnTo>
                <a:lnTo>
                  <a:pt x="3614" y="46476"/>
                </a:lnTo>
                <a:lnTo>
                  <a:pt x="3904" y="46514"/>
                </a:lnTo>
                <a:lnTo>
                  <a:pt x="4195" y="46539"/>
                </a:lnTo>
                <a:lnTo>
                  <a:pt x="4485" y="46552"/>
                </a:lnTo>
                <a:lnTo>
                  <a:pt x="4776" y="46564"/>
                </a:lnTo>
                <a:lnTo>
                  <a:pt x="5357" y="46564"/>
                </a:lnTo>
                <a:lnTo>
                  <a:pt x="5938" y="46539"/>
                </a:lnTo>
                <a:lnTo>
                  <a:pt x="7101" y="46451"/>
                </a:lnTo>
                <a:lnTo>
                  <a:pt x="7669" y="46413"/>
                </a:lnTo>
                <a:lnTo>
                  <a:pt x="8212" y="46387"/>
                </a:lnTo>
                <a:lnTo>
                  <a:pt x="7884" y="47575"/>
                </a:lnTo>
                <a:lnTo>
                  <a:pt x="7530" y="48838"/>
                </a:lnTo>
                <a:lnTo>
                  <a:pt x="7138" y="50139"/>
                </a:lnTo>
                <a:lnTo>
                  <a:pt x="6936" y="50796"/>
                </a:lnTo>
                <a:lnTo>
                  <a:pt x="6722" y="51453"/>
                </a:lnTo>
                <a:lnTo>
                  <a:pt x="6595" y="51794"/>
                </a:lnTo>
                <a:lnTo>
                  <a:pt x="6444" y="52123"/>
                </a:lnTo>
                <a:lnTo>
                  <a:pt x="6279" y="52451"/>
                </a:lnTo>
                <a:lnTo>
                  <a:pt x="6115" y="52767"/>
                </a:lnTo>
                <a:lnTo>
                  <a:pt x="5749" y="53411"/>
                </a:lnTo>
                <a:lnTo>
                  <a:pt x="5395" y="54043"/>
                </a:lnTo>
                <a:lnTo>
                  <a:pt x="5155" y="54485"/>
                </a:lnTo>
                <a:lnTo>
                  <a:pt x="4902" y="54914"/>
                </a:lnTo>
                <a:lnTo>
                  <a:pt x="4397" y="55773"/>
                </a:lnTo>
                <a:lnTo>
                  <a:pt x="4144" y="56216"/>
                </a:lnTo>
                <a:lnTo>
                  <a:pt x="3917" y="56658"/>
                </a:lnTo>
                <a:lnTo>
                  <a:pt x="3816" y="56873"/>
                </a:lnTo>
                <a:lnTo>
                  <a:pt x="3727" y="57100"/>
                </a:lnTo>
                <a:lnTo>
                  <a:pt x="3639" y="57327"/>
                </a:lnTo>
                <a:lnTo>
                  <a:pt x="3563" y="57567"/>
                </a:lnTo>
                <a:lnTo>
                  <a:pt x="3475" y="57845"/>
                </a:lnTo>
                <a:lnTo>
                  <a:pt x="3412" y="58123"/>
                </a:lnTo>
                <a:lnTo>
                  <a:pt x="3348" y="58414"/>
                </a:lnTo>
                <a:lnTo>
                  <a:pt x="3310" y="58692"/>
                </a:lnTo>
                <a:lnTo>
                  <a:pt x="3285" y="58970"/>
                </a:lnTo>
                <a:lnTo>
                  <a:pt x="3260" y="59247"/>
                </a:lnTo>
                <a:lnTo>
                  <a:pt x="3260" y="59525"/>
                </a:lnTo>
                <a:lnTo>
                  <a:pt x="3260" y="59803"/>
                </a:lnTo>
                <a:lnTo>
                  <a:pt x="3285" y="60069"/>
                </a:lnTo>
                <a:lnTo>
                  <a:pt x="3310" y="60346"/>
                </a:lnTo>
                <a:lnTo>
                  <a:pt x="3348" y="60612"/>
                </a:lnTo>
                <a:lnTo>
                  <a:pt x="3399" y="60877"/>
                </a:lnTo>
                <a:lnTo>
                  <a:pt x="3462" y="61130"/>
                </a:lnTo>
                <a:lnTo>
                  <a:pt x="3538" y="61382"/>
                </a:lnTo>
                <a:lnTo>
                  <a:pt x="3626" y="61635"/>
                </a:lnTo>
                <a:lnTo>
                  <a:pt x="3715" y="61875"/>
                </a:lnTo>
                <a:lnTo>
                  <a:pt x="3828" y="62115"/>
                </a:lnTo>
                <a:lnTo>
                  <a:pt x="3942" y="62355"/>
                </a:lnTo>
                <a:lnTo>
                  <a:pt x="4068" y="62570"/>
                </a:lnTo>
                <a:lnTo>
                  <a:pt x="4195" y="62797"/>
                </a:lnTo>
                <a:lnTo>
                  <a:pt x="4346" y="63012"/>
                </a:lnTo>
                <a:lnTo>
                  <a:pt x="4498" y="63214"/>
                </a:lnTo>
                <a:lnTo>
                  <a:pt x="4662" y="63404"/>
                </a:lnTo>
                <a:lnTo>
                  <a:pt x="4826" y="63593"/>
                </a:lnTo>
                <a:lnTo>
                  <a:pt x="5016" y="63770"/>
                </a:lnTo>
                <a:lnTo>
                  <a:pt x="5205" y="63947"/>
                </a:lnTo>
                <a:lnTo>
                  <a:pt x="5395" y="64098"/>
                </a:lnTo>
                <a:lnTo>
                  <a:pt x="5610" y="64250"/>
                </a:lnTo>
                <a:lnTo>
                  <a:pt x="5812" y="64389"/>
                </a:lnTo>
                <a:lnTo>
                  <a:pt x="6039" y="64528"/>
                </a:lnTo>
                <a:lnTo>
                  <a:pt x="6267" y="64642"/>
                </a:lnTo>
                <a:lnTo>
                  <a:pt x="6507" y="64743"/>
                </a:lnTo>
                <a:lnTo>
                  <a:pt x="6583" y="64768"/>
                </a:lnTo>
                <a:lnTo>
                  <a:pt x="6671" y="64793"/>
                </a:lnTo>
                <a:lnTo>
                  <a:pt x="6860" y="64818"/>
                </a:lnTo>
                <a:lnTo>
                  <a:pt x="7075" y="64806"/>
                </a:lnTo>
                <a:lnTo>
                  <a:pt x="7277" y="64781"/>
                </a:lnTo>
                <a:lnTo>
                  <a:pt x="7492" y="64730"/>
                </a:lnTo>
                <a:lnTo>
                  <a:pt x="7669" y="64667"/>
                </a:lnTo>
                <a:lnTo>
                  <a:pt x="7745" y="64629"/>
                </a:lnTo>
                <a:lnTo>
                  <a:pt x="7808" y="64578"/>
                </a:lnTo>
                <a:lnTo>
                  <a:pt x="7871" y="64528"/>
                </a:lnTo>
                <a:lnTo>
                  <a:pt x="7909" y="64477"/>
                </a:lnTo>
                <a:lnTo>
                  <a:pt x="8111" y="64162"/>
                </a:lnTo>
                <a:lnTo>
                  <a:pt x="8288" y="63846"/>
                </a:lnTo>
                <a:lnTo>
                  <a:pt x="8465" y="63530"/>
                </a:lnTo>
                <a:lnTo>
                  <a:pt x="8629" y="63201"/>
                </a:lnTo>
                <a:lnTo>
                  <a:pt x="8781" y="62873"/>
                </a:lnTo>
                <a:lnTo>
                  <a:pt x="8932" y="62545"/>
                </a:lnTo>
                <a:lnTo>
                  <a:pt x="9059" y="62216"/>
                </a:lnTo>
                <a:lnTo>
                  <a:pt x="9185" y="61875"/>
                </a:lnTo>
                <a:lnTo>
                  <a:pt x="9286" y="61534"/>
                </a:lnTo>
                <a:lnTo>
                  <a:pt x="9387" y="61205"/>
                </a:lnTo>
                <a:lnTo>
                  <a:pt x="9476" y="60852"/>
                </a:lnTo>
                <a:lnTo>
                  <a:pt x="9551" y="60511"/>
                </a:lnTo>
                <a:lnTo>
                  <a:pt x="9602" y="60170"/>
                </a:lnTo>
                <a:lnTo>
                  <a:pt x="9653" y="59829"/>
                </a:lnTo>
                <a:lnTo>
                  <a:pt x="9690" y="59475"/>
                </a:lnTo>
                <a:lnTo>
                  <a:pt x="9716" y="59121"/>
                </a:lnTo>
                <a:lnTo>
                  <a:pt x="9716" y="58780"/>
                </a:lnTo>
                <a:lnTo>
                  <a:pt x="9716" y="58426"/>
                </a:lnTo>
                <a:lnTo>
                  <a:pt x="9690" y="58085"/>
                </a:lnTo>
                <a:lnTo>
                  <a:pt x="9653" y="57732"/>
                </a:lnTo>
                <a:lnTo>
                  <a:pt x="9602" y="57378"/>
                </a:lnTo>
                <a:lnTo>
                  <a:pt x="9539" y="57037"/>
                </a:lnTo>
                <a:lnTo>
                  <a:pt x="9463" y="56683"/>
                </a:lnTo>
                <a:lnTo>
                  <a:pt x="9362" y="56329"/>
                </a:lnTo>
                <a:lnTo>
                  <a:pt x="9248" y="55988"/>
                </a:lnTo>
                <a:lnTo>
                  <a:pt x="9122" y="55647"/>
                </a:lnTo>
                <a:lnTo>
                  <a:pt x="8983" y="55293"/>
                </a:lnTo>
                <a:lnTo>
                  <a:pt x="8819" y="54952"/>
                </a:lnTo>
                <a:lnTo>
                  <a:pt x="8642" y="54611"/>
                </a:lnTo>
                <a:lnTo>
                  <a:pt x="8440" y="54270"/>
                </a:lnTo>
                <a:lnTo>
                  <a:pt x="8238" y="53942"/>
                </a:lnTo>
                <a:lnTo>
                  <a:pt x="7998" y="53601"/>
                </a:lnTo>
                <a:lnTo>
                  <a:pt x="7909" y="53462"/>
                </a:lnTo>
                <a:lnTo>
                  <a:pt x="7821" y="53310"/>
                </a:lnTo>
                <a:lnTo>
                  <a:pt x="7732" y="53146"/>
                </a:lnTo>
                <a:lnTo>
                  <a:pt x="7656" y="52982"/>
                </a:lnTo>
                <a:lnTo>
                  <a:pt x="7606" y="52817"/>
                </a:lnTo>
                <a:lnTo>
                  <a:pt x="7568" y="52653"/>
                </a:lnTo>
                <a:lnTo>
                  <a:pt x="7543" y="52489"/>
                </a:lnTo>
                <a:lnTo>
                  <a:pt x="7555" y="52337"/>
                </a:lnTo>
                <a:lnTo>
                  <a:pt x="7631" y="51921"/>
                </a:lnTo>
                <a:lnTo>
                  <a:pt x="7720" y="51516"/>
                </a:lnTo>
                <a:lnTo>
                  <a:pt x="7821" y="51087"/>
                </a:lnTo>
                <a:lnTo>
                  <a:pt x="7934" y="50670"/>
                </a:lnTo>
                <a:lnTo>
                  <a:pt x="8174" y="49773"/>
                </a:lnTo>
                <a:lnTo>
                  <a:pt x="8427" y="48826"/>
                </a:lnTo>
                <a:lnTo>
                  <a:pt x="8819" y="49482"/>
                </a:lnTo>
                <a:lnTo>
                  <a:pt x="9210" y="50127"/>
                </a:lnTo>
                <a:lnTo>
                  <a:pt x="9425" y="50430"/>
                </a:lnTo>
                <a:lnTo>
                  <a:pt x="9627" y="50720"/>
                </a:lnTo>
                <a:lnTo>
                  <a:pt x="9842" y="51011"/>
                </a:lnTo>
                <a:lnTo>
                  <a:pt x="10069" y="51302"/>
                </a:lnTo>
                <a:lnTo>
                  <a:pt x="10297" y="51579"/>
                </a:lnTo>
                <a:lnTo>
                  <a:pt x="10524" y="51845"/>
                </a:lnTo>
                <a:lnTo>
                  <a:pt x="10752" y="52097"/>
                </a:lnTo>
                <a:lnTo>
                  <a:pt x="10992" y="52350"/>
                </a:lnTo>
                <a:lnTo>
                  <a:pt x="11244" y="52590"/>
                </a:lnTo>
                <a:lnTo>
                  <a:pt x="11497" y="52830"/>
                </a:lnTo>
                <a:lnTo>
                  <a:pt x="11750" y="53045"/>
                </a:lnTo>
                <a:lnTo>
                  <a:pt x="12015" y="53272"/>
                </a:lnTo>
                <a:lnTo>
                  <a:pt x="12293" y="53474"/>
                </a:lnTo>
                <a:lnTo>
                  <a:pt x="12571" y="53664"/>
                </a:lnTo>
                <a:lnTo>
                  <a:pt x="12849" y="53853"/>
                </a:lnTo>
                <a:lnTo>
                  <a:pt x="13139" y="54030"/>
                </a:lnTo>
                <a:lnTo>
                  <a:pt x="13443" y="54194"/>
                </a:lnTo>
                <a:lnTo>
                  <a:pt x="13746" y="54359"/>
                </a:lnTo>
                <a:lnTo>
                  <a:pt x="14062" y="54498"/>
                </a:lnTo>
                <a:lnTo>
                  <a:pt x="14378" y="54637"/>
                </a:lnTo>
                <a:lnTo>
                  <a:pt x="14706" y="54763"/>
                </a:lnTo>
                <a:lnTo>
                  <a:pt x="15047" y="54877"/>
                </a:lnTo>
                <a:lnTo>
                  <a:pt x="15401" y="54990"/>
                </a:lnTo>
                <a:lnTo>
                  <a:pt x="15755" y="55079"/>
                </a:lnTo>
                <a:lnTo>
                  <a:pt x="16121" y="55154"/>
                </a:lnTo>
                <a:lnTo>
                  <a:pt x="16487" y="55230"/>
                </a:lnTo>
                <a:lnTo>
                  <a:pt x="16866" y="55293"/>
                </a:lnTo>
                <a:lnTo>
                  <a:pt x="17258" y="55331"/>
                </a:lnTo>
                <a:lnTo>
                  <a:pt x="17157" y="54839"/>
                </a:lnTo>
                <a:lnTo>
                  <a:pt x="17043" y="54359"/>
                </a:lnTo>
                <a:lnTo>
                  <a:pt x="16917" y="53891"/>
                </a:lnTo>
                <a:lnTo>
                  <a:pt x="16791" y="53436"/>
                </a:lnTo>
                <a:lnTo>
                  <a:pt x="16652" y="53007"/>
                </a:lnTo>
                <a:lnTo>
                  <a:pt x="16487" y="52590"/>
                </a:lnTo>
                <a:lnTo>
                  <a:pt x="16336" y="52186"/>
                </a:lnTo>
                <a:lnTo>
                  <a:pt x="16159" y="51794"/>
                </a:lnTo>
                <a:lnTo>
                  <a:pt x="15982" y="51415"/>
                </a:lnTo>
                <a:lnTo>
                  <a:pt x="15792" y="51061"/>
                </a:lnTo>
                <a:lnTo>
                  <a:pt x="15590" y="50720"/>
                </a:lnTo>
                <a:lnTo>
                  <a:pt x="15376" y="50392"/>
                </a:lnTo>
                <a:lnTo>
                  <a:pt x="15161" y="50076"/>
                </a:lnTo>
                <a:lnTo>
                  <a:pt x="14921" y="49786"/>
                </a:lnTo>
                <a:lnTo>
                  <a:pt x="14681" y="49495"/>
                </a:lnTo>
                <a:lnTo>
                  <a:pt x="14428" y="49230"/>
                </a:lnTo>
                <a:lnTo>
                  <a:pt x="14175" y="48977"/>
                </a:lnTo>
                <a:lnTo>
                  <a:pt x="13897" y="48750"/>
                </a:lnTo>
                <a:lnTo>
                  <a:pt x="13619" y="48522"/>
                </a:lnTo>
                <a:lnTo>
                  <a:pt x="13329" y="48320"/>
                </a:lnTo>
                <a:lnTo>
                  <a:pt x="13026" y="48131"/>
                </a:lnTo>
                <a:lnTo>
                  <a:pt x="12722" y="47954"/>
                </a:lnTo>
                <a:lnTo>
                  <a:pt x="12394" y="47790"/>
                </a:lnTo>
                <a:lnTo>
                  <a:pt x="12066" y="47638"/>
                </a:lnTo>
                <a:lnTo>
                  <a:pt x="11724" y="47512"/>
                </a:lnTo>
                <a:lnTo>
                  <a:pt x="11371" y="47398"/>
                </a:lnTo>
                <a:lnTo>
                  <a:pt x="11017" y="47297"/>
                </a:lnTo>
                <a:lnTo>
                  <a:pt x="10638" y="47209"/>
                </a:lnTo>
                <a:lnTo>
                  <a:pt x="10259" y="47133"/>
                </a:lnTo>
                <a:lnTo>
                  <a:pt x="9867" y="47070"/>
                </a:lnTo>
                <a:lnTo>
                  <a:pt x="9463" y="47032"/>
                </a:lnTo>
                <a:lnTo>
                  <a:pt x="9046" y="47006"/>
                </a:lnTo>
                <a:lnTo>
                  <a:pt x="12824" y="39983"/>
                </a:lnTo>
                <a:lnTo>
                  <a:pt x="12925" y="40450"/>
                </a:lnTo>
                <a:lnTo>
                  <a:pt x="13051" y="40905"/>
                </a:lnTo>
                <a:lnTo>
                  <a:pt x="13190" y="41372"/>
                </a:lnTo>
                <a:lnTo>
                  <a:pt x="13342" y="41827"/>
                </a:lnTo>
                <a:lnTo>
                  <a:pt x="13518" y="42282"/>
                </a:lnTo>
                <a:lnTo>
                  <a:pt x="13695" y="42724"/>
                </a:lnTo>
                <a:lnTo>
                  <a:pt x="13897" y="43179"/>
                </a:lnTo>
                <a:lnTo>
                  <a:pt x="14112" y="43621"/>
                </a:lnTo>
                <a:lnTo>
                  <a:pt x="14340" y="44050"/>
                </a:lnTo>
                <a:lnTo>
                  <a:pt x="14580" y="44480"/>
                </a:lnTo>
                <a:lnTo>
                  <a:pt x="14845" y="44909"/>
                </a:lnTo>
                <a:lnTo>
                  <a:pt x="15110" y="45326"/>
                </a:lnTo>
                <a:lnTo>
                  <a:pt x="15388" y="45731"/>
                </a:lnTo>
                <a:lnTo>
                  <a:pt x="15679" y="46135"/>
                </a:lnTo>
                <a:lnTo>
                  <a:pt x="15982" y="46526"/>
                </a:lnTo>
                <a:lnTo>
                  <a:pt x="16298" y="46905"/>
                </a:lnTo>
                <a:lnTo>
                  <a:pt x="16626" y="47272"/>
                </a:lnTo>
                <a:lnTo>
                  <a:pt x="16955" y="47638"/>
                </a:lnTo>
                <a:lnTo>
                  <a:pt x="17309" y="47992"/>
                </a:lnTo>
                <a:lnTo>
                  <a:pt x="17662" y="48333"/>
                </a:lnTo>
                <a:lnTo>
                  <a:pt x="18029" y="48661"/>
                </a:lnTo>
                <a:lnTo>
                  <a:pt x="18395" y="48977"/>
                </a:lnTo>
                <a:lnTo>
                  <a:pt x="18774" y="49280"/>
                </a:lnTo>
                <a:lnTo>
                  <a:pt x="19166" y="49558"/>
                </a:lnTo>
                <a:lnTo>
                  <a:pt x="19557" y="49836"/>
                </a:lnTo>
                <a:lnTo>
                  <a:pt x="19962" y="50101"/>
                </a:lnTo>
                <a:lnTo>
                  <a:pt x="20366" y="50341"/>
                </a:lnTo>
                <a:lnTo>
                  <a:pt x="20783" y="50569"/>
                </a:lnTo>
                <a:lnTo>
                  <a:pt x="21200" y="50784"/>
                </a:lnTo>
                <a:lnTo>
                  <a:pt x="21617" y="50973"/>
                </a:lnTo>
                <a:lnTo>
                  <a:pt x="22046" y="51150"/>
                </a:lnTo>
                <a:lnTo>
                  <a:pt x="22476" y="51314"/>
                </a:lnTo>
                <a:lnTo>
                  <a:pt x="22766" y="51403"/>
                </a:lnTo>
                <a:lnTo>
                  <a:pt x="23019" y="51466"/>
                </a:lnTo>
                <a:lnTo>
                  <a:pt x="23259" y="51504"/>
                </a:lnTo>
                <a:lnTo>
                  <a:pt x="23486" y="51516"/>
                </a:lnTo>
                <a:lnTo>
                  <a:pt x="23688" y="51504"/>
                </a:lnTo>
                <a:lnTo>
                  <a:pt x="23865" y="51466"/>
                </a:lnTo>
                <a:lnTo>
                  <a:pt x="23954" y="51440"/>
                </a:lnTo>
                <a:lnTo>
                  <a:pt x="24030" y="51403"/>
                </a:lnTo>
                <a:lnTo>
                  <a:pt x="24093" y="51365"/>
                </a:lnTo>
                <a:lnTo>
                  <a:pt x="24169" y="51314"/>
                </a:lnTo>
                <a:lnTo>
                  <a:pt x="24232" y="51264"/>
                </a:lnTo>
                <a:lnTo>
                  <a:pt x="24282" y="51213"/>
                </a:lnTo>
                <a:lnTo>
                  <a:pt x="24333" y="51137"/>
                </a:lnTo>
                <a:lnTo>
                  <a:pt x="24371" y="51074"/>
                </a:lnTo>
                <a:lnTo>
                  <a:pt x="24421" y="50998"/>
                </a:lnTo>
                <a:lnTo>
                  <a:pt x="24447" y="50910"/>
                </a:lnTo>
                <a:lnTo>
                  <a:pt x="24497" y="50720"/>
                </a:lnTo>
                <a:lnTo>
                  <a:pt x="24522" y="50518"/>
                </a:lnTo>
                <a:lnTo>
                  <a:pt x="24535" y="50278"/>
                </a:lnTo>
                <a:lnTo>
                  <a:pt x="24510" y="50026"/>
                </a:lnTo>
                <a:lnTo>
                  <a:pt x="24472" y="49735"/>
                </a:lnTo>
                <a:lnTo>
                  <a:pt x="24358" y="49179"/>
                </a:lnTo>
                <a:lnTo>
                  <a:pt x="24244" y="48636"/>
                </a:lnTo>
                <a:lnTo>
                  <a:pt x="24105" y="48093"/>
                </a:lnTo>
                <a:lnTo>
                  <a:pt x="23954" y="47562"/>
                </a:lnTo>
                <a:lnTo>
                  <a:pt x="23790" y="47032"/>
                </a:lnTo>
                <a:lnTo>
                  <a:pt x="23600" y="46514"/>
                </a:lnTo>
                <a:lnTo>
                  <a:pt x="23398" y="45996"/>
                </a:lnTo>
                <a:lnTo>
                  <a:pt x="23183" y="45491"/>
                </a:lnTo>
                <a:lnTo>
                  <a:pt x="22943" y="44998"/>
                </a:lnTo>
                <a:lnTo>
                  <a:pt x="22690" y="44505"/>
                </a:lnTo>
                <a:lnTo>
                  <a:pt x="22425" y="44025"/>
                </a:lnTo>
                <a:lnTo>
                  <a:pt x="22122" y="43558"/>
                </a:lnTo>
                <a:lnTo>
                  <a:pt x="21819" y="43090"/>
                </a:lnTo>
                <a:lnTo>
                  <a:pt x="21478" y="42648"/>
                </a:lnTo>
                <a:lnTo>
                  <a:pt x="21136" y="42206"/>
                </a:lnTo>
                <a:lnTo>
                  <a:pt x="20757" y="41764"/>
                </a:lnTo>
                <a:lnTo>
                  <a:pt x="20416" y="41410"/>
                </a:lnTo>
                <a:lnTo>
                  <a:pt x="20063" y="41069"/>
                </a:lnTo>
                <a:lnTo>
                  <a:pt x="19709" y="40741"/>
                </a:lnTo>
                <a:lnTo>
                  <a:pt x="19343" y="40425"/>
                </a:lnTo>
                <a:lnTo>
                  <a:pt x="18976" y="40134"/>
                </a:lnTo>
                <a:lnTo>
                  <a:pt x="18585" y="39856"/>
                </a:lnTo>
                <a:lnTo>
                  <a:pt x="18205" y="39591"/>
                </a:lnTo>
                <a:lnTo>
                  <a:pt x="17814" y="39338"/>
                </a:lnTo>
                <a:lnTo>
                  <a:pt x="17410" y="39111"/>
                </a:lnTo>
                <a:lnTo>
                  <a:pt x="17005" y="38896"/>
                </a:lnTo>
                <a:lnTo>
                  <a:pt x="16601" y="38694"/>
                </a:lnTo>
                <a:lnTo>
                  <a:pt x="16197" y="38505"/>
                </a:lnTo>
                <a:lnTo>
                  <a:pt x="15792" y="38328"/>
                </a:lnTo>
                <a:lnTo>
                  <a:pt x="15376" y="38164"/>
                </a:lnTo>
                <a:lnTo>
                  <a:pt x="14959" y="38012"/>
                </a:lnTo>
                <a:lnTo>
                  <a:pt x="14554" y="37886"/>
                </a:lnTo>
                <a:lnTo>
                  <a:pt x="18357" y="28196"/>
                </a:lnTo>
                <a:lnTo>
                  <a:pt x="18660" y="29220"/>
                </a:lnTo>
                <a:lnTo>
                  <a:pt x="18976" y="30344"/>
                </a:lnTo>
                <a:lnTo>
                  <a:pt x="19153" y="30938"/>
                </a:lnTo>
                <a:lnTo>
                  <a:pt x="19343" y="31531"/>
                </a:lnTo>
                <a:lnTo>
                  <a:pt x="19557" y="32125"/>
                </a:lnTo>
                <a:lnTo>
                  <a:pt x="19772" y="32732"/>
                </a:lnTo>
                <a:lnTo>
                  <a:pt x="20164" y="33717"/>
                </a:lnTo>
                <a:lnTo>
                  <a:pt x="20581" y="34702"/>
                </a:lnTo>
                <a:lnTo>
                  <a:pt x="21023" y="35662"/>
                </a:lnTo>
                <a:lnTo>
                  <a:pt x="21490" y="36622"/>
                </a:lnTo>
                <a:lnTo>
                  <a:pt x="21970" y="37557"/>
                </a:lnTo>
                <a:lnTo>
                  <a:pt x="22463" y="38492"/>
                </a:lnTo>
                <a:lnTo>
                  <a:pt x="22981" y="39414"/>
                </a:lnTo>
                <a:lnTo>
                  <a:pt x="23512" y="40324"/>
                </a:lnTo>
                <a:lnTo>
                  <a:pt x="24055" y="41233"/>
                </a:lnTo>
                <a:lnTo>
                  <a:pt x="24598" y="42143"/>
                </a:lnTo>
                <a:lnTo>
                  <a:pt x="25167" y="43027"/>
                </a:lnTo>
                <a:lnTo>
                  <a:pt x="25748" y="43924"/>
                </a:lnTo>
                <a:lnTo>
                  <a:pt x="26910" y="45693"/>
                </a:lnTo>
                <a:lnTo>
                  <a:pt x="28098" y="47449"/>
                </a:lnTo>
                <a:lnTo>
                  <a:pt x="28540" y="48118"/>
                </a:lnTo>
                <a:lnTo>
                  <a:pt x="28957" y="48800"/>
                </a:lnTo>
                <a:lnTo>
                  <a:pt x="29374" y="49482"/>
                </a:lnTo>
                <a:lnTo>
                  <a:pt x="29778" y="50165"/>
                </a:lnTo>
                <a:lnTo>
                  <a:pt x="30574" y="51554"/>
                </a:lnTo>
                <a:lnTo>
                  <a:pt x="31370" y="52931"/>
                </a:lnTo>
                <a:lnTo>
                  <a:pt x="30852" y="53057"/>
                </a:lnTo>
                <a:lnTo>
                  <a:pt x="30359" y="53171"/>
                </a:lnTo>
                <a:lnTo>
                  <a:pt x="29437" y="53373"/>
                </a:lnTo>
                <a:lnTo>
                  <a:pt x="28995" y="53487"/>
                </a:lnTo>
                <a:lnTo>
                  <a:pt x="28578" y="53613"/>
                </a:lnTo>
                <a:lnTo>
                  <a:pt x="28376" y="53676"/>
                </a:lnTo>
                <a:lnTo>
                  <a:pt x="28186" y="53752"/>
                </a:lnTo>
                <a:lnTo>
                  <a:pt x="27997" y="53841"/>
                </a:lnTo>
                <a:lnTo>
                  <a:pt x="27807" y="53929"/>
                </a:lnTo>
                <a:lnTo>
                  <a:pt x="27453" y="54119"/>
                </a:lnTo>
                <a:lnTo>
                  <a:pt x="27100" y="54346"/>
                </a:lnTo>
                <a:lnTo>
                  <a:pt x="26758" y="54586"/>
                </a:lnTo>
                <a:lnTo>
                  <a:pt x="26430" y="54851"/>
                </a:lnTo>
                <a:lnTo>
                  <a:pt x="26102" y="55129"/>
                </a:lnTo>
                <a:lnTo>
                  <a:pt x="25786" y="55432"/>
                </a:lnTo>
                <a:lnTo>
                  <a:pt x="25470" y="55748"/>
                </a:lnTo>
                <a:lnTo>
                  <a:pt x="25179" y="56089"/>
                </a:lnTo>
                <a:lnTo>
                  <a:pt x="24876" y="56443"/>
                </a:lnTo>
                <a:lnTo>
                  <a:pt x="24598" y="56809"/>
                </a:lnTo>
                <a:lnTo>
                  <a:pt x="24333" y="57176"/>
                </a:lnTo>
                <a:lnTo>
                  <a:pt x="24067" y="57567"/>
                </a:lnTo>
                <a:lnTo>
                  <a:pt x="23815" y="57972"/>
                </a:lnTo>
                <a:lnTo>
                  <a:pt x="23587" y="58388"/>
                </a:lnTo>
                <a:lnTo>
                  <a:pt x="23360" y="58805"/>
                </a:lnTo>
                <a:lnTo>
                  <a:pt x="23145" y="59235"/>
                </a:lnTo>
                <a:lnTo>
                  <a:pt x="22943" y="59664"/>
                </a:lnTo>
                <a:lnTo>
                  <a:pt x="22766" y="60106"/>
                </a:lnTo>
                <a:lnTo>
                  <a:pt x="22589" y="60561"/>
                </a:lnTo>
                <a:lnTo>
                  <a:pt x="22438" y="61003"/>
                </a:lnTo>
                <a:lnTo>
                  <a:pt x="22299" y="61458"/>
                </a:lnTo>
                <a:lnTo>
                  <a:pt x="22172" y="61913"/>
                </a:lnTo>
                <a:lnTo>
                  <a:pt x="22059" y="62355"/>
                </a:lnTo>
                <a:lnTo>
                  <a:pt x="21970" y="62810"/>
                </a:lnTo>
                <a:lnTo>
                  <a:pt x="21895" y="63265"/>
                </a:lnTo>
                <a:lnTo>
                  <a:pt x="21844" y="63707"/>
                </a:lnTo>
                <a:lnTo>
                  <a:pt x="21806" y="64149"/>
                </a:lnTo>
                <a:lnTo>
                  <a:pt x="21781" y="64591"/>
                </a:lnTo>
                <a:lnTo>
                  <a:pt x="21781" y="65021"/>
                </a:lnTo>
                <a:lnTo>
                  <a:pt x="21806" y="65437"/>
                </a:lnTo>
                <a:lnTo>
                  <a:pt x="21844" y="65854"/>
                </a:lnTo>
                <a:lnTo>
                  <a:pt x="21895" y="66259"/>
                </a:lnTo>
                <a:lnTo>
                  <a:pt x="21945" y="66499"/>
                </a:lnTo>
                <a:lnTo>
                  <a:pt x="21996" y="66701"/>
                </a:lnTo>
                <a:lnTo>
                  <a:pt x="22059" y="66890"/>
                </a:lnTo>
                <a:lnTo>
                  <a:pt x="22135" y="67054"/>
                </a:lnTo>
                <a:lnTo>
                  <a:pt x="22210" y="67206"/>
                </a:lnTo>
                <a:lnTo>
                  <a:pt x="22299" y="67332"/>
                </a:lnTo>
                <a:lnTo>
                  <a:pt x="22400" y="67433"/>
                </a:lnTo>
                <a:lnTo>
                  <a:pt x="22514" y="67522"/>
                </a:lnTo>
                <a:lnTo>
                  <a:pt x="22640" y="67585"/>
                </a:lnTo>
                <a:lnTo>
                  <a:pt x="22766" y="67623"/>
                </a:lnTo>
                <a:lnTo>
                  <a:pt x="22918" y="67648"/>
                </a:lnTo>
                <a:lnTo>
                  <a:pt x="23082" y="67648"/>
                </a:lnTo>
                <a:lnTo>
                  <a:pt x="23259" y="67623"/>
                </a:lnTo>
                <a:lnTo>
                  <a:pt x="23448" y="67585"/>
                </a:lnTo>
                <a:lnTo>
                  <a:pt x="23651" y="67522"/>
                </a:lnTo>
                <a:lnTo>
                  <a:pt x="23878" y="67446"/>
                </a:lnTo>
                <a:lnTo>
                  <a:pt x="24333" y="67257"/>
                </a:lnTo>
                <a:lnTo>
                  <a:pt x="24788" y="67067"/>
                </a:lnTo>
                <a:lnTo>
                  <a:pt x="25217" y="66852"/>
                </a:lnTo>
                <a:lnTo>
                  <a:pt x="25647" y="66638"/>
                </a:lnTo>
                <a:lnTo>
                  <a:pt x="26051" y="66398"/>
                </a:lnTo>
                <a:lnTo>
                  <a:pt x="26443" y="66157"/>
                </a:lnTo>
                <a:lnTo>
                  <a:pt x="26822" y="65905"/>
                </a:lnTo>
                <a:lnTo>
                  <a:pt x="27201" y="65640"/>
                </a:lnTo>
                <a:lnTo>
                  <a:pt x="27554" y="65374"/>
                </a:lnTo>
                <a:lnTo>
                  <a:pt x="27895" y="65084"/>
                </a:lnTo>
                <a:lnTo>
                  <a:pt x="28224" y="64793"/>
                </a:lnTo>
                <a:lnTo>
                  <a:pt x="28540" y="64490"/>
                </a:lnTo>
                <a:lnTo>
                  <a:pt x="28843" y="64174"/>
                </a:lnTo>
                <a:lnTo>
                  <a:pt x="29134" y="63846"/>
                </a:lnTo>
                <a:lnTo>
                  <a:pt x="29412" y="63505"/>
                </a:lnTo>
                <a:lnTo>
                  <a:pt x="29677" y="63164"/>
                </a:lnTo>
                <a:lnTo>
                  <a:pt x="29929" y="62810"/>
                </a:lnTo>
                <a:lnTo>
                  <a:pt x="30182" y="62443"/>
                </a:lnTo>
                <a:lnTo>
                  <a:pt x="30410" y="62065"/>
                </a:lnTo>
                <a:lnTo>
                  <a:pt x="30637" y="61686"/>
                </a:lnTo>
                <a:lnTo>
                  <a:pt x="30839" y="61294"/>
                </a:lnTo>
                <a:lnTo>
                  <a:pt x="31041" y="60890"/>
                </a:lnTo>
                <a:lnTo>
                  <a:pt x="31231" y="60485"/>
                </a:lnTo>
                <a:lnTo>
                  <a:pt x="31408" y="60056"/>
                </a:lnTo>
                <a:lnTo>
                  <a:pt x="31572" y="59639"/>
                </a:lnTo>
                <a:lnTo>
                  <a:pt x="31736" y="59197"/>
                </a:lnTo>
                <a:lnTo>
                  <a:pt x="31875" y="58755"/>
                </a:lnTo>
                <a:lnTo>
                  <a:pt x="32014" y="58300"/>
                </a:lnTo>
                <a:lnTo>
                  <a:pt x="32153" y="57833"/>
                </a:lnTo>
                <a:lnTo>
                  <a:pt x="32267" y="57365"/>
                </a:lnTo>
                <a:lnTo>
                  <a:pt x="32380" y="56885"/>
                </a:lnTo>
                <a:lnTo>
                  <a:pt x="32481" y="56405"/>
                </a:lnTo>
                <a:lnTo>
                  <a:pt x="32608" y="56784"/>
                </a:lnTo>
                <a:lnTo>
                  <a:pt x="32734" y="57163"/>
                </a:lnTo>
                <a:lnTo>
                  <a:pt x="32962" y="57921"/>
                </a:lnTo>
                <a:lnTo>
                  <a:pt x="33151" y="58692"/>
                </a:lnTo>
                <a:lnTo>
                  <a:pt x="33315" y="59450"/>
                </a:lnTo>
                <a:lnTo>
                  <a:pt x="33454" y="60220"/>
                </a:lnTo>
                <a:lnTo>
                  <a:pt x="33581" y="60991"/>
                </a:lnTo>
                <a:lnTo>
                  <a:pt x="33669" y="61749"/>
                </a:lnTo>
                <a:lnTo>
                  <a:pt x="33732" y="62519"/>
                </a:lnTo>
                <a:lnTo>
                  <a:pt x="33783" y="63290"/>
                </a:lnTo>
                <a:lnTo>
                  <a:pt x="33808" y="64060"/>
                </a:lnTo>
                <a:lnTo>
                  <a:pt x="33833" y="64844"/>
                </a:lnTo>
                <a:lnTo>
                  <a:pt x="33821" y="65614"/>
                </a:lnTo>
                <a:lnTo>
                  <a:pt x="33808" y="66385"/>
                </a:lnTo>
                <a:lnTo>
                  <a:pt x="33783" y="67168"/>
                </a:lnTo>
                <a:lnTo>
                  <a:pt x="33732" y="67951"/>
                </a:lnTo>
                <a:lnTo>
                  <a:pt x="33694" y="68722"/>
                </a:lnTo>
                <a:lnTo>
                  <a:pt x="33404" y="68823"/>
                </a:lnTo>
                <a:lnTo>
                  <a:pt x="33138" y="68924"/>
                </a:lnTo>
                <a:lnTo>
                  <a:pt x="32873" y="69038"/>
                </a:lnTo>
                <a:lnTo>
                  <a:pt x="32608" y="69164"/>
                </a:lnTo>
                <a:lnTo>
                  <a:pt x="32368" y="69290"/>
                </a:lnTo>
                <a:lnTo>
                  <a:pt x="32115" y="69429"/>
                </a:lnTo>
                <a:lnTo>
                  <a:pt x="31888" y="69568"/>
                </a:lnTo>
                <a:lnTo>
                  <a:pt x="31648" y="69720"/>
                </a:lnTo>
                <a:lnTo>
                  <a:pt x="31433" y="69871"/>
                </a:lnTo>
                <a:lnTo>
                  <a:pt x="31218" y="70036"/>
                </a:lnTo>
                <a:lnTo>
                  <a:pt x="31003" y="70213"/>
                </a:lnTo>
                <a:lnTo>
                  <a:pt x="30801" y="70389"/>
                </a:lnTo>
                <a:lnTo>
                  <a:pt x="30599" y="70566"/>
                </a:lnTo>
                <a:lnTo>
                  <a:pt x="30410" y="70756"/>
                </a:lnTo>
                <a:lnTo>
                  <a:pt x="30043" y="71135"/>
                </a:lnTo>
                <a:lnTo>
                  <a:pt x="29689" y="71552"/>
                </a:lnTo>
                <a:lnTo>
                  <a:pt x="29361" y="71968"/>
                </a:lnTo>
                <a:lnTo>
                  <a:pt x="29045" y="72411"/>
                </a:lnTo>
                <a:lnTo>
                  <a:pt x="28755" y="72865"/>
                </a:lnTo>
                <a:lnTo>
                  <a:pt x="28477" y="73345"/>
                </a:lnTo>
                <a:lnTo>
                  <a:pt x="28211" y="73825"/>
                </a:lnTo>
                <a:lnTo>
                  <a:pt x="27959" y="74306"/>
                </a:lnTo>
                <a:lnTo>
                  <a:pt x="27719" y="74811"/>
                </a:lnTo>
                <a:lnTo>
                  <a:pt x="27428" y="75430"/>
                </a:lnTo>
                <a:lnTo>
                  <a:pt x="27163" y="76061"/>
                </a:lnTo>
                <a:lnTo>
                  <a:pt x="26897" y="76706"/>
                </a:lnTo>
                <a:lnTo>
                  <a:pt x="26670" y="77337"/>
                </a:lnTo>
                <a:lnTo>
                  <a:pt x="26455" y="77982"/>
                </a:lnTo>
                <a:lnTo>
                  <a:pt x="26253" y="78626"/>
                </a:lnTo>
                <a:lnTo>
                  <a:pt x="26089" y="79283"/>
                </a:lnTo>
                <a:lnTo>
                  <a:pt x="25950" y="79940"/>
                </a:lnTo>
                <a:lnTo>
                  <a:pt x="25836" y="80597"/>
                </a:lnTo>
                <a:lnTo>
                  <a:pt x="25786" y="80938"/>
                </a:lnTo>
                <a:lnTo>
                  <a:pt x="25748" y="81266"/>
                </a:lnTo>
                <a:lnTo>
                  <a:pt x="25710" y="81607"/>
                </a:lnTo>
                <a:lnTo>
                  <a:pt x="25697" y="81936"/>
                </a:lnTo>
                <a:lnTo>
                  <a:pt x="25672" y="82277"/>
                </a:lnTo>
                <a:lnTo>
                  <a:pt x="25672" y="82618"/>
                </a:lnTo>
                <a:lnTo>
                  <a:pt x="25672" y="82959"/>
                </a:lnTo>
                <a:lnTo>
                  <a:pt x="25685" y="83300"/>
                </a:lnTo>
                <a:lnTo>
                  <a:pt x="25697" y="83641"/>
                </a:lnTo>
                <a:lnTo>
                  <a:pt x="25735" y="83995"/>
                </a:lnTo>
                <a:lnTo>
                  <a:pt x="25773" y="84336"/>
                </a:lnTo>
                <a:lnTo>
                  <a:pt x="25824" y="84690"/>
                </a:lnTo>
                <a:lnTo>
                  <a:pt x="25874" y="85031"/>
                </a:lnTo>
                <a:lnTo>
                  <a:pt x="25950" y="85384"/>
                </a:lnTo>
                <a:lnTo>
                  <a:pt x="26013" y="85675"/>
                </a:lnTo>
                <a:lnTo>
                  <a:pt x="26076" y="85940"/>
                </a:lnTo>
                <a:lnTo>
                  <a:pt x="26152" y="86168"/>
                </a:lnTo>
                <a:lnTo>
                  <a:pt x="26240" y="86370"/>
                </a:lnTo>
                <a:lnTo>
                  <a:pt x="26329" y="86534"/>
                </a:lnTo>
                <a:lnTo>
                  <a:pt x="26430" y="86685"/>
                </a:lnTo>
                <a:lnTo>
                  <a:pt x="26544" y="86799"/>
                </a:lnTo>
                <a:lnTo>
                  <a:pt x="26657" y="86888"/>
                </a:lnTo>
                <a:lnTo>
                  <a:pt x="26796" y="86951"/>
                </a:lnTo>
                <a:lnTo>
                  <a:pt x="26935" y="87001"/>
                </a:lnTo>
                <a:lnTo>
                  <a:pt x="27100" y="87014"/>
                </a:lnTo>
                <a:lnTo>
                  <a:pt x="27276" y="87001"/>
                </a:lnTo>
                <a:lnTo>
                  <a:pt x="27479" y="86976"/>
                </a:lnTo>
                <a:lnTo>
                  <a:pt x="27693" y="86913"/>
                </a:lnTo>
                <a:lnTo>
                  <a:pt x="27933" y="86837"/>
                </a:lnTo>
                <a:lnTo>
                  <a:pt x="28186" y="86749"/>
                </a:lnTo>
                <a:lnTo>
                  <a:pt x="28578" y="86584"/>
                </a:lnTo>
                <a:lnTo>
                  <a:pt x="28957" y="86408"/>
                </a:lnTo>
                <a:lnTo>
                  <a:pt x="29336" y="86231"/>
                </a:lnTo>
                <a:lnTo>
                  <a:pt x="29702" y="86041"/>
                </a:lnTo>
                <a:lnTo>
                  <a:pt x="30056" y="85839"/>
                </a:lnTo>
                <a:lnTo>
                  <a:pt x="30410" y="85637"/>
                </a:lnTo>
                <a:lnTo>
                  <a:pt x="30751" y="85422"/>
                </a:lnTo>
                <a:lnTo>
                  <a:pt x="31079" y="85195"/>
                </a:lnTo>
                <a:lnTo>
                  <a:pt x="31408" y="84967"/>
                </a:lnTo>
                <a:lnTo>
                  <a:pt x="31723" y="84740"/>
                </a:lnTo>
                <a:lnTo>
                  <a:pt x="32027" y="84487"/>
                </a:lnTo>
                <a:lnTo>
                  <a:pt x="32330" y="84235"/>
                </a:lnTo>
                <a:lnTo>
                  <a:pt x="32620" y="83969"/>
                </a:lnTo>
                <a:lnTo>
                  <a:pt x="32898" y="83704"/>
                </a:lnTo>
                <a:lnTo>
                  <a:pt x="33176" y="83426"/>
                </a:lnTo>
                <a:lnTo>
                  <a:pt x="33442" y="83148"/>
                </a:lnTo>
                <a:lnTo>
                  <a:pt x="33694" y="82858"/>
                </a:lnTo>
                <a:lnTo>
                  <a:pt x="33947" y="82555"/>
                </a:lnTo>
                <a:lnTo>
                  <a:pt x="34187" y="82251"/>
                </a:lnTo>
                <a:lnTo>
                  <a:pt x="34414" y="81936"/>
                </a:lnTo>
                <a:lnTo>
                  <a:pt x="34642" y="81620"/>
                </a:lnTo>
                <a:lnTo>
                  <a:pt x="34857" y="81291"/>
                </a:lnTo>
                <a:lnTo>
                  <a:pt x="35059" y="80963"/>
                </a:lnTo>
                <a:lnTo>
                  <a:pt x="35261" y="80609"/>
                </a:lnTo>
                <a:lnTo>
                  <a:pt x="35463" y="80268"/>
                </a:lnTo>
                <a:lnTo>
                  <a:pt x="35640" y="79914"/>
                </a:lnTo>
                <a:lnTo>
                  <a:pt x="35817" y="79548"/>
                </a:lnTo>
                <a:lnTo>
                  <a:pt x="35994" y="79182"/>
                </a:lnTo>
                <a:lnTo>
                  <a:pt x="36145" y="78803"/>
                </a:lnTo>
                <a:lnTo>
                  <a:pt x="36309" y="78424"/>
                </a:lnTo>
                <a:lnTo>
                  <a:pt x="36448" y="78032"/>
                </a:lnTo>
                <a:lnTo>
                  <a:pt x="36587" y="77641"/>
                </a:lnTo>
                <a:lnTo>
                  <a:pt x="36777" y="77059"/>
                </a:lnTo>
                <a:lnTo>
                  <a:pt x="36929" y="76491"/>
                </a:lnTo>
                <a:lnTo>
                  <a:pt x="37055" y="75923"/>
                </a:lnTo>
                <a:lnTo>
                  <a:pt x="37105" y="75632"/>
                </a:lnTo>
                <a:lnTo>
                  <a:pt x="37143" y="75354"/>
                </a:lnTo>
                <a:lnTo>
                  <a:pt x="37181" y="75076"/>
                </a:lnTo>
                <a:lnTo>
                  <a:pt x="37194" y="74798"/>
                </a:lnTo>
                <a:lnTo>
                  <a:pt x="37219" y="74520"/>
                </a:lnTo>
                <a:lnTo>
                  <a:pt x="37219" y="74242"/>
                </a:lnTo>
                <a:lnTo>
                  <a:pt x="37219" y="73964"/>
                </a:lnTo>
                <a:lnTo>
                  <a:pt x="37206" y="73687"/>
                </a:lnTo>
                <a:lnTo>
                  <a:pt x="37181" y="73421"/>
                </a:lnTo>
                <a:lnTo>
                  <a:pt x="37143" y="73143"/>
                </a:lnTo>
                <a:lnTo>
                  <a:pt x="37105" y="72878"/>
                </a:lnTo>
                <a:lnTo>
                  <a:pt x="37042" y="72613"/>
                </a:lnTo>
                <a:lnTo>
                  <a:pt x="36979" y="72347"/>
                </a:lnTo>
                <a:lnTo>
                  <a:pt x="36903" y="72082"/>
                </a:lnTo>
                <a:lnTo>
                  <a:pt x="36815" y="71817"/>
                </a:lnTo>
                <a:lnTo>
                  <a:pt x="36714" y="71564"/>
                </a:lnTo>
                <a:lnTo>
                  <a:pt x="36600" y="71312"/>
                </a:lnTo>
                <a:lnTo>
                  <a:pt x="36486" y="71046"/>
                </a:lnTo>
                <a:lnTo>
                  <a:pt x="36347" y="70794"/>
                </a:lnTo>
                <a:lnTo>
                  <a:pt x="36196" y="70554"/>
                </a:lnTo>
                <a:lnTo>
                  <a:pt x="36044" y="70301"/>
                </a:lnTo>
                <a:lnTo>
                  <a:pt x="35867" y="70048"/>
                </a:lnTo>
                <a:lnTo>
                  <a:pt x="35678" y="69808"/>
                </a:lnTo>
                <a:lnTo>
                  <a:pt x="35476" y="69568"/>
                </a:lnTo>
                <a:lnTo>
                  <a:pt x="35261" y="69328"/>
                </a:lnTo>
                <a:lnTo>
                  <a:pt x="35033" y="69101"/>
                </a:lnTo>
                <a:lnTo>
                  <a:pt x="34958" y="69000"/>
                </a:lnTo>
                <a:lnTo>
                  <a:pt x="34882" y="68886"/>
                </a:lnTo>
                <a:lnTo>
                  <a:pt x="34806" y="68760"/>
                </a:lnTo>
                <a:lnTo>
                  <a:pt x="34756" y="68621"/>
                </a:lnTo>
                <a:lnTo>
                  <a:pt x="34718" y="68482"/>
                </a:lnTo>
                <a:lnTo>
                  <a:pt x="34680" y="68343"/>
                </a:lnTo>
                <a:lnTo>
                  <a:pt x="34667" y="68204"/>
                </a:lnTo>
                <a:lnTo>
                  <a:pt x="34667" y="68078"/>
                </a:lnTo>
                <a:lnTo>
                  <a:pt x="34730" y="67054"/>
                </a:lnTo>
                <a:lnTo>
                  <a:pt x="34806" y="66006"/>
                </a:lnTo>
                <a:lnTo>
                  <a:pt x="35008" y="63732"/>
                </a:lnTo>
                <a:lnTo>
                  <a:pt x="35299" y="64402"/>
                </a:lnTo>
                <a:lnTo>
                  <a:pt x="35514" y="64869"/>
                </a:lnTo>
                <a:lnTo>
                  <a:pt x="35792" y="65437"/>
                </a:lnTo>
                <a:lnTo>
                  <a:pt x="36095" y="65993"/>
                </a:lnTo>
                <a:lnTo>
                  <a:pt x="36411" y="66536"/>
                </a:lnTo>
                <a:lnTo>
                  <a:pt x="36739" y="67054"/>
                </a:lnTo>
                <a:lnTo>
                  <a:pt x="37080" y="67572"/>
                </a:lnTo>
                <a:lnTo>
                  <a:pt x="37434" y="68078"/>
                </a:lnTo>
                <a:lnTo>
                  <a:pt x="37800" y="68570"/>
                </a:lnTo>
                <a:lnTo>
                  <a:pt x="38192" y="69050"/>
                </a:lnTo>
                <a:lnTo>
                  <a:pt x="38596" y="69518"/>
                </a:lnTo>
                <a:lnTo>
                  <a:pt x="39013" y="69973"/>
                </a:lnTo>
                <a:lnTo>
                  <a:pt x="39443" y="70402"/>
                </a:lnTo>
                <a:lnTo>
                  <a:pt x="39885" y="70832"/>
                </a:lnTo>
                <a:lnTo>
                  <a:pt x="40352" y="71248"/>
                </a:lnTo>
                <a:lnTo>
                  <a:pt x="40832" y="71653"/>
                </a:lnTo>
                <a:lnTo>
                  <a:pt x="41325" y="72032"/>
                </a:lnTo>
                <a:lnTo>
                  <a:pt x="41830" y="72411"/>
                </a:lnTo>
                <a:lnTo>
                  <a:pt x="42070" y="72575"/>
                </a:lnTo>
                <a:lnTo>
                  <a:pt x="42310" y="72726"/>
                </a:lnTo>
                <a:lnTo>
                  <a:pt x="42424" y="72790"/>
                </a:lnTo>
                <a:lnTo>
                  <a:pt x="42550" y="72840"/>
                </a:lnTo>
                <a:lnTo>
                  <a:pt x="42664" y="72878"/>
                </a:lnTo>
                <a:lnTo>
                  <a:pt x="42778" y="72891"/>
                </a:lnTo>
                <a:lnTo>
                  <a:pt x="42892" y="72891"/>
                </a:lnTo>
                <a:lnTo>
                  <a:pt x="43005" y="72865"/>
                </a:lnTo>
                <a:lnTo>
                  <a:pt x="43119" y="72815"/>
                </a:lnTo>
                <a:lnTo>
                  <a:pt x="43220" y="72739"/>
                </a:lnTo>
                <a:lnTo>
                  <a:pt x="43321" y="72638"/>
                </a:lnTo>
                <a:lnTo>
                  <a:pt x="43410" y="72499"/>
                </a:lnTo>
                <a:lnTo>
                  <a:pt x="43511" y="72310"/>
                </a:lnTo>
                <a:lnTo>
                  <a:pt x="43586" y="72095"/>
                </a:lnTo>
                <a:lnTo>
                  <a:pt x="43751" y="71539"/>
                </a:lnTo>
                <a:lnTo>
                  <a:pt x="43902" y="70971"/>
                </a:lnTo>
                <a:lnTo>
                  <a:pt x="44016" y="70377"/>
                </a:lnTo>
                <a:lnTo>
                  <a:pt x="44104" y="69770"/>
                </a:lnTo>
                <a:lnTo>
                  <a:pt x="44168" y="69164"/>
                </a:lnTo>
                <a:lnTo>
                  <a:pt x="44206" y="68545"/>
                </a:lnTo>
                <a:lnTo>
                  <a:pt x="44218" y="67913"/>
                </a:lnTo>
                <a:lnTo>
                  <a:pt x="44206" y="67282"/>
                </a:lnTo>
                <a:lnTo>
                  <a:pt x="44155" y="66650"/>
                </a:lnTo>
                <a:lnTo>
                  <a:pt x="44079" y="66019"/>
                </a:lnTo>
                <a:lnTo>
                  <a:pt x="44029" y="65703"/>
                </a:lnTo>
                <a:lnTo>
                  <a:pt x="43965" y="65400"/>
                </a:lnTo>
                <a:lnTo>
                  <a:pt x="43902" y="65084"/>
                </a:lnTo>
                <a:lnTo>
                  <a:pt x="43826" y="64781"/>
                </a:lnTo>
                <a:lnTo>
                  <a:pt x="43751" y="64465"/>
                </a:lnTo>
                <a:lnTo>
                  <a:pt x="43662" y="64162"/>
                </a:lnTo>
                <a:lnTo>
                  <a:pt x="43561" y="63858"/>
                </a:lnTo>
                <a:lnTo>
                  <a:pt x="43460" y="63568"/>
                </a:lnTo>
                <a:lnTo>
                  <a:pt x="43346" y="63265"/>
                </a:lnTo>
                <a:lnTo>
                  <a:pt x="43233" y="62974"/>
                </a:lnTo>
                <a:lnTo>
                  <a:pt x="43106" y="62684"/>
                </a:lnTo>
                <a:lnTo>
                  <a:pt x="42967" y="62406"/>
                </a:lnTo>
                <a:lnTo>
                  <a:pt x="42828" y="62115"/>
                </a:lnTo>
                <a:lnTo>
                  <a:pt x="42677" y="61850"/>
                </a:lnTo>
                <a:lnTo>
                  <a:pt x="42513" y="61572"/>
                </a:lnTo>
                <a:lnTo>
                  <a:pt x="42348" y="61307"/>
                </a:lnTo>
                <a:lnTo>
                  <a:pt x="42171" y="61054"/>
                </a:lnTo>
                <a:lnTo>
                  <a:pt x="41982" y="60801"/>
                </a:lnTo>
                <a:lnTo>
                  <a:pt x="41780" y="60549"/>
                </a:lnTo>
                <a:lnTo>
                  <a:pt x="41578" y="60309"/>
                </a:lnTo>
                <a:lnTo>
                  <a:pt x="41376" y="60081"/>
                </a:lnTo>
                <a:lnTo>
                  <a:pt x="41148" y="59854"/>
                </a:lnTo>
                <a:lnTo>
                  <a:pt x="40921" y="59626"/>
                </a:lnTo>
                <a:lnTo>
                  <a:pt x="40681" y="59412"/>
                </a:lnTo>
                <a:lnTo>
                  <a:pt x="40441" y="59210"/>
                </a:lnTo>
                <a:lnTo>
                  <a:pt x="40188" y="59020"/>
                </a:lnTo>
                <a:lnTo>
                  <a:pt x="39923" y="58831"/>
                </a:lnTo>
                <a:lnTo>
                  <a:pt x="39645" y="58654"/>
                </a:lnTo>
                <a:lnTo>
                  <a:pt x="39367" y="58489"/>
                </a:lnTo>
                <a:lnTo>
                  <a:pt x="39076" y="58325"/>
                </a:lnTo>
                <a:lnTo>
                  <a:pt x="38773" y="58174"/>
                </a:lnTo>
                <a:lnTo>
                  <a:pt x="38457" y="58035"/>
                </a:lnTo>
                <a:lnTo>
                  <a:pt x="38141" y="57908"/>
                </a:lnTo>
                <a:lnTo>
                  <a:pt x="37813" y="57782"/>
                </a:lnTo>
                <a:lnTo>
                  <a:pt x="37472" y="57681"/>
                </a:lnTo>
                <a:lnTo>
                  <a:pt x="37131" y="57580"/>
                </a:lnTo>
                <a:lnTo>
                  <a:pt x="36777" y="57492"/>
                </a:lnTo>
                <a:lnTo>
                  <a:pt x="36411" y="57416"/>
                </a:lnTo>
                <a:lnTo>
                  <a:pt x="36032" y="57353"/>
                </a:lnTo>
                <a:lnTo>
                  <a:pt x="35640" y="57302"/>
                </a:lnTo>
                <a:lnTo>
                  <a:pt x="35248" y="57277"/>
                </a:lnTo>
                <a:lnTo>
                  <a:pt x="34844" y="57251"/>
                </a:lnTo>
                <a:lnTo>
                  <a:pt x="34427" y="57239"/>
                </a:lnTo>
                <a:lnTo>
                  <a:pt x="33998" y="57239"/>
                </a:lnTo>
                <a:lnTo>
                  <a:pt x="30612" y="49280"/>
                </a:lnTo>
                <a:lnTo>
                  <a:pt x="30599" y="49280"/>
                </a:lnTo>
                <a:lnTo>
                  <a:pt x="30612" y="49268"/>
                </a:lnTo>
                <a:lnTo>
                  <a:pt x="30662" y="49268"/>
                </a:lnTo>
                <a:lnTo>
                  <a:pt x="30953" y="49470"/>
                </a:lnTo>
                <a:lnTo>
                  <a:pt x="31243" y="49685"/>
                </a:lnTo>
                <a:lnTo>
                  <a:pt x="31875" y="50127"/>
                </a:lnTo>
                <a:lnTo>
                  <a:pt x="32519" y="50556"/>
                </a:lnTo>
                <a:lnTo>
                  <a:pt x="33164" y="50973"/>
                </a:lnTo>
                <a:lnTo>
                  <a:pt x="33821" y="51365"/>
                </a:lnTo>
                <a:lnTo>
                  <a:pt x="34478" y="51731"/>
                </a:lnTo>
                <a:lnTo>
                  <a:pt x="35147" y="52072"/>
                </a:lnTo>
                <a:lnTo>
                  <a:pt x="35829" y="52388"/>
                </a:lnTo>
                <a:lnTo>
                  <a:pt x="36183" y="52540"/>
                </a:lnTo>
                <a:lnTo>
                  <a:pt x="36524" y="52678"/>
                </a:lnTo>
                <a:lnTo>
                  <a:pt x="36878" y="52817"/>
                </a:lnTo>
                <a:lnTo>
                  <a:pt x="37232" y="52944"/>
                </a:lnTo>
                <a:lnTo>
                  <a:pt x="37585" y="53057"/>
                </a:lnTo>
                <a:lnTo>
                  <a:pt x="37939" y="53171"/>
                </a:lnTo>
                <a:lnTo>
                  <a:pt x="38306" y="53272"/>
                </a:lnTo>
                <a:lnTo>
                  <a:pt x="38672" y="53361"/>
                </a:lnTo>
                <a:lnTo>
                  <a:pt x="39038" y="53449"/>
                </a:lnTo>
                <a:lnTo>
                  <a:pt x="39405" y="53525"/>
                </a:lnTo>
                <a:lnTo>
                  <a:pt x="39784" y="53601"/>
                </a:lnTo>
                <a:lnTo>
                  <a:pt x="40163" y="53651"/>
                </a:lnTo>
                <a:lnTo>
                  <a:pt x="40542" y="53702"/>
                </a:lnTo>
                <a:lnTo>
                  <a:pt x="40921" y="53740"/>
                </a:lnTo>
                <a:lnTo>
                  <a:pt x="41312" y="53765"/>
                </a:lnTo>
                <a:lnTo>
                  <a:pt x="41704" y="53790"/>
                </a:lnTo>
                <a:lnTo>
                  <a:pt x="42500" y="53790"/>
                </a:lnTo>
                <a:lnTo>
                  <a:pt x="42791" y="53778"/>
                </a:lnTo>
                <a:lnTo>
                  <a:pt x="43043" y="53752"/>
                </a:lnTo>
                <a:lnTo>
                  <a:pt x="43271" y="53727"/>
                </a:lnTo>
                <a:lnTo>
                  <a:pt x="43485" y="53676"/>
                </a:lnTo>
                <a:lnTo>
                  <a:pt x="43662" y="53613"/>
                </a:lnTo>
                <a:lnTo>
                  <a:pt x="43814" y="53537"/>
                </a:lnTo>
                <a:lnTo>
                  <a:pt x="43940" y="53449"/>
                </a:lnTo>
                <a:lnTo>
                  <a:pt x="44041" y="53335"/>
                </a:lnTo>
                <a:lnTo>
                  <a:pt x="44117" y="53209"/>
                </a:lnTo>
                <a:lnTo>
                  <a:pt x="44168" y="53057"/>
                </a:lnTo>
                <a:lnTo>
                  <a:pt x="44206" y="52893"/>
                </a:lnTo>
                <a:lnTo>
                  <a:pt x="44218" y="52716"/>
                </a:lnTo>
                <a:lnTo>
                  <a:pt x="44206" y="52502"/>
                </a:lnTo>
                <a:lnTo>
                  <a:pt x="44180" y="52274"/>
                </a:lnTo>
                <a:lnTo>
                  <a:pt x="44130" y="52022"/>
                </a:lnTo>
                <a:lnTo>
                  <a:pt x="44067" y="51744"/>
                </a:lnTo>
                <a:lnTo>
                  <a:pt x="43902" y="51150"/>
                </a:lnTo>
                <a:lnTo>
                  <a:pt x="43700" y="50569"/>
                </a:lnTo>
                <a:lnTo>
                  <a:pt x="43498" y="50000"/>
                </a:lnTo>
                <a:lnTo>
                  <a:pt x="43258" y="49432"/>
                </a:lnTo>
                <a:lnTo>
                  <a:pt x="43005" y="48889"/>
                </a:lnTo>
                <a:lnTo>
                  <a:pt x="42740" y="48358"/>
                </a:lnTo>
                <a:lnTo>
                  <a:pt x="42449" y="47840"/>
                </a:lnTo>
                <a:lnTo>
                  <a:pt x="42134" y="47335"/>
                </a:lnTo>
                <a:lnTo>
                  <a:pt x="41805" y="46830"/>
                </a:lnTo>
                <a:lnTo>
                  <a:pt x="41451" y="46350"/>
                </a:lnTo>
                <a:lnTo>
                  <a:pt x="41085" y="45882"/>
                </a:lnTo>
                <a:lnTo>
                  <a:pt x="40706" y="45415"/>
                </a:lnTo>
                <a:lnTo>
                  <a:pt x="40302" y="44973"/>
                </a:lnTo>
                <a:lnTo>
                  <a:pt x="39885" y="44530"/>
                </a:lnTo>
                <a:lnTo>
                  <a:pt x="39455" y="44114"/>
                </a:lnTo>
                <a:lnTo>
                  <a:pt x="39013" y="43697"/>
                </a:lnTo>
                <a:lnTo>
                  <a:pt x="38647" y="43381"/>
                </a:lnTo>
                <a:lnTo>
                  <a:pt x="38280" y="43078"/>
                </a:lnTo>
                <a:lnTo>
                  <a:pt x="37901" y="42787"/>
                </a:lnTo>
                <a:lnTo>
                  <a:pt x="37522" y="42497"/>
                </a:lnTo>
                <a:lnTo>
                  <a:pt x="37131" y="42231"/>
                </a:lnTo>
                <a:lnTo>
                  <a:pt x="36726" y="41979"/>
                </a:lnTo>
                <a:lnTo>
                  <a:pt x="36322" y="41739"/>
                </a:lnTo>
                <a:lnTo>
                  <a:pt x="35905" y="41524"/>
                </a:lnTo>
                <a:lnTo>
                  <a:pt x="35476" y="41322"/>
                </a:lnTo>
                <a:lnTo>
                  <a:pt x="35046" y="41132"/>
                </a:lnTo>
                <a:lnTo>
                  <a:pt x="34604" y="40968"/>
                </a:lnTo>
                <a:lnTo>
                  <a:pt x="34149" y="40829"/>
                </a:lnTo>
                <a:lnTo>
                  <a:pt x="33694" y="40703"/>
                </a:lnTo>
                <a:lnTo>
                  <a:pt x="33214" y="40602"/>
                </a:lnTo>
                <a:lnTo>
                  <a:pt x="32734" y="40526"/>
                </a:lnTo>
                <a:lnTo>
                  <a:pt x="32241" y="40463"/>
                </a:lnTo>
                <a:lnTo>
                  <a:pt x="31799" y="40437"/>
                </a:lnTo>
                <a:lnTo>
                  <a:pt x="31357" y="40437"/>
                </a:lnTo>
                <a:lnTo>
                  <a:pt x="30928" y="40463"/>
                </a:lnTo>
                <a:lnTo>
                  <a:pt x="30498" y="40513"/>
                </a:lnTo>
                <a:lnTo>
                  <a:pt x="30081" y="40576"/>
                </a:lnTo>
                <a:lnTo>
                  <a:pt x="29677" y="40665"/>
                </a:lnTo>
                <a:lnTo>
                  <a:pt x="29273" y="40779"/>
                </a:lnTo>
                <a:lnTo>
                  <a:pt x="28881" y="40917"/>
                </a:lnTo>
                <a:lnTo>
                  <a:pt x="28489" y="41082"/>
                </a:lnTo>
                <a:lnTo>
                  <a:pt x="28110" y="41259"/>
                </a:lnTo>
                <a:lnTo>
                  <a:pt x="27744" y="41473"/>
                </a:lnTo>
                <a:lnTo>
                  <a:pt x="27378" y="41701"/>
                </a:lnTo>
                <a:lnTo>
                  <a:pt x="27011" y="41953"/>
                </a:lnTo>
                <a:lnTo>
                  <a:pt x="26657" y="42231"/>
                </a:lnTo>
                <a:lnTo>
                  <a:pt x="26316" y="42522"/>
                </a:lnTo>
                <a:lnTo>
                  <a:pt x="25975" y="42850"/>
                </a:lnTo>
                <a:lnTo>
                  <a:pt x="22463" y="36862"/>
                </a:lnTo>
                <a:lnTo>
                  <a:pt x="22817" y="36812"/>
                </a:lnTo>
                <a:lnTo>
                  <a:pt x="23171" y="36749"/>
                </a:lnTo>
                <a:lnTo>
                  <a:pt x="23512" y="36673"/>
                </a:lnTo>
                <a:lnTo>
                  <a:pt x="23840" y="36597"/>
                </a:lnTo>
                <a:lnTo>
                  <a:pt x="24156" y="36509"/>
                </a:lnTo>
                <a:lnTo>
                  <a:pt x="24459" y="36408"/>
                </a:lnTo>
                <a:lnTo>
                  <a:pt x="24762" y="36307"/>
                </a:lnTo>
                <a:lnTo>
                  <a:pt x="25040" y="36193"/>
                </a:lnTo>
                <a:lnTo>
                  <a:pt x="25318" y="36079"/>
                </a:lnTo>
                <a:lnTo>
                  <a:pt x="25584" y="35940"/>
                </a:lnTo>
                <a:lnTo>
                  <a:pt x="25836" y="35801"/>
                </a:lnTo>
                <a:lnTo>
                  <a:pt x="26076" y="35650"/>
                </a:lnTo>
                <a:lnTo>
                  <a:pt x="26316" y="35498"/>
                </a:lnTo>
                <a:lnTo>
                  <a:pt x="26531" y="35334"/>
                </a:lnTo>
                <a:lnTo>
                  <a:pt x="26758" y="35144"/>
                </a:lnTo>
                <a:lnTo>
                  <a:pt x="26961" y="34968"/>
                </a:lnTo>
                <a:lnTo>
                  <a:pt x="27163" y="34765"/>
                </a:lnTo>
                <a:lnTo>
                  <a:pt x="27352" y="34551"/>
                </a:lnTo>
                <a:lnTo>
                  <a:pt x="27529" y="34336"/>
                </a:lnTo>
                <a:lnTo>
                  <a:pt x="27706" y="34096"/>
                </a:lnTo>
                <a:lnTo>
                  <a:pt x="27870" y="33856"/>
                </a:lnTo>
                <a:lnTo>
                  <a:pt x="28034" y="33603"/>
                </a:lnTo>
                <a:lnTo>
                  <a:pt x="28173" y="33338"/>
                </a:lnTo>
                <a:lnTo>
                  <a:pt x="28325" y="33060"/>
                </a:lnTo>
                <a:lnTo>
                  <a:pt x="28464" y="32769"/>
                </a:lnTo>
                <a:lnTo>
                  <a:pt x="28590" y="32466"/>
                </a:lnTo>
                <a:lnTo>
                  <a:pt x="28717" y="32150"/>
                </a:lnTo>
                <a:lnTo>
                  <a:pt x="28830" y="31822"/>
                </a:lnTo>
                <a:lnTo>
                  <a:pt x="28944" y="31481"/>
                </a:lnTo>
                <a:lnTo>
                  <a:pt x="29058" y="31115"/>
                </a:lnTo>
                <a:lnTo>
                  <a:pt x="29159" y="30748"/>
                </a:lnTo>
                <a:lnTo>
                  <a:pt x="29260" y="30369"/>
                </a:lnTo>
                <a:lnTo>
                  <a:pt x="29285" y="30192"/>
                </a:lnTo>
                <a:lnTo>
                  <a:pt x="29310" y="30003"/>
                </a:lnTo>
                <a:lnTo>
                  <a:pt x="29323" y="29813"/>
                </a:lnTo>
                <a:lnTo>
                  <a:pt x="29323" y="29611"/>
                </a:lnTo>
                <a:lnTo>
                  <a:pt x="29310" y="29434"/>
                </a:lnTo>
                <a:lnTo>
                  <a:pt x="29285" y="29270"/>
                </a:lnTo>
                <a:lnTo>
                  <a:pt x="29260" y="29207"/>
                </a:lnTo>
                <a:lnTo>
                  <a:pt x="29235" y="29144"/>
                </a:lnTo>
                <a:lnTo>
                  <a:pt x="29197" y="29106"/>
                </a:lnTo>
                <a:lnTo>
                  <a:pt x="29159" y="29081"/>
                </a:lnTo>
                <a:lnTo>
                  <a:pt x="29020" y="29005"/>
                </a:lnTo>
                <a:lnTo>
                  <a:pt x="28843" y="28967"/>
                </a:lnTo>
                <a:lnTo>
                  <a:pt x="28666" y="28929"/>
                </a:lnTo>
                <a:lnTo>
                  <a:pt x="28477" y="28929"/>
                </a:lnTo>
                <a:lnTo>
                  <a:pt x="28274" y="28942"/>
                </a:lnTo>
                <a:lnTo>
                  <a:pt x="28085" y="28967"/>
                </a:lnTo>
                <a:lnTo>
                  <a:pt x="27908" y="29018"/>
                </a:lnTo>
                <a:lnTo>
                  <a:pt x="27757" y="29081"/>
                </a:lnTo>
                <a:lnTo>
                  <a:pt x="27239" y="29346"/>
                </a:lnTo>
                <a:lnTo>
                  <a:pt x="26733" y="29637"/>
                </a:lnTo>
                <a:lnTo>
                  <a:pt x="26253" y="29940"/>
                </a:lnTo>
                <a:lnTo>
                  <a:pt x="25786" y="30268"/>
                </a:lnTo>
                <a:lnTo>
                  <a:pt x="25356" y="30622"/>
                </a:lnTo>
                <a:lnTo>
                  <a:pt x="24927" y="30988"/>
                </a:lnTo>
                <a:lnTo>
                  <a:pt x="24724" y="31178"/>
                </a:lnTo>
                <a:lnTo>
                  <a:pt x="24535" y="31367"/>
                </a:lnTo>
                <a:lnTo>
                  <a:pt x="24345" y="31569"/>
                </a:lnTo>
                <a:lnTo>
                  <a:pt x="24156" y="31784"/>
                </a:lnTo>
                <a:lnTo>
                  <a:pt x="23979" y="31999"/>
                </a:lnTo>
                <a:lnTo>
                  <a:pt x="23802" y="32214"/>
                </a:lnTo>
                <a:lnTo>
                  <a:pt x="23625" y="32441"/>
                </a:lnTo>
                <a:lnTo>
                  <a:pt x="23474" y="32681"/>
                </a:lnTo>
                <a:lnTo>
                  <a:pt x="23309" y="32921"/>
                </a:lnTo>
                <a:lnTo>
                  <a:pt x="23158" y="33161"/>
                </a:lnTo>
                <a:lnTo>
                  <a:pt x="23006" y="33414"/>
                </a:lnTo>
                <a:lnTo>
                  <a:pt x="22867" y="33666"/>
                </a:lnTo>
                <a:lnTo>
                  <a:pt x="22741" y="33932"/>
                </a:lnTo>
                <a:lnTo>
                  <a:pt x="22615" y="34210"/>
                </a:lnTo>
                <a:lnTo>
                  <a:pt x="22488" y="34487"/>
                </a:lnTo>
                <a:lnTo>
                  <a:pt x="22375" y="34778"/>
                </a:lnTo>
                <a:lnTo>
                  <a:pt x="22261" y="35069"/>
                </a:lnTo>
                <a:lnTo>
                  <a:pt x="22160" y="35372"/>
                </a:lnTo>
                <a:lnTo>
                  <a:pt x="22059" y="35675"/>
                </a:lnTo>
                <a:lnTo>
                  <a:pt x="21970" y="35991"/>
                </a:lnTo>
                <a:lnTo>
                  <a:pt x="21705" y="35435"/>
                </a:lnTo>
                <a:lnTo>
                  <a:pt x="21452" y="34879"/>
                </a:lnTo>
                <a:lnTo>
                  <a:pt x="21200" y="34323"/>
                </a:lnTo>
                <a:lnTo>
                  <a:pt x="20972" y="33767"/>
                </a:lnTo>
                <a:lnTo>
                  <a:pt x="20745" y="33199"/>
                </a:lnTo>
                <a:lnTo>
                  <a:pt x="20530" y="32643"/>
                </a:lnTo>
                <a:lnTo>
                  <a:pt x="20328" y="32087"/>
                </a:lnTo>
                <a:lnTo>
                  <a:pt x="20138" y="31531"/>
                </a:lnTo>
                <a:lnTo>
                  <a:pt x="19949" y="30976"/>
                </a:lnTo>
                <a:lnTo>
                  <a:pt x="19772" y="30407"/>
                </a:lnTo>
                <a:lnTo>
                  <a:pt x="19608" y="29851"/>
                </a:lnTo>
                <a:lnTo>
                  <a:pt x="19456" y="29295"/>
                </a:lnTo>
                <a:lnTo>
                  <a:pt x="19305" y="28740"/>
                </a:lnTo>
                <a:lnTo>
                  <a:pt x="19166" y="28171"/>
                </a:lnTo>
                <a:lnTo>
                  <a:pt x="19039" y="27615"/>
                </a:lnTo>
                <a:lnTo>
                  <a:pt x="18926" y="27060"/>
                </a:lnTo>
                <a:lnTo>
                  <a:pt x="18812" y="26491"/>
                </a:lnTo>
                <a:lnTo>
                  <a:pt x="18698" y="25935"/>
                </a:lnTo>
                <a:lnTo>
                  <a:pt x="18610" y="25379"/>
                </a:lnTo>
                <a:lnTo>
                  <a:pt x="18521" y="24811"/>
                </a:lnTo>
                <a:lnTo>
                  <a:pt x="18370" y="23687"/>
                </a:lnTo>
                <a:lnTo>
                  <a:pt x="18243" y="22575"/>
                </a:lnTo>
                <a:lnTo>
                  <a:pt x="18142" y="21451"/>
                </a:lnTo>
                <a:lnTo>
                  <a:pt x="18079" y="20326"/>
                </a:lnTo>
                <a:lnTo>
                  <a:pt x="18041" y="19202"/>
                </a:lnTo>
                <a:lnTo>
                  <a:pt x="18016" y="18078"/>
                </a:lnTo>
                <a:lnTo>
                  <a:pt x="18016" y="16941"/>
                </a:lnTo>
                <a:lnTo>
                  <a:pt x="18041" y="15816"/>
                </a:lnTo>
                <a:lnTo>
                  <a:pt x="18092" y="14692"/>
                </a:lnTo>
                <a:lnTo>
                  <a:pt x="18155" y="13568"/>
                </a:lnTo>
                <a:lnTo>
                  <a:pt x="18231" y="12431"/>
                </a:lnTo>
                <a:lnTo>
                  <a:pt x="18332" y="11307"/>
                </a:lnTo>
                <a:lnTo>
                  <a:pt x="18446" y="10182"/>
                </a:lnTo>
                <a:lnTo>
                  <a:pt x="18559" y="9045"/>
                </a:lnTo>
                <a:lnTo>
                  <a:pt x="18698" y="7921"/>
                </a:lnTo>
                <a:lnTo>
                  <a:pt x="18850" y="6784"/>
                </a:lnTo>
                <a:lnTo>
                  <a:pt x="19001" y="5660"/>
                </a:lnTo>
                <a:lnTo>
                  <a:pt x="19166" y="4523"/>
                </a:lnTo>
                <a:lnTo>
                  <a:pt x="19519" y="2262"/>
                </a:lnTo>
                <a:lnTo>
                  <a:pt x="1987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Subtitle 1">
            <a:extLst>
              <a:ext uri="{FF2B5EF4-FFF2-40B4-BE49-F238E27FC236}">
                <a16:creationId xmlns:a16="http://schemas.microsoft.com/office/drawing/2014/main" id="{C52E8779-4BC2-408A-A023-C94EF3E3CDB8}"/>
              </a:ext>
            </a:extLst>
          </p:cNvPr>
          <p:cNvSpPr txBox="1">
            <a:spLocks/>
          </p:cNvSpPr>
          <p:nvPr/>
        </p:nvSpPr>
        <p:spPr>
          <a:xfrm>
            <a:off x="7981507" y="4734496"/>
            <a:ext cx="907312" cy="2480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"/>
                <a:ea typeface="Oxygen"/>
                <a:cs typeface="Oxygen"/>
                <a:sym typeface="Oxyge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9pPr>
          </a:lstStyle>
          <a:p>
            <a:r>
              <a:rPr lang="en-US" sz="130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24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56"/>
          <p:cNvSpPr txBox="1">
            <a:spLocks noGrp="1"/>
          </p:cNvSpPr>
          <p:nvPr>
            <p:ph type="title"/>
          </p:nvPr>
        </p:nvSpPr>
        <p:spPr>
          <a:xfrm>
            <a:off x="544560" y="307877"/>
            <a:ext cx="718176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Phần 9 : Demo những luồng chức năng chính </a:t>
            </a:r>
            <a:endParaRPr sz="3000" b="0">
              <a:solidFill>
                <a:schemeClr val="bg1">
                  <a:lumMod val="1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46" name="Google Shape;446;p56"/>
          <p:cNvSpPr txBox="1">
            <a:spLocks noGrp="1"/>
          </p:cNvSpPr>
          <p:nvPr>
            <p:ph type="subTitle" idx="8"/>
          </p:nvPr>
        </p:nvSpPr>
        <p:spPr>
          <a:xfrm>
            <a:off x="780551" y="1141228"/>
            <a:ext cx="1643672" cy="92857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"/>
              </a:spcAft>
              <a:buNone/>
            </a:pPr>
            <a:r>
              <a:rPr lang="en-US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01 . Bán hàng </a:t>
            </a:r>
          </a:p>
          <a:p>
            <a:pPr marL="285750" lvl="0" indent="-285750" algn="l" rtl="0">
              <a:spcBef>
                <a:spcPts val="0"/>
              </a:spcBef>
              <a:spcAft>
                <a:spcPts val="100"/>
              </a:spcAft>
              <a:buClrTx/>
              <a:buFontTx/>
              <a:buChar char="-"/>
            </a:pPr>
            <a:r>
              <a:rPr lang="en-US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Hóa đơn </a:t>
            </a:r>
          </a:p>
          <a:p>
            <a:pPr marL="285750" lvl="0" indent="-285750" algn="l" rtl="0">
              <a:spcBef>
                <a:spcPts val="0"/>
              </a:spcBef>
              <a:spcAft>
                <a:spcPts val="100"/>
              </a:spcAft>
              <a:buClrTx/>
              <a:buFontTx/>
              <a:buChar char="-"/>
            </a:pPr>
            <a:r>
              <a:rPr lang="en-US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Đặt hàng </a:t>
            </a:r>
            <a:endParaRPr>
              <a:solidFill>
                <a:schemeClr val="bg1">
                  <a:lumMod val="1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47" name="Google Shape;447;p56"/>
          <p:cNvSpPr/>
          <p:nvPr/>
        </p:nvSpPr>
        <p:spPr>
          <a:xfrm rot="10800000">
            <a:off x="898979" y="4395283"/>
            <a:ext cx="728303" cy="728332"/>
          </a:xfrm>
          <a:custGeom>
            <a:avLst/>
            <a:gdLst/>
            <a:ahLst/>
            <a:cxnLst/>
            <a:rect l="l" t="t" r="r" b="b"/>
            <a:pathLst>
              <a:path w="103710" h="103714" extrusionOk="0">
                <a:moveTo>
                  <a:pt x="51861" y="0"/>
                </a:moveTo>
                <a:lnTo>
                  <a:pt x="51192" y="13"/>
                </a:lnTo>
                <a:lnTo>
                  <a:pt x="50522" y="25"/>
                </a:lnTo>
                <a:lnTo>
                  <a:pt x="49852" y="38"/>
                </a:lnTo>
                <a:lnTo>
                  <a:pt x="49183" y="76"/>
                </a:lnTo>
                <a:lnTo>
                  <a:pt x="48526" y="114"/>
                </a:lnTo>
                <a:lnTo>
                  <a:pt x="47869" y="152"/>
                </a:lnTo>
                <a:lnTo>
                  <a:pt x="47212" y="215"/>
                </a:lnTo>
                <a:lnTo>
                  <a:pt x="46555" y="278"/>
                </a:lnTo>
                <a:lnTo>
                  <a:pt x="45898" y="341"/>
                </a:lnTo>
                <a:lnTo>
                  <a:pt x="45254" y="417"/>
                </a:lnTo>
                <a:lnTo>
                  <a:pt x="44610" y="505"/>
                </a:lnTo>
                <a:lnTo>
                  <a:pt x="43965" y="607"/>
                </a:lnTo>
                <a:lnTo>
                  <a:pt x="43321" y="708"/>
                </a:lnTo>
                <a:lnTo>
                  <a:pt x="42677" y="821"/>
                </a:lnTo>
                <a:lnTo>
                  <a:pt x="42045" y="935"/>
                </a:lnTo>
                <a:lnTo>
                  <a:pt x="41401" y="1061"/>
                </a:lnTo>
                <a:lnTo>
                  <a:pt x="40769" y="1188"/>
                </a:lnTo>
                <a:lnTo>
                  <a:pt x="40150" y="1339"/>
                </a:lnTo>
                <a:lnTo>
                  <a:pt x="39518" y="1478"/>
                </a:lnTo>
                <a:lnTo>
                  <a:pt x="38899" y="1642"/>
                </a:lnTo>
                <a:lnTo>
                  <a:pt x="38280" y="1807"/>
                </a:lnTo>
                <a:lnTo>
                  <a:pt x="37661" y="1971"/>
                </a:lnTo>
                <a:lnTo>
                  <a:pt x="37042" y="2148"/>
                </a:lnTo>
                <a:lnTo>
                  <a:pt x="36436" y="2337"/>
                </a:lnTo>
                <a:lnTo>
                  <a:pt x="35829" y="2527"/>
                </a:lnTo>
                <a:lnTo>
                  <a:pt x="35223" y="2729"/>
                </a:lnTo>
                <a:lnTo>
                  <a:pt x="34629" y="2931"/>
                </a:lnTo>
                <a:lnTo>
                  <a:pt x="34023" y="3146"/>
                </a:lnTo>
                <a:lnTo>
                  <a:pt x="33429" y="3373"/>
                </a:lnTo>
                <a:lnTo>
                  <a:pt x="32848" y="3600"/>
                </a:lnTo>
                <a:lnTo>
                  <a:pt x="32254" y="3840"/>
                </a:lnTo>
                <a:lnTo>
                  <a:pt x="31673" y="4080"/>
                </a:lnTo>
                <a:lnTo>
                  <a:pt x="31092" y="4333"/>
                </a:lnTo>
                <a:lnTo>
                  <a:pt x="30510" y="4586"/>
                </a:lnTo>
                <a:lnTo>
                  <a:pt x="29942" y="4851"/>
                </a:lnTo>
                <a:lnTo>
                  <a:pt x="29373" y="5116"/>
                </a:lnTo>
                <a:lnTo>
                  <a:pt x="28805" y="5394"/>
                </a:lnTo>
                <a:lnTo>
                  <a:pt x="28249" y="5672"/>
                </a:lnTo>
                <a:lnTo>
                  <a:pt x="27693" y="5963"/>
                </a:lnTo>
                <a:lnTo>
                  <a:pt x="27137" y="6266"/>
                </a:lnTo>
                <a:lnTo>
                  <a:pt x="26594" y="6569"/>
                </a:lnTo>
                <a:lnTo>
                  <a:pt x="26051" y="6872"/>
                </a:lnTo>
                <a:lnTo>
                  <a:pt x="24964" y="7517"/>
                </a:lnTo>
                <a:lnTo>
                  <a:pt x="23903" y="8173"/>
                </a:lnTo>
                <a:lnTo>
                  <a:pt x="22867" y="8856"/>
                </a:lnTo>
                <a:lnTo>
                  <a:pt x="21831" y="9576"/>
                </a:lnTo>
                <a:lnTo>
                  <a:pt x="20833" y="10308"/>
                </a:lnTo>
                <a:lnTo>
                  <a:pt x="19835" y="11066"/>
                </a:lnTo>
                <a:lnTo>
                  <a:pt x="18875" y="11850"/>
                </a:lnTo>
                <a:lnTo>
                  <a:pt x="17915" y="12645"/>
                </a:lnTo>
                <a:lnTo>
                  <a:pt x="16992" y="13479"/>
                </a:lnTo>
                <a:lnTo>
                  <a:pt x="16083" y="14326"/>
                </a:lnTo>
                <a:lnTo>
                  <a:pt x="15186" y="15197"/>
                </a:lnTo>
                <a:lnTo>
                  <a:pt x="14314" y="16081"/>
                </a:lnTo>
                <a:lnTo>
                  <a:pt x="13468" y="16991"/>
                </a:lnTo>
                <a:lnTo>
                  <a:pt x="12646" y="17926"/>
                </a:lnTo>
                <a:lnTo>
                  <a:pt x="11838" y="18873"/>
                </a:lnTo>
                <a:lnTo>
                  <a:pt x="11055" y="19846"/>
                </a:lnTo>
                <a:lnTo>
                  <a:pt x="10297" y="20831"/>
                </a:lnTo>
                <a:lnTo>
                  <a:pt x="9564" y="21842"/>
                </a:lnTo>
                <a:lnTo>
                  <a:pt x="8856" y="22865"/>
                </a:lnTo>
                <a:lnTo>
                  <a:pt x="8174" y="23914"/>
                </a:lnTo>
                <a:lnTo>
                  <a:pt x="7505" y="24975"/>
                </a:lnTo>
                <a:lnTo>
                  <a:pt x="6873" y="26049"/>
                </a:lnTo>
                <a:lnTo>
                  <a:pt x="6557" y="26592"/>
                </a:lnTo>
                <a:lnTo>
                  <a:pt x="6254" y="27148"/>
                </a:lnTo>
                <a:lnTo>
                  <a:pt x="5963" y="27691"/>
                </a:lnTo>
                <a:lnTo>
                  <a:pt x="5673" y="28247"/>
                </a:lnTo>
                <a:lnTo>
                  <a:pt x="5395" y="28815"/>
                </a:lnTo>
                <a:lnTo>
                  <a:pt x="5117" y="29384"/>
                </a:lnTo>
                <a:lnTo>
                  <a:pt x="4839" y="29952"/>
                </a:lnTo>
                <a:lnTo>
                  <a:pt x="4586" y="30521"/>
                </a:lnTo>
                <a:lnTo>
                  <a:pt x="4321" y="31102"/>
                </a:lnTo>
                <a:lnTo>
                  <a:pt x="4068" y="31670"/>
                </a:lnTo>
                <a:lnTo>
                  <a:pt x="3828" y="32264"/>
                </a:lnTo>
                <a:lnTo>
                  <a:pt x="3601" y="32845"/>
                </a:lnTo>
                <a:lnTo>
                  <a:pt x="3373" y="33439"/>
                </a:lnTo>
                <a:lnTo>
                  <a:pt x="3146" y="34032"/>
                </a:lnTo>
                <a:lnTo>
                  <a:pt x="2931" y="34626"/>
                </a:lnTo>
                <a:lnTo>
                  <a:pt x="2729" y="35233"/>
                </a:lnTo>
                <a:lnTo>
                  <a:pt x="2527" y="35826"/>
                </a:lnTo>
                <a:lnTo>
                  <a:pt x="2325" y="36445"/>
                </a:lnTo>
                <a:lnTo>
                  <a:pt x="2148" y="37052"/>
                </a:lnTo>
                <a:lnTo>
                  <a:pt x="1971" y="37658"/>
                </a:lnTo>
                <a:lnTo>
                  <a:pt x="1794" y="38277"/>
                </a:lnTo>
                <a:lnTo>
                  <a:pt x="1630" y="38896"/>
                </a:lnTo>
                <a:lnTo>
                  <a:pt x="1478" y="39528"/>
                </a:lnTo>
                <a:lnTo>
                  <a:pt x="1327" y="40147"/>
                </a:lnTo>
                <a:lnTo>
                  <a:pt x="1188" y="40778"/>
                </a:lnTo>
                <a:lnTo>
                  <a:pt x="1049" y="41410"/>
                </a:lnTo>
                <a:lnTo>
                  <a:pt x="922" y="42042"/>
                </a:lnTo>
                <a:lnTo>
                  <a:pt x="809" y="42686"/>
                </a:lnTo>
                <a:lnTo>
                  <a:pt x="695" y="43317"/>
                </a:lnTo>
                <a:lnTo>
                  <a:pt x="594" y="43962"/>
                </a:lnTo>
                <a:lnTo>
                  <a:pt x="506" y="44606"/>
                </a:lnTo>
                <a:lnTo>
                  <a:pt x="417" y="45250"/>
                </a:lnTo>
                <a:lnTo>
                  <a:pt x="341" y="45907"/>
                </a:lnTo>
                <a:lnTo>
                  <a:pt x="266" y="46564"/>
                </a:lnTo>
                <a:lnTo>
                  <a:pt x="202" y="47208"/>
                </a:lnTo>
                <a:lnTo>
                  <a:pt x="152" y="47865"/>
                </a:lnTo>
                <a:lnTo>
                  <a:pt x="101" y="48535"/>
                </a:lnTo>
                <a:lnTo>
                  <a:pt x="63" y="49192"/>
                </a:lnTo>
                <a:lnTo>
                  <a:pt x="38" y="49861"/>
                </a:lnTo>
                <a:lnTo>
                  <a:pt x="13" y="50518"/>
                </a:lnTo>
                <a:lnTo>
                  <a:pt x="0" y="51188"/>
                </a:lnTo>
                <a:lnTo>
                  <a:pt x="0" y="51857"/>
                </a:lnTo>
                <a:lnTo>
                  <a:pt x="0" y="52527"/>
                </a:lnTo>
                <a:lnTo>
                  <a:pt x="13" y="53196"/>
                </a:lnTo>
                <a:lnTo>
                  <a:pt x="38" y="53866"/>
                </a:lnTo>
                <a:lnTo>
                  <a:pt x="63" y="54523"/>
                </a:lnTo>
                <a:lnTo>
                  <a:pt x="101" y="55192"/>
                </a:lnTo>
                <a:lnTo>
                  <a:pt x="152" y="55849"/>
                </a:lnTo>
                <a:lnTo>
                  <a:pt x="202" y="56506"/>
                </a:lnTo>
                <a:lnTo>
                  <a:pt x="266" y="57163"/>
                </a:lnTo>
                <a:lnTo>
                  <a:pt x="341" y="57820"/>
                </a:lnTo>
                <a:lnTo>
                  <a:pt x="417" y="58464"/>
                </a:lnTo>
                <a:lnTo>
                  <a:pt x="506" y="59108"/>
                </a:lnTo>
                <a:lnTo>
                  <a:pt x="594" y="59752"/>
                </a:lnTo>
                <a:lnTo>
                  <a:pt x="695" y="60397"/>
                </a:lnTo>
                <a:lnTo>
                  <a:pt x="809" y="61041"/>
                </a:lnTo>
                <a:lnTo>
                  <a:pt x="922" y="61673"/>
                </a:lnTo>
                <a:lnTo>
                  <a:pt x="1049" y="62304"/>
                </a:lnTo>
                <a:lnTo>
                  <a:pt x="1188" y="62936"/>
                </a:lnTo>
                <a:lnTo>
                  <a:pt x="1327" y="63568"/>
                </a:lnTo>
                <a:lnTo>
                  <a:pt x="1478" y="64199"/>
                </a:lnTo>
                <a:lnTo>
                  <a:pt x="1630" y="64818"/>
                </a:lnTo>
                <a:lnTo>
                  <a:pt x="1794" y="65437"/>
                </a:lnTo>
                <a:lnTo>
                  <a:pt x="1971" y="66056"/>
                </a:lnTo>
                <a:lnTo>
                  <a:pt x="2148" y="66675"/>
                </a:lnTo>
                <a:lnTo>
                  <a:pt x="2325" y="67282"/>
                </a:lnTo>
                <a:lnTo>
                  <a:pt x="2527" y="67888"/>
                </a:lnTo>
                <a:lnTo>
                  <a:pt x="2729" y="68494"/>
                </a:lnTo>
                <a:lnTo>
                  <a:pt x="2931" y="69088"/>
                </a:lnTo>
                <a:lnTo>
                  <a:pt x="3146" y="69694"/>
                </a:lnTo>
                <a:lnTo>
                  <a:pt x="3373" y="70288"/>
                </a:lnTo>
                <a:lnTo>
                  <a:pt x="3601" y="70869"/>
                </a:lnTo>
                <a:lnTo>
                  <a:pt x="3828" y="71463"/>
                </a:lnTo>
                <a:lnTo>
                  <a:pt x="4068" y="72044"/>
                </a:lnTo>
                <a:lnTo>
                  <a:pt x="4321" y="72625"/>
                </a:lnTo>
                <a:lnTo>
                  <a:pt x="4586" y="73194"/>
                </a:lnTo>
                <a:lnTo>
                  <a:pt x="4839" y="73775"/>
                </a:lnTo>
                <a:lnTo>
                  <a:pt x="5117" y="74343"/>
                </a:lnTo>
                <a:lnTo>
                  <a:pt x="5395" y="74912"/>
                </a:lnTo>
                <a:lnTo>
                  <a:pt x="5673" y="75467"/>
                </a:lnTo>
                <a:lnTo>
                  <a:pt x="5963" y="76023"/>
                </a:lnTo>
                <a:lnTo>
                  <a:pt x="6254" y="76579"/>
                </a:lnTo>
                <a:lnTo>
                  <a:pt x="6557" y="77122"/>
                </a:lnTo>
                <a:lnTo>
                  <a:pt x="6873" y="77666"/>
                </a:lnTo>
                <a:lnTo>
                  <a:pt x="7189" y="78209"/>
                </a:lnTo>
                <a:lnTo>
                  <a:pt x="7505" y="78752"/>
                </a:lnTo>
                <a:lnTo>
                  <a:pt x="8174" y="79813"/>
                </a:lnTo>
                <a:lnTo>
                  <a:pt x="8856" y="80849"/>
                </a:lnTo>
                <a:lnTo>
                  <a:pt x="9564" y="81872"/>
                </a:lnTo>
                <a:lnTo>
                  <a:pt x="10297" y="82883"/>
                </a:lnTo>
                <a:lnTo>
                  <a:pt x="11055" y="83868"/>
                </a:lnTo>
                <a:lnTo>
                  <a:pt x="11838" y="84841"/>
                </a:lnTo>
                <a:lnTo>
                  <a:pt x="12646" y="85788"/>
                </a:lnTo>
                <a:lnTo>
                  <a:pt x="13468" y="86723"/>
                </a:lnTo>
                <a:lnTo>
                  <a:pt x="14314" y="87633"/>
                </a:lnTo>
                <a:lnTo>
                  <a:pt x="15186" y="88530"/>
                </a:lnTo>
                <a:lnTo>
                  <a:pt x="16083" y="89401"/>
                </a:lnTo>
                <a:lnTo>
                  <a:pt x="16992" y="90248"/>
                </a:lnTo>
                <a:lnTo>
                  <a:pt x="17915" y="91069"/>
                </a:lnTo>
                <a:lnTo>
                  <a:pt x="18875" y="91877"/>
                </a:lnTo>
                <a:lnTo>
                  <a:pt x="19835" y="92660"/>
                </a:lnTo>
                <a:lnTo>
                  <a:pt x="20833" y="93418"/>
                </a:lnTo>
                <a:lnTo>
                  <a:pt x="21831" y="94151"/>
                </a:lnTo>
                <a:lnTo>
                  <a:pt x="22867" y="94859"/>
                </a:lnTo>
                <a:lnTo>
                  <a:pt x="23903" y="95541"/>
                </a:lnTo>
                <a:lnTo>
                  <a:pt x="24964" y="96210"/>
                </a:lnTo>
                <a:lnTo>
                  <a:pt x="26051" y="96842"/>
                </a:lnTo>
                <a:lnTo>
                  <a:pt x="26594" y="97158"/>
                </a:lnTo>
                <a:lnTo>
                  <a:pt x="27137" y="97461"/>
                </a:lnTo>
                <a:lnTo>
                  <a:pt x="27693" y="97751"/>
                </a:lnTo>
                <a:lnTo>
                  <a:pt x="28249" y="98042"/>
                </a:lnTo>
                <a:lnTo>
                  <a:pt x="28805" y="98320"/>
                </a:lnTo>
                <a:lnTo>
                  <a:pt x="29373" y="98598"/>
                </a:lnTo>
                <a:lnTo>
                  <a:pt x="29942" y="98876"/>
                </a:lnTo>
                <a:lnTo>
                  <a:pt x="30510" y="99128"/>
                </a:lnTo>
                <a:lnTo>
                  <a:pt x="31092" y="99394"/>
                </a:lnTo>
                <a:lnTo>
                  <a:pt x="31673" y="99634"/>
                </a:lnTo>
                <a:lnTo>
                  <a:pt x="32254" y="99886"/>
                </a:lnTo>
                <a:lnTo>
                  <a:pt x="32848" y="100114"/>
                </a:lnTo>
                <a:lnTo>
                  <a:pt x="33429" y="100341"/>
                </a:lnTo>
                <a:lnTo>
                  <a:pt x="34023" y="100568"/>
                </a:lnTo>
                <a:lnTo>
                  <a:pt x="34629" y="100783"/>
                </a:lnTo>
                <a:lnTo>
                  <a:pt x="35223" y="100985"/>
                </a:lnTo>
                <a:lnTo>
                  <a:pt x="35829" y="101187"/>
                </a:lnTo>
                <a:lnTo>
                  <a:pt x="36436" y="101377"/>
                </a:lnTo>
                <a:lnTo>
                  <a:pt x="37042" y="101566"/>
                </a:lnTo>
                <a:lnTo>
                  <a:pt x="37661" y="101743"/>
                </a:lnTo>
                <a:lnTo>
                  <a:pt x="38280" y="101920"/>
                </a:lnTo>
                <a:lnTo>
                  <a:pt x="38899" y="102084"/>
                </a:lnTo>
                <a:lnTo>
                  <a:pt x="39518" y="102236"/>
                </a:lnTo>
                <a:lnTo>
                  <a:pt x="40150" y="102388"/>
                </a:lnTo>
                <a:lnTo>
                  <a:pt x="40769" y="102527"/>
                </a:lnTo>
                <a:lnTo>
                  <a:pt x="41401" y="102665"/>
                </a:lnTo>
                <a:lnTo>
                  <a:pt x="42045" y="102792"/>
                </a:lnTo>
                <a:lnTo>
                  <a:pt x="42677" y="102906"/>
                </a:lnTo>
                <a:lnTo>
                  <a:pt x="43321" y="103019"/>
                </a:lnTo>
                <a:lnTo>
                  <a:pt x="43965" y="103120"/>
                </a:lnTo>
                <a:lnTo>
                  <a:pt x="44610" y="103209"/>
                </a:lnTo>
                <a:lnTo>
                  <a:pt x="45254" y="103297"/>
                </a:lnTo>
                <a:lnTo>
                  <a:pt x="45898" y="103373"/>
                </a:lnTo>
                <a:lnTo>
                  <a:pt x="46555" y="103449"/>
                </a:lnTo>
                <a:lnTo>
                  <a:pt x="47212" y="103512"/>
                </a:lnTo>
                <a:lnTo>
                  <a:pt x="47869" y="103562"/>
                </a:lnTo>
                <a:lnTo>
                  <a:pt x="48526" y="103613"/>
                </a:lnTo>
                <a:lnTo>
                  <a:pt x="49183" y="103651"/>
                </a:lnTo>
                <a:lnTo>
                  <a:pt x="49852" y="103676"/>
                </a:lnTo>
                <a:lnTo>
                  <a:pt x="50522" y="103701"/>
                </a:lnTo>
                <a:lnTo>
                  <a:pt x="51192" y="103714"/>
                </a:lnTo>
                <a:lnTo>
                  <a:pt x="52531" y="103714"/>
                </a:lnTo>
                <a:lnTo>
                  <a:pt x="53200" y="103701"/>
                </a:lnTo>
                <a:lnTo>
                  <a:pt x="53857" y="103676"/>
                </a:lnTo>
                <a:lnTo>
                  <a:pt x="54527" y="103651"/>
                </a:lnTo>
                <a:lnTo>
                  <a:pt x="55184" y="103613"/>
                </a:lnTo>
                <a:lnTo>
                  <a:pt x="55853" y="103562"/>
                </a:lnTo>
                <a:lnTo>
                  <a:pt x="56510" y="103512"/>
                </a:lnTo>
                <a:lnTo>
                  <a:pt x="57155" y="103449"/>
                </a:lnTo>
                <a:lnTo>
                  <a:pt x="57812" y="103373"/>
                </a:lnTo>
                <a:lnTo>
                  <a:pt x="58456" y="103297"/>
                </a:lnTo>
                <a:lnTo>
                  <a:pt x="59113" y="103209"/>
                </a:lnTo>
                <a:lnTo>
                  <a:pt x="59757" y="103120"/>
                </a:lnTo>
                <a:lnTo>
                  <a:pt x="60402" y="103019"/>
                </a:lnTo>
                <a:lnTo>
                  <a:pt x="61033" y="102906"/>
                </a:lnTo>
                <a:lnTo>
                  <a:pt x="61678" y="102792"/>
                </a:lnTo>
                <a:lnTo>
                  <a:pt x="62309" y="102665"/>
                </a:lnTo>
                <a:lnTo>
                  <a:pt x="62941" y="102527"/>
                </a:lnTo>
                <a:lnTo>
                  <a:pt x="63573" y="102388"/>
                </a:lnTo>
                <a:lnTo>
                  <a:pt x="64192" y="102236"/>
                </a:lnTo>
                <a:lnTo>
                  <a:pt x="64823" y="102084"/>
                </a:lnTo>
                <a:lnTo>
                  <a:pt x="65442" y="101920"/>
                </a:lnTo>
                <a:lnTo>
                  <a:pt x="66049" y="101743"/>
                </a:lnTo>
                <a:lnTo>
                  <a:pt x="66668" y="101566"/>
                </a:lnTo>
                <a:lnTo>
                  <a:pt x="67274" y="101377"/>
                </a:lnTo>
                <a:lnTo>
                  <a:pt x="67881" y="101187"/>
                </a:lnTo>
                <a:lnTo>
                  <a:pt x="68487" y="100985"/>
                </a:lnTo>
                <a:lnTo>
                  <a:pt x="69094" y="100783"/>
                </a:lnTo>
                <a:lnTo>
                  <a:pt x="69687" y="100568"/>
                </a:lnTo>
                <a:lnTo>
                  <a:pt x="70281" y="100341"/>
                </a:lnTo>
                <a:lnTo>
                  <a:pt x="70875" y="100114"/>
                </a:lnTo>
                <a:lnTo>
                  <a:pt x="71456" y="99886"/>
                </a:lnTo>
                <a:lnTo>
                  <a:pt x="72037" y="99634"/>
                </a:lnTo>
                <a:lnTo>
                  <a:pt x="72618" y="99394"/>
                </a:lnTo>
                <a:lnTo>
                  <a:pt x="73199" y="99128"/>
                </a:lnTo>
                <a:lnTo>
                  <a:pt x="73768" y="98876"/>
                </a:lnTo>
                <a:lnTo>
                  <a:pt x="74336" y="98598"/>
                </a:lnTo>
                <a:lnTo>
                  <a:pt x="74905" y="98320"/>
                </a:lnTo>
                <a:lnTo>
                  <a:pt x="75461" y="98042"/>
                </a:lnTo>
                <a:lnTo>
                  <a:pt x="76029" y="97751"/>
                </a:lnTo>
                <a:lnTo>
                  <a:pt x="76573" y="97461"/>
                </a:lnTo>
                <a:lnTo>
                  <a:pt x="77129" y="97158"/>
                </a:lnTo>
                <a:lnTo>
                  <a:pt x="77672" y="96842"/>
                </a:lnTo>
                <a:lnTo>
                  <a:pt x="78746" y="96210"/>
                </a:lnTo>
                <a:lnTo>
                  <a:pt x="79807" y="95541"/>
                </a:lnTo>
                <a:lnTo>
                  <a:pt x="80855" y="94859"/>
                </a:lnTo>
                <a:lnTo>
                  <a:pt x="81879" y="94151"/>
                </a:lnTo>
                <a:lnTo>
                  <a:pt x="82889" y="93418"/>
                </a:lnTo>
                <a:lnTo>
                  <a:pt x="83875" y="92660"/>
                </a:lnTo>
                <a:lnTo>
                  <a:pt x="84848" y="91877"/>
                </a:lnTo>
                <a:lnTo>
                  <a:pt x="85795" y="91069"/>
                </a:lnTo>
                <a:lnTo>
                  <a:pt x="86730" y="90248"/>
                </a:lnTo>
                <a:lnTo>
                  <a:pt x="87640" y="89401"/>
                </a:lnTo>
                <a:lnTo>
                  <a:pt x="88524" y="88530"/>
                </a:lnTo>
                <a:lnTo>
                  <a:pt x="89396" y="87633"/>
                </a:lnTo>
                <a:lnTo>
                  <a:pt x="90242" y="86723"/>
                </a:lnTo>
                <a:lnTo>
                  <a:pt x="91076" y="85788"/>
                </a:lnTo>
                <a:lnTo>
                  <a:pt x="91872" y="84841"/>
                </a:lnTo>
                <a:lnTo>
                  <a:pt x="92655" y="83868"/>
                </a:lnTo>
                <a:lnTo>
                  <a:pt x="93413" y="82883"/>
                </a:lnTo>
                <a:lnTo>
                  <a:pt x="94146" y="81872"/>
                </a:lnTo>
                <a:lnTo>
                  <a:pt x="94853" y="80849"/>
                </a:lnTo>
                <a:lnTo>
                  <a:pt x="95548" y="79813"/>
                </a:lnTo>
                <a:lnTo>
                  <a:pt x="96205" y="78752"/>
                </a:lnTo>
                <a:lnTo>
                  <a:pt x="96850" y="77666"/>
                </a:lnTo>
                <a:lnTo>
                  <a:pt x="97153" y="77122"/>
                </a:lnTo>
                <a:lnTo>
                  <a:pt x="97456" y="76579"/>
                </a:lnTo>
                <a:lnTo>
                  <a:pt x="97759" y="76023"/>
                </a:lnTo>
                <a:lnTo>
                  <a:pt x="98037" y="75467"/>
                </a:lnTo>
                <a:lnTo>
                  <a:pt x="98328" y="74912"/>
                </a:lnTo>
                <a:lnTo>
                  <a:pt x="98606" y="74343"/>
                </a:lnTo>
                <a:lnTo>
                  <a:pt x="98871" y="73775"/>
                </a:lnTo>
                <a:lnTo>
                  <a:pt x="99136" y="73194"/>
                </a:lnTo>
                <a:lnTo>
                  <a:pt x="99389" y="72625"/>
                </a:lnTo>
                <a:lnTo>
                  <a:pt x="99642" y="72044"/>
                </a:lnTo>
                <a:lnTo>
                  <a:pt x="99882" y="71463"/>
                </a:lnTo>
                <a:lnTo>
                  <a:pt x="100122" y="70869"/>
                </a:lnTo>
                <a:lnTo>
                  <a:pt x="100349" y="70288"/>
                </a:lnTo>
                <a:lnTo>
                  <a:pt x="100564" y="69694"/>
                </a:lnTo>
                <a:lnTo>
                  <a:pt x="100779" y="69088"/>
                </a:lnTo>
                <a:lnTo>
                  <a:pt x="100993" y="68494"/>
                </a:lnTo>
                <a:lnTo>
                  <a:pt x="101196" y="67888"/>
                </a:lnTo>
                <a:lnTo>
                  <a:pt x="101385" y="67282"/>
                </a:lnTo>
                <a:lnTo>
                  <a:pt x="101575" y="66675"/>
                </a:lnTo>
                <a:lnTo>
                  <a:pt x="101751" y="66056"/>
                </a:lnTo>
                <a:lnTo>
                  <a:pt x="101916" y="65437"/>
                </a:lnTo>
                <a:lnTo>
                  <a:pt x="102080" y="64818"/>
                </a:lnTo>
                <a:lnTo>
                  <a:pt x="102244" y="64199"/>
                </a:lnTo>
                <a:lnTo>
                  <a:pt x="102383" y="63568"/>
                </a:lnTo>
                <a:lnTo>
                  <a:pt x="102535" y="62936"/>
                </a:lnTo>
                <a:lnTo>
                  <a:pt x="102661" y="62304"/>
                </a:lnTo>
                <a:lnTo>
                  <a:pt x="102787" y="61673"/>
                </a:lnTo>
                <a:lnTo>
                  <a:pt x="102901" y="61041"/>
                </a:lnTo>
                <a:lnTo>
                  <a:pt x="103015" y="60397"/>
                </a:lnTo>
                <a:lnTo>
                  <a:pt x="103116" y="59752"/>
                </a:lnTo>
                <a:lnTo>
                  <a:pt x="103217" y="59108"/>
                </a:lnTo>
                <a:lnTo>
                  <a:pt x="103305" y="58464"/>
                </a:lnTo>
                <a:lnTo>
                  <a:pt x="103381" y="57820"/>
                </a:lnTo>
                <a:lnTo>
                  <a:pt x="103444" y="57163"/>
                </a:lnTo>
                <a:lnTo>
                  <a:pt x="103508" y="56506"/>
                </a:lnTo>
                <a:lnTo>
                  <a:pt x="103571" y="55849"/>
                </a:lnTo>
                <a:lnTo>
                  <a:pt x="103609" y="55192"/>
                </a:lnTo>
                <a:lnTo>
                  <a:pt x="103646" y="54523"/>
                </a:lnTo>
                <a:lnTo>
                  <a:pt x="103672" y="53866"/>
                </a:lnTo>
                <a:lnTo>
                  <a:pt x="103697" y="53196"/>
                </a:lnTo>
                <a:lnTo>
                  <a:pt x="103710" y="52527"/>
                </a:lnTo>
                <a:lnTo>
                  <a:pt x="103710" y="51857"/>
                </a:lnTo>
                <a:lnTo>
                  <a:pt x="103710" y="51188"/>
                </a:lnTo>
                <a:lnTo>
                  <a:pt x="103697" y="50518"/>
                </a:lnTo>
                <a:lnTo>
                  <a:pt x="103672" y="49861"/>
                </a:lnTo>
                <a:lnTo>
                  <a:pt x="103646" y="49192"/>
                </a:lnTo>
                <a:lnTo>
                  <a:pt x="103609" y="48535"/>
                </a:lnTo>
                <a:lnTo>
                  <a:pt x="103571" y="47865"/>
                </a:lnTo>
                <a:lnTo>
                  <a:pt x="103508" y="47208"/>
                </a:lnTo>
                <a:lnTo>
                  <a:pt x="103444" y="46564"/>
                </a:lnTo>
                <a:lnTo>
                  <a:pt x="103381" y="45907"/>
                </a:lnTo>
                <a:lnTo>
                  <a:pt x="103305" y="45250"/>
                </a:lnTo>
                <a:lnTo>
                  <a:pt x="103217" y="44606"/>
                </a:lnTo>
                <a:lnTo>
                  <a:pt x="103116" y="43962"/>
                </a:lnTo>
                <a:lnTo>
                  <a:pt x="103015" y="43317"/>
                </a:lnTo>
                <a:lnTo>
                  <a:pt x="102901" y="42686"/>
                </a:lnTo>
                <a:lnTo>
                  <a:pt x="102787" y="42042"/>
                </a:lnTo>
                <a:lnTo>
                  <a:pt x="102661" y="41410"/>
                </a:lnTo>
                <a:lnTo>
                  <a:pt x="102535" y="40778"/>
                </a:lnTo>
                <a:lnTo>
                  <a:pt x="102383" y="40147"/>
                </a:lnTo>
                <a:lnTo>
                  <a:pt x="102244" y="39528"/>
                </a:lnTo>
                <a:lnTo>
                  <a:pt x="102080" y="38896"/>
                </a:lnTo>
                <a:lnTo>
                  <a:pt x="101916" y="38277"/>
                </a:lnTo>
                <a:lnTo>
                  <a:pt x="101751" y="37658"/>
                </a:lnTo>
                <a:lnTo>
                  <a:pt x="101575" y="37052"/>
                </a:lnTo>
                <a:lnTo>
                  <a:pt x="101385" y="36445"/>
                </a:lnTo>
                <a:lnTo>
                  <a:pt x="101196" y="35826"/>
                </a:lnTo>
                <a:lnTo>
                  <a:pt x="100993" y="35233"/>
                </a:lnTo>
                <a:lnTo>
                  <a:pt x="100779" y="34626"/>
                </a:lnTo>
                <a:lnTo>
                  <a:pt x="100564" y="34032"/>
                </a:lnTo>
                <a:lnTo>
                  <a:pt x="100349" y="33439"/>
                </a:lnTo>
                <a:lnTo>
                  <a:pt x="100122" y="32845"/>
                </a:lnTo>
                <a:lnTo>
                  <a:pt x="99882" y="32264"/>
                </a:lnTo>
                <a:lnTo>
                  <a:pt x="99642" y="31670"/>
                </a:lnTo>
                <a:lnTo>
                  <a:pt x="99389" y="31102"/>
                </a:lnTo>
                <a:lnTo>
                  <a:pt x="99136" y="30521"/>
                </a:lnTo>
                <a:lnTo>
                  <a:pt x="98871" y="29952"/>
                </a:lnTo>
                <a:lnTo>
                  <a:pt x="98606" y="29384"/>
                </a:lnTo>
                <a:lnTo>
                  <a:pt x="98328" y="28815"/>
                </a:lnTo>
                <a:lnTo>
                  <a:pt x="98037" y="28247"/>
                </a:lnTo>
                <a:lnTo>
                  <a:pt x="97759" y="27691"/>
                </a:lnTo>
                <a:lnTo>
                  <a:pt x="97456" y="27148"/>
                </a:lnTo>
                <a:lnTo>
                  <a:pt x="97153" y="26592"/>
                </a:lnTo>
                <a:lnTo>
                  <a:pt x="96850" y="26049"/>
                </a:lnTo>
                <a:lnTo>
                  <a:pt x="96205" y="24975"/>
                </a:lnTo>
                <a:lnTo>
                  <a:pt x="95548" y="23914"/>
                </a:lnTo>
                <a:lnTo>
                  <a:pt x="94853" y="22865"/>
                </a:lnTo>
                <a:lnTo>
                  <a:pt x="94146" y="21842"/>
                </a:lnTo>
                <a:lnTo>
                  <a:pt x="93413" y="20831"/>
                </a:lnTo>
                <a:lnTo>
                  <a:pt x="92655" y="19846"/>
                </a:lnTo>
                <a:lnTo>
                  <a:pt x="91872" y="18873"/>
                </a:lnTo>
                <a:lnTo>
                  <a:pt x="91076" y="17926"/>
                </a:lnTo>
                <a:lnTo>
                  <a:pt x="90242" y="16991"/>
                </a:lnTo>
                <a:lnTo>
                  <a:pt x="89396" y="16081"/>
                </a:lnTo>
                <a:lnTo>
                  <a:pt x="88524" y="15197"/>
                </a:lnTo>
                <a:lnTo>
                  <a:pt x="87640" y="14326"/>
                </a:lnTo>
                <a:lnTo>
                  <a:pt x="86730" y="13479"/>
                </a:lnTo>
                <a:lnTo>
                  <a:pt x="85795" y="12645"/>
                </a:lnTo>
                <a:lnTo>
                  <a:pt x="84848" y="11850"/>
                </a:lnTo>
                <a:lnTo>
                  <a:pt x="83875" y="11066"/>
                </a:lnTo>
                <a:lnTo>
                  <a:pt x="82889" y="10308"/>
                </a:lnTo>
                <a:lnTo>
                  <a:pt x="81879" y="9576"/>
                </a:lnTo>
                <a:lnTo>
                  <a:pt x="80855" y="8856"/>
                </a:lnTo>
                <a:lnTo>
                  <a:pt x="79807" y="8173"/>
                </a:lnTo>
                <a:lnTo>
                  <a:pt x="78746" y="7517"/>
                </a:lnTo>
                <a:lnTo>
                  <a:pt x="77672" y="6872"/>
                </a:lnTo>
                <a:lnTo>
                  <a:pt x="77129" y="6569"/>
                </a:lnTo>
                <a:lnTo>
                  <a:pt x="76573" y="6266"/>
                </a:lnTo>
                <a:lnTo>
                  <a:pt x="76029" y="5963"/>
                </a:lnTo>
                <a:lnTo>
                  <a:pt x="75461" y="5672"/>
                </a:lnTo>
                <a:lnTo>
                  <a:pt x="74905" y="5394"/>
                </a:lnTo>
                <a:lnTo>
                  <a:pt x="74336" y="5116"/>
                </a:lnTo>
                <a:lnTo>
                  <a:pt x="73768" y="4851"/>
                </a:lnTo>
                <a:lnTo>
                  <a:pt x="73199" y="4586"/>
                </a:lnTo>
                <a:lnTo>
                  <a:pt x="72618" y="4333"/>
                </a:lnTo>
                <a:lnTo>
                  <a:pt x="72037" y="4080"/>
                </a:lnTo>
                <a:lnTo>
                  <a:pt x="71456" y="3840"/>
                </a:lnTo>
                <a:lnTo>
                  <a:pt x="70875" y="3600"/>
                </a:lnTo>
                <a:lnTo>
                  <a:pt x="70281" y="3373"/>
                </a:lnTo>
                <a:lnTo>
                  <a:pt x="69687" y="3146"/>
                </a:lnTo>
                <a:lnTo>
                  <a:pt x="69094" y="2931"/>
                </a:lnTo>
                <a:lnTo>
                  <a:pt x="68487" y="2729"/>
                </a:lnTo>
                <a:lnTo>
                  <a:pt x="67881" y="2527"/>
                </a:lnTo>
                <a:lnTo>
                  <a:pt x="67274" y="2337"/>
                </a:lnTo>
                <a:lnTo>
                  <a:pt x="66668" y="2148"/>
                </a:lnTo>
                <a:lnTo>
                  <a:pt x="66049" y="1971"/>
                </a:lnTo>
                <a:lnTo>
                  <a:pt x="65442" y="1807"/>
                </a:lnTo>
                <a:lnTo>
                  <a:pt x="64823" y="1642"/>
                </a:lnTo>
                <a:lnTo>
                  <a:pt x="64192" y="1478"/>
                </a:lnTo>
                <a:lnTo>
                  <a:pt x="63573" y="1339"/>
                </a:lnTo>
                <a:lnTo>
                  <a:pt x="62941" y="1188"/>
                </a:lnTo>
                <a:lnTo>
                  <a:pt x="62309" y="1061"/>
                </a:lnTo>
                <a:lnTo>
                  <a:pt x="61678" y="935"/>
                </a:lnTo>
                <a:lnTo>
                  <a:pt x="61033" y="821"/>
                </a:lnTo>
                <a:lnTo>
                  <a:pt x="60402" y="708"/>
                </a:lnTo>
                <a:lnTo>
                  <a:pt x="59757" y="607"/>
                </a:lnTo>
                <a:lnTo>
                  <a:pt x="59113" y="505"/>
                </a:lnTo>
                <a:lnTo>
                  <a:pt x="58456" y="417"/>
                </a:lnTo>
                <a:lnTo>
                  <a:pt x="57812" y="341"/>
                </a:lnTo>
                <a:lnTo>
                  <a:pt x="57155" y="278"/>
                </a:lnTo>
                <a:lnTo>
                  <a:pt x="56510" y="215"/>
                </a:lnTo>
                <a:lnTo>
                  <a:pt x="55853" y="152"/>
                </a:lnTo>
                <a:lnTo>
                  <a:pt x="55184" y="114"/>
                </a:lnTo>
                <a:lnTo>
                  <a:pt x="54527" y="76"/>
                </a:lnTo>
                <a:lnTo>
                  <a:pt x="53857" y="38"/>
                </a:lnTo>
                <a:lnTo>
                  <a:pt x="53200" y="25"/>
                </a:lnTo>
                <a:lnTo>
                  <a:pt x="52531" y="13"/>
                </a:lnTo>
                <a:lnTo>
                  <a:pt x="51861" y="0"/>
                </a:lnTo>
                <a:close/>
              </a:path>
            </a:pathLst>
          </a:cu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p56"/>
          <p:cNvSpPr/>
          <p:nvPr/>
        </p:nvSpPr>
        <p:spPr>
          <a:xfrm rot="10800000">
            <a:off x="1121448" y="4471623"/>
            <a:ext cx="283382" cy="575658"/>
          </a:xfrm>
          <a:custGeom>
            <a:avLst/>
            <a:gdLst/>
            <a:ahLst/>
            <a:cxnLst/>
            <a:rect l="l" t="t" r="r" b="b"/>
            <a:pathLst>
              <a:path w="43397" h="84968" extrusionOk="0">
                <a:moveTo>
                  <a:pt x="25066" y="20718"/>
                </a:moveTo>
                <a:lnTo>
                  <a:pt x="28098" y="21842"/>
                </a:lnTo>
                <a:lnTo>
                  <a:pt x="27769" y="21893"/>
                </a:lnTo>
                <a:lnTo>
                  <a:pt x="27466" y="21918"/>
                </a:lnTo>
                <a:lnTo>
                  <a:pt x="26885" y="21918"/>
                </a:lnTo>
                <a:lnTo>
                  <a:pt x="26619" y="21893"/>
                </a:lnTo>
                <a:lnTo>
                  <a:pt x="26379" y="21868"/>
                </a:lnTo>
                <a:lnTo>
                  <a:pt x="26152" y="21817"/>
                </a:lnTo>
                <a:lnTo>
                  <a:pt x="25937" y="21754"/>
                </a:lnTo>
                <a:lnTo>
                  <a:pt x="25760" y="21666"/>
                </a:lnTo>
                <a:lnTo>
                  <a:pt x="25583" y="21577"/>
                </a:lnTo>
                <a:lnTo>
                  <a:pt x="25445" y="21476"/>
                </a:lnTo>
                <a:lnTo>
                  <a:pt x="25318" y="21350"/>
                </a:lnTo>
                <a:lnTo>
                  <a:pt x="25217" y="21211"/>
                </a:lnTo>
                <a:lnTo>
                  <a:pt x="25141" y="21059"/>
                </a:lnTo>
                <a:lnTo>
                  <a:pt x="25091" y="20895"/>
                </a:lnTo>
                <a:lnTo>
                  <a:pt x="25066" y="20718"/>
                </a:lnTo>
                <a:close/>
                <a:moveTo>
                  <a:pt x="32532" y="17421"/>
                </a:moveTo>
                <a:lnTo>
                  <a:pt x="33138" y="17434"/>
                </a:lnTo>
                <a:lnTo>
                  <a:pt x="33757" y="17472"/>
                </a:lnTo>
                <a:lnTo>
                  <a:pt x="34364" y="17522"/>
                </a:lnTo>
                <a:lnTo>
                  <a:pt x="34983" y="17611"/>
                </a:lnTo>
                <a:lnTo>
                  <a:pt x="35589" y="17724"/>
                </a:lnTo>
                <a:lnTo>
                  <a:pt x="36183" y="17876"/>
                </a:lnTo>
                <a:lnTo>
                  <a:pt x="36777" y="18040"/>
                </a:lnTo>
                <a:lnTo>
                  <a:pt x="37371" y="18242"/>
                </a:lnTo>
                <a:lnTo>
                  <a:pt x="37939" y="18457"/>
                </a:lnTo>
                <a:lnTo>
                  <a:pt x="38217" y="18583"/>
                </a:lnTo>
                <a:lnTo>
                  <a:pt x="38495" y="18710"/>
                </a:lnTo>
                <a:lnTo>
                  <a:pt x="38773" y="18849"/>
                </a:lnTo>
                <a:lnTo>
                  <a:pt x="39038" y="18987"/>
                </a:lnTo>
                <a:lnTo>
                  <a:pt x="39316" y="19139"/>
                </a:lnTo>
                <a:lnTo>
                  <a:pt x="39569" y="19291"/>
                </a:lnTo>
                <a:lnTo>
                  <a:pt x="39834" y="19455"/>
                </a:lnTo>
                <a:lnTo>
                  <a:pt x="40087" y="19632"/>
                </a:lnTo>
                <a:lnTo>
                  <a:pt x="40327" y="19809"/>
                </a:lnTo>
                <a:lnTo>
                  <a:pt x="40567" y="19998"/>
                </a:lnTo>
                <a:lnTo>
                  <a:pt x="40807" y="20188"/>
                </a:lnTo>
                <a:lnTo>
                  <a:pt x="41034" y="20377"/>
                </a:lnTo>
                <a:lnTo>
                  <a:pt x="41262" y="20592"/>
                </a:lnTo>
                <a:lnTo>
                  <a:pt x="41477" y="20794"/>
                </a:lnTo>
                <a:lnTo>
                  <a:pt x="41679" y="21021"/>
                </a:lnTo>
                <a:lnTo>
                  <a:pt x="41881" y="21249"/>
                </a:lnTo>
                <a:lnTo>
                  <a:pt x="42083" y="21476"/>
                </a:lnTo>
                <a:lnTo>
                  <a:pt x="42273" y="21716"/>
                </a:lnTo>
                <a:lnTo>
                  <a:pt x="41173" y="21880"/>
                </a:lnTo>
                <a:lnTo>
                  <a:pt x="40087" y="22007"/>
                </a:lnTo>
                <a:lnTo>
                  <a:pt x="39013" y="22108"/>
                </a:lnTo>
                <a:lnTo>
                  <a:pt x="38470" y="22146"/>
                </a:lnTo>
                <a:lnTo>
                  <a:pt x="37927" y="22184"/>
                </a:lnTo>
                <a:lnTo>
                  <a:pt x="37396" y="22209"/>
                </a:lnTo>
                <a:lnTo>
                  <a:pt x="36853" y="22221"/>
                </a:lnTo>
                <a:lnTo>
                  <a:pt x="35261" y="22221"/>
                </a:lnTo>
                <a:lnTo>
                  <a:pt x="34718" y="22196"/>
                </a:lnTo>
                <a:lnTo>
                  <a:pt x="34187" y="22171"/>
                </a:lnTo>
                <a:lnTo>
                  <a:pt x="33656" y="22133"/>
                </a:lnTo>
                <a:lnTo>
                  <a:pt x="33126" y="22082"/>
                </a:lnTo>
                <a:lnTo>
                  <a:pt x="32608" y="22032"/>
                </a:lnTo>
                <a:lnTo>
                  <a:pt x="32077" y="21969"/>
                </a:lnTo>
                <a:lnTo>
                  <a:pt x="31547" y="21893"/>
                </a:lnTo>
                <a:lnTo>
                  <a:pt x="31029" y="21805"/>
                </a:lnTo>
                <a:lnTo>
                  <a:pt x="30498" y="21704"/>
                </a:lnTo>
                <a:lnTo>
                  <a:pt x="29980" y="21602"/>
                </a:lnTo>
                <a:lnTo>
                  <a:pt x="29449" y="21489"/>
                </a:lnTo>
                <a:lnTo>
                  <a:pt x="28931" y="21362"/>
                </a:lnTo>
                <a:lnTo>
                  <a:pt x="28401" y="21223"/>
                </a:lnTo>
                <a:lnTo>
                  <a:pt x="27883" y="21072"/>
                </a:lnTo>
                <a:lnTo>
                  <a:pt x="27365" y="20908"/>
                </a:lnTo>
                <a:lnTo>
                  <a:pt x="26847" y="20731"/>
                </a:lnTo>
                <a:lnTo>
                  <a:pt x="26329" y="20554"/>
                </a:lnTo>
                <a:lnTo>
                  <a:pt x="25811" y="20352"/>
                </a:lnTo>
                <a:lnTo>
                  <a:pt x="25293" y="20150"/>
                </a:lnTo>
                <a:lnTo>
                  <a:pt x="25482" y="19960"/>
                </a:lnTo>
                <a:lnTo>
                  <a:pt x="25672" y="19783"/>
                </a:lnTo>
                <a:lnTo>
                  <a:pt x="25874" y="19606"/>
                </a:lnTo>
                <a:lnTo>
                  <a:pt x="26076" y="19442"/>
                </a:lnTo>
                <a:lnTo>
                  <a:pt x="26291" y="19278"/>
                </a:lnTo>
                <a:lnTo>
                  <a:pt x="26506" y="19126"/>
                </a:lnTo>
                <a:lnTo>
                  <a:pt x="26733" y="18975"/>
                </a:lnTo>
                <a:lnTo>
                  <a:pt x="26973" y="18836"/>
                </a:lnTo>
                <a:lnTo>
                  <a:pt x="27213" y="18710"/>
                </a:lnTo>
                <a:lnTo>
                  <a:pt x="27453" y="18583"/>
                </a:lnTo>
                <a:lnTo>
                  <a:pt x="27706" y="18457"/>
                </a:lnTo>
                <a:lnTo>
                  <a:pt x="27959" y="18343"/>
                </a:lnTo>
                <a:lnTo>
                  <a:pt x="28224" y="18242"/>
                </a:lnTo>
                <a:lnTo>
                  <a:pt x="28477" y="18141"/>
                </a:lnTo>
                <a:lnTo>
                  <a:pt x="28755" y="18040"/>
                </a:lnTo>
                <a:lnTo>
                  <a:pt x="29020" y="17952"/>
                </a:lnTo>
                <a:lnTo>
                  <a:pt x="29576" y="17800"/>
                </a:lnTo>
                <a:lnTo>
                  <a:pt x="30157" y="17674"/>
                </a:lnTo>
                <a:lnTo>
                  <a:pt x="30738" y="17573"/>
                </a:lnTo>
                <a:lnTo>
                  <a:pt x="31332" y="17497"/>
                </a:lnTo>
                <a:lnTo>
                  <a:pt x="31926" y="17446"/>
                </a:lnTo>
                <a:lnTo>
                  <a:pt x="32532" y="17421"/>
                </a:lnTo>
                <a:close/>
                <a:moveTo>
                  <a:pt x="22109" y="20276"/>
                </a:moveTo>
                <a:lnTo>
                  <a:pt x="22754" y="20301"/>
                </a:lnTo>
                <a:lnTo>
                  <a:pt x="23410" y="20352"/>
                </a:lnTo>
                <a:lnTo>
                  <a:pt x="24067" y="20415"/>
                </a:lnTo>
                <a:lnTo>
                  <a:pt x="23613" y="20895"/>
                </a:lnTo>
                <a:lnTo>
                  <a:pt x="23145" y="21362"/>
                </a:lnTo>
                <a:lnTo>
                  <a:pt x="22665" y="21805"/>
                </a:lnTo>
                <a:lnTo>
                  <a:pt x="22185" y="22221"/>
                </a:lnTo>
                <a:lnTo>
                  <a:pt x="21705" y="22626"/>
                </a:lnTo>
                <a:lnTo>
                  <a:pt x="21200" y="23017"/>
                </a:lnTo>
                <a:lnTo>
                  <a:pt x="20707" y="23371"/>
                </a:lnTo>
                <a:lnTo>
                  <a:pt x="20189" y="23725"/>
                </a:lnTo>
                <a:lnTo>
                  <a:pt x="19671" y="24053"/>
                </a:lnTo>
                <a:lnTo>
                  <a:pt x="19153" y="24356"/>
                </a:lnTo>
                <a:lnTo>
                  <a:pt x="18622" y="24647"/>
                </a:lnTo>
                <a:lnTo>
                  <a:pt x="18092" y="24912"/>
                </a:lnTo>
                <a:lnTo>
                  <a:pt x="17548" y="25165"/>
                </a:lnTo>
                <a:lnTo>
                  <a:pt x="16993" y="25405"/>
                </a:lnTo>
                <a:lnTo>
                  <a:pt x="16437" y="25620"/>
                </a:lnTo>
                <a:lnTo>
                  <a:pt x="15881" y="25822"/>
                </a:lnTo>
                <a:lnTo>
                  <a:pt x="15312" y="25999"/>
                </a:lnTo>
                <a:lnTo>
                  <a:pt x="14731" y="26163"/>
                </a:lnTo>
                <a:lnTo>
                  <a:pt x="14150" y="26314"/>
                </a:lnTo>
                <a:lnTo>
                  <a:pt x="13569" y="26441"/>
                </a:lnTo>
                <a:lnTo>
                  <a:pt x="12975" y="26554"/>
                </a:lnTo>
                <a:lnTo>
                  <a:pt x="12369" y="26656"/>
                </a:lnTo>
                <a:lnTo>
                  <a:pt x="11762" y="26744"/>
                </a:lnTo>
                <a:lnTo>
                  <a:pt x="11156" y="26807"/>
                </a:lnTo>
                <a:lnTo>
                  <a:pt x="10537" y="26858"/>
                </a:lnTo>
                <a:lnTo>
                  <a:pt x="9918" y="26896"/>
                </a:lnTo>
                <a:lnTo>
                  <a:pt x="9286" y="26908"/>
                </a:lnTo>
                <a:lnTo>
                  <a:pt x="8654" y="26921"/>
                </a:lnTo>
                <a:lnTo>
                  <a:pt x="8023" y="26908"/>
                </a:lnTo>
                <a:lnTo>
                  <a:pt x="7378" y="26883"/>
                </a:lnTo>
                <a:lnTo>
                  <a:pt x="6734" y="26845"/>
                </a:lnTo>
                <a:lnTo>
                  <a:pt x="6077" y="26782"/>
                </a:lnTo>
                <a:lnTo>
                  <a:pt x="6557" y="26390"/>
                </a:lnTo>
                <a:lnTo>
                  <a:pt x="7050" y="25999"/>
                </a:lnTo>
                <a:lnTo>
                  <a:pt x="7555" y="25620"/>
                </a:lnTo>
                <a:lnTo>
                  <a:pt x="8048" y="25253"/>
                </a:lnTo>
                <a:lnTo>
                  <a:pt x="8553" y="24887"/>
                </a:lnTo>
                <a:lnTo>
                  <a:pt x="9059" y="24533"/>
                </a:lnTo>
                <a:lnTo>
                  <a:pt x="9577" y="24205"/>
                </a:lnTo>
                <a:lnTo>
                  <a:pt x="10082" y="23864"/>
                </a:lnTo>
                <a:lnTo>
                  <a:pt x="10600" y="23548"/>
                </a:lnTo>
                <a:lnTo>
                  <a:pt x="11131" y="23245"/>
                </a:lnTo>
                <a:lnTo>
                  <a:pt x="11649" y="22954"/>
                </a:lnTo>
                <a:lnTo>
                  <a:pt x="12192" y="22676"/>
                </a:lnTo>
                <a:lnTo>
                  <a:pt x="12722" y="22411"/>
                </a:lnTo>
                <a:lnTo>
                  <a:pt x="13266" y="22158"/>
                </a:lnTo>
                <a:lnTo>
                  <a:pt x="13809" y="21918"/>
                </a:lnTo>
                <a:lnTo>
                  <a:pt x="14365" y="21691"/>
                </a:lnTo>
                <a:lnTo>
                  <a:pt x="14921" y="21476"/>
                </a:lnTo>
                <a:lnTo>
                  <a:pt x="15489" y="21287"/>
                </a:lnTo>
                <a:lnTo>
                  <a:pt x="16058" y="21110"/>
                </a:lnTo>
                <a:lnTo>
                  <a:pt x="16639" y="20946"/>
                </a:lnTo>
                <a:lnTo>
                  <a:pt x="17220" y="20794"/>
                </a:lnTo>
                <a:lnTo>
                  <a:pt x="17801" y="20668"/>
                </a:lnTo>
                <a:lnTo>
                  <a:pt x="18395" y="20554"/>
                </a:lnTo>
                <a:lnTo>
                  <a:pt x="19001" y="20466"/>
                </a:lnTo>
                <a:lnTo>
                  <a:pt x="19608" y="20390"/>
                </a:lnTo>
                <a:lnTo>
                  <a:pt x="20227" y="20327"/>
                </a:lnTo>
                <a:lnTo>
                  <a:pt x="20846" y="20289"/>
                </a:lnTo>
                <a:lnTo>
                  <a:pt x="21478" y="20276"/>
                </a:lnTo>
                <a:close/>
                <a:moveTo>
                  <a:pt x="25533" y="22424"/>
                </a:moveTo>
                <a:lnTo>
                  <a:pt x="26051" y="22449"/>
                </a:lnTo>
                <a:lnTo>
                  <a:pt x="26569" y="22487"/>
                </a:lnTo>
                <a:lnTo>
                  <a:pt x="27087" y="22537"/>
                </a:lnTo>
                <a:lnTo>
                  <a:pt x="27605" y="22626"/>
                </a:lnTo>
                <a:lnTo>
                  <a:pt x="28123" y="22727"/>
                </a:lnTo>
                <a:lnTo>
                  <a:pt x="28641" y="22866"/>
                </a:lnTo>
                <a:lnTo>
                  <a:pt x="29159" y="23005"/>
                </a:lnTo>
                <a:lnTo>
                  <a:pt x="29664" y="23182"/>
                </a:lnTo>
                <a:lnTo>
                  <a:pt x="30169" y="23371"/>
                </a:lnTo>
                <a:lnTo>
                  <a:pt x="30675" y="23586"/>
                </a:lnTo>
                <a:lnTo>
                  <a:pt x="31168" y="23813"/>
                </a:lnTo>
                <a:lnTo>
                  <a:pt x="31660" y="24053"/>
                </a:lnTo>
                <a:lnTo>
                  <a:pt x="32140" y="24318"/>
                </a:lnTo>
                <a:lnTo>
                  <a:pt x="32620" y="24609"/>
                </a:lnTo>
                <a:lnTo>
                  <a:pt x="33075" y="24912"/>
                </a:lnTo>
                <a:lnTo>
                  <a:pt x="33543" y="25228"/>
                </a:lnTo>
                <a:lnTo>
                  <a:pt x="33985" y="25569"/>
                </a:lnTo>
                <a:lnTo>
                  <a:pt x="34427" y="25923"/>
                </a:lnTo>
                <a:lnTo>
                  <a:pt x="34857" y="26289"/>
                </a:lnTo>
                <a:lnTo>
                  <a:pt x="35273" y="26668"/>
                </a:lnTo>
                <a:lnTo>
                  <a:pt x="35678" y="27060"/>
                </a:lnTo>
                <a:lnTo>
                  <a:pt x="36069" y="27477"/>
                </a:lnTo>
                <a:lnTo>
                  <a:pt x="36436" y="27894"/>
                </a:lnTo>
                <a:lnTo>
                  <a:pt x="36802" y="28336"/>
                </a:lnTo>
                <a:lnTo>
                  <a:pt x="37143" y="28778"/>
                </a:lnTo>
                <a:lnTo>
                  <a:pt x="37484" y="29245"/>
                </a:lnTo>
                <a:lnTo>
                  <a:pt x="37788" y="29713"/>
                </a:lnTo>
                <a:lnTo>
                  <a:pt x="38091" y="30193"/>
                </a:lnTo>
                <a:lnTo>
                  <a:pt x="38369" y="30685"/>
                </a:lnTo>
                <a:lnTo>
                  <a:pt x="38634" y="31191"/>
                </a:lnTo>
                <a:lnTo>
                  <a:pt x="38874" y="31709"/>
                </a:lnTo>
                <a:lnTo>
                  <a:pt x="38571" y="31658"/>
                </a:lnTo>
                <a:lnTo>
                  <a:pt x="38255" y="31582"/>
                </a:lnTo>
                <a:lnTo>
                  <a:pt x="37901" y="31481"/>
                </a:lnTo>
                <a:lnTo>
                  <a:pt x="37522" y="31367"/>
                </a:lnTo>
                <a:lnTo>
                  <a:pt x="37131" y="31229"/>
                </a:lnTo>
                <a:lnTo>
                  <a:pt x="36701" y="31064"/>
                </a:lnTo>
                <a:lnTo>
                  <a:pt x="36259" y="30875"/>
                </a:lnTo>
                <a:lnTo>
                  <a:pt x="35804" y="30673"/>
                </a:lnTo>
                <a:lnTo>
                  <a:pt x="35324" y="30458"/>
                </a:lnTo>
                <a:lnTo>
                  <a:pt x="34831" y="30218"/>
                </a:lnTo>
                <a:lnTo>
                  <a:pt x="34339" y="29965"/>
                </a:lnTo>
                <a:lnTo>
                  <a:pt x="33821" y="29700"/>
                </a:lnTo>
                <a:lnTo>
                  <a:pt x="33303" y="29409"/>
                </a:lnTo>
                <a:lnTo>
                  <a:pt x="32785" y="29119"/>
                </a:lnTo>
                <a:lnTo>
                  <a:pt x="32254" y="28803"/>
                </a:lnTo>
                <a:lnTo>
                  <a:pt x="31736" y="28475"/>
                </a:lnTo>
                <a:lnTo>
                  <a:pt x="31205" y="28146"/>
                </a:lnTo>
                <a:lnTo>
                  <a:pt x="30687" y="27805"/>
                </a:lnTo>
                <a:lnTo>
                  <a:pt x="30182" y="27451"/>
                </a:lnTo>
                <a:lnTo>
                  <a:pt x="29677" y="27085"/>
                </a:lnTo>
                <a:lnTo>
                  <a:pt x="29171" y="26719"/>
                </a:lnTo>
                <a:lnTo>
                  <a:pt x="28691" y="26352"/>
                </a:lnTo>
                <a:lnTo>
                  <a:pt x="28224" y="25961"/>
                </a:lnTo>
                <a:lnTo>
                  <a:pt x="27769" y="25582"/>
                </a:lnTo>
                <a:lnTo>
                  <a:pt x="27340" y="25190"/>
                </a:lnTo>
                <a:lnTo>
                  <a:pt x="26935" y="24799"/>
                </a:lnTo>
                <a:lnTo>
                  <a:pt x="26544" y="24407"/>
                </a:lnTo>
                <a:lnTo>
                  <a:pt x="26177" y="24015"/>
                </a:lnTo>
                <a:lnTo>
                  <a:pt x="25836" y="23611"/>
                </a:lnTo>
                <a:lnTo>
                  <a:pt x="25533" y="23219"/>
                </a:lnTo>
                <a:lnTo>
                  <a:pt x="25255" y="22828"/>
                </a:lnTo>
                <a:lnTo>
                  <a:pt x="25015" y="22436"/>
                </a:lnTo>
                <a:lnTo>
                  <a:pt x="25533" y="22424"/>
                </a:lnTo>
                <a:close/>
                <a:moveTo>
                  <a:pt x="19444" y="29991"/>
                </a:moveTo>
                <a:lnTo>
                  <a:pt x="20025" y="30003"/>
                </a:lnTo>
                <a:lnTo>
                  <a:pt x="20568" y="30028"/>
                </a:lnTo>
                <a:lnTo>
                  <a:pt x="21086" y="30079"/>
                </a:lnTo>
                <a:lnTo>
                  <a:pt x="21566" y="30155"/>
                </a:lnTo>
                <a:lnTo>
                  <a:pt x="21996" y="30243"/>
                </a:lnTo>
                <a:lnTo>
                  <a:pt x="22198" y="30294"/>
                </a:lnTo>
                <a:lnTo>
                  <a:pt x="22400" y="30357"/>
                </a:lnTo>
                <a:lnTo>
                  <a:pt x="21718" y="30837"/>
                </a:lnTo>
                <a:lnTo>
                  <a:pt x="21035" y="31292"/>
                </a:lnTo>
                <a:lnTo>
                  <a:pt x="20353" y="31721"/>
                </a:lnTo>
                <a:lnTo>
                  <a:pt x="19658" y="32125"/>
                </a:lnTo>
                <a:lnTo>
                  <a:pt x="18963" y="32517"/>
                </a:lnTo>
                <a:lnTo>
                  <a:pt x="18269" y="32883"/>
                </a:lnTo>
                <a:lnTo>
                  <a:pt x="17574" y="33224"/>
                </a:lnTo>
                <a:lnTo>
                  <a:pt x="16879" y="33540"/>
                </a:lnTo>
                <a:lnTo>
                  <a:pt x="16171" y="33843"/>
                </a:lnTo>
                <a:lnTo>
                  <a:pt x="15477" y="34121"/>
                </a:lnTo>
                <a:lnTo>
                  <a:pt x="14782" y="34374"/>
                </a:lnTo>
                <a:lnTo>
                  <a:pt x="14100" y="34601"/>
                </a:lnTo>
                <a:lnTo>
                  <a:pt x="13405" y="34816"/>
                </a:lnTo>
                <a:lnTo>
                  <a:pt x="12722" y="35006"/>
                </a:lnTo>
                <a:lnTo>
                  <a:pt x="12053" y="35170"/>
                </a:lnTo>
                <a:lnTo>
                  <a:pt x="11383" y="35321"/>
                </a:lnTo>
                <a:lnTo>
                  <a:pt x="10714" y="35435"/>
                </a:lnTo>
                <a:lnTo>
                  <a:pt x="10057" y="35536"/>
                </a:lnTo>
                <a:lnTo>
                  <a:pt x="9412" y="35625"/>
                </a:lnTo>
                <a:lnTo>
                  <a:pt x="8768" y="35675"/>
                </a:lnTo>
                <a:lnTo>
                  <a:pt x="8149" y="35726"/>
                </a:lnTo>
                <a:lnTo>
                  <a:pt x="7530" y="35738"/>
                </a:lnTo>
                <a:lnTo>
                  <a:pt x="6924" y="35738"/>
                </a:lnTo>
                <a:lnTo>
                  <a:pt x="6330" y="35713"/>
                </a:lnTo>
                <a:lnTo>
                  <a:pt x="5761" y="35663"/>
                </a:lnTo>
                <a:lnTo>
                  <a:pt x="5193" y="35599"/>
                </a:lnTo>
                <a:lnTo>
                  <a:pt x="4650" y="35511"/>
                </a:lnTo>
                <a:lnTo>
                  <a:pt x="4119" y="35397"/>
                </a:lnTo>
                <a:lnTo>
                  <a:pt x="3601" y="35271"/>
                </a:lnTo>
                <a:lnTo>
                  <a:pt x="3108" y="35119"/>
                </a:lnTo>
                <a:lnTo>
                  <a:pt x="2628" y="34943"/>
                </a:lnTo>
                <a:lnTo>
                  <a:pt x="2161" y="34753"/>
                </a:lnTo>
                <a:lnTo>
                  <a:pt x="2616" y="34437"/>
                </a:lnTo>
                <a:lnTo>
                  <a:pt x="3096" y="34134"/>
                </a:lnTo>
                <a:lnTo>
                  <a:pt x="3614" y="33831"/>
                </a:lnTo>
                <a:lnTo>
                  <a:pt x="4169" y="33540"/>
                </a:lnTo>
                <a:lnTo>
                  <a:pt x="4751" y="33262"/>
                </a:lnTo>
                <a:lnTo>
                  <a:pt x="5370" y="32984"/>
                </a:lnTo>
                <a:lnTo>
                  <a:pt x="6014" y="32719"/>
                </a:lnTo>
                <a:lnTo>
                  <a:pt x="6671" y="32454"/>
                </a:lnTo>
                <a:lnTo>
                  <a:pt x="7366" y="32214"/>
                </a:lnTo>
                <a:lnTo>
                  <a:pt x="8061" y="31974"/>
                </a:lnTo>
                <a:lnTo>
                  <a:pt x="8781" y="31746"/>
                </a:lnTo>
                <a:lnTo>
                  <a:pt x="9514" y="31532"/>
                </a:lnTo>
                <a:lnTo>
                  <a:pt x="10246" y="31330"/>
                </a:lnTo>
                <a:lnTo>
                  <a:pt x="10992" y="31140"/>
                </a:lnTo>
                <a:lnTo>
                  <a:pt x="11737" y="30963"/>
                </a:lnTo>
                <a:lnTo>
                  <a:pt x="12495" y="30799"/>
                </a:lnTo>
                <a:lnTo>
                  <a:pt x="13240" y="30647"/>
                </a:lnTo>
                <a:lnTo>
                  <a:pt x="13986" y="30508"/>
                </a:lnTo>
                <a:lnTo>
                  <a:pt x="14719" y="30382"/>
                </a:lnTo>
                <a:lnTo>
                  <a:pt x="15439" y="30281"/>
                </a:lnTo>
                <a:lnTo>
                  <a:pt x="16159" y="30193"/>
                </a:lnTo>
                <a:lnTo>
                  <a:pt x="16854" y="30117"/>
                </a:lnTo>
                <a:lnTo>
                  <a:pt x="17536" y="30054"/>
                </a:lnTo>
                <a:lnTo>
                  <a:pt x="18193" y="30016"/>
                </a:lnTo>
                <a:lnTo>
                  <a:pt x="18837" y="29991"/>
                </a:lnTo>
                <a:close/>
                <a:moveTo>
                  <a:pt x="26885" y="32833"/>
                </a:moveTo>
                <a:lnTo>
                  <a:pt x="27213" y="32845"/>
                </a:lnTo>
                <a:lnTo>
                  <a:pt x="27529" y="32858"/>
                </a:lnTo>
                <a:lnTo>
                  <a:pt x="27858" y="32883"/>
                </a:lnTo>
                <a:lnTo>
                  <a:pt x="28173" y="32921"/>
                </a:lnTo>
                <a:lnTo>
                  <a:pt x="28502" y="32972"/>
                </a:lnTo>
                <a:lnTo>
                  <a:pt x="28843" y="33022"/>
                </a:lnTo>
                <a:lnTo>
                  <a:pt x="29171" y="33086"/>
                </a:lnTo>
                <a:lnTo>
                  <a:pt x="29513" y="33161"/>
                </a:lnTo>
                <a:lnTo>
                  <a:pt x="30182" y="33326"/>
                </a:lnTo>
                <a:lnTo>
                  <a:pt x="30864" y="33515"/>
                </a:lnTo>
                <a:lnTo>
                  <a:pt x="31547" y="33742"/>
                </a:lnTo>
                <a:lnTo>
                  <a:pt x="32216" y="34008"/>
                </a:lnTo>
                <a:lnTo>
                  <a:pt x="32898" y="34286"/>
                </a:lnTo>
                <a:lnTo>
                  <a:pt x="33568" y="34601"/>
                </a:lnTo>
                <a:lnTo>
                  <a:pt x="34238" y="34930"/>
                </a:lnTo>
                <a:lnTo>
                  <a:pt x="34894" y="35284"/>
                </a:lnTo>
                <a:lnTo>
                  <a:pt x="35539" y="35663"/>
                </a:lnTo>
                <a:lnTo>
                  <a:pt x="36170" y="36067"/>
                </a:lnTo>
                <a:lnTo>
                  <a:pt x="36790" y="36484"/>
                </a:lnTo>
                <a:lnTo>
                  <a:pt x="37383" y="36913"/>
                </a:lnTo>
                <a:lnTo>
                  <a:pt x="37964" y="37368"/>
                </a:lnTo>
                <a:lnTo>
                  <a:pt x="38520" y="37823"/>
                </a:lnTo>
                <a:lnTo>
                  <a:pt x="39064" y="38303"/>
                </a:lnTo>
                <a:lnTo>
                  <a:pt x="39569" y="38795"/>
                </a:lnTo>
                <a:lnTo>
                  <a:pt x="40049" y="39301"/>
                </a:lnTo>
                <a:lnTo>
                  <a:pt x="40491" y="39806"/>
                </a:lnTo>
                <a:lnTo>
                  <a:pt x="40706" y="40071"/>
                </a:lnTo>
                <a:lnTo>
                  <a:pt x="40908" y="40324"/>
                </a:lnTo>
                <a:lnTo>
                  <a:pt x="41110" y="40589"/>
                </a:lnTo>
                <a:lnTo>
                  <a:pt x="41300" y="40855"/>
                </a:lnTo>
                <a:lnTo>
                  <a:pt x="41477" y="41120"/>
                </a:lnTo>
                <a:lnTo>
                  <a:pt x="41641" y="41385"/>
                </a:lnTo>
                <a:lnTo>
                  <a:pt x="41805" y="41650"/>
                </a:lnTo>
                <a:lnTo>
                  <a:pt x="41944" y="41916"/>
                </a:lnTo>
                <a:lnTo>
                  <a:pt x="41312" y="41764"/>
                </a:lnTo>
                <a:lnTo>
                  <a:pt x="40693" y="41600"/>
                </a:lnTo>
                <a:lnTo>
                  <a:pt x="40062" y="41423"/>
                </a:lnTo>
                <a:lnTo>
                  <a:pt x="39443" y="41246"/>
                </a:lnTo>
                <a:lnTo>
                  <a:pt x="38836" y="41057"/>
                </a:lnTo>
                <a:lnTo>
                  <a:pt x="38230" y="40855"/>
                </a:lnTo>
                <a:lnTo>
                  <a:pt x="37623" y="40652"/>
                </a:lnTo>
                <a:lnTo>
                  <a:pt x="37017" y="40438"/>
                </a:lnTo>
                <a:lnTo>
                  <a:pt x="36423" y="40223"/>
                </a:lnTo>
                <a:lnTo>
                  <a:pt x="35829" y="39996"/>
                </a:lnTo>
                <a:lnTo>
                  <a:pt x="35236" y="39768"/>
                </a:lnTo>
                <a:lnTo>
                  <a:pt x="34654" y="39516"/>
                </a:lnTo>
                <a:lnTo>
                  <a:pt x="33492" y="39023"/>
                </a:lnTo>
                <a:lnTo>
                  <a:pt x="32342" y="38492"/>
                </a:lnTo>
                <a:lnTo>
                  <a:pt x="31193" y="37936"/>
                </a:lnTo>
                <a:lnTo>
                  <a:pt x="30068" y="37368"/>
                </a:lnTo>
                <a:lnTo>
                  <a:pt x="28944" y="36762"/>
                </a:lnTo>
                <a:lnTo>
                  <a:pt x="27832" y="36155"/>
                </a:lnTo>
                <a:lnTo>
                  <a:pt x="26733" y="35511"/>
                </a:lnTo>
                <a:lnTo>
                  <a:pt x="25621" y="34867"/>
                </a:lnTo>
                <a:lnTo>
                  <a:pt x="24535" y="34197"/>
                </a:lnTo>
                <a:lnTo>
                  <a:pt x="23448" y="33528"/>
                </a:lnTo>
                <a:lnTo>
                  <a:pt x="23701" y="33401"/>
                </a:lnTo>
                <a:lnTo>
                  <a:pt x="23966" y="33300"/>
                </a:lnTo>
                <a:lnTo>
                  <a:pt x="24232" y="33199"/>
                </a:lnTo>
                <a:lnTo>
                  <a:pt x="24510" y="33123"/>
                </a:lnTo>
                <a:lnTo>
                  <a:pt x="24788" y="33048"/>
                </a:lnTo>
                <a:lnTo>
                  <a:pt x="25078" y="32984"/>
                </a:lnTo>
                <a:lnTo>
                  <a:pt x="25369" y="32934"/>
                </a:lnTo>
                <a:lnTo>
                  <a:pt x="25659" y="32896"/>
                </a:lnTo>
                <a:lnTo>
                  <a:pt x="25962" y="32871"/>
                </a:lnTo>
                <a:lnTo>
                  <a:pt x="26266" y="32845"/>
                </a:lnTo>
                <a:lnTo>
                  <a:pt x="26582" y="32833"/>
                </a:lnTo>
                <a:close/>
                <a:moveTo>
                  <a:pt x="19216" y="38593"/>
                </a:moveTo>
                <a:lnTo>
                  <a:pt x="19772" y="38619"/>
                </a:lnTo>
                <a:lnTo>
                  <a:pt x="20341" y="38644"/>
                </a:lnTo>
                <a:lnTo>
                  <a:pt x="20025" y="38934"/>
                </a:lnTo>
                <a:lnTo>
                  <a:pt x="19684" y="39225"/>
                </a:lnTo>
                <a:lnTo>
                  <a:pt x="19317" y="39516"/>
                </a:lnTo>
                <a:lnTo>
                  <a:pt x="18913" y="39793"/>
                </a:lnTo>
                <a:lnTo>
                  <a:pt x="18496" y="40071"/>
                </a:lnTo>
                <a:lnTo>
                  <a:pt x="18066" y="40337"/>
                </a:lnTo>
                <a:lnTo>
                  <a:pt x="17599" y="40602"/>
                </a:lnTo>
                <a:lnTo>
                  <a:pt x="17132" y="40855"/>
                </a:lnTo>
                <a:lnTo>
                  <a:pt x="16626" y="41095"/>
                </a:lnTo>
                <a:lnTo>
                  <a:pt x="16121" y="41335"/>
                </a:lnTo>
                <a:lnTo>
                  <a:pt x="15590" y="41562"/>
                </a:lnTo>
                <a:lnTo>
                  <a:pt x="15060" y="41777"/>
                </a:lnTo>
                <a:lnTo>
                  <a:pt x="14504" y="41979"/>
                </a:lnTo>
                <a:lnTo>
                  <a:pt x="13948" y="42168"/>
                </a:lnTo>
                <a:lnTo>
                  <a:pt x="13379" y="42345"/>
                </a:lnTo>
                <a:lnTo>
                  <a:pt x="12811" y="42509"/>
                </a:lnTo>
                <a:lnTo>
                  <a:pt x="12230" y="42648"/>
                </a:lnTo>
                <a:lnTo>
                  <a:pt x="11649" y="42787"/>
                </a:lnTo>
                <a:lnTo>
                  <a:pt x="11067" y="42901"/>
                </a:lnTo>
                <a:lnTo>
                  <a:pt x="10474" y="43002"/>
                </a:lnTo>
                <a:lnTo>
                  <a:pt x="9893" y="43091"/>
                </a:lnTo>
                <a:lnTo>
                  <a:pt x="9311" y="43154"/>
                </a:lnTo>
                <a:lnTo>
                  <a:pt x="8743" y="43192"/>
                </a:lnTo>
                <a:lnTo>
                  <a:pt x="8162" y="43217"/>
                </a:lnTo>
                <a:lnTo>
                  <a:pt x="7606" y="43230"/>
                </a:lnTo>
                <a:lnTo>
                  <a:pt x="7050" y="43217"/>
                </a:lnTo>
                <a:lnTo>
                  <a:pt x="6494" y="43179"/>
                </a:lnTo>
                <a:lnTo>
                  <a:pt x="5963" y="43116"/>
                </a:lnTo>
                <a:lnTo>
                  <a:pt x="5445" y="43040"/>
                </a:lnTo>
                <a:lnTo>
                  <a:pt x="4940" y="42926"/>
                </a:lnTo>
                <a:lnTo>
                  <a:pt x="4447" y="42800"/>
                </a:lnTo>
                <a:lnTo>
                  <a:pt x="3980" y="42648"/>
                </a:lnTo>
                <a:lnTo>
                  <a:pt x="4447" y="42383"/>
                </a:lnTo>
                <a:lnTo>
                  <a:pt x="4927" y="42130"/>
                </a:lnTo>
                <a:lnTo>
                  <a:pt x="5395" y="41878"/>
                </a:lnTo>
                <a:lnTo>
                  <a:pt x="5875" y="41638"/>
                </a:lnTo>
                <a:lnTo>
                  <a:pt x="6355" y="41410"/>
                </a:lnTo>
                <a:lnTo>
                  <a:pt x="6835" y="41183"/>
                </a:lnTo>
                <a:lnTo>
                  <a:pt x="7328" y="40968"/>
                </a:lnTo>
                <a:lnTo>
                  <a:pt x="7808" y="40766"/>
                </a:lnTo>
                <a:lnTo>
                  <a:pt x="8301" y="40564"/>
                </a:lnTo>
                <a:lnTo>
                  <a:pt x="8793" y="40375"/>
                </a:lnTo>
                <a:lnTo>
                  <a:pt x="9286" y="40198"/>
                </a:lnTo>
                <a:lnTo>
                  <a:pt x="9779" y="40033"/>
                </a:lnTo>
                <a:lnTo>
                  <a:pt x="10284" y="39869"/>
                </a:lnTo>
                <a:lnTo>
                  <a:pt x="10789" y="39718"/>
                </a:lnTo>
                <a:lnTo>
                  <a:pt x="11295" y="39579"/>
                </a:lnTo>
                <a:lnTo>
                  <a:pt x="11800" y="39440"/>
                </a:lnTo>
                <a:lnTo>
                  <a:pt x="12306" y="39326"/>
                </a:lnTo>
                <a:lnTo>
                  <a:pt x="12824" y="39212"/>
                </a:lnTo>
                <a:lnTo>
                  <a:pt x="13341" y="39099"/>
                </a:lnTo>
                <a:lnTo>
                  <a:pt x="13859" y="39010"/>
                </a:lnTo>
                <a:lnTo>
                  <a:pt x="14377" y="38922"/>
                </a:lnTo>
                <a:lnTo>
                  <a:pt x="14908" y="38846"/>
                </a:lnTo>
                <a:lnTo>
                  <a:pt x="15426" y="38783"/>
                </a:lnTo>
                <a:lnTo>
                  <a:pt x="15957" y="38732"/>
                </a:lnTo>
                <a:lnTo>
                  <a:pt x="16500" y="38682"/>
                </a:lnTo>
                <a:lnTo>
                  <a:pt x="17031" y="38644"/>
                </a:lnTo>
                <a:lnTo>
                  <a:pt x="17574" y="38619"/>
                </a:lnTo>
                <a:lnTo>
                  <a:pt x="18117" y="38606"/>
                </a:lnTo>
                <a:lnTo>
                  <a:pt x="18673" y="38593"/>
                </a:lnTo>
                <a:close/>
                <a:moveTo>
                  <a:pt x="23840" y="41663"/>
                </a:moveTo>
                <a:lnTo>
                  <a:pt x="24307" y="41676"/>
                </a:lnTo>
                <a:lnTo>
                  <a:pt x="24762" y="41714"/>
                </a:lnTo>
                <a:lnTo>
                  <a:pt x="25217" y="41751"/>
                </a:lnTo>
                <a:lnTo>
                  <a:pt x="25672" y="41815"/>
                </a:lnTo>
                <a:lnTo>
                  <a:pt x="26114" y="41890"/>
                </a:lnTo>
                <a:lnTo>
                  <a:pt x="26556" y="41992"/>
                </a:lnTo>
                <a:lnTo>
                  <a:pt x="26986" y="42093"/>
                </a:lnTo>
                <a:lnTo>
                  <a:pt x="27403" y="42206"/>
                </a:lnTo>
                <a:lnTo>
                  <a:pt x="27832" y="42333"/>
                </a:lnTo>
                <a:lnTo>
                  <a:pt x="28249" y="42484"/>
                </a:lnTo>
                <a:lnTo>
                  <a:pt x="28653" y="42636"/>
                </a:lnTo>
                <a:lnTo>
                  <a:pt x="29058" y="42800"/>
                </a:lnTo>
                <a:lnTo>
                  <a:pt x="29462" y="42977"/>
                </a:lnTo>
                <a:lnTo>
                  <a:pt x="29854" y="43166"/>
                </a:lnTo>
                <a:lnTo>
                  <a:pt x="30258" y="43356"/>
                </a:lnTo>
                <a:lnTo>
                  <a:pt x="30637" y="43571"/>
                </a:lnTo>
                <a:lnTo>
                  <a:pt x="31029" y="43785"/>
                </a:lnTo>
                <a:lnTo>
                  <a:pt x="31408" y="44013"/>
                </a:lnTo>
                <a:lnTo>
                  <a:pt x="31787" y="44240"/>
                </a:lnTo>
                <a:lnTo>
                  <a:pt x="32166" y="44493"/>
                </a:lnTo>
                <a:lnTo>
                  <a:pt x="32911" y="44998"/>
                </a:lnTo>
                <a:lnTo>
                  <a:pt x="33644" y="45529"/>
                </a:lnTo>
                <a:lnTo>
                  <a:pt x="34364" y="46084"/>
                </a:lnTo>
                <a:lnTo>
                  <a:pt x="33454" y="46135"/>
                </a:lnTo>
                <a:lnTo>
                  <a:pt x="32999" y="46148"/>
                </a:lnTo>
                <a:lnTo>
                  <a:pt x="32102" y="46148"/>
                </a:lnTo>
                <a:lnTo>
                  <a:pt x="31660" y="46135"/>
                </a:lnTo>
                <a:lnTo>
                  <a:pt x="31205" y="46110"/>
                </a:lnTo>
                <a:lnTo>
                  <a:pt x="30763" y="46084"/>
                </a:lnTo>
                <a:lnTo>
                  <a:pt x="30334" y="46034"/>
                </a:lnTo>
                <a:lnTo>
                  <a:pt x="29892" y="45996"/>
                </a:lnTo>
                <a:lnTo>
                  <a:pt x="29449" y="45933"/>
                </a:lnTo>
                <a:lnTo>
                  <a:pt x="29020" y="45870"/>
                </a:lnTo>
                <a:lnTo>
                  <a:pt x="28590" y="45781"/>
                </a:lnTo>
                <a:lnTo>
                  <a:pt x="28161" y="45693"/>
                </a:lnTo>
                <a:lnTo>
                  <a:pt x="27731" y="45592"/>
                </a:lnTo>
                <a:lnTo>
                  <a:pt x="27314" y="45478"/>
                </a:lnTo>
                <a:lnTo>
                  <a:pt x="26897" y="45364"/>
                </a:lnTo>
                <a:lnTo>
                  <a:pt x="26468" y="45225"/>
                </a:lnTo>
                <a:lnTo>
                  <a:pt x="26051" y="45074"/>
                </a:lnTo>
                <a:lnTo>
                  <a:pt x="25647" y="44922"/>
                </a:lnTo>
                <a:lnTo>
                  <a:pt x="25230" y="44745"/>
                </a:lnTo>
                <a:lnTo>
                  <a:pt x="24825" y="44556"/>
                </a:lnTo>
                <a:lnTo>
                  <a:pt x="24421" y="44366"/>
                </a:lnTo>
                <a:lnTo>
                  <a:pt x="24017" y="44152"/>
                </a:lnTo>
                <a:lnTo>
                  <a:pt x="23613" y="43924"/>
                </a:lnTo>
                <a:lnTo>
                  <a:pt x="23208" y="43684"/>
                </a:lnTo>
                <a:lnTo>
                  <a:pt x="22817" y="43432"/>
                </a:lnTo>
                <a:lnTo>
                  <a:pt x="22425" y="43154"/>
                </a:lnTo>
                <a:lnTo>
                  <a:pt x="22033" y="42876"/>
                </a:lnTo>
                <a:lnTo>
                  <a:pt x="21642" y="42573"/>
                </a:lnTo>
                <a:lnTo>
                  <a:pt x="21250" y="42257"/>
                </a:lnTo>
                <a:lnTo>
                  <a:pt x="20871" y="41928"/>
                </a:lnTo>
                <a:lnTo>
                  <a:pt x="21389" y="41840"/>
                </a:lnTo>
                <a:lnTo>
                  <a:pt x="21894" y="41764"/>
                </a:lnTo>
                <a:lnTo>
                  <a:pt x="22387" y="41714"/>
                </a:lnTo>
                <a:lnTo>
                  <a:pt x="22880" y="41676"/>
                </a:lnTo>
                <a:lnTo>
                  <a:pt x="23360" y="41663"/>
                </a:lnTo>
                <a:close/>
                <a:moveTo>
                  <a:pt x="2439" y="47247"/>
                </a:moveTo>
                <a:lnTo>
                  <a:pt x="3020" y="47272"/>
                </a:lnTo>
                <a:lnTo>
                  <a:pt x="3588" y="47297"/>
                </a:lnTo>
                <a:lnTo>
                  <a:pt x="4157" y="47348"/>
                </a:lnTo>
                <a:lnTo>
                  <a:pt x="4713" y="47424"/>
                </a:lnTo>
                <a:lnTo>
                  <a:pt x="5256" y="47499"/>
                </a:lnTo>
                <a:lnTo>
                  <a:pt x="5799" y="47588"/>
                </a:lnTo>
                <a:lnTo>
                  <a:pt x="6342" y="47701"/>
                </a:lnTo>
                <a:lnTo>
                  <a:pt x="6873" y="47815"/>
                </a:lnTo>
                <a:lnTo>
                  <a:pt x="7391" y="47954"/>
                </a:lnTo>
                <a:lnTo>
                  <a:pt x="7896" y="48106"/>
                </a:lnTo>
                <a:lnTo>
                  <a:pt x="8414" y="48270"/>
                </a:lnTo>
                <a:lnTo>
                  <a:pt x="8907" y="48434"/>
                </a:lnTo>
                <a:lnTo>
                  <a:pt x="9400" y="48624"/>
                </a:lnTo>
                <a:lnTo>
                  <a:pt x="9893" y="48826"/>
                </a:lnTo>
                <a:lnTo>
                  <a:pt x="10373" y="49041"/>
                </a:lnTo>
                <a:lnTo>
                  <a:pt x="10853" y="49268"/>
                </a:lnTo>
                <a:lnTo>
                  <a:pt x="11320" y="49495"/>
                </a:lnTo>
                <a:lnTo>
                  <a:pt x="11788" y="49748"/>
                </a:lnTo>
                <a:lnTo>
                  <a:pt x="12255" y="50013"/>
                </a:lnTo>
                <a:lnTo>
                  <a:pt x="12697" y="50279"/>
                </a:lnTo>
                <a:lnTo>
                  <a:pt x="13152" y="50569"/>
                </a:lnTo>
                <a:lnTo>
                  <a:pt x="13594" y="50860"/>
                </a:lnTo>
                <a:lnTo>
                  <a:pt x="14036" y="51163"/>
                </a:lnTo>
                <a:lnTo>
                  <a:pt x="14479" y="51479"/>
                </a:lnTo>
                <a:lnTo>
                  <a:pt x="14908" y="51794"/>
                </a:lnTo>
                <a:lnTo>
                  <a:pt x="15325" y="52136"/>
                </a:lnTo>
                <a:lnTo>
                  <a:pt x="15755" y="52477"/>
                </a:lnTo>
                <a:lnTo>
                  <a:pt x="16171" y="52830"/>
                </a:lnTo>
                <a:lnTo>
                  <a:pt x="16588" y="53197"/>
                </a:lnTo>
                <a:lnTo>
                  <a:pt x="16993" y="53563"/>
                </a:lnTo>
                <a:lnTo>
                  <a:pt x="17410" y="53942"/>
                </a:lnTo>
                <a:lnTo>
                  <a:pt x="17814" y="54334"/>
                </a:lnTo>
                <a:lnTo>
                  <a:pt x="17586" y="54359"/>
                </a:lnTo>
                <a:lnTo>
                  <a:pt x="17372" y="54384"/>
                </a:lnTo>
                <a:lnTo>
                  <a:pt x="16904" y="54397"/>
                </a:lnTo>
                <a:lnTo>
                  <a:pt x="16424" y="54397"/>
                </a:lnTo>
                <a:lnTo>
                  <a:pt x="15919" y="54359"/>
                </a:lnTo>
                <a:lnTo>
                  <a:pt x="15388" y="54296"/>
                </a:lnTo>
                <a:lnTo>
                  <a:pt x="14845" y="54207"/>
                </a:lnTo>
                <a:lnTo>
                  <a:pt x="14289" y="54106"/>
                </a:lnTo>
                <a:lnTo>
                  <a:pt x="13721" y="53967"/>
                </a:lnTo>
                <a:lnTo>
                  <a:pt x="13139" y="53816"/>
                </a:lnTo>
                <a:lnTo>
                  <a:pt x="12558" y="53651"/>
                </a:lnTo>
                <a:lnTo>
                  <a:pt x="11964" y="53462"/>
                </a:lnTo>
                <a:lnTo>
                  <a:pt x="11371" y="53247"/>
                </a:lnTo>
                <a:lnTo>
                  <a:pt x="10777" y="53032"/>
                </a:lnTo>
                <a:lnTo>
                  <a:pt x="10183" y="52792"/>
                </a:lnTo>
                <a:lnTo>
                  <a:pt x="9589" y="52540"/>
                </a:lnTo>
                <a:lnTo>
                  <a:pt x="9008" y="52274"/>
                </a:lnTo>
                <a:lnTo>
                  <a:pt x="8440" y="51997"/>
                </a:lnTo>
                <a:lnTo>
                  <a:pt x="7871" y="51706"/>
                </a:lnTo>
                <a:lnTo>
                  <a:pt x="7328" y="51415"/>
                </a:lnTo>
                <a:lnTo>
                  <a:pt x="6785" y="51112"/>
                </a:lnTo>
                <a:lnTo>
                  <a:pt x="6279" y="50796"/>
                </a:lnTo>
                <a:lnTo>
                  <a:pt x="5774" y="50481"/>
                </a:lnTo>
                <a:lnTo>
                  <a:pt x="5307" y="50165"/>
                </a:lnTo>
                <a:lnTo>
                  <a:pt x="4852" y="49836"/>
                </a:lnTo>
                <a:lnTo>
                  <a:pt x="4435" y="49508"/>
                </a:lnTo>
                <a:lnTo>
                  <a:pt x="4043" y="49179"/>
                </a:lnTo>
                <a:lnTo>
                  <a:pt x="3689" y="48851"/>
                </a:lnTo>
                <a:lnTo>
                  <a:pt x="3361" y="48523"/>
                </a:lnTo>
                <a:lnTo>
                  <a:pt x="3070" y="48207"/>
                </a:lnTo>
                <a:lnTo>
                  <a:pt x="2818" y="47878"/>
                </a:lnTo>
                <a:lnTo>
                  <a:pt x="2704" y="47714"/>
                </a:lnTo>
                <a:lnTo>
                  <a:pt x="2603" y="47562"/>
                </a:lnTo>
                <a:lnTo>
                  <a:pt x="2514" y="47398"/>
                </a:lnTo>
                <a:lnTo>
                  <a:pt x="2439" y="47247"/>
                </a:lnTo>
                <a:close/>
                <a:moveTo>
                  <a:pt x="32772" y="51340"/>
                </a:moveTo>
                <a:lnTo>
                  <a:pt x="33416" y="51365"/>
                </a:lnTo>
                <a:lnTo>
                  <a:pt x="34048" y="51403"/>
                </a:lnTo>
                <a:lnTo>
                  <a:pt x="34692" y="51453"/>
                </a:lnTo>
                <a:lnTo>
                  <a:pt x="35324" y="51517"/>
                </a:lnTo>
                <a:lnTo>
                  <a:pt x="35968" y="51605"/>
                </a:lnTo>
                <a:lnTo>
                  <a:pt x="36600" y="51706"/>
                </a:lnTo>
                <a:lnTo>
                  <a:pt x="37244" y="51820"/>
                </a:lnTo>
                <a:lnTo>
                  <a:pt x="37889" y="51959"/>
                </a:lnTo>
                <a:lnTo>
                  <a:pt x="38520" y="52123"/>
                </a:lnTo>
                <a:lnTo>
                  <a:pt x="39165" y="52300"/>
                </a:lnTo>
                <a:lnTo>
                  <a:pt x="39809" y="52502"/>
                </a:lnTo>
                <a:lnTo>
                  <a:pt x="40441" y="52717"/>
                </a:lnTo>
                <a:lnTo>
                  <a:pt x="40264" y="52919"/>
                </a:lnTo>
                <a:lnTo>
                  <a:pt x="40062" y="53121"/>
                </a:lnTo>
                <a:lnTo>
                  <a:pt x="39859" y="53310"/>
                </a:lnTo>
                <a:lnTo>
                  <a:pt x="39657" y="53500"/>
                </a:lnTo>
                <a:lnTo>
                  <a:pt x="39430" y="53677"/>
                </a:lnTo>
                <a:lnTo>
                  <a:pt x="39203" y="53854"/>
                </a:lnTo>
                <a:lnTo>
                  <a:pt x="38962" y="54018"/>
                </a:lnTo>
                <a:lnTo>
                  <a:pt x="38722" y="54169"/>
                </a:lnTo>
                <a:lnTo>
                  <a:pt x="38470" y="54334"/>
                </a:lnTo>
                <a:lnTo>
                  <a:pt x="38204" y="54473"/>
                </a:lnTo>
                <a:lnTo>
                  <a:pt x="37939" y="54624"/>
                </a:lnTo>
                <a:lnTo>
                  <a:pt x="37661" y="54750"/>
                </a:lnTo>
                <a:lnTo>
                  <a:pt x="37383" y="54877"/>
                </a:lnTo>
                <a:lnTo>
                  <a:pt x="37093" y="55003"/>
                </a:lnTo>
                <a:lnTo>
                  <a:pt x="36802" y="55117"/>
                </a:lnTo>
                <a:lnTo>
                  <a:pt x="36499" y="55231"/>
                </a:lnTo>
                <a:lnTo>
                  <a:pt x="36196" y="55332"/>
                </a:lnTo>
                <a:lnTo>
                  <a:pt x="35893" y="55433"/>
                </a:lnTo>
                <a:lnTo>
                  <a:pt x="35248" y="55609"/>
                </a:lnTo>
                <a:lnTo>
                  <a:pt x="34591" y="55761"/>
                </a:lnTo>
                <a:lnTo>
                  <a:pt x="33922" y="55887"/>
                </a:lnTo>
                <a:lnTo>
                  <a:pt x="33227" y="55988"/>
                </a:lnTo>
                <a:lnTo>
                  <a:pt x="32519" y="56064"/>
                </a:lnTo>
                <a:lnTo>
                  <a:pt x="31812" y="56115"/>
                </a:lnTo>
                <a:lnTo>
                  <a:pt x="31092" y="56140"/>
                </a:lnTo>
                <a:lnTo>
                  <a:pt x="30359" y="56140"/>
                </a:lnTo>
                <a:lnTo>
                  <a:pt x="29626" y="56115"/>
                </a:lnTo>
                <a:lnTo>
                  <a:pt x="28881" y="56064"/>
                </a:lnTo>
                <a:lnTo>
                  <a:pt x="28135" y="55988"/>
                </a:lnTo>
                <a:lnTo>
                  <a:pt x="27403" y="55887"/>
                </a:lnTo>
                <a:lnTo>
                  <a:pt x="26657" y="55748"/>
                </a:lnTo>
                <a:lnTo>
                  <a:pt x="25925" y="55597"/>
                </a:lnTo>
                <a:lnTo>
                  <a:pt x="25204" y="55420"/>
                </a:lnTo>
                <a:lnTo>
                  <a:pt x="24484" y="55205"/>
                </a:lnTo>
                <a:lnTo>
                  <a:pt x="23777" y="54978"/>
                </a:lnTo>
                <a:lnTo>
                  <a:pt x="23082" y="54713"/>
                </a:lnTo>
                <a:lnTo>
                  <a:pt x="22741" y="54574"/>
                </a:lnTo>
                <a:lnTo>
                  <a:pt x="22400" y="54422"/>
                </a:lnTo>
                <a:lnTo>
                  <a:pt x="22059" y="54270"/>
                </a:lnTo>
                <a:lnTo>
                  <a:pt x="21730" y="54119"/>
                </a:lnTo>
                <a:lnTo>
                  <a:pt x="21414" y="53942"/>
                </a:lnTo>
                <a:lnTo>
                  <a:pt x="21086" y="53778"/>
                </a:lnTo>
                <a:lnTo>
                  <a:pt x="20770" y="53588"/>
                </a:lnTo>
                <a:lnTo>
                  <a:pt x="20467" y="53411"/>
                </a:lnTo>
                <a:lnTo>
                  <a:pt x="20151" y="53209"/>
                </a:lnTo>
                <a:lnTo>
                  <a:pt x="19860" y="53020"/>
                </a:lnTo>
                <a:lnTo>
                  <a:pt x="21174" y="52742"/>
                </a:lnTo>
                <a:lnTo>
                  <a:pt x="22476" y="52489"/>
                </a:lnTo>
                <a:lnTo>
                  <a:pt x="23777" y="52237"/>
                </a:lnTo>
                <a:lnTo>
                  <a:pt x="25078" y="52009"/>
                </a:lnTo>
                <a:lnTo>
                  <a:pt x="26367" y="51807"/>
                </a:lnTo>
                <a:lnTo>
                  <a:pt x="27011" y="51719"/>
                </a:lnTo>
                <a:lnTo>
                  <a:pt x="27655" y="51630"/>
                </a:lnTo>
                <a:lnTo>
                  <a:pt x="28300" y="51554"/>
                </a:lnTo>
                <a:lnTo>
                  <a:pt x="28944" y="51491"/>
                </a:lnTo>
                <a:lnTo>
                  <a:pt x="29576" y="51441"/>
                </a:lnTo>
                <a:lnTo>
                  <a:pt x="30220" y="51403"/>
                </a:lnTo>
                <a:lnTo>
                  <a:pt x="30864" y="51365"/>
                </a:lnTo>
                <a:lnTo>
                  <a:pt x="31496" y="51340"/>
                </a:lnTo>
                <a:close/>
                <a:moveTo>
                  <a:pt x="24219" y="60284"/>
                </a:moveTo>
                <a:lnTo>
                  <a:pt x="24788" y="60296"/>
                </a:lnTo>
                <a:lnTo>
                  <a:pt x="25394" y="60309"/>
                </a:lnTo>
                <a:lnTo>
                  <a:pt x="26000" y="60334"/>
                </a:lnTo>
                <a:lnTo>
                  <a:pt x="26632" y="60359"/>
                </a:lnTo>
                <a:lnTo>
                  <a:pt x="27264" y="60410"/>
                </a:lnTo>
                <a:lnTo>
                  <a:pt x="27908" y="60460"/>
                </a:lnTo>
                <a:lnTo>
                  <a:pt x="28565" y="60524"/>
                </a:lnTo>
                <a:lnTo>
                  <a:pt x="29209" y="60587"/>
                </a:lnTo>
                <a:lnTo>
                  <a:pt x="30511" y="60738"/>
                </a:lnTo>
                <a:lnTo>
                  <a:pt x="31155" y="60839"/>
                </a:lnTo>
                <a:lnTo>
                  <a:pt x="31799" y="60928"/>
                </a:lnTo>
                <a:lnTo>
                  <a:pt x="32431" y="61029"/>
                </a:lnTo>
                <a:lnTo>
                  <a:pt x="33037" y="61143"/>
                </a:lnTo>
                <a:lnTo>
                  <a:pt x="33644" y="61256"/>
                </a:lnTo>
                <a:lnTo>
                  <a:pt x="34225" y="61383"/>
                </a:lnTo>
                <a:lnTo>
                  <a:pt x="34781" y="61496"/>
                </a:lnTo>
                <a:lnTo>
                  <a:pt x="35324" y="61635"/>
                </a:lnTo>
                <a:lnTo>
                  <a:pt x="35829" y="61774"/>
                </a:lnTo>
                <a:lnTo>
                  <a:pt x="36309" y="61913"/>
                </a:lnTo>
                <a:lnTo>
                  <a:pt x="36764" y="62052"/>
                </a:lnTo>
                <a:lnTo>
                  <a:pt x="37181" y="62204"/>
                </a:lnTo>
                <a:lnTo>
                  <a:pt x="37560" y="62355"/>
                </a:lnTo>
                <a:lnTo>
                  <a:pt x="37901" y="62507"/>
                </a:lnTo>
                <a:lnTo>
                  <a:pt x="37712" y="62633"/>
                </a:lnTo>
                <a:lnTo>
                  <a:pt x="37522" y="62747"/>
                </a:lnTo>
                <a:lnTo>
                  <a:pt x="37105" y="62974"/>
                </a:lnTo>
                <a:lnTo>
                  <a:pt x="36663" y="63176"/>
                </a:lnTo>
                <a:lnTo>
                  <a:pt x="36196" y="63353"/>
                </a:lnTo>
                <a:lnTo>
                  <a:pt x="35716" y="63530"/>
                </a:lnTo>
                <a:lnTo>
                  <a:pt x="35210" y="63669"/>
                </a:lnTo>
                <a:lnTo>
                  <a:pt x="34680" y="63795"/>
                </a:lnTo>
                <a:lnTo>
                  <a:pt x="34136" y="63909"/>
                </a:lnTo>
                <a:lnTo>
                  <a:pt x="33581" y="63998"/>
                </a:lnTo>
                <a:lnTo>
                  <a:pt x="33012" y="64061"/>
                </a:lnTo>
                <a:lnTo>
                  <a:pt x="32431" y="64111"/>
                </a:lnTo>
                <a:lnTo>
                  <a:pt x="31837" y="64149"/>
                </a:lnTo>
                <a:lnTo>
                  <a:pt x="30637" y="64149"/>
                </a:lnTo>
                <a:lnTo>
                  <a:pt x="30031" y="64124"/>
                </a:lnTo>
                <a:lnTo>
                  <a:pt x="29411" y="64073"/>
                </a:lnTo>
                <a:lnTo>
                  <a:pt x="28792" y="63998"/>
                </a:lnTo>
                <a:lnTo>
                  <a:pt x="28186" y="63922"/>
                </a:lnTo>
                <a:lnTo>
                  <a:pt x="27567" y="63808"/>
                </a:lnTo>
                <a:lnTo>
                  <a:pt x="26961" y="63682"/>
                </a:lnTo>
                <a:lnTo>
                  <a:pt x="26354" y="63543"/>
                </a:lnTo>
                <a:lnTo>
                  <a:pt x="25760" y="63366"/>
                </a:lnTo>
                <a:lnTo>
                  <a:pt x="25167" y="63189"/>
                </a:lnTo>
                <a:lnTo>
                  <a:pt x="24598" y="62974"/>
                </a:lnTo>
                <a:lnTo>
                  <a:pt x="24030" y="62760"/>
                </a:lnTo>
                <a:lnTo>
                  <a:pt x="23474" y="62507"/>
                </a:lnTo>
                <a:lnTo>
                  <a:pt x="22943" y="62242"/>
                </a:lnTo>
                <a:lnTo>
                  <a:pt x="22425" y="61964"/>
                </a:lnTo>
                <a:lnTo>
                  <a:pt x="21920" y="61648"/>
                </a:lnTo>
                <a:lnTo>
                  <a:pt x="21452" y="61332"/>
                </a:lnTo>
                <a:lnTo>
                  <a:pt x="21212" y="61155"/>
                </a:lnTo>
                <a:lnTo>
                  <a:pt x="20997" y="60978"/>
                </a:lnTo>
                <a:lnTo>
                  <a:pt x="20770" y="60801"/>
                </a:lnTo>
                <a:lnTo>
                  <a:pt x="20568" y="60612"/>
                </a:lnTo>
                <a:lnTo>
                  <a:pt x="20896" y="60536"/>
                </a:lnTo>
                <a:lnTo>
                  <a:pt x="21275" y="60460"/>
                </a:lnTo>
                <a:lnTo>
                  <a:pt x="21692" y="60410"/>
                </a:lnTo>
                <a:lnTo>
                  <a:pt x="22134" y="60359"/>
                </a:lnTo>
                <a:lnTo>
                  <a:pt x="22615" y="60321"/>
                </a:lnTo>
                <a:lnTo>
                  <a:pt x="23120" y="60296"/>
                </a:lnTo>
                <a:lnTo>
                  <a:pt x="23651" y="60284"/>
                </a:lnTo>
                <a:close/>
                <a:moveTo>
                  <a:pt x="17359" y="55622"/>
                </a:moveTo>
                <a:lnTo>
                  <a:pt x="16525" y="56519"/>
                </a:lnTo>
                <a:lnTo>
                  <a:pt x="15679" y="57416"/>
                </a:lnTo>
                <a:lnTo>
                  <a:pt x="14820" y="58288"/>
                </a:lnTo>
                <a:lnTo>
                  <a:pt x="13961" y="59134"/>
                </a:lnTo>
                <a:lnTo>
                  <a:pt x="13518" y="59551"/>
                </a:lnTo>
                <a:lnTo>
                  <a:pt x="13076" y="59968"/>
                </a:lnTo>
                <a:lnTo>
                  <a:pt x="12621" y="60359"/>
                </a:lnTo>
                <a:lnTo>
                  <a:pt x="12167" y="60751"/>
                </a:lnTo>
                <a:lnTo>
                  <a:pt x="11699" y="61143"/>
                </a:lnTo>
                <a:lnTo>
                  <a:pt x="11232" y="61509"/>
                </a:lnTo>
                <a:lnTo>
                  <a:pt x="10752" y="61863"/>
                </a:lnTo>
                <a:lnTo>
                  <a:pt x="10259" y="62216"/>
                </a:lnTo>
                <a:lnTo>
                  <a:pt x="9766" y="62545"/>
                </a:lnTo>
                <a:lnTo>
                  <a:pt x="9261" y="62861"/>
                </a:lnTo>
                <a:lnTo>
                  <a:pt x="8743" y="63164"/>
                </a:lnTo>
                <a:lnTo>
                  <a:pt x="8225" y="63454"/>
                </a:lnTo>
                <a:lnTo>
                  <a:pt x="7682" y="63732"/>
                </a:lnTo>
                <a:lnTo>
                  <a:pt x="7126" y="63985"/>
                </a:lnTo>
                <a:lnTo>
                  <a:pt x="6570" y="64225"/>
                </a:lnTo>
                <a:lnTo>
                  <a:pt x="5989" y="64440"/>
                </a:lnTo>
                <a:lnTo>
                  <a:pt x="5408" y="64629"/>
                </a:lnTo>
                <a:lnTo>
                  <a:pt x="4801" y="64806"/>
                </a:lnTo>
                <a:lnTo>
                  <a:pt x="4182" y="64970"/>
                </a:lnTo>
                <a:lnTo>
                  <a:pt x="3550" y="65097"/>
                </a:lnTo>
                <a:lnTo>
                  <a:pt x="2906" y="65210"/>
                </a:lnTo>
                <a:lnTo>
                  <a:pt x="2237" y="65299"/>
                </a:lnTo>
                <a:lnTo>
                  <a:pt x="1567" y="65362"/>
                </a:lnTo>
                <a:lnTo>
                  <a:pt x="859" y="65400"/>
                </a:lnTo>
                <a:lnTo>
                  <a:pt x="1289" y="64907"/>
                </a:lnTo>
                <a:lnTo>
                  <a:pt x="1719" y="64414"/>
                </a:lnTo>
                <a:lnTo>
                  <a:pt x="2148" y="63947"/>
                </a:lnTo>
                <a:lnTo>
                  <a:pt x="2590" y="63480"/>
                </a:lnTo>
                <a:lnTo>
                  <a:pt x="3032" y="63025"/>
                </a:lnTo>
                <a:lnTo>
                  <a:pt x="3475" y="62595"/>
                </a:lnTo>
                <a:lnTo>
                  <a:pt x="3929" y="62166"/>
                </a:lnTo>
                <a:lnTo>
                  <a:pt x="4384" y="61749"/>
                </a:lnTo>
                <a:lnTo>
                  <a:pt x="4852" y="61345"/>
                </a:lnTo>
                <a:lnTo>
                  <a:pt x="5319" y="60953"/>
                </a:lnTo>
                <a:lnTo>
                  <a:pt x="5787" y="60561"/>
                </a:lnTo>
                <a:lnTo>
                  <a:pt x="6267" y="60195"/>
                </a:lnTo>
                <a:lnTo>
                  <a:pt x="6759" y="59841"/>
                </a:lnTo>
                <a:lnTo>
                  <a:pt x="7252" y="59500"/>
                </a:lnTo>
                <a:lnTo>
                  <a:pt x="7745" y="59172"/>
                </a:lnTo>
                <a:lnTo>
                  <a:pt x="8250" y="58843"/>
                </a:lnTo>
                <a:lnTo>
                  <a:pt x="8768" y="58540"/>
                </a:lnTo>
                <a:lnTo>
                  <a:pt x="9286" y="58250"/>
                </a:lnTo>
                <a:lnTo>
                  <a:pt x="9817" y="57972"/>
                </a:lnTo>
                <a:lnTo>
                  <a:pt x="10347" y="57706"/>
                </a:lnTo>
                <a:lnTo>
                  <a:pt x="10891" y="57454"/>
                </a:lnTo>
                <a:lnTo>
                  <a:pt x="11434" y="57214"/>
                </a:lnTo>
                <a:lnTo>
                  <a:pt x="11990" y="56999"/>
                </a:lnTo>
                <a:lnTo>
                  <a:pt x="12558" y="56784"/>
                </a:lnTo>
                <a:lnTo>
                  <a:pt x="13127" y="56595"/>
                </a:lnTo>
                <a:lnTo>
                  <a:pt x="13708" y="56405"/>
                </a:lnTo>
                <a:lnTo>
                  <a:pt x="14289" y="56241"/>
                </a:lnTo>
                <a:lnTo>
                  <a:pt x="14883" y="56090"/>
                </a:lnTo>
                <a:lnTo>
                  <a:pt x="15489" y="55951"/>
                </a:lnTo>
                <a:lnTo>
                  <a:pt x="16108" y="55824"/>
                </a:lnTo>
                <a:lnTo>
                  <a:pt x="16727" y="55723"/>
                </a:lnTo>
                <a:lnTo>
                  <a:pt x="17359" y="55622"/>
                </a:lnTo>
                <a:close/>
                <a:moveTo>
                  <a:pt x="18117" y="63530"/>
                </a:moveTo>
                <a:lnTo>
                  <a:pt x="17751" y="64035"/>
                </a:lnTo>
                <a:lnTo>
                  <a:pt x="17359" y="64528"/>
                </a:lnTo>
                <a:lnTo>
                  <a:pt x="16967" y="65008"/>
                </a:lnTo>
                <a:lnTo>
                  <a:pt x="16576" y="65463"/>
                </a:lnTo>
                <a:lnTo>
                  <a:pt x="16159" y="65918"/>
                </a:lnTo>
                <a:lnTo>
                  <a:pt x="15742" y="66347"/>
                </a:lnTo>
                <a:lnTo>
                  <a:pt x="15325" y="66764"/>
                </a:lnTo>
                <a:lnTo>
                  <a:pt x="14883" y="67168"/>
                </a:lnTo>
                <a:lnTo>
                  <a:pt x="14441" y="67560"/>
                </a:lnTo>
                <a:lnTo>
                  <a:pt x="13986" y="67952"/>
                </a:lnTo>
                <a:lnTo>
                  <a:pt x="13531" y="68318"/>
                </a:lnTo>
                <a:lnTo>
                  <a:pt x="13064" y="68672"/>
                </a:lnTo>
                <a:lnTo>
                  <a:pt x="12583" y="69000"/>
                </a:lnTo>
                <a:lnTo>
                  <a:pt x="12091" y="69329"/>
                </a:lnTo>
                <a:lnTo>
                  <a:pt x="11598" y="69644"/>
                </a:lnTo>
                <a:lnTo>
                  <a:pt x="11093" y="69948"/>
                </a:lnTo>
                <a:lnTo>
                  <a:pt x="10587" y="70238"/>
                </a:lnTo>
                <a:lnTo>
                  <a:pt x="10057" y="70516"/>
                </a:lnTo>
                <a:lnTo>
                  <a:pt x="9539" y="70794"/>
                </a:lnTo>
                <a:lnTo>
                  <a:pt x="8996" y="71047"/>
                </a:lnTo>
                <a:lnTo>
                  <a:pt x="8452" y="71287"/>
                </a:lnTo>
                <a:lnTo>
                  <a:pt x="7896" y="71514"/>
                </a:lnTo>
                <a:lnTo>
                  <a:pt x="7328" y="71741"/>
                </a:lnTo>
                <a:lnTo>
                  <a:pt x="6759" y="71943"/>
                </a:lnTo>
                <a:lnTo>
                  <a:pt x="6178" y="72146"/>
                </a:lnTo>
                <a:lnTo>
                  <a:pt x="5597" y="72335"/>
                </a:lnTo>
                <a:lnTo>
                  <a:pt x="5003" y="72512"/>
                </a:lnTo>
                <a:lnTo>
                  <a:pt x="4397" y="72676"/>
                </a:lnTo>
                <a:lnTo>
                  <a:pt x="3778" y="72828"/>
                </a:lnTo>
                <a:lnTo>
                  <a:pt x="3159" y="72979"/>
                </a:lnTo>
                <a:lnTo>
                  <a:pt x="2540" y="73106"/>
                </a:lnTo>
                <a:lnTo>
                  <a:pt x="1895" y="73232"/>
                </a:lnTo>
                <a:lnTo>
                  <a:pt x="1895" y="73232"/>
                </a:lnTo>
                <a:lnTo>
                  <a:pt x="2312" y="72727"/>
                </a:lnTo>
                <a:lnTo>
                  <a:pt x="2729" y="72247"/>
                </a:lnTo>
                <a:lnTo>
                  <a:pt x="3159" y="71767"/>
                </a:lnTo>
                <a:lnTo>
                  <a:pt x="3588" y="71312"/>
                </a:lnTo>
                <a:lnTo>
                  <a:pt x="4031" y="70870"/>
                </a:lnTo>
                <a:lnTo>
                  <a:pt x="4473" y="70453"/>
                </a:lnTo>
                <a:lnTo>
                  <a:pt x="4927" y="70036"/>
                </a:lnTo>
                <a:lnTo>
                  <a:pt x="5395" y="69644"/>
                </a:lnTo>
                <a:lnTo>
                  <a:pt x="5862" y="69253"/>
                </a:lnTo>
                <a:lnTo>
                  <a:pt x="6330" y="68886"/>
                </a:lnTo>
                <a:lnTo>
                  <a:pt x="6810" y="68533"/>
                </a:lnTo>
                <a:lnTo>
                  <a:pt x="7303" y="68179"/>
                </a:lnTo>
                <a:lnTo>
                  <a:pt x="7795" y="67850"/>
                </a:lnTo>
                <a:lnTo>
                  <a:pt x="8288" y="67535"/>
                </a:lnTo>
                <a:lnTo>
                  <a:pt x="8793" y="67231"/>
                </a:lnTo>
                <a:lnTo>
                  <a:pt x="9299" y="66928"/>
                </a:lnTo>
                <a:lnTo>
                  <a:pt x="9817" y="66650"/>
                </a:lnTo>
                <a:lnTo>
                  <a:pt x="10335" y="66372"/>
                </a:lnTo>
                <a:lnTo>
                  <a:pt x="10865" y="66107"/>
                </a:lnTo>
                <a:lnTo>
                  <a:pt x="11396" y="65867"/>
                </a:lnTo>
                <a:lnTo>
                  <a:pt x="11927" y="65615"/>
                </a:lnTo>
                <a:lnTo>
                  <a:pt x="12470" y="65387"/>
                </a:lnTo>
                <a:lnTo>
                  <a:pt x="13013" y="65160"/>
                </a:lnTo>
                <a:lnTo>
                  <a:pt x="13569" y="64945"/>
                </a:lnTo>
                <a:lnTo>
                  <a:pt x="14112" y="64743"/>
                </a:lnTo>
                <a:lnTo>
                  <a:pt x="14681" y="64553"/>
                </a:lnTo>
                <a:lnTo>
                  <a:pt x="15237" y="64364"/>
                </a:lnTo>
                <a:lnTo>
                  <a:pt x="15805" y="64174"/>
                </a:lnTo>
                <a:lnTo>
                  <a:pt x="16386" y="64010"/>
                </a:lnTo>
                <a:lnTo>
                  <a:pt x="16955" y="63846"/>
                </a:lnTo>
                <a:lnTo>
                  <a:pt x="18117" y="63530"/>
                </a:lnTo>
                <a:close/>
                <a:moveTo>
                  <a:pt x="19974" y="64061"/>
                </a:moveTo>
                <a:lnTo>
                  <a:pt x="20151" y="64149"/>
                </a:lnTo>
                <a:lnTo>
                  <a:pt x="20328" y="64263"/>
                </a:lnTo>
                <a:lnTo>
                  <a:pt x="20492" y="64377"/>
                </a:lnTo>
                <a:lnTo>
                  <a:pt x="20656" y="64490"/>
                </a:lnTo>
                <a:lnTo>
                  <a:pt x="20821" y="64629"/>
                </a:lnTo>
                <a:lnTo>
                  <a:pt x="20985" y="64768"/>
                </a:lnTo>
                <a:lnTo>
                  <a:pt x="21136" y="64907"/>
                </a:lnTo>
                <a:lnTo>
                  <a:pt x="21288" y="65071"/>
                </a:lnTo>
                <a:lnTo>
                  <a:pt x="21440" y="65236"/>
                </a:lnTo>
                <a:lnTo>
                  <a:pt x="21591" y="65412"/>
                </a:lnTo>
                <a:lnTo>
                  <a:pt x="21882" y="65779"/>
                </a:lnTo>
                <a:lnTo>
                  <a:pt x="22160" y="66183"/>
                </a:lnTo>
                <a:lnTo>
                  <a:pt x="22425" y="66612"/>
                </a:lnTo>
                <a:lnTo>
                  <a:pt x="22678" y="67080"/>
                </a:lnTo>
                <a:lnTo>
                  <a:pt x="22918" y="67573"/>
                </a:lnTo>
                <a:lnTo>
                  <a:pt x="23133" y="68091"/>
                </a:lnTo>
                <a:lnTo>
                  <a:pt x="23347" y="68634"/>
                </a:lnTo>
                <a:lnTo>
                  <a:pt x="23549" y="69215"/>
                </a:lnTo>
                <a:lnTo>
                  <a:pt x="23739" y="69809"/>
                </a:lnTo>
                <a:lnTo>
                  <a:pt x="23903" y="70428"/>
                </a:lnTo>
                <a:lnTo>
                  <a:pt x="24067" y="71072"/>
                </a:lnTo>
                <a:lnTo>
                  <a:pt x="24206" y="71741"/>
                </a:lnTo>
                <a:lnTo>
                  <a:pt x="24333" y="72436"/>
                </a:lnTo>
                <a:lnTo>
                  <a:pt x="24446" y="73144"/>
                </a:lnTo>
                <a:lnTo>
                  <a:pt x="24548" y="73864"/>
                </a:lnTo>
                <a:lnTo>
                  <a:pt x="24623" y="74609"/>
                </a:lnTo>
                <a:lnTo>
                  <a:pt x="24686" y="75367"/>
                </a:lnTo>
                <a:lnTo>
                  <a:pt x="24737" y="76150"/>
                </a:lnTo>
                <a:lnTo>
                  <a:pt x="24775" y="76933"/>
                </a:lnTo>
                <a:lnTo>
                  <a:pt x="24788" y="77742"/>
                </a:lnTo>
                <a:lnTo>
                  <a:pt x="24788" y="78563"/>
                </a:lnTo>
                <a:lnTo>
                  <a:pt x="24775" y="79384"/>
                </a:lnTo>
                <a:lnTo>
                  <a:pt x="24737" y="80230"/>
                </a:lnTo>
                <a:lnTo>
                  <a:pt x="24686" y="81077"/>
                </a:lnTo>
                <a:lnTo>
                  <a:pt x="24623" y="81936"/>
                </a:lnTo>
                <a:lnTo>
                  <a:pt x="24535" y="82808"/>
                </a:lnTo>
                <a:lnTo>
                  <a:pt x="24421" y="83679"/>
                </a:lnTo>
                <a:lnTo>
                  <a:pt x="24080" y="83098"/>
                </a:lnTo>
                <a:lnTo>
                  <a:pt x="23752" y="82517"/>
                </a:lnTo>
                <a:lnTo>
                  <a:pt x="23448" y="81923"/>
                </a:lnTo>
                <a:lnTo>
                  <a:pt x="23158" y="81342"/>
                </a:lnTo>
                <a:lnTo>
                  <a:pt x="22880" y="80748"/>
                </a:lnTo>
                <a:lnTo>
                  <a:pt x="22627" y="80155"/>
                </a:lnTo>
                <a:lnTo>
                  <a:pt x="22387" y="79561"/>
                </a:lnTo>
                <a:lnTo>
                  <a:pt x="22172" y="78955"/>
                </a:lnTo>
                <a:lnTo>
                  <a:pt x="21958" y="78361"/>
                </a:lnTo>
                <a:lnTo>
                  <a:pt x="21768" y="77754"/>
                </a:lnTo>
                <a:lnTo>
                  <a:pt x="21579" y="77148"/>
                </a:lnTo>
                <a:lnTo>
                  <a:pt x="21414" y="76542"/>
                </a:lnTo>
                <a:lnTo>
                  <a:pt x="21263" y="75923"/>
                </a:lnTo>
                <a:lnTo>
                  <a:pt x="21111" y="75316"/>
                </a:lnTo>
                <a:lnTo>
                  <a:pt x="20985" y="74697"/>
                </a:lnTo>
                <a:lnTo>
                  <a:pt x="20871" y="74078"/>
                </a:lnTo>
                <a:lnTo>
                  <a:pt x="20757" y="73459"/>
                </a:lnTo>
                <a:lnTo>
                  <a:pt x="20656" y="72840"/>
                </a:lnTo>
                <a:lnTo>
                  <a:pt x="20568" y="72221"/>
                </a:lnTo>
                <a:lnTo>
                  <a:pt x="20479" y="71602"/>
                </a:lnTo>
                <a:lnTo>
                  <a:pt x="20416" y="70983"/>
                </a:lnTo>
                <a:lnTo>
                  <a:pt x="20341" y="70352"/>
                </a:lnTo>
                <a:lnTo>
                  <a:pt x="20239" y="69101"/>
                </a:lnTo>
                <a:lnTo>
                  <a:pt x="20151" y="67838"/>
                </a:lnTo>
                <a:lnTo>
                  <a:pt x="20075" y="66587"/>
                </a:lnTo>
                <a:lnTo>
                  <a:pt x="20025" y="65324"/>
                </a:lnTo>
                <a:lnTo>
                  <a:pt x="19974" y="64061"/>
                </a:lnTo>
                <a:close/>
                <a:moveTo>
                  <a:pt x="17182" y="1"/>
                </a:moveTo>
                <a:lnTo>
                  <a:pt x="17650" y="721"/>
                </a:lnTo>
                <a:lnTo>
                  <a:pt x="18092" y="1441"/>
                </a:lnTo>
                <a:lnTo>
                  <a:pt x="18521" y="2161"/>
                </a:lnTo>
                <a:lnTo>
                  <a:pt x="18938" y="2868"/>
                </a:lnTo>
                <a:lnTo>
                  <a:pt x="19342" y="3576"/>
                </a:lnTo>
                <a:lnTo>
                  <a:pt x="19734" y="4283"/>
                </a:lnTo>
                <a:lnTo>
                  <a:pt x="20100" y="4978"/>
                </a:lnTo>
                <a:lnTo>
                  <a:pt x="20454" y="5660"/>
                </a:lnTo>
                <a:lnTo>
                  <a:pt x="20808" y="6342"/>
                </a:lnTo>
                <a:lnTo>
                  <a:pt x="21124" y="7024"/>
                </a:lnTo>
                <a:lnTo>
                  <a:pt x="21440" y="7694"/>
                </a:lnTo>
                <a:lnTo>
                  <a:pt x="21743" y="8351"/>
                </a:lnTo>
                <a:lnTo>
                  <a:pt x="22021" y="8995"/>
                </a:lnTo>
                <a:lnTo>
                  <a:pt x="22286" y="9639"/>
                </a:lnTo>
                <a:lnTo>
                  <a:pt x="22526" y="10284"/>
                </a:lnTo>
                <a:lnTo>
                  <a:pt x="22766" y="10903"/>
                </a:lnTo>
                <a:lnTo>
                  <a:pt x="22981" y="11522"/>
                </a:lnTo>
                <a:lnTo>
                  <a:pt x="23170" y="12128"/>
                </a:lnTo>
                <a:lnTo>
                  <a:pt x="23360" y="12722"/>
                </a:lnTo>
                <a:lnTo>
                  <a:pt x="23524" y="13315"/>
                </a:lnTo>
                <a:lnTo>
                  <a:pt x="23676" y="13897"/>
                </a:lnTo>
                <a:lnTo>
                  <a:pt x="23802" y="14465"/>
                </a:lnTo>
                <a:lnTo>
                  <a:pt x="23916" y="15021"/>
                </a:lnTo>
                <a:lnTo>
                  <a:pt x="24017" y="15564"/>
                </a:lnTo>
                <a:lnTo>
                  <a:pt x="24093" y="16095"/>
                </a:lnTo>
                <a:lnTo>
                  <a:pt x="24156" y="16613"/>
                </a:lnTo>
                <a:lnTo>
                  <a:pt x="24194" y="17131"/>
                </a:lnTo>
                <a:lnTo>
                  <a:pt x="24219" y="17623"/>
                </a:lnTo>
                <a:lnTo>
                  <a:pt x="24219" y="18103"/>
                </a:lnTo>
                <a:lnTo>
                  <a:pt x="24206" y="18583"/>
                </a:lnTo>
                <a:lnTo>
                  <a:pt x="24181" y="19038"/>
                </a:lnTo>
                <a:lnTo>
                  <a:pt x="24131" y="19480"/>
                </a:lnTo>
                <a:lnTo>
                  <a:pt x="23512" y="19442"/>
                </a:lnTo>
                <a:lnTo>
                  <a:pt x="22867" y="19417"/>
                </a:lnTo>
                <a:lnTo>
                  <a:pt x="22210" y="19417"/>
                </a:lnTo>
                <a:lnTo>
                  <a:pt x="21541" y="19442"/>
                </a:lnTo>
                <a:lnTo>
                  <a:pt x="20859" y="19493"/>
                </a:lnTo>
                <a:lnTo>
                  <a:pt x="20164" y="19569"/>
                </a:lnTo>
                <a:lnTo>
                  <a:pt x="19469" y="19670"/>
                </a:lnTo>
                <a:lnTo>
                  <a:pt x="18761" y="19783"/>
                </a:lnTo>
                <a:lnTo>
                  <a:pt x="18054" y="19922"/>
                </a:lnTo>
                <a:lnTo>
                  <a:pt x="17334" y="20087"/>
                </a:lnTo>
                <a:lnTo>
                  <a:pt x="16614" y="20263"/>
                </a:lnTo>
                <a:lnTo>
                  <a:pt x="15906" y="20466"/>
                </a:lnTo>
                <a:lnTo>
                  <a:pt x="15199" y="20680"/>
                </a:lnTo>
                <a:lnTo>
                  <a:pt x="14491" y="20908"/>
                </a:lnTo>
                <a:lnTo>
                  <a:pt x="13784" y="21160"/>
                </a:lnTo>
                <a:lnTo>
                  <a:pt x="13089" y="21426"/>
                </a:lnTo>
                <a:lnTo>
                  <a:pt x="12407" y="21704"/>
                </a:lnTo>
                <a:lnTo>
                  <a:pt x="11737" y="22007"/>
                </a:lnTo>
                <a:lnTo>
                  <a:pt x="11093" y="22310"/>
                </a:lnTo>
                <a:lnTo>
                  <a:pt x="10448" y="22638"/>
                </a:lnTo>
                <a:lnTo>
                  <a:pt x="9829" y="22979"/>
                </a:lnTo>
                <a:lnTo>
                  <a:pt x="9223" y="23320"/>
                </a:lnTo>
                <a:lnTo>
                  <a:pt x="8642" y="23687"/>
                </a:lnTo>
                <a:lnTo>
                  <a:pt x="8086" y="24053"/>
                </a:lnTo>
                <a:lnTo>
                  <a:pt x="7555" y="24432"/>
                </a:lnTo>
                <a:lnTo>
                  <a:pt x="7050" y="24824"/>
                </a:lnTo>
                <a:lnTo>
                  <a:pt x="6570" y="25228"/>
                </a:lnTo>
                <a:lnTo>
                  <a:pt x="6128" y="25632"/>
                </a:lnTo>
                <a:lnTo>
                  <a:pt x="5723" y="26049"/>
                </a:lnTo>
                <a:lnTo>
                  <a:pt x="5534" y="26251"/>
                </a:lnTo>
                <a:lnTo>
                  <a:pt x="5344" y="26466"/>
                </a:lnTo>
                <a:lnTo>
                  <a:pt x="5168" y="26681"/>
                </a:lnTo>
                <a:lnTo>
                  <a:pt x="5003" y="26896"/>
                </a:lnTo>
                <a:lnTo>
                  <a:pt x="4852" y="27110"/>
                </a:lnTo>
                <a:lnTo>
                  <a:pt x="4700" y="27325"/>
                </a:lnTo>
                <a:lnTo>
                  <a:pt x="5218" y="27401"/>
                </a:lnTo>
                <a:lnTo>
                  <a:pt x="5711" y="27502"/>
                </a:lnTo>
                <a:lnTo>
                  <a:pt x="6684" y="27691"/>
                </a:lnTo>
                <a:lnTo>
                  <a:pt x="7151" y="27767"/>
                </a:lnTo>
                <a:lnTo>
                  <a:pt x="7618" y="27830"/>
                </a:lnTo>
                <a:lnTo>
                  <a:pt x="7846" y="27856"/>
                </a:lnTo>
                <a:lnTo>
                  <a:pt x="8073" y="27868"/>
                </a:lnTo>
                <a:lnTo>
                  <a:pt x="8528" y="27868"/>
                </a:lnTo>
                <a:lnTo>
                  <a:pt x="9084" y="27843"/>
                </a:lnTo>
                <a:lnTo>
                  <a:pt x="9627" y="27805"/>
                </a:lnTo>
                <a:lnTo>
                  <a:pt x="10183" y="27767"/>
                </a:lnTo>
                <a:lnTo>
                  <a:pt x="10726" y="27704"/>
                </a:lnTo>
                <a:lnTo>
                  <a:pt x="11270" y="27641"/>
                </a:lnTo>
                <a:lnTo>
                  <a:pt x="11800" y="27565"/>
                </a:lnTo>
                <a:lnTo>
                  <a:pt x="12331" y="27489"/>
                </a:lnTo>
                <a:lnTo>
                  <a:pt x="12861" y="27388"/>
                </a:lnTo>
                <a:lnTo>
                  <a:pt x="13392" y="27287"/>
                </a:lnTo>
                <a:lnTo>
                  <a:pt x="13923" y="27173"/>
                </a:lnTo>
                <a:lnTo>
                  <a:pt x="14441" y="27047"/>
                </a:lnTo>
                <a:lnTo>
                  <a:pt x="14959" y="26908"/>
                </a:lnTo>
                <a:lnTo>
                  <a:pt x="15464" y="26757"/>
                </a:lnTo>
                <a:lnTo>
                  <a:pt x="15969" y="26592"/>
                </a:lnTo>
                <a:lnTo>
                  <a:pt x="16475" y="26415"/>
                </a:lnTo>
                <a:lnTo>
                  <a:pt x="16980" y="26239"/>
                </a:lnTo>
                <a:lnTo>
                  <a:pt x="17473" y="26037"/>
                </a:lnTo>
                <a:lnTo>
                  <a:pt x="17965" y="25822"/>
                </a:lnTo>
                <a:lnTo>
                  <a:pt x="18458" y="25594"/>
                </a:lnTo>
                <a:lnTo>
                  <a:pt x="18938" y="25354"/>
                </a:lnTo>
                <a:lnTo>
                  <a:pt x="19418" y="25102"/>
                </a:lnTo>
                <a:lnTo>
                  <a:pt x="19886" y="24824"/>
                </a:lnTo>
                <a:lnTo>
                  <a:pt x="20366" y="24546"/>
                </a:lnTo>
                <a:lnTo>
                  <a:pt x="20833" y="24243"/>
                </a:lnTo>
                <a:lnTo>
                  <a:pt x="21288" y="23927"/>
                </a:lnTo>
                <a:lnTo>
                  <a:pt x="21743" y="23598"/>
                </a:lnTo>
                <a:lnTo>
                  <a:pt x="22198" y="23257"/>
                </a:lnTo>
                <a:lnTo>
                  <a:pt x="22652" y="22891"/>
                </a:lnTo>
                <a:lnTo>
                  <a:pt x="23095" y="22512"/>
                </a:lnTo>
                <a:lnTo>
                  <a:pt x="23524" y="22120"/>
                </a:lnTo>
                <a:lnTo>
                  <a:pt x="23966" y="21704"/>
                </a:lnTo>
                <a:lnTo>
                  <a:pt x="24383" y="21274"/>
                </a:lnTo>
                <a:lnTo>
                  <a:pt x="24383" y="21274"/>
                </a:lnTo>
                <a:lnTo>
                  <a:pt x="23499" y="29220"/>
                </a:lnTo>
                <a:lnTo>
                  <a:pt x="22311" y="29283"/>
                </a:lnTo>
                <a:lnTo>
                  <a:pt x="21149" y="29334"/>
                </a:lnTo>
                <a:lnTo>
                  <a:pt x="18875" y="29422"/>
                </a:lnTo>
                <a:lnTo>
                  <a:pt x="17751" y="29485"/>
                </a:lnTo>
                <a:lnTo>
                  <a:pt x="16639" y="29548"/>
                </a:lnTo>
                <a:lnTo>
                  <a:pt x="15540" y="29649"/>
                </a:lnTo>
                <a:lnTo>
                  <a:pt x="14996" y="29700"/>
                </a:lnTo>
                <a:lnTo>
                  <a:pt x="14441" y="29763"/>
                </a:lnTo>
                <a:lnTo>
                  <a:pt x="13645" y="29877"/>
                </a:lnTo>
                <a:lnTo>
                  <a:pt x="12836" y="29991"/>
                </a:lnTo>
                <a:lnTo>
                  <a:pt x="12053" y="30142"/>
                </a:lnTo>
                <a:lnTo>
                  <a:pt x="11257" y="30306"/>
                </a:lnTo>
                <a:lnTo>
                  <a:pt x="10474" y="30483"/>
                </a:lnTo>
                <a:lnTo>
                  <a:pt x="9703" y="30698"/>
                </a:lnTo>
                <a:lnTo>
                  <a:pt x="8932" y="30913"/>
                </a:lnTo>
                <a:lnTo>
                  <a:pt x="8162" y="31153"/>
                </a:lnTo>
                <a:lnTo>
                  <a:pt x="7404" y="31418"/>
                </a:lnTo>
                <a:lnTo>
                  <a:pt x="6658" y="31709"/>
                </a:lnTo>
                <a:lnTo>
                  <a:pt x="5913" y="32012"/>
                </a:lnTo>
                <a:lnTo>
                  <a:pt x="5180" y="32328"/>
                </a:lnTo>
                <a:lnTo>
                  <a:pt x="4447" y="32669"/>
                </a:lnTo>
                <a:lnTo>
                  <a:pt x="3727" y="33035"/>
                </a:lnTo>
                <a:lnTo>
                  <a:pt x="3007" y="33427"/>
                </a:lnTo>
                <a:lnTo>
                  <a:pt x="2300" y="33831"/>
                </a:lnTo>
                <a:lnTo>
                  <a:pt x="2161" y="33932"/>
                </a:lnTo>
                <a:lnTo>
                  <a:pt x="2022" y="34046"/>
                </a:lnTo>
                <a:lnTo>
                  <a:pt x="1895" y="34159"/>
                </a:lnTo>
                <a:lnTo>
                  <a:pt x="1769" y="34298"/>
                </a:lnTo>
                <a:lnTo>
                  <a:pt x="1529" y="34576"/>
                </a:lnTo>
                <a:lnTo>
                  <a:pt x="1289" y="34854"/>
                </a:lnTo>
                <a:lnTo>
                  <a:pt x="1428" y="34955"/>
                </a:lnTo>
                <a:lnTo>
                  <a:pt x="1580" y="35069"/>
                </a:lnTo>
                <a:lnTo>
                  <a:pt x="1870" y="35296"/>
                </a:lnTo>
                <a:lnTo>
                  <a:pt x="2022" y="35397"/>
                </a:lnTo>
                <a:lnTo>
                  <a:pt x="2173" y="35498"/>
                </a:lnTo>
                <a:lnTo>
                  <a:pt x="2338" y="35587"/>
                </a:lnTo>
                <a:lnTo>
                  <a:pt x="2502" y="35650"/>
                </a:lnTo>
                <a:lnTo>
                  <a:pt x="2919" y="35776"/>
                </a:lnTo>
                <a:lnTo>
                  <a:pt x="3348" y="35890"/>
                </a:lnTo>
                <a:lnTo>
                  <a:pt x="3765" y="36004"/>
                </a:lnTo>
                <a:lnTo>
                  <a:pt x="4195" y="36092"/>
                </a:lnTo>
                <a:lnTo>
                  <a:pt x="4612" y="36181"/>
                </a:lnTo>
                <a:lnTo>
                  <a:pt x="5041" y="36256"/>
                </a:lnTo>
                <a:lnTo>
                  <a:pt x="5458" y="36307"/>
                </a:lnTo>
                <a:lnTo>
                  <a:pt x="5875" y="36357"/>
                </a:lnTo>
                <a:lnTo>
                  <a:pt x="6305" y="36408"/>
                </a:lnTo>
                <a:lnTo>
                  <a:pt x="6721" y="36433"/>
                </a:lnTo>
                <a:lnTo>
                  <a:pt x="7138" y="36446"/>
                </a:lnTo>
                <a:lnTo>
                  <a:pt x="7555" y="36458"/>
                </a:lnTo>
                <a:lnTo>
                  <a:pt x="7972" y="36458"/>
                </a:lnTo>
                <a:lnTo>
                  <a:pt x="8389" y="36446"/>
                </a:lnTo>
                <a:lnTo>
                  <a:pt x="8806" y="36421"/>
                </a:lnTo>
                <a:lnTo>
                  <a:pt x="9223" y="36395"/>
                </a:lnTo>
                <a:lnTo>
                  <a:pt x="9640" y="36357"/>
                </a:lnTo>
                <a:lnTo>
                  <a:pt x="10044" y="36307"/>
                </a:lnTo>
                <a:lnTo>
                  <a:pt x="10461" y="36244"/>
                </a:lnTo>
                <a:lnTo>
                  <a:pt x="10878" y="36181"/>
                </a:lnTo>
                <a:lnTo>
                  <a:pt x="11282" y="36105"/>
                </a:lnTo>
                <a:lnTo>
                  <a:pt x="11699" y="36016"/>
                </a:lnTo>
                <a:lnTo>
                  <a:pt x="12103" y="35928"/>
                </a:lnTo>
                <a:lnTo>
                  <a:pt x="12508" y="35814"/>
                </a:lnTo>
                <a:lnTo>
                  <a:pt x="12925" y="35713"/>
                </a:lnTo>
                <a:lnTo>
                  <a:pt x="13329" y="35587"/>
                </a:lnTo>
                <a:lnTo>
                  <a:pt x="13733" y="35460"/>
                </a:lnTo>
                <a:lnTo>
                  <a:pt x="14137" y="35334"/>
                </a:lnTo>
                <a:lnTo>
                  <a:pt x="14946" y="35044"/>
                </a:lnTo>
                <a:lnTo>
                  <a:pt x="15755" y="34715"/>
                </a:lnTo>
                <a:lnTo>
                  <a:pt x="16222" y="34526"/>
                </a:lnTo>
                <a:lnTo>
                  <a:pt x="16677" y="34311"/>
                </a:lnTo>
                <a:lnTo>
                  <a:pt x="17132" y="34096"/>
                </a:lnTo>
                <a:lnTo>
                  <a:pt x="17599" y="33881"/>
                </a:lnTo>
                <a:lnTo>
                  <a:pt x="18496" y="33414"/>
                </a:lnTo>
                <a:lnTo>
                  <a:pt x="19406" y="32934"/>
                </a:lnTo>
                <a:lnTo>
                  <a:pt x="21200" y="31961"/>
                </a:lnTo>
                <a:lnTo>
                  <a:pt x="22109" y="31456"/>
                </a:lnTo>
                <a:lnTo>
                  <a:pt x="23019" y="30976"/>
                </a:lnTo>
                <a:lnTo>
                  <a:pt x="22198" y="34336"/>
                </a:lnTo>
                <a:lnTo>
                  <a:pt x="21768" y="36029"/>
                </a:lnTo>
                <a:lnTo>
                  <a:pt x="21541" y="36875"/>
                </a:lnTo>
                <a:lnTo>
                  <a:pt x="21313" y="37722"/>
                </a:lnTo>
                <a:lnTo>
                  <a:pt x="21288" y="37760"/>
                </a:lnTo>
                <a:lnTo>
                  <a:pt x="21263" y="37810"/>
                </a:lnTo>
                <a:lnTo>
                  <a:pt x="21174" y="37911"/>
                </a:lnTo>
                <a:lnTo>
                  <a:pt x="21048" y="38000"/>
                </a:lnTo>
                <a:lnTo>
                  <a:pt x="20896" y="38075"/>
                </a:lnTo>
                <a:lnTo>
                  <a:pt x="20745" y="38139"/>
                </a:lnTo>
                <a:lnTo>
                  <a:pt x="20593" y="38189"/>
                </a:lnTo>
                <a:lnTo>
                  <a:pt x="20442" y="38214"/>
                </a:lnTo>
                <a:lnTo>
                  <a:pt x="20378" y="38214"/>
                </a:lnTo>
                <a:lnTo>
                  <a:pt x="20328" y="38202"/>
                </a:lnTo>
                <a:lnTo>
                  <a:pt x="19772" y="38088"/>
                </a:lnTo>
                <a:lnTo>
                  <a:pt x="19229" y="38012"/>
                </a:lnTo>
                <a:lnTo>
                  <a:pt x="18673" y="37962"/>
                </a:lnTo>
                <a:lnTo>
                  <a:pt x="18130" y="37936"/>
                </a:lnTo>
                <a:lnTo>
                  <a:pt x="17586" y="37924"/>
                </a:lnTo>
                <a:lnTo>
                  <a:pt x="17043" y="37936"/>
                </a:lnTo>
                <a:lnTo>
                  <a:pt x="16513" y="37974"/>
                </a:lnTo>
                <a:lnTo>
                  <a:pt x="15969" y="38025"/>
                </a:lnTo>
                <a:lnTo>
                  <a:pt x="15439" y="38088"/>
                </a:lnTo>
                <a:lnTo>
                  <a:pt x="14895" y="38164"/>
                </a:lnTo>
                <a:lnTo>
                  <a:pt x="14365" y="38265"/>
                </a:lnTo>
                <a:lnTo>
                  <a:pt x="13834" y="38366"/>
                </a:lnTo>
                <a:lnTo>
                  <a:pt x="12773" y="38593"/>
                </a:lnTo>
                <a:lnTo>
                  <a:pt x="11712" y="38833"/>
                </a:lnTo>
                <a:lnTo>
                  <a:pt x="10638" y="39086"/>
                </a:lnTo>
                <a:lnTo>
                  <a:pt x="9564" y="39364"/>
                </a:lnTo>
                <a:lnTo>
                  <a:pt x="9033" y="39503"/>
                </a:lnTo>
                <a:lnTo>
                  <a:pt x="8515" y="39654"/>
                </a:lnTo>
                <a:lnTo>
                  <a:pt x="7985" y="39819"/>
                </a:lnTo>
                <a:lnTo>
                  <a:pt x="7467" y="40008"/>
                </a:lnTo>
                <a:lnTo>
                  <a:pt x="6962" y="40198"/>
                </a:lnTo>
                <a:lnTo>
                  <a:pt x="6456" y="40400"/>
                </a:lnTo>
                <a:lnTo>
                  <a:pt x="5951" y="40640"/>
                </a:lnTo>
                <a:lnTo>
                  <a:pt x="5471" y="40880"/>
                </a:lnTo>
                <a:lnTo>
                  <a:pt x="4991" y="41158"/>
                </a:lnTo>
                <a:lnTo>
                  <a:pt x="4523" y="41461"/>
                </a:lnTo>
                <a:lnTo>
                  <a:pt x="4068" y="41777"/>
                </a:lnTo>
                <a:lnTo>
                  <a:pt x="3841" y="41954"/>
                </a:lnTo>
                <a:lnTo>
                  <a:pt x="3614" y="42130"/>
                </a:lnTo>
                <a:lnTo>
                  <a:pt x="3487" y="42244"/>
                </a:lnTo>
                <a:lnTo>
                  <a:pt x="3374" y="42370"/>
                </a:lnTo>
                <a:lnTo>
                  <a:pt x="3134" y="42636"/>
                </a:lnTo>
                <a:lnTo>
                  <a:pt x="2868" y="42939"/>
                </a:lnTo>
                <a:lnTo>
                  <a:pt x="2565" y="43280"/>
                </a:lnTo>
                <a:lnTo>
                  <a:pt x="3209" y="43432"/>
                </a:lnTo>
                <a:lnTo>
                  <a:pt x="3854" y="43558"/>
                </a:lnTo>
                <a:lnTo>
                  <a:pt x="4498" y="43672"/>
                </a:lnTo>
                <a:lnTo>
                  <a:pt x="5130" y="43760"/>
                </a:lnTo>
                <a:lnTo>
                  <a:pt x="5749" y="43836"/>
                </a:lnTo>
                <a:lnTo>
                  <a:pt x="6368" y="43886"/>
                </a:lnTo>
                <a:lnTo>
                  <a:pt x="6974" y="43924"/>
                </a:lnTo>
                <a:lnTo>
                  <a:pt x="7581" y="43937"/>
                </a:lnTo>
                <a:lnTo>
                  <a:pt x="8187" y="43937"/>
                </a:lnTo>
                <a:lnTo>
                  <a:pt x="8781" y="43912"/>
                </a:lnTo>
                <a:lnTo>
                  <a:pt x="9362" y="43874"/>
                </a:lnTo>
                <a:lnTo>
                  <a:pt x="9956" y="43823"/>
                </a:lnTo>
                <a:lnTo>
                  <a:pt x="10524" y="43747"/>
                </a:lnTo>
                <a:lnTo>
                  <a:pt x="11105" y="43659"/>
                </a:lnTo>
                <a:lnTo>
                  <a:pt x="11661" y="43558"/>
                </a:lnTo>
                <a:lnTo>
                  <a:pt x="12230" y="43432"/>
                </a:lnTo>
                <a:lnTo>
                  <a:pt x="12786" y="43305"/>
                </a:lnTo>
                <a:lnTo>
                  <a:pt x="13329" y="43154"/>
                </a:lnTo>
                <a:lnTo>
                  <a:pt x="13885" y="42977"/>
                </a:lnTo>
                <a:lnTo>
                  <a:pt x="14415" y="42800"/>
                </a:lnTo>
                <a:lnTo>
                  <a:pt x="14959" y="42598"/>
                </a:lnTo>
                <a:lnTo>
                  <a:pt x="15489" y="42396"/>
                </a:lnTo>
                <a:lnTo>
                  <a:pt x="16020" y="42168"/>
                </a:lnTo>
                <a:lnTo>
                  <a:pt x="16538" y="41928"/>
                </a:lnTo>
                <a:lnTo>
                  <a:pt x="17056" y="41676"/>
                </a:lnTo>
                <a:lnTo>
                  <a:pt x="17561" y="41410"/>
                </a:lnTo>
                <a:lnTo>
                  <a:pt x="18066" y="41132"/>
                </a:lnTo>
                <a:lnTo>
                  <a:pt x="18572" y="40842"/>
                </a:lnTo>
                <a:lnTo>
                  <a:pt x="19077" y="40539"/>
                </a:lnTo>
                <a:lnTo>
                  <a:pt x="19570" y="40223"/>
                </a:lnTo>
                <a:lnTo>
                  <a:pt x="20063" y="39907"/>
                </a:lnTo>
                <a:lnTo>
                  <a:pt x="20543" y="39566"/>
                </a:lnTo>
                <a:lnTo>
                  <a:pt x="18307" y="53854"/>
                </a:lnTo>
                <a:lnTo>
                  <a:pt x="17561" y="53133"/>
                </a:lnTo>
                <a:lnTo>
                  <a:pt x="17182" y="52792"/>
                </a:lnTo>
                <a:lnTo>
                  <a:pt x="16803" y="52439"/>
                </a:lnTo>
                <a:lnTo>
                  <a:pt x="16411" y="52098"/>
                </a:lnTo>
                <a:lnTo>
                  <a:pt x="16020" y="51769"/>
                </a:lnTo>
                <a:lnTo>
                  <a:pt x="15628" y="51453"/>
                </a:lnTo>
                <a:lnTo>
                  <a:pt x="15224" y="51138"/>
                </a:lnTo>
                <a:lnTo>
                  <a:pt x="14820" y="50834"/>
                </a:lnTo>
                <a:lnTo>
                  <a:pt x="14415" y="50531"/>
                </a:lnTo>
                <a:lnTo>
                  <a:pt x="13998" y="50241"/>
                </a:lnTo>
                <a:lnTo>
                  <a:pt x="13582" y="49963"/>
                </a:lnTo>
                <a:lnTo>
                  <a:pt x="13152" y="49685"/>
                </a:lnTo>
                <a:lnTo>
                  <a:pt x="12722" y="49419"/>
                </a:lnTo>
                <a:lnTo>
                  <a:pt x="12280" y="49167"/>
                </a:lnTo>
                <a:lnTo>
                  <a:pt x="11838" y="48927"/>
                </a:lnTo>
                <a:lnTo>
                  <a:pt x="11396" y="48687"/>
                </a:lnTo>
                <a:lnTo>
                  <a:pt x="10941" y="48472"/>
                </a:lnTo>
                <a:lnTo>
                  <a:pt x="10474" y="48257"/>
                </a:lnTo>
                <a:lnTo>
                  <a:pt x="10006" y="48055"/>
                </a:lnTo>
                <a:lnTo>
                  <a:pt x="9539" y="47866"/>
                </a:lnTo>
                <a:lnTo>
                  <a:pt x="9059" y="47689"/>
                </a:lnTo>
                <a:lnTo>
                  <a:pt x="8579" y="47525"/>
                </a:lnTo>
                <a:lnTo>
                  <a:pt x="8086" y="47360"/>
                </a:lnTo>
                <a:lnTo>
                  <a:pt x="7593" y="47221"/>
                </a:lnTo>
                <a:lnTo>
                  <a:pt x="7088" y="47095"/>
                </a:lnTo>
                <a:lnTo>
                  <a:pt x="6583" y="46969"/>
                </a:lnTo>
                <a:lnTo>
                  <a:pt x="6065" y="46868"/>
                </a:lnTo>
                <a:lnTo>
                  <a:pt x="5534" y="46779"/>
                </a:lnTo>
                <a:lnTo>
                  <a:pt x="5003" y="46703"/>
                </a:lnTo>
                <a:lnTo>
                  <a:pt x="4473" y="46640"/>
                </a:lnTo>
                <a:lnTo>
                  <a:pt x="3929" y="46590"/>
                </a:lnTo>
                <a:lnTo>
                  <a:pt x="3614" y="46577"/>
                </a:lnTo>
                <a:lnTo>
                  <a:pt x="3298" y="46577"/>
                </a:lnTo>
                <a:lnTo>
                  <a:pt x="2982" y="46590"/>
                </a:lnTo>
                <a:lnTo>
                  <a:pt x="2666" y="46602"/>
                </a:lnTo>
                <a:lnTo>
                  <a:pt x="2022" y="46666"/>
                </a:lnTo>
                <a:lnTo>
                  <a:pt x="1390" y="46703"/>
                </a:lnTo>
                <a:lnTo>
                  <a:pt x="1314" y="47221"/>
                </a:lnTo>
                <a:lnTo>
                  <a:pt x="1643" y="47651"/>
                </a:lnTo>
                <a:lnTo>
                  <a:pt x="1996" y="48055"/>
                </a:lnTo>
                <a:lnTo>
                  <a:pt x="2350" y="48459"/>
                </a:lnTo>
                <a:lnTo>
                  <a:pt x="2717" y="48838"/>
                </a:lnTo>
                <a:lnTo>
                  <a:pt x="3083" y="49217"/>
                </a:lnTo>
                <a:lnTo>
                  <a:pt x="3475" y="49571"/>
                </a:lnTo>
                <a:lnTo>
                  <a:pt x="3854" y="49912"/>
                </a:lnTo>
                <a:lnTo>
                  <a:pt x="4245" y="50241"/>
                </a:lnTo>
                <a:lnTo>
                  <a:pt x="4650" y="50569"/>
                </a:lnTo>
                <a:lnTo>
                  <a:pt x="5066" y="50872"/>
                </a:lnTo>
                <a:lnTo>
                  <a:pt x="5483" y="51175"/>
                </a:lnTo>
                <a:lnTo>
                  <a:pt x="5900" y="51453"/>
                </a:lnTo>
                <a:lnTo>
                  <a:pt x="6330" y="51731"/>
                </a:lnTo>
                <a:lnTo>
                  <a:pt x="6772" y="51984"/>
                </a:lnTo>
                <a:lnTo>
                  <a:pt x="7214" y="52237"/>
                </a:lnTo>
                <a:lnTo>
                  <a:pt x="7669" y="52477"/>
                </a:lnTo>
                <a:lnTo>
                  <a:pt x="8124" y="52704"/>
                </a:lnTo>
                <a:lnTo>
                  <a:pt x="8591" y="52931"/>
                </a:lnTo>
                <a:lnTo>
                  <a:pt x="9059" y="53133"/>
                </a:lnTo>
                <a:lnTo>
                  <a:pt x="9539" y="53336"/>
                </a:lnTo>
                <a:lnTo>
                  <a:pt x="10019" y="53525"/>
                </a:lnTo>
                <a:lnTo>
                  <a:pt x="10512" y="53715"/>
                </a:lnTo>
                <a:lnTo>
                  <a:pt x="11004" y="53879"/>
                </a:lnTo>
                <a:lnTo>
                  <a:pt x="11510" y="54043"/>
                </a:lnTo>
                <a:lnTo>
                  <a:pt x="12015" y="54195"/>
                </a:lnTo>
                <a:lnTo>
                  <a:pt x="12520" y="54346"/>
                </a:lnTo>
                <a:lnTo>
                  <a:pt x="13038" y="54485"/>
                </a:lnTo>
                <a:lnTo>
                  <a:pt x="13569" y="54612"/>
                </a:lnTo>
                <a:lnTo>
                  <a:pt x="14100" y="54738"/>
                </a:lnTo>
                <a:lnTo>
                  <a:pt x="14630" y="54852"/>
                </a:lnTo>
                <a:lnTo>
                  <a:pt x="15161" y="54965"/>
                </a:lnTo>
                <a:lnTo>
                  <a:pt x="15704" y="55066"/>
                </a:lnTo>
                <a:lnTo>
                  <a:pt x="15085" y="55243"/>
                </a:lnTo>
                <a:lnTo>
                  <a:pt x="14466" y="55420"/>
                </a:lnTo>
                <a:lnTo>
                  <a:pt x="13859" y="55609"/>
                </a:lnTo>
                <a:lnTo>
                  <a:pt x="13253" y="55812"/>
                </a:lnTo>
                <a:lnTo>
                  <a:pt x="12659" y="56026"/>
                </a:lnTo>
                <a:lnTo>
                  <a:pt x="12078" y="56241"/>
                </a:lnTo>
                <a:lnTo>
                  <a:pt x="11497" y="56481"/>
                </a:lnTo>
                <a:lnTo>
                  <a:pt x="10928" y="56721"/>
                </a:lnTo>
                <a:lnTo>
                  <a:pt x="10373" y="56974"/>
                </a:lnTo>
                <a:lnTo>
                  <a:pt x="9829" y="57226"/>
                </a:lnTo>
                <a:lnTo>
                  <a:pt x="9286" y="57504"/>
                </a:lnTo>
                <a:lnTo>
                  <a:pt x="8755" y="57782"/>
                </a:lnTo>
                <a:lnTo>
                  <a:pt x="8225" y="58073"/>
                </a:lnTo>
                <a:lnTo>
                  <a:pt x="7707" y="58389"/>
                </a:lnTo>
                <a:lnTo>
                  <a:pt x="7202" y="58704"/>
                </a:lnTo>
                <a:lnTo>
                  <a:pt x="6709" y="59020"/>
                </a:lnTo>
                <a:lnTo>
                  <a:pt x="6216" y="59361"/>
                </a:lnTo>
                <a:lnTo>
                  <a:pt x="5736" y="59715"/>
                </a:lnTo>
                <a:lnTo>
                  <a:pt x="5269" y="60081"/>
                </a:lnTo>
                <a:lnTo>
                  <a:pt x="4801" y="60448"/>
                </a:lnTo>
                <a:lnTo>
                  <a:pt x="4359" y="60839"/>
                </a:lnTo>
                <a:lnTo>
                  <a:pt x="3917" y="61231"/>
                </a:lnTo>
                <a:lnTo>
                  <a:pt x="3475" y="61648"/>
                </a:lnTo>
                <a:lnTo>
                  <a:pt x="3058" y="62065"/>
                </a:lnTo>
                <a:lnTo>
                  <a:pt x="2641" y="62507"/>
                </a:lnTo>
                <a:lnTo>
                  <a:pt x="2237" y="62962"/>
                </a:lnTo>
                <a:lnTo>
                  <a:pt x="1832" y="63416"/>
                </a:lnTo>
                <a:lnTo>
                  <a:pt x="1453" y="63896"/>
                </a:lnTo>
                <a:lnTo>
                  <a:pt x="1074" y="64389"/>
                </a:lnTo>
                <a:lnTo>
                  <a:pt x="708" y="64882"/>
                </a:lnTo>
                <a:lnTo>
                  <a:pt x="354" y="65400"/>
                </a:lnTo>
                <a:lnTo>
                  <a:pt x="0" y="65930"/>
                </a:lnTo>
                <a:lnTo>
                  <a:pt x="392" y="65943"/>
                </a:lnTo>
                <a:lnTo>
                  <a:pt x="771" y="65956"/>
                </a:lnTo>
                <a:lnTo>
                  <a:pt x="1150" y="65943"/>
                </a:lnTo>
                <a:lnTo>
                  <a:pt x="1516" y="65930"/>
                </a:lnTo>
                <a:lnTo>
                  <a:pt x="1883" y="65918"/>
                </a:lnTo>
                <a:lnTo>
                  <a:pt x="2249" y="65892"/>
                </a:lnTo>
                <a:lnTo>
                  <a:pt x="2603" y="65855"/>
                </a:lnTo>
                <a:lnTo>
                  <a:pt x="2957" y="65817"/>
                </a:lnTo>
                <a:lnTo>
                  <a:pt x="3310" y="65766"/>
                </a:lnTo>
                <a:lnTo>
                  <a:pt x="3651" y="65716"/>
                </a:lnTo>
                <a:lnTo>
                  <a:pt x="4334" y="65577"/>
                </a:lnTo>
                <a:lnTo>
                  <a:pt x="5003" y="65425"/>
                </a:lnTo>
                <a:lnTo>
                  <a:pt x="5660" y="65248"/>
                </a:lnTo>
                <a:lnTo>
                  <a:pt x="6292" y="65033"/>
                </a:lnTo>
                <a:lnTo>
                  <a:pt x="6911" y="64806"/>
                </a:lnTo>
                <a:lnTo>
                  <a:pt x="7530" y="64553"/>
                </a:lnTo>
                <a:lnTo>
                  <a:pt x="8124" y="64275"/>
                </a:lnTo>
                <a:lnTo>
                  <a:pt x="8718" y="63972"/>
                </a:lnTo>
                <a:lnTo>
                  <a:pt x="9286" y="63656"/>
                </a:lnTo>
                <a:lnTo>
                  <a:pt x="9855" y="63328"/>
                </a:lnTo>
                <a:lnTo>
                  <a:pt x="10410" y="62974"/>
                </a:lnTo>
                <a:lnTo>
                  <a:pt x="10966" y="62595"/>
                </a:lnTo>
                <a:lnTo>
                  <a:pt x="11497" y="62216"/>
                </a:lnTo>
                <a:lnTo>
                  <a:pt x="12028" y="61812"/>
                </a:lnTo>
                <a:lnTo>
                  <a:pt x="12558" y="61395"/>
                </a:lnTo>
                <a:lnTo>
                  <a:pt x="13064" y="60966"/>
                </a:lnTo>
                <a:lnTo>
                  <a:pt x="13582" y="60536"/>
                </a:lnTo>
                <a:lnTo>
                  <a:pt x="14074" y="60081"/>
                </a:lnTo>
                <a:lnTo>
                  <a:pt x="14580" y="59627"/>
                </a:lnTo>
                <a:lnTo>
                  <a:pt x="15072" y="59147"/>
                </a:lnTo>
                <a:lnTo>
                  <a:pt x="15552" y="58679"/>
                </a:lnTo>
                <a:lnTo>
                  <a:pt x="16525" y="57694"/>
                </a:lnTo>
                <a:lnTo>
                  <a:pt x="17485" y="56709"/>
                </a:lnTo>
                <a:lnTo>
                  <a:pt x="18433" y="55698"/>
                </a:lnTo>
                <a:lnTo>
                  <a:pt x="18989" y="62671"/>
                </a:lnTo>
                <a:lnTo>
                  <a:pt x="18332" y="62760"/>
                </a:lnTo>
                <a:lnTo>
                  <a:pt x="17687" y="62873"/>
                </a:lnTo>
                <a:lnTo>
                  <a:pt x="17056" y="63000"/>
                </a:lnTo>
                <a:lnTo>
                  <a:pt x="16424" y="63151"/>
                </a:lnTo>
                <a:lnTo>
                  <a:pt x="15805" y="63328"/>
                </a:lnTo>
                <a:lnTo>
                  <a:pt x="15199" y="63518"/>
                </a:lnTo>
                <a:lnTo>
                  <a:pt x="14592" y="63720"/>
                </a:lnTo>
                <a:lnTo>
                  <a:pt x="13998" y="63934"/>
                </a:lnTo>
                <a:lnTo>
                  <a:pt x="13405" y="64174"/>
                </a:lnTo>
                <a:lnTo>
                  <a:pt x="12811" y="64427"/>
                </a:lnTo>
                <a:lnTo>
                  <a:pt x="12230" y="64680"/>
                </a:lnTo>
                <a:lnTo>
                  <a:pt x="11649" y="64945"/>
                </a:lnTo>
                <a:lnTo>
                  <a:pt x="10499" y="65501"/>
                </a:lnTo>
                <a:lnTo>
                  <a:pt x="9362" y="66082"/>
                </a:lnTo>
                <a:lnTo>
                  <a:pt x="8768" y="66398"/>
                </a:lnTo>
                <a:lnTo>
                  <a:pt x="8200" y="66726"/>
                </a:lnTo>
                <a:lnTo>
                  <a:pt x="7631" y="67067"/>
                </a:lnTo>
                <a:lnTo>
                  <a:pt x="7075" y="67421"/>
                </a:lnTo>
                <a:lnTo>
                  <a:pt x="6532" y="67800"/>
                </a:lnTo>
                <a:lnTo>
                  <a:pt x="6001" y="68179"/>
                </a:lnTo>
                <a:lnTo>
                  <a:pt x="5483" y="68583"/>
                </a:lnTo>
                <a:lnTo>
                  <a:pt x="4991" y="69000"/>
                </a:lnTo>
                <a:lnTo>
                  <a:pt x="4498" y="69430"/>
                </a:lnTo>
                <a:lnTo>
                  <a:pt x="4018" y="69872"/>
                </a:lnTo>
                <a:lnTo>
                  <a:pt x="3550" y="70326"/>
                </a:lnTo>
                <a:lnTo>
                  <a:pt x="3096" y="70807"/>
                </a:lnTo>
                <a:lnTo>
                  <a:pt x="2653" y="71287"/>
                </a:lnTo>
                <a:lnTo>
                  <a:pt x="2224" y="71792"/>
                </a:lnTo>
                <a:lnTo>
                  <a:pt x="1807" y="72310"/>
                </a:lnTo>
                <a:lnTo>
                  <a:pt x="1403" y="72840"/>
                </a:lnTo>
                <a:lnTo>
                  <a:pt x="1340" y="72941"/>
                </a:lnTo>
                <a:lnTo>
                  <a:pt x="1276" y="73055"/>
                </a:lnTo>
                <a:lnTo>
                  <a:pt x="1238" y="73169"/>
                </a:lnTo>
                <a:lnTo>
                  <a:pt x="1188" y="73283"/>
                </a:lnTo>
                <a:lnTo>
                  <a:pt x="1163" y="73396"/>
                </a:lnTo>
                <a:lnTo>
                  <a:pt x="1137" y="73523"/>
                </a:lnTo>
                <a:lnTo>
                  <a:pt x="1125" y="73636"/>
                </a:lnTo>
                <a:lnTo>
                  <a:pt x="1125" y="73763"/>
                </a:lnTo>
                <a:lnTo>
                  <a:pt x="1125" y="73775"/>
                </a:lnTo>
                <a:lnTo>
                  <a:pt x="1137" y="73800"/>
                </a:lnTo>
                <a:lnTo>
                  <a:pt x="1201" y="73851"/>
                </a:lnTo>
                <a:lnTo>
                  <a:pt x="1289" y="73889"/>
                </a:lnTo>
                <a:lnTo>
                  <a:pt x="1403" y="73939"/>
                </a:lnTo>
                <a:lnTo>
                  <a:pt x="1516" y="73977"/>
                </a:lnTo>
                <a:lnTo>
                  <a:pt x="1643" y="74015"/>
                </a:lnTo>
                <a:lnTo>
                  <a:pt x="1756" y="74028"/>
                </a:lnTo>
                <a:lnTo>
                  <a:pt x="1845" y="74015"/>
                </a:lnTo>
                <a:lnTo>
                  <a:pt x="2856" y="73813"/>
                </a:lnTo>
                <a:lnTo>
                  <a:pt x="3841" y="73598"/>
                </a:lnTo>
                <a:lnTo>
                  <a:pt x="4826" y="73346"/>
                </a:lnTo>
                <a:lnTo>
                  <a:pt x="5799" y="73068"/>
                </a:lnTo>
                <a:lnTo>
                  <a:pt x="6279" y="72916"/>
                </a:lnTo>
                <a:lnTo>
                  <a:pt x="6747" y="72765"/>
                </a:lnTo>
                <a:lnTo>
                  <a:pt x="7227" y="72600"/>
                </a:lnTo>
                <a:lnTo>
                  <a:pt x="7694" y="72424"/>
                </a:lnTo>
                <a:lnTo>
                  <a:pt x="8162" y="72247"/>
                </a:lnTo>
                <a:lnTo>
                  <a:pt x="8617" y="72057"/>
                </a:lnTo>
                <a:lnTo>
                  <a:pt x="9084" y="71868"/>
                </a:lnTo>
                <a:lnTo>
                  <a:pt x="9526" y="71666"/>
                </a:lnTo>
                <a:lnTo>
                  <a:pt x="9981" y="71451"/>
                </a:lnTo>
                <a:lnTo>
                  <a:pt x="10423" y="71236"/>
                </a:lnTo>
                <a:lnTo>
                  <a:pt x="10865" y="71009"/>
                </a:lnTo>
                <a:lnTo>
                  <a:pt x="11307" y="70769"/>
                </a:lnTo>
                <a:lnTo>
                  <a:pt x="11737" y="70516"/>
                </a:lnTo>
                <a:lnTo>
                  <a:pt x="12154" y="70263"/>
                </a:lnTo>
                <a:lnTo>
                  <a:pt x="12583" y="69985"/>
                </a:lnTo>
                <a:lnTo>
                  <a:pt x="13000" y="69707"/>
                </a:lnTo>
                <a:lnTo>
                  <a:pt x="13405" y="69430"/>
                </a:lnTo>
                <a:lnTo>
                  <a:pt x="13822" y="69126"/>
                </a:lnTo>
                <a:lnTo>
                  <a:pt x="14213" y="68823"/>
                </a:lnTo>
                <a:lnTo>
                  <a:pt x="14617" y="68495"/>
                </a:lnTo>
                <a:lnTo>
                  <a:pt x="15009" y="68166"/>
                </a:lnTo>
                <a:lnTo>
                  <a:pt x="15388" y="67825"/>
                </a:lnTo>
                <a:lnTo>
                  <a:pt x="15767" y="67472"/>
                </a:lnTo>
                <a:lnTo>
                  <a:pt x="16146" y="67105"/>
                </a:lnTo>
                <a:lnTo>
                  <a:pt x="16538" y="66701"/>
                </a:lnTo>
                <a:lnTo>
                  <a:pt x="16929" y="66297"/>
                </a:lnTo>
                <a:lnTo>
                  <a:pt x="17713" y="65438"/>
                </a:lnTo>
                <a:lnTo>
                  <a:pt x="18496" y="64553"/>
                </a:lnTo>
                <a:lnTo>
                  <a:pt x="19342" y="63619"/>
                </a:lnTo>
                <a:lnTo>
                  <a:pt x="19330" y="64313"/>
                </a:lnTo>
                <a:lnTo>
                  <a:pt x="19317" y="64945"/>
                </a:lnTo>
                <a:lnTo>
                  <a:pt x="19317" y="65539"/>
                </a:lnTo>
                <a:lnTo>
                  <a:pt x="19330" y="65829"/>
                </a:lnTo>
                <a:lnTo>
                  <a:pt x="19355" y="66120"/>
                </a:lnTo>
                <a:lnTo>
                  <a:pt x="19557" y="68280"/>
                </a:lnTo>
                <a:lnTo>
                  <a:pt x="19772" y="70453"/>
                </a:lnTo>
                <a:lnTo>
                  <a:pt x="20012" y="72613"/>
                </a:lnTo>
                <a:lnTo>
                  <a:pt x="20138" y="73699"/>
                </a:lnTo>
                <a:lnTo>
                  <a:pt x="20277" y="74773"/>
                </a:lnTo>
                <a:lnTo>
                  <a:pt x="20378" y="75468"/>
                </a:lnTo>
                <a:lnTo>
                  <a:pt x="20517" y="76150"/>
                </a:lnTo>
                <a:lnTo>
                  <a:pt x="20682" y="76820"/>
                </a:lnTo>
                <a:lnTo>
                  <a:pt x="20859" y="77477"/>
                </a:lnTo>
                <a:lnTo>
                  <a:pt x="21061" y="78133"/>
                </a:lnTo>
                <a:lnTo>
                  <a:pt x="21288" y="78778"/>
                </a:lnTo>
                <a:lnTo>
                  <a:pt x="21528" y="79409"/>
                </a:lnTo>
                <a:lnTo>
                  <a:pt x="21793" y="80041"/>
                </a:lnTo>
                <a:lnTo>
                  <a:pt x="22059" y="80673"/>
                </a:lnTo>
                <a:lnTo>
                  <a:pt x="22349" y="81292"/>
                </a:lnTo>
                <a:lnTo>
                  <a:pt x="22652" y="81911"/>
                </a:lnTo>
                <a:lnTo>
                  <a:pt x="22956" y="82530"/>
                </a:lnTo>
                <a:lnTo>
                  <a:pt x="23587" y="83755"/>
                </a:lnTo>
                <a:lnTo>
                  <a:pt x="24244" y="84968"/>
                </a:lnTo>
                <a:lnTo>
                  <a:pt x="24762" y="84968"/>
                </a:lnTo>
                <a:lnTo>
                  <a:pt x="24952" y="84260"/>
                </a:lnTo>
                <a:lnTo>
                  <a:pt x="25129" y="83553"/>
                </a:lnTo>
                <a:lnTo>
                  <a:pt x="25280" y="82845"/>
                </a:lnTo>
                <a:lnTo>
                  <a:pt x="25419" y="82138"/>
                </a:lnTo>
                <a:lnTo>
                  <a:pt x="25533" y="81418"/>
                </a:lnTo>
                <a:lnTo>
                  <a:pt x="25621" y="80710"/>
                </a:lnTo>
                <a:lnTo>
                  <a:pt x="25697" y="80003"/>
                </a:lnTo>
                <a:lnTo>
                  <a:pt x="25760" y="79283"/>
                </a:lnTo>
                <a:lnTo>
                  <a:pt x="25798" y="78563"/>
                </a:lnTo>
                <a:lnTo>
                  <a:pt x="25811" y="77856"/>
                </a:lnTo>
                <a:lnTo>
                  <a:pt x="25798" y="77135"/>
                </a:lnTo>
                <a:lnTo>
                  <a:pt x="25773" y="76415"/>
                </a:lnTo>
                <a:lnTo>
                  <a:pt x="25722" y="75695"/>
                </a:lnTo>
                <a:lnTo>
                  <a:pt x="25659" y="74975"/>
                </a:lnTo>
                <a:lnTo>
                  <a:pt x="25571" y="74255"/>
                </a:lnTo>
                <a:lnTo>
                  <a:pt x="25457" y="73535"/>
                </a:lnTo>
                <a:lnTo>
                  <a:pt x="25331" y="72853"/>
                </a:lnTo>
                <a:lnTo>
                  <a:pt x="25192" y="72183"/>
                </a:lnTo>
                <a:lnTo>
                  <a:pt x="25040" y="71527"/>
                </a:lnTo>
                <a:lnTo>
                  <a:pt x="24876" y="70870"/>
                </a:lnTo>
                <a:lnTo>
                  <a:pt x="24686" y="70213"/>
                </a:lnTo>
                <a:lnTo>
                  <a:pt x="24472" y="69581"/>
                </a:lnTo>
                <a:lnTo>
                  <a:pt x="24244" y="68950"/>
                </a:lnTo>
                <a:lnTo>
                  <a:pt x="23992" y="68318"/>
                </a:lnTo>
                <a:lnTo>
                  <a:pt x="23714" y="67712"/>
                </a:lnTo>
                <a:lnTo>
                  <a:pt x="23423" y="67105"/>
                </a:lnTo>
                <a:lnTo>
                  <a:pt x="23095" y="66524"/>
                </a:lnTo>
                <a:lnTo>
                  <a:pt x="22918" y="66234"/>
                </a:lnTo>
                <a:lnTo>
                  <a:pt x="22741" y="65943"/>
                </a:lnTo>
                <a:lnTo>
                  <a:pt x="22551" y="65652"/>
                </a:lnTo>
                <a:lnTo>
                  <a:pt x="22362" y="65375"/>
                </a:lnTo>
                <a:lnTo>
                  <a:pt x="22160" y="65097"/>
                </a:lnTo>
                <a:lnTo>
                  <a:pt x="21945" y="64819"/>
                </a:lnTo>
                <a:lnTo>
                  <a:pt x="21730" y="64553"/>
                </a:lnTo>
                <a:lnTo>
                  <a:pt x="21503" y="64288"/>
                </a:lnTo>
                <a:lnTo>
                  <a:pt x="21263" y="64023"/>
                </a:lnTo>
                <a:lnTo>
                  <a:pt x="21023" y="63758"/>
                </a:lnTo>
                <a:lnTo>
                  <a:pt x="20896" y="63631"/>
                </a:lnTo>
                <a:lnTo>
                  <a:pt x="20783" y="63492"/>
                </a:lnTo>
                <a:lnTo>
                  <a:pt x="20568" y="63202"/>
                </a:lnTo>
                <a:lnTo>
                  <a:pt x="20366" y="62886"/>
                </a:lnTo>
                <a:lnTo>
                  <a:pt x="20164" y="62570"/>
                </a:lnTo>
                <a:lnTo>
                  <a:pt x="19797" y="61913"/>
                </a:lnTo>
                <a:lnTo>
                  <a:pt x="19608" y="61585"/>
                </a:lnTo>
                <a:lnTo>
                  <a:pt x="19418" y="61269"/>
                </a:lnTo>
                <a:lnTo>
                  <a:pt x="19772" y="61016"/>
                </a:lnTo>
                <a:lnTo>
                  <a:pt x="20239" y="61345"/>
                </a:lnTo>
                <a:lnTo>
                  <a:pt x="20467" y="61522"/>
                </a:lnTo>
                <a:lnTo>
                  <a:pt x="20707" y="61673"/>
                </a:lnTo>
                <a:lnTo>
                  <a:pt x="21225" y="62002"/>
                </a:lnTo>
                <a:lnTo>
                  <a:pt x="21743" y="62305"/>
                </a:lnTo>
                <a:lnTo>
                  <a:pt x="22261" y="62595"/>
                </a:lnTo>
                <a:lnTo>
                  <a:pt x="22779" y="62861"/>
                </a:lnTo>
                <a:lnTo>
                  <a:pt x="23297" y="63126"/>
                </a:lnTo>
                <a:lnTo>
                  <a:pt x="23815" y="63366"/>
                </a:lnTo>
                <a:lnTo>
                  <a:pt x="24345" y="63593"/>
                </a:lnTo>
                <a:lnTo>
                  <a:pt x="24863" y="63795"/>
                </a:lnTo>
                <a:lnTo>
                  <a:pt x="25394" y="63985"/>
                </a:lnTo>
                <a:lnTo>
                  <a:pt x="25925" y="64162"/>
                </a:lnTo>
                <a:lnTo>
                  <a:pt x="26455" y="64326"/>
                </a:lnTo>
                <a:lnTo>
                  <a:pt x="26986" y="64465"/>
                </a:lnTo>
                <a:lnTo>
                  <a:pt x="27516" y="64579"/>
                </a:lnTo>
                <a:lnTo>
                  <a:pt x="28060" y="64680"/>
                </a:lnTo>
                <a:lnTo>
                  <a:pt x="28590" y="64768"/>
                </a:lnTo>
                <a:lnTo>
                  <a:pt x="29134" y="64844"/>
                </a:lnTo>
                <a:lnTo>
                  <a:pt x="29677" y="64894"/>
                </a:lnTo>
                <a:lnTo>
                  <a:pt x="30220" y="64920"/>
                </a:lnTo>
                <a:lnTo>
                  <a:pt x="30763" y="64932"/>
                </a:lnTo>
                <a:lnTo>
                  <a:pt x="31307" y="64932"/>
                </a:lnTo>
                <a:lnTo>
                  <a:pt x="31850" y="64907"/>
                </a:lnTo>
                <a:lnTo>
                  <a:pt x="32406" y="64857"/>
                </a:lnTo>
                <a:lnTo>
                  <a:pt x="32949" y="64793"/>
                </a:lnTo>
                <a:lnTo>
                  <a:pt x="33505" y="64718"/>
                </a:lnTo>
                <a:lnTo>
                  <a:pt x="34061" y="64617"/>
                </a:lnTo>
                <a:lnTo>
                  <a:pt x="34617" y="64490"/>
                </a:lnTo>
                <a:lnTo>
                  <a:pt x="35172" y="64351"/>
                </a:lnTo>
                <a:lnTo>
                  <a:pt x="35741" y="64187"/>
                </a:lnTo>
                <a:lnTo>
                  <a:pt x="36297" y="63998"/>
                </a:lnTo>
                <a:lnTo>
                  <a:pt x="36865" y="63795"/>
                </a:lnTo>
                <a:lnTo>
                  <a:pt x="37434" y="63581"/>
                </a:lnTo>
                <a:lnTo>
                  <a:pt x="38002" y="63328"/>
                </a:lnTo>
                <a:lnTo>
                  <a:pt x="38129" y="63265"/>
                </a:lnTo>
                <a:lnTo>
                  <a:pt x="38255" y="63176"/>
                </a:lnTo>
                <a:lnTo>
                  <a:pt x="38369" y="63088"/>
                </a:lnTo>
                <a:lnTo>
                  <a:pt x="38482" y="62987"/>
                </a:lnTo>
                <a:lnTo>
                  <a:pt x="38710" y="62772"/>
                </a:lnTo>
                <a:lnTo>
                  <a:pt x="38950" y="62570"/>
                </a:lnTo>
                <a:lnTo>
                  <a:pt x="38824" y="62469"/>
                </a:lnTo>
                <a:lnTo>
                  <a:pt x="38697" y="62343"/>
                </a:lnTo>
                <a:lnTo>
                  <a:pt x="38445" y="62115"/>
                </a:lnTo>
                <a:lnTo>
                  <a:pt x="38318" y="62002"/>
                </a:lnTo>
                <a:lnTo>
                  <a:pt x="38192" y="61901"/>
                </a:lnTo>
                <a:lnTo>
                  <a:pt x="38053" y="61825"/>
                </a:lnTo>
                <a:lnTo>
                  <a:pt x="37914" y="61774"/>
                </a:lnTo>
                <a:lnTo>
                  <a:pt x="36790" y="61433"/>
                </a:lnTo>
                <a:lnTo>
                  <a:pt x="35652" y="61105"/>
                </a:lnTo>
                <a:lnTo>
                  <a:pt x="35084" y="60953"/>
                </a:lnTo>
                <a:lnTo>
                  <a:pt x="34515" y="60814"/>
                </a:lnTo>
                <a:lnTo>
                  <a:pt x="33934" y="60688"/>
                </a:lnTo>
                <a:lnTo>
                  <a:pt x="33353" y="60587"/>
                </a:lnTo>
                <a:lnTo>
                  <a:pt x="31673" y="60271"/>
                </a:lnTo>
                <a:lnTo>
                  <a:pt x="29980" y="59980"/>
                </a:lnTo>
                <a:lnTo>
                  <a:pt x="29134" y="59854"/>
                </a:lnTo>
                <a:lnTo>
                  <a:pt x="28287" y="59728"/>
                </a:lnTo>
                <a:lnTo>
                  <a:pt x="27428" y="59627"/>
                </a:lnTo>
                <a:lnTo>
                  <a:pt x="26569" y="59538"/>
                </a:lnTo>
                <a:lnTo>
                  <a:pt x="25710" y="59475"/>
                </a:lnTo>
                <a:lnTo>
                  <a:pt x="24851" y="59437"/>
                </a:lnTo>
                <a:lnTo>
                  <a:pt x="24421" y="59425"/>
                </a:lnTo>
                <a:lnTo>
                  <a:pt x="23549" y="59425"/>
                </a:lnTo>
                <a:lnTo>
                  <a:pt x="23107" y="59450"/>
                </a:lnTo>
                <a:lnTo>
                  <a:pt x="22665" y="59475"/>
                </a:lnTo>
                <a:lnTo>
                  <a:pt x="22223" y="59500"/>
                </a:lnTo>
                <a:lnTo>
                  <a:pt x="21781" y="59551"/>
                </a:lnTo>
                <a:lnTo>
                  <a:pt x="21339" y="59601"/>
                </a:lnTo>
                <a:lnTo>
                  <a:pt x="20896" y="59665"/>
                </a:lnTo>
                <a:lnTo>
                  <a:pt x="20454" y="59740"/>
                </a:lnTo>
                <a:lnTo>
                  <a:pt x="19999" y="59816"/>
                </a:lnTo>
                <a:lnTo>
                  <a:pt x="19557" y="59917"/>
                </a:lnTo>
                <a:lnTo>
                  <a:pt x="19557" y="53740"/>
                </a:lnTo>
                <a:lnTo>
                  <a:pt x="20239" y="54106"/>
                </a:lnTo>
                <a:lnTo>
                  <a:pt x="20922" y="54460"/>
                </a:lnTo>
                <a:lnTo>
                  <a:pt x="21617" y="54788"/>
                </a:lnTo>
                <a:lnTo>
                  <a:pt x="22299" y="55104"/>
                </a:lnTo>
                <a:lnTo>
                  <a:pt x="22981" y="55395"/>
                </a:lnTo>
                <a:lnTo>
                  <a:pt x="23676" y="55660"/>
                </a:lnTo>
                <a:lnTo>
                  <a:pt x="24358" y="55900"/>
                </a:lnTo>
                <a:lnTo>
                  <a:pt x="25040" y="56127"/>
                </a:lnTo>
                <a:lnTo>
                  <a:pt x="25735" y="56317"/>
                </a:lnTo>
                <a:lnTo>
                  <a:pt x="26417" y="56494"/>
                </a:lnTo>
                <a:lnTo>
                  <a:pt x="27100" y="56633"/>
                </a:lnTo>
                <a:lnTo>
                  <a:pt x="27782" y="56759"/>
                </a:lnTo>
                <a:lnTo>
                  <a:pt x="28477" y="56847"/>
                </a:lnTo>
                <a:lnTo>
                  <a:pt x="29159" y="56923"/>
                </a:lnTo>
                <a:lnTo>
                  <a:pt x="29841" y="56961"/>
                </a:lnTo>
                <a:lnTo>
                  <a:pt x="30536" y="56974"/>
                </a:lnTo>
                <a:lnTo>
                  <a:pt x="31218" y="56949"/>
                </a:lnTo>
                <a:lnTo>
                  <a:pt x="31900" y="56911"/>
                </a:lnTo>
                <a:lnTo>
                  <a:pt x="32583" y="56835"/>
                </a:lnTo>
                <a:lnTo>
                  <a:pt x="33277" y="56721"/>
                </a:lnTo>
                <a:lnTo>
                  <a:pt x="33618" y="56658"/>
                </a:lnTo>
                <a:lnTo>
                  <a:pt x="33960" y="56595"/>
                </a:lnTo>
                <a:lnTo>
                  <a:pt x="34301" y="56506"/>
                </a:lnTo>
                <a:lnTo>
                  <a:pt x="34642" y="56418"/>
                </a:lnTo>
                <a:lnTo>
                  <a:pt x="34996" y="56330"/>
                </a:lnTo>
                <a:lnTo>
                  <a:pt x="35337" y="56216"/>
                </a:lnTo>
                <a:lnTo>
                  <a:pt x="35678" y="56115"/>
                </a:lnTo>
                <a:lnTo>
                  <a:pt x="36019" y="55988"/>
                </a:lnTo>
                <a:lnTo>
                  <a:pt x="36360" y="55862"/>
                </a:lnTo>
                <a:lnTo>
                  <a:pt x="36701" y="55723"/>
                </a:lnTo>
                <a:lnTo>
                  <a:pt x="37055" y="55584"/>
                </a:lnTo>
                <a:lnTo>
                  <a:pt x="37396" y="55420"/>
                </a:lnTo>
                <a:lnTo>
                  <a:pt x="37737" y="55268"/>
                </a:lnTo>
                <a:lnTo>
                  <a:pt x="38078" y="55092"/>
                </a:lnTo>
                <a:lnTo>
                  <a:pt x="38419" y="54915"/>
                </a:lnTo>
                <a:lnTo>
                  <a:pt x="38773" y="54725"/>
                </a:lnTo>
                <a:lnTo>
                  <a:pt x="39114" y="54523"/>
                </a:lnTo>
                <a:lnTo>
                  <a:pt x="39455" y="54321"/>
                </a:lnTo>
                <a:lnTo>
                  <a:pt x="40137" y="53879"/>
                </a:lnTo>
                <a:lnTo>
                  <a:pt x="40832" y="53411"/>
                </a:lnTo>
                <a:lnTo>
                  <a:pt x="41514" y="52893"/>
                </a:lnTo>
                <a:lnTo>
                  <a:pt x="40504" y="52350"/>
                </a:lnTo>
                <a:lnTo>
                  <a:pt x="40074" y="52123"/>
                </a:lnTo>
                <a:lnTo>
                  <a:pt x="39657" y="51921"/>
                </a:lnTo>
                <a:lnTo>
                  <a:pt x="39240" y="51731"/>
                </a:lnTo>
                <a:lnTo>
                  <a:pt x="38836" y="51567"/>
                </a:lnTo>
                <a:lnTo>
                  <a:pt x="38419" y="51428"/>
                </a:lnTo>
                <a:lnTo>
                  <a:pt x="38015" y="51289"/>
                </a:lnTo>
                <a:lnTo>
                  <a:pt x="37598" y="51163"/>
                </a:lnTo>
                <a:lnTo>
                  <a:pt x="37181" y="51062"/>
                </a:lnTo>
                <a:lnTo>
                  <a:pt x="36777" y="50961"/>
                </a:lnTo>
                <a:lnTo>
                  <a:pt x="36360" y="50872"/>
                </a:lnTo>
                <a:lnTo>
                  <a:pt x="35943" y="50809"/>
                </a:lnTo>
                <a:lnTo>
                  <a:pt x="35526" y="50746"/>
                </a:lnTo>
                <a:lnTo>
                  <a:pt x="35109" y="50695"/>
                </a:lnTo>
                <a:lnTo>
                  <a:pt x="34692" y="50645"/>
                </a:lnTo>
                <a:lnTo>
                  <a:pt x="34263" y="50620"/>
                </a:lnTo>
                <a:lnTo>
                  <a:pt x="33846" y="50594"/>
                </a:lnTo>
                <a:lnTo>
                  <a:pt x="33429" y="50582"/>
                </a:lnTo>
                <a:lnTo>
                  <a:pt x="33012" y="50569"/>
                </a:lnTo>
                <a:lnTo>
                  <a:pt x="32166" y="50582"/>
                </a:lnTo>
                <a:lnTo>
                  <a:pt x="31319" y="50607"/>
                </a:lnTo>
                <a:lnTo>
                  <a:pt x="30473" y="50657"/>
                </a:lnTo>
                <a:lnTo>
                  <a:pt x="29639" y="50721"/>
                </a:lnTo>
                <a:lnTo>
                  <a:pt x="28792" y="50796"/>
                </a:lnTo>
                <a:lnTo>
                  <a:pt x="27946" y="50885"/>
                </a:lnTo>
                <a:lnTo>
                  <a:pt x="26253" y="51062"/>
                </a:lnTo>
                <a:lnTo>
                  <a:pt x="25407" y="51163"/>
                </a:lnTo>
                <a:lnTo>
                  <a:pt x="24573" y="51289"/>
                </a:lnTo>
                <a:lnTo>
                  <a:pt x="23726" y="51428"/>
                </a:lnTo>
                <a:lnTo>
                  <a:pt x="22880" y="51592"/>
                </a:lnTo>
                <a:lnTo>
                  <a:pt x="21149" y="51933"/>
                </a:lnTo>
                <a:lnTo>
                  <a:pt x="20277" y="52098"/>
                </a:lnTo>
                <a:lnTo>
                  <a:pt x="19380" y="52262"/>
                </a:lnTo>
                <a:lnTo>
                  <a:pt x="20732" y="42737"/>
                </a:lnTo>
                <a:lnTo>
                  <a:pt x="21162" y="43065"/>
                </a:lnTo>
                <a:lnTo>
                  <a:pt x="21579" y="43394"/>
                </a:lnTo>
                <a:lnTo>
                  <a:pt x="22008" y="43697"/>
                </a:lnTo>
                <a:lnTo>
                  <a:pt x="22425" y="43975"/>
                </a:lnTo>
                <a:lnTo>
                  <a:pt x="22855" y="44253"/>
                </a:lnTo>
                <a:lnTo>
                  <a:pt x="23297" y="44505"/>
                </a:lnTo>
                <a:lnTo>
                  <a:pt x="23726" y="44745"/>
                </a:lnTo>
                <a:lnTo>
                  <a:pt x="24169" y="44973"/>
                </a:lnTo>
                <a:lnTo>
                  <a:pt x="24598" y="45188"/>
                </a:lnTo>
                <a:lnTo>
                  <a:pt x="25040" y="45377"/>
                </a:lnTo>
                <a:lnTo>
                  <a:pt x="25495" y="45567"/>
                </a:lnTo>
                <a:lnTo>
                  <a:pt x="25937" y="45731"/>
                </a:lnTo>
                <a:lnTo>
                  <a:pt x="26392" y="45895"/>
                </a:lnTo>
                <a:lnTo>
                  <a:pt x="26847" y="46034"/>
                </a:lnTo>
                <a:lnTo>
                  <a:pt x="27302" y="46160"/>
                </a:lnTo>
                <a:lnTo>
                  <a:pt x="27756" y="46287"/>
                </a:lnTo>
                <a:lnTo>
                  <a:pt x="28224" y="46388"/>
                </a:lnTo>
                <a:lnTo>
                  <a:pt x="28691" y="46476"/>
                </a:lnTo>
                <a:lnTo>
                  <a:pt x="29159" y="46565"/>
                </a:lnTo>
                <a:lnTo>
                  <a:pt x="29626" y="46640"/>
                </a:lnTo>
                <a:lnTo>
                  <a:pt x="30106" y="46691"/>
                </a:lnTo>
                <a:lnTo>
                  <a:pt x="30586" y="46741"/>
                </a:lnTo>
                <a:lnTo>
                  <a:pt x="31066" y="46779"/>
                </a:lnTo>
                <a:lnTo>
                  <a:pt x="31559" y="46805"/>
                </a:lnTo>
                <a:lnTo>
                  <a:pt x="32052" y="46817"/>
                </a:lnTo>
                <a:lnTo>
                  <a:pt x="32545" y="46830"/>
                </a:lnTo>
                <a:lnTo>
                  <a:pt x="33037" y="46817"/>
                </a:lnTo>
                <a:lnTo>
                  <a:pt x="33543" y="46805"/>
                </a:lnTo>
                <a:lnTo>
                  <a:pt x="34048" y="46792"/>
                </a:lnTo>
                <a:lnTo>
                  <a:pt x="34553" y="46754"/>
                </a:lnTo>
                <a:lnTo>
                  <a:pt x="35071" y="46716"/>
                </a:lnTo>
                <a:lnTo>
                  <a:pt x="35589" y="46666"/>
                </a:lnTo>
                <a:lnTo>
                  <a:pt x="35438" y="46438"/>
                </a:lnTo>
                <a:lnTo>
                  <a:pt x="35311" y="46223"/>
                </a:lnTo>
                <a:lnTo>
                  <a:pt x="35071" y="45807"/>
                </a:lnTo>
                <a:lnTo>
                  <a:pt x="34945" y="45617"/>
                </a:lnTo>
                <a:lnTo>
                  <a:pt x="34831" y="45453"/>
                </a:lnTo>
                <a:lnTo>
                  <a:pt x="34692" y="45301"/>
                </a:lnTo>
                <a:lnTo>
                  <a:pt x="34553" y="45162"/>
                </a:lnTo>
                <a:lnTo>
                  <a:pt x="34023" y="44758"/>
                </a:lnTo>
                <a:lnTo>
                  <a:pt x="33479" y="44366"/>
                </a:lnTo>
                <a:lnTo>
                  <a:pt x="32936" y="43987"/>
                </a:lnTo>
                <a:lnTo>
                  <a:pt x="32393" y="43634"/>
                </a:lnTo>
                <a:lnTo>
                  <a:pt x="31837" y="43293"/>
                </a:lnTo>
                <a:lnTo>
                  <a:pt x="31269" y="42977"/>
                </a:lnTo>
                <a:lnTo>
                  <a:pt x="30687" y="42674"/>
                </a:lnTo>
                <a:lnTo>
                  <a:pt x="30106" y="42396"/>
                </a:lnTo>
                <a:lnTo>
                  <a:pt x="29513" y="42143"/>
                </a:lnTo>
                <a:lnTo>
                  <a:pt x="28906" y="41903"/>
                </a:lnTo>
                <a:lnTo>
                  <a:pt x="28287" y="41701"/>
                </a:lnTo>
                <a:lnTo>
                  <a:pt x="27668" y="41511"/>
                </a:lnTo>
                <a:lnTo>
                  <a:pt x="27024" y="41347"/>
                </a:lnTo>
                <a:lnTo>
                  <a:pt x="26379" y="41221"/>
                </a:lnTo>
                <a:lnTo>
                  <a:pt x="25722" y="41120"/>
                </a:lnTo>
                <a:lnTo>
                  <a:pt x="25381" y="41069"/>
                </a:lnTo>
                <a:lnTo>
                  <a:pt x="25053" y="41044"/>
                </a:lnTo>
                <a:lnTo>
                  <a:pt x="24598" y="41006"/>
                </a:lnTo>
                <a:lnTo>
                  <a:pt x="24143" y="40994"/>
                </a:lnTo>
                <a:lnTo>
                  <a:pt x="23221" y="40994"/>
                </a:lnTo>
                <a:lnTo>
                  <a:pt x="22273" y="41019"/>
                </a:lnTo>
                <a:lnTo>
                  <a:pt x="21301" y="41019"/>
                </a:lnTo>
                <a:lnTo>
                  <a:pt x="23082" y="34071"/>
                </a:lnTo>
                <a:lnTo>
                  <a:pt x="24257" y="34778"/>
                </a:lnTo>
                <a:lnTo>
                  <a:pt x="25419" y="35473"/>
                </a:lnTo>
                <a:lnTo>
                  <a:pt x="26594" y="36168"/>
                </a:lnTo>
                <a:lnTo>
                  <a:pt x="27769" y="36837"/>
                </a:lnTo>
                <a:lnTo>
                  <a:pt x="28957" y="37482"/>
                </a:lnTo>
                <a:lnTo>
                  <a:pt x="30157" y="38113"/>
                </a:lnTo>
                <a:lnTo>
                  <a:pt x="31357" y="38720"/>
                </a:lnTo>
                <a:lnTo>
                  <a:pt x="31976" y="39010"/>
                </a:lnTo>
                <a:lnTo>
                  <a:pt x="32583" y="39301"/>
                </a:lnTo>
                <a:lnTo>
                  <a:pt x="33202" y="39579"/>
                </a:lnTo>
                <a:lnTo>
                  <a:pt x="33821" y="39857"/>
                </a:lnTo>
                <a:lnTo>
                  <a:pt x="34440" y="40122"/>
                </a:lnTo>
                <a:lnTo>
                  <a:pt x="35071" y="40375"/>
                </a:lnTo>
                <a:lnTo>
                  <a:pt x="35703" y="40627"/>
                </a:lnTo>
                <a:lnTo>
                  <a:pt x="36335" y="40867"/>
                </a:lnTo>
                <a:lnTo>
                  <a:pt x="36979" y="41095"/>
                </a:lnTo>
                <a:lnTo>
                  <a:pt x="37623" y="41322"/>
                </a:lnTo>
                <a:lnTo>
                  <a:pt x="38280" y="41524"/>
                </a:lnTo>
                <a:lnTo>
                  <a:pt x="38937" y="41726"/>
                </a:lnTo>
                <a:lnTo>
                  <a:pt x="39594" y="41928"/>
                </a:lnTo>
                <a:lnTo>
                  <a:pt x="40264" y="42105"/>
                </a:lnTo>
                <a:lnTo>
                  <a:pt x="40946" y="42282"/>
                </a:lnTo>
                <a:lnTo>
                  <a:pt x="41628" y="42434"/>
                </a:lnTo>
                <a:lnTo>
                  <a:pt x="42310" y="42585"/>
                </a:lnTo>
                <a:lnTo>
                  <a:pt x="43005" y="42724"/>
                </a:lnTo>
                <a:lnTo>
                  <a:pt x="42879" y="42320"/>
                </a:lnTo>
                <a:lnTo>
                  <a:pt x="42740" y="41941"/>
                </a:lnTo>
                <a:lnTo>
                  <a:pt x="42588" y="41575"/>
                </a:lnTo>
                <a:lnTo>
                  <a:pt x="42424" y="41221"/>
                </a:lnTo>
                <a:lnTo>
                  <a:pt x="42247" y="40880"/>
                </a:lnTo>
                <a:lnTo>
                  <a:pt x="42058" y="40564"/>
                </a:lnTo>
                <a:lnTo>
                  <a:pt x="41868" y="40248"/>
                </a:lnTo>
                <a:lnTo>
                  <a:pt x="41653" y="39958"/>
                </a:lnTo>
                <a:lnTo>
                  <a:pt x="41439" y="39667"/>
                </a:lnTo>
                <a:lnTo>
                  <a:pt x="41211" y="39402"/>
                </a:lnTo>
                <a:lnTo>
                  <a:pt x="40971" y="39137"/>
                </a:lnTo>
                <a:lnTo>
                  <a:pt x="40731" y="38871"/>
                </a:lnTo>
                <a:lnTo>
                  <a:pt x="40491" y="38631"/>
                </a:lnTo>
                <a:lnTo>
                  <a:pt x="40238" y="38391"/>
                </a:lnTo>
                <a:lnTo>
                  <a:pt x="39721" y="37924"/>
                </a:lnTo>
                <a:lnTo>
                  <a:pt x="39291" y="37545"/>
                </a:lnTo>
                <a:lnTo>
                  <a:pt x="38849" y="37178"/>
                </a:lnTo>
                <a:lnTo>
                  <a:pt x="38419" y="36825"/>
                </a:lnTo>
                <a:lnTo>
                  <a:pt x="37964" y="36471"/>
                </a:lnTo>
                <a:lnTo>
                  <a:pt x="37522" y="36130"/>
                </a:lnTo>
                <a:lnTo>
                  <a:pt x="37067" y="35802"/>
                </a:lnTo>
                <a:lnTo>
                  <a:pt x="36625" y="35473"/>
                </a:lnTo>
                <a:lnTo>
                  <a:pt x="36158" y="35170"/>
                </a:lnTo>
                <a:lnTo>
                  <a:pt x="35703" y="34867"/>
                </a:lnTo>
                <a:lnTo>
                  <a:pt x="35236" y="34576"/>
                </a:lnTo>
                <a:lnTo>
                  <a:pt x="34768" y="34311"/>
                </a:lnTo>
                <a:lnTo>
                  <a:pt x="34288" y="34046"/>
                </a:lnTo>
                <a:lnTo>
                  <a:pt x="33808" y="33806"/>
                </a:lnTo>
                <a:lnTo>
                  <a:pt x="33328" y="33566"/>
                </a:lnTo>
                <a:lnTo>
                  <a:pt x="32835" y="33351"/>
                </a:lnTo>
                <a:lnTo>
                  <a:pt x="32342" y="33161"/>
                </a:lnTo>
                <a:lnTo>
                  <a:pt x="31837" y="32972"/>
                </a:lnTo>
                <a:lnTo>
                  <a:pt x="31332" y="32808"/>
                </a:lnTo>
                <a:lnTo>
                  <a:pt x="30826" y="32656"/>
                </a:lnTo>
                <a:lnTo>
                  <a:pt x="30308" y="32530"/>
                </a:lnTo>
                <a:lnTo>
                  <a:pt x="29790" y="32416"/>
                </a:lnTo>
                <a:lnTo>
                  <a:pt x="29260" y="32328"/>
                </a:lnTo>
                <a:lnTo>
                  <a:pt x="28717" y="32252"/>
                </a:lnTo>
                <a:lnTo>
                  <a:pt x="28186" y="32201"/>
                </a:lnTo>
                <a:lnTo>
                  <a:pt x="27630" y="32163"/>
                </a:lnTo>
                <a:lnTo>
                  <a:pt x="27074" y="32163"/>
                </a:lnTo>
                <a:lnTo>
                  <a:pt x="26518" y="32176"/>
                </a:lnTo>
                <a:lnTo>
                  <a:pt x="25950" y="32201"/>
                </a:lnTo>
                <a:lnTo>
                  <a:pt x="25369" y="32264"/>
                </a:lnTo>
                <a:lnTo>
                  <a:pt x="24788" y="32353"/>
                </a:lnTo>
                <a:lnTo>
                  <a:pt x="24194" y="32467"/>
                </a:lnTo>
                <a:lnTo>
                  <a:pt x="23600" y="32593"/>
                </a:lnTo>
                <a:lnTo>
                  <a:pt x="25091" y="23788"/>
                </a:lnTo>
                <a:lnTo>
                  <a:pt x="25470" y="24205"/>
                </a:lnTo>
                <a:lnTo>
                  <a:pt x="25874" y="24622"/>
                </a:lnTo>
                <a:lnTo>
                  <a:pt x="26266" y="25026"/>
                </a:lnTo>
                <a:lnTo>
                  <a:pt x="26670" y="25418"/>
                </a:lnTo>
                <a:lnTo>
                  <a:pt x="27074" y="25796"/>
                </a:lnTo>
                <a:lnTo>
                  <a:pt x="27491" y="26175"/>
                </a:lnTo>
                <a:lnTo>
                  <a:pt x="27908" y="26542"/>
                </a:lnTo>
                <a:lnTo>
                  <a:pt x="28338" y="26896"/>
                </a:lnTo>
                <a:lnTo>
                  <a:pt x="28767" y="27237"/>
                </a:lnTo>
                <a:lnTo>
                  <a:pt x="29197" y="27565"/>
                </a:lnTo>
                <a:lnTo>
                  <a:pt x="29639" y="27894"/>
                </a:lnTo>
                <a:lnTo>
                  <a:pt x="30081" y="28209"/>
                </a:lnTo>
                <a:lnTo>
                  <a:pt x="30523" y="28525"/>
                </a:lnTo>
                <a:lnTo>
                  <a:pt x="30978" y="28816"/>
                </a:lnTo>
                <a:lnTo>
                  <a:pt x="31433" y="29106"/>
                </a:lnTo>
                <a:lnTo>
                  <a:pt x="31900" y="29384"/>
                </a:lnTo>
                <a:lnTo>
                  <a:pt x="32368" y="29649"/>
                </a:lnTo>
                <a:lnTo>
                  <a:pt x="32848" y="29915"/>
                </a:lnTo>
                <a:lnTo>
                  <a:pt x="33315" y="30167"/>
                </a:lnTo>
                <a:lnTo>
                  <a:pt x="33808" y="30420"/>
                </a:lnTo>
                <a:lnTo>
                  <a:pt x="34288" y="30647"/>
                </a:lnTo>
                <a:lnTo>
                  <a:pt x="34781" y="30875"/>
                </a:lnTo>
                <a:lnTo>
                  <a:pt x="35273" y="31102"/>
                </a:lnTo>
                <a:lnTo>
                  <a:pt x="35779" y="31304"/>
                </a:lnTo>
                <a:lnTo>
                  <a:pt x="36284" y="31506"/>
                </a:lnTo>
                <a:lnTo>
                  <a:pt x="36802" y="31696"/>
                </a:lnTo>
                <a:lnTo>
                  <a:pt x="37320" y="31885"/>
                </a:lnTo>
                <a:lnTo>
                  <a:pt x="37838" y="32062"/>
                </a:lnTo>
                <a:lnTo>
                  <a:pt x="38369" y="32226"/>
                </a:lnTo>
                <a:lnTo>
                  <a:pt x="38899" y="32391"/>
                </a:lnTo>
                <a:lnTo>
                  <a:pt x="39430" y="32542"/>
                </a:lnTo>
                <a:lnTo>
                  <a:pt x="39973" y="32694"/>
                </a:lnTo>
                <a:lnTo>
                  <a:pt x="39771" y="32239"/>
                </a:lnTo>
                <a:lnTo>
                  <a:pt x="39569" y="31810"/>
                </a:lnTo>
                <a:lnTo>
                  <a:pt x="39354" y="31367"/>
                </a:lnTo>
                <a:lnTo>
                  <a:pt x="39139" y="30938"/>
                </a:lnTo>
                <a:lnTo>
                  <a:pt x="38912" y="30521"/>
                </a:lnTo>
                <a:lnTo>
                  <a:pt x="38685" y="30104"/>
                </a:lnTo>
                <a:lnTo>
                  <a:pt x="38445" y="29700"/>
                </a:lnTo>
                <a:lnTo>
                  <a:pt x="38204" y="29296"/>
                </a:lnTo>
                <a:lnTo>
                  <a:pt x="37952" y="28904"/>
                </a:lnTo>
                <a:lnTo>
                  <a:pt x="37686" y="28525"/>
                </a:lnTo>
                <a:lnTo>
                  <a:pt x="37421" y="28146"/>
                </a:lnTo>
                <a:lnTo>
                  <a:pt x="37143" y="27767"/>
                </a:lnTo>
                <a:lnTo>
                  <a:pt x="36865" y="27413"/>
                </a:lnTo>
                <a:lnTo>
                  <a:pt x="36575" y="27060"/>
                </a:lnTo>
                <a:lnTo>
                  <a:pt x="36272" y="26719"/>
                </a:lnTo>
                <a:lnTo>
                  <a:pt x="35968" y="26378"/>
                </a:lnTo>
                <a:lnTo>
                  <a:pt x="35652" y="26049"/>
                </a:lnTo>
                <a:lnTo>
                  <a:pt x="35324" y="25733"/>
                </a:lnTo>
                <a:lnTo>
                  <a:pt x="34983" y="25430"/>
                </a:lnTo>
                <a:lnTo>
                  <a:pt x="34642" y="25127"/>
                </a:lnTo>
                <a:lnTo>
                  <a:pt x="34288" y="24836"/>
                </a:lnTo>
                <a:lnTo>
                  <a:pt x="33922" y="24558"/>
                </a:lnTo>
                <a:lnTo>
                  <a:pt x="33543" y="24281"/>
                </a:lnTo>
                <a:lnTo>
                  <a:pt x="33151" y="24028"/>
                </a:lnTo>
                <a:lnTo>
                  <a:pt x="32759" y="23775"/>
                </a:lnTo>
                <a:lnTo>
                  <a:pt x="32355" y="23535"/>
                </a:lnTo>
                <a:lnTo>
                  <a:pt x="31938" y="23308"/>
                </a:lnTo>
                <a:lnTo>
                  <a:pt x="31509" y="23093"/>
                </a:lnTo>
                <a:lnTo>
                  <a:pt x="31066" y="22891"/>
                </a:lnTo>
                <a:lnTo>
                  <a:pt x="30612" y="22689"/>
                </a:lnTo>
                <a:lnTo>
                  <a:pt x="30144" y="22512"/>
                </a:lnTo>
                <a:lnTo>
                  <a:pt x="29677" y="22335"/>
                </a:lnTo>
                <a:lnTo>
                  <a:pt x="29677" y="22335"/>
                </a:lnTo>
                <a:lnTo>
                  <a:pt x="31395" y="22525"/>
                </a:lnTo>
                <a:lnTo>
                  <a:pt x="32254" y="22600"/>
                </a:lnTo>
                <a:lnTo>
                  <a:pt x="33113" y="22676"/>
                </a:lnTo>
                <a:lnTo>
                  <a:pt x="33972" y="22739"/>
                </a:lnTo>
                <a:lnTo>
                  <a:pt x="34819" y="22777"/>
                </a:lnTo>
                <a:lnTo>
                  <a:pt x="35678" y="22803"/>
                </a:lnTo>
                <a:lnTo>
                  <a:pt x="36537" y="22815"/>
                </a:lnTo>
                <a:lnTo>
                  <a:pt x="37396" y="22803"/>
                </a:lnTo>
                <a:lnTo>
                  <a:pt x="38255" y="22777"/>
                </a:lnTo>
                <a:lnTo>
                  <a:pt x="39101" y="22727"/>
                </a:lnTo>
                <a:lnTo>
                  <a:pt x="39961" y="22638"/>
                </a:lnTo>
                <a:lnTo>
                  <a:pt x="40820" y="22537"/>
                </a:lnTo>
                <a:lnTo>
                  <a:pt x="41679" y="22411"/>
                </a:lnTo>
                <a:lnTo>
                  <a:pt x="42538" y="22247"/>
                </a:lnTo>
                <a:lnTo>
                  <a:pt x="42967" y="22158"/>
                </a:lnTo>
                <a:lnTo>
                  <a:pt x="43397" y="22057"/>
                </a:lnTo>
                <a:lnTo>
                  <a:pt x="43283" y="21855"/>
                </a:lnTo>
                <a:lnTo>
                  <a:pt x="43144" y="21653"/>
                </a:lnTo>
                <a:lnTo>
                  <a:pt x="43018" y="21451"/>
                </a:lnTo>
                <a:lnTo>
                  <a:pt x="42866" y="21261"/>
                </a:lnTo>
                <a:lnTo>
                  <a:pt x="42550" y="20870"/>
                </a:lnTo>
                <a:lnTo>
                  <a:pt x="42209" y="20491"/>
                </a:lnTo>
                <a:lnTo>
                  <a:pt x="41830" y="20124"/>
                </a:lnTo>
                <a:lnTo>
                  <a:pt x="41413" y="19758"/>
                </a:lnTo>
                <a:lnTo>
                  <a:pt x="40984" y="19417"/>
                </a:lnTo>
                <a:lnTo>
                  <a:pt x="40516" y="19076"/>
                </a:lnTo>
                <a:lnTo>
                  <a:pt x="40024" y="18760"/>
                </a:lnTo>
                <a:lnTo>
                  <a:pt x="39518" y="18457"/>
                </a:lnTo>
                <a:lnTo>
                  <a:pt x="38975" y="18179"/>
                </a:lnTo>
                <a:lnTo>
                  <a:pt x="38419" y="17914"/>
                </a:lnTo>
                <a:lnTo>
                  <a:pt x="37851" y="17674"/>
                </a:lnTo>
                <a:lnTo>
                  <a:pt x="37257" y="17459"/>
                </a:lnTo>
                <a:lnTo>
                  <a:pt x="36638" y="17269"/>
                </a:lnTo>
                <a:lnTo>
                  <a:pt x="36019" y="17105"/>
                </a:lnTo>
                <a:lnTo>
                  <a:pt x="35703" y="17029"/>
                </a:lnTo>
                <a:lnTo>
                  <a:pt x="35375" y="16966"/>
                </a:lnTo>
                <a:lnTo>
                  <a:pt x="35059" y="16903"/>
                </a:lnTo>
                <a:lnTo>
                  <a:pt x="34730" y="16853"/>
                </a:lnTo>
                <a:lnTo>
                  <a:pt x="34402" y="16802"/>
                </a:lnTo>
                <a:lnTo>
                  <a:pt x="34061" y="16777"/>
                </a:lnTo>
                <a:lnTo>
                  <a:pt x="33732" y="16739"/>
                </a:lnTo>
                <a:lnTo>
                  <a:pt x="33391" y="16726"/>
                </a:lnTo>
                <a:lnTo>
                  <a:pt x="33050" y="16714"/>
                </a:lnTo>
                <a:lnTo>
                  <a:pt x="32368" y="16714"/>
                </a:lnTo>
                <a:lnTo>
                  <a:pt x="32027" y="16726"/>
                </a:lnTo>
                <a:lnTo>
                  <a:pt x="31686" y="16752"/>
                </a:lnTo>
                <a:lnTo>
                  <a:pt x="31332" y="16789"/>
                </a:lnTo>
                <a:lnTo>
                  <a:pt x="30991" y="16827"/>
                </a:lnTo>
                <a:lnTo>
                  <a:pt x="30637" y="16878"/>
                </a:lnTo>
                <a:lnTo>
                  <a:pt x="30296" y="16941"/>
                </a:lnTo>
                <a:lnTo>
                  <a:pt x="29942" y="17017"/>
                </a:lnTo>
                <a:lnTo>
                  <a:pt x="29588" y="17105"/>
                </a:lnTo>
                <a:lnTo>
                  <a:pt x="29247" y="17194"/>
                </a:lnTo>
                <a:lnTo>
                  <a:pt x="28893" y="17295"/>
                </a:lnTo>
                <a:lnTo>
                  <a:pt x="28540" y="17421"/>
                </a:lnTo>
                <a:lnTo>
                  <a:pt x="28199" y="17547"/>
                </a:lnTo>
                <a:lnTo>
                  <a:pt x="27845" y="17686"/>
                </a:lnTo>
                <a:lnTo>
                  <a:pt x="27504" y="17825"/>
                </a:lnTo>
                <a:lnTo>
                  <a:pt x="27150" y="17990"/>
                </a:lnTo>
                <a:lnTo>
                  <a:pt x="26809" y="18166"/>
                </a:lnTo>
                <a:lnTo>
                  <a:pt x="26468" y="18343"/>
                </a:lnTo>
                <a:lnTo>
                  <a:pt x="26127" y="18545"/>
                </a:lnTo>
                <a:lnTo>
                  <a:pt x="25786" y="18747"/>
                </a:lnTo>
                <a:lnTo>
                  <a:pt x="25445" y="18975"/>
                </a:lnTo>
                <a:lnTo>
                  <a:pt x="25116" y="19202"/>
                </a:lnTo>
                <a:lnTo>
                  <a:pt x="24788" y="16436"/>
                </a:lnTo>
                <a:lnTo>
                  <a:pt x="24712" y="15905"/>
                </a:lnTo>
                <a:lnTo>
                  <a:pt x="24636" y="15375"/>
                </a:lnTo>
                <a:lnTo>
                  <a:pt x="24548" y="14844"/>
                </a:lnTo>
                <a:lnTo>
                  <a:pt x="24446" y="14313"/>
                </a:lnTo>
                <a:lnTo>
                  <a:pt x="24345" y="13795"/>
                </a:lnTo>
                <a:lnTo>
                  <a:pt x="24219" y="13278"/>
                </a:lnTo>
                <a:lnTo>
                  <a:pt x="24093" y="12760"/>
                </a:lnTo>
                <a:lnTo>
                  <a:pt x="23966" y="12254"/>
                </a:lnTo>
                <a:lnTo>
                  <a:pt x="23815" y="11749"/>
                </a:lnTo>
                <a:lnTo>
                  <a:pt x="23676" y="11244"/>
                </a:lnTo>
                <a:lnTo>
                  <a:pt x="23512" y="10738"/>
                </a:lnTo>
                <a:lnTo>
                  <a:pt x="23347" y="10246"/>
                </a:lnTo>
                <a:lnTo>
                  <a:pt x="23170" y="9753"/>
                </a:lnTo>
                <a:lnTo>
                  <a:pt x="22981" y="9260"/>
                </a:lnTo>
                <a:lnTo>
                  <a:pt x="22791" y="8780"/>
                </a:lnTo>
                <a:lnTo>
                  <a:pt x="22589" y="8300"/>
                </a:lnTo>
                <a:lnTo>
                  <a:pt x="22387" y="7820"/>
                </a:lnTo>
                <a:lnTo>
                  <a:pt x="22172" y="7340"/>
                </a:lnTo>
                <a:lnTo>
                  <a:pt x="21945" y="6873"/>
                </a:lnTo>
                <a:lnTo>
                  <a:pt x="21718" y="6393"/>
                </a:lnTo>
                <a:lnTo>
                  <a:pt x="21478" y="5925"/>
                </a:lnTo>
                <a:lnTo>
                  <a:pt x="21238" y="5471"/>
                </a:lnTo>
                <a:lnTo>
                  <a:pt x="20720" y="4548"/>
                </a:lnTo>
                <a:lnTo>
                  <a:pt x="20189" y="3639"/>
                </a:lnTo>
                <a:lnTo>
                  <a:pt x="19620" y="2742"/>
                </a:lnTo>
                <a:lnTo>
                  <a:pt x="19039" y="1845"/>
                </a:lnTo>
                <a:lnTo>
                  <a:pt x="18433" y="973"/>
                </a:lnTo>
                <a:lnTo>
                  <a:pt x="18307" y="822"/>
                </a:lnTo>
                <a:lnTo>
                  <a:pt x="18168" y="683"/>
                </a:lnTo>
                <a:lnTo>
                  <a:pt x="18016" y="569"/>
                </a:lnTo>
                <a:lnTo>
                  <a:pt x="17852" y="443"/>
                </a:lnTo>
                <a:lnTo>
                  <a:pt x="17523" y="228"/>
                </a:lnTo>
                <a:lnTo>
                  <a:pt x="17346" y="114"/>
                </a:lnTo>
                <a:lnTo>
                  <a:pt x="17182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46;p56">
            <a:extLst>
              <a:ext uri="{FF2B5EF4-FFF2-40B4-BE49-F238E27FC236}">
                <a16:creationId xmlns:a16="http://schemas.microsoft.com/office/drawing/2014/main" id="{A2C44446-B4EB-4D51-930C-F0DF06280716}"/>
              </a:ext>
            </a:extLst>
          </p:cNvPr>
          <p:cNvSpPr txBox="1">
            <a:spLocks/>
          </p:cNvSpPr>
          <p:nvPr/>
        </p:nvSpPr>
        <p:spPr>
          <a:xfrm>
            <a:off x="4476098" y="1141227"/>
            <a:ext cx="2524777" cy="13733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xygen Light"/>
              <a:buNone/>
              <a:defRPr sz="1600" b="0" i="0" u="none" strike="noStrike" cap="none">
                <a:solidFill>
                  <a:schemeClr val="lt2"/>
                </a:solidFill>
                <a:latin typeface="Oxygen"/>
                <a:ea typeface="Oxygen"/>
                <a:cs typeface="Oxygen"/>
                <a:sym typeface="Oxyge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xygen Light"/>
              <a:buNone/>
              <a:defRPr sz="14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xygen Light"/>
              <a:buNone/>
              <a:defRPr sz="14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xygen Light"/>
              <a:buNone/>
              <a:defRPr sz="14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xygen Light"/>
              <a:buNone/>
              <a:defRPr sz="14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xygen Light"/>
              <a:buNone/>
              <a:defRPr sz="14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xygen Light"/>
              <a:buNone/>
              <a:defRPr sz="14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xygen Light"/>
              <a:buNone/>
              <a:defRPr sz="14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Oxygen Light"/>
              <a:buNone/>
              <a:defRPr sz="14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9pPr>
          </a:lstStyle>
          <a:p>
            <a:pPr marL="0" indent="0">
              <a:spcAft>
                <a:spcPts val="100"/>
              </a:spcAft>
            </a:pPr>
            <a:r>
              <a:rPr lang="en-US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02 . Thống kê </a:t>
            </a:r>
          </a:p>
          <a:p>
            <a:pPr marL="285750" indent="-285750">
              <a:spcAft>
                <a:spcPts val="100"/>
              </a:spcAft>
              <a:buFontTx/>
              <a:buChar char="-"/>
            </a:pPr>
            <a:r>
              <a:rPr lang="en-US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Tổng doanh thu ngày</a:t>
            </a:r>
          </a:p>
          <a:p>
            <a:pPr marL="285750" indent="-285750">
              <a:spcAft>
                <a:spcPts val="100"/>
              </a:spcAft>
              <a:buFontTx/>
              <a:buChar char="-"/>
            </a:pPr>
            <a:r>
              <a:rPr lang="en-US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Tổng doanh thu tháng </a:t>
            </a:r>
          </a:p>
          <a:p>
            <a:pPr marL="285750" indent="-285750">
              <a:spcAft>
                <a:spcPts val="100"/>
              </a:spcAft>
              <a:buFontTx/>
              <a:buChar char="-"/>
            </a:pPr>
            <a:r>
              <a:rPr lang="en-US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Tổng doanh thu năm </a:t>
            </a:r>
          </a:p>
          <a:p>
            <a:pPr marL="285750" indent="-285750">
              <a:spcAft>
                <a:spcPts val="100"/>
              </a:spcAft>
              <a:buFontTx/>
              <a:buChar char="-"/>
            </a:pPr>
            <a:endParaRPr lang="vi-VN">
              <a:solidFill>
                <a:schemeClr val="bg1">
                  <a:lumMod val="1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2" name="Google Shape;446;p56">
            <a:extLst>
              <a:ext uri="{FF2B5EF4-FFF2-40B4-BE49-F238E27FC236}">
                <a16:creationId xmlns:a16="http://schemas.microsoft.com/office/drawing/2014/main" id="{2564CAB7-D54C-47E0-B82B-C6CDBD320FAB}"/>
              </a:ext>
            </a:extLst>
          </p:cNvPr>
          <p:cNvSpPr txBox="1">
            <a:spLocks/>
          </p:cNvSpPr>
          <p:nvPr/>
        </p:nvSpPr>
        <p:spPr>
          <a:xfrm>
            <a:off x="720300" y="2768255"/>
            <a:ext cx="1643672" cy="8184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xygen Light"/>
              <a:buNone/>
              <a:defRPr sz="1600" b="0" i="0" u="none" strike="noStrike" cap="none">
                <a:solidFill>
                  <a:schemeClr val="lt2"/>
                </a:solidFill>
                <a:latin typeface="Oxygen"/>
                <a:ea typeface="Oxygen"/>
                <a:cs typeface="Oxygen"/>
                <a:sym typeface="Oxyge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xygen Light"/>
              <a:buNone/>
              <a:defRPr sz="14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xygen Light"/>
              <a:buNone/>
              <a:defRPr sz="14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xygen Light"/>
              <a:buNone/>
              <a:defRPr sz="14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xygen Light"/>
              <a:buNone/>
              <a:defRPr sz="14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xygen Light"/>
              <a:buNone/>
              <a:defRPr sz="14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xygen Light"/>
              <a:buNone/>
              <a:defRPr sz="14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xygen Light"/>
              <a:buNone/>
              <a:defRPr sz="14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Oxygen Light"/>
              <a:buNone/>
              <a:defRPr sz="14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9pPr>
          </a:lstStyle>
          <a:p>
            <a:pPr marL="0" indent="0">
              <a:spcAft>
                <a:spcPts val="100"/>
              </a:spcAft>
            </a:pPr>
            <a:r>
              <a:rPr lang="vi-VN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</a:t>
            </a:r>
            <a:r>
              <a:rPr lang="en-US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3. Khuyến mãi </a:t>
            </a:r>
          </a:p>
          <a:p>
            <a:pPr marL="0" indent="0">
              <a:spcAft>
                <a:spcPts val="100"/>
              </a:spcAft>
            </a:pPr>
            <a:r>
              <a:rPr lang="en-US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 Tạo khuyến mãi </a:t>
            </a:r>
            <a:endParaRPr lang="vi-VN">
              <a:solidFill>
                <a:schemeClr val="bg1">
                  <a:lumMod val="1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3" name="Google Shape;644;p66">
            <a:extLst>
              <a:ext uri="{FF2B5EF4-FFF2-40B4-BE49-F238E27FC236}">
                <a16:creationId xmlns:a16="http://schemas.microsoft.com/office/drawing/2014/main" id="{A080B4CC-3BDF-4215-821F-C46A68775F6C}"/>
              </a:ext>
            </a:extLst>
          </p:cNvPr>
          <p:cNvSpPr/>
          <p:nvPr/>
        </p:nvSpPr>
        <p:spPr>
          <a:xfrm rot="10800000">
            <a:off x="8421698" y="307877"/>
            <a:ext cx="563923" cy="584879"/>
          </a:xfrm>
          <a:custGeom>
            <a:avLst/>
            <a:gdLst/>
            <a:ahLst/>
            <a:cxnLst/>
            <a:rect l="l" t="t" r="r" b="b"/>
            <a:pathLst>
              <a:path w="103710" h="103702" extrusionOk="0">
                <a:moveTo>
                  <a:pt x="51192" y="1"/>
                </a:moveTo>
                <a:lnTo>
                  <a:pt x="50522" y="13"/>
                </a:lnTo>
                <a:lnTo>
                  <a:pt x="49852" y="39"/>
                </a:lnTo>
                <a:lnTo>
                  <a:pt x="49183" y="64"/>
                </a:lnTo>
                <a:lnTo>
                  <a:pt x="48526" y="102"/>
                </a:lnTo>
                <a:lnTo>
                  <a:pt x="47869" y="152"/>
                </a:lnTo>
                <a:lnTo>
                  <a:pt x="47212" y="203"/>
                </a:lnTo>
                <a:lnTo>
                  <a:pt x="46555" y="266"/>
                </a:lnTo>
                <a:lnTo>
                  <a:pt x="45898" y="342"/>
                </a:lnTo>
                <a:lnTo>
                  <a:pt x="45254" y="418"/>
                </a:lnTo>
                <a:lnTo>
                  <a:pt x="44610" y="506"/>
                </a:lnTo>
                <a:lnTo>
                  <a:pt x="43965" y="594"/>
                </a:lnTo>
                <a:lnTo>
                  <a:pt x="43321" y="696"/>
                </a:lnTo>
                <a:lnTo>
                  <a:pt x="42677" y="809"/>
                </a:lnTo>
                <a:lnTo>
                  <a:pt x="42045" y="923"/>
                </a:lnTo>
                <a:lnTo>
                  <a:pt x="41401" y="1049"/>
                </a:lnTo>
                <a:lnTo>
                  <a:pt x="40769" y="1188"/>
                </a:lnTo>
                <a:lnTo>
                  <a:pt x="40150" y="1327"/>
                </a:lnTo>
                <a:lnTo>
                  <a:pt x="39518" y="1479"/>
                </a:lnTo>
                <a:lnTo>
                  <a:pt x="38899" y="1630"/>
                </a:lnTo>
                <a:lnTo>
                  <a:pt x="38280" y="1795"/>
                </a:lnTo>
                <a:lnTo>
                  <a:pt x="37661" y="1971"/>
                </a:lnTo>
                <a:lnTo>
                  <a:pt x="37042" y="2148"/>
                </a:lnTo>
                <a:lnTo>
                  <a:pt x="36436" y="2325"/>
                </a:lnTo>
                <a:lnTo>
                  <a:pt x="35829" y="2527"/>
                </a:lnTo>
                <a:lnTo>
                  <a:pt x="35223" y="2729"/>
                </a:lnTo>
                <a:lnTo>
                  <a:pt x="34629" y="2931"/>
                </a:lnTo>
                <a:lnTo>
                  <a:pt x="34023" y="3146"/>
                </a:lnTo>
                <a:lnTo>
                  <a:pt x="33429" y="3374"/>
                </a:lnTo>
                <a:lnTo>
                  <a:pt x="32848" y="3601"/>
                </a:lnTo>
                <a:lnTo>
                  <a:pt x="32254" y="3828"/>
                </a:lnTo>
                <a:lnTo>
                  <a:pt x="31673" y="4068"/>
                </a:lnTo>
                <a:lnTo>
                  <a:pt x="31092" y="4321"/>
                </a:lnTo>
                <a:lnTo>
                  <a:pt x="30510" y="4574"/>
                </a:lnTo>
                <a:lnTo>
                  <a:pt x="29942" y="4839"/>
                </a:lnTo>
                <a:lnTo>
                  <a:pt x="29373" y="5117"/>
                </a:lnTo>
                <a:lnTo>
                  <a:pt x="28805" y="5395"/>
                </a:lnTo>
                <a:lnTo>
                  <a:pt x="28249" y="5673"/>
                </a:lnTo>
                <a:lnTo>
                  <a:pt x="27693" y="5963"/>
                </a:lnTo>
                <a:lnTo>
                  <a:pt x="27137" y="6254"/>
                </a:lnTo>
                <a:lnTo>
                  <a:pt x="26594" y="6557"/>
                </a:lnTo>
                <a:lnTo>
                  <a:pt x="26051" y="6873"/>
                </a:lnTo>
                <a:lnTo>
                  <a:pt x="24964" y="7504"/>
                </a:lnTo>
                <a:lnTo>
                  <a:pt x="23903" y="8174"/>
                </a:lnTo>
                <a:lnTo>
                  <a:pt x="22867" y="8856"/>
                </a:lnTo>
                <a:lnTo>
                  <a:pt x="21831" y="9564"/>
                </a:lnTo>
                <a:lnTo>
                  <a:pt x="20833" y="10296"/>
                </a:lnTo>
                <a:lnTo>
                  <a:pt x="19835" y="11054"/>
                </a:lnTo>
                <a:lnTo>
                  <a:pt x="18875" y="11837"/>
                </a:lnTo>
                <a:lnTo>
                  <a:pt x="17915" y="12646"/>
                </a:lnTo>
                <a:lnTo>
                  <a:pt x="16992" y="13467"/>
                </a:lnTo>
                <a:lnTo>
                  <a:pt x="16083" y="14313"/>
                </a:lnTo>
                <a:lnTo>
                  <a:pt x="15186" y="15185"/>
                </a:lnTo>
                <a:lnTo>
                  <a:pt x="14314" y="16082"/>
                </a:lnTo>
                <a:lnTo>
                  <a:pt x="13468" y="16992"/>
                </a:lnTo>
                <a:lnTo>
                  <a:pt x="12646" y="17914"/>
                </a:lnTo>
                <a:lnTo>
                  <a:pt x="11838" y="18874"/>
                </a:lnTo>
                <a:lnTo>
                  <a:pt x="11055" y="19834"/>
                </a:lnTo>
                <a:lnTo>
                  <a:pt x="10297" y="20832"/>
                </a:lnTo>
                <a:lnTo>
                  <a:pt x="9564" y="21830"/>
                </a:lnTo>
                <a:lnTo>
                  <a:pt x="8856" y="22866"/>
                </a:lnTo>
                <a:lnTo>
                  <a:pt x="8174" y="23902"/>
                </a:lnTo>
                <a:lnTo>
                  <a:pt x="7505" y="24963"/>
                </a:lnTo>
                <a:lnTo>
                  <a:pt x="6873" y="26049"/>
                </a:lnTo>
                <a:lnTo>
                  <a:pt x="6557" y="26592"/>
                </a:lnTo>
                <a:lnTo>
                  <a:pt x="6254" y="27136"/>
                </a:lnTo>
                <a:lnTo>
                  <a:pt x="5963" y="27691"/>
                </a:lnTo>
                <a:lnTo>
                  <a:pt x="5673" y="28247"/>
                </a:lnTo>
                <a:lnTo>
                  <a:pt x="5395" y="28803"/>
                </a:lnTo>
                <a:lnTo>
                  <a:pt x="5117" y="29372"/>
                </a:lnTo>
                <a:lnTo>
                  <a:pt x="4839" y="29940"/>
                </a:lnTo>
                <a:lnTo>
                  <a:pt x="4586" y="30509"/>
                </a:lnTo>
                <a:lnTo>
                  <a:pt x="4321" y="31090"/>
                </a:lnTo>
                <a:lnTo>
                  <a:pt x="4068" y="31671"/>
                </a:lnTo>
                <a:lnTo>
                  <a:pt x="3828" y="32252"/>
                </a:lnTo>
                <a:lnTo>
                  <a:pt x="3601" y="32846"/>
                </a:lnTo>
                <a:lnTo>
                  <a:pt x="3373" y="33427"/>
                </a:lnTo>
                <a:lnTo>
                  <a:pt x="3146" y="34020"/>
                </a:lnTo>
                <a:lnTo>
                  <a:pt x="2931" y="34627"/>
                </a:lnTo>
                <a:lnTo>
                  <a:pt x="2729" y="35220"/>
                </a:lnTo>
                <a:lnTo>
                  <a:pt x="2527" y="35827"/>
                </a:lnTo>
                <a:lnTo>
                  <a:pt x="2325" y="36433"/>
                </a:lnTo>
                <a:lnTo>
                  <a:pt x="2148" y="37040"/>
                </a:lnTo>
                <a:lnTo>
                  <a:pt x="1971" y="37659"/>
                </a:lnTo>
                <a:lnTo>
                  <a:pt x="1794" y="38278"/>
                </a:lnTo>
                <a:lnTo>
                  <a:pt x="1630" y="38897"/>
                </a:lnTo>
                <a:lnTo>
                  <a:pt x="1478" y="39516"/>
                </a:lnTo>
                <a:lnTo>
                  <a:pt x="1327" y="40147"/>
                </a:lnTo>
                <a:lnTo>
                  <a:pt x="1188" y="40766"/>
                </a:lnTo>
                <a:lnTo>
                  <a:pt x="1049" y="41398"/>
                </a:lnTo>
                <a:lnTo>
                  <a:pt x="922" y="42042"/>
                </a:lnTo>
                <a:lnTo>
                  <a:pt x="809" y="42674"/>
                </a:lnTo>
                <a:lnTo>
                  <a:pt x="695" y="43318"/>
                </a:lnTo>
                <a:lnTo>
                  <a:pt x="594" y="43962"/>
                </a:lnTo>
                <a:lnTo>
                  <a:pt x="506" y="44607"/>
                </a:lnTo>
                <a:lnTo>
                  <a:pt x="417" y="45251"/>
                </a:lnTo>
                <a:lnTo>
                  <a:pt x="341" y="45895"/>
                </a:lnTo>
                <a:lnTo>
                  <a:pt x="266" y="46552"/>
                </a:lnTo>
                <a:lnTo>
                  <a:pt x="202" y="47209"/>
                </a:lnTo>
                <a:lnTo>
                  <a:pt x="152" y="47866"/>
                </a:lnTo>
                <a:lnTo>
                  <a:pt x="101" y="48523"/>
                </a:lnTo>
                <a:lnTo>
                  <a:pt x="63" y="49180"/>
                </a:lnTo>
                <a:lnTo>
                  <a:pt x="38" y="49849"/>
                </a:lnTo>
                <a:lnTo>
                  <a:pt x="13" y="50519"/>
                </a:lnTo>
                <a:lnTo>
                  <a:pt x="0" y="51188"/>
                </a:lnTo>
                <a:lnTo>
                  <a:pt x="0" y="51858"/>
                </a:lnTo>
                <a:lnTo>
                  <a:pt x="0" y="52527"/>
                </a:lnTo>
                <a:lnTo>
                  <a:pt x="13" y="53197"/>
                </a:lnTo>
                <a:lnTo>
                  <a:pt x="38" y="53854"/>
                </a:lnTo>
                <a:lnTo>
                  <a:pt x="63" y="54523"/>
                </a:lnTo>
                <a:lnTo>
                  <a:pt x="101" y="55180"/>
                </a:lnTo>
                <a:lnTo>
                  <a:pt x="152" y="55850"/>
                </a:lnTo>
                <a:lnTo>
                  <a:pt x="202" y="56506"/>
                </a:lnTo>
                <a:lnTo>
                  <a:pt x="266" y="57151"/>
                </a:lnTo>
                <a:lnTo>
                  <a:pt x="341" y="57808"/>
                </a:lnTo>
                <a:lnTo>
                  <a:pt x="417" y="58452"/>
                </a:lnTo>
                <a:lnTo>
                  <a:pt x="506" y="59109"/>
                </a:lnTo>
                <a:lnTo>
                  <a:pt x="594" y="59753"/>
                </a:lnTo>
                <a:lnTo>
                  <a:pt x="695" y="60397"/>
                </a:lnTo>
                <a:lnTo>
                  <a:pt x="809" y="61029"/>
                </a:lnTo>
                <a:lnTo>
                  <a:pt x="922" y="61673"/>
                </a:lnTo>
                <a:lnTo>
                  <a:pt x="1049" y="62305"/>
                </a:lnTo>
                <a:lnTo>
                  <a:pt x="1188" y="62936"/>
                </a:lnTo>
                <a:lnTo>
                  <a:pt x="1327" y="63568"/>
                </a:lnTo>
                <a:lnTo>
                  <a:pt x="1478" y="64187"/>
                </a:lnTo>
                <a:lnTo>
                  <a:pt x="1630" y="64819"/>
                </a:lnTo>
                <a:lnTo>
                  <a:pt x="1794" y="65438"/>
                </a:lnTo>
                <a:lnTo>
                  <a:pt x="1971" y="66044"/>
                </a:lnTo>
                <a:lnTo>
                  <a:pt x="2148" y="66663"/>
                </a:lnTo>
                <a:lnTo>
                  <a:pt x="2325" y="67269"/>
                </a:lnTo>
                <a:lnTo>
                  <a:pt x="2527" y="67876"/>
                </a:lnTo>
                <a:lnTo>
                  <a:pt x="2729" y="68482"/>
                </a:lnTo>
                <a:lnTo>
                  <a:pt x="2931" y="69089"/>
                </a:lnTo>
                <a:lnTo>
                  <a:pt x="3146" y="69682"/>
                </a:lnTo>
                <a:lnTo>
                  <a:pt x="3373" y="70276"/>
                </a:lnTo>
                <a:lnTo>
                  <a:pt x="3601" y="70870"/>
                </a:lnTo>
                <a:lnTo>
                  <a:pt x="3828" y="71451"/>
                </a:lnTo>
                <a:lnTo>
                  <a:pt x="4068" y="72032"/>
                </a:lnTo>
                <a:lnTo>
                  <a:pt x="4321" y="72613"/>
                </a:lnTo>
                <a:lnTo>
                  <a:pt x="4586" y="73194"/>
                </a:lnTo>
                <a:lnTo>
                  <a:pt x="4839" y="73763"/>
                </a:lnTo>
                <a:lnTo>
                  <a:pt x="5117" y="74331"/>
                </a:lnTo>
                <a:lnTo>
                  <a:pt x="5395" y="74900"/>
                </a:lnTo>
                <a:lnTo>
                  <a:pt x="5673" y="75455"/>
                </a:lnTo>
                <a:lnTo>
                  <a:pt x="5963" y="76024"/>
                </a:lnTo>
                <a:lnTo>
                  <a:pt x="6254" y="76567"/>
                </a:lnTo>
                <a:lnTo>
                  <a:pt x="6557" y="77123"/>
                </a:lnTo>
                <a:lnTo>
                  <a:pt x="6873" y="77666"/>
                </a:lnTo>
                <a:lnTo>
                  <a:pt x="7505" y="78740"/>
                </a:lnTo>
                <a:lnTo>
                  <a:pt x="8174" y="79801"/>
                </a:lnTo>
                <a:lnTo>
                  <a:pt x="8856" y="80850"/>
                </a:lnTo>
                <a:lnTo>
                  <a:pt x="9564" y="81873"/>
                </a:lnTo>
                <a:lnTo>
                  <a:pt x="10297" y="82883"/>
                </a:lnTo>
                <a:lnTo>
                  <a:pt x="11055" y="83869"/>
                </a:lnTo>
                <a:lnTo>
                  <a:pt x="11838" y="84841"/>
                </a:lnTo>
                <a:lnTo>
                  <a:pt x="12646" y="85789"/>
                </a:lnTo>
                <a:lnTo>
                  <a:pt x="13468" y="86724"/>
                </a:lnTo>
                <a:lnTo>
                  <a:pt x="14314" y="87633"/>
                </a:lnTo>
                <a:lnTo>
                  <a:pt x="15186" y="88518"/>
                </a:lnTo>
                <a:lnTo>
                  <a:pt x="16083" y="89389"/>
                </a:lnTo>
                <a:lnTo>
                  <a:pt x="16992" y="90236"/>
                </a:lnTo>
                <a:lnTo>
                  <a:pt x="17915" y="91069"/>
                </a:lnTo>
                <a:lnTo>
                  <a:pt x="18875" y="91865"/>
                </a:lnTo>
                <a:lnTo>
                  <a:pt x="19835" y="92648"/>
                </a:lnTo>
                <a:lnTo>
                  <a:pt x="20833" y="93406"/>
                </a:lnTo>
                <a:lnTo>
                  <a:pt x="21831" y="94139"/>
                </a:lnTo>
                <a:lnTo>
                  <a:pt x="22867" y="94846"/>
                </a:lnTo>
                <a:lnTo>
                  <a:pt x="23903" y="95541"/>
                </a:lnTo>
                <a:lnTo>
                  <a:pt x="24964" y="96198"/>
                </a:lnTo>
                <a:lnTo>
                  <a:pt x="26051" y="96842"/>
                </a:lnTo>
                <a:lnTo>
                  <a:pt x="26594" y="97146"/>
                </a:lnTo>
                <a:lnTo>
                  <a:pt x="27137" y="97449"/>
                </a:lnTo>
                <a:lnTo>
                  <a:pt x="27693" y="97752"/>
                </a:lnTo>
                <a:lnTo>
                  <a:pt x="28249" y="98030"/>
                </a:lnTo>
                <a:lnTo>
                  <a:pt x="28805" y="98320"/>
                </a:lnTo>
                <a:lnTo>
                  <a:pt x="29373" y="98598"/>
                </a:lnTo>
                <a:lnTo>
                  <a:pt x="29942" y="98864"/>
                </a:lnTo>
                <a:lnTo>
                  <a:pt x="30510" y="99129"/>
                </a:lnTo>
                <a:lnTo>
                  <a:pt x="31092" y="99382"/>
                </a:lnTo>
                <a:lnTo>
                  <a:pt x="31673" y="99634"/>
                </a:lnTo>
                <a:lnTo>
                  <a:pt x="32254" y="99874"/>
                </a:lnTo>
                <a:lnTo>
                  <a:pt x="32848" y="100114"/>
                </a:lnTo>
                <a:lnTo>
                  <a:pt x="33429" y="100342"/>
                </a:lnTo>
                <a:lnTo>
                  <a:pt x="34023" y="100556"/>
                </a:lnTo>
                <a:lnTo>
                  <a:pt x="34629" y="100771"/>
                </a:lnTo>
                <a:lnTo>
                  <a:pt x="35223" y="100986"/>
                </a:lnTo>
                <a:lnTo>
                  <a:pt x="35829" y="101188"/>
                </a:lnTo>
                <a:lnTo>
                  <a:pt x="36436" y="101378"/>
                </a:lnTo>
                <a:lnTo>
                  <a:pt x="37042" y="101567"/>
                </a:lnTo>
                <a:lnTo>
                  <a:pt x="37661" y="101744"/>
                </a:lnTo>
                <a:lnTo>
                  <a:pt x="38280" y="101908"/>
                </a:lnTo>
                <a:lnTo>
                  <a:pt x="38899" y="102072"/>
                </a:lnTo>
                <a:lnTo>
                  <a:pt x="39518" y="102237"/>
                </a:lnTo>
                <a:lnTo>
                  <a:pt x="40150" y="102376"/>
                </a:lnTo>
                <a:lnTo>
                  <a:pt x="40769" y="102527"/>
                </a:lnTo>
                <a:lnTo>
                  <a:pt x="41401" y="102653"/>
                </a:lnTo>
                <a:lnTo>
                  <a:pt x="42045" y="102780"/>
                </a:lnTo>
                <a:lnTo>
                  <a:pt x="42677" y="102893"/>
                </a:lnTo>
                <a:lnTo>
                  <a:pt x="43321" y="103007"/>
                </a:lnTo>
                <a:lnTo>
                  <a:pt x="43965" y="103108"/>
                </a:lnTo>
                <a:lnTo>
                  <a:pt x="44610" y="103209"/>
                </a:lnTo>
                <a:lnTo>
                  <a:pt x="45254" y="103298"/>
                </a:lnTo>
                <a:lnTo>
                  <a:pt x="45898" y="103373"/>
                </a:lnTo>
                <a:lnTo>
                  <a:pt x="46555" y="103437"/>
                </a:lnTo>
                <a:lnTo>
                  <a:pt x="47212" y="103500"/>
                </a:lnTo>
                <a:lnTo>
                  <a:pt x="47869" y="103563"/>
                </a:lnTo>
                <a:lnTo>
                  <a:pt x="48526" y="103601"/>
                </a:lnTo>
                <a:lnTo>
                  <a:pt x="49183" y="103639"/>
                </a:lnTo>
                <a:lnTo>
                  <a:pt x="49852" y="103664"/>
                </a:lnTo>
                <a:lnTo>
                  <a:pt x="50522" y="103689"/>
                </a:lnTo>
                <a:lnTo>
                  <a:pt x="51192" y="103702"/>
                </a:lnTo>
                <a:lnTo>
                  <a:pt x="52531" y="103702"/>
                </a:lnTo>
                <a:lnTo>
                  <a:pt x="53200" y="103689"/>
                </a:lnTo>
                <a:lnTo>
                  <a:pt x="53857" y="103664"/>
                </a:lnTo>
                <a:lnTo>
                  <a:pt x="54527" y="103639"/>
                </a:lnTo>
                <a:lnTo>
                  <a:pt x="55184" y="103601"/>
                </a:lnTo>
                <a:lnTo>
                  <a:pt x="55853" y="103563"/>
                </a:lnTo>
                <a:lnTo>
                  <a:pt x="56510" y="103500"/>
                </a:lnTo>
                <a:lnTo>
                  <a:pt x="57155" y="103437"/>
                </a:lnTo>
                <a:lnTo>
                  <a:pt x="57812" y="103373"/>
                </a:lnTo>
                <a:lnTo>
                  <a:pt x="58456" y="103298"/>
                </a:lnTo>
                <a:lnTo>
                  <a:pt x="59113" y="103209"/>
                </a:lnTo>
                <a:lnTo>
                  <a:pt x="59757" y="103108"/>
                </a:lnTo>
                <a:lnTo>
                  <a:pt x="60402" y="103007"/>
                </a:lnTo>
                <a:lnTo>
                  <a:pt x="61033" y="102893"/>
                </a:lnTo>
                <a:lnTo>
                  <a:pt x="61678" y="102780"/>
                </a:lnTo>
                <a:lnTo>
                  <a:pt x="62309" y="102653"/>
                </a:lnTo>
                <a:lnTo>
                  <a:pt x="62941" y="102527"/>
                </a:lnTo>
                <a:lnTo>
                  <a:pt x="63573" y="102376"/>
                </a:lnTo>
                <a:lnTo>
                  <a:pt x="64192" y="102237"/>
                </a:lnTo>
                <a:lnTo>
                  <a:pt x="64823" y="102072"/>
                </a:lnTo>
                <a:lnTo>
                  <a:pt x="65442" y="101908"/>
                </a:lnTo>
                <a:lnTo>
                  <a:pt x="66049" y="101744"/>
                </a:lnTo>
                <a:lnTo>
                  <a:pt x="66668" y="101567"/>
                </a:lnTo>
                <a:lnTo>
                  <a:pt x="67274" y="101378"/>
                </a:lnTo>
                <a:lnTo>
                  <a:pt x="67881" y="101188"/>
                </a:lnTo>
                <a:lnTo>
                  <a:pt x="68487" y="100986"/>
                </a:lnTo>
                <a:lnTo>
                  <a:pt x="69094" y="100771"/>
                </a:lnTo>
                <a:lnTo>
                  <a:pt x="69687" y="100556"/>
                </a:lnTo>
                <a:lnTo>
                  <a:pt x="70281" y="100342"/>
                </a:lnTo>
                <a:lnTo>
                  <a:pt x="70875" y="100114"/>
                </a:lnTo>
                <a:lnTo>
                  <a:pt x="71456" y="99874"/>
                </a:lnTo>
                <a:lnTo>
                  <a:pt x="72037" y="99634"/>
                </a:lnTo>
                <a:lnTo>
                  <a:pt x="72618" y="99382"/>
                </a:lnTo>
                <a:lnTo>
                  <a:pt x="73199" y="99129"/>
                </a:lnTo>
                <a:lnTo>
                  <a:pt x="73768" y="98864"/>
                </a:lnTo>
                <a:lnTo>
                  <a:pt x="74336" y="98598"/>
                </a:lnTo>
                <a:lnTo>
                  <a:pt x="74905" y="98320"/>
                </a:lnTo>
                <a:lnTo>
                  <a:pt x="75461" y="98030"/>
                </a:lnTo>
                <a:lnTo>
                  <a:pt x="76029" y="97752"/>
                </a:lnTo>
                <a:lnTo>
                  <a:pt x="76573" y="97449"/>
                </a:lnTo>
                <a:lnTo>
                  <a:pt x="77129" y="97146"/>
                </a:lnTo>
                <a:lnTo>
                  <a:pt x="77672" y="96842"/>
                </a:lnTo>
                <a:lnTo>
                  <a:pt x="78746" y="96198"/>
                </a:lnTo>
                <a:lnTo>
                  <a:pt x="79807" y="95541"/>
                </a:lnTo>
                <a:lnTo>
                  <a:pt x="80855" y="94846"/>
                </a:lnTo>
                <a:lnTo>
                  <a:pt x="81879" y="94139"/>
                </a:lnTo>
                <a:lnTo>
                  <a:pt x="82889" y="93406"/>
                </a:lnTo>
                <a:lnTo>
                  <a:pt x="83875" y="92648"/>
                </a:lnTo>
                <a:lnTo>
                  <a:pt x="84848" y="91865"/>
                </a:lnTo>
                <a:lnTo>
                  <a:pt x="85795" y="91069"/>
                </a:lnTo>
                <a:lnTo>
                  <a:pt x="86730" y="90236"/>
                </a:lnTo>
                <a:lnTo>
                  <a:pt x="87640" y="89389"/>
                </a:lnTo>
                <a:lnTo>
                  <a:pt x="88524" y="88518"/>
                </a:lnTo>
                <a:lnTo>
                  <a:pt x="89396" y="87633"/>
                </a:lnTo>
                <a:lnTo>
                  <a:pt x="90242" y="86724"/>
                </a:lnTo>
                <a:lnTo>
                  <a:pt x="91076" y="85789"/>
                </a:lnTo>
                <a:lnTo>
                  <a:pt x="91872" y="84841"/>
                </a:lnTo>
                <a:lnTo>
                  <a:pt x="92655" y="83869"/>
                </a:lnTo>
                <a:lnTo>
                  <a:pt x="93413" y="82883"/>
                </a:lnTo>
                <a:lnTo>
                  <a:pt x="94146" y="81873"/>
                </a:lnTo>
                <a:lnTo>
                  <a:pt x="94853" y="80850"/>
                </a:lnTo>
                <a:lnTo>
                  <a:pt x="95548" y="79801"/>
                </a:lnTo>
                <a:lnTo>
                  <a:pt x="96205" y="78740"/>
                </a:lnTo>
                <a:lnTo>
                  <a:pt x="96850" y="77666"/>
                </a:lnTo>
                <a:lnTo>
                  <a:pt x="97153" y="77123"/>
                </a:lnTo>
                <a:lnTo>
                  <a:pt x="97456" y="76567"/>
                </a:lnTo>
                <a:lnTo>
                  <a:pt x="97759" y="76024"/>
                </a:lnTo>
                <a:lnTo>
                  <a:pt x="98037" y="75455"/>
                </a:lnTo>
                <a:lnTo>
                  <a:pt x="98328" y="74900"/>
                </a:lnTo>
                <a:lnTo>
                  <a:pt x="98606" y="74331"/>
                </a:lnTo>
                <a:lnTo>
                  <a:pt x="98871" y="73763"/>
                </a:lnTo>
                <a:lnTo>
                  <a:pt x="99136" y="73194"/>
                </a:lnTo>
                <a:lnTo>
                  <a:pt x="99389" y="72613"/>
                </a:lnTo>
                <a:lnTo>
                  <a:pt x="99642" y="72032"/>
                </a:lnTo>
                <a:lnTo>
                  <a:pt x="99882" y="71451"/>
                </a:lnTo>
                <a:lnTo>
                  <a:pt x="100122" y="70870"/>
                </a:lnTo>
                <a:lnTo>
                  <a:pt x="100349" y="70276"/>
                </a:lnTo>
                <a:lnTo>
                  <a:pt x="100564" y="69682"/>
                </a:lnTo>
                <a:lnTo>
                  <a:pt x="100779" y="69089"/>
                </a:lnTo>
                <a:lnTo>
                  <a:pt x="100993" y="68482"/>
                </a:lnTo>
                <a:lnTo>
                  <a:pt x="101196" y="67876"/>
                </a:lnTo>
                <a:lnTo>
                  <a:pt x="101385" y="67269"/>
                </a:lnTo>
                <a:lnTo>
                  <a:pt x="101575" y="66663"/>
                </a:lnTo>
                <a:lnTo>
                  <a:pt x="101751" y="66044"/>
                </a:lnTo>
                <a:lnTo>
                  <a:pt x="101916" y="65438"/>
                </a:lnTo>
                <a:lnTo>
                  <a:pt x="102080" y="64819"/>
                </a:lnTo>
                <a:lnTo>
                  <a:pt x="102244" y="64187"/>
                </a:lnTo>
                <a:lnTo>
                  <a:pt x="102383" y="63568"/>
                </a:lnTo>
                <a:lnTo>
                  <a:pt x="102535" y="62936"/>
                </a:lnTo>
                <a:lnTo>
                  <a:pt x="102661" y="62305"/>
                </a:lnTo>
                <a:lnTo>
                  <a:pt x="102787" y="61673"/>
                </a:lnTo>
                <a:lnTo>
                  <a:pt x="102901" y="61029"/>
                </a:lnTo>
                <a:lnTo>
                  <a:pt x="103015" y="60397"/>
                </a:lnTo>
                <a:lnTo>
                  <a:pt x="103116" y="59753"/>
                </a:lnTo>
                <a:lnTo>
                  <a:pt x="103217" y="59109"/>
                </a:lnTo>
                <a:lnTo>
                  <a:pt x="103305" y="58452"/>
                </a:lnTo>
                <a:lnTo>
                  <a:pt x="103381" y="57808"/>
                </a:lnTo>
                <a:lnTo>
                  <a:pt x="103444" y="57151"/>
                </a:lnTo>
                <a:lnTo>
                  <a:pt x="103508" y="56506"/>
                </a:lnTo>
                <a:lnTo>
                  <a:pt x="103571" y="55850"/>
                </a:lnTo>
                <a:lnTo>
                  <a:pt x="103609" y="55180"/>
                </a:lnTo>
                <a:lnTo>
                  <a:pt x="103646" y="54523"/>
                </a:lnTo>
                <a:lnTo>
                  <a:pt x="103672" y="53854"/>
                </a:lnTo>
                <a:lnTo>
                  <a:pt x="103697" y="53197"/>
                </a:lnTo>
                <a:lnTo>
                  <a:pt x="103710" y="52527"/>
                </a:lnTo>
                <a:lnTo>
                  <a:pt x="103710" y="51858"/>
                </a:lnTo>
                <a:lnTo>
                  <a:pt x="103710" y="51188"/>
                </a:lnTo>
                <a:lnTo>
                  <a:pt x="103697" y="50519"/>
                </a:lnTo>
                <a:lnTo>
                  <a:pt x="103672" y="49849"/>
                </a:lnTo>
                <a:lnTo>
                  <a:pt x="103646" y="49180"/>
                </a:lnTo>
                <a:lnTo>
                  <a:pt x="103609" y="48523"/>
                </a:lnTo>
                <a:lnTo>
                  <a:pt x="103571" y="47866"/>
                </a:lnTo>
                <a:lnTo>
                  <a:pt x="103508" y="47209"/>
                </a:lnTo>
                <a:lnTo>
                  <a:pt x="103444" y="46552"/>
                </a:lnTo>
                <a:lnTo>
                  <a:pt x="103381" y="45895"/>
                </a:lnTo>
                <a:lnTo>
                  <a:pt x="103305" y="45251"/>
                </a:lnTo>
                <a:lnTo>
                  <a:pt x="103217" y="44607"/>
                </a:lnTo>
                <a:lnTo>
                  <a:pt x="103116" y="43962"/>
                </a:lnTo>
                <a:lnTo>
                  <a:pt x="103015" y="43318"/>
                </a:lnTo>
                <a:lnTo>
                  <a:pt x="102901" y="42674"/>
                </a:lnTo>
                <a:lnTo>
                  <a:pt x="102787" y="42042"/>
                </a:lnTo>
                <a:lnTo>
                  <a:pt x="102661" y="41398"/>
                </a:lnTo>
                <a:lnTo>
                  <a:pt x="102535" y="40766"/>
                </a:lnTo>
                <a:lnTo>
                  <a:pt x="102383" y="40147"/>
                </a:lnTo>
                <a:lnTo>
                  <a:pt x="102244" y="39516"/>
                </a:lnTo>
                <a:lnTo>
                  <a:pt x="102080" y="38897"/>
                </a:lnTo>
                <a:lnTo>
                  <a:pt x="101916" y="38278"/>
                </a:lnTo>
                <a:lnTo>
                  <a:pt x="101751" y="37659"/>
                </a:lnTo>
                <a:lnTo>
                  <a:pt x="101575" y="37040"/>
                </a:lnTo>
                <a:lnTo>
                  <a:pt x="101385" y="36433"/>
                </a:lnTo>
                <a:lnTo>
                  <a:pt x="101196" y="35827"/>
                </a:lnTo>
                <a:lnTo>
                  <a:pt x="100993" y="35220"/>
                </a:lnTo>
                <a:lnTo>
                  <a:pt x="100779" y="34627"/>
                </a:lnTo>
                <a:lnTo>
                  <a:pt x="100564" y="34020"/>
                </a:lnTo>
                <a:lnTo>
                  <a:pt x="100349" y="33427"/>
                </a:lnTo>
                <a:lnTo>
                  <a:pt x="100122" y="32846"/>
                </a:lnTo>
                <a:lnTo>
                  <a:pt x="99882" y="32252"/>
                </a:lnTo>
                <a:lnTo>
                  <a:pt x="99642" y="31671"/>
                </a:lnTo>
                <a:lnTo>
                  <a:pt x="99389" y="31090"/>
                </a:lnTo>
                <a:lnTo>
                  <a:pt x="99136" y="30509"/>
                </a:lnTo>
                <a:lnTo>
                  <a:pt x="98871" y="29940"/>
                </a:lnTo>
                <a:lnTo>
                  <a:pt x="98606" y="29372"/>
                </a:lnTo>
                <a:lnTo>
                  <a:pt x="98328" y="28803"/>
                </a:lnTo>
                <a:lnTo>
                  <a:pt x="98037" y="28247"/>
                </a:lnTo>
                <a:lnTo>
                  <a:pt x="97759" y="27691"/>
                </a:lnTo>
                <a:lnTo>
                  <a:pt x="97456" y="27136"/>
                </a:lnTo>
                <a:lnTo>
                  <a:pt x="97153" y="26592"/>
                </a:lnTo>
                <a:lnTo>
                  <a:pt x="96850" y="26049"/>
                </a:lnTo>
                <a:lnTo>
                  <a:pt x="96205" y="24963"/>
                </a:lnTo>
                <a:lnTo>
                  <a:pt x="95548" y="23902"/>
                </a:lnTo>
                <a:lnTo>
                  <a:pt x="94853" y="22866"/>
                </a:lnTo>
                <a:lnTo>
                  <a:pt x="94146" y="21830"/>
                </a:lnTo>
                <a:lnTo>
                  <a:pt x="93413" y="20832"/>
                </a:lnTo>
                <a:lnTo>
                  <a:pt x="92655" y="19834"/>
                </a:lnTo>
                <a:lnTo>
                  <a:pt x="91872" y="18874"/>
                </a:lnTo>
                <a:lnTo>
                  <a:pt x="91076" y="17914"/>
                </a:lnTo>
                <a:lnTo>
                  <a:pt x="90242" y="16992"/>
                </a:lnTo>
                <a:lnTo>
                  <a:pt x="89396" y="16082"/>
                </a:lnTo>
                <a:lnTo>
                  <a:pt x="88524" y="15185"/>
                </a:lnTo>
                <a:lnTo>
                  <a:pt x="87640" y="14313"/>
                </a:lnTo>
                <a:lnTo>
                  <a:pt x="86730" y="13467"/>
                </a:lnTo>
                <a:lnTo>
                  <a:pt x="85795" y="12646"/>
                </a:lnTo>
                <a:lnTo>
                  <a:pt x="84848" y="11837"/>
                </a:lnTo>
                <a:lnTo>
                  <a:pt x="83875" y="11054"/>
                </a:lnTo>
                <a:lnTo>
                  <a:pt x="82889" y="10296"/>
                </a:lnTo>
                <a:lnTo>
                  <a:pt x="81879" y="9564"/>
                </a:lnTo>
                <a:lnTo>
                  <a:pt x="80855" y="8856"/>
                </a:lnTo>
                <a:lnTo>
                  <a:pt x="79807" y="8174"/>
                </a:lnTo>
                <a:lnTo>
                  <a:pt x="78746" y="7504"/>
                </a:lnTo>
                <a:lnTo>
                  <a:pt x="77672" y="6873"/>
                </a:lnTo>
                <a:lnTo>
                  <a:pt x="77129" y="6557"/>
                </a:lnTo>
                <a:lnTo>
                  <a:pt x="76573" y="6254"/>
                </a:lnTo>
                <a:lnTo>
                  <a:pt x="76029" y="5963"/>
                </a:lnTo>
                <a:lnTo>
                  <a:pt x="75461" y="5673"/>
                </a:lnTo>
                <a:lnTo>
                  <a:pt x="74905" y="5395"/>
                </a:lnTo>
                <a:lnTo>
                  <a:pt x="74336" y="5117"/>
                </a:lnTo>
                <a:lnTo>
                  <a:pt x="73768" y="4839"/>
                </a:lnTo>
                <a:lnTo>
                  <a:pt x="73199" y="4574"/>
                </a:lnTo>
                <a:lnTo>
                  <a:pt x="72618" y="4321"/>
                </a:lnTo>
                <a:lnTo>
                  <a:pt x="72037" y="4068"/>
                </a:lnTo>
                <a:lnTo>
                  <a:pt x="71456" y="3828"/>
                </a:lnTo>
                <a:lnTo>
                  <a:pt x="70875" y="3601"/>
                </a:lnTo>
                <a:lnTo>
                  <a:pt x="70281" y="3374"/>
                </a:lnTo>
                <a:lnTo>
                  <a:pt x="69687" y="3146"/>
                </a:lnTo>
                <a:lnTo>
                  <a:pt x="69094" y="2931"/>
                </a:lnTo>
                <a:lnTo>
                  <a:pt x="68487" y="2729"/>
                </a:lnTo>
                <a:lnTo>
                  <a:pt x="67881" y="2527"/>
                </a:lnTo>
                <a:lnTo>
                  <a:pt x="67274" y="2325"/>
                </a:lnTo>
                <a:lnTo>
                  <a:pt x="66668" y="2148"/>
                </a:lnTo>
                <a:lnTo>
                  <a:pt x="66049" y="1971"/>
                </a:lnTo>
                <a:lnTo>
                  <a:pt x="65442" y="1795"/>
                </a:lnTo>
                <a:lnTo>
                  <a:pt x="64823" y="1630"/>
                </a:lnTo>
                <a:lnTo>
                  <a:pt x="64192" y="1479"/>
                </a:lnTo>
                <a:lnTo>
                  <a:pt x="63573" y="1327"/>
                </a:lnTo>
                <a:lnTo>
                  <a:pt x="62941" y="1188"/>
                </a:lnTo>
                <a:lnTo>
                  <a:pt x="62309" y="1049"/>
                </a:lnTo>
                <a:lnTo>
                  <a:pt x="61678" y="923"/>
                </a:lnTo>
                <a:lnTo>
                  <a:pt x="61033" y="809"/>
                </a:lnTo>
                <a:lnTo>
                  <a:pt x="60402" y="696"/>
                </a:lnTo>
                <a:lnTo>
                  <a:pt x="59757" y="594"/>
                </a:lnTo>
                <a:lnTo>
                  <a:pt x="59113" y="506"/>
                </a:lnTo>
                <a:lnTo>
                  <a:pt x="58456" y="418"/>
                </a:lnTo>
                <a:lnTo>
                  <a:pt x="57812" y="342"/>
                </a:lnTo>
                <a:lnTo>
                  <a:pt x="57155" y="266"/>
                </a:lnTo>
                <a:lnTo>
                  <a:pt x="56510" y="203"/>
                </a:lnTo>
                <a:lnTo>
                  <a:pt x="55853" y="152"/>
                </a:lnTo>
                <a:lnTo>
                  <a:pt x="55184" y="102"/>
                </a:lnTo>
                <a:lnTo>
                  <a:pt x="54527" y="64"/>
                </a:lnTo>
                <a:lnTo>
                  <a:pt x="53857" y="39"/>
                </a:lnTo>
                <a:lnTo>
                  <a:pt x="53200" y="13"/>
                </a:lnTo>
                <a:lnTo>
                  <a:pt x="52531" y="1"/>
                </a:lnTo>
                <a:close/>
              </a:path>
            </a:pathLst>
          </a:cu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" name="Google Shape;1110;p66">
            <a:extLst>
              <a:ext uri="{FF2B5EF4-FFF2-40B4-BE49-F238E27FC236}">
                <a16:creationId xmlns:a16="http://schemas.microsoft.com/office/drawing/2014/main" id="{C36BE97B-AFB9-45C9-8C19-977B040C2E95}"/>
              </a:ext>
            </a:extLst>
          </p:cNvPr>
          <p:cNvGrpSpPr/>
          <p:nvPr/>
        </p:nvGrpSpPr>
        <p:grpSpPr>
          <a:xfrm>
            <a:off x="8599989" y="347618"/>
            <a:ext cx="207414" cy="529081"/>
            <a:chOff x="2564408" y="7145443"/>
            <a:chExt cx="207414" cy="529081"/>
          </a:xfrm>
        </p:grpSpPr>
        <p:sp>
          <p:nvSpPr>
            <p:cNvPr id="45" name="Google Shape;1111;p66">
              <a:extLst>
                <a:ext uri="{FF2B5EF4-FFF2-40B4-BE49-F238E27FC236}">
                  <a16:creationId xmlns:a16="http://schemas.microsoft.com/office/drawing/2014/main" id="{873EFB3F-8BEB-4F59-A3BC-4916EE7A08D6}"/>
                </a:ext>
              </a:extLst>
            </p:cNvPr>
            <p:cNvSpPr/>
            <p:nvPr/>
          </p:nvSpPr>
          <p:spPr>
            <a:xfrm rot="10800000" flipH="1">
              <a:off x="2614274" y="7238396"/>
              <a:ext cx="76494" cy="75876"/>
            </a:xfrm>
            <a:custGeom>
              <a:avLst/>
              <a:gdLst/>
              <a:ahLst/>
              <a:cxnLst/>
              <a:rect l="l" t="t" r="r" b="b"/>
              <a:pathLst>
                <a:path w="8101" h="27870" extrusionOk="0">
                  <a:moveTo>
                    <a:pt x="3269" y="0"/>
                  </a:moveTo>
                  <a:lnTo>
                    <a:pt x="3167" y="88"/>
                  </a:lnTo>
                  <a:lnTo>
                    <a:pt x="3074" y="176"/>
                  </a:lnTo>
                  <a:lnTo>
                    <a:pt x="2972" y="395"/>
                  </a:lnTo>
                  <a:lnTo>
                    <a:pt x="2878" y="658"/>
                  </a:lnTo>
                  <a:lnTo>
                    <a:pt x="2802" y="964"/>
                  </a:lnTo>
                  <a:lnTo>
                    <a:pt x="2734" y="1271"/>
                  </a:lnTo>
                  <a:lnTo>
                    <a:pt x="2675" y="1622"/>
                  </a:lnTo>
                  <a:lnTo>
                    <a:pt x="2624" y="2016"/>
                  </a:lnTo>
                  <a:lnTo>
                    <a:pt x="2573" y="2410"/>
                  </a:lnTo>
                  <a:lnTo>
                    <a:pt x="2530" y="2849"/>
                  </a:lnTo>
                  <a:lnTo>
                    <a:pt x="2496" y="3287"/>
                  </a:lnTo>
                  <a:lnTo>
                    <a:pt x="2462" y="3725"/>
                  </a:lnTo>
                  <a:lnTo>
                    <a:pt x="2437" y="4295"/>
                  </a:lnTo>
                  <a:lnTo>
                    <a:pt x="2420" y="4996"/>
                  </a:lnTo>
                  <a:lnTo>
                    <a:pt x="2395" y="5697"/>
                  </a:lnTo>
                  <a:lnTo>
                    <a:pt x="2369" y="6442"/>
                  </a:lnTo>
                  <a:lnTo>
                    <a:pt x="2335" y="7143"/>
                  </a:lnTo>
                  <a:lnTo>
                    <a:pt x="2310" y="7450"/>
                  </a:lnTo>
                  <a:lnTo>
                    <a:pt x="2284" y="7757"/>
                  </a:lnTo>
                  <a:lnTo>
                    <a:pt x="2250" y="8019"/>
                  </a:lnTo>
                  <a:lnTo>
                    <a:pt x="2216" y="8239"/>
                  </a:lnTo>
                  <a:lnTo>
                    <a:pt x="2165" y="8458"/>
                  </a:lnTo>
                  <a:lnTo>
                    <a:pt x="2114" y="8589"/>
                  </a:lnTo>
                  <a:lnTo>
                    <a:pt x="1936" y="8940"/>
                  </a:lnTo>
                  <a:lnTo>
                    <a:pt x="1766" y="9334"/>
                  </a:lnTo>
                  <a:lnTo>
                    <a:pt x="1605" y="9772"/>
                  </a:lnTo>
                  <a:lnTo>
                    <a:pt x="1528" y="9991"/>
                  </a:lnTo>
                  <a:lnTo>
                    <a:pt x="1452" y="10254"/>
                  </a:lnTo>
                  <a:lnTo>
                    <a:pt x="1393" y="10561"/>
                  </a:lnTo>
                  <a:lnTo>
                    <a:pt x="1333" y="10912"/>
                  </a:lnTo>
                  <a:lnTo>
                    <a:pt x="1274" y="11262"/>
                  </a:lnTo>
                  <a:lnTo>
                    <a:pt x="1231" y="11613"/>
                  </a:lnTo>
                  <a:lnTo>
                    <a:pt x="1197" y="12051"/>
                  </a:lnTo>
                  <a:lnTo>
                    <a:pt x="1172" y="12533"/>
                  </a:lnTo>
                  <a:lnTo>
                    <a:pt x="1163" y="13015"/>
                  </a:lnTo>
                  <a:lnTo>
                    <a:pt x="1155" y="13585"/>
                  </a:lnTo>
                  <a:lnTo>
                    <a:pt x="1172" y="14198"/>
                  </a:lnTo>
                  <a:lnTo>
                    <a:pt x="1189" y="14812"/>
                  </a:lnTo>
                  <a:lnTo>
                    <a:pt x="1248" y="16038"/>
                  </a:lnTo>
                  <a:lnTo>
                    <a:pt x="1274" y="16652"/>
                  </a:lnTo>
                  <a:lnTo>
                    <a:pt x="1291" y="17265"/>
                  </a:lnTo>
                  <a:lnTo>
                    <a:pt x="1291" y="17879"/>
                  </a:lnTo>
                  <a:lnTo>
                    <a:pt x="1282" y="18186"/>
                  </a:lnTo>
                  <a:lnTo>
                    <a:pt x="1265" y="18492"/>
                  </a:lnTo>
                  <a:lnTo>
                    <a:pt x="1248" y="18799"/>
                  </a:lnTo>
                  <a:lnTo>
                    <a:pt x="1223" y="19106"/>
                  </a:lnTo>
                  <a:lnTo>
                    <a:pt x="1163" y="19632"/>
                  </a:lnTo>
                  <a:lnTo>
                    <a:pt x="1087" y="20114"/>
                  </a:lnTo>
                  <a:lnTo>
                    <a:pt x="1002" y="20552"/>
                  </a:lnTo>
                  <a:lnTo>
                    <a:pt x="909" y="20990"/>
                  </a:lnTo>
                  <a:lnTo>
                    <a:pt x="807" y="21385"/>
                  </a:lnTo>
                  <a:lnTo>
                    <a:pt x="611" y="22042"/>
                  </a:lnTo>
                  <a:lnTo>
                    <a:pt x="442" y="22611"/>
                  </a:lnTo>
                  <a:lnTo>
                    <a:pt x="357" y="22918"/>
                  </a:lnTo>
                  <a:lnTo>
                    <a:pt x="272" y="23269"/>
                  </a:lnTo>
                  <a:lnTo>
                    <a:pt x="187" y="23619"/>
                  </a:lnTo>
                  <a:lnTo>
                    <a:pt x="119" y="24014"/>
                  </a:lnTo>
                  <a:lnTo>
                    <a:pt x="60" y="24408"/>
                  </a:lnTo>
                  <a:lnTo>
                    <a:pt x="17" y="24890"/>
                  </a:lnTo>
                  <a:lnTo>
                    <a:pt x="0" y="25328"/>
                  </a:lnTo>
                  <a:lnTo>
                    <a:pt x="0" y="25723"/>
                  </a:lnTo>
                  <a:lnTo>
                    <a:pt x="17" y="26073"/>
                  </a:lnTo>
                  <a:lnTo>
                    <a:pt x="51" y="26380"/>
                  </a:lnTo>
                  <a:lnTo>
                    <a:pt x="102" y="26599"/>
                  </a:lnTo>
                  <a:lnTo>
                    <a:pt x="161" y="26818"/>
                  </a:lnTo>
                  <a:lnTo>
                    <a:pt x="238" y="26950"/>
                  </a:lnTo>
                  <a:lnTo>
                    <a:pt x="314" y="27037"/>
                  </a:lnTo>
                  <a:lnTo>
                    <a:pt x="586" y="27300"/>
                  </a:lnTo>
                  <a:lnTo>
                    <a:pt x="866" y="27475"/>
                  </a:lnTo>
                  <a:lnTo>
                    <a:pt x="1138" y="27607"/>
                  </a:lnTo>
                  <a:lnTo>
                    <a:pt x="1418" y="27695"/>
                  </a:lnTo>
                  <a:lnTo>
                    <a:pt x="1690" y="27782"/>
                  </a:lnTo>
                  <a:lnTo>
                    <a:pt x="1970" y="27826"/>
                  </a:lnTo>
                  <a:lnTo>
                    <a:pt x="2522" y="27870"/>
                  </a:lnTo>
                  <a:lnTo>
                    <a:pt x="3074" y="27826"/>
                  </a:lnTo>
                  <a:lnTo>
                    <a:pt x="3634" y="27695"/>
                  </a:lnTo>
                  <a:lnTo>
                    <a:pt x="4186" y="27563"/>
                  </a:lnTo>
                  <a:lnTo>
                    <a:pt x="4738" y="27388"/>
                  </a:lnTo>
                  <a:lnTo>
                    <a:pt x="5273" y="27169"/>
                  </a:lnTo>
                  <a:lnTo>
                    <a:pt x="5536" y="27037"/>
                  </a:lnTo>
                  <a:lnTo>
                    <a:pt x="5808" y="26906"/>
                  </a:lnTo>
                  <a:lnTo>
                    <a:pt x="6071" y="26687"/>
                  </a:lnTo>
                  <a:lnTo>
                    <a:pt x="6326" y="26424"/>
                  </a:lnTo>
                  <a:lnTo>
                    <a:pt x="6589" y="26117"/>
                  </a:lnTo>
                  <a:lnTo>
                    <a:pt x="6844" y="25723"/>
                  </a:lnTo>
                  <a:lnTo>
                    <a:pt x="6869" y="25679"/>
                  </a:lnTo>
                  <a:lnTo>
                    <a:pt x="6895" y="25591"/>
                  </a:lnTo>
                  <a:lnTo>
                    <a:pt x="6911" y="25460"/>
                  </a:lnTo>
                  <a:lnTo>
                    <a:pt x="6928" y="25372"/>
                  </a:lnTo>
                  <a:lnTo>
                    <a:pt x="6937" y="25109"/>
                  </a:lnTo>
                  <a:lnTo>
                    <a:pt x="6928" y="24846"/>
                  </a:lnTo>
                  <a:lnTo>
                    <a:pt x="6911" y="24627"/>
                  </a:lnTo>
                  <a:lnTo>
                    <a:pt x="6878" y="24452"/>
                  </a:lnTo>
                  <a:lnTo>
                    <a:pt x="6852" y="24408"/>
                  </a:lnTo>
                  <a:lnTo>
                    <a:pt x="6835" y="24364"/>
                  </a:lnTo>
                  <a:lnTo>
                    <a:pt x="6801" y="24364"/>
                  </a:lnTo>
                  <a:lnTo>
                    <a:pt x="6776" y="24408"/>
                  </a:lnTo>
                  <a:lnTo>
                    <a:pt x="6504" y="24802"/>
                  </a:lnTo>
                  <a:lnTo>
                    <a:pt x="6232" y="25109"/>
                  </a:lnTo>
                  <a:lnTo>
                    <a:pt x="5961" y="25372"/>
                  </a:lnTo>
                  <a:lnTo>
                    <a:pt x="5680" y="25591"/>
                  </a:lnTo>
                  <a:lnTo>
                    <a:pt x="5409" y="25723"/>
                  </a:lnTo>
                  <a:lnTo>
                    <a:pt x="5128" y="25854"/>
                  </a:lnTo>
                  <a:lnTo>
                    <a:pt x="4568" y="26029"/>
                  </a:lnTo>
                  <a:lnTo>
                    <a:pt x="3999" y="26205"/>
                  </a:lnTo>
                  <a:lnTo>
                    <a:pt x="3439" y="26380"/>
                  </a:lnTo>
                  <a:lnTo>
                    <a:pt x="2870" y="26468"/>
                  </a:lnTo>
                  <a:lnTo>
                    <a:pt x="2301" y="26468"/>
                  </a:lnTo>
                  <a:lnTo>
                    <a:pt x="1783" y="26424"/>
                  </a:lnTo>
                  <a:lnTo>
                    <a:pt x="1520" y="26336"/>
                  </a:lnTo>
                  <a:lnTo>
                    <a:pt x="1257" y="26249"/>
                  </a:lnTo>
                  <a:lnTo>
                    <a:pt x="1036" y="26205"/>
                  </a:lnTo>
                  <a:lnTo>
                    <a:pt x="875" y="26161"/>
                  </a:lnTo>
                  <a:lnTo>
                    <a:pt x="713" y="26073"/>
                  </a:lnTo>
                  <a:lnTo>
                    <a:pt x="552" y="25942"/>
                  </a:lnTo>
                  <a:lnTo>
                    <a:pt x="416" y="25767"/>
                  </a:lnTo>
                  <a:lnTo>
                    <a:pt x="357" y="25679"/>
                  </a:lnTo>
                  <a:lnTo>
                    <a:pt x="314" y="25547"/>
                  </a:lnTo>
                  <a:lnTo>
                    <a:pt x="289" y="25416"/>
                  </a:lnTo>
                  <a:lnTo>
                    <a:pt x="280" y="25241"/>
                  </a:lnTo>
                  <a:lnTo>
                    <a:pt x="280" y="25109"/>
                  </a:lnTo>
                  <a:lnTo>
                    <a:pt x="289" y="25022"/>
                  </a:lnTo>
                  <a:lnTo>
                    <a:pt x="323" y="24759"/>
                  </a:lnTo>
                  <a:lnTo>
                    <a:pt x="374" y="24540"/>
                  </a:lnTo>
                  <a:lnTo>
                    <a:pt x="433" y="24320"/>
                  </a:lnTo>
                  <a:lnTo>
                    <a:pt x="552" y="23882"/>
                  </a:lnTo>
                  <a:lnTo>
                    <a:pt x="654" y="23576"/>
                  </a:lnTo>
                  <a:lnTo>
                    <a:pt x="841" y="22918"/>
                  </a:lnTo>
                  <a:lnTo>
                    <a:pt x="1036" y="22217"/>
                  </a:lnTo>
                  <a:lnTo>
                    <a:pt x="1163" y="21691"/>
                  </a:lnTo>
                  <a:lnTo>
                    <a:pt x="1274" y="21078"/>
                  </a:lnTo>
                  <a:lnTo>
                    <a:pt x="1333" y="20727"/>
                  </a:lnTo>
                  <a:lnTo>
                    <a:pt x="1384" y="20420"/>
                  </a:lnTo>
                  <a:lnTo>
                    <a:pt x="1427" y="20026"/>
                  </a:lnTo>
                  <a:lnTo>
                    <a:pt x="1469" y="19676"/>
                  </a:lnTo>
                  <a:lnTo>
                    <a:pt x="1503" y="19237"/>
                  </a:lnTo>
                  <a:lnTo>
                    <a:pt x="1528" y="18755"/>
                  </a:lnTo>
                  <a:lnTo>
                    <a:pt x="1545" y="18317"/>
                  </a:lnTo>
                  <a:lnTo>
                    <a:pt x="1554" y="17835"/>
                  </a:lnTo>
                  <a:lnTo>
                    <a:pt x="1554" y="17397"/>
                  </a:lnTo>
                  <a:lnTo>
                    <a:pt x="1545" y="16915"/>
                  </a:lnTo>
                  <a:lnTo>
                    <a:pt x="1537" y="16477"/>
                  </a:lnTo>
                  <a:lnTo>
                    <a:pt x="1520" y="15995"/>
                  </a:lnTo>
                  <a:lnTo>
                    <a:pt x="1469" y="14855"/>
                  </a:lnTo>
                  <a:lnTo>
                    <a:pt x="1444" y="14330"/>
                  </a:lnTo>
                  <a:lnTo>
                    <a:pt x="1435" y="13760"/>
                  </a:lnTo>
                  <a:lnTo>
                    <a:pt x="1427" y="13190"/>
                  </a:lnTo>
                  <a:lnTo>
                    <a:pt x="1435" y="12927"/>
                  </a:lnTo>
                  <a:lnTo>
                    <a:pt x="1444" y="12664"/>
                  </a:lnTo>
                  <a:lnTo>
                    <a:pt x="1461" y="12401"/>
                  </a:lnTo>
                  <a:lnTo>
                    <a:pt x="1486" y="12139"/>
                  </a:lnTo>
                  <a:lnTo>
                    <a:pt x="1511" y="11876"/>
                  </a:lnTo>
                  <a:lnTo>
                    <a:pt x="1545" y="11657"/>
                  </a:lnTo>
                  <a:lnTo>
                    <a:pt x="1622" y="11262"/>
                  </a:lnTo>
                  <a:lnTo>
                    <a:pt x="1698" y="10955"/>
                  </a:lnTo>
                  <a:lnTo>
                    <a:pt x="1783" y="10736"/>
                  </a:lnTo>
                  <a:lnTo>
                    <a:pt x="1877" y="10517"/>
                  </a:lnTo>
                  <a:lnTo>
                    <a:pt x="2055" y="10167"/>
                  </a:lnTo>
                  <a:lnTo>
                    <a:pt x="2242" y="9772"/>
                  </a:lnTo>
                  <a:lnTo>
                    <a:pt x="2310" y="9597"/>
                  </a:lnTo>
                  <a:lnTo>
                    <a:pt x="2369" y="9422"/>
                  </a:lnTo>
                  <a:lnTo>
                    <a:pt x="2420" y="9203"/>
                  </a:lnTo>
                  <a:lnTo>
                    <a:pt x="2462" y="8940"/>
                  </a:lnTo>
                  <a:lnTo>
                    <a:pt x="2505" y="8633"/>
                  </a:lnTo>
                  <a:lnTo>
                    <a:pt x="2539" y="8326"/>
                  </a:lnTo>
                  <a:lnTo>
                    <a:pt x="2564" y="7976"/>
                  </a:lnTo>
                  <a:lnTo>
                    <a:pt x="2581" y="7581"/>
                  </a:lnTo>
                  <a:lnTo>
                    <a:pt x="2624" y="6442"/>
                  </a:lnTo>
                  <a:lnTo>
                    <a:pt x="2666" y="5259"/>
                  </a:lnTo>
                  <a:lnTo>
                    <a:pt x="2692" y="4689"/>
                  </a:lnTo>
                  <a:lnTo>
                    <a:pt x="2717" y="4119"/>
                  </a:lnTo>
                  <a:lnTo>
                    <a:pt x="2760" y="3594"/>
                  </a:lnTo>
                  <a:lnTo>
                    <a:pt x="2811" y="3068"/>
                  </a:lnTo>
                  <a:lnTo>
                    <a:pt x="2845" y="2761"/>
                  </a:lnTo>
                  <a:lnTo>
                    <a:pt x="2878" y="2542"/>
                  </a:lnTo>
                  <a:lnTo>
                    <a:pt x="2921" y="2323"/>
                  </a:lnTo>
                  <a:lnTo>
                    <a:pt x="2963" y="2104"/>
                  </a:lnTo>
                  <a:lnTo>
                    <a:pt x="3006" y="1928"/>
                  </a:lnTo>
                  <a:lnTo>
                    <a:pt x="3048" y="1797"/>
                  </a:lnTo>
                  <a:lnTo>
                    <a:pt x="3099" y="1666"/>
                  </a:lnTo>
                  <a:lnTo>
                    <a:pt x="3150" y="1578"/>
                  </a:lnTo>
                  <a:lnTo>
                    <a:pt x="3252" y="1446"/>
                  </a:lnTo>
                  <a:lnTo>
                    <a:pt x="3362" y="1446"/>
                  </a:lnTo>
                  <a:lnTo>
                    <a:pt x="3481" y="1490"/>
                  </a:lnTo>
                  <a:lnTo>
                    <a:pt x="3592" y="1666"/>
                  </a:lnTo>
                  <a:lnTo>
                    <a:pt x="3702" y="1928"/>
                  </a:lnTo>
                  <a:lnTo>
                    <a:pt x="3804" y="2235"/>
                  </a:lnTo>
                  <a:lnTo>
                    <a:pt x="3906" y="2586"/>
                  </a:lnTo>
                  <a:lnTo>
                    <a:pt x="3999" y="2980"/>
                  </a:lnTo>
                  <a:lnTo>
                    <a:pt x="4178" y="3813"/>
                  </a:lnTo>
                  <a:lnTo>
                    <a:pt x="4347" y="4645"/>
                  </a:lnTo>
                  <a:lnTo>
                    <a:pt x="4661" y="6223"/>
                  </a:lnTo>
                  <a:lnTo>
                    <a:pt x="4993" y="7713"/>
                  </a:lnTo>
                  <a:lnTo>
                    <a:pt x="5332" y="9203"/>
                  </a:lnTo>
                  <a:lnTo>
                    <a:pt x="5680" y="10692"/>
                  </a:lnTo>
                  <a:lnTo>
                    <a:pt x="6037" y="12139"/>
                  </a:lnTo>
                  <a:lnTo>
                    <a:pt x="6402" y="13497"/>
                  </a:lnTo>
                  <a:lnTo>
                    <a:pt x="6767" y="14855"/>
                  </a:lnTo>
                  <a:lnTo>
                    <a:pt x="7141" y="16170"/>
                  </a:lnTo>
                  <a:lnTo>
                    <a:pt x="7523" y="17441"/>
                  </a:lnTo>
                  <a:lnTo>
                    <a:pt x="7905" y="18624"/>
                  </a:lnTo>
                  <a:lnTo>
                    <a:pt x="7930" y="18712"/>
                  </a:lnTo>
                  <a:lnTo>
                    <a:pt x="7964" y="18755"/>
                  </a:lnTo>
                  <a:lnTo>
                    <a:pt x="7990" y="18755"/>
                  </a:lnTo>
                  <a:lnTo>
                    <a:pt x="8007" y="18712"/>
                  </a:lnTo>
                  <a:lnTo>
                    <a:pt x="8049" y="18580"/>
                  </a:lnTo>
                  <a:lnTo>
                    <a:pt x="8083" y="18405"/>
                  </a:lnTo>
                  <a:lnTo>
                    <a:pt x="8100" y="18142"/>
                  </a:lnTo>
                  <a:lnTo>
                    <a:pt x="8100" y="17879"/>
                  </a:lnTo>
                  <a:lnTo>
                    <a:pt x="8100" y="17747"/>
                  </a:lnTo>
                  <a:lnTo>
                    <a:pt x="8083" y="17660"/>
                  </a:lnTo>
                  <a:lnTo>
                    <a:pt x="8066" y="17528"/>
                  </a:lnTo>
                  <a:lnTo>
                    <a:pt x="8041" y="17441"/>
                  </a:lnTo>
                  <a:lnTo>
                    <a:pt x="7540" y="15863"/>
                  </a:lnTo>
                  <a:lnTo>
                    <a:pt x="7056" y="14198"/>
                  </a:lnTo>
                  <a:lnTo>
                    <a:pt x="6580" y="12445"/>
                  </a:lnTo>
                  <a:lnTo>
                    <a:pt x="6113" y="10605"/>
                  </a:lnTo>
                  <a:lnTo>
                    <a:pt x="5663" y="8764"/>
                  </a:lnTo>
                  <a:lnTo>
                    <a:pt x="5213" y="6792"/>
                  </a:lnTo>
                  <a:lnTo>
                    <a:pt x="4780" y="4821"/>
                  </a:lnTo>
                  <a:lnTo>
                    <a:pt x="4347" y="2761"/>
                  </a:lnTo>
                  <a:lnTo>
                    <a:pt x="4195" y="2060"/>
                  </a:lnTo>
                  <a:lnTo>
                    <a:pt x="4033" y="1403"/>
                  </a:lnTo>
                  <a:lnTo>
                    <a:pt x="3940" y="1096"/>
                  </a:lnTo>
                  <a:lnTo>
                    <a:pt x="3855" y="833"/>
                  </a:lnTo>
                  <a:lnTo>
                    <a:pt x="3761" y="570"/>
                  </a:lnTo>
                  <a:lnTo>
                    <a:pt x="3660" y="395"/>
                  </a:lnTo>
                  <a:lnTo>
                    <a:pt x="3566" y="219"/>
                  </a:lnTo>
                  <a:lnTo>
                    <a:pt x="3473" y="88"/>
                  </a:lnTo>
                  <a:lnTo>
                    <a:pt x="3371" y="44"/>
                  </a:lnTo>
                  <a:lnTo>
                    <a:pt x="3269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112;p66">
              <a:extLst>
                <a:ext uri="{FF2B5EF4-FFF2-40B4-BE49-F238E27FC236}">
                  <a16:creationId xmlns:a16="http://schemas.microsoft.com/office/drawing/2014/main" id="{7D5084ED-A0A6-4F24-955D-A34A9510FEFD}"/>
                </a:ext>
              </a:extLst>
            </p:cNvPr>
            <p:cNvSpPr/>
            <p:nvPr/>
          </p:nvSpPr>
          <p:spPr>
            <a:xfrm rot="10800000" flipH="1">
              <a:off x="2677445" y="7243753"/>
              <a:ext cx="14844" cy="22548"/>
            </a:xfrm>
            <a:custGeom>
              <a:avLst/>
              <a:gdLst/>
              <a:ahLst/>
              <a:cxnLst/>
              <a:rect l="l" t="t" r="r" b="b"/>
              <a:pathLst>
                <a:path w="1572" h="8282" extrusionOk="0">
                  <a:moveTo>
                    <a:pt x="1410" y="0"/>
                  </a:moveTo>
                  <a:lnTo>
                    <a:pt x="1376" y="44"/>
                  </a:lnTo>
                  <a:lnTo>
                    <a:pt x="1342" y="175"/>
                  </a:lnTo>
                  <a:lnTo>
                    <a:pt x="1300" y="394"/>
                  </a:lnTo>
                  <a:lnTo>
                    <a:pt x="1274" y="526"/>
                  </a:lnTo>
                  <a:lnTo>
                    <a:pt x="1266" y="657"/>
                  </a:lnTo>
                  <a:lnTo>
                    <a:pt x="1257" y="789"/>
                  </a:lnTo>
                  <a:lnTo>
                    <a:pt x="1257" y="920"/>
                  </a:lnTo>
                  <a:lnTo>
                    <a:pt x="1266" y="1139"/>
                  </a:lnTo>
                  <a:lnTo>
                    <a:pt x="1286" y="1268"/>
                  </a:lnTo>
                  <a:lnTo>
                    <a:pt x="1257" y="1709"/>
                  </a:lnTo>
                  <a:lnTo>
                    <a:pt x="1215" y="2191"/>
                  </a:lnTo>
                  <a:lnTo>
                    <a:pt x="1164" y="2629"/>
                  </a:lnTo>
                  <a:lnTo>
                    <a:pt x="1096" y="3067"/>
                  </a:lnTo>
                  <a:lnTo>
                    <a:pt x="1020" y="3462"/>
                  </a:lnTo>
                  <a:lnTo>
                    <a:pt x="943" y="3812"/>
                  </a:lnTo>
                  <a:lnTo>
                    <a:pt x="867" y="4163"/>
                  </a:lnTo>
                  <a:lnTo>
                    <a:pt x="671" y="4908"/>
                  </a:lnTo>
                  <a:lnTo>
                    <a:pt x="468" y="5609"/>
                  </a:lnTo>
                  <a:lnTo>
                    <a:pt x="60" y="6967"/>
                  </a:lnTo>
                  <a:lnTo>
                    <a:pt x="35" y="7055"/>
                  </a:lnTo>
                  <a:lnTo>
                    <a:pt x="18" y="7186"/>
                  </a:lnTo>
                  <a:lnTo>
                    <a:pt x="1" y="7318"/>
                  </a:lnTo>
                  <a:lnTo>
                    <a:pt x="1" y="7449"/>
                  </a:lnTo>
                  <a:lnTo>
                    <a:pt x="1" y="7712"/>
                  </a:lnTo>
                  <a:lnTo>
                    <a:pt x="18" y="7931"/>
                  </a:lnTo>
                  <a:lnTo>
                    <a:pt x="52" y="8151"/>
                  </a:lnTo>
                  <a:lnTo>
                    <a:pt x="94" y="8238"/>
                  </a:lnTo>
                  <a:lnTo>
                    <a:pt x="111" y="8282"/>
                  </a:lnTo>
                  <a:lnTo>
                    <a:pt x="137" y="8282"/>
                  </a:lnTo>
                  <a:lnTo>
                    <a:pt x="162" y="8238"/>
                  </a:lnTo>
                  <a:lnTo>
                    <a:pt x="196" y="8151"/>
                  </a:lnTo>
                  <a:lnTo>
                    <a:pt x="646" y="6617"/>
                  </a:lnTo>
                  <a:lnTo>
                    <a:pt x="875" y="5828"/>
                  </a:lnTo>
                  <a:lnTo>
                    <a:pt x="1088" y="4995"/>
                  </a:lnTo>
                  <a:lnTo>
                    <a:pt x="1181" y="4557"/>
                  </a:lnTo>
                  <a:lnTo>
                    <a:pt x="1274" y="4119"/>
                  </a:lnTo>
                  <a:lnTo>
                    <a:pt x="1351" y="3593"/>
                  </a:lnTo>
                  <a:lnTo>
                    <a:pt x="1419" y="3067"/>
                  </a:lnTo>
                  <a:lnTo>
                    <a:pt x="1478" y="2542"/>
                  </a:lnTo>
                  <a:lnTo>
                    <a:pt x="1529" y="1928"/>
                  </a:lnTo>
                  <a:lnTo>
                    <a:pt x="1555" y="1315"/>
                  </a:lnTo>
                  <a:lnTo>
                    <a:pt x="1571" y="657"/>
                  </a:lnTo>
                  <a:lnTo>
                    <a:pt x="1571" y="438"/>
                  </a:lnTo>
                  <a:lnTo>
                    <a:pt x="1555" y="263"/>
                  </a:lnTo>
                  <a:lnTo>
                    <a:pt x="1521" y="131"/>
                  </a:lnTo>
                  <a:lnTo>
                    <a:pt x="1487" y="44"/>
                  </a:lnTo>
                  <a:lnTo>
                    <a:pt x="1453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113;p66">
              <a:extLst>
                <a:ext uri="{FF2B5EF4-FFF2-40B4-BE49-F238E27FC236}">
                  <a16:creationId xmlns:a16="http://schemas.microsoft.com/office/drawing/2014/main" id="{73EE3488-251F-459A-83AA-3650247CC91C}"/>
                </a:ext>
              </a:extLst>
            </p:cNvPr>
            <p:cNvSpPr/>
            <p:nvPr/>
          </p:nvSpPr>
          <p:spPr>
            <a:xfrm rot="10800000" flipH="1">
              <a:off x="2676566" y="7233966"/>
              <a:ext cx="35608" cy="22910"/>
            </a:xfrm>
            <a:custGeom>
              <a:avLst/>
              <a:gdLst/>
              <a:ahLst/>
              <a:cxnLst/>
              <a:rect l="l" t="t" r="r" b="b"/>
              <a:pathLst>
                <a:path w="3771" h="8415" extrusionOk="0">
                  <a:moveTo>
                    <a:pt x="3617" y="1"/>
                  </a:moveTo>
                  <a:lnTo>
                    <a:pt x="3566" y="45"/>
                  </a:lnTo>
                  <a:lnTo>
                    <a:pt x="3549" y="132"/>
                  </a:lnTo>
                  <a:lnTo>
                    <a:pt x="3532" y="220"/>
                  </a:lnTo>
                  <a:lnTo>
                    <a:pt x="3515" y="308"/>
                  </a:lnTo>
                  <a:lnTo>
                    <a:pt x="3507" y="483"/>
                  </a:lnTo>
                  <a:lnTo>
                    <a:pt x="3473" y="1009"/>
                  </a:lnTo>
                  <a:lnTo>
                    <a:pt x="3422" y="1534"/>
                  </a:lnTo>
                  <a:lnTo>
                    <a:pt x="3363" y="1973"/>
                  </a:lnTo>
                  <a:lnTo>
                    <a:pt x="3286" y="2411"/>
                  </a:lnTo>
                  <a:lnTo>
                    <a:pt x="3210" y="2761"/>
                  </a:lnTo>
                  <a:lnTo>
                    <a:pt x="3116" y="3112"/>
                  </a:lnTo>
                  <a:lnTo>
                    <a:pt x="3031" y="3419"/>
                  </a:lnTo>
                  <a:lnTo>
                    <a:pt x="2930" y="3725"/>
                  </a:lnTo>
                  <a:lnTo>
                    <a:pt x="2717" y="4339"/>
                  </a:lnTo>
                  <a:lnTo>
                    <a:pt x="2497" y="4865"/>
                  </a:lnTo>
                  <a:lnTo>
                    <a:pt x="2267" y="5391"/>
                  </a:lnTo>
                  <a:lnTo>
                    <a:pt x="2038" y="5829"/>
                  </a:lnTo>
                  <a:lnTo>
                    <a:pt x="1783" y="6311"/>
                  </a:lnTo>
                  <a:lnTo>
                    <a:pt x="1656" y="6486"/>
                  </a:lnTo>
                  <a:lnTo>
                    <a:pt x="1529" y="6661"/>
                  </a:lnTo>
                  <a:lnTo>
                    <a:pt x="1401" y="6793"/>
                  </a:lnTo>
                  <a:lnTo>
                    <a:pt x="1265" y="6924"/>
                  </a:lnTo>
                  <a:lnTo>
                    <a:pt x="1130" y="6968"/>
                  </a:lnTo>
                  <a:lnTo>
                    <a:pt x="1002" y="7012"/>
                  </a:lnTo>
                  <a:lnTo>
                    <a:pt x="892" y="7012"/>
                  </a:lnTo>
                  <a:lnTo>
                    <a:pt x="764" y="6924"/>
                  </a:lnTo>
                  <a:lnTo>
                    <a:pt x="637" y="6837"/>
                  </a:lnTo>
                  <a:lnTo>
                    <a:pt x="569" y="6705"/>
                  </a:lnTo>
                  <a:lnTo>
                    <a:pt x="510" y="6618"/>
                  </a:lnTo>
                  <a:lnTo>
                    <a:pt x="450" y="6486"/>
                  </a:lnTo>
                  <a:lnTo>
                    <a:pt x="399" y="6311"/>
                  </a:lnTo>
                  <a:lnTo>
                    <a:pt x="348" y="6136"/>
                  </a:lnTo>
                  <a:lnTo>
                    <a:pt x="314" y="5916"/>
                  </a:lnTo>
                  <a:lnTo>
                    <a:pt x="289" y="5654"/>
                  </a:lnTo>
                  <a:lnTo>
                    <a:pt x="272" y="5391"/>
                  </a:lnTo>
                  <a:lnTo>
                    <a:pt x="264" y="5040"/>
                  </a:lnTo>
                  <a:lnTo>
                    <a:pt x="281" y="4690"/>
                  </a:lnTo>
                  <a:lnTo>
                    <a:pt x="281" y="4514"/>
                  </a:lnTo>
                  <a:lnTo>
                    <a:pt x="281" y="4383"/>
                  </a:lnTo>
                  <a:lnTo>
                    <a:pt x="272" y="4251"/>
                  </a:lnTo>
                  <a:lnTo>
                    <a:pt x="255" y="4164"/>
                  </a:lnTo>
                  <a:lnTo>
                    <a:pt x="221" y="3945"/>
                  </a:lnTo>
                  <a:lnTo>
                    <a:pt x="179" y="3857"/>
                  </a:lnTo>
                  <a:lnTo>
                    <a:pt x="128" y="3813"/>
                  </a:lnTo>
                  <a:lnTo>
                    <a:pt x="77" y="3901"/>
                  </a:lnTo>
                  <a:lnTo>
                    <a:pt x="60" y="3945"/>
                  </a:lnTo>
                  <a:lnTo>
                    <a:pt x="43" y="4032"/>
                  </a:lnTo>
                  <a:lnTo>
                    <a:pt x="26" y="4164"/>
                  </a:lnTo>
                  <a:lnTo>
                    <a:pt x="17" y="4339"/>
                  </a:lnTo>
                  <a:lnTo>
                    <a:pt x="9" y="4690"/>
                  </a:lnTo>
                  <a:lnTo>
                    <a:pt x="0" y="5040"/>
                  </a:lnTo>
                  <a:lnTo>
                    <a:pt x="9" y="5391"/>
                  </a:lnTo>
                  <a:lnTo>
                    <a:pt x="17" y="5697"/>
                  </a:lnTo>
                  <a:lnTo>
                    <a:pt x="43" y="6048"/>
                  </a:lnTo>
                  <a:lnTo>
                    <a:pt x="68" y="6311"/>
                  </a:lnTo>
                  <a:lnTo>
                    <a:pt x="102" y="6618"/>
                  </a:lnTo>
                  <a:lnTo>
                    <a:pt x="136" y="6881"/>
                  </a:lnTo>
                  <a:lnTo>
                    <a:pt x="179" y="7100"/>
                  </a:lnTo>
                  <a:lnTo>
                    <a:pt x="230" y="7319"/>
                  </a:lnTo>
                  <a:lnTo>
                    <a:pt x="281" y="7538"/>
                  </a:lnTo>
                  <a:lnTo>
                    <a:pt x="340" y="7713"/>
                  </a:lnTo>
                  <a:lnTo>
                    <a:pt x="399" y="7888"/>
                  </a:lnTo>
                  <a:lnTo>
                    <a:pt x="459" y="8020"/>
                  </a:lnTo>
                  <a:lnTo>
                    <a:pt x="527" y="8151"/>
                  </a:lnTo>
                  <a:lnTo>
                    <a:pt x="595" y="8239"/>
                  </a:lnTo>
                  <a:lnTo>
                    <a:pt x="748" y="8370"/>
                  </a:lnTo>
                  <a:lnTo>
                    <a:pt x="909" y="8414"/>
                  </a:lnTo>
                  <a:lnTo>
                    <a:pt x="1070" y="8414"/>
                  </a:lnTo>
                  <a:lnTo>
                    <a:pt x="1240" y="8327"/>
                  </a:lnTo>
                  <a:lnTo>
                    <a:pt x="1401" y="8195"/>
                  </a:lnTo>
                  <a:lnTo>
                    <a:pt x="1563" y="8064"/>
                  </a:lnTo>
                  <a:lnTo>
                    <a:pt x="1715" y="7845"/>
                  </a:lnTo>
                  <a:lnTo>
                    <a:pt x="1868" y="7625"/>
                  </a:lnTo>
                  <a:lnTo>
                    <a:pt x="2182" y="7056"/>
                  </a:lnTo>
                  <a:lnTo>
                    <a:pt x="2497" y="6398"/>
                  </a:lnTo>
                  <a:lnTo>
                    <a:pt x="2794" y="5654"/>
                  </a:lnTo>
                  <a:lnTo>
                    <a:pt x="3091" y="4865"/>
                  </a:lnTo>
                  <a:lnTo>
                    <a:pt x="3201" y="4470"/>
                  </a:lnTo>
                  <a:lnTo>
                    <a:pt x="3312" y="4076"/>
                  </a:lnTo>
                  <a:lnTo>
                    <a:pt x="3414" y="3682"/>
                  </a:lnTo>
                  <a:lnTo>
                    <a:pt x="3507" y="3200"/>
                  </a:lnTo>
                  <a:lnTo>
                    <a:pt x="3592" y="2674"/>
                  </a:lnTo>
                  <a:lnTo>
                    <a:pt x="3668" y="2104"/>
                  </a:lnTo>
                  <a:lnTo>
                    <a:pt x="3719" y="1491"/>
                  </a:lnTo>
                  <a:lnTo>
                    <a:pt x="3762" y="833"/>
                  </a:lnTo>
                  <a:lnTo>
                    <a:pt x="3770" y="702"/>
                  </a:lnTo>
                  <a:lnTo>
                    <a:pt x="3762" y="527"/>
                  </a:lnTo>
                  <a:lnTo>
                    <a:pt x="3762" y="395"/>
                  </a:lnTo>
                  <a:lnTo>
                    <a:pt x="3745" y="308"/>
                  </a:lnTo>
                  <a:lnTo>
                    <a:pt x="3711" y="132"/>
                  </a:lnTo>
                  <a:lnTo>
                    <a:pt x="3668" y="1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114;p66">
              <a:extLst>
                <a:ext uri="{FF2B5EF4-FFF2-40B4-BE49-F238E27FC236}">
                  <a16:creationId xmlns:a16="http://schemas.microsoft.com/office/drawing/2014/main" id="{BE6A73D4-0079-4621-A16D-503D14AAA663}"/>
                </a:ext>
              </a:extLst>
            </p:cNvPr>
            <p:cNvSpPr/>
            <p:nvPr/>
          </p:nvSpPr>
          <p:spPr>
            <a:xfrm rot="10800000" flipH="1">
              <a:off x="2648267" y="7263457"/>
              <a:ext cx="50111" cy="87210"/>
            </a:xfrm>
            <a:custGeom>
              <a:avLst/>
              <a:gdLst/>
              <a:ahLst/>
              <a:cxnLst/>
              <a:rect l="l" t="t" r="r" b="b"/>
              <a:pathLst>
                <a:path w="5307" h="32033" extrusionOk="0">
                  <a:moveTo>
                    <a:pt x="4704" y="0"/>
                  </a:moveTo>
                  <a:lnTo>
                    <a:pt x="4577" y="44"/>
                  </a:lnTo>
                  <a:lnTo>
                    <a:pt x="4441" y="219"/>
                  </a:lnTo>
                  <a:lnTo>
                    <a:pt x="4322" y="395"/>
                  </a:lnTo>
                  <a:lnTo>
                    <a:pt x="4220" y="614"/>
                  </a:lnTo>
                  <a:lnTo>
                    <a:pt x="4093" y="877"/>
                  </a:lnTo>
                  <a:lnTo>
                    <a:pt x="3974" y="1227"/>
                  </a:lnTo>
                  <a:lnTo>
                    <a:pt x="3863" y="1622"/>
                  </a:lnTo>
                  <a:lnTo>
                    <a:pt x="3753" y="2104"/>
                  </a:lnTo>
                  <a:lnTo>
                    <a:pt x="3711" y="2367"/>
                  </a:lnTo>
                  <a:lnTo>
                    <a:pt x="3660" y="2630"/>
                  </a:lnTo>
                  <a:lnTo>
                    <a:pt x="3583" y="3199"/>
                  </a:lnTo>
                  <a:lnTo>
                    <a:pt x="3498" y="3769"/>
                  </a:lnTo>
                  <a:lnTo>
                    <a:pt x="3447" y="4032"/>
                  </a:lnTo>
                  <a:lnTo>
                    <a:pt x="3396" y="4251"/>
                  </a:lnTo>
                  <a:lnTo>
                    <a:pt x="3362" y="4382"/>
                  </a:lnTo>
                  <a:lnTo>
                    <a:pt x="3320" y="4470"/>
                  </a:lnTo>
                  <a:lnTo>
                    <a:pt x="3244" y="4601"/>
                  </a:lnTo>
                  <a:lnTo>
                    <a:pt x="3150" y="4645"/>
                  </a:lnTo>
                  <a:lnTo>
                    <a:pt x="3065" y="4645"/>
                  </a:lnTo>
                  <a:lnTo>
                    <a:pt x="2887" y="4558"/>
                  </a:lnTo>
                  <a:lnTo>
                    <a:pt x="2709" y="4558"/>
                  </a:lnTo>
                  <a:lnTo>
                    <a:pt x="2649" y="4601"/>
                  </a:lnTo>
                  <a:lnTo>
                    <a:pt x="2598" y="4689"/>
                  </a:lnTo>
                  <a:lnTo>
                    <a:pt x="2547" y="4777"/>
                  </a:lnTo>
                  <a:lnTo>
                    <a:pt x="2496" y="4908"/>
                  </a:lnTo>
                  <a:lnTo>
                    <a:pt x="2403" y="5215"/>
                  </a:lnTo>
                  <a:lnTo>
                    <a:pt x="2318" y="5653"/>
                  </a:lnTo>
                  <a:lnTo>
                    <a:pt x="2259" y="6004"/>
                  </a:lnTo>
                  <a:lnTo>
                    <a:pt x="2208" y="6398"/>
                  </a:lnTo>
                  <a:lnTo>
                    <a:pt x="2140" y="6749"/>
                  </a:lnTo>
                  <a:lnTo>
                    <a:pt x="2106" y="6880"/>
                  </a:lnTo>
                  <a:lnTo>
                    <a:pt x="2063" y="7012"/>
                  </a:lnTo>
                  <a:lnTo>
                    <a:pt x="2012" y="7099"/>
                  </a:lnTo>
                  <a:lnTo>
                    <a:pt x="1970" y="7143"/>
                  </a:lnTo>
                  <a:lnTo>
                    <a:pt x="1936" y="7143"/>
                  </a:lnTo>
                  <a:lnTo>
                    <a:pt x="1894" y="7055"/>
                  </a:lnTo>
                  <a:lnTo>
                    <a:pt x="1817" y="6880"/>
                  </a:lnTo>
                  <a:lnTo>
                    <a:pt x="1741" y="6661"/>
                  </a:lnTo>
                  <a:lnTo>
                    <a:pt x="1681" y="6573"/>
                  </a:lnTo>
                  <a:lnTo>
                    <a:pt x="1630" y="6529"/>
                  </a:lnTo>
                  <a:lnTo>
                    <a:pt x="1571" y="6486"/>
                  </a:lnTo>
                  <a:lnTo>
                    <a:pt x="1520" y="6529"/>
                  </a:lnTo>
                  <a:lnTo>
                    <a:pt x="1469" y="6573"/>
                  </a:lnTo>
                  <a:lnTo>
                    <a:pt x="1410" y="6661"/>
                  </a:lnTo>
                  <a:lnTo>
                    <a:pt x="1359" y="6792"/>
                  </a:lnTo>
                  <a:lnTo>
                    <a:pt x="1316" y="6924"/>
                  </a:lnTo>
                  <a:lnTo>
                    <a:pt x="1257" y="7187"/>
                  </a:lnTo>
                  <a:lnTo>
                    <a:pt x="1206" y="7450"/>
                  </a:lnTo>
                  <a:lnTo>
                    <a:pt x="1155" y="7756"/>
                  </a:lnTo>
                  <a:lnTo>
                    <a:pt x="1121" y="8063"/>
                  </a:lnTo>
                  <a:lnTo>
                    <a:pt x="1036" y="8677"/>
                  </a:lnTo>
                  <a:lnTo>
                    <a:pt x="994" y="8983"/>
                  </a:lnTo>
                  <a:lnTo>
                    <a:pt x="943" y="9246"/>
                  </a:lnTo>
                  <a:lnTo>
                    <a:pt x="883" y="9509"/>
                  </a:lnTo>
                  <a:lnTo>
                    <a:pt x="807" y="9685"/>
                  </a:lnTo>
                  <a:lnTo>
                    <a:pt x="739" y="9772"/>
                  </a:lnTo>
                  <a:lnTo>
                    <a:pt x="654" y="9860"/>
                  </a:lnTo>
                  <a:lnTo>
                    <a:pt x="501" y="10035"/>
                  </a:lnTo>
                  <a:lnTo>
                    <a:pt x="425" y="10123"/>
                  </a:lnTo>
                  <a:lnTo>
                    <a:pt x="348" y="10298"/>
                  </a:lnTo>
                  <a:lnTo>
                    <a:pt x="255" y="10605"/>
                  </a:lnTo>
                  <a:lnTo>
                    <a:pt x="170" y="10999"/>
                  </a:lnTo>
                  <a:lnTo>
                    <a:pt x="111" y="11481"/>
                  </a:lnTo>
                  <a:lnTo>
                    <a:pt x="60" y="11963"/>
                  </a:lnTo>
                  <a:lnTo>
                    <a:pt x="26" y="12489"/>
                  </a:lnTo>
                  <a:lnTo>
                    <a:pt x="9" y="13059"/>
                  </a:lnTo>
                  <a:lnTo>
                    <a:pt x="0" y="13628"/>
                  </a:lnTo>
                  <a:lnTo>
                    <a:pt x="17" y="14198"/>
                  </a:lnTo>
                  <a:lnTo>
                    <a:pt x="26" y="14329"/>
                  </a:lnTo>
                  <a:lnTo>
                    <a:pt x="43" y="14461"/>
                  </a:lnTo>
                  <a:lnTo>
                    <a:pt x="60" y="14549"/>
                  </a:lnTo>
                  <a:lnTo>
                    <a:pt x="77" y="14636"/>
                  </a:lnTo>
                  <a:lnTo>
                    <a:pt x="119" y="14680"/>
                  </a:lnTo>
                  <a:lnTo>
                    <a:pt x="170" y="14636"/>
                  </a:lnTo>
                  <a:lnTo>
                    <a:pt x="221" y="14549"/>
                  </a:lnTo>
                  <a:lnTo>
                    <a:pt x="255" y="14373"/>
                  </a:lnTo>
                  <a:lnTo>
                    <a:pt x="263" y="14242"/>
                  </a:lnTo>
                  <a:lnTo>
                    <a:pt x="272" y="14110"/>
                  </a:lnTo>
                  <a:lnTo>
                    <a:pt x="280" y="13979"/>
                  </a:lnTo>
                  <a:lnTo>
                    <a:pt x="272" y="13804"/>
                  </a:lnTo>
                  <a:lnTo>
                    <a:pt x="263" y="13409"/>
                  </a:lnTo>
                  <a:lnTo>
                    <a:pt x="272" y="13015"/>
                  </a:lnTo>
                  <a:lnTo>
                    <a:pt x="297" y="12620"/>
                  </a:lnTo>
                  <a:lnTo>
                    <a:pt x="323" y="12270"/>
                  </a:lnTo>
                  <a:lnTo>
                    <a:pt x="374" y="11963"/>
                  </a:lnTo>
                  <a:lnTo>
                    <a:pt x="425" y="11700"/>
                  </a:lnTo>
                  <a:lnTo>
                    <a:pt x="493" y="11481"/>
                  </a:lnTo>
                  <a:lnTo>
                    <a:pt x="569" y="11306"/>
                  </a:lnTo>
                  <a:lnTo>
                    <a:pt x="705" y="11174"/>
                  </a:lnTo>
                  <a:lnTo>
                    <a:pt x="832" y="11043"/>
                  </a:lnTo>
                  <a:lnTo>
                    <a:pt x="900" y="10955"/>
                  </a:lnTo>
                  <a:lnTo>
                    <a:pt x="960" y="10824"/>
                  </a:lnTo>
                  <a:lnTo>
                    <a:pt x="1019" y="10692"/>
                  </a:lnTo>
                  <a:lnTo>
                    <a:pt x="1078" y="10473"/>
                  </a:lnTo>
                  <a:lnTo>
                    <a:pt x="1129" y="10210"/>
                  </a:lnTo>
                  <a:lnTo>
                    <a:pt x="1180" y="9947"/>
                  </a:lnTo>
                  <a:lnTo>
                    <a:pt x="1257" y="9378"/>
                  </a:lnTo>
                  <a:lnTo>
                    <a:pt x="1333" y="8764"/>
                  </a:lnTo>
                  <a:lnTo>
                    <a:pt x="1376" y="8501"/>
                  </a:lnTo>
                  <a:lnTo>
                    <a:pt x="1418" y="8238"/>
                  </a:lnTo>
                  <a:lnTo>
                    <a:pt x="1452" y="8107"/>
                  </a:lnTo>
                  <a:lnTo>
                    <a:pt x="1486" y="8019"/>
                  </a:lnTo>
                  <a:lnTo>
                    <a:pt x="1520" y="7976"/>
                  </a:lnTo>
                  <a:lnTo>
                    <a:pt x="1554" y="7976"/>
                  </a:lnTo>
                  <a:lnTo>
                    <a:pt x="1622" y="8019"/>
                  </a:lnTo>
                  <a:lnTo>
                    <a:pt x="1690" y="8151"/>
                  </a:lnTo>
                  <a:lnTo>
                    <a:pt x="1826" y="8458"/>
                  </a:lnTo>
                  <a:lnTo>
                    <a:pt x="1894" y="8589"/>
                  </a:lnTo>
                  <a:lnTo>
                    <a:pt x="1936" y="8633"/>
                  </a:lnTo>
                  <a:lnTo>
                    <a:pt x="1970" y="8633"/>
                  </a:lnTo>
                  <a:lnTo>
                    <a:pt x="2038" y="8589"/>
                  </a:lnTo>
                  <a:lnTo>
                    <a:pt x="2097" y="8501"/>
                  </a:lnTo>
                  <a:lnTo>
                    <a:pt x="2148" y="8370"/>
                  </a:lnTo>
                  <a:lnTo>
                    <a:pt x="2199" y="8238"/>
                  </a:lnTo>
                  <a:lnTo>
                    <a:pt x="2242" y="8063"/>
                  </a:lnTo>
                  <a:lnTo>
                    <a:pt x="2284" y="7844"/>
                  </a:lnTo>
                  <a:lnTo>
                    <a:pt x="2369" y="7406"/>
                  </a:lnTo>
                  <a:lnTo>
                    <a:pt x="2445" y="6924"/>
                  </a:lnTo>
                  <a:lnTo>
                    <a:pt x="2530" y="6486"/>
                  </a:lnTo>
                  <a:lnTo>
                    <a:pt x="2573" y="6310"/>
                  </a:lnTo>
                  <a:lnTo>
                    <a:pt x="2615" y="6179"/>
                  </a:lnTo>
                  <a:lnTo>
                    <a:pt x="2666" y="6047"/>
                  </a:lnTo>
                  <a:lnTo>
                    <a:pt x="2726" y="5960"/>
                  </a:lnTo>
                  <a:lnTo>
                    <a:pt x="2845" y="5872"/>
                  </a:lnTo>
                  <a:lnTo>
                    <a:pt x="2955" y="5872"/>
                  </a:lnTo>
                  <a:lnTo>
                    <a:pt x="3176" y="5916"/>
                  </a:lnTo>
                  <a:lnTo>
                    <a:pt x="3278" y="5916"/>
                  </a:lnTo>
                  <a:lnTo>
                    <a:pt x="3328" y="5872"/>
                  </a:lnTo>
                  <a:lnTo>
                    <a:pt x="3388" y="5828"/>
                  </a:lnTo>
                  <a:lnTo>
                    <a:pt x="3439" y="5741"/>
                  </a:lnTo>
                  <a:lnTo>
                    <a:pt x="3490" y="5609"/>
                  </a:lnTo>
                  <a:lnTo>
                    <a:pt x="3541" y="5434"/>
                  </a:lnTo>
                  <a:lnTo>
                    <a:pt x="3592" y="5215"/>
                  </a:lnTo>
                  <a:lnTo>
                    <a:pt x="3677" y="4733"/>
                  </a:lnTo>
                  <a:lnTo>
                    <a:pt x="3753" y="4207"/>
                  </a:lnTo>
                  <a:lnTo>
                    <a:pt x="3829" y="3681"/>
                  </a:lnTo>
                  <a:lnTo>
                    <a:pt x="3923" y="3199"/>
                  </a:lnTo>
                  <a:lnTo>
                    <a:pt x="4025" y="2717"/>
                  </a:lnTo>
                  <a:lnTo>
                    <a:pt x="4135" y="2323"/>
                  </a:lnTo>
                  <a:lnTo>
                    <a:pt x="4254" y="2016"/>
                  </a:lnTo>
                  <a:lnTo>
                    <a:pt x="4381" y="1753"/>
                  </a:lnTo>
                  <a:lnTo>
                    <a:pt x="4534" y="1534"/>
                  </a:lnTo>
                  <a:lnTo>
                    <a:pt x="4611" y="1490"/>
                  </a:lnTo>
                  <a:lnTo>
                    <a:pt x="4687" y="1446"/>
                  </a:lnTo>
                  <a:lnTo>
                    <a:pt x="4772" y="1446"/>
                  </a:lnTo>
                  <a:lnTo>
                    <a:pt x="4797" y="1490"/>
                  </a:lnTo>
                  <a:lnTo>
                    <a:pt x="4831" y="1622"/>
                  </a:lnTo>
                  <a:lnTo>
                    <a:pt x="4848" y="1709"/>
                  </a:lnTo>
                  <a:lnTo>
                    <a:pt x="4874" y="1885"/>
                  </a:lnTo>
                  <a:lnTo>
                    <a:pt x="4908" y="2279"/>
                  </a:lnTo>
                  <a:lnTo>
                    <a:pt x="4933" y="2630"/>
                  </a:lnTo>
                  <a:lnTo>
                    <a:pt x="4950" y="2980"/>
                  </a:lnTo>
                  <a:lnTo>
                    <a:pt x="4976" y="3769"/>
                  </a:lnTo>
                  <a:lnTo>
                    <a:pt x="4993" y="4601"/>
                  </a:lnTo>
                  <a:lnTo>
                    <a:pt x="5001" y="5346"/>
                  </a:lnTo>
                  <a:lnTo>
                    <a:pt x="5018" y="6924"/>
                  </a:lnTo>
                  <a:lnTo>
                    <a:pt x="5035" y="8501"/>
                  </a:lnTo>
                  <a:lnTo>
                    <a:pt x="5044" y="10123"/>
                  </a:lnTo>
                  <a:lnTo>
                    <a:pt x="5044" y="11700"/>
                  </a:lnTo>
                  <a:lnTo>
                    <a:pt x="5035" y="13322"/>
                  </a:lnTo>
                  <a:lnTo>
                    <a:pt x="5027" y="14899"/>
                  </a:lnTo>
                  <a:lnTo>
                    <a:pt x="5001" y="16477"/>
                  </a:lnTo>
                  <a:lnTo>
                    <a:pt x="4976" y="18098"/>
                  </a:lnTo>
                  <a:lnTo>
                    <a:pt x="4950" y="19763"/>
                  </a:lnTo>
                  <a:lnTo>
                    <a:pt x="4908" y="21428"/>
                  </a:lnTo>
                  <a:lnTo>
                    <a:pt x="4857" y="23050"/>
                  </a:lnTo>
                  <a:lnTo>
                    <a:pt x="4806" y="24715"/>
                  </a:lnTo>
                  <a:lnTo>
                    <a:pt x="4746" y="26292"/>
                  </a:lnTo>
                  <a:lnTo>
                    <a:pt x="4687" y="27914"/>
                  </a:lnTo>
                  <a:lnTo>
                    <a:pt x="4645" y="28702"/>
                  </a:lnTo>
                  <a:lnTo>
                    <a:pt x="4602" y="29491"/>
                  </a:lnTo>
                  <a:lnTo>
                    <a:pt x="4543" y="30236"/>
                  </a:lnTo>
                  <a:lnTo>
                    <a:pt x="4483" y="30981"/>
                  </a:lnTo>
                  <a:lnTo>
                    <a:pt x="4475" y="31156"/>
                  </a:lnTo>
                  <a:lnTo>
                    <a:pt x="4466" y="31288"/>
                  </a:lnTo>
                  <a:lnTo>
                    <a:pt x="4475" y="31419"/>
                  </a:lnTo>
                  <a:lnTo>
                    <a:pt x="4475" y="31551"/>
                  </a:lnTo>
                  <a:lnTo>
                    <a:pt x="4509" y="31770"/>
                  </a:lnTo>
                  <a:lnTo>
                    <a:pt x="4543" y="31945"/>
                  </a:lnTo>
                  <a:lnTo>
                    <a:pt x="4594" y="32033"/>
                  </a:lnTo>
                  <a:lnTo>
                    <a:pt x="4636" y="32033"/>
                  </a:lnTo>
                  <a:lnTo>
                    <a:pt x="4661" y="31989"/>
                  </a:lnTo>
                  <a:lnTo>
                    <a:pt x="4678" y="31901"/>
                  </a:lnTo>
                  <a:lnTo>
                    <a:pt x="4695" y="31814"/>
                  </a:lnTo>
                  <a:lnTo>
                    <a:pt x="4712" y="31682"/>
                  </a:lnTo>
                  <a:lnTo>
                    <a:pt x="4797" y="30718"/>
                  </a:lnTo>
                  <a:lnTo>
                    <a:pt x="4865" y="29754"/>
                  </a:lnTo>
                  <a:lnTo>
                    <a:pt x="4916" y="28746"/>
                  </a:lnTo>
                  <a:lnTo>
                    <a:pt x="4967" y="27695"/>
                  </a:lnTo>
                  <a:lnTo>
                    <a:pt x="5010" y="26643"/>
                  </a:lnTo>
                  <a:lnTo>
                    <a:pt x="5044" y="25635"/>
                  </a:lnTo>
                  <a:lnTo>
                    <a:pt x="5111" y="23532"/>
                  </a:lnTo>
                  <a:lnTo>
                    <a:pt x="5171" y="21472"/>
                  </a:lnTo>
                  <a:lnTo>
                    <a:pt x="5222" y="19413"/>
                  </a:lnTo>
                  <a:lnTo>
                    <a:pt x="5256" y="17309"/>
                  </a:lnTo>
                  <a:lnTo>
                    <a:pt x="5290" y="15206"/>
                  </a:lnTo>
                  <a:lnTo>
                    <a:pt x="5307" y="13278"/>
                  </a:lnTo>
                  <a:lnTo>
                    <a:pt x="5307" y="11350"/>
                  </a:lnTo>
                  <a:lnTo>
                    <a:pt x="5307" y="9378"/>
                  </a:lnTo>
                  <a:lnTo>
                    <a:pt x="5290" y="7450"/>
                  </a:lnTo>
                  <a:lnTo>
                    <a:pt x="5281" y="5872"/>
                  </a:lnTo>
                  <a:lnTo>
                    <a:pt x="5273" y="5040"/>
                  </a:lnTo>
                  <a:lnTo>
                    <a:pt x="5264" y="4207"/>
                  </a:lnTo>
                  <a:lnTo>
                    <a:pt x="5239" y="3374"/>
                  </a:lnTo>
                  <a:lnTo>
                    <a:pt x="5213" y="2542"/>
                  </a:lnTo>
                  <a:lnTo>
                    <a:pt x="5171" y="1753"/>
                  </a:lnTo>
                  <a:lnTo>
                    <a:pt x="5111" y="1052"/>
                  </a:lnTo>
                  <a:lnTo>
                    <a:pt x="5086" y="745"/>
                  </a:lnTo>
                  <a:lnTo>
                    <a:pt x="5044" y="526"/>
                  </a:lnTo>
                  <a:lnTo>
                    <a:pt x="5001" y="351"/>
                  </a:lnTo>
                  <a:lnTo>
                    <a:pt x="4950" y="176"/>
                  </a:lnTo>
                  <a:lnTo>
                    <a:pt x="4891" y="88"/>
                  </a:lnTo>
                  <a:lnTo>
                    <a:pt x="4831" y="44"/>
                  </a:lnTo>
                  <a:lnTo>
                    <a:pt x="4772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115;p66">
              <a:extLst>
                <a:ext uri="{FF2B5EF4-FFF2-40B4-BE49-F238E27FC236}">
                  <a16:creationId xmlns:a16="http://schemas.microsoft.com/office/drawing/2014/main" id="{0A7C523E-04CB-4C29-B0C6-F18EA5978114}"/>
                </a:ext>
              </a:extLst>
            </p:cNvPr>
            <p:cNvSpPr/>
            <p:nvPr/>
          </p:nvSpPr>
          <p:spPr>
            <a:xfrm rot="10800000" flipH="1">
              <a:off x="2691797" y="7263814"/>
              <a:ext cx="51235" cy="86973"/>
            </a:xfrm>
            <a:custGeom>
              <a:avLst/>
              <a:gdLst/>
              <a:ahLst/>
              <a:cxnLst/>
              <a:rect l="l" t="t" r="r" b="b"/>
              <a:pathLst>
                <a:path w="5426" h="31946" extrusionOk="0">
                  <a:moveTo>
                    <a:pt x="3049" y="0"/>
                  </a:moveTo>
                  <a:lnTo>
                    <a:pt x="2955" y="44"/>
                  </a:lnTo>
                  <a:lnTo>
                    <a:pt x="2862" y="88"/>
                  </a:lnTo>
                  <a:lnTo>
                    <a:pt x="2777" y="220"/>
                  </a:lnTo>
                  <a:lnTo>
                    <a:pt x="2684" y="351"/>
                  </a:lnTo>
                  <a:lnTo>
                    <a:pt x="2599" y="526"/>
                  </a:lnTo>
                  <a:lnTo>
                    <a:pt x="2437" y="921"/>
                  </a:lnTo>
                  <a:lnTo>
                    <a:pt x="2106" y="1841"/>
                  </a:lnTo>
                  <a:lnTo>
                    <a:pt x="1945" y="2279"/>
                  </a:lnTo>
                  <a:lnTo>
                    <a:pt x="1860" y="2454"/>
                  </a:lnTo>
                  <a:lnTo>
                    <a:pt x="1767" y="2586"/>
                  </a:lnTo>
                  <a:lnTo>
                    <a:pt x="1682" y="2717"/>
                  </a:lnTo>
                  <a:lnTo>
                    <a:pt x="1597" y="2761"/>
                  </a:lnTo>
                  <a:lnTo>
                    <a:pt x="1512" y="2717"/>
                  </a:lnTo>
                  <a:lnTo>
                    <a:pt x="1427" y="2674"/>
                  </a:lnTo>
                  <a:lnTo>
                    <a:pt x="1351" y="2586"/>
                  </a:lnTo>
                  <a:lnTo>
                    <a:pt x="1266" y="2411"/>
                  </a:lnTo>
                  <a:lnTo>
                    <a:pt x="1113" y="2104"/>
                  </a:lnTo>
                  <a:lnTo>
                    <a:pt x="960" y="1753"/>
                  </a:lnTo>
                  <a:lnTo>
                    <a:pt x="799" y="1447"/>
                  </a:lnTo>
                  <a:lnTo>
                    <a:pt x="714" y="1359"/>
                  </a:lnTo>
                  <a:lnTo>
                    <a:pt x="629" y="1271"/>
                  </a:lnTo>
                  <a:lnTo>
                    <a:pt x="544" y="1271"/>
                  </a:lnTo>
                  <a:lnTo>
                    <a:pt x="459" y="1315"/>
                  </a:lnTo>
                  <a:lnTo>
                    <a:pt x="425" y="1315"/>
                  </a:lnTo>
                  <a:lnTo>
                    <a:pt x="400" y="1403"/>
                  </a:lnTo>
                  <a:lnTo>
                    <a:pt x="383" y="1490"/>
                  </a:lnTo>
                  <a:lnTo>
                    <a:pt x="374" y="1578"/>
                  </a:lnTo>
                  <a:lnTo>
                    <a:pt x="357" y="1797"/>
                  </a:lnTo>
                  <a:lnTo>
                    <a:pt x="366" y="2060"/>
                  </a:lnTo>
                  <a:lnTo>
                    <a:pt x="383" y="2279"/>
                  </a:lnTo>
                  <a:lnTo>
                    <a:pt x="425" y="2498"/>
                  </a:lnTo>
                  <a:lnTo>
                    <a:pt x="442" y="2542"/>
                  </a:lnTo>
                  <a:lnTo>
                    <a:pt x="468" y="2630"/>
                  </a:lnTo>
                  <a:lnTo>
                    <a:pt x="620" y="2630"/>
                  </a:lnTo>
                  <a:lnTo>
                    <a:pt x="705" y="2674"/>
                  </a:lnTo>
                  <a:lnTo>
                    <a:pt x="799" y="2805"/>
                  </a:lnTo>
                  <a:lnTo>
                    <a:pt x="884" y="3024"/>
                  </a:lnTo>
                  <a:lnTo>
                    <a:pt x="1053" y="3462"/>
                  </a:lnTo>
                  <a:lnTo>
                    <a:pt x="1138" y="3681"/>
                  </a:lnTo>
                  <a:lnTo>
                    <a:pt x="1223" y="3857"/>
                  </a:lnTo>
                  <a:lnTo>
                    <a:pt x="1300" y="3988"/>
                  </a:lnTo>
                  <a:lnTo>
                    <a:pt x="1376" y="4076"/>
                  </a:lnTo>
                  <a:lnTo>
                    <a:pt x="1452" y="4163"/>
                  </a:lnTo>
                  <a:lnTo>
                    <a:pt x="1605" y="4163"/>
                  </a:lnTo>
                  <a:lnTo>
                    <a:pt x="1682" y="4120"/>
                  </a:lnTo>
                  <a:lnTo>
                    <a:pt x="1767" y="4032"/>
                  </a:lnTo>
                  <a:lnTo>
                    <a:pt x="1843" y="3944"/>
                  </a:lnTo>
                  <a:lnTo>
                    <a:pt x="1919" y="3769"/>
                  </a:lnTo>
                  <a:lnTo>
                    <a:pt x="2004" y="3594"/>
                  </a:lnTo>
                  <a:lnTo>
                    <a:pt x="2183" y="3112"/>
                  </a:lnTo>
                  <a:lnTo>
                    <a:pt x="2369" y="2586"/>
                  </a:lnTo>
                  <a:lnTo>
                    <a:pt x="2556" y="2060"/>
                  </a:lnTo>
                  <a:lnTo>
                    <a:pt x="2658" y="1797"/>
                  </a:lnTo>
                  <a:lnTo>
                    <a:pt x="2751" y="1622"/>
                  </a:lnTo>
                  <a:lnTo>
                    <a:pt x="2845" y="1490"/>
                  </a:lnTo>
                  <a:lnTo>
                    <a:pt x="2938" y="1403"/>
                  </a:lnTo>
                  <a:lnTo>
                    <a:pt x="3032" y="1359"/>
                  </a:lnTo>
                  <a:lnTo>
                    <a:pt x="3125" y="1403"/>
                  </a:lnTo>
                  <a:lnTo>
                    <a:pt x="3218" y="1534"/>
                  </a:lnTo>
                  <a:lnTo>
                    <a:pt x="3303" y="1753"/>
                  </a:lnTo>
                  <a:lnTo>
                    <a:pt x="3354" y="1929"/>
                  </a:lnTo>
                  <a:lnTo>
                    <a:pt x="3405" y="2148"/>
                  </a:lnTo>
                  <a:lnTo>
                    <a:pt x="3490" y="2586"/>
                  </a:lnTo>
                  <a:lnTo>
                    <a:pt x="3660" y="3506"/>
                  </a:lnTo>
                  <a:lnTo>
                    <a:pt x="3753" y="3944"/>
                  </a:lnTo>
                  <a:lnTo>
                    <a:pt x="3804" y="4120"/>
                  </a:lnTo>
                  <a:lnTo>
                    <a:pt x="3855" y="4251"/>
                  </a:lnTo>
                  <a:lnTo>
                    <a:pt x="3906" y="4382"/>
                  </a:lnTo>
                  <a:lnTo>
                    <a:pt x="3966" y="4470"/>
                  </a:lnTo>
                  <a:lnTo>
                    <a:pt x="4034" y="4558"/>
                  </a:lnTo>
                  <a:lnTo>
                    <a:pt x="4186" y="4558"/>
                  </a:lnTo>
                  <a:lnTo>
                    <a:pt x="4263" y="4470"/>
                  </a:lnTo>
                  <a:lnTo>
                    <a:pt x="4339" y="4339"/>
                  </a:lnTo>
                  <a:lnTo>
                    <a:pt x="4416" y="4207"/>
                  </a:lnTo>
                  <a:lnTo>
                    <a:pt x="4560" y="3900"/>
                  </a:lnTo>
                  <a:lnTo>
                    <a:pt x="4713" y="3594"/>
                  </a:lnTo>
                  <a:lnTo>
                    <a:pt x="4806" y="3462"/>
                  </a:lnTo>
                  <a:lnTo>
                    <a:pt x="4891" y="3418"/>
                  </a:lnTo>
                  <a:lnTo>
                    <a:pt x="4976" y="3418"/>
                  </a:lnTo>
                  <a:lnTo>
                    <a:pt x="5018" y="3462"/>
                  </a:lnTo>
                  <a:lnTo>
                    <a:pt x="5052" y="3550"/>
                  </a:lnTo>
                  <a:lnTo>
                    <a:pt x="5078" y="3638"/>
                  </a:lnTo>
                  <a:lnTo>
                    <a:pt x="5103" y="3769"/>
                  </a:lnTo>
                  <a:lnTo>
                    <a:pt x="5129" y="3900"/>
                  </a:lnTo>
                  <a:lnTo>
                    <a:pt x="5137" y="4076"/>
                  </a:lnTo>
                  <a:lnTo>
                    <a:pt x="5146" y="4295"/>
                  </a:lnTo>
                  <a:lnTo>
                    <a:pt x="5146" y="4514"/>
                  </a:lnTo>
                  <a:lnTo>
                    <a:pt x="5137" y="4777"/>
                  </a:lnTo>
                  <a:lnTo>
                    <a:pt x="5120" y="5084"/>
                  </a:lnTo>
                  <a:lnTo>
                    <a:pt x="5086" y="5522"/>
                  </a:lnTo>
                  <a:lnTo>
                    <a:pt x="5044" y="5916"/>
                  </a:lnTo>
                  <a:lnTo>
                    <a:pt x="4934" y="6705"/>
                  </a:lnTo>
                  <a:lnTo>
                    <a:pt x="4713" y="8195"/>
                  </a:lnTo>
                  <a:lnTo>
                    <a:pt x="4339" y="10780"/>
                  </a:lnTo>
                  <a:lnTo>
                    <a:pt x="3915" y="13628"/>
                  </a:lnTo>
                  <a:lnTo>
                    <a:pt x="3711" y="15075"/>
                  </a:lnTo>
                  <a:lnTo>
                    <a:pt x="3516" y="16564"/>
                  </a:lnTo>
                  <a:lnTo>
                    <a:pt x="3320" y="18054"/>
                  </a:lnTo>
                  <a:lnTo>
                    <a:pt x="3142" y="19544"/>
                  </a:lnTo>
                  <a:lnTo>
                    <a:pt x="2972" y="21078"/>
                  </a:lnTo>
                  <a:lnTo>
                    <a:pt x="2811" y="22699"/>
                  </a:lnTo>
                  <a:lnTo>
                    <a:pt x="2692" y="24101"/>
                  </a:lnTo>
                  <a:lnTo>
                    <a:pt x="2573" y="25504"/>
                  </a:lnTo>
                  <a:lnTo>
                    <a:pt x="2454" y="26950"/>
                  </a:lnTo>
                  <a:lnTo>
                    <a:pt x="2386" y="27607"/>
                  </a:lnTo>
                  <a:lnTo>
                    <a:pt x="2310" y="28264"/>
                  </a:lnTo>
                  <a:lnTo>
                    <a:pt x="2259" y="28659"/>
                  </a:lnTo>
                  <a:lnTo>
                    <a:pt x="2208" y="29009"/>
                  </a:lnTo>
                  <a:lnTo>
                    <a:pt x="2149" y="29272"/>
                  </a:lnTo>
                  <a:lnTo>
                    <a:pt x="2098" y="29579"/>
                  </a:lnTo>
                  <a:lnTo>
                    <a:pt x="2030" y="29798"/>
                  </a:lnTo>
                  <a:lnTo>
                    <a:pt x="1970" y="29973"/>
                  </a:lnTo>
                  <a:lnTo>
                    <a:pt x="1902" y="30149"/>
                  </a:lnTo>
                  <a:lnTo>
                    <a:pt x="1835" y="30280"/>
                  </a:lnTo>
                  <a:lnTo>
                    <a:pt x="1767" y="30368"/>
                  </a:lnTo>
                  <a:lnTo>
                    <a:pt x="1699" y="30455"/>
                  </a:lnTo>
                  <a:lnTo>
                    <a:pt x="1622" y="30499"/>
                  </a:lnTo>
                  <a:lnTo>
                    <a:pt x="1546" y="30499"/>
                  </a:lnTo>
                  <a:lnTo>
                    <a:pt x="1385" y="30455"/>
                  </a:lnTo>
                  <a:lnTo>
                    <a:pt x="1215" y="30324"/>
                  </a:lnTo>
                  <a:lnTo>
                    <a:pt x="935" y="30017"/>
                  </a:lnTo>
                  <a:lnTo>
                    <a:pt x="790" y="29886"/>
                  </a:lnTo>
                  <a:lnTo>
                    <a:pt x="654" y="29798"/>
                  </a:lnTo>
                  <a:lnTo>
                    <a:pt x="510" y="29710"/>
                  </a:lnTo>
                  <a:lnTo>
                    <a:pt x="374" y="29710"/>
                  </a:lnTo>
                  <a:lnTo>
                    <a:pt x="230" y="29798"/>
                  </a:lnTo>
                  <a:lnTo>
                    <a:pt x="162" y="29886"/>
                  </a:lnTo>
                  <a:lnTo>
                    <a:pt x="85" y="30017"/>
                  </a:lnTo>
                  <a:lnTo>
                    <a:pt x="60" y="30061"/>
                  </a:lnTo>
                  <a:lnTo>
                    <a:pt x="35" y="30149"/>
                  </a:lnTo>
                  <a:lnTo>
                    <a:pt x="18" y="30236"/>
                  </a:lnTo>
                  <a:lnTo>
                    <a:pt x="9" y="30368"/>
                  </a:lnTo>
                  <a:lnTo>
                    <a:pt x="1" y="30631"/>
                  </a:lnTo>
                  <a:lnTo>
                    <a:pt x="1" y="30894"/>
                  </a:lnTo>
                  <a:lnTo>
                    <a:pt x="26" y="31113"/>
                  </a:lnTo>
                  <a:lnTo>
                    <a:pt x="60" y="31288"/>
                  </a:lnTo>
                  <a:lnTo>
                    <a:pt x="77" y="31332"/>
                  </a:lnTo>
                  <a:lnTo>
                    <a:pt x="102" y="31376"/>
                  </a:lnTo>
                  <a:lnTo>
                    <a:pt x="128" y="31376"/>
                  </a:lnTo>
                  <a:lnTo>
                    <a:pt x="162" y="31332"/>
                  </a:lnTo>
                  <a:lnTo>
                    <a:pt x="255" y="31200"/>
                  </a:lnTo>
                  <a:lnTo>
                    <a:pt x="349" y="31113"/>
                  </a:lnTo>
                  <a:lnTo>
                    <a:pt x="451" y="31069"/>
                  </a:lnTo>
                  <a:lnTo>
                    <a:pt x="544" y="31113"/>
                  </a:lnTo>
                  <a:lnTo>
                    <a:pt x="646" y="31113"/>
                  </a:lnTo>
                  <a:lnTo>
                    <a:pt x="739" y="31200"/>
                  </a:lnTo>
                  <a:lnTo>
                    <a:pt x="935" y="31376"/>
                  </a:lnTo>
                  <a:lnTo>
                    <a:pt x="1130" y="31595"/>
                  </a:lnTo>
                  <a:lnTo>
                    <a:pt x="1317" y="31814"/>
                  </a:lnTo>
                  <a:lnTo>
                    <a:pt x="1418" y="31858"/>
                  </a:lnTo>
                  <a:lnTo>
                    <a:pt x="1512" y="31901"/>
                  </a:lnTo>
                  <a:lnTo>
                    <a:pt x="1614" y="31945"/>
                  </a:lnTo>
                  <a:lnTo>
                    <a:pt x="1716" y="31901"/>
                  </a:lnTo>
                  <a:lnTo>
                    <a:pt x="1792" y="31814"/>
                  </a:lnTo>
                  <a:lnTo>
                    <a:pt x="1877" y="31726"/>
                  </a:lnTo>
                  <a:lnTo>
                    <a:pt x="1953" y="31595"/>
                  </a:lnTo>
                  <a:lnTo>
                    <a:pt x="2030" y="31463"/>
                  </a:lnTo>
                  <a:lnTo>
                    <a:pt x="2098" y="31244"/>
                  </a:lnTo>
                  <a:lnTo>
                    <a:pt x="2166" y="31025"/>
                  </a:lnTo>
                  <a:lnTo>
                    <a:pt x="2225" y="30806"/>
                  </a:lnTo>
                  <a:lnTo>
                    <a:pt x="2285" y="30543"/>
                  </a:lnTo>
                  <a:lnTo>
                    <a:pt x="2395" y="29973"/>
                  </a:lnTo>
                  <a:lnTo>
                    <a:pt x="2497" y="29316"/>
                  </a:lnTo>
                  <a:lnTo>
                    <a:pt x="2582" y="28615"/>
                  </a:lnTo>
                  <a:lnTo>
                    <a:pt x="2658" y="27870"/>
                  </a:lnTo>
                  <a:lnTo>
                    <a:pt x="2811" y="26205"/>
                  </a:lnTo>
                  <a:lnTo>
                    <a:pt x="2947" y="24540"/>
                  </a:lnTo>
                  <a:lnTo>
                    <a:pt x="3091" y="22918"/>
                  </a:lnTo>
                  <a:lnTo>
                    <a:pt x="3176" y="22086"/>
                  </a:lnTo>
                  <a:lnTo>
                    <a:pt x="3252" y="21297"/>
                  </a:lnTo>
                  <a:lnTo>
                    <a:pt x="3448" y="19588"/>
                  </a:lnTo>
                  <a:lnTo>
                    <a:pt x="3660" y="17879"/>
                  </a:lnTo>
                  <a:lnTo>
                    <a:pt x="3881" y="16258"/>
                  </a:lnTo>
                  <a:lnTo>
                    <a:pt x="4101" y="14636"/>
                  </a:lnTo>
                  <a:lnTo>
                    <a:pt x="4577" y="11394"/>
                  </a:lnTo>
                  <a:lnTo>
                    <a:pt x="5061" y="8107"/>
                  </a:lnTo>
                  <a:lnTo>
                    <a:pt x="5146" y="7494"/>
                  </a:lnTo>
                  <a:lnTo>
                    <a:pt x="5231" y="6836"/>
                  </a:lnTo>
                  <a:lnTo>
                    <a:pt x="5316" y="6091"/>
                  </a:lnTo>
                  <a:lnTo>
                    <a:pt x="5350" y="5741"/>
                  </a:lnTo>
                  <a:lnTo>
                    <a:pt x="5384" y="5347"/>
                  </a:lnTo>
                  <a:lnTo>
                    <a:pt x="5409" y="4952"/>
                  </a:lnTo>
                  <a:lnTo>
                    <a:pt x="5418" y="4602"/>
                  </a:lnTo>
                  <a:lnTo>
                    <a:pt x="5426" y="4207"/>
                  </a:lnTo>
                  <a:lnTo>
                    <a:pt x="5418" y="3813"/>
                  </a:lnTo>
                  <a:lnTo>
                    <a:pt x="5401" y="3462"/>
                  </a:lnTo>
                  <a:lnTo>
                    <a:pt x="5367" y="3112"/>
                  </a:lnTo>
                  <a:lnTo>
                    <a:pt x="5316" y="2805"/>
                  </a:lnTo>
                  <a:lnTo>
                    <a:pt x="5256" y="2498"/>
                  </a:lnTo>
                  <a:lnTo>
                    <a:pt x="5188" y="2279"/>
                  </a:lnTo>
                  <a:lnTo>
                    <a:pt x="5112" y="2104"/>
                  </a:lnTo>
                  <a:lnTo>
                    <a:pt x="5044" y="2016"/>
                  </a:lnTo>
                  <a:lnTo>
                    <a:pt x="4976" y="1972"/>
                  </a:lnTo>
                  <a:lnTo>
                    <a:pt x="4908" y="1972"/>
                  </a:lnTo>
                  <a:lnTo>
                    <a:pt x="4832" y="2016"/>
                  </a:lnTo>
                  <a:lnTo>
                    <a:pt x="4764" y="2104"/>
                  </a:lnTo>
                  <a:lnTo>
                    <a:pt x="4696" y="2235"/>
                  </a:lnTo>
                  <a:lnTo>
                    <a:pt x="4551" y="2542"/>
                  </a:lnTo>
                  <a:lnTo>
                    <a:pt x="4416" y="2805"/>
                  </a:lnTo>
                  <a:lnTo>
                    <a:pt x="4280" y="3068"/>
                  </a:lnTo>
                  <a:lnTo>
                    <a:pt x="4203" y="3156"/>
                  </a:lnTo>
                  <a:lnTo>
                    <a:pt x="4135" y="3199"/>
                  </a:lnTo>
                  <a:lnTo>
                    <a:pt x="4093" y="3199"/>
                  </a:lnTo>
                  <a:lnTo>
                    <a:pt x="4051" y="3156"/>
                  </a:lnTo>
                  <a:lnTo>
                    <a:pt x="4008" y="3112"/>
                  </a:lnTo>
                  <a:lnTo>
                    <a:pt x="3966" y="3024"/>
                  </a:lnTo>
                  <a:lnTo>
                    <a:pt x="3898" y="2805"/>
                  </a:lnTo>
                  <a:lnTo>
                    <a:pt x="3830" y="2542"/>
                  </a:lnTo>
                  <a:lnTo>
                    <a:pt x="3770" y="2191"/>
                  </a:lnTo>
                  <a:lnTo>
                    <a:pt x="3711" y="1885"/>
                  </a:lnTo>
                  <a:lnTo>
                    <a:pt x="3651" y="1534"/>
                  </a:lnTo>
                  <a:lnTo>
                    <a:pt x="3601" y="1227"/>
                  </a:lnTo>
                  <a:lnTo>
                    <a:pt x="3499" y="789"/>
                  </a:lnTo>
                  <a:lnTo>
                    <a:pt x="3388" y="439"/>
                  </a:lnTo>
                  <a:lnTo>
                    <a:pt x="3329" y="307"/>
                  </a:lnTo>
                  <a:lnTo>
                    <a:pt x="3269" y="176"/>
                  </a:lnTo>
                  <a:lnTo>
                    <a:pt x="3210" y="88"/>
                  </a:lnTo>
                  <a:lnTo>
                    <a:pt x="3142" y="44"/>
                  </a:lnTo>
                  <a:lnTo>
                    <a:pt x="3049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116;p66">
              <a:extLst>
                <a:ext uri="{FF2B5EF4-FFF2-40B4-BE49-F238E27FC236}">
                  <a16:creationId xmlns:a16="http://schemas.microsoft.com/office/drawing/2014/main" id="{DC10798D-0982-4031-B05C-74866F50959D}"/>
                </a:ext>
              </a:extLst>
            </p:cNvPr>
            <p:cNvSpPr/>
            <p:nvPr/>
          </p:nvSpPr>
          <p:spPr>
            <a:xfrm rot="10800000" flipH="1">
              <a:off x="2706150" y="7255702"/>
              <a:ext cx="65673" cy="86254"/>
            </a:xfrm>
            <a:custGeom>
              <a:avLst/>
              <a:gdLst/>
              <a:ahLst/>
              <a:cxnLst/>
              <a:rect l="l" t="t" r="r" b="b"/>
              <a:pathLst>
                <a:path w="6955" h="31682" extrusionOk="0">
                  <a:moveTo>
                    <a:pt x="3830" y="0"/>
                  </a:moveTo>
                  <a:lnTo>
                    <a:pt x="3728" y="44"/>
                  </a:lnTo>
                  <a:lnTo>
                    <a:pt x="3702" y="88"/>
                  </a:lnTo>
                  <a:lnTo>
                    <a:pt x="3677" y="175"/>
                  </a:lnTo>
                  <a:lnTo>
                    <a:pt x="3660" y="219"/>
                  </a:lnTo>
                  <a:lnTo>
                    <a:pt x="3643" y="351"/>
                  </a:lnTo>
                  <a:lnTo>
                    <a:pt x="3634" y="570"/>
                  </a:lnTo>
                  <a:lnTo>
                    <a:pt x="3634" y="833"/>
                  </a:lnTo>
                  <a:lnTo>
                    <a:pt x="3660" y="1052"/>
                  </a:lnTo>
                  <a:lnTo>
                    <a:pt x="3694" y="1271"/>
                  </a:lnTo>
                  <a:lnTo>
                    <a:pt x="3719" y="1315"/>
                  </a:lnTo>
                  <a:lnTo>
                    <a:pt x="3745" y="1359"/>
                  </a:lnTo>
                  <a:lnTo>
                    <a:pt x="3770" y="1402"/>
                  </a:lnTo>
                  <a:lnTo>
                    <a:pt x="3796" y="1402"/>
                  </a:lnTo>
                  <a:lnTo>
                    <a:pt x="3872" y="1359"/>
                  </a:lnTo>
                  <a:lnTo>
                    <a:pt x="3940" y="1446"/>
                  </a:lnTo>
                  <a:lnTo>
                    <a:pt x="4008" y="1534"/>
                  </a:lnTo>
                  <a:lnTo>
                    <a:pt x="4076" y="1709"/>
                  </a:lnTo>
                  <a:lnTo>
                    <a:pt x="4212" y="2060"/>
                  </a:lnTo>
                  <a:lnTo>
                    <a:pt x="4339" y="2410"/>
                  </a:lnTo>
                  <a:lnTo>
                    <a:pt x="4721" y="3462"/>
                  </a:lnTo>
                  <a:lnTo>
                    <a:pt x="4908" y="3900"/>
                  </a:lnTo>
                  <a:lnTo>
                    <a:pt x="5120" y="4426"/>
                  </a:lnTo>
                  <a:lnTo>
                    <a:pt x="5222" y="4733"/>
                  </a:lnTo>
                  <a:lnTo>
                    <a:pt x="5315" y="5083"/>
                  </a:lnTo>
                  <a:lnTo>
                    <a:pt x="5392" y="5478"/>
                  </a:lnTo>
                  <a:lnTo>
                    <a:pt x="5417" y="5653"/>
                  </a:lnTo>
                  <a:lnTo>
                    <a:pt x="5443" y="5916"/>
                  </a:lnTo>
                  <a:lnTo>
                    <a:pt x="5485" y="6354"/>
                  </a:lnTo>
                  <a:lnTo>
                    <a:pt x="5502" y="6836"/>
                  </a:lnTo>
                  <a:lnTo>
                    <a:pt x="5519" y="7318"/>
                  </a:lnTo>
                  <a:lnTo>
                    <a:pt x="5519" y="7844"/>
                  </a:lnTo>
                  <a:lnTo>
                    <a:pt x="5528" y="8852"/>
                  </a:lnTo>
                  <a:lnTo>
                    <a:pt x="5536" y="9334"/>
                  </a:lnTo>
                  <a:lnTo>
                    <a:pt x="5545" y="9816"/>
                  </a:lnTo>
                  <a:lnTo>
                    <a:pt x="5570" y="10605"/>
                  </a:lnTo>
                  <a:lnTo>
                    <a:pt x="5613" y="11350"/>
                  </a:lnTo>
                  <a:lnTo>
                    <a:pt x="5672" y="12051"/>
                  </a:lnTo>
                  <a:lnTo>
                    <a:pt x="5706" y="12401"/>
                  </a:lnTo>
                  <a:lnTo>
                    <a:pt x="5740" y="12752"/>
                  </a:lnTo>
                  <a:lnTo>
                    <a:pt x="5791" y="13059"/>
                  </a:lnTo>
                  <a:lnTo>
                    <a:pt x="5833" y="13321"/>
                  </a:lnTo>
                  <a:lnTo>
                    <a:pt x="5884" y="13584"/>
                  </a:lnTo>
                  <a:lnTo>
                    <a:pt x="5935" y="13803"/>
                  </a:lnTo>
                  <a:lnTo>
                    <a:pt x="6054" y="14198"/>
                  </a:lnTo>
                  <a:lnTo>
                    <a:pt x="6190" y="14505"/>
                  </a:lnTo>
                  <a:lnTo>
                    <a:pt x="6283" y="14724"/>
                  </a:lnTo>
                  <a:lnTo>
                    <a:pt x="6385" y="14943"/>
                  </a:lnTo>
                  <a:lnTo>
                    <a:pt x="6428" y="15118"/>
                  </a:lnTo>
                  <a:lnTo>
                    <a:pt x="6470" y="15293"/>
                  </a:lnTo>
                  <a:lnTo>
                    <a:pt x="6504" y="15512"/>
                  </a:lnTo>
                  <a:lnTo>
                    <a:pt x="6530" y="15775"/>
                  </a:lnTo>
                  <a:lnTo>
                    <a:pt x="6538" y="15994"/>
                  </a:lnTo>
                  <a:lnTo>
                    <a:pt x="6547" y="16257"/>
                  </a:lnTo>
                  <a:lnTo>
                    <a:pt x="6538" y="16783"/>
                  </a:lnTo>
                  <a:lnTo>
                    <a:pt x="6530" y="17309"/>
                  </a:lnTo>
                  <a:lnTo>
                    <a:pt x="6504" y="17791"/>
                  </a:lnTo>
                  <a:lnTo>
                    <a:pt x="6479" y="18799"/>
                  </a:lnTo>
                  <a:lnTo>
                    <a:pt x="6470" y="19807"/>
                  </a:lnTo>
                  <a:lnTo>
                    <a:pt x="6470" y="20815"/>
                  </a:lnTo>
                  <a:lnTo>
                    <a:pt x="6487" y="21779"/>
                  </a:lnTo>
                  <a:lnTo>
                    <a:pt x="6513" y="22743"/>
                  </a:lnTo>
                  <a:lnTo>
                    <a:pt x="6564" y="23707"/>
                  </a:lnTo>
                  <a:lnTo>
                    <a:pt x="6621" y="24598"/>
                  </a:lnTo>
                  <a:lnTo>
                    <a:pt x="6621" y="24598"/>
                  </a:lnTo>
                  <a:lnTo>
                    <a:pt x="6377" y="24671"/>
                  </a:lnTo>
                  <a:lnTo>
                    <a:pt x="5944" y="24846"/>
                  </a:lnTo>
                  <a:lnTo>
                    <a:pt x="5502" y="25153"/>
                  </a:lnTo>
                  <a:lnTo>
                    <a:pt x="5069" y="25460"/>
                  </a:lnTo>
                  <a:lnTo>
                    <a:pt x="4628" y="25898"/>
                  </a:lnTo>
                  <a:lnTo>
                    <a:pt x="4203" y="26380"/>
                  </a:lnTo>
                  <a:lnTo>
                    <a:pt x="3770" y="26949"/>
                  </a:lnTo>
                  <a:lnTo>
                    <a:pt x="3346" y="27563"/>
                  </a:lnTo>
                  <a:lnTo>
                    <a:pt x="2981" y="28220"/>
                  </a:lnTo>
                  <a:lnTo>
                    <a:pt x="2581" y="28921"/>
                  </a:lnTo>
                  <a:lnTo>
                    <a:pt x="2378" y="29272"/>
                  </a:lnTo>
                  <a:lnTo>
                    <a:pt x="2174" y="29622"/>
                  </a:lnTo>
                  <a:lnTo>
                    <a:pt x="1962" y="29885"/>
                  </a:lnTo>
                  <a:lnTo>
                    <a:pt x="1749" y="30148"/>
                  </a:lnTo>
                  <a:lnTo>
                    <a:pt x="1546" y="30280"/>
                  </a:lnTo>
                  <a:lnTo>
                    <a:pt x="1342" y="30367"/>
                  </a:lnTo>
                  <a:lnTo>
                    <a:pt x="1138" y="30367"/>
                  </a:lnTo>
                  <a:lnTo>
                    <a:pt x="1036" y="30280"/>
                  </a:lnTo>
                  <a:lnTo>
                    <a:pt x="943" y="30192"/>
                  </a:lnTo>
                  <a:lnTo>
                    <a:pt x="841" y="30104"/>
                  </a:lnTo>
                  <a:lnTo>
                    <a:pt x="748" y="29929"/>
                  </a:lnTo>
                  <a:lnTo>
                    <a:pt x="654" y="29754"/>
                  </a:lnTo>
                  <a:lnTo>
                    <a:pt x="569" y="29535"/>
                  </a:lnTo>
                  <a:lnTo>
                    <a:pt x="476" y="29272"/>
                  </a:lnTo>
                  <a:lnTo>
                    <a:pt x="391" y="28965"/>
                  </a:lnTo>
                  <a:lnTo>
                    <a:pt x="306" y="28615"/>
                  </a:lnTo>
                  <a:lnTo>
                    <a:pt x="221" y="28220"/>
                  </a:lnTo>
                  <a:lnTo>
                    <a:pt x="204" y="28133"/>
                  </a:lnTo>
                  <a:lnTo>
                    <a:pt x="179" y="28045"/>
                  </a:lnTo>
                  <a:lnTo>
                    <a:pt x="128" y="28045"/>
                  </a:lnTo>
                  <a:lnTo>
                    <a:pt x="77" y="28089"/>
                  </a:lnTo>
                  <a:lnTo>
                    <a:pt x="43" y="28264"/>
                  </a:lnTo>
                  <a:lnTo>
                    <a:pt x="9" y="28439"/>
                  </a:lnTo>
                  <a:lnTo>
                    <a:pt x="0" y="28702"/>
                  </a:lnTo>
                  <a:lnTo>
                    <a:pt x="0" y="28834"/>
                  </a:lnTo>
                  <a:lnTo>
                    <a:pt x="0" y="28965"/>
                  </a:lnTo>
                  <a:lnTo>
                    <a:pt x="17" y="29097"/>
                  </a:lnTo>
                  <a:lnTo>
                    <a:pt x="34" y="29228"/>
                  </a:lnTo>
                  <a:lnTo>
                    <a:pt x="111" y="29579"/>
                  </a:lnTo>
                  <a:lnTo>
                    <a:pt x="196" y="29929"/>
                  </a:lnTo>
                  <a:lnTo>
                    <a:pt x="281" y="30236"/>
                  </a:lnTo>
                  <a:lnTo>
                    <a:pt x="365" y="30543"/>
                  </a:lnTo>
                  <a:lnTo>
                    <a:pt x="450" y="30762"/>
                  </a:lnTo>
                  <a:lnTo>
                    <a:pt x="535" y="30981"/>
                  </a:lnTo>
                  <a:lnTo>
                    <a:pt x="629" y="31156"/>
                  </a:lnTo>
                  <a:lnTo>
                    <a:pt x="722" y="31331"/>
                  </a:lnTo>
                  <a:lnTo>
                    <a:pt x="807" y="31419"/>
                  </a:lnTo>
                  <a:lnTo>
                    <a:pt x="900" y="31551"/>
                  </a:lnTo>
                  <a:lnTo>
                    <a:pt x="1096" y="31638"/>
                  </a:lnTo>
                  <a:lnTo>
                    <a:pt x="1291" y="31682"/>
                  </a:lnTo>
                  <a:lnTo>
                    <a:pt x="1486" y="31638"/>
                  </a:lnTo>
                  <a:lnTo>
                    <a:pt x="1681" y="31507"/>
                  </a:lnTo>
                  <a:lnTo>
                    <a:pt x="1877" y="31331"/>
                  </a:lnTo>
                  <a:lnTo>
                    <a:pt x="2072" y="31112"/>
                  </a:lnTo>
                  <a:lnTo>
                    <a:pt x="2267" y="30849"/>
                  </a:lnTo>
                  <a:lnTo>
                    <a:pt x="2658" y="30236"/>
                  </a:lnTo>
                  <a:lnTo>
                    <a:pt x="3023" y="29579"/>
                  </a:lnTo>
                  <a:lnTo>
                    <a:pt x="3481" y="28834"/>
                  </a:lnTo>
                  <a:lnTo>
                    <a:pt x="3948" y="28133"/>
                  </a:lnTo>
                  <a:lnTo>
                    <a:pt x="4424" y="27563"/>
                  </a:lnTo>
                  <a:lnTo>
                    <a:pt x="4891" y="27037"/>
                  </a:lnTo>
                  <a:lnTo>
                    <a:pt x="5375" y="26643"/>
                  </a:lnTo>
                  <a:lnTo>
                    <a:pt x="5850" y="26292"/>
                  </a:lnTo>
                  <a:lnTo>
                    <a:pt x="6334" y="26073"/>
                  </a:lnTo>
                  <a:lnTo>
                    <a:pt x="6818" y="25898"/>
                  </a:lnTo>
                  <a:lnTo>
                    <a:pt x="6861" y="25898"/>
                  </a:lnTo>
                  <a:lnTo>
                    <a:pt x="6886" y="25810"/>
                  </a:lnTo>
                  <a:lnTo>
                    <a:pt x="6912" y="25722"/>
                  </a:lnTo>
                  <a:lnTo>
                    <a:pt x="6937" y="25591"/>
                  </a:lnTo>
                  <a:lnTo>
                    <a:pt x="6946" y="25416"/>
                  </a:lnTo>
                  <a:lnTo>
                    <a:pt x="6954" y="25240"/>
                  </a:lnTo>
                  <a:lnTo>
                    <a:pt x="6946" y="25065"/>
                  </a:lnTo>
                  <a:lnTo>
                    <a:pt x="6937" y="24890"/>
                  </a:lnTo>
                  <a:lnTo>
                    <a:pt x="6886" y="24276"/>
                  </a:lnTo>
                  <a:lnTo>
                    <a:pt x="6835" y="23663"/>
                  </a:lnTo>
                  <a:lnTo>
                    <a:pt x="6801" y="23006"/>
                  </a:lnTo>
                  <a:lnTo>
                    <a:pt x="6767" y="22348"/>
                  </a:lnTo>
                  <a:lnTo>
                    <a:pt x="6750" y="21691"/>
                  </a:lnTo>
                  <a:lnTo>
                    <a:pt x="6733" y="21034"/>
                  </a:lnTo>
                  <a:lnTo>
                    <a:pt x="6725" y="20376"/>
                  </a:lnTo>
                  <a:lnTo>
                    <a:pt x="6725" y="19719"/>
                  </a:lnTo>
                  <a:lnTo>
                    <a:pt x="6733" y="19193"/>
                  </a:lnTo>
                  <a:lnTo>
                    <a:pt x="6750" y="18667"/>
                  </a:lnTo>
                  <a:lnTo>
                    <a:pt x="6793" y="17616"/>
                  </a:lnTo>
                  <a:lnTo>
                    <a:pt x="6801" y="17090"/>
                  </a:lnTo>
                  <a:lnTo>
                    <a:pt x="6810" y="16564"/>
                  </a:lnTo>
                  <a:lnTo>
                    <a:pt x="6810" y="16082"/>
                  </a:lnTo>
                  <a:lnTo>
                    <a:pt x="6793" y="15556"/>
                  </a:lnTo>
                  <a:lnTo>
                    <a:pt x="6767" y="15162"/>
                  </a:lnTo>
                  <a:lnTo>
                    <a:pt x="6733" y="14811"/>
                  </a:lnTo>
                  <a:lnTo>
                    <a:pt x="6682" y="14505"/>
                  </a:lnTo>
                  <a:lnTo>
                    <a:pt x="6631" y="14198"/>
                  </a:lnTo>
                  <a:lnTo>
                    <a:pt x="6581" y="13979"/>
                  </a:lnTo>
                  <a:lnTo>
                    <a:pt x="6513" y="13760"/>
                  </a:lnTo>
                  <a:lnTo>
                    <a:pt x="6445" y="13584"/>
                  </a:lnTo>
                  <a:lnTo>
                    <a:pt x="6368" y="13409"/>
                  </a:lnTo>
                  <a:lnTo>
                    <a:pt x="6275" y="13190"/>
                  </a:lnTo>
                  <a:lnTo>
                    <a:pt x="6181" y="12927"/>
                  </a:lnTo>
                  <a:lnTo>
                    <a:pt x="6105" y="12664"/>
                  </a:lnTo>
                  <a:lnTo>
                    <a:pt x="6037" y="12314"/>
                  </a:lnTo>
                  <a:lnTo>
                    <a:pt x="5978" y="11963"/>
                  </a:lnTo>
                  <a:lnTo>
                    <a:pt x="5918" y="11569"/>
                  </a:lnTo>
                  <a:lnTo>
                    <a:pt x="5876" y="11087"/>
                  </a:lnTo>
                  <a:lnTo>
                    <a:pt x="5842" y="10517"/>
                  </a:lnTo>
                  <a:lnTo>
                    <a:pt x="5825" y="10035"/>
                  </a:lnTo>
                  <a:lnTo>
                    <a:pt x="5808" y="9509"/>
                  </a:lnTo>
                  <a:lnTo>
                    <a:pt x="5791" y="8457"/>
                  </a:lnTo>
                  <a:lnTo>
                    <a:pt x="5782" y="7406"/>
                  </a:lnTo>
                  <a:lnTo>
                    <a:pt x="5774" y="6880"/>
                  </a:lnTo>
                  <a:lnTo>
                    <a:pt x="5757" y="6398"/>
                  </a:lnTo>
                  <a:lnTo>
                    <a:pt x="5731" y="5916"/>
                  </a:lnTo>
                  <a:lnTo>
                    <a:pt x="5698" y="5478"/>
                  </a:lnTo>
                  <a:lnTo>
                    <a:pt x="5664" y="5083"/>
                  </a:lnTo>
                  <a:lnTo>
                    <a:pt x="5613" y="4733"/>
                  </a:lnTo>
                  <a:lnTo>
                    <a:pt x="5553" y="4426"/>
                  </a:lnTo>
                  <a:lnTo>
                    <a:pt x="5494" y="4119"/>
                  </a:lnTo>
                  <a:lnTo>
                    <a:pt x="5426" y="3856"/>
                  </a:lnTo>
                  <a:lnTo>
                    <a:pt x="5349" y="3593"/>
                  </a:lnTo>
                  <a:lnTo>
                    <a:pt x="5129" y="2980"/>
                  </a:lnTo>
                  <a:lnTo>
                    <a:pt x="4916" y="2366"/>
                  </a:lnTo>
                  <a:lnTo>
                    <a:pt x="4475" y="1227"/>
                  </a:lnTo>
                  <a:lnTo>
                    <a:pt x="4297" y="745"/>
                  </a:lnTo>
                  <a:lnTo>
                    <a:pt x="4203" y="526"/>
                  </a:lnTo>
                  <a:lnTo>
                    <a:pt x="4118" y="307"/>
                  </a:lnTo>
                  <a:lnTo>
                    <a:pt x="4025" y="175"/>
                  </a:lnTo>
                  <a:lnTo>
                    <a:pt x="3931" y="44"/>
                  </a:lnTo>
                  <a:lnTo>
                    <a:pt x="3830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117;p66">
              <a:extLst>
                <a:ext uri="{FF2B5EF4-FFF2-40B4-BE49-F238E27FC236}">
                  <a16:creationId xmlns:a16="http://schemas.microsoft.com/office/drawing/2014/main" id="{C6BF8F5B-F4D6-46CF-BC00-F7860294A79F}"/>
                </a:ext>
              </a:extLst>
            </p:cNvPr>
            <p:cNvSpPr/>
            <p:nvPr/>
          </p:nvSpPr>
          <p:spPr>
            <a:xfrm rot="10800000" flipH="1">
              <a:off x="2709436" y="7252458"/>
              <a:ext cx="3456" cy="8236"/>
            </a:xfrm>
            <a:custGeom>
              <a:avLst/>
              <a:gdLst/>
              <a:ahLst/>
              <a:cxnLst/>
              <a:rect l="l" t="t" r="r" b="b"/>
              <a:pathLst>
                <a:path w="366" h="3025" extrusionOk="0">
                  <a:moveTo>
                    <a:pt x="230" y="1"/>
                  </a:moveTo>
                  <a:lnTo>
                    <a:pt x="204" y="44"/>
                  </a:lnTo>
                  <a:lnTo>
                    <a:pt x="179" y="44"/>
                  </a:lnTo>
                  <a:lnTo>
                    <a:pt x="136" y="220"/>
                  </a:lnTo>
                  <a:lnTo>
                    <a:pt x="119" y="307"/>
                  </a:lnTo>
                  <a:lnTo>
                    <a:pt x="111" y="439"/>
                  </a:lnTo>
                  <a:lnTo>
                    <a:pt x="94" y="702"/>
                  </a:lnTo>
                  <a:lnTo>
                    <a:pt x="94" y="833"/>
                  </a:lnTo>
                  <a:lnTo>
                    <a:pt x="77" y="1271"/>
                  </a:lnTo>
                  <a:lnTo>
                    <a:pt x="51" y="1710"/>
                  </a:lnTo>
                  <a:lnTo>
                    <a:pt x="26" y="1972"/>
                  </a:lnTo>
                  <a:lnTo>
                    <a:pt x="9" y="2104"/>
                  </a:lnTo>
                  <a:lnTo>
                    <a:pt x="0" y="2235"/>
                  </a:lnTo>
                  <a:lnTo>
                    <a:pt x="0" y="2367"/>
                  </a:lnTo>
                  <a:lnTo>
                    <a:pt x="9" y="2498"/>
                  </a:lnTo>
                  <a:lnTo>
                    <a:pt x="34" y="2717"/>
                  </a:lnTo>
                  <a:lnTo>
                    <a:pt x="68" y="2936"/>
                  </a:lnTo>
                  <a:lnTo>
                    <a:pt x="94" y="2980"/>
                  </a:lnTo>
                  <a:lnTo>
                    <a:pt x="119" y="3024"/>
                  </a:lnTo>
                  <a:lnTo>
                    <a:pt x="170" y="2980"/>
                  </a:lnTo>
                  <a:lnTo>
                    <a:pt x="196" y="2936"/>
                  </a:lnTo>
                  <a:lnTo>
                    <a:pt x="221" y="2849"/>
                  </a:lnTo>
                  <a:lnTo>
                    <a:pt x="255" y="2674"/>
                  </a:lnTo>
                  <a:lnTo>
                    <a:pt x="298" y="2192"/>
                  </a:lnTo>
                  <a:lnTo>
                    <a:pt x="332" y="1710"/>
                  </a:lnTo>
                  <a:lnTo>
                    <a:pt x="357" y="1228"/>
                  </a:lnTo>
                  <a:lnTo>
                    <a:pt x="366" y="702"/>
                  </a:lnTo>
                  <a:lnTo>
                    <a:pt x="366" y="570"/>
                  </a:lnTo>
                  <a:lnTo>
                    <a:pt x="357" y="439"/>
                  </a:lnTo>
                  <a:lnTo>
                    <a:pt x="323" y="220"/>
                  </a:lnTo>
                  <a:lnTo>
                    <a:pt x="306" y="132"/>
                  </a:lnTo>
                  <a:lnTo>
                    <a:pt x="281" y="44"/>
                  </a:lnTo>
                  <a:lnTo>
                    <a:pt x="230" y="1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118;p66">
              <a:extLst>
                <a:ext uri="{FF2B5EF4-FFF2-40B4-BE49-F238E27FC236}">
                  <a16:creationId xmlns:a16="http://schemas.microsoft.com/office/drawing/2014/main" id="{0E9C796E-E9C9-433E-98E5-9EF055D07D95}"/>
                </a:ext>
              </a:extLst>
            </p:cNvPr>
            <p:cNvSpPr/>
            <p:nvPr/>
          </p:nvSpPr>
          <p:spPr>
            <a:xfrm rot="10800000" flipH="1">
              <a:off x="2703100" y="7206533"/>
              <a:ext cx="67920" cy="68838"/>
            </a:xfrm>
            <a:custGeom>
              <a:avLst/>
              <a:gdLst/>
              <a:ahLst/>
              <a:cxnLst/>
              <a:rect l="l" t="t" r="r" b="b"/>
              <a:pathLst>
                <a:path w="7193" h="25285" extrusionOk="0">
                  <a:moveTo>
                    <a:pt x="6980" y="1"/>
                  </a:moveTo>
                  <a:lnTo>
                    <a:pt x="6938" y="88"/>
                  </a:lnTo>
                  <a:lnTo>
                    <a:pt x="6895" y="220"/>
                  </a:lnTo>
                  <a:lnTo>
                    <a:pt x="6870" y="483"/>
                  </a:lnTo>
                  <a:lnTo>
                    <a:pt x="6870" y="570"/>
                  </a:lnTo>
                  <a:lnTo>
                    <a:pt x="6861" y="746"/>
                  </a:lnTo>
                  <a:lnTo>
                    <a:pt x="6870" y="877"/>
                  </a:lnTo>
                  <a:lnTo>
                    <a:pt x="6878" y="1009"/>
                  </a:lnTo>
                  <a:lnTo>
                    <a:pt x="6912" y="1491"/>
                  </a:lnTo>
                  <a:lnTo>
                    <a:pt x="6929" y="1929"/>
                  </a:lnTo>
                  <a:lnTo>
                    <a:pt x="6929" y="2411"/>
                  </a:lnTo>
                  <a:lnTo>
                    <a:pt x="6912" y="2893"/>
                  </a:lnTo>
                  <a:lnTo>
                    <a:pt x="6895" y="3331"/>
                  </a:lnTo>
                  <a:lnTo>
                    <a:pt x="6861" y="3813"/>
                  </a:lnTo>
                  <a:lnTo>
                    <a:pt x="6802" y="4733"/>
                  </a:lnTo>
                  <a:lnTo>
                    <a:pt x="6751" y="5478"/>
                  </a:lnTo>
                  <a:lnTo>
                    <a:pt x="6708" y="6223"/>
                  </a:lnTo>
                  <a:lnTo>
                    <a:pt x="6691" y="7012"/>
                  </a:lnTo>
                  <a:lnTo>
                    <a:pt x="6683" y="7406"/>
                  </a:lnTo>
                  <a:lnTo>
                    <a:pt x="6691" y="7801"/>
                  </a:lnTo>
                  <a:lnTo>
                    <a:pt x="6708" y="8589"/>
                  </a:lnTo>
                  <a:lnTo>
                    <a:pt x="6751" y="9378"/>
                  </a:lnTo>
                  <a:lnTo>
                    <a:pt x="6844" y="10956"/>
                  </a:lnTo>
                  <a:lnTo>
                    <a:pt x="6887" y="11788"/>
                  </a:lnTo>
                  <a:lnTo>
                    <a:pt x="6912" y="12577"/>
                  </a:lnTo>
                  <a:lnTo>
                    <a:pt x="6921" y="12971"/>
                  </a:lnTo>
                  <a:lnTo>
                    <a:pt x="6921" y="13366"/>
                  </a:lnTo>
                  <a:lnTo>
                    <a:pt x="6921" y="13760"/>
                  </a:lnTo>
                  <a:lnTo>
                    <a:pt x="6904" y="14198"/>
                  </a:lnTo>
                  <a:lnTo>
                    <a:pt x="6878" y="14593"/>
                  </a:lnTo>
                  <a:lnTo>
                    <a:pt x="6844" y="14943"/>
                  </a:lnTo>
                  <a:lnTo>
                    <a:pt x="6810" y="15294"/>
                  </a:lnTo>
                  <a:lnTo>
                    <a:pt x="6759" y="15601"/>
                  </a:lnTo>
                  <a:lnTo>
                    <a:pt x="6649" y="16214"/>
                  </a:lnTo>
                  <a:lnTo>
                    <a:pt x="6547" y="16828"/>
                  </a:lnTo>
                  <a:lnTo>
                    <a:pt x="6471" y="17353"/>
                  </a:lnTo>
                  <a:lnTo>
                    <a:pt x="6411" y="17923"/>
                  </a:lnTo>
                  <a:lnTo>
                    <a:pt x="6369" y="18493"/>
                  </a:lnTo>
                  <a:lnTo>
                    <a:pt x="6335" y="19106"/>
                  </a:lnTo>
                  <a:lnTo>
                    <a:pt x="6309" y="19807"/>
                  </a:lnTo>
                  <a:lnTo>
                    <a:pt x="6301" y="20552"/>
                  </a:lnTo>
                  <a:lnTo>
                    <a:pt x="6301" y="21253"/>
                  </a:lnTo>
                  <a:lnTo>
                    <a:pt x="6318" y="21954"/>
                  </a:lnTo>
                  <a:lnTo>
                    <a:pt x="6335" y="22656"/>
                  </a:lnTo>
                  <a:lnTo>
                    <a:pt x="6360" y="23357"/>
                  </a:lnTo>
                  <a:lnTo>
                    <a:pt x="6386" y="23874"/>
                  </a:lnTo>
                  <a:lnTo>
                    <a:pt x="6386" y="23874"/>
                  </a:lnTo>
                  <a:lnTo>
                    <a:pt x="6343" y="23883"/>
                  </a:lnTo>
                  <a:lnTo>
                    <a:pt x="6122" y="23926"/>
                  </a:lnTo>
                  <a:lnTo>
                    <a:pt x="5902" y="23883"/>
                  </a:lnTo>
                  <a:lnTo>
                    <a:pt x="5681" y="23839"/>
                  </a:lnTo>
                  <a:lnTo>
                    <a:pt x="5469" y="23795"/>
                  </a:lnTo>
                  <a:lnTo>
                    <a:pt x="5248" y="23663"/>
                  </a:lnTo>
                  <a:lnTo>
                    <a:pt x="5036" y="23532"/>
                  </a:lnTo>
                  <a:lnTo>
                    <a:pt x="4815" y="23357"/>
                  </a:lnTo>
                  <a:lnTo>
                    <a:pt x="4603" y="23181"/>
                  </a:lnTo>
                  <a:lnTo>
                    <a:pt x="4390" y="22962"/>
                  </a:lnTo>
                  <a:lnTo>
                    <a:pt x="4178" y="22699"/>
                  </a:lnTo>
                  <a:lnTo>
                    <a:pt x="3966" y="22436"/>
                  </a:lnTo>
                  <a:lnTo>
                    <a:pt x="3762" y="22130"/>
                  </a:lnTo>
                  <a:lnTo>
                    <a:pt x="3550" y="21823"/>
                  </a:lnTo>
                  <a:lnTo>
                    <a:pt x="3346" y="21472"/>
                  </a:lnTo>
                  <a:lnTo>
                    <a:pt x="3142" y="21078"/>
                  </a:lnTo>
                  <a:lnTo>
                    <a:pt x="2938" y="20640"/>
                  </a:lnTo>
                  <a:lnTo>
                    <a:pt x="2743" y="20202"/>
                  </a:lnTo>
                  <a:lnTo>
                    <a:pt x="2539" y="19763"/>
                  </a:lnTo>
                  <a:lnTo>
                    <a:pt x="2344" y="19281"/>
                  </a:lnTo>
                  <a:lnTo>
                    <a:pt x="2157" y="18756"/>
                  </a:lnTo>
                  <a:lnTo>
                    <a:pt x="1962" y="18186"/>
                  </a:lnTo>
                  <a:lnTo>
                    <a:pt x="1775" y="17616"/>
                  </a:lnTo>
                  <a:lnTo>
                    <a:pt x="1588" y="17047"/>
                  </a:lnTo>
                  <a:lnTo>
                    <a:pt x="1410" y="16433"/>
                  </a:lnTo>
                  <a:lnTo>
                    <a:pt x="1232" y="15776"/>
                  </a:lnTo>
                  <a:lnTo>
                    <a:pt x="1054" y="15119"/>
                  </a:lnTo>
                  <a:lnTo>
                    <a:pt x="884" y="14417"/>
                  </a:lnTo>
                  <a:lnTo>
                    <a:pt x="714" y="13716"/>
                  </a:lnTo>
                  <a:lnTo>
                    <a:pt x="553" y="12971"/>
                  </a:lnTo>
                  <a:lnTo>
                    <a:pt x="391" y="12183"/>
                  </a:lnTo>
                  <a:lnTo>
                    <a:pt x="230" y="11438"/>
                  </a:lnTo>
                  <a:lnTo>
                    <a:pt x="204" y="11306"/>
                  </a:lnTo>
                  <a:lnTo>
                    <a:pt x="179" y="11262"/>
                  </a:lnTo>
                  <a:lnTo>
                    <a:pt x="162" y="11219"/>
                  </a:lnTo>
                  <a:lnTo>
                    <a:pt x="137" y="11219"/>
                  </a:lnTo>
                  <a:lnTo>
                    <a:pt x="86" y="11262"/>
                  </a:lnTo>
                  <a:lnTo>
                    <a:pt x="43" y="11438"/>
                  </a:lnTo>
                  <a:lnTo>
                    <a:pt x="18" y="11657"/>
                  </a:lnTo>
                  <a:lnTo>
                    <a:pt x="1" y="11876"/>
                  </a:lnTo>
                  <a:lnTo>
                    <a:pt x="1" y="12007"/>
                  </a:lnTo>
                  <a:lnTo>
                    <a:pt x="9" y="12139"/>
                  </a:lnTo>
                  <a:lnTo>
                    <a:pt x="26" y="12270"/>
                  </a:lnTo>
                  <a:lnTo>
                    <a:pt x="43" y="12402"/>
                  </a:lnTo>
                  <a:lnTo>
                    <a:pt x="204" y="13190"/>
                  </a:lnTo>
                  <a:lnTo>
                    <a:pt x="366" y="13979"/>
                  </a:lnTo>
                  <a:lnTo>
                    <a:pt x="536" y="14768"/>
                  </a:lnTo>
                  <a:lnTo>
                    <a:pt x="714" y="15469"/>
                  </a:lnTo>
                  <a:lnTo>
                    <a:pt x="892" y="16214"/>
                  </a:lnTo>
                  <a:lnTo>
                    <a:pt x="1071" y="16871"/>
                  </a:lnTo>
                  <a:lnTo>
                    <a:pt x="1257" y="17529"/>
                  </a:lnTo>
                  <a:lnTo>
                    <a:pt x="1444" y="18186"/>
                  </a:lnTo>
                  <a:lnTo>
                    <a:pt x="1631" y="18799"/>
                  </a:lnTo>
                  <a:lnTo>
                    <a:pt x="1826" y="19369"/>
                  </a:lnTo>
                  <a:lnTo>
                    <a:pt x="2021" y="19939"/>
                  </a:lnTo>
                  <a:lnTo>
                    <a:pt x="2217" y="20465"/>
                  </a:lnTo>
                  <a:lnTo>
                    <a:pt x="2421" y="20990"/>
                  </a:lnTo>
                  <a:lnTo>
                    <a:pt x="2624" y="21472"/>
                  </a:lnTo>
                  <a:lnTo>
                    <a:pt x="2828" y="21911"/>
                  </a:lnTo>
                  <a:lnTo>
                    <a:pt x="3040" y="22349"/>
                  </a:lnTo>
                  <a:lnTo>
                    <a:pt x="3253" y="22743"/>
                  </a:lnTo>
                  <a:lnTo>
                    <a:pt x="3465" y="23094"/>
                  </a:lnTo>
                  <a:lnTo>
                    <a:pt x="3677" y="23444"/>
                  </a:lnTo>
                  <a:lnTo>
                    <a:pt x="3889" y="23751"/>
                  </a:lnTo>
                  <a:lnTo>
                    <a:pt x="4110" y="24058"/>
                  </a:lnTo>
                  <a:lnTo>
                    <a:pt x="4322" y="24321"/>
                  </a:lnTo>
                  <a:lnTo>
                    <a:pt x="4543" y="24540"/>
                  </a:lnTo>
                  <a:lnTo>
                    <a:pt x="4764" y="24759"/>
                  </a:lnTo>
                  <a:lnTo>
                    <a:pt x="4985" y="24890"/>
                  </a:lnTo>
                  <a:lnTo>
                    <a:pt x="5214" y="25066"/>
                  </a:lnTo>
                  <a:lnTo>
                    <a:pt x="5435" y="25153"/>
                  </a:lnTo>
                  <a:lnTo>
                    <a:pt x="5655" y="25241"/>
                  </a:lnTo>
                  <a:lnTo>
                    <a:pt x="5885" y="25285"/>
                  </a:lnTo>
                  <a:lnTo>
                    <a:pt x="6335" y="25285"/>
                  </a:lnTo>
                  <a:lnTo>
                    <a:pt x="6555" y="25241"/>
                  </a:lnTo>
                  <a:lnTo>
                    <a:pt x="6589" y="25197"/>
                  </a:lnTo>
                  <a:lnTo>
                    <a:pt x="6615" y="25153"/>
                  </a:lnTo>
                  <a:lnTo>
                    <a:pt x="6640" y="25066"/>
                  </a:lnTo>
                  <a:lnTo>
                    <a:pt x="6666" y="24934"/>
                  </a:lnTo>
                  <a:lnTo>
                    <a:pt x="6683" y="24803"/>
                  </a:lnTo>
                  <a:lnTo>
                    <a:pt x="6691" y="24671"/>
                  </a:lnTo>
                  <a:lnTo>
                    <a:pt x="6691" y="24540"/>
                  </a:lnTo>
                  <a:lnTo>
                    <a:pt x="6691" y="24365"/>
                  </a:lnTo>
                  <a:lnTo>
                    <a:pt x="6649" y="23532"/>
                  </a:lnTo>
                  <a:lnTo>
                    <a:pt x="6606" y="22699"/>
                  </a:lnTo>
                  <a:lnTo>
                    <a:pt x="6581" y="21823"/>
                  </a:lnTo>
                  <a:lnTo>
                    <a:pt x="6564" y="20947"/>
                  </a:lnTo>
                  <a:lnTo>
                    <a:pt x="6564" y="20508"/>
                  </a:lnTo>
                  <a:lnTo>
                    <a:pt x="6572" y="20070"/>
                  </a:lnTo>
                  <a:lnTo>
                    <a:pt x="6589" y="19632"/>
                  </a:lnTo>
                  <a:lnTo>
                    <a:pt x="6606" y="19238"/>
                  </a:lnTo>
                  <a:lnTo>
                    <a:pt x="6632" y="18799"/>
                  </a:lnTo>
                  <a:lnTo>
                    <a:pt x="6666" y="18405"/>
                  </a:lnTo>
                  <a:lnTo>
                    <a:pt x="6708" y="18055"/>
                  </a:lnTo>
                  <a:lnTo>
                    <a:pt x="6759" y="17660"/>
                  </a:lnTo>
                  <a:lnTo>
                    <a:pt x="6844" y="17178"/>
                  </a:lnTo>
                  <a:lnTo>
                    <a:pt x="6938" y="16652"/>
                  </a:lnTo>
                  <a:lnTo>
                    <a:pt x="7022" y="16126"/>
                  </a:lnTo>
                  <a:lnTo>
                    <a:pt x="7056" y="15864"/>
                  </a:lnTo>
                  <a:lnTo>
                    <a:pt x="7090" y="15557"/>
                  </a:lnTo>
                  <a:lnTo>
                    <a:pt x="7124" y="15250"/>
                  </a:lnTo>
                  <a:lnTo>
                    <a:pt x="7141" y="14943"/>
                  </a:lnTo>
                  <a:lnTo>
                    <a:pt x="7175" y="14286"/>
                  </a:lnTo>
                  <a:lnTo>
                    <a:pt x="7184" y="13585"/>
                  </a:lnTo>
                  <a:lnTo>
                    <a:pt x="7184" y="12928"/>
                  </a:lnTo>
                  <a:lnTo>
                    <a:pt x="7175" y="12489"/>
                  </a:lnTo>
                  <a:lnTo>
                    <a:pt x="7158" y="12051"/>
                  </a:lnTo>
                  <a:lnTo>
                    <a:pt x="7116" y="11175"/>
                  </a:lnTo>
                  <a:lnTo>
                    <a:pt x="7022" y="9466"/>
                  </a:lnTo>
                  <a:lnTo>
                    <a:pt x="6988" y="8633"/>
                  </a:lnTo>
                  <a:lnTo>
                    <a:pt x="6971" y="8195"/>
                  </a:lnTo>
                  <a:lnTo>
                    <a:pt x="6963" y="7757"/>
                  </a:lnTo>
                  <a:lnTo>
                    <a:pt x="6963" y="7362"/>
                  </a:lnTo>
                  <a:lnTo>
                    <a:pt x="6963" y="6924"/>
                  </a:lnTo>
                  <a:lnTo>
                    <a:pt x="6971" y="6486"/>
                  </a:lnTo>
                  <a:lnTo>
                    <a:pt x="6997" y="6004"/>
                  </a:lnTo>
                  <a:lnTo>
                    <a:pt x="7039" y="5303"/>
                  </a:lnTo>
                  <a:lnTo>
                    <a:pt x="7082" y="4602"/>
                  </a:lnTo>
                  <a:lnTo>
                    <a:pt x="7133" y="3901"/>
                  </a:lnTo>
                  <a:lnTo>
                    <a:pt x="7167" y="3200"/>
                  </a:lnTo>
                  <a:lnTo>
                    <a:pt x="7184" y="2498"/>
                  </a:lnTo>
                  <a:lnTo>
                    <a:pt x="7192" y="2148"/>
                  </a:lnTo>
                  <a:lnTo>
                    <a:pt x="7192" y="1797"/>
                  </a:lnTo>
                  <a:lnTo>
                    <a:pt x="7184" y="1403"/>
                  </a:lnTo>
                  <a:lnTo>
                    <a:pt x="7167" y="1052"/>
                  </a:lnTo>
                  <a:lnTo>
                    <a:pt x="7141" y="702"/>
                  </a:lnTo>
                  <a:lnTo>
                    <a:pt x="7107" y="307"/>
                  </a:lnTo>
                  <a:lnTo>
                    <a:pt x="7099" y="176"/>
                  </a:lnTo>
                  <a:lnTo>
                    <a:pt x="7073" y="88"/>
                  </a:lnTo>
                  <a:lnTo>
                    <a:pt x="7056" y="1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119;p66">
              <a:extLst>
                <a:ext uri="{FF2B5EF4-FFF2-40B4-BE49-F238E27FC236}">
                  <a16:creationId xmlns:a16="http://schemas.microsoft.com/office/drawing/2014/main" id="{122B763D-79C0-4E0E-8310-0E07E82F5957}"/>
                </a:ext>
              </a:extLst>
            </p:cNvPr>
            <p:cNvSpPr/>
            <p:nvPr/>
          </p:nvSpPr>
          <p:spPr>
            <a:xfrm rot="10800000" flipH="1">
              <a:off x="2611706" y="7190896"/>
              <a:ext cx="70885" cy="52375"/>
            </a:xfrm>
            <a:custGeom>
              <a:avLst/>
              <a:gdLst/>
              <a:ahLst/>
              <a:cxnLst/>
              <a:rect l="l" t="t" r="r" b="b"/>
              <a:pathLst>
                <a:path w="7507" h="19238" extrusionOk="0">
                  <a:moveTo>
                    <a:pt x="985" y="0"/>
                  </a:moveTo>
                  <a:lnTo>
                    <a:pt x="960" y="44"/>
                  </a:lnTo>
                  <a:lnTo>
                    <a:pt x="926" y="219"/>
                  </a:lnTo>
                  <a:lnTo>
                    <a:pt x="909" y="438"/>
                  </a:lnTo>
                  <a:lnTo>
                    <a:pt x="900" y="701"/>
                  </a:lnTo>
                  <a:lnTo>
                    <a:pt x="917" y="964"/>
                  </a:lnTo>
                  <a:lnTo>
                    <a:pt x="926" y="1096"/>
                  </a:lnTo>
                  <a:lnTo>
                    <a:pt x="943" y="1183"/>
                  </a:lnTo>
                  <a:lnTo>
                    <a:pt x="968" y="1315"/>
                  </a:lnTo>
                  <a:lnTo>
                    <a:pt x="994" y="1359"/>
                  </a:lnTo>
                  <a:lnTo>
                    <a:pt x="994" y="1402"/>
                  </a:lnTo>
                  <a:lnTo>
                    <a:pt x="994" y="1446"/>
                  </a:lnTo>
                  <a:lnTo>
                    <a:pt x="994" y="1665"/>
                  </a:lnTo>
                  <a:lnTo>
                    <a:pt x="951" y="2279"/>
                  </a:lnTo>
                  <a:lnTo>
                    <a:pt x="909" y="2892"/>
                  </a:lnTo>
                  <a:lnTo>
                    <a:pt x="875" y="3243"/>
                  </a:lnTo>
                  <a:lnTo>
                    <a:pt x="816" y="3681"/>
                  </a:lnTo>
                  <a:lnTo>
                    <a:pt x="756" y="4119"/>
                  </a:lnTo>
                  <a:lnTo>
                    <a:pt x="620" y="4952"/>
                  </a:lnTo>
                  <a:lnTo>
                    <a:pt x="484" y="5697"/>
                  </a:lnTo>
                  <a:lnTo>
                    <a:pt x="349" y="6486"/>
                  </a:lnTo>
                  <a:lnTo>
                    <a:pt x="221" y="7274"/>
                  </a:lnTo>
                  <a:lnTo>
                    <a:pt x="162" y="7713"/>
                  </a:lnTo>
                  <a:lnTo>
                    <a:pt x="119" y="8151"/>
                  </a:lnTo>
                  <a:lnTo>
                    <a:pt x="68" y="8633"/>
                  </a:lnTo>
                  <a:lnTo>
                    <a:pt x="34" y="9159"/>
                  </a:lnTo>
                  <a:lnTo>
                    <a:pt x="17" y="9641"/>
                  </a:lnTo>
                  <a:lnTo>
                    <a:pt x="0" y="10166"/>
                  </a:lnTo>
                  <a:lnTo>
                    <a:pt x="0" y="10692"/>
                  </a:lnTo>
                  <a:lnTo>
                    <a:pt x="17" y="11174"/>
                  </a:lnTo>
                  <a:lnTo>
                    <a:pt x="34" y="11700"/>
                  </a:lnTo>
                  <a:lnTo>
                    <a:pt x="68" y="12226"/>
                  </a:lnTo>
                  <a:lnTo>
                    <a:pt x="136" y="12927"/>
                  </a:lnTo>
                  <a:lnTo>
                    <a:pt x="196" y="13628"/>
                  </a:lnTo>
                  <a:lnTo>
                    <a:pt x="264" y="14329"/>
                  </a:lnTo>
                  <a:lnTo>
                    <a:pt x="315" y="15074"/>
                  </a:lnTo>
                  <a:lnTo>
                    <a:pt x="340" y="15513"/>
                  </a:lnTo>
                  <a:lnTo>
                    <a:pt x="357" y="15951"/>
                  </a:lnTo>
                  <a:lnTo>
                    <a:pt x="374" y="16783"/>
                  </a:lnTo>
                  <a:lnTo>
                    <a:pt x="374" y="17660"/>
                  </a:lnTo>
                  <a:lnTo>
                    <a:pt x="357" y="18536"/>
                  </a:lnTo>
                  <a:lnTo>
                    <a:pt x="357" y="18711"/>
                  </a:lnTo>
                  <a:lnTo>
                    <a:pt x="366" y="18843"/>
                  </a:lnTo>
                  <a:lnTo>
                    <a:pt x="391" y="18974"/>
                  </a:lnTo>
                  <a:lnTo>
                    <a:pt x="408" y="19106"/>
                  </a:lnTo>
                  <a:lnTo>
                    <a:pt x="442" y="19193"/>
                  </a:lnTo>
                  <a:lnTo>
                    <a:pt x="467" y="19237"/>
                  </a:lnTo>
                  <a:lnTo>
                    <a:pt x="527" y="19237"/>
                  </a:lnTo>
                  <a:lnTo>
                    <a:pt x="765" y="18887"/>
                  </a:lnTo>
                  <a:lnTo>
                    <a:pt x="1002" y="18624"/>
                  </a:lnTo>
                  <a:lnTo>
                    <a:pt x="1249" y="18448"/>
                  </a:lnTo>
                  <a:lnTo>
                    <a:pt x="1486" y="18317"/>
                  </a:lnTo>
                  <a:lnTo>
                    <a:pt x="1979" y="18054"/>
                  </a:lnTo>
                  <a:lnTo>
                    <a:pt x="2225" y="17923"/>
                  </a:lnTo>
                  <a:lnTo>
                    <a:pt x="2463" y="17747"/>
                  </a:lnTo>
                  <a:lnTo>
                    <a:pt x="2700" y="17528"/>
                  </a:lnTo>
                  <a:lnTo>
                    <a:pt x="2930" y="17221"/>
                  </a:lnTo>
                  <a:lnTo>
                    <a:pt x="3150" y="16827"/>
                  </a:lnTo>
                  <a:lnTo>
                    <a:pt x="3363" y="16389"/>
                  </a:lnTo>
                  <a:lnTo>
                    <a:pt x="3567" y="15907"/>
                  </a:lnTo>
                  <a:lnTo>
                    <a:pt x="3779" y="15337"/>
                  </a:lnTo>
                  <a:lnTo>
                    <a:pt x="3983" y="14768"/>
                  </a:lnTo>
                  <a:lnTo>
                    <a:pt x="4186" y="14110"/>
                  </a:lnTo>
                  <a:lnTo>
                    <a:pt x="6012" y="8414"/>
                  </a:lnTo>
                  <a:lnTo>
                    <a:pt x="6411" y="7231"/>
                  </a:lnTo>
                  <a:lnTo>
                    <a:pt x="6606" y="6661"/>
                  </a:lnTo>
                  <a:lnTo>
                    <a:pt x="6810" y="6004"/>
                  </a:lnTo>
                  <a:lnTo>
                    <a:pt x="6997" y="5302"/>
                  </a:lnTo>
                  <a:lnTo>
                    <a:pt x="7175" y="4558"/>
                  </a:lnTo>
                  <a:lnTo>
                    <a:pt x="7260" y="4163"/>
                  </a:lnTo>
                  <a:lnTo>
                    <a:pt x="7336" y="3769"/>
                  </a:lnTo>
                  <a:lnTo>
                    <a:pt x="7413" y="3331"/>
                  </a:lnTo>
                  <a:lnTo>
                    <a:pt x="7481" y="2849"/>
                  </a:lnTo>
                  <a:lnTo>
                    <a:pt x="7498" y="2717"/>
                  </a:lnTo>
                  <a:lnTo>
                    <a:pt x="7506" y="2586"/>
                  </a:lnTo>
                  <a:lnTo>
                    <a:pt x="7506" y="2454"/>
                  </a:lnTo>
                  <a:lnTo>
                    <a:pt x="7498" y="2323"/>
                  </a:lnTo>
                  <a:lnTo>
                    <a:pt x="7481" y="2104"/>
                  </a:lnTo>
                  <a:lnTo>
                    <a:pt x="7438" y="1972"/>
                  </a:lnTo>
                  <a:lnTo>
                    <a:pt x="7396" y="1841"/>
                  </a:lnTo>
                  <a:lnTo>
                    <a:pt x="7345" y="1841"/>
                  </a:lnTo>
                  <a:lnTo>
                    <a:pt x="7319" y="1885"/>
                  </a:lnTo>
                  <a:lnTo>
                    <a:pt x="7294" y="1928"/>
                  </a:lnTo>
                  <a:lnTo>
                    <a:pt x="7268" y="2016"/>
                  </a:lnTo>
                  <a:lnTo>
                    <a:pt x="7251" y="2147"/>
                  </a:lnTo>
                  <a:lnTo>
                    <a:pt x="7175" y="2629"/>
                  </a:lnTo>
                  <a:lnTo>
                    <a:pt x="7099" y="3068"/>
                  </a:lnTo>
                  <a:lnTo>
                    <a:pt x="7014" y="3462"/>
                  </a:lnTo>
                  <a:lnTo>
                    <a:pt x="6920" y="3856"/>
                  </a:lnTo>
                  <a:lnTo>
                    <a:pt x="6733" y="4558"/>
                  </a:lnTo>
                  <a:lnTo>
                    <a:pt x="6538" y="5215"/>
                  </a:lnTo>
                  <a:lnTo>
                    <a:pt x="5689" y="7800"/>
                  </a:lnTo>
                  <a:lnTo>
                    <a:pt x="3983" y="13146"/>
                  </a:lnTo>
                  <a:lnTo>
                    <a:pt x="3779" y="13804"/>
                  </a:lnTo>
                  <a:lnTo>
                    <a:pt x="3575" y="14417"/>
                  </a:lnTo>
                  <a:lnTo>
                    <a:pt x="3363" y="14943"/>
                  </a:lnTo>
                  <a:lnTo>
                    <a:pt x="3252" y="15206"/>
                  </a:lnTo>
                  <a:lnTo>
                    <a:pt x="3150" y="15469"/>
                  </a:lnTo>
                  <a:lnTo>
                    <a:pt x="3032" y="15644"/>
                  </a:lnTo>
                  <a:lnTo>
                    <a:pt x="2913" y="15863"/>
                  </a:lnTo>
                  <a:lnTo>
                    <a:pt x="2675" y="16170"/>
                  </a:lnTo>
                  <a:lnTo>
                    <a:pt x="2437" y="16389"/>
                  </a:lnTo>
                  <a:lnTo>
                    <a:pt x="2200" y="16564"/>
                  </a:lnTo>
                  <a:lnTo>
                    <a:pt x="1758" y="16783"/>
                  </a:lnTo>
                  <a:lnTo>
                    <a:pt x="1317" y="17002"/>
                  </a:lnTo>
                  <a:lnTo>
                    <a:pt x="1104" y="17178"/>
                  </a:lnTo>
                  <a:lnTo>
                    <a:pt x="883" y="17353"/>
                  </a:lnTo>
                  <a:lnTo>
                    <a:pt x="671" y="17572"/>
                  </a:lnTo>
                  <a:lnTo>
                    <a:pt x="646" y="17609"/>
                  </a:lnTo>
                  <a:lnTo>
                    <a:pt x="637" y="16739"/>
                  </a:lnTo>
                  <a:lnTo>
                    <a:pt x="620" y="15819"/>
                  </a:lnTo>
                  <a:lnTo>
                    <a:pt x="586" y="14899"/>
                  </a:lnTo>
                  <a:lnTo>
                    <a:pt x="561" y="14505"/>
                  </a:lnTo>
                  <a:lnTo>
                    <a:pt x="527" y="14110"/>
                  </a:lnTo>
                  <a:lnTo>
                    <a:pt x="459" y="13322"/>
                  </a:lnTo>
                  <a:lnTo>
                    <a:pt x="391" y="12577"/>
                  </a:lnTo>
                  <a:lnTo>
                    <a:pt x="323" y="11788"/>
                  </a:lnTo>
                  <a:lnTo>
                    <a:pt x="306" y="11437"/>
                  </a:lnTo>
                  <a:lnTo>
                    <a:pt x="289" y="11087"/>
                  </a:lnTo>
                  <a:lnTo>
                    <a:pt x="281" y="10780"/>
                  </a:lnTo>
                  <a:lnTo>
                    <a:pt x="272" y="10473"/>
                  </a:lnTo>
                  <a:lnTo>
                    <a:pt x="281" y="10166"/>
                  </a:lnTo>
                  <a:lnTo>
                    <a:pt x="289" y="9860"/>
                  </a:lnTo>
                  <a:lnTo>
                    <a:pt x="315" y="9246"/>
                  </a:lnTo>
                  <a:lnTo>
                    <a:pt x="366" y="8720"/>
                  </a:lnTo>
                  <a:lnTo>
                    <a:pt x="433" y="8151"/>
                  </a:lnTo>
                  <a:lnTo>
                    <a:pt x="510" y="7625"/>
                  </a:lnTo>
                  <a:lnTo>
                    <a:pt x="595" y="7099"/>
                  </a:lnTo>
                  <a:lnTo>
                    <a:pt x="748" y="6267"/>
                  </a:lnTo>
                  <a:lnTo>
                    <a:pt x="900" y="5390"/>
                  </a:lnTo>
                  <a:lnTo>
                    <a:pt x="968" y="4952"/>
                  </a:lnTo>
                  <a:lnTo>
                    <a:pt x="1036" y="4470"/>
                  </a:lnTo>
                  <a:lnTo>
                    <a:pt x="1096" y="3988"/>
                  </a:lnTo>
                  <a:lnTo>
                    <a:pt x="1147" y="3462"/>
                  </a:lnTo>
                  <a:lnTo>
                    <a:pt x="1189" y="3024"/>
                  </a:lnTo>
                  <a:lnTo>
                    <a:pt x="1215" y="2542"/>
                  </a:lnTo>
                  <a:lnTo>
                    <a:pt x="1240" y="2060"/>
                  </a:lnTo>
                  <a:lnTo>
                    <a:pt x="1249" y="1578"/>
                  </a:lnTo>
                  <a:lnTo>
                    <a:pt x="1240" y="1315"/>
                  </a:lnTo>
                  <a:lnTo>
                    <a:pt x="1240" y="1096"/>
                  </a:lnTo>
                  <a:lnTo>
                    <a:pt x="1223" y="877"/>
                  </a:lnTo>
                  <a:lnTo>
                    <a:pt x="1206" y="658"/>
                  </a:lnTo>
                  <a:lnTo>
                    <a:pt x="1181" y="482"/>
                  </a:lnTo>
                  <a:lnTo>
                    <a:pt x="1147" y="307"/>
                  </a:lnTo>
                  <a:lnTo>
                    <a:pt x="1113" y="176"/>
                  </a:lnTo>
                  <a:lnTo>
                    <a:pt x="1062" y="44"/>
                  </a:lnTo>
                  <a:lnTo>
                    <a:pt x="1036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120;p66">
              <a:extLst>
                <a:ext uri="{FF2B5EF4-FFF2-40B4-BE49-F238E27FC236}">
                  <a16:creationId xmlns:a16="http://schemas.microsoft.com/office/drawing/2014/main" id="{767EE055-6A90-4022-B735-6F6497984CA4}"/>
                </a:ext>
              </a:extLst>
            </p:cNvPr>
            <p:cNvSpPr/>
            <p:nvPr/>
          </p:nvSpPr>
          <p:spPr>
            <a:xfrm rot="10800000" flipH="1">
              <a:off x="2625898" y="7148296"/>
              <a:ext cx="51074" cy="47840"/>
            </a:xfrm>
            <a:custGeom>
              <a:avLst/>
              <a:gdLst/>
              <a:ahLst/>
              <a:cxnLst/>
              <a:rect l="l" t="t" r="r" b="b"/>
              <a:pathLst>
                <a:path w="5409" h="17572" extrusionOk="0">
                  <a:moveTo>
                    <a:pt x="136" y="0"/>
                  </a:moveTo>
                  <a:lnTo>
                    <a:pt x="85" y="88"/>
                  </a:lnTo>
                  <a:lnTo>
                    <a:pt x="68" y="132"/>
                  </a:lnTo>
                  <a:lnTo>
                    <a:pt x="51" y="263"/>
                  </a:lnTo>
                  <a:lnTo>
                    <a:pt x="43" y="351"/>
                  </a:lnTo>
                  <a:lnTo>
                    <a:pt x="34" y="526"/>
                  </a:lnTo>
                  <a:lnTo>
                    <a:pt x="9" y="1884"/>
                  </a:lnTo>
                  <a:lnTo>
                    <a:pt x="0" y="2586"/>
                  </a:lnTo>
                  <a:lnTo>
                    <a:pt x="0" y="3287"/>
                  </a:lnTo>
                  <a:lnTo>
                    <a:pt x="17" y="3944"/>
                  </a:lnTo>
                  <a:lnTo>
                    <a:pt x="43" y="4601"/>
                  </a:lnTo>
                  <a:lnTo>
                    <a:pt x="68" y="4952"/>
                  </a:lnTo>
                  <a:lnTo>
                    <a:pt x="94" y="5259"/>
                  </a:lnTo>
                  <a:lnTo>
                    <a:pt x="128" y="5565"/>
                  </a:lnTo>
                  <a:lnTo>
                    <a:pt x="170" y="5872"/>
                  </a:lnTo>
                  <a:lnTo>
                    <a:pt x="238" y="6266"/>
                  </a:lnTo>
                  <a:lnTo>
                    <a:pt x="314" y="6617"/>
                  </a:lnTo>
                  <a:lnTo>
                    <a:pt x="399" y="6924"/>
                  </a:lnTo>
                  <a:lnTo>
                    <a:pt x="501" y="7143"/>
                  </a:lnTo>
                  <a:lnTo>
                    <a:pt x="569" y="7230"/>
                  </a:lnTo>
                  <a:lnTo>
                    <a:pt x="637" y="7274"/>
                  </a:lnTo>
                  <a:lnTo>
                    <a:pt x="781" y="7362"/>
                  </a:lnTo>
                  <a:lnTo>
                    <a:pt x="849" y="7406"/>
                  </a:lnTo>
                  <a:lnTo>
                    <a:pt x="917" y="7493"/>
                  </a:lnTo>
                  <a:lnTo>
                    <a:pt x="977" y="7669"/>
                  </a:lnTo>
                  <a:lnTo>
                    <a:pt x="1036" y="7932"/>
                  </a:lnTo>
                  <a:lnTo>
                    <a:pt x="1104" y="8326"/>
                  </a:lnTo>
                  <a:lnTo>
                    <a:pt x="1155" y="8808"/>
                  </a:lnTo>
                  <a:lnTo>
                    <a:pt x="1206" y="9290"/>
                  </a:lnTo>
                  <a:lnTo>
                    <a:pt x="1248" y="9816"/>
                  </a:lnTo>
                  <a:lnTo>
                    <a:pt x="1291" y="10342"/>
                  </a:lnTo>
                  <a:lnTo>
                    <a:pt x="1333" y="10824"/>
                  </a:lnTo>
                  <a:lnTo>
                    <a:pt x="1384" y="11306"/>
                  </a:lnTo>
                  <a:lnTo>
                    <a:pt x="1444" y="11744"/>
                  </a:lnTo>
                  <a:lnTo>
                    <a:pt x="1529" y="12182"/>
                  </a:lnTo>
                  <a:lnTo>
                    <a:pt x="1622" y="12533"/>
                  </a:lnTo>
                  <a:lnTo>
                    <a:pt x="1724" y="12796"/>
                  </a:lnTo>
                  <a:lnTo>
                    <a:pt x="1826" y="12971"/>
                  </a:lnTo>
                  <a:lnTo>
                    <a:pt x="1945" y="13102"/>
                  </a:lnTo>
                  <a:lnTo>
                    <a:pt x="2055" y="13146"/>
                  </a:lnTo>
                  <a:lnTo>
                    <a:pt x="2174" y="13190"/>
                  </a:lnTo>
                  <a:lnTo>
                    <a:pt x="2284" y="13146"/>
                  </a:lnTo>
                  <a:lnTo>
                    <a:pt x="2446" y="13058"/>
                  </a:lnTo>
                  <a:lnTo>
                    <a:pt x="2598" y="12927"/>
                  </a:lnTo>
                  <a:lnTo>
                    <a:pt x="2760" y="12839"/>
                  </a:lnTo>
                  <a:lnTo>
                    <a:pt x="2913" y="12839"/>
                  </a:lnTo>
                  <a:lnTo>
                    <a:pt x="2997" y="12883"/>
                  </a:lnTo>
                  <a:lnTo>
                    <a:pt x="3065" y="12971"/>
                  </a:lnTo>
                  <a:lnTo>
                    <a:pt x="3125" y="13146"/>
                  </a:lnTo>
                  <a:lnTo>
                    <a:pt x="3167" y="13365"/>
                  </a:lnTo>
                  <a:lnTo>
                    <a:pt x="3210" y="13628"/>
                  </a:lnTo>
                  <a:lnTo>
                    <a:pt x="3244" y="13935"/>
                  </a:lnTo>
                  <a:lnTo>
                    <a:pt x="3269" y="14242"/>
                  </a:lnTo>
                  <a:lnTo>
                    <a:pt x="3295" y="14636"/>
                  </a:lnTo>
                  <a:lnTo>
                    <a:pt x="3354" y="15600"/>
                  </a:lnTo>
                  <a:lnTo>
                    <a:pt x="3397" y="16038"/>
                  </a:lnTo>
                  <a:lnTo>
                    <a:pt x="3439" y="16476"/>
                  </a:lnTo>
                  <a:lnTo>
                    <a:pt x="3498" y="16871"/>
                  </a:lnTo>
                  <a:lnTo>
                    <a:pt x="3566" y="17178"/>
                  </a:lnTo>
                  <a:lnTo>
                    <a:pt x="3609" y="17309"/>
                  </a:lnTo>
                  <a:lnTo>
                    <a:pt x="3651" y="17397"/>
                  </a:lnTo>
                  <a:lnTo>
                    <a:pt x="3694" y="17484"/>
                  </a:lnTo>
                  <a:lnTo>
                    <a:pt x="3753" y="17572"/>
                  </a:lnTo>
                  <a:lnTo>
                    <a:pt x="3880" y="17572"/>
                  </a:lnTo>
                  <a:lnTo>
                    <a:pt x="3940" y="17528"/>
                  </a:lnTo>
                  <a:lnTo>
                    <a:pt x="3999" y="17484"/>
                  </a:lnTo>
                  <a:lnTo>
                    <a:pt x="4067" y="17397"/>
                  </a:lnTo>
                  <a:lnTo>
                    <a:pt x="4127" y="17265"/>
                  </a:lnTo>
                  <a:lnTo>
                    <a:pt x="4246" y="16915"/>
                  </a:lnTo>
                  <a:lnTo>
                    <a:pt x="4356" y="16564"/>
                  </a:lnTo>
                  <a:lnTo>
                    <a:pt x="4466" y="16170"/>
                  </a:lnTo>
                  <a:lnTo>
                    <a:pt x="4670" y="15337"/>
                  </a:lnTo>
                  <a:lnTo>
                    <a:pt x="4882" y="14505"/>
                  </a:lnTo>
                  <a:lnTo>
                    <a:pt x="4976" y="14023"/>
                  </a:lnTo>
                  <a:lnTo>
                    <a:pt x="5069" y="13540"/>
                  </a:lnTo>
                  <a:lnTo>
                    <a:pt x="5163" y="13058"/>
                  </a:lnTo>
                  <a:lnTo>
                    <a:pt x="5239" y="12489"/>
                  </a:lnTo>
                  <a:lnTo>
                    <a:pt x="5324" y="11963"/>
                  </a:lnTo>
                  <a:lnTo>
                    <a:pt x="5392" y="11349"/>
                  </a:lnTo>
                  <a:lnTo>
                    <a:pt x="5400" y="11218"/>
                  </a:lnTo>
                  <a:lnTo>
                    <a:pt x="5409" y="11043"/>
                  </a:lnTo>
                  <a:lnTo>
                    <a:pt x="5409" y="10911"/>
                  </a:lnTo>
                  <a:lnTo>
                    <a:pt x="5400" y="10780"/>
                  </a:lnTo>
                  <a:lnTo>
                    <a:pt x="5375" y="10561"/>
                  </a:lnTo>
                  <a:lnTo>
                    <a:pt x="5332" y="10429"/>
                  </a:lnTo>
                  <a:lnTo>
                    <a:pt x="5290" y="10342"/>
                  </a:lnTo>
                  <a:lnTo>
                    <a:pt x="5214" y="10342"/>
                  </a:lnTo>
                  <a:lnTo>
                    <a:pt x="5197" y="10429"/>
                  </a:lnTo>
                  <a:lnTo>
                    <a:pt x="5171" y="10517"/>
                  </a:lnTo>
                  <a:lnTo>
                    <a:pt x="5154" y="10648"/>
                  </a:lnTo>
                  <a:lnTo>
                    <a:pt x="5086" y="11218"/>
                  </a:lnTo>
                  <a:lnTo>
                    <a:pt x="5018" y="11788"/>
                  </a:lnTo>
                  <a:lnTo>
                    <a:pt x="4933" y="12270"/>
                  </a:lnTo>
                  <a:lnTo>
                    <a:pt x="4848" y="12752"/>
                  </a:lnTo>
                  <a:lnTo>
                    <a:pt x="4755" y="13234"/>
                  </a:lnTo>
                  <a:lnTo>
                    <a:pt x="4653" y="13672"/>
                  </a:lnTo>
                  <a:lnTo>
                    <a:pt x="4449" y="14505"/>
                  </a:lnTo>
                  <a:lnTo>
                    <a:pt x="4246" y="15249"/>
                  </a:lnTo>
                  <a:lnTo>
                    <a:pt x="4127" y="15644"/>
                  </a:lnTo>
                  <a:lnTo>
                    <a:pt x="4008" y="15951"/>
                  </a:lnTo>
                  <a:lnTo>
                    <a:pt x="3948" y="16082"/>
                  </a:lnTo>
                  <a:lnTo>
                    <a:pt x="3889" y="16126"/>
                  </a:lnTo>
                  <a:lnTo>
                    <a:pt x="3838" y="16170"/>
                  </a:lnTo>
                  <a:lnTo>
                    <a:pt x="3779" y="16126"/>
                  </a:lnTo>
                  <a:lnTo>
                    <a:pt x="3728" y="15994"/>
                  </a:lnTo>
                  <a:lnTo>
                    <a:pt x="3685" y="15819"/>
                  </a:lnTo>
                  <a:lnTo>
                    <a:pt x="3643" y="15556"/>
                  </a:lnTo>
                  <a:lnTo>
                    <a:pt x="3609" y="15206"/>
                  </a:lnTo>
                  <a:lnTo>
                    <a:pt x="3575" y="14811"/>
                  </a:lnTo>
                  <a:lnTo>
                    <a:pt x="3558" y="14417"/>
                  </a:lnTo>
                  <a:lnTo>
                    <a:pt x="3507" y="13628"/>
                  </a:lnTo>
                  <a:lnTo>
                    <a:pt x="3481" y="13278"/>
                  </a:lnTo>
                  <a:lnTo>
                    <a:pt x="3447" y="12883"/>
                  </a:lnTo>
                  <a:lnTo>
                    <a:pt x="3405" y="12576"/>
                  </a:lnTo>
                  <a:lnTo>
                    <a:pt x="3346" y="12226"/>
                  </a:lnTo>
                  <a:lnTo>
                    <a:pt x="3303" y="12051"/>
                  </a:lnTo>
                  <a:lnTo>
                    <a:pt x="3261" y="11919"/>
                  </a:lnTo>
                  <a:lnTo>
                    <a:pt x="3176" y="11700"/>
                  </a:lnTo>
                  <a:lnTo>
                    <a:pt x="3074" y="11525"/>
                  </a:lnTo>
                  <a:lnTo>
                    <a:pt x="2972" y="11481"/>
                  </a:lnTo>
                  <a:lnTo>
                    <a:pt x="2870" y="11437"/>
                  </a:lnTo>
                  <a:lnTo>
                    <a:pt x="2760" y="11481"/>
                  </a:lnTo>
                  <a:lnTo>
                    <a:pt x="2564" y="11569"/>
                  </a:lnTo>
                  <a:lnTo>
                    <a:pt x="2301" y="11744"/>
                  </a:lnTo>
                  <a:lnTo>
                    <a:pt x="2165" y="11788"/>
                  </a:lnTo>
                  <a:lnTo>
                    <a:pt x="2030" y="11744"/>
                  </a:lnTo>
                  <a:lnTo>
                    <a:pt x="1970" y="11700"/>
                  </a:lnTo>
                  <a:lnTo>
                    <a:pt x="1902" y="11656"/>
                  </a:lnTo>
                  <a:lnTo>
                    <a:pt x="1843" y="11525"/>
                  </a:lnTo>
                  <a:lnTo>
                    <a:pt x="1792" y="11393"/>
                  </a:lnTo>
                  <a:lnTo>
                    <a:pt x="1732" y="11218"/>
                  </a:lnTo>
                  <a:lnTo>
                    <a:pt x="1681" y="11043"/>
                  </a:lnTo>
                  <a:lnTo>
                    <a:pt x="1639" y="10780"/>
                  </a:lnTo>
                  <a:lnTo>
                    <a:pt x="1597" y="10473"/>
                  </a:lnTo>
                  <a:lnTo>
                    <a:pt x="1554" y="10079"/>
                  </a:lnTo>
                  <a:lnTo>
                    <a:pt x="1512" y="9684"/>
                  </a:lnTo>
                  <a:lnTo>
                    <a:pt x="1444" y="8852"/>
                  </a:lnTo>
                  <a:lnTo>
                    <a:pt x="1376" y="8019"/>
                  </a:lnTo>
                  <a:lnTo>
                    <a:pt x="1333" y="7625"/>
                  </a:lnTo>
                  <a:lnTo>
                    <a:pt x="1282" y="7274"/>
                  </a:lnTo>
                  <a:lnTo>
                    <a:pt x="1214" y="6880"/>
                  </a:lnTo>
                  <a:lnTo>
                    <a:pt x="1138" y="6617"/>
                  </a:lnTo>
                  <a:lnTo>
                    <a:pt x="1070" y="6398"/>
                  </a:lnTo>
                  <a:lnTo>
                    <a:pt x="994" y="6223"/>
                  </a:lnTo>
                  <a:lnTo>
                    <a:pt x="909" y="6135"/>
                  </a:lnTo>
                  <a:lnTo>
                    <a:pt x="824" y="6047"/>
                  </a:lnTo>
                  <a:lnTo>
                    <a:pt x="637" y="5872"/>
                  </a:lnTo>
                  <a:lnTo>
                    <a:pt x="561" y="5784"/>
                  </a:lnTo>
                  <a:lnTo>
                    <a:pt x="501" y="5609"/>
                  </a:lnTo>
                  <a:lnTo>
                    <a:pt x="442" y="5390"/>
                  </a:lnTo>
                  <a:lnTo>
                    <a:pt x="399" y="5127"/>
                  </a:lnTo>
                  <a:lnTo>
                    <a:pt x="357" y="4864"/>
                  </a:lnTo>
                  <a:lnTo>
                    <a:pt x="323" y="4557"/>
                  </a:lnTo>
                  <a:lnTo>
                    <a:pt x="306" y="4207"/>
                  </a:lnTo>
                  <a:lnTo>
                    <a:pt x="289" y="3856"/>
                  </a:lnTo>
                  <a:lnTo>
                    <a:pt x="272" y="3506"/>
                  </a:lnTo>
                  <a:lnTo>
                    <a:pt x="272" y="3111"/>
                  </a:lnTo>
                  <a:lnTo>
                    <a:pt x="264" y="2323"/>
                  </a:lnTo>
                  <a:lnTo>
                    <a:pt x="280" y="1578"/>
                  </a:lnTo>
                  <a:lnTo>
                    <a:pt x="297" y="877"/>
                  </a:lnTo>
                  <a:lnTo>
                    <a:pt x="297" y="745"/>
                  </a:lnTo>
                  <a:lnTo>
                    <a:pt x="289" y="570"/>
                  </a:lnTo>
                  <a:lnTo>
                    <a:pt x="280" y="438"/>
                  </a:lnTo>
                  <a:lnTo>
                    <a:pt x="264" y="351"/>
                  </a:lnTo>
                  <a:lnTo>
                    <a:pt x="230" y="132"/>
                  </a:lnTo>
                  <a:lnTo>
                    <a:pt x="179" y="44"/>
                  </a:lnTo>
                  <a:lnTo>
                    <a:pt x="136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121;p66">
              <a:extLst>
                <a:ext uri="{FF2B5EF4-FFF2-40B4-BE49-F238E27FC236}">
                  <a16:creationId xmlns:a16="http://schemas.microsoft.com/office/drawing/2014/main" id="{4503E89D-AAF8-48CA-B2A6-001DF8419BC5}"/>
                </a:ext>
              </a:extLst>
            </p:cNvPr>
            <p:cNvSpPr/>
            <p:nvPr/>
          </p:nvSpPr>
          <p:spPr>
            <a:xfrm rot="10800000" flipH="1">
              <a:off x="2674725" y="7149618"/>
              <a:ext cx="8187" cy="86254"/>
            </a:xfrm>
            <a:custGeom>
              <a:avLst/>
              <a:gdLst/>
              <a:ahLst/>
              <a:cxnLst/>
              <a:rect l="l" t="t" r="r" b="b"/>
              <a:pathLst>
                <a:path w="867" h="31682" extrusionOk="0">
                  <a:moveTo>
                    <a:pt x="722" y="0"/>
                  </a:moveTo>
                  <a:lnTo>
                    <a:pt x="671" y="88"/>
                  </a:lnTo>
                  <a:lnTo>
                    <a:pt x="654" y="132"/>
                  </a:lnTo>
                  <a:lnTo>
                    <a:pt x="628" y="219"/>
                  </a:lnTo>
                  <a:lnTo>
                    <a:pt x="611" y="351"/>
                  </a:lnTo>
                  <a:lnTo>
                    <a:pt x="603" y="482"/>
                  </a:lnTo>
                  <a:lnTo>
                    <a:pt x="493" y="2366"/>
                  </a:lnTo>
                  <a:lnTo>
                    <a:pt x="391" y="4207"/>
                  </a:lnTo>
                  <a:lnTo>
                    <a:pt x="297" y="6091"/>
                  </a:lnTo>
                  <a:lnTo>
                    <a:pt x="221" y="8019"/>
                  </a:lnTo>
                  <a:lnTo>
                    <a:pt x="153" y="9903"/>
                  </a:lnTo>
                  <a:lnTo>
                    <a:pt x="102" y="11831"/>
                  </a:lnTo>
                  <a:lnTo>
                    <a:pt x="59" y="13760"/>
                  </a:lnTo>
                  <a:lnTo>
                    <a:pt x="26" y="15688"/>
                  </a:lnTo>
                  <a:lnTo>
                    <a:pt x="9" y="17616"/>
                  </a:lnTo>
                  <a:lnTo>
                    <a:pt x="0" y="19588"/>
                  </a:lnTo>
                  <a:lnTo>
                    <a:pt x="0" y="21516"/>
                  </a:lnTo>
                  <a:lnTo>
                    <a:pt x="17" y="23444"/>
                  </a:lnTo>
                  <a:lnTo>
                    <a:pt x="43" y="25372"/>
                  </a:lnTo>
                  <a:lnTo>
                    <a:pt x="76" y="27344"/>
                  </a:lnTo>
                  <a:lnTo>
                    <a:pt x="127" y="29272"/>
                  </a:lnTo>
                  <a:lnTo>
                    <a:pt x="187" y="31156"/>
                  </a:lnTo>
                  <a:lnTo>
                    <a:pt x="195" y="31331"/>
                  </a:lnTo>
                  <a:lnTo>
                    <a:pt x="204" y="31463"/>
                  </a:lnTo>
                  <a:lnTo>
                    <a:pt x="221" y="31550"/>
                  </a:lnTo>
                  <a:lnTo>
                    <a:pt x="238" y="31594"/>
                  </a:lnTo>
                  <a:lnTo>
                    <a:pt x="289" y="31682"/>
                  </a:lnTo>
                  <a:lnTo>
                    <a:pt x="331" y="31638"/>
                  </a:lnTo>
                  <a:lnTo>
                    <a:pt x="382" y="31550"/>
                  </a:lnTo>
                  <a:lnTo>
                    <a:pt x="416" y="31375"/>
                  </a:lnTo>
                  <a:lnTo>
                    <a:pt x="433" y="31244"/>
                  </a:lnTo>
                  <a:lnTo>
                    <a:pt x="442" y="31112"/>
                  </a:lnTo>
                  <a:lnTo>
                    <a:pt x="442" y="30981"/>
                  </a:lnTo>
                  <a:lnTo>
                    <a:pt x="442" y="30806"/>
                  </a:lnTo>
                  <a:lnTo>
                    <a:pt x="382" y="28921"/>
                  </a:lnTo>
                  <a:lnTo>
                    <a:pt x="340" y="27037"/>
                  </a:lnTo>
                  <a:lnTo>
                    <a:pt x="297" y="25153"/>
                  </a:lnTo>
                  <a:lnTo>
                    <a:pt x="280" y="23268"/>
                  </a:lnTo>
                  <a:lnTo>
                    <a:pt x="263" y="21384"/>
                  </a:lnTo>
                  <a:lnTo>
                    <a:pt x="263" y="19500"/>
                  </a:lnTo>
                  <a:lnTo>
                    <a:pt x="272" y="17572"/>
                  </a:lnTo>
                  <a:lnTo>
                    <a:pt x="297" y="15688"/>
                  </a:lnTo>
                  <a:lnTo>
                    <a:pt x="323" y="13803"/>
                  </a:lnTo>
                  <a:lnTo>
                    <a:pt x="365" y="11919"/>
                  </a:lnTo>
                  <a:lnTo>
                    <a:pt x="425" y="10079"/>
                  </a:lnTo>
                  <a:lnTo>
                    <a:pt x="493" y="8194"/>
                  </a:lnTo>
                  <a:lnTo>
                    <a:pt x="569" y="6354"/>
                  </a:lnTo>
                  <a:lnTo>
                    <a:pt x="654" y="4514"/>
                  </a:lnTo>
                  <a:lnTo>
                    <a:pt x="756" y="2673"/>
                  </a:lnTo>
                  <a:lnTo>
                    <a:pt x="858" y="833"/>
                  </a:lnTo>
                  <a:lnTo>
                    <a:pt x="866" y="701"/>
                  </a:lnTo>
                  <a:lnTo>
                    <a:pt x="866" y="570"/>
                  </a:lnTo>
                  <a:lnTo>
                    <a:pt x="866" y="438"/>
                  </a:lnTo>
                  <a:lnTo>
                    <a:pt x="849" y="307"/>
                  </a:lnTo>
                  <a:lnTo>
                    <a:pt x="815" y="132"/>
                  </a:lnTo>
                  <a:lnTo>
                    <a:pt x="773" y="44"/>
                  </a:lnTo>
                  <a:lnTo>
                    <a:pt x="722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122;p66">
              <a:extLst>
                <a:ext uri="{FF2B5EF4-FFF2-40B4-BE49-F238E27FC236}">
                  <a16:creationId xmlns:a16="http://schemas.microsoft.com/office/drawing/2014/main" id="{576228E6-BAF8-4095-9447-29DBD3E6E68B}"/>
                </a:ext>
              </a:extLst>
            </p:cNvPr>
            <p:cNvSpPr/>
            <p:nvPr/>
          </p:nvSpPr>
          <p:spPr>
            <a:xfrm rot="10800000" flipH="1">
              <a:off x="2676321" y="7145443"/>
              <a:ext cx="35211" cy="94966"/>
            </a:xfrm>
            <a:custGeom>
              <a:avLst/>
              <a:gdLst/>
              <a:ahLst/>
              <a:cxnLst/>
              <a:rect l="l" t="t" r="r" b="b"/>
              <a:pathLst>
                <a:path w="3729" h="34882" extrusionOk="0">
                  <a:moveTo>
                    <a:pt x="2047" y="1"/>
                  </a:moveTo>
                  <a:lnTo>
                    <a:pt x="1996" y="45"/>
                  </a:lnTo>
                  <a:lnTo>
                    <a:pt x="1954" y="132"/>
                  </a:lnTo>
                  <a:lnTo>
                    <a:pt x="1920" y="351"/>
                  </a:lnTo>
                  <a:lnTo>
                    <a:pt x="1911" y="439"/>
                  </a:lnTo>
                  <a:lnTo>
                    <a:pt x="1903" y="571"/>
                  </a:lnTo>
                  <a:lnTo>
                    <a:pt x="1903" y="702"/>
                  </a:lnTo>
                  <a:lnTo>
                    <a:pt x="1911" y="877"/>
                  </a:lnTo>
                  <a:lnTo>
                    <a:pt x="2769" y="13541"/>
                  </a:lnTo>
                  <a:lnTo>
                    <a:pt x="2947" y="16214"/>
                  </a:lnTo>
                  <a:lnTo>
                    <a:pt x="3125" y="18931"/>
                  </a:lnTo>
                  <a:lnTo>
                    <a:pt x="3210" y="20333"/>
                  </a:lnTo>
                  <a:lnTo>
                    <a:pt x="3287" y="21692"/>
                  </a:lnTo>
                  <a:lnTo>
                    <a:pt x="3346" y="23094"/>
                  </a:lnTo>
                  <a:lnTo>
                    <a:pt x="3397" y="24496"/>
                  </a:lnTo>
                  <a:lnTo>
                    <a:pt x="3440" y="25723"/>
                  </a:lnTo>
                  <a:lnTo>
                    <a:pt x="3457" y="26381"/>
                  </a:lnTo>
                  <a:lnTo>
                    <a:pt x="3465" y="27038"/>
                  </a:lnTo>
                  <a:lnTo>
                    <a:pt x="3465" y="27695"/>
                  </a:lnTo>
                  <a:lnTo>
                    <a:pt x="3457" y="28352"/>
                  </a:lnTo>
                  <a:lnTo>
                    <a:pt x="3431" y="28966"/>
                  </a:lnTo>
                  <a:lnTo>
                    <a:pt x="3406" y="29273"/>
                  </a:lnTo>
                  <a:lnTo>
                    <a:pt x="3389" y="29536"/>
                  </a:lnTo>
                  <a:lnTo>
                    <a:pt x="3355" y="29842"/>
                  </a:lnTo>
                  <a:lnTo>
                    <a:pt x="3312" y="30061"/>
                  </a:lnTo>
                  <a:lnTo>
                    <a:pt x="3270" y="30237"/>
                  </a:lnTo>
                  <a:lnTo>
                    <a:pt x="3227" y="30324"/>
                  </a:lnTo>
                  <a:lnTo>
                    <a:pt x="3176" y="30412"/>
                  </a:lnTo>
                  <a:lnTo>
                    <a:pt x="3125" y="30456"/>
                  </a:lnTo>
                  <a:lnTo>
                    <a:pt x="3024" y="30456"/>
                  </a:lnTo>
                  <a:lnTo>
                    <a:pt x="2794" y="30368"/>
                  </a:lnTo>
                  <a:lnTo>
                    <a:pt x="2675" y="30368"/>
                  </a:lnTo>
                  <a:lnTo>
                    <a:pt x="2624" y="30412"/>
                  </a:lnTo>
                  <a:lnTo>
                    <a:pt x="2574" y="30456"/>
                  </a:lnTo>
                  <a:lnTo>
                    <a:pt x="2497" y="30631"/>
                  </a:lnTo>
                  <a:lnTo>
                    <a:pt x="2429" y="30806"/>
                  </a:lnTo>
                  <a:lnTo>
                    <a:pt x="2370" y="31069"/>
                  </a:lnTo>
                  <a:lnTo>
                    <a:pt x="2310" y="31332"/>
                  </a:lnTo>
                  <a:lnTo>
                    <a:pt x="2208" y="31946"/>
                  </a:lnTo>
                  <a:lnTo>
                    <a:pt x="2107" y="32559"/>
                  </a:lnTo>
                  <a:lnTo>
                    <a:pt x="2047" y="32866"/>
                  </a:lnTo>
                  <a:lnTo>
                    <a:pt x="1988" y="33173"/>
                  </a:lnTo>
                  <a:lnTo>
                    <a:pt x="1954" y="33304"/>
                  </a:lnTo>
                  <a:lnTo>
                    <a:pt x="1911" y="33392"/>
                  </a:lnTo>
                  <a:lnTo>
                    <a:pt x="1869" y="33436"/>
                  </a:lnTo>
                  <a:lnTo>
                    <a:pt x="1826" y="33479"/>
                  </a:lnTo>
                  <a:lnTo>
                    <a:pt x="1784" y="33436"/>
                  </a:lnTo>
                  <a:lnTo>
                    <a:pt x="1741" y="33392"/>
                  </a:lnTo>
                  <a:lnTo>
                    <a:pt x="1699" y="33260"/>
                  </a:lnTo>
                  <a:lnTo>
                    <a:pt x="1657" y="33129"/>
                  </a:lnTo>
                  <a:lnTo>
                    <a:pt x="1589" y="32778"/>
                  </a:lnTo>
                  <a:lnTo>
                    <a:pt x="1521" y="32428"/>
                  </a:lnTo>
                  <a:lnTo>
                    <a:pt x="1402" y="31814"/>
                  </a:lnTo>
                  <a:lnTo>
                    <a:pt x="1334" y="31595"/>
                  </a:lnTo>
                  <a:lnTo>
                    <a:pt x="1266" y="31376"/>
                  </a:lnTo>
                  <a:lnTo>
                    <a:pt x="1190" y="31201"/>
                  </a:lnTo>
                  <a:lnTo>
                    <a:pt x="1113" y="31069"/>
                  </a:lnTo>
                  <a:lnTo>
                    <a:pt x="1037" y="31025"/>
                  </a:lnTo>
                  <a:lnTo>
                    <a:pt x="943" y="31069"/>
                  </a:lnTo>
                  <a:lnTo>
                    <a:pt x="850" y="31157"/>
                  </a:lnTo>
                  <a:lnTo>
                    <a:pt x="765" y="31376"/>
                  </a:lnTo>
                  <a:lnTo>
                    <a:pt x="680" y="31595"/>
                  </a:lnTo>
                  <a:lnTo>
                    <a:pt x="595" y="31902"/>
                  </a:lnTo>
                  <a:lnTo>
                    <a:pt x="527" y="32252"/>
                  </a:lnTo>
                  <a:lnTo>
                    <a:pt x="459" y="32603"/>
                  </a:lnTo>
                  <a:lnTo>
                    <a:pt x="392" y="32998"/>
                  </a:lnTo>
                  <a:lnTo>
                    <a:pt x="391" y="32997"/>
                  </a:lnTo>
                  <a:lnTo>
                    <a:pt x="340" y="32734"/>
                  </a:lnTo>
                  <a:lnTo>
                    <a:pt x="298" y="32472"/>
                  </a:lnTo>
                  <a:lnTo>
                    <a:pt x="264" y="32121"/>
                  </a:lnTo>
                  <a:lnTo>
                    <a:pt x="256" y="31989"/>
                  </a:lnTo>
                  <a:lnTo>
                    <a:pt x="239" y="31858"/>
                  </a:lnTo>
                  <a:lnTo>
                    <a:pt x="213" y="31770"/>
                  </a:lnTo>
                  <a:lnTo>
                    <a:pt x="196" y="31683"/>
                  </a:lnTo>
                  <a:lnTo>
                    <a:pt x="145" y="31639"/>
                  </a:lnTo>
                  <a:lnTo>
                    <a:pt x="94" y="31683"/>
                  </a:lnTo>
                  <a:lnTo>
                    <a:pt x="52" y="31770"/>
                  </a:lnTo>
                  <a:lnTo>
                    <a:pt x="18" y="31946"/>
                  </a:lnTo>
                  <a:lnTo>
                    <a:pt x="1" y="32077"/>
                  </a:lnTo>
                  <a:lnTo>
                    <a:pt x="1" y="32209"/>
                  </a:lnTo>
                  <a:lnTo>
                    <a:pt x="1" y="32340"/>
                  </a:lnTo>
                  <a:lnTo>
                    <a:pt x="9" y="32472"/>
                  </a:lnTo>
                  <a:lnTo>
                    <a:pt x="35" y="32822"/>
                  </a:lnTo>
                  <a:lnTo>
                    <a:pt x="69" y="33173"/>
                  </a:lnTo>
                  <a:lnTo>
                    <a:pt x="111" y="33436"/>
                  </a:lnTo>
                  <a:lnTo>
                    <a:pt x="154" y="33698"/>
                  </a:lnTo>
                  <a:lnTo>
                    <a:pt x="205" y="33961"/>
                  </a:lnTo>
                  <a:lnTo>
                    <a:pt x="256" y="34180"/>
                  </a:lnTo>
                  <a:lnTo>
                    <a:pt x="324" y="34356"/>
                  </a:lnTo>
                  <a:lnTo>
                    <a:pt x="391" y="34487"/>
                  </a:lnTo>
                  <a:lnTo>
                    <a:pt x="425" y="34531"/>
                  </a:lnTo>
                  <a:lnTo>
                    <a:pt x="459" y="34487"/>
                  </a:lnTo>
                  <a:lnTo>
                    <a:pt x="493" y="34443"/>
                  </a:lnTo>
                  <a:lnTo>
                    <a:pt x="519" y="34312"/>
                  </a:lnTo>
                  <a:lnTo>
                    <a:pt x="612" y="33698"/>
                  </a:lnTo>
                  <a:lnTo>
                    <a:pt x="672" y="33392"/>
                  </a:lnTo>
                  <a:lnTo>
                    <a:pt x="731" y="33085"/>
                  </a:lnTo>
                  <a:lnTo>
                    <a:pt x="790" y="32822"/>
                  </a:lnTo>
                  <a:lnTo>
                    <a:pt x="858" y="32603"/>
                  </a:lnTo>
                  <a:lnTo>
                    <a:pt x="935" y="32472"/>
                  </a:lnTo>
                  <a:lnTo>
                    <a:pt x="1011" y="32384"/>
                  </a:lnTo>
                  <a:lnTo>
                    <a:pt x="1071" y="32428"/>
                  </a:lnTo>
                  <a:lnTo>
                    <a:pt x="1130" y="32515"/>
                  </a:lnTo>
                  <a:lnTo>
                    <a:pt x="1181" y="32691"/>
                  </a:lnTo>
                  <a:lnTo>
                    <a:pt x="1232" y="32866"/>
                  </a:lnTo>
                  <a:lnTo>
                    <a:pt x="1325" y="33348"/>
                  </a:lnTo>
                  <a:lnTo>
                    <a:pt x="1410" y="33786"/>
                  </a:lnTo>
                  <a:lnTo>
                    <a:pt x="1478" y="34093"/>
                  </a:lnTo>
                  <a:lnTo>
                    <a:pt x="1546" y="34356"/>
                  </a:lnTo>
                  <a:lnTo>
                    <a:pt x="1623" y="34575"/>
                  </a:lnTo>
                  <a:lnTo>
                    <a:pt x="1699" y="34750"/>
                  </a:lnTo>
                  <a:lnTo>
                    <a:pt x="1775" y="34838"/>
                  </a:lnTo>
                  <a:lnTo>
                    <a:pt x="1860" y="34882"/>
                  </a:lnTo>
                  <a:lnTo>
                    <a:pt x="1945" y="34794"/>
                  </a:lnTo>
                  <a:lnTo>
                    <a:pt x="2030" y="34619"/>
                  </a:lnTo>
                  <a:lnTo>
                    <a:pt x="2107" y="34443"/>
                  </a:lnTo>
                  <a:lnTo>
                    <a:pt x="2166" y="34180"/>
                  </a:lnTo>
                  <a:lnTo>
                    <a:pt x="2225" y="33874"/>
                  </a:lnTo>
                  <a:lnTo>
                    <a:pt x="2285" y="33567"/>
                  </a:lnTo>
                  <a:lnTo>
                    <a:pt x="2387" y="32954"/>
                  </a:lnTo>
                  <a:lnTo>
                    <a:pt x="2446" y="32603"/>
                  </a:lnTo>
                  <a:lnTo>
                    <a:pt x="2497" y="32340"/>
                  </a:lnTo>
                  <a:lnTo>
                    <a:pt x="2548" y="32121"/>
                  </a:lnTo>
                  <a:lnTo>
                    <a:pt x="2599" y="31989"/>
                  </a:lnTo>
                  <a:lnTo>
                    <a:pt x="2650" y="31858"/>
                  </a:lnTo>
                  <a:lnTo>
                    <a:pt x="2701" y="31814"/>
                  </a:lnTo>
                  <a:lnTo>
                    <a:pt x="2752" y="31770"/>
                  </a:lnTo>
                  <a:lnTo>
                    <a:pt x="2913" y="31770"/>
                  </a:lnTo>
                  <a:lnTo>
                    <a:pt x="3024" y="31858"/>
                  </a:lnTo>
                  <a:lnTo>
                    <a:pt x="3185" y="31858"/>
                  </a:lnTo>
                  <a:lnTo>
                    <a:pt x="3244" y="31814"/>
                  </a:lnTo>
                  <a:lnTo>
                    <a:pt x="3295" y="31727"/>
                  </a:lnTo>
                  <a:lnTo>
                    <a:pt x="3346" y="31639"/>
                  </a:lnTo>
                  <a:lnTo>
                    <a:pt x="3440" y="31376"/>
                  </a:lnTo>
                  <a:lnTo>
                    <a:pt x="3516" y="31025"/>
                  </a:lnTo>
                  <a:lnTo>
                    <a:pt x="3575" y="30675"/>
                  </a:lnTo>
                  <a:lnTo>
                    <a:pt x="3626" y="30237"/>
                  </a:lnTo>
                  <a:lnTo>
                    <a:pt x="3669" y="29755"/>
                  </a:lnTo>
                  <a:lnTo>
                    <a:pt x="3694" y="29229"/>
                  </a:lnTo>
                  <a:lnTo>
                    <a:pt x="3711" y="28703"/>
                  </a:lnTo>
                  <a:lnTo>
                    <a:pt x="3728" y="28177"/>
                  </a:lnTo>
                  <a:lnTo>
                    <a:pt x="3728" y="27607"/>
                  </a:lnTo>
                  <a:lnTo>
                    <a:pt x="3728" y="27038"/>
                  </a:lnTo>
                  <a:lnTo>
                    <a:pt x="3711" y="25899"/>
                  </a:lnTo>
                  <a:lnTo>
                    <a:pt x="3686" y="24847"/>
                  </a:lnTo>
                  <a:lnTo>
                    <a:pt x="3652" y="23927"/>
                  </a:lnTo>
                  <a:lnTo>
                    <a:pt x="3592" y="22437"/>
                  </a:lnTo>
                  <a:lnTo>
                    <a:pt x="3524" y="20947"/>
                  </a:lnTo>
                  <a:lnTo>
                    <a:pt x="3440" y="19501"/>
                  </a:lnTo>
                  <a:lnTo>
                    <a:pt x="3355" y="18055"/>
                  </a:lnTo>
                  <a:lnTo>
                    <a:pt x="3159" y="15163"/>
                  </a:lnTo>
                  <a:lnTo>
                    <a:pt x="2964" y="12314"/>
                  </a:lnTo>
                  <a:lnTo>
                    <a:pt x="2174" y="483"/>
                  </a:lnTo>
                  <a:lnTo>
                    <a:pt x="2157" y="351"/>
                  </a:lnTo>
                  <a:lnTo>
                    <a:pt x="2140" y="220"/>
                  </a:lnTo>
                  <a:lnTo>
                    <a:pt x="2124" y="132"/>
                  </a:lnTo>
                  <a:lnTo>
                    <a:pt x="2098" y="89"/>
                  </a:lnTo>
                  <a:lnTo>
                    <a:pt x="2047" y="1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123;p66">
              <a:extLst>
                <a:ext uri="{FF2B5EF4-FFF2-40B4-BE49-F238E27FC236}">
                  <a16:creationId xmlns:a16="http://schemas.microsoft.com/office/drawing/2014/main" id="{21725C28-2199-4131-AEEB-E295DA9D3E9A}"/>
                </a:ext>
              </a:extLst>
            </p:cNvPr>
            <p:cNvSpPr/>
            <p:nvPr/>
          </p:nvSpPr>
          <p:spPr>
            <a:xfrm rot="10800000" flipH="1">
              <a:off x="2708237" y="7154980"/>
              <a:ext cx="50111" cy="54164"/>
            </a:xfrm>
            <a:custGeom>
              <a:avLst/>
              <a:gdLst/>
              <a:ahLst/>
              <a:cxnLst/>
              <a:rect l="l" t="t" r="r" b="b"/>
              <a:pathLst>
                <a:path w="5307" h="19895" extrusionOk="0">
                  <a:moveTo>
                    <a:pt x="5128" y="1"/>
                  </a:moveTo>
                  <a:lnTo>
                    <a:pt x="5086" y="45"/>
                  </a:lnTo>
                  <a:lnTo>
                    <a:pt x="5052" y="132"/>
                  </a:lnTo>
                  <a:lnTo>
                    <a:pt x="5018" y="307"/>
                  </a:lnTo>
                  <a:lnTo>
                    <a:pt x="5001" y="483"/>
                  </a:lnTo>
                  <a:lnTo>
                    <a:pt x="4993" y="614"/>
                  </a:lnTo>
                  <a:lnTo>
                    <a:pt x="4976" y="921"/>
                  </a:lnTo>
                  <a:lnTo>
                    <a:pt x="4967" y="1228"/>
                  </a:lnTo>
                  <a:lnTo>
                    <a:pt x="4959" y="1578"/>
                  </a:lnTo>
                  <a:lnTo>
                    <a:pt x="4925" y="1973"/>
                  </a:lnTo>
                  <a:lnTo>
                    <a:pt x="4891" y="2367"/>
                  </a:lnTo>
                  <a:lnTo>
                    <a:pt x="4848" y="2718"/>
                  </a:lnTo>
                  <a:lnTo>
                    <a:pt x="4797" y="3068"/>
                  </a:lnTo>
                  <a:lnTo>
                    <a:pt x="4619" y="4251"/>
                  </a:lnTo>
                  <a:lnTo>
                    <a:pt x="4534" y="4909"/>
                  </a:lnTo>
                  <a:lnTo>
                    <a:pt x="4500" y="5215"/>
                  </a:lnTo>
                  <a:lnTo>
                    <a:pt x="4466" y="5566"/>
                  </a:lnTo>
                  <a:lnTo>
                    <a:pt x="4432" y="6004"/>
                  </a:lnTo>
                  <a:lnTo>
                    <a:pt x="4407" y="6442"/>
                  </a:lnTo>
                  <a:lnTo>
                    <a:pt x="4398" y="6880"/>
                  </a:lnTo>
                  <a:lnTo>
                    <a:pt x="4390" y="7319"/>
                  </a:lnTo>
                  <a:lnTo>
                    <a:pt x="4381" y="8239"/>
                  </a:lnTo>
                  <a:lnTo>
                    <a:pt x="4373" y="8677"/>
                  </a:lnTo>
                  <a:lnTo>
                    <a:pt x="4356" y="9159"/>
                  </a:lnTo>
                  <a:lnTo>
                    <a:pt x="4322" y="9597"/>
                  </a:lnTo>
                  <a:lnTo>
                    <a:pt x="4279" y="9992"/>
                  </a:lnTo>
                  <a:lnTo>
                    <a:pt x="4220" y="10386"/>
                  </a:lnTo>
                  <a:lnTo>
                    <a:pt x="4160" y="10693"/>
                  </a:lnTo>
                  <a:lnTo>
                    <a:pt x="4084" y="11000"/>
                  </a:lnTo>
                  <a:lnTo>
                    <a:pt x="4008" y="11262"/>
                  </a:lnTo>
                  <a:lnTo>
                    <a:pt x="3923" y="11482"/>
                  </a:lnTo>
                  <a:lnTo>
                    <a:pt x="3838" y="11657"/>
                  </a:lnTo>
                  <a:lnTo>
                    <a:pt x="3727" y="11832"/>
                  </a:lnTo>
                  <a:lnTo>
                    <a:pt x="3609" y="11920"/>
                  </a:lnTo>
                  <a:lnTo>
                    <a:pt x="3490" y="11964"/>
                  </a:lnTo>
                  <a:lnTo>
                    <a:pt x="3371" y="11964"/>
                  </a:lnTo>
                  <a:lnTo>
                    <a:pt x="3252" y="11920"/>
                  </a:lnTo>
                  <a:lnTo>
                    <a:pt x="3133" y="11876"/>
                  </a:lnTo>
                  <a:lnTo>
                    <a:pt x="2895" y="11701"/>
                  </a:lnTo>
                  <a:lnTo>
                    <a:pt x="2819" y="11657"/>
                  </a:lnTo>
                  <a:lnTo>
                    <a:pt x="2743" y="11613"/>
                  </a:lnTo>
                  <a:lnTo>
                    <a:pt x="2675" y="11657"/>
                  </a:lnTo>
                  <a:lnTo>
                    <a:pt x="2607" y="11701"/>
                  </a:lnTo>
                  <a:lnTo>
                    <a:pt x="2547" y="11788"/>
                  </a:lnTo>
                  <a:lnTo>
                    <a:pt x="2488" y="11964"/>
                  </a:lnTo>
                  <a:lnTo>
                    <a:pt x="2428" y="12183"/>
                  </a:lnTo>
                  <a:lnTo>
                    <a:pt x="2369" y="12446"/>
                  </a:lnTo>
                  <a:lnTo>
                    <a:pt x="2250" y="13147"/>
                  </a:lnTo>
                  <a:lnTo>
                    <a:pt x="2140" y="13892"/>
                  </a:lnTo>
                  <a:lnTo>
                    <a:pt x="2046" y="14680"/>
                  </a:lnTo>
                  <a:lnTo>
                    <a:pt x="1961" y="15469"/>
                  </a:lnTo>
                  <a:lnTo>
                    <a:pt x="1885" y="16346"/>
                  </a:lnTo>
                  <a:lnTo>
                    <a:pt x="1826" y="17178"/>
                  </a:lnTo>
                  <a:lnTo>
                    <a:pt x="1775" y="18098"/>
                  </a:lnTo>
                  <a:lnTo>
                    <a:pt x="1758" y="18537"/>
                  </a:lnTo>
                  <a:lnTo>
                    <a:pt x="1707" y="18537"/>
                  </a:lnTo>
                  <a:lnTo>
                    <a:pt x="1647" y="18493"/>
                  </a:lnTo>
                  <a:lnTo>
                    <a:pt x="1588" y="18449"/>
                  </a:lnTo>
                  <a:lnTo>
                    <a:pt x="1537" y="18317"/>
                  </a:lnTo>
                  <a:lnTo>
                    <a:pt x="1477" y="18186"/>
                  </a:lnTo>
                  <a:lnTo>
                    <a:pt x="1376" y="17879"/>
                  </a:lnTo>
                  <a:lnTo>
                    <a:pt x="1274" y="17529"/>
                  </a:lnTo>
                  <a:lnTo>
                    <a:pt x="1172" y="17091"/>
                  </a:lnTo>
                  <a:lnTo>
                    <a:pt x="994" y="16258"/>
                  </a:lnTo>
                  <a:lnTo>
                    <a:pt x="229" y="12533"/>
                  </a:lnTo>
                  <a:lnTo>
                    <a:pt x="204" y="12446"/>
                  </a:lnTo>
                  <a:lnTo>
                    <a:pt x="178" y="12402"/>
                  </a:lnTo>
                  <a:lnTo>
                    <a:pt x="153" y="12358"/>
                  </a:lnTo>
                  <a:lnTo>
                    <a:pt x="127" y="12358"/>
                  </a:lnTo>
                  <a:lnTo>
                    <a:pt x="85" y="12446"/>
                  </a:lnTo>
                  <a:lnTo>
                    <a:pt x="43" y="12577"/>
                  </a:lnTo>
                  <a:lnTo>
                    <a:pt x="17" y="12796"/>
                  </a:lnTo>
                  <a:lnTo>
                    <a:pt x="0" y="13015"/>
                  </a:lnTo>
                  <a:lnTo>
                    <a:pt x="0" y="13147"/>
                  </a:lnTo>
                  <a:lnTo>
                    <a:pt x="9" y="13278"/>
                  </a:lnTo>
                  <a:lnTo>
                    <a:pt x="26" y="13410"/>
                  </a:lnTo>
                  <a:lnTo>
                    <a:pt x="43" y="13541"/>
                  </a:lnTo>
                  <a:lnTo>
                    <a:pt x="527" y="15951"/>
                  </a:lnTo>
                  <a:lnTo>
                    <a:pt x="773" y="17134"/>
                  </a:lnTo>
                  <a:lnTo>
                    <a:pt x="1027" y="18274"/>
                  </a:lnTo>
                  <a:lnTo>
                    <a:pt x="1129" y="18668"/>
                  </a:lnTo>
                  <a:lnTo>
                    <a:pt x="1223" y="19019"/>
                  </a:lnTo>
                  <a:lnTo>
                    <a:pt x="1333" y="19325"/>
                  </a:lnTo>
                  <a:lnTo>
                    <a:pt x="1435" y="19588"/>
                  </a:lnTo>
                  <a:lnTo>
                    <a:pt x="1545" y="19764"/>
                  </a:lnTo>
                  <a:lnTo>
                    <a:pt x="1664" y="19851"/>
                  </a:lnTo>
                  <a:lnTo>
                    <a:pt x="1783" y="19895"/>
                  </a:lnTo>
                  <a:lnTo>
                    <a:pt x="1902" y="19851"/>
                  </a:lnTo>
                  <a:lnTo>
                    <a:pt x="1936" y="19764"/>
                  </a:lnTo>
                  <a:lnTo>
                    <a:pt x="1961" y="19676"/>
                  </a:lnTo>
                  <a:lnTo>
                    <a:pt x="1987" y="19501"/>
                  </a:lnTo>
                  <a:lnTo>
                    <a:pt x="1995" y="19369"/>
                  </a:lnTo>
                  <a:lnTo>
                    <a:pt x="2038" y="18361"/>
                  </a:lnTo>
                  <a:lnTo>
                    <a:pt x="2097" y="17397"/>
                  </a:lnTo>
                  <a:lnTo>
                    <a:pt x="2174" y="16433"/>
                  </a:lnTo>
                  <a:lnTo>
                    <a:pt x="2259" y="15513"/>
                  </a:lnTo>
                  <a:lnTo>
                    <a:pt x="2318" y="15031"/>
                  </a:lnTo>
                  <a:lnTo>
                    <a:pt x="2377" y="14593"/>
                  </a:lnTo>
                  <a:lnTo>
                    <a:pt x="2445" y="14155"/>
                  </a:lnTo>
                  <a:lnTo>
                    <a:pt x="2513" y="13716"/>
                  </a:lnTo>
                  <a:lnTo>
                    <a:pt x="2564" y="13453"/>
                  </a:lnTo>
                  <a:lnTo>
                    <a:pt x="2615" y="13278"/>
                  </a:lnTo>
                  <a:lnTo>
                    <a:pt x="2675" y="13147"/>
                  </a:lnTo>
                  <a:lnTo>
                    <a:pt x="2726" y="13103"/>
                  </a:lnTo>
                  <a:lnTo>
                    <a:pt x="2794" y="13059"/>
                  </a:lnTo>
                  <a:lnTo>
                    <a:pt x="2853" y="13103"/>
                  </a:lnTo>
                  <a:lnTo>
                    <a:pt x="2989" y="13191"/>
                  </a:lnTo>
                  <a:lnTo>
                    <a:pt x="3159" y="13278"/>
                  </a:lnTo>
                  <a:lnTo>
                    <a:pt x="3328" y="13322"/>
                  </a:lnTo>
                  <a:lnTo>
                    <a:pt x="3490" y="13322"/>
                  </a:lnTo>
                  <a:lnTo>
                    <a:pt x="3660" y="13278"/>
                  </a:lnTo>
                  <a:lnTo>
                    <a:pt x="3821" y="13103"/>
                  </a:lnTo>
                  <a:lnTo>
                    <a:pt x="3906" y="12971"/>
                  </a:lnTo>
                  <a:lnTo>
                    <a:pt x="3982" y="12840"/>
                  </a:lnTo>
                  <a:lnTo>
                    <a:pt x="4059" y="12665"/>
                  </a:lnTo>
                  <a:lnTo>
                    <a:pt x="4135" y="12489"/>
                  </a:lnTo>
                  <a:lnTo>
                    <a:pt x="4203" y="12227"/>
                  </a:lnTo>
                  <a:lnTo>
                    <a:pt x="4279" y="11964"/>
                  </a:lnTo>
                  <a:lnTo>
                    <a:pt x="4390" y="11482"/>
                  </a:lnTo>
                  <a:lnTo>
                    <a:pt x="4441" y="11175"/>
                  </a:lnTo>
                  <a:lnTo>
                    <a:pt x="4483" y="10868"/>
                  </a:lnTo>
                  <a:lnTo>
                    <a:pt x="4526" y="10561"/>
                  </a:lnTo>
                  <a:lnTo>
                    <a:pt x="4560" y="10211"/>
                  </a:lnTo>
                  <a:lnTo>
                    <a:pt x="4585" y="9860"/>
                  </a:lnTo>
                  <a:lnTo>
                    <a:pt x="4610" y="9510"/>
                  </a:lnTo>
                  <a:lnTo>
                    <a:pt x="4627" y="9028"/>
                  </a:lnTo>
                  <a:lnTo>
                    <a:pt x="4644" y="8589"/>
                  </a:lnTo>
                  <a:lnTo>
                    <a:pt x="4653" y="7669"/>
                  </a:lnTo>
                  <a:lnTo>
                    <a:pt x="4661" y="7187"/>
                  </a:lnTo>
                  <a:lnTo>
                    <a:pt x="4670" y="6749"/>
                  </a:lnTo>
                  <a:lnTo>
                    <a:pt x="4695" y="6311"/>
                  </a:lnTo>
                  <a:lnTo>
                    <a:pt x="4738" y="5873"/>
                  </a:lnTo>
                  <a:lnTo>
                    <a:pt x="4814" y="5172"/>
                  </a:lnTo>
                  <a:lnTo>
                    <a:pt x="4908" y="4558"/>
                  </a:lnTo>
                  <a:lnTo>
                    <a:pt x="5010" y="3945"/>
                  </a:lnTo>
                  <a:lnTo>
                    <a:pt x="5094" y="3287"/>
                  </a:lnTo>
                  <a:lnTo>
                    <a:pt x="5154" y="2718"/>
                  </a:lnTo>
                  <a:lnTo>
                    <a:pt x="5188" y="2411"/>
                  </a:lnTo>
                  <a:lnTo>
                    <a:pt x="5205" y="2060"/>
                  </a:lnTo>
                  <a:lnTo>
                    <a:pt x="5213" y="1841"/>
                  </a:lnTo>
                  <a:lnTo>
                    <a:pt x="5222" y="1534"/>
                  </a:lnTo>
                  <a:lnTo>
                    <a:pt x="5225" y="1421"/>
                  </a:lnTo>
                  <a:lnTo>
                    <a:pt x="5230" y="1403"/>
                  </a:lnTo>
                  <a:lnTo>
                    <a:pt x="5256" y="1359"/>
                  </a:lnTo>
                  <a:lnTo>
                    <a:pt x="5273" y="1228"/>
                  </a:lnTo>
                  <a:lnTo>
                    <a:pt x="5281" y="1140"/>
                  </a:lnTo>
                  <a:lnTo>
                    <a:pt x="5298" y="1009"/>
                  </a:lnTo>
                  <a:lnTo>
                    <a:pt x="5307" y="790"/>
                  </a:lnTo>
                  <a:lnTo>
                    <a:pt x="5298" y="614"/>
                  </a:lnTo>
                  <a:lnTo>
                    <a:pt x="5281" y="439"/>
                  </a:lnTo>
                  <a:lnTo>
                    <a:pt x="5264" y="307"/>
                  </a:lnTo>
                  <a:lnTo>
                    <a:pt x="5239" y="176"/>
                  </a:lnTo>
                  <a:lnTo>
                    <a:pt x="5205" y="45"/>
                  </a:lnTo>
                  <a:lnTo>
                    <a:pt x="5171" y="1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124;p66">
              <a:extLst>
                <a:ext uri="{FF2B5EF4-FFF2-40B4-BE49-F238E27FC236}">
                  <a16:creationId xmlns:a16="http://schemas.microsoft.com/office/drawing/2014/main" id="{3F2AFAD9-4A33-40BD-AD36-84279BECE20C}"/>
                </a:ext>
              </a:extLst>
            </p:cNvPr>
            <p:cNvSpPr/>
            <p:nvPr/>
          </p:nvSpPr>
          <p:spPr>
            <a:xfrm rot="10800000" flipH="1">
              <a:off x="2668550" y="7331339"/>
              <a:ext cx="21652" cy="26727"/>
            </a:xfrm>
            <a:custGeom>
              <a:avLst/>
              <a:gdLst/>
              <a:ahLst/>
              <a:cxnLst/>
              <a:rect l="l" t="t" r="r" b="b"/>
              <a:pathLst>
                <a:path w="2293" h="9817" extrusionOk="0">
                  <a:moveTo>
                    <a:pt x="1189" y="0"/>
                  </a:moveTo>
                  <a:lnTo>
                    <a:pt x="1079" y="88"/>
                  </a:lnTo>
                  <a:lnTo>
                    <a:pt x="960" y="220"/>
                  </a:lnTo>
                  <a:lnTo>
                    <a:pt x="849" y="395"/>
                  </a:lnTo>
                  <a:lnTo>
                    <a:pt x="739" y="614"/>
                  </a:lnTo>
                  <a:lnTo>
                    <a:pt x="629" y="921"/>
                  </a:lnTo>
                  <a:lnTo>
                    <a:pt x="527" y="1227"/>
                  </a:lnTo>
                  <a:lnTo>
                    <a:pt x="433" y="1622"/>
                  </a:lnTo>
                  <a:lnTo>
                    <a:pt x="340" y="2016"/>
                  </a:lnTo>
                  <a:lnTo>
                    <a:pt x="263" y="2498"/>
                  </a:lnTo>
                  <a:lnTo>
                    <a:pt x="187" y="2980"/>
                  </a:lnTo>
                  <a:lnTo>
                    <a:pt x="128" y="3506"/>
                  </a:lnTo>
                  <a:lnTo>
                    <a:pt x="77" y="4120"/>
                  </a:lnTo>
                  <a:lnTo>
                    <a:pt x="43" y="4689"/>
                  </a:lnTo>
                  <a:lnTo>
                    <a:pt x="17" y="5347"/>
                  </a:lnTo>
                  <a:lnTo>
                    <a:pt x="9" y="5960"/>
                  </a:lnTo>
                  <a:lnTo>
                    <a:pt x="0" y="6617"/>
                  </a:lnTo>
                  <a:lnTo>
                    <a:pt x="0" y="7231"/>
                  </a:lnTo>
                  <a:lnTo>
                    <a:pt x="9" y="7888"/>
                  </a:lnTo>
                  <a:lnTo>
                    <a:pt x="34" y="9159"/>
                  </a:lnTo>
                  <a:lnTo>
                    <a:pt x="51" y="9422"/>
                  </a:lnTo>
                  <a:lnTo>
                    <a:pt x="77" y="9641"/>
                  </a:lnTo>
                  <a:lnTo>
                    <a:pt x="94" y="9729"/>
                  </a:lnTo>
                  <a:lnTo>
                    <a:pt x="119" y="9772"/>
                  </a:lnTo>
                  <a:lnTo>
                    <a:pt x="145" y="9816"/>
                  </a:lnTo>
                  <a:lnTo>
                    <a:pt x="170" y="9816"/>
                  </a:lnTo>
                  <a:lnTo>
                    <a:pt x="221" y="9772"/>
                  </a:lnTo>
                  <a:lnTo>
                    <a:pt x="263" y="9641"/>
                  </a:lnTo>
                  <a:lnTo>
                    <a:pt x="289" y="9509"/>
                  </a:lnTo>
                  <a:lnTo>
                    <a:pt x="297" y="9422"/>
                  </a:lnTo>
                  <a:lnTo>
                    <a:pt x="306" y="9290"/>
                  </a:lnTo>
                  <a:lnTo>
                    <a:pt x="306" y="9159"/>
                  </a:lnTo>
                  <a:lnTo>
                    <a:pt x="280" y="8107"/>
                  </a:lnTo>
                  <a:lnTo>
                    <a:pt x="272" y="7055"/>
                  </a:lnTo>
                  <a:lnTo>
                    <a:pt x="263" y="6486"/>
                  </a:lnTo>
                  <a:lnTo>
                    <a:pt x="272" y="5960"/>
                  </a:lnTo>
                  <a:lnTo>
                    <a:pt x="289" y="5434"/>
                  </a:lnTo>
                  <a:lnTo>
                    <a:pt x="306" y="4952"/>
                  </a:lnTo>
                  <a:lnTo>
                    <a:pt x="340" y="4426"/>
                  </a:lnTo>
                  <a:lnTo>
                    <a:pt x="382" y="3988"/>
                  </a:lnTo>
                  <a:lnTo>
                    <a:pt x="433" y="3550"/>
                  </a:lnTo>
                  <a:lnTo>
                    <a:pt x="501" y="3156"/>
                  </a:lnTo>
                  <a:lnTo>
                    <a:pt x="569" y="2805"/>
                  </a:lnTo>
                  <a:lnTo>
                    <a:pt x="646" y="2498"/>
                  </a:lnTo>
                  <a:lnTo>
                    <a:pt x="730" y="2235"/>
                  </a:lnTo>
                  <a:lnTo>
                    <a:pt x="815" y="1972"/>
                  </a:lnTo>
                  <a:lnTo>
                    <a:pt x="900" y="1753"/>
                  </a:lnTo>
                  <a:lnTo>
                    <a:pt x="985" y="1622"/>
                  </a:lnTo>
                  <a:lnTo>
                    <a:pt x="1079" y="1490"/>
                  </a:lnTo>
                  <a:lnTo>
                    <a:pt x="1172" y="1447"/>
                  </a:lnTo>
                  <a:lnTo>
                    <a:pt x="1257" y="1403"/>
                  </a:lnTo>
                  <a:lnTo>
                    <a:pt x="1350" y="1403"/>
                  </a:lnTo>
                  <a:lnTo>
                    <a:pt x="1435" y="1490"/>
                  </a:lnTo>
                  <a:lnTo>
                    <a:pt x="1520" y="1578"/>
                  </a:lnTo>
                  <a:lnTo>
                    <a:pt x="1605" y="1709"/>
                  </a:lnTo>
                  <a:lnTo>
                    <a:pt x="1690" y="1929"/>
                  </a:lnTo>
                  <a:lnTo>
                    <a:pt x="1766" y="2148"/>
                  </a:lnTo>
                  <a:lnTo>
                    <a:pt x="1834" y="2411"/>
                  </a:lnTo>
                  <a:lnTo>
                    <a:pt x="1902" y="2761"/>
                  </a:lnTo>
                  <a:lnTo>
                    <a:pt x="1953" y="3112"/>
                  </a:lnTo>
                  <a:lnTo>
                    <a:pt x="2004" y="3506"/>
                  </a:lnTo>
                  <a:lnTo>
                    <a:pt x="2047" y="3944"/>
                  </a:lnTo>
                  <a:lnTo>
                    <a:pt x="2063" y="4076"/>
                  </a:lnTo>
                  <a:lnTo>
                    <a:pt x="2080" y="4163"/>
                  </a:lnTo>
                  <a:lnTo>
                    <a:pt x="2106" y="4251"/>
                  </a:lnTo>
                  <a:lnTo>
                    <a:pt x="2131" y="4295"/>
                  </a:lnTo>
                  <a:lnTo>
                    <a:pt x="2182" y="4295"/>
                  </a:lnTo>
                  <a:lnTo>
                    <a:pt x="2208" y="4251"/>
                  </a:lnTo>
                  <a:lnTo>
                    <a:pt x="2233" y="4207"/>
                  </a:lnTo>
                  <a:lnTo>
                    <a:pt x="2259" y="4120"/>
                  </a:lnTo>
                  <a:lnTo>
                    <a:pt x="2276" y="4032"/>
                  </a:lnTo>
                  <a:lnTo>
                    <a:pt x="2284" y="3900"/>
                  </a:lnTo>
                  <a:lnTo>
                    <a:pt x="2293" y="3769"/>
                  </a:lnTo>
                  <a:lnTo>
                    <a:pt x="2293" y="3506"/>
                  </a:lnTo>
                  <a:lnTo>
                    <a:pt x="2284" y="3243"/>
                  </a:lnTo>
                  <a:lnTo>
                    <a:pt x="2233" y="2761"/>
                  </a:lnTo>
                  <a:lnTo>
                    <a:pt x="2174" y="2279"/>
                  </a:lnTo>
                  <a:lnTo>
                    <a:pt x="2106" y="1841"/>
                  </a:lnTo>
                  <a:lnTo>
                    <a:pt x="2030" y="1447"/>
                  </a:lnTo>
                  <a:lnTo>
                    <a:pt x="1945" y="1096"/>
                  </a:lnTo>
                  <a:lnTo>
                    <a:pt x="1851" y="789"/>
                  </a:lnTo>
                  <a:lnTo>
                    <a:pt x="1758" y="526"/>
                  </a:lnTo>
                  <a:lnTo>
                    <a:pt x="1656" y="307"/>
                  </a:lnTo>
                  <a:lnTo>
                    <a:pt x="1537" y="132"/>
                  </a:lnTo>
                  <a:lnTo>
                    <a:pt x="1427" y="44"/>
                  </a:lnTo>
                  <a:lnTo>
                    <a:pt x="1308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125;p66">
              <a:extLst>
                <a:ext uri="{FF2B5EF4-FFF2-40B4-BE49-F238E27FC236}">
                  <a16:creationId xmlns:a16="http://schemas.microsoft.com/office/drawing/2014/main" id="{1D679CD9-01B2-4613-8121-3067549154CD}"/>
                </a:ext>
              </a:extLst>
            </p:cNvPr>
            <p:cNvSpPr/>
            <p:nvPr/>
          </p:nvSpPr>
          <p:spPr>
            <a:xfrm rot="10800000" flipH="1">
              <a:off x="2665500" y="7353964"/>
              <a:ext cx="12115" cy="320561"/>
            </a:xfrm>
            <a:custGeom>
              <a:avLst/>
              <a:gdLst/>
              <a:ahLst/>
              <a:cxnLst/>
              <a:rect l="l" t="t" r="r" b="b"/>
              <a:pathLst>
                <a:path w="1283" h="117745" extrusionOk="0">
                  <a:moveTo>
                    <a:pt x="705" y="0"/>
                  </a:moveTo>
                  <a:lnTo>
                    <a:pt x="663" y="44"/>
                  </a:lnTo>
                  <a:lnTo>
                    <a:pt x="612" y="175"/>
                  </a:lnTo>
                  <a:lnTo>
                    <a:pt x="595" y="263"/>
                  </a:lnTo>
                  <a:lnTo>
                    <a:pt x="578" y="351"/>
                  </a:lnTo>
                  <a:lnTo>
                    <a:pt x="570" y="482"/>
                  </a:lnTo>
                  <a:lnTo>
                    <a:pt x="570" y="657"/>
                  </a:lnTo>
                  <a:lnTo>
                    <a:pt x="238" y="26161"/>
                  </a:lnTo>
                  <a:lnTo>
                    <a:pt x="162" y="31857"/>
                  </a:lnTo>
                  <a:lnTo>
                    <a:pt x="103" y="37554"/>
                  </a:lnTo>
                  <a:lnTo>
                    <a:pt x="52" y="43206"/>
                  </a:lnTo>
                  <a:lnTo>
                    <a:pt x="18" y="48903"/>
                  </a:lnTo>
                  <a:lnTo>
                    <a:pt x="9" y="51751"/>
                  </a:lnTo>
                  <a:lnTo>
                    <a:pt x="1" y="54600"/>
                  </a:lnTo>
                  <a:lnTo>
                    <a:pt x="1" y="57448"/>
                  </a:lnTo>
                  <a:lnTo>
                    <a:pt x="9" y="60296"/>
                  </a:lnTo>
                  <a:lnTo>
                    <a:pt x="18" y="63145"/>
                  </a:lnTo>
                  <a:lnTo>
                    <a:pt x="35" y="65993"/>
                  </a:lnTo>
                  <a:lnTo>
                    <a:pt x="60" y="68841"/>
                  </a:lnTo>
                  <a:lnTo>
                    <a:pt x="103" y="71689"/>
                  </a:lnTo>
                  <a:lnTo>
                    <a:pt x="145" y="74494"/>
                  </a:lnTo>
                  <a:lnTo>
                    <a:pt x="187" y="77342"/>
                  </a:lnTo>
                  <a:lnTo>
                    <a:pt x="298" y="82995"/>
                  </a:lnTo>
                  <a:lnTo>
                    <a:pt x="536" y="94301"/>
                  </a:lnTo>
                  <a:lnTo>
                    <a:pt x="1020" y="117087"/>
                  </a:lnTo>
                  <a:lnTo>
                    <a:pt x="1028" y="117262"/>
                  </a:lnTo>
                  <a:lnTo>
                    <a:pt x="1036" y="117394"/>
                  </a:lnTo>
                  <a:lnTo>
                    <a:pt x="1053" y="117525"/>
                  </a:lnTo>
                  <a:lnTo>
                    <a:pt x="1070" y="117613"/>
                  </a:lnTo>
                  <a:lnTo>
                    <a:pt x="1113" y="117700"/>
                  </a:lnTo>
                  <a:lnTo>
                    <a:pt x="1164" y="117744"/>
                  </a:lnTo>
                  <a:lnTo>
                    <a:pt x="1215" y="117744"/>
                  </a:lnTo>
                  <a:lnTo>
                    <a:pt x="1257" y="117613"/>
                  </a:lnTo>
                  <a:lnTo>
                    <a:pt x="1266" y="117525"/>
                  </a:lnTo>
                  <a:lnTo>
                    <a:pt x="1283" y="117394"/>
                  </a:lnTo>
                  <a:lnTo>
                    <a:pt x="1283" y="117262"/>
                  </a:lnTo>
                  <a:lnTo>
                    <a:pt x="1283" y="117087"/>
                  </a:lnTo>
                  <a:lnTo>
                    <a:pt x="748" y="91540"/>
                  </a:lnTo>
                  <a:lnTo>
                    <a:pt x="629" y="85887"/>
                  </a:lnTo>
                  <a:lnTo>
                    <a:pt x="510" y="80278"/>
                  </a:lnTo>
                  <a:lnTo>
                    <a:pt x="459" y="77430"/>
                  </a:lnTo>
                  <a:lnTo>
                    <a:pt x="408" y="74625"/>
                  </a:lnTo>
                  <a:lnTo>
                    <a:pt x="366" y="71777"/>
                  </a:lnTo>
                  <a:lnTo>
                    <a:pt x="332" y="68973"/>
                  </a:lnTo>
                  <a:lnTo>
                    <a:pt x="306" y="66124"/>
                  </a:lnTo>
                  <a:lnTo>
                    <a:pt x="289" y="63276"/>
                  </a:lnTo>
                  <a:lnTo>
                    <a:pt x="272" y="60428"/>
                  </a:lnTo>
                  <a:lnTo>
                    <a:pt x="264" y="57579"/>
                  </a:lnTo>
                  <a:lnTo>
                    <a:pt x="264" y="54731"/>
                  </a:lnTo>
                  <a:lnTo>
                    <a:pt x="272" y="51883"/>
                  </a:lnTo>
                  <a:lnTo>
                    <a:pt x="298" y="46186"/>
                  </a:lnTo>
                  <a:lnTo>
                    <a:pt x="340" y="40490"/>
                  </a:lnTo>
                  <a:lnTo>
                    <a:pt x="400" y="34793"/>
                  </a:lnTo>
                  <a:lnTo>
                    <a:pt x="459" y="29096"/>
                  </a:lnTo>
                  <a:lnTo>
                    <a:pt x="527" y="23400"/>
                  </a:lnTo>
                  <a:lnTo>
                    <a:pt x="680" y="12050"/>
                  </a:lnTo>
                  <a:lnTo>
                    <a:pt x="833" y="657"/>
                  </a:lnTo>
                  <a:lnTo>
                    <a:pt x="833" y="482"/>
                  </a:lnTo>
                  <a:lnTo>
                    <a:pt x="824" y="351"/>
                  </a:lnTo>
                  <a:lnTo>
                    <a:pt x="816" y="263"/>
                  </a:lnTo>
                  <a:lnTo>
                    <a:pt x="799" y="131"/>
                  </a:lnTo>
                  <a:lnTo>
                    <a:pt x="756" y="44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126;p66">
              <a:extLst>
                <a:ext uri="{FF2B5EF4-FFF2-40B4-BE49-F238E27FC236}">
                  <a16:creationId xmlns:a16="http://schemas.microsoft.com/office/drawing/2014/main" id="{ECC3639C-4FA8-459B-82E5-50C55F012701}"/>
                </a:ext>
              </a:extLst>
            </p:cNvPr>
            <p:cNvSpPr/>
            <p:nvPr/>
          </p:nvSpPr>
          <p:spPr>
            <a:xfrm rot="10800000" flipH="1">
              <a:off x="2666784" y="7343789"/>
              <a:ext cx="92773" cy="184202"/>
            </a:xfrm>
            <a:custGeom>
              <a:avLst/>
              <a:gdLst/>
              <a:ahLst/>
              <a:cxnLst/>
              <a:rect l="l" t="t" r="r" b="b"/>
              <a:pathLst>
                <a:path w="9825" h="67659" extrusionOk="0">
                  <a:moveTo>
                    <a:pt x="136" y="1"/>
                  </a:moveTo>
                  <a:lnTo>
                    <a:pt x="85" y="45"/>
                  </a:lnTo>
                  <a:lnTo>
                    <a:pt x="43" y="176"/>
                  </a:lnTo>
                  <a:lnTo>
                    <a:pt x="26" y="264"/>
                  </a:lnTo>
                  <a:lnTo>
                    <a:pt x="9" y="395"/>
                  </a:lnTo>
                  <a:lnTo>
                    <a:pt x="0" y="527"/>
                  </a:lnTo>
                  <a:lnTo>
                    <a:pt x="0" y="702"/>
                  </a:lnTo>
                  <a:lnTo>
                    <a:pt x="0" y="1754"/>
                  </a:lnTo>
                  <a:lnTo>
                    <a:pt x="9" y="2849"/>
                  </a:lnTo>
                  <a:lnTo>
                    <a:pt x="26" y="3901"/>
                  </a:lnTo>
                  <a:lnTo>
                    <a:pt x="43" y="4996"/>
                  </a:lnTo>
                  <a:lnTo>
                    <a:pt x="68" y="6048"/>
                  </a:lnTo>
                  <a:lnTo>
                    <a:pt x="102" y="7144"/>
                  </a:lnTo>
                  <a:lnTo>
                    <a:pt x="136" y="8195"/>
                  </a:lnTo>
                  <a:lnTo>
                    <a:pt x="179" y="9247"/>
                  </a:lnTo>
                  <a:lnTo>
                    <a:pt x="230" y="10299"/>
                  </a:lnTo>
                  <a:lnTo>
                    <a:pt x="281" y="11350"/>
                  </a:lnTo>
                  <a:lnTo>
                    <a:pt x="400" y="13410"/>
                  </a:lnTo>
                  <a:lnTo>
                    <a:pt x="535" y="15426"/>
                  </a:lnTo>
                  <a:lnTo>
                    <a:pt x="688" y="17441"/>
                  </a:lnTo>
                  <a:lnTo>
                    <a:pt x="850" y="19325"/>
                  </a:lnTo>
                  <a:lnTo>
                    <a:pt x="1028" y="21122"/>
                  </a:lnTo>
                  <a:lnTo>
                    <a:pt x="1215" y="22919"/>
                  </a:lnTo>
                  <a:lnTo>
                    <a:pt x="1410" y="24672"/>
                  </a:lnTo>
                  <a:lnTo>
                    <a:pt x="1622" y="26380"/>
                  </a:lnTo>
                  <a:lnTo>
                    <a:pt x="1843" y="28089"/>
                  </a:lnTo>
                  <a:lnTo>
                    <a:pt x="2072" y="29711"/>
                  </a:lnTo>
                  <a:lnTo>
                    <a:pt x="2310" y="31332"/>
                  </a:lnTo>
                  <a:lnTo>
                    <a:pt x="2556" y="32910"/>
                  </a:lnTo>
                  <a:lnTo>
                    <a:pt x="2811" y="34487"/>
                  </a:lnTo>
                  <a:lnTo>
                    <a:pt x="3074" y="36021"/>
                  </a:lnTo>
                  <a:lnTo>
                    <a:pt x="3337" y="37511"/>
                  </a:lnTo>
                  <a:lnTo>
                    <a:pt x="3609" y="39001"/>
                  </a:lnTo>
                  <a:lnTo>
                    <a:pt x="3889" y="40447"/>
                  </a:lnTo>
                  <a:lnTo>
                    <a:pt x="4169" y="41893"/>
                  </a:lnTo>
                  <a:lnTo>
                    <a:pt x="4450" y="43295"/>
                  </a:lnTo>
                  <a:lnTo>
                    <a:pt x="5078" y="46362"/>
                  </a:lnTo>
                  <a:lnTo>
                    <a:pt x="5715" y="49430"/>
                  </a:lnTo>
                  <a:lnTo>
                    <a:pt x="6360" y="52453"/>
                  </a:lnTo>
                  <a:lnTo>
                    <a:pt x="7005" y="55477"/>
                  </a:lnTo>
                  <a:lnTo>
                    <a:pt x="8296" y="61480"/>
                  </a:lnTo>
                  <a:lnTo>
                    <a:pt x="9595" y="67484"/>
                  </a:lnTo>
                  <a:lnTo>
                    <a:pt x="9612" y="67571"/>
                  </a:lnTo>
                  <a:lnTo>
                    <a:pt x="9637" y="67659"/>
                  </a:lnTo>
                  <a:lnTo>
                    <a:pt x="9697" y="67659"/>
                  </a:lnTo>
                  <a:lnTo>
                    <a:pt x="9739" y="67615"/>
                  </a:lnTo>
                  <a:lnTo>
                    <a:pt x="9782" y="67440"/>
                  </a:lnTo>
                  <a:lnTo>
                    <a:pt x="9807" y="67221"/>
                  </a:lnTo>
                  <a:lnTo>
                    <a:pt x="9824" y="67002"/>
                  </a:lnTo>
                  <a:lnTo>
                    <a:pt x="9824" y="66870"/>
                  </a:lnTo>
                  <a:lnTo>
                    <a:pt x="9816" y="66739"/>
                  </a:lnTo>
                  <a:lnTo>
                    <a:pt x="9799" y="66607"/>
                  </a:lnTo>
                  <a:lnTo>
                    <a:pt x="9782" y="66520"/>
                  </a:lnTo>
                  <a:lnTo>
                    <a:pt x="6878" y="52935"/>
                  </a:lnTo>
                  <a:lnTo>
                    <a:pt x="5740" y="47633"/>
                  </a:lnTo>
                  <a:lnTo>
                    <a:pt x="5171" y="44873"/>
                  </a:lnTo>
                  <a:lnTo>
                    <a:pt x="4594" y="42068"/>
                  </a:lnTo>
                  <a:lnTo>
                    <a:pt x="4034" y="39220"/>
                  </a:lnTo>
                  <a:lnTo>
                    <a:pt x="3753" y="37730"/>
                  </a:lnTo>
                  <a:lnTo>
                    <a:pt x="3482" y="36240"/>
                  </a:lnTo>
                  <a:lnTo>
                    <a:pt x="3218" y="34750"/>
                  </a:lnTo>
                  <a:lnTo>
                    <a:pt x="2955" y="33216"/>
                  </a:lnTo>
                  <a:lnTo>
                    <a:pt x="2700" y="31639"/>
                  </a:lnTo>
                  <a:lnTo>
                    <a:pt x="2454" y="30061"/>
                  </a:lnTo>
                  <a:lnTo>
                    <a:pt x="2225" y="28440"/>
                  </a:lnTo>
                  <a:lnTo>
                    <a:pt x="1996" y="26819"/>
                  </a:lnTo>
                  <a:lnTo>
                    <a:pt x="1775" y="25154"/>
                  </a:lnTo>
                  <a:lnTo>
                    <a:pt x="1571" y="23488"/>
                  </a:lnTo>
                  <a:lnTo>
                    <a:pt x="1376" y="21736"/>
                  </a:lnTo>
                  <a:lnTo>
                    <a:pt x="1198" y="19983"/>
                  </a:lnTo>
                  <a:lnTo>
                    <a:pt x="1028" y="18230"/>
                  </a:lnTo>
                  <a:lnTo>
                    <a:pt x="875" y="16390"/>
                  </a:lnTo>
                  <a:lnTo>
                    <a:pt x="739" y="14549"/>
                  </a:lnTo>
                  <a:lnTo>
                    <a:pt x="620" y="12709"/>
                  </a:lnTo>
                  <a:lnTo>
                    <a:pt x="518" y="10781"/>
                  </a:lnTo>
                  <a:lnTo>
                    <a:pt x="425" y="8853"/>
                  </a:lnTo>
                  <a:lnTo>
                    <a:pt x="357" y="6837"/>
                  </a:lnTo>
                  <a:lnTo>
                    <a:pt x="332" y="5829"/>
                  </a:lnTo>
                  <a:lnTo>
                    <a:pt x="306" y="4821"/>
                  </a:lnTo>
                  <a:lnTo>
                    <a:pt x="289" y="3813"/>
                  </a:lnTo>
                  <a:lnTo>
                    <a:pt x="281" y="2762"/>
                  </a:lnTo>
                  <a:lnTo>
                    <a:pt x="272" y="1754"/>
                  </a:lnTo>
                  <a:lnTo>
                    <a:pt x="272" y="702"/>
                  </a:lnTo>
                  <a:lnTo>
                    <a:pt x="264" y="527"/>
                  </a:lnTo>
                  <a:lnTo>
                    <a:pt x="255" y="395"/>
                  </a:lnTo>
                  <a:lnTo>
                    <a:pt x="247" y="264"/>
                  </a:lnTo>
                  <a:lnTo>
                    <a:pt x="230" y="176"/>
                  </a:lnTo>
                  <a:lnTo>
                    <a:pt x="187" y="45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127;p66">
              <a:extLst>
                <a:ext uri="{FF2B5EF4-FFF2-40B4-BE49-F238E27FC236}">
                  <a16:creationId xmlns:a16="http://schemas.microsoft.com/office/drawing/2014/main" id="{F25B7FB6-F700-4F50-8AF3-EF9AE52EF91E}"/>
                </a:ext>
              </a:extLst>
            </p:cNvPr>
            <p:cNvSpPr/>
            <p:nvPr/>
          </p:nvSpPr>
          <p:spPr>
            <a:xfrm rot="10800000" flipH="1">
              <a:off x="2665660" y="7344625"/>
              <a:ext cx="93415" cy="194103"/>
            </a:xfrm>
            <a:custGeom>
              <a:avLst/>
              <a:gdLst/>
              <a:ahLst/>
              <a:cxnLst/>
              <a:rect l="l" t="t" r="r" b="b"/>
              <a:pathLst>
                <a:path w="9893" h="71296" extrusionOk="0">
                  <a:moveTo>
                    <a:pt x="103" y="0"/>
                  </a:moveTo>
                  <a:lnTo>
                    <a:pt x="60" y="132"/>
                  </a:lnTo>
                  <a:lnTo>
                    <a:pt x="26" y="307"/>
                  </a:lnTo>
                  <a:lnTo>
                    <a:pt x="9" y="438"/>
                  </a:lnTo>
                  <a:lnTo>
                    <a:pt x="1" y="570"/>
                  </a:lnTo>
                  <a:lnTo>
                    <a:pt x="1" y="701"/>
                  </a:lnTo>
                  <a:lnTo>
                    <a:pt x="1" y="833"/>
                  </a:lnTo>
                  <a:lnTo>
                    <a:pt x="60" y="1972"/>
                  </a:lnTo>
                  <a:lnTo>
                    <a:pt x="119" y="3111"/>
                  </a:lnTo>
                  <a:lnTo>
                    <a:pt x="187" y="4207"/>
                  </a:lnTo>
                  <a:lnTo>
                    <a:pt x="264" y="5302"/>
                  </a:lnTo>
                  <a:lnTo>
                    <a:pt x="340" y="6398"/>
                  </a:lnTo>
                  <a:lnTo>
                    <a:pt x="434" y="7493"/>
                  </a:lnTo>
                  <a:lnTo>
                    <a:pt x="536" y="8501"/>
                  </a:lnTo>
                  <a:lnTo>
                    <a:pt x="637" y="9553"/>
                  </a:lnTo>
                  <a:lnTo>
                    <a:pt x="748" y="10561"/>
                  </a:lnTo>
                  <a:lnTo>
                    <a:pt x="867" y="11569"/>
                  </a:lnTo>
                  <a:lnTo>
                    <a:pt x="994" y="12533"/>
                  </a:lnTo>
                  <a:lnTo>
                    <a:pt x="1130" y="13453"/>
                  </a:lnTo>
                  <a:lnTo>
                    <a:pt x="1266" y="14373"/>
                  </a:lnTo>
                  <a:lnTo>
                    <a:pt x="1419" y="15249"/>
                  </a:lnTo>
                  <a:lnTo>
                    <a:pt x="1571" y="16126"/>
                  </a:lnTo>
                  <a:lnTo>
                    <a:pt x="1724" y="16958"/>
                  </a:lnTo>
                  <a:lnTo>
                    <a:pt x="1869" y="17616"/>
                  </a:lnTo>
                  <a:lnTo>
                    <a:pt x="2013" y="18273"/>
                  </a:lnTo>
                  <a:lnTo>
                    <a:pt x="2157" y="18886"/>
                  </a:lnTo>
                  <a:lnTo>
                    <a:pt x="2302" y="19456"/>
                  </a:lnTo>
                  <a:lnTo>
                    <a:pt x="2607" y="20595"/>
                  </a:lnTo>
                  <a:lnTo>
                    <a:pt x="2930" y="21603"/>
                  </a:lnTo>
                  <a:lnTo>
                    <a:pt x="3253" y="22611"/>
                  </a:lnTo>
                  <a:lnTo>
                    <a:pt x="3584" y="23575"/>
                  </a:lnTo>
                  <a:lnTo>
                    <a:pt x="4246" y="25372"/>
                  </a:lnTo>
                  <a:lnTo>
                    <a:pt x="4586" y="26292"/>
                  </a:lnTo>
                  <a:lnTo>
                    <a:pt x="4917" y="27212"/>
                  </a:lnTo>
                  <a:lnTo>
                    <a:pt x="5239" y="28220"/>
                  </a:lnTo>
                  <a:lnTo>
                    <a:pt x="5562" y="29228"/>
                  </a:lnTo>
                  <a:lnTo>
                    <a:pt x="5868" y="30323"/>
                  </a:lnTo>
                  <a:lnTo>
                    <a:pt x="6020" y="30893"/>
                  </a:lnTo>
                  <a:lnTo>
                    <a:pt x="6165" y="31463"/>
                  </a:lnTo>
                  <a:lnTo>
                    <a:pt x="6309" y="32120"/>
                  </a:lnTo>
                  <a:lnTo>
                    <a:pt x="6445" y="32734"/>
                  </a:lnTo>
                  <a:lnTo>
                    <a:pt x="6589" y="33435"/>
                  </a:lnTo>
                  <a:lnTo>
                    <a:pt x="6717" y="34136"/>
                  </a:lnTo>
                  <a:lnTo>
                    <a:pt x="6861" y="34968"/>
                  </a:lnTo>
                  <a:lnTo>
                    <a:pt x="6997" y="35889"/>
                  </a:lnTo>
                  <a:lnTo>
                    <a:pt x="7124" y="36809"/>
                  </a:lnTo>
                  <a:lnTo>
                    <a:pt x="7235" y="37729"/>
                  </a:lnTo>
                  <a:lnTo>
                    <a:pt x="7345" y="38737"/>
                  </a:lnTo>
                  <a:lnTo>
                    <a:pt x="7447" y="39701"/>
                  </a:lnTo>
                  <a:lnTo>
                    <a:pt x="7540" y="40709"/>
                  </a:lnTo>
                  <a:lnTo>
                    <a:pt x="7634" y="41761"/>
                  </a:lnTo>
                  <a:lnTo>
                    <a:pt x="7837" y="44171"/>
                  </a:lnTo>
                  <a:lnTo>
                    <a:pt x="8024" y="46581"/>
                  </a:lnTo>
                  <a:lnTo>
                    <a:pt x="8211" y="48991"/>
                  </a:lnTo>
                  <a:lnTo>
                    <a:pt x="8389" y="51445"/>
                  </a:lnTo>
                  <a:lnTo>
                    <a:pt x="8568" y="53811"/>
                  </a:lnTo>
                  <a:lnTo>
                    <a:pt x="8729" y="56221"/>
                  </a:lnTo>
                  <a:lnTo>
                    <a:pt x="8890" y="58631"/>
                  </a:lnTo>
                  <a:lnTo>
                    <a:pt x="9052" y="61041"/>
                  </a:lnTo>
                  <a:lnTo>
                    <a:pt x="9204" y="63451"/>
                  </a:lnTo>
                  <a:lnTo>
                    <a:pt x="9349" y="65905"/>
                  </a:lnTo>
                  <a:lnTo>
                    <a:pt x="9485" y="68359"/>
                  </a:lnTo>
                  <a:lnTo>
                    <a:pt x="9629" y="70813"/>
                  </a:lnTo>
                  <a:lnTo>
                    <a:pt x="9637" y="70945"/>
                  </a:lnTo>
                  <a:lnTo>
                    <a:pt x="9654" y="71076"/>
                  </a:lnTo>
                  <a:lnTo>
                    <a:pt x="9671" y="71164"/>
                  </a:lnTo>
                  <a:lnTo>
                    <a:pt x="9688" y="71207"/>
                  </a:lnTo>
                  <a:lnTo>
                    <a:pt x="9739" y="71295"/>
                  </a:lnTo>
                  <a:lnTo>
                    <a:pt x="9790" y="71251"/>
                  </a:lnTo>
                  <a:lnTo>
                    <a:pt x="9833" y="71164"/>
                  </a:lnTo>
                  <a:lnTo>
                    <a:pt x="9867" y="70988"/>
                  </a:lnTo>
                  <a:lnTo>
                    <a:pt x="9884" y="70857"/>
                  </a:lnTo>
                  <a:lnTo>
                    <a:pt x="9884" y="70725"/>
                  </a:lnTo>
                  <a:lnTo>
                    <a:pt x="9892" y="70594"/>
                  </a:lnTo>
                  <a:lnTo>
                    <a:pt x="9884" y="70419"/>
                  </a:lnTo>
                  <a:lnTo>
                    <a:pt x="9731" y="67702"/>
                  </a:lnTo>
                  <a:lnTo>
                    <a:pt x="9569" y="64985"/>
                  </a:lnTo>
                  <a:lnTo>
                    <a:pt x="9408" y="62224"/>
                  </a:lnTo>
                  <a:lnTo>
                    <a:pt x="9238" y="59551"/>
                  </a:lnTo>
                  <a:lnTo>
                    <a:pt x="9060" y="56835"/>
                  </a:lnTo>
                  <a:lnTo>
                    <a:pt x="8873" y="54162"/>
                  </a:lnTo>
                  <a:lnTo>
                    <a:pt x="8678" y="51489"/>
                  </a:lnTo>
                  <a:lnTo>
                    <a:pt x="8483" y="48816"/>
                  </a:lnTo>
                  <a:lnTo>
                    <a:pt x="8169" y="44609"/>
                  </a:lnTo>
                  <a:lnTo>
                    <a:pt x="7999" y="42505"/>
                  </a:lnTo>
                  <a:lnTo>
                    <a:pt x="7820" y="40402"/>
                  </a:lnTo>
                  <a:lnTo>
                    <a:pt x="7727" y="39394"/>
                  </a:lnTo>
                  <a:lnTo>
                    <a:pt x="7625" y="38386"/>
                  </a:lnTo>
                  <a:lnTo>
                    <a:pt x="7515" y="37422"/>
                  </a:lnTo>
                  <a:lnTo>
                    <a:pt x="7396" y="36458"/>
                  </a:lnTo>
                  <a:lnTo>
                    <a:pt x="7277" y="35538"/>
                  </a:lnTo>
                  <a:lnTo>
                    <a:pt x="7150" y="34618"/>
                  </a:lnTo>
                  <a:lnTo>
                    <a:pt x="7014" y="33741"/>
                  </a:lnTo>
                  <a:lnTo>
                    <a:pt x="6861" y="32909"/>
                  </a:lnTo>
                  <a:lnTo>
                    <a:pt x="6734" y="32252"/>
                  </a:lnTo>
                  <a:lnTo>
                    <a:pt x="6598" y="31594"/>
                  </a:lnTo>
                  <a:lnTo>
                    <a:pt x="6462" y="30981"/>
                  </a:lnTo>
                  <a:lnTo>
                    <a:pt x="6318" y="30367"/>
                  </a:lnTo>
                  <a:lnTo>
                    <a:pt x="6173" y="29798"/>
                  </a:lnTo>
                  <a:lnTo>
                    <a:pt x="6020" y="29228"/>
                  </a:lnTo>
                  <a:lnTo>
                    <a:pt x="5723" y="28176"/>
                  </a:lnTo>
                  <a:lnTo>
                    <a:pt x="5409" y="27168"/>
                  </a:lnTo>
                  <a:lnTo>
                    <a:pt x="5086" y="26248"/>
                  </a:lnTo>
                  <a:lnTo>
                    <a:pt x="4764" y="25328"/>
                  </a:lnTo>
                  <a:lnTo>
                    <a:pt x="4441" y="24452"/>
                  </a:lnTo>
                  <a:lnTo>
                    <a:pt x="3753" y="22524"/>
                  </a:lnTo>
                  <a:lnTo>
                    <a:pt x="3405" y="21560"/>
                  </a:lnTo>
                  <a:lnTo>
                    <a:pt x="3074" y="20508"/>
                  </a:lnTo>
                  <a:lnTo>
                    <a:pt x="2743" y="19412"/>
                  </a:lnTo>
                  <a:lnTo>
                    <a:pt x="2590" y="18843"/>
                  </a:lnTo>
                  <a:lnTo>
                    <a:pt x="2429" y="18229"/>
                  </a:lnTo>
                  <a:lnTo>
                    <a:pt x="2276" y="17616"/>
                  </a:lnTo>
                  <a:lnTo>
                    <a:pt x="2132" y="16958"/>
                  </a:lnTo>
                  <a:lnTo>
                    <a:pt x="1987" y="16301"/>
                  </a:lnTo>
                  <a:lnTo>
                    <a:pt x="1843" y="15600"/>
                  </a:lnTo>
                  <a:lnTo>
                    <a:pt x="1699" y="14811"/>
                  </a:lnTo>
                  <a:lnTo>
                    <a:pt x="1554" y="13979"/>
                  </a:lnTo>
                  <a:lnTo>
                    <a:pt x="1419" y="13146"/>
                  </a:lnTo>
                  <a:lnTo>
                    <a:pt x="1291" y="12270"/>
                  </a:lnTo>
                  <a:lnTo>
                    <a:pt x="1172" y="11393"/>
                  </a:lnTo>
                  <a:lnTo>
                    <a:pt x="1053" y="10473"/>
                  </a:lnTo>
                  <a:lnTo>
                    <a:pt x="943" y="9553"/>
                  </a:lnTo>
                  <a:lnTo>
                    <a:pt x="841" y="8633"/>
                  </a:lnTo>
                  <a:lnTo>
                    <a:pt x="748" y="7669"/>
                  </a:lnTo>
                  <a:lnTo>
                    <a:pt x="654" y="6661"/>
                  </a:lnTo>
                  <a:lnTo>
                    <a:pt x="578" y="5653"/>
                  </a:lnTo>
                  <a:lnTo>
                    <a:pt x="502" y="4645"/>
                  </a:lnTo>
                  <a:lnTo>
                    <a:pt x="425" y="3637"/>
                  </a:lnTo>
                  <a:lnTo>
                    <a:pt x="366" y="2585"/>
                  </a:lnTo>
                  <a:lnTo>
                    <a:pt x="315" y="1534"/>
                  </a:lnTo>
                  <a:lnTo>
                    <a:pt x="264" y="482"/>
                  </a:lnTo>
                  <a:lnTo>
                    <a:pt x="255" y="351"/>
                  </a:lnTo>
                  <a:lnTo>
                    <a:pt x="238" y="219"/>
                  </a:lnTo>
                  <a:lnTo>
                    <a:pt x="221" y="132"/>
                  </a:lnTo>
                  <a:lnTo>
                    <a:pt x="204" y="44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128;p66">
              <a:extLst>
                <a:ext uri="{FF2B5EF4-FFF2-40B4-BE49-F238E27FC236}">
                  <a16:creationId xmlns:a16="http://schemas.microsoft.com/office/drawing/2014/main" id="{830940C9-684F-487E-A1D8-BFF196A364E1}"/>
                </a:ext>
              </a:extLst>
            </p:cNvPr>
            <p:cNvSpPr/>
            <p:nvPr/>
          </p:nvSpPr>
          <p:spPr>
            <a:xfrm rot="10800000" flipH="1">
              <a:off x="2579233" y="7242279"/>
              <a:ext cx="90289" cy="345613"/>
            </a:xfrm>
            <a:custGeom>
              <a:avLst/>
              <a:gdLst/>
              <a:ahLst/>
              <a:cxnLst/>
              <a:rect l="l" t="t" r="r" b="b"/>
              <a:pathLst>
                <a:path w="9562" h="126947" extrusionOk="0">
                  <a:moveTo>
                    <a:pt x="9408" y="0"/>
                  </a:moveTo>
                  <a:lnTo>
                    <a:pt x="9366" y="44"/>
                  </a:lnTo>
                  <a:lnTo>
                    <a:pt x="9340" y="132"/>
                  </a:lnTo>
                  <a:lnTo>
                    <a:pt x="9323" y="219"/>
                  </a:lnTo>
                  <a:lnTo>
                    <a:pt x="9315" y="307"/>
                  </a:lnTo>
                  <a:lnTo>
                    <a:pt x="9306" y="482"/>
                  </a:lnTo>
                  <a:lnTo>
                    <a:pt x="9162" y="4119"/>
                  </a:lnTo>
                  <a:lnTo>
                    <a:pt x="9018" y="7713"/>
                  </a:lnTo>
                  <a:lnTo>
                    <a:pt x="8865" y="11350"/>
                  </a:lnTo>
                  <a:lnTo>
                    <a:pt x="8704" y="14943"/>
                  </a:lnTo>
                  <a:lnTo>
                    <a:pt x="8542" y="18536"/>
                  </a:lnTo>
                  <a:lnTo>
                    <a:pt x="8364" y="22129"/>
                  </a:lnTo>
                  <a:lnTo>
                    <a:pt x="8186" y="25723"/>
                  </a:lnTo>
                  <a:lnTo>
                    <a:pt x="7990" y="29272"/>
                  </a:lnTo>
                  <a:lnTo>
                    <a:pt x="7821" y="32427"/>
                  </a:lnTo>
                  <a:lnTo>
                    <a:pt x="7642" y="35626"/>
                  </a:lnTo>
                  <a:lnTo>
                    <a:pt x="7456" y="38781"/>
                  </a:lnTo>
                  <a:lnTo>
                    <a:pt x="7269" y="41892"/>
                  </a:lnTo>
                  <a:lnTo>
                    <a:pt x="7073" y="45047"/>
                  </a:lnTo>
                  <a:lnTo>
                    <a:pt x="6870" y="48202"/>
                  </a:lnTo>
                  <a:lnTo>
                    <a:pt x="6666" y="51313"/>
                  </a:lnTo>
                  <a:lnTo>
                    <a:pt x="6454" y="54425"/>
                  </a:lnTo>
                  <a:lnTo>
                    <a:pt x="6241" y="57536"/>
                  </a:lnTo>
                  <a:lnTo>
                    <a:pt x="6021" y="60603"/>
                  </a:lnTo>
                  <a:lnTo>
                    <a:pt x="5791" y="63714"/>
                  </a:lnTo>
                  <a:lnTo>
                    <a:pt x="5562" y="66782"/>
                  </a:lnTo>
                  <a:lnTo>
                    <a:pt x="5324" y="69849"/>
                  </a:lnTo>
                  <a:lnTo>
                    <a:pt x="5087" y="72917"/>
                  </a:lnTo>
                  <a:lnTo>
                    <a:pt x="4840" y="75940"/>
                  </a:lnTo>
                  <a:lnTo>
                    <a:pt x="4594" y="78964"/>
                  </a:lnTo>
                  <a:lnTo>
                    <a:pt x="4085" y="85011"/>
                  </a:lnTo>
                  <a:lnTo>
                    <a:pt x="3550" y="90970"/>
                  </a:lnTo>
                  <a:lnTo>
                    <a:pt x="3006" y="96886"/>
                  </a:lnTo>
                  <a:lnTo>
                    <a:pt x="2438" y="102802"/>
                  </a:lnTo>
                  <a:lnTo>
                    <a:pt x="1860" y="108630"/>
                  </a:lnTo>
                  <a:lnTo>
                    <a:pt x="1266" y="114458"/>
                  </a:lnTo>
                  <a:lnTo>
                    <a:pt x="646" y="120198"/>
                  </a:lnTo>
                  <a:lnTo>
                    <a:pt x="18" y="125939"/>
                  </a:lnTo>
                  <a:lnTo>
                    <a:pt x="9" y="126070"/>
                  </a:lnTo>
                  <a:lnTo>
                    <a:pt x="1" y="126202"/>
                  </a:lnTo>
                  <a:lnTo>
                    <a:pt x="1" y="126333"/>
                  </a:lnTo>
                  <a:lnTo>
                    <a:pt x="9" y="126465"/>
                  </a:lnTo>
                  <a:lnTo>
                    <a:pt x="35" y="126684"/>
                  </a:lnTo>
                  <a:lnTo>
                    <a:pt x="69" y="126859"/>
                  </a:lnTo>
                  <a:lnTo>
                    <a:pt x="120" y="126947"/>
                  </a:lnTo>
                  <a:lnTo>
                    <a:pt x="171" y="126947"/>
                  </a:lnTo>
                  <a:lnTo>
                    <a:pt x="196" y="126903"/>
                  </a:lnTo>
                  <a:lnTo>
                    <a:pt x="213" y="126859"/>
                  </a:lnTo>
                  <a:lnTo>
                    <a:pt x="239" y="126728"/>
                  </a:lnTo>
                  <a:lnTo>
                    <a:pt x="256" y="126640"/>
                  </a:lnTo>
                  <a:lnTo>
                    <a:pt x="612" y="123397"/>
                  </a:lnTo>
                  <a:lnTo>
                    <a:pt x="969" y="120111"/>
                  </a:lnTo>
                  <a:lnTo>
                    <a:pt x="1317" y="116868"/>
                  </a:lnTo>
                  <a:lnTo>
                    <a:pt x="1656" y="113582"/>
                  </a:lnTo>
                  <a:lnTo>
                    <a:pt x="1996" y="110295"/>
                  </a:lnTo>
                  <a:lnTo>
                    <a:pt x="2327" y="106965"/>
                  </a:lnTo>
                  <a:lnTo>
                    <a:pt x="2658" y="103678"/>
                  </a:lnTo>
                  <a:lnTo>
                    <a:pt x="2981" y="100304"/>
                  </a:lnTo>
                  <a:lnTo>
                    <a:pt x="3533" y="94432"/>
                  </a:lnTo>
                  <a:lnTo>
                    <a:pt x="4068" y="88473"/>
                  </a:lnTo>
                  <a:lnTo>
                    <a:pt x="4586" y="82469"/>
                  </a:lnTo>
                  <a:lnTo>
                    <a:pt x="5087" y="76422"/>
                  </a:lnTo>
                  <a:lnTo>
                    <a:pt x="5571" y="70375"/>
                  </a:lnTo>
                  <a:lnTo>
                    <a:pt x="5808" y="67308"/>
                  </a:lnTo>
                  <a:lnTo>
                    <a:pt x="6038" y="64240"/>
                  </a:lnTo>
                  <a:lnTo>
                    <a:pt x="6258" y="61173"/>
                  </a:lnTo>
                  <a:lnTo>
                    <a:pt x="6479" y="58106"/>
                  </a:lnTo>
                  <a:lnTo>
                    <a:pt x="6700" y="54994"/>
                  </a:lnTo>
                  <a:lnTo>
                    <a:pt x="6904" y="51927"/>
                  </a:lnTo>
                  <a:lnTo>
                    <a:pt x="7116" y="48772"/>
                  </a:lnTo>
                  <a:lnTo>
                    <a:pt x="7320" y="45661"/>
                  </a:lnTo>
                  <a:lnTo>
                    <a:pt x="7515" y="42506"/>
                  </a:lnTo>
                  <a:lnTo>
                    <a:pt x="7702" y="39351"/>
                  </a:lnTo>
                  <a:lnTo>
                    <a:pt x="7889" y="36152"/>
                  </a:lnTo>
                  <a:lnTo>
                    <a:pt x="8067" y="32997"/>
                  </a:lnTo>
                  <a:lnTo>
                    <a:pt x="8245" y="29798"/>
                  </a:lnTo>
                  <a:lnTo>
                    <a:pt x="8415" y="26643"/>
                  </a:lnTo>
                  <a:lnTo>
                    <a:pt x="8576" y="23444"/>
                  </a:lnTo>
                  <a:lnTo>
                    <a:pt x="8738" y="20201"/>
                  </a:lnTo>
                  <a:lnTo>
                    <a:pt x="8882" y="17002"/>
                  </a:lnTo>
                  <a:lnTo>
                    <a:pt x="9035" y="13804"/>
                  </a:lnTo>
                  <a:lnTo>
                    <a:pt x="9171" y="10561"/>
                  </a:lnTo>
                  <a:lnTo>
                    <a:pt x="9306" y="7318"/>
                  </a:lnTo>
                  <a:lnTo>
                    <a:pt x="9434" y="4076"/>
                  </a:lnTo>
                  <a:lnTo>
                    <a:pt x="9561" y="833"/>
                  </a:lnTo>
                  <a:lnTo>
                    <a:pt x="9561" y="701"/>
                  </a:lnTo>
                  <a:lnTo>
                    <a:pt x="9561" y="526"/>
                  </a:lnTo>
                  <a:lnTo>
                    <a:pt x="9553" y="395"/>
                  </a:lnTo>
                  <a:lnTo>
                    <a:pt x="9536" y="307"/>
                  </a:lnTo>
                  <a:lnTo>
                    <a:pt x="9502" y="132"/>
                  </a:lnTo>
                  <a:lnTo>
                    <a:pt x="9459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129;p66">
              <a:extLst>
                <a:ext uri="{FF2B5EF4-FFF2-40B4-BE49-F238E27FC236}">
                  <a16:creationId xmlns:a16="http://schemas.microsoft.com/office/drawing/2014/main" id="{255A620E-AF30-49AF-976E-180F66F41CD1}"/>
                </a:ext>
              </a:extLst>
            </p:cNvPr>
            <p:cNvSpPr/>
            <p:nvPr/>
          </p:nvSpPr>
          <p:spPr>
            <a:xfrm rot="10800000" flipH="1">
              <a:off x="2564408" y="7237547"/>
              <a:ext cx="19810" cy="22787"/>
            </a:xfrm>
            <a:custGeom>
              <a:avLst/>
              <a:gdLst/>
              <a:ahLst/>
              <a:cxnLst/>
              <a:rect l="l" t="t" r="r" b="b"/>
              <a:pathLst>
                <a:path w="2098" h="8370" extrusionOk="0">
                  <a:moveTo>
                    <a:pt x="1061" y="1358"/>
                  </a:moveTo>
                  <a:lnTo>
                    <a:pt x="1163" y="1402"/>
                  </a:lnTo>
                  <a:lnTo>
                    <a:pt x="1257" y="1446"/>
                  </a:lnTo>
                  <a:lnTo>
                    <a:pt x="1350" y="1578"/>
                  </a:lnTo>
                  <a:lnTo>
                    <a:pt x="1443" y="1753"/>
                  </a:lnTo>
                  <a:lnTo>
                    <a:pt x="1528" y="1972"/>
                  </a:lnTo>
                  <a:lnTo>
                    <a:pt x="1605" y="2235"/>
                  </a:lnTo>
                  <a:lnTo>
                    <a:pt x="1673" y="2498"/>
                  </a:lnTo>
                  <a:lnTo>
                    <a:pt x="1741" y="2892"/>
                  </a:lnTo>
                  <a:lnTo>
                    <a:pt x="1792" y="3287"/>
                  </a:lnTo>
                  <a:lnTo>
                    <a:pt x="1834" y="3725"/>
                  </a:lnTo>
                  <a:lnTo>
                    <a:pt x="1840" y="3812"/>
                  </a:lnTo>
                  <a:lnTo>
                    <a:pt x="1800" y="3812"/>
                  </a:lnTo>
                  <a:lnTo>
                    <a:pt x="1783" y="3900"/>
                  </a:lnTo>
                  <a:lnTo>
                    <a:pt x="1758" y="3988"/>
                  </a:lnTo>
                  <a:lnTo>
                    <a:pt x="1741" y="4119"/>
                  </a:lnTo>
                  <a:lnTo>
                    <a:pt x="1673" y="4601"/>
                  </a:lnTo>
                  <a:lnTo>
                    <a:pt x="1588" y="5083"/>
                  </a:lnTo>
                  <a:lnTo>
                    <a:pt x="1494" y="5565"/>
                  </a:lnTo>
                  <a:lnTo>
                    <a:pt x="1392" y="5960"/>
                  </a:lnTo>
                  <a:lnTo>
                    <a:pt x="1282" y="6310"/>
                  </a:lnTo>
                  <a:lnTo>
                    <a:pt x="1163" y="6573"/>
                  </a:lnTo>
                  <a:lnTo>
                    <a:pt x="1044" y="6792"/>
                  </a:lnTo>
                  <a:lnTo>
                    <a:pt x="934" y="6924"/>
                  </a:lnTo>
                  <a:lnTo>
                    <a:pt x="841" y="6967"/>
                  </a:lnTo>
                  <a:lnTo>
                    <a:pt x="747" y="6967"/>
                  </a:lnTo>
                  <a:lnTo>
                    <a:pt x="662" y="6880"/>
                  </a:lnTo>
                  <a:lnTo>
                    <a:pt x="569" y="6748"/>
                  </a:lnTo>
                  <a:lnTo>
                    <a:pt x="492" y="6529"/>
                  </a:lnTo>
                  <a:lnTo>
                    <a:pt x="416" y="6266"/>
                  </a:lnTo>
                  <a:lnTo>
                    <a:pt x="357" y="5916"/>
                  </a:lnTo>
                  <a:lnTo>
                    <a:pt x="306" y="5521"/>
                  </a:lnTo>
                  <a:lnTo>
                    <a:pt x="289" y="5302"/>
                  </a:lnTo>
                  <a:lnTo>
                    <a:pt x="280" y="5083"/>
                  </a:lnTo>
                  <a:lnTo>
                    <a:pt x="272" y="4601"/>
                  </a:lnTo>
                  <a:lnTo>
                    <a:pt x="272" y="4119"/>
                  </a:lnTo>
                  <a:lnTo>
                    <a:pt x="297" y="3637"/>
                  </a:lnTo>
                  <a:lnTo>
                    <a:pt x="340" y="3199"/>
                  </a:lnTo>
                  <a:lnTo>
                    <a:pt x="391" y="2804"/>
                  </a:lnTo>
                  <a:lnTo>
                    <a:pt x="450" y="2410"/>
                  </a:lnTo>
                  <a:lnTo>
                    <a:pt x="526" y="2103"/>
                  </a:lnTo>
                  <a:lnTo>
                    <a:pt x="603" y="1884"/>
                  </a:lnTo>
                  <a:lnTo>
                    <a:pt x="688" y="1709"/>
                  </a:lnTo>
                  <a:lnTo>
                    <a:pt x="773" y="1534"/>
                  </a:lnTo>
                  <a:lnTo>
                    <a:pt x="866" y="1446"/>
                  </a:lnTo>
                  <a:lnTo>
                    <a:pt x="968" y="1358"/>
                  </a:lnTo>
                  <a:close/>
                  <a:moveTo>
                    <a:pt x="959" y="0"/>
                  </a:moveTo>
                  <a:lnTo>
                    <a:pt x="824" y="88"/>
                  </a:lnTo>
                  <a:lnTo>
                    <a:pt x="688" y="219"/>
                  </a:lnTo>
                  <a:lnTo>
                    <a:pt x="560" y="438"/>
                  </a:lnTo>
                  <a:lnTo>
                    <a:pt x="442" y="745"/>
                  </a:lnTo>
                  <a:lnTo>
                    <a:pt x="331" y="1139"/>
                  </a:lnTo>
                  <a:lnTo>
                    <a:pt x="280" y="1358"/>
                  </a:lnTo>
                  <a:lnTo>
                    <a:pt x="229" y="1621"/>
                  </a:lnTo>
                  <a:lnTo>
                    <a:pt x="153" y="2147"/>
                  </a:lnTo>
                  <a:lnTo>
                    <a:pt x="85" y="2717"/>
                  </a:lnTo>
                  <a:lnTo>
                    <a:pt x="42" y="3374"/>
                  </a:lnTo>
                  <a:lnTo>
                    <a:pt x="9" y="3988"/>
                  </a:lnTo>
                  <a:lnTo>
                    <a:pt x="0" y="4338"/>
                  </a:lnTo>
                  <a:lnTo>
                    <a:pt x="0" y="4689"/>
                  </a:lnTo>
                  <a:lnTo>
                    <a:pt x="9" y="4995"/>
                  </a:lnTo>
                  <a:lnTo>
                    <a:pt x="17" y="5346"/>
                  </a:lnTo>
                  <a:lnTo>
                    <a:pt x="34" y="5653"/>
                  </a:lnTo>
                  <a:lnTo>
                    <a:pt x="51" y="5960"/>
                  </a:lnTo>
                  <a:lnTo>
                    <a:pt x="85" y="6266"/>
                  </a:lnTo>
                  <a:lnTo>
                    <a:pt x="119" y="6573"/>
                  </a:lnTo>
                  <a:lnTo>
                    <a:pt x="153" y="6836"/>
                  </a:lnTo>
                  <a:lnTo>
                    <a:pt x="204" y="7099"/>
                  </a:lnTo>
                  <a:lnTo>
                    <a:pt x="246" y="7318"/>
                  </a:lnTo>
                  <a:lnTo>
                    <a:pt x="306" y="7537"/>
                  </a:lnTo>
                  <a:lnTo>
                    <a:pt x="357" y="7712"/>
                  </a:lnTo>
                  <a:lnTo>
                    <a:pt x="416" y="7888"/>
                  </a:lnTo>
                  <a:lnTo>
                    <a:pt x="535" y="8107"/>
                  </a:lnTo>
                  <a:lnTo>
                    <a:pt x="662" y="8282"/>
                  </a:lnTo>
                  <a:lnTo>
                    <a:pt x="798" y="8370"/>
                  </a:lnTo>
                  <a:lnTo>
                    <a:pt x="925" y="8326"/>
                  </a:lnTo>
                  <a:lnTo>
                    <a:pt x="1061" y="8194"/>
                  </a:lnTo>
                  <a:lnTo>
                    <a:pt x="1189" y="8019"/>
                  </a:lnTo>
                  <a:lnTo>
                    <a:pt x="1325" y="7712"/>
                  </a:lnTo>
                  <a:lnTo>
                    <a:pt x="1452" y="7362"/>
                  </a:lnTo>
                  <a:lnTo>
                    <a:pt x="1579" y="6967"/>
                  </a:lnTo>
                  <a:lnTo>
                    <a:pt x="1690" y="6485"/>
                  </a:lnTo>
                  <a:lnTo>
                    <a:pt x="1800" y="5960"/>
                  </a:lnTo>
                  <a:lnTo>
                    <a:pt x="1893" y="5390"/>
                  </a:lnTo>
                  <a:lnTo>
                    <a:pt x="1970" y="4820"/>
                  </a:lnTo>
                  <a:lnTo>
                    <a:pt x="1987" y="4689"/>
                  </a:lnTo>
                  <a:lnTo>
                    <a:pt x="1987" y="4513"/>
                  </a:lnTo>
                  <a:lnTo>
                    <a:pt x="1995" y="4382"/>
                  </a:lnTo>
                  <a:lnTo>
                    <a:pt x="1987" y="4294"/>
                  </a:lnTo>
                  <a:lnTo>
                    <a:pt x="1974" y="4188"/>
                  </a:lnTo>
                  <a:lnTo>
                    <a:pt x="2004" y="4163"/>
                  </a:lnTo>
                  <a:lnTo>
                    <a:pt x="2055" y="4075"/>
                  </a:lnTo>
                  <a:lnTo>
                    <a:pt x="2080" y="3900"/>
                  </a:lnTo>
                  <a:lnTo>
                    <a:pt x="2097" y="3769"/>
                  </a:lnTo>
                  <a:lnTo>
                    <a:pt x="2097" y="3637"/>
                  </a:lnTo>
                  <a:lnTo>
                    <a:pt x="2097" y="3506"/>
                  </a:lnTo>
                  <a:lnTo>
                    <a:pt x="2089" y="3374"/>
                  </a:lnTo>
                  <a:lnTo>
                    <a:pt x="2063" y="3024"/>
                  </a:lnTo>
                  <a:lnTo>
                    <a:pt x="2029" y="2673"/>
                  </a:lnTo>
                  <a:lnTo>
                    <a:pt x="1995" y="2366"/>
                  </a:lnTo>
                  <a:lnTo>
                    <a:pt x="1953" y="2060"/>
                  </a:lnTo>
                  <a:lnTo>
                    <a:pt x="1902" y="1797"/>
                  </a:lnTo>
                  <a:lnTo>
                    <a:pt x="1859" y="1534"/>
                  </a:lnTo>
                  <a:lnTo>
                    <a:pt x="1749" y="1096"/>
                  </a:lnTo>
                  <a:lnTo>
                    <a:pt x="1630" y="701"/>
                  </a:lnTo>
                  <a:lnTo>
                    <a:pt x="1503" y="394"/>
                  </a:lnTo>
                  <a:lnTo>
                    <a:pt x="1367" y="175"/>
                  </a:lnTo>
                  <a:lnTo>
                    <a:pt x="1223" y="44"/>
                  </a:lnTo>
                  <a:lnTo>
                    <a:pt x="1095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130;p66">
              <a:extLst>
                <a:ext uri="{FF2B5EF4-FFF2-40B4-BE49-F238E27FC236}">
                  <a16:creationId xmlns:a16="http://schemas.microsoft.com/office/drawing/2014/main" id="{F7200AF3-C9E0-42E0-B62D-54A57286D58B}"/>
                </a:ext>
              </a:extLst>
            </p:cNvPr>
            <p:cNvSpPr/>
            <p:nvPr/>
          </p:nvSpPr>
          <p:spPr>
            <a:xfrm rot="10800000" flipH="1">
              <a:off x="2577873" y="7219649"/>
              <a:ext cx="14759" cy="28396"/>
            </a:xfrm>
            <a:custGeom>
              <a:avLst/>
              <a:gdLst/>
              <a:ahLst/>
              <a:cxnLst/>
              <a:rect l="l" t="t" r="r" b="b"/>
              <a:pathLst>
                <a:path w="1563" h="10430" extrusionOk="0">
                  <a:moveTo>
                    <a:pt x="680" y="1753"/>
                  </a:moveTo>
                  <a:lnTo>
                    <a:pt x="773" y="1797"/>
                  </a:lnTo>
                  <a:lnTo>
                    <a:pt x="875" y="1972"/>
                  </a:lnTo>
                  <a:lnTo>
                    <a:pt x="960" y="2191"/>
                  </a:lnTo>
                  <a:lnTo>
                    <a:pt x="1045" y="2454"/>
                  </a:lnTo>
                  <a:lnTo>
                    <a:pt x="1113" y="2805"/>
                  </a:lnTo>
                  <a:lnTo>
                    <a:pt x="1181" y="3199"/>
                  </a:lnTo>
                  <a:lnTo>
                    <a:pt x="1223" y="3638"/>
                  </a:lnTo>
                  <a:lnTo>
                    <a:pt x="1257" y="4120"/>
                  </a:lnTo>
                  <a:lnTo>
                    <a:pt x="1283" y="4602"/>
                  </a:lnTo>
                  <a:lnTo>
                    <a:pt x="1291" y="5084"/>
                  </a:lnTo>
                  <a:lnTo>
                    <a:pt x="1291" y="5609"/>
                  </a:lnTo>
                  <a:lnTo>
                    <a:pt x="1283" y="6091"/>
                  </a:lnTo>
                  <a:lnTo>
                    <a:pt x="1257" y="6573"/>
                  </a:lnTo>
                  <a:lnTo>
                    <a:pt x="1223" y="7055"/>
                  </a:lnTo>
                  <a:lnTo>
                    <a:pt x="1181" y="7494"/>
                  </a:lnTo>
                  <a:lnTo>
                    <a:pt x="1130" y="7932"/>
                  </a:lnTo>
                  <a:lnTo>
                    <a:pt x="1062" y="8326"/>
                  </a:lnTo>
                  <a:lnTo>
                    <a:pt x="985" y="8633"/>
                  </a:lnTo>
                  <a:lnTo>
                    <a:pt x="951" y="8764"/>
                  </a:lnTo>
                  <a:lnTo>
                    <a:pt x="909" y="8896"/>
                  </a:lnTo>
                  <a:lnTo>
                    <a:pt x="858" y="8984"/>
                  </a:lnTo>
                  <a:lnTo>
                    <a:pt x="816" y="9027"/>
                  </a:lnTo>
                  <a:lnTo>
                    <a:pt x="773" y="9027"/>
                  </a:lnTo>
                  <a:lnTo>
                    <a:pt x="722" y="8984"/>
                  </a:lnTo>
                  <a:lnTo>
                    <a:pt x="671" y="8940"/>
                  </a:lnTo>
                  <a:lnTo>
                    <a:pt x="629" y="8808"/>
                  </a:lnTo>
                  <a:lnTo>
                    <a:pt x="544" y="8502"/>
                  </a:lnTo>
                  <a:lnTo>
                    <a:pt x="476" y="8151"/>
                  </a:lnTo>
                  <a:lnTo>
                    <a:pt x="408" y="7757"/>
                  </a:lnTo>
                  <a:lnTo>
                    <a:pt x="366" y="7275"/>
                  </a:lnTo>
                  <a:lnTo>
                    <a:pt x="323" y="6793"/>
                  </a:lnTo>
                  <a:lnTo>
                    <a:pt x="298" y="6311"/>
                  </a:lnTo>
                  <a:lnTo>
                    <a:pt x="281" y="5785"/>
                  </a:lnTo>
                  <a:lnTo>
                    <a:pt x="272" y="5303"/>
                  </a:lnTo>
                  <a:lnTo>
                    <a:pt x="272" y="4733"/>
                  </a:lnTo>
                  <a:lnTo>
                    <a:pt x="289" y="4163"/>
                  </a:lnTo>
                  <a:lnTo>
                    <a:pt x="315" y="3638"/>
                  </a:lnTo>
                  <a:lnTo>
                    <a:pt x="349" y="3112"/>
                  </a:lnTo>
                  <a:lnTo>
                    <a:pt x="391" y="2586"/>
                  </a:lnTo>
                  <a:lnTo>
                    <a:pt x="442" y="2104"/>
                  </a:lnTo>
                  <a:lnTo>
                    <a:pt x="472" y="1856"/>
                  </a:lnTo>
                  <a:lnTo>
                    <a:pt x="472" y="1856"/>
                  </a:lnTo>
                  <a:lnTo>
                    <a:pt x="484" y="1841"/>
                  </a:lnTo>
                  <a:lnTo>
                    <a:pt x="578" y="1753"/>
                  </a:lnTo>
                  <a:close/>
                  <a:moveTo>
                    <a:pt x="442" y="0"/>
                  </a:moveTo>
                  <a:lnTo>
                    <a:pt x="416" y="44"/>
                  </a:lnTo>
                  <a:lnTo>
                    <a:pt x="391" y="132"/>
                  </a:lnTo>
                  <a:lnTo>
                    <a:pt x="374" y="220"/>
                  </a:lnTo>
                  <a:lnTo>
                    <a:pt x="281" y="877"/>
                  </a:lnTo>
                  <a:lnTo>
                    <a:pt x="196" y="1578"/>
                  </a:lnTo>
                  <a:lnTo>
                    <a:pt x="119" y="2323"/>
                  </a:lnTo>
                  <a:lnTo>
                    <a:pt x="68" y="3112"/>
                  </a:lnTo>
                  <a:lnTo>
                    <a:pt x="26" y="3900"/>
                  </a:lnTo>
                  <a:lnTo>
                    <a:pt x="9" y="4689"/>
                  </a:lnTo>
                  <a:lnTo>
                    <a:pt x="0" y="5127"/>
                  </a:lnTo>
                  <a:lnTo>
                    <a:pt x="9" y="5522"/>
                  </a:lnTo>
                  <a:lnTo>
                    <a:pt x="9" y="5960"/>
                  </a:lnTo>
                  <a:lnTo>
                    <a:pt x="26" y="6398"/>
                  </a:lnTo>
                  <a:lnTo>
                    <a:pt x="60" y="7055"/>
                  </a:lnTo>
                  <a:lnTo>
                    <a:pt x="111" y="7713"/>
                  </a:lnTo>
                  <a:lnTo>
                    <a:pt x="170" y="8370"/>
                  </a:lnTo>
                  <a:lnTo>
                    <a:pt x="255" y="8984"/>
                  </a:lnTo>
                  <a:lnTo>
                    <a:pt x="306" y="9246"/>
                  </a:lnTo>
                  <a:lnTo>
                    <a:pt x="349" y="9509"/>
                  </a:lnTo>
                  <a:lnTo>
                    <a:pt x="408" y="9728"/>
                  </a:lnTo>
                  <a:lnTo>
                    <a:pt x="459" y="9904"/>
                  </a:lnTo>
                  <a:lnTo>
                    <a:pt x="518" y="10079"/>
                  </a:lnTo>
                  <a:lnTo>
                    <a:pt x="586" y="10211"/>
                  </a:lnTo>
                  <a:lnTo>
                    <a:pt x="654" y="10342"/>
                  </a:lnTo>
                  <a:lnTo>
                    <a:pt x="722" y="10386"/>
                  </a:lnTo>
                  <a:lnTo>
                    <a:pt x="790" y="10430"/>
                  </a:lnTo>
                  <a:lnTo>
                    <a:pt x="858" y="10386"/>
                  </a:lnTo>
                  <a:lnTo>
                    <a:pt x="926" y="10342"/>
                  </a:lnTo>
                  <a:lnTo>
                    <a:pt x="994" y="10211"/>
                  </a:lnTo>
                  <a:lnTo>
                    <a:pt x="1053" y="10079"/>
                  </a:lnTo>
                  <a:lnTo>
                    <a:pt x="1113" y="9904"/>
                  </a:lnTo>
                  <a:lnTo>
                    <a:pt x="1164" y="9685"/>
                  </a:lnTo>
                  <a:lnTo>
                    <a:pt x="1215" y="9466"/>
                  </a:lnTo>
                  <a:lnTo>
                    <a:pt x="1266" y="9203"/>
                  </a:lnTo>
                  <a:lnTo>
                    <a:pt x="1308" y="8940"/>
                  </a:lnTo>
                  <a:lnTo>
                    <a:pt x="1393" y="8326"/>
                  </a:lnTo>
                  <a:lnTo>
                    <a:pt x="1452" y="7713"/>
                  </a:lnTo>
                  <a:lnTo>
                    <a:pt x="1503" y="7055"/>
                  </a:lnTo>
                  <a:lnTo>
                    <a:pt x="1537" y="6398"/>
                  </a:lnTo>
                  <a:lnTo>
                    <a:pt x="1554" y="5697"/>
                  </a:lnTo>
                  <a:lnTo>
                    <a:pt x="1563" y="5040"/>
                  </a:lnTo>
                  <a:lnTo>
                    <a:pt x="1546" y="4339"/>
                  </a:lnTo>
                  <a:lnTo>
                    <a:pt x="1512" y="3681"/>
                  </a:lnTo>
                  <a:lnTo>
                    <a:pt x="1461" y="3024"/>
                  </a:lnTo>
                  <a:lnTo>
                    <a:pt x="1401" y="2411"/>
                  </a:lnTo>
                  <a:lnTo>
                    <a:pt x="1359" y="2148"/>
                  </a:lnTo>
                  <a:lnTo>
                    <a:pt x="1316" y="1885"/>
                  </a:lnTo>
                  <a:lnTo>
                    <a:pt x="1223" y="1447"/>
                  </a:lnTo>
                  <a:lnTo>
                    <a:pt x="1121" y="1052"/>
                  </a:lnTo>
                  <a:lnTo>
                    <a:pt x="1011" y="745"/>
                  </a:lnTo>
                  <a:lnTo>
                    <a:pt x="900" y="526"/>
                  </a:lnTo>
                  <a:lnTo>
                    <a:pt x="782" y="395"/>
                  </a:lnTo>
                  <a:lnTo>
                    <a:pt x="654" y="351"/>
                  </a:lnTo>
                  <a:lnTo>
                    <a:pt x="587" y="376"/>
                  </a:lnTo>
                  <a:lnTo>
                    <a:pt x="587" y="376"/>
                  </a:lnTo>
                  <a:lnTo>
                    <a:pt x="578" y="307"/>
                  </a:lnTo>
                  <a:lnTo>
                    <a:pt x="561" y="220"/>
                  </a:lnTo>
                  <a:lnTo>
                    <a:pt x="544" y="132"/>
                  </a:lnTo>
                  <a:lnTo>
                    <a:pt x="518" y="44"/>
                  </a:lnTo>
                  <a:lnTo>
                    <a:pt x="467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131;p66">
              <a:extLst>
                <a:ext uri="{FF2B5EF4-FFF2-40B4-BE49-F238E27FC236}">
                  <a16:creationId xmlns:a16="http://schemas.microsoft.com/office/drawing/2014/main" id="{23577846-02F1-404B-91C7-C9A54B87EB66}"/>
                </a:ext>
              </a:extLst>
            </p:cNvPr>
            <p:cNvSpPr/>
            <p:nvPr/>
          </p:nvSpPr>
          <p:spPr>
            <a:xfrm rot="10800000" flipH="1">
              <a:off x="2572180" y="7263083"/>
              <a:ext cx="20613" cy="27083"/>
            </a:xfrm>
            <a:custGeom>
              <a:avLst/>
              <a:gdLst/>
              <a:ahLst/>
              <a:cxnLst/>
              <a:rect l="l" t="t" r="r" b="b"/>
              <a:pathLst>
                <a:path w="2183" h="9948" extrusionOk="0">
                  <a:moveTo>
                    <a:pt x="816" y="0"/>
                  </a:moveTo>
                  <a:lnTo>
                    <a:pt x="688" y="44"/>
                  </a:lnTo>
                  <a:lnTo>
                    <a:pt x="620" y="88"/>
                  </a:lnTo>
                  <a:lnTo>
                    <a:pt x="552" y="175"/>
                  </a:lnTo>
                  <a:lnTo>
                    <a:pt x="493" y="307"/>
                  </a:lnTo>
                  <a:lnTo>
                    <a:pt x="434" y="438"/>
                  </a:lnTo>
                  <a:lnTo>
                    <a:pt x="366" y="614"/>
                  </a:lnTo>
                  <a:lnTo>
                    <a:pt x="315" y="789"/>
                  </a:lnTo>
                  <a:lnTo>
                    <a:pt x="255" y="1052"/>
                  </a:lnTo>
                  <a:lnTo>
                    <a:pt x="204" y="1315"/>
                  </a:lnTo>
                  <a:lnTo>
                    <a:pt x="162" y="1578"/>
                  </a:lnTo>
                  <a:lnTo>
                    <a:pt x="119" y="1884"/>
                  </a:lnTo>
                  <a:lnTo>
                    <a:pt x="94" y="2191"/>
                  </a:lnTo>
                  <a:lnTo>
                    <a:pt x="60" y="2542"/>
                  </a:lnTo>
                  <a:lnTo>
                    <a:pt x="43" y="2892"/>
                  </a:lnTo>
                  <a:lnTo>
                    <a:pt x="18" y="3199"/>
                  </a:lnTo>
                  <a:lnTo>
                    <a:pt x="9" y="3593"/>
                  </a:lnTo>
                  <a:lnTo>
                    <a:pt x="1" y="3944"/>
                  </a:lnTo>
                  <a:lnTo>
                    <a:pt x="1" y="4294"/>
                  </a:lnTo>
                  <a:lnTo>
                    <a:pt x="1" y="4645"/>
                  </a:lnTo>
                  <a:lnTo>
                    <a:pt x="26" y="5390"/>
                  </a:lnTo>
                  <a:lnTo>
                    <a:pt x="43" y="5740"/>
                  </a:lnTo>
                  <a:lnTo>
                    <a:pt x="69" y="6091"/>
                  </a:lnTo>
                  <a:lnTo>
                    <a:pt x="119" y="6748"/>
                  </a:lnTo>
                  <a:lnTo>
                    <a:pt x="196" y="7362"/>
                  </a:lnTo>
                  <a:lnTo>
                    <a:pt x="272" y="7975"/>
                  </a:lnTo>
                  <a:lnTo>
                    <a:pt x="374" y="8501"/>
                  </a:lnTo>
                  <a:lnTo>
                    <a:pt x="476" y="8983"/>
                  </a:lnTo>
                  <a:lnTo>
                    <a:pt x="595" y="9377"/>
                  </a:lnTo>
                  <a:lnTo>
                    <a:pt x="654" y="9553"/>
                  </a:lnTo>
                  <a:lnTo>
                    <a:pt x="722" y="9684"/>
                  </a:lnTo>
                  <a:lnTo>
                    <a:pt x="790" y="9816"/>
                  </a:lnTo>
                  <a:lnTo>
                    <a:pt x="858" y="9903"/>
                  </a:lnTo>
                  <a:lnTo>
                    <a:pt x="935" y="9947"/>
                  </a:lnTo>
                  <a:lnTo>
                    <a:pt x="1011" y="9947"/>
                  </a:lnTo>
                  <a:lnTo>
                    <a:pt x="1087" y="9903"/>
                  </a:lnTo>
                  <a:lnTo>
                    <a:pt x="1164" y="9860"/>
                  </a:lnTo>
                  <a:lnTo>
                    <a:pt x="1308" y="9684"/>
                  </a:lnTo>
                  <a:lnTo>
                    <a:pt x="1453" y="9421"/>
                  </a:lnTo>
                  <a:lnTo>
                    <a:pt x="1597" y="9115"/>
                  </a:lnTo>
                  <a:lnTo>
                    <a:pt x="1733" y="8764"/>
                  </a:lnTo>
                  <a:lnTo>
                    <a:pt x="1860" y="8326"/>
                  </a:lnTo>
                  <a:lnTo>
                    <a:pt x="1979" y="7844"/>
                  </a:lnTo>
                  <a:lnTo>
                    <a:pt x="1996" y="7712"/>
                  </a:lnTo>
                  <a:lnTo>
                    <a:pt x="2013" y="7581"/>
                  </a:lnTo>
                  <a:lnTo>
                    <a:pt x="2021" y="7449"/>
                  </a:lnTo>
                  <a:lnTo>
                    <a:pt x="2021" y="7318"/>
                  </a:lnTo>
                  <a:lnTo>
                    <a:pt x="2004" y="7099"/>
                  </a:lnTo>
                  <a:lnTo>
                    <a:pt x="1979" y="6880"/>
                  </a:lnTo>
                  <a:lnTo>
                    <a:pt x="1936" y="6748"/>
                  </a:lnTo>
                  <a:lnTo>
                    <a:pt x="1886" y="6661"/>
                  </a:lnTo>
                  <a:lnTo>
                    <a:pt x="1860" y="6661"/>
                  </a:lnTo>
                  <a:lnTo>
                    <a:pt x="1835" y="6704"/>
                  </a:lnTo>
                  <a:lnTo>
                    <a:pt x="1809" y="6748"/>
                  </a:lnTo>
                  <a:lnTo>
                    <a:pt x="1792" y="6836"/>
                  </a:lnTo>
                  <a:lnTo>
                    <a:pt x="1690" y="7274"/>
                  </a:lnTo>
                  <a:lnTo>
                    <a:pt x="1580" y="7625"/>
                  </a:lnTo>
                  <a:lnTo>
                    <a:pt x="1461" y="7931"/>
                  </a:lnTo>
                  <a:lnTo>
                    <a:pt x="1342" y="8151"/>
                  </a:lnTo>
                  <a:lnTo>
                    <a:pt x="1215" y="8370"/>
                  </a:lnTo>
                  <a:lnTo>
                    <a:pt x="1096" y="8501"/>
                  </a:lnTo>
                  <a:lnTo>
                    <a:pt x="1036" y="8545"/>
                  </a:lnTo>
                  <a:lnTo>
                    <a:pt x="969" y="8545"/>
                  </a:lnTo>
                  <a:lnTo>
                    <a:pt x="909" y="8501"/>
                  </a:lnTo>
                  <a:lnTo>
                    <a:pt x="841" y="8457"/>
                  </a:lnTo>
                  <a:lnTo>
                    <a:pt x="748" y="8238"/>
                  </a:lnTo>
                  <a:lnTo>
                    <a:pt x="654" y="7975"/>
                  </a:lnTo>
                  <a:lnTo>
                    <a:pt x="578" y="7625"/>
                  </a:lnTo>
                  <a:lnTo>
                    <a:pt x="502" y="7230"/>
                  </a:lnTo>
                  <a:lnTo>
                    <a:pt x="434" y="6792"/>
                  </a:lnTo>
                  <a:lnTo>
                    <a:pt x="374" y="6310"/>
                  </a:lnTo>
                  <a:lnTo>
                    <a:pt x="332" y="5828"/>
                  </a:lnTo>
                  <a:lnTo>
                    <a:pt x="298" y="5302"/>
                  </a:lnTo>
                  <a:lnTo>
                    <a:pt x="272" y="4820"/>
                  </a:lnTo>
                  <a:lnTo>
                    <a:pt x="272" y="4294"/>
                  </a:lnTo>
                  <a:lnTo>
                    <a:pt x="272" y="3769"/>
                  </a:lnTo>
                  <a:lnTo>
                    <a:pt x="298" y="3243"/>
                  </a:lnTo>
                  <a:lnTo>
                    <a:pt x="332" y="2805"/>
                  </a:lnTo>
                  <a:lnTo>
                    <a:pt x="383" y="2366"/>
                  </a:lnTo>
                  <a:lnTo>
                    <a:pt x="417" y="2147"/>
                  </a:lnTo>
                  <a:lnTo>
                    <a:pt x="459" y="1972"/>
                  </a:lnTo>
                  <a:lnTo>
                    <a:pt x="493" y="1840"/>
                  </a:lnTo>
                  <a:lnTo>
                    <a:pt x="544" y="1665"/>
                  </a:lnTo>
                  <a:lnTo>
                    <a:pt x="637" y="1490"/>
                  </a:lnTo>
                  <a:lnTo>
                    <a:pt x="731" y="1402"/>
                  </a:lnTo>
                  <a:lnTo>
                    <a:pt x="833" y="1358"/>
                  </a:lnTo>
                  <a:lnTo>
                    <a:pt x="935" y="1402"/>
                  </a:lnTo>
                  <a:lnTo>
                    <a:pt x="1028" y="1490"/>
                  </a:lnTo>
                  <a:lnTo>
                    <a:pt x="1130" y="1665"/>
                  </a:lnTo>
                  <a:lnTo>
                    <a:pt x="1223" y="1884"/>
                  </a:lnTo>
                  <a:lnTo>
                    <a:pt x="1308" y="2103"/>
                  </a:lnTo>
                  <a:lnTo>
                    <a:pt x="1410" y="2410"/>
                  </a:lnTo>
                  <a:lnTo>
                    <a:pt x="1503" y="2761"/>
                  </a:lnTo>
                  <a:lnTo>
                    <a:pt x="1682" y="3506"/>
                  </a:lnTo>
                  <a:lnTo>
                    <a:pt x="1750" y="3769"/>
                  </a:lnTo>
                  <a:lnTo>
                    <a:pt x="1835" y="4163"/>
                  </a:lnTo>
                  <a:lnTo>
                    <a:pt x="1869" y="4338"/>
                  </a:lnTo>
                  <a:lnTo>
                    <a:pt x="1903" y="4557"/>
                  </a:lnTo>
                  <a:lnTo>
                    <a:pt x="1919" y="4776"/>
                  </a:lnTo>
                  <a:lnTo>
                    <a:pt x="1919" y="4952"/>
                  </a:lnTo>
                  <a:lnTo>
                    <a:pt x="1919" y="5127"/>
                  </a:lnTo>
                  <a:lnTo>
                    <a:pt x="1919" y="5258"/>
                  </a:lnTo>
                  <a:lnTo>
                    <a:pt x="1928" y="5390"/>
                  </a:lnTo>
                  <a:lnTo>
                    <a:pt x="1945" y="5521"/>
                  </a:lnTo>
                  <a:lnTo>
                    <a:pt x="1979" y="5697"/>
                  </a:lnTo>
                  <a:lnTo>
                    <a:pt x="2021" y="5828"/>
                  </a:lnTo>
                  <a:lnTo>
                    <a:pt x="2072" y="5828"/>
                  </a:lnTo>
                  <a:lnTo>
                    <a:pt x="2123" y="5784"/>
                  </a:lnTo>
                  <a:lnTo>
                    <a:pt x="2140" y="5697"/>
                  </a:lnTo>
                  <a:lnTo>
                    <a:pt x="2157" y="5609"/>
                  </a:lnTo>
                  <a:lnTo>
                    <a:pt x="2174" y="5478"/>
                  </a:lnTo>
                  <a:lnTo>
                    <a:pt x="2183" y="5346"/>
                  </a:lnTo>
                  <a:lnTo>
                    <a:pt x="2183" y="4908"/>
                  </a:lnTo>
                  <a:lnTo>
                    <a:pt x="2174" y="4513"/>
                  </a:lnTo>
                  <a:lnTo>
                    <a:pt x="2149" y="4163"/>
                  </a:lnTo>
                  <a:lnTo>
                    <a:pt x="2115" y="3812"/>
                  </a:lnTo>
                  <a:lnTo>
                    <a:pt x="2064" y="3506"/>
                  </a:lnTo>
                  <a:lnTo>
                    <a:pt x="2013" y="3199"/>
                  </a:lnTo>
                  <a:lnTo>
                    <a:pt x="1894" y="2629"/>
                  </a:lnTo>
                  <a:lnTo>
                    <a:pt x="1767" y="2060"/>
                  </a:lnTo>
                  <a:lnTo>
                    <a:pt x="1631" y="1534"/>
                  </a:lnTo>
                  <a:lnTo>
                    <a:pt x="1486" y="1052"/>
                  </a:lnTo>
                  <a:lnTo>
                    <a:pt x="1342" y="614"/>
                  </a:lnTo>
                  <a:lnTo>
                    <a:pt x="1215" y="351"/>
                  </a:lnTo>
                  <a:lnTo>
                    <a:pt x="1087" y="175"/>
                  </a:lnTo>
                  <a:lnTo>
                    <a:pt x="952" y="44"/>
                  </a:lnTo>
                  <a:lnTo>
                    <a:pt x="816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132;p66">
              <a:extLst>
                <a:ext uri="{FF2B5EF4-FFF2-40B4-BE49-F238E27FC236}">
                  <a16:creationId xmlns:a16="http://schemas.microsoft.com/office/drawing/2014/main" id="{8FF5FD76-7BA8-44A4-AAEF-6F7876FDCB56}"/>
                </a:ext>
              </a:extLst>
            </p:cNvPr>
            <p:cNvSpPr/>
            <p:nvPr/>
          </p:nvSpPr>
          <p:spPr>
            <a:xfrm rot="10800000" flipH="1">
              <a:off x="2588779" y="7251986"/>
              <a:ext cx="15722" cy="26727"/>
            </a:xfrm>
            <a:custGeom>
              <a:avLst/>
              <a:gdLst/>
              <a:ahLst/>
              <a:cxnLst/>
              <a:rect l="l" t="t" r="r" b="b"/>
              <a:pathLst>
                <a:path w="1665" h="9817" extrusionOk="0">
                  <a:moveTo>
                    <a:pt x="815" y="1359"/>
                  </a:moveTo>
                  <a:lnTo>
                    <a:pt x="926" y="1403"/>
                  </a:lnTo>
                  <a:lnTo>
                    <a:pt x="1028" y="1534"/>
                  </a:lnTo>
                  <a:lnTo>
                    <a:pt x="1078" y="1622"/>
                  </a:lnTo>
                  <a:lnTo>
                    <a:pt x="1129" y="1754"/>
                  </a:lnTo>
                  <a:lnTo>
                    <a:pt x="1172" y="1929"/>
                  </a:lnTo>
                  <a:lnTo>
                    <a:pt x="1214" y="2104"/>
                  </a:lnTo>
                  <a:lnTo>
                    <a:pt x="1257" y="2323"/>
                  </a:lnTo>
                  <a:lnTo>
                    <a:pt x="1291" y="2586"/>
                  </a:lnTo>
                  <a:lnTo>
                    <a:pt x="1333" y="3068"/>
                  </a:lnTo>
                  <a:lnTo>
                    <a:pt x="1367" y="3550"/>
                  </a:lnTo>
                  <a:lnTo>
                    <a:pt x="1384" y="4076"/>
                  </a:lnTo>
                  <a:lnTo>
                    <a:pt x="1393" y="4602"/>
                  </a:lnTo>
                  <a:lnTo>
                    <a:pt x="1393" y="5128"/>
                  </a:lnTo>
                  <a:lnTo>
                    <a:pt x="1384" y="5654"/>
                  </a:lnTo>
                  <a:lnTo>
                    <a:pt x="1359" y="6179"/>
                  </a:lnTo>
                  <a:lnTo>
                    <a:pt x="1325" y="6661"/>
                  </a:lnTo>
                  <a:lnTo>
                    <a:pt x="1282" y="7056"/>
                  </a:lnTo>
                  <a:lnTo>
                    <a:pt x="1231" y="7450"/>
                  </a:lnTo>
                  <a:lnTo>
                    <a:pt x="1172" y="7801"/>
                  </a:lnTo>
                  <a:lnTo>
                    <a:pt x="1104" y="8064"/>
                  </a:lnTo>
                  <a:lnTo>
                    <a:pt x="1028" y="8283"/>
                  </a:lnTo>
                  <a:lnTo>
                    <a:pt x="943" y="8414"/>
                  </a:lnTo>
                  <a:lnTo>
                    <a:pt x="849" y="8458"/>
                  </a:lnTo>
                  <a:lnTo>
                    <a:pt x="756" y="8370"/>
                  </a:lnTo>
                  <a:lnTo>
                    <a:pt x="654" y="8239"/>
                  </a:lnTo>
                  <a:lnTo>
                    <a:pt x="561" y="7976"/>
                  </a:lnTo>
                  <a:lnTo>
                    <a:pt x="484" y="7669"/>
                  </a:lnTo>
                  <a:lnTo>
                    <a:pt x="425" y="7362"/>
                  </a:lnTo>
                  <a:lnTo>
                    <a:pt x="374" y="6968"/>
                  </a:lnTo>
                  <a:lnTo>
                    <a:pt x="331" y="6530"/>
                  </a:lnTo>
                  <a:lnTo>
                    <a:pt x="306" y="6048"/>
                  </a:lnTo>
                  <a:lnTo>
                    <a:pt x="280" y="5566"/>
                  </a:lnTo>
                  <a:lnTo>
                    <a:pt x="272" y="5084"/>
                  </a:lnTo>
                  <a:lnTo>
                    <a:pt x="272" y="4558"/>
                  </a:lnTo>
                  <a:lnTo>
                    <a:pt x="289" y="4032"/>
                  </a:lnTo>
                  <a:lnTo>
                    <a:pt x="306" y="3506"/>
                  </a:lnTo>
                  <a:lnTo>
                    <a:pt x="331" y="3024"/>
                  </a:lnTo>
                  <a:lnTo>
                    <a:pt x="365" y="2542"/>
                  </a:lnTo>
                  <a:lnTo>
                    <a:pt x="408" y="2104"/>
                  </a:lnTo>
                  <a:lnTo>
                    <a:pt x="459" y="1710"/>
                  </a:lnTo>
                  <a:lnTo>
                    <a:pt x="467" y="1534"/>
                  </a:lnTo>
                  <a:lnTo>
                    <a:pt x="470" y="1491"/>
                  </a:lnTo>
                  <a:lnTo>
                    <a:pt x="476" y="1491"/>
                  </a:lnTo>
                  <a:lnTo>
                    <a:pt x="586" y="1403"/>
                  </a:lnTo>
                  <a:lnTo>
                    <a:pt x="696" y="1359"/>
                  </a:lnTo>
                  <a:close/>
                  <a:moveTo>
                    <a:pt x="603" y="1"/>
                  </a:moveTo>
                  <a:lnTo>
                    <a:pt x="476" y="88"/>
                  </a:lnTo>
                  <a:lnTo>
                    <a:pt x="425" y="176"/>
                  </a:lnTo>
                  <a:lnTo>
                    <a:pt x="382" y="307"/>
                  </a:lnTo>
                  <a:lnTo>
                    <a:pt x="365" y="395"/>
                  </a:lnTo>
                  <a:lnTo>
                    <a:pt x="348" y="527"/>
                  </a:lnTo>
                  <a:lnTo>
                    <a:pt x="340" y="658"/>
                  </a:lnTo>
                  <a:lnTo>
                    <a:pt x="340" y="702"/>
                  </a:lnTo>
                  <a:lnTo>
                    <a:pt x="314" y="702"/>
                  </a:lnTo>
                  <a:lnTo>
                    <a:pt x="289" y="746"/>
                  </a:lnTo>
                  <a:lnTo>
                    <a:pt x="263" y="789"/>
                  </a:lnTo>
                  <a:lnTo>
                    <a:pt x="246" y="877"/>
                  </a:lnTo>
                  <a:lnTo>
                    <a:pt x="229" y="1009"/>
                  </a:lnTo>
                  <a:lnTo>
                    <a:pt x="145" y="1666"/>
                  </a:lnTo>
                  <a:lnTo>
                    <a:pt x="85" y="2411"/>
                  </a:lnTo>
                  <a:lnTo>
                    <a:pt x="34" y="3200"/>
                  </a:lnTo>
                  <a:lnTo>
                    <a:pt x="9" y="3988"/>
                  </a:lnTo>
                  <a:lnTo>
                    <a:pt x="0" y="4777"/>
                  </a:lnTo>
                  <a:lnTo>
                    <a:pt x="9" y="5610"/>
                  </a:lnTo>
                  <a:lnTo>
                    <a:pt x="26" y="6004"/>
                  </a:lnTo>
                  <a:lnTo>
                    <a:pt x="43" y="6398"/>
                  </a:lnTo>
                  <a:lnTo>
                    <a:pt x="60" y="6749"/>
                  </a:lnTo>
                  <a:lnTo>
                    <a:pt x="94" y="7143"/>
                  </a:lnTo>
                  <a:lnTo>
                    <a:pt x="145" y="7713"/>
                  </a:lnTo>
                  <a:lnTo>
                    <a:pt x="221" y="8195"/>
                  </a:lnTo>
                  <a:lnTo>
                    <a:pt x="306" y="8677"/>
                  </a:lnTo>
                  <a:lnTo>
                    <a:pt x="399" y="9071"/>
                  </a:lnTo>
                  <a:lnTo>
                    <a:pt x="501" y="9378"/>
                  </a:lnTo>
                  <a:lnTo>
                    <a:pt x="611" y="9597"/>
                  </a:lnTo>
                  <a:lnTo>
                    <a:pt x="730" y="9773"/>
                  </a:lnTo>
                  <a:lnTo>
                    <a:pt x="849" y="9816"/>
                  </a:lnTo>
                  <a:lnTo>
                    <a:pt x="926" y="9816"/>
                  </a:lnTo>
                  <a:lnTo>
                    <a:pt x="985" y="9773"/>
                  </a:lnTo>
                  <a:lnTo>
                    <a:pt x="1053" y="9729"/>
                  </a:lnTo>
                  <a:lnTo>
                    <a:pt x="1112" y="9597"/>
                  </a:lnTo>
                  <a:lnTo>
                    <a:pt x="1172" y="9466"/>
                  </a:lnTo>
                  <a:lnTo>
                    <a:pt x="1223" y="9334"/>
                  </a:lnTo>
                  <a:lnTo>
                    <a:pt x="1274" y="9115"/>
                  </a:lnTo>
                  <a:lnTo>
                    <a:pt x="1325" y="8940"/>
                  </a:lnTo>
                  <a:lnTo>
                    <a:pt x="1418" y="8458"/>
                  </a:lnTo>
                  <a:lnTo>
                    <a:pt x="1495" y="7932"/>
                  </a:lnTo>
                  <a:lnTo>
                    <a:pt x="1554" y="7319"/>
                  </a:lnTo>
                  <a:lnTo>
                    <a:pt x="1605" y="6705"/>
                  </a:lnTo>
                  <a:lnTo>
                    <a:pt x="1639" y="6048"/>
                  </a:lnTo>
                  <a:lnTo>
                    <a:pt x="1656" y="5347"/>
                  </a:lnTo>
                  <a:lnTo>
                    <a:pt x="1664" y="4646"/>
                  </a:lnTo>
                  <a:lnTo>
                    <a:pt x="1647" y="3945"/>
                  </a:lnTo>
                  <a:lnTo>
                    <a:pt x="1622" y="3243"/>
                  </a:lnTo>
                  <a:lnTo>
                    <a:pt x="1579" y="2542"/>
                  </a:lnTo>
                  <a:lnTo>
                    <a:pt x="1520" y="1929"/>
                  </a:lnTo>
                  <a:lnTo>
                    <a:pt x="1444" y="1359"/>
                  </a:lnTo>
                  <a:lnTo>
                    <a:pt x="1401" y="1096"/>
                  </a:lnTo>
                  <a:lnTo>
                    <a:pt x="1350" y="833"/>
                  </a:lnTo>
                  <a:lnTo>
                    <a:pt x="1299" y="658"/>
                  </a:lnTo>
                  <a:lnTo>
                    <a:pt x="1240" y="483"/>
                  </a:lnTo>
                  <a:lnTo>
                    <a:pt x="1180" y="351"/>
                  </a:lnTo>
                  <a:lnTo>
                    <a:pt x="1121" y="220"/>
                  </a:lnTo>
                  <a:lnTo>
                    <a:pt x="1002" y="45"/>
                  </a:lnTo>
                  <a:lnTo>
                    <a:pt x="866" y="1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133;p66">
              <a:extLst>
                <a:ext uri="{FF2B5EF4-FFF2-40B4-BE49-F238E27FC236}">
                  <a16:creationId xmlns:a16="http://schemas.microsoft.com/office/drawing/2014/main" id="{4752CD44-FC36-4EB4-B036-493CFD0F971C}"/>
                </a:ext>
              </a:extLst>
            </p:cNvPr>
            <p:cNvSpPr/>
            <p:nvPr/>
          </p:nvSpPr>
          <p:spPr>
            <a:xfrm rot="10800000" flipH="1">
              <a:off x="2582840" y="7293991"/>
              <a:ext cx="22464" cy="27320"/>
            </a:xfrm>
            <a:custGeom>
              <a:avLst/>
              <a:gdLst/>
              <a:ahLst/>
              <a:cxnLst/>
              <a:rect l="l" t="t" r="r" b="b"/>
              <a:pathLst>
                <a:path w="2379" h="10035" extrusionOk="0">
                  <a:moveTo>
                    <a:pt x="1139" y="0"/>
                  </a:moveTo>
                  <a:lnTo>
                    <a:pt x="986" y="88"/>
                  </a:lnTo>
                  <a:lnTo>
                    <a:pt x="841" y="263"/>
                  </a:lnTo>
                  <a:lnTo>
                    <a:pt x="697" y="526"/>
                  </a:lnTo>
                  <a:lnTo>
                    <a:pt x="561" y="876"/>
                  </a:lnTo>
                  <a:lnTo>
                    <a:pt x="442" y="1271"/>
                  </a:lnTo>
                  <a:lnTo>
                    <a:pt x="324" y="1753"/>
                  </a:lnTo>
                  <a:lnTo>
                    <a:pt x="273" y="2016"/>
                  </a:lnTo>
                  <a:lnTo>
                    <a:pt x="222" y="2322"/>
                  </a:lnTo>
                  <a:lnTo>
                    <a:pt x="145" y="2936"/>
                  </a:lnTo>
                  <a:lnTo>
                    <a:pt x="77" y="3593"/>
                  </a:lnTo>
                  <a:lnTo>
                    <a:pt x="35" y="4294"/>
                  </a:lnTo>
                  <a:lnTo>
                    <a:pt x="18" y="4645"/>
                  </a:lnTo>
                  <a:lnTo>
                    <a:pt x="9" y="4995"/>
                  </a:lnTo>
                  <a:lnTo>
                    <a:pt x="1" y="5390"/>
                  </a:lnTo>
                  <a:lnTo>
                    <a:pt x="1" y="5740"/>
                  </a:lnTo>
                  <a:lnTo>
                    <a:pt x="9" y="6091"/>
                  </a:lnTo>
                  <a:lnTo>
                    <a:pt x="18" y="6442"/>
                  </a:lnTo>
                  <a:lnTo>
                    <a:pt x="35" y="6792"/>
                  </a:lnTo>
                  <a:lnTo>
                    <a:pt x="60" y="7143"/>
                  </a:lnTo>
                  <a:lnTo>
                    <a:pt x="86" y="7493"/>
                  </a:lnTo>
                  <a:lnTo>
                    <a:pt x="128" y="7800"/>
                  </a:lnTo>
                  <a:lnTo>
                    <a:pt x="162" y="8107"/>
                  </a:lnTo>
                  <a:lnTo>
                    <a:pt x="205" y="8370"/>
                  </a:lnTo>
                  <a:lnTo>
                    <a:pt x="298" y="8852"/>
                  </a:lnTo>
                  <a:lnTo>
                    <a:pt x="408" y="9246"/>
                  </a:lnTo>
                  <a:lnTo>
                    <a:pt x="527" y="9553"/>
                  </a:lnTo>
                  <a:lnTo>
                    <a:pt x="655" y="9816"/>
                  </a:lnTo>
                  <a:lnTo>
                    <a:pt x="782" y="9947"/>
                  </a:lnTo>
                  <a:lnTo>
                    <a:pt x="918" y="10035"/>
                  </a:lnTo>
                  <a:lnTo>
                    <a:pt x="1045" y="10035"/>
                  </a:lnTo>
                  <a:lnTo>
                    <a:pt x="1207" y="9947"/>
                  </a:lnTo>
                  <a:lnTo>
                    <a:pt x="1351" y="9728"/>
                  </a:lnTo>
                  <a:lnTo>
                    <a:pt x="1495" y="9465"/>
                  </a:lnTo>
                  <a:lnTo>
                    <a:pt x="1631" y="9071"/>
                  </a:lnTo>
                  <a:lnTo>
                    <a:pt x="1767" y="8676"/>
                  </a:lnTo>
                  <a:lnTo>
                    <a:pt x="1886" y="8194"/>
                  </a:lnTo>
                  <a:lnTo>
                    <a:pt x="2005" y="7712"/>
                  </a:lnTo>
                  <a:lnTo>
                    <a:pt x="2124" y="7143"/>
                  </a:lnTo>
                  <a:lnTo>
                    <a:pt x="2140" y="7011"/>
                  </a:lnTo>
                  <a:lnTo>
                    <a:pt x="2149" y="6924"/>
                  </a:lnTo>
                  <a:lnTo>
                    <a:pt x="2157" y="6792"/>
                  </a:lnTo>
                  <a:lnTo>
                    <a:pt x="2157" y="6661"/>
                  </a:lnTo>
                  <a:lnTo>
                    <a:pt x="2149" y="6398"/>
                  </a:lnTo>
                  <a:lnTo>
                    <a:pt x="2115" y="6179"/>
                  </a:lnTo>
                  <a:lnTo>
                    <a:pt x="2081" y="6047"/>
                  </a:lnTo>
                  <a:lnTo>
                    <a:pt x="2030" y="5960"/>
                  </a:lnTo>
                  <a:lnTo>
                    <a:pt x="2005" y="5960"/>
                  </a:lnTo>
                  <a:lnTo>
                    <a:pt x="1979" y="6003"/>
                  </a:lnTo>
                  <a:lnTo>
                    <a:pt x="1954" y="6091"/>
                  </a:lnTo>
                  <a:lnTo>
                    <a:pt x="1928" y="6179"/>
                  </a:lnTo>
                  <a:lnTo>
                    <a:pt x="1835" y="6661"/>
                  </a:lnTo>
                  <a:lnTo>
                    <a:pt x="1724" y="7099"/>
                  </a:lnTo>
                  <a:lnTo>
                    <a:pt x="1614" y="7537"/>
                  </a:lnTo>
                  <a:lnTo>
                    <a:pt x="1495" y="7888"/>
                  </a:lnTo>
                  <a:lnTo>
                    <a:pt x="1376" y="8238"/>
                  </a:lnTo>
                  <a:lnTo>
                    <a:pt x="1249" y="8457"/>
                  </a:lnTo>
                  <a:lnTo>
                    <a:pt x="1113" y="8633"/>
                  </a:lnTo>
                  <a:lnTo>
                    <a:pt x="1045" y="8633"/>
                  </a:lnTo>
                  <a:lnTo>
                    <a:pt x="977" y="8676"/>
                  </a:lnTo>
                  <a:lnTo>
                    <a:pt x="875" y="8633"/>
                  </a:lnTo>
                  <a:lnTo>
                    <a:pt x="782" y="8545"/>
                  </a:lnTo>
                  <a:lnTo>
                    <a:pt x="680" y="8413"/>
                  </a:lnTo>
                  <a:lnTo>
                    <a:pt x="587" y="8194"/>
                  </a:lnTo>
                  <a:lnTo>
                    <a:pt x="502" y="7931"/>
                  </a:lnTo>
                  <a:lnTo>
                    <a:pt x="425" y="7581"/>
                  </a:lnTo>
                  <a:lnTo>
                    <a:pt x="366" y="7186"/>
                  </a:lnTo>
                  <a:lnTo>
                    <a:pt x="315" y="6748"/>
                  </a:lnTo>
                  <a:lnTo>
                    <a:pt x="298" y="6485"/>
                  </a:lnTo>
                  <a:lnTo>
                    <a:pt x="281" y="6179"/>
                  </a:lnTo>
                  <a:lnTo>
                    <a:pt x="273" y="5916"/>
                  </a:lnTo>
                  <a:lnTo>
                    <a:pt x="264" y="5609"/>
                  </a:lnTo>
                  <a:lnTo>
                    <a:pt x="273" y="5039"/>
                  </a:lnTo>
                  <a:lnTo>
                    <a:pt x="298" y="4470"/>
                  </a:lnTo>
                  <a:lnTo>
                    <a:pt x="340" y="3944"/>
                  </a:lnTo>
                  <a:lnTo>
                    <a:pt x="391" y="3462"/>
                  </a:lnTo>
                  <a:lnTo>
                    <a:pt x="468" y="2980"/>
                  </a:lnTo>
                  <a:lnTo>
                    <a:pt x="544" y="2585"/>
                  </a:lnTo>
                  <a:lnTo>
                    <a:pt x="629" y="2279"/>
                  </a:lnTo>
                  <a:lnTo>
                    <a:pt x="723" y="1972"/>
                  </a:lnTo>
                  <a:lnTo>
                    <a:pt x="824" y="1753"/>
                  </a:lnTo>
                  <a:lnTo>
                    <a:pt x="935" y="1578"/>
                  </a:lnTo>
                  <a:lnTo>
                    <a:pt x="1045" y="1446"/>
                  </a:lnTo>
                  <a:lnTo>
                    <a:pt x="1156" y="1358"/>
                  </a:lnTo>
                  <a:lnTo>
                    <a:pt x="1385" y="1358"/>
                  </a:lnTo>
                  <a:lnTo>
                    <a:pt x="1495" y="1446"/>
                  </a:lnTo>
                  <a:lnTo>
                    <a:pt x="1606" y="1578"/>
                  </a:lnTo>
                  <a:lnTo>
                    <a:pt x="1707" y="1797"/>
                  </a:lnTo>
                  <a:lnTo>
                    <a:pt x="1809" y="2016"/>
                  </a:lnTo>
                  <a:lnTo>
                    <a:pt x="1903" y="2322"/>
                  </a:lnTo>
                  <a:lnTo>
                    <a:pt x="1988" y="2673"/>
                  </a:lnTo>
                  <a:lnTo>
                    <a:pt x="2064" y="3111"/>
                  </a:lnTo>
                  <a:lnTo>
                    <a:pt x="2132" y="3593"/>
                  </a:lnTo>
                  <a:lnTo>
                    <a:pt x="2149" y="3681"/>
                  </a:lnTo>
                  <a:lnTo>
                    <a:pt x="2166" y="3812"/>
                  </a:lnTo>
                  <a:lnTo>
                    <a:pt x="2191" y="3856"/>
                  </a:lnTo>
                  <a:lnTo>
                    <a:pt x="2217" y="3900"/>
                  </a:lnTo>
                  <a:lnTo>
                    <a:pt x="2268" y="3900"/>
                  </a:lnTo>
                  <a:lnTo>
                    <a:pt x="2310" y="3812"/>
                  </a:lnTo>
                  <a:lnTo>
                    <a:pt x="2353" y="3637"/>
                  </a:lnTo>
                  <a:lnTo>
                    <a:pt x="2378" y="3418"/>
                  </a:lnTo>
                  <a:lnTo>
                    <a:pt x="2378" y="3287"/>
                  </a:lnTo>
                  <a:lnTo>
                    <a:pt x="2378" y="3155"/>
                  </a:lnTo>
                  <a:lnTo>
                    <a:pt x="2370" y="3024"/>
                  </a:lnTo>
                  <a:lnTo>
                    <a:pt x="2361" y="2892"/>
                  </a:lnTo>
                  <a:lnTo>
                    <a:pt x="2319" y="2542"/>
                  </a:lnTo>
                  <a:lnTo>
                    <a:pt x="2268" y="2191"/>
                  </a:lnTo>
                  <a:lnTo>
                    <a:pt x="2217" y="1884"/>
                  </a:lnTo>
                  <a:lnTo>
                    <a:pt x="2157" y="1621"/>
                  </a:lnTo>
                  <a:lnTo>
                    <a:pt x="2098" y="1358"/>
                  </a:lnTo>
                  <a:lnTo>
                    <a:pt x="2030" y="1139"/>
                  </a:lnTo>
                  <a:lnTo>
                    <a:pt x="1894" y="745"/>
                  </a:lnTo>
                  <a:lnTo>
                    <a:pt x="1750" y="394"/>
                  </a:lnTo>
                  <a:lnTo>
                    <a:pt x="1597" y="175"/>
                  </a:lnTo>
                  <a:lnTo>
                    <a:pt x="1444" y="44"/>
                  </a:lnTo>
                  <a:lnTo>
                    <a:pt x="1283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134;p66">
              <a:extLst>
                <a:ext uri="{FF2B5EF4-FFF2-40B4-BE49-F238E27FC236}">
                  <a16:creationId xmlns:a16="http://schemas.microsoft.com/office/drawing/2014/main" id="{2D34308E-B21A-4C83-B754-FFCE205EAC9E}"/>
                </a:ext>
              </a:extLst>
            </p:cNvPr>
            <p:cNvSpPr/>
            <p:nvPr/>
          </p:nvSpPr>
          <p:spPr>
            <a:xfrm rot="10800000" flipH="1">
              <a:off x="2601206" y="7281343"/>
              <a:ext cx="14919" cy="32213"/>
            </a:xfrm>
            <a:custGeom>
              <a:avLst/>
              <a:gdLst/>
              <a:ahLst/>
              <a:cxnLst/>
              <a:rect l="l" t="t" r="r" b="b"/>
              <a:pathLst>
                <a:path w="1580" h="11832" extrusionOk="0">
                  <a:moveTo>
                    <a:pt x="442" y="1433"/>
                  </a:moveTo>
                  <a:lnTo>
                    <a:pt x="501" y="1490"/>
                  </a:lnTo>
                  <a:lnTo>
                    <a:pt x="629" y="1622"/>
                  </a:lnTo>
                  <a:lnTo>
                    <a:pt x="764" y="1797"/>
                  </a:lnTo>
                  <a:lnTo>
                    <a:pt x="824" y="1928"/>
                  </a:lnTo>
                  <a:lnTo>
                    <a:pt x="883" y="2104"/>
                  </a:lnTo>
                  <a:lnTo>
                    <a:pt x="934" y="2235"/>
                  </a:lnTo>
                  <a:lnTo>
                    <a:pt x="985" y="2410"/>
                  </a:lnTo>
                  <a:lnTo>
                    <a:pt x="1070" y="2849"/>
                  </a:lnTo>
                  <a:lnTo>
                    <a:pt x="1138" y="3331"/>
                  </a:lnTo>
                  <a:lnTo>
                    <a:pt x="1197" y="3856"/>
                  </a:lnTo>
                  <a:lnTo>
                    <a:pt x="1231" y="4251"/>
                  </a:lnTo>
                  <a:lnTo>
                    <a:pt x="1257" y="4689"/>
                  </a:lnTo>
                  <a:lnTo>
                    <a:pt x="1282" y="5215"/>
                  </a:lnTo>
                  <a:lnTo>
                    <a:pt x="1299" y="5785"/>
                  </a:lnTo>
                  <a:lnTo>
                    <a:pt x="1308" y="6398"/>
                  </a:lnTo>
                  <a:lnTo>
                    <a:pt x="1308" y="7012"/>
                  </a:lnTo>
                  <a:lnTo>
                    <a:pt x="1299" y="7625"/>
                  </a:lnTo>
                  <a:lnTo>
                    <a:pt x="1282" y="8238"/>
                  </a:lnTo>
                  <a:lnTo>
                    <a:pt x="1248" y="8764"/>
                  </a:lnTo>
                  <a:lnTo>
                    <a:pt x="1214" y="9290"/>
                  </a:lnTo>
                  <a:lnTo>
                    <a:pt x="1163" y="9728"/>
                  </a:lnTo>
                  <a:lnTo>
                    <a:pt x="1129" y="9904"/>
                  </a:lnTo>
                  <a:lnTo>
                    <a:pt x="1104" y="10079"/>
                  </a:lnTo>
                  <a:lnTo>
                    <a:pt x="1062" y="10210"/>
                  </a:lnTo>
                  <a:lnTo>
                    <a:pt x="1028" y="10298"/>
                  </a:lnTo>
                  <a:lnTo>
                    <a:pt x="985" y="10386"/>
                  </a:lnTo>
                  <a:lnTo>
                    <a:pt x="934" y="10429"/>
                  </a:lnTo>
                  <a:lnTo>
                    <a:pt x="883" y="10473"/>
                  </a:lnTo>
                  <a:lnTo>
                    <a:pt x="832" y="10429"/>
                  </a:lnTo>
                  <a:lnTo>
                    <a:pt x="773" y="10386"/>
                  </a:lnTo>
                  <a:lnTo>
                    <a:pt x="713" y="10298"/>
                  </a:lnTo>
                  <a:lnTo>
                    <a:pt x="662" y="10167"/>
                  </a:lnTo>
                  <a:lnTo>
                    <a:pt x="612" y="10035"/>
                  </a:lnTo>
                  <a:lnTo>
                    <a:pt x="561" y="9860"/>
                  </a:lnTo>
                  <a:lnTo>
                    <a:pt x="527" y="9685"/>
                  </a:lnTo>
                  <a:lnTo>
                    <a:pt x="450" y="9246"/>
                  </a:lnTo>
                  <a:lnTo>
                    <a:pt x="391" y="8720"/>
                  </a:lnTo>
                  <a:lnTo>
                    <a:pt x="340" y="8195"/>
                  </a:lnTo>
                  <a:lnTo>
                    <a:pt x="306" y="7625"/>
                  </a:lnTo>
                  <a:lnTo>
                    <a:pt x="289" y="7055"/>
                  </a:lnTo>
                  <a:lnTo>
                    <a:pt x="272" y="6486"/>
                  </a:lnTo>
                  <a:lnTo>
                    <a:pt x="272" y="5785"/>
                  </a:lnTo>
                  <a:lnTo>
                    <a:pt x="280" y="5127"/>
                  </a:lnTo>
                  <a:lnTo>
                    <a:pt x="297" y="4426"/>
                  </a:lnTo>
                  <a:lnTo>
                    <a:pt x="314" y="3769"/>
                  </a:lnTo>
                  <a:lnTo>
                    <a:pt x="382" y="2454"/>
                  </a:lnTo>
                  <a:lnTo>
                    <a:pt x="442" y="1433"/>
                  </a:lnTo>
                  <a:close/>
                  <a:moveTo>
                    <a:pt x="408" y="0"/>
                  </a:moveTo>
                  <a:lnTo>
                    <a:pt x="374" y="44"/>
                  </a:lnTo>
                  <a:lnTo>
                    <a:pt x="348" y="88"/>
                  </a:lnTo>
                  <a:lnTo>
                    <a:pt x="331" y="132"/>
                  </a:lnTo>
                  <a:lnTo>
                    <a:pt x="303" y="317"/>
                  </a:lnTo>
                  <a:lnTo>
                    <a:pt x="263" y="351"/>
                  </a:lnTo>
                  <a:lnTo>
                    <a:pt x="246" y="439"/>
                  </a:lnTo>
                  <a:lnTo>
                    <a:pt x="229" y="526"/>
                  </a:lnTo>
                  <a:lnTo>
                    <a:pt x="212" y="614"/>
                  </a:lnTo>
                  <a:lnTo>
                    <a:pt x="195" y="789"/>
                  </a:lnTo>
                  <a:lnTo>
                    <a:pt x="102" y="2586"/>
                  </a:lnTo>
                  <a:lnTo>
                    <a:pt x="60" y="3506"/>
                  </a:lnTo>
                  <a:lnTo>
                    <a:pt x="26" y="4470"/>
                  </a:lnTo>
                  <a:lnTo>
                    <a:pt x="9" y="5390"/>
                  </a:lnTo>
                  <a:lnTo>
                    <a:pt x="0" y="6310"/>
                  </a:lnTo>
                  <a:lnTo>
                    <a:pt x="9" y="6792"/>
                  </a:lnTo>
                  <a:lnTo>
                    <a:pt x="17" y="7274"/>
                  </a:lnTo>
                  <a:lnTo>
                    <a:pt x="34" y="7713"/>
                  </a:lnTo>
                  <a:lnTo>
                    <a:pt x="60" y="8195"/>
                  </a:lnTo>
                  <a:lnTo>
                    <a:pt x="111" y="8896"/>
                  </a:lnTo>
                  <a:lnTo>
                    <a:pt x="170" y="9553"/>
                  </a:lnTo>
                  <a:lnTo>
                    <a:pt x="246" y="10123"/>
                  </a:lnTo>
                  <a:lnTo>
                    <a:pt x="340" y="10649"/>
                  </a:lnTo>
                  <a:lnTo>
                    <a:pt x="391" y="10911"/>
                  </a:lnTo>
                  <a:lnTo>
                    <a:pt x="450" y="11131"/>
                  </a:lnTo>
                  <a:lnTo>
                    <a:pt x="510" y="11306"/>
                  </a:lnTo>
                  <a:lnTo>
                    <a:pt x="569" y="11481"/>
                  </a:lnTo>
                  <a:lnTo>
                    <a:pt x="637" y="11613"/>
                  </a:lnTo>
                  <a:lnTo>
                    <a:pt x="696" y="11700"/>
                  </a:lnTo>
                  <a:lnTo>
                    <a:pt x="773" y="11788"/>
                  </a:lnTo>
                  <a:lnTo>
                    <a:pt x="841" y="11832"/>
                  </a:lnTo>
                  <a:lnTo>
                    <a:pt x="909" y="11788"/>
                  </a:lnTo>
                  <a:lnTo>
                    <a:pt x="977" y="11744"/>
                  </a:lnTo>
                  <a:lnTo>
                    <a:pt x="1045" y="11700"/>
                  </a:lnTo>
                  <a:lnTo>
                    <a:pt x="1104" y="11569"/>
                  </a:lnTo>
                  <a:lnTo>
                    <a:pt x="1155" y="11437"/>
                  </a:lnTo>
                  <a:lnTo>
                    <a:pt x="1214" y="11262"/>
                  </a:lnTo>
                  <a:lnTo>
                    <a:pt x="1265" y="11087"/>
                  </a:lnTo>
                  <a:lnTo>
                    <a:pt x="1308" y="10868"/>
                  </a:lnTo>
                  <a:lnTo>
                    <a:pt x="1350" y="10605"/>
                  </a:lnTo>
                  <a:lnTo>
                    <a:pt x="1393" y="10342"/>
                  </a:lnTo>
                  <a:lnTo>
                    <a:pt x="1452" y="9816"/>
                  </a:lnTo>
                  <a:lnTo>
                    <a:pt x="1503" y="9159"/>
                  </a:lnTo>
                  <a:lnTo>
                    <a:pt x="1545" y="8545"/>
                  </a:lnTo>
                  <a:lnTo>
                    <a:pt x="1571" y="7800"/>
                  </a:lnTo>
                  <a:lnTo>
                    <a:pt x="1579" y="7055"/>
                  </a:lnTo>
                  <a:lnTo>
                    <a:pt x="1579" y="6310"/>
                  </a:lnTo>
                  <a:lnTo>
                    <a:pt x="1571" y="5565"/>
                  </a:lnTo>
                  <a:lnTo>
                    <a:pt x="1545" y="4821"/>
                  </a:lnTo>
                  <a:lnTo>
                    <a:pt x="1512" y="4076"/>
                  </a:lnTo>
                  <a:lnTo>
                    <a:pt x="1452" y="3418"/>
                  </a:lnTo>
                  <a:lnTo>
                    <a:pt x="1393" y="2761"/>
                  </a:lnTo>
                  <a:lnTo>
                    <a:pt x="1308" y="2191"/>
                  </a:lnTo>
                  <a:lnTo>
                    <a:pt x="1223" y="1665"/>
                  </a:lnTo>
                  <a:lnTo>
                    <a:pt x="1121" y="1227"/>
                  </a:lnTo>
                  <a:lnTo>
                    <a:pt x="1062" y="1008"/>
                  </a:lnTo>
                  <a:lnTo>
                    <a:pt x="1002" y="877"/>
                  </a:lnTo>
                  <a:lnTo>
                    <a:pt x="943" y="701"/>
                  </a:lnTo>
                  <a:lnTo>
                    <a:pt x="866" y="526"/>
                  </a:lnTo>
                  <a:lnTo>
                    <a:pt x="730" y="307"/>
                  </a:lnTo>
                  <a:lnTo>
                    <a:pt x="586" y="176"/>
                  </a:lnTo>
                  <a:lnTo>
                    <a:pt x="433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135;p66">
              <a:extLst>
                <a:ext uri="{FF2B5EF4-FFF2-40B4-BE49-F238E27FC236}">
                  <a16:creationId xmlns:a16="http://schemas.microsoft.com/office/drawing/2014/main" id="{0E8F8D92-A303-4F51-8FCA-9DD9EE32B386}"/>
                </a:ext>
              </a:extLst>
            </p:cNvPr>
            <p:cNvSpPr/>
            <p:nvPr/>
          </p:nvSpPr>
          <p:spPr>
            <a:xfrm rot="10800000" flipH="1">
              <a:off x="2592065" y="7324540"/>
              <a:ext cx="23975" cy="30661"/>
            </a:xfrm>
            <a:custGeom>
              <a:avLst/>
              <a:gdLst/>
              <a:ahLst/>
              <a:cxnLst/>
              <a:rect l="l" t="t" r="r" b="b"/>
              <a:pathLst>
                <a:path w="2539" h="11262" extrusionOk="0">
                  <a:moveTo>
                    <a:pt x="1316" y="0"/>
                  </a:moveTo>
                  <a:lnTo>
                    <a:pt x="1155" y="44"/>
                  </a:lnTo>
                  <a:lnTo>
                    <a:pt x="1002" y="175"/>
                  </a:lnTo>
                  <a:lnTo>
                    <a:pt x="849" y="395"/>
                  </a:lnTo>
                  <a:lnTo>
                    <a:pt x="705" y="701"/>
                  </a:lnTo>
                  <a:lnTo>
                    <a:pt x="561" y="1139"/>
                  </a:lnTo>
                  <a:lnTo>
                    <a:pt x="433" y="1578"/>
                  </a:lnTo>
                  <a:lnTo>
                    <a:pt x="314" y="2147"/>
                  </a:lnTo>
                  <a:lnTo>
                    <a:pt x="255" y="2454"/>
                  </a:lnTo>
                  <a:lnTo>
                    <a:pt x="204" y="2761"/>
                  </a:lnTo>
                  <a:lnTo>
                    <a:pt x="162" y="3111"/>
                  </a:lnTo>
                  <a:lnTo>
                    <a:pt x="119" y="3462"/>
                  </a:lnTo>
                  <a:lnTo>
                    <a:pt x="77" y="3856"/>
                  </a:lnTo>
                  <a:lnTo>
                    <a:pt x="51" y="4207"/>
                  </a:lnTo>
                  <a:lnTo>
                    <a:pt x="26" y="4645"/>
                  </a:lnTo>
                  <a:lnTo>
                    <a:pt x="9" y="5039"/>
                  </a:lnTo>
                  <a:lnTo>
                    <a:pt x="0" y="5478"/>
                  </a:lnTo>
                  <a:lnTo>
                    <a:pt x="0" y="5916"/>
                  </a:lnTo>
                  <a:lnTo>
                    <a:pt x="9" y="6354"/>
                  </a:lnTo>
                  <a:lnTo>
                    <a:pt x="17" y="6792"/>
                  </a:lnTo>
                  <a:lnTo>
                    <a:pt x="43" y="7230"/>
                  </a:lnTo>
                  <a:lnTo>
                    <a:pt x="68" y="7669"/>
                  </a:lnTo>
                  <a:lnTo>
                    <a:pt x="94" y="8063"/>
                  </a:lnTo>
                  <a:lnTo>
                    <a:pt x="128" y="8501"/>
                  </a:lnTo>
                  <a:lnTo>
                    <a:pt x="170" y="8852"/>
                  </a:lnTo>
                  <a:lnTo>
                    <a:pt x="213" y="9202"/>
                  </a:lnTo>
                  <a:lnTo>
                    <a:pt x="263" y="9553"/>
                  </a:lnTo>
                  <a:lnTo>
                    <a:pt x="323" y="9816"/>
                  </a:lnTo>
                  <a:lnTo>
                    <a:pt x="382" y="10079"/>
                  </a:lnTo>
                  <a:lnTo>
                    <a:pt x="442" y="10342"/>
                  </a:lnTo>
                  <a:lnTo>
                    <a:pt x="510" y="10561"/>
                  </a:lnTo>
                  <a:lnTo>
                    <a:pt x="578" y="10736"/>
                  </a:lnTo>
                  <a:lnTo>
                    <a:pt x="654" y="10868"/>
                  </a:lnTo>
                  <a:lnTo>
                    <a:pt x="730" y="10999"/>
                  </a:lnTo>
                  <a:lnTo>
                    <a:pt x="807" y="11130"/>
                  </a:lnTo>
                  <a:lnTo>
                    <a:pt x="883" y="11174"/>
                  </a:lnTo>
                  <a:lnTo>
                    <a:pt x="968" y="11218"/>
                  </a:lnTo>
                  <a:lnTo>
                    <a:pt x="1045" y="11262"/>
                  </a:lnTo>
                  <a:lnTo>
                    <a:pt x="1130" y="11262"/>
                  </a:lnTo>
                  <a:lnTo>
                    <a:pt x="1206" y="11218"/>
                  </a:lnTo>
                  <a:lnTo>
                    <a:pt x="1359" y="11087"/>
                  </a:lnTo>
                  <a:lnTo>
                    <a:pt x="1512" y="10868"/>
                  </a:lnTo>
                  <a:lnTo>
                    <a:pt x="1656" y="10561"/>
                  </a:lnTo>
                  <a:lnTo>
                    <a:pt x="1792" y="10210"/>
                  </a:lnTo>
                  <a:lnTo>
                    <a:pt x="1919" y="9728"/>
                  </a:lnTo>
                  <a:lnTo>
                    <a:pt x="2030" y="9246"/>
                  </a:lnTo>
                  <a:lnTo>
                    <a:pt x="2140" y="8633"/>
                  </a:lnTo>
                  <a:lnTo>
                    <a:pt x="2233" y="7975"/>
                  </a:lnTo>
                  <a:lnTo>
                    <a:pt x="2242" y="7844"/>
                  </a:lnTo>
                  <a:lnTo>
                    <a:pt x="2250" y="7712"/>
                  </a:lnTo>
                  <a:lnTo>
                    <a:pt x="2250" y="7581"/>
                  </a:lnTo>
                  <a:lnTo>
                    <a:pt x="2242" y="7450"/>
                  </a:lnTo>
                  <a:lnTo>
                    <a:pt x="2225" y="7230"/>
                  </a:lnTo>
                  <a:lnTo>
                    <a:pt x="2182" y="7055"/>
                  </a:lnTo>
                  <a:lnTo>
                    <a:pt x="2131" y="6968"/>
                  </a:lnTo>
                  <a:lnTo>
                    <a:pt x="2089" y="6968"/>
                  </a:lnTo>
                  <a:lnTo>
                    <a:pt x="2063" y="7011"/>
                  </a:lnTo>
                  <a:lnTo>
                    <a:pt x="2038" y="7055"/>
                  </a:lnTo>
                  <a:lnTo>
                    <a:pt x="2013" y="7143"/>
                  </a:lnTo>
                  <a:lnTo>
                    <a:pt x="1996" y="7274"/>
                  </a:lnTo>
                  <a:lnTo>
                    <a:pt x="1919" y="7844"/>
                  </a:lnTo>
                  <a:lnTo>
                    <a:pt x="1826" y="8370"/>
                  </a:lnTo>
                  <a:lnTo>
                    <a:pt x="1724" y="8808"/>
                  </a:lnTo>
                  <a:lnTo>
                    <a:pt x="1605" y="9159"/>
                  </a:lnTo>
                  <a:lnTo>
                    <a:pt x="1486" y="9465"/>
                  </a:lnTo>
                  <a:lnTo>
                    <a:pt x="1359" y="9684"/>
                  </a:lnTo>
                  <a:lnTo>
                    <a:pt x="1223" y="9816"/>
                  </a:lnTo>
                  <a:lnTo>
                    <a:pt x="1087" y="9860"/>
                  </a:lnTo>
                  <a:lnTo>
                    <a:pt x="960" y="9860"/>
                  </a:lnTo>
                  <a:lnTo>
                    <a:pt x="832" y="9728"/>
                  </a:lnTo>
                  <a:lnTo>
                    <a:pt x="722" y="9553"/>
                  </a:lnTo>
                  <a:lnTo>
                    <a:pt x="620" y="9246"/>
                  </a:lnTo>
                  <a:lnTo>
                    <a:pt x="569" y="9071"/>
                  </a:lnTo>
                  <a:lnTo>
                    <a:pt x="527" y="8896"/>
                  </a:lnTo>
                  <a:lnTo>
                    <a:pt x="484" y="8677"/>
                  </a:lnTo>
                  <a:lnTo>
                    <a:pt x="442" y="8414"/>
                  </a:lnTo>
                  <a:lnTo>
                    <a:pt x="408" y="8151"/>
                  </a:lnTo>
                  <a:lnTo>
                    <a:pt x="374" y="7888"/>
                  </a:lnTo>
                  <a:lnTo>
                    <a:pt x="348" y="7581"/>
                  </a:lnTo>
                  <a:lnTo>
                    <a:pt x="323" y="7274"/>
                  </a:lnTo>
                  <a:lnTo>
                    <a:pt x="280" y="6573"/>
                  </a:lnTo>
                  <a:lnTo>
                    <a:pt x="272" y="6179"/>
                  </a:lnTo>
                  <a:lnTo>
                    <a:pt x="272" y="5828"/>
                  </a:lnTo>
                  <a:lnTo>
                    <a:pt x="272" y="5478"/>
                  </a:lnTo>
                  <a:lnTo>
                    <a:pt x="280" y="5127"/>
                  </a:lnTo>
                  <a:lnTo>
                    <a:pt x="297" y="4777"/>
                  </a:lnTo>
                  <a:lnTo>
                    <a:pt x="323" y="4426"/>
                  </a:lnTo>
                  <a:lnTo>
                    <a:pt x="348" y="4119"/>
                  </a:lnTo>
                  <a:lnTo>
                    <a:pt x="382" y="3856"/>
                  </a:lnTo>
                  <a:lnTo>
                    <a:pt x="459" y="3330"/>
                  </a:lnTo>
                  <a:lnTo>
                    <a:pt x="552" y="2892"/>
                  </a:lnTo>
                  <a:lnTo>
                    <a:pt x="646" y="2454"/>
                  </a:lnTo>
                  <a:lnTo>
                    <a:pt x="756" y="2147"/>
                  </a:lnTo>
                  <a:lnTo>
                    <a:pt x="866" y="1841"/>
                  </a:lnTo>
                  <a:lnTo>
                    <a:pt x="977" y="1621"/>
                  </a:lnTo>
                  <a:lnTo>
                    <a:pt x="1096" y="1490"/>
                  </a:lnTo>
                  <a:lnTo>
                    <a:pt x="1223" y="1402"/>
                  </a:lnTo>
                  <a:lnTo>
                    <a:pt x="1342" y="1359"/>
                  </a:lnTo>
                  <a:lnTo>
                    <a:pt x="1461" y="1402"/>
                  </a:lnTo>
                  <a:lnTo>
                    <a:pt x="1588" y="1534"/>
                  </a:lnTo>
                  <a:lnTo>
                    <a:pt x="1698" y="1709"/>
                  </a:lnTo>
                  <a:lnTo>
                    <a:pt x="1800" y="1972"/>
                  </a:lnTo>
                  <a:lnTo>
                    <a:pt x="1902" y="2279"/>
                  </a:lnTo>
                  <a:lnTo>
                    <a:pt x="1996" y="2629"/>
                  </a:lnTo>
                  <a:lnTo>
                    <a:pt x="2080" y="3068"/>
                  </a:lnTo>
                  <a:lnTo>
                    <a:pt x="2157" y="3506"/>
                  </a:lnTo>
                  <a:lnTo>
                    <a:pt x="2216" y="4032"/>
                  </a:lnTo>
                  <a:lnTo>
                    <a:pt x="2267" y="4557"/>
                  </a:lnTo>
                  <a:lnTo>
                    <a:pt x="2284" y="4689"/>
                  </a:lnTo>
                  <a:lnTo>
                    <a:pt x="2301" y="4820"/>
                  </a:lnTo>
                  <a:lnTo>
                    <a:pt x="2318" y="4908"/>
                  </a:lnTo>
                  <a:lnTo>
                    <a:pt x="2344" y="4952"/>
                  </a:lnTo>
                  <a:lnTo>
                    <a:pt x="2395" y="4996"/>
                  </a:lnTo>
                  <a:lnTo>
                    <a:pt x="2446" y="4996"/>
                  </a:lnTo>
                  <a:lnTo>
                    <a:pt x="2488" y="4864"/>
                  </a:lnTo>
                  <a:lnTo>
                    <a:pt x="2522" y="4689"/>
                  </a:lnTo>
                  <a:lnTo>
                    <a:pt x="2530" y="4601"/>
                  </a:lnTo>
                  <a:lnTo>
                    <a:pt x="2539" y="4470"/>
                  </a:lnTo>
                  <a:lnTo>
                    <a:pt x="2539" y="4338"/>
                  </a:lnTo>
                  <a:lnTo>
                    <a:pt x="2530" y="4207"/>
                  </a:lnTo>
                  <a:lnTo>
                    <a:pt x="2488" y="3769"/>
                  </a:lnTo>
                  <a:lnTo>
                    <a:pt x="2446" y="3374"/>
                  </a:lnTo>
                  <a:lnTo>
                    <a:pt x="2403" y="2980"/>
                  </a:lnTo>
                  <a:lnTo>
                    <a:pt x="2352" y="2629"/>
                  </a:lnTo>
                  <a:lnTo>
                    <a:pt x="2293" y="2279"/>
                  </a:lnTo>
                  <a:lnTo>
                    <a:pt x="2242" y="1972"/>
                  </a:lnTo>
                  <a:lnTo>
                    <a:pt x="2174" y="1665"/>
                  </a:lnTo>
                  <a:lnTo>
                    <a:pt x="2106" y="1359"/>
                  </a:lnTo>
                  <a:lnTo>
                    <a:pt x="2038" y="1096"/>
                  </a:lnTo>
                  <a:lnTo>
                    <a:pt x="1970" y="877"/>
                  </a:lnTo>
                  <a:lnTo>
                    <a:pt x="1894" y="657"/>
                  </a:lnTo>
                  <a:lnTo>
                    <a:pt x="1809" y="482"/>
                  </a:lnTo>
                  <a:lnTo>
                    <a:pt x="1732" y="351"/>
                  </a:lnTo>
                  <a:lnTo>
                    <a:pt x="1647" y="219"/>
                  </a:lnTo>
                  <a:lnTo>
                    <a:pt x="1563" y="88"/>
                  </a:lnTo>
                  <a:lnTo>
                    <a:pt x="1469" y="44"/>
                  </a:lnTo>
                  <a:lnTo>
                    <a:pt x="1316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136;p66">
              <a:extLst>
                <a:ext uri="{FF2B5EF4-FFF2-40B4-BE49-F238E27FC236}">
                  <a16:creationId xmlns:a16="http://schemas.microsoft.com/office/drawing/2014/main" id="{0F69081F-E517-4503-8A9F-D6879BD30711}"/>
                </a:ext>
              </a:extLst>
            </p:cNvPr>
            <p:cNvSpPr/>
            <p:nvPr/>
          </p:nvSpPr>
          <p:spPr>
            <a:xfrm rot="10800000" flipH="1">
              <a:off x="2611706" y="7316545"/>
              <a:ext cx="15967" cy="30304"/>
            </a:xfrm>
            <a:custGeom>
              <a:avLst/>
              <a:gdLst/>
              <a:ahLst/>
              <a:cxnLst/>
              <a:rect l="l" t="t" r="r" b="b"/>
              <a:pathLst>
                <a:path w="1691" h="11131" extrusionOk="0">
                  <a:moveTo>
                    <a:pt x="773" y="1359"/>
                  </a:moveTo>
                  <a:lnTo>
                    <a:pt x="833" y="1403"/>
                  </a:lnTo>
                  <a:lnTo>
                    <a:pt x="883" y="1490"/>
                  </a:lnTo>
                  <a:lnTo>
                    <a:pt x="934" y="1622"/>
                  </a:lnTo>
                  <a:lnTo>
                    <a:pt x="985" y="1797"/>
                  </a:lnTo>
                  <a:lnTo>
                    <a:pt x="1079" y="2192"/>
                  </a:lnTo>
                  <a:lnTo>
                    <a:pt x="1164" y="2630"/>
                  </a:lnTo>
                  <a:lnTo>
                    <a:pt x="1240" y="3112"/>
                  </a:lnTo>
                  <a:lnTo>
                    <a:pt x="1300" y="3594"/>
                  </a:lnTo>
                  <a:lnTo>
                    <a:pt x="1350" y="4163"/>
                  </a:lnTo>
                  <a:lnTo>
                    <a:pt x="1393" y="4733"/>
                  </a:lnTo>
                  <a:lnTo>
                    <a:pt x="1418" y="5347"/>
                  </a:lnTo>
                  <a:lnTo>
                    <a:pt x="1427" y="5653"/>
                  </a:lnTo>
                  <a:lnTo>
                    <a:pt x="1427" y="5960"/>
                  </a:lnTo>
                  <a:lnTo>
                    <a:pt x="1418" y="6530"/>
                  </a:lnTo>
                  <a:lnTo>
                    <a:pt x="1393" y="7099"/>
                  </a:lnTo>
                  <a:lnTo>
                    <a:pt x="1359" y="7669"/>
                  </a:lnTo>
                  <a:lnTo>
                    <a:pt x="1317" y="8195"/>
                  </a:lnTo>
                  <a:lnTo>
                    <a:pt x="1274" y="8633"/>
                  </a:lnTo>
                  <a:lnTo>
                    <a:pt x="1215" y="9027"/>
                  </a:lnTo>
                  <a:lnTo>
                    <a:pt x="1181" y="9203"/>
                  </a:lnTo>
                  <a:lnTo>
                    <a:pt x="1138" y="9378"/>
                  </a:lnTo>
                  <a:lnTo>
                    <a:pt x="1096" y="9509"/>
                  </a:lnTo>
                  <a:lnTo>
                    <a:pt x="1053" y="9597"/>
                  </a:lnTo>
                  <a:lnTo>
                    <a:pt x="1011" y="9685"/>
                  </a:lnTo>
                  <a:lnTo>
                    <a:pt x="960" y="9729"/>
                  </a:lnTo>
                  <a:lnTo>
                    <a:pt x="867" y="9772"/>
                  </a:lnTo>
                  <a:lnTo>
                    <a:pt x="773" y="9685"/>
                  </a:lnTo>
                  <a:lnTo>
                    <a:pt x="680" y="9553"/>
                  </a:lnTo>
                  <a:lnTo>
                    <a:pt x="595" y="9334"/>
                  </a:lnTo>
                  <a:lnTo>
                    <a:pt x="510" y="9027"/>
                  </a:lnTo>
                  <a:lnTo>
                    <a:pt x="442" y="8677"/>
                  </a:lnTo>
                  <a:lnTo>
                    <a:pt x="391" y="8239"/>
                  </a:lnTo>
                  <a:lnTo>
                    <a:pt x="340" y="7757"/>
                  </a:lnTo>
                  <a:lnTo>
                    <a:pt x="306" y="7275"/>
                  </a:lnTo>
                  <a:lnTo>
                    <a:pt x="289" y="6793"/>
                  </a:lnTo>
                  <a:lnTo>
                    <a:pt x="272" y="6267"/>
                  </a:lnTo>
                  <a:lnTo>
                    <a:pt x="272" y="5653"/>
                  </a:lnTo>
                  <a:lnTo>
                    <a:pt x="281" y="5040"/>
                  </a:lnTo>
                  <a:lnTo>
                    <a:pt x="306" y="4470"/>
                  </a:lnTo>
                  <a:lnTo>
                    <a:pt x="340" y="3857"/>
                  </a:lnTo>
                  <a:lnTo>
                    <a:pt x="383" y="3287"/>
                  </a:lnTo>
                  <a:lnTo>
                    <a:pt x="425" y="2717"/>
                  </a:lnTo>
                  <a:lnTo>
                    <a:pt x="484" y="2192"/>
                  </a:lnTo>
                  <a:lnTo>
                    <a:pt x="535" y="1666"/>
                  </a:lnTo>
                  <a:lnTo>
                    <a:pt x="544" y="1578"/>
                  </a:lnTo>
                  <a:lnTo>
                    <a:pt x="603" y="1447"/>
                  </a:lnTo>
                  <a:lnTo>
                    <a:pt x="663" y="1359"/>
                  </a:lnTo>
                  <a:close/>
                  <a:moveTo>
                    <a:pt x="688" y="1"/>
                  </a:moveTo>
                  <a:lnTo>
                    <a:pt x="620" y="44"/>
                  </a:lnTo>
                  <a:lnTo>
                    <a:pt x="552" y="88"/>
                  </a:lnTo>
                  <a:lnTo>
                    <a:pt x="476" y="220"/>
                  </a:lnTo>
                  <a:lnTo>
                    <a:pt x="408" y="395"/>
                  </a:lnTo>
                  <a:lnTo>
                    <a:pt x="383" y="483"/>
                  </a:lnTo>
                  <a:lnTo>
                    <a:pt x="366" y="570"/>
                  </a:lnTo>
                  <a:lnTo>
                    <a:pt x="349" y="702"/>
                  </a:lnTo>
                  <a:lnTo>
                    <a:pt x="345" y="758"/>
                  </a:lnTo>
                  <a:lnTo>
                    <a:pt x="323" y="833"/>
                  </a:lnTo>
                  <a:lnTo>
                    <a:pt x="306" y="965"/>
                  </a:lnTo>
                  <a:lnTo>
                    <a:pt x="230" y="1710"/>
                  </a:lnTo>
                  <a:lnTo>
                    <a:pt x="153" y="2542"/>
                  </a:lnTo>
                  <a:lnTo>
                    <a:pt x="94" y="3375"/>
                  </a:lnTo>
                  <a:lnTo>
                    <a:pt x="43" y="4207"/>
                  </a:lnTo>
                  <a:lnTo>
                    <a:pt x="17" y="5084"/>
                  </a:lnTo>
                  <a:lnTo>
                    <a:pt x="9" y="5478"/>
                  </a:lnTo>
                  <a:lnTo>
                    <a:pt x="0" y="5916"/>
                  </a:lnTo>
                  <a:lnTo>
                    <a:pt x="9" y="6354"/>
                  </a:lnTo>
                  <a:lnTo>
                    <a:pt x="17" y="6793"/>
                  </a:lnTo>
                  <a:lnTo>
                    <a:pt x="34" y="7231"/>
                  </a:lnTo>
                  <a:lnTo>
                    <a:pt x="51" y="7669"/>
                  </a:lnTo>
                  <a:lnTo>
                    <a:pt x="102" y="8370"/>
                  </a:lnTo>
                  <a:lnTo>
                    <a:pt x="162" y="8984"/>
                  </a:lnTo>
                  <a:lnTo>
                    <a:pt x="247" y="9553"/>
                  </a:lnTo>
                  <a:lnTo>
                    <a:pt x="332" y="10035"/>
                  </a:lnTo>
                  <a:lnTo>
                    <a:pt x="442" y="10430"/>
                  </a:lnTo>
                  <a:lnTo>
                    <a:pt x="493" y="10605"/>
                  </a:lnTo>
                  <a:lnTo>
                    <a:pt x="552" y="10780"/>
                  </a:lnTo>
                  <a:lnTo>
                    <a:pt x="620" y="10912"/>
                  </a:lnTo>
                  <a:lnTo>
                    <a:pt x="680" y="10999"/>
                  </a:lnTo>
                  <a:lnTo>
                    <a:pt x="748" y="11087"/>
                  </a:lnTo>
                  <a:lnTo>
                    <a:pt x="824" y="11131"/>
                  </a:lnTo>
                  <a:lnTo>
                    <a:pt x="968" y="11131"/>
                  </a:lnTo>
                  <a:lnTo>
                    <a:pt x="1036" y="11043"/>
                  </a:lnTo>
                  <a:lnTo>
                    <a:pt x="1104" y="10956"/>
                  </a:lnTo>
                  <a:lnTo>
                    <a:pt x="1164" y="10868"/>
                  </a:lnTo>
                  <a:lnTo>
                    <a:pt x="1223" y="10693"/>
                  </a:lnTo>
                  <a:lnTo>
                    <a:pt x="1274" y="10517"/>
                  </a:lnTo>
                  <a:lnTo>
                    <a:pt x="1333" y="10298"/>
                  </a:lnTo>
                  <a:lnTo>
                    <a:pt x="1376" y="10079"/>
                  </a:lnTo>
                  <a:lnTo>
                    <a:pt x="1427" y="9816"/>
                  </a:lnTo>
                  <a:lnTo>
                    <a:pt x="1503" y="9247"/>
                  </a:lnTo>
                  <a:lnTo>
                    <a:pt x="1571" y="8633"/>
                  </a:lnTo>
                  <a:lnTo>
                    <a:pt x="1622" y="7932"/>
                  </a:lnTo>
                  <a:lnTo>
                    <a:pt x="1665" y="7187"/>
                  </a:lnTo>
                  <a:lnTo>
                    <a:pt x="1690" y="6398"/>
                  </a:lnTo>
                  <a:lnTo>
                    <a:pt x="1690" y="5960"/>
                  </a:lnTo>
                  <a:lnTo>
                    <a:pt x="1690" y="5566"/>
                  </a:lnTo>
                  <a:lnTo>
                    <a:pt x="1690" y="5171"/>
                  </a:lnTo>
                  <a:lnTo>
                    <a:pt x="1673" y="4777"/>
                  </a:lnTo>
                  <a:lnTo>
                    <a:pt x="1656" y="4426"/>
                  </a:lnTo>
                  <a:lnTo>
                    <a:pt x="1631" y="4076"/>
                  </a:lnTo>
                  <a:lnTo>
                    <a:pt x="1571" y="3375"/>
                  </a:lnTo>
                  <a:lnTo>
                    <a:pt x="1503" y="2674"/>
                  </a:lnTo>
                  <a:lnTo>
                    <a:pt x="1418" y="2060"/>
                  </a:lnTo>
                  <a:lnTo>
                    <a:pt x="1325" y="1490"/>
                  </a:lnTo>
                  <a:lnTo>
                    <a:pt x="1215" y="965"/>
                  </a:lnTo>
                  <a:lnTo>
                    <a:pt x="1155" y="745"/>
                  </a:lnTo>
                  <a:lnTo>
                    <a:pt x="1096" y="526"/>
                  </a:lnTo>
                  <a:lnTo>
                    <a:pt x="1036" y="351"/>
                  </a:lnTo>
                  <a:lnTo>
                    <a:pt x="968" y="220"/>
                  </a:lnTo>
                  <a:lnTo>
                    <a:pt x="900" y="132"/>
                  </a:lnTo>
                  <a:lnTo>
                    <a:pt x="833" y="44"/>
                  </a:lnTo>
                  <a:lnTo>
                    <a:pt x="765" y="1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137;p66">
              <a:extLst>
                <a:ext uri="{FF2B5EF4-FFF2-40B4-BE49-F238E27FC236}">
                  <a16:creationId xmlns:a16="http://schemas.microsoft.com/office/drawing/2014/main" id="{A737A89F-7E09-42A1-854D-4C0DD46C36C9}"/>
                </a:ext>
              </a:extLst>
            </p:cNvPr>
            <p:cNvSpPr/>
            <p:nvPr/>
          </p:nvSpPr>
          <p:spPr>
            <a:xfrm rot="10800000" flipH="1">
              <a:off x="2604973" y="7365109"/>
              <a:ext cx="21652" cy="26370"/>
            </a:xfrm>
            <a:custGeom>
              <a:avLst/>
              <a:gdLst/>
              <a:ahLst/>
              <a:cxnLst/>
              <a:rect l="l" t="t" r="r" b="b"/>
              <a:pathLst>
                <a:path w="2293" h="9686" extrusionOk="0">
                  <a:moveTo>
                    <a:pt x="1248" y="1"/>
                  </a:moveTo>
                  <a:lnTo>
                    <a:pt x="1104" y="45"/>
                  </a:lnTo>
                  <a:lnTo>
                    <a:pt x="951" y="132"/>
                  </a:lnTo>
                  <a:lnTo>
                    <a:pt x="798" y="308"/>
                  </a:lnTo>
                  <a:lnTo>
                    <a:pt x="646" y="571"/>
                  </a:lnTo>
                  <a:lnTo>
                    <a:pt x="501" y="921"/>
                  </a:lnTo>
                  <a:lnTo>
                    <a:pt x="433" y="1096"/>
                  </a:lnTo>
                  <a:lnTo>
                    <a:pt x="374" y="1315"/>
                  </a:lnTo>
                  <a:lnTo>
                    <a:pt x="314" y="1578"/>
                  </a:lnTo>
                  <a:lnTo>
                    <a:pt x="255" y="1841"/>
                  </a:lnTo>
                  <a:lnTo>
                    <a:pt x="204" y="2104"/>
                  </a:lnTo>
                  <a:lnTo>
                    <a:pt x="162" y="2411"/>
                  </a:lnTo>
                  <a:lnTo>
                    <a:pt x="128" y="2718"/>
                  </a:lnTo>
                  <a:lnTo>
                    <a:pt x="94" y="3068"/>
                  </a:lnTo>
                  <a:lnTo>
                    <a:pt x="68" y="3419"/>
                  </a:lnTo>
                  <a:lnTo>
                    <a:pt x="43" y="3769"/>
                  </a:lnTo>
                  <a:lnTo>
                    <a:pt x="9" y="4558"/>
                  </a:lnTo>
                  <a:lnTo>
                    <a:pt x="0" y="5347"/>
                  </a:lnTo>
                  <a:lnTo>
                    <a:pt x="0" y="5741"/>
                  </a:lnTo>
                  <a:lnTo>
                    <a:pt x="9" y="6136"/>
                  </a:lnTo>
                  <a:lnTo>
                    <a:pt x="17" y="6486"/>
                  </a:lnTo>
                  <a:lnTo>
                    <a:pt x="43" y="6881"/>
                  </a:lnTo>
                  <a:lnTo>
                    <a:pt x="60" y="7231"/>
                  </a:lnTo>
                  <a:lnTo>
                    <a:pt x="94" y="7582"/>
                  </a:lnTo>
                  <a:lnTo>
                    <a:pt x="128" y="7888"/>
                  </a:lnTo>
                  <a:lnTo>
                    <a:pt x="170" y="8151"/>
                  </a:lnTo>
                  <a:lnTo>
                    <a:pt x="221" y="8458"/>
                  </a:lnTo>
                  <a:lnTo>
                    <a:pt x="280" y="8721"/>
                  </a:lnTo>
                  <a:lnTo>
                    <a:pt x="348" y="8940"/>
                  </a:lnTo>
                  <a:lnTo>
                    <a:pt x="408" y="9159"/>
                  </a:lnTo>
                  <a:lnTo>
                    <a:pt x="476" y="9291"/>
                  </a:lnTo>
                  <a:lnTo>
                    <a:pt x="552" y="9422"/>
                  </a:lnTo>
                  <a:lnTo>
                    <a:pt x="629" y="9554"/>
                  </a:lnTo>
                  <a:lnTo>
                    <a:pt x="705" y="9597"/>
                  </a:lnTo>
                  <a:lnTo>
                    <a:pt x="858" y="9685"/>
                  </a:lnTo>
                  <a:lnTo>
                    <a:pt x="1011" y="9685"/>
                  </a:lnTo>
                  <a:lnTo>
                    <a:pt x="1163" y="9641"/>
                  </a:lnTo>
                  <a:lnTo>
                    <a:pt x="1316" y="9510"/>
                  </a:lnTo>
                  <a:lnTo>
                    <a:pt x="1461" y="9335"/>
                  </a:lnTo>
                  <a:lnTo>
                    <a:pt x="1596" y="9115"/>
                  </a:lnTo>
                  <a:lnTo>
                    <a:pt x="1732" y="8809"/>
                  </a:lnTo>
                  <a:lnTo>
                    <a:pt x="1860" y="8414"/>
                  </a:lnTo>
                  <a:lnTo>
                    <a:pt x="1919" y="8195"/>
                  </a:lnTo>
                  <a:lnTo>
                    <a:pt x="1970" y="7932"/>
                  </a:lnTo>
                  <a:lnTo>
                    <a:pt x="2021" y="7669"/>
                  </a:lnTo>
                  <a:lnTo>
                    <a:pt x="2063" y="7406"/>
                  </a:lnTo>
                  <a:lnTo>
                    <a:pt x="2106" y="7100"/>
                  </a:lnTo>
                  <a:lnTo>
                    <a:pt x="2140" y="6749"/>
                  </a:lnTo>
                  <a:lnTo>
                    <a:pt x="2174" y="6399"/>
                  </a:lnTo>
                  <a:lnTo>
                    <a:pt x="2191" y="6004"/>
                  </a:lnTo>
                  <a:lnTo>
                    <a:pt x="2199" y="5873"/>
                  </a:lnTo>
                  <a:lnTo>
                    <a:pt x="2199" y="5741"/>
                  </a:lnTo>
                  <a:lnTo>
                    <a:pt x="2191" y="5610"/>
                  </a:lnTo>
                  <a:lnTo>
                    <a:pt x="2174" y="5478"/>
                  </a:lnTo>
                  <a:lnTo>
                    <a:pt x="2140" y="5303"/>
                  </a:lnTo>
                  <a:lnTo>
                    <a:pt x="2097" y="5172"/>
                  </a:lnTo>
                  <a:lnTo>
                    <a:pt x="2046" y="5172"/>
                  </a:lnTo>
                  <a:lnTo>
                    <a:pt x="2004" y="5215"/>
                  </a:lnTo>
                  <a:lnTo>
                    <a:pt x="1979" y="5303"/>
                  </a:lnTo>
                  <a:lnTo>
                    <a:pt x="1962" y="5391"/>
                  </a:lnTo>
                  <a:lnTo>
                    <a:pt x="1945" y="5522"/>
                  </a:lnTo>
                  <a:lnTo>
                    <a:pt x="1936" y="5654"/>
                  </a:lnTo>
                  <a:lnTo>
                    <a:pt x="1919" y="6004"/>
                  </a:lnTo>
                  <a:lnTo>
                    <a:pt x="1885" y="6267"/>
                  </a:lnTo>
                  <a:lnTo>
                    <a:pt x="1851" y="6574"/>
                  </a:lnTo>
                  <a:lnTo>
                    <a:pt x="1817" y="6793"/>
                  </a:lnTo>
                  <a:lnTo>
                    <a:pt x="1775" y="7056"/>
                  </a:lnTo>
                  <a:lnTo>
                    <a:pt x="1724" y="7231"/>
                  </a:lnTo>
                  <a:lnTo>
                    <a:pt x="1673" y="7406"/>
                  </a:lnTo>
                  <a:lnTo>
                    <a:pt x="1613" y="7582"/>
                  </a:lnTo>
                  <a:lnTo>
                    <a:pt x="1495" y="7845"/>
                  </a:lnTo>
                  <a:lnTo>
                    <a:pt x="1367" y="8064"/>
                  </a:lnTo>
                  <a:lnTo>
                    <a:pt x="1240" y="8195"/>
                  </a:lnTo>
                  <a:lnTo>
                    <a:pt x="1121" y="8283"/>
                  </a:lnTo>
                  <a:lnTo>
                    <a:pt x="1011" y="8327"/>
                  </a:lnTo>
                  <a:lnTo>
                    <a:pt x="900" y="8327"/>
                  </a:lnTo>
                  <a:lnTo>
                    <a:pt x="781" y="8283"/>
                  </a:lnTo>
                  <a:lnTo>
                    <a:pt x="663" y="8151"/>
                  </a:lnTo>
                  <a:lnTo>
                    <a:pt x="552" y="7976"/>
                  </a:lnTo>
                  <a:lnTo>
                    <a:pt x="501" y="7845"/>
                  </a:lnTo>
                  <a:lnTo>
                    <a:pt x="459" y="7713"/>
                  </a:lnTo>
                  <a:lnTo>
                    <a:pt x="416" y="7538"/>
                  </a:lnTo>
                  <a:lnTo>
                    <a:pt x="374" y="7319"/>
                  </a:lnTo>
                  <a:lnTo>
                    <a:pt x="340" y="7100"/>
                  </a:lnTo>
                  <a:lnTo>
                    <a:pt x="314" y="6793"/>
                  </a:lnTo>
                  <a:lnTo>
                    <a:pt x="297" y="6530"/>
                  </a:lnTo>
                  <a:lnTo>
                    <a:pt x="280" y="6223"/>
                  </a:lnTo>
                  <a:lnTo>
                    <a:pt x="272" y="5917"/>
                  </a:lnTo>
                  <a:lnTo>
                    <a:pt x="272" y="5610"/>
                  </a:lnTo>
                  <a:lnTo>
                    <a:pt x="280" y="4996"/>
                  </a:lnTo>
                  <a:lnTo>
                    <a:pt x="297" y="4383"/>
                  </a:lnTo>
                  <a:lnTo>
                    <a:pt x="323" y="3857"/>
                  </a:lnTo>
                  <a:lnTo>
                    <a:pt x="365" y="3375"/>
                  </a:lnTo>
                  <a:lnTo>
                    <a:pt x="391" y="3112"/>
                  </a:lnTo>
                  <a:lnTo>
                    <a:pt x="425" y="2937"/>
                  </a:lnTo>
                  <a:lnTo>
                    <a:pt x="459" y="2718"/>
                  </a:lnTo>
                  <a:lnTo>
                    <a:pt x="501" y="2542"/>
                  </a:lnTo>
                  <a:lnTo>
                    <a:pt x="603" y="2192"/>
                  </a:lnTo>
                  <a:lnTo>
                    <a:pt x="705" y="1929"/>
                  </a:lnTo>
                  <a:lnTo>
                    <a:pt x="824" y="1710"/>
                  </a:lnTo>
                  <a:lnTo>
                    <a:pt x="943" y="1535"/>
                  </a:lnTo>
                  <a:lnTo>
                    <a:pt x="1070" y="1447"/>
                  </a:lnTo>
                  <a:lnTo>
                    <a:pt x="1189" y="1359"/>
                  </a:lnTo>
                  <a:lnTo>
                    <a:pt x="1308" y="1359"/>
                  </a:lnTo>
                  <a:lnTo>
                    <a:pt x="1427" y="1447"/>
                  </a:lnTo>
                  <a:lnTo>
                    <a:pt x="1529" y="1578"/>
                  </a:lnTo>
                  <a:lnTo>
                    <a:pt x="1622" y="1710"/>
                  </a:lnTo>
                  <a:lnTo>
                    <a:pt x="1707" y="1929"/>
                  </a:lnTo>
                  <a:lnTo>
                    <a:pt x="1792" y="2192"/>
                  </a:lnTo>
                  <a:lnTo>
                    <a:pt x="1868" y="2542"/>
                  </a:lnTo>
                  <a:lnTo>
                    <a:pt x="1936" y="2893"/>
                  </a:lnTo>
                  <a:lnTo>
                    <a:pt x="1996" y="3287"/>
                  </a:lnTo>
                  <a:lnTo>
                    <a:pt x="2046" y="3769"/>
                  </a:lnTo>
                  <a:lnTo>
                    <a:pt x="2063" y="3901"/>
                  </a:lnTo>
                  <a:lnTo>
                    <a:pt x="2080" y="3989"/>
                  </a:lnTo>
                  <a:lnTo>
                    <a:pt x="2097" y="4076"/>
                  </a:lnTo>
                  <a:lnTo>
                    <a:pt x="2123" y="4120"/>
                  </a:lnTo>
                  <a:lnTo>
                    <a:pt x="2174" y="4120"/>
                  </a:lnTo>
                  <a:lnTo>
                    <a:pt x="2216" y="4032"/>
                  </a:lnTo>
                  <a:lnTo>
                    <a:pt x="2259" y="3857"/>
                  </a:lnTo>
                  <a:lnTo>
                    <a:pt x="2284" y="3638"/>
                  </a:lnTo>
                  <a:lnTo>
                    <a:pt x="2293" y="3506"/>
                  </a:lnTo>
                  <a:lnTo>
                    <a:pt x="2293" y="3375"/>
                  </a:lnTo>
                  <a:lnTo>
                    <a:pt x="2284" y="3200"/>
                  </a:lnTo>
                  <a:lnTo>
                    <a:pt x="2276" y="3068"/>
                  </a:lnTo>
                  <a:lnTo>
                    <a:pt x="2242" y="2718"/>
                  </a:lnTo>
                  <a:lnTo>
                    <a:pt x="2199" y="2367"/>
                  </a:lnTo>
                  <a:lnTo>
                    <a:pt x="2148" y="2017"/>
                  </a:lnTo>
                  <a:lnTo>
                    <a:pt x="2097" y="1754"/>
                  </a:lnTo>
                  <a:lnTo>
                    <a:pt x="2046" y="1447"/>
                  </a:lnTo>
                  <a:lnTo>
                    <a:pt x="1987" y="1228"/>
                  </a:lnTo>
                  <a:lnTo>
                    <a:pt x="1919" y="965"/>
                  </a:lnTo>
                  <a:lnTo>
                    <a:pt x="1851" y="790"/>
                  </a:lnTo>
                  <a:lnTo>
                    <a:pt x="1783" y="614"/>
                  </a:lnTo>
                  <a:lnTo>
                    <a:pt x="1715" y="439"/>
                  </a:lnTo>
                  <a:lnTo>
                    <a:pt x="1563" y="176"/>
                  </a:lnTo>
                  <a:lnTo>
                    <a:pt x="1410" y="45"/>
                  </a:lnTo>
                  <a:lnTo>
                    <a:pt x="1248" y="1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138;p66">
              <a:extLst>
                <a:ext uri="{FF2B5EF4-FFF2-40B4-BE49-F238E27FC236}">
                  <a16:creationId xmlns:a16="http://schemas.microsoft.com/office/drawing/2014/main" id="{CCCC6471-50A0-40E9-B41E-68EEB17E90B4}"/>
                </a:ext>
              </a:extLst>
            </p:cNvPr>
            <p:cNvSpPr/>
            <p:nvPr/>
          </p:nvSpPr>
          <p:spPr>
            <a:xfrm rot="10800000" flipH="1">
              <a:off x="2621809" y="7355089"/>
              <a:ext cx="15797" cy="33165"/>
            </a:xfrm>
            <a:custGeom>
              <a:avLst/>
              <a:gdLst/>
              <a:ahLst/>
              <a:cxnLst/>
              <a:rect l="l" t="t" r="r" b="b"/>
              <a:pathLst>
                <a:path w="1673" h="12182" extrusionOk="0">
                  <a:moveTo>
                    <a:pt x="722" y="0"/>
                  </a:moveTo>
                  <a:lnTo>
                    <a:pt x="697" y="44"/>
                  </a:lnTo>
                  <a:lnTo>
                    <a:pt x="680" y="88"/>
                  </a:lnTo>
                  <a:lnTo>
                    <a:pt x="663" y="175"/>
                  </a:lnTo>
                  <a:lnTo>
                    <a:pt x="637" y="394"/>
                  </a:lnTo>
                  <a:lnTo>
                    <a:pt x="629" y="657"/>
                  </a:lnTo>
                  <a:lnTo>
                    <a:pt x="637" y="920"/>
                  </a:lnTo>
                  <a:lnTo>
                    <a:pt x="663" y="1139"/>
                  </a:lnTo>
                  <a:lnTo>
                    <a:pt x="680" y="1227"/>
                  </a:lnTo>
                  <a:lnTo>
                    <a:pt x="697" y="1315"/>
                  </a:lnTo>
                  <a:lnTo>
                    <a:pt x="722" y="1358"/>
                  </a:lnTo>
                  <a:lnTo>
                    <a:pt x="756" y="1358"/>
                  </a:lnTo>
                  <a:lnTo>
                    <a:pt x="815" y="1402"/>
                  </a:lnTo>
                  <a:lnTo>
                    <a:pt x="875" y="1490"/>
                  </a:lnTo>
                  <a:lnTo>
                    <a:pt x="926" y="1578"/>
                  </a:lnTo>
                  <a:lnTo>
                    <a:pt x="977" y="1709"/>
                  </a:lnTo>
                  <a:lnTo>
                    <a:pt x="1019" y="1840"/>
                  </a:lnTo>
                  <a:lnTo>
                    <a:pt x="1070" y="2060"/>
                  </a:lnTo>
                  <a:lnTo>
                    <a:pt x="1147" y="2498"/>
                  </a:lnTo>
                  <a:lnTo>
                    <a:pt x="1223" y="2980"/>
                  </a:lnTo>
                  <a:lnTo>
                    <a:pt x="1282" y="3506"/>
                  </a:lnTo>
                  <a:lnTo>
                    <a:pt x="1325" y="4075"/>
                  </a:lnTo>
                  <a:lnTo>
                    <a:pt x="1359" y="4601"/>
                  </a:lnTo>
                  <a:lnTo>
                    <a:pt x="1384" y="5127"/>
                  </a:lnTo>
                  <a:lnTo>
                    <a:pt x="1393" y="5653"/>
                  </a:lnTo>
                  <a:lnTo>
                    <a:pt x="1401" y="6179"/>
                  </a:lnTo>
                  <a:lnTo>
                    <a:pt x="1401" y="6704"/>
                  </a:lnTo>
                  <a:lnTo>
                    <a:pt x="1393" y="7230"/>
                  </a:lnTo>
                  <a:lnTo>
                    <a:pt x="1376" y="7756"/>
                  </a:lnTo>
                  <a:lnTo>
                    <a:pt x="1350" y="8282"/>
                  </a:lnTo>
                  <a:lnTo>
                    <a:pt x="1316" y="8764"/>
                  </a:lnTo>
                  <a:lnTo>
                    <a:pt x="1274" y="9246"/>
                  </a:lnTo>
                  <a:lnTo>
                    <a:pt x="1223" y="9684"/>
                  </a:lnTo>
                  <a:lnTo>
                    <a:pt x="1163" y="10079"/>
                  </a:lnTo>
                  <a:lnTo>
                    <a:pt x="1087" y="10429"/>
                  </a:lnTo>
                  <a:lnTo>
                    <a:pt x="1045" y="10604"/>
                  </a:lnTo>
                  <a:lnTo>
                    <a:pt x="994" y="10692"/>
                  </a:lnTo>
                  <a:lnTo>
                    <a:pt x="951" y="10780"/>
                  </a:lnTo>
                  <a:lnTo>
                    <a:pt x="909" y="10780"/>
                  </a:lnTo>
                  <a:lnTo>
                    <a:pt x="866" y="10736"/>
                  </a:lnTo>
                  <a:lnTo>
                    <a:pt x="815" y="10692"/>
                  </a:lnTo>
                  <a:lnTo>
                    <a:pt x="722" y="10517"/>
                  </a:lnTo>
                  <a:lnTo>
                    <a:pt x="620" y="10210"/>
                  </a:lnTo>
                  <a:lnTo>
                    <a:pt x="535" y="9860"/>
                  </a:lnTo>
                  <a:lnTo>
                    <a:pt x="467" y="9465"/>
                  </a:lnTo>
                  <a:lnTo>
                    <a:pt x="399" y="9071"/>
                  </a:lnTo>
                  <a:lnTo>
                    <a:pt x="348" y="8589"/>
                  </a:lnTo>
                  <a:lnTo>
                    <a:pt x="314" y="8063"/>
                  </a:lnTo>
                  <a:lnTo>
                    <a:pt x="289" y="7537"/>
                  </a:lnTo>
                  <a:lnTo>
                    <a:pt x="272" y="6924"/>
                  </a:lnTo>
                  <a:lnTo>
                    <a:pt x="272" y="6398"/>
                  </a:lnTo>
                  <a:lnTo>
                    <a:pt x="280" y="5828"/>
                  </a:lnTo>
                  <a:lnTo>
                    <a:pt x="297" y="5302"/>
                  </a:lnTo>
                  <a:lnTo>
                    <a:pt x="323" y="4820"/>
                  </a:lnTo>
                  <a:lnTo>
                    <a:pt x="357" y="4294"/>
                  </a:lnTo>
                  <a:lnTo>
                    <a:pt x="399" y="3812"/>
                  </a:lnTo>
                  <a:lnTo>
                    <a:pt x="450" y="3330"/>
                  </a:lnTo>
                  <a:lnTo>
                    <a:pt x="510" y="2892"/>
                  </a:lnTo>
                  <a:lnTo>
                    <a:pt x="527" y="2761"/>
                  </a:lnTo>
                  <a:lnTo>
                    <a:pt x="527" y="2629"/>
                  </a:lnTo>
                  <a:lnTo>
                    <a:pt x="535" y="2498"/>
                  </a:lnTo>
                  <a:lnTo>
                    <a:pt x="527" y="2366"/>
                  </a:lnTo>
                  <a:lnTo>
                    <a:pt x="510" y="2147"/>
                  </a:lnTo>
                  <a:lnTo>
                    <a:pt x="467" y="1972"/>
                  </a:lnTo>
                  <a:lnTo>
                    <a:pt x="425" y="1884"/>
                  </a:lnTo>
                  <a:lnTo>
                    <a:pt x="365" y="1884"/>
                  </a:lnTo>
                  <a:lnTo>
                    <a:pt x="340" y="1928"/>
                  </a:lnTo>
                  <a:lnTo>
                    <a:pt x="323" y="1972"/>
                  </a:lnTo>
                  <a:lnTo>
                    <a:pt x="297" y="2060"/>
                  </a:lnTo>
                  <a:lnTo>
                    <a:pt x="272" y="2191"/>
                  </a:lnTo>
                  <a:lnTo>
                    <a:pt x="187" y="2848"/>
                  </a:lnTo>
                  <a:lnTo>
                    <a:pt x="119" y="3593"/>
                  </a:lnTo>
                  <a:lnTo>
                    <a:pt x="68" y="4382"/>
                  </a:lnTo>
                  <a:lnTo>
                    <a:pt x="26" y="5171"/>
                  </a:lnTo>
                  <a:lnTo>
                    <a:pt x="9" y="5960"/>
                  </a:lnTo>
                  <a:lnTo>
                    <a:pt x="0" y="6792"/>
                  </a:lnTo>
                  <a:lnTo>
                    <a:pt x="17" y="7581"/>
                  </a:lnTo>
                  <a:lnTo>
                    <a:pt x="51" y="8413"/>
                  </a:lnTo>
                  <a:lnTo>
                    <a:pt x="102" y="9071"/>
                  </a:lnTo>
                  <a:lnTo>
                    <a:pt x="162" y="9728"/>
                  </a:lnTo>
                  <a:lnTo>
                    <a:pt x="247" y="10298"/>
                  </a:lnTo>
                  <a:lnTo>
                    <a:pt x="340" y="10867"/>
                  </a:lnTo>
                  <a:lnTo>
                    <a:pt x="450" y="11306"/>
                  </a:lnTo>
                  <a:lnTo>
                    <a:pt x="510" y="11525"/>
                  </a:lnTo>
                  <a:lnTo>
                    <a:pt x="569" y="11700"/>
                  </a:lnTo>
                  <a:lnTo>
                    <a:pt x="637" y="11875"/>
                  </a:lnTo>
                  <a:lnTo>
                    <a:pt x="705" y="12007"/>
                  </a:lnTo>
                  <a:lnTo>
                    <a:pt x="773" y="12094"/>
                  </a:lnTo>
                  <a:lnTo>
                    <a:pt x="841" y="12182"/>
                  </a:lnTo>
                  <a:lnTo>
                    <a:pt x="977" y="12182"/>
                  </a:lnTo>
                  <a:lnTo>
                    <a:pt x="1036" y="12094"/>
                  </a:lnTo>
                  <a:lnTo>
                    <a:pt x="1104" y="12007"/>
                  </a:lnTo>
                  <a:lnTo>
                    <a:pt x="1163" y="11875"/>
                  </a:lnTo>
                  <a:lnTo>
                    <a:pt x="1214" y="11700"/>
                  </a:lnTo>
                  <a:lnTo>
                    <a:pt x="1265" y="11481"/>
                  </a:lnTo>
                  <a:lnTo>
                    <a:pt x="1316" y="11262"/>
                  </a:lnTo>
                  <a:lnTo>
                    <a:pt x="1410" y="10736"/>
                  </a:lnTo>
                  <a:lnTo>
                    <a:pt x="1486" y="10122"/>
                  </a:lnTo>
                  <a:lnTo>
                    <a:pt x="1546" y="9509"/>
                  </a:lnTo>
                  <a:lnTo>
                    <a:pt x="1588" y="8895"/>
                  </a:lnTo>
                  <a:lnTo>
                    <a:pt x="1630" y="8238"/>
                  </a:lnTo>
                  <a:lnTo>
                    <a:pt x="1656" y="7537"/>
                  </a:lnTo>
                  <a:lnTo>
                    <a:pt x="1664" y="6836"/>
                  </a:lnTo>
                  <a:lnTo>
                    <a:pt x="1673" y="6135"/>
                  </a:lnTo>
                  <a:lnTo>
                    <a:pt x="1656" y="5434"/>
                  </a:lnTo>
                  <a:lnTo>
                    <a:pt x="1639" y="4733"/>
                  </a:lnTo>
                  <a:lnTo>
                    <a:pt x="1605" y="4031"/>
                  </a:lnTo>
                  <a:lnTo>
                    <a:pt x="1563" y="3374"/>
                  </a:lnTo>
                  <a:lnTo>
                    <a:pt x="1503" y="2717"/>
                  </a:lnTo>
                  <a:lnTo>
                    <a:pt x="1427" y="2147"/>
                  </a:lnTo>
                  <a:lnTo>
                    <a:pt x="1342" y="1578"/>
                  </a:lnTo>
                  <a:lnTo>
                    <a:pt x="1248" y="1052"/>
                  </a:lnTo>
                  <a:lnTo>
                    <a:pt x="1197" y="833"/>
                  </a:lnTo>
                  <a:lnTo>
                    <a:pt x="1138" y="657"/>
                  </a:lnTo>
                  <a:lnTo>
                    <a:pt x="1087" y="438"/>
                  </a:lnTo>
                  <a:lnTo>
                    <a:pt x="1019" y="307"/>
                  </a:lnTo>
                  <a:lnTo>
                    <a:pt x="960" y="175"/>
                  </a:lnTo>
                  <a:lnTo>
                    <a:pt x="892" y="88"/>
                  </a:lnTo>
                  <a:lnTo>
                    <a:pt x="82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139;p66">
              <a:extLst>
                <a:ext uri="{FF2B5EF4-FFF2-40B4-BE49-F238E27FC236}">
                  <a16:creationId xmlns:a16="http://schemas.microsoft.com/office/drawing/2014/main" id="{9A19811E-D1B2-46BF-B5F7-8919B0AFACD2}"/>
                </a:ext>
              </a:extLst>
            </p:cNvPr>
            <p:cNvSpPr/>
            <p:nvPr/>
          </p:nvSpPr>
          <p:spPr>
            <a:xfrm rot="10800000" flipH="1">
              <a:off x="2615077" y="7398763"/>
              <a:ext cx="22209" cy="31497"/>
            </a:xfrm>
            <a:custGeom>
              <a:avLst/>
              <a:gdLst/>
              <a:ahLst/>
              <a:cxnLst/>
              <a:rect l="l" t="t" r="r" b="b"/>
              <a:pathLst>
                <a:path w="2352" h="11569" extrusionOk="0">
                  <a:moveTo>
                    <a:pt x="1308" y="0"/>
                  </a:moveTo>
                  <a:lnTo>
                    <a:pt x="1223" y="44"/>
                  </a:lnTo>
                  <a:lnTo>
                    <a:pt x="1138" y="88"/>
                  </a:lnTo>
                  <a:lnTo>
                    <a:pt x="1053" y="176"/>
                  </a:lnTo>
                  <a:lnTo>
                    <a:pt x="909" y="395"/>
                  </a:lnTo>
                  <a:lnTo>
                    <a:pt x="773" y="658"/>
                  </a:lnTo>
                  <a:lnTo>
                    <a:pt x="637" y="1052"/>
                  </a:lnTo>
                  <a:lnTo>
                    <a:pt x="518" y="1446"/>
                  </a:lnTo>
                  <a:lnTo>
                    <a:pt x="399" y="1929"/>
                  </a:lnTo>
                  <a:lnTo>
                    <a:pt x="289" y="2498"/>
                  </a:lnTo>
                  <a:lnTo>
                    <a:pt x="204" y="3112"/>
                  </a:lnTo>
                  <a:lnTo>
                    <a:pt x="119" y="3725"/>
                  </a:lnTo>
                  <a:lnTo>
                    <a:pt x="85" y="4076"/>
                  </a:lnTo>
                  <a:lnTo>
                    <a:pt x="60" y="4426"/>
                  </a:lnTo>
                  <a:lnTo>
                    <a:pt x="43" y="4777"/>
                  </a:lnTo>
                  <a:lnTo>
                    <a:pt x="17" y="5127"/>
                  </a:lnTo>
                  <a:lnTo>
                    <a:pt x="9" y="5522"/>
                  </a:lnTo>
                  <a:lnTo>
                    <a:pt x="0" y="5872"/>
                  </a:lnTo>
                  <a:lnTo>
                    <a:pt x="0" y="6617"/>
                  </a:lnTo>
                  <a:lnTo>
                    <a:pt x="26" y="7362"/>
                  </a:lnTo>
                  <a:lnTo>
                    <a:pt x="60" y="8063"/>
                  </a:lnTo>
                  <a:lnTo>
                    <a:pt x="93" y="8414"/>
                  </a:lnTo>
                  <a:lnTo>
                    <a:pt x="119" y="8764"/>
                  </a:lnTo>
                  <a:lnTo>
                    <a:pt x="161" y="9071"/>
                  </a:lnTo>
                  <a:lnTo>
                    <a:pt x="204" y="9378"/>
                  </a:lnTo>
                  <a:lnTo>
                    <a:pt x="246" y="9685"/>
                  </a:lnTo>
                  <a:lnTo>
                    <a:pt x="297" y="9948"/>
                  </a:lnTo>
                  <a:lnTo>
                    <a:pt x="408" y="10430"/>
                  </a:lnTo>
                  <a:lnTo>
                    <a:pt x="526" y="10824"/>
                  </a:lnTo>
                  <a:lnTo>
                    <a:pt x="654" y="11175"/>
                  </a:lnTo>
                  <a:lnTo>
                    <a:pt x="790" y="11394"/>
                  </a:lnTo>
                  <a:lnTo>
                    <a:pt x="926" y="11525"/>
                  </a:lnTo>
                  <a:lnTo>
                    <a:pt x="1070" y="11569"/>
                  </a:lnTo>
                  <a:lnTo>
                    <a:pt x="1214" y="11525"/>
                  </a:lnTo>
                  <a:lnTo>
                    <a:pt x="1359" y="11394"/>
                  </a:lnTo>
                  <a:lnTo>
                    <a:pt x="1486" y="11175"/>
                  </a:lnTo>
                  <a:lnTo>
                    <a:pt x="1613" y="10868"/>
                  </a:lnTo>
                  <a:lnTo>
                    <a:pt x="1741" y="10473"/>
                  </a:lnTo>
                  <a:lnTo>
                    <a:pt x="1851" y="10035"/>
                  </a:lnTo>
                  <a:lnTo>
                    <a:pt x="1944" y="9509"/>
                  </a:lnTo>
                  <a:lnTo>
                    <a:pt x="2038" y="8940"/>
                  </a:lnTo>
                  <a:lnTo>
                    <a:pt x="2114" y="8326"/>
                  </a:lnTo>
                  <a:lnTo>
                    <a:pt x="2123" y="8195"/>
                  </a:lnTo>
                  <a:lnTo>
                    <a:pt x="2131" y="8063"/>
                  </a:lnTo>
                  <a:lnTo>
                    <a:pt x="2131" y="7932"/>
                  </a:lnTo>
                  <a:lnTo>
                    <a:pt x="2123" y="7800"/>
                  </a:lnTo>
                  <a:lnTo>
                    <a:pt x="2097" y="7581"/>
                  </a:lnTo>
                  <a:lnTo>
                    <a:pt x="2063" y="7406"/>
                  </a:lnTo>
                  <a:lnTo>
                    <a:pt x="2012" y="7318"/>
                  </a:lnTo>
                  <a:lnTo>
                    <a:pt x="1970" y="7318"/>
                  </a:lnTo>
                  <a:lnTo>
                    <a:pt x="1944" y="7362"/>
                  </a:lnTo>
                  <a:lnTo>
                    <a:pt x="1919" y="7406"/>
                  </a:lnTo>
                  <a:lnTo>
                    <a:pt x="1902" y="7537"/>
                  </a:lnTo>
                  <a:lnTo>
                    <a:pt x="1885" y="7625"/>
                  </a:lnTo>
                  <a:lnTo>
                    <a:pt x="1817" y="8195"/>
                  </a:lnTo>
                  <a:lnTo>
                    <a:pt x="1741" y="8677"/>
                  </a:lnTo>
                  <a:lnTo>
                    <a:pt x="1647" y="9115"/>
                  </a:lnTo>
                  <a:lnTo>
                    <a:pt x="1554" y="9466"/>
                  </a:lnTo>
                  <a:lnTo>
                    <a:pt x="1443" y="9772"/>
                  </a:lnTo>
                  <a:lnTo>
                    <a:pt x="1333" y="9991"/>
                  </a:lnTo>
                  <a:lnTo>
                    <a:pt x="1214" y="10167"/>
                  </a:lnTo>
                  <a:lnTo>
                    <a:pt x="1087" y="10210"/>
                  </a:lnTo>
                  <a:lnTo>
                    <a:pt x="976" y="10167"/>
                  </a:lnTo>
                  <a:lnTo>
                    <a:pt x="866" y="10079"/>
                  </a:lnTo>
                  <a:lnTo>
                    <a:pt x="756" y="9904"/>
                  </a:lnTo>
                  <a:lnTo>
                    <a:pt x="662" y="9641"/>
                  </a:lnTo>
                  <a:lnTo>
                    <a:pt x="569" y="9334"/>
                  </a:lnTo>
                  <a:lnTo>
                    <a:pt x="484" y="8940"/>
                  </a:lnTo>
                  <a:lnTo>
                    <a:pt x="408" y="8501"/>
                  </a:lnTo>
                  <a:lnTo>
                    <a:pt x="348" y="8019"/>
                  </a:lnTo>
                  <a:lnTo>
                    <a:pt x="306" y="7450"/>
                  </a:lnTo>
                  <a:lnTo>
                    <a:pt x="280" y="6880"/>
                  </a:lnTo>
                  <a:lnTo>
                    <a:pt x="263" y="6310"/>
                  </a:lnTo>
                  <a:lnTo>
                    <a:pt x="272" y="5741"/>
                  </a:lnTo>
                  <a:lnTo>
                    <a:pt x="297" y="5215"/>
                  </a:lnTo>
                  <a:lnTo>
                    <a:pt x="331" y="4645"/>
                  </a:lnTo>
                  <a:lnTo>
                    <a:pt x="391" y="4119"/>
                  </a:lnTo>
                  <a:lnTo>
                    <a:pt x="450" y="3637"/>
                  </a:lnTo>
                  <a:lnTo>
                    <a:pt x="535" y="3199"/>
                  </a:lnTo>
                  <a:lnTo>
                    <a:pt x="628" y="2805"/>
                  </a:lnTo>
                  <a:lnTo>
                    <a:pt x="722" y="2411"/>
                  </a:lnTo>
                  <a:lnTo>
                    <a:pt x="824" y="2104"/>
                  </a:lnTo>
                  <a:lnTo>
                    <a:pt x="934" y="1841"/>
                  </a:lnTo>
                  <a:lnTo>
                    <a:pt x="1053" y="1666"/>
                  </a:lnTo>
                  <a:lnTo>
                    <a:pt x="1163" y="1490"/>
                  </a:lnTo>
                  <a:lnTo>
                    <a:pt x="1282" y="1403"/>
                  </a:lnTo>
                  <a:lnTo>
                    <a:pt x="1401" y="1403"/>
                  </a:lnTo>
                  <a:lnTo>
                    <a:pt x="1520" y="1446"/>
                  </a:lnTo>
                  <a:lnTo>
                    <a:pt x="1630" y="1534"/>
                  </a:lnTo>
                  <a:lnTo>
                    <a:pt x="1741" y="1709"/>
                  </a:lnTo>
                  <a:lnTo>
                    <a:pt x="1851" y="1972"/>
                  </a:lnTo>
                  <a:lnTo>
                    <a:pt x="1953" y="2323"/>
                  </a:lnTo>
                  <a:lnTo>
                    <a:pt x="2046" y="2717"/>
                  </a:lnTo>
                  <a:lnTo>
                    <a:pt x="2131" y="3243"/>
                  </a:lnTo>
                  <a:lnTo>
                    <a:pt x="2148" y="3331"/>
                  </a:lnTo>
                  <a:lnTo>
                    <a:pt x="2174" y="3375"/>
                  </a:lnTo>
                  <a:lnTo>
                    <a:pt x="2199" y="3418"/>
                  </a:lnTo>
                  <a:lnTo>
                    <a:pt x="2225" y="3418"/>
                  </a:lnTo>
                  <a:lnTo>
                    <a:pt x="2276" y="3375"/>
                  </a:lnTo>
                  <a:lnTo>
                    <a:pt x="2301" y="3331"/>
                  </a:lnTo>
                  <a:lnTo>
                    <a:pt x="2318" y="3243"/>
                  </a:lnTo>
                  <a:lnTo>
                    <a:pt x="2335" y="3112"/>
                  </a:lnTo>
                  <a:lnTo>
                    <a:pt x="2343" y="2980"/>
                  </a:lnTo>
                  <a:lnTo>
                    <a:pt x="2352" y="2849"/>
                  </a:lnTo>
                  <a:lnTo>
                    <a:pt x="2352" y="2761"/>
                  </a:lnTo>
                  <a:lnTo>
                    <a:pt x="2343" y="2498"/>
                  </a:lnTo>
                  <a:lnTo>
                    <a:pt x="2318" y="2235"/>
                  </a:lnTo>
                  <a:lnTo>
                    <a:pt x="2259" y="1885"/>
                  </a:lnTo>
                  <a:lnTo>
                    <a:pt x="2199" y="1578"/>
                  </a:lnTo>
                  <a:lnTo>
                    <a:pt x="2131" y="1315"/>
                  </a:lnTo>
                  <a:lnTo>
                    <a:pt x="2063" y="1052"/>
                  </a:lnTo>
                  <a:lnTo>
                    <a:pt x="1987" y="789"/>
                  </a:lnTo>
                  <a:lnTo>
                    <a:pt x="1910" y="614"/>
                  </a:lnTo>
                  <a:lnTo>
                    <a:pt x="1826" y="439"/>
                  </a:lnTo>
                  <a:lnTo>
                    <a:pt x="1741" y="307"/>
                  </a:lnTo>
                  <a:lnTo>
                    <a:pt x="1656" y="176"/>
                  </a:lnTo>
                  <a:lnTo>
                    <a:pt x="1571" y="88"/>
                  </a:lnTo>
                  <a:lnTo>
                    <a:pt x="1486" y="44"/>
                  </a:lnTo>
                  <a:lnTo>
                    <a:pt x="1401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140;p66">
              <a:extLst>
                <a:ext uri="{FF2B5EF4-FFF2-40B4-BE49-F238E27FC236}">
                  <a16:creationId xmlns:a16="http://schemas.microsoft.com/office/drawing/2014/main" id="{117A41C0-F64E-4AB1-990B-DE18E3275608}"/>
                </a:ext>
              </a:extLst>
            </p:cNvPr>
            <p:cNvSpPr/>
            <p:nvPr/>
          </p:nvSpPr>
          <p:spPr>
            <a:xfrm rot="10800000" flipH="1">
              <a:off x="2633990" y="7389337"/>
              <a:ext cx="14929" cy="36389"/>
            </a:xfrm>
            <a:custGeom>
              <a:avLst/>
              <a:gdLst/>
              <a:ahLst/>
              <a:cxnLst/>
              <a:rect l="l" t="t" r="r" b="b"/>
              <a:pathLst>
                <a:path w="1581" h="13366" extrusionOk="0">
                  <a:moveTo>
                    <a:pt x="357" y="1"/>
                  </a:moveTo>
                  <a:lnTo>
                    <a:pt x="332" y="44"/>
                  </a:lnTo>
                  <a:lnTo>
                    <a:pt x="315" y="88"/>
                  </a:lnTo>
                  <a:lnTo>
                    <a:pt x="298" y="176"/>
                  </a:lnTo>
                  <a:lnTo>
                    <a:pt x="273" y="395"/>
                  </a:lnTo>
                  <a:lnTo>
                    <a:pt x="264" y="614"/>
                  </a:lnTo>
                  <a:lnTo>
                    <a:pt x="273" y="877"/>
                  </a:lnTo>
                  <a:lnTo>
                    <a:pt x="298" y="1140"/>
                  </a:lnTo>
                  <a:lnTo>
                    <a:pt x="315" y="1228"/>
                  </a:lnTo>
                  <a:lnTo>
                    <a:pt x="332" y="1315"/>
                  </a:lnTo>
                  <a:lnTo>
                    <a:pt x="357" y="1359"/>
                  </a:lnTo>
                  <a:lnTo>
                    <a:pt x="391" y="1403"/>
                  </a:lnTo>
                  <a:lnTo>
                    <a:pt x="451" y="1447"/>
                  </a:lnTo>
                  <a:lnTo>
                    <a:pt x="510" y="1534"/>
                  </a:lnTo>
                  <a:lnTo>
                    <a:pt x="629" y="1753"/>
                  </a:lnTo>
                  <a:lnTo>
                    <a:pt x="740" y="2060"/>
                  </a:lnTo>
                  <a:lnTo>
                    <a:pt x="841" y="2411"/>
                  </a:lnTo>
                  <a:lnTo>
                    <a:pt x="926" y="2849"/>
                  </a:lnTo>
                  <a:lnTo>
                    <a:pt x="1011" y="3375"/>
                  </a:lnTo>
                  <a:lnTo>
                    <a:pt x="1079" y="3901"/>
                  </a:lnTo>
                  <a:lnTo>
                    <a:pt x="1139" y="4426"/>
                  </a:lnTo>
                  <a:lnTo>
                    <a:pt x="1190" y="5084"/>
                  </a:lnTo>
                  <a:lnTo>
                    <a:pt x="1232" y="5741"/>
                  </a:lnTo>
                  <a:lnTo>
                    <a:pt x="1266" y="6398"/>
                  </a:lnTo>
                  <a:lnTo>
                    <a:pt x="1283" y="7099"/>
                  </a:lnTo>
                  <a:lnTo>
                    <a:pt x="1300" y="7801"/>
                  </a:lnTo>
                  <a:lnTo>
                    <a:pt x="1308" y="8502"/>
                  </a:lnTo>
                  <a:lnTo>
                    <a:pt x="1308" y="9860"/>
                  </a:lnTo>
                  <a:lnTo>
                    <a:pt x="1300" y="10430"/>
                  </a:lnTo>
                  <a:lnTo>
                    <a:pt x="1300" y="10736"/>
                  </a:lnTo>
                  <a:lnTo>
                    <a:pt x="1283" y="10999"/>
                  </a:lnTo>
                  <a:lnTo>
                    <a:pt x="1266" y="11262"/>
                  </a:lnTo>
                  <a:lnTo>
                    <a:pt x="1240" y="11481"/>
                  </a:lnTo>
                  <a:lnTo>
                    <a:pt x="1207" y="11701"/>
                  </a:lnTo>
                  <a:lnTo>
                    <a:pt x="1156" y="11832"/>
                  </a:lnTo>
                  <a:lnTo>
                    <a:pt x="1113" y="11920"/>
                  </a:lnTo>
                  <a:lnTo>
                    <a:pt x="1071" y="11963"/>
                  </a:lnTo>
                  <a:lnTo>
                    <a:pt x="986" y="12007"/>
                  </a:lnTo>
                  <a:lnTo>
                    <a:pt x="901" y="11920"/>
                  </a:lnTo>
                  <a:lnTo>
                    <a:pt x="816" y="11788"/>
                  </a:lnTo>
                  <a:lnTo>
                    <a:pt x="765" y="11613"/>
                  </a:lnTo>
                  <a:lnTo>
                    <a:pt x="714" y="11438"/>
                  </a:lnTo>
                  <a:lnTo>
                    <a:pt x="672" y="11218"/>
                  </a:lnTo>
                  <a:lnTo>
                    <a:pt x="629" y="10999"/>
                  </a:lnTo>
                  <a:lnTo>
                    <a:pt x="553" y="10474"/>
                  </a:lnTo>
                  <a:lnTo>
                    <a:pt x="493" y="9948"/>
                  </a:lnTo>
                  <a:lnTo>
                    <a:pt x="442" y="9334"/>
                  </a:lnTo>
                  <a:lnTo>
                    <a:pt x="400" y="8721"/>
                  </a:lnTo>
                  <a:lnTo>
                    <a:pt x="357" y="8107"/>
                  </a:lnTo>
                  <a:lnTo>
                    <a:pt x="332" y="7494"/>
                  </a:lnTo>
                  <a:lnTo>
                    <a:pt x="307" y="6836"/>
                  </a:lnTo>
                  <a:lnTo>
                    <a:pt x="290" y="6135"/>
                  </a:lnTo>
                  <a:lnTo>
                    <a:pt x="273" y="5478"/>
                  </a:lnTo>
                  <a:lnTo>
                    <a:pt x="273" y="4777"/>
                  </a:lnTo>
                  <a:lnTo>
                    <a:pt x="273" y="4076"/>
                  </a:lnTo>
                  <a:lnTo>
                    <a:pt x="281" y="3419"/>
                  </a:lnTo>
                  <a:lnTo>
                    <a:pt x="298" y="2717"/>
                  </a:lnTo>
                  <a:lnTo>
                    <a:pt x="315" y="2016"/>
                  </a:lnTo>
                  <a:lnTo>
                    <a:pt x="323" y="1885"/>
                  </a:lnTo>
                  <a:lnTo>
                    <a:pt x="315" y="1710"/>
                  </a:lnTo>
                  <a:lnTo>
                    <a:pt x="307" y="1578"/>
                  </a:lnTo>
                  <a:lnTo>
                    <a:pt x="298" y="1490"/>
                  </a:lnTo>
                  <a:lnTo>
                    <a:pt x="256" y="1315"/>
                  </a:lnTo>
                  <a:lnTo>
                    <a:pt x="213" y="1184"/>
                  </a:lnTo>
                  <a:lnTo>
                    <a:pt x="162" y="1184"/>
                  </a:lnTo>
                  <a:lnTo>
                    <a:pt x="120" y="1228"/>
                  </a:lnTo>
                  <a:lnTo>
                    <a:pt x="103" y="1315"/>
                  </a:lnTo>
                  <a:lnTo>
                    <a:pt x="86" y="1403"/>
                  </a:lnTo>
                  <a:lnTo>
                    <a:pt x="69" y="1534"/>
                  </a:lnTo>
                  <a:lnTo>
                    <a:pt x="60" y="1666"/>
                  </a:lnTo>
                  <a:lnTo>
                    <a:pt x="35" y="2630"/>
                  </a:lnTo>
                  <a:lnTo>
                    <a:pt x="9" y="3638"/>
                  </a:lnTo>
                  <a:lnTo>
                    <a:pt x="1" y="4602"/>
                  </a:lnTo>
                  <a:lnTo>
                    <a:pt x="9" y="5610"/>
                  </a:lnTo>
                  <a:lnTo>
                    <a:pt x="26" y="6574"/>
                  </a:lnTo>
                  <a:lnTo>
                    <a:pt x="60" y="7538"/>
                  </a:lnTo>
                  <a:lnTo>
                    <a:pt x="103" y="8502"/>
                  </a:lnTo>
                  <a:lnTo>
                    <a:pt x="171" y="9466"/>
                  </a:lnTo>
                  <a:lnTo>
                    <a:pt x="222" y="10123"/>
                  </a:lnTo>
                  <a:lnTo>
                    <a:pt x="290" y="10780"/>
                  </a:lnTo>
                  <a:lnTo>
                    <a:pt x="366" y="11438"/>
                  </a:lnTo>
                  <a:lnTo>
                    <a:pt x="451" y="12007"/>
                  </a:lnTo>
                  <a:lnTo>
                    <a:pt x="502" y="12270"/>
                  </a:lnTo>
                  <a:lnTo>
                    <a:pt x="553" y="12533"/>
                  </a:lnTo>
                  <a:lnTo>
                    <a:pt x="612" y="12752"/>
                  </a:lnTo>
                  <a:lnTo>
                    <a:pt x="672" y="12927"/>
                  </a:lnTo>
                  <a:lnTo>
                    <a:pt x="731" y="13103"/>
                  </a:lnTo>
                  <a:lnTo>
                    <a:pt x="799" y="13234"/>
                  </a:lnTo>
                  <a:lnTo>
                    <a:pt x="867" y="13322"/>
                  </a:lnTo>
                  <a:lnTo>
                    <a:pt x="943" y="13366"/>
                  </a:lnTo>
                  <a:lnTo>
                    <a:pt x="1071" y="13366"/>
                  </a:lnTo>
                  <a:lnTo>
                    <a:pt x="1130" y="13322"/>
                  </a:lnTo>
                  <a:lnTo>
                    <a:pt x="1190" y="13234"/>
                  </a:lnTo>
                  <a:lnTo>
                    <a:pt x="1249" y="13147"/>
                  </a:lnTo>
                  <a:lnTo>
                    <a:pt x="1308" y="12971"/>
                  </a:lnTo>
                  <a:lnTo>
                    <a:pt x="1359" y="12796"/>
                  </a:lnTo>
                  <a:lnTo>
                    <a:pt x="1402" y="12621"/>
                  </a:lnTo>
                  <a:lnTo>
                    <a:pt x="1453" y="12314"/>
                  </a:lnTo>
                  <a:lnTo>
                    <a:pt x="1495" y="12007"/>
                  </a:lnTo>
                  <a:lnTo>
                    <a:pt x="1529" y="11657"/>
                  </a:lnTo>
                  <a:lnTo>
                    <a:pt x="1546" y="11306"/>
                  </a:lnTo>
                  <a:lnTo>
                    <a:pt x="1563" y="10912"/>
                  </a:lnTo>
                  <a:lnTo>
                    <a:pt x="1572" y="10517"/>
                  </a:lnTo>
                  <a:lnTo>
                    <a:pt x="1580" y="9772"/>
                  </a:lnTo>
                  <a:lnTo>
                    <a:pt x="1580" y="8896"/>
                  </a:lnTo>
                  <a:lnTo>
                    <a:pt x="1572" y="8063"/>
                  </a:lnTo>
                  <a:lnTo>
                    <a:pt x="1555" y="7187"/>
                  </a:lnTo>
                  <a:lnTo>
                    <a:pt x="1538" y="6354"/>
                  </a:lnTo>
                  <a:lnTo>
                    <a:pt x="1495" y="5522"/>
                  </a:lnTo>
                  <a:lnTo>
                    <a:pt x="1453" y="4689"/>
                  </a:lnTo>
                  <a:lnTo>
                    <a:pt x="1385" y="3901"/>
                  </a:lnTo>
                  <a:lnTo>
                    <a:pt x="1308" y="3156"/>
                  </a:lnTo>
                  <a:lnTo>
                    <a:pt x="1223" y="2542"/>
                  </a:lnTo>
                  <a:lnTo>
                    <a:pt x="1130" y="1972"/>
                  </a:lnTo>
                  <a:lnTo>
                    <a:pt x="1028" y="1447"/>
                  </a:lnTo>
                  <a:lnTo>
                    <a:pt x="918" y="1008"/>
                  </a:lnTo>
                  <a:lnTo>
                    <a:pt x="799" y="658"/>
                  </a:lnTo>
                  <a:lnTo>
                    <a:pt x="672" y="351"/>
                  </a:lnTo>
                  <a:lnTo>
                    <a:pt x="536" y="132"/>
                  </a:lnTo>
                  <a:lnTo>
                    <a:pt x="391" y="1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1141;p66">
              <a:extLst>
                <a:ext uri="{FF2B5EF4-FFF2-40B4-BE49-F238E27FC236}">
                  <a16:creationId xmlns:a16="http://schemas.microsoft.com/office/drawing/2014/main" id="{1A556C37-6780-42DB-B630-075EA5C1BE36}"/>
                </a:ext>
              </a:extLst>
            </p:cNvPr>
            <p:cNvSpPr/>
            <p:nvPr/>
          </p:nvSpPr>
          <p:spPr>
            <a:xfrm rot="10800000" flipH="1">
              <a:off x="2625577" y="7444107"/>
              <a:ext cx="23738" cy="32572"/>
            </a:xfrm>
            <a:custGeom>
              <a:avLst/>
              <a:gdLst/>
              <a:ahLst/>
              <a:cxnLst/>
              <a:rect l="l" t="t" r="r" b="b"/>
              <a:pathLst>
                <a:path w="2514" h="11964" extrusionOk="0">
                  <a:moveTo>
                    <a:pt x="1469" y="0"/>
                  </a:moveTo>
                  <a:lnTo>
                    <a:pt x="1299" y="44"/>
                  </a:lnTo>
                  <a:lnTo>
                    <a:pt x="1121" y="220"/>
                  </a:lnTo>
                  <a:lnTo>
                    <a:pt x="985" y="439"/>
                  </a:lnTo>
                  <a:lnTo>
                    <a:pt x="849" y="702"/>
                  </a:lnTo>
                  <a:lnTo>
                    <a:pt x="722" y="1096"/>
                  </a:lnTo>
                  <a:lnTo>
                    <a:pt x="603" y="1534"/>
                  </a:lnTo>
                  <a:lnTo>
                    <a:pt x="484" y="2016"/>
                  </a:lnTo>
                  <a:lnTo>
                    <a:pt x="382" y="2542"/>
                  </a:lnTo>
                  <a:lnTo>
                    <a:pt x="289" y="3156"/>
                  </a:lnTo>
                  <a:lnTo>
                    <a:pt x="204" y="3769"/>
                  </a:lnTo>
                  <a:lnTo>
                    <a:pt x="128" y="4470"/>
                  </a:lnTo>
                  <a:lnTo>
                    <a:pt x="77" y="5171"/>
                  </a:lnTo>
                  <a:lnTo>
                    <a:pt x="34" y="5872"/>
                  </a:lnTo>
                  <a:lnTo>
                    <a:pt x="9" y="6617"/>
                  </a:lnTo>
                  <a:lnTo>
                    <a:pt x="0" y="7362"/>
                  </a:lnTo>
                  <a:lnTo>
                    <a:pt x="9" y="8107"/>
                  </a:lnTo>
                  <a:lnTo>
                    <a:pt x="26" y="8502"/>
                  </a:lnTo>
                  <a:lnTo>
                    <a:pt x="43" y="8852"/>
                  </a:lnTo>
                  <a:lnTo>
                    <a:pt x="68" y="9246"/>
                  </a:lnTo>
                  <a:lnTo>
                    <a:pt x="94" y="9597"/>
                  </a:lnTo>
                  <a:lnTo>
                    <a:pt x="136" y="9991"/>
                  </a:lnTo>
                  <a:lnTo>
                    <a:pt x="179" y="10342"/>
                  </a:lnTo>
                  <a:lnTo>
                    <a:pt x="238" y="10649"/>
                  </a:lnTo>
                  <a:lnTo>
                    <a:pt x="298" y="10912"/>
                  </a:lnTo>
                  <a:lnTo>
                    <a:pt x="357" y="11131"/>
                  </a:lnTo>
                  <a:lnTo>
                    <a:pt x="425" y="11350"/>
                  </a:lnTo>
                  <a:lnTo>
                    <a:pt x="501" y="11525"/>
                  </a:lnTo>
                  <a:lnTo>
                    <a:pt x="569" y="11657"/>
                  </a:lnTo>
                  <a:lnTo>
                    <a:pt x="654" y="11788"/>
                  </a:lnTo>
                  <a:lnTo>
                    <a:pt x="731" y="11876"/>
                  </a:lnTo>
                  <a:lnTo>
                    <a:pt x="892" y="11963"/>
                  </a:lnTo>
                  <a:lnTo>
                    <a:pt x="1053" y="11963"/>
                  </a:lnTo>
                  <a:lnTo>
                    <a:pt x="1214" y="11876"/>
                  </a:lnTo>
                  <a:lnTo>
                    <a:pt x="1359" y="11700"/>
                  </a:lnTo>
                  <a:lnTo>
                    <a:pt x="1503" y="11394"/>
                  </a:lnTo>
                  <a:lnTo>
                    <a:pt x="1639" y="11043"/>
                  </a:lnTo>
                  <a:lnTo>
                    <a:pt x="1766" y="10605"/>
                  </a:lnTo>
                  <a:lnTo>
                    <a:pt x="1885" y="10123"/>
                  </a:lnTo>
                  <a:lnTo>
                    <a:pt x="1996" y="9553"/>
                  </a:lnTo>
                  <a:lnTo>
                    <a:pt x="2089" y="8896"/>
                  </a:lnTo>
                  <a:lnTo>
                    <a:pt x="2165" y="8195"/>
                  </a:lnTo>
                  <a:lnTo>
                    <a:pt x="2174" y="8063"/>
                  </a:lnTo>
                  <a:lnTo>
                    <a:pt x="2182" y="7932"/>
                  </a:lnTo>
                  <a:lnTo>
                    <a:pt x="2182" y="7800"/>
                  </a:lnTo>
                  <a:lnTo>
                    <a:pt x="2174" y="7669"/>
                  </a:lnTo>
                  <a:lnTo>
                    <a:pt x="2148" y="7450"/>
                  </a:lnTo>
                  <a:lnTo>
                    <a:pt x="2106" y="7275"/>
                  </a:lnTo>
                  <a:lnTo>
                    <a:pt x="2064" y="7187"/>
                  </a:lnTo>
                  <a:lnTo>
                    <a:pt x="2013" y="7187"/>
                  </a:lnTo>
                  <a:lnTo>
                    <a:pt x="1987" y="7231"/>
                  </a:lnTo>
                  <a:lnTo>
                    <a:pt x="1970" y="7275"/>
                  </a:lnTo>
                  <a:lnTo>
                    <a:pt x="1945" y="7406"/>
                  </a:lnTo>
                  <a:lnTo>
                    <a:pt x="1936" y="7537"/>
                  </a:lnTo>
                  <a:lnTo>
                    <a:pt x="1860" y="8151"/>
                  </a:lnTo>
                  <a:lnTo>
                    <a:pt x="1775" y="8721"/>
                  </a:lnTo>
                  <a:lnTo>
                    <a:pt x="1673" y="9246"/>
                  </a:lnTo>
                  <a:lnTo>
                    <a:pt x="1563" y="9685"/>
                  </a:lnTo>
                  <a:lnTo>
                    <a:pt x="1435" y="10035"/>
                  </a:lnTo>
                  <a:lnTo>
                    <a:pt x="1308" y="10342"/>
                  </a:lnTo>
                  <a:lnTo>
                    <a:pt x="1172" y="10517"/>
                  </a:lnTo>
                  <a:lnTo>
                    <a:pt x="1096" y="10561"/>
                  </a:lnTo>
                  <a:lnTo>
                    <a:pt x="1028" y="10605"/>
                  </a:lnTo>
                  <a:lnTo>
                    <a:pt x="892" y="10561"/>
                  </a:lnTo>
                  <a:lnTo>
                    <a:pt x="764" y="10473"/>
                  </a:lnTo>
                  <a:lnTo>
                    <a:pt x="637" y="10298"/>
                  </a:lnTo>
                  <a:lnTo>
                    <a:pt x="578" y="10167"/>
                  </a:lnTo>
                  <a:lnTo>
                    <a:pt x="518" y="10035"/>
                  </a:lnTo>
                  <a:lnTo>
                    <a:pt x="467" y="9860"/>
                  </a:lnTo>
                  <a:lnTo>
                    <a:pt x="416" y="9641"/>
                  </a:lnTo>
                  <a:lnTo>
                    <a:pt x="382" y="9378"/>
                  </a:lnTo>
                  <a:lnTo>
                    <a:pt x="348" y="9115"/>
                  </a:lnTo>
                  <a:lnTo>
                    <a:pt x="323" y="8808"/>
                  </a:lnTo>
                  <a:lnTo>
                    <a:pt x="306" y="8502"/>
                  </a:lnTo>
                  <a:lnTo>
                    <a:pt x="289" y="8195"/>
                  </a:lnTo>
                  <a:lnTo>
                    <a:pt x="281" y="7888"/>
                  </a:lnTo>
                  <a:lnTo>
                    <a:pt x="281" y="7275"/>
                  </a:lnTo>
                  <a:lnTo>
                    <a:pt x="281" y="6705"/>
                  </a:lnTo>
                  <a:lnTo>
                    <a:pt x="306" y="6135"/>
                  </a:lnTo>
                  <a:lnTo>
                    <a:pt x="331" y="5566"/>
                  </a:lnTo>
                  <a:lnTo>
                    <a:pt x="374" y="5040"/>
                  </a:lnTo>
                  <a:lnTo>
                    <a:pt x="425" y="4514"/>
                  </a:lnTo>
                  <a:lnTo>
                    <a:pt x="484" y="4032"/>
                  </a:lnTo>
                  <a:lnTo>
                    <a:pt x="561" y="3550"/>
                  </a:lnTo>
                  <a:lnTo>
                    <a:pt x="646" y="3068"/>
                  </a:lnTo>
                  <a:lnTo>
                    <a:pt x="739" y="2673"/>
                  </a:lnTo>
                  <a:lnTo>
                    <a:pt x="841" y="2323"/>
                  </a:lnTo>
                  <a:lnTo>
                    <a:pt x="943" y="2016"/>
                  </a:lnTo>
                  <a:lnTo>
                    <a:pt x="1053" y="1797"/>
                  </a:lnTo>
                  <a:lnTo>
                    <a:pt x="1164" y="1622"/>
                  </a:lnTo>
                  <a:lnTo>
                    <a:pt x="1282" y="1490"/>
                  </a:lnTo>
                  <a:lnTo>
                    <a:pt x="1401" y="1403"/>
                  </a:lnTo>
                  <a:lnTo>
                    <a:pt x="1520" y="1403"/>
                  </a:lnTo>
                  <a:lnTo>
                    <a:pt x="1639" y="1447"/>
                  </a:lnTo>
                  <a:lnTo>
                    <a:pt x="1758" y="1534"/>
                  </a:lnTo>
                  <a:lnTo>
                    <a:pt x="1877" y="1666"/>
                  </a:lnTo>
                  <a:lnTo>
                    <a:pt x="1996" y="1885"/>
                  </a:lnTo>
                  <a:lnTo>
                    <a:pt x="2106" y="2104"/>
                  </a:lnTo>
                  <a:lnTo>
                    <a:pt x="2216" y="2411"/>
                  </a:lnTo>
                  <a:lnTo>
                    <a:pt x="2318" y="2761"/>
                  </a:lnTo>
                  <a:lnTo>
                    <a:pt x="2344" y="2805"/>
                  </a:lnTo>
                  <a:lnTo>
                    <a:pt x="2369" y="2849"/>
                  </a:lnTo>
                  <a:lnTo>
                    <a:pt x="2420" y="2849"/>
                  </a:lnTo>
                  <a:lnTo>
                    <a:pt x="2463" y="2717"/>
                  </a:lnTo>
                  <a:lnTo>
                    <a:pt x="2488" y="2542"/>
                  </a:lnTo>
                  <a:lnTo>
                    <a:pt x="2514" y="2279"/>
                  </a:lnTo>
                  <a:lnTo>
                    <a:pt x="2514" y="2016"/>
                  </a:lnTo>
                  <a:lnTo>
                    <a:pt x="2505" y="1885"/>
                  </a:lnTo>
                  <a:lnTo>
                    <a:pt x="2497" y="1753"/>
                  </a:lnTo>
                  <a:lnTo>
                    <a:pt x="2480" y="1666"/>
                  </a:lnTo>
                  <a:lnTo>
                    <a:pt x="2454" y="1534"/>
                  </a:lnTo>
                  <a:lnTo>
                    <a:pt x="2301" y="1096"/>
                  </a:lnTo>
                  <a:lnTo>
                    <a:pt x="2148" y="702"/>
                  </a:lnTo>
                  <a:lnTo>
                    <a:pt x="1987" y="395"/>
                  </a:lnTo>
                  <a:lnTo>
                    <a:pt x="1817" y="176"/>
                  </a:lnTo>
                  <a:lnTo>
                    <a:pt x="1648" y="44"/>
                  </a:lnTo>
                  <a:lnTo>
                    <a:pt x="1469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1142;p66">
              <a:extLst>
                <a:ext uri="{FF2B5EF4-FFF2-40B4-BE49-F238E27FC236}">
                  <a16:creationId xmlns:a16="http://schemas.microsoft.com/office/drawing/2014/main" id="{E293A953-55BB-4F23-97EE-EE9384D7C385}"/>
                </a:ext>
              </a:extLst>
            </p:cNvPr>
            <p:cNvSpPr/>
            <p:nvPr/>
          </p:nvSpPr>
          <p:spPr>
            <a:xfrm rot="10800000" flipH="1">
              <a:off x="2645302" y="7436830"/>
              <a:ext cx="16760" cy="41401"/>
            </a:xfrm>
            <a:custGeom>
              <a:avLst/>
              <a:gdLst/>
              <a:ahLst/>
              <a:cxnLst/>
              <a:rect l="l" t="t" r="r" b="b"/>
              <a:pathLst>
                <a:path w="1775" h="15207" extrusionOk="0">
                  <a:moveTo>
                    <a:pt x="569" y="1"/>
                  </a:moveTo>
                  <a:lnTo>
                    <a:pt x="543" y="45"/>
                  </a:lnTo>
                  <a:lnTo>
                    <a:pt x="518" y="132"/>
                  </a:lnTo>
                  <a:lnTo>
                    <a:pt x="484" y="308"/>
                  </a:lnTo>
                  <a:lnTo>
                    <a:pt x="467" y="570"/>
                  </a:lnTo>
                  <a:lnTo>
                    <a:pt x="459" y="833"/>
                  </a:lnTo>
                  <a:lnTo>
                    <a:pt x="467" y="1052"/>
                  </a:lnTo>
                  <a:lnTo>
                    <a:pt x="484" y="1140"/>
                  </a:lnTo>
                  <a:lnTo>
                    <a:pt x="501" y="1228"/>
                  </a:lnTo>
                  <a:lnTo>
                    <a:pt x="526" y="1315"/>
                  </a:lnTo>
                  <a:lnTo>
                    <a:pt x="552" y="1359"/>
                  </a:lnTo>
                  <a:lnTo>
                    <a:pt x="637" y="1447"/>
                  </a:lnTo>
                  <a:lnTo>
                    <a:pt x="722" y="1578"/>
                  </a:lnTo>
                  <a:lnTo>
                    <a:pt x="798" y="1754"/>
                  </a:lnTo>
                  <a:lnTo>
                    <a:pt x="866" y="1973"/>
                  </a:lnTo>
                  <a:lnTo>
                    <a:pt x="934" y="2192"/>
                  </a:lnTo>
                  <a:lnTo>
                    <a:pt x="1002" y="2455"/>
                  </a:lnTo>
                  <a:lnTo>
                    <a:pt x="1061" y="2718"/>
                  </a:lnTo>
                  <a:lnTo>
                    <a:pt x="1112" y="3024"/>
                  </a:lnTo>
                  <a:lnTo>
                    <a:pt x="1163" y="3375"/>
                  </a:lnTo>
                  <a:lnTo>
                    <a:pt x="1214" y="3726"/>
                  </a:lnTo>
                  <a:lnTo>
                    <a:pt x="1299" y="4470"/>
                  </a:lnTo>
                  <a:lnTo>
                    <a:pt x="1367" y="5215"/>
                  </a:lnTo>
                  <a:lnTo>
                    <a:pt x="1426" y="6048"/>
                  </a:lnTo>
                  <a:lnTo>
                    <a:pt x="1469" y="7012"/>
                  </a:lnTo>
                  <a:lnTo>
                    <a:pt x="1503" y="8020"/>
                  </a:lnTo>
                  <a:lnTo>
                    <a:pt x="1511" y="8984"/>
                  </a:lnTo>
                  <a:lnTo>
                    <a:pt x="1503" y="9992"/>
                  </a:lnTo>
                  <a:lnTo>
                    <a:pt x="1486" y="10824"/>
                  </a:lnTo>
                  <a:lnTo>
                    <a:pt x="1477" y="11263"/>
                  </a:lnTo>
                  <a:lnTo>
                    <a:pt x="1460" y="11745"/>
                  </a:lnTo>
                  <a:lnTo>
                    <a:pt x="1435" y="12139"/>
                  </a:lnTo>
                  <a:lnTo>
                    <a:pt x="1401" y="12577"/>
                  </a:lnTo>
                  <a:lnTo>
                    <a:pt x="1359" y="12928"/>
                  </a:lnTo>
                  <a:lnTo>
                    <a:pt x="1299" y="13234"/>
                  </a:lnTo>
                  <a:lnTo>
                    <a:pt x="1231" y="13497"/>
                  </a:lnTo>
                  <a:lnTo>
                    <a:pt x="1163" y="13673"/>
                  </a:lnTo>
                  <a:lnTo>
                    <a:pt x="1095" y="13804"/>
                  </a:lnTo>
                  <a:lnTo>
                    <a:pt x="1027" y="13848"/>
                  </a:lnTo>
                  <a:lnTo>
                    <a:pt x="959" y="13848"/>
                  </a:lnTo>
                  <a:lnTo>
                    <a:pt x="892" y="13760"/>
                  </a:lnTo>
                  <a:lnTo>
                    <a:pt x="824" y="13673"/>
                  </a:lnTo>
                  <a:lnTo>
                    <a:pt x="756" y="13497"/>
                  </a:lnTo>
                  <a:lnTo>
                    <a:pt x="696" y="13322"/>
                  </a:lnTo>
                  <a:lnTo>
                    <a:pt x="637" y="13059"/>
                  </a:lnTo>
                  <a:lnTo>
                    <a:pt x="577" y="12840"/>
                  </a:lnTo>
                  <a:lnTo>
                    <a:pt x="526" y="12533"/>
                  </a:lnTo>
                  <a:lnTo>
                    <a:pt x="475" y="12227"/>
                  </a:lnTo>
                  <a:lnTo>
                    <a:pt x="442" y="11920"/>
                  </a:lnTo>
                  <a:lnTo>
                    <a:pt x="399" y="11613"/>
                  </a:lnTo>
                  <a:lnTo>
                    <a:pt x="374" y="11263"/>
                  </a:lnTo>
                  <a:lnTo>
                    <a:pt x="340" y="10868"/>
                  </a:lnTo>
                  <a:lnTo>
                    <a:pt x="323" y="10430"/>
                  </a:lnTo>
                  <a:lnTo>
                    <a:pt x="297" y="9992"/>
                  </a:lnTo>
                  <a:lnTo>
                    <a:pt x="289" y="9510"/>
                  </a:lnTo>
                  <a:lnTo>
                    <a:pt x="272" y="8633"/>
                  </a:lnTo>
                  <a:lnTo>
                    <a:pt x="272" y="7713"/>
                  </a:lnTo>
                  <a:lnTo>
                    <a:pt x="280" y="6749"/>
                  </a:lnTo>
                  <a:lnTo>
                    <a:pt x="289" y="5829"/>
                  </a:lnTo>
                  <a:lnTo>
                    <a:pt x="306" y="5391"/>
                  </a:lnTo>
                  <a:lnTo>
                    <a:pt x="323" y="4909"/>
                  </a:lnTo>
                  <a:lnTo>
                    <a:pt x="348" y="4470"/>
                  </a:lnTo>
                  <a:lnTo>
                    <a:pt x="382" y="4032"/>
                  </a:lnTo>
                  <a:lnTo>
                    <a:pt x="391" y="3857"/>
                  </a:lnTo>
                  <a:lnTo>
                    <a:pt x="391" y="3726"/>
                  </a:lnTo>
                  <a:lnTo>
                    <a:pt x="382" y="3594"/>
                  </a:lnTo>
                  <a:lnTo>
                    <a:pt x="374" y="3506"/>
                  </a:lnTo>
                  <a:lnTo>
                    <a:pt x="340" y="3331"/>
                  </a:lnTo>
                  <a:lnTo>
                    <a:pt x="297" y="3200"/>
                  </a:lnTo>
                  <a:lnTo>
                    <a:pt x="246" y="3200"/>
                  </a:lnTo>
                  <a:lnTo>
                    <a:pt x="195" y="3243"/>
                  </a:lnTo>
                  <a:lnTo>
                    <a:pt x="170" y="3287"/>
                  </a:lnTo>
                  <a:lnTo>
                    <a:pt x="153" y="3375"/>
                  </a:lnTo>
                  <a:lnTo>
                    <a:pt x="136" y="3506"/>
                  </a:lnTo>
                  <a:lnTo>
                    <a:pt x="119" y="3638"/>
                  </a:lnTo>
                  <a:lnTo>
                    <a:pt x="85" y="4120"/>
                  </a:lnTo>
                  <a:lnTo>
                    <a:pt x="59" y="4646"/>
                  </a:lnTo>
                  <a:lnTo>
                    <a:pt x="42" y="5128"/>
                  </a:lnTo>
                  <a:lnTo>
                    <a:pt x="25" y="5654"/>
                  </a:lnTo>
                  <a:lnTo>
                    <a:pt x="9" y="6661"/>
                  </a:lnTo>
                  <a:lnTo>
                    <a:pt x="0" y="7713"/>
                  </a:lnTo>
                  <a:lnTo>
                    <a:pt x="9" y="8721"/>
                  </a:lnTo>
                  <a:lnTo>
                    <a:pt x="25" y="9773"/>
                  </a:lnTo>
                  <a:lnTo>
                    <a:pt x="42" y="10255"/>
                  </a:lnTo>
                  <a:lnTo>
                    <a:pt x="59" y="10781"/>
                  </a:lnTo>
                  <a:lnTo>
                    <a:pt x="85" y="11263"/>
                  </a:lnTo>
                  <a:lnTo>
                    <a:pt x="119" y="11745"/>
                  </a:lnTo>
                  <a:lnTo>
                    <a:pt x="187" y="12402"/>
                  </a:lnTo>
                  <a:lnTo>
                    <a:pt x="263" y="13059"/>
                  </a:lnTo>
                  <a:lnTo>
                    <a:pt x="348" y="13629"/>
                  </a:lnTo>
                  <a:lnTo>
                    <a:pt x="450" y="14155"/>
                  </a:lnTo>
                  <a:lnTo>
                    <a:pt x="509" y="14374"/>
                  </a:lnTo>
                  <a:lnTo>
                    <a:pt x="569" y="14549"/>
                  </a:lnTo>
                  <a:lnTo>
                    <a:pt x="628" y="14724"/>
                  </a:lnTo>
                  <a:lnTo>
                    <a:pt x="696" y="14900"/>
                  </a:lnTo>
                  <a:lnTo>
                    <a:pt x="764" y="15031"/>
                  </a:lnTo>
                  <a:lnTo>
                    <a:pt x="832" y="15119"/>
                  </a:lnTo>
                  <a:lnTo>
                    <a:pt x="909" y="15163"/>
                  </a:lnTo>
                  <a:lnTo>
                    <a:pt x="976" y="15206"/>
                  </a:lnTo>
                  <a:lnTo>
                    <a:pt x="1053" y="15163"/>
                  </a:lnTo>
                  <a:lnTo>
                    <a:pt x="1121" y="15119"/>
                  </a:lnTo>
                  <a:lnTo>
                    <a:pt x="1189" y="15075"/>
                  </a:lnTo>
                  <a:lnTo>
                    <a:pt x="1257" y="14943"/>
                  </a:lnTo>
                  <a:lnTo>
                    <a:pt x="1316" y="14812"/>
                  </a:lnTo>
                  <a:lnTo>
                    <a:pt x="1375" y="14637"/>
                  </a:lnTo>
                  <a:lnTo>
                    <a:pt x="1435" y="14461"/>
                  </a:lnTo>
                  <a:lnTo>
                    <a:pt x="1486" y="14198"/>
                  </a:lnTo>
                  <a:lnTo>
                    <a:pt x="1545" y="13936"/>
                  </a:lnTo>
                  <a:lnTo>
                    <a:pt x="1588" y="13585"/>
                  </a:lnTo>
                  <a:lnTo>
                    <a:pt x="1630" y="13234"/>
                  </a:lnTo>
                  <a:lnTo>
                    <a:pt x="1664" y="12840"/>
                  </a:lnTo>
                  <a:lnTo>
                    <a:pt x="1690" y="12446"/>
                  </a:lnTo>
                  <a:lnTo>
                    <a:pt x="1707" y="12051"/>
                  </a:lnTo>
                  <a:lnTo>
                    <a:pt x="1741" y="11263"/>
                  </a:lnTo>
                  <a:lnTo>
                    <a:pt x="1766" y="10474"/>
                  </a:lnTo>
                  <a:lnTo>
                    <a:pt x="1775" y="9597"/>
                  </a:lnTo>
                  <a:lnTo>
                    <a:pt x="1775" y="8721"/>
                  </a:lnTo>
                  <a:lnTo>
                    <a:pt x="1758" y="7845"/>
                  </a:lnTo>
                  <a:lnTo>
                    <a:pt x="1741" y="6968"/>
                  </a:lnTo>
                  <a:lnTo>
                    <a:pt x="1698" y="6092"/>
                  </a:lnTo>
                  <a:lnTo>
                    <a:pt x="1656" y="5215"/>
                  </a:lnTo>
                  <a:lnTo>
                    <a:pt x="1596" y="4383"/>
                  </a:lnTo>
                  <a:lnTo>
                    <a:pt x="1520" y="3594"/>
                  </a:lnTo>
                  <a:lnTo>
                    <a:pt x="1435" y="2849"/>
                  </a:lnTo>
                  <a:lnTo>
                    <a:pt x="1333" y="2192"/>
                  </a:lnTo>
                  <a:lnTo>
                    <a:pt x="1223" y="1578"/>
                  </a:lnTo>
                  <a:lnTo>
                    <a:pt x="1155" y="1272"/>
                  </a:lnTo>
                  <a:lnTo>
                    <a:pt x="1095" y="1052"/>
                  </a:lnTo>
                  <a:lnTo>
                    <a:pt x="1027" y="790"/>
                  </a:lnTo>
                  <a:lnTo>
                    <a:pt x="951" y="570"/>
                  </a:lnTo>
                  <a:lnTo>
                    <a:pt x="875" y="395"/>
                  </a:lnTo>
                  <a:lnTo>
                    <a:pt x="798" y="264"/>
                  </a:lnTo>
                  <a:lnTo>
                    <a:pt x="713" y="132"/>
                  </a:lnTo>
                  <a:lnTo>
                    <a:pt x="628" y="1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1143;p66">
              <a:extLst>
                <a:ext uri="{FF2B5EF4-FFF2-40B4-BE49-F238E27FC236}">
                  <a16:creationId xmlns:a16="http://schemas.microsoft.com/office/drawing/2014/main" id="{75372C99-24EC-4CDE-8367-412B99EE28F3}"/>
                </a:ext>
              </a:extLst>
            </p:cNvPr>
            <p:cNvSpPr/>
            <p:nvPr/>
          </p:nvSpPr>
          <p:spPr>
            <a:xfrm rot="10800000" flipH="1">
              <a:off x="2634472" y="7491839"/>
              <a:ext cx="23984" cy="34957"/>
            </a:xfrm>
            <a:custGeom>
              <a:avLst/>
              <a:gdLst/>
              <a:ahLst/>
              <a:cxnLst/>
              <a:rect l="l" t="t" r="r" b="b"/>
              <a:pathLst>
                <a:path w="2540" h="12840" extrusionOk="0">
                  <a:moveTo>
                    <a:pt x="1699" y="0"/>
                  </a:moveTo>
                  <a:lnTo>
                    <a:pt x="1597" y="44"/>
                  </a:lnTo>
                  <a:lnTo>
                    <a:pt x="1504" y="132"/>
                  </a:lnTo>
                  <a:lnTo>
                    <a:pt x="1402" y="219"/>
                  </a:lnTo>
                  <a:lnTo>
                    <a:pt x="1206" y="482"/>
                  </a:lnTo>
                  <a:lnTo>
                    <a:pt x="1028" y="789"/>
                  </a:lnTo>
                  <a:lnTo>
                    <a:pt x="875" y="1139"/>
                  </a:lnTo>
                  <a:lnTo>
                    <a:pt x="722" y="1578"/>
                  </a:lnTo>
                  <a:lnTo>
                    <a:pt x="587" y="2016"/>
                  </a:lnTo>
                  <a:lnTo>
                    <a:pt x="451" y="2585"/>
                  </a:lnTo>
                  <a:lnTo>
                    <a:pt x="332" y="3155"/>
                  </a:lnTo>
                  <a:lnTo>
                    <a:pt x="222" y="3812"/>
                  </a:lnTo>
                  <a:lnTo>
                    <a:pt x="179" y="4163"/>
                  </a:lnTo>
                  <a:lnTo>
                    <a:pt x="137" y="4557"/>
                  </a:lnTo>
                  <a:lnTo>
                    <a:pt x="94" y="4908"/>
                  </a:lnTo>
                  <a:lnTo>
                    <a:pt x="60" y="5346"/>
                  </a:lnTo>
                  <a:lnTo>
                    <a:pt x="35" y="5741"/>
                  </a:lnTo>
                  <a:lnTo>
                    <a:pt x="18" y="6135"/>
                  </a:lnTo>
                  <a:lnTo>
                    <a:pt x="1" y="6573"/>
                  </a:lnTo>
                  <a:lnTo>
                    <a:pt x="1" y="7055"/>
                  </a:lnTo>
                  <a:lnTo>
                    <a:pt x="1" y="7493"/>
                  </a:lnTo>
                  <a:lnTo>
                    <a:pt x="1" y="7975"/>
                  </a:lnTo>
                  <a:lnTo>
                    <a:pt x="18" y="8414"/>
                  </a:lnTo>
                  <a:lnTo>
                    <a:pt x="35" y="8896"/>
                  </a:lnTo>
                  <a:lnTo>
                    <a:pt x="60" y="9334"/>
                  </a:lnTo>
                  <a:lnTo>
                    <a:pt x="86" y="9772"/>
                  </a:lnTo>
                  <a:lnTo>
                    <a:pt x="120" y="10210"/>
                  </a:lnTo>
                  <a:lnTo>
                    <a:pt x="162" y="10605"/>
                  </a:lnTo>
                  <a:lnTo>
                    <a:pt x="213" y="10999"/>
                  </a:lnTo>
                  <a:lnTo>
                    <a:pt x="264" y="11349"/>
                  </a:lnTo>
                  <a:lnTo>
                    <a:pt x="323" y="11656"/>
                  </a:lnTo>
                  <a:lnTo>
                    <a:pt x="383" y="11919"/>
                  </a:lnTo>
                  <a:lnTo>
                    <a:pt x="451" y="12138"/>
                  </a:lnTo>
                  <a:lnTo>
                    <a:pt x="519" y="12357"/>
                  </a:lnTo>
                  <a:lnTo>
                    <a:pt x="587" y="12533"/>
                  </a:lnTo>
                  <a:lnTo>
                    <a:pt x="655" y="12620"/>
                  </a:lnTo>
                  <a:lnTo>
                    <a:pt x="731" y="12752"/>
                  </a:lnTo>
                  <a:lnTo>
                    <a:pt x="807" y="12796"/>
                  </a:lnTo>
                  <a:lnTo>
                    <a:pt x="884" y="12839"/>
                  </a:lnTo>
                  <a:lnTo>
                    <a:pt x="960" y="12839"/>
                  </a:lnTo>
                  <a:lnTo>
                    <a:pt x="1122" y="12796"/>
                  </a:lnTo>
                  <a:lnTo>
                    <a:pt x="1274" y="12620"/>
                  </a:lnTo>
                  <a:lnTo>
                    <a:pt x="1419" y="12401"/>
                  </a:lnTo>
                  <a:lnTo>
                    <a:pt x="1563" y="12094"/>
                  </a:lnTo>
                  <a:lnTo>
                    <a:pt x="1699" y="11744"/>
                  </a:lnTo>
                  <a:lnTo>
                    <a:pt x="1818" y="11306"/>
                  </a:lnTo>
                  <a:lnTo>
                    <a:pt x="1937" y="10824"/>
                  </a:lnTo>
                  <a:lnTo>
                    <a:pt x="2039" y="10254"/>
                  </a:lnTo>
                  <a:lnTo>
                    <a:pt x="2132" y="9684"/>
                  </a:lnTo>
                  <a:lnTo>
                    <a:pt x="2208" y="9027"/>
                  </a:lnTo>
                  <a:lnTo>
                    <a:pt x="2276" y="8326"/>
                  </a:lnTo>
                  <a:lnTo>
                    <a:pt x="2336" y="7625"/>
                  </a:lnTo>
                  <a:lnTo>
                    <a:pt x="2344" y="7449"/>
                  </a:lnTo>
                  <a:lnTo>
                    <a:pt x="2344" y="7318"/>
                  </a:lnTo>
                  <a:lnTo>
                    <a:pt x="2336" y="7187"/>
                  </a:lnTo>
                  <a:lnTo>
                    <a:pt x="2327" y="7099"/>
                  </a:lnTo>
                  <a:lnTo>
                    <a:pt x="2293" y="6924"/>
                  </a:lnTo>
                  <a:lnTo>
                    <a:pt x="2251" y="6792"/>
                  </a:lnTo>
                  <a:lnTo>
                    <a:pt x="2200" y="6792"/>
                  </a:lnTo>
                  <a:lnTo>
                    <a:pt x="2149" y="6836"/>
                  </a:lnTo>
                  <a:lnTo>
                    <a:pt x="2123" y="6924"/>
                  </a:lnTo>
                  <a:lnTo>
                    <a:pt x="2106" y="7011"/>
                  </a:lnTo>
                  <a:lnTo>
                    <a:pt x="2089" y="7099"/>
                  </a:lnTo>
                  <a:lnTo>
                    <a:pt x="2072" y="7274"/>
                  </a:lnTo>
                  <a:lnTo>
                    <a:pt x="2030" y="7888"/>
                  </a:lnTo>
                  <a:lnTo>
                    <a:pt x="1962" y="8457"/>
                  </a:lnTo>
                  <a:lnTo>
                    <a:pt x="1886" y="9027"/>
                  </a:lnTo>
                  <a:lnTo>
                    <a:pt x="1801" y="9553"/>
                  </a:lnTo>
                  <a:lnTo>
                    <a:pt x="1707" y="9991"/>
                  </a:lnTo>
                  <a:lnTo>
                    <a:pt x="1606" y="10429"/>
                  </a:lnTo>
                  <a:lnTo>
                    <a:pt x="1495" y="10780"/>
                  </a:lnTo>
                  <a:lnTo>
                    <a:pt x="1376" y="11043"/>
                  </a:lnTo>
                  <a:lnTo>
                    <a:pt x="1257" y="11218"/>
                  </a:lnTo>
                  <a:lnTo>
                    <a:pt x="1139" y="11393"/>
                  </a:lnTo>
                  <a:lnTo>
                    <a:pt x="1011" y="11481"/>
                  </a:lnTo>
                  <a:lnTo>
                    <a:pt x="884" y="11437"/>
                  </a:lnTo>
                  <a:lnTo>
                    <a:pt x="765" y="11349"/>
                  </a:lnTo>
                  <a:lnTo>
                    <a:pt x="706" y="11262"/>
                  </a:lnTo>
                  <a:lnTo>
                    <a:pt x="655" y="11174"/>
                  </a:lnTo>
                  <a:lnTo>
                    <a:pt x="595" y="10999"/>
                  </a:lnTo>
                  <a:lnTo>
                    <a:pt x="544" y="10824"/>
                  </a:lnTo>
                  <a:lnTo>
                    <a:pt x="502" y="10648"/>
                  </a:lnTo>
                  <a:lnTo>
                    <a:pt x="459" y="10385"/>
                  </a:lnTo>
                  <a:lnTo>
                    <a:pt x="417" y="10123"/>
                  </a:lnTo>
                  <a:lnTo>
                    <a:pt x="383" y="9816"/>
                  </a:lnTo>
                  <a:lnTo>
                    <a:pt x="357" y="9509"/>
                  </a:lnTo>
                  <a:lnTo>
                    <a:pt x="332" y="9158"/>
                  </a:lnTo>
                  <a:lnTo>
                    <a:pt x="298" y="8501"/>
                  </a:lnTo>
                  <a:lnTo>
                    <a:pt x="281" y="7800"/>
                  </a:lnTo>
                  <a:lnTo>
                    <a:pt x="272" y="7406"/>
                  </a:lnTo>
                  <a:lnTo>
                    <a:pt x="272" y="7055"/>
                  </a:lnTo>
                  <a:lnTo>
                    <a:pt x="272" y="6661"/>
                  </a:lnTo>
                  <a:lnTo>
                    <a:pt x="289" y="6266"/>
                  </a:lnTo>
                  <a:lnTo>
                    <a:pt x="306" y="5916"/>
                  </a:lnTo>
                  <a:lnTo>
                    <a:pt x="332" y="5565"/>
                  </a:lnTo>
                  <a:lnTo>
                    <a:pt x="366" y="5215"/>
                  </a:lnTo>
                  <a:lnTo>
                    <a:pt x="408" y="4908"/>
                  </a:lnTo>
                  <a:lnTo>
                    <a:pt x="485" y="4338"/>
                  </a:lnTo>
                  <a:lnTo>
                    <a:pt x="578" y="3856"/>
                  </a:lnTo>
                  <a:lnTo>
                    <a:pt x="680" y="3374"/>
                  </a:lnTo>
                  <a:lnTo>
                    <a:pt x="790" y="2980"/>
                  </a:lnTo>
                  <a:lnTo>
                    <a:pt x="901" y="2629"/>
                  </a:lnTo>
                  <a:lnTo>
                    <a:pt x="1020" y="2323"/>
                  </a:lnTo>
                  <a:lnTo>
                    <a:pt x="1147" y="2060"/>
                  </a:lnTo>
                  <a:lnTo>
                    <a:pt x="1274" y="1797"/>
                  </a:lnTo>
                  <a:lnTo>
                    <a:pt x="1402" y="1621"/>
                  </a:lnTo>
                  <a:lnTo>
                    <a:pt x="1538" y="1490"/>
                  </a:lnTo>
                  <a:lnTo>
                    <a:pt x="1682" y="1402"/>
                  </a:lnTo>
                  <a:lnTo>
                    <a:pt x="1818" y="1402"/>
                  </a:lnTo>
                  <a:lnTo>
                    <a:pt x="1886" y="1446"/>
                  </a:lnTo>
                  <a:lnTo>
                    <a:pt x="1945" y="1490"/>
                  </a:lnTo>
                  <a:lnTo>
                    <a:pt x="2013" y="1578"/>
                  </a:lnTo>
                  <a:lnTo>
                    <a:pt x="2081" y="1709"/>
                  </a:lnTo>
                  <a:lnTo>
                    <a:pt x="2140" y="1841"/>
                  </a:lnTo>
                  <a:lnTo>
                    <a:pt x="2200" y="2016"/>
                  </a:lnTo>
                  <a:lnTo>
                    <a:pt x="2251" y="2235"/>
                  </a:lnTo>
                  <a:lnTo>
                    <a:pt x="2310" y="2498"/>
                  </a:lnTo>
                  <a:lnTo>
                    <a:pt x="2327" y="2585"/>
                  </a:lnTo>
                  <a:lnTo>
                    <a:pt x="2353" y="2673"/>
                  </a:lnTo>
                  <a:lnTo>
                    <a:pt x="2378" y="2717"/>
                  </a:lnTo>
                  <a:lnTo>
                    <a:pt x="2404" y="2717"/>
                  </a:lnTo>
                  <a:lnTo>
                    <a:pt x="2455" y="2629"/>
                  </a:lnTo>
                  <a:lnTo>
                    <a:pt x="2497" y="2498"/>
                  </a:lnTo>
                  <a:lnTo>
                    <a:pt x="2522" y="2279"/>
                  </a:lnTo>
                  <a:lnTo>
                    <a:pt x="2539" y="2016"/>
                  </a:lnTo>
                  <a:lnTo>
                    <a:pt x="2531" y="1884"/>
                  </a:lnTo>
                  <a:lnTo>
                    <a:pt x="2531" y="1753"/>
                  </a:lnTo>
                  <a:lnTo>
                    <a:pt x="2514" y="1665"/>
                  </a:lnTo>
                  <a:lnTo>
                    <a:pt x="2497" y="1534"/>
                  </a:lnTo>
                  <a:lnTo>
                    <a:pt x="2421" y="1183"/>
                  </a:lnTo>
                  <a:lnTo>
                    <a:pt x="2344" y="876"/>
                  </a:lnTo>
                  <a:lnTo>
                    <a:pt x="2259" y="614"/>
                  </a:lnTo>
                  <a:lnTo>
                    <a:pt x="2166" y="394"/>
                  </a:lnTo>
                  <a:lnTo>
                    <a:pt x="2081" y="219"/>
                  </a:lnTo>
                  <a:lnTo>
                    <a:pt x="1988" y="132"/>
                  </a:lnTo>
                  <a:lnTo>
                    <a:pt x="1886" y="44"/>
                  </a:lnTo>
                  <a:lnTo>
                    <a:pt x="1792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1144;p66">
              <a:extLst>
                <a:ext uri="{FF2B5EF4-FFF2-40B4-BE49-F238E27FC236}">
                  <a16:creationId xmlns:a16="http://schemas.microsoft.com/office/drawing/2014/main" id="{50D5A18B-B185-4A51-B7FB-AAD5F67491B4}"/>
                </a:ext>
              </a:extLst>
            </p:cNvPr>
            <p:cNvSpPr/>
            <p:nvPr/>
          </p:nvSpPr>
          <p:spPr>
            <a:xfrm rot="10800000" flipH="1">
              <a:off x="2654112" y="7489810"/>
              <a:ext cx="12681" cy="35912"/>
            </a:xfrm>
            <a:custGeom>
              <a:avLst/>
              <a:gdLst/>
              <a:ahLst/>
              <a:cxnLst/>
              <a:rect l="l" t="t" r="r" b="b"/>
              <a:pathLst>
                <a:path w="1343" h="13191" extrusionOk="0">
                  <a:moveTo>
                    <a:pt x="578" y="0"/>
                  </a:moveTo>
                  <a:lnTo>
                    <a:pt x="536" y="132"/>
                  </a:lnTo>
                  <a:lnTo>
                    <a:pt x="502" y="307"/>
                  </a:lnTo>
                  <a:lnTo>
                    <a:pt x="485" y="570"/>
                  </a:lnTo>
                  <a:lnTo>
                    <a:pt x="485" y="833"/>
                  </a:lnTo>
                  <a:lnTo>
                    <a:pt x="493" y="965"/>
                  </a:lnTo>
                  <a:lnTo>
                    <a:pt x="502" y="1096"/>
                  </a:lnTo>
                  <a:lnTo>
                    <a:pt x="519" y="1184"/>
                  </a:lnTo>
                  <a:lnTo>
                    <a:pt x="544" y="1271"/>
                  </a:lnTo>
                  <a:lnTo>
                    <a:pt x="629" y="1622"/>
                  </a:lnTo>
                  <a:lnTo>
                    <a:pt x="706" y="2016"/>
                  </a:lnTo>
                  <a:lnTo>
                    <a:pt x="774" y="2411"/>
                  </a:lnTo>
                  <a:lnTo>
                    <a:pt x="833" y="2893"/>
                  </a:lnTo>
                  <a:lnTo>
                    <a:pt x="876" y="3375"/>
                  </a:lnTo>
                  <a:lnTo>
                    <a:pt x="918" y="3900"/>
                  </a:lnTo>
                  <a:lnTo>
                    <a:pt x="952" y="4426"/>
                  </a:lnTo>
                  <a:lnTo>
                    <a:pt x="986" y="4952"/>
                  </a:lnTo>
                  <a:lnTo>
                    <a:pt x="1028" y="6179"/>
                  </a:lnTo>
                  <a:lnTo>
                    <a:pt x="1045" y="6793"/>
                  </a:lnTo>
                  <a:lnTo>
                    <a:pt x="1062" y="7406"/>
                  </a:lnTo>
                  <a:lnTo>
                    <a:pt x="1071" y="8063"/>
                  </a:lnTo>
                  <a:lnTo>
                    <a:pt x="1071" y="8677"/>
                  </a:lnTo>
                  <a:lnTo>
                    <a:pt x="1062" y="9290"/>
                  </a:lnTo>
                  <a:lnTo>
                    <a:pt x="1045" y="9904"/>
                  </a:lnTo>
                  <a:lnTo>
                    <a:pt x="1028" y="10342"/>
                  </a:lnTo>
                  <a:lnTo>
                    <a:pt x="1003" y="10868"/>
                  </a:lnTo>
                  <a:lnTo>
                    <a:pt x="986" y="11087"/>
                  </a:lnTo>
                  <a:lnTo>
                    <a:pt x="960" y="11306"/>
                  </a:lnTo>
                  <a:lnTo>
                    <a:pt x="935" y="11481"/>
                  </a:lnTo>
                  <a:lnTo>
                    <a:pt x="901" y="11657"/>
                  </a:lnTo>
                  <a:lnTo>
                    <a:pt x="850" y="11788"/>
                  </a:lnTo>
                  <a:lnTo>
                    <a:pt x="799" y="11832"/>
                  </a:lnTo>
                  <a:lnTo>
                    <a:pt x="748" y="11788"/>
                  </a:lnTo>
                  <a:lnTo>
                    <a:pt x="697" y="11744"/>
                  </a:lnTo>
                  <a:lnTo>
                    <a:pt x="646" y="11613"/>
                  </a:lnTo>
                  <a:lnTo>
                    <a:pt x="604" y="11481"/>
                  </a:lnTo>
                  <a:lnTo>
                    <a:pt x="519" y="11131"/>
                  </a:lnTo>
                  <a:lnTo>
                    <a:pt x="451" y="10736"/>
                  </a:lnTo>
                  <a:lnTo>
                    <a:pt x="400" y="10342"/>
                  </a:lnTo>
                  <a:lnTo>
                    <a:pt x="349" y="9904"/>
                  </a:lnTo>
                  <a:lnTo>
                    <a:pt x="315" y="9466"/>
                  </a:lnTo>
                  <a:lnTo>
                    <a:pt x="290" y="8984"/>
                  </a:lnTo>
                  <a:lnTo>
                    <a:pt x="273" y="8502"/>
                  </a:lnTo>
                  <a:lnTo>
                    <a:pt x="264" y="7976"/>
                  </a:lnTo>
                  <a:lnTo>
                    <a:pt x="273" y="7494"/>
                  </a:lnTo>
                  <a:lnTo>
                    <a:pt x="273" y="7318"/>
                  </a:lnTo>
                  <a:lnTo>
                    <a:pt x="264" y="7187"/>
                  </a:lnTo>
                  <a:lnTo>
                    <a:pt x="256" y="7055"/>
                  </a:lnTo>
                  <a:lnTo>
                    <a:pt x="239" y="6968"/>
                  </a:lnTo>
                  <a:lnTo>
                    <a:pt x="205" y="6836"/>
                  </a:lnTo>
                  <a:lnTo>
                    <a:pt x="154" y="6836"/>
                  </a:lnTo>
                  <a:lnTo>
                    <a:pt x="103" y="6880"/>
                  </a:lnTo>
                  <a:lnTo>
                    <a:pt x="60" y="6968"/>
                  </a:lnTo>
                  <a:lnTo>
                    <a:pt x="35" y="7055"/>
                  </a:lnTo>
                  <a:lnTo>
                    <a:pt x="26" y="7187"/>
                  </a:lnTo>
                  <a:lnTo>
                    <a:pt x="9" y="7318"/>
                  </a:lnTo>
                  <a:lnTo>
                    <a:pt x="9" y="7494"/>
                  </a:lnTo>
                  <a:lnTo>
                    <a:pt x="1" y="8151"/>
                  </a:lnTo>
                  <a:lnTo>
                    <a:pt x="9" y="8852"/>
                  </a:lnTo>
                  <a:lnTo>
                    <a:pt x="35" y="9553"/>
                  </a:lnTo>
                  <a:lnTo>
                    <a:pt x="77" y="10211"/>
                  </a:lnTo>
                  <a:lnTo>
                    <a:pt x="137" y="10824"/>
                  </a:lnTo>
                  <a:lnTo>
                    <a:pt x="213" y="11394"/>
                  </a:lnTo>
                  <a:lnTo>
                    <a:pt x="298" y="11919"/>
                  </a:lnTo>
                  <a:lnTo>
                    <a:pt x="400" y="12402"/>
                  </a:lnTo>
                  <a:lnTo>
                    <a:pt x="451" y="12621"/>
                  </a:lnTo>
                  <a:lnTo>
                    <a:pt x="510" y="12796"/>
                  </a:lnTo>
                  <a:lnTo>
                    <a:pt x="578" y="12971"/>
                  </a:lnTo>
                  <a:lnTo>
                    <a:pt x="638" y="13059"/>
                  </a:lnTo>
                  <a:lnTo>
                    <a:pt x="706" y="13146"/>
                  </a:lnTo>
                  <a:lnTo>
                    <a:pt x="774" y="13190"/>
                  </a:lnTo>
                  <a:lnTo>
                    <a:pt x="850" y="13190"/>
                  </a:lnTo>
                  <a:lnTo>
                    <a:pt x="918" y="13146"/>
                  </a:lnTo>
                  <a:lnTo>
                    <a:pt x="977" y="13015"/>
                  </a:lnTo>
                  <a:lnTo>
                    <a:pt x="1028" y="12840"/>
                  </a:lnTo>
                  <a:lnTo>
                    <a:pt x="1079" y="12664"/>
                  </a:lnTo>
                  <a:lnTo>
                    <a:pt x="1122" y="12445"/>
                  </a:lnTo>
                  <a:lnTo>
                    <a:pt x="1164" y="12182"/>
                  </a:lnTo>
                  <a:lnTo>
                    <a:pt x="1198" y="11919"/>
                  </a:lnTo>
                  <a:lnTo>
                    <a:pt x="1224" y="11657"/>
                  </a:lnTo>
                  <a:lnTo>
                    <a:pt x="1249" y="11350"/>
                  </a:lnTo>
                  <a:lnTo>
                    <a:pt x="1300" y="10561"/>
                  </a:lnTo>
                  <a:lnTo>
                    <a:pt x="1326" y="9772"/>
                  </a:lnTo>
                  <a:lnTo>
                    <a:pt x="1342" y="8984"/>
                  </a:lnTo>
                  <a:lnTo>
                    <a:pt x="1342" y="8151"/>
                  </a:lnTo>
                  <a:lnTo>
                    <a:pt x="1326" y="7318"/>
                  </a:lnTo>
                  <a:lnTo>
                    <a:pt x="1309" y="6486"/>
                  </a:lnTo>
                  <a:lnTo>
                    <a:pt x="1283" y="5653"/>
                  </a:lnTo>
                  <a:lnTo>
                    <a:pt x="1258" y="4908"/>
                  </a:lnTo>
                  <a:lnTo>
                    <a:pt x="1224" y="4163"/>
                  </a:lnTo>
                  <a:lnTo>
                    <a:pt x="1181" y="3506"/>
                  </a:lnTo>
                  <a:lnTo>
                    <a:pt x="1122" y="2805"/>
                  </a:lnTo>
                  <a:lnTo>
                    <a:pt x="1062" y="2191"/>
                  </a:lnTo>
                  <a:lnTo>
                    <a:pt x="986" y="1578"/>
                  </a:lnTo>
                  <a:lnTo>
                    <a:pt x="892" y="1052"/>
                  </a:lnTo>
                  <a:lnTo>
                    <a:pt x="791" y="526"/>
                  </a:lnTo>
                  <a:lnTo>
                    <a:pt x="680" y="88"/>
                  </a:lnTo>
                  <a:lnTo>
                    <a:pt x="655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1145;p66">
              <a:extLst>
                <a:ext uri="{FF2B5EF4-FFF2-40B4-BE49-F238E27FC236}">
                  <a16:creationId xmlns:a16="http://schemas.microsoft.com/office/drawing/2014/main" id="{52EA92FD-81BB-420D-AAB1-E527C9312ECE}"/>
                </a:ext>
              </a:extLst>
            </p:cNvPr>
            <p:cNvSpPr/>
            <p:nvPr/>
          </p:nvSpPr>
          <p:spPr>
            <a:xfrm rot="10800000" flipH="1">
              <a:off x="2643452" y="7538855"/>
              <a:ext cx="23502" cy="38180"/>
            </a:xfrm>
            <a:custGeom>
              <a:avLst/>
              <a:gdLst/>
              <a:ahLst/>
              <a:cxnLst/>
              <a:rect l="l" t="t" r="r" b="b"/>
              <a:pathLst>
                <a:path w="2489" h="14024" extrusionOk="0">
                  <a:moveTo>
                    <a:pt x="1571" y="1"/>
                  </a:moveTo>
                  <a:lnTo>
                    <a:pt x="1478" y="45"/>
                  </a:lnTo>
                  <a:lnTo>
                    <a:pt x="1393" y="89"/>
                  </a:lnTo>
                  <a:lnTo>
                    <a:pt x="1300" y="176"/>
                  </a:lnTo>
                  <a:lnTo>
                    <a:pt x="1215" y="264"/>
                  </a:lnTo>
                  <a:lnTo>
                    <a:pt x="1130" y="395"/>
                  </a:lnTo>
                  <a:lnTo>
                    <a:pt x="1045" y="571"/>
                  </a:lnTo>
                  <a:lnTo>
                    <a:pt x="901" y="877"/>
                  </a:lnTo>
                  <a:lnTo>
                    <a:pt x="765" y="1316"/>
                  </a:lnTo>
                  <a:lnTo>
                    <a:pt x="638" y="1798"/>
                  </a:lnTo>
                  <a:lnTo>
                    <a:pt x="519" y="2323"/>
                  </a:lnTo>
                  <a:lnTo>
                    <a:pt x="408" y="2937"/>
                  </a:lnTo>
                  <a:lnTo>
                    <a:pt x="315" y="3550"/>
                  </a:lnTo>
                  <a:lnTo>
                    <a:pt x="238" y="4251"/>
                  </a:lnTo>
                  <a:lnTo>
                    <a:pt x="162" y="4996"/>
                  </a:lnTo>
                  <a:lnTo>
                    <a:pt x="103" y="5741"/>
                  </a:lnTo>
                  <a:lnTo>
                    <a:pt x="60" y="6574"/>
                  </a:lnTo>
                  <a:lnTo>
                    <a:pt x="26" y="7406"/>
                  </a:lnTo>
                  <a:lnTo>
                    <a:pt x="1" y="8283"/>
                  </a:lnTo>
                  <a:lnTo>
                    <a:pt x="1" y="9115"/>
                  </a:lnTo>
                  <a:lnTo>
                    <a:pt x="9" y="9554"/>
                  </a:lnTo>
                  <a:lnTo>
                    <a:pt x="18" y="9992"/>
                  </a:lnTo>
                  <a:lnTo>
                    <a:pt x="35" y="10386"/>
                  </a:lnTo>
                  <a:lnTo>
                    <a:pt x="52" y="10781"/>
                  </a:lnTo>
                  <a:lnTo>
                    <a:pt x="86" y="11175"/>
                  </a:lnTo>
                  <a:lnTo>
                    <a:pt x="111" y="11569"/>
                  </a:lnTo>
                  <a:lnTo>
                    <a:pt x="154" y="11964"/>
                  </a:lnTo>
                  <a:lnTo>
                    <a:pt x="205" y="12314"/>
                  </a:lnTo>
                  <a:lnTo>
                    <a:pt x="264" y="12665"/>
                  </a:lnTo>
                  <a:lnTo>
                    <a:pt x="323" y="12928"/>
                  </a:lnTo>
                  <a:lnTo>
                    <a:pt x="391" y="13191"/>
                  </a:lnTo>
                  <a:lnTo>
                    <a:pt x="459" y="13410"/>
                  </a:lnTo>
                  <a:lnTo>
                    <a:pt x="536" y="13585"/>
                  </a:lnTo>
                  <a:lnTo>
                    <a:pt x="612" y="13760"/>
                  </a:lnTo>
                  <a:lnTo>
                    <a:pt x="697" y="13892"/>
                  </a:lnTo>
                  <a:lnTo>
                    <a:pt x="773" y="13936"/>
                  </a:lnTo>
                  <a:lnTo>
                    <a:pt x="858" y="14023"/>
                  </a:lnTo>
                  <a:lnTo>
                    <a:pt x="1028" y="14023"/>
                  </a:lnTo>
                  <a:lnTo>
                    <a:pt x="1113" y="13979"/>
                  </a:lnTo>
                  <a:lnTo>
                    <a:pt x="1198" y="13892"/>
                  </a:lnTo>
                  <a:lnTo>
                    <a:pt x="1274" y="13804"/>
                  </a:lnTo>
                  <a:lnTo>
                    <a:pt x="1436" y="13541"/>
                  </a:lnTo>
                  <a:lnTo>
                    <a:pt x="1580" y="13147"/>
                  </a:lnTo>
                  <a:lnTo>
                    <a:pt x="1716" y="12709"/>
                  </a:lnTo>
                  <a:lnTo>
                    <a:pt x="1843" y="12183"/>
                  </a:lnTo>
                  <a:lnTo>
                    <a:pt x="1962" y="11569"/>
                  </a:lnTo>
                  <a:lnTo>
                    <a:pt x="2064" y="10912"/>
                  </a:lnTo>
                  <a:lnTo>
                    <a:pt x="2149" y="10211"/>
                  </a:lnTo>
                  <a:lnTo>
                    <a:pt x="2225" y="9466"/>
                  </a:lnTo>
                  <a:lnTo>
                    <a:pt x="2234" y="9203"/>
                  </a:lnTo>
                  <a:lnTo>
                    <a:pt x="2234" y="8940"/>
                  </a:lnTo>
                  <a:lnTo>
                    <a:pt x="2225" y="8809"/>
                  </a:lnTo>
                  <a:lnTo>
                    <a:pt x="2217" y="8677"/>
                  </a:lnTo>
                  <a:lnTo>
                    <a:pt x="2200" y="8590"/>
                  </a:lnTo>
                  <a:lnTo>
                    <a:pt x="2174" y="8502"/>
                  </a:lnTo>
                  <a:lnTo>
                    <a:pt x="2123" y="8414"/>
                  </a:lnTo>
                  <a:lnTo>
                    <a:pt x="2072" y="8414"/>
                  </a:lnTo>
                  <a:lnTo>
                    <a:pt x="2047" y="8458"/>
                  </a:lnTo>
                  <a:lnTo>
                    <a:pt x="2021" y="8546"/>
                  </a:lnTo>
                  <a:lnTo>
                    <a:pt x="2005" y="8633"/>
                  </a:lnTo>
                  <a:lnTo>
                    <a:pt x="1988" y="8765"/>
                  </a:lnTo>
                  <a:lnTo>
                    <a:pt x="1920" y="9466"/>
                  </a:lnTo>
                  <a:lnTo>
                    <a:pt x="1843" y="10123"/>
                  </a:lnTo>
                  <a:lnTo>
                    <a:pt x="1741" y="10737"/>
                  </a:lnTo>
                  <a:lnTo>
                    <a:pt x="1639" y="11263"/>
                  </a:lnTo>
                  <a:lnTo>
                    <a:pt x="1512" y="11745"/>
                  </a:lnTo>
                  <a:lnTo>
                    <a:pt x="1385" y="12139"/>
                  </a:lnTo>
                  <a:lnTo>
                    <a:pt x="1317" y="12270"/>
                  </a:lnTo>
                  <a:lnTo>
                    <a:pt x="1240" y="12402"/>
                  </a:lnTo>
                  <a:lnTo>
                    <a:pt x="1172" y="12533"/>
                  </a:lnTo>
                  <a:lnTo>
                    <a:pt x="1096" y="12621"/>
                  </a:lnTo>
                  <a:lnTo>
                    <a:pt x="1020" y="12665"/>
                  </a:lnTo>
                  <a:lnTo>
                    <a:pt x="875" y="12665"/>
                  </a:lnTo>
                  <a:lnTo>
                    <a:pt x="807" y="12577"/>
                  </a:lnTo>
                  <a:lnTo>
                    <a:pt x="739" y="12533"/>
                  </a:lnTo>
                  <a:lnTo>
                    <a:pt x="680" y="12402"/>
                  </a:lnTo>
                  <a:lnTo>
                    <a:pt x="621" y="12270"/>
                  </a:lnTo>
                  <a:lnTo>
                    <a:pt x="561" y="12095"/>
                  </a:lnTo>
                  <a:lnTo>
                    <a:pt x="510" y="11876"/>
                  </a:lnTo>
                  <a:lnTo>
                    <a:pt x="459" y="11657"/>
                  </a:lnTo>
                  <a:lnTo>
                    <a:pt x="417" y="11394"/>
                  </a:lnTo>
                  <a:lnTo>
                    <a:pt x="383" y="11131"/>
                  </a:lnTo>
                  <a:lnTo>
                    <a:pt x="349" y="10824"/>
                  </a:lnTo>
                  <a:lnTo>
                    <a:pt x="323" y="10474"/>
                  </a:lnTo>
                  <a:lnTo>
                    <a:pt x="298" y="10123"/>
                  </a:lnTo>
                  <a:lnTo>
                    <a:pt x="281" y="9729"/>
                  </a:lnTo>
                  <a:lnTo>
                    <a:pt x="272" y="9072"/>
                  </a:lnTo>
                  <a:lnTo>
                    <a:pt x="272" y="8414"/>
                  </a:lnTo>
                  <a:lnTo>
                    <a:pt x="289" y="7757"/>
                  </a:lnTo>
                  <a:lnTo>
                    <a:pt x="306" y="7100"/>
                  </a:lnTo>
                  <a:lnTo>
                    <a:pt x="340" y="6442"/>
                  </a:lnTo>
                  <a:lnTo>
                    <a:pt x="383" y="5829"/>
                  </a:lnTo>
                  <a:lnTo>
                    <a:pt x="442" y="5215"/>
                  </a:lnTo>
                  <a:lnTo>
                    <a:pt x="502" y="4646"/>
                  </a:lnTo>
                  <a:lnTo>
                    <a:pt x="578" y="4076"/>
                  </a:lnTo>
                  <a:lnTo>
                    <a:pt x="663" y="3550"/>
                  </a:lnTo>
                  <a:lnTo>
                    <a:pt x="756" y="3112"/>
                  </a:lnTo>
                  <a:lnTo>
                    <a:pt x="850" y="2674"/>
                  </a:lnTo>
                  <a:lnTo>
                    <a:pt x="960" y="2323"/>
                  </a:lnTo>
                  <a:lnTo>
                    <a:pt x="1071" y="2017"/>
                  </a:lnTo>
                  <a:lnTo>
                    <a:pt x="1189" y="1798"/>
                  </a:lnTo>
                  <a:lnTo>
                    <a:pt x="1308" y="1578"/>
                  </a:lnTo>
                  <a:lnTo>
                    <a:pt x="1436" y="1447"/>
                  </a:lnTo>
                  <a:lnTo>
                    <a:pt x="1563" y="1403"/>
                  </a:lnTo>
                  <a:lnTo>
                    <a:pt x="1690" y="1403"/>
                  </a:lnTo>
                  <a:lnTo>
                    <a:pt x="1809" y="1447"/>
                  </a:lnTo>
                  <a:lnTo>
                    <a:pt x="1937" y="1578"/>
                  </a:lnTo>
                  <a:lnTo>
                    <a:pt x="2064" y="1798"/>
                  </a:lnTo>
                  <a:lnTo>
                    <a:pt x="2183" y="2060"/>
                  </a:lnTo>
                  <a:lnTo>
                    <a:pt x="2293" y="2411"/>
                  </a:lnTo>
                  <a:lnTo>
                    <a:pt x="2327" y="2455"/>
                  </a:lnTo>
                  <a:lnTo>
                    <a:pt x="2353" y="2499"/>
                  </a:lnTo>
                  <a:lnTo>
                    <a:pt x="2404" y="2499"/>
                  </a:lnTo>
                  <a:lnTo>
                    <a:pt x="2438" y="2367"/>
                  </a:lnTo>
                  <a:lnTo>
                    <a:pt x="2471" y="2192"/>
                  </a:lnTo>
                  <a:lnTo>
                    <a:pt x="2488" y="1929"/>
                  </a:lnTo>
                  <a:lnTo>
                    <a:pt x="2488" y="1666"/>
                  </a:lnTo>
                  <a:lnTo>
                    <a:pt x="2488" y="1535"/>
                  </a:lnTo>
                  <a:lnTo>
                    <a:pt x="2471" y="1403"/>
                  </a:lnTo>
                  <a:lnTo>
                    <a:pt x="2455" y="1316"/>
                  </a:lnTo>
                  <a:lnTo>
                    <a:pt x="2429" y="1228"/>
                  </a:lnTo>
                  <a:lnTo>
                    <a:pt x="2353" y="965"/>
                  </a:lnTo>
                  <a:lnTo>
                    <a:pt x="2276" y="746"/>
                  </a:lnTo>
                  <a:lnTo>
                    <a:pt x="2191" y="571"/>
                  </a:lnTo>
                  <a:lnTo>
                    <a:pt x="2106" y="395"/>
                  </a:lnTo>
                  <a:lnTo>
                    <a:pt x="2021" y="264"/>
                  </a:lnTo>
                  <a:lnTo>
                    <a:pt x="1928" y="176"/>
                  </a:lnTo>
                  <a:lnTo>
                    <a:pt x="1843" y="89"/>
                  </a:lnTo>
                  <a:lnTo>
                    <a:pt x="1750" y="45"/>
                  </a:lnTo>
                  <a:lnTo>
                    <a:pt x="1665" y="1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1146;p66">
              <a:extLst>
                <a:ext uri="{FF2B5EF4-FFF2-40B4-BE49-F238E27FC236}">
                  <a16:creationId xmlns:a16="http://schemas.microsoft.com/office/drawing/2014/main" id="{C803E288-7313-4C94-B46E-766186B73922}"/>
                </a:ext>
              </a:extLst>
            </p:cNvPr>
            <p:cNvSpPr/>
            <p:nvPr/>
          </p:nvSpPr>
          <p:spPr>
            <a:xfrm rot="10800000" flipH="1">
              <a:off x="2683696" y="7152839"/>
              <a:ext cx="2663" cy="82200"/>
            </a:xfrm>
            <a:custGeom>
              <a:avLst/>
              <a:gdLst/>
              <a:ahLst/>
              <a:cxnLst/>
              <a:rect l="l" t="t" r="r" b="b"/>
              <a:pathLst>
                <a:path w="282" h="30193" extrusionOk="0">
                  <a:moveTo>
                    <a:pt x="196" y="1"/>
                  </a:moveTo>
                  <a:lnTo>
                    <a:pt x="179" y="88"/>
                  </a:lnTo>
                  <a:lnTo>
                    <a:pt x="154" y="176"/>
                  </a:lnTo>
                  <a:lnTo>
                    <a:pt x="145" y="308"/>
                  </a:lnTo>
                  <a:lnTo>
                    <a:pt x="86" y="3988"/>
                  </a:lnTo>
                  <a:lnTo>
                    <a:pt x="43" y="7713"/>
                  </a:lnTo>
                  <a:lnTo>
                    <a:pt x="18" y="11394"/>
                  </a:lnTo>
                  <a:lnTo>
                    <a:pt x="1" y="15075"/>
                  </a:lnTo>
                  <a:lnTo>
                    <a:pt x="9" y="18756"/>
                  </a:lnTo>
                  <a:lnTo>
                    <a:pt x="35" y="22480"/>
                  </a:lnTo>
                  <a:lnTo>
                    <a:pt x="86" y="26161"/>
                  </a:lnTo>
                  <a:lnTo>
                    <a:pt x="145" y="29842"/>
                  </a:lnTo>
                  <a:lnTo>
                    <a:pt x="154" y="29974"/>
                  </a:lnTo>
                  <a:lnTo>
                    <a:pt x="171" y="30105"/>
                  </a:lnTo>
                  <a:lnTo>
                    <a:pt x="196" y="30149"/>
                  </a:lnTo>
                  <a:lnTo>
                    <a:pt x="213" y="30193"/>
                  </a:lnTo>
                  <a:lnTo>
                    <a:pt x="239" y="30149"/>
                  </a:lnTo>
                  <a:lnTo>
                    <a:pt x="264" y="30105"/>
                  </a:lnTo>
                  <a:lnTo>
                    <a:pt x="273" y="29974"/>
                  </a:lnTo>
                  <a:lnTo>
                    <a:pt x="281" y="29842"/>
                  </a:lnTo>
                  <a:lnTo>
                    <a:pt x="213" y="26161"/>
                  </a:lnTo>
                  <a:lnTo>
                    <a:pt x="171" y="22480"/>
                  </a:lnTo>
                  <a:lnTo>
                    <a:pt x="145" y="18756"/>
                  </a:lnTo>
                  <a:lnTo>
                    <a:pt x="137" y="15075"/>
                  </a:lnTo>
                  <a:lnTo>
                    <a:pt x="145" y="11394"/>
                  </a:lnTo>
                  <a:lnTo>
                    <a:pt x="179" y="7713"/>
                  </a:lnTo>
                  <a:lnTo>
                    <a:pt x="222" y="3988"/>
                  </a:lnTo>
                  <a:lnTo>
                    <a:pt x="281" y="308"/>
                  </a:lnTo>
                  <a:lnTo>
                    <a:pt x="281" y="176"/>
                  </a:lnTo>
                  <a:lnTo>
                    <a:pt x="264" y="88"/>
                  </a:lnTo>
                  <a:lnTo>
                    <a:pt x="247" y="1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1147;p66">
              <a:extLst>
                <a:ext uri="{FF2B5EF4-FFF2-40B4-BE49-F238E27FC236}">
                  <a16:creationId xmlns:a16="http://schemas.microsoft.com/office/drawing/2014/main" id="{895BD567-A064-4903-9587-60FCA67B9CAD}"/>
                </a:ext>
              </a:extLst>
            </p:cNvPr>
            <p:cNvSpPr/>
            <p:nvPr/>
          </p:nvSpPr>
          <p:spPr>
            <a:xfrm rot="10800000" flipH="1">
              <a:off x="2692439" y="7155344"/>
              <a:ext cx="9867" cy="82200"/>
            </a:xfrm>
            <a:custGeom>
              <a:avLst/>
              <a:gdLst/>
              <a:ahLst/>
              <a:cxnLst/>
              <a:rect l="l" t="t" r="r" b="b"/>
              <a:pathLst>
                <a:path w="1045" h="30193" extrusionOk="0">
                  <a:moveTo>
                    <a:pt x="60" y="1"/>
                  </a:moveTo>
                  <a:lnTo>
                    <a:pt x="43" y="44"/>
                  </a:lnTo>
                  <a:lnTo>
                    <a:pt x="17" y="88"/>
                  </a:lnTo>
                  <a:lnTo>
                    <a:pt x="0" y="220"/>
                  </a:lnTo>
                  <a:lnTo>
                    <a:pt x="0" y="307"/>
                  </a:lnTo>
                  <a:lnTo>
                    <a:pt x="0" y="439"/>
                  </a:lnTo>
                  <a:lnTo>
                    <a:pt x="17" y="570"/>
                  </a:lnTo>
                  <a:lnTo>
                    <a:pt x="77" y="921"/>
                  </a:lnTo>
                  <a:lnTo>
                    <a:pt x="119" y="1315"/>
                  </a:lnTo>
                  <a:lnTo>
                    <a:pt x="153" y="1710"/>
                  </a:lnTo>
                  <a:lnTo>
                    <a:pt x="179" y="2192"/>
                  </a:lnTo>
                  <a:lnTo>
                    <a:pt x="221" y="3112"/>
                  </a:lnTo>
                  <a:lnTo>
                    <a:pt x="255" y="4032"/>
                  </a:lnTo>
                  <a:lnTo>
                    <a:pt x="391" y="7494"/>
                  </a:lnTo>
                  <a:lnTo>
                    <a:pt x="510" y="11087"/>
                  </a:lnTo>
                  <a:lnTo>
                    <a:pt x="620" y="14724"/>
                  </a:lnTo>
                  <a:lnTo>
                    <a:pt x="722" y="18493"/>
                  </a:lnTo>
                  <a:lnTo>
                    <a:pt x="799" y="22261"/>
                  </a:lnTo>
                  <a:lnTo>
                    <a:pt x="867" y="26073"/>
                  </a:lnTo>
                  <a:lnTo>
                    <a:pt x="909" y="29886"/>
                  </a:lnTo>
                  <a:lnTo>
                    <a:pt x="917" y="30017"/>
                  </a:lnTo>
                  <a:lnTo>
                    <a:pt x="934" y="30105"/>
                  </a:lnTo>
                  <a:lnTo>
                    <a:pt x="960" y="30193"/>
                  </a:lnTo>
                  <a:lnTo>
                    <a:pt x="1002" y="30193"/>
                  </a:lnTo>
                  <a:lnTo>
                    <a:pt x="1028" y="30105"/>
                  </a:lnTo>
                  <a:lnTo>
                    <a:pt x="1036" y="30017"/>
                  </a:lnTo>
                  <a:lnTo>
                    <a:pt x="1045" y="29886"/>
                  </a:lnTo>
                  <a:lnTo>
                    <a:pt x="994" y="25898"/>
                  </a:lnTo>
                  <a:lnTo>
                    <a:pt x="926" y="21954"/>
                  </a:lnTo>
                  <a:lnTo>
                    <a:pt x="841" y="18011"/>
                  </a:lnTo>
                  <a:lnTo>
                    <a:pt x="739" y="14111"/>
                  </a:lnTo>
                  <a:lnTo>
                    <a:pt x="612" y="10035"/>
                  </a:lnTo>
                  <a:lnTo>
                    <a:pt x="467" y="6004"/>
                  </a:lnTo>
                  <a:lnTo>
                    <a:pt x="391" y="4032"/>
                  </a:lnTo>
                  <a:lnTo>
                    <a:pt x="306" y="2104"/>
                  </a:lnTo>
                  <a:lnTo>
                    <a:pt x="281" y="1534"/>
                  </a:lnTo>
                  <a:lnTo>
                    <a:pt x="238" y="1008"/>
                  </a:lnTo>
                  <a:lnTo>
                    <a:pt x="213" y="746"/>
                  </a:lnTo>
                  <a:lnTo>
                    <a:pt x="187" y="526"/>
                  </a:lnTo>
                  <a:lnTo>
                    <a:pt x="153" y="307"/>
                  </a:lnTo>
                  <a:lnTo>
                    <a:pt x="111" y="88"/>
                  </a:lnTo>
                  <a:lnTo>
                    <a:pt x="85" y="1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1148;p66">
              <a:extLst>
                <a:ext uri="{FF2B5EF4-FFF2-40B4-BE49-F238E27FC236}">
                  <a16:creationId xmlns:a16="http://schemas.microsoft.com/office/drawing/2014/main" id="{B1114D70-AEBF-4A62-9BF0-F44CF73F2F3D}"/>
                </a:ext>
              </a:extLst>
            </p:cNvPr>
            <p:cNvSpPr/>
            <p:nvPr/>
          </p:nvSpPr>
          <p:spPr>
            <a:xfrm rot="10800000" flipH="1">
              <a:off x="2686349" y="7148902"/>
              <a:ext cx="5222" cy="87210"/>
            </a:xfrm>
            <a:custGeom>
              <a:avLst/>
              <a:gdLst/>
              <a:ahLst/>
              <a:cxnLst/>
              <a:rect l="l" t="t" r="r" b="b"/>
              <a:pathLst>
                <a:path w="553" h="32033" extrusionOk="0">
                  <a:moveTo>
                    <a:pt x="102" y="0"/>
                  </a:moveTo>
                  <a:lnTo>
                    <a:pt x="77" y="44"/>
                  </a:lnTo>
                  <a:lnTo>
                    <a:pt x="51" y="88"/>
                  </a:lnTo>
                  <a:lnTo>
                    <a:pt x="34" y="176"/>
                  </a:lnTo>
                  <a:lnTo>
                    <a:pt x="34" y="351"/>
                  </a:lnTo>
                  <a:lnTo>
                    <a:pt x="9" y="4426"/>
                  </a:lnTo>
                  <a:lnTo>
                    <a:pt x="0" y="8545"/>
                  </a:lnTo>
                  <a:lnTo>
                    <a:pt x="0" y="12664"/>
                  </a:lnTo>
                  <a:lnTo>
                    <a:pt x="17" y="16783"/>
                  </a:lnTo>
                  <a:lnTo>
                    <a:pt x="43" y="20596"/>
                  </a:lnTo>
                  <a:lnTo>
                    <a:pt x="60" y="22480"/>
                  </a:lnTo>
                  <a:lnTo>
                    <a:pt x="94" y="24408"/>
                  </a:lnTo>
                  <a:lnTo>
                    <a:pt x="136" y="26292"/>
                  </a:lnTo>
                  <a:lnTo>
                    <a:pt x="170" y="27213"/>
                  </a:lnTo>
                  <a:lnTo>
                    <a:pt x="204" y="28177"/>
                  </a:lnTo>
                  <a:lnTo>
                    <a:pt x="246" y="29097"/>
                  </a:lnTo>
                  <a:lnTo>
                    <a:pt x="297" y="30017"/>
                  </a:lnTo>
                  <a:lnTo>
                    <a:pt x="348" y="30894"/>
                  </a:lnTo>
                  <a:lnTo>
                    <a:pt x="416" y="31814"/>
                  </a:lnTo>
                  <a:lnTo>
                    <a:pt x="433" y="31945"/>
                  </a:lnTo>
                  <a:lnTo>
                    <a:pt x="450" y="31989"/>
                  </a:lnTo>
                  <a:lnTo>
                    <a:pt x="476" y="32033"/>
                  </a:lnTo>
                  <a:lnTo>
                    <a:pt x="501" y="32033"/>
                  </a:lnTo>
                  <a:lnTo>
                    <a:pt x="527" y="31989"/>
                  </a:lnTo>
                  <a:lnTo>
                    <a:pt x="544" y="31901"/>
                  </a:lnTo>
                  <a:lnTo>
                    <a:pt x="552" y="31770"/>
                  </a:lnTo>
                  <a:lnTo>
                    <a:pt x="544" y="31638"/>
                  </a:lnTo>
                  <a:lnTo>
                    <a:pt x="484" y="30718"/>
                  </a:lnTo>
                  <a:lnTo>
                    <a:pt x="425" y="29798"/>
                  </a:lnTo>
                  <a:lnTo>
                    <a:pt x="374" y="28878"/>
                  </a:lnTo>
                  <a:lnTo>
                    <a:pt x="331" y="27914"/>
                  </a:lnTo>
                  <a:lnTo>
                    <a:pt x="297" y="26950"/>
                  </a:lnTo>
                  <a:lnTo>
                    <a:pt x="263" y="26029"/>
                  </a:lnTo>
                  <a:lnTo>
                    <a:pt x="221" y="24101"/>
                  </a:lnTo>
                  <a:lnTo>
                    <a:pt x="187" y="22130"/>
                  </a:lnTo>
                  <a:lnTo>
                    <a:pt x="170" y="20201"/>
                  </a:lnTo>
                  <a:lnTo>
                    <a:pt x="153" y="16345"/>
                  </a:lnTo>
                  <a:lnTo>
                    <a:pt x="136" y="12314"/>
                  </a:lnTo>
                  <a:lnTo>
                    <a:pt x="136" y="8326"/>
                  </a:lnTo>
                  <a:lnTo>
                    <a:pt x="145" y="4339"/>
                  </a:lnTo>
                  <a:lnTo>
                    <a:pt x="162" y="351"/>
                  </a:lnTo>
                  <a:lnTo>
                    <a:pt x="162" y="176"/>
                  </a:lnTo>
                  <a:lnTo>
                    <a:pt x="145" y="88"/>
                  </a:lnTo>
                  <a:lnTo>
                    <a:pt x="128" y="44"/>
                  </a:lnTo>
                  <a:lnTo>
                    <a:pt x="102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1149;p66">
              <a:extLst>
                <a:ext uri="{FF2B5EF4-FFF2-40B4-BE49-F238E27FC236}">
                  <a16:creationId xmlns:a16="http://schemas.microsoft.com/office/drawing/2014/main" id="{42B521FE-3B78-4087-91E8-A6445300C945}"/>
                </a:ext>
              </a:extLst>
            </p:cNvPr>
            <p:cNvSpPr/>
            <p:nvPr/>
          </p:nvSpPr>
          <p:spPr>
            <a:xfrm rot="10800000" flipH="1">
              <a:off x="2636322" y="7175386"/>
              <a:ext cx="44899" cy="59056"/>
            </a:xfrm>
            <a:custGeom>
              <a:avLst/>
              <a:gdLst/>
              <a:ahLst/>
              <a:cxnLst/>
              <a:rect l="l" t="t" r="r" b="b"/>
              <a:pathLst>
                <a:path w="4755" h="21692" extrusionOk="0">
                  <a:moveTo>
                    <a:pt x="4695" y="1"/>
                  </a:moveTo>
                  <a:lnTo>
                    <a:pt x="4670" y="45"/>
                  </a:lnTo>
                  <a:lnTo>
                    <a:pt x="4644" y="132"/>
                  </a:lnTo>
                  <a:lnTo>
                    <a:pt x="4407" y="1666"/>
                  </a:lnTo>
                  <a:lnTo>
                    <a:pt x="4160" y="3200"/>
                  </a:lnTo>
                  <a:lnTo>
                    <a:pt x="3906" y="4690"/>
                  </a:lnTo>
                  <a:lnTo>
                    <a:pt x="3643" y="6136"/>
                  </a:lnTo>
                  <a:lnTo>
                    <a:pt x="3379" y="7582"/>
                  </a:lnTo>
                  <a:lnTo>
                    <a:pt x="3116" y="8984"/>
                  </a:lnTo>
                  <a:lnTo>
                    <a:pt x="2836" y="10386"/>
                  </a:lnTo>
                  <a:lnTo>
                    <a:pt x="2564" y="11745"/>
                  </a:lnTo>
                  <a:lnTo>
                    <a:pt x="2276" y="13103"/>
                  </a:lnTo>
                  <a:lnTo>
                    <a:pt x="1978" y="14418"/>
                  </a:lnTo>
                  <a:lnTo>
                    <a:pt x="1681" y="15732"/>
                  </a:lnTo>
                  <a:lnTo>
                    <a:pt x="1384" y="17003"/>
                  </a:lnTo>
                  <a:lnTo>
                    <a:pt x="1078" y="18230"/>
                  </a:lnTo>
                  <a:lnTo>
                    <a:pt x="917" y="18844"/>
                  </a:lnTo>
                  <a:lnTo>
                    <a:pt x="756" y="19369"/>
                  </a:lnTo>
                  <a:lnTo>
                    <a:pt x="586" y="19895"/>
                  </a:lnTo>
                  <a:lnTo>
                    <a:pt x="416" y="20333"/>
                  </a:lnTo>
                  <a:lnTo>
                    <a:pt x="238" y="20728"/>
                  </a:lnTo>
                  <a:lnTo>
                    <a:pt x="51" y="21034"/>
                  </a:lnTo>
                  <a:lnTo>
                    <a:pt x="26" y="21078"/>
                  </a:lnTo>
                  <a:lnTo>
                    <a:pt x="9" y="21210"/>
                  </a:lnTo>
                  <a:lnTo>
                    <a:pt x="0" y="21297"/>
                  </a:lnTo>
                  <a:lnTo>
                    <a:pt x="0" y="21429"/>
                  </a:lnTo>
                  <a:lnTo>
                    <a:pt x="17" y="21560"/>
                  </a:lnTo>
                  <a:lnTo>
                    <a:pt x="34" y="21648"/>
                  </a:lnTo>
                  <a:lnTo>
                    <a:pt x="60" y="21692"/>
                  </a:lnTo>
                  <a:lnTo>
                    <a:pt x="85" y="21692"/>
                  </a:lnTo>
                  <a:lnTo>
                    <a:pt x="255" y="21429"/>
                  </a:lnTo>
                  <a:lnTo>
                    <a:pt x="425" y="21078"/>
                  </a:lnTo>
                  <a:lnTo>
                    <a:pt x="586" y="20684"/>
                  </a:lnTo>
                  <a:lnTo>
                    <a:pt x="739" y="20246"/>
                  </a:lnTo>
                  <a:lnTo>
                    <a:pt x="892" y="19764"/>
                  </a:lnTo>
                  <a:lnTo>
                    <a:pt x="1036" y="19238"/>
                  </a:lnTo>
                  <a:lnTo>
                    <a:pt x="1325" y="18142"/>
                  </a:lnTo>
                  <a:lnTo>
                    <a:pt x="1630" y="16828"/>
                  </a:lnTo>
                  <a:lnTo>
                    <a:pt x="1936" y="15513"/>
                  </a:lnTo>
                  <a:lnTo>
                    <a:pt x="2242" y="14199"/>
                  </a:lnTo>
                  <a:lnTo>
                    <a:pt x="2539" y="12796"/>
                  </a:lnTo>
                  <a:lnTo>
                    <a:pt x="2836" y="11394"/>
                  </a:lnTo>
                  <a:lnTo>
                    <a:pt x="3125" y="9904"/>
                  </a:lnTo>
                  <a:lnTo>
                    <a:pt x="3405" y="8458"/>
                  </a:lnTo>
                  <a:lnTo>
                    <a:pt x="3685" y="6924"/>
                  </a:lnTo>
                  <a:lnTo>
                    <a:pt x="3957" y="5391"/>
                  </a:lnTo>
                  <a:lnTo>
                    <a:pt x="4228" y="3813"/>
                  </a:lnTo>
                  <a:lnTo>
                    <a:pt x="4483" y="2236"/>
                  </a:lnTo>
                  <a:lnTo>
                    <a:pt x="4738" y="614"/>
                  </a:lnTo>
                  <a:lnTo>
                    <a:pt x="4755" y="483"/>
                  </a:lnTo>
                  <a:lnTo>
                    <a:pt x="4755" y="351"/>
                  </a:lnTo>
                  <a:lnTo>
                    <a:pt x="4746" y="220"/>
                  </a:lnTo>
                  <a:lnTo>
                    <a:pt x="4738" y="132"/>
                  </a:lnTo>
                  <a:lnTo>
                    <a:pt x="4712" y="45"/>
                  </a:lnTo>
                  <a:lnTo>
                    <a:pt x="4695" y="1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1150;p66">
              <a:extLst>
                <a:ext uri="{FF2B5EF4-FFF2-40B4-BE49-F238E27FC236}">
                  <a16:creationId xmlns:a16="http://schemas.microsoft.com/office/drawing/2014/main" id="{849755C0-D657-4E42-96A9-C9177340BD92}"/>
                </a:ext>
              </a:extLst>
            </p:cNvPr>
            <p:cNvSpPr/>
            <p:nvPr/>
          </p:nvSpPr>
          <p:spPr>
            <a:xfrm rot="10800000" flipH="1">
              <a:off x="2656123" y="7161541"/>
              <a:ext cx="21737" cy="46767"/>
            </a:xfrm>
            <a:custGeom>
              <a:avLst/>
              <a:gdLst/>
              <a:ahLst/>
              <a:cxnLst/>
              <a:rect l="l" t="t" r="r" b="b"/>
              <a:pathLst>
                <a:path w="2302" h="17178" extrusionOk="0">
                  <a:moveTo>
                    <a:pt x="2216" y="0"/>
                  </a:moveTo>
                  <a:lnTo>
                    <a:pt x="2199" y="44"/>
                  </a:lnTo>
                  <a:lnTo>
                    <a:pt x="2182" y="176"/>
                  </a:lnTo>
                  <a:lnTo>
                    <a:pt x="1953" y="2367"/>
                  </a:lnTo>
                  <a:lnTo>
                    <a:pt x="1724" y="4558"/>
                  </a:lnTo>
                  <a:lnTo>
                    <a:pt x="1469" y="6661"/>
                  </a:lnTo>
                  <a:lnTo>
                    <a:pt x="1206" y="8764"/>
                  </a:lnTo>
                  <a:lnTo>
                    <a:pt x="926" y="10780"/>
                  </a:lnTo>
                  <a:lnTo>
                    <a:pt x="637" y="12752"/>
                  </a:lnTo>
                  <a:lnTo>
                    <a:pt x="331" y="14724"/>
                  </a:lnTo>
                  <a:lnTo>
                    <a:pt x="17" y="16608"/>
                  </a:lnTo>
                  <a:lnTo>
                    <a:pt x="9" y="16740"/>
                  </a:lnTo>
                  <a:lnTo>
                    <a:pt x="0" y="16871"/>
                  </a:lnTo>
                  <a:lnTo>
                    <a:pt x="9" y="17003"/>
                  </a:lnTo>
                  <a:lnTo>
                    <a:pt x="26" y="17090"/>
                  </a:lnTo>
                  <a:lnTo>
                    <a:pt x="43" y="17178"/>
                  </a:lnTo>
                  <a:lnTo>
                    <a:pt x="94" y="17178"/>
                  </a:lnTo>
                  <a:lnTo>
                    <a:pt x="111" y="17090"/>
                  </a:lnTo>
                  <a:lnTo>
                    <a:pt x="433" y="15162"/>
                  </a:lnTo>
                  <a:lnTo>
                    <a:pt x="739" y="13234"/>
                  </a:lnTo>
                  <a:lnTo>
                    <a:pt x="1028" y="11218"/>
                  </a:lnTo>
                  <a:lnTo>
                    <a:pt x="1308" y="9159"/>
                  </a:lnTo>
                  <a:lnTo>
                    <a:pt x="1579" y="7056"/>
                  </a:lnTo>
                  <a:lnTo>
                    <a:pt x="1834" y="4908"/>
                  </a:lnTo>
                  <a:lnTo>
                    <a:pt x="2072" y="2717"/>
                  </a:lnTo>
                  <a:lnTo>
                    <a:pt x="2293" y="526"/>
                  </a:lnTo>
                  <a:lnTo>
                    <a:pt x="2301" y="351"/>
                  </a:lnTo>
                  <a:lnTo>
                    <a:pt x="2301" y="220"/>
                  </a:lnTo>
                  <a:lnTo>
                    <a:pt x="2284" y="132"/>
                  </a:lnTo>
                  <a:lnTo>
                    <a:pt x="2267" y="44"/>
                  </a:lnTo>
                  <a:lnTo>
                    <a:pt x="2242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1151;p66">
              <a:extLst>
                <a:ext uri="{FF2B5EF4-FFF2-40B4-BE49-F238E27FC236}">
                  <a16:creationId xmlns:a16="http://schemas.microsoft.com/office/drawing/2014/main" id="{59E0C05A-6A10-4A31-B9EA-37B65BDF0EB2}"/>
                </a:ext>
              </a:extLst>
            </p:cNvPr>
            <p:cNvSpPr/>
            <p:nvPr/>
          </p:nvSpPr>
          <p:spPr>
            <a:xfrm rot="10800000" flipH="1">
              <a:off x="2642007" y="7163096"/>
              <a:ext cx="38658" cy="69554"/>
            </a:xfrm>
            <a:custGeom>
              <a:avLst/>
              <a:gdLst/>
              <a:ahLst/>
              <a:cxnLst/>
              <a:rect l="l" t="t" r="r" b="b"/>
              <a:pathLst>
                <a:path w="4094" h="25548" extrusionOk="0">
                  <a:moveTo>
                    <a:pt x="4017" y="0"/>
                  </a:moveTo>
                  <a:lnTo>
                    <a:pt x="3991" y="44"/>
                  </a:lnTo>
                  <a:lnTo>
                    <a:pt x="3974" y="176"/>
                  </a:lnTo>
                  <a:lnTo>
                    <a:pt x="3771" y="1884"/>
                  </a:lnTo>
                  <a:lnTo>
                    <a:pt x="3567" y="3593"/>
                  </a:lnTo>
                  <a:lnTo>
                    <a:pt x="3355" y="5302"/>
                  </a:lnTo>
                  <a:lnTo>
                    <a:pt x="3134" y="6968"/>
                  </a:lnTo>
                  <a:lnTo>
                    <a:pt x="2905" y="8589"/>
                  </a:lnTo>
                  <a:lnTo>
                    <a:pt x="2675" y="10210"/>
                  </a:lnTo>
                  <a:lnTo>
                    <a:pt x="2438" y="11832"/>
                  </a:lnTo>
                  <a:lnTo>
                    <a:pt x="2191" y="13365"/>
                  </a:lnTo>
                  <a:lnTo>
                    <a:pt x="1937" y="14943"/>
                  </a:lnTo>
                  <a:lnTo>
                    <a:pt x="1682" y="16433"/>
                  </a:lnTo>
                  <a:lnTo>
                    <a:pt x="1419" y="17923"/>
                  </a:lnTo>
                  <a:lnTo>
                    <a:pt x="1156" y="19369"/>
                  </a:lnTo>
                  <a:lnTo>
                    <a:pt x="875" y="20815"/>
                  </a:lnTo>
                  <a:lnTo>
                    <a:pt x="595" y="22217"/>
                  </a:lnTo>
                  <a:lnTo>
                    <a:pt x="315" y="23619"/>
                  </a:lnTo>
                  <a:lnTo>
                    <a:pt x="26" y="24978"/>
                  </a:lnTo>
                  <a:lnTo>
                    <a:pt x="9" y="25065"/>
                  </a:lnTo>
                  <a:lnTo>
                    <a:pt x="1" y="25197"/>
                  </a:lnTo>
                  <a:lnTo>
                    <a:pt x="9" y="25328"/>
                  </a:lnTo>
                  <a:lnTo>
                    <a:pt x="26" y="25416"/>
                  </a:lnTo>
                  <a:lnTo>
                    <a:pt x="43" y="25503"/>
                  </a:lnTo>
                  <a:lnTo>
                    <a:pt x="69" y="25547"/>
                  </a:lnTo>
                  <a:lnTo>
                    <a:pt x="94" y="25547"/>
                  </a:lnTo>
                  <a:lnTo>
                    <a:pt x="120" y="25460"/>
                  </a:lnTo>
                  <a:lnTo>
                    <a:pt x="408" y="24101"/>
                  </a:lnTo>
                  <a:lnTo>
                    <a:pt x="697" y="22699"/>
                  </a:lnTo>
                  <a:lnTo>
                    <a:pt x="977" y="21297"/>
                  </a:lnTo>
                  <a:lnTo>
                    <a:pt x="1249" y="19851"/>
                  </a:lnTo>
                  <a:lnTo>
                    <a:pt x="1521" y="18361"/>
                  </a:lnTo>
                  <a:lnTo>
                    <a:pt x="1784" y="16871"/>
                  </a:lnTo>
                  <a:lnTo>
                    <a:pt x="2047" y="15337"/>
                  </a:lnTo>
                  <a:lnTo>
                    <a:pt x="2293" y="13804"/>
                  </a:lnTo>
                  <a:lnTo>
                    <a:pt x="2540" y="12226"/>
                  </a:lnTo>
                  <a:lnTo>
                    <a:pt x="2777" y="10605"/>
                  </a:lnTo>
                  <a:lnTo>
                    <a:pt x="3015" y="8983"/>
                  </a:lnTo>
                  <a:lnTo>
                    <a:pt x="3244" y="7362"/>
                  </a:lnTo>
                  <a:lnTo>
                    <a:pt x="3465" y="5697"/>
                  </a:lnTo>
                  <a:lnTo>
                    <a:pt x="3677" y="3988"/>
                  </a:lnTo>
                  <a:lnTo>
                    <a:pt x="3890" y="2279"/>
                  </a:lnTo>
                  <a:lnTo>
                    <a:pt x="4085" y="526"/>
                  </a:lnTo>
                  <a:lnTo>
                    <a:pt x="4093" y="395"/>
                  </a:lnTo>
                  <a:lnTo>
                    <a:pt x="4093" y="263"/>
                  </a:lnTo>
                  <a:lnTo>
                    <a:pt x="4085" y="132"/>
                  </a:lnTo>
                  <a:lnTo>
                    <a:pt x="4059" y="44"/>
                  </a:lnTo>
                  <a:lnTo>
                    <a:pt x="4042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1152;p66">
              <a:extLst>
                <a:ext uri="{FF2B5EF4-FFF2-40B4-BE49-F238E27FC236}">
                  <a16:creationId xmlns:a16="http://schemas.microsoft.com/office/drawing/2014/main" id="{56B82D6B-EEBD-47E8-BB1D-B427C9BB16D1}"/>
                </a:ext>
              </a:extLst>
            </p:cNvPr>
            <p:cNvSpPr/>
            <p:nvPr/>
          </p:nvSpPr>
          <p:spPr>
            <a:xfrm rot="10800000" flipH="1">
              <a:off x="2694923" y="7172403"/>
              <a:ext cx="35929" cy="66454"/>
            </a:xfrm>
            <a:custGeom>
              <a:avLst/>
              <a:gdLst/>
              <a:ahLst/>
              <a:cxnLst/>
              <a:rect l="l" t="t" r="r" b="b"/>
              <a:pathLst>
                <a:path w="3805" h="24409" extrusionOk="0">
                  <a:moveTo>
                    <a:pt x="60" y="1"/>
                  </a:moveTo>
                  <a:lnTo>
                    <a:pt x="43" y="44"/>
                  </a:lnTo>
                  <a:lnTo>
                    <a:pt x="18" y="132"/>
                  </a:lnTo>
                  <a:lnTo>
                    <a:pt x="9" y="264"/>
                  </a:lnTo>
                  <a:lnTo>
                    <a:pt x="1" y="395"/>
                  </a:lnTo>
                  <a:lnTo>
                    <a:pt x="9" y="526"/>
                  </a:lnTo>
                  <a:lnTo>
                    <a:pt x="187" y="2235"/>
                  </a:lnTo>
                  <a:lnTo>
                    <a:pt x="357" y="3944"/>
                  </a:lnTo>
                  <a:lnTo>
                    <a:pt x="544" y="5610"/>
                  </a:lnTo>
                  <a:lnTo>
                    <a:pt x="731" y="7275"/>
                  </a:lnTo>
                  <a:lnTo>
                    <a:pt x="935" y="8896"/>
                  </a:lnTo>
                  <a:lnTo>
                    <a:pt x="1138" y="10517"/>
                  </a:lnTo>
                  <a:lnTo>
                    <a:pt x="1351" y="12095"/>
                  </a:lnTo>
                  <a:lnTo>
                    <a:pt x="1571" y="13672"/>
                  </a:lnTo>
                  <a:lnTo>
                    <a:pt x="1801" y="15162"/>
                  </a:lnTo>
                  <a:lnTo>
                    <a:pt x="2038" y="16652"/>
                  </a:lnTo>
                  <a:lnTo>
                    <a:pt x="2293" y="18054"/>
                  </a:lnTo>
                  <a:lnTo>
                    <a:pt x="2556" y="19413"/>
                  </a:lnTo>
                  <a:lnTo>
                    <a:pt x="2820" y="20727"/>
                  </a:lnTo>
                  <a:lnTo>
                    <a:pt x="3108" y="21998"/>
                  </a:lnTo>
                  <a:lnTo>
                    <a:pt x="3397" y="23181"/>
                  </a:lnTo>
                  <a:lnTo>
                    <a:pt x="3703" y="24321"/>
                  </a:lnTo>
                  <a:lnTo>
                    <a:pt x="3728" y="24408"/>
                  </a:lnTo>
                  <a:lnTo>
                    <a:pt x="3754" y="24364"/>
                  </a:lnTo>
                  <a:lnTo>
                    <a:pt x="3779" y="24321"/>
                  </a:lnTo>
                  <a:lnTo>
                    <a:pt x="3796" y="24233"/>
                  </a:lnTo>
                  <a:lnTo>
                    <a:pt x="3804" y="24102"/>
                  </a:lnTo>
                  <a:lnTo>
                    <a:pt x="3804" y="23970"/>
                  </a:lnTo>
                  <a:lnTo>
                    <a:pt x="3796" y="23839"/>
                  </a:lnTo>
                  <a:lnTo>
                    <a:pt x="3770" y="23751"/>
                  </a:lnTo>
                  <a:lnTo>
                    <a:pt x="3473" y="22612"/>
                  </a:lnTo>
                  <a:lnTo>
                    <a:pt x="3176" y="21429"/>
                  </a:lnTo>
                  <a:lnTo>
                    <a:pt x="2904" y="20202"/>
                  </a:lnTo>
                  <a:lnTo>
                    <a:pt x="2633" y="18887"/>
                  </a:lnTo>
                  <a:lnTo>
                    <a:pt x="2378" y="17529"/>
                  </a:lnTo>
                  <a:lnTo>
                    <a:pt x="2132" y="16126"/>
                  </a:lnTo>
                  <a:lnTo>
                    <a:pt x="1894" y="14680"/>
                  </a:lnTo>
                  <a:lnTo>
                    <a:pt x="1665" y="13147"/>
                  </a:lnTo>
                  <a:lnTo>
                    <a:pt x="1444" y="11613"/>
                  </a:lnTo>
                  <a:lnTo>
                    <a:pt x="1240" y="10079"/>
                  </a:lnTo>
                  <a:lnTo>
                    <a:pt x="1037" y="8458"/>
                  </a:lnTo>
                  <a:lnTo>
                    <a:pt x="841" y="6837"/>
                  </a:lnTo>
                  <a:lnTo>
                    <a:pt x="654" y="5215"/>
                  </a:lnTo>
                  <a:lnTo>
                    <a:pt x="468" y="3550"/>
                  </a:lnTo>
                  <a:lnTo>
                    <a:pt x="298" y="1841"/>
                  </a:lnTo>
                  <a:lnTo>
                    <a:pt x="128" y="176"/>
                  </a:lnTo>
                  <a:lnTo>
                    <a:pt x="111" y="44"/>
                  </a:lnTo>
                  <a:lnTo>
                    <a:pt x="86" y="1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1153;p66">
              <a:extLst>
                <a:ext uri="{FF2B5EF4-FFF2-40B4-BE49-F238E27FC236}">
                  <a16:creationId xmlns:a16="http://schemas.microsoft.com/office/drawing/2014/main" id="{D097DBD3-E81A-4306-ADE7-68B03E1A240E}"/>
                </a:ext>
              </a:extLst>
            </p:cNvPr>
            <p:cNvSpPr/>
            <p:nvPr/>
          </p:nvSpPr>
          <p:spPr>
            <a:xfrm rot="10800000" flipH="1">
              <a:off x="2697085" y="7176221"/>
              <a:ext cx="49318" cy="64305"/>
            </a:xfrm>
            <a:custGeom>
              <a:avLst/>
              <a:gdLst/>
              <a:ahLst/>
              <a:cxnLst/>
              <a:rect l="l" t="t" r="r" b="b"/>
              <a:pathLst>
                <a:path w="5223" h="23620" extrusionOk="0">
                  <a:moveTo>
                    <a:pt x="60" y="0"/>
                  </a:moveTo>
                  <a:lnTo>
                    <a:pt x="43" y="44"/>
                  </a:lnTo>
                  <a:lnTo>
                    <a:pt x="18" y="132"/>
                  </a:lnTo>
                  <a:lnTo>
                    <a:pt x="1" y="219"/>
                  </a:lnTo>
                  <a:lnTo>
                    <a:pt x="1" y="351"/>
                  </a:lnTo>
                  <a:lnTo>
                    <a:pt x="1" y="482"/>
                  </a:lnTo>
                  <a:lnTo>
                    <a:pt x="9" y="614"/>
                  </a:lnTo>
                  <a:lnTo>
                    <a:pt x="281" y="2323"/>
                  </a:lnTo>
                  <a:lnTo>
                    <a:pt x="561" y="3988"/>
                  </a:lnTo>
                  <a:lnTo>
                    <a:pt x="841" y="5653"/>
                  </a:lnTo>
                  <a:lnTo>
                    <a:pt x="1130" y="7274"/>
                  </a:lnTo>
                  <a:lnTo>
                    <a:pt x="1427" y="8852"/>
                  </a:lnTo>
                  <a:lnTo>
                    <a:pt x="1725" y="10429"/>
                  </a:lnTo>
                  <a:lnTo>
                    <a:pt x="2030" y="11963"/>
                  </a:lnTo>
                  <a:lnTo>
                    <a:pt x="2344" y="13453"/>
                  </a:lnTo>
                  <a:lnTo>
                    <a:pt x="2658" y="14943"/>
                  </a:lnTo>
                  <a:lnTo>
                    <a:pt x="2990" y="16345"/>
                  </a:lnTo>
                  <a:lnTo>
                    <a:pt x="3321" y="17703"/>
                  </a:lnTo>
                  <a:lnTo>
                    <a:pt x="3660" y="18974"/>
                  </a:lnTo>
                  <a:lnTo>
                    <a:pt x="4017" y="20245"/>
                  </a:lnTo>
                  <a:lnTo>
                    <a:pt x="4374" y="21428"/>
                  </a:lnTo>
                  <a:lnTo>
                    <a:pt x="4739" y="22524"/>
                  </a:lnTo>
                  <a:lnTo>
                    <a:pt x="5121" y="23575"/>
                  </a:lnTo>
                  <a:lnTo>
                    <a:pt x="5146" y="23619"/>
                  </a:lnTo>
                  <a:lnTo>
                    <a:pt x="5172" y="23619"/>
                  </a:lnTo>
                  <a:lnTo>
                    <a:pt x="5197" y="23531"/>
                  </a:lnTo>
                  <a:lnTo>
                    <a:pt x="5214" y="23444"/>
                  </a:lnTo>
                  <a:lnTo>
                    <a:pt x="5223" y="23312"/>
                  </a:lnTo>
                  <a:lnTo>
                    <a:pt x="5223" y="23181"/>
                  </a:lnTo>
                  <a:lnTo>
                    <a:pt x="5214" y="23093"/>
                  </a:lnTo>
                  <a:lnTo>
                    <a:pt x="5189" y="23006"/>
                  </a:lnTo>
                  <a:lnTo>
                    <a:pt x="4815" y="21954"/>
                  </a:lnTo>
                  <a:lnTo>
                    <a:pt x="4441" y="20815"/>
                  </a:lnTo>
                  <a:lnTo>
                    <a:pt x="4085" y="19675"/>
                  </a:lnTo>
                  <a:lnTo>
                    <a:pt x="3737" y="18404"/>
                  </a:lnTo>
                  <a:lnTo>
                    <a:pt x="3397" y="17134"/>
                  </a:lnTo>
                  <a:lnTo>
                    <a:pt x="3066" y="15775"/>
                  </a:lnTo>
                  <a:lnTo>
                    <a:pt x="2743" y="14373"/>
                  </a:lnTo>
                  <a:lnTo>
                    <a:pt x="2421" y="12927"/>
                  </a:lnTo>
                  <a:lnTo>
                    <a:pt x="2115" y="11437"/>
                  </a:lnTo>
                  <a:lnTo>
                    <a:pt x="1809" y="9903"/>
                  </a:lnTo>
                  <a:lnTo>
                    <a:pt x="1512" y="8326"/>
                  </a:lnTo>
                  <a:lnTo>
                    <a:pt x="1224" y="6748"/>
                  </a:lnTo>
                  <a:lnTo>
                    <a:pt x="935" y="5127"/>
                  </a:lnTo>
                  <a:lnTo>
                    <a:pt x="655" y="3462"/>
                  </a:lnTo>
                  <a:lnTo>
                    <a:pt x="375" y="1797"/>
                  </a:lnTo>
                  <a:lnTo>
                    <a:pt x="111" y="132"/>
                  </a:lnTo>
                  <a:lnTo>
                    <a:pt x="86" y="44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1154;p66">
              <a:extLst>
                <a:ext uri="{FF2B5EF4-FFF2-40B4-BE49-F238E27FC236}">
                  <a16:creationId xmlns:a16="http://schemas.microsoft.com/office/drawing/2014/main" id="{93ACF14C-72FA-4CCE-808E-A53CFB1A6E5D}"/>
                </a:ext>
              </a:extLst>
            </p:cNvPr>
            <p:cNvSpPr/>
            <p:nvPr/>
          </p:nvSpPr>
          <p:spPr>
            <a:xfrm rot="10800000" flipH="1">
              <a:off x="2613066" y="7207240"/>
              <a:ext cx="66315" cy="31377"/>
            </a:xfrm>
            <a:custGeom>
              <a:avLst/>
              <a:gdLst/>
              <a:ahLst/>
              <a:cxnLst/>
              <a:rect l="l" t="t" r="r" b="b"/>
              <a:pathLst>
                <a:path w="7023" h="11525" extrusionOk="0">
                  <a:moveTo>
                    <a:pt x="6955" y="0"/>
                  </a:moveTo>
                  <a:lnTo>
                    <a:pt x="6929" y="44"/>
                  </a:lnTo>
                  <a:lnTo>
                    <a:pt x="6547" y="1402"/>
                  </a:lnTo>
                  <a:lnTo>
                    <a:pt x="6156" y="2673"/>
                  </a:lnTo>
                  <a:lnTo>
                    <a:pt x="5766" y="3944"/>
                  </a:lnTo>
                  <a:lnTo>
                    <a:pt x="5367" y="5171"/>
                  </a:lnTo>
                  <a:lnTo>
                    <a:pt x="4968" y="6266"/>
                  </a:lnTo>
                  <a:lnTo>
                    <a:pt x="4756" y="6792"/>
                  </a:lnTo>
                  <a:lnTo>
                    <a:pt x="4552" y="7318"/>
                  </a:lnTo>
                  <a:lnTo>
                    <a:pt x="4339" y="7756"/>
                  </a:lnTo>
                  <a:lnTo>
                    <a:pt x="4127" y="8195"/>
                  </a:lnTo>
                  <a:lnTo>
                    <a:pt x="3906" y="8633"/>
                  </a:lnTo>
                  <a:lnTo>
                    <a:pt x="3686" y="8983"/>
                  </a:lnTo>
                  <a:lnTo>
                    <a:pt x="3465" y="9334"/>
                  </a:lnTo>
                  <a:lnTo>
                    <a:pt x="3244" y="9641"/>
                  </a:lnTo>
                  <a:lnTo>
                    <a:pt x="3023" y="9904"/>
                  </a:lnTo>
                  <a:lnTo>
                    <a:pt x="2803" y="10123"/>
                  </a:lnTo>
                  <a:lnTo>
                    <a:pt x="2582" y="10342"/>
                  </a:lnTo>
                  <a:lnTo>
                    <a:pt x="2353" y="10473"/>
                  </a:lnTo>
                  <a:lnTo>
                    <a:pt x="2132" y="10648"/>
                  </a:lnTo>
                  <a:lnTo>
                    <a:pt x="1903" y="10736"/>
                  </a:lnTo>
                  <a:lnTo>
                    <a:pt x="1673" y="10780"/>
                  </a:lnTo>
                  <a:lnTo>
                    <a:pt x="1453" y="10824"/>
                  </a:lnTo>
                  <a:lnTo>
                    <a:pt x="994" y="10824"/>
                  </a:lnTo>
                  <a:lnTo>
                    <a:pt x="765" y="10736"/>
                  </a:lnTo>
                  <a:lnTo>
                    <a:pt x="544" y="10648"/>
                  </a:lnTo>
                  <a:lnTo>
                    <a:pt x="315" y="10517"/>
                  </a:lnTo>
                  <a:lnTo>
                    <a:pt x="86" y="10386"/>
                  </a:lnTo>
                  <a:lnTo>
                    <a:pt x="60" y="10386"/>
                  </a:lnTo>
                  <a:lnTo>
                    <a:pt x="35" y="10429"/>
                  </a:lnTo>
                  <a:lnTo>
                    <a:pt x="18" y="10517"/>
                  </a:lnTo>
                  <a:lnTo>
                    <a:pt x="9" y="10648"/>
                  </a:lnTo>
                  <a:lnTo>
                    <a:pt x="1" y="10780"/>
                  </a:lnTo>
                  <a:lnTo>
                    <a:pt x="9" y="10911"/>
                  </a:lnTo>
                  <a:lnTo>
                    <a:pt x="26" y="10999"/>
                  </a:lnTo>
                  <a:lnTo>
                    <a:pt x="52" y="11043"/>
                  </a:lnTo>
                  <a:lnTo>
                    <a:pt x="281" y="11174"/>
                  </a:lnTo>
                  <a:lnTo>
                    <a:pt x="502" y="11306"/>
                  </a:lnTo>
                  <a:lnTo>
                    <a:pt x="731" y="11437"/>
                  </a:lnTo>
                  <a:lnTo>
                    <a:pt x="960" y="11481"/>
                  </a:lnTo>
                  <a:lnTo>
                    <a:pt x="1181" y="11525"/>
                  </a:lnTo>
                  <a:lnTo>
                    <a:pt x="1410" y="11525"/>
                  </a:lnTo>
                  <a:lnTo>
                    <a:pt x="1639" y="11481"/>
                  </a:lnTo>
                  <a:lnTo>
                    <a:pt x="1860" y="11437"/>
                  </a:lnTo>
                  <a:lnTo>
                    <a:pt x="2089" y="11350"/>
                  </a:lnTo>
                  <a:lnTo>
                    <a:pt x="2310" y="11218"/>
                  </a:lnTo>
                  <a:lnTo>
                    <a:pt x="2539" y="11043"/>
                  </a:lnTo>
                  <a:lnTo>
                    <a:pt x="2760" y="10868"/>
                  </a:lnTo>
                  <a:lnTo>
                    <a:pt x="2989" y="10648"/>
                  </a:lnTo>
                  <a:lnTo>
                    <a:pt x="3210" y="10386"/>
                  </a:lnTo>
                  <a:lnTo>
                    <a:pt x="3431" y="10123"/>
                  </a:lnTo>
                  <a:lnTo>
                    <a:pt x="3643" y="9772"/>
                  </a:lnTo>
                  <a:lnTo>
                    <a:pt x="3873" y="9422"/>
                  </a:lnTo>
                  <a:lnTo>
                    <a:pt x="4102" y="8983"/>
                  </a:lnTo>
                  <a:lnTo>
                    <a:pt x="4323" y="8545"/>
                  </a:lnTo>
                  <a:lnTo>
                    <a:pt x="4543" y="8063"/>
                  </a:lnTo>
                  <a:lnTo>
                    <a:pt x="4756" y="7581"/>
                  </a:lnTo>
                  <a:lnTo>
                    <a:pt x="4968" y="7011"/>
                  </a:lnTo>
                  <a:lnTo>
                    <a:pt x="5180" y="6486"/>
                  </a:lnTo>
                  <a:lnTo>
                    <a:pt x="5384" y="5872"/>
                  </a:lnTo>
                  <a:lnTo>
                    <a:pt x="5800" y="4645"/>
                  </a:lnTo>
                  <a:lnTo>
                    <a:pt x="6199" y="3374"/>
                  </a:lnTo>
                  <a:lnTo>
                    <a:pt x="6598" y="2016"/>
                  </a:lnTo>
                  <a:lnTo>
                    <a:pt x="6997" y="658"/>
                  </a:lnTo>
                  <a:lnTo>
                    <a:pt x="7014" y="570"/>
                  </a:lnTo>
                  <a:lnTo>
                    <a:pt x="7023" y="438"/>
                  </a:lnTo>
                  <a:lnTo>
                    <a:pt x="7023" y="307"/>
                  </a:lnTo>
                  <a:lnTo>
                    <a:pt x="7014" y="176"/>
                  </a:lnTo>
                  <a:lnTo>
                    <a:pt x="6997" y="88"/>
                  </a:lnTo>
                  <a:lnTo>
                    <a:pt x="6980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1155;p66">
              <a:extLst>
                <a:ext uri="{FF2B5EF4-FFF2-40B4-BE49-F238E27FC236}">
                  <a16:creationId xmlns:a16="http://schemas.microsoft.com/office/drawing/2014/main" id="{0DEF666D-57A5-423E-A30B-C700C0735894}"/>
                </a:ext>
              </a:extLst>
            </p:cNvPr>
            <p:cNvSpPr/>
            <p:nvPr/>
          </p:nvSpPr>
          <p:spPr>
            <a:xfrm rot="10800000" flipH="1">
              <a:off x="2620119" y="7225372"/>
              <a:ext cx="58619" cy="13724"/>
            </a:xfrm>
            <a:custGeom>
              <a:avLst/>
              <a:gdLst/>
              <a:ahLst/>
              <a:cxnLst/>
              <a:rect l="l" t="t" r="r" b="b"/>
              <a:pathLst>
                <a:path w="6208" h="5041" extrusionOk="0">
                  <a:moveTo>
                    <a:pt x="6140" y="1"/>
                  </a:moveTo>
                  <a:lnTo>
                    <a:pt x="6114" y="45"/>
                  </a:lnTo>
                  <a:lnTo>
                    <a:pt x="5758" y="877"/>
                  </a:lnTo>
                  <a:lnTo>
                    <a:pt x="5401" y="1622"/>
                  </a:lnTo>
                  <a:lnTo>
                    <a:pt x="5036" y="2280"/>
                  </a:lnTo>
                  <a:lnTo>
                    <a:pt x="4662" y="2849"/>
                  </a:lnTo>
                  <a:lnTo>
                    <a:pt x="4289" y="3331"/>
                  </a:lnTo>
                  <a:lnTo>
                    <a:pt x="3907" y="3726"/>
                  </a:lnTo>
                  <a:lnTo>
                    <a:pt x="3525" y="4032"/>
                  </a:lnTo>
                  <a:lnTo>
                    <a:pt x="3142" y="4208"/>
                  </a:lnTo>
                  <a:lnTo>
                    <a:pt x="2752" y="4339"/>
                  </a:lnTo>
                  <a:lnTo>
                    <a:pt x="2370" y="4339"/>
                  </a:lnTo>
                  <a:lnTo>
                    <a:pt x="1979" y="4295"/>
                  </a:lnTo>
                  <a:lnTo>
                    <a:pt x="1597" y="4120"/>
                  </a:lnTo>
                  <a:lnTo>
                    <a:pt x="1215" y="3857"/>
                  </a:lnTo>
                  <a:lnTo>
                    <a:pt x="833" y="3463"/>
                  </a:lnTo>
                  <a:lnTo>
                    <a:pt x="451" y="3025"/>
                  </a:lnTo>
                  <a:lnTo>
                    <a:pt x="77" y="2499"/>
                  </a:lnTo>
                  <a:lnTo>
                    <a:pt x="52" y="2455"/>
                  </a:lnTo>
                  <a:lnTo>
                    <a:pt x="26" y="2499"/>
                  </a:lnTo>
                  <a:lnTo>
                    <a:pt x="9" y="2586"/>
                  </a:lnTo>
                  <a:lnTo>
                    <a:pt x="1" y="2718"/>
                  </a:lnTo>
                  <a:lnTo>
                    <a:pt x="1" y="2849"/>
                  </a:lnTo>
                  <a:lnTo>
                    <a:pt x="1" y="2981"/>
                  </a:lnTo>
                  <a:lnTo>
                    <a:pt x="18" y="3068"/>
                  </a:lnTo>
                  <a:lnTo>
                    <a:pt x="43" y="3156"/>
                  </a:lnTo>
                  <a:lnTo>
                    <a:pt x="426" y="3726"/>
                  </a:lnTo>
                  <a:lnTo>
                    <a:pt x="808" y="4164"/>
                  </a:lnTo>
                  <a:lnTo>
                    <a:pt x="1198" y="4514"/>
                  </a:lnTo>
                  <a:lnTo>
                    <a:pt x="1589" y="4777"/>
                  </a:lnTo>
                  <a:lnTo>
                    <a:pt x="1979" y="4953"/>
                  </a:lnTo>
                  <a:lnTo>
                    <a:pt x="2370" y="5040"/>
                  </a:lnTo>
                  <a:lnTo>
                    <a:pt x="2769" y="5040"/>
                  </a:lnTo>
                  <a:lnTo>
                    <a:pt x="3159" y="4909"/>
                  </a:lnTo>
                  <a:lnTo>
                    <a:pt x="3550" y="4690"/>
                  </a:lnTo>
                  <a:lnTo>
                    <a:pt x="3941" y="4383"/>
                  </a:lnTo>
                  <a:lnTo>
                    <a:pt x="4323" y="3989"/>
                  </a:lnTo>
                  <a:lnTo>
                    <a:pt x="4705" y="3507"/>
                  </a:lnTo>
                  <a:lnTo>
                    <a:pt x="5078" y="2937"/>
                  </a:lnTo>
                  <a:lnTo>
                    <a:pt x="5452" y="2280"/>
                  </a:lnTo>
                  <a:lnTo>
                    <a:pt x="5817" y="1491"/>
                  </a:lnTo>
                  <a:lnTo>
                    <a:pt x="6182" y="658"/>
                  </a:lnTo>
                  <a:lnTo>
                    <a:pt x="6199" y="527"/>
                  </a:lnTo>
                  <a:lnTo>
                    <a:pt x="6208" y="439"/>
                  </a:lnTo>
                  <a:lnTo>
                    <a:pt x="6208" y="308"/>
                  </a:lnTo>
                  <a:lnTo>
                    <a:pt x="6199" y="176"/>
                  </a:lnTo>
                  <a:lnTo>
                    <a:pt x="6191" y="89"/>
                  </a:lnTo>
                  <a:lnTo>
                    <a:pt x="6165" y="45"/>
                  </a:lnTo>
                  <a:lnTo>
                    <a:pt x="6140" y="1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1156;p66">
              <a:extLst>
                <a:ext uri="{FF2B5EF4-FFF2-40B4-BE49-F238E27FC236}">
                  <a16:creationId xmlns:a16="http://schemas.microsoft.com/office/drawing/2014/main" id="{4E71D148-592B-480C-A1F4-FC97DE1DD44C}"/>
                </a:ext>
              </a:extLst>
            </p:cNvPr>
            <p:cNvSpPr/>
            <p:nvPr/>
          </p:nvSpPr>
          <p:spPr>
            <a:xfrm rot="10800000" flipH="1">
              <a:off x="2627182" y="7249598"/>
              <a:ext cx="57250" cy="13005"/>
            </a:xfrm>
            <a:custGeom>
              <a:avLst/>
              <a:gdLst/>
              <a:ahLst/>
              <a:cxnLst/>
              <a:rect l="l" t="t" r="r" b="b"/>
              <a:pathLst>
                <a:path w="6063" h="4777" extrusionOk="0">
                  <a:moveTo>
                    <a:pt x="51" y="0"/>
                  </a:moveTo>
                  <a:lnTo>
                    <a:pt x="34" y="44"/>
                  </a:lnTo>
                  <a:lnTo>
                    <a:pt x="17" y="132"/>
                  </a:lnTo>
                  <a:lnTo>
                    <a:pt x="0" y="263"/>
                  </a:lnTo>
                  <a:lnTo>
                    <a:pt x="0" y="395"/>
                  </a:lnTo>
                  <a:lnTo>
                    <a:pt x="9" y="526"/>
                  </a:lnTo>
                  <a:lnTo>
                    <a:pt x="17" y="614"/>
                  </a:lnTo>
                  <a:lnTo>
                    <a:pt x="43" y="702"/>
                  </a:lnTo>
                  <a:lnTo>
                    <a:pt x="229" y="1052"/>
                  </a:lnTo>
                  <a:lnTo>
                    <a:pt x="408" y="1315"/>
                  </a:lnTo>
                  <a:lnTo>
                    <a:pt x="586" y="1578"/>
                  </a:lnTo>
                  <a:lnTo>
                    <a:pt x="773" y="1841"/>
                  </a:lnTo>
                  <a:lnTo>
                    <a:pt x="1146" y="2235"/>
                  </a:lnTo>
                  <a:lnTo>
                    <a:pt x="1520" y="2630"/>
                  </a:lnTo>
                  <a:lnTo>
                    <a:pt x="2284" y="3418"/>
                  </a:lnTo>
                  <a:lnTo>
                    <a:pt x="2658" y="3769"/>
                  </a:lnTo>
                  <a:lnTo>
                    <a:pt x="3040" y="4076"/>
                  </a:lnTo>
                  <a:lnTo>
                    <a:pt x="3413" y="4339"/>
                  </a:lnTo>
                  <a:lnTo>
                    <a:pt x="3787" y="4558"/>
                  </a:lnTo>
                  <a:lnTo>
                    <a:pt x="4152" y="4689"/>
                  </a:lnTo>
                  <a:lnTo>
                    <a:pt x="4526" y="4777"/>
                  </a:lnTo>
                  <a:lnTo>
                    <a:pt x="4899" y="4777"/>
                  </a:lnTo>
                  <a:lnTo>
                    <a:pt x="5273" y="4733"/>
                  </a:lnTo>
                  <a:lnTo>
                    <a:pt x="5646" y="4558"/>
                  </a:lnTo>
                  <a:lnTo>
                    <a:pt x="6011" y="4339"/>
                  </a:lnTo>
                  <a:lnTo>
                    <a:pt x="6037" y="4251"/>
                  </a:lnTo>
                  <a:lnTo>
                    <a:pt x="6054" y="4163"/>
                  </a:lnTo>
                  <a:lnTo>
                    <a:pt x="6062" y="4076"/>
                  </a:lnTo>
                  <a:lnTo>
                    <a:pt x="6062" y="3944"/>
                  </a:lnTo>
                  <a:lnTo>
                    <a:pt x="6045" y="3813"/>
                  </a:lnTo>
                  <a:lnTo>
                    <a:pt x="6028" y="3725"/>
                  </a:lnTo>
                  <a:lnTo>
                    <a:pt x="6003" y="3637"/>
                  </a:lnTo>
                  <a:lnTo>
                    <a:pt x="5978" y="3637"/>
                  </a:lnTo>
                  <a:lnTo>
                    <a:pt x="5782" y="3813"/>
                  </a:lnTo>
                  <a:lnTo>
                    <a:pt x="5595" y="3900"/>
                  </a:lnTo>
                  <a:lnTo>
                    <a:pt x="5213" y="4076"/>
                  </a:lnTo>
                  <a:lnTo>
                    <a:pt x="4823" y="4120"/>
                  </a:lnTo>
                  <a:lnTo>
                    <a:pt x="4441" y="4076"/>
                  </a:lnTo>
                  <a:lnTo>
                    <a:pt x="4059" y="3988"/>
                  </a:lnTo>
                  <a:lnTo>
                    <a:pt x="3677" y="3813"/>
                  </a:lnTo>
                  <a:lnTo>
                    <a:pt x="3294" y="3550"/>
                  </a:lnTo>
                  <a:lnTo>
                    <a:pt x="2912" y="3287"/>
                  </a:lnTo>
                  <a:lnTo>
                    <a:pt x="2539" y="2936"/>
                  </a:lnTo>
                  <a:lnTo>
                    <a:pt x="2165" y="2586"/>
                  </a:lnTo>
                  <a:lnTo>
                    <a:pt x="1427" y="1841"/>
                  </a:lnTo>
                  <a:lnTo>
                    <a:pt x="1087" y="1490"/>
                  </a:lnTo>
                  <a:lnTo>
                    <a:pt x="747" y="1096"/>
                  </a:lnTo>
                  <a:lnTo>
                    <a:pt x="408" y="614"/>
                  </a:lnTo>
                  <a:lnTo>
                    <a:pt x="246" y="351"/>
                  </a:lnTo>
                  <a:lnTo>
                    <a:pt x="85" y="44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1157;p66">
              <a:extLst>
                <a:ext uri="{FF2B5EF4-FFF2-40B4-BE49-F238E27FC236}">
                  <a16:creationId xmlns:a16="http://schemas.microsoft.com/office/drawing/2014/main" id="{BD4A1148-1946-46D6-A361-7B83F8BC5872}"/>
                </a:ext>
              </a:extLst>
            </p:cNvPr>
            <p:cNvSpPr/>
            <p:nvPr/>
          </p:nvSpPr>
          <p:spPr>
            <a:xfrm rot="10800000" flipH="1">
              <a:off x="2637437" y="7253304"/>
              <a:ext cx="48922" cy="48319"/>
            </a:xfrm>
            <a:custGeom>
              <a:avLst/>
              <a:gdLst/>
              <a:ahLst/>
              <a:cxnLst/>
              <a:rect l="l" t="t" r="r" b="b"/>
              <a:pathLst>
                <a:path w="5181" h="17748" extrusionOk="0">
                  <a:moveTo>
                    <a:pt x="69" y="0"/>
                  </a:moveTo>
                  <a:lnTo>
                    <a:pt x="43" y="44"/>
                  </a:lnTo>
                  <a:lnTo>
                    <a:pt x="26" y="88"/>
                  </a:lnTo>
                  <a:lnTo>
                    <a:pt x="9" y="219"/>
                  </a:lnTo>
                  <a:lnTo>
                    <a:pt x="1" y="307"/>
                  </a:lnTo>
                  <a:lnTo>
                    <a:pt x="9" y="439"/>
                  </a:lnTo>
                  <a:lnTo>
                    <a:pt x="26" y="570"/>
                  </a:lnTo>
                  <a:lnTo>
                    <a:pt x="298" y="1972"/>
                  </a:lnTo>
                  <a:lnTo>
                    <a:pt x="578" y="3331"/>
                  </a:lnTo>
                  <a:lnTo>
                    <a:pt x="858" y="4645"/>
                  </a:lnTo>
                  <a:lnTo>
                    <a:pt x="1156" y="5916"/>
                  </a:lnTo>
                  <a:lnTo>
                    <a:pt x="1453" y="7143"/>
                  </a:lnTo>
                  <a:lnTo>
                    <a:pt x="1758" y="8326"/>
                  </a:lnTo>
                  <a:lnTo>
                    <a:pt x="2064" y="9465"/>
                  </a:lnTo>
                  <a:lnTo>
                    <a:pt x="2387" y="10561"/>
                  </a:lnTo>
                  <a:lnTo>
                    <a:pt x="2701" y="11613"/>
                  </a:lnTo>
                  <a:lnTo>
                    <a:pt x="3032" y="12620"/>
                  </a:lnTo>
                  <a:lnTo>
                    <a:pt x="3363" y="13584"/>
                  </a:lnTo>
                  <a:lnTo>
                    <a:pt x="3703" y="14505"/>
                  </a:lnTo>
                  <a:lnTo>
                    <a:pt x="4042" y="15381"/>
                  </a:lnTo>
                  <a:lnTo>
                    <a:pt x="4391" y="16214"/>
                  </a:lnTo>
                  <a:lnTo>
                    <a:pt x="4739" y="17002"/>
                  </a:lnTo>
                  <a:lnTo>
                    <a:pt x="5095" y="17747"/>
                  </a:lnTo>
                  <a:lnTo>
                    <a:pt x="5121" y="17747"/>
                  </a:lnTo>
                  <a:lnTo>
                    <a:pt x="5146" y="17704"/>
                  </a:lnTo>
                  <a:lnTo>
                    <a:pt x="5163" y="17660"/>
                  </a:lnTo>
                  <a:lnTo>
                    <a:pt x="5172" y="17528"/>
                  </a:lnTo>
                  <a:lnTo>
                    <a:pt x="5180" y="17397"/>
                  </a:lnTo>
                  <a:lnTo>
                    <a:pt x="5172" y="17265"/>
                  </a:lnTo>
                  <a:lnTo>
                    <a:pt x="5155" y="17134"/>
                  </a:lnTo>
                  <a:lnTo>
                    <a:pt x="5129" y="17090"/>
                  </a:lnTo>
                  <a:lnTo>
                    <a:pt x="4781" y="16345"/>
                  </a:lnTo>
                  <a:lnTo>
                    <a:pt x="4433" y="15556"/>
                  </a:lnTo>
                  <a:lnTo>
                    <a:pt x="4093" y="14768"/>
                  </a:lnTo>
                  <a:lnTo>
                    <a:pt x="3754" y="13891"/>
                  </a:lnTo>
                  <a:lnTo>
                    <a:pt x="3423" y="12971"/>
                  </a:lnTo>
                  <a:lnTo>
                    <a:pt x="3092" y="12007"/>
                  </a:lnTo>
                  <a:lnTo>
                    <a:pt x="2769" y="10999"/>
                  </a:lnTo>
                  <a:lnTo>
                    <a:pt x="2446" y="9947"/>
                  </a:lnTo>
                  <a:lnTo>
                    <a:pt x="2141" y="8852"/>
                  </a:lnTo>
                  <a:lnTo>
                    <a:pt x="1826" y="7756"/>
                  </a:lnTo>
                  <a:lnTo>
                    <a:pt x="1529" y="6573"/>
                  </a:lnTo>
                  <a:lnTo>
                    <a:pt x="1232" y="5346"/>
                  </a:lnTo>
                  <a:lnTo>
                    <a:pt x="943" y="4076"/>
                  </a:lnTo>
                  <a:lnTo>
                    <a:pt x="663" y="2805"/>
                  </a:lnTo>
                  <a:lnTo>
                    <a:pt x="392" y="1446"/>
                  </a:lnTo>
                  <a:lnTo>
                    <a:pt x="120" y="88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1158;p66">
              <a:extLst>
                <a:ext uri="{FF2B5EF4-FFF2-40B4-BE49-F238E27FC236}">
                  <a16:creationId xmlns:a16="http://schemas.microsoft.com/office/drawing/2014/main" id="{6E6D2FF1-EF82-4842-925D-7F5423BF5D99}"/>
                </a:ext>
              </a:extLst>
            </p:cNvPr>
            <p:cNvSpPr/>
            <p:nvPr/>
          </p:nvSpPr>
          <p:spPr>
            <a:xfrm rot="10800000" flipH="1">
              <a:off x="2643933" y="7252591"/>
              <a:ext cx="42425" cy="59533"/>
            </a:xfrm>
            <a:custGeom>
              <a:avLst/>
              <a:gdLst/>
              <a:ahLst/>
              <a:cxnLst/>
              <a:rect l="l" t="t" r="r" b="b"/>
              <a:pathLst>
                <a:path w="4493" h="21867" extrusionOk="0">
                  <a:moveTo>
                    <a:pt x="60" y="0"/>
                  </a:moveTo>
                  <a:lnTo>
                    <a:pt x="35" y="44"/>
                  </a:lnTo>
                  <a:lnTo>
                    <a:pt x="18" y="88"/>
                  </a:lnTo>
                  <a:lnTo>
                    <a:pt x="1" y="219"/>
                  </a:lnTo>
                  <a:lnTo>
                    <a:pt x="1" y="351"/>
                  </a:lnTo>
                  <a:lnTo>
                    <a:pt x="1" y="482"/>
                  </a:lnTo>
                  <a:lnTo>
                    <a:pt x="9" y="614"/>
                  </a:lnTo>
                  <a:lnTo>
                    <a:pt x="493" y="3593"/>
                  </a:lnTo>
                  <a:lnTo>
                    <a:pt x="739" y="5083"/>
                  </a:lnTo>
                  <a:lnTo>
                    <a:pt x="986" y="6573"/>
                  </a:lnTo>
                  <a:lnTo>
                    <a:pt x="1240" y="8019"/>
                  </a:lnTo>
                  <a:lnTo>
                    <a:pt x="1495" y="9421"/>
                  </a:lnTo>
                  <a:lnTo>
                    <a:pt x="1758" y="10824"/>
                  </a:lnTo>
                  <a:lnTo>
                    <a:pt x="2030" y="12226"/>
                  </a:lnTo>
                  <a:lnTo>
                    <a:pt x="2302" y="13541"/>
                  </a:lnTo>
                  <a:lnTo>
                    <a:pt x="2582" y="14855"/>
                  </a:lnTo>
                  <a:lnTo>
                    <a:pt x="2870" y="16126"/>
                  </a:lnTo>
                  <a:lnTo>
                    <a:pt x="3159" y="17353"/>
                  </a:lnTo>
                  <a:lnTo>
                    <a:pt x="3456" y="18536"/>
                  </a:lnTo>
                  <a:lnTo>
                    <a:pt x="3762" y="19675"/>
                  </a:lnTo>
                  <a:lnTo>
                    <a:pt x="4076" y="20771"/>
                  </a:lnTo>
                  <a:lnTo>
                    <a:pt x="4399" y="21822"/>
                  </a:lnTo>
                  <a:lnTo>
                    <a:pt x="4424" y="21866"/>
                  </a:lnTo>
                  <a:lnTo>
                    <a:pt x="4450" y="21866"/>
                  </a:lnTo>
                  <a:lnTo>
                    <a:pt x="4467" y="21822"/>
                  </a:lnTo>
                  <a:lnTo>
                    <a:pt x="4484" y="21691"/>
                  </a:lnTo>
                  <a:lnTo>
                    <a:pt x="4492" y="21603"/>
                  </a:lnTo>
                  <a:lnTo>
                    <a:pt x="4492" y="21472"/>
                  </a:lnTo>
                  <a:lnTo>
                    <a:pt x="4484" y="21340"/>
                  </a:lnTo>
                  <a:lnTo>
                    <a:pt x="4467" y="21253"/>
                  </a:lnTo>
                  <a:lnTo>
                    <a:pt x="4144" y="20201"/>
                  </a:lnTo>
                  <a:lnTo>
                    <a:pt x="3830" y="19106"/>
                  </a:lnTo>
                  <a:lnTo>
                    <a:pt x="3533" y="17966"/>
                  </a:lnTo>
                  <a:lnTo>
                    <a:pt x="3236" y="16783"/>
                  </a:lnTo>
                  <a:lnTo>
                    <a:pt x="2947" y="15556"/>
                  </a:lnTo>
                  <a:lnTo>
                    <a:pt x="2658" y="14285"/>
                  </a:lnTo>
                  <a:lnTo>
                    <a:pt x="2387" y="12971"/>
                  </a:lnTo>
                  <a:lnTo>
                    <a:pt x="2115" y="11656"/>
                  </a:lnTo>
                  <a:lnTo>
                    <a:pt x="1843" y="10298"/>
                  </a:lnTo>
                  <a:lnTo>
                    <a:pt x="1580" y="8896"/>
                  </a:lnTo>
                  <a:lnTo>
                    <a:pt x="1325" y="7493"/>
                  </a:lnTo>
                  <a:lnTo>
                    <a:pt x="1079" y="6047"/>
                  </a:lnTo>
                  <a:lnTo>
                    <a:pt x="824" y="4601"/>
                  </a:lnTo>
                  <a:lnTo>
                    <a:pt x="587" y="3111"/>
                  </a:lnTo>
                  <a:lnTo>
                    <a:pt x="103" y="132"/>
                  </a:lnTo>
                  <a:lnTo>
                    <a:pt x="86" y="44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1159;p66">
              <a:extLst>
                <a:ext uri="{FF2B5EF4-FFF2-40B4-BE49-F238E27FC236}">
                  <a16:creationId xmlns:a16="http://schemas.microsoft.com/office/drawing/2014/main" id="{A4E83EAF-214C-4704-9DA7-F069B6C04897}"/>
                </a:ext>
              </a:extLst>
            </p:cNvPr>
            <p:cNvSpPr/>
            <p:nvPr/>
          </p:nvSpPr>
          <p:spPr>
            <a:xfrm rot="10800000" flipH="1">
              <a:off x="2665103" y="7264645"/>
              <a:ext cx="26628" cy="66690"/>
            </a:xfrm>
            <a:custGeom>
              <a:avLst/>
              <a:gdLst/>
              <a:ahLst/>
              <a:cxnLst/>
              <a:rect l="l" t="t" r="r" b="b"/>
              <a:pathLst>
                <a:path w="2820" h="24496" extrusionOk="0">
                  <a:moveTo>
                    <a:pt x="43" y="0"/>
                  </a:moveTo>
                  <a:lnTo>
                    <a:pt x="26" y="44"/>
                  </a:lnTo>
                  <a:lnTo>
                    <a:pt x="9" y="132"/>
                  </a:lnTo>
                  <a:lnTo>
                    <a:pt x="0" y="263"/>
                  </a:lnTo>
                  <a:lnTo>
                    <a:pt x="0" y="395"/>
                  </a:lnTo>
                  <a:lnTo>
                    <a:pt x="128" y="2016"/>
                  </a:lnTo>
                  <a:lnTo>
                    <a:pt x="263" y="3593"/>
                  </a:lnTo>
                  <a:lnTo>
                    <a:pt x="399" y="5171"/>
                  </a:lnTo>
                  <a:lnTo>
                    <a:pt x="544" y="6705"/>
                  </a:lnTo>
                  <a:lnTo>
                    <a:pt x="696" y="8238"/>
                  </a:lnTo>
                  <a:lnTo>
                    <a:pt x="858" y="9772"/>
                  </a:lnTo>
                  <a:lnTo>
                    <a:pt x="1019" y="11262"/>
                  </a:lnTo>
                  <a:lnTo>
                    <a:pt x="1189" y="12752"/>
                  </a:lnTo>
                  <a:lnTo>
                    <a:pt x="1376" y="14285"/>
                  </a:lnTo>
                  <a:lnTo>
                    <a:pt x="1562" y="15775"/>
                  </a:lnTo>
                  <a:lnTo>
                    <a:pt x="1758" y="17265"/>
                  </a:lnTo>
                  <a:lnTo>
                    <a:pt x="1962" y="18711"/>
                  </a:lnTo>
                  <a:lnTo>
                    <a:pt x="2157" y="20070"/>
                  </a:lnTo>
                  <a:lnTo>
                    <a:pt x="2352" y="21428"/>
                  </a:lnTo>
                  <a:lnTo>
                    <a:pt x="2445" y="22129"/>
                  </a:lnTo>
                  <a:lnTo>
                    <a:pt x="2539" y="22830"/>
                  </a:lnTo>
                  <a:lnTo>
                    <a:pt x="2624" y="23575"/>
                  </a:lnTo>
                  <a:lnTo>
                    <a:pt x="2700" y="24320"/>
                  </a:lnTo>
                  <a:lnTo>
                    <a:pt x="2717" y="24452"/>
                  </a:lnTo>
                  <a:lnTo>
                    <a:pt x="2743" y="24495"/>
                  </a:lnTo>
                  <a:lnTo>
                    <a:pt x="2760" y="24495"/>
                  </a:lnTo>
                  <a:lnTo>
                    <a:pt x="2785" y="24452"/>
                  </a:lnTo>
                  <a:lnTo>
                    <a:pt x="2802" y="24364"/>
                  </a:lnTo>
                  <a:lnTo>
                    <a:pt x="2819" y="24233"/>
                  </a:lnTo>
                  <a:lnTo>
                    <a:pt x="2819" y="24101"/>
                  </a:lnTo>
                  <a:lnTo>
                    <a:pt x="2819" y="23970"/>
                  </a:lnTo>
                  <a:lnTo>
                    <a:pt x="2734" y="23225"/>
                  </a:lnTo>
                  <a:lnTo>
                    <a:pt x="2658" y="22480"/>
                  </a:lnTo>
                  <a:lnTo>
                    <a:pt x="2564" y="21779"/>
                  </a:lnTo>
                  <a:lnTo>
                    <a:pt x="2471" y="21078"/>
                  </a:lnTo>
                  <a:lnTo>
                    <a:pt x="2276" y="19719"/>
                  </a:lnTo>
                  <a:lnTo>
                    <a:pt x="2080" y="18361"/>
                  </a:lnTo>
                  <a:lnTo>
                    <a:pt x="1885" y="17002"/>
                  </a:lnTo>
                  <a:lnTo>
                    <a:pt x="1698" y="15600"/>
                  </a:lnTo>
                  <a:lnTo>
                    <a:pt x="1520" y="14198"/>
                  </a:lnTo>
                  <a:lnTo>
                    <a:pt x="1350" y="12752"/>
                  </a:lnTo>
                  <a:lnTo>
                    <a:pt x="1172" y="11262"/>
                  </a:lnTo>
                  <a:lnTo>
                    <a:pt x="1002" y="9728"/>
                  </a:lnTo>
                  <a:lnTo>
                    <a:pt x="841" y="8194"/>
                  </a:lnTo>
                  <a:lnTo>
                    <a:pt x="688" y="6617"/>
                  </a:lnTo>
                  <a:lnTo>
                    <a:pt x="535" y="5039"/>
                  </a:lnTo>
                  <a:lnTo>
                    <a:pt x="399" y="3462"/>
                  </a:lnTo>
                  <a:lnTo>
                    <a:pt x="263" y="1841"/>
                  </a:lnTo>
                  <a:lnTo>
                    <a:pt x="136" y="219"/>
                  </a:lnTo>
                  <a:lnTo>
                    <a:pt x="119" y="88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1160;p66">
              <a:extLst>
                <a:ext uri="{FF2B5EF4-FFF2-40B4-BE49-F238E27FC236}">
                  <a16:creationId xmlns:a16="http://schemas.microsoft.com/office/drawing/2014/main" id="{E093174B-936E-4CC3-8E8B-F0A6DD00306E}"/>
                </a:ext>
              </a:extLst>
            </p:cNvPr>
            <p:cNvSpPr/>
            <p:nvPr/>
          </p:nvSpPr>
          <p:spPr>
            <a:xfrm rot="10800000" flipH="1">
              <a:off x="2685461" y="7265961"/>
              <a:ext cx="5949" cy="80052"/>
            </a:xfrm>
            <a:custGeom>
              <a:avLst/>
              <a:gdLst/>
              <a:ahLst/>
              <a:cxnLst/>
              <a:rect l="l" t="t" r="r" b="b"/>
              <a:pathLst>
                <a:path w="630" h="29404" extrusionOk="0">
                  <a:moveTo>
                    <a:pt x="77" y="0"/>
                  </a:moveTo>
                  <a:lnTo>
                    <a:pt x="52" y="44"/>
                  </a:lnTo>
                  <a:lnTo>
                    <a:pt x="35" y="132"/>
                  </a:lnTo>
                  <a:lnTo>
                    <a:pt x="18" y="219"/>
                  </a:lnTo>
                  <a:lnTo>
                    <a:pt x="1" y="351"/>
                  </a:lnTo>
                  <a:lnTo>
                    <a:pt x="1" y="482"/>
                  </a:lnTo>
                  <a:lnTo>
                    <a:pt x="1" y="614"/>
                  </a:lnTo>
                  <a:lnTo>
                    <a:pt x="18" y="701"/>
                  </a:lnTo>
                  <a:lnTo>
                    <a:pt x="35" y="789"/>
                  </a:lnTo>
                  <a:lnTo>
                    <a:pt x="60" y="877"/>
                  </a:lnTo>
                  <a:lnTo>
                    <a:pt x="77" y="877"/>
                  </a:lnTo>
                  <a:lnTo>
                    <a:pt x="81" y="870"/>
                  </a:lnTo>
                  <a:lnTo>
                    <a:pt x="81" y="870"/>
                  </a:lnTo>
                  <a:lnTo>
                    <a:pt x="86" y="921"/>
                  </a:lnTo>
                  <a:lnTo>
                    <a:pt x="120" y="1403"/>
                  </a:lnTo>
                  <a:lnTo>
                    <a:pt x="154" y="2279"/>
                  </a:lnTo>
                  <a:lnTo>
                    <a:pt x="196" y="3068"/>
                  </a:lnTo>
                  <a:lnTo>
                    <a:pt x="222" y="3900"/>
                  </a:lnTo>
                  <a:lnTo>
                    <a:pt x="256" y="4820"/>
                  </a:lnTo>
                  <a:lnTo>
                    <a:pt x="272" y="5741"/>
                  </a:lnTo>
                  <a:lnTo>
                    <a:pt x="306" y="7581"/>
                  </a:lnTo>
                  <a:lnTo>
                    <a:pt x="366" y="11131"/>
                  </a:lnTo>
                  <a:lnTo>
                    <a:pt x="408" y="14680"/>
                  </a:lnTo>
                  <a:lnTo>
                    <a:pt x="442" y="18273"/>
                  </a:lnTo>
                  <a:lnTo>
                    <a:pt x="476" y="21866"/>
                  </a:lnTo>
                  <a:lnTo>
                    <a:pt x="493" y="25460"/>
                  </a:lnTo>
                  <a:lnTo>
                    <a:pt x="502" y="29097"/>
                  </a:lnTo>
                  <a:lnTo>
                    <a:pt x="502" y="29228"/>
                  </a:lnTo>
                  <a:lnTo>
                    <a:pt x="519" y="29316"/>
                  </a:lnTo>
                  <a:lnTo>
                    <a:pt x="544" y="29403"/>
                  </a:lnTo>
                  <a:lnTo>
                    <a:pt x="587" y="29403"/>
                  </a:lnTo>
                  <a:lnTo>
                    <a:pt x="612" y="29316"/>
                  </a:lnTo>
                  <a:lnTo>
                    <a:pt x="629" y="29228"/>
                  </a:lnTo>
                  <a:lnTo>
                    <a:pt x="629" y="29097"/>
                  </a:lnTo>
                  <a:lnTo>
                    <a:pt x="621" y="25065"/>
                  </a:lnTo>
                  <a:lnTo>
                    <a:pt x="604" y="21078"/>
                  </a:lnTo>
                  <a:lnTo>
                    <a:pt x="570" y="17046"/>
                  </a:lnTo>
                  <a:lnTo>
                    <a:pt x="527" y="13059"/>
                  </a:lnTo>
                  <a:lnTo>
                    <a:pt x="476" y="9159"/>
                  </a:lnTo>
                  <a:lnTo>
                    <a:pt x="442" y="7231"/>
                  </a:lnTo>
                  <a:lnTo>
                    <a:pt x="400" y="5303"/>
                  </a:lnTo>
                  <a:lnTo>
                    <a:pt x="374" y="4426"/>
                  </a:lnTo>
                  <a:lnTo>
                    <a:pt x="349" y="3550"/>
                  </a:lnTo>
                  <a:lnTo>
                    <a:pt x="315" y="2717"/>
                  </a:lnTo>
                  <a:lnTo>
                    <a:pt x="272" y="1885"/>
                  </a:lnTo>
                  <a:lnTo>
                    <a:pt x="256" y="1403"/>
                  </a:lnTo>
                  <a:lnTo>
                    <a:pt x="222" y="877"/>
                  </a:lnTo>
                  <a:lnTo>
                    <a:pt x="205" y="614"/>
                  </a:lnTo>
                  <a:lnTo>
                    <a:pt x="179" y="395"/>
                  </a:lnTo>
                  <a:lnTo>
                    <a:pt x="154" y="219"/>
                  </a:lnTo>
                  <a:lnTo>
                    <a:pt x="120" y="44"/>
                  </a:lnTo>
                  <a:lnTo>
                    <a:pt x="94" y="44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1161;p66">
              <a:extLst>
                <a:ext uri="{FF2B5EF4-FFF2-40B4-BE49-F238E27FC236}">
                  <a16:creationId xmlns:a16="http://schemas.microsoft.com/office/drawing/2014/main" id="{29094EF3-5896-4DB3-986E-4257F61E3653}"/>
                </a:ext>
              </a:extLst>
            </p:cNvPr>
            <p:cNvSpPr/>
            <p:nvPr/>
          </p:nvSpPr>
          <p:spPr>
            <a:xfrm rot="10800000" flipH="1">
              <a:off x="2657568" y="7269536"/>
              <a:ext cx="33436" cy="56192"/>
            </a:xfrm>
            <a:custGeom>
              <a:avLst/>
              <a:gdLst/>
              <a:ahLst/>
              <a:cxnLst/>
              <a:rect l="l" t="t" r="r" b="b"/>
              <a:pathLst>
                <a:path w="3541" h="20640" extrusionOk="0">
                  <a:moveTo>
                    <a:pt x="60" y="1"/>
                  </a:moveTo>
                  <a:lnTo>
                    <a:pt x="34" y="88"/>
                  </a:lnTo>
                  <a:lnTo>
                    <a:pt x="17" y="132"/>
                  </a:lnTo>
                  <a:lnTo>
                    <a:pt x="9" y="264"/>
                  </a:lnTo>
                  <a:lnTo>
                    <a:pt x="0" y="395"/>
                  </a:lnTo>
                  <a:lnTo>
                    <a:pt x="9" y="527"/>
                  </a:lnTo>
                  <a:lnTo>
                    <a:pt x="170" y="1929"/>
                  </a:lnTo>
                  <a:lnTo>
                    <a:pt x="348" y="3331"/>
                  </a:lnTo>
                  <a:lnTo>
                    <a:pt x="526" y="4646"/>
                  </a:lnTo>
                  <a:lnTo>
                    <a:pt x="722" y="5960"/>
                  </a:lnTo>
                  <a:lnTo>
                    <a:pt x="917" y="7231"/>
                  </a:lnTo>
                  <a:lnTo>
                    <a:pt x="1121" y="8502"/>
                  </a:lnTo>
                  <a:lnTo>
                    <a:pt x="1325" y="9729"/>
                  </a:lnTo>
                  <a:lnTo>
                    <a:pt x="1545" y="10956"/>
                  </a:lnTo>
                  <a:lnTo>
                    <a:pt x="1987" y="13453"/>
                  </a:lnTo>
                  <a:lnTo>
                    <a:pt x="2216" y="14724"/>
                  </a:lnTo>
                  <a:lnTo>
                    <a:pt x="2445" y="15951"/>
                  </a:lnTo>
                  <a:lnTo>
                    <a:pt x="2683" y="17178"/>
                  </a:lnTo>
                  <a:lnTo>
                    <a:pt x="2921" y="18361"/>
                  </a:lnTo>
                  <a:lnTo>
                    <a:pt x="3167" y="19501"/>
                  </a:lnTo>
                  <a:lnTo>
                    <a:pt x="3422" y="20552"/>
                  </a:lnTo>
                  <a:lnTo>
                    <a:pt x="3447" y="20640"/>
                  </a:lnTo>
                  <a:lnTo>
                    <a:pt x="3473" y="20640"/>
                  </a:lnTo>
                  <a:lnTo>
                    <a:pt x="3498" y="20596"/>
                  </a:lnTo>
                  <a:lnTo>
                    <a:pt x="3524" y="20552"/>
                  </a:lnTo>
                  <a:lnTo>
                    <a:pt x="3532" y="20421"/>
                  </a:lnTo>
                  <a:lnTo>
                    <a:pt x="3541" y="20333"/>
                  </a:lnTo>
                  <a:lnTo>
                    <a:pt x="3541" y="20202"/>
                  </a:lnTo>
                  <a:lnTo>
                    <a:pt x="3515" y="20070"/>
                  </a:lnTo>
                  <a:lnTo>
                    <a:pt x="3269" y="19019"/>
                  </a:lnTo>
                  <a:lnTo>
                    <a:pt x="3031" y="17923"/>
                  </a:lnTo>
                  <a:lnTo>
                    <a:pt x="2793" y="16784"/>
                  </a:lnTo>
                  <a:lnTo>
                    <a:pt x="2564" y="15601"/>
                  </a:lnTo>
                  <a:lnTo>
                    <a:pt x="2123" y="13147"/>
                  </a:lnTo>
                  <a:lnTo>
                    <a:pt x="1681" y="10737"/>
                  </a:lnTo>
                  <a:lnTo>
                    <a:pt x="1469" y="9510"/>
                  </a:lnTo>
                  <a:lnTo>
                    <a:pt x="1257" y="8239"/>
                  </a:lnTo>
                  <a:lnTo>
                    <a:pt x="1044" y="6968"/>
                  </a:lnTo>
                  <a:lnTo>
                    <a:pt x="849" y="5697"/>
                  </a:lnTo>
                  <a:lnTo>
                    <a:pt x="654" y="4339"/>
                  </a:lnTo>
                  <a:lnTo>
                    <a:pt x="467" y="3024"/>
                  </a:lnTo>
                  <a:lnTo>
                    <a:pt x="289" y="1622"/>
                  </a:lnTo>
                  <a:lnTo>
                    <a:pt x="127" y="176"/>
                  </a:lnTo>
                  <a:lnTo>
                    <a:pt x="110" y="88"/>
                  </a:lnTo>
                  <a:lnTo>
                    <a:pt x="85" y="1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1162;p66">
              <a:extLst>
                <a:ext uri="{FF2B5EF4-FFF2-40B4-BE49-F238E27FC236}">
                  <a16:creationId xmlns:a16="http://schemas.microsoft.com/office/drawing/2014/main" id="{22BD95DA-BB89-454F-B639-B437296DB69F}"/>
                </a:ext>
              </a:extLst>
            </p:cNvPr>
            <p:cNvSpPr/>
            <p:nvPr/>
          </p:nvSpPr>
          <p:spPr>
            <a:xfrm rot="10800000" flipH="1">
              <a:off x="2697406" y="7268345"/>
              <a:ext cx="14126" cy="74567"/>
            </a:xfrm>
            <a:custGeom>
              <a:avLst/>
              <a:gdLst/>
              <a:ahLst/>
              <a:cxnLst/>
              <a:rect l="l" t="t" r="r" b="b"/>
              <a:pathLst>
                <a:path w="1496" h="27389" extrusionOk="0">
                  <a:moveTo>
                    <a:pt x="1410" y="1"/>
                  </a:moveTo>
                  <a:lnTo>
                    <a:pt x="1385" y="88"/>
                  </a:lnTo>
                  <a:lnTo>
                    <a:pt x="1368" y="176"/>
                  </a:lnTo>
                  <a:lnTo>
                    <a:pt x="1368" y="307"/>
                  </a:lnTo>
                  <a:lnTo>
                    <a:pt x="1359" y="1228"/>
                  </a:lnTo>
                  <a:lnTo>
                    <a:pt x="1359" y="2104"/>
                  </a:lnTo>
                  <a:lnTo>
                    <a:pt x="1325" y="3901"/>
                  </a:lnTo>
                  <a:lnTo>
                    <a:pt x="1283" y="5653"/>
                  </a:lnTo>
                  <a:lnTo>
                    <a:pt x="1224" y="7406"/>
                  </a:lnTo>
                  <a:lnTo>
                    <a:pt x="1156" y="9159"/>
                  </a:lnTo>
                  <a:lnTo>
                    <a:pt x="1088" y="10912"/>
                  </a:lnTo>
                  <a:lnTo>
                    <a:pt x="926" y="14417"/>
                  </a:lnTo>
                  <a:lnTo>
                    <a:pt x="765" y="17835"/>
                  </a:lnTo>
                  <a:lnTo>
                    <a:pt x="689" y="19544"/>
                  </a:lnTo>
                  <a:lnTo>
                    <a:pt x="595" y="21253"/>
                  </a:lnTo>
                  <a:lnTo>
                    <a:pt x="510" y="22787"/>
                  </a:lnTo>
                  <a:lnTo>
                    <a:pt x="451" y="23532"/>
                  </a:lnTo>
                  <a:lnTo>
                    <a:pt x="391" y="24277"/>
                  </a:lnTo>
                  <a:lnTo>
                    <a:pt x="324" y="24978"/>
                  </a:lnTo>
                  <a:lnTo>
                    <a:pt x="239" y="25635"/>
                  </a:lnTo>
                  <a:lnTo>
                    <a:pt x="196" y="25986"/>
                  </a:lnTo>
                  <a:lnTo>
                    <a:pt x="145" y="26249"/>
                  </a:lnTo>
                  <a:lnTo>
                    <a:pt x="86" y="26555"/>
                  </a:lnTo>
                  <a:lnTo>
                    <a:pt x="26" y="26818"/>
                  </a:lnTo>
                  <a:lnTo>
                    <a:pt x="9" y="26906"/>
                  </a:lnTo>
                  <a:lnTo>
                    <a:pt x="1" y="27038"/>
                  </a:lnTo>
                  <a:lnTo>
                    <a:pt x="9" y="27169"/>
                  </a:lnTo>
                  <a:lnTo>
                    <a:pt x="18" y="27257"/>
                  </a:lnTo>
                  <a:lnTo>
                    <a:pt x="43" y="27344"/>
                  </a:lnTo>
                  <a:lnTo>
                    <a:pt x="69" y="27388"/>
                  </a:lnTo>
                  <a:lnTo>
                    <a:pt x="94" y="27344"/>
                  </a:lnTo>
                  <a:lnTo>
                    <a:pt x="120" y="27300"/>
                  </a:lnTo>
                  <a:lnTo>
                    <a:pt x="230" y="26818"/>
                  </a:lnTo>
                  <a:lnTo>
                    <a:pt x="324" y="26249"/>
                  </a:lnTo>
                  <a:lnTo>
                    <a:pt x="400" y="25635"/>
                  </a:lnTo>
                  <a:lnTo>
                    <a:pt x="476" y="25022"/>
                  </a:lnTo>
                  <a:lnTo>
                    <a:pt x="536" y="24364"/>
                  </a:lnTo>
                  <a:lnTo>
                    <a:pt x="587" y="23663"/>
                  </a:lnTo>
                  <a:lnTo>
                    <a:pt x="680" y="22261"/>
                  </a:lnTo>
                  <a:lnTo>
                    <a:pt x="774" y="20465"/>
                  </a:lnTo>
                  <a:lnTo>
                    <a:pt x="867" y="18668"/>
                  </a:lnTo>
                  <a:lnTo>
                    <a:pt x="1037" y="15031"/>
                  </a:lnTo>
                  <a:lnTo>
                    <a:pt x="1198" y="11394"/>
                  </a:lnTo>
                  <a:lnTo>
                    <a:pt x="1283" y="9553"/>
                  </a:lnTo>
                  <a:lnTo>
                    <a:pt x="1351" y="7713"/>
                  </a:lnTo>
                  <a:lnTo>
                    <a:pt x="1410" y="5916"/>
                  </a:lnTo>
                  <a:lnTo>
                    <a:pt x="1461" y="4076"/>
                  </a:lnTo>
                  <a:lnTo>
                    <a:pt x="1487" y="2192"/>
                  </a:lnTo>
                  <a:lnTo>
                    <a:pt x="1495" y="1271"/>
                  </a:lnTo>
                  <a:lnTo>
                    <a:pt x="1495" y="307"/>
                  </a:lnTo>
                  <a:lnTo>
                    <a:pt x="1495" y="176"/>
                  </a:lnTo>
                  <a:lnTo>
                    <a:pt x="1478" y="88"/>
                  </a:lnTo>
                  <a:lnTo>
                    <a:pt x="1453" y="1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1163;p66">
              <a:extLst>
                <a:ext uri="{FF2B5EF4-FFF2-40B4-BE49-F238E27FC236}">
                  <a16:creationId xmlns:a16="http://schemas.microsoft.com/office/drawing/2014/main" id="{AB0AB9FA-C882-494C-B370-620428A2AA81}"/>
                </a:ext>
              </a:extLst>
            </p:cNvPr>
            <p:cNvSpPr/>
            <p:nvPr/>
          </p:nvSpPr>
          <p:spPr>
            <a:xfrm rot="10800000" flipH="1">
              <a:off x="2701901" y="7266795"/>
              <a:ext cx="27345" cy="73611"/>
            </a:xfrm>
            <a:custGeom>
              <a:avLst/>
              <a:gdLst/>
              <a:ahLst/>
              <a:cxnLst/>
              <a:rect l="l" t="t" r="r" b="b"/>
              <a:pathLst>
                <a:path w="2896" h="27038" extrusionOk="0">
                  <a:moveTo>
                    <a:pt x="2794" y="1"/>
                  </a:moveTo>
                  <a:lnTo>
                    <a:pt x="2777" y="88"/>
                  </a:lnTo>
                  <a:lnTo>
                    <a:pt x="2760" y="220"/>
                  </a:lnTo>
                  <a:lnTo>
                    <a:pt x="2480" y="3682"/>
                  </a:lnTo>
                  <a:lnTo>
                    <a:pt x="2199" y="7100"/>
                  </a:lnTo>
                  <a:lnTo>
                    <a:pt x="1902" y="10518"/>
                  </a:lnTo>
                  <a:lnTo>
                    <a:pt x="1741" y="12227"/>
                  </a:lnTo>
                  <a:lnTo>
                    <a:pt x="1580" y="13892"/>
                  </a:lnTo>
                  <a:lnTo>
                    <a:pt x="1418" y="15557"/>
                  </a:lnTo>
                  <a:lnTo>
                    <a:pt x="1240" y="17178"/>
                  </a:lnTo>
                  <a:lnTo>
                    <a:pt x="1062" y="18800"/>
                  </a:lnTo>
                  <a:lnTo>
                    <a:pt x="875" y="20377"/>
                  </a:lnTo>
                  <a:lnTo>
                    <a:pt x="671" y="21955"/>
                  </a:lnTo>
                  <a:lnTo>
                    <a:pt x="467" y="23488"/>
                  </a:lnTo>
                  <a:lnTo>
                    <a:pt x="247" y="24978"/>
                  </a:lnTo>
                  <a:lnTo>
                    <a:pt x="17" y="26424"/>
                  </a:lnTo>
                  <a:lnTo>
                    <a:pt x="0" y="26556"/>
                  </a:lnTo>
                  <a:lnTo>
                    <a:pt x="0" y="26687"/>
                  </a:lnTo>
                  <a:lnTo>
                    <a:pt x="9" y="26819"/>
                  </a:lnTo>
                  <a:lnTo>
                    <a:pt x="17" y="26906"/>
                  </a:lnTo>
                  <a:lnTo>
                    <a:pt x="43" y="26994"/>
                  </a:lnTo>
                  <a:lnTo>
                    <a:pt x="68" y="27038"/>
                  </a:lnTo>
                  <a:lnTo>
                    <a:pt x="85" y="26994"/>
                  </a:lnTo>
                  <a:lnTo>
                    <a:pt x="111" y="26906"/>
                  </a:lnTo>
                  <a:lnTo>
                    <a:pt x="340" y="25460"/>
                  </a:lnTo>
                  <a:lnTo>
                    <a:pt x="561" y="23927"/>
                  </a:lnTo>
                  <a:lnTo>
                    <a:pt x="773" y="22393"/>
                  </a:lnTo>
                  <a:lnTo>
                    <a:pt x="977" y="20815"/>
                  </a:lnTo>
                  <a:lnTo>
                    <a:pt x="1172" y="19194"/>
                  </a:lnTo>
                  <a:lnTo>
                    <a:pt x="1350" y="17573"/>
                  </a:lnTo>
                  <a:lnTo>
                    <a:pt x="1529" y="15907"/>
                  </a:lnTo>
                  <a:lnTo>
                    <a:pt x="1698" y="14242"/>
                  </a:lnTo>
                  <a:lnTo>
                    <a:pt x="1860" y="12533"/>
                  </a:lnTo>
                  <a:lnTo>
                    <a:pt x="2021" y="10824"/>
                  </a:lnTo>
                  <a:lnTo>
                    <a:pt x="2318" y="7363"/>
                  </a:lnTo>
                  <a:lnTo>
                    <a:pt x="2607" y="3901"/>
                  </a:lnTo>
                  <a:lnTo>
                    <a:pt x="2887" y="395"/>
                  </a:lnTo>
                  <a:lnTo>
                    <a:pt x="2896" y="264"/>
                  </a:lnTo>
                  <a:lnTo>
                    <a:pt x="2887" y="132"/>
                  </a:lnTo>
                  <a:lnTo>
                    <a:pt x="2870" y="45"/>
                  </a:lnTo>
                  <a:lnTo>
                    <a:pt x="2845" y="1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1164;p66">
              <a:extLst>
                <a:ext uri="{FF2B5EF4-FFF2-40B4-BE49-F238E27FC236}">
                  <a16:creationId xmlns:a16="http://schemas.microsoft.com/office/drawing/2014/main" id="{F5D37905-590A-4728-8FCB-65E5F671D786}"/>
                </a:ext>
              </a:extLst>
            </p:cNvPr>
            <p:cNvSpPr/>
            <p:nvPr/>
          </p:nvSpPr>
          <p:spPr>
            <a:xfrm rot="10800000" flipH="1">
              <a:off x="2709190" y="7264517"/>
              <a:ext cx="60781" cy="33528"/>
            </a:xfrm>
            <a:custGeom>
              <a:avLst/>
              <a:gdLst/>
              <a:ahLst/>
              <a:cxnLst/>
              <a:rect l="l" t="t" r="r" b="b"/>
              <a:pathLst>
                <a:path w="6437" h="12315" extrusionOk="0">
                  <a:moveTo>
                    <a:pt x="6352" y="1"/>
                  </a:moveTo>
                  <a:lnTo>
                    <a:pt x="6148" y="220"/>
                  </a:lnTo>
                  <a:lnTo>
                    <a:pt x="5953" y="439"/>
                  </a:lnTo>
                  <a:lnTo>
                    <a:pt x="5749" y="790"/>
                  </a:lnTo>
                  <a:lnTo>
                    <a:pt x="5562" y="1140"/>
                  </a:lnTo>
                  <a:lnTo>
                    <a:pt x="5376" y="1535"/>
                  </a:lnTo>
                  <a:lnTo>
                    <a:pt x="5189" y="1973"/>
                  </a:lnTo>
                  <a:lnTo>
                    <a:pt x="5002" y="2455"/>
                  </a:lnTo>
                  <a:lnTo>
                    <a:pt x="4824" y="2981"/>
                  </a:lnTo>
                  <a:lnTo>
                    <a:pt x="4476" y="4032"/>
                  </a:lnTo>
                  <a:lnTo>
                    <a:pt x="4127" y="5172"/>
                  </a:lnTo>
                  <a:lnTo>
                    <a:pt x="3779" y="6355"/>
                  </a:lnTo>
                  <a:lnTo>
                    <a:pt x="3431" y="7450"/>
                  </a:lnTo>
                  <a:lnTo>
                    <a:pt x="3236" y="8020"/>
                  </a:lnTo>
                  <a:lnTo>
                    <a:pt x="3041" y="8590"/>
                  </a:lnTo>
                  <a:lnTo>
                    <a:pt x="2837" y="9072"/>
                  </a:lnTo>
                  <a:lnTo>
                    <a:pt x="2642" y="9510"/>
                  </a:lnTo>
                  <a:lnTo>
                    <a:pt x="2438" y="9948"/>
                  </a:lnTo>
                  <a:lnTo>
                    <a:pt x="2226" y="10299"/>
                  </a:lnTo>
                  <a:lnTo>
                    <a:pt x="2022" y="10649"/>
                  </a:lnTo>
                  <a:lnTo>
                    <a:pt x="1809" y="10912"/>
                  </a:lnTo>
                  <a:lnTo>
                    <a:pt x="1597" y="11131"/>
                  </a:lnTo>
                  <a:lnTo>
                    <a:pt x="1385" y="11350"/>
                  </a:lnTo>
                  <a:lnTo>
                    <a:pt x="1173" y="11482"/>
                  </a:lnTo>
                  <a:lnTo>
                    <a:pt x="952" y="11569"/>
                  </a:lnTo>
                  <a:lnTo>
                    <a:pt x="731" y="11613"/>
                  </a:lnTo>
                  <a:lnTo>
                    <a:pt x="510" y="11613"/>
                  </a:lnTo>
                  <a:lnTo>
                    <a:pt x="290" y="11526"/>
                  </a:lnTo>
                  <a:lnTo>
                    <a:pt x="69" y="11438"/>
                  </a:lnTo>
                  <a:lnTo>
                    <a:pt x="43" y="11438"/>
                  </a:lnTo>
                  <a:lnTo>
                    <a:pt x="18" y="11482"/>
                  </a:lnTo>
                  <a:lnTo>
                    <a:pt x="9" y="11613"/>
                  </a:lnTo>
                  <a:lnTo>
                    <a:pt x="1" y="11701"/>
                  </a:lnTo>
                  <a:lnTo>
                    <a:pt x="9" y="11832"/>
                  </a:lnTo>
                  <a:lnTo>
                    <a:pt x="18" y="11964"/>
                  </a:lnTo>
                  <a:lnTo>
                    <a:pt x="43" y="12051"/>
                  </a:lnTo>
                  <a:lnTo>
                    <a:pt x="69" y="12095"/>
                  </a:lnTo>
                  <a:lnTo>
                    <a:pt x="281" y="12227"/>
                  </a:lnTo>
                  <a:lnTo>
                    <a:pt x="485" y="12270"/>
                  </a:lnTo>
                  <a:lnTo>
                    <a:pt x="697" y="12314"/>
                  </a:lnTo>
                  <a:lnTo>
                    <a:pt x="909" y="12270"/>
                  </a:lnTo>
                  <a:lnTo>
                    <a:pt x="1113" y="12227"/>
                  </a:lnTo>
                  <a:lnTo>
                    <a:pt x="1317" y="12095"/>
                  </a:lnTo>
                  <a:lnTo>
                    <a:pt x="1529" y="11964"/>
                  </a:lnTo>
                  <a:lnTo>
                    <a:pt x="1725" y="11745"/>
                  </a:lnTo>
                  <a:lnTo>
                    <a:pt x="1928" y="11526"/>
                  </a:lnTo>
                  <a:lnTo>
                    <a:pt x="2132" y="11219"/>
                  </a:lnTo>
                  <a:lnTo>
                    <a:pt x="2327" y="10912"/>
                  </a:lnTo>
                  <a:lnTo>
                    <a:pt x="2523" y="10518"/>
                  </a:lnTo>
                  <a:lnTo>
                    <a:pt x="2718" y="10123"/>
                  </a:lnTo>
                  <a:lnTo>
                    <a:pt x="2913" y="9685"/>
                  </a:lnTo>
                  <a:lnTo>
                    <a:pt x="3100" y="9203"/>
                  </a:lnTo>
                  <a:lnTo>
                    <a:pt x="3287" y="8677"/>
                  </a:lnTo>
                  <a:lnTo>
                    <a:pt x="3660" y="7538"/>
                  </a:lnTo>
                  <a:lnTo>
                    <a:pt x="4026" y="6311"/>
                  </a:lnTo>
                  <a:lnTo>
                    <a:pt x="4399" y="5084"/>
                  </a:lnTo>
                  <a:lnTo>
                    <a:pt x="4773" y="3901"/>
                  </a:lnTo>
                  <a:lnTo>
                    <a:pt x="4959" y="3375"/>
                  </a:lnTo>
                  <a:lnTo>
                    <a:pt x="5155" y="2849"/>
                  </a:lnTo>
                  <a:lnTo>
                    <a:pt x="5350" y="2367"/>
                  </a:lnTo>
                  <a:lnTo>
                    <a:pt x="5545" y="1885"/>
                  </a:lnTo>
                  <a:lnTo>
                    <a:pt x="5749" y="1491"/>
                  </a:lnTo>
                  <a:lnTo>
                    <a:pt x="5961" y="1184"/>
                  </a:lnTo>
                  <a:lnTo>
                    <a:pt x="6174" y="877"/>
                  </a:lnTo>
                  <a:lnTo>
                    <a:pt x="6394" y="658"/>
                  </a:lnTo>
                  <a:lnTo>
                    <a:pt x="6420" y="614"/>
                  </a:lnTo>
                  <a:lnTo>
                    <a:pt x="6437" y="527"/>
                  </a:lnTo>
                  <a:lnTo>
                    <a:pt x="6437" y="439"/>
                  </a:lnTo>
                  <a:lnTo>
                    <a:pt x="6437" y="308"/>
                  </a:lnTo>
                  <a:lnTo>
                    <a:pt x="6428" y="176"/>
                  </a:lnTo>
                  <a:lnTo>
                    <a:pt x="6411" y="89"/>
                  </a:lnTo>
                  <a:lnTo>
                    <a:pt x="6386" y="1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1165;p66">
              <a:extLst>
                <a:ext uri="{FF2B5EF4-FFF2-40B4-BE49-F238E27FC236}">
                  <a16:creationId xmlns:a16="http://schemas.microsoft.com/office/drawing/2014/main" id="{5C90F470-B4C8-44D9-8474-4D964410B3EB}"/>
                </a:ext>
              </a:extLst>
            </p:cNvPr>
            <p:cNvSpPr/>
            <p:nvPr/>
          </p:nvSpPr>
          <p:spPr>
            <a:xfrm rot="10800000" flipH="1">
              <a:off x="2711117" y="7267150"/>
              <a:ext cx="42340" cy="64782"/>
            </a:xfrm>
            <a:custGeom>
              <a:avLst/>
              <a:gdLst/>
              <a:ahLst/>
              <a:cxnLst/>
              <a:rect l="l" t="t" r="r" b="b"/>
              <a:pathLst>
                <a:path w="4484" h="23795" extrusionOk="0">
                  <a:moveTo>
                    <a:pt x="4416" y="0"/>
                  </a:moveTo>
                  <a:lnTo>
                    <a:pt x="4390" y="44"/>
                  </a:lnTo>
                  <a:lnTo>
                    <a:pt x="4229" y="614"/>
                  </a:lnTo>
                  <a:lnTo>
                    <a:pt x="4076" y="1183"/>
                  </a:lnTo>
                  <a:lnTo>
                    <a:pt x="3923" y="1753"/>
                  </a:lnTo>
                  <a:lnTo>
                    <a:pt x="3779" y="2366"/>
                  </a:lnTo>
                  <a:lnTo>
                    <a:pt x="3635" y="3024"/>
                  </a:lnTo>
                  <a:lnTo>
                    <a:pt x="3499" y="3681"/>
                  </a:lnTo>
                  <a:lnTo>
                    <a:pt x="3227" y="4996"/>
                  </a:lnTo>
                  <a:lnTo>
                    <a:pt x="2972" y="6442"/>
                  </a:lnTo>
                  <a:lnTo>
                    <a:pt x="2735" y="7931"/>
                  </a:lnTo>
                  <a:lnTo>
                    <a:pt x="2514" y="9509"/>
                  </a:lnTo>
                  <a:lnTo>
                    <a:pt x="2302" y="11130"/>
                  </a:lnTo>
                  <a:lnTo>
                    <a:pt x="2081" y="13015"/>
                  </a:lnTo>
                  <a:lnTo>
                    <a:pt x="1843" y="14855"/>
                  </a:lnTo>
                  <a:lnTo>
                    <a:pt x="1724" y="15775"/>
                  </a:lnTo>
                  <a:lnTo>
                    <a:pt x="1597" y="16652"/>
                  </a:lnTo>
                  <a:lnTo>
                    <a:pt x="1461" y="17528"/>
                  </a:lnTo>
                  <a:lnTo>
                    <a:pt x="1317" y="18317"/>
                  </a:lnTo>
                  <a:lnTo>
                    <a:pt x="1172" y="19062"/>
                  </a:lnTo>
                  <a:lnTo>
                    <a:pt x="1020" y="19719"/>
                  </a:lnTo>
                  <a:lnTo>
                    <a:pt x="867" y="20376"/>
                  </a:lnTo>
                  <a:lnTo>
                    <a:pt x="705" y="20990"/>
                  </a:lnTo>
                  <a:lnTo>
                    <a:pt x="544" y="21559"/>
                  </a:lnTo>
                  <a:lnTo>
                    <a:pt x="374" y="22129"/>
                  </a:lnTo>
                  <a:lnTo>
                    <a:pt x="205" y="22655"/>
                  </a:lnTo>
                  <a:lnTo>
                    <a:pt x="35" y="23137"/>
                  </a:lnTo>
                  <a:lnTo>
                    <a:pt x="9" y="23225"/>
                  </a:lnTo>
                  <a:lnTo>
                    <a:pt x="1" y="23356"/>
                  </a:lnTo>
                  <a:lnTo>
                    <a:pt x="1" y="23488"/>
                  </a:lnTo>
                  <a:lnTo>
                    <a:pt x="9" y="23619"/>
                  </a:lnTo>
                  <a:lnTo>
                    <a:pt x="26" y="23707"/>
                  </a:lnTo>
                  <a:lnTo>
                    <a:pt x="43" y="23750"/>
                  </a:lnTo>
                  <a:lnTo>
                    <a:pt x="69" y="23794"/>
                  </a:lnTo>
                  <a:lnTo>
                    <a:pt x="103" y="23750"/>
                  </a:lnTo>
                  <a:lnTo>
                    <a:pt x="264" y="23268"/>
                  </a:lnTo>
                  <a:lnTo>
                    <a:pt x="434" y="22786"/>
                  </a:lnTo>
                  <a:lnTo>
                    <a:pt x="587" y="22261"/>
                  </a:lnTo>
                  <a:lnTo>
                    <a:pt x="748" y="21691"/>
                  </a:lnTo>
                  <a:lnTo>
                    <a:pt x="901" y="21121"/>
                  </a:lnTo>
                  <a:lnTo>
                    <a:pt x="1045" y="20508"/>
                  </a:lnTo>
                  <a:lnTo>
                    <a:pt x="1189" y="19894"/>
                  </a:lnTo>
                  <a:lnTo>
                    <a:pt x="1334" y="19237"/>
                  </a:lnTo>
                  <a:lnTo>
                    <a:pt x="1461" y="18492"/>
                  </a:lnTo>
                  <a:lnTo>
                    <a:pt x="1589" y="17747"/>
                  </a:lnTo>
                  <a:lnTo>
                    <a:pt x="1716" y="17002"/>
                  </a:lnTo>
                  <a:lnTo>
                    <a:pt x="1826" y="16213"/>
                  </a:lnTo>
                  <a:lnTo>
                    <a:pt x="1937" y="15381"/>
                  </a:lnTo>
                  <a:lnTo>
                    <a:pt x="2047" y="14592"/>
                  </a:lnTo>
                  <a:lnTo>
                    <a:pt x="2251" y="12883"/>
                  </a:lnTo>
                  <a:lnTo>
                    <a:pt x="2472" y="11086"/>
                  </a:lnTo>
                  <a:lnTo>
                    <a:pt x="2709" y="9378"/>
                  </a:lnTo>
                  <a:lnTo>
                    <a:pt x="2828" y="8545"/>
                  </a:lnTo>
                  <a:lnTo>
                    <a:pt x="2955" y="7712"/>
                  </a:lnTo>
                  <a:lnTo>
                    <a:pt x="3083" y="6924"/>
                  </a:lnTo>
                  <a:lnTo>
                    <a:pt x="3219" y="6135"/>
                  </a:lnTo>
                  <a:lnTo>
                    <a:pt x="3355" y="5390"/>
                  </a:lnTo>
                  <a:lnTo>
                    <a:pt x="3499" y="4645"/>
                  </a:lnTo>
                  <a:lnTo>
                    <a:pt x="3643" y="3900"/>
                  </a:lnTo>
                  <a:lnTo>
                    <a:pt x="3796" y="3243"/>
                  </a:lnTo>
                  <a:lnTo>
                    <a:pt x="3957" y="2542"/>
                  </a:lnTo>
                  <a:lnTo>
                    <a:pt x="4119" y="1884"/>
                  </a:lnTo>
                  <a:lnTo>
                    <a:pt x="4280" y="1271"/>
                  </a:lnTo>
                  <a:lnTo>
                    <a:pt x="4450" y="657"/>
                  </a:lnTo>
                  <a:lnTo>
                    <a:pt x="4475" y="570"/>
                  </a:lnTo>
                  <a:lnTo>
                    <a:pt x="4484" y="438"/>
                  </a:lnTo>
                  <a:lnTo>
                    <a:pt x="4484" y="307"/>
                  </a:lnTo>
                  <a:lnTo>
                    <a:pt x="4475" y="175"/>
                  </a:lnTo>
                  <a:lnTo>
                    <a:pt x="4458" y="88"/>
                  </a:lnTo>
                  <a:lnTo>
                    <a:pt x="4441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166;p66">
              <a:extLst>
                <a:ext uri="{FF2B5EF4-FFF2-40B4-BE49-F238E27FC236}">
                  <a16:creationId xmlns:a16="http://schemas.microsoft.com/office/drawing/2014/main" id="{03B3AF7E-FB66-4445-87B8-EAC1DCED07E8}"/>
                </a:ext>
              </a:extLst>
            </p:cNvPr>
            <p:cNvSpPr/>
            <p:nvPr/>
          </p:nvSpPr>
          <p:spPr>
            <a:xfrm rot="10800000" flipH="1">
              <a:off x="2707188" y="7220842"/>
              <a:ext cx="57250" cy="27680"/>
            </a:xfrm>
            <a:custGeom>
              <a:avLst/>
              <a:gdLst/>
              <a:ahLst/>
              <a:cxnLst/>
              <a:rect l="l" t="t" r="r" b="b"/>
              <a:pathLst>
                <a:path w="6063" h="10167" extrusionOk="0">
                  <a:moveTo>
                    <a:pt x="52" y="0"/>
                  </a:moveTo>
                  <a:lnTo>
                    <a:pt x="26" y="88"/>
                  </a:lnTo>
                  <a:lnTo>
                    <a:pt x="9" y="175"/>
                  </a:lnTo>
                  <a:lnTo>
                    <a:pt x="1" y="307"/>
                  </a:lnTo>
                  <a:lnTo>
                    <a:pt x="1" y="395"/>
                  </a:lnTo>
                  <a:lnTo>
                    <a:pt x="9" y="526"/>
                  </a:lnTo>
                  <a:lnTo>
                    <a:pt x="35" y="614"/>
                  </a:lnTo>
                  <a:lnTo>
                    <a:pt x="383" y="1490"/>
                  </a:lnTo>
                  <a:lnTo>
                    <a:pt x="739" y="2366"/>
                  </a:lnTo>
                  <a:lnTo>
                    <a:pt x="1096" y="3155"/>
                  </a:lnTo>
                  <a:lnTo>
                    <a:pt x="1461" y="3944"/>
                  </a:lnTo>
                  <a:lnTo>
                    <a:pt x="1826" y="4689"/>
                  </a:lnTo>
                  <a:lnTo>
                    <a:pt x="2191" y="5346"/>
                  </a:lnTo>
                  <a:lnTo>
                    <a:pt x="2556" y="6004"/>
                  </a:lnTo>
                  <a:lnTo>
                    <a:pt x="2930" y="6617"/>
                  </a:lnTo>
                  <a:lnTo>
                    <a:pt x="3304" y="7230"/>
                  </a:lnTo>
                  <a:lnTo>
                    <a:pt x="3677" y="7756"/>
                  </a:lnTo>
                  <a:lnTo>
                    <a:pt x="4059" y="8238"/>
                  </a:lnTo>
                  <a:lnTo>
                    <a:pt x="4441" y="8720"/>
                  </a:lnTo>
                  <a:lnTo>
                    <a:pt x="4823" y="9159"/>
                  </a:lnTo>
                  <a:lnTo>
                    <a:pt x="5205" y="9509"/>
                  </a:lnTo>
                  <a:lnTo>
                    <a:pt x="5588" y="9860"/>
                  </a:lnTo>
                  <a:lnTo>
                    <a:pt x="5978" y="10166"/>
                  </a:lnTo>
                  <a:lnTo>
                    <a:pt x="6004" y="10166"/>
                  </a:lnTo>
                  <a:lnTo>
                    <a:pt x="6029" y="10079"/>
                  </a:lnTo>
                  <a:lnTo>
                    <a:pt x="6046" y="9991"/>
                  </a:lnTo>
                  <a:lnTo>
                    <a:pt x="6063" y="9860"/>
                  </a:lnTo>
                  <a:lnTo>
                    <a:pt x="6063" y="9728"/>
                  </a:lnTo>
                  <a:lnTo>
                    <a:pt x="6055" y="9641"/>
                  </a:lnTo>
                  <a:lnTo>
                    <a:pt x="6038" y="9553"/>
                  </a:lnTo>
                  <a:lnTo>
                    <a:pt x="6012" y="9509"/>
                  </a:lnTo>
                  <a:lnTo>
                    <a:pt x="5630" y="9202"/>
                  </a:lnTo>
                  <a:lnTo>
                    <a:pt x="5248" y="8852"/>
                  </a:lnTo>
                  <a:lnTo>
                    <a:pt x="4866" y="8457"/>
                  </a:lnTo>
                  <a:lnTo>
                    <a:pt x="4484" y="8063"/>
                  </a:lnTo>
                  <a:lnTo>
                    <a:pt x="4102" y="7625"/>
                  </a:lnTo>
                  <a:lnTo>
                    <a:pt x="3728" y="7099"/>
                  </a:lnTo>
                  <a:lnTo>
                    <a:pt x="3355" y="6573"/>
                  </a:lnTo>
                  <a:lnTo>
                    <a:pt x="2981" y="6004"/>
                  </a:lnTo>
                  <a:lnTo>
                    <a:pt x="2616" y="5390"/>
                  </a:lnTo>
                  <a:lnTo>
                    <a:pt x="2251" y="4733"/>
                  </a:lnTo>
                  <a:lnTo>
                    <a:pt x="1886" y="4032"/>
                  </a:lnTo>
                  <a:lnTo>
                    <a:pt x="1521" y="3330"/>
                  </a:lnTo>
                  <a:lnTo>
                    <a:pt x="1164" y="2542"/>
                  </a:lnTo>
                  <a:lnTo>
                    <a:pt x="807" y="1753"/>
                  </a:lnTo>
                  <a:lnTo>
                    <a:pt x="451" y="920"/>
                  </a:lnTo>
                  <a:lnTo>
                    <a:pt x="103" y="44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167;p66">
              <a:extLst>
                <a:ext uri="{FF2B5EF4-FFF2-40B4-BE49-F238E27FC236}">
                  <a16:creationId xmlns:a16="http://schemas.microsoft.com/office/drawing/2014/main" id="{F02DB668-C107-45FE-B713-AE888FB64AE9}"/>
                </a:ext>
              </a:extLst>
            </p:cNvPr>
            <p:cNvSpPr/>
            <p:nvPr/>
          </p:nvSpPr>
          <p:spPr>
            <a:xfrm rot="10800000" flipH="1">
              <a:off x="2709351" y="7246731"/>
              <a:ext cx="59422" cy="6923"/>
            </a:xfrm>
            <a:custGeom>
              <a:avLst/>
              <a:gdLst/>
              <a:ahLst/>
              <a:cxnLst/>
              <a:rect l="l" t="t" r="r" b="b"/>
              <a:pathLst>
                <a:path w="6293" h="2543" extrusionOk="0">
                  <a:moveTo>
                    <a:pt x="52" y="1"/>
                  </a:moveTo>
                  <a:lnTo>
                    <a:pt x="26" y="89"/>
                  </a:lnTo>
                  <a:lnTo>
                    <a:pt x="9" y="176"/>
                  </a:lnTo>
                  <a:lnTo>
                    <a:pt x="1" y="308"/>
                  </a:lnTo>
                  <a:lnTo>
                    <a:pt x="1" y="395"/>
                  </a:lnTo>
                  <a:lnTo>
                    <a:pt x="1" y="527"/>
                  </a:lnTo>
                  <a:lnTo>
                    <a:pt x="18" y="614"/>
                  </a:lnTo>
                  <a:lnTo>
                    <a:pt x="43" y="658"/>
                  </a:lnTo>
                  <a:lnTo>
                    <a:pt x="434" y="965"/>
                  </a:lnTo>
                  <a:lnTo>
                    <a:pt x="825" y="1272"/>
                  </a:lnTo>
                  <a:lnTo>
                    <a:pt x="1215" y="1535"/>
                  </a:lnTo>
                  <a:lnTo>
                    <a:pt x="1597" y="1754"/>
                  </a:lnTo>
                  <a:lnTo>
                    <a:pt x="1988" y="1929"/>
                  </a:lnTo>
                  <a:lnTo>
                    <a:pt x="2378" y="2104"/>
                  </a:lnTo>
                  <a:lnTo>
                    <a:pt x="2777" y="2236"/>
                  </a:lnTo>
                  <a:lnTo>
                    <a:pt x="3168" y="2367"/>
                  </a:lnTo>
                  <a:lnTo>
                    <a:pt x="3567" y="2455"/>
                  </a:lnTo>
                  <a:lnTo>
                    <a:pt x="3966" y="2499"/>
                  </a:lnTo>
                  <a:lnTo>
                    <a:pt x="4365" y="2542"/>
                  </a:lnTo>
                  <a:lnTo>
                    <a:pt x="4764" y="2542"/>
                  </a:lnTo>
                  <a:lnTo>
                    <a:pt x="5138" y="2499"/>
                  </a:lnTo>
                  <a:lnTo>
                    <a:pt x="5511" y="2411"/>
                  </a:lnTo>
                  <a:lnTo>
                    <a:pt x="5698" y="2367"/>
                  </a:lnTo>
                  <a:lnTo>
                    <a:pt x="5885" y="2236"/>
                  </a:lnTo>
                  <a:lnTo>
                    <a:pt x="6063" y="2104"/>
                  </a:lnTo>
                  <a:lnTo>
                    <a:pt x="6250" y="1885"/>
                  </a:lnTo>
                  <a:lnTo>
                    <a:pt x="6276" y="1841"/>
                  </a:lnTo>
                  <a:lnTo>
                    <a:pt x="6292" y="1754"/>
                  </a:lnTo>
                  <a:lnTo>
                    <a:pt x="6292" y="1622"/>
                  </a:lnTo>
                  <a:lnTo>
                    <a:pt x="6292" y="1491"/>
                  </a:lnTo>
                  <a:lnTo>
                    <a:pt x="6284" y="1359"/>
                  </a:lnTo>
                  <a:lnTo>
                    <a:pt x="6267" y="1272"/>
                  </a:lnTo>
                  <a:lnTo>
                    <a:pt x="6242" y="1228"/>
                  </a:lnTo>
                  <a:lnTo>
                    <a:pt x="6216" y="1228"/>
                  </a:lnTo>
                  <a:lnTo>
                    <a:pt x="6021" y="1447"/>
                  </a:lnTo>
                  <a:lnTo>
                    <a:pt x="5826" y="1578"/>
                  </a:lnTo>
                  <a:lnTo>
                    <a:pt x="5630" y="1710"/>
                  </a:lnTo>
                  <a:lnTo>
                    <a:pt x="5426" y="1754"/>
                  </a:lnTo>
                  <a:lnTo>
                    <a:pt x="5036" y="1841"/>
                  </a:lnTo>
                  <a:lnTo>
                    <a:pt x="4637" y="1841"/>
                  </a:lnTo>
                  <a:lnTo>
                    <a:pt x="3898" y="1798"/>
                  </a:lnTo>
                  <a:lnTo>
                    <a:pt x="3168" y="1666"/>
                  </a:lnTo>
                  <a:lnTo>
                    <a:pt x="2777" y="1578"/>
                  </a:lnTo>
                  <a:lnTo>
                    <a:pt x="2395" y="1447"/>
                  </a:lnTo>
                  <a:lnTo>
                    <a:pt x="2005" y="1272"/>
                  </a:lnTo>
                  <a:lnTo>
                    <a:pt x="1623" y="1053"/>
                  </a:lnTo>
                  <a:lnTo>
                    <a:pt x="1232" y="834"/>
                  </a:lnTo>
                  <a:lnTo>
                    <a:pt x="850" y="571"/>
                  </a:lnTo>
                  <a:lnTo>
                    <a:pt x="468" y="308"/>
                  </a:lnTo>
                  <a:lnTo>
                    <a:pt x="86" y="1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168;p66">
              <a:extLst>
                <a:ext uri="{FF2B5EF4-FFF2-40B4-BE49-F238E27FC236}">
                  <a16:creationId xmlns:a16="http://schemas.microsoft.com/office/drawing/2014/main" id="{5DC60E47-A3FF-4E33-802D-1637BA4BB0A9}"/>
                </a:ext>
              </a:extLst>
            </p:cNvPr>
            <p:cNvSpPr/>
            <p:nvPr/>
          </p:nvSpPr>
          <p:spPr>
            <a:xfrm rot="10800000" flipH="1">
              <a:off x="2668304" y="7362040"/>
              <a:ext cx="86437" cy="160461"/>
            </a:xfrm>
            <a:custGeom>
              <a:avLst/>
              <a:gdLst/>
              <a:ahLst/>
              <a:cxnLst/>
              <a:rect l="l" t="t" r="r" b="b"/>
              <a:pathLst>
                <a:path w="9154" h="58939" extrusionOk="0">
                  <a:moveTo>
                    <a:pt x="52" y="1"/>
                  </a:moveTo>
                  <a:lnTo>
                    <a:pt x="35" y="88"/>
                  </a:lnTo>
                  <a:lnTo>
                    <a:pt x="9" y="176"/>
                  </a:lnTo>
                  <a:lnTo>
                    <a:pt x="1" y="264"/>
                  </a:lnTo>
                  <a:lnTo>
                    <a:pt x="1" y="439"/>
                  </a:lnTo>
                  <a:lnTo>
                    <a:pt x="43" y="1447"/>
                  </a:lnTo>
                  <a:lnTo>
                    <a:pt x="86" y="2455"/>
                  </a:lnTo>
                  <a:lnTo>
                    <a:pt x="137" y="3419"/>
                  </a:lnTo>
                  <a:lnTo>
                    <a:pt x="196" y="4383"/>
                  </a:lnTo>
                  <a:lnTo>
                    <a:pt x="256" y="5347"/>
                  </a:lnTo>
                  <a:lnTo>
                    <a:pt x="323" y="6311"/>
                  </a:lnTo>
                  <a:lnTo>
                    <a:pt x="400" y="7275"/>
                  </a:lnTo>
                  <a:lnTo>
                    <a:pt x="476" y="8195"/>
                  </a:lnTo>
                  <a:lnTo>
                    <a:pt x="646" y="10035"/>
                  </a:lnTo>
                  <a:lnTo>
                    <a:pt x="833" y="11832"/>
                  </a:lnTo>
                  <a:lnTo>
                    <a:pt x="1028" y="13629"/>
                  </a:lnTo>
                  <a:lnTo>
                    <a:pt x="1240" y="15381"/>
                  </a:lnTo>
                  <a:lnTo>
                    <a:pt x="1648" y="18668"/>
                  </a:lnTo>
                  <a:lnTo>
                    <a:pt x="2081" y="21911"/>
                  </a:lnTo>
                  <a:lnTo>
                    <a:pt x="2302" y="23488"/>
                  </a:lnTo>
                  <a:lnTo>
                    <a:pt x="2523" y="25109"/>
                  </a:lnTo>
                  <a:lnTo>
                    <a:pt x="2752" y="26643"/>
                  </a:lnTo>
                  <a:lnTo>
                    <a:pt x="2989" y="28177"/>
                  </a:lnTo>
                  <a:lnTo>
                    <a:pt x="3210" y="29579"/>
                  </a:lnTo>
                  <a:lnTo>
                    <a:pt x="3439" y="30937"/>
                  </a:lnTo>
                  <a:lnTo>
                    <a:pt x="3677" y="32252"/>
                  </a:lnTo>
                  <a:lnTo>
                    <a:pt x="3923" y="33567"/>
                  </a:lnTo>
                  <a:lnTo>
                    <a:pt x="4170" y="34837"/>
                  </a:lnTo>
                  <a:lnTo>
                    <a:pt x="4416" y="36108"/>
                  </a:lnTo>
                  <a:lnTo>
                    <a:pt x="4925" y="38562"/>
                  </a:lnTo>
                  <a:lnTo>
                    <a:pt x="5460" y="41016"/>
                  </a:lnTo>
                  <a:lnTo>
                    <a:pt x="5987" y="43470"/>
                  </a:lnTo>
                  <a:lnTo>
                    <a:pt x="6522" y="45880"/>
                  </a:lnTo>
                  <a:lnTo>
                    <a:pt x="7056" y="48334"/>
                  </a:lnTo>
                  <a:lnTo>
                    <a:pt x="7574" y="50832"/>
                  </a:lnTo>
                  <a:lnTo>
                    <a:pt x="7829" y="52103"/>
                  </a:lnTo>
                  <a:lnTo>
                    <a:pt x="8084" y="53373"/>
                  </a:lnTo>
                  <a:lnTo>
                    <a:pt x="8330" y="54688"/>
                  </a:lnTo>
                  <a:lnTo>
                    <a:pt x="8576" y="56046"/>
                  </a:lnTo>
                  <a:lnTo>
                    <a:pt x="8814" y="57405"/>
                  </a:lnTo>
                  <a:lnTo>
                    <a:pt x="9043" y="58807"/>
                  </a:lnTo>
                  <a:lnTo>
                    <a:pt x="9060" y="58895"/>
                  </a:lnTo>
                  <a:lnTo>
                    <a:pt x="9086" y="58938"/>
                  </a:lnTo>
                  <a:lnTo>
                    <a:pt x="9111" y="58895"/>
                  </a:lnTo>
                  <a:lnTo>
                    <a:pt x="9128" y="58807"/>
                  </a:lnTo>
                  <a:lnTo>
                    <a:pt x="9145" y="58719"/>
                  </a:lnTo>
                  <a:lnTo>
                    <a:pt x="9154" y="58588"/>
                  </a:lnTo>
                  <a:lnTo>
                    <a:pt x="9154" y="58456"/>
                  </a:lnTo>
                  <a:lnTo>
                    <a:pt x="9137" y="58325"/>
                  </a:lnTo>
                  <a:lnTo>
                    <a:pt x="8882" y="56791"/>
                  </a:lnTo>
                  <a:lnTo>
                    <a:pt x="8619" y="55258"/>
                  </a:lnTo>
                  <a:lnTo>
                    <a:pt x="8347" y="53811"/>
                  </a:lnTo>
                  <a:lnTo>
                    <a:pt x="8075" y="52365"/>
                  </a:lnTo>
                  <a:lnTo>
                    <a:pt x="7795" y="50963"/>
                  </a:lnTo>
                  <a:lnTo>
                    <a:pt x="7506" y="49561"/>
                  </a:lnTo>
                  <a:lnTo>
                    <a:pt x="6929" y="46800"/>
                  </a:lnTo>
                  <a:lnTo>
                    <a:pt x="5876" y="42068"/>
                  </a:lnTo>
                  <a:lnTo>
                    <a:pt x="5358" y="39658"/>
                  </a:lnTo>
                  <a:lnTo>
                    <a:pt x="4840" y="37204"/>
                  </a:lnTo>
                  <a:lnTo>
                    <a:pt x="4339" y="34750"/>
                  </a:lnTo>
                  <a:lnTo>
                    <a:pt x="4093" y="33479"/>
                  </a:lnTo>
                  <a:lnTo>
                    <a:pt x="3847" y="32164"/>
                  </a:lnTo>
                  <a:lnTo>
                    <a:pt x="3609" y="30850"/>
                  </a:lnTo>
                  <a:lnTo>
                    <a:pt x="3380" y="29535"/>
                  </a:lnTo>
                  <a:lnTo>
                    <a:pt x="3151" y="28133"/>
                  </a:lnTo>
                  <a:lnTo>
                    <a:pt x="2939" y="26731"/>
                  </a:lnTo>
                  <a:lnTo>
                    <a:pt x="2709" y="25197"/>
                  </a:lnTo>
                  <a:lnTo>
                    <a:pt x="2489" y="23663"/>
                  </a:lnTo>
                  <a:lnTo>
                    <a:pt x="2268" y="22086"/>
                  </a:lnTo>
                  <a:lnTo>
                    <a:pt x="2047" y="20465"/>
                  </a:lnTo>
                  <a:lnTo>
                    <a:pt x="1835" y="18887"/>
                  </a:lnTo>
                  <a:lnTo>
                    <a:pt x="1631" y="17266"/>
                  </a:lnTo>
                  <a:lnTo>
                    <a:pt x="1232" y="13979"/>
                  </a:lnTo>
                  <a:lnTo>
                    <a:pt x="1045" y="12402"/>
                  </a:lnTo>
                  <a:lnTo>
                    <a:pt x="867" y="10736"/>
                  </a:lnTo>
                  <a:lnTo>
                    <a:pt x="706" y="9071"/>
                  </a:lnTo>
                  <a:lnTo>
                    <a:pt x="553" y="7362"/>
                  </a:lnTo>
                  <a:lnTo>
                    <a:pt x="417" y="5653"/>
                  </a:lnTo>
                  <a:lnTo>
                    <a:pt x="306" y="3901"/>
                  </a:lnTo>
                  <a:lnTo>
                    <a:pt x="256" y="2980"/>
                  </a:lnTo>
                  <a:lnTo>
                    <a:pt x="205" y="2104"/>
                  </a:lnTo>
                  <a:lnTo>
                    <a:pt x="162" y="1184"/>
                  </a:lnTo>
                  <a:lnTo>
                    <a:pt x="128" y="264"/>
                  </a:lnTo>
                  <a:lnTo>
                    <a:pt x="120" y="132"/>
                  </a:lnTo>
                  <a:lnTo>
                    <a:pt x="103" y="44"/>
                  </a:lnTo>
                  <a:lnTo>
                    <a:pt x="77" y="1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169;p66">
              <a:extLst>
                <a:ext uri="{FF2B5EF4-FFF2-40B4-BE49-F238E27FC236}">
                  <a16:creationId xmlns:a16="http://schemas.microsoft.com/office/drawing/2014/main" id="{60004008-7D37-408C-B792-75D18B90CC35}"/>
                </a:ext>
              </a:extLst>
            </p:cNvPr>
            <p:cNvSpPr/>
            <p:nvPr/>
          </p:nvSpPr>
          <p:spPr>
            <a:xfrm rot="10800000" flipH="1">
              <a:off x="2669428" y="7358103"/>
              <a:ext cx="86758" cy="162727"/>
            </a:xfrm>
            <a:custGeom>
              <a:avLst/>
              <a:gdLst/>
              <a:ahLst/>
              <a:cxnLst/>
              <a:rect l="l" t="t" r="r" b="b"/>
              <a:pathLst>
                <a:path w="9188" h="59771" extrusionOk="0">
                  <a:moveTo>
                    <a:pt x="52" y="0"/>
                  </a:moveTo>
                  <a:lnTo>
                    <a:pt x="26" y="88"/>
                  </a:lnTo>
                  <a:lnTo>
                    <a:pt x="9" y="175"/>
                  </a:lnTo>
                  <a:lnTo>
                    <a:pt x="1" y="263"/>
                  </a:lnTo>
                  <a:lnTo>
                    <a:pt x="9" y="438"/>
                  </a:lnTo>
                  <a:lnTo>
                    <a:pt x="145" y="2366"/>
                  </a:lnTo>
                  <a:lnTo>
                    <a:pt x="306" y="4251"/>
                  </a:lnTo>
                  <a:lnTo>
                    <a:pt x="485" y="6091"/>
                  </a:lnTo>
                  <a:lnTo>
                    <a:pt x="671" y="7888"/>
                  </a:lnTo>
                  <a:lnTo>
                    <a:pt x="867" y="9684"/>
                  </a:lnTo>
                  <a:lnTo>
                    <a:pt x="1079" y="11393"/>
                  </a:lnTo>
                  <a:lnTo>
                    <a:pt x="1308" y="13102"/>
                  </a:lnTo>
                  <a:lnTo>
                    <a:pt x="1537" y="14767"/>
                  </a:lnTo>
                  <a:lnTo>
                    <a:pt x="1758" y="16257"/>
                  </a:lnTo>
                  <a:lnTo>
                    <a:pt x="1987" y="17703"/>
                  </a:lnTo>
                  <a:lnTo>
                    <a:pt x="2217" y="19106"/>
                  </a:lnTo>
                  <a:lnTo>
                    <a:pt x="2454" y="20508"/>
                  </a:lnTo>
                  <a:lnTo>
                    <a:pt x="2701" y="21866"/>
                  </a:lnTo>
                  <a:lnTo>
                    <a:pt x="2947" y="23225"/>
                  </a:lnTo>
                  <a:lnTo>
                    <a:pt x="3448" y="25898"/>
                  </a:lnTo>
                  <a:lnTo>
                    <a:pt x="3966" y="28527"/>
                  </a:lnTo>
                  <a:lnTo>
                    <a:pt x="4492" y="31112"/>
                  </a:lnTo>
                  <a:lnTo>
                    <a:pt x="5010" y="33698"/>
                  </a:lnTo>
                  <a:lnTo>
                    <a:pt x="5537" y="36283"/>
                  </a:lnTo>
                  <a:lnTo>
                    <a:pt x="6046" y="38912"/>
                  </a:lnTo>
                  <a:lnTo>
                    <a:pt x="6547" y="41585"/>
                  </a:lnTo>
                  <a:lnTo>
                    <a:pt x="6793" y="42944"/>
                  </a:lnTo>
                  <a:lnTo>
                    <a:pt x="7031" y="44302"/>
                  </a:lnTo>
                  <a:lnTo>
                    <a:pt x="7269" y="45704"/>
                  </a:lnTo>
                  <a:lnTo>
                    <a:pt x="7498" y="47107"/>
                  </a:lnTo>
                  <a:lnTo>
                    <a:pt x="7719" y="48553"/>
                  </a:lnTo>
                  <a:lnTo>
                    <a:pt x="7939" y="50042"/>
                  </a:lnTo>
                  <a:lnTo>
                    <a:pt x="8152" y="51532"/>
                  </a:lnTo>
                  <a:lnTo>
                    <a:pt x="8347" y="53066"/>
                  </a:lnTo>
                  <a:lnTo>
                    <a:pt x="8542" y="54644"/>
                  </a:lnTo>
                  <a:lnTo>
                    <a:pt x="8729" y="56265"/>
                  </a:lnTo>
                  <a:lnTo>
                    <a:pt x="8899" y="57886"/>
                  </a:lnTo>
                  <a:lnTo>
                    <a:pt x="9060" y="59595"/>
                  </a:lnTo>
                  <a:lnTo>
                    <a:pt x="9077" y="59683"/>
                  </a:lnTo>
                  <a:lnTo>
                    <a:pt x="9103" y="59770"/>
                  </a:lnTo>
                  <a:lnTo>
                    <a:pt x="9128" y="59770"/>
                  </a:lnTo>
                  <a:lnTo>
                    <a:pt x="9145" y="59727"/>
                  </a:lnTo>
                  <a:lnTo>
                    <a:pt x="9170" y="59639"/>
                  </a:lnTo>
                  <a:lnTo>
                    <a:pt x="9179" y="59508"/>
                  </a:lnTo>
                  <a:lnTo>
                    <a:pt x="9187" y="59376"/>
                  </a:lnTo>
                  <a:lnTo>
                    <a:pt x="9179" y="59245"/>
                  </a:lnTo>
                  <a:lnTo>
                    <a:pt x="9001" y="57404"/>
                  </a:lnTo>
                  <a:lnTo>
                    <a:pt x="8814" y="55651"/>
                  </a:lnTo>
                  <a:lnTo>
                    <a:pt x="8610" y="53899"/>
                  </a:lnTo>
                  <a:lnTo>
                    <a:pt x="8398" y="52190"/>
                  </a:lnTo>
                  <a:lnTo>
                    <a:pt x="8169" y="50524"/>
                  </a:lnTo>
                  <a:lnTo>
                    <a:pt x="7939" y="48859"/>
                  </a:lnTo>
                  <a:lnTo>
                    <a:pt x="7693" y="47282"/>
                  </a:lnTo>
                  <a:lnTo>
                    <a:pt x="7447" y="45704"/>
                  </a:lnTo>
                  <a:lnTo>
                    <a:pt x="7209" y="44302"/>
                  </a:lnTo>
                  <a:lnTo>
                    <a:pt x="6971" y="42944"/>
                  </a:lnTo>
                  <a:lnTo>
                    <a:pt x="6725" y="41585"/>
                  </a:lnTo>
                  <a:lnTo>
                    <a:pt x="6479" y="40227"/>
                  </a:lnTo>
                  <a:lnTo>
                    <a:pt x="5970" y="37598"/>
                  </a:lnTo>
                  <a:lnTo>
                    <a:pt x="5452" y="34968"/>
                  </a:lnTo>
                  <a:lnTo>
                    <a:pt x="4407" y="29798"/>
                  </a:lnTo>
                  <a:lnTo>
                    <a:pt x="3881" y="27212"/>
                  </a:lnTo>
                  <a:lnTo>
                    <a:pt x="3371" y="24539"/>
                  </a:lnTo>
                  <a:lnTo>
                    <a:pt x="2870" y="21866"/>
                  </a:lnTo>
                  <a:lnTo>
                    <a:pt x="2624" y="20508"/>
                  </a:lnTo>
                  <a:lnTo>
                    <a:pt x="2387" y="19106"/>
                  </a:lnTo>
                  <a:lnTo>
                    <a:pt x="2149" y="17703"/>
                  </a:lnTo>
                  <a:lnTo>
                    <a:pt x="1928" y="16257"/>
                  </a:lnTo>
                  <a:lnTo>
                    <a:pt x="1707" y="14811"/>
                  </a:lnTo>
                  <a:lnTo>
                    <a:pt x="1495" y="13321"/>
                  </a:lnTo>
                  <a:lnTo>
                    <a:pt x="1291" y="11831"/>
                  </a:lnTo>
                  <a:lnTo>
                    <a:pt x="1096" y="10254"/>
                  </a:lnTo>
                  <a:lnTo>
                    <a:pt x="909" y="8676"/>
                  </a:lnTo>
                  <a:lnTo>
                    <a:pt x="731" y="7099"/>
                  </a:lnTo>
                  <a:lnTo>
                    <a:pt x="561" y="5434"/>
                  </a:lnTo>
                  <a:lnTo>
                    <a:pt x="408" y="3769"/>
                  </a:lnTo>
                  <a:lnTo>
                    <a:pt x="264" y="2016"/>
                  </a:lnTo>
                  <a:lnTo>
                    <a:pt x="137" y="263"/>
                  </a:lnTo>
                  <a:lnTo>
                    <a:pt x="120" y="132"/>
                  </a:lnTo>
                  <a:lnTo>
                    <a:pt x="94" y="44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" name="Google Shape;3288;p73">
            <a:extLst>
              <a:ext uri="{FF2B5EF4-FFF2-40B4-BE49-F238E27FC236}">
                <a16:creationId xmlns:a16="http://schemas.microsoft.com/office/drawing/2014/main" id="{013EA334-11CF-44A6-ABF2-8BBC6311CD36}"/>
              </a:ext>
            </a:extLst>
          </p:cNvPr>
          <p:cNvGrpSpPr/>
          <p:nvPr/>
        </p:nvGrpSpPr>
        <p:grpSpPr>
          <a:xfrm>
            <a:off x="6690015" y="3405176"/>
            <a:ext cx="2665073" cy="1317140"/>
            <a:chOff x="793334" y="1192826"/>
            <a:chExt cx="2665073" cy="1317140"/>
          </a:xfrm>
          <a:solidFill>
            <a:schemeClr val="tx2">
              <a:lumMod val="60000"/>
              <a:lumOff val="40000"/>
            </a:schemeClr>
          </a:solidFill>
        </p:grpSpPr>
        <p:sp>
          <p:nvSpPr>
            <p:cNvPr id="105" name="Google Shape;3289;p73">
              <a:extLst>
                <a:ext uri="{FF2B5EF4-FFF2-40B4-BE49-F238E27FC236}">
                  <a16:creationId xmlns:a16="http://schemas.microsoft.com/office/drawing/2014/main" id="{B533B025-B547-471D-9FE6-B7F123253C65}"/>
                </a:ext>
              </a:extLst>
            </p:cNvPr>
            <p:cNvSpPr/>
            <p:nvPr/>
          </p:nvSpPr>
          <p:spPr>
            <a:xfrm>
              <a:off x="2759899" y="203453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3290;p73">
              <a:extLst>
                <a:ext uri="{FF2B5EF4-FFF2-40B4-BE49-F238E27FC236}">
                  <a16:creationId xmlns:a16="http://schemas.microsoft.com/office/drawing/2014/main" id="{54BB37B2-9F05-42AD-A350-0EE8DDD94492}"/>
                </a:ext>
              </a:extLst>
            </p:cNvPr>
            <p:cNvSpPr/>
            <p:nvPr/>
          </p:nvSpPr>
          <p:spPr>
            <a:xfrm>
              <a:off x="2622291" y="1667631"/>
              <a:ext cx="12573" cy="1765"/>
            </a:xfrm>
            <a:custGeom>
              <a:avLst/>
              <a:gdLst/>
              <a:ahLst/>
              <a:cxnLst/>
              <a:rect l="l" t="t" r="r" b="b"/>
              <a:pathLst>
                <a:path w="926" h="130" extrusionOk="0">
                  <a:moveTo>
                    <a:pt x="925" y="0"/>
                  </a:moveTo>
                  <a:cubicBezTo>
                    <a:pt x="866" y="7"/>
                    <a:pt x="771" y="18"/>
                    <a:pt x="687" y="32"/>
                  </a:cubicBezTo>
                  <a:cubicBezTo>
                    <a:pt x="460" y="67"/>
                    <a:pt x="232" y="91"/>
                    <a:pt x="1" y="102"/>
                  </a:cubicBezTo>
                  <a:lnTo>
                    <a:pt x="60" y="105"/>
                  </a:lnTo>
                  <a:cubicBezTo>
                    <a:pt x="208" y="119"/>
                    <a:pt x="334" y="130"/>
                    <a:pt x="432" y="130"/>
                  </a:cubicBezTo>
                  <a:cubicBezTo>
                    <a:pt x="694" y="130"/>
                    <a:pt x="855" y="53"/>
                    <a:pt x="925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3291;p73">
              <a:extLst>
                <a:ext uri="{FF2B5EF4-FFF2-40B4-BE49-F238E27FC236}">
                  <a16:creationId xmlns:a16="http://schemas.microsoft.com/office/drawing/2014/main" id="{6C17922E-3024-40B2-A6F2-7E0874F96DAA}"/>
                </a:ext>
              </a:extLst>
            </p:cNvPr>
            <p:cNvSpPr/>
            <p:nvPr/>
          </p:nvSpPr>
          <p:spPr>
            <a:xfrm>
              <a:off x="2265040" y="1528449"/>
              <a:ext cx="1344" cy="109"/>
            </a:xfrm>
            <a:custGeom>
              <a:avLst/>
              <a:gdLst/>
              <a:ahLst/>
              <a:cxnLst/>
              <a:rect l="l" t="t" r="r" b="b"/>
              <a:pathLst>
                <a:path w="99" h="8" extrusionOk="0">
                  <a:moveTo>
                    <a:pt x="1" y="1"/>
                  </a:moveTo>
                  <a:cubicBezTo>
                    <a:pt x="32" y="4"/>
                    <a:pt x="67" y="8"/>
                    <a:pt x="99" y="8"/>
                  </a:cubicBezTo>
                  <a:cubicBezTo>
                    <a:pt x="67" y="1"/>
                    <a:pt x="32" y="1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3292;p73">
              <a:extLst>
                <a:ext uri="{FF2B5EF4-FFF2-40B4-BE49-F238E27FC236}">
                  <a16:creationId xmlns:a16="http://schemas.microsoft.com/office/drawing/2014/main" id="{376FBF37-6613-4467-9824-DBDC23E393CF}"/>
                </a:ext>
              </a:extLst>
            </p:cNvPr>
            <p:cNvSpPr/>
            <p:nvPr/>
          </p:nvSpPr>
          <p:spPr>
            <a:xfrm>
              <a:off x="2494622" y="1668433"/>
              <a:ext cx="8147" cy="2118"/>
            </a:xfrm>
            <a:custGeom>
              <a:avLst/>
              <a:gdLst/>
              <a:ahLst/>
              <a:cxnLst/>
              <a:rect l="l" t="t" r="r" b="b"/>
              <a:pathLst>
                <a:path w="600" h="156" extrusionOk="0">
                  <a:moveTo>
                    <a:pt x="1" y="1"/>
                  </a:moveTo>
                  <a:cubicBezTo>
                    <a:pt x="115" y="69"/>
                    <a:pt x="416" y="156"/>
                    <a:pt x="554" y="156"/>
                  </a:cubicBezTo>
                  <a:cubicBezTo>
                    <a:pt x="572" y="156"/>
                    <a:pt x="588" y="154"/>
                    <a:pt x="599" y="151"/>
                  </a:cubicBezTo>
                  <a:cubicBezTo>
                    <a:pt x="564" y="120"/>
                    <a:pt x="522" y="95"/>
                    <a:pt x="477" y="85"/>
                  </a:cubicBezTo>
                  <a:cubicBezTo>
                    <a:pt x="323" y="29"/>
                    <a:pt x="162" y="1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3293;p73">
              <a:extLst>
                <a:ext uri="{FF2B5EF4-FFF2-40B4-BE49-F238E27FC236}">
                  <a16:creationId xmlns:a16="http://schemas.microsoft.com/office/drawing/2014/main" id="{805DCDF5-2FA0-424F-A9CF-ABAC47218714}"/>
                </a:ext>
              </a:extLst>
            </p:cNvPr>
            <p:cNvSpPr/>
            <p:nvPr/>
          </p:nvSpPr>
          <p:spPr>
            <a:xfrm>
              <a:off x="2304347" y="1661671"/>
              <a:ext cx="30291" cy="17094"/>
            </a:xfrm>
            <a:custGeom>
              <a:avLst/>
              <a:gdLst/>
              <a:ahLst/>
              <a:cxnLst/>
              <a:rect l="l" t="t" r="r" b="b"/>
              <a:pathLst>
                <a:path w="2231" h="1259" extrusionOk="0">
                  <a:moveTo>
                    <a:pt x="2192" y="1"/>
                  </a:moveTo>
                  <a:cubicBezTo>
                    <a:pt x="2051" y="1"/>
                    <a:pt x="1914" y="18"/>
                    <a:pt x="1776" y="47"/>
                  </a:cubicBezTo>
                  <a:cubicBezTo>
                    <a:pt x="1629" y="71"/>
                    <a:pt x="1485" y="113"/>
                    <a:pt x="1349" y="166"/>
                  </a:cubicBezTo>
                  <a:cubicBezTo>
                    <a:pt x="1107" y="278"/>
                    <a:pt x="894" y="359"/>
                    <a:pt x="627" y="383"/>
                  </a:cubicBezTo>
                  <a:cubicBezTo>
                    <a:pt x="407" y="404"/>
                    <a:pt x="36" y="691"/>
                    <a:pt x="1" y="761"/>
                  </a:cubicBezTo>
                  <a:cubicBezTo>
                    <a:pt x="1" y="810"/>
                    <a:pt x="11" y="968"/>
                    <a:pt x="113" y="1062"/>
                  </a:cubicBezTo>
                  <a:cubicBezTo>
                    <a:pt x="174" y="1112"/>
                    <a:pt x="249" y="1139"/>
                    <a:pt x="327" y="1139"/>
                  </a:cubicBezTo>
                  <a:cubicBezTo>
                    <a:pt x="343" y="1139"/>
                    <a:pt x="359" y="1138"/>
                    <a:pt x="375" y="1136"/>
                  </a:cubicBezTo>
                  <a:cubicBezTo>
                    <a:pt x="437" y="1131"/>
                    <a:pt x="494" y="1129"/>
                    <a:pt x="548" y="1129"/>
                  </a:cubicBezTo>
                  <a:cubicBezTo>
                    <a:pt x="781" y="1129"/>
                    <a:pt x="937" y="1172"/>
                    <a:pt x="988" y="1255"/>
                  </a:cubicBezTo>
                  <a:cubicBezTo>
                    <a:pt x="988" y="1255"/>
                    <a:pt x="988" y="1258"/>
                    <a:pt x="988" y="1258"/>
                  </a:cubicBezTo>
                  <a:cubicBezTo>
                    <a:pt x="1020" y="1206"/>
                    <a:pt x="1100" y="1160"/>
                    <a:pt x="1230" y="1160"/>
                  </a:cubicBezTo>
                  <a:cubicBezTo>
                    <a:pt x="1345" y="1160"/>
                    <a:pt x="1415" y="1143"/>
                    <a:pt x="1447" y="1104"/>
                  </a:cubicBezTo>
                  <a:cubicBezTo>
                    <a:pt x="1454" y="1097"/>
                    <a:pt x="1475" y="1073"/>
                    <a:pt x="1464" y="999"/>
                  </a:cubicBezTo>
                  <a:cubicBezTo>
                    <a:pt x="1436" y="835"/>
                    <a:pt x="1594" y="761"/>
                    <a:pt x="1695" y="712"/>
                  </a:cubicBezTo>
                  <a:cubicBezTo>
                    <a:pt x="1727" y="698"/>
                    <a:pt x="1755" y="684"/>
                    <a:pt x="1783" y="667"/>
                  </a:cubicBezTo>
                  <a:cubicBezTo>
                    <a:pt x="1751" y="628"/>
                    <a:pt x="1716" y="593"/>
                    <a:pt x="1678" y="562"/>
                  </a:cubicBezTo>
                  <a:cubicBezTo>
                    <a:pt x="1601" y="495"/>
                    <a:pt x="1541" y="443"/>
                    <a:pt x="1555" y="376"/>
                  </a:cubicBezTo>
                  <a:cubicBezTo>
                    <a:pt x="1562" y="341"/>
                    <a:pt x="1587" y="313"/>
                    <a:pt x="1618" y="306"/>
                  </a:cubicBezTo>
                  <a:cubicBezTo>
                    <a:pt x="1765" y="253"/>
                    <a:pt x="2122" y="92"/>
                    <a:pt x="2231" y="1"/>
                  </a:cubicBezTo>
                  <a:cubicBezTo>
                    <a:pt x="2218" y="1"/>
                    <a:pt x="2205" y="1"/>
                    <a:pt x="2192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3294;p73">
              <a:extLst>
                <a:ext uri="{FF2B5EF4-FFF2-40B4-BE49-F238E27FC236}">
                  <a16:creationId xmlns:a16="http://schemas.microsoft.com/office/drawing/2014/main" id="{90623B6C-D761-40C6-8E80-5245BF5E463B}"/>
                </a:ext>
              </a:extLst>
            </p:cNvPr>
            <p:cNvSpPr/>
            <p:nvPr/>
          </p:nvSpPr>
          <p:spPr>
            <a:xfrm>
              <a:off x="2596779" y="1667903"/>
              <a:ext cx="20869" cy="13808"/>
            </a:xfrm>
            <a:custGeom>
              <a:avLst/>
              <a:gdLst/>
              <a:ahLst/>
              <a:cxnLst/>
              <a:rect l="l" t="t" r="r" b="b"/>
              <a:pathLst>
                <a:path w="1537" h="1017" extrusionOk="0">
                  <a:moveTo>
                    <a:pt x="1117" y="1"/>
                  </a:moveTo>
                  <a:cubicBezTo>
                    <a:pt x="1103" y="1"/>
                    <a:pt x="1089" y="1"/>
                    <a:pt x="1075" y="1"/>
                  </a:cubicBezTo>
                  <a:cubicBezTo>
                    <a:pt x="693" y="1"/>
                    <a:pt x="291" y="92"/>
                    <a:pt x="144" y="239"/>
                  </a:cubicBezTo>
                  <a:cubicBezTo>
                    <a:pt x="0" y="383"/>
                    <a:pt x="14" y="792"/>
                    <a:pt x="102" y="960"/>
                  </a:cubicBezTo>
                  <a:cubicBezTo>
                    <a:pt x="119" y="999"/>
                    <a:pt x="140" y="1016"/>
                    <a:pt x="151" y="1016"/>
                  </a:cubicBezTo>
                  <a:lnTo>
                    <a:pt x="161" y="1013"/>
                  </a:lnTo>
                  <a:cubicBezTo>
                    <a:pt x="161" y="995"/>
                    <a:pt x="161" y="974"/>
                    <a:pt x="161" y="957"/>
                  </a:cubicBezTo>
                  <a:cubicBezTo>
                    <a:pt x="154" y="831"/>
                    <a:pt x="140" y="624"/>
                    <a:pt x="406" y="341"/>
                  </a:cubicBezTo>
                  <a:cubicBezTo>
                    <a:pt x="620" y="109"/>
                    <a:pt x="981" y="48"/>
                    <a:pt x="1344" y="48"/>
                  </a:cubicBezTo>
                  <a:cubicBezTo>
                    <a:pt x="1409" y="48"/>
                    <a:pt x="1473" y="50"/>
                    <a:pt x="1537" y="54"/>
                  </a:cubicBezTo>
                  <a:cubicBezTo>
                    <a:pt x="1519" y="50"/>
                    <a:pt x="1505" y="47"/>
                    <a:pt x="1488" y="43"/>
                  </a:cubicBezTo>
                  <a:cubicBezTo>
                    <a:pt x="1365" y="15"/>
                    <a:pt x="1242" y="1"/>
                    <a:pt x="1117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3295;p73">
              <a:extLst>
                <a:ext uri="{FF2B5EF4-FFF2-40B4-BE49-F238E27FC236}">
                  <a16:creationId xmlns:a16="http://schemas.microsoft.com/office/drawing/2014/main" id="{18C0AE5B-1C7E-48ED-B7BC-831D5EF822E5}"/>
                </a:ext>
              </a:extLst>
            </p:cNvPr>
            <p:cNvSpPr/>
            <p:nvPr/>
          </p:nvSpPr>
          <p:spPr>
            <a:xfrm>
              <a:off x="1460410" y="190542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3296;p73">
              <a:extLst>
                <a:ext uri="{FF2B5EF4-FFF2-40B4-BE49-F238E27FC236}">
                  <a16:creationId xmlns:a16="http://schemas.microsoft.com/office/drawing/2014/main" id="{F012E93B-5B11-487C-96EF-0D325C5B7B5B}"/>
                </a:ext>
              </a:extLst>
            </p:cNvPr>
            <p:cNvSpPr/>
            <p:nvPr/>
          </p:nvSpPr>
          <p:spPr>
            <a:xfrm>
              <a:off x="2393809" y="1664875"/>
              <a:ext cx="58709" cy="92123"/>
            </a:xfrm>
            <a:custGeom>
              <a:avLst/>
              <a:gdLst/>
              <a:ahLst/>
              <a:cxnLst/>
              <a:rect l="l" t="t" r="r" b="b"/>
              <a:pathLst>
                <a:path w="4324" h="6785" extrusionOk="0">
                  <a:moveTo>
                    <a:pt x="2372" y="0"/>
                  </a:moveTo>
                  <a:cubicBezTo>
                    <a:pt x="2056" y="0"/>
                    <a:pt x="1686" y="178"/>
                    <a:pt x="1457" y="378"/>
                  </a:cubicBezTo>
                  <a:lnTo>
                    <a:pt x="1429" y="403"/>
                  </a:lnTo>
                  <a:lnTo>
                    <a:pt x="1432" y="403"/>
                  </a:lnTo>
                  <a:lnTo>
                    <a:pt x="1352" y="455"/>
                  </a:lnTo>
                  <a:lnTo>
                    <a:pt x="1317" y="480"/>
                  </a:lnTo>
                  <a:cubicBezTo>
                    <a:pt x="1208" y="543"/>
                    <a:pt x="1096" y="602"/>
                    <a:pt x="981" y="655"/>
                  </a:cubicBezTo>
                  <a:cubicBezTo>
                    <a:pt x="760" y="760"/>
                    <a:pt x="529" y="868"/>
                    <a:pt x="403" y="1029"/>
                  </a:cubicBezTo>
                  <a:cubicBezTo>
                    <a:pt x="344" y="1099"/>
                    <a:pt x="284" y="1169"/>
                    <a:pt x="221" y="1232"/>
                  </a:cubicBezTo>
                  <a:cubicBezTo>
                    <a:pt x="102" y="1355"/>
                    <a:pt x="0" y="1460"/>
                    <a:pt x="4" y="1558"/>
                  </a:cubicBezTo>
                  <a:cubicBezTo>
                    <a:pt x="7" y="1614"/>
                    <a:pt x="42" y="1670"/>
                    <a:pt x="119" y="1733"/>
                  </a:cubicBezTo>
                  <a:cubicBezTo>
                    <a:pt x="421" y="1992"/>
                    <a:pt x="393" y="2185"/>
                    <a:pt x="368" y="2388"/>
                  </a:cubicBezTo>
                  <a:cubicBezTo>
                    <a:pt x="361" y="2433"/>
                    <a:pt x="354" y="2482"/>
                    <a:pt x="351" y="2531"/>
                  </a:cubicBezTo>
                  <a:cubicBezTo>
                    <a:pt x="344" y="2668"/>
                    <a:pt x="694" y="3109"/>
                    <a:pt x="907" y="3371"/>
                  </a:cubicBezTo>
                  <a:lnTo>
                    <a:pt x="1051" y="3546"/>
                  </a:lnTo>
                  <a:cubicBezTo>
                    <a:pt x="1233" y="3781"/>
                    <a:pt x="1394" y="3977"/>
                    <a:pt x="1457" y="4085"/>
                  </a:cubicBezTo>
                  <a:cubicBezTo>
                    <a:pt x="1632" y="4404"/>
                    <a:pt x="1418" y="4961"/>
                    <a:pt x="1124" y="5325"/>
                  </a:cubicBezTo>
                  <a:cubicBezTo>
                    <a:pt x="1065" y="5402"/>
                    <a:pt x="1033" y="5503"/>
                    <a:pt x="1044" y="5601"/>
                  </a:cubicBezTo>
                  <a:cubicBezTo>
                    <a:pt x="1061" y="5878"/>
                    <a:pt x="1310" y="6186"/>
                    <a:pt x="1639" y="6186"/>
                  </a:cubicBezTo>
                  <a:cubicBezTo>
                    <a:pt x="1922" y="6186"/>
                    <a:pt x="2073" y="6361"/>
                    <a:pt x="2209" y="6519"/>
                  </a:cubicBezTo>
                  <a:cubicBezTo>
                    <a:pt x="2329" y="6662"/>
                    <a:pt x="2435" y="6785"/>
                    <a:pt x="2628" y="6785"/>
                  </a:cubicBezTo>
                  <a:cubicBezTo>
                    <a:pt x="2633" y="6785"/>
                    <a:pt x="2638" y="6785"/>
                    <a:pt x="2644" y="6785"/>
                  </a:cubicBezTo>
                  <a:cubicBezTo>
                    <a:pt x="3158" y="6767"/>
                    <a:pt x="3715" y="6641"/>
                    <a:pt x="3771" y="6557"/>
                  </a:cubicBezTo>
                  <a:cubicBezTo>
                    <a:pt x="3778" y="6543"/>
                    <a:pt x="3785" y="6494"/>
                    <a:pt x="3778" y="6309"/>
                  </a:cubicBezTo>
                  <a:cubicBezTo>
                    <a:pt x="3778" y="6263"/>
                    <a:pt x="3771" y="6217"/>
                    <a:pt x="3771" y="6168"/>
                  </a:cubicBezTo>
                  <a:cubicBezTo>
                    <a:pt x="3757" y="5951"/>
                    <a:pt x="3743" y="5699"/>
                    <a:pt x="3778" y="5556"/>
                  </a:cubicBezTo>
                  <a:cubicBezTo>
                    <a:pt x="3813" y="5412"/>
                    <a:pt x="3781" y="5374"/>
                    <a:pt x="3736" y="5311"/>
                  </a:cubicBezTo>
                  <a:cubicBezTo>
                    <a:pt x="3701" y="5262"/>
                    <a:pt x="3676" y="5206"/>
                    <a:pt x="3662" y="5150"/>
                  </a:cubicBezTo>
                  <a:cubicBezTo>
                    <a:pt x="3654" y="5140"/>
                    <a:pt x="3626" y="5137"/>
                    <a:pt x="3595" y="5137"/>
                  </a:cubicBezTo>
                  <a:cubicBezTo>
                    <a:pt x="3560" y="5137"/>
                    <a:pt x="3520" y="5141"/>
                    <a:pt x="3501" y="5143"/>
                  </a:cubicBezTo>
                  <a:cubicBezTo>
                    <a:pt x="3473" y="5146"/>
                    <a:pt x="3445" y="5150"/>
                    <a:pt x="3421" y="5150"/>
                  </a:cubicBezTo>
                  <a:cubicBezTo>
                    <a:pt x="3376" y="5150"/>
                    <a:pt x="3341" y="5139"/>
                    <a:pt x="3323" y="5101"/>
                  </a:cubicBezTo>
                  <a:cubicBezTo>
                    <a:pt x="3295" y="5038"/>
                    <a:pt x="3347" y="4985"/>
                    <a:pt x="3375" y="4961"/>
                  </a:cubicBezTo>
                  <a:cubicBezTo>
                    <a:pt x="3491" y="4845"/>
                    <a:pt x="3508" y="4768"/>
                    <a:pt x="3501" y="4751"/>
                  </a:cubicBezTo>
                  <a:cubicBezTo>
                    <a:pt x="3498" y="4745"/>
                    <a:pt x="3481" y="4732"/>
                    <a:pt x="3428" y="4732"/>
                  </a:cubicBezTo>
                  <a:cubicBezTo>
                    <a:pt x="3417" y="4732"/>
                    <a:pt x="3406" y="4732"/>
                    <a:pt x="3393" y="4733"/>
                  </a:cubicBezTo>
                  <a:cubicBezTo>
                    <a:pt x="3386" y="4733"/>
                    <a:pt x="3379" y="4733"/>
                    <a:pt x="3373" y="4733"/>
                  </a:cubicBezTo>
                  <a:cubicBezTo>
                    <a:pt x="3288" y="4733"/>
                    <a:pt x="3225" y="4712"/>
                    <a:pt x="3186" y="4663"/>
                  </a:cubicBezTo>
                  <a:cubicBezTo>
                    <a:pt x="3106" y="4562"/>
                    <a:pt x="3155" y="4401"/>
                    <a:pt x="3204" y="4226"/>
                  </a:cubicBezTo>
                  <a:lnTo>
                    <a:pt x="3211" y="4194"/>
                  </a:lnTo>
                  <a:cubicBezTo>
                    <a:pt x="3225" y="4134"/>
                    <a:pt x="3267" y="4078"/>
                    <a:pt x="3323" y="4050"/>
                  </a:cubicBezTo>
                  <a:cubicBezTo>
                    <a:pt x="3351" y="4037"/>
                    <a:pt x="3382" y="4031"/>
                    <a:pt x="3415" y="4031"/>
                  </a:cubicBezTo>
                  <a:cubicBezTo>
                    <a:pt x="3498" y="4031"/>
                    <a:pt x="3593" y="4069"/>
                    <a:pt x="3683" y="4106"/>
                  </a:cubicBezTo>
                  <a:cubicBezTo>
                    <a:pt x="3725" y="4124"/>
                    <a:pt x="3760" y="4138"/>
                    <a:pt x="3799" y="4152"/>
                  </a:cubicBezTo>
                  <a:cubicBezTo>
                    <a:pt x="3817" y="4158"/>
                    <a:pt x="3836" y="4160"/>
                    <a:pt x="3855" y="4160"/>
                  </a:cubicBezTo>
                  <a:cubicBezTo>
                    <a:pt x="3917" y="4160"/>
                    <a:pt x="3981" y="4133"/>
                    <a:pt x="4051" y="4103"/>
                  </a:cubicBezTo>
                  <a:cubicBezTo>
                    <a:pt x="4135" y="4057"/>
                    <a:pt x="4229" y="4033"/>
                    <a:pt x="4324" y="4033"/>
                  </a:cubicBezTo>
                  <a:cubicBezTo>
                    <a:pt x="4296" y="3973"/>
                    <a:pt x="4173" y="3851"/>
                    <a:pt x="4061" y="3840"/>
                  </a:cubicBezTo>
                  <a:cubicBezTo>
                    <a:pt x="3925" y="3830"/>
                    <a:pt x="3897" y="3704"/>
                    <a:pt x="3872" y="3599"/>
                  </a:cubicBezTo>
                  <a:cubicBezTo>
                    <a:pt x="3837" y="3448"/>
                    <a:pt x="3806" y="3354"/>
                    <a:pt x="3641" y="3340"/>
                  </a:cubicBezTo>
                  <a:cubicBezTo>
                    <a:pt x="3628" y="3339"/>
                    <a:pt x="3615" y="3338"/>
                    <a:pt x="3603" y="3338"/>
                  </a:cubicBezTo>
                  <a:cubicBezTo>
                    <a:pt x="3502" y="3338"/>
                    <a:pt x="3464" y="3375"/>
                    <a:pt x="3449" y="3406"/>
                  </a:cubicBezTo>
                  <a:cubicBezTo>
                    <a:pt x="3424" y="3466"/>
                    <a:pt x="3414" y="3532"/>
                    <a:pt x="3414" y="3595"/>
                  </a:cubicBezTo>
                  <a:cubicBezTo>
                    <a:pt x="3414" y="3655"/>
                    <a:pt x="3403" y="3714"/>
                    <a:pt x="3382" y="3770"/>
                  </a:cubicBezTo>
                  <a:cubicBezTo>
                    <a:pt x="3368" y="3805"/>
                    <a:pt x="3333" y="3826"/>
                    <a:pt x="3295" y="3826"/>
                  </a:cubicBezTo>
                  <a:cubicBezTo>
                    <a:pt x="3214" y="3826"/>
                    <a:pt x="3148" y="3714"/>
                    <a:pt x="3106" y="3620"/>
                  </a:cubicBezTo>
                  <a:cubicBezTo>
                    <a:pt x="3025" y="3441"/>
                    <a:pt x="2973" y="3182"/>
                    <a:pt x="3095" y="3039"/>
                  </a:cubicBezTo>
                  <a:cubicBezTo>
                    <a:pt x="3134" y="2990"/>
                    <a:pt x="3151" y="2951"/>
                    <a:pt x="3141" y="2927"/>
                  </a:cubicBezTo>
                  <a:cubicBezTo>
                    <a:pt x="3126" y="2896"/>
                    <a:pt x="3052" y="2869"/>
                    <a:pt x="2942" y="2869"/>
                  </a:cubicBezTo>
                  <a:cubicBezTo>
                    <a:pt x="2925" y="2869"/>
                    <a:pt x="2907" y="2869"/>
                    <a:pt x="2889" y="2871"/>
                  </a:cubicBezTo>
                  <a:cubicBezTo>
                    <a:pt x="2881" y="2871"/>
                    <a:pt x="2873" y="2871"/>
                    <a:pt x="2866" y="2871"/>
                  </a:cubicBezTo>
                  <a:cubicBezTo>
                    <a:pt x="2727" y="2871"/>
                    <a:pt x="2658" y="2779"/>
                    <a:pt x="2609" y="2710"/>
                  </a:cubicBezTo>
                  <a:cubicBezTo>
                    <a:pt x="2564" y="2652"/>
                    <a:pt x="2548" y="2637"/>
                    <a:pt x="2530" y="2637"/>
                  </a:cubicBezTo>
                  <a:cubicBezTo>
                    <a:pt x="2525" y="2637"/>
                    <a:pt x="2520" y="2638"/>
                    <a:pt x="2514" y="2640"/>
                  </a:cubicBezTo>
                  <a:cubicBezTo>
                    <a:pt x="2499" y="2645"/>
                    <a:pt x="2483" y="2648"/>
                    <a:pt x="2467" y="2648"/>
                  </a:cubicBezTo>
                  <a:cubicBezTo>
                    <a:pt x="2435" y="2648"/>
                    <a:pt x="2402" y="2637"/>
                    <a:pt x="2374" y="2619"/>
                  </a:cubicBezTo>
                  <a:cubicBezTo>
                    <a:pt x="2293" y="2559"/>
                    <a:pt x="2251" y="2402"/>
                    <a:pt x="2251" y="2157"/>
                  </a:cubicBezTo>
                  <a:cubicBezTo>
                    <a:pt x="2251" y="2055"/>
                    <a:pt x="2045" y="1866"/>
                    <a:pt x="1898" y="1866"/>
                  </a:cubicBezTo>
                  <a:cubicBezTo>
                    <a:pt x="1895" y="1866"/>
                    <a:pt x="1892" y="1866"/>
                    <a:pt x="1890" y="1866"/>
                  </a:cubicBezTo>
                  <a:cubicBezTo>
                    <a:pt x="1833" y="1866"/>
                    <a:pt x="1781" y="1832"/>
                    <a:pt x="1761" y="1778"/>
                  </a:cubicBezTo>
                  <a:cubicBezTo>
                    <a:pt x="1740" y="1701"/>
                    <a:pt x="1765" y="1621"/>
                    <a:pt x="1828" y="1572"/>
                  </a:cubicBezTo>
                  <a:cubicBezTo>
                    <a:pt x="1877" y="1530"/>
                    <a:pt x="1938" y="1509"/>
                    <a:pt x="2005" y="1509"/>
                  </a:cubicBezTo>
                  <a:cubicBezTo>
                    <a:pt x="2068" y="1509"/>
                    <a:pt x="2137" y="1528"/>
                    <a:pt x="2206" y="1565"/>
                  </a:cubicBezTo>
                  <a:cubicBezTo>
                    <a:pt x="2234" y="1582"/>
                    <a:pt x="2262" y="1596"/>
                    <a:pt x="2297" y="1607"/>
                  </a:cubicBezTo>
                  <a:cubicBezTo>
                    <a:pt x="2276" y="1530"/>
                    <a:pt x="2248" y="1456"/>
                    <a:pt x="2213" y="1383"/>
                  </a:cubicBezTo>
                  <a:lnTo>
                    <a:pt x="2195" y="1344"/>
                  </a:lnTo>
                  <a:cubicBezTo>
                    <a:pt x="2174" y="1299"/>
                    <a:pt x="2181" y="1246"/>
                    <a:pt x="2213" y="1208"/>
                  </a:cubicBezTo>
                  <a:cubicBezTo>
                    <a:pt x="2307" y="1080"/>
                    <a:pt x="2633" y="1003"/>
                    <a:pt x="2850" y="1003"/>
                  </a:cubicBezTo>
                  <a:cubicBezTo>
                    <a:pt x="2884" y="1003"/>
                    <a:pt x="2914" y="1005"/>
                    <a:pt x="2941" y="1008"/>
                  </a:cubicBezTo>
                  <a:cubicBezTo>
                    <a:pt x="3010" y="1018"/>
                    <a:pt x="3076" y="1022"/>
                    <a:pt x="3136" y="1022"/>
                  </a:cubicBezTo>
                  <a:cubicBezTo>
                    <a:pt x="3277" y="1022"/>
                    <a:pt x="3382" y="999"/>
                    <a:pt x="3407" y="970"/>
                  </a:cubicBezTo>
                  <a:cubicBezTo>
                    <a:pt x="3407" y="970"/>
                    <a:pt x="3410" y="966"/>
                    <a:pt x="3407" y="952"/>
                  </a:cubicBezTo>
                  <a:cubicBezTo>
                    <a:pt x="3375" y="875"/>
                    <a:pt x="3386" y="763"/>
                    <a:pt x="3400" y="634"/>
                  </a:cubicBezTo>
                  <a:cubicBezTo>
                    <a:pt x="3414" y="466"/>
                    <a:pt x="3431" y="273"/>
                    <a:pt x="3351" y="158"/>
                  </a:cubicBezTo>
                  <a:cubicBezTo>
                    <a:pt x="3287" y="70"/>
                    <a:pt x="3194" y="55"/>
                    <a:pt x="3048" y="55"/>
                  </a:cubicBezTo>
                  <a:cubicBezTo>
                    <a:pt x="3025" y="55"/>
                    <a:pt x="3001" y="56"/>
                    <a:pt x="2976" y="56"/>
                  </a:cubicBezTo>
                  <a:cubicBezTo>
                    <a:pt x="2944" y="58"/>
                    <a:pt x="2912" y="59"/>
                    <a:pt x="2880" y="59"/>
                  </a:cubicBezTo>
                  <a:cubicBezTo>
                    <a:pt x="2768" y="59"/>
                    <a:pt x="2655" y="46"/>
                    <a:pt x="2546" y="21"/>
                  </a:cubicBezTo>
                  <a:cubicBezTo>
                    <a:pt x="2491" y="7"/>
                    <a:pt x="2432" y="0"/>
                    <a:pt x="2372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3297;p73">
              <a:extLst>
                <a:ext uri="{FF2B5EF4-FFF2-40B4-BE49-F238E27FC236}">
                  <a16:creationId xmlns:a16="http://schemas.microsoft.com/office/drawing/2014/main" id="{80D8A6B0-30FB-452F-97A4-D86E96C2136B}"/>
                </a:ext>
              </a:extLst>
            </p:cNvPr>
            <p:cNvSpPr/>
            <p:nvPr/>
          </p:nvSpPr>
          <p:spPr>
            <a:xfrm>
              <a:off x="3030608" y="2063280"/>
              <a:ext cx="2525" cy="733"/>
            </a:xfrm>
            <a:custGeom>
              <a:avLst/>
              <a:gdLst/>
              <a:ahLst/>
              <a:cxnLst/>
              <a:rect l="l" t="t" r="r" b="b"/>
              <a:pathLst>
                <a:path w="186" h="54" extrusionOk="0">
                  <a:moveTo>
                    <a:pt x="116" y="0"/>
                  </a:moveTo>
                  <a:cubicBezTo>
                    <a:pt x="112" y="0"/>
                    <a:pt x="109" y="1"/>
                    <a:pt x="105" y="1"/>
                  </a:cubicBezTo>
                  <a:cubicBezTo>
                    <a:pt x="77" y="5"/>
                    <a:pt x="42" y="12"/>
                    <a:pt x="0" y="15"/>
                  </a:cubicBezTo>
                  <a:cubicBezTo>
                    <a:pt x="25" y="22"/>
                    <a:pt x="49" y="29"/>
                    <a:pt x="74" y="36"/>
                  </a:cubicBezTo>
                  <a:cubicBezTo>
                    <a:pt x="110" y="49"/>
                    <a:pt x="136" y="53"/>
                    <a:pt x="154" y="53"/>
                  </a:cubicBezTo>
                  <a:cubicBezTo>
                    <a:pt x="174" y="53"/>
                    <a:pt x="184" y="48"/>
                    <a:pt x="186" y="47"/>
                  </a:cubicBezTo>
                  <a:cubicBezTo>
                    <a:pt x="186" y="40"/>
                    <a:pt x="186" y="33"/>
                    <a:pt x="179" y="29"/>
                  </a:cubicBezTo>
                  <a:cubicBezTo>
                    <a:pt x="163" y="11"/>
                    <a:pt x="140" y="0"/>
                    <a:pt x="116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3298;p73">
              <a:extLst>
                <a:ext uri="{FF2B5EF4-FFF2-40B4-BE49-F238E27FC236}">
                  <a16:creationId xmlns:a16="http://schemas.microsoft.com/office/drawing/2014/main" id="{DC77FAB0-F959-4E1F-978D-41AFC1E7309F}"/>
                </a:ext>
              </a:extLst>
            </p:cNvPr>
            <p:cNvSpPr/>
            <p:nvPr/>
          </p:nvSpPr>
          <p:spPr>
            <a:xfrm>
              <a:off x="2090841" y="1529304"/>
              <a:ext cx="1765" cy="2390"/>
            </a:xfrm>
            <a:custGeom>
              <a:avLst/>
              <a:gdLst/>
              <a:ahLst/>
              <a:cxnLst/>
              <a:rect l="l" t="t" r="r" b="b"/>
              <a:pathLst>
                <a:path w="130" h="176" extrusionOk="0">
                  <a:moveTo>
                    <a:pt x="130" y="1"/>
                  </a:moveTo>
                  <a:cubicBezTo>
                    <a:pt x="104" y="14"/>
                    <a:pt x="74" y="21"/>
                    <a:pt x="43" y="21"/>
                  </a:cubicBezTo>
                  <a:cubicBezTo>
                    <a:pt x="32" y="21"/>
                    <a:pt x="21" y="20"/>
                    <a:pt x="11" y="18"/>
                  </a:cubicBezTo>
                  <a:lnTo>
                    <a:pt x="0" y="15"/>
                  </a:lnTo>
                  <a:lnTo>
                    <a:pt x="0" y="15"/>
                  </a:lnTo>
                  <a:cubicBezTo>
                    <a:pt x="11" y="39"/>
                    <a:pt x="18" y="67"/>
                    <a:pt x="14" y="92"/>
                  </a:cubicBezTo>
                  <a:cubicBezTo>
                    <a:pt x="11" y="123"/>
                    <a:pt x="28" y="155"/>
                    <a:pt x="56" y="169"/>
                  </a:cubicBezTo>
                  <a:cubicBezTo>
                    <a:pt x="65" y="173"/>
                    <a:pt x="75" y="176"/>
                    <a:pt x="85" y="176"/>
                  </a:cubicBezTo>
                  <a:cubicBezTo>
                    <a:pt x="92" y="176"/>
                    <a:pt x="98" y="175"/>
                    <a:pt x="105" y="172"/>
                  </a:cubicBezTo>
                  <a:lnTo>
                    <a:pt x="105" y="162"/>
                  </a:lnTo>
                  <a:cubicBezTo>
                    <a:pt x="91" y="106"/>
                    <a:pt x="102" y="50"/>
                    <a:pt x="130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3299;p73">
              <a:extLst>
                <a:ext uri="{FF2B5EF4-FFF2-40B4-BE49-F238E27FC236}">
                  <a16:creationId xmlns:a16="http://schemas.microsoft.com/office/drawing/2014/main" id="{291209E3-793D-4BD6-B126-49C1D09D1047}"/>
                </a:ext>
              </a:extLst>
            </p:cNvPr>
            <p:cNvSpPr/>
            <p:nvPr/>
          </p:nvSpPr>
          <p:spPr>
            <a:xfrm>
              <a:off x="2245597" y="1718058"/>
              <a:ext cx="14229" cy="4386"/>
            </a:xfrm>
            <a:custGeom>
              <a:avLst/>
              <a:gdLst/>
              <a:ahLst/>
              <a:cxnLst/>
              <a:rect l="l" t="t" r="r" b="b"/>
              <a:pathLst>
                <a:path w="1048" h="323" extrusionOk="0">
                  <a:moveTo>
                    <a:pt x="1048" y="0"/>
                  </a:moveTo>
                  <a:cubicBezTo>
                    <a:pt x="989" y="25"/>
                    <a:pt x="910" y="31"/>
                    <a:pt x="818" y="31"/>
                  </a:cubicBezTo>
                  <a:cubicBezTo>
                    <a:pt x="779" y="31"/>
                    <a:pt x="737" y="29"/>
                    <a:pt x="694" y="28"/>
                  </a:cubicBezTo>
                  <a:lnTo>
                    <a:pt x="578" y="28"/>
                  </a:lnTo>
                  <a:cubicBezTo>
                    <a:pt x="565" y="28"/>
                    <a:pt x="552" y="28"/>
                    <a:pt x="539" y="28"/>
                  </a:cubicBezTo>
                  <a:cubicBezTo>
                    <a:pt x="473" y="28"/>
                    <a:pt x="408" y="35"/>
                    <a:pt x="344" y="53"/>
                  </a:cubicBezTo>
                  <a:cubicBezTo>
                    <a:pt x="274" y="84"/>
                    <a:pt x="211" y="133"/>
                    <a:pt x="162" y="189"/>
                  </a:cubicBezTo>
                  <a:cubicBezTo>
                    <a:pt x="113" y="238"/>
                    <a:pt x="57" y="284"/>
                    <a:pt x="1" y="323"/>
                  </a:cubicBezTo>
                  <a:cubicBezTo>
                    <a:pt x="41" y="319"/>
                    <a:pt x="82" y="318"/>
                    <a:pt x="124" y="318"/>
                  </a:cubicBezTo>
                  <a:cubicBezTo>
                    <a:pt x="166" y="318"/>
                    <a:pt x="209" y="319"/>
                    <a:pt x="253" y="319"/>
                  </a:cubicBezTo>
                  <a:cubicBezTo>
                    <a:pt x="279" y="319"/>
                    <a:pt x="305" y="319"/>
                    <a:pt x="332" y="319"/>
                  </a:cubicBezTo>
                  <a:cubicBezTo>
                    <a:pt x="530" y="319"/>
                    <a:pt x="735" y="316"/>
                    <a:pt x="859" y="270"/>
                  </a:cubicBezTo>
                  <a:cubicBezTo>
                    <a:pt x="1016" y="207"/>
                    <a:pt x="1034" y="105"/>
                    <a:pt x="1048" y="11"/>
                  </a:cubicBezTo>
                  <a:lnTo>
                    <a:pt x="1048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3300;p73">
              <a:extLst>
                <a:ext uri="{FF2B5EF4-FFF2-40B4-BE49-F238E27FC236}">
                  <a16:creationId xmlns:a16="http://schemas.microsoft.com/office/drawing/2014/main" id="{F2A3A446-CE5D-4B66-81D6-9BEF35EAD875}"/>
                </a:ext>
              </a:extLst>
            </p:cNvPr>
            <p:cNvSpPr/>
            <p:nvPr/>
          </p:nvSpPr>
          <p:spPr>
            <a:xfrm>
              <a:off x="2812146" y="1578590"/>
              <a:ext cx="42742" cy="41805"/>
            </a:xfrm>
            <a:custGeom>
              <a:avLst/>
              <a:gdLst/>
              <a:ahLst/>
              <a:cxnLst/>
              <a:rect l="l" t="t" r="r" b="b"/>
              <a:pathLst>
                <a:path w="3148" h="3079" extrusionOk="0">
                  <a:moveTo>
                    <a:pt x="3071" y="1"/>
                  </a:moveTo>
                  <a:lnTo>
                    <a:pt x="3071" y="1"/>
                  </a:lnTo>
                  <a:cubicBezTo>
                    <a:pt x="3001" y="32"/>
                    <a:pt x="2843" y="348"/>
                    <a:pt x="2749" y="537"/>
                  </a:cubicBezTo>
                  <a:cubicBezTo>
                    <a:pt x="2661" y="715"/>
                    <a:pt x="2556" y="918"/>
                    <a:pt x="2451" y="1086"/>
                  </a:cubicBezTo>
                  <a:cubicBezTo>
                    <a:pt x="2237" y="1429"/>
                    <a:pt x="1908" y="1664"/>
                    <a:pt x="1621" y="1870"/>
                  </a:cubicBezTo>
                  <a:cubicBezTo>
                    <a:pt x="1341" y="2070"/>
                    <a:pt x="1100" y="2241"/>
                    <a:pt x="1002" y="2462"/>
                  </a:cubicBezTo>
                  <a:cubicBezTo>
                    <a:pt x="855" y="2791"/>
                    <a:pt x="438" y="2924"/>
                    <a:pt x="161" y="3015"/>
                  </a:cubicBezTo>
                  <a:cubicBezTo>
                    <a:pt x="105" y="3033"/>
                    <a:pt x="42" y="3054"/>
                    <a:pt x="0" y="3071"/>
                  </a:cubicBezTo>
                  <a:cubicBezTo>
                    <a:pt x="27" y="3076"/>
                    <a:pt x="62" y="3078"/>
                    <a:pt x="104" y="3078"/>
                  </a:cubicBezTo>
                  <a:cubicBezTo>
                    <a:pt x="286" y="3078"/>
                    <a:pt x="593" y="3034"/>
                    <a:pt x="823" y="2931"/>
                  </a:cubicBezTo>
                  <a:cubicBezTo>
                    <a:pt x="963" y="2868"/>
                    <a:pt x="1044" y="2791"/>
                    <a:pt x="1044" y="2728"/>
                  </a:cubicBezTo>
                  <a:cubicBezTo>
                    <a:pt x="1044" y="2494"/>
                    <a:pt x="1345" y="2375"/>
                    <a:pt x="1695" y="2231"/>
                  </a:cubicBezTo>
                  <a:cubicBezTo>
                    <a:pt x="1957" y="2126"/>
                    <a:pt x="2251" y="2007"/>
                    <a:pt x="2447" y="1828"/>
                  </a:cubicBezTo>
                  <a:cubicBezTo>
                    <a:pt x="2868" y="1454"/>
                    <a:pt x="3148" y="190"/>
                    <a:pt x="3071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3301;p73">
              <a:extLst>
                <a:ext uri="{FF2B5EF4-FFF2-40B4-BE49-F238E27FC236}">
                  <a16:creationId xmlns:a16="http://schemas.microsoft.com/office/drawing/2014/main" id="{7F4452C9-D84C-4C44-AB94-46846DC7C812}"/>
                </a:ext>
              </a:extLst>
            </p:cNvPr>
            <p:cNvSpPr/>
            <p:nvPr/>
          </p:nvSpPr>
          <p:spPr>
            <a:xfrm>
              <a:off x="2563691" y="1451016"/>
              <a:ext cx="3055" cy="2593"/>
            </a:xfrm>
            <a:custGeom>
              <a:avLst/>
              <a:gdLst/>
              <a:ahLst/>
              <a:cxnLst/>
              <a:rect l="l" t="t" r="r" b="b"/>
              <a:pathLst>
                <a:path w="225" h="191" extrusionOk="0">
                  <a:moveTo>
                    <a:pt x="50" y="0"/>
                  </a:moveTo>
                  <a:cubicBezTo>
                    <a:pt x="35" y="0"/>
                    <a:pt x="21" y="10"/>
                    <a:pt x="18" y="25"/>
                  </a:cubicBezTo>
                  <a:cubicBezTo>
                    <a:pt x="0" y="71"/>
                    <a:pt x="7" y="120"/>
                    <a:pt x="42" y="155"/>
                  </a:cubicBezTo>
                  <a:cubicBezTo>
                    <a:pt x="68" y="178"/>
                    <a:pt x="102" y="190"/>
                    <a:pt x="136" y="190"/>
                  </a:cubicBezTo>
                  <a:cubicBezTo>
                    <a:pt x="158" y="190"/>
                    <a:pt x="180" y="185"/>
                    <a:pt x="200" y="176"/>
                  </a:cubicBezTo>
                  <a:lnTo>
                    <a:pt x="224" y="165"/>
                  </a:lnTo>
                  <a:cubicBezTo>
                    <a:pt x="200" y="144"/>
                    <a:pt x="186" y="116"/>
                    <a:pt x="182" y="85"/>
                  </a:cubicBezTo>
                  <a:cubicBezTo>
                    <a:pt x="158" y="39"/>
                    <a:pt x="116" y="8"/>
                    <a:pt x="67" y="1"/>
                  </a:cubicBezTo>
                  <a:lnTo>
                    <a:pt x="56" y="1"/>
                  </a:lnTo>
                  <a:cubicBezTo>
                    <a:pt x="54" y="0"/>
                    <a:pt x="52" y="0"/>
                    <a:pt x="50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3302;p73">
              <a:extLst>
                <a:ext uri="{FF2B5EF4-FFF2-40B4-BE49-F238E27FC236}">
                  <a16:creationId xmlns:a16="http://schemas.microsoft.com/office/drawing/2014/main" id="{9C24F323-EB1E-4144-A43E-DB32EDCA6C54}"/>
                </a:ext>
              </a:extLst>
            </p:cNvPr>
            <p:cNvSpPr/>
            <p:nvPr/>
          </p:nvSpPr>
          <p:spPr>
            <a:xfrm>
              <a:off x="2480977" y="1673361"/>
              <a:ext cx="16510" cy="18180"/>
            </a:xfrm>
            <a:custGeom>
              <a:avLst/>
              <a:gdLst/>
              <a:ahLst/>
              <a:cxnLst/>
              <a:rect l="l" t="t" r="r" b="b"/>
              <a:pathLst>
                <a:path w="1216" h="1339" extrusionOk="0">
                  <a:moveTo>
                    <a:pt x="797" y="1"/>
                  </a:moveTo>
                  <a:cubicBezTo>
                    <a:pt x="756" y="1"/>
                    <a:pt x="733" y="36"/>
                    <a:pt x="705" y="138"/>
                  </a:cubicBezTo>
                  <a:cubicBezTo>
                    <a:pt x="691" y="194"/>
                    <a:pt x="677" y="243"/>
                    <a:pt x="628" y="261"/>
                  </a:cubicBezTo>
                  <a:cubicBezTo>
                    <a:pt x="620" y="263"/>
                    <a:pt x="611" y="264"/>
                    <a:pt x="603" y="264"/>
                  </a:cubicBezTo>
                  <a:cubicBezTo>
                    <a:pt x="584" y="264"/>
                    <a:pt x="565" y="259"/>
                    <a:pt x="551" y="247"/>
                  </a:cubicBezTo>
                  <a:lnTo>
                    <a:pt x="526" y="229"/>
                  </a:lnTo>
                  <a:cubicBezTo>
                    <a:pt x="475" y="191"/>
                    <a:pt x="381" y="118"/>
                    <a:pt x="296" y="118"/>
                  </a:cubicBezTo>
                  <a:cubicBezTo>
                    <a:pt x="287" y="118"/>
                    <a:pt x="279" y="119"/>
                    <a:pt x="271" y="121"/>
                  </a:cubicBezTo>
                  <a:cubicBezTo>
                    <a:pt x="215" y="131"/>
                    <a:pt x="169" y="166"/>
                    <a:pt x="141" y="215"/>
                  </a:cubicBezTo>
                  <a:cubicBezTo>
                    <a:pt x="127" y="240"/>
                    <a:pt x="113" y="264"/>
                    <a:pt x="102" y="292"/>
                  </a:cubicBezTo>
                  <a:cubicBezTo>
                    <a:pt x="1" y="551"/>
                    <a:pt x="43" y="978"/>
                    <a:pt x="106" y="1048"/>
                  </a:cubicBezTo>
                  <a:cubicBezTo>
                    <a:pt x="134" y="1010"/>
                    <a:pt x="145" y="835"/>
                    <a:pt x="148" y="737"/>
                  </a:cubicBezTo>
                  <a:cubicBezTo>
                    <a:pt x="159" y="502"/>
                    <a:pt x="173" y="257"/>
                    <a:pt x="348" y="257"/>
                  </a:cubicBezTo>
                  <a:cubicBezTo>
                    <a:pt x="411" y="257"/>
                    <a:pt x="474" y="289"/>
                    <a:pt x="509" y="345"/>
                  </a:cubicBezTo>
                  <a:cubicBezTo>
                    <a:pt x="621" y="506"/>
                    <a:pt x="568" y="859"/>
                    <a:pt x="474" y="1122"/>
                  </a:cubicBezTo>
                  <a:cubicBezTo>
                    <a:pt x="449" y="1185"/>
                    <a:pt x="435" y="1269"/>
                    <a:pt x="488" y="1311"/>
                  </a:cubicBezTo>
                  <a:cubicBezTo>
                    <a:pt x="512" y="1329"/>
                    <a:pt x="548" y="1338"/>
                    <a:pt x="595" y="1338"/>
                  </a:cubicBezTo>
                  <a:cubicBezTo>
                    <a:pt x="703" y="1338"/>
                    <a:pt x="863" y="1286"/>
                    <a:pt x="1037" y="1160"/>
                  </a:cubicBezTo>
                  <a:cubicBezTo>
                    <a:pt x="1104" y="1111"/>
                    <a:pt x="1153" y="1041"/>
                    <a:pt x="1174" y="961"/>
                  </a:cubicBezTo>
                  <a:cubicBezTo>
                    <a:pt x="1216" y="786"/>
                    <a:pt x="1142" y="579"/>
                    <a:pt x="1065" y="453"/>
                  </a:cubicBezTo>
                  <a:cubicBezTo>
                    <a:pt x="1006" y="366"/>
                    <a:pt x="957" y="327"/>
                    <a:pt x="943" y="324"/>
                  </a:cubicBezTo>
                  <a:cubicBezTo>
                    <a:pt x="908" y="324"/>
                    <a:pt x="876" y="310"/>
                    <a:pt x="855" y="285"/>
                  </a:cubicBezTo>
                  <a:cubicBezTo>
                    <a:pt x="813" y="240"/>
                    <a:pt x="824" y="173"/>
                    <a:pt x="831" y="110"/>
                  </a:cubicBezTo>
                  <a:cubicBezTo>
                    <a:pt x="838" y="79"/>
                    <a:pt x="845" y="19"/>
                    <a:pt x="831" y="5"/>
                  </a:cubicBezTo>
                  <a:cubicBezTo>
                    <a:pt x="831" y="5"/>
                    <a:pt x="824" y="2"/>
                    <a:pt x="810" y="2"/>
                  </a:cubicBezTo>
                  <a:cubicBezTo>
                    <a:pt x="805" y="1"/>
                    <a:pt x="801" y="1"/>
                    <a:pt x="797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3303;p73">
              <a:extLst>
                <a:ext uri="{FF2B5EF4-FFF2-40B4-BE49-F238E27FC236}">
                  <a16:creationId xmlns:a16="http://schemas.microsoft.com/office/drawing/2014/main" id="{2912D8C0-6ED4-48B3-8CF4-B892E418B4C7}"/>
                </a:ext>
              </a:extLst>
            </p:cNvPr>
            <p:cNvSpPr/>
            <p:nvPr/>
          </p:nvSpPr>
          <p:spPr>
            <a:xfrm>
              <a:off x="2278156" y="2042506"/>
              <a:ext cx="20651" cy="18846"/>
            </a:xfrm>
            <a:custGeom>
              <a:avLst/>
              <a:gdLst/>
              <a:ahLst/>
              <a:cxnLst/>
              <a:rect l="l" t="t" r="r" b="b"/>
              <a:pathLst>
                <a:path w="1521" h="1388" extrusionOk="0">
                  <a:moveTo>
                    <a:pt x="786" y="0"/>
                  </a:moveTo>
                  <a:cubicBezTo>
                    <a:pt x="691" y="0"/>
                    <a:pt x="599" y="10"/>
                    <a:pt x="519" y="33"/>
                  </a:cubicBezTo>
                  <a:cubicBezTo>
                    <a:pt x="396" y="71"/>
                    <a:pt x="256" y="281"/>
                    <a:pt x="148" y="586"/>
                  </a:cubicBezTo>
                  <a:cubicBezTo>
                    <a:pt x="4" y="992"/>
                    <a:pt x="1" y="1314"/>
                    <a:pt x="50" y="1346"/>
                  </a:cubicBezTo>
                  <a:cubicBezTo>
                    <a:pt x="53" y="1346"/>
                    <a:pt x="57" y="1342"/>
                    <a:pt x="64" y="1342"/>
                  </a:cubicBezTo>
                  <a:cubicBezTo>
                    <a:pt x="141" y="1310"/>
                    <a:pt x="224" y="1299"/>
                    <a:pt x="308" y="1299"/>
                  </a:cubicBezTo>
                  <a:cubicBezTo>
                    <a:pt x="439" y="1299"/>
                    <a:pt x="573" y="1327"/>
                    <a:pt x="691" y="1353"/>
                  </a:cubicBezTo>
                  <a:cubicBezTo>
                    <a:pt x="775" y="1377"/>
                    <a:pt x="862" y="1388"/>
                    <a:pt x="950" y="1388"/>
                  </a:cubicBezTo>
                  <a:cubicBezTo>
                    <a:pt x="939" y="1370"/>
                    <a:pt x="922" y="1349"/>
                    <a:pt x="911" y="1335"/>
                  </a:cubicBezTo>
                  <a:cubicBezTo>
                    <a:pt x="866" y="1268"/>
                    <a:pt x="817" y="1202"/>
                    <a:pt x="834" y="1132"/>
                  </a:cubicBezTo>
                  <a:cubicBezTo>
                    <a:pt x="845" y="1097"/>
                    <a:pt x="873" y="1065"/>
                    <a:pt x="911" y="1051"/>
                  </a:cubicBezTo>
                  <a:cubicBezTo>
                    <a:pt x="1034" y="992"/>
                    <a:pt x="1125" y="813"/>
                    <a:pt x="1135" y="593"/>
                  </a:cubicBezTo>
                  <a:lnTo>
                    <a:pt x="1139" y="526"/>
                  </a:lnTo>
                  <a:lnTo>
                    <a:pt x="1139" y="502"/>
                  </a:lnTo>
                  <a:lnTo>
                    <a:pt x="1139" y="491"/>
                  </a:lnTo>
                  <a:cubicBezTo>
                    <a:pt x="1163" y="316"/>
                    <a:pt x="1314" y="264"/>
                    <a:pt x="1419" y="229"/>
                  </a:cubicBezTo>
                  <a:cubicBezTo>
                    <a:pt x="1454" y="218"/>
                    <a:pt x="1489" y="204"/>
                    <a:pt x="1520" y="183"/>
                  </a:cubicBezTo>
                  <a:cubicBezTo>
                    <a:pt x="1496" y="159"/>
                    <a:pt x="1401" y="99"/>
                    <a:pt x="1212" y="54"/>
                  </a:cubicBezTo>
                  <a:cubicBezTo>
                    <a:pt x="1090" y="24"/>
                    <a:pt x="935" y="0"/>
                    <a:pt x="786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3304;p73">
              <a:extLst>
                <a:ext uri="{FF2B5EF4-FFF2-40B4-BE49-F238E27FC236}">
                  <a16:creationId xmlns:a16="http://schemas.microsoft.com/office/drawing/2014/main" id="{26E9908F-C1BF-4674-B59D-C35E25531BAC}"/>
                </a:ext>
              </a:extLst>
            </p:cNvPr>
            <p:cNvSpPr/>
            <p:nvPr/>
          </p:nvSpPr>
          <p:spPr>
            <a:xfrm>
              <a:off x="2095159" y="1526222"/>
              <a:ext cx="2009" cy="1344"/>
            </a:xfrm>
            <a:custGeom>
              <a:avLst/>
              <a:gdLst/>
              <a:ahLst/>
              <a:cxnLst/>
              <a:rect l="l" t="t" r="r" b="b"/>
              <a:pathLst>
                <a:path w="148" h="99" extrusionOk="0">
                  <a:moveTo>
                    <a:pt x="123" y="0"/>
                  </a:moveTo>
                  <a:cubicBezTo>
                    <a:pt x="106" y="4"/>
                    <a:pt x="92" y="14"/>
                    <a:pt x="81" y="28"/>
                  </a:cubicBezTo>
                  <a:cubicBezTo>
                    <a:pt x="50" y="53"/>
                    <a:pt x="25" y="77"/>
                    <a:pt x="1" y="98"/>
                  </a:cubicBezTo>
                  <a:cubicBezTo>
                    <a:pt x="43" y="84"/>
                    <a:pt x="88" y="81"/>
                    <a:pt x="134" y="81"/>
                  </a:cubicBezTo>
                  <a:cubicBezTo>
                    <a:pt x="141" y="81"/>
                    <a:pt x="148" y="60"/>
                    <a:pt x="144" y="35"/>
                  </a:cubicBezTo>
                  <a:cubicBezTo>
                    <a:pt x="141" y="21"/>
                    <a:pt x="134" y="7"/>
                    <a:pt x="123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3305;p73">
              <a:extLst>
                <a:ext uri="{FF2B5EF4-FFF2-40B4-BE49-F238E27FC236}">
                  <a16:creationId xmlns:a16="http://schemas.microsoft.com/office/drawing/2014/main" id="{17F58C15-1FDE-41FA-AF94-FEB93FF5ED9C}"/>
                </a:ext>
              </a:extLst>
            </p:cNvPr>
            <p:cNvSpPr/>
            <p:nvPr/>
          </p:nvSpPr>
          <p:spPr>
            <a:xfrm>
              <a:off x="2217030" y="1745010"/>
              <a:ext cx="1874" cy="394"/>
            </a:xfrm>
            <a:custGeom>
              <a:avLst/>
              <a:gdLst/>
              <a:ahLst/>
              <a:cxnLst/>
              <a:rect l="l" t="t" r="r" b="b"/>
              <a:pathLst>
                <a:path w="138" h="29" extrusionOk="0">
                  <a:moveTo>
                    <a:pt x="48" y="0"/>
                  </a:moveTo>
                  <a:cubicBezTo>
                    <a:pt x="34" y="0"/>
                    <a:pt x="19" y="3"/>
                    <a:pt x="4" y="7"/>
                  </a:cubicBezTo>
                  <a:lnTo>
                    <a:pt x="1" y="7"/>
                  </a:lnTo>
                  <a:cubicBezTo>
                    <a:pt x="46" y="7"/>
                    <a:pt x="92" y="14"/>
                    <a:pt x="137" y="28"/>
                  </a:cubicBezTo>
                  <a:lnTo>
                    <a:pt x="130" y="25"/>
                  </a:lnTo>
                  <a:cubicBezTo>
                    <a:pt x="105" y="9"/>
                    <a:pt x="77" y="0"/>
                    <a:pt x="48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3306;p73">
              <a:extLst>
                <a:ext uri="{FF2B5EF4-FFF2-40B4-BE49-F238E27FC236}">
                  <a16:creationId xmlns:a16="http://schemas.microsoft.com/office/drawing/2014/main" id="{12C5B3BE-8133-405D-A6CC-5CD5307344F1}"/>
                </a:ext>
              </a:extLst>
            </p:cNvPr>
            <p:cNvSpPr/>
            <p:nvPr/>
          </p:nvSpPr>
          <p:spPr>
            <a:xfrm>
              <a:off x="2294517" y="2116096"/>
              <a:ext cx="8377" cy="33360"/>
            </a:xfrm>
            <a:custGeom>
              <a:avLst/>
              <a:gdLst/>
              <a:ahLst/>
              <a:cxnLst/>
              <a:rect l="l" t="t" r="r" b="b"/>
              <a:pathLst>
                <a:path w="617" h="2457" extrusionOk="0">
                  <a:moveTo>
                    <a:pt x="84" y="0"/>
                  </a:moveTo>
                  <a:cubicBezTo>
                    <a:pt x="70" y="0"/>
                    <a:pt x="56" y="7"/>
                    <a:pt x="46" y="14"/>
                  </a:cubicBezTo>
                  <a:cubicBezTo>
                    <a:pt x="11" y="50"/>
                    <a:pt x="0" y="221"/>
                    <a:pt x="193" y="648"/>
                  </a:cubicBezTo>
                  <a:cubicBezTo>
                    <a:pt x="298" y="883"/>
                    <a:pt x="245" y="1058"/>
                    <a:pt x="193" y="1226"/>
                  </a:cubicBezTo>
                  <a:cubicBezTo>
                    <a:pt x="154" y="1348"/>
                    <a:pt x="116" y="1478"/>
                    <a:pt x="137" y="1639"/>
                  </a:cubicBezTo>
                  <a:cubicBezTo>
                    <a:pt x="175" y="1961"/>
                    <a:pt x="448" y="2420"/>
                    <a:pt x="588" y="2455"/>
                  </a:cubicBezTo>
                  <a:cubicBezTo>
                    <a:pt x="591" y="2456"/>
                    <a:pt x="593" y="2457"/>
                    <a:pt x="595" y="2457"/>
                  </a:cubicBezTo>
                  <a:cubicBezTo>
                    <a:pt x="600" y="2457"/>
                    <a:pt x="605" y="2453"/>
                    <a:pt x="609" y="2444"/>
                  </a:cubicBezTo>
                  <a:cubicBezTo>
                    <a:pt x="609" y="2444"/>
                    <a:pt x="616" y="2434"/>
                    <a:pt x="616" y="2395"/>
                  </a:cubicBezTo>
                  <a:cubicBezTo>
                    <a:pt x="609" y="2304"/>
                    <a:pt x="560" y="2157"/>
                    <a:pt x="508" y="1999"/>
                  </a:cubicBezTo>
                  <a:cubicBezTo>
                    <a:pt x="417" y="1719"/>
                    <a:pt x="312" y="1404"/>
                    <a:pt x="385" y="1212"/>
                  </a:cubicBezTo>
                  <a:cubicBezTo>
                    <a:pt x="403" y="1156"/>
                    <a:pt x="410" y="1100"/>
                    <a:pt x="410" y="1044"/>
                  </a:cubicBezTo>
                  <a:cubicBezTo>
                    <a:pt x="417" y="708"/>
                    <a:pt x="266" y="176"/>
                    <a:pt x="123" y="29"/>
                  </a:cubicBezTo>
                  <a:cubicBezTo>
                    <a:pt x="98" y="4"/>
                    <a:pt x="84" y="0"/>
                    <a:pt x="84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3307;p73">
              <a:extLst>
                <a:ext uri="{FF2B5EF4-FFF2-40B4-BE49-F238E27FC236}">
                  <a16:creationId xmlns:a16="http://schemas.microsoft.com/office/drawing/2014/main" id="{B93AE409-DAA1-433E-AA09-5B5567C191CF}"/>
                </a:ext>
              </a:extLst>
            </p:cNvPr>
            <p:cNvSpPr/>
            <p:nvPr/>
          </p:nvSpPr>
          <p:spPr>
            <a:xfrm>
              <a:off x="2250119" y="1665337"/>
              <a:ext cx="104438" cy="51540"/>
            </a:xfrm>
            <a:custGeom>
              <a:avLst/>
              <a:gdLst/>
              <a:ahLst/>
              <a:cxnLst/>
              <a:rect l="l" t="t" r="r" b="b"/>
              <a:pathLst>
                <a:path w="7692" h="3796" extrusionOk="0">
                  <a:moveTo>
                    <a:pt x="2284" y="1"/>
                  </a:moveTo>
                  <a:cubicBezTo>
                    <a:pt x="2193" y="1"/>
                    <a:pt x="2103" y="19"/>
                    <a:pt x="2017" y="54"/>
                  </a:cubicBezTo>
                  <a:cubicBezTo>
                    <a:pt x="1961" y="75"/>
                    <a:pt x="1901" y="92"/>
                    <a:pt x="1838" y="103"/>
                  </a:cubicBezTo>
                  <a:cubicBezTo>
                    <a:pt x="1761" y="120"/>
                    <a:pt x="1716" y="197"/>
                    <a:pt x="1646" y="323"/>
                  </a:cubicBezTo>
                  <a:cubicBezTo>
                    <a:pt x="1586" y="428"/>
                    <a:pt x="1516" y="551"/>
                    <a:pt x="1397" y="642"/>
                  </a:cubicBezTo>
                  <a:cubicBezTo>
                    <a:pt x="1362" y="670"/>
                    <a:pt x="1327" y="694"/>
                    <a:pt x="1299" y="715"/>
                  </a:cubicBezTo>
                  <a:cubicBezTo>
                    <a:pt x="1163" y="813"/>
                    <a:pt x="1152" y="820"/>
                    <a:pt x="1163" y="995"/>
                  </a:cubicBezTo>
                  <a:lnTo>
                    <a:pt x="1177" y="1153"/>
                  </a:lnTo>
                  <a:lnTo>
                    <a:pt x="1166" y="1142"/>
                  </a:lnTo>
                  <a:cubicBezTo>
                    <a:pt x="1142" y="1363"/>
                    <a:pt x="977" y="1377"/>
                    <a:pt x="844" y="1387"/>
                  </a:cubicBezTo>
                  <a:lnTo>
                    <a:pt x="823" y="1387"/>
                  </a:lnTo>
                  <a:cubicBezTo>
                    <a:pt x="701" y="1401"/>
                    <a:pt x="613" y="1618"/>
                    <a:pt x="606" y="1772"/>
                  </a:cubicBezTo>
                  <a:cubicBezTo>
                    <a:pt x="606" y="1811"/>
                    <a:pt x="606" y="1849"/>
                    <a:pt x="610" y="1888"/>
                  </a:cubicBezTo>
                  <a:cubicBezTo>
                    <a:pt x="613" y="1930"/>
                    <a:pt x="617" y="1968"/>
                    <a:pt x="613" y="2010"/>
                  </a:cubicBezTo>
                  <a:lnTo>
                    <a:pt x="620" y="2010"/>
                  </a:lnTo>
                  <a:lnTo>
                    <a:pt x="606" y="2070"/>
                  </a:lnTo>
                  <a:lnTo>
                    <a:pt x="589" y="2140"/>
                  </a:lnTo>
                  <a:lnTo>
                    <a:pt x="578" y="2137"/>
                  </a:lnTo>
                  <a:cubicBezTo>
                    <a:pt x="550" y="2186"/>
                    <a:pt x="501" y="2221"/>
                    <a:pt x="448" y="2235"/>
                  </a:cubicBezTo>
                  <a:cubicBezTo>
                    <a:pt x="371" y="2259"/>
                    <a:pt x="287" y="2385"/>
                    <a:pt x="221" y="2483"/>
                  </a:cubicBezTo>
                  <a:cubicBezTo>
                    <a:pt x="147" y="2595"/>
                    <a:pt x="88" y="2679"/>
                    <a:pt x="14" y="2704"/>
                  </a:cubicBezTo>
                  <a:cubicBezTo>
                    <a:pt x="0" y="2760"/>
                    <a:pt x="70" y="2959"/>
                    <a:pt x="119" y="2991"/>
                  </a:cubicBezTo>
                  <a:cubicBezTo>
                    <a:pt x="165" y="3005"/>
                    <a:pt x="200" y="3036"/>
                    <a:pt x="214" y="3082"/>
                  </a:cubicBezTo>
                  <a:lnTo>
                    <a:pt x="217" y="3078"/>
                  </a:lnTo>
                  <a:lnTo>
                    <a:pt x="238" y="3152"/>
                  </a:lnTo>
                  <a:lnTo>
                    <a:pt x="242" y="3166"/>
                  </a:lnTo>
                  <a:lnTo>
                    <a:pt x="256" y="3208"/>
                  </a:lnTo>
                  <a:cubicBezTo>
                    <a:pt x="277" y="3288"/>
                    <a:pt x="305" y="3372"/>
                    <a:pt x="357" y="3414"/>
                  </a:cubicBezTo>
                  <a:cubicBezTo>
                    <a:pt x="417" y="3456"/>
                    <a:pt x="476" y="3495"/>
                    <a:pt x="543" y="3523"/>
                  </a:cubicBezTo>
                  <a:cubicBezTo>
                    <a:pt x="673" y="3593"/>
                    <a:pt x="778" y="3649"/>
                    <a:pt x="806" y="3726"/>
                  </a:cubicBezTo>
                  <a:cubicBezTo>
                    <a:pt x="827" y="3717"/>
                    <a:pt x="855" y="3713"/>
                    <a:pt x="896" y="3713"/>
                  </a:cubicBezTo>
                  <a:cubicBezTo>
                    <a:pt x="949" y="3713"/>
                    <a:pt x="1025" y="3719"/>
                    <a:pt x="1138" y="3729"/>
                  </a:cubicBezTo>
                  <a:cubicBezTo>
                    <a:pt x="1261" y="3741"/>
                    <a:pt x="1423" y="3755"/>
                    <a:pt x="1575" y="3755"/>
                  </a:cubicBezTo>
                  <a:cubicBezTo>
                    <a:pt x="1747" y="3755"/>
                    <a:pt x="1906" y="3737"/>
                    <a:pt x="1978" y="3673"/>
                  </a:cubicBezTo>
                  <a:cubicBezTo>
                    <a:pt x="2225" y="3458"/>
                    <a:pt x="2787" y="3133"/>
                    <a:pt x="3445" y="3133"/>
                  </a:cubicBezTo>
                  <a:cubicBezTo>
                    <a:pt x="3525" y="3133"/>
                    <a:pt x="3605" y="3138"/>
                    <a:pt x="3687" y="3148"/>
                  </a:cubicBezTo>
                  <a:cubicBezTo>
                    <a:pt x="4170" y="3211"/>
                    <a:pt x="4282" y="3281"/>
                    <a:pt x="4359" y="3330"/>
                  </a:cubicBezTo>
                  <a:cubicBezTo>
                    <a:pt x="4394" y="3353"/>
                    <a:pt x="4431" y="3367"/>
                    <a:pt x="4471" y="3367"/>
                  </a:cubicBezTo>
                  <a:cubicBezTo>
                    <a:pt x="4479" y="3367"/>
                    <a:pt x="4487" y="3367"/>
                    <a:pt x="4495" y="3365"/>
                  </a:cubicBezTo>
                  <a:cubicBezTo>
                    <a:pt x="4639" y="3365"/>
                    <a:pt x="4716" y="3439"/>
                    <a:pt x="4779" y="3498"/>
                  </a:cubicBezTo>
                  <a:cubicBezTo>
                    <a:pt x="4837" y="3553"/>
                    <a:pt x="4874" y="3587"/>
                    <a:pt x="4952" y="3587"/>
                  </a:cubicBezTo>
                  <a:cubicBezTo>
                    <a:pt x="4959" y="3587"/>
                    <a:pt x="4967" y="3586"/>
                    <a:pt x="4975" y="3586"/>
                  </a:cubicBezTo>
                  <a:cubicBezTo>
                    <a:pt x="4986" y="3585"/>
                    <a:pt x="4997" y="3585"/>
                    <a:pt x="5008" y="3585"/>
                  </a:cubicBezTo>
                  <a:cubicBezTo>
                    <a:pt x="5127" y="3585"/>
                    <a:pt x="5214" y="3636"/>
                    <a:pt x="5297" y="3687"/>
                  </a:cubicBezTo>
                  <a:cubicBezTo>
                    <a:pt x="5392" y="3740"/>
                    <a:pt x="5479" y="3796"/>
                    <a:pt x="5626" y="3796"/>
                  </a:cubicBezTo>
                  <a:cubicBezTo>
                    <a:pt x="5749" y="3792"/>
                    <a:pt x="5871" y="3782"/>
                    <a:pt x="5990" y="3768"/>
                  </a:cubicBezTo>
                  <a:cubicBezTo>
                    <a:pt x="6122" y="3754"/>
                    <a:pt x="6248" y="3741"/>
                    <a:pt x="6360" y="3741"/>
                  </a:cubicBezTo>
                  <a:cubicBezTo>
                    <a:pt x="6451" y="3741"/>
                    <a:pt x="6534" y="3750"/>
                    <a:pt x="6603" y="3775"/>
                  </a:cubicBezTo>
                  <a:cubicBezTo>
                    <a:pt x="6623" y="3782"/>
                    <a:pt x="6650" y="3785"/>
                    <a:pt x="6683" y="3785"/>
                  </a:cubicBezTo>
                  <a:cubicBezTo>
                    <a:pt x="6894" y="3785"/>
                    <a:pt x="7337" y="3646"/>
                    <a:pt x="7552" y="3449"/>
                  </a:cubicBezTo>
                  <a:cubicBezTo>
                    <a:pt x="7601" y="3411"/>
                    <a:pt x="7636" y="3358"/>
                    <a:pt x="7657" y="3299"/>
                  </a:cubicBezTo>
                  <a:cubicBezTo>
                    <a:pt x="7692" y="3162"/>
                    <a:pt x="7667" y="3141"/>
                    <a:pt x="7618" y="3092"/>
                  </a:cubicBezTo>
                  <a:cubicBezTo>
                    <a:pt x="7566" y="3043"/>
                    <a:pt x="7482" y="2966"/>
                    <a:pt x="7447" y="2763"/>
                  </a:cubicBezTo>
                  <a:cubicBezTo>
                    <a:pt x="7415" y="2595"/>
                    <a:pt x="7265" y="2546"/>
                    <a:pt x="7020" y="2480"/>
                  </a:cubicBezTo>
                  <a:cubicBezTo>
                    <a:pt x="6897" y="2448"/>
                    <a:pt x="6778" y="2410"/>
                    <a:pt x="6666" y="2354"/>
                  </a:cubicBezTo>
                  <a:lnTo>
                    <a:pt x="6634" y="2336"/>
                  </a:lnTo>
                  <a:lnTo>
                    <a:pt x="6536" y="2280"/>
                  </a:lnTo>
                  <a:lnTo>
                    <a:pt x="6543" y="2273"/>
                  </a:lnTo>
                  <a:cubicBezTo>
                    <a:pt x="6519" y="2256"/>
                    <a:pt x="6498" y="2235"/>
                    <a:pt x="6477" y="2210"/>
                  </a:cubicBezTo>
                  <a:cubicBezTo>
                    <a:pt x="6109" y="1814"/>
                    <a:pt x="5766" y="1566"/>
                    <a:pt x="5490" y="1496"/>
                  </a:cubicBezTo>
                  <a:cubicBezTo>
                    <a:pt x="5318" y="1457"/>
                    <a:pt x="5175" y="1349"/>
                    <a:pt x="5094" y="1198"/>
                  </a:cubicBezTo>
                  <a:cubicBezTo>
                    <a:pt x="5087" y="1181"/>
                    <a:pt x="5073" y="1163"/>
                    <a:pt x="5063" y="1146"/>
                  </a:cubicBezTo>
                  <a:cubicBezTo>
                    <a:pt x="5031" y="1142"/>
                    <a:pt x="5003" y="1125"/>
                    <a:pt x="4986" y="1100"/>
                  </a:cubicBezTo>
                  <a:cubicBezTo>
                    <a:pt x="4982" y="1104"/>
                    <a:pt x="4979" y="1107"/>
                    <a:pt x="4979" y="1111"/>
                  </a:cubicBezTo>
                  <a:cubicBezTo>
                    <a:pt x="4943" y="1165"/>
                    <a:pt x="4869" y="1175"/>
                    <a:pt x="4765" y="1175"/>
                  </a:cubicBezTo>
                  <a:cubicBezTo>
                    <a:pt x="4736" y="1175"/>
                    <a:pt x="4704" y="1175"/>
                    <a:pt x="4671" y="1174"/>
                  </a:cubicBezTo>
                  <a:cubicBezTo>
                    <a:pt x="4633" y="1173"/>
                    <a:pt x="4593" y="1172"/>
                    <a:pt x="4553" y="1172"/>
                  </a:cubicBezTo>
                  <a:cubicBezTo>
                    <a:pt x="4432" y="1172"/>
                    <a:pt x="4308" y="1182"/>
                    <a:pt x="4229" y="1237"/>
                  </a:cubicBezTo>
                  <a:cubicBezTo>
                    <a:pt x="4135" y="1296"/>
                    <a:pt x="4033" y="1342"/>
                    <a:pt x="3921" y="1366"/>
                  </a:cubicBezTo>
                  <a:cubicBezTo>
                    <a:pt x="3844" y="1384"/>
                    <a:pt x="3774" y="1415"/>
                    <a:pt x="3708" y="1457"/>
                  </a:cubicBezTo>
                  <a:cubicBezTo>
                    <a:pt x="3582" y="1545"/>
                    <a:pt x="3435" y="1611"/>
                    <a:pt x="3319" y="1611"/>
                  </a:cubicBezTo>
                  <a:cubicBezTo>
                    <a:pt x="3315" y="1612"/>
                    <a:pt x="3311" y="1612"/>
                    <a:pt x="3307" y="1612"/>
                  </a:cubicBezTo>
                  <a:cubicBezTo>
                    <a:pt x="3256" y="1612"/>
                    <a:pt x="3208" y="1591"/>
                    <a:pt x="3172" y="1552"/>
                  </a:cubicBezTo>
                  <a:cubicBezTo>
                    <a:pt x="3127" y="1492"/>
                    <a:pt x="3148" y="1408"/>
                    <a:pt x="3165" y="1328"/>
                  </a:cubicBezTo>
                  <a:cubicBezTo>
                    <a:pt x="3190" y="1237"/>
                    <a:pt x="3200" y="1170"/>
                    <a:pt x="3165" y="1146"/>
                  </a:cubicBezTo>
                  <a:cubicBezTo>
                    <a:pt x="3085" y="1100"/>
                    <a:pt x="3001" y="1069"/>
                    <a:pt x="2913" y="1041"/>
                  </a:cubicBezTo>
                  <a:cubicBezTo>
                    <a:pt x="2710" y="971"/>
                    <a:pt x="2605" y="932"/>
                    <a:pt x="2588" y="852"/>
                  </a:cubicBezTo>
                  <a:cubicBezTo>
                    <a:pt x="2570" y="764"/>
                    <a:pt x="2675" y="726"/>
                    <a:pt x="2903" y="642"/>
                  </a:cubicBezTo>
                  <a:cubicBezTo>
                    <a:pt x="3029" y="596"/>
                    <a:pt x="3281" y="502"/>
                    <a:pt x="3316" y="446"/>
                  </a:cubicBezTo>
                  <a:cubicBezTo>
                    <a:pt x="3287" y="420"/>
                    <a:pt x="3146" y="417"/>
                    <a:pt x="3028" y="417"/>
                  </a:cubicBezTo>
                  <a:cubicBezTo>
                    <a:pt x="3002" y="417"/>
                    <a:pt x="2977" y="418"/>
                    <a:pt x="2955" y="418"/>
                  </a:cubicBezTo>
                  <a:cubicBezTo>
                    <a:pt x="2912" y="418"/>
                    <a:pt x="2868" y="419"/>
                    <a:pt x="2825" y="419"/>
                  </a:cubicBezTo>
                  <a:cubicBezTo>
                    <a:pt x="2681" y="419"/>
                    <a:pt x="2544" y="410"/>
                    <a:pt x="2458" y="362"/>
                  </a:cubicBezTo>
                  <a:cubicBezTo>
                    <a:pt x="2416" y="344"/>
                    <a:pt x="2384" y="306"/>
                    <a:pt x="2370" y="260"/>
                  </a:cubicBezTo>
                  <a:cubicBezTo>
                    <a:pt x="2356" y="187"/>
                    <a:pt x="2402" y="124"/>
                    <a:pt x="2440" y="71"/>
                  </a:cubicBezTo>
                  <a:cubicBezTo>
                    <a:pt x="2451" y="57"/>
                    <a:pt x="2461" y="43"/>
                    <a:pt x="2472" y="25"/>
                  </a:cubicBezTo>
                  <a:cubicBezTo>
                    <a:pt x="2458" y="22"/>
                    <a:pt x="2440" y="18"/>
                    <a:pt x="2423" y="15"/>
                  </a:cubicBezTo>
                  <a:cubicBezTo>
                    <a:pt x="2377" y="6"/>
                    <a:pt x="2330" y="1"/>
                    <a:pt x="2284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3308;p73">
              <a:extLst>
                <a:ext uri="{FF2B5EF4-FFF2-40B4-BE49-F238E27FC236}">
                  <a16:creationId xmlns:a16="http://schemas.microsoft.com/office/drawing/2014/main" id="{FD9192F7-3DA4-4DAA-88E7-76BCC437B663}"/>
                </a:ext>
              </a:extLst>
            </p:cNvPr>
            <p:cNvSpPr/>
            <p:nvPr/>
          </p:nvSpPr>
          <p:spPr>
            <a:xfrm>
              <a:off x="2259243" y="2070557"/>
              <a:ext cx="13034" cy="35342"/>
            </a:xfrm>
            <a:custGeom>
              <a:avLst/>
              <a:gdLst/>
              <a:ahLst/>
              <a:cxnLst/>
              <a:rect l="l" t="t" r="r" b="b"/>
              <a:pathLst>
                <a:path w="960" h="2603" extrusionOk="0">
                  <a:moveTo>
                    <a:pt x="32" y="1"/>
                  </a:moveTo>
                  <a:lnTo>
                    <a:pt x="32" y="1"/>
                  </a:lnTo>
                  <a:cubicBezTo>
                    <a:pt x="1" y="291"/>
                    <a:pt x="39" y="1061"/>
                    <a:pt x="165" y="1541"/>
                  </a:cubicBezTo>
                  <a:cubicBezTo>
                    <a:pt x="225" y="1769"/>
                    <a:pt x="277" y="1807"/>
                    <a:pt x="288" y="1814"/>
                  </a:cubicBezTo>
                  <a:cubicBezTo>
                    <a:pt x="417" y="1884"/>
                    <a:pt x="526" y="2073"/>
                    <a:pt x="627" y="2252"/>
                  </a:cubicBezTo>
                  <a:cubicBezTo>
                    <a:pt x="655" y="2301"/>
                    <a:pt x="683" y="2350"/>
                    <a:pt x="711" y="2395"/>
                  </a:cubicBezTo>
                  <a:cubicBezTo>
                    <a:pt x="800" y="2536"/>
                    <a:pt x="862" y="2602"/>
                    <a:pt x="912" y="2602"/>
                  </a:cubicBezTo>
                  <a:cubicBezTo>
                    <a:pt x="919" y="2602"/>
                    <a:pt x="925" y="2601"/>
                    <a:pt x="932" y="2598"/>
                  </a:cubicBezTo>
                  <a:cubicBezTo>
                    <a:pt x="949" y="2591"/>
                    <a:pt x="953" y="2584"/>
                    <a:pt x="953" y="2584"/>
                  </a:cubicBezTo>
                  <a:cubicBezTo>
                    <a:pt x="960" y="2560"/>
                    <a:pt x="900" y="2476"/>
                    <a:pt x="872" y="2430"/>
                  </a:cubicBezTo>
                  <a:cubicBezTo>
                    <a:pt x="827" y="2374"/>
                    <a:pt x="792" y="2311"/>
                    <a:pt x="764" y="2245"/>
                  </a:cubicBezTo>
                  <a:cubicBezTo>
                    <a:pt x="746" y="2185"/>
                    <a:pt x="732" y="2126"/>
                    <a:pt x="725" y="2066"/>
                  </a:cubicBezTo>
                  <a:cubicBezTo>
                    <a:pt x="704" y="1905"/>
                    <a:pt x="676" y="1723"/>
                    <a:pt x="491" y="1555"/>
                  </a:cubicBezTo>
                  <a:cubicBezTo>
                    <a:pt x="344" y="1419"/>
                    <a:pt x="249" y="1033"/>
                    <a:pt x="155" y="571"/>
                  </a:cubicBezTo>
                  <a:lnTo>
                    <a:pt x="137" y="477"/>
                  </a:lnTo>
                  <a:lnTo>
                    <a:pt x="127" y="431"/>
                  </a:lnTo>
                  <a:cubicBezTo>
                    <a:pt x="95" y="263"/>
                    <a:pt x="64" y="106"/>
                    <a:pt x="32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3309;p73">
              <a:extLst>
                <a:ext uri="{FF2B5EF4-FFF2-40B4-BE49-F238E27FC236}">
                  <a16:creationId xmlns:a16="http://schemas.microsoft.com/office/drawing/2014/main" id="{43D33E14-1AA4-43A7-B15F-EFC864AFA666}"/>
                </a:ext>
              </a:extLst>
            </p:cNvPr>
            <p:cNvSpPr/>
            <p:nvPr/>
          </p:nvSpPr>
          <p:spPr>
            <a:xfrm>
              <a:off x="1664562" y="2045086"/>
              <a:ext cx="3435" cy="4711"/>
            </a:xfrm>
            <a:custGeom>
              <a:avLst/>
              <a:gdLst/>
              <a:ahLst/>
              <a:cxnLst/>
              <a:rect l="l" t="t" r="r" b="b"/>
              <a:pathLst>
                <a:path w="253" h="347" extrusionOk="0">
                  <a:moveTo>
                    <a:pt x="253" y="0"/>
                  </a:moveTo>
                  <a:lnTo>
                    <a:pt x="253" y="0"/>
                  </a:lnTo>
                  <a:cubicBezTo>
                    <a:pt x="239" y="4"/>
                    <a:pt x="221" y="4"/>
                    <a:pt x="207" y="4"/>
                  </a:cubicBezTo>
                  <a:lnTo>
                    <a:pt x="200" y="4"/>
                  </a:lnTo>
                  <a:cubicBezTo>
                    <a:pt x="130" y="4"/>
                    <a:pt x="50" y="77"/>
                    <a:pt x="25" y="161"/>
                  </a:cubicBezTo>
                  <a:cubicBezTo>
                    <a:pt x="0" y="228"/>
                    <a:pt x="32" y="301"/>
                    <a:pt x="99" y="329"/>
                  </a:cubicBezTo>
                  <a:cubicBezTo>
                    <a:pt x="109" y="336"/>
                    <a:pt x="120" y="343"/>
                    <a:pt x="134" y="347"/>
                  </a:cubicBezTo>
                  <a:cubicBezTo>
                    <a:pt x="144" y="319"/>
                    <a:pt x="148" y="291"/>
                    <a:pt x="155" y="263"/>
                  </a:cubicBezTo>
                  <a:cubicBezTo>
                    <a:pt x="165" y="168"/>
                    <a:pt x="197" y="77"/>
                    <a:pt x="253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3310;p73">
              <a:extLst>
                <a:ext uri="{FF2B5EF4-FFF2-40B4-BE49-F238E27FC236}">
                  <a16:creationId xmlns:a16="http://schemas.microsoft.com/office/drawing/2014/main" id="{B9995EA9-B361-4759-AF8C-6ABC16D97098}"/>
                </a:ext>
              </a:extLst>
            </p:cNvPr>
            <p:cNvSpPr/>
            <p:nvPr/>
          </p:nvSpPr>
          <p:spPr>
            <a:xfrm>
              <a:off x="1423480" y="1702037"/>
              <a:ext cx="30142" cy="11880"/>
            </a:xfrm>
            <a:custGeom>
              <a:avLst/>
              <a:gdLst/>
              <a:ahLst/>
              <a:cxnLst/>
              <a:rect l="l" t="t" r="r" b="b"/>
              <a:pathLst>
                <a:path w="2220" h="875" extrusionOk="0">
                  <a:moveTo>
                    <a:pt x="2216" y="1"/>
                  </a:moveTo>
                  <a:cubicBezTo>
                    <a:pt x="2178" y="25"/>
                    <a:pt x="2139" y="50"/>
                    <a:pt x="2104" y="78"/>
                  </a:cubicBezTo>
                  <a:cubicBezTo>
                    <a:pt x="2069" y="102"/>
                    <a:pt x="2031" y="134"/>
                    <a:pt x="1982" y="165"/>
                  </a:cubicBezTo>
                  <a:cubicBezTo>
                    <a:pt x="1901" y="222"/>
                    <a:pt x="1831" y="242"/>
                    <a:pt x="1767" y="242"/>
                  </a:cubicBezTo>
                  <a:cubicBezTo>
                    <a:pt x="1692" y="242"/>
                    <a:pt x="1624" y="214"/>
                    <a:pt x="1555" y="186"/>
                  </a:cubicBezTo>
                  <a:cubicBezTo>
                    <a:pt x="1453" y="141"/>
                    <a:pt x="1348" y="113"/>
                    <a:pt x="1236" y="106"/>
                  </a:cubicBezTo>
                  <a:cubicBezTo>
                    <a:pt x="1231" y="105"/>
                    <a:pt x="1225" y="105"/>
                    <a:pt x="1220" y="105"/>
                  </a:cubicBezTo>
                  <a:cubicBezTo>
                    <a:pt x="1054" y="105"/>
                    <a:pt x="849" y="257"/>
                    <a:pt x="686" y="379"/>
                  </a:cubicBezTo>
                  <a:lnTo>
                    <a:pt x="665" y="396"/>
                  </a:lnTo>
                  <a:lnTo>
                    <a:pt x="602" y="442"/>
                  </a:lnTo>
                  <a:lnTo>
                    <a:pt x="560" y="473"/>
                  </a:lnTo>
                  <a:cubicBezTo>
                    <a:pt x="490" y="518"/>
                    <a:pt x="438" y="545"/>
                    <a:pt x="392" y="545"/>
                  </a:cubicBezTo>
                  <a:cubicBezTo>
                    <a:pt x="380" y="545"/>
                    <a:pt x="369" y="543"/>
                    <a:pt x="357" y="540"/>
                  </a:cubicBezTo>
                  <a:cubicBezTo>
                    <a:pt x="326" y="533"/>
                    <a:pt x="298" y="508"/>
                    <a:pt x="287" y="477"/>
                  </a:cubicBezTo>
                  <a:cubicBezTo>
                    <a:pt x="256" y="414"/>
                    <a:pt x="192" y="377"/>
                    <a:pt x="123" y="377"/>
                  </a:cubicBezTo>
                  <a:cubicBezTo>
                    <a:pt x="115" y="377"/>
                    <a:pt x="107" y="378"/>
                    <a:pt x="98" y="379"/>
                  </a:cubicBezTo>
                  <a:cubicBezTo>
                    <a:pt x="11" y="396"/>
                    <a:pt x="0" y="508"/>
                    <a:pt x="0" y="571"/>
                  </a:cubicBezTo>
                  <a:cubicBezTo>
                    <a:pt x="0" y="659"/>
                    <a:pt x="46" y="732"/>
                    <a:pt x="137" y="788"/>
                  </a:cubicBezTo>
                  <a:cubicBezTo>
                    <a:pt x="235" y="846"/>
                    <a:pt x="365" y="874"/>
                    <a:pt x="503" y="874"/>
                  </a:cubicBezTo>
                  <a:cubicBezTo>
                    <a:pt x="668" y="874"/>
                    <a:pt x="845" y="835"/>
                    <a:pt x="994" y="757"/>
                  </a:cubicBezTo>
                  <a:lnTo>
                    <a:pt x="1184" y="659"/>
                  </a:lnTo>
                  <a:cubicBezTo>
                    <a:pt x="1544" y="470"/>
                    <a:pt x="2150" y="158"/>
                    <a:pt x="2220" y="15"/>
                  </a:cubicBezTo>
                  <a:cubicBezTo>
                    <a:pt x="2220" y="11"/>
                    <a:pt x="2220" y="11"/>
                    <a:pt x="2220" y="8"/>
                  </a:cubicBezTo>
                  <a:lnTo>
                    <a:pt x="2216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3311;p73">
              <a:extLst>
                <a:ext uri="{FF2B5EF4-FFF2-40B4-BE49-F238E27FC236}">
                  <a16:creationId xmlns:a16="http://schemas.microsoft.com/office/drawing/2014/main" id="{5B01CED6-F781-4687-9F66-0205CF2AF8F5}"/>
                </a:ext>
              </a:extLst>
            </p:cNvPr>
            <p:cNvSpPr/>
            <p:nvPr/>
          </p:nvSpPr>
          <p:spPr>
            <a:xfrm>
              <a:off x="1110233" y="1631597"/>
              <a:ext cx="22498" cy="29097"/>
            </a:xfrm>
            <a:custGeom>
              <a:avLst/>
              <a:gdLst/>
              <a:ahLst/>
              <a:cxnLst/>
              <a:rect l="l" t="t" r="r" b="b"/>
              <a:pathLst>
                <a:path w="1657" h="2143" extrusionOk="0">
                  <a:moveTo>
                    <a:pt x="207" y="0"/>
                  </a:moveTo>
                  <a:lnTo>
                    <a:pt x="204" y="4"/>
                  </a:lnTo>
                  <a:cubicBezTo>
                    <a:pt x="158" y="34"/>
                    <a:pt x="104" y="51"/>
                    <a:pt x="50" y="51"/>
                  </a:cubicBezTo>
                  <a:cubicBezTo>
                    <a:pt x="33" y="51"/>
                    <a:pt x="17" y="49"/>
                    <a:pt x="1" y="46"/>
                  </a:cubicBezTo>
                  <a:lnTo>
                    <a:pt x="1" y="46"/>
                  </a:lnTo>
                  <a:cubicBezTo>
                    <a:pt x="165" y="221"/>
                    <a:pt x="302" y="417"/>
                    <a:pt x="407" y="631"/>
                  </a:cubicBezTo>
                  <a:cubicBezTo>
                    <a:pt x="428" y="680"/>
                    <a:pt x="543" y="708"/>
                    <a:pt x="648" y="732"/>
                  </a:cubicBezTo>
                  <a:cubicBezTo>
                    <a:pt x="785" y="767"/>
                    <a:pt x="935" y="802"/>
                    <a:pt x="1026" y="900"/>
                  </a:cubicBezTo>
                  <a:cubicBezTo>
                    <a:pt x="1086" y="967"/>
                    <a:pt x="1170" y="981"/>
                    <a:pt x="1236" y="991"/>
                  </a:cubicBezTo>
                  <a:cubicBezTo>
                    <a:pt x="1306" y="1005"/>
                    <a:pt x="1362" y="1016"/>
                    <a:pt x="1387" y="1068"/>
                  </a:cubicBezTo>
                  <a:cubicBezTo>
                    <a:pt x="1405" y="1110"/>
                    <a:pt x="1398" y="1156"/>
                    <a:pt x="1373" y="1194"/>
                  </a:cubicBezTo>
                  <a:cubicBezTo>
                    <a:pt x="1345" y="1257"/>
                    <a:pt x="1327" y="1324"/>
                    <a:pt x="1324" y="1394"/>
                  </a:cubicBezTo>
                  <a:cubicBezTo>
                    <a:pt x="1320" y="1436"/>
                    <a:pt x="1327" y="1478"/>
                    <a:pt x="1352" y="1516"/>
                  </a:cubicBezTo>
                  <a:cubicBezTo>
                    <a:pt x="1355" y="1520"/>
                    <a:pt x="1359" y="1523"/>
                    <a:pt x="1366" y="1523"/>
                  </a:cubicBezTo>
                  <a:cubicBezTo>
                    <a:pt x="1457" y="1523"/>
                    <a:pt x="1534" y="1597"/>
                    <a:pt x="1566" y="1712"/>
                  </a:cubicBezTo>
                  <a:cubicBezTo>
                    <a:pt x="1594" y="1824"/>
                    <a:pt x="1559" y="1936"/>
                    <a:pt x="1471" y="1985"/>
                  </a:cubicBezTo>
                  <a:cubicBezTo>
                    <a:pt x="1433" y="2003"/>
                    <a:pt x="1412" y="2045"/>
                    <a:pt x="1422" y="2087"/>
                  </a:cubicBezTo>
                  <a:cubicBezTo>
                    <a:pt x="1429" y="2122"/>
                    <a:pt x="1461" y="2143"/>
                    <a:pt x="1510" y="2143"/>
                  </a:cubicBezTo>
                  <a:cubicBezTo>
                    <a:pt x="1534" y="2139"/>
                    <a:pt x="1562" y="2125"/>
                    <a:pt x="1576" y="2104"/>
                  </a:cubicBezTo>
                  <a:cubicBezTo>
                    <a:pt x="1639" y="2020"/>
                    <a:pt x="1657" y="1824"/>
                    <a:pt x="1615" y="1667"/>
                  </a:cubicBezTo>
                  <a:cubicBezTo>
                    <a:pt x="1594" y="1579"/>
                    <a:pt x="1590" y="1492"/>
                    <a:pt x="1604" y="1404"/>
                  </a:cubicBezTo>
                  <a:cubicBezTo>
                    <a:pt x="1615" y="1296"/>
                    <a:pt x="1622" y="1222"/>
                    <a:pt x="1534" y="1124"/>
                  </a:cubicBezTo>
                  <a:cubicBezTo>
                    <a:pt x="1520" y="1110"/>
                    <a:pt x="1506" y="1093"/>
                    <a:pt x="1492" y="1075"/>
                  </a:cubicBezTo>
                  <a:lnTo>
                    <a:pt x="1475" y="1047"/>
                  </a:lnTo>
                  <a:lnTo>
                    <a:pt x="1408" y="946"/>
                  </a:lnTo>
                  <a:lnTo>
                    <a:pt x="1419" y="946"/>
                  </a:lnTo>
                  <a:cubicBezTo>
                    <a:pt x="1398" y="904"/>
                    <a:pt x="1376" y="862"/>
                    <a:pt x="1359" y="820"/>
                  </a:cubicBezTo>
                  <a:cubicBezTo>
                    <a:pt x="1279" y="644"/>
                    <a:pt x="1228" y="552"/>
                    <a:pt x="1162" y="552"/>
                  </a:cubicBezTo>
                  <a:cubicBezTo>
                    <a:pt x="1154" y="552"/>
                    <a:pt x="1144" y="554"/>
                    <a:pt x="1135" y="557"/>
                  </a:cubicBezTo>
                  <a:cubicBezTo>
                    <a:pt x="1119" y="563"/>
                    <a:pt x="1103" y="566"/>
                    <a:pt x="1088" y="566"/>
                  </a:cubicBezTo>
                  <a:cubicBezTo>
                    <a:pt x="1024" y="566"/>
                    <a:pt x="970" y="520"/>
                    <a:pt x="925" y="480"/>
                  </a:cubicBezTo>
                  <a:cubicBezTo>
                    <a:pt x="881" y="440"/>
                    <a:pt x="841" y="403"/>
                    <a:pt x="795" y="403"/>
                  </a:cubicBezTo>
                  <a:cubicBezTo>
                    <a:pt x="793" y="403"/>
                    <a:pt x="790" y="403"/>
                    <a:pt x="788" y="403"/>
                  </a:cubicBezTo>
                  <a:cubicBezTo>
                    <a:pt x="757" y="406"/>
                    <a:pt x="722" y="413"/>
                    <a:pt x="683" y="420"/>
                  </a:cubicBezTo>
                  <a:cubicBezTo>
                    <a:pt x="626" y="432"/>
                    <a:pt x="564" y="444"/>
                    <a:pt x="507" y="444"/>
                  </a:cubicBezTo>
                  <a:cubicBezTo>
                    <a:pt x="456" y="444"/>
                    <a:pt x="409" y="434"/>
                    <a:pt x="372" y="406"/>
                  </a:cubicBezTo>
                  <a:cubicBezTo>
                    <a:pt x="333" y="378"/>
                    <a:pt x="309" y="336"/>
                    <a:pt x="305" y="287"/>
                  </a:cubicBezTo>
                  <a:cubicBezTo>
                    <a:pt x="284" y="126"/>
                    <a:pt x="235" y="18"/>
                    <a:pt x="207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3312;p73">
              <a:extLst>
                <a:ext uri="{FF2B5EF4-FFF2-40B4-BE49-F238E27FC236}">
                  <a16:creationId xmlns:a16="http://schemas.microsoft.com/office/drawing/2014/main" id="{FD6E4D9C-7FEC-4D14-BD54-370E1DF43ED4}"/>
                </a:ext>
              </a:extLst>
            </p:cNvPr>
            <p:cNvSpPr/>
            <p:nvPr/>
          </p:nvSpPr>
          <p:spPr>
            <a:xfrm>
              <a:off x="1475522" y="1731935"/>
              <a:ext cx="1059" cy="1914"/>
            </a:xfrm>
            <a:custGeom>
              <a:avLst/>
              <a:gdLst/>
              <a:ahLst/>
              <a:cxnLst/>
              <a:rect l="l" t="t" r="r" b="b"/>
              <a:pathLst>
                <a:path w="78" h="141" extrusionOk="0">
                  <a:moveTo>
                    <a:pt x="78" y="1"/>
                  </a:moveTo>
                  <a:cubicBezTo>
                    <a:pt x="50" y="11"/>
                    <a:pt x="29" y="32"/>
                    <a:pt x="15" y="60"/>
                  </a:cubicBezTo>
                  <a:cubicBezTo>
                    <a:pt x="8" y="85"/>
                    <a:pt x="1" y="113"/>
                    <a:pt x="1" y="141"/>
                  </a:cubicBezTo>
                  <a:cubicBezTo>
                    <a:pt x="25" y="92"/>
                    <a:pt x="50" y="46"/>
                    <a:pt x="78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3313;p73">
              <a:extLst>
                <a:ext uri="{FF2B5EF4-FFF2-40B4-BE49-F238E27FC236}">
                  <a16:creationId xmlns:a16="http://schemas.microsoft.com/office/drawing/2014/main" id="{5F31A778-D9FE-4399-93AE-82772A6E3A30}"/>
                </a:ext>
              </a:extLst>
            </p:cNvPr>
            <p:cNvSpPr/>
            <p:nvPr/>
          </p:nvSpPr>
          <p:spPr>
            <a:xfrm>
              <a:off x="1389726" y="1671094"/>
              <a:ext cx="58858" cy="39483"/>
            </a:xfrm>
            <a:custGeom>
              <a:avLst/>
              <a:gdLst/>
              <a:ahLst/>
              <a:cxnLst/>
              <a:rect l="l" t="t" r="r" b="b"/>
              <a:pathLst>
                <a:path w="4335" h="2908" extrusionOk="0">
                  <a:moveTo>
                    <a:pt x="2336" y="0"/>
                  </a:moveTo>
                  <a:cubicBezTo>
                    <a:pt x="2281" y="0"/>
                    <a:pt x="2237" y="5"/>
                    <a:pt x="2206" y="15"/>
                  </a:cubicBezTo>
                  <a:cubicBezTo>
                    <a:pt x="2203" y="18"/>
                    <a:pt x="2196" y="18"/>
                    <a:pt x="2189" y="22"/>
                  </a:cubicBezTo>
                  <a:cubicBezTo>
                    <a:pt x="2182" y="162"/>
                    <a:pt x="1979" y="179"/>
                    <a:pt x="1639" y="211"/>
                  </a:cubicBezTo>
                  <a:cubicBezTo>
                    <a:pt x="1425" y="225"/>
                    <a:pt x="1212" y="253"/>
                    <a:pt x="998" y="298"/>
                  </a:cubicBezTo>
                  <a:cubicBezTo>
                    <a:pt x="606" y="389"/>
                    <a:pt x="225" y="750"/>
                    <a:pt x="172" y="869"/>
                  </a:cubicBezTo>
                  <a:cubicBezTo>
                    <a:pt x="221" y="869"/>
                    <a:pt x="263" y="893"/>
                    <a:pt x="291" y="932"/>
                  </a:cubicBezTo>
                  <a:cubicBezTo>
                    <a:pt x="361" y="1026"/>
                    <a:pt x="305" y="1201"/>
                    <a:pt x="228" y="1446"/>
                  </a:cubicBezTo>
                  <a:cubicBezTo>
                    <a:pt x="179" y="1593"/>
                    <a:pt x="137" y="1744"/>
                    <a:pt x="102" y="1895"/>
                  </a:cubicBezTo>
                  <a:cubicBezTo>
                    <a:pt x="1" y="2416"/>
                    <a:pt x="85" y="2784"/>
                    <a:pt x="221" y="2882"/>
                  </a:cubicBezTo>
                  <a:cubicBezTo>
                    <a:pt x="245" y="2899"/>
                    <a:pt x="271" y="2908"/>
                    <a:pt x="300" y="2908"/>
                  </a:cubicBezTo>
                  <a:cubicBezTo>
                    <a:pt x="336" y="2908"/>
                    <a:pt x="375" y="2895"/>
                    <a:pt x="417" y="2868"/>
                  </a:cubicBezTo>
                  <a:cubicBezTo>
                    <a:pt x="778" y="2651"/>
                    <a:pt x="862" y="2483"/>
                    <a:pt x="774" y="2140"/>
                  </a:cubicBezTo>
                  <a:cubicBezTo>
                    <a:pt x="673" y="1727"/>
                    <a:pt x="806" y="1173"/>
                    <a:pt x="925" y="932"/>
                  </a:cubicBezTo>
                  <a:cubicBezTo>
                    <a:pt x="995" y="792"/>
                    <a:pt x="1117" y="757"/>
                    <a:pt x="1226" y="725"/>
                  </a:cubicBezTo>
                  <a:cubicBezTo>
                    <a:pt x="1345" y="690"/>
                    <a:pt x="1439" y="666"/>
                    <a:pt x="1481" y="529"/>
                  </a:cubicBezTo>
                  <a:cubicBezTo>
                    <a:pt x="1523" y="382"/>
                    <a:pt x="1653" y="277"/>
                    <a:pt x="1804" y="260"/>
                  </a:cubicBezTo>
                  <a:cubicBezTo>
                    <a:pt x="1826" y="257"/>
                    <a:pt x="1848" y="255"/>
                    <a:pt x="1871" y="255"/>
                  </a:cubicBezTo>
                  <a:cubicBezTo>
                    <a:pt x="2085" y="255"/>
                    <a:pt x="2305" y="388"/>
                    <a:pt x="2448" y="610"/>
                  </a:cubicBezTo>
                  <a:cubicBezTo>
                    <a:pt x="2644" y="918"/>
                    <a:pt x="2500" y="1149"/>
                    <a:pt x="2374" y="1359"/>
                  </a:cubicBezTo>
                  <a:cubicBezTo>
                    <a:pt x="2311" y="1460"/>
                    <a:pt x="2255" y="1555"/>
                    <a:pt x="2238" y="1649"/>
                  </a:cubicBezTo>
                  <a:lnTo>
                    <a:pt x="2238" y="1660"/>
                  </a:lnTo>
                  <a:cubicBezTo>
                    <a:pt x="2259" y="1649"/>
                    <a:pt x="2283" y="1632"/>
                    <a:pt x="2301" y="1621"/>
                  </a:cubicBezTo>
                  <a:cubicBezTo>
                    <a:pt x="2397" y="1556"/>
                    <a:pt x="2535" y="1465"/>
                    <a:pt x="2678" y="1465"/>
                  </a:cubicBezTo>
                  <a:cubicBezTo>
                    <a:pt x="2711" y="1465"/>
                    <a:pt x="2744" y="1470"/>
                    <a:pt x="2777" y="1481"/>
                  </a:cubicBezTo>
                  <a:cubicBezTo>
                    <a:pt x="2990" y="1551"/>
                    <a:pt x="2983" y="1804"/>
                    <a:pt x="2976" y="1986"/>
                  </a:cubicBezTo>
                  <a:cubicBezTo>
                    <a:pt x="2976" y="2052"/>
                    <a:pt x="2973" y="2161"/>
                    <a:pt x="2990" y="2182"/>
                  </a:cubicBezTo>
                  <a:cubicBezTo>
                    <a:pt x="3067" y="2168"/>
                    <a:pt x="3298" y="1758"/>
                    <a:pt x="3298" y="1397"/>
                  </a:cubicBezTo>
                  <a:cubicBezTo>
                    <a:pt x="3298" y="1173"/>
                    <a:pt x="3368" y="1103"/>
                    <a:pt x="3421" y="1051"/>
                  </a:cubicBezTo>
                  <a:cubicBezTo>
                    <a:pt x="3459" y="1016"/>
                    <a:pt x="3473" y="998"/>
                    <a:pt x="3463" y="918"/>
                  </a:cubicBezTo>
                  <a:cubicBezTo>
                    <a:pt x="3452" y="872"/>
                    <a:pt x="3470" y="820"/>
                    <a:pt x="3512" y="792"/>
                  </a:cubicBezTo>
                  <a:cubicBezTo>
                    <a:pt x="3530" y="780"/>
                    <a:pt x="3549" y="774"/>
                    <a:pt x="3570" y="774"/>
                  </a:cubicBezTo>
                  <a:cubicBezTo>
                    <a:pt x="3629" y="774"/>
                    <a:pt x="3702" y="815"/>
                    <a:pt x="3803" y="869"/>
                  </a:cubicBezTo>
                  <a:cubicBezTo>
                    <a:pt x="3928" y="938"/>
                    <a:pt x="4078" y="1017"/>
                    <a:pt x="4206" y="1017"/>
                  </a:cubicBezTo>
                  <a:cubicBezTo>
                    <a:pt x="4214" y="1017"/>
                    <a:pt x="4222" y="1016"/>
                    <a:pt x="4230" y="1016"/>
                  </a:cubicBezTo>
                  <a:cubicBezTo>
                    <a:pt x="4307" y="1012"/>
                    <a:pt x="4321" y="991"/>
                    <a:pt x="4321" y="991"/>
                  </a:cubicBezTo>
                  <a:cubicBezTo>
                    <a:pt x="4335" y="960"/>
                    <a:pt x="4251" y="827"/>
                    <a:pt x="4191" y="736"/>
                  </a:cubicBezTo>
                  <a:cubicBezTo>
                    <a:pt x="4111" y="617"/>
                    <a:pt x="4037" y="491"/>
                    <a:pt x="3978" y="354"/>
                  </a:cubicBezTo>
                  <a:cubicBezTo>
                    <a:pt x="3907" y="188"/>
                    <a:pt x="3780" y="153"/>
                    <a:pt x="3590" y="153"/>
                  </a:cubicBezTo>
                  <a:cubicBezTo>
                    <a:pt x="3543" y="153"/>
                    <a:pt x="3493" y="155"/>
                    <a:pt x="3438" y="158"/>
                  </a:cubicBezTo>
                  <a:cubicBezTo>
                    <a:pt x="3379" y="161"/>
                    <a:pt x="3319" y="164"/>
                    <a:pt x="3261" y="164"/>
                  </a:cubicBezTo>
                  <a:cubicBezTo>
                    <a:pt x="3170" y="164"/>
                    <a:pt x="3082" y="156"/>
                    <a:pt x="3001" y="127"/>
                  </a:cubicBezTo>
                  <a:cubicBezTo>
                    <a:pt x="2787" y="49"/>
                    <a:pt x="2511" y="0"/>
                    <a:pt x="2336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3314;p73">
              <a:extLst>
                <a:ext uri="{FF2B5EF4-FFF2-40B4-BE49-F238E27FC236}">
                  <a16:creationId xmlns:a16="http://schemas.microsoft.com/office/drawing/2014/main" id="{5E41914C-9639-4411-8BD3-BD8182947BB6}"/>
                </a:ext>
              </a:extLst>
            </p:cNvPr>
            <p:cNvSpPr/>
            <p:nvPr/>
          </p:nvSpPr>
          <p:spPr>
            <a:xfrm>
              <a:off x="1309917" y="131226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3315;p73">
              <a:extLst>
                <a:ext uri="{FF2B5EF4-FFF2-40B4-BE49-F238E27FC236}">
                  <a16:creationId xmlns:a16="http://schemas.microsoft.com/office/drawing/2014/main" id="{9DB47079-67AA-46F7-B640-74B8CC1E2142}"/>
                </a:ext>
              </a:extLst>
            </p:cNvPr>
            <p:cNvSpPr/>
            <p:nvPr/>
          </p:nvSpPr>
          <p:spPr>
            <a:xfrm>
              <a:off x="1507986" y="1447255"/>
              <a:ext cx="18601" cy="10482"/>
            </a:xfrm>
            <a:custGeom>
              <a:avLst/>
              <a:gdLst/>
              <a:ahLst/>
              <a:cxnLst/>
              <a:rect l="l" t="t" r="r" b="b"/>
              <a:pathLst>
                <a:path w="1370" h="772" extrusionOk="0">
                  <a:moveTo>
                    <a:pt x="716" y="0"/>
                  </a:moveTo>
                  <a:cubicBezTo>
                    <a:pt x="671" y="0"/>
                    <a:pt x="625" y="11"/>
                    <a:pt x="578" y="36"/>
                  </a:cubicBezTo>
                  <a:cubicBezTo>
                    <a:pt x="396" y="127"/>
                    <a:pt x="200" y="183"/>
                    <a:pt x="1" y="197"/>
                  </a:cubicBezTo>
                  <a:cubicBezTo>
                    <a:pt x="214" y="260"/>
                    <a:pt x="410" y="376"/>
                    <a:pt x="568" y="537"/>
                  </a:cubicBezTo>
                  <a:cubicBezTo>
                    <a:pt x="645" y="624"/>
                    <a:pt x="680" y="701"/>
                    <a:pt x="669" y="771"/>
                  </a:cubicBezTo>
                  <a:cubicBezTo>
                    <a:pt x="809" y="771"/>
                    <a:pt x="1268" y="621"/>
                    <a:pt x="1359" y="477"/>
                  </a:cubicBezTo>
                  <a:cubicBezTo>
                    <a:pt x="1370" y="460"/>
                    <a:pt x="1366" y="453"/>
                    <a:pt x="1352" y="439"/>
                  </a:cubicBezTo>
                  <a:cubicBezTo>
                    <a:pt x="1317" y="407"/>
                    <a:pt x="1279" y="372"/>
                    <a:pt x="1237" y="334"/>
                  </a:cubicBezTo>
                  <a:cubicBezTo>
                    <a:pt x="1069" y="169"/>
                    <a:pt x="895" y="0"/>
                    <a:pt x="716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3316;p73">
              <a:extLst>
                <a:ext uri="{FF2B5EF4-FFF2-40B4-BE49-F238E27FC236}">
                  <a16:creationId xmlns:a16="http://schemas.microsoft.com/office/drawing/2014/main" id="{AD412D5F-7891-4F97-BC3F-5531DA181FFE}"/>
                </a:ext>
              </a:extLst>
            </p:cNvPr>
            <p:cNvSpPr/>
            <p:nvPr/>
          </p:nvSpPr>
          <p:spPr>
            <a:xfrm>
              <a:off x="1328559" y="1417113"/>
              <a:ext cx="4236" cy="937"/>
            </a:xfrm>
            <a:custGeom>
              <a:avLst/>
              <a:gdLst/>
              <a:ahLst/>
              <a:cxnLst/>
              <a:rect l="l" t="t" r="r" b="b"/>
              <a:pathLst>
                <a:path w="312" h="69" extrusionOk="0">
                  <a:moveTo>
                    <a:pt x="52" y="0"/>
                  </a:moveTo>
                  <a:cubicBezTo>
                    <a:pt x="35" y="0"/>
                    <a:pt x="19" y="4"/>
                    <a:pt x="4" y="12"/>
                  </a:cubicBezTo>
                  <a:cubicBezTo>
                    <a:pt x="4" y="16"/>
                    <a:pt x="0" y="23"/>
                    <a:pt x="4" y="30"/>
                  </a:cubicBezTo>
                  <a:cubicBezTo>
                    <a:pt x="4" y="51"/>
                    <a:pt x="7" y="54"/>
                    <a:pt x="11" y="58"/>
                  </a:cubicBezTo>
                  <a:cubicBezTo>
                    <a:pt x="15" y="61"/>
                    <a:pt x="31" y="68"/>
                    <a:pt x="68" y="68"/>
                  </a:cubicBezTo>
                  <a:cubicBezTo>
                    <a:pt x="113" y="68"/>
                    <a:pt x="188" y="58"/>
                    <a:pt x="312" y="16"/>
                  </a:cubicBezTo>
                  <a:cubicBezTo>
                    <a:pt x="270" y="16"/>
                    <a:pt x="224" y="12"/>
                    <a:pt x="182" y="9"/>
                  </a:cubicBezTo>
                  <a:cubicBezTo>
                    <a:pt x="147" y="5"/>
                    <a:pt x="105" y="2"/>
                    <a:pt x="70" y="2"/>
                  </a:cubicBezTo>
                  <a:cubicBezTo>
                    <a:pt x="64" y="1"/>
                    <a:pt x="58" y="0"/>
                    <a:pt x="52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3317;p73">
              <a:extLst>
                <a:ext uri="{FF2B5EF4-FFF2-40B4-BE49-F238E27FC236}">
                  <a16:creationId xmlns:a16="http://schemas.microsoft.com/office/drawing/2014/main" id="{08480D0F-1C5F-47B1-A289-658510F0CF5A}"/>
                </a:ext>
              </a:extLst>
            </p:cNvPr>
            <p:cNvSpPr/>
            <p:nvPr/>
          </p:nvSpPr>
          <p:spPr>
            <a:xfrm>
              <a:off x="1359407" y="1645812"/>
              <a:ext cx="55247" cy="22335"/>
            </a:xfrm>
            <a:custGeom>
              <a:avLst/>
              <a:gdLst/>
              <a:ahLst/>
              <a:cxnLst/>
              <a:rect l="l" t="t" r="r" b="b"/>
              <a:pathLst>
                <a:path w="4069" h="1645" extrusionOk="0">
                  <a:moveTo>
                    <a:pt x="2059" y="0"/>
                  </a:moveTo>
                  <a:cubicBezTo>
                    <a:pt x="1943" y="0"/>
                    <a:pt x="1814" y="165"/>
                    <a:pt x="1684" y="326"/>
                  </a:cubicBezTo>
                  <a:cubicBezTo>
                    <a:pt x="1617" y="413"/>
                    <a:pt x="1544" y="497"/>
                    <a:pt x="1467" y="578"/>
                  </a:cubicBezTo>
                  <a:lnTo>
                    <a:pt x="1474" y="578"/>
                  </a:lnTo>
                  <a:lnTo>
                    <a:pt x="1386" y="651"/>
                  </a:lnTo>
                  <a:lnTo>
                    <a:pt x="1355" y="676"/>
                  </a:lnTo>
                  <a:cubicBezTo>
                    <a:pt x="1274" y="740"/>
                    <a:pt x="1175" y="778"/>
                    <a:pt x="1071" y="778"/>
                  </a:cubicBezTo>
                  <a:cubicBezTo>
                    <a:pt x="1066" y="778"/>
                    <a:pt x="1062" y="777"/>
                    <a:pt x="1057" y="777"/>
                  </a:cubicBezTo>
                  <a:cubicBezTo>
                    <a:pt x="1048" y="777"/>
                    <a:pt x="1039" y="776"/>
                    <a:pt x="1029" y="776"/>
                  </a:cubicBezTo>
                  <a:cubicBezTo>
                    <a:pt x="700" y="776"/>
                    <a:pt x="106" y="1116"/>
                    <a:pt x="18" y="1316"/>
                  </a:cubicBezTo>
                  <a:cubicBezTo>
                    <a:pt x="0" y="1351"/>
                    <a:pt x="11" y="1362"/>
                    <a:pt x="18" y="1369"/>
                  </a:cubicBezTo>
                  <a:cubicBezTo>
                    <a:pt x="52" y="1404"/>
                    <a:pt x="88" y="1416"/>
                    <a:pt x="132" y="1416"/>
                  </a:cubicBezTo>
                  <a:cubicBezTo>
                    <a:pt x="168" y="1416"/>
                    <a:pt x="209" y="1408"/>
                    <a:pt x="259" y="1397"/>
                  </a:cubicBezTo>
                  <a:cubicBezTo>
                    <a:pt x="314" y="1385"/>
                    <a:pt x="374" y="1373"/>
                    <a:pt x="437" y="1373"/>
                  </a:cubicBezTo>
                  <a:cubicBezTo>
                    <a:pt x="525" y="1373"/>
                    <a:pt x="620" y="1398"/>
                    <a:pt x="718" y="1488"/>
                  </a:cubicBezTo>
                  <a:cubicBezTo>
                    <a:pt x="752" y="1519"/>
                    <a:pt x="795" y="1533"/>
                    <a:pt x="845" y="1533"/>
                  </a:cubicBezTo>
                  <a:cubicBezTo>
                    <a:pt x="1035" y="1533"/>
                    <a:pt x="1320" y="1336"/>
                    <a:pt x="1558" y="1173"/>
                  </a:cubicBezTo>
                  <a:cubicBezTo>
                    <a:pt x="1673" y="1096"/>
                    <a:pt x="1779" y="1022"/>
                    <a:pt x="1877" y="970"/>
                  </a:cubicBezTo>
                  <a:cubicBezTo>
                    <a:pt x="1946" y="932"/>
                    <a:pt x="2002" y="907"/>
                    <a:pt x="2048" y="907"/>
                  </a:cubicBezTo>
                  <a:cubicBezTo>
                    <a:pt x="2070" y="907"/>
                    <a:pt x="2090" y="912"/>
                    <a:pt x="2108" y="924"/>
                  </a:cubicBezTo>
                  <a:cubicBezTo>
                    <a:pt x="2160" y="966"/>
                    <a:pt x="2136" y="1043"/>
                    <a:pt x="2111" y="1120"/>
                  </a:cubicBezTo>
                  <a:cubicBezTo>
                    <a:pt x="2094" y="1162"/>
                    <a:pt x="2083" y="1204"/>
                    <a:pt x="2083" y="1250"/>
                  </a:cubicBezTo>
                  <a:lnTo>
                    <a:pt x="2104" y="1250"/>
                  </a:lnTo>
                  <a:cubicBezTo>
                    <a:pt x="2286" y="1250"/>
                    <a:pt x="2328" y="1337"/>
                    <a:pt x="2367" y="1411"/>
                  </a:cubicBezTo>
                  <a:cubicBezTo>
                    <a:pt x="2402" y="1495"/>
                    <a:pt x="2465" y="1558"/>
                    <a:pt x="2549" y="1597"/>
                  </a:cubicBezTo>
                  <a:cubicBezTo>
                    <a:pt x="2589" y="1617"/>
                    <a:pt x="2633" y="1625"/>
                    <a:pt x="2679" y="1625"/>
                  </a:cubicBezTo>
                  <a:cubicBezTo>
                    <a:pt x="2791" y="1625"/>
                    <a:pt x="2919" y="1574"/>
                    <a:pt x="3053" y="1520"/>
                  </a:cubicBezTo>
                  <a:cubicBezTo>
                    <a:pt x="3207" y="1460"/>
                    <a:pt x="3368" y="1393"/>
                    <a:pt x="3536" y="1393"/>
                  </a:cubicBezTo>
                  <a:cubicBezTo>
                    <a:pt x="3756" y="1393"/>
                    <a:pt x="3851" y="1513"/>
                    <a:pt x="3911" y="1590"/>
                  </a:cubicBezTo>
                  <a:cubicBezTo>
                    <a:pt x="3942" y="1629"/>
                    <a:pt x="3954" y="1645"/>
                    <a:pt x="3969" y="1645"/>
                  </a:cubicBezTo>
                  <a:cubicBezTo>
                    <a:pt x="3979" y="1645"/>
                    <a:pt x="3990" y="1637"/>
                    <a:pt x="4009" y="1625"/>
                  </a:cubicBezTo>
                  <a:cubicBezTo>
                    <a:pt x="4026" y="1614"/>
                    <a:pt x="4044" y="1597"/>
                    <a:pt x="4051" y="1576"/>
                  </a:cubicBezTo>
                  <a:cubicBezTo>
                    <a:pt x="4068" y="1516"/>
                    <a:pt x="4005" y="1414"/>
                    <a:pt x="3939" y="1306"/>
                  </a:cubicBezTo>
                  <a:cubicBezTo>
                    <a:pt x="3855" y="1169"/>
                    <a:pt x="3763" y="1015"/>
                    <a:pt x="3739" y="837"/>
                  </a:cubicBezTo>
                  <a:cubicBezTo>
                    <a:pt x="3721" y="707"/>
                    <a:pt x="3658" y="700"/>
                    <a:pt x="3518" y="700"/>
                  </a:cubicBezTo>
                  <a:cubicBezTo>
                    <a:pt x="3385" y="697"/>
                    <a:pt x="3189" y="690"/>
                    <a:pt x="3158" y="424"/>
                  </a:cubicBezTo>
                  <a:cubicBezTo>
                    <a:pt x="3116" y="88"/>
                    <a:pt x="2419" y="0"/>
                    <a:pt x="2059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3318;p73">
              <a:extLst>
                <a:ext uri="{FF2B5EF4-FFF2-40B4-BE49-F238E27FC236}">
                  <a16:creationId xmlns:a16="http://schemas.microsoft.com/office/drawing/2014/main" id="{A47B1B1B-91C2-4012-B0C2-C4FC79B7774B}"/>
                </a:ext>
              </a:extLst>
            </p:cNvPr>
            <p:cNvSpPr/>
            <p:nvPr/>
          </p:nvSpPr>
          <p:spPr>
            <a:xfrm>
              <a:off x="1451571" y="1689858"/>
              <a:ext cx="24589" cy="7454"/>
            </a:xfrm>
            <a:custGeom>
              <a:avLst/>
              <a:gdLst/>
              <a:ahLst/>
              <a:cxnLst/>
              <a:rect l="l" t="t" r="r" b="b"/>
              <a:pathLst>
                <a:path w="1811" h="549" extrusionOk="0">
                  <a:moveTo>
                    <a:pt x="1702" y="0"/>
                  </a:moveTo>
                  <a:cubicBezTo>
                    <a:pt x="1664" y="0"/>
                    <a:pt x="1610" y="15"/>
                    <a:pt x="1530" y="40"/>
                  </a:cubicBezTo>
                  <a:cubicBezTo>
                    <a:pt x="1425" y="72"/>
                    <a:pt x="1295" y="111"/>
                    <a:pt x="1148" y="111"/>
                  </a:cubicBezTo>
                  <a:cubicBezTo>
                    <a:pt x="1118" y="111"/>
                    <a:pt x="1088" y="110"/>
                    <a:pt x="1057" y="106"/>
                  </a:cubicBezTo>
                  <a:cubicBezTo>
                    <a:pt x="1023" y="102"/>
                    <a:pt x="986" y="100"/>
                    <a:pt x="946" y="100"/>
                  </a:cubicBezTo>
                  <a:cubicBezTo>
                    <a:pt x="618" y="100"/>
                    <a:pt x="137" y="247"/>
                    <a:pt x="25" y="394"/>
                  </a:cubicBezTo>
                  <a:cubicBezTo>
                    <a:pt x="0" y="429"/>
                    <a:pt x="7" y="446"/>
                    <a:pt x="11" y="453"/>
                  </a:cubicBezTo>
                  <a:cubicBezTo>
                    <a:pt x="38" y="524"/>
                    <a:pt x="58" y="549"/>
                    <a:pt x="130" y="549"/>
                  </a:cubicBezTo>
                  <a:cubicBezTo>
                    <a:pt x="161" y="549"/>
                    <a:pt x="201" y="544"/>
                    <a:pt x="256" y="537"/>
                  </a:cubicBezTo>
                  <a:lnTo>
                    <a:pt x="329" y="523"/>
                  </a:lnTo>
                  <a:lnTo>
                    <a:pt x="336" y="523"/>
                  </a:lnTo>
                  <a:lnTo>
                    <a:pt x="385" y="516"/>
                  </a:lnTo>
                  <a:cubicBezTo>
                    <a:pt x="476" y="506"/>
                    <a:pt x="609" y="488"/>
                    <a:pt x="770" y="481"/>
                  </a:cubicBezTo>
                  <a:cubicBezTo>
                    <a:pt x="1271" y="464"/>
                    <a:pt x="1698" y="334"/>
                    <a:pt x="1789" y="176"/>
                  </a:cubicBezTo>
                  <a:cubicBezTo>
                    <a:pt x="1810" y="134"/>
                    <a:pt x="1810" y="85"/>
                    <a:pt x="1782" y="47"/>
                  </a:cubicBezTo>
                  <a:cubicBezTo>
                    <a:pt x="1779" y="40"/>
                    <a:pt x="1775" y="33"/>
                    <a:pt x="1768" y="29"/>
                  </a:cubicBezTo>
                  <a:cubicBezTo>
                    <a:pt x="1753" y="9"/>
                    <a:pt x="1732" y="0"/>
                    <a:pt x="1702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3319;p73">
              <a:extLst>
                <a:ext uri="{FF2B5EF4-FFF2-40B4-BE49-F238E27FC236}">
                  <a16:creationId xmlns:a16="http://schemas.microsoft.com/office/drawing/2014/main" id="{74636093-F53F-4A20-884E-6166F5C2CBB3}"/>
                </a:ext>
              </a:extLst>
            </p:cNvPr>
            <p:cNvSpPr/>
            <p:nvPr/>
          </p:nvSpPr>
          <p:spPr>
            <a:xfrm>
              <a:off x="1051157" y="1420222"/>
              <a:ext cx="5241" cy="3965"/>
            </a:xfrm>
            <a:custGeom>
              <a:avLst/>
              <a:gdLst/>
              <a:ahLst/>
              <a:cxnLst/>
              <a:rect l="l" t="t" r="r" b="b"/>
              <a:pathLst>
                <a:path w="386" h="292" extrusionOk="0">
                  <a:moveTo>
                    <a:pt x="385" y="0"/>
                  </a:moveTo>
                  <a:cubicBezTo>
                    <a:pt x="312" y="49"/>
                    <a:pt x="252" y="88"/>
                    <a:pt x="203" y="112"/>
                  </a:cubicBezTo>
                  <a:cubicBezTo>
                    <a:pt x="123" y="151"/>
                    <a:pt x="53" y="210"/>
                    <a:pt x="0" y="287"/>
                  </a:cubicBezTo>
                  <a:cubicBezTo>
                    <a:pt x="14" y="291"/>
                    <a:pt x="28" y="291"/>
                    <a:pt x="46" y="291"/>
                  </a:cubicBezTo>
                  <a:cubicBezTo>
                    <a:pt x="57" y="291"/>
                    <a:pt x="68" y="292"/>
                    <a:pt x="79" y="292"/>
                  </a:cubicBezTo>
                  <a:cubicBezTo>
                    <a:pt x="188" y="292"/>
                    <a:pt x="281" y="261"/>
                    <a:pt x="322" y="210"/>
                  </a:cubicBezTo>
                  <a:cubicBezTo>
                    <a:pt x="340" y="189"/>
                    <a:pt x="347" y="158"/>
                    <a:pt x="340" y="130"/>
                  </a:cubicBezTo>
                  <a:cubicBezTo>
                    <a:pt x="333" y="84"/>
                    <a:pt x="350" y="35"/>
                    <a:pt x="385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3320;p73">
              <a:extLst>
                <a:ext uri="{FF2B5EF4-FFF2-40B4-BE49-F238E27FC236}">
                  <a16:creationId xmlns:a16="http://schemas.microsoft.com/office/drawing/2014/main" id="{8F4FF2A7-C726-4FD4-8F22-BED2398C9898}"/>
                </a:ext>
              </a:extLst>
            </p:cNvPr>
            <p:cNvSpPr/>
            <p:nvPr/>
          </p:nvSpPr>
          <p:spPr>
            <a:xfrm>
              <a:off x="1513458" y="2479960"/>
              <a:ext cx="11663" cy="15465"/>
            </a:xfrm>
            <a:custGeom>
              <a:avLst/>
              <a:gdLst/>
              <a:ahLst/>
              <a:cxnLst/>
              <a:rect l="l" t="t" r="r" b="b"/>
              <a:pathLst>
                <a:path w="859" h="1139" extrusionOk="0">
                  <a:moveTo>
                    <a:pt x="651" y="0"/>
                  </a:moveTo>
                  <a:cubicBezTo>
                    <a:pt x="630" y="4"/>
                    <a:pt x="609" y="7"/>
                    <a:pt x="588" y="14"/>
                  </a:cubicBezTo>
                  <a:cubicBezTo>
                    <a:pt x="224" y="140"/>
                    <a:pt x="98" y="267"/>
                    <a:pt x="147" y="459"/>
                  </a:cubicBezTo>
                  <a:cubicBezTo>
                    <a:pt x="189" y="610"/>
                    <a:pt x="140" y="774"/>
                    <a:pt x="21" y="872"/>
                  </a:cubicBezTo>
                  <a:lnTo>
                    <a:pt x="0" y="890"/>
                  </a:lnTo>
                  <a:cubicBezTo>
                    <a:pt x="28" y="900"/>
                    <a:pt x="53" y="918"/>
                    <a:pt x="70" y="939"/>
                  </a:cubicBezTo>
                  <a:cubicBezTo>
                    <a:pt x="116" y="991"/>
                    <a:pt x="168" y="1040"/>
                    <a:pt x="221" y="1086"/>
                  </a:cubicBezTo>
                  <a:cubicBezTo>
                    <a:pt x="130" y="862"/>
                    <a:pt x="186" y="757"/>
                    <a:pt x="228" y="715"/>
                  </a:cubicBezTo>
                  <a:cubicBezTo>
                    <a:pt x="259" y="683"/>
                    <a:pt x="301" y="666"/>
                    <a:pt x="347" y="666"/>
                  </a:cubicBezTo>
                  <a:cubicBezTo>
                    <a:pt x="371" y="666"/>
                    <a:pt x="399" y="669"/>
                    <a:pt x="424" y="680"/>
                  </a:cubicBezTo>
                  <a:cubicBezTo>
                    <a:pt x="511" y="715"/>
                    <a:pt x="525" y="830"/>
                    <a:pt x="539" y="956"/>
                  </a:cubicBezTo>
                  <a:cubicBezTo>
                    <a:pt x="546" y="1012"/>
                    <a:pt x="560" y="1121"/>
                    <a:pt x="585" y="1138"/>
                  </a:cubicBezTo>
                  <a:cubicBezTo>
                    <a:pt x="592" y="1135"/>
                    <a:pt x="599" y="1135"/>
                    <a:pt x="602" y="1131"/>
                  </a:cubicBezTo>
                  <a:cubicBezTo>
                    <a:pt x="630" y="1117"/>
                    <a:pt x="637" y="1107"/>
                    <a:pt x="641" y="1103"/>
                  </a:cubicBezTo>
                  <a:cubicBezTo>
                    <a:pt x="644" y="1086"/>
                    <a:pt x="616" y="1040"/>
                    <a:pt x="595" y="1012"/>
                  </a:cubicBezTo>
                  <a:cubicBezTo>
                    <a:pt x="557" y="946"/>
                    <a:pt x="504" y="862"/>
                    <a:pt x="546" y="774"/>
                  </a:cubicBezTo>
                  <a:cubicBezTo>
                    <a:pt x="585" y="687"/>
                    <a:pt x="690" y="655"/>
                    <a:pt x="781" y="627"/>
                  </a:cubicBezTo>
                  <a:cubicBezTo>
                    <a:pt x="806" y="620"/>
                    <a:pt x="837" y="610"/>
                    <a:pt x="858" y="599"/>
                  </a:cubicBezTo>
                  <a:cubicBezTo>
                    <a:pt x="846" y="590"/>
                    <a:pt x="833" y="586"/>
                    <a:pt x="817" y="586"/>
                  </a:cubicBezTo>
                  <a:cubicBezTo>
                    <a:pt x="791" y="586"/>
                    <a:pt x="758" y="597"/>
                    <a:pt x="707" y="617"/>
                  </a:cubicBezTo>
                  <a:cubicBezTo>
                    <a:pt x="657" y="635"/>
                    <a:pt x="597" y="656"/>
                    <a:pt x="535" y="656"/>
                  </a:cubicBezTo>
                  <a:cubicBezTo>
                    <a:pt x="478" y="656"/>
                    <a:pt x="419" y="637"/>
                    <a:pt x="364" y="578"/>
                  </a:cubicBezTo>
                  <a:cubicBezTo>
                    <a:pt x="294" y="505"/>
                    <a:pt x="231" y="424"/>
                    <a:pt x="252" y="340"/>
                  </a:cubicBezTo>
                  <a:cubicBezTo>
                    <a:pt x="270" y="253"/>
                    <a:pt x="350" y="207"/>
                    <a:pt x="469" y="158"/>
                  </a:cubicBezTo>
                  <a:cubicBezTo>
                    <a:pt x="546" y="126"/>
                    <a:pt x="609" y="70"/>
                    <a:pt x="651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3321;p73">
              <a:extLst>
                <a:ext uri="{FF2B5EF4-FFF2-40B4-BE49-F238E27FC236}">
                  <a16:creationId xmlns:a16="http://schemas.microsoft.com/office/drawing/2014/main" id="{EC1223CC-F38D-4DED-A7DF-884E9952D88A}"/>
                </a:ext>
              </a:extLst>
            </p:cNvPr>
            <p:cNvSpPr/>
            <p:nvPr/>
          </p:nvSpPr>
          <p:spPr>
            <a:xfrm>
              <a:off x="1506995" y="2482186"/>
              <a:ext cx="4956" cy="2743"/>
            </a:xfrm>
            <a:custGeom>
              <a:avLst/>
              <a:gdLst/>
              <a:ahLst/>
              <a:cxnLst/>
              <a:rect l="l" t="t" r="r" b="b"/>
              <a:pathLst>
                <a:path w="365" h="202" extrusionOk="0">
                  <a:moveTo>
                    <a:pt x="323" y="1"/>
                  </a:moveTo>
                  <a:cubicBezTo>
                    <a:pt x="302" y="1"/>
                    <a:pt x="243" y="33"/>
                    <a:pt x="207" y="54"/>
                  </a:cubicBezTo>
                  <a:cubicBezTo>
                    <a:pt x="140" y="96"/>
                    <a:pt x="74" y="127"/>
                    <a:pt x="0" y="152"/>
                  </a:cubicBezTo>
                  <a:cubicBezTo>
                    <a:pt x="11" y="159"/>
                    <a:pt x="21" y="169"/>
                    <a:pt x="32" y="176"/>
                  </a:cubicBezTo>
                  <a:cubicBezTo>
                    <a:pt x="53" y="194"/>
                    <a:pt x="86" y="202"/>
                    <a:pt x="122" y="202"/>
                  </a:cubicBezTo>
                  <a:cubicBezTo>
                    <a:pt x="180" y="202"/>
                    <a:pt x="248" y="181"/>
                    <a:pt x="298" y="145"/>
                  </a:cubicBezTo>
                  <a:cubicBezTo>
                    <a:pt x="350" y="106"/>
                    <a:pt x="364" y="64"/>
                    <a:pt x="343" y="25"/>
                  </a:cubicBezTo>
                  <a:cubicBezTo>
                    <a:pt x="333" y="8"/>
                    <a:pt x="326" y="1"/>
                    <a:pt x="326" y="1"/>
                  </a:cubicBezTo>
                  <a:cubicBezTo>
                    <a:pt x="325" y="1"/>
                    <a:pt x="324" y="1"/>
                    <a:pt x="323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3322;p73">
              <a:extLst>
                <a:ext uri="{FF2B5EF4-FFF2-40B4-BE49-F238E27FC236}">
                  <a16:creationId xmlns:a16="http://schemas.microsoft.com/office/drawing/2014/main" id="{1FA2F173-1A61-4C9C-8F32-64207829B390}"/>
                </a:ext>
              </a:extLst>
            </p:cNvPr>
            <p:cNvSpPr/>
            <p:nvPr/>
          </p:nvSpPr>
          <p:spPr>
            <a:xfrm>
              <a:off x="1039073" y="1557966"/>
              <a:ext cx="1344" cy="4155"/>
            </a:xfrm>
            <a:custGeom>
              <a:avLst/>
              <a:gdLst/>
              <a:ahLst/>
              <a:cxnLst/>
              <a:rect l="l" t="t" r="r" b="b"/>
              <a:pathLst>
                <a:path w="99" h="306" extrusionOk="0">
                  <a:moveTo>
                    <a:pt x="57" y="1"/>
                  </a:moveTo>
                  <a:cubicBezTo>
                    <a:pt x="50" y="1"/>
                    <a:pt x="43" y="4"/>
                    <a:pt x="39" y="11"/>
                  </a:cubicBezTo>
                  <a:cubicBezTo>
                    <a:pt x="4" y="53"/>
                    <a:pt x="1" y="169"/>
                    <a:pt x="64" y="270"/>
                  </a:cubicBezTo>
                  <a:cubicBezTo>
                    <a:pt x="71" y="281"/>
                    <a:pt x="78" y="291"/>
                    <a:pt x="85" y="305"/>
                  </a:cubicBezTo>
                  <a:cubicBezTo>
                    <a:pt x="78" y="253"/>
                    <a:pt x="78" y="200"/>
                    <a:pt x="88" y="148"/>
                  </a:cubicBezTo>
                  <a:cubicBezTo>
                    <a:pt x="99" y="53"/>
                    <a:pt x="99" y="11"/>
                    <a:pt x="74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3323;p73">
              <a:extLst>
                <a:ext uri="{FF2B5EF4-FFF2-40B4-BE49-F238E27FC236}">
                  <a16:creationId xmlns:a16="http://schemas.microsoft.com/office/drawing/2014/main" id="{33A783DF-B4AB-475C-A6A1-7393022A8B11}"/>
                </a:ext>
              </a:extLst>
            </p:cNvPr>
            <p:cNvSpPr/>
            <p:nvPr/>
          </p:nvSpPr>
          <p:spPr>
            <a:xfrm>
              <a:off x="1493960" y="2432982"/>
              <a:ext cx="1589" cy="1168"/>
            </a:xfrm>
            <a:custGeom>
              <a:avLst/>
              <a:gdLst/>
              <a:ahLst/>
              <a:cxnLst/>
              <a:rect l="l" t="t" r="r" b="b"/>
              <a:pathLst>
                <a:path w="117" h="86" extrusionOk="0">
                  <a:moveTo>
                    <a:pt x="18" y="0"/>
                  </a:moveTo>
                  <a:cubicBezTo>
                    <a:pt x="12" y="0"/>
                    <a:pt x="7" y="1"/>
                    <a:pt x="1" y="2"/>
                  </a:cubicBezTo>
                  <a:cubicBezTo>
                    <a:pt x="43" y="26"/>
                    <a:pt x="78" y="54"/>
                    <a:pt x="113" y="86"/>
                  </a:cubicBezTo>
                  <a:cubicBezTo>
                    <a:pt x="116" y="75"/>
                    <a:pt x="113" y="61"/>
                    <a:pt x="109" y="51"/>
                  </a:cubicBezTo>
                  <a:cubicBezTo>
                    <a:pt x="102" y="30"/>
                    <a:pt x="88" y="12"/>
                    <a:pt x="67" y="9"/>
                  </a:cubicBezTo>
                  <a:cubicBezTo>
                    <a:pt x="52" y="3"/>
                    <a:pt x="35" y="0"/>
                    <a:pt x="18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3324;p73">
              <a:extLst>
                <a:ext uri="{FF2B5EF4-FFF2-40B4-BE49-F238E27FC236}">
                  <a16:creationId xmlns:a16="http://schemas.microsoft.com/office/drawing/2014/main" id="{94ADCD20-43FE-40B8-B430-AEA36341D9E7}"/>
                </a:ext>
              </a:extLst>
            </p:cNvPr>
            <p:cNvSpPr/>
            <p:nvPr/>
          </p:nvSpPr>
          <p:spPr>
            <a:xfrm>
              <a:off x="1496866" y="2484630"/>
              <a:ext cx="7006" cy="4331"/>
            </a:xfrm>
            <a:custGeom>
              <a:avLst/>
              <a:gdLst/>
              <a:ahLst/>
              <a:cxnLst/>
              <a:rect l="l" t="t" r="r" b="b"/>
              <a:pathLst>
                <a:path w="516" h="319" extrusionOk="0">
                  <a:moveTo>
                    <a:pt x="479" y="0"/>
                  </a:moveTo>
                  <a:cubicBezTo>
                    <a:pt x="397" y="0"/>
                    <a:pt x="319" y="41"/>
                    <a:pt x="274" y="108"/>
                  </a:cubicBezTo>
                  <a:cubicBezTo>
                    <a:pt x="231" y="159"/>
                    <a:pt x="182" y="217"/>
                    <a:pt x="89" y="217"/>
                  </a:cubicBezTo>
                  <a:cubicBezTo>
                    <a:pt x="67" y="217"/>
                    <a:pt x="42" y="213"/>
                    <a:pt x="15" y="206"/>
                  </a:cubicBezTo>
                  <a:lnTo>
                    <a:pt x="1" y="203"/>
                  </a:lnTo>
                  <a:lnTo>
                    <a:pt x="1" y="203"/>
                  </a:lnTo>
                  <a:cubicBezTo>
                    <a:pt x="46" y="217"/>
                    <a:pt x="88" y="231"/>
                    <a:pt x="137" y="245"/>
                  </a:cubicBezTo>
                  <a:cubicBezTo>
                    <a:pt x="215" y="275"/>
                    <a:pt x="338" y="318"/>
                    <a:pt x="387" y="318"/>
                  </a:cubicBezTo>
                  <a:cubicBezTo>
                    <a:pt x="389" y="318"/>
                    <a:pt x="391" y="318"/>
                    <a:pt x="393" y="318"/>
                  </a:cubicBezTo>
                  <a:cubicBezTo>
                    <a:pt x="386" y="199"/>
                    <a:pt x="428" y="84"/>
                    <a:pt x="515" y="3"/>
                  </a:cubicBezTo>
                  <a:cubicBezTo>
                    <a:pt x="503" y="1"/>
                    <a:pt x="491" y="0"/>
                    <a:pt x="479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3325;p73">
              <a:extLst>
                <a:ext uri="{FF2B5EF4-FFF2-40B4-BE49-F238E27FC236}">
                  <a16:creationId xmlns:a16="http://schemas.microsoft.com/office/drawing/2014/main" id="{96CA9113-F2A5-4452-B132-C69A0BF12E52}"/>
                </a:ext>
              </a:extLst>
            </p:cNvPr>
            <p:cNvSpPr/>
            <p:nvPr/>
          </p:nvSpPr>
          <p:spPr>
            <a:xfrm>
              <a:off x="1412930" y="1447825"/>
              <a:ext cx="2200" cy="1643"/>
            </a:xfrm>
            <a:custGeom>
              <a:avLst/>
              <a:gdLst/>
              <a:ahLst/>
              <a:cxnLst/>
              <a:rect l="l" t="t" r="r" b="b"/>
              <a:pathLst>
                <a:path w="162" h="121" extrusionOk="0">
                  <a:moveTo>
                    <a:pt x="58" y="1"/>
                  </a:moveTo>
                  <a:cubicBezTo>
                    <a:pt x="56" y="1"/>
                    <a:pt x="54" y="1"/>
                    <a:pt x="53" y="1"/>
                  </a:cubicBezTo>
                  <a:lnTo>
                    <a:pt x="39" y="1"/>
                  </a:lnTo>
                  <a:cubicBezTo>
                    <a:pt x="25" y="1"/>
                    <a:pt x="7" y="12"/>
                    <a:pt x="0" y="26"/>
                  </a:cubicBezTo>
                  <a:cubicBezTo>
                    <a:pt x="0" y="33"/>
                    <a:pt x="14" y="57"/>
                    <a:pt x="77" y="82"/>
                  </a:cubicBezTo>
                  <a:cubicBezTo>
                    <a:pt x="105" y="92"/>
                    <a:pt x="133" y="106"/>
                    <a:pt x="161" y="120"/>
                  </a:cubicBezTo>
                  <a:cubicBezTo>
                    <a:pt x="133" y="96"/>
                    <a:pt x="109" y="61"/>
                    <a:pt x="91" y="26"/>
                  </a:cubicBezTo>
                  <a:cubicBezTo>
                    <a:pt x="85" y="13"/>
                    <a:pt x="73" y="1"/>
                    <a:pt x="58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3326;p73">
              <a:extLst>
                <a:ext uri="{FF2B5EF4-FFF2-40B4-BE49-F238E27FC236}">
                  <a16:creationId xmlns:a16="http://schemas.microsoft.com/office/drawing/2014/main" id="{CB53D888-3275-4B6C-A7EB-02DD8E9A7A17}"/>
                </a:ext>
              </a:extLst>
            </p:cNvPr>
            <p:cNvSpPr/>
            <p:nvPr/>
          </p:nvSpPr>
          <p:spPr>
            <a:xfrm>
              <a:off x="1375700" y="1460860"/>
              <a:ext cx="14419" cy="6721"/>
            </a:xfrm>
            <a:custGeom>
              <a:avLst/>
              <a:gdLst/>
              <a:ahLst/>
              <a:cxnLst/>
              <a:rect l="l" t="t" r="r" b="b"/>
              <a:pathLst>
                <a:path w="1062" h="495" extrusionOk="0">
                  <a:moveTo>
                    <a:pt x="88" y="0"/>
                  </a:moveTo>
                  <a:cubicBezTo>
                    <a:pt x="22" y="0"/>
                    <a:pt x="1" y="14"/>
                    <a:pt x="1" y="18"/>
                  </a:cubicBezTo>
                  <a:cubicBezTo>
                    <a:pt x="1" y="21"/>
                    <a:pt x="8" y="88"/>
                    <a:pt x="141" y="186"/>
                  </a:cubicBezTo>
                  <a:cubicBezTo>
                    <a:pt x="367" y="355"/>
                    <a:pt x="585" y="495"/>
                    <a:pt x="936" y="495"/>
                  </a:cubicBezTo>
                  <a:cubicBezTo>
                    <a:pt x="971" y="495"/>
                    <a:pt x="1007" y="493"/>
                    <a:pt x="1044" y="490"/>
                  </a:cubicBezTo>
                  <a:lnTo>
                    <a:pt x="1062" y="490"/>
                  </a:lnTo>
                  <a:cubicBezTo>
                    <a:pt x="925" y="424"/>
                    <a:pt x="792" y="350"/>
                    <a:pt x="663" y="266"/>
                  </a:cubicBezTo>
                  <a:cubicBezTo>
                    <a:pt x="466" y="147"/>
                    <a:pt x="246" y="14"/>
                    <a:pt x="134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3327;p73">
              <a:extLst>
                <a:ext uri="{FF2B5EF4-FFF2-40B4-BE49-F238E27FC236}">
                  <a16:creationId xmlns:a16="http://schemas.microsoft.com/office/drawing/2014/main" id="{4139AC72-D497-43A9-BCE9-2E309749CE06}"/>
                </a:ext>
              </a:extLst>
            </p:cNvPr>
            <p:cNvSpPr/>
            <p:nvPr/>
          </p:nvSpPr>
          <p:spPr>
            <a:xfrm>
              <a:off x="1518536" y="1659444"/>
              <a:ext cx="3150" cy="2729"/>
            </a:xfrm>
            <a:custGeom>
              <a:avLst/>
              <a:gdLst/>
              <a:ahLst/>
              <a:cxnLst/>
              <a:rect l="l" t="t" r="r" b="b"/>
              <a:pathLst>
                <a:path w="232" h="201" extrusionOk="0">
                  <a:moveTo>
                    <a:pt x="232" y="1"/>
                  </a:moveTo>
                  <a:lnTo>
                    <a:pt x="186" y="36"/>
                  </a:lnTo>
                  <a:cubicBezTo>
                    <a:pt x="130" y="85"/>
                    <a:pt x="57" y="148"/>
                    <a:pt x="1" y="200"/>
                  </a:cubicBezTo>
                  <a:cubicBezTo>
                    <a:pt x="85" y="141"/>
                    <a:pt x="162" y="74"/>
                    <a:pt x="232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3328;p73">
              <a:extLst>
                <a:ext uri="{FF2B5EF4-FFF2-40B4-BE49-F238E27FC236}">
                  <a16:creationId xmlns:a16="http://schemas.microsoft.com/office/drawing/2014/main" id="{99EEAC67-EB91-4D93-8B31-EAD594535E91}"/>
                </a:ext>
              </a:extLst>
            </p:cNvPr>
            <p:cNvSpPr/>
            <p:nvPr/>
          </p:nvSpPr>
          <p:spPr>
            <a:xfrm>
              <a:off x="2136230" y="2173135"/>
              <a:ext cx="92123" cy="91879"/>
            </a:xfrm>
            <a:custGeom>
              <a:avLst/>
              <a:gdLst/>
              <a:ahLst/>
              <a:cxnLst/>
              <a:rect l="l" t="t" r="r" b="b"/>
              <a:pathLst>
                <a:path w="6785" h="6767" extrusionOk="0">
                  <a:moveTo>
                    <a:pt x="298" y="1"/>
                  </a:moveTo>
                  <a:cubicBezTo>
                    <a:pt x="242" y="8"/>
                    <a:pt x="189" y="43"/>
                    <a:pt x="168" y="99"/>
                  </a:cubicBezTo>
                  <a:lnTo>
                    <a:pt x="154" y="127"/>
                  </a:lnTo>
                  <a:lnTo>
                    <a:pt x="0" y="169"/>
                  </a:lnTo>
                  <a:cubicBezTo>
                    <a:pt x="11" y="316"/>
                    <a:pt x="133" y="571"/>
                    <a:pt x="294" y="795"/>
                  </a:cubicBezTo>
                  <a:cubicBezTo>
                    <a:pt x="490" y="1054"/>
                    <a:pt x="718" y="1530"/>
                    <a:pt x="841" y="1933"/>
                  </a:cubicBezTo>
                  <a:cubicBezTo>
                    <a:pt x="900" y="2133"/>
                    <a:pt x="1026" y="2350"/>
                    <a:pt x="1145" y="2560"/>
                  </a:cubicBezTo>
                  <a:cubicBezTo>
                    <a:pt x="1254" y="2745"/>
                    <a:pt x="1355" y="2924"/>
                    <a:pt x="1397" y="3071"/>
                  </a:cubicBezTo>
                  <a:cubicBezTo>
                    <a:pt x="1446" y="3235"/>
                    <a:pt x="1429" y="3435"/>
                    <a:pt x="1411" y="3610"/>
                  </a:cubicBezTo>
                  <a:cubicBezTo>
                    <a:pt x="1397" y="3760"/>
                    <a:pt x="1383" y="3907"/>
                    <a:pt x="1418" y="3984"/>
                  </a:cubicBezTo>
                  <a:cubicBezTo>
                    <a:pt x="1516" y="4195"/>
                    <a:pt x="1572" y="4545"/>
                    <a:pt x="1618" y="4860"/>
                  </a:cubicBezTo>
                  <a:cubicBezTo>
                    <a:pt x="1628" y="4919"/>
                    <a:pt x="1635" y="4986"/>
                    <a:pt x="1642" y="5059"/>
                  </a:cubicBezTo>
                  <a:cubicBezTo>
                    <a:pt x="1681" y="5402"/>
                    <a:pt x="1740" y="5924"/>
                    <a:pt x="1971" y="6148"/>
                  </a:cubicBezTo>
                  <a:cubicBezTo>
                    <a:pt x="2097" y="6278"/>
                    <a:pt x="2209" y="6418"/>
                    <a:pt x="2304" y="6568"/>
                  </a:cubicBezTo>
                  <a:cubicBezTo>
                    <a:pt x="2328" y="6572"/>
                    <a:pt x="2353" y="6575"/>
                    <a:pt x="2377" y="6575"/>
                  </a:cubicBezTo>
                  <a:lnTo>
                    <a:pt x="2433" y="6575"/>
                  </a:lnTo>
                  <a:lnTo>
                    <a:pt x="2433" y="6565"/>
                  </a:lnTo>
                  <a:cubicBezTo>
                    <a:pt x="2447" y="6474"/>
                    <a:pt x="2496" y="6397"/>
                    <a:pt x="2570" y="6344"/>
                  </a:cubicBezTo>
                  <a:cubicBezTo>
                    <a:pt x="2573" y="6341"/>
                    <a:pt x="2577" y="6337"/>
                    <a:pt x="2584" y="6334"/>
                  </a:cubicBezTo>
                  <a:cubicBezTo>
                    <a:pt x="2587" y="6330"/>
                    <a:pt x="2598" y="6323"/>
                    <a:pt x="2608" y="6316"/>
                  </a:cubicBezTo>
                  <a:cubicBezTo>
                    <a:pt x="2619" y="6309"/>
                    <a:pt x="2633" y="6306"/>
                    <a:pt x="2647" y="6302"/>
                  </a:cubicBezTo>
                  <a:cubicBezTo>
                    <a:pt x="2657" y="6299"/>
                    <a:pt x="2668" y="6295"/>
                    <a:pt x="2679" y="6295"/>
                  </a:cubicBezTo>
                  <a:lnTo>
                    <a:pt x="2714" y="6295"/>
                  </a:lnTo>
                  <a:cubicBezTo>
                    <a:pt x="2717" y="6293"/>
                    <a:pt x="2721" y="6292"/>
                    <a:pt x="2724" y="6292"/>
                  </a:cubicBezTo>
                  <a:cubicBezTo>
                    <a:pt x="2728" y="6292"/>
                    <a:pt x="2731" y="6293"/>
                    <a:pt x="2735" y="6295"/>
                  </a:cubicBezTo>
                  <a:lnTo>
                    <a:pt x="2742" y="6295"/>
                  </a:lnTo>
                  <a:lnTo>
                    <a:pt x="2763" y="6299"/>
                  </a:lnTo>
                  <a:lnTo>
                    <a:pt x="2770" y="6302"/>
                  </a:lnTo>
                  <a:cubicBezTo>
                    <a:pt x="2777" y="6302"/>
                    <a:pt x="2784" y="6309"/>
                    <a:pt x="2791" y="6313"/>
                  </a:cubicBezTo>
                  <a:cubicBezTo>
                    <a:pt x="2801" y="6316"/>
                    <a:pt x="2808" y="6320"/>
                    <a:pt x="2812" y="6327"/>
                  </a:cubicBezTo>
                  <a:lnTo>
                    <a:pt x="2819" y="6330"/>
                  </a:lnTo>
                  <a:cubicBezTo>
                    <a:pt x="2826" y="6337"/>
                    <a:pt x="2829" y="6341"/>
                    <a:pt x="2836" y="6344"/>
                  </a:cubicBezTo>
                  <a:lnTo>
                    <a:pt x="2840" y="6351"/>
                  </a:lnTo>
                  <a:cubicBezTo>
                    <a:pt x="2847" y="6358"/>
                    <a:pt x="2854" y="6369"/>
                    <a:pt x="2861" y="6376"/>
                  </a:cubicBezTo>
                  <a:cubicBezTo>
                    <a:pt x="2899" y="6435"/>
                    <a:pt x="2927" y="6502"/>
                    <a:pt x="2948" y="6572"/>
                  </a:cubicBezTo>
                  <a:cubicBezTo>
                    <a:pt x="2983" y="6687"/>
                    <a:pt x="3001" y="6736"/>
                    <a:pt x="3099" y="6736"/>
                  </a:cubicBezTo>
                  <a:cubicBezTo>
                    <a:pt x="3169" y="6736"/>
                    <a:pt x="3256" y="6743"/>
                    <a:pt x="3344" y="6750"/>
                  </a:cubicBezTo>
                  <a:cubicBezTo>
                    <a:pt x="3417" y="6756"/>
                    <a:pt x="3527" y="6766"/>
                    <a:pt x="3613" y="6766"/>
                  </a:cubicBezTo>
                  <a:cubicBezTo>
                    <a:pt x="3674" y="6766"/>
                    <a:pt x="3723" y="6761"/>
                    <a:pt x="3739" y="6747"/>
                  </a:cubicBezTo>
                  <a:cubicBezTo>
                    <a:pt x="3781" y="6698"/>
                    <a:pt x="3834" y="6656"/>
                    <a:pt x="3893" y="6624"/>
                  </a:cubicBezTo>
                  <a:cubicBezTo>
                    <a:pt x="3981" y="6568"/>
                    <a:pt x="4082" y="6505"/>
                    <a:pt x="4082" y="6428"/>
                  </a:cubicBezTo>
                  <a:lnTo>
                    <a:pt x="4082" y="2826"/>
                  </a:lnTo>
                  <a:cubicBezTo>
                    <a:pt x="4082" y="2707"/>
                    <a:pt x="4229" y="2700"/>
                    <a:pt x="4369" y="2689"/>
                  </a:cubicBezTo>
                  <a:cubicBezTo>
                    <a:pt x="4474" y="2682"/>
                    <a:pt x="4632" y="2672"/>
                    <a:pt x="4632" y="2616"/>
                  </a:cubicBezTo>
                  <a:lnTo>
                    <a:pt x="4632" y="680"/>
                  </a:lnTo>
                  <a:lnTo>
                    <a:pt x="4695" y="673"/>
                  </a:lnTo>
                  <a:cubicBezTo>
                    <a:pt x="4804" y="666"/>
                    <a:pt x="5112" y="638"/>
                    <a:pt x="5199" y="610"/>
                  </a:cubicBezTo>
                  <a:cubicBezTo>
                    <a:pt x="5227" y="603"/>
                    <a:pt x="5280" y="582"/>
                    <a:pt x="5339" y="557"/>
                  </a:cubicBezTo>
                  <a:cubicBezTo>
                    <a:pt x="5526" y="477"/>
                    <a:pt x="5676" y="419"/>
                    <a:pt x="5779" y="419"/>
                  </a:cubicBezTo>
                  <a:cubicBezTo>
                    <a:pt x="5814" y="419"/>
                    <a:pt x="5844" y="426"/>
                    <a:pt x="5868" y="442"/>
                  </a:cubicBezTo>
                  <a:cubicBezTo>
                    <a:pt x="5913" y="477"/>
                    <a:pt x="5952" y="515"/>
                    <a:pt x="5990" y="561"/>
                  </a:cubicBezTo>
                  <a:cubicBezTo>
                    <a:pt x="6018" y="592"/>
                    <a:pt x="6046" y="624"/>
                    <a:pt x="6081" y="652"/>
                  </a:cubicBezTo>
                  <a:cubicBezTo>
                    <a:pt x="6134" y="589"/>
                    <a:pt x="6312" y="396"/>
                    <a:pt x="6508" y="396"/>
                  </a:cubicBezTo>
                  <a:lnTo>
                    <a:pt x="6568" y="396"/>
                  </a:lnTo>
                  <a:lnTo>
                    <a:pt x="6582" y="393"/>
                  </a:lnTo>
                  <a:lnTo>
                    <a:pt x="6603" y="389"/>
                  </a:lnTo>
                  <a:lnTo>
                    <a:pt x="6620" y="386"/>
                  </a:lnTo>
                  <a:lnTo>
                    <a:pt x="6638" y="386"/>
                  </a:lnTo>
                  <a:lnTo>
                    <a:pt x="6659" y="379"/>
                  </a:lnTo>
                  <a:lnTo>
                    <a:pt x="6676" y="375"/>
                  </a:lnTo>
                  <a:lnTo>
                    <a:pt x="6697" y="372"/>
                  </a:lnTo>
                  <a:lnTo>
                    <a:pt x="6711" y="368"/>
                  </a:lnTo>
                  <a:lnTo>
                    <a:pt x="6743" y="361"/>
                  </a:lnTo>
                  <a:lnTo>
                    <a:pt x="6746" y="361"/>
                  </a:lnTo>
                  <a:lnTo>
                    <a:pt x="6778" y="354"/>
                  </a:lnTo>
                  <a:lnTo>
                    <a:pt x="6785" y="354"/>
                  </a:lnTo>
                  <a:cubicBezTo>
                    <a:pt x="6781" y="347"/>
                    <a:pt x="6778" y="340"/>
                    <a:pt x="6778" y="337"/>
                  </a:cubicBezTo>
                  <a:cubicBezTo>
                    <a:pt x="6774" y="330"/>
                    <a:pt x="6774" y="330"/>
                    <a:pt x="6774" y="326"/>
                  </a:cubicBezTo>
                  <a:cubicBezTo>
                    <a:pt x="6771" y="316"/>
                    <a:pt x="6771" y="305"/>
                    <a:pt x="6767" y="295"/>
                  </a:cubicBezTo>
                  <a:cubicBezTo>
                    <a:pt x="6745" y="288"/>
                    <a:pt x="6700" y="284"/>
                    <a:pt x="6640" y="284"/>
                  </a:cubicBezTo>
                  <a:cubicBezTo>
                    <a:pt x="6579" y="284"/>
                    <a:pt x="6503" y="288"/>
                    <a:pt x="6417" y="295"/>
                  </a:cubicBezTo>
                  <a:lnTo>
                    <a:pt x="6414" y="295"/>
                  </a:lnTo>
                  <a:lnTo>
                    <a:pt x="6372" y="302"/>
                  </a:lnTo>
                  <a:lnTo>
                    <a:pt x="6263" y="312"/>
                  </a:lnTo>
                  <a:lnTo>
                    <a:pt x="6225" y="319"/>
                  </a:lnTo>
                  <a:lnTo>
                    <a:pt x="6211" y="319"/>
                  </a:lnTo>
                  <a:cubicBezTo>
                    <a:pt x="6095" y="333"/>
                    <a:pt x="5969" y="354"/>
                    <a:pt x="5850" y="379"/>
                  </a:cubicBezTo>
                  <a:cubicBezTo>
                    <a:pt x="5777" y="393"/>
                    <a:pt x="5738" y="403"/>
                    <a:pt x="5717" y="410"/>
                  </a:cubicBezTo>
                  <a:lnTo>
                    <a:pt x="5707" y="414"/>
                  </a:lnTo>
                  <a:lnTo>
                    <a:pt x="5679" y="421"/>
                  </a:lnTo>
                  <a:lnTo>
                    <a:pt x="5668" y="424"/>
                  </a:lnTo>
                  <a:lnTo>
                    <a:pt x="5640" y="431"/>
                  </a:lnTo>
                  <a:lnTo>
                    <a:pt x="5630" y="431"/>
                  </a:lnTo>
                  <a:lnTo>
                    <a:pt x="5591" y="442"/>
                  </a:lnTo>
                  <a:lnTo>
                    <a:pt x="5574" y="445"/>
                  </a:lnTo>
                  <a:lnTo>
                    <a:pt x="5539" y="452"/>
                  </a:lnTo>
                  <a:lnTo>
                    <a:pt x="5525" y="456"/>
                  </a:lnTo>
                  <a:lnTo>
                    <a:pt x="5476" y="463"/>
                  </a:lnTo>
                  <a:lnTo>
                    <a:pt x="5458" y="466"/>
                  </a:lnTo>
                  <a:lnTo>
                    <a:pt x="5420" y="473"/>
                  </a:lnTo>
                  <a:lnTo>
                    <a:pt x="5402" y="477"/>
                  </a:lnTo>
                  <a:lnTo>
                    <a:pt x="5346" y="484"/>
                  </a:lnTo>
                  <a:lnTo>
                    <a:pt x="5332" y="484"/>
                  </a:lnTo>
                  <a:lnTo>
                    <a:pt x="5283" y="491"/>
                  </a:lnTo>
                  <a:lnTo>
                    <a:pt x="5266" y="491"/>
                  </a:lnTo>
                  <a:lnTo>
                    <a:pt x="5206" y="494"/>
                  </a:lnTo>
                  <a:lnTo>
                    <a:pt x="5203" y="494"/>
                  </a:lnTo>
                  <a:lnTo>
                    <a:pt x="5147" y="498"/>
                  </a:lnTo>
                  <a:lnTo>
                    <a:pt x="5007" y="498"/>
                  </a:lnTo>
                  <a:cubicBezTo>
                    <a:pt x="4989" y="498"/>
                    <a:pt x="4972" y="498"/>
                    <a:pt x="4954" y="494"/>
                  </a:cubicBezTo>
                  <a:lnTo>
                    <a:pt x="4947" y="494"/>
                  </a:lnTo>
                  <a:cubicBezTo>
                    <a:pt x="4933" y="491"/>
                    <a:pt x="4919" y="491"/>
                    <a:pt x="4905" y="487"/>
                  </a:cubicBezTo>
                  <a:lnTo>
                    <a:pt x="4898" y="487"/>
                  </a:lnTo>
                  <a:cubicBezTo>
                    <a:pt x="4881" y="484"/>
                    <a:pt x="4867" y="480"/>
                    <a:pt x="4853" y="477"/>
                  </a:cubicBezTo>
                  <a:lnTo>
                    <a:pt x="4846" y="473"/>
                  </a:lnTo>
                  <a:cubicBezTo>
                    <a:pt x="4832" y="470"/>
                    <a:pt x="4821" y="466"/>
                    <a:pt x="4811" y="459"/>
                  </a:cubicBezTo>
                  <a:cubicBezTo>
                    <a:pt x="4768" y="439"/>
                    <a:pt x="4635" y="431"/>
                    <a:pt x="4464" y="431"/>
                  </a:cubicBezTo>
                  <a:cubicBezTo>
                    <a:pt x="4218" y="431"/>
                    <a:pt x="3892" y="447"/>
                    <a:pt x="3641" y="466"/>
                  </a:cubicBezTo>
                  <a:lnTo>
                    <a:pt x="3610" y="470"/>
                  </a:lnTo>
                  <a:lnTo>
                    <a:pt x="3417" y="274"/>
                  </a:lnTo>
                  <a:lnTo>
                    <a:pt x="1555" y="274"/>
                  </a:lnTo>
                  <a:cubicBezTo>
                    <a:pt x="1366" y="274"/>
                    <a:pt x="1212" y="249"/>
                    <a:pt x="1026" y="127"/>
                  </a:cubicBezTo>
                  <a:cubicBezTo>
                    <a:pt x="952" y="77"/>
                    <a:pt x="878" y="53"/>
                    <a:pt x="797" y="53"/>
                  </a:cubicBezTo>
                  <a:cubicBezTo>
                    <a:pt x="728" y="53"/>
                    <a:pt x="654" y="70"/>
                    <a:pt x="571" y="106"/>
                  </a:cubicBezTo>
                  <a:cubicBezTo>
                    <a:pt x="529" y="123"/>
                    <a:pt x="495" y="130"/>
                    <a:pt x="466" y="130"/>
                  </a:cubicBezTo>
                  <a:cubicBezTo>
                    <a:pt x="426" y="130"/>
                    <a:pt x="398" y="116"/>
                    <a:pt x="375" y="95"/>
                  </a:cubicBezTo>
                  <a:cubicBezTo>
                    <a:pt x="357" y="78"/>
                    <a:pt x="343" y="57"/>
                    <a:pt x="333" y="36"/>
                  </a:cubicBezTo>
                  <a:cubicBezTo>
                    <a:pt x="319" y="1"/>
                    <a:pt x="315" y="1"/>
                    <a:pt x="298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3329;p73">
              <a:extLst>
                <a:ext uri="{FF2B5EF4-FFF2-40B4-BE49-F238E27FC236}">
                  <a16:creationId xmlns:a16="http://schemas.microsoft.com/office/drawing/2014/main" id="{7B454A4B-C47A-4326-A911-B52D764277A4}"/>
                </a:ext>
              </a:extLst>
            </p:cNvPr>
            <p:cNvSpPr/>
            <p:nvPr/>
          </p:nvSpPr>
          <p:spPr>
            <a:xfrm>
              <a:off x="2231110" y="2162816"/>
              <a:ext cx="55953" cy="49734"/>
            </a:xfrm>
            <a:custGeom>
              <a:avLst/>
              <a:gdLst/>
              <a:ahLst/>
              <a:cxnLst/>
              <a:rect l="l" t="t" r="r" b="b"/>
              <a:pathLst>
                <a:path w="4121" h="3663" extrusionOk="0">
                  <a:moveTo>
                    <a:pt x="2664" y="1"/>
                  </a:moveTo>
                  <a:lnTo>
                    <a:pt x="2248" y="11"/>
                  </a:lnTo>
                  <a:cubicBezTo>
                    <a:pt x="1999" y="81"/>
                    <a:pt x="1999" y="144"/>
                    <a:pt x="1999" y="221"/>
                  </a:cubicBezTo>
                  <a:cubicBezTo>
                    <a:pt x="1999" y="372"/>
                    <a:pt x="1656" y="610"/>
                    <a:pt x="1449" y="673"/>
                  </a:cubicBezTo>
                  <a:cubicBezTo>
                    <a:pt x="1348" y="704"/>
                    <a:pt x="1222" y="883"/>
                    <a:pt x="1120" y="1023"/>
                  </a:cubicBezTo>
                  <a:cubicBezTo>
                    <a:pt x="1022" y="1163"/>
                    <a:pt x="959" y="1251"/>
                    <a:pt x="893" y="1282"/>
                  </a:cubicBezTo>
                  <a:cubicBezTo>
                    <a:pt x="882" y="1289"/>
                    <a:pt x="868" y="1293"/>
                    <a:pt x="854" y="1296"/>
                  </a:cubicBezTo>
                  <a:lnTo>
                    <a:pt x="847" y="1296"/>
                  </a:lnTo>
                  <a:cubicBezTo>
                    <a:pt x="833" y="1300"/>
                    <a:pt x="816" y="1303"/>
                    <a:pt x="802" y="1303"/>
                  </a:cubicBezTo>
                  <a:lnTo>
                    <a:pt x="739" y="1303"/>
                  </a:lnTo>
                  <a:cubicBezTo>
                    <a:pt x="718" y="1303"/>
                    <a:pt x="697" y="1300"/>
                    <a:pt x="676" y="1296"/>
                  </a:cubicBezTo>
                  <a:lnTo>
                    <a:pt x="662" y="1296"/>
                  </a:lnTo>
                  <a:lnTo>
                    <a:pt x="602" y="1286"/>
                  </a:lnTo>
                  <a:lnTo>
                    <a:pt x="592" y="1286"/>
                  </a:lnTo>
                  <a:lnTo>
                    <a:pt x="518" y="1268"/>
                  </a:lnTo>
                  <a:lnTo>
                    <a:pt x="511" y="1268"/>
                  </a:lnTo>
                  <a:lnTo>
                    <a:pt x="438" y="1251"/>
                  </a:lnTo>
                  <a:lnTo>
                    <a:pt x="420" y="1247"/>
                  </a:lnTo>
                  <a:lnTo>
                    <a:pt x="340" y="1223"/>
                  </a:lnTo>
                  <a:cubicBezTo>
                    <a:pt x="280" y="1205"/>
                    <a:pt x="221" y="1191"/>
                    <a:pt x="161" y="1181"/>
                  </a:cubicBezTo>
                  <a:lnTo>
                    <a:pt x="137" y="1181"/>
                  </a:lnTo>
                  <a:cubicBezTo>
                    <a:pt x="116" y="1181"/>
                    <a:pt x="95" y="1184"/>
                    <a:pt x="77" y="1188"/>
                  </a:cubicBezTo>
                  <a:lnTo>
                    <a:pt x="42" y="1191"/>
                  </a:lnTo>
                  <a:lnTo>
                    <a:pt x="7" y="1198"/>
                  </a:lnTo>
                  <a:lnTo>
                    <a:pt x="0" y="1198"/>
                  </a:lnTo>
                  <a:cubicBezTo>
                    <a:pt x="7" y="1212"/>
                    <a:pt x="18" y="1223"/>
                    <a:pt x="25" y="1233"/>
                  </a:cubicBezTo>
                  <a:lnTo>
                    <a:pt x="32" y="1240"/>
                  </a:lnTo>
                  <a:lnTo>
                    <a:pt x="56" y="1272"/>
                  </a:lnTo>
                  <a:lnTo>
                    <a:pt x="63" y="1279"/>
                  </a:lnTo>
                  <a:lnTo>
                    <a:pt x="88" y="1303"/>
                  </a:lnTo>
                  <a:lnTo>
                    <a:pt x="91" y="1307"/>
                  </a:lnTo>
                  <a:lnTo>
                    <a:pt x="116" y="1331"/>
                  </a:lnTo>
                  <a:lnTo>
                    <a:pt x="123" y="1338"/>
                  </a:lnTo>
                  <a:lnTo>
                    <a:pt x="144" y="1359"/>
                  </a:lnTo>
                  <a:lnTo>
                    <a:pt x="147" y="1363"/>
                  </a:lnTo>
                  <a:lnTo>
                    <a:pt x="168" y="1377"/>
                  </a:lnTo>
                  <a:lnTo>
                    <a:pt x="172" y="1380"/>
                  </a:lnTo>
                  <a:lnTo>
                    <a:pt x="189" y="1394"/>
                  </a:lnTo>
                  <a:lnTo>
                    <a:pt x="193" y="1394"/>
                  </a:lnTo>
                  <a:cubicBezTo>
                    <a:pt x="196" y="1394"/>
                    <a:pt x="200" y="1398"/>
                    <a:pt x="207" y="1398"/>
                  </a:cubicBezTo>
                  <a:cubicBezTo>
                    <a:pt x="287" y="1401"/>
                    <a:pt x="315" y="1503"/>
                    <a:pt x="354" y="1664"/>
                  </a:cubicBezTo>
                  <a:cubicBezTo>
                    <a:pt x="392" y="1807"/>
                    <a:pt x="445" y="2024"/>
                    <a:pt x="529" y="2059"/>
                  </a:cubicBezTo>
                  <a:cubicBezTo>
                    <a:pt x="588" y="2087"/>
                    <a:pt x="1117" y="2318"/>
                    <a:pt x="1117" y="2504"/>
                  </a:cubicBezTo>
                  <a:cubicBezTo>
                    <a:pt x="1117" y="2528"/>
                    <a:pt x="1159" y="2584"/>
                    <a:pt x="1194" y="2626"/>
                  </a:cubicBezTo>
                  <a:cubicBezTo>
                    <a:pt x="1260" y="2707"/>
                    <a:pt x="1334" y="2801"/>
                    <a:pt x="1334" y="2914"/>
                  </a:cubicBezTo>
                  <a:cubicBezTo>
                    <a:pt x="1334" y="2977"/>
                    <a:pt x="1383" y="3061"/>
                    <a:pt x="1453" y="3134"/>
                  </a:cubicBezTo>
                  <a:cubicBezTo>
                    <a:pt x="1505" y="3190"/>
                    <a:pt x="1575" y="3225"/>
                    <a:pt x="1649" y="3232"/>
                  </a:cubicBezTo>
                  <a:cubicBezTo>
                    <a:pt x="1658" y="3232"/>
                    <a:pt x="1667" y="3232"/>
                    <a:pt x="1676" y="3232"/>
                  </a:cubicBezTo>
                  <a:cubicBezTo>
                    <a:pt x="1843" y="3232"/>
                    <a:pt x="1957" y="3264"/>
                    <a:pt x="2027" y="3330"/>
                  </a:cubicBezTo>
                  <a:cubicBezTo>
                    <a:pt x="2031" y="3334"/>
                    <a:pt x="2034" y="3337"/>
                    <a:pt x="2034" y="3341"/>
                  </a:cubicBezTo>
                  <a:cubicBezTo>
                    <a:pt x="2041" y="3348"/>
                    <a:pt x="2048" y="3355"/>
                    <a:pt x="2055" y="3365"/>
                  </a:cubicBezTo>
                  <a:cubicBezTo>
                    <a:pt x="2059" y="3369"/>
                    <a:pt x="2062" y="3372"/>
                    <a:pt x="2066" y="3379"/>
                  </a:cubicBezTo>
                  <a:lnTo>
                    <a:pt x="2087" y="3348"/>
                  </a:lnTo>
                  <a:lnTo>
                    <a:pt x="2101" y="3481"/>
                  </a:lnTo>
                  <a:lnTo>
                    <a:pt x="2104" y="3481"/>
                  </a:lnTo>
                  <a:lnTo>
                    <a:pt x="2104" y="3502"/>
                  </a:lnTo>
                  <a:cubicBezTo>
                    <a:pt x="2145" y="3507"/>
                    <a:pt x="2188" y="3510"/>
                    <a:pt x="2230" y="3510"/>
                  </a:cubicBezTo>
                  <a:cubicBezTo>
                    <a:pt x="2245" y="3510"/>
                    <a:pt x="2261" y="3510"/>
                    <a:pt x="2276" y="3509"/>
                  </a:cubicBezTo>
                  <a:cubicBezTo>
                    <a:pt x="2290" y="3508"/>
                    <a:pt x="2304" y="3508"/>
                    <a:pt x="2318" y="3508"/>
                  </a:cubicBezTo>
                  <a:cubicBezTo>
                    <a:pt x="2388" y="3508"/>
                    <a:pt x="2457" y="3515"/>
                    <a:pt x="2524" y="3530"/>
                  </a:cubicBezTo>
                  <a:lnTo>
                    <a:pt x="2531" y="3533"/>
                  </a:lnTo>
                  <a:cubicBezTo>
                    <a:pt x="2542" y="3537"/>
                    <a:pt x="2552" y="3540"/>
                    <a:pt x="2559" y="3544"/>
                  </a:cubicBezTo>
                  <a:cubicBezTo>
                    <a:pt x="2566" y="3544"/>
                    <a:pt x="2570" y="3547"/>
                    <a:pt x="2573" y="3551"/>
                  </a:cubicBezTo>
                  <a:cubicBezTo>
                    <a:pt x="2577" y="3554"/>
                    <a:pt x="2584" y="3558"/>
                    <a:pt x="2591" y="3565"/>
                  </a:cubicBezTo>
                  <a:cubicBezTo>
                    <a:pt x="2594" y="3568"/>
                    <a:pt x="2598" y="3572"/>
                    <a:pt x="2601" y="3575"/>
                  </a:cubicBezTo>
                  <a:cubicBezTo>
                    <a:pt x="2605" y="3579"/>
                    <a:pt x="2608" y="3582"/>
                    <a:pt x="2612" y="3589"/>
                  </a:cubicBezTo>
                  <a:cubicBezTo>
                    <a:pt x="2643" y="3614"/>
                    <a:pt x="2808" y="3624"/>
                    <a:pt x="2902" y="3631"/>
                  </a:cubicBezTo>
                  <a:cubicBezTo>
                    <a:pt x="2990" y="3635"/>
                    <a:pt x="3081" y="3645"/>
                    <a:pt x="3165" y="3663"/>
                  </a:cubicBezTo>
                  <a:lnTo>
                    <a:pt x="3203" y="3631"/>
                  </a:lnTo>
                  <a:lnTo>
                    <a:pt x="3224" y="3607"/>
                  </a:lnTo>
                  <a:lnTo>
                    <a:pt x="3305" y="3533"/>
                  </a:lnTo>
                  <a:cubicBezTo>
                    <a:pt x="3459" y="3386"/>
                    <a:pt x="3620" y="3236"/>
                    <a:pt x="3683" y="3148"/>
                  </a:cubicBezTo>
                  <a:cubicBezTo>
                    <a:pt x="3749" y="3064"/>
                    <a:pt x="3749" y="2963"/>
                    <a:pt x="3753" y="2861"/>
                  </a:cubicBezTo>
                  <a:cubicBezTo>
                    <a:pt x="3756" y="2763"/>
                    <a:pt x="3760" y="2651"/>
                    <a:pt x="3847" y="2598"/>
                  </a:cubicBezTo>
                  <a:cubicBezTo>
                    <a:pt x="3959" y="2518"/>
                    <a:pt x="4051" y="2413"/>
                    <a:pt x="4121" y="2294"/>
                  </a:cubicBezTo>
                  <a:cubicBezTo>
                    <a:pt x="4065" y="2259"/>
                    <a:pt x="4054" y="2182"/>
                    <a:pt x="4044" y="2112"/>
                  </a:cubicBezTo>
                  <a:cubicBezTo>
                    <a:pt x="4033" y="2031"/>
                    <a:pt x="4019" y="1940"/>
                    <a:pt x="3956" y="1877"/>
                  </a:cubicBezTo>
                  <a:cubicBezTo>
                    <a:pt x="3840" y="1762"/>
                    <a:pt x="3924" y="1660"/>
                    <a:pt x="3984" y="1590"/>
                  </a:cubicBezTo>
                  <a:cubicBezTo>
                    <a:pt x="4040" y="1517"/>
                    <a:pt x="4093" y="1457"/>
                    <a:pt x="4082" y="1352"/>
                  </a:cubicBezTo>
                  <a:cubicBezTo>
                    <a:pt x="4075" y="1216"/>
                    <a:pt x="4075" y="1076"/>
                    <a:pt x="4082" y="936"/>
                  </a:cubicBezTo>
                  <a:cubicBezTo>
                    <a:pt x="4089" y="803"/>
                    <a:pt x="4096" y="599"/>
                    <a:pt x="4079" y="547"/>
                  </a:cubicBezTo>
                  <a:cubicBezTo>
                    <a:pt x="4033" y="533"/>
                    <a:pt x="3988" y="519"/>
                    <a:pt x="3938" y="512"/>
                  </a:cubicBezTo>
                  <a:cubicBezTo>
                    <a:pt x="3798" y="477"/>
                    <a:pt x="3602" y="431"/>
                    <a:pt x="3455" y="337"/>
                  </a:cubicBezTo>
                  <a:cubicBezTo>
                    <a:pt x="3252" y="200"/>
                    <a:pt x="2790" y="176"/>
                    <a:pt x="2783" y="176"/>
                  </a:cubicBezTo>
                  <a:lnTo>
                    <a:pt x="2745" y="176"/>
                  </a:lnTo>
                  <a:lnTo>
                    <a:pt x="2664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3330;p73">
              <a:extLst>
                <a:ext uri="{FF2B5EF4-FFF2-40B4-BE49-F238E27FC236}">
                  <a16:creationId xmlns:a16="http://schemas.microsoft.com/office/drawing/2014/main" id="{4628BA8F-A62D-4A6D-9CEB-09DD624AFBF8}"/>
                </a:ext>
              </a:extLst>
            </p:cNvPr>
            <p:cNvSpPr/>
            <p:nvPr/>
          </p:nvSpPr>
          <p:spPr>
            <a:xfrm>
              <a:off x="2193500" y="2179503"/>
              <a:ext cx="64425" cy="69177"/>
            </a:xfrm>
            <a:custGeom>
              <a:avLst/>
              <a:gdLst/>
              <a:ahLst/>
              <a:cxnLst/>
              <a:rect l="l" t="t" r="r" b="b"/>
              <a:pathLst>
                <a:path w="4745" h="5095" extrusionOk="0">
                  <a:moveTo>
                    <a:pt x="2627" y="1"/>
                  </a:moveTo>
                  <a:cubicBezTo>
                    <a:pt x="2518" y="32"/>
                    <a:pt x="2406" y="53"/>
                    <a:pt x="2294" y="60"/>
                  </a:cubicBezTo>
                  <a:cubicBezTo>
                    <a:pt x="2168" y="60"/>
                    <a:pt x="2021" y="197"/>
                    <a:pt x="1958" y="281"/>
                  </a:cubicBezTo>
                  <a:cubicBezTo>
                    <a:pt x="1940" y="305"/>
                    <a:pt x="1909" y="323"/>
                    <a:pt x="1877" y="323"/>
                  </a:cubicBezTo>
                  <a:cubicBezTo>
                    <a:pt x="1807" y="323"/>
                    <a:pt x="1744" y="260"/>
                    <a:pt x="1678" y="183"/>
                  </a:cubicBezTo>
                  <a:cubicBezTo>
                    <a:pt x="1646" y="148"/>
                    <a:pt x="1615" y="113"/>
                    <a:pt x="1580" y="85"/>
                  </a:cubicBezTo>
                  <a:cubicBezTo>
                    <a:pt x="1575" y="83"/>
                    <a:pt x="1569" y="82"/>
                    <a:pt x="1562" y="82"/>
                  </a:cubicBezTo>
                  <a:cubicBezTo>
                    <a:pt x="1484" y="82"/>
                    <a:pt x="1263" y="176"/>
                    <a:pt x="1174" y="211"/>
                  </a:cubicBezTo>
                  <a:cubicBezTo>
                    <a:pt x="1107" y="239"/>
                    <a:pt x="1055" y="263"/>
                    <a:pt x="1020" y="270"/>
                  </a:cubicBezTo>
                  <a:cubicBezTo>
                    <a:pt x="866" y="302"/>
                    <a:pt x="708" y="323"/>
                    <a:pt x="551" y="333"/>
                  </a:cubicBezTo>
                  <a:lnTo>
                    <a:pt x="551" y="2150"/>
                  </a:lnTo>
                  <a:cubicBezTo>
                    <a:pt x="551" y="2329"/>
                    <a:pt x="326" y="2343"/>
                    <a:pt x="162" y="2353"/>
                  </a:cubicBezTo>
                  <a:cubicBezTo>
                    <a:pt x="109" y="2353"/>
                    <a:pt x="53" y="2360"/>
                    <a:pt x="1" y="2374"/>
                  </a:cubicBezTo>
                  <a:lnTo>
                    <a:pt x="1" y="3922"/>
                  </a:lnTo>
                  <a:lnTo>
                    <a:pt x="8" y="3925"/>
                  </a:lnTo>
                  <a:lnTo>
                    <a:pt x="32" y="3936"/>
                  </a:lnTo>
                  <a:lnTo>
                    <a:pt x="60" y="3950"/>
                  </a:lnTo>
                  <a:lnTo>
                    <a:pt x="81" y="3960"/>
                  </a:lnTo>
                  <a:lnTo>
                    <a:pt x="106" y="3974"/>
                  </a:lnTo>
                  <a:lnTo>
                    <a:pt x="127" y="3985"/>
                  </a:lnTo>
                  <a:lnTo>
                    <a:pt x="148" y="3999"/>
                  </a:lnTo>
                  <a:lnTo>
                    <a:pt x="162" y="4009"/>
                  </a:lnTo>
                  <a:lnTo>
                    <a:pt x="183" y="4023"/>
                  </a:lnTo>
                  <a:lnTo>
                    <a:pt x="193" y="4034"/>
                  </a:lnTo>
                  <a:cubicBezTo>
                    <a:pt x="200" y="4037"/>
                    <a:pt x="204" y="4044"/>
                    <a:pt x="211" y="4048"/>
                  </a:cubicBezTo>
                  <a:lnTo>
                    <a:pt x="221" y="4058"/>
                  </a:lnTo>
                  <a:cubicBezTo>
                    <a:pt x="225" y="4065"/>
                    <a:pt x="228" y="4072"/>
                    <a:pt x="232" y="4076"/>
                  </a:cubicBezTo>
                  <a:lnTo>
                    <a:pt x="239" y="4086"/>
                  </a:lnTo>
                  <a:cubicBezTo>
                    <a:pt x="246" y="4097"/>
                    <a:pt x="249" y="4104"/>
                    <a:pt x="253" y="4114"/>
                  </a:cubicBezTo>
                  <a:lnTo>
                    <a:pt x="260" y="4132"/>
                  </a:lnTo>
                  <a:cubicBezTo>
                    <a:pt x="393" y="4464"/>
                    <a:pt x="466" y="4678"/>
                    <a:pt x="431" y="4772"/>
                  </a:cubicBezTo>
                  <a:cubicBezTo>
                    <a:pt x="417" y="4825"/>
                    <a:pt x="375" y="4867"/>
                    <a:pt x="326" y="4881"/>
                  </a:cubicBezTo>
                  <a:cubicBezTo>
                    <a:pt x="323" y="4909"/>
                    <a:pt x="323" y="4933"/>
                    <a:pt x="319" y="4958"/>
                  </a:cubicBezTo>
                  <a:cubicBezTo>
                    <a:pt x="316" y="4989"/>
                    <a:pt x="309" y="5042"/>
                    <a:pt x="319" y="5052"/>
                  </a:cubicBezTo>
                  <a:cubicBezTo>
                    <a:pt x="319" y="5052"/>
                    <a:pt x="330" y="5059"/>
                    <a:pt x="358" y="5059"/>
                  </a:cubicBezTo>
                  <a:cubicBezTo>
                    <a:pt x="414" y="5059"/>
                    <a:pt x="470" y="5066"/>
                    <a:pt x="526" y="5077"/>
                  </a:cubicBezTo>
                  <a:cubicBezTo>
                    <a:pt x="588" y="5085"/>
                    <a:pt x="653" y="5094"/>
                    <a:pt x="711" y="5094"/>
                  </a:cubicBezTo>
                  <a:cubicBezTo>
                    <a:pt x="774" y="5094"/>
                    <a:pt x="828" y="5084"/>
                    <a:pt x="859" y="5049"/>
                  </a:cubicBezTo>
                  <a:cubicBezTo>
                    <a:pt x="894" y="5007"/>
                    <a:pt x="950" y="4954"/>
                    <a:pt x="1016" y="4891"/>
                  </a:cubicBezTo>
                  <a:cubicBezTo>
                    <a:pt x="1135" y="4779"/>
                    <a:pt x="1335" y="4597"/>
                    <a:pt x="1345" y="4517"/>
                  </a:cubicBezTo>
                  <a:cubicBezTo>
                    <a:pt x="1352" y="4426"/>
                    <a:pt x="1394" y="4209"/>
                    <a:pt x="1541" y="4139"/>
                  </a:cubicBezTo>
                  <a:cubicBezTo>
                    <a:pt x="1571" y="4124"/>
                    <a:pt x="1602" y="4117"/>
                    <a:pt x="1635" y="4117"/>
                  </a:cubicBezTo>
                  <a:cubicBezTo>
                    <a:pt x="1692" y="4117"/>
                    <a:pt x="1754" y="4139"/>
                    <a:pt x="1818" y="4181"/>
                  </a:cubicBezTo>
                  <a:lnTo>
                    <a:pt x="1884" y="4226"/>
                  </a:lnTo>
                  <a:cubicBezTo>
                    <a:pt x="2091" y="4359"/>
                    <a:pt x="2122" y="4380"/>
                    <a:pt x="2427" y="4380"/>
                  </a:cubicBezTo>
                  <a:cubicBezTo>
                    <a:pt x="2784" y="4380"/>
                    <a:pt x="2833" y="4363"/>
                    <a:pt x="2882" y="4188"/>
                  </a:cubicBezTo>
                  <a:cubicBezTo>
                    <a:pt x="2896" y="4128"/>
                    <a:pt x="2907" y="4072"/>
                    <a:pt x="2914" y="4013"/>
                  </a:cubicBezTo>
                  <a:cubicBezTo>
                    <a:pt x="2931" y="3880"/>
                    <a:pt x="2949" y="3733"/>
                    <a:pt x="3155" y="3733"/>
                  </a:cubicBezTo>
                  <a:cubicBezTo>
                    <a:pt x="3344" y="3733"/>
                    <a:pt x="3558" y="3554"/>
                    <a:pt x="3558" y="3459"/>
                  </a:cubicBezTo>
                  <a:cubicBezTo>
                    <a:pt x="3558" y="3284"/>
                    <a:pt x="3673" y="3022"/>
                    <a:pt x="3852" y="3022"/>
                  </a:cubicBezTo>
                  <a:cubicBezTo>
                    <a:pt x="3957" y="3022"/>
                    <a:pt x="4198" y="2875"/>
                    <a:pt x="4223" y="2749"/>
                  </a:cubicBezTo>
                  <a:cubicBezTo>
                    <a:pt x="4251" y="2616"/>
                    <a:pt x="4370" y="2588"/>
                    <a:pt x="4461" y="2570"/>
                  </a:cubicBezTo>
                  <a:cubicBezTo>
                    <a:pt x="4503" y="2567"/>
                    <a:pt x="4541" y="2553"/>
                    <a:pt x="4576" y="2528"/>
                  </a:cubicBezTo>
                  <a:lnTo>
                    <a:pt x="4590" y="2511"/>
                  </a:lnTo>
                  <a:lnTo>
                    <a:pt x="4594" y="2504"/>
                  </a:lnTo>
                  <a:lnTo>
                    <a:pt x="4604" y="2490"/>
                  </a:lnTo>
                  <a:lnTo>
                    <a:pt x="4611" y="2479"/>
                  </a:lnTo>
                  <a:lnTo>
                    <a:pt x="4625" y="2465"/>
                  </a:lnTo>
                  <a:lnTo>
                    <a:pt x="4632" y="2451"/>
                  </a:lnTo>
                  <a:lnTo>
                    <a:pt x="4646" y="2434"/>
                  </a:lnTo>
                  <a:lnTo>
                    <a:pt x="4657" y="2420"/>
                  </a:lnTo>
                  <a:lnTo>
                    <a:pt x="4667" y="2402"/>
                  </a:lnTo>
                  <a:lnTo>
                    <a:pt x="4682" y="2381"/>
                  </a:lnTo>
                  <a:lnTo>
                    <a:pt x="4696" y="2364"/>
                  </a:lnTo>
                  <a:lnTo>
                    <a:pt x="4710" y="2343"/>
                  </a:lnTo>
                  <a:lnTo>
                    <a:pt x="4724" y="2322"/>
                  </a:lnTo>
                  <a:lnTo>
                    <a:pt x="4738" y="2301"/>
                  </a:lnTo>
                  <a:lnTo>
                    <a:pt x="4745" y="2290"/>
                  </a:lnTo>
                  <a:cubicBezTo>
                    <a:pt x="4741" y="2283"/>
                    <a:pt x="4741" y="2280"/>
                    <a:pt x="4741" y="2276"/>
                  </a:cubicBezTo>
                  <a:lnTo>
                    <a:pt x="4741" y="2262"/>
                  </a:lnTo>
                  <a:cubicBezTo>
                    <a:pt x="4741" y="2259"/>
                    <a:pt x="4741" y="2255"/>
                    <a:pt x="4738" y="2252"/>
                  </a:cubicBezTo>
                  <a:cubicBezTo>
                    <a:pt x="4734" y="2245"/>
                    <a:pt x="4734" y="2241"/>
                    <a:pt x="4734" y="2238"/>
                  </a:cubicBezTo>
                  <a:cubicBezTo>
                    <a:pt x="4731" y="2234"/>
                    <a:pt x="4731" y="2231"/>
                    <a:pt x="4727" y="2227"/>
                  </a:cubicBezTo>
                  <a:cubicBezTo>
                    <a:pt x="4724" y="2224"/>
                    <a:pt x="4724" y="2220"/>
                    <a:pt x="4720" y="2217"/>
                  </a:cubicBezTo>
                  <a:cubicBezTo>
                    <a:pt x="4720" y="2213"/>
                    <a:pt x="4717" y="2210"/>
                    <a:pt x="4713" y="2206"/>
                  </a:cubicBezTo>
                  <a:cubicBezTo>
                    <a:pt x="4710" y="2203"/>
                    <a:pt x="4710" y="2199"/>
                    <a:pt x="4706" y="2196"/>
                  </a:cubicBezTo>
                  <a:cubicBezTo>
                    <a:pt x="4666" y="2158"/>
                    <a:pt x="4584" y="2135"/>
                    <a:pt x="4471" y="2135"/>
                  </a:cubicBezTo>
                  <a:cubicBezTo>
                    <a:pt x="4457" y="2135"/>
                    <a:pt x="4442" y="2135"/>
                    <a:pt x="4426" y="2136"/>
                  </a:cubicBezTo>
                  <a:cubicBezTo>
                    <a:pt x="4423" y="2136"/>
                    <a:pt x="4420" y="2136"/>
                    <a:pt x="4417" y="2136"/>
                  </a:cubicBezTo>
                  <a:cubicBezTo>
                    <a:pt x="4328" y="2136"/>
                    <a:pt x="4223" y="2084"/>
                    <a:pt x="4132" y="2000"/>
                  </a:cubicBezTo>
                  <a:cubicBezTo>
                    <a:pt x="4041" y="1909"/>
                    <a:pt x="3974" y="1786"/>
                    <a:pt x="3974" y="1688"/>
                  </a:cubicBezTo>
                  <a:cubicBezTo>
                    <a:pt x="3974" y="1618"/>
                    <a:pt x="3918" y="1548"/>
                    <a:pt x="3862" y="1481"/>
                  </a:cubicBezTo>
                  <a:cubicBezTo>
                    <a:pt x="3806" y="1415"/>
                    <a:pt x="3754" y="1352"/>
                    <a:pt x="3754" y="1275"/>
                  </a:cubicBezTo>
                  <a:cubicBezTo>
                    <a:pt x="3743" y="1226"/>
                    <a:pt x="3516" y="1068"/>
                    <a:pt x="3250" y="953"/>
                  </a:cubicBezTo>
                  <a:cubicBezTo>
                    <a:pt x="3106" y="893"/>
                    <a:pt x="3047" y="659"/>
                    <a:pt x="2998" y="470"/>
                  </a:cubicBezTo>
                  <a:lnTo>
                    <a:pt x="2991" y="445"/>
                  </a:lnTo>
                  <a:cubicBezTo>
                    <a:pt x="2980" y="396"/>
                    <a:pt x="2966" y="347"/>
                    <a:pt x="2949" y="298"/>
                  </a:cubicBezTo>
                  <a:cubicBezTo>
                    <a:pt x="2942" y="298"/>
                    <a:pt x="2935" y="295"/>
                    <a:pt x="2928" y="291"/>
                  </a:cubicBezTo>
                  <a:lnTo>
                    <a:pt x="2921" y="288"/>
                  </a:lnTo>
                  <a:lnTo>
                    <a:pt x="2907" y="281"/>
                  </a:lnTo>
                  <a:lnTo>
                    <a:pt x="2896" y="277"/>
                  </a:lnTo>
                  <a:lnTo>
                    <a:pt x="2882" y="267"/>
                  </a:lnTo>
                  <a:lnTo>
                    <a:pt x="2875" y="260"/>
                  </a:lnTo>
                  <a:lnTo>
                    <a:pt x="2861" y="253"/>
                  </a:lnTo>
                  <a:lnTo>
                    <a:pt x="2851" y="246"/>
                  </a:lnTo>
                  <a:lnTo>
                    <a:pt x="2837" y="232"/>
                  </a:lnTo>
                  <a:lnTo>
                    <a:pt x="2826" y="225"/>
                  </a:lnTo>
                  <a:lnTo>
                    <a:pt x="2812" y="214"/>
                  </a:lnTo>
                  <a:lnTo>
                    <a:pt x="2805" y="204"/>
                  </a:lnTo>
                  <a:lnTo>
                    <a:pt x="2788" y="190"/>
                  </a:lnTo>
                  <a:lnTo>
                    <a:pt x="2781" y="183"/>
                  </a:lnTo>
                  <a:lnTo>
                    <a:pt x="2760" y="158"/>
                  </a:lnTo>
                  <a:lnTo>
                    <a:pt x="2749" y="148"/>
                  </a:lnTo>
                  <a:lnTo>
                    <a:pt x="2735" y="134"/>
                  </a:lnTo>
                  <a:lnTo>
                    <a:pt x="2725" y="123"/>
                  </a:lnTo>
                  <a:lnTo>
                    <a:pt x="2714" y="109"/>
                  </a:lnTo>
                  <a:lnTo>
                    <a:pt x="2704" y="99"/>
                  </a:lnTo>
                  <a:lnTo>
                    <a:pt x="2693" y="85"/>
                  </a:lnTo>
                  <a:lnTo>
                    <a:pt x="2686" y="74"/>
                  </a:lnTo>
                  <a:lnTo>
                    <a:pt x="2676" y="60"/>
                  </a:lnTo>
                  <a:lnTo>
                    <a:pt x="2665" y="50"/>
                  </a:lnTo>
                  <a:lnTo>
                    <a:pt x="2655" y="36"/>
                  </a:lnTo>
                  <a:lnTo>
                    <a:pt x="2648" y="25"/>
                  </a:lnTo>
                  <a:lnTo>
                    <a:pt x="2637" y="8"/>
                  </a:lnTo>
                  <a:lnTo>
                    <a:pt x="2634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3331;p73">
              <a:extLst>
                <a:ext uri="{FF2B5EF4-FFF2-40B4-BE49-F238E27FC236}">
                  <a16:creationId xmlns:a16="http://schemas.microsoft.com/office/drawing/2014/main" id="{765A2D12-E808-48DF-8779-1C476C7B2DEB}"/>
                </a:ext>
              </a:extLst>
            </p:cNvPr>
            <p:cNvSpPr/>
            <p:nvPr/>
          </p:nvSpPr>
          <p:spPr>
            <a:xfrm>
              <a:off x="2229155" y="2179503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4" y="1"/>
                  </a:moveTo>
                  <a:lnTo>
                    <a:pt x="1" y="1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3332;p73">
              <a:extLst>
                <a:ext uri="{FF2B5EF4-FFF2-40B4-BE49-F238E27FC236}">
                  <a16:creationId xmlns:a16="http://schemas.microsoft.com/office/drawing/2014/main" id="{C1BA5F67-4FEB-4CA0-A83A-D2F02AD2FE56}"/>
                </a:ext>
              </a:extLst>
            </p:cNvPr>
            <p:cNvSpPr/>
            <p:nvPr/>
          </p:nvSpPr>
          <p:spPr>
            <a:xfrm>
              <a:off x="2229209" y="2179503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4" y="8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3333;p73">
              <a:extLst>
                <a:ext uri="{FF2B5EF4-FFF2-40B4-BE49-F238E27FC236}">
                  <a16:creationId xmlns:a16="http://schemas.microsoft.com/office/drawing/2014/main" id="{D7762566-CE36-46D3-8942-17B6EE8A073B}"/>
                </a:ext>
              </a:extLst>
            </p:cNvPr>
            <p:cNvSpPr/>
            <p:nvPr/>
          </p:nvSpPr>
          <p:spPr>
            <a:xfrm>
              <a:off x="2257776" y="2210066"/>
              <a:ext cx="54" cy="163"/>
            </a:xfrm>
            <a:custGeom>
              <a:avLst/>
              <a:gdLst/>
              <a:ahLst/>
              <a:cxnLst/>
              <a:rect l="l" t="t" r="r" b="b"/>
              <a:pathLst>
                <a:path w="4" h="12" extrusionOk="0">
                  <a:moveTo>
                    <a:pt x="0" y="1"/>
                  </a:moveTo>
                  <a:cubicBezTo>
                    <a:pt x="0" y="4"/>
                    <a:pt x="4" y="8"/>
                    <a:pt x="4" y="11"/>
                  </a:cubicBezTo>
                  <a:cubicBezTo>
                    <a:pt x="4" y="8"/>
                    <a:pt x="4" y="4"/>
                    <a:pt x="0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3334;p73">
              <a:extLst>
                <a:ext uri="{FF2B5EF4-FFF2-40B4-BE49-F238E27FC236}">
                  <a16:creationId xmlns:a16="http://schemas.microsoft.com/office/drawing/2014/main" id="{B64F2CB1-7828-4D19-A8A9-E7EE81B06037}"/>
                </a:ext>
              </a:extLst>
            </p:cNvPr>
            <p:cNvSpPr/>
            <p:nvPr/>
          </p:nvSpPr>
          <p:spPr>
            <a:xfrm>
              <a:off x="2257491" y="2209455"/>
              <a:ext cx="95" cy="149"/>
            </a:xfrm>
            <a:custGeom>
              <a:avLst/>
              <a:gdLst/>
              <a:ahLst/>
              <a:cxnLst/>
              <a:rect l="l" t="t" r="r" b="b"/>
              <a:pathLst>
                <a:path w="7" h="11" extrusionOk="0">
                  <a:moveTo>
                    <a:pt x="7" y="11"/>
                  </a:moveTo>
                  <a:cubicBezTo>
                    <a:pt x="4" y="7"/>
                    <a:pt x="0" y="4"/>
                    <a:pt x="0" y="0"/>
                  </a:cubicBezTo>
                  <a:cubicBezTo>
                    <a:pt x="0" y="4"/>
                    <a:pt x="4" y="7"/>
                    <a:pt x="7" y="1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3335;p73">
              <a:extLst>
                <a:ext uri="{FF2B5EF4-FFF2-40B4-BE49-F238E27FC236}">
                  <a16:creationId xmlns:a16="http://schemas.microsoft.com/office/drawing/2014/main" id="{DC8CC7AC-7BA9-4F7E-94B5-B6CC68E2224E}"/>
                </a:ext>
              </a:extLst>
            </p:cNvPr>
            <p:cNvSpPr/>
            <p:nvPr/>
          </p:nvSpPr>
          <p:spPr>
            <a:xfrm>
              <a:off x="2233106" y="2183400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7" y="4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3336;p73">
              <a:extLst>
                <a:ext uri="{FF2B5EF4-FFF2-40B4-BE49-F238E27FC236}">
                  <a16:creationId xmlns:a16="http://schemas.microsoft.com/office/drawing/2014/main" id="{911B2A7E-D788-4D54-A576-3355C8AB0782}"/>
                </a:ext>
              </a:extLst>
            </p:cNvPr>
            <p:cNvSpPr/>
            <p:nvPr/>
          </p:nvSpPr>
          <p:spPr>
            <a:xfrm>
              <a:off x="2257871" y="2210406"/>
              <a:ext cx="0" cy="149"/>
            </a:xfrm>
            <a:custGeom>
              <a:avLst/>
              <a:gdLst/>
              <a:ahLst/>
              <a:cxnLst/>
              <a:rect l="l" t="t" r="r" b="b"/>
              <a:pathLst>
                <a:path h="11" extrusionOk="0">
                  <a:moveTo>
                    <a:pt x="0" y="11"/>
                  </a:moveTo>
                  <a:lnTo>
                    <a:pt x="0" y="11"/>
                  </a:lnTo>
                  <a:lnTo>
                    <a:pt x="0" y="4"/>
                  </a:lnTo>
                  <a:cubicBezTo>
                    <a:pt x="0" y="0"/>
                    <a:pt x="0" y="7"/>
                    <a:pt x="0" y="1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3337;p73">
              <a:extLst>
                <a:ext uri="{FF2B5EF4-FFF2-40B4-BE49-F238E27FC236}">
                  <a16:creationId xmlns:a16="http://schemas.microsoft.com/office/drawing/2014/main" id="{1C0B841F-2E4B-491A-AE07-31F640FDE040}"/>
                </a:ext>
              </a:extLst>
            </p:cNvPr>
            <p:cNvSpPr/>
            <p:nvPr/>
          </p:nvSpPr>
          <p:spPr>
            <a:xfrm>
              <a:off x="2249589" y="2206645"/>
              <a:ext cx="3965" cy="1874"/>
            </a:xfrm>
            <a:custGeom>
              <a:avLst/>
              <a:gdLst/>
              <a:ahLst/>
              <a:cxnLst/>
              <a:rect l="l" t="t" r="r" b="b"/>
              <a:pathLst>
                <a:path w="292" h="138" extrusionOk="0">
                  <a:moveTo>
                    <a:pt x="1" y="1"/>
                  </a:moveTo>
                  <a:cubicBezTo>
                    <a:pt x="35" y="33"/>
                    <a:pt x="71" y="60"/>
                    <a:pt x="108" y="82"/>
                  </a:cubicBezTo>
                  <a:lnTo>
                    <a:pt x="108" y="82"/>
                  </a:lnTo>
                  <a:cubicBezTo>
                    <a:pt x="72" y="60"/>
                    <a:pt x="36" y="33"/>
                    <a:pt x="1" y="1"/>
                  </a:cubicBezTo>
                  <a:close/>
                  <a:moveTo>
                    <a:pt x="108" y="82"/>
                  </a:moveTo>
                  <a:cubicBezTo>
                    <a:pt x="168" y="117"/>
                    <a:pt x="228" y="137"/>
                    <a:pt x="283" y="137"/>
                  </a:cubicBezTo>
                  <a:cubicBezTo>
                    <a:pt x="286" y="137"/>
                    <a:pt x="289" y="137"/>
                    <a:pt x="291" y="137"/>
                  </a:cubicBezTo>
                  <a:cubicBezTo>
                    <a:pt x="234" y="137"/>
                    <a:pt x="170" y="118"/>
                    <a:pt x="108" y="82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3338;p73">
              <a:extLst>
                <a:ext uri="{FF2B5EF4-FFF2-40B4-BE49-F238E27FC236}">
                  <a16:creationId xmlns:a16="http://schemas.microsoft.com/office/drawing/2014/main" id="{7F5DD5E2-A8CB-468F-A49B-556F69DE495D}"/>
                </a:ext>
              </a:extLst>
            </p:cNvPr>
            <p:cNvSpPr/>
            <p:nvPr/>
          </p:nvSpPr>
          <p:spPr>
            <a:xfrm>
              <a:off x="2257681" y="2209740"/>
              <a:ext cx="54" cy="149"/>
            </a:xfrm>
            <a:custGeom>
              <a:avLst/>
              <a:gdLst/>
              <a:ahLst/>
              <a:cxnLst/>
              <a:rect l="l" t="t" r="r" b="b"/>
              <a:pathLst>
                <a:path w="4" h="11" extrusionOk="0">
                  <a:moveTo>
                    <a:pt x="4" y="11"/>
                  </a:moveTo>
                  <a:cubicBezTo>
                    <a:pt x="4" y="7"/>
                    <a:pt x="0" y="4"/>
                    <a:pt x="0" y="0"/>
                  </a:cubicBezTo>
                  <a:cubicBezTo>
                    <a:pt x="0" y="4"/>
                    <a:pt x="4" y="7"/>
                    <a:pt x="4" y="1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3339;p73">
              <a:extLst>
                <a:ext uri="{FF2B5EF4-FFF2-40B4-BE49-F238E27FC236}">
                  <a16:creationId xmlns:a16="http://schemas.microsoft.com/office/drawing/2014/main" id="{A01ECF23-5F83-498B-83FF-8770D6220277}"/>
                </a:ext>
              </a:extLst>
            </p:cNvPr>
            <p:cNvSpPr/>
            <p:nvPr/>
          </p:nvSpPr>
          <p:spPr>
            <a:xfrm>
              <a:off x="2229915" y="2180508"/>
              <a:ext cx="163" cy="149"/>
            </a:xfrm>
            <a:custGeom>
              <a:avLst/>
              <a:gdLst/>
              <a:ahLst/>
              <a:cxnLst/>
              <a:rect l="l" t="t" r="r" b="b"/>
              <a:pathLst>
                <a:path w="12" h="11" extrusionOk="0">
                  <a:moveTo>
                    <a:pt x="11" y="11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3340;p73">
              <a:extLst>
                <a:ext uri="{FF2B5EF4-FFF2-40B4-BE49-F238E27FC236}">
                  <a16:creationId xmlns:a16="http://schemas.microsoft.com/office/drawing/2014/main" id="{9CD03AE0-8705-4AF1-83FA-A43B908D858C}"/>
                </a:ext>
              </a:extLst>
            </p:cNvPr>
            <p:cNvSpPr/>
            <p:nvPr/>
          </p:nvSpPr>
          <p:spPr>
            <a:xfrm>
              <a:off x="2230200" y="2180834"/>
              <a:ext cx="163" cy="163"/>
            </a:xfrm>
            <a:custGeom>
              <a:avLst/>
              <a:gdLst/>
              <a:ahLst/>
              <a:cxnLst/>
              <a:rect l="l" t="t" r="r" b="b"/>
              <a:pathLst>
                <a:path w="12" h="12" extrusionOk="0">
                  <a:moveTo>
                    <a:pt x="11" y="11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3341;p73">
              <a:extLst>
                <a:ext uri="{FF2B5EF4-FFF2-40B4-BE49-F238E27FC236}">
                  <a16:creationId xmlns:a16="http://schemas.microsoft.com/office/drawing/2014/main" id="{103DA2D4-EEFB-4E3A-B13D-89A32B97F196}"/>
                </a:ext>
              </a:extLst>
            </p:cNvPr>
            <p:cNvSpPr/>
            <p:nvPr/>
          </p:nvSpPr>
          <p:spPr>
            <a:xfrm>
              <a:off x="2229399" y="2179843"/>
              <a:ext cx="149" cy="149"/>
            </a:xfrm>
            <a:custGeom>
              <a:avLst/>
              <a:gdLst/>
              <a:ahLst/>
              <a:cxnLst/>
              <a:rect l="l" t="t" r="r" b="b"/>
              <a:pathLst>
                <a:path w="11" h="11" extrusionOk="0">
                  <a:moveTo>
                    <a:pt x="11" y="11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3342;p73">
              <a:extLst>
                <a:ext uri="{FF2B5EF4-FFF2-40B4-BE49-F238E27FC236}">
                  <a16:creationId xmlns:a16="http://schemas.microsoft.com/office/drawing/2014/main" id="{DF5A886A-DC7B-435C-A43A-3ECDF5D90467}"/>
                </a:ext>
              </a:extLst>
            </p:cNvPr>
            <p:cNvSpPr/>
            <p:nvPr/>
          </p:nvSpPr>
          <p:spPr>
            <a:xfrm>
              <a:off x="2229684" y="2180169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7" y="11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3343;p73">
              <a:extLst>
                <a:ext uri="{FF2B5EF4-FFF2-40B4-BE49-F238E27FC236}">
                  <a16:creationId xmlns:a16="http://schemas.microsoft.com/office/drawing/2014/main" id="{AAAC2D6A-0142-450C-80A7-F91968723DD8}"/>
                </a:ext>
              </a:extLst>
            </p:cNvPr>
            <p:cNvSpPr/>
            <p:nvPr/>
          </p:nvSpPr>
          <p:spPr>
            <a:xfrm>
              <a:off x="2230485" y="2181173"/>
              <a:ext cx="163" cy="204"/>
            </a:xfrm>
            <a:custGeom>
              <a:avLst/>
              <a:gdLst/>
              <a:ahLst/>
              <a:cxnLst/>
              <a:rect l="l" t="t" r="r" b="b"/>
              <a:pathLst>
                <a:path w="12" h="15" extrusionOk="0">
                  <a:moveTo>
                    <a:pt x="11" y="14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3344;p73">
              <a:extLst>
                <a:ext uri="{FF2B5EF4-FFF2-40B4-BE49-F238E27FC236}">
                  <a16:creationId xmlns:a16="http://schemas.microsoft.com/office/drawing/2014/main" id="{39BEB42F-9496-476B-BB3E-51642DDA4CBA}"/>
                </a:ext>
              </a:extLst>
            </p:cNvPr>
            <p:cNvSpPr/>
            <p:nvPr/>
          </p:nvSpPr>
          <p:spPr>
            <a:xfrm>
              <a:off x="2232156" y="2182830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11" y="8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3345;p73">
              <a:extLst>
                <a:ext uri="{FF2B5EF4-FFF2-40B4-BE49-F238E27FC236}">
                  <a16:creationId xmlns:a16="http://schemas.microsoft.com/office/drawing/2014/main" id="{D184734B-2F7F-4916-A60D-1207D5134850}"/>
                </a:ext>
              </a:extLst>
            </p:cNvPr>
            <p:cNvSpPr/>
            <p:nvPr/>
          </p:nvSpPr>
          <p:spPr>
            <a:xfrm>
              <a:off x="2231870" y="2182545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7" y="11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3346;p73">
              <a:extLst>
                <a:ext uri="{FF2B5EF4-FFF2-40B4-BE49-F238E27FC236}">
                  <a16:creationId xmlns:a16="http://schemas.microsoft.com/office/drawing/2014/main" id="{E9A4197F-99FD-45F3-972D-913BE5A3C2E3}"/>
                </a:ext>
              </a:extLst>
            </p:cNvPr>
            <p:cNvSpPr/>
            <p:nvPr/>
          </p:nvSpPr>
          <p:spPr>
            <a:xfrm>
              <a:off x="2232821" y="2183264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7" y="4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3347;p73">
              <a:extLst>
                <a:ext uri="{FF2B5EF4-FFF2-40B4-BE49-F238E27FC236}">
                  <a16:creationId xmlns:a16="http://schemas.microsoft.com/office/drawing/2014/main" id="{0EDF857C-F43A-423D-8A53-2A438DB56DB8}"/>
                </a:ext>
              </a:extLst>
            </p:cNvPr>
            <p:cNvSpPr/>
            <p:nvPr/>
          </p:nvSpPr>
          <p:spPr>
            <a:xfrm>
              <a:off x="2231205" y="2181974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11" y="8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3348;p73">
              <a:extLst>
                <a:ext uri="{FF2B5EF4-FFF2-40B4-BE49-F238E27FC236}">
                  <a16:creationId xmlns:a16="http://schemas.microsoft.com/office/drawing/2014/main" id="{71EB52C3-D1D5-4E56-A944-242B9511631F}"/>
                </a:ext>
              </a:extLst>
            </p:cNvPr>
            <p:cNvSpPr/>
            <p:nvPr/>
          </p:nvSpPr>
          <p:spPr>
            <a:xfrm>
              <a:off x="2231531" y="2182259"/>
              <a:ext cx="163" cy="163"/>
            </a:xfrm>
            <a:custGeom>
              <a:avLst/>
              <a:gdLst/>
              <a:ahLst/>
              <a:cxnLst/>
              <a:rect l="l" t="t" r="r" b="b"/>
              <a:pathLst>
                <a:path w="12" h="12" extrusionOk="0">
                  <a:moveTo>
                    <a:pt x="11" y="11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3349;p73">
              <a:extLst>
                <a:ext uri="{FF2B5EF4-FFF2-40B4-BE49-F238E27FC236}">
                  <a16:creationId xmlns:a16="http://schemas.microsoft.com/office/drawing/2014/main" id="{1C62104B-7270-469B-9543-6528BC22D1D1}"/>
                </a:ext>
              </a:extLst>
            </p:cNvPr>
            <p:cNvSpPr/>
            <p:nvPr/>
          </p:nvSpPr>
          <p:spPr>
            <a:xfrm>
              <a:off x="2230771" y="2181553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1" y="7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3350;p73">
              <a:extLst>
                <a:ext uri="{FF2B5EF4-FFF2-40B4-BE49-F238E27FC236}">
                  <a16:creationId xmlns:a16="http://schemas.microsoft.com/office/drawing/2014/main" id="{0B728713-F773-4983-954C-F1872B0B66CD}"/>
                </a:ext>
              </a:extLst>
            </p:cNvPr>
            <p:cNvSpPr/>
            <p:nvPr/>
          </p:nvSpPr>
          <p:spPr>
            <a:xfrm>
              <a:off x="2232481" y="2183074"/>
              <a:ext cx="163" cy="54"/>
            </a:xfrm>
            <a:custGeom>
              <a:avLst/>
              <a:gdLst/>
              <a:ahLst/>
              <a:cxnLst/>
              <a:rect l="l" t="t" r="r" b="b"/>
              <a:pathLst>
                <a:path w="12" h="4" extrusionOk="0">
                  <a:moveTo>
                    <a:pt x="11" y="4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3351;p73">
              <a:extLst>
                <a:ext uri="{FF2B5EF4-FFF2-40B4-BE49-F238E27FC236}">
                  <a16:creationId xmlns:a16="http://schemas.microsoft.com/office/drawing/2014/main" id="{92CD533D-88B6-4331-985F-6AAD53A28705}"/>
                </a:ext>
              </a:extLst>
            </p:cNvPr>
            <p:cNvSpPr/>
            <p:nvPr/>
          </p:nvSpPr>
          <p:spPr>
            <a:xfrm>
              <a:off x="2271462" y="2241294"/>
              <a:ext cx="8133" cy="10523"/>
            </a:xfrm>
            <a:custGeom>
              <a:avLst/>
              <a:gdLst/>
              <a:ahLst/>
              <a:cxnLst/>
              <a:rect l="l" t="t" r="r" b="b"/>
              <a:pathLst>
                <a:path w="599" h="775" extrusionOk="0">
                  <a:moveTo>
                    <a:pt x="308" y="1"/>
                  </a:moveTo>
                  <a:cubicBezTo>
                    <a:pt x="301" y="1"/>
                    <a:pt x="298" y="1"/>
                    <a:pt x="291" y="4"/>
                  </a:cubicBezTo>
                  <a:cubicBezTo>
                    <a:pt x="249" y="25"/>
                    <a:pt x="210" y="53"/>
                    <a:pt x="179" y="88"/>
                  </a:cubicBezTo>
                  <a:cubicBezTo>
                    <a:pt x="98" y="169"/>
                    <a:pt x="11" y="288"/>
                    <a:pt x="0" y="333"/>
                  </a:cubicBezTo>
                  <a:cubicBezTo>
                    <a:pt x="11" y="410"/>
                    <a:pt x="172" y="764"/>
                    <a:pt x="277" y="771"/>
                  </a:cubicBezTo>
                  <a:cubicBezTo>
                    <a:pt x="309" y="773"/>
                    <a:pt x="337" y="774"/>
                    <a:pt x="361" y="774"/>
                  </a:cubicBezTo>
                  <a:cubicBezTo>
                    <a:pt x="493" y="774"/>
                    <a:pt x="508" y="743"/>
                    <a:pt x="511" y="708"/>
                  </a:cubicBezTo>
                  <a:cubicBezTo>
                    <a:pt x="515" y="694"/>
                    <a:pt x="518" y="680"/>
                    <a:pt x="522" y="666"/>
                  </a:cubicBezTo>
                  <a:lnTo>
                    <a:pt x="522" y="662"/>
                  </a:lnTo>
                  <a:cubicBezTo>
                    <a:pt x="525" y="648"/>
                    <a:pt x="529" y="634"/>
                    <a:pt x="536" y="624"/>
                  </a:cubicBezTo>
                  <a:lnTo>
                    <a:pt x="539" y="617"/>
                  </a:lnTo>
                  <a:cubicBezTo>
                    <a:pt x="546" y="603"/>
                    <a:pt x="553" y="592"/>
                    <a:pt x="564" y="582"/>
                  </a:cubicBezTo>
                  <a:lnTo>
                    <a:pt x="567" y="578"/>
                  </a:lnTo>
                  <a:cubicBezTo>
                    <a:pt x="578" y="564"/>
                    <a:pt x="585" y="554"/>
                    <a:pt x="599" y="543"/>
                  </a:cubicBezTo>
                  <a:lnTo>
                    <a:pt x="599" y="540"/>
                  </a:lnTo>
                  <a:cubicBezTo>
                    <a:pt x="588" y="424"/>
                    <a:pt x="567" y="256"/>
                    <a:pt x="557" y="134"/>
                  </a:cubicBezTo>
                  <a:lnTo>
                    <a:pt x="543" y="123"/>
                  </a:lnTo>
                  <a:cubicBezTo>
                    <a:pt x="469" y="71"/>
                    <a:pt x="364" y="1"/>
                    <a:pt x="308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3352;p73">
              <a:extLst>
                <a:ext uri="{FF2B5EF4-FFF2-40B4-BE49-F238E27FC236}">
                  <a16:creationId xmlns:a16="http://schemas.microsoft.com/office/drawing/2014/main" id="{8E88B241-37BD-4C95-BF89-8F5DE957E899}"/>
                </a:ext>
              </a:extLst>
            </p:cNvPr>
            <p:cNvSpPr/>
            <p:nvPr/>
          </p:nvSpPr>
          <p:spPr>
            <a:xfrm>
              <a:off x="2244837" y="2263697"/>
              <a:ext cx="14704" cy="14922"/>
            </a:xfrm>
            <a:custGeom>
              <a:avLst/>
              <a:gdLst/>
              <a:ahLst/>
              <a:cxnLst/>
              <a:rect l="l" t="t" r="r" b="b"/>
              <a:pathLst>
                <a:path w="1083" h="1099" extrusionOk="0">
                  <a:moveTo>
                    <a:pt x="710" y="0"/>
                  </a:moveTo>
                  <a:cubicBezTo>
                    <a:pt x="702" y="0"/>
                    <a:pt x="694" y="1"/>
                    <a:pt x="687" y="3"/>
                  </a:cubicBezTo>
                  <a:cubicBezTo>
                    <a:pt x="676" y="7"/>
                    <a:pt x="666" y="7"/>
                    <a:pt x="655" y="10"/>
                  </a:cubicBezTo>
                  <a:cubicBezTo>
                    <a:pt x="515" y="45"/>
                    <a:pt x="333" y="168"/>
                    <a:pt x="302" y="231"/>
                  </a:cubicBezTo>
                  <a:cubicBezTo>
                    <a:pt x="211" y="385"/>
                    <a:pt x="109" y="539"/>
                    <a:pt x="1" y="686"/>
                  </a:cubicBezTo>
                  <a:lnTo>
                    <a:pt x="281" y="1078"/>
                  </a:lnTo>
                  <a:lnTo>
                    <a:pt x="428" y="1099"/>
                  </a:lnTo>
                  <a:cubicBezTo>
                    <a:pt x="452" y="1043"/>
                    <a:pt x="498" y="941"/>
                    <a:pt x="540" y="850"/>
                  </a:cubicBezTo>
                  <a:cubicBezTo>
                    <a:pt x="577" y="777"/>
                    <a:pt x="650" y="762"/>
                    <a:pt x="722" y="762"/>
                  </a:cubicBezTo>
                  <a:cubicBezTo>
                    <a:pt x="752" y="762"/>
                    <a:pt x="782" y="764"/>
                    <a:pt x="809" y="766"/>
                  </a:cubicBezTo>
                  <a:cubicBezTo>
                    <a:pt x="830" y="766"/>
                    <a:pt x="855" y="773"/>
                    <a:pt x="872" y="773"/>
                  </a:cubicBezTo>
                  <a:lnTo>
                    <a:pt x="890" y="773"/>
                  </a:lnTo>
                  <a:cubicBezTo>
                    <a:pt x="901" y="700"/>
                    <a:pt x="932" y="633"/>
                    <a:pt x="981" y="577"/>
                  </a:cubicBezTo>
                  <a:lnTo>
                    <a:pt x="999" y="549"/>
                  </a:lnTo>
                  <a:cubicBezTo>
                    <a:pt x="1041" y="497"/>
                    <a:pt x="1083" y="437"/>
                    <a:pt x="1083" y="395"/>
                  </a:cubicBezTo>
                  <a:cubicBezTo>
                    <a:pt x="1083" y="353"/>
                    <a:pt x="981" y="259"/>
                    <a:pt x="915" y="199"/>
                  </a:cubicBezTo>
                  <a:cubicBezTo>
                    <a:pt x="886" y="175"/>
                    <a:pt x="858" y="150"/>
                    <a:pt x="830" y="126"/>
                  </a:cubicBezTo>
                  <a:lnTo>
                    <a:pt x="827" y="122"/>
                  </a:lnTo>
                  <a:lnTo>
                    <a:pt x="806" y="101"/>
                  </a:lnTo>
                  <a:lnTo>
                    <a:pt x="795" y="87"/>
                  </a:lnTo>
                  <a:lnTo>
                    <a:pt x="785" y="77"/>
                  </a:lnTo>
                  <a:lnTo>
                    <a:pt x="774" y="63"/>
                  </a:lnTo>
                  <a:lnTo>
                    <a:pt x="764" y="52"/>
                  </a:lnTo>
                  <a:lnTo>
                    <a:pt x="757" y="38"/>
                  </a:lnTo>
                  <a:lnTo>
                    <a:pt x="746" y="28"/>
                  </a:lnTo>
                  <a:cubicBezTo>
                    <a:pt x="746" y="24"/>
                    <a:pt x="743" y="21"/>
                    <a:pt x="739" y="17"/>
                  </a:cubicBezTo>
                  <a:cubicBezTo>
                    <a:pt x="739" y="10"/>
                    <a:pt x="736" y="7"/>
                    <a:pt x="732" y="3"/>
                  </a:cubicBezTo>
                  <a:cubicBezTo>
                    <a:pt x="725" y="1"/>
                    <a:pt x="718" y="0"/>
                    <a:pt x="710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3353;p73">
              <a:extLst>
                <a:ext uri="{FF2B5EF4-FFF2-40B4-BE49-F238E27FC236}">
                  <a16:creationId xmlns:a16="http://schemas.microsoft.com/office/drawing/2014/main" id="{6C85446A-41AF-4599-BE26-EDB78C666D85}"/>
                </a:ext>
              </a:extLst>
            </p:cNvPr>
            <p:cNvSpPr/>
            <p:nvPr/>
          </p:nvSpPr>
          <p:spPr>
            <a:xfrm>
              <a:off x="2168694" y="2212021"/>
              <a:ext cx="116509" cy="102252"/>
            </a:xfrm>
            <a:custGeom>
              <a:avLst/>
              <a:gdLst/>
              <a:ahLst/>
              <a:cxnLst/>
              <a:rect l="l" t="t" r="r" b="b"/>
              <a:pathLst>
                <a:path w="8581" h="7531" extrusionOk="0">
                  <a:moveTo>
                    <a:pt x="6332" y="3675"/>
                  </a:moveTo>
                  <a:cubicBezTo>
                    <a:pt x="6382" y="3675"/>
                    <a:pt x="6431" y="3705"/>
                    <a:pt x="6456" y="3750"/>
                  </a:cubicBezTo>
                  <a:cubicBezTo>
                    <a:pt x="6466" y="3767"/>
                    <a:pt x="6477" y="3785"/>
                    <a:pt x="6491" y="3802"/>
                  </a:cubicBezTo>
                  <a:cubicBezTo>
                    <a:pt x="6530" y="3837"/>
                    <a:pt x="6568" y="3876"/>
                    <a:pt x="6607" y="3911"/>
                  </a:cubicBezTo>
                  <a:cubicBezTo>
                    <a:pt x="6715" y="4005"/>
                    <a:pt x="6817" y="4096"/>
                    <a:pt x="6817" y="4201"/>
                  </a:cubicBezTo>
                  <a:cubicBezTo>
                    <a:pt x="6820" y="4285"/>
                    <a:pt x="6764" y="4359"/>
                    <a:pt x="6708" y="4432"/>
                  </a:cubicBezTo>
                  <a:lnTo>
                    <a:pt x="6712" y="4432"/>
                  </a:lnTo>
                  <a:cubicBezTo>
                    <a:pt x="6670" y="4488"/>
                    <a:pt x="6628" y="4544"/>
                    <a:pt x="6628" y="4586"/>
                  </a:cubicBezTo>
                  <a:cubicBezTo>
                    <a:pt x="6628" y="4621"/>
                    <a:pt x="6614" y="4653"/>
                    <a:pt x="6589" y="4674"/>
                  </a:cubicBezTo>
                  <a:cubicBezTo>
                    <a:pt x="6562" y="4701"/>
                    <a:pt x="6528" y="4708"/>
                    <a:pt x="6489" y="4708"/>
                  </a:cubicBezTo>
                  <a:cubicBezTo>
                    <a:pt x="6462" y="4708"/>
                    <a:pt x="6433" y="4705"/>
                    <a:pt x="6403" y="4702"/>
                  </a:cubicBezTo>
                  <a:cubicBezTo>
                    <a:pt x="6377" y="4700"/>
                    <a:pt x="6346" y="4697"/>
                    <a:pt x="6319" y="4697"/>
                  </a:cubicBezTo>
                  <a:cubicBezTo>
                    <a:pt x="6292" y="4697"/>
                    <a:pt x="6270" y="4700"/>
                    <a:pt x="6263" y="4712"/>
                  </a:cubicBezTo>
                  <a:cubicBezTo>
                    <a:pt x="6221" y="4807"/>
                    <a:pt x="6172" y="4915"/>
                    <a:pt x="6148" y="4968"/>
                  </a:cubicBezTo>
                  <a:lnTo>
                    <a:pt x="6148" y="4975"/>
                  </a:lnTo>
                  <a:lnTo>
                    <a:pt x="6137" y="4999"/>
                  </a:lnTo>
                  <a:lnTo>
                    <a:pt x="6116" y="5048"/>
                  </a:lnTo>
                  <a:lnTo>
                    <a:pt x="5812" y="5003"/>
                  </a:lnTo>
                  <a:lnTo>
                    <a:pt x="5444" y="4492"/>
                  </a:lnTo>
                  <a:lnTo>
                    <a:pt x="5472" y="4453"/>
                  </a:lnTo>
                  <a:cubicBezTo>
                    <a:pt x="5472" y="4450"/>
                    <a:pt x="5728" y="4100"/>
                    <a:pt x="5787" y="3977"/>
                  </a:cubicBezTo>
                  <a:cubicBezTo>
                    <a:pt x="5850" y="3855"/>
                    <a:pt x="6155" y="3676"/>
                    <a:pt x="6316" y="3676"/>
                  </a:cubicBezTo>
                  <a:cubicBezTo>
                    <a:pt x="6321" y="3675"/>
                    <a:pt x="6326" y="3675"/>
                    <a:pt x="6332" y="3675"/>
                  </a:cubicBezTo>
                  <a:close/>
                  <a:moveTo>
                    <a:pt x="6670" y="0"/>
                  </a:moveTo>
                  <a:lnTo>
                    <a:pt x="6663" y="11"/>
                  </a:lnTo>
                  <a:lnTo>
                    <a:pt x="6652" y="21"/>
                  </a:lnTo>
                  <a:lnTo>
                    <a:pt x="6638" y="46"/>
                  </a:lnTo>
                  <a:lnTo>
                    <a:pt x="6628" y="56"/>
                  </a:lnTo>
                  <a:lnTo>
                    <a:pt x="6607" y="91"/>
                  </a:lnTo>
                  <a:lnTo>
                    <a:pt x="6603" y="95"/>
                  </a:lnTo>
                  <a:lnTo>
                    <a:pt x="6582" y="123"/>
                  </a:lnTo>
                  <a:lnTo>
                    <a:pt x="6575" y="133"/>
                  </a:lnTo>
                  <a:lnTo>
                    <a:pt x="6561" y="154"/>
                  </a:lnTo>
                  <a:lnTo>
                    <a:pt x="6554" y="165"/>
                  </a:lnTo>
                  <a:lnTo>
                    <a:pt x="6540" y="182"/>
                  </a:lnTo>
                  <a:lnTo>
                    <a:pt x="6533" y="189"/>
                  </a:lnTo>
                  <a:lnTo>
                    <a:pt x="6516" y="210"/>
                  </a:lnTo>
                  <a:cubicBezTo>
                    <a:pt x="6466" y="270"/>
                    <a:pt x="6393" y="284"/>
                    <a:pt x="6326" y="298"/>
                  </a:cubicBezTo>
                  <a:cubicBezTo>
                    <a:pt x="6232" y="319"/>
                    <a:pt x="6200" y="333"/>
                    <a:pt x="6190" y="375"/>
                  </a:cubicBezTo>
                  <a:cubicBezTo>
                    <a:pt x="6151" y="571"/>
                    <a:pt x="5850" y="753"/>
                    <a:pt x="5689" y="753"/>
                  </a:cubicBezTo>
                  <a:cubicBezTo>
                    <a:pt x="5619" y="753"/>
                    <a:pt x="5528" y="924"/>
                    <a:pt x="5528" y="1057"/>
                  </a:cubicBezTo>
                  <a:cubicBezTo>
                    <a:pt x="5528" y="1243"/>
                    <a:pt x="5238" y="1464"/>
                    <a:pt x="4993" y="1464"/>
                  </a:cubicBezTo>
                  <a:cubicBezTo>
                    <a:pt x="4909" y="1464"/>
                    <a:pt x="4902" y="1485"/>
                    <a:pt x="4881" y="1628"/>
                  </a:cubicBezTo>
                  <a:cubicBezTo>
                    <a:pt x="4877" y="1691"/>
                    <a:pt x="4863" y="1758"/>
                    <a:pt x="4846" y="1821"/>
                  </a:cubicBezTo>
                  <a:cubicBezTo>
                    <a:pt x="4765" y="2101"/>
                    <a:pt x="4611" y="2111"/>
                    <a:pt x="4264" y="2111"/>
                  </a:cubicBezTo>
                  <a:cubicBezTo>
                    <a:pt x="3932" y="2111"/>
                    <a:pt x="3879" y="2083"/>
                    <a:pt x="3648" y="1933"/>
                  </a:cubicBezTo>
                  <a:lnTo>
                    <a:pt x="3582" y="1891"/>
                  </a:lnTo>
                  <a:cubicBezTo>
                    <a:pt x="3541" y="1862"/>
                    <a:pt x="3504" y="1848"/>
                    <a:pt x="3473" y="1848"/>
                  </a:cubicBezTo>
                  <a:cubicBezTo>
                    <a:pt x="3459" y="1848"/>
                    <a:pt x="3447" y="1850"/>
                    <a:pt x="3435" y="1856"/>
                  </a:cubicBezTo>
                  <a:cubicBezTo>
                    <a:pt x="3368" y="1887"/>
                    <a:pt x="3326" y="2017"/>
                    <a:pt x="3312" y="2132"/>
                  </a:cubicBezTo>
                  <a:cubicBezTo>
                    <a:pt x="3298" y="2248"/>
                    <a:pt x="3151" y="2395"/>
                    <a:pt x="2945" y="2587"/>
                  </a:cubicBezTo>
                  <a:cubicBezTo>
                    <a:pt x="2885" y="2643"/>
                    <a:pt x="2826" y="2699"/>
                    <a:pt x="2794" y="2734"/>
                  </a:cubicBezTo>
                  <a:cubicBezTo>
                    <a:pt x="2787" y="2741"/>
                    <a:pt x="2780" y="2748"/>
                    <a:pt x="2773" y="2755"/>
                  </a:cubicBezTo>
                  <a:lnTo>
                    <a:pt x="2763" y="2762"/>
                  </a:lnTo>
                  <a:cubicBezTo>
                    <a:pt x="2759" y="2766"/>
                    <a:pt x="2752" y="2773"/>
                    <a:pt x="2749" y="2776"/>
                  </a:cubicBezTo>
                  <a:lnTo>
                    <a:pt x="2738" y="2780"/>
                  </a:lnTo>
                  <a:lnTo>
                    <a:pt x="2721" y="2790"/>
                  </a:lnTo>
                  <a:lnTo>
                    <a:pt x="2710" y="2797"/>
                  </a:lnTo>
                  <a:lnTo>
                    <a:pt x="2689" y="2804"/>
                  </a:lnTo>
                  <a:lnTo>
                    <a:pt x="2682" y="2808"/>
                  </a:lnTo>
                  <a:lnTo>
                    <a:pt x="2658" y="2811"/>
                  </a:lnTo>
                  <a:lnTo>
                    <a:pt x="2651" y="2811"/>
                  </a:lnTo>
                  <a:cubicBezTo>
                    <a:pt x="2630" y="2818"/>
                    <a:pt x="2609" y="2822"/>
                    <a:pt x="2588" y="2822"/>
                  </a:cubicBezTo>
                  <a:lnTo>
                    <a:pt x="2546" y="2822"/>
                  </a:lnTo>
                  <a:cubicBezTo>
                    <a:pt x="2514" y="2822"/>
                    <a:pt x="2483" y="2818"/>
                    <a:pt x="2451" y="2815"/>
                  </a:cubicBezTo>
                  <a:lnTo>
                    <a:pt x="2444" y="2815"/>
                  </a:lnTo>
                  <a:lnTo>
                    <a:pt x="2399" y="2811"/>
                  </a:lnTo>
                  <a:lnTo>
                    <a:pt x="2392" y="2811"/>
                  </a:lnTo>
                  <a:lnTo>
                    <a:pt x="2346" y="2804"/>
                  </a:lnTo>
                  <a:cubicBezTo>
                    <a:pt x="2297" y="2794"/>
                    <a:pt x="2248" y="2790"/>
                    <a:pt x="2199" y="2787"/>
                  </a:cubicBezTo>
                  <a:cubicBezTo>
                    <a:pt x="2195" y="2787"/>
                    <a:pt x="2190" y="2787"/>
                    <a:pt x="2186" y="2787"/>
                  </a:cubicBezTo>
                  <a:cubicBezTo>
                    <a:pt x="2138" y="2787"/>
                    <a:pt x="2091" y="2770"/>
                    <a:pt x="2059" y="2738"/>
                  </a:cubicBezTo>
                  <a:cubicBezTo>
                    <a:pt x="2010" y="2682"/>
                    <a:pt x="2020" y="2605"/>
                    <a:pt x="2027" y="2542"/>
                  </a:cubicBezTo>
                  <a:cubicBezTo>
                    <a:pt x="2031" y="2521"/>
                    <a:pt x="2034" y="2500"/>
                    <a:pt x="2034" y="2479"/>
                  </a:cubicBezTo>
                  <a:cubicBezTo>
                    <a:pt x="2027" y="2419"/>
                    <a:pt x="2069" y="2367"/>
                    <a:pt x="2125" y="2353"/>
                  </a:cubicBezTo>
                  <a:cubicBezTo>
                    <a:pt x="2146" y="2346"/>
                    <a:pt x="2146" y="2346"/>
                    <a:pt x="2150" y="2332"/>
                  </a:cubicBezTo>
                  <a:cubicBezTo>
                    <a:pt x="2167" y="2283"/>
                    <a:pt x="2108" y="2097"/>
                    <a:pt x="1982" y="1779"/>
                  </a:cubicBezTo>
                  <a:lnTo>
                    <a:pt x="1975" y="1761"/>
                  </a:lnTo>
                  <a:lnTo>
                    <a:pt x="1971" y="1758"/>
                  </a:lnTo>
                  <a:lnTo>
                    <a:pt x="1968" y="1751"/>
                  </a:lnTo>
                  <a:lnTo>
                    <a:pt x="1961" y="1744"/>
                  </a:lnTo>
                  <a:lnTo>
                    <a:pt x="1950" y="1733"/>
                  </a:lnTo>
                  <a:lnTo>
                    <a:pt x="1947" y="1730"/>
                  </a:lnTo>
                  <a:lnTo>
                    <a:pt x="1933" y="1719"/>
                  </a:lnTo>
                  <a:lnTo>
                    <a:pt x="1929" y="1719"/>
                  </a:lnTo>
                  <a:lnTo>
                    <a:pt x="1912" y="1705"/>
                  </a:lnTo>
                  <a:lnTo>
                    <a:pt x="1908" y="1702"/>
                  </a:lnTo>
                  <a:lnTo>
                    <a:pt x="1884" y="1688"/>
                  </a:lnTo>
                  <a:lnTo>
                    <a:pt x="1877" y="1684"/>
                  </a:lnTo>
                  <a:lnTo>
                    <a:pt x="1849" y="1670"/>
                  </a:lnTo>
                  <a:lnTo>
                    <a:pt x="1845" y="1670"/>
                  </a:lnTo>
                  <a:lnTo>
                    <a:pt x="1845" y="3571"/>
                  </a:lnTo>
                  <a:cubicBezTo>
                    <a:pt x="1845" y="3722"/>
                    <a:pt x="1705" y="3809"/>
                    <a:pt x="1593" y="3879"/>
                  </a:cubicBezTo>
                  <a:cubicBezTo>
                    <a:pt x="1551" y="3900"/>
                    <a:pt x="1513" y="3928"/>
                    <a:pt x="1481" y="3963"/>
                  </a:cubicBezTo>
                  <a:cubicBezTo>
                    <a:pt x="1474" y="3970"/>
                    <a:pt x="1471" y="3974"/>
                    <a:pt x="1464" y="3981"/>
                  </a:cubicBezTo>
                  <a:lnTo>
                    <a:pt x="1460" y="3984"/>
                  </a:lnTo>
                  <a:cubicBezTo>
                    <a:pt x="1453" y="3988"/>
                    <a:pt x="1450" y="3995"/>
                    <a:pt x="1446" y="3998"/>
                  </a:cubicBezTo>
                  <a:lnTo>
                    <a:pt x="1439" y="4002"/>
                  </a:lnTo>
                  <a:lnTo>
                    <a:pt x="1422" y="4009"/>
                  </a:lnTo>
                  <a:lnTo>
                    <a:pt x="1415" y="4012"/>
                  </a:lnTo>
                  <a:cubicBezTo>
                    <a:pt x="1397" y="4019"/>
                    <a:pt x="1376" y="4026"/>
                    <a:pt x="1359" y="4030"/>
                  </a:cubicBezTo>
                  <a:lnTo>
                    <a:pt x="1352" y="4030"/>
                  </a:lnTo>
                  <a:lnTo>
                    <a:pt x="1324" y="4033"/>
                  </a:lnTo>
                  <a:lnTo>
                    <a:pt x="1170" y="4033"/>
                  </a:lnTo>
                  <a:cubicBezTo>
                    <a:pt x="1131" y="4033"/>
                    <a:pt x="1093" y="4030"/>
                    <a:pt x="1047" y="4026"/>
                  </a:cubicBezTo>
                  <a:lnTo>
                    <a:pt x="1033" y="4026"/>
                  </a:lnTo>
                  <a:lnTo>
                    <a:pt x="967" y="4019"/>
                  </a:lnTo>
                  <a:cubicBezTo>
                    <a:pt x="879" y="4012"/>
                    <a:pt x="795" y="4005"/>
                    <a:pt x="729" y="4005"/>
                  </a:cubicBezTo>
                  <a:cubicBezTo>
                    <a:pt x="533" y="4005"/>
                    <a:pt x="487" y="3862"/>
                    <a:pt x="452" y="3750"/>
                  </a:cubicBezTo>
                  <a:cubicBezTo>
                    <a:pt x="431" y="3690"/>
                    <a:pt x="400" y="3638"/>
                    <a:pt x="365" y="3592"/>
                  </a:cubicBezTo>
                  <a:cubicBezTo>
                    <a:pt x="348" y="3568"/>
                    <a:pt x="332" y="3560"/>
                    <a:pt x="318" y="3560"/>
                  </a:cubicBezTo>
                  <a:cubicBezTo>
                    <a:pt x="311" y="3560"/>
                    <a:pt x="304" y="3562"/>
                    <a:pt x="298" y="3564"/>
                  </a:cubicBezTo>
                  <a:cubicBezTo>
                    <a:pt x="235" y="3592"/>
                    <a:pt x="189" y="3648"/>
                    <a:pt x="175" y="3715"/>
                  </a:cubicBezTo>
                  <a:cubicBezTo>
                    <a:pt x="175" y="3725"/>
                    <a:pt x="175" y="3736"/>
                    <a:pt x="172" y="3746"/>
                  </a:cubicBezTo>
                  <a:cubicBezTo>
                    <a:pt x="165" y="3771"/>
                    <a:pt x="154" y="3792"/>
                    <a:pt x="137" y="3809"/>
                  </a:cubicBezTo>
                  <a:cubicBezTo>
                    <a:pt x="130" y="3816"/>
                    <a:pt x="119" y="3823"/>
                    <a:pt x="112" y="3827"/>
                  </a:cubicBezTo>
                  <a:lnTo>
                    <a:pt x="102" y="3830"/>
                  </a:lnTo>
                  <a:cubicBezTo>
                    <a:pt x="95" y="3834"/>
                    <a:pt x="88" y="3837"/>
                    <a:pt x="81" y="3837"/>
                  </a:cubicBezTo>
                  <a:lnTo>
                    <a:pt x="70" y="3841"/>
                  </a:lnTo>
                  <a:cubicBezTo>
                    <a:pt x="63" y="3844"/>
                    <a:pt x="53" y="3844"/>
                    <a:pt x="46" y="3844"/>
                  </a:cubicBezTo>
                  <a:lnTo>
                    <a:pt x="0" y="3844"/>
                  </a:lnTo>
                  <a:cubicBezTo>
                    <a:pt x="147" y="4089"/>
                    <a:pt x="263" y="4352"/>
                    <a:pt x="351" y="4625"/>
                  </a:cubicBezTo>
                  <a:cubicBezTo>
                    <a:pt x="424" y="4863"/>
                    <a:pt x="557" y="5097"/>
                    <a:pt x="676" y="5304"/>
                  </a:cubicBezTo>
                  <a:cubicBezTo>
                    <a:pt x="753" y="5430"/>
                    <a:pt x="823" y="5567"/>
                    <a:pt x="876" y="5707"/>
                  </a:cubicBezTo>
                  <a:lnTo>
                    <a:pt x="893" y="5756"/>
                  </a:lnTo>
                  <a:cubicBezTo>
                    <a:pt x="956" y="5952"/>
                    <a:pt x="1012" y="6123"/>
                    <a:pt x="949" y="6225"/>
                  </a:cubicBezTo>
                  <a:cubicBezTo>
                    <a:pt x="921" y="6267"/>
                    <a:pt x="876" y="6295"/>
                    <a:pt x="823" y="6302"/>
                  </a:cubicBezTo>
                  <a:cubicBezTo>
                    <a:pt x="788" y="6305"/>
                    <a:pt x="767" y="6316"/>
                    <a:pt x="760" y="6333"/>
                  </a:cubicBezTo>
                  <a:cubicBezTo>
                    <a:pt x="753" y="6347"/>
                    <a:pt x="736" y="6424"/>
                    <a:pt x="879" y="6645"/>
                  </a:cubicBezTo>
                  <a:cubicBezTo>
                    <a:pt x="949" y="6753"/>
                    <a:pt x="988" y="6879"/>
                    <a:pt x="988" y="7009"/>
                  </a:cubicBezTo>
                  <a:cubicBezTo>
                    <a:pt x="988" y="7079"/>
                    <a:pt x="988" y="7079"/>
                    <a:pt x="1016" y="7086"/>
                  </a:cubicBezTo>
                  <a:cubicBezTo>
                    <a:pt x="1082" y="7096"/>
                    <a:pt x="1142" y="7135"/>
                    <a:pt x="1180" y="7191"/>
                  </a:cubicBezTo>
                  <a:cubicBezTo>
                    <a:pt x="1198" y="7215"/>
                    <a:pt x="1201" y="7219"/>
                    <a:pt x="1233" y="7222"/>
                  </a:cubicBezTo>
                  <a:cubicBezTo>
                    <a:pt x="1376" y="7229"/>
                    <a:pt x="1474" y="7359"/>
                    <a:pt x="1562" y="7471"/>
                  </a:cubicBezTo>
                  <a:lnTo>
                    <a:pt x="1569" y="7481"/>
                  </a:lnTo>
                  <a:cubicBezTo>
                    <a:pt x="1594" y="7514"/>
                    <a:pt x="1635" y="7531"/>
                    <a:pt x="1676" y="7531"/>
                  </a:cubicBezTo>
                  <a:cubicBezTo>
                    <a:pt x="1680" y="7531"/>
                    <a:pt x="1684" y="7531"/>
                    <a:pt x="1688" y="7531"/>
                  </a:cubicBezTo>
                  <a:cubicBezTo>
                    <a:pt x="1740" y="7531"/>
                    <a:pt x="1789" y="7503"/>
                    <a:pt x="1817" y="7460"/>
                  </a:cubicBezTo>
                  <a:cubicBezTo>
                    <a:pt x="1908" y="7327"/>
                    <a:pt x="2143" y="7261"/>
                    <a:pt x="2518" y="7261"/>
                  </a:cubicBezTo>
                  <a:cubicBezTo>
                    <a:pt x="2658" y="7261"/>
                    <a:pt x="2693" y="7233"/>
                    <a:pt x="2756" y="7187"/>
                  </a:cubicBezTo>
                  <a:cubicBezTo>
                    <a:pt x="2826" y="7128"/>
                    <a:pt x="2910" y="7086"/>
                    <a:pt x="3001" y="7061"/>
                  </a:cubicBezTo>
                  <a:cubicBezTo>
                    <a:pt x="3153" y="7017"/>
                    <a:pt x="3317" y="6995"/>
                    <a:pt x="3474" y="6995"/>
                  </a:cubicBezTo>
                  <a:cubicBezTo>
                    <a:pt x="3624" y="6995"/>
                    <a:pt x="3766" y="7015"/>
                    <a:pt x="3883" y="7054"/>
                  </a:cubicBezTo>
                  <a:cubicBezTo>
                    <a:pt x="3941" y="7077"/>
                    <a:pt x="4002" y="7088"/>
                    <a:pt x="4062" y="7088"/>
                  </a:cubicBezTo>
                  <a:cubicBezTo>
                    <a:pt x="4163" y="7088"/>
                    <a:pt x="4265" y="7057"/>
                    <a:pt x="4352" y="6998"/>
                  </a:cubicBezTo>
                  <a:cubicBezTo>
                    <a:pt x="4385" y="6977"/>
                    <a:pt x="4421" y="6969"/>
                    <a:pt x="4458" y="6969"/>
                  </a:cubicBezTo>
                  <a:cubicBezTo>
                    <a:pt x="4498" y="6969"/>
                    <a:pt x="4539" y="6979"/>
                    <a:pt x="4576" y="6988"/>
                  </a:cubicBezTo>
                  <a:cubicBezTo>
                    <a:pt x="4604" y="6995"/>
                    <a:pt x="4632" y="6998"/>
                    <a:pt x="4664" y="6998"/>
                  </a:cubicBezTo>
                  <a:cubicBezTo>
                    <a:pt x="4664" y="6991"/>
                    <a:pt x="4667" y="6981"/>
                    <a:pt x="4667" y="6974"/>
                  </a:cubicBezTo>
                  <a:cubicBezTo>
                    <a:pt x="4685" y="6781"/>
                    <a:pt x="4859" y="6759"/>
                    <a:pt x="5026" y="6759"/>
                  </a:cubicBezTo>
                  <a:cubicBezTo>
                    <a:pt x="5053" y="6759"/>
                    <a:pt x="5079" y="6760"/>
                    <a:pt x="5105" y="6760"/>
                  </a:cubicBezTo>
                  <a:lnTo>
                    <a:pt x="5185" y="6760"/>
                  </a:lnTo>
                  <a:cubicBezTo>
                    <a:pt x="5371" y="6760"/>
                    <a:pt x="5864" y="6442"/>
                    <a:pt x="6263" y="6064"/>
                  </a:cubicBezTo>
                  <a:cubicBezTo>
                    <a:pt x="6673" y="5682"/>
                    <a:pt x="7338" y="4852"/>
                    <a:pt x="7555" y="4488"/>
                  </a:cubicBezTo>
                  <a:cubicBezTo>
                    <a:pt x="7772" y="4121"/>
                    <a:pt x="8108" y="3820"/>
                    <a:pt x="8308" y="3638"/>
                  </a:cubicBezTo>
                  <a:lnTo>
                    <a:pt x="8353" y="3599"/>
                  </a:lnTo>
                  <a:cubicBezTo>
                    <a:pt x="8441" y="3515"/>
                    <a:pt x="8528" y="3224"/>
                    <a:pt x="8581" y="2811"/>
                  </a:cubicBezTo>
                  <a:lnTo>
                    <a:pt x="8581" y="2811"/>
                  </a:lnTo>
                  <a:cubicBezTo>
                    <a:pt x="8472" y="2818"/>
                    <a:pt x="8364" y="2825"/>
                    <a:pt x="8255" y="2843"/>
                  </a:cubicBezTo>
                  <a:lnTo>
                    <a:pt x="8220" y="2846"/>
                  </a:lnTo>
                  <a:lnTo>
                    <a:pt x="8217" y="2853"/>
                  </a:lnTo>
                  <a:cubicBezTo>
                    <a:pt x="8217" y="2860"/>
                    <a:pt x="8213" y="2867"/>
                    <a:pt x="8213" y="2874"/>
                  </a:cubicBezTo>
                  <a:cubicBezTo>
                    <a:pt x="8213" y="2885"/>
                    <a:pt x="8210" y="2895"/>
                    <a:pt x="8206" y="2909"/>
                  </a:cubicBezTo>
                  <a:cubicBezTo>
                    <a:pt x="8206" y="2909"/>
                    <a:pt x="8206" y="2913"/>
                    <a:pt x="8206" y="2916"/>
                  </a:cubicBezTo>
                  <a:cubicBezTo>
                    <a:pt x="8203" y="2923"/>
                    <a:pt x="8199" y="2930"/>
                    <a:pt x="8199" y="2937"/>
                  </a:cubicBezTo>
                  <a:lnTo>
                    <a:pt x="8192" y="2948"/>
                  </a:lnTo>
                  <a:cubicBezTo>
                    <a:pt x="8189" y="2951"/>
                    <a:pt x="8185" y="2958"/>
                    <a:pt x="8182" y="2965"/>
                  </a:cubicBezTo>
                  <a:lnTo>
                    <a:pt x="8178" y="2969"/>
                  </a:lnTo>
                  <a:cubicBezTo>
                    <a:pt x="8175" y="2976"/>
                    <a:pt x="8168" y="2983"/>
                    <a:pt x="8164" y="2990"/>
                  </a:cubicBezTo>
                  <a:lnTo>
                    <a:pt x="8157" y="2993"/>
                  </a:lnTo>
                  <a:cubicBezTo>
                    <a:pt x="8154" y="3000"/>
                    <a:pt x="8147" y="3004"/>
                    <a:pt x="8143" y="3007"/>
                  </a:cubicBezTo>
                  <a:lnTo>
                    <a:pt x="8136" y="3014"/>
                  </a:lnTo>
                  <a:lnTo>
                    <a:pt x="8119" y="3021"/>
                  </a:lnTo>
                  <a:lnTo>
                    <a:pt x="8115" y="3025"/>
                  </a:lnTo>
                  <a:cubicBezTo>
                    <a:pt x="8105" y="3032"/>
                    <a:pt x="8098" y="3035"/>
                    <a:pt x="8091" y="3039"/>
                  </a:cubicBezTo>
                  <a:cubicBezTo>
                    <a:pt x="8080" y="3039"/>
                    <a:pt x="8073" y="3042"/>
                    <a:pt x="8063" y="3046"/>
                  </a:cubicBezTo>
                  <a:lnTo>
                    <a:pt x="8056" y="3046"/>
                  </a:lnTo>
                  <a:lnTo>
                    <a:pt x="8035" y="3049"/>
                  </a:lnTo>
                  <a:lnTo>
                    <a:pt x="8028" y="3049"/>
                  </a:lnTo>
                  <a:lnTo>
                    <a:pt x="8007" y="3053"/>
                  </a:lnTo>
                  <a:lnTo>
                    <a:pt x="8000" y="3053"/>
                  </a:lnTo>
                  <a:lnTo>
                    <a:pt x="7972" y="3056"/>
                  </a:lnTo>
                  <a:lnTo>
                    <a:pt x="7874" y="3056"/>
                  </a:lnTo>
                  <a:lnTo>
                    <a:pt x="7835" y="3053"/>
                  </a:lnTo>
                  <a:cubicBezTo>
                    <a:pt x="7611" y="3039"/>
                    <a:pt x="7436" y="2566"/>
                    <a:pt x="7436" y="2482"/>
                  </a:cubicBezTo>
                  <a:cubicBezTo>
                    <a:pt x="7436" y="2374"/>
                    <a:pt x="7702" y="2020"/>
                    <a:pt x="7874" y="2020"/>
                  </a:cubicBezTo>
                  <a:cubicBezTo>
                    <a:pt x="7888" y="2020"/>
                    <a:pt x="7898" y="2024"/>
                    <a:pt x="7909" y="2024"/>
                  </a:cubicBezTo>
                  <a:lnTo>
                    <a:pt x="7919" y="2027"/>
                  </a:lnTo>
                  <a:lnTo>
                    <a:pt x="7944" y="2034"/>
                  </a:lnTo>
                  <a:lnTo>
                    <a:pt x="7958" y="2038"/>
                  </a:lnTo>
                  <a:lnTo>
                    <a:pt x="7982" y="2048"/>
                  </a:lnTo>
                  <a:lnTo>
                    <a:pt x="7993" y="2052"/>
                  </a:lnTo>
                  <a:cubicBezTo>
                    <a:pt x="8003" y="2055"/>
                    <a:pt x="8017" y="2062"/>
                    <a:pt x="8028" y="2069"/>
                  </a:cubicBezTo>
                  <a:lnTo>
                    <a:pt x="8031" y="2069"/>
                  </a:lnTo>
                  <a:lnTo>
                    <a:pt x="8066" y="2087"/>
                  </a:lnTo>
                  <a:lnTo>
                    <a:pt x="8077" y="2094"/>
                  </a:lnTo>
                  <a:lnTo>
                    <a:pt x="8105" y="2111"/>
                  </a:lnTo>
                  <a:lnTo>
                    <a:pt x="8112" y="2115"/>
                  </a:lnTo>
                  <a:lnTo>
                    <a:pt x="8122" y="2122"/>
                  </a:lnTo>
                  <a:lnTo>
                    <a:pt x="8122" y="2115"/>
                  </a:lnTo>
                  <a:lnTo>
                    <a:pt x="8122" y="2104"/>
                  </a:lnTo>
                  <a:lnTo>
                    <a:pt x="8122" y="2097"/>
                  </a:lnTo>
                  <a:lnTo>
                    <a:pt x="8122" y="2076"/>
                  </a:lnTo>
                  <a:cubicBezTo>
                    <a:pt x="8136" y="1971"/>
                    <a:pt x="8147" y="1807"/>
                    <a:pt x="8150" y="1646"/>
                  </a:cubicBezTo>
                  <a:lnTo>
                    <a:pt x="8150" y="1611"/>
                  </a:lnTo>
                  <a:lnTo>
                    <a:pt x="8150" y="1607"/>
                  </a:lnTo>
                  <a:lnTo>
                    <a:pt x="8150" y="1576"/>
                  </a:lnTo>
                  <a:lnTo>
                    <a:pt x="8150" y="1569"/>
                  </a:lnTo>
                  <a:lnTo>
                    <a:pt x="8150" y="1537"/>
                  </a:lnTo>
                  <a:lnTo>
                    <a:pt x="8150" y="1534"/>
                  </a:lnTo>
                  <a:lnTo>
                    <a:pt x="8150" y="1506"/>
                  </a:lnTo>
                  <a:lnTo>
                    <a:pt x="8150" y="1495"/>
                  </a:lnTo>
                  <a:lnTo>
                    <a:pt x="8150" y="1471"/>
                  </a:lnTo>
                  <a:lnTo>
                    <a:pt x="8150" y="1460"/>
                  </a:lnTo>
                  <a:lnTo>
                    <a:pt x="8150" y="1439"/>
                  </a:lnTo>
                  <a:lnTo>
                    <a:pt x="8150" y="1429"/>
                  </a:lnTo>
                  <a:lnTo>
                    <a:pt x="8150" y="1408"/>
                  </a:lnTo>
                  <a:lnTo>
                    <a:pt x="8150" y="1394"/>
                  </a:lnTo>
                  <a:lnTo>
                    <a:pt x="8150" y="1376"/>
                  </a:lnTo>
                  <a:lnTo>
                    <a:pt x="8150" y="1366"/>
                  </a:lnTo>
                  <a:lnTo>
                    <a:pt x="8150" y="1348"/>
                  </a:lnTo>
                  <a:lnTo>
                    <a:pt x="8150" y="1338"/>
                  </a:lnTo>
                  <a:lnTo>
                    <a:pt x="8150" y="1324"/>
                  </a:lnTo>
                  <a:lnTo>
                    <a:pt x="8150" y="1310"/>
                  </a:lnTo>
                  <a:lnTo>
                    <a:pt x="8150" y="1299"/>
                  </a:lnTo>
                  <a:cubicBezTo>
                    <a:pt x="8150" y="1296"/>
                    <a:pt x="8150" y="1292"/>
                    <a:pt x="8147" y="1289"/>
                  </a:cubicBezTo>
                  <a:lnTo>
                    <a:pt x="8147" y="1275"/>
                  </a:lnTo>
                  <a:lnTo>
                    <a:pt x="8147" y="1268"/>
                  </a:lnTo>
                  <a:lnTo>
                    <a:pt x="8143" y="1257"/>
                  </a:lnTo>
                  <a:lnTo>
                    <a:pt x="8140" y="1246"/>
                  </a:lnTo>
                  <a:lnTo>
                    <a:pt x="8136" y="1239"/>
                  </a:lnTo>
                  <a:lnTo>
                    <a:pt x="8133" y="1232"/>
                  </a:lnTo>
                  <a:lnTo>
                    <a:pt x="8133" y="1225"/>
                  </a:lnTo>
                  <a:cubicBezTo>
                    <a:pt x="8129" y="1222"/>
                    <a:pt x="8129" y="1222"/>
                    <a:pt x="8126" y="1218"/>
                  </a:cubicBezTo>
                  <a:lnTo>
                    <a:pt x="8126" y="1215"/>
                  </a:lnTo>
                  <a:cubicBezTo>
                    <a:pt x="8122" y="1211"/>
                    <a:pt x="8119" y="1208"/>
                    <a:pt x="8119" y="1208"/>
                  </a:cubicBezTo>
                  <a:cubicBezTo>
                    <a:pt x="8003" y="1141"/>
                    <a:pt x="7919" y="823"/>
                    <a:pt x="7821" y="417"/>
                  </a:cubicBezTo>
                  <a:cubicBezTo>
                    <a:pt x="7811" y="378"/>
                    <a:pt x="7804" y="340"/>
                    <a:pt x="7793" y="301"/>
                  </a:cubicBezTo>
                  <a:lnTo>
                    <a:pt x="7793" y="298"/>
                  </a:lnTo>
                  <a:lnTo>
                    <a:pt x="7786" y="266"/>
                  </a:lnTo>
                  <a:lnTo>
                    <a:pt x="7783" y="259"/>
                  </a:lnTo>
                  <a:lnTo>
                    <a:pt x="7779" y="238"/>
                  </a:lnTo>
                  <a:lnTo>
                    <a:pt x="7776" y="224"/>
                  </a:lnTo>
                  <a:lnTo>
                    <a:pt x="7769" y="210"/>
                  </a:lnTo>
                  <a:lnTo>
                    <a:pt x="7765" y="196"/>
                  </a:lnTo>
                  <a:lnTo>
                    <a:pt x="7762" y="186"/>
                  </a:lnTo>
                  <a:lnTo>
                    <a:pt x="7758" y="179"/>
                  </a:lnTo>
                  <a:lnTo>
                    <a:pt x="7758" y="172"/>
                  </a:lnTo>
                  <a:cubicBezTo>
                    <a:pt x="7723" y="151"/>
                    <a:pt x="7604" y="144"/>
                    <a:pt x="7506" y="137"/>
                  </a:cubicBezTo>
                  <a:cubicBezTo>
                    <a:pt x="7296" y="123"/>
                    <a:pt x="7163" y="109"/>
                    <a:pt x="7114" y="35"/>
                  </a:cubicBezTo>
                  <a:cubicBezTo>
                    <a:pt x="7093" y="18"/>
                    <a:pt x="6960" y="18"/>
                    <a:pt x="6887" y="18"/>
                  </a:cubicBezTo>
                  <a:cubicBezTo>
                    <a:pt x="6874" y="18"/>
                    <a:pt x="6861" y="19"/>
                    <a:pt x="6849" y="19"/>
                  </a:cubicBezTo>
                  <a:cubicBezTo>
                    <a:pt x="6788" y="19"/>
                    <a:pt x="6728" y="12"/>
                    <a:pt x="6670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3354;p73">
              <a:extLst>
                <a:ext uri="{FF2B5EF4-FFF2-40B4-BE49-F238E27FC236}">
                  <a16:creationId xmlns:a16="http://schemas.microsoft.com/office/drawing/2014/main" id="{331AA4CC-CC15-49C0-8E70-A063D65D163D}"/>
                </a:ext>
              </a:extLst>
            </p:cNvPr>
            <p:cNvSpPr/>
            <p:nvPr/>
          </p:nvSpPr>
          <p:spPr>
            <a:xfrm>
              <a:off x="2185707" y="226682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3355;p73">
              <a:extLst>
                <a:ext uri="{FF2B5EF4-FFF2-40B4-BE49-F238E27FC236}">
                  <a16:creationId xmlns:a16="http://schemas.microsoft.com/office/drawing/2014/main" id="{C8D40C00-F319-40D6-88A8-05A7CD415EB6}"/>
                </a:ext>
              </a:extLst>
            </p:cNvPr>
            <p:cNvSpPr/>
            <p:nvPr/>
          </p:nvSpPr>
          <p:spPr>
            <a:xfrm>
              <a:off x="2169780" y="2264023"/>
              <a:ext cx="299" cy="109"/>
            </a:xfrm>
            <a:custGeom>
              <a:avLst/>
              <a:gdLst/>
              <a:ahLst/>
              <a:cxnLst/>
              <a:rect l="l" t="t" r="r" b="b"/>
              <a:pathLst>
                <a:path w="22" h="8" extrusionOk="0">
                  <a:moveTo>
                    <a:pt x="1" y="7"/>
                  </a:moveTo>
                  <a:cubicBezTo>
                    <a:pt x="8" y="7"/>
                    <a:pt x="15" y="4"/>
                    <a:pt x="22" y="0"/>
                  </a:cubicBezTo>
                  <a:cubicBezTo>
                    <a:pt x="15" y="4"/>
                    <a:pt x="8" y="7"/>
                    <a:pt x="1" y="7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3356;p73">
              <a:extLst>
                <a:ext uri="{FF2B5EF4-FFF2-40B4-BE49-F238E27FC236}">
                  <a16:creationId xmlns:a16="http://schemas.microsoft.com/office/drawing/2014/main" id="{D0F02187-C423-4758-B40B-557E35108DCD}"/>
                </a:ext>
              </a:extLst>
            </p:cNvPr>
            <p:cNvSpPr/>
            <p:nvPr/>
          </p:nvSpPr>
          <p:spPr>
            <a:xfrm>
              <a:off x="2182435" y="2266725"/>
              <a:ext cx="149" cy="14"/>
            </a:xfrm>
            <a:custGeom>
              <a:avLst/>
              <a:gdLst/>
              <a:ahLst/>
              <a:cxnLst/>
              <a:rect l="l" t="t" r="r" b="b"/>
              <a:pathLst>
                <a:path w="11" h="1" extrusionOk="0">
                  <a:moveTo>
                    <a:pt x="0" y="1"/>
                  </a:moveTo>
                  <a:lnTo>
                    <a:pt x="11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3357;p73">
              <a:extLst>
                <a:ext uri="{FF2B5EF4-FFF2-40B4-BE49-F238E27FC236}">
                  <a16:creationId xmlns:a16="http://schemas.microsoft.com/office/drawing/2014/main" id="{2BE7F7DB-5439-490F-82A8-2D56A845E47D}"/>
                </a:ext>
              </a:extLst>
            </p:cNvPr>
            <p:cNvSpPr/>
            <p:nvPr/>
          </p:nvSpPr>
          <p:spPr>
            <a:xfrm>
              <a:off x="2184336" y="226682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3358;p73">
              <a:extLst>
                <a:ext uri="{FF2B5EF4-FFF2-40B4-BE49-F238E27FC236}">
                  <a16:creationId xmlns:a16="http://schemas.microsoft.com/office/drawing/2014/main" id="{4DA21204-17FF-4A2B-9FF2-0B844179E1D5}"/>
                </a:ext>
              </a:extLst>
            </p:cNvPr>
            <p:cNvSpPr/>
            <p:nvPr/>
          </p:nvSpPr>
          <p:spPr>
            <a:xfrm>
              <a:off x="2186236" y="2266779"/>
              <a:ext cx="149" cy="14"/>
            </a:xfrm>
            <a:custGeom>
              <a:avLst/>
              <a:gdLst/>
              <a:ahLst/>
              <a:cxnLst/>
              <a:rect l="l" t="t" r="r" b="b"/>
              <a:pathLst>
                <a:path w="11" h="1" extrusionOk="0">
                  <a:moveTo>
                    <a:pt x="0" y="0"/>
                  </a:moveTo>
                  <a:lnTo>
                    <a:pt x="11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3359;p73">
              <a:extLst>
                <a:ext uri="{FF2B5EF4-FFF2-40B4-BE49-F238E27FC236}">
                  <a16:creationId xmlns:a16="http://schemas.microsoft.com/office/drawing/2014/main" id="{32E574C7-809F-438A-83F7-9A00C6AEA50C}"/>
                </a:ext>
              </a:extLst>
            </p:cNvPr>
            <p:cNvSpPr/>
            <p:nvPr/>
          </p:nvSpPr>
          <p:spPr>
            <a:xfrm>
              <a:off x="2169265" y="2264159"/>
              <a:ext cx="394" cy="68"/>
            </a:xfrm>
            <a:custGeom>
              <a:avLst/>
              <a:gdLst/>
              <a:ahLst/>
              <a:cxnLst/>
              <a:rect l="l" t="t" r="r" b="b"/>
              <a:pathLst>
                <a:path w="29" h="5" extrusionOk="0">
                  <a:moveTo>
                    <a:pt x="0" y="4"/>
                  </a:moveTo>
                  <a:cubicBezTo>
                    <a:pt x="11" y="4"/>
                    <a:pt x="18" y="1"/>
                    <a:pt x="28" y="1"/>
                  </a:cubicBezTo>
                  <a:cubicBezTo>
                    <a:pt x="18" y="1"/>
                    <a:pt x="11" y="4"/>
                    <a:pt x="0" y="4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3360;p73">
              <a:extLst>
                <a:ext uri="{FF2B5EF4-FFF2-40B4-BE49-F238E27FC236}">
                  <a16:creationId xmlns:a16="http://schemas.microsoft.com/office/drawing/2014/main" id="{A0C95F9F-935B-4BF9-8E88-8C179D07F053}"/>
                </a:ext>
              </a:extLst>
            </p:cNvPr>
            <p:cNvSpPr/>
            <p:nvPr/>
          </p:nvSpPr>
          <p:spPr>
            <a:xfrm>
              <a:off x="2168640" y="2264213"/>
              <a:ext cx="543" cy="41"/>
            </a:xfrm>
            <a:custGeom>
              <a:avLst/>
              <a:gdLst/>
              <a:ahLst/>
              <a:cxnLst/>
              <a:rect l="l" t="t" r="r" b="b"/>
              <a:pathLst>
                <a:path w="40" h="3" extrusionOk="0">
                  <a:moveTo>
                    <a:pt x="1" y="0"/>
                  </a:moveTo>
                  <a:cubicBezTo>
                    <a:pt x="10" y="2"/>
                    <a:pt x="17" y="3"/>
                    <a:pt x="23" y="3"/>
                  </a:cubicBezTo>
                  <a:cubicBezTo>
                    <a:pt x="29" y="3"/>
                    <a:pt x="34" y="2"/>
                    <a:pt x="39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3361;p73">
              <a:extLst>
                <a:ext uri="{FF2B5EF4-FFF2-40B4-BE49-F238E27FC236}">
                  <a16:creationId xmlns:a16="http://schemas.microsoft.com/office/drawing/2014/main" id="{2C41CADE-89AD-44E7-8F02-EEECD85D1A88}"/>
                </a:ext>
              </a:extLst>
            </p:cNvPr>
            <p:cNvSpPr/>
            <p:nvPr/>
          </p:nvSpPr>
          <p:spPr>
            <a:xfrm>
              <a:off x="2170161" y="2262883"/>
              <a:ext cx="869" cy="1100"/>
            </a:xfrm>
            <a:custGeom>
              <a:avLst/>
              <a:gdLst/>
              <a:ahLst/>
              <a:cxnLst/>
              <a:rect l="l" t="t" r="r" b="b"/>
              <a:pathLst>
                <a:path w="64" h="81" extrusionOk="0">
                  <a:moveTo>
                    <a:pt x="64" y="0"/>
                  </a:moveTo>
                  <a:cubicBezTo>
                    <a:pt x="57" y="25"/>
                    <a:pt x="46" y="46"/>
                    <a:pt x="29" y="63"/>
                  </a:cubicBezTo>
                  <a:cubicBezTo>
                    <a:pt x="18" y="70"/>
                    <a:pt x="11" y="77"/>
                    <a:pt x="1" y="81"/>
                  </a:cubicBezTo>
                  <a:cubicBezTo>
                    <a:pt x="11" y="77"/>
                    <a:pt x="18" y="70"/>
                    <a:pt x="29" y="63"/>
                  </a:cubicBezTo>
                  <a:cubicBezTo>
                    <a:pt x="46" y="46"/>
                    <a:pt x="57" y="25"/>
                    <a:pt x="64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3362;p73">
              <a:extLst>
                <a:ext uri="{FF2B5EF4-FFF2-40B4-BE49-F238E27FC236}">
                  <a16:creationId xmlns:a16="http://schemas.microsoft.com/office/drawing/2014/main" id="{FBFC7CFE-5D98-4EEB-8BDD-B0411D02EFA5}"/>
                </a:ext>
              </a:extLst>
            </p:cNvPr>
            <p:cNvSpPr/>
            <p:nvPr/>
          </p:nvSpPr>
          <p:spPr>
            <a:xfrm>
              <a:off x="2188178" y="2266019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8" y="0"/>
                  </a:moveTo>
                  <a:lnTo>
                    <a:pt x="1" y="7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3363;p73">
              <a:extLst>
                <a:ext uri="{FF2B5EF4-FFF2-40B4-BE49-F238E27FC236}">
                  <a16:creationId xmlns:a16="http://schemas.microsoft.com/office/drawing/2014/main" id="{C5C336D5-EA93-437A-8055-ECB51DAA234F}"/>
                </a:ext>
              </a:extLst>
            </p:cNvPr>
            <p:cNvSpPr/>
            <p:nvPr/>
          </p:nvSpPr>
          <p:spPr>
            <a:xfrm>
              <a:off x="2187893" y="2266250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1" y="4"/>
                  </a:moveTo>
                  <a:lnTo>
                    <a:pt x="8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3364;p73">
              <a:extLst>
                <a:ext uri="{FF2B5EF4-FFF2-40B4-BE49-F238E27FC236}">
                  <a16:creationId xmlns:a16="http://schemas.microsoft.com/office/drawing/2014/main" id="{6D3DBFE1-4EF9-4340-8C3E-BA65F0DC5C62}"/>
                </a:ext>
              </a:extLst>
            </p:cNvPr>
            <p:cNvSpPr/>
            <p:nvPr/>
          </p:nvSpPr>
          <p:spPr>
            <a:xfrm>
              <a:off x="2187608" y="2266440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1" y="4"/>
                  </a:moveTo>
                  <a:lnTo>
                    <a:pt x="8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3365;p73">
              <a:extLst>
                <a:ext uri="{FF2B5EF4-FFF2-40B4-BE49-F238E27FC236}">
                  <a16:creationId xmlns:a16="http://schemas.microsoft.com/office/drawing/2014/main" id="{F1475D26-EA19-45F7-9F30-79DD1FA78495}"/>
                </a:ext>
              </a:extLst>
            </p:cNvPr>
            <p:cNvSpPr/>
            <p:nvPr/>
          </p:nvSpPr>
          <p:spPr>
            <a:xfrm>
              <a:off x="2186712" y="2266725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0" y="1"/>
                  </a:moveTo>
                  <a:lnTo>
                    <a:pt x="7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3366;p73">
              <a:extLst>
                <a:ext uri="{FF2B5EF4-FFF2-40B4-BE49-F238E27FC236}">
                  <a16:creationId xmlns:a16="http://schemas.microsoft.com/office/drawing/2014/main" id="{9B4D4546-C1CE-4989-9331-AE5E30219788}"/>
                </a:ext>
              </a:extLst>
            </p:cNvPr>
            <p:cNvSpPr/>
            <p:nvPr/>
          </p:nvSpPr>
          <p:spPr>
            <a:xfrm>
              <a:off x="2259012" y="2212062"/>
              <a:ext cx="14840" cy="2349"/>
            </a:xfrm>
            <a:custGeom>
              <a:avLst/>
              <a:gdLst/>
              <a:ahLst/>
              <a:cxnLst/>
              <a:rect l="l" t="t" r="r" b="b"/>
              <a:pathLst>
                <a:path w="1093" h="173" extrusionOk="0">
                  <a:moveTo>
                    <a:pt x="221" y="15"/>
                  </a:moveTo>
                  <a:cubicBezTo>
                    <a:pt x="221" y="15"/>
                    <a:pt x="221" y="15"/>
                    <a:pt x="221" y="15"/>
                  </a:cubicBezTo>
                  <a:lnTo>
                    <a:pt x="221" y="15"/>
                  </a:lnTo>
                  <a:cubicBezTo>
                    <a:pt x="221" y="15"/>
                    <a:pt x="221" y="15"/>
                    <a:pt x="221" y="15"/>
                  </a:cubicBezTo>
                  <a:lnTo>
                    <a:pt x="221" y="15"/>
                  </a:lnTo>
                  <a:cubicBezTo>
                    <a:pt x="221" y="15"/>
                    <a:pt x="221" y="15"/>
                    <a:pt x="221" y="15"/>
                  </a:cubicBezTo>
                  <a:close/>
                  <a:moveTo>
                    <a:pt x="0" y="1"/>
                  </a:moveTo>
                  <a:cubicBezTo>
                    <a:pt x="51" y="11"/>
                    <a:pt x="105" y="17"/>
                    <a:pt x="158" y="17"/>
                  </a:cubicBezTo>
                  <a:cubicBezTo>
                    <a:pt x="159" y="17"/>
                    <a:pt x="159" y="17"/>
                    <a:pt x="159" y="17"/>
                  </a:cubicBezTo>
                  <a:lnTo>
                    <a:pt x="159" y="17"/>
                  </a:lnTo>
                  <a:cubicBezTo>
                    <a:pt x="160" y="17"/>
                    <a:pt x="160" y="17"/>
                    <a:pt x="161" y="17"/>
                  </a:cubicBezTo>
                  <a:cubicBezTo>
                    <a:pt x="181" y="17"/>
                    <a:pt x="201" y="17"/>
                    <a:pt x="221" y="15"/>
                  </a:cubicBezTo>
                  <a:lnTo>
                    <a:pt x="221" y="15"/>
                  </a:lnTo>
                  <a:cubicBezTo>
                    <a:pt x="219" y="15"/>
                    <a:pt x="218" y="15"/>
                    <a:pt x="217" y="15"/>
                  </a:cubicBezTo>
                  <a:cubicBezTo>
                    <a:pt x="198" y="17"/>
                    <a:pt x="179" y="17"/>
                    <a:pt x="159" y="17"/>
                  </a:cubicBezTo>
                  <a:lnTo>
                    <a:pt x="159" y="17"/>
                  </a:lnTo>
                  <a:cubicBezTo>
                    <a:pt x="105" y="17"/>
                    <a:pt x="51" y="11"/>
                    <a:pt x="0" y="1"/>
                  </a:cubicBezTo>
                  <a:close/>
                  <a:moveTo>
                    <a:pt x="221" y="15"/>
                  </a:moveTo>
                  <a:cubicBezTo>
                    <a:pt x="290" y="15"/>
                    <a:pt x="417" y="18"/>
                    <a:pt x="446" y="34"/>
                  </a:cubicBezTo>
                  <a:lnTo>
                    <a:pt x="446" y="34"/>
                  </a:lnTo>
                  <a:cubicBezTo>
                    <a:pt x="446" y="34"/>
                    <a:pt x="445" y="33"/>
                    <a:pt x="445" y="32"/>
                  </a:cubicBezTo>
                  <a:cubicBezTo>
                    <a:pt x="424" y="15"/>
                    <a:pt x="296" y="15"/>
                    <a:pt x="221" y="15"/>
                  </a:cubicBezTo>
                  <a:close/>
                  <a:moveTo>
                    <a:pt x="446" y="34"/>
                  </a:moveTo>
                  <a:lnTo>
                    <a:pt x="446" y="34"/>
                  </a:lnTo>
                  <a:cubicBezTo>
                    <a:pt x="451" y="41"/>
                    <a:pt x="456" y="47"/>
                    <a:pt x="461" y="53"/>
                  </a:cubicBezTo>
                  <a:lnTo>
                    <a:pt x="461" y="53"/>
                  </a:lnTo>
                  <a:cubicBezTo>
                    <a:pt x="456" y="48"/>
                    <a:pt x="452" y="42"/>
                    <a:pt x="448" y="36"/>
                  </a:cubicBezTo>
                  <a:cubicBezTo>
                    <a:pt x="448" y="35"/>
                    <a:pt x="447" y="35"/>
                    <a:pt x="446" y="34"/>
                  </a:cubicBezTo>
                  <a:close/>
                  <a:moveTo>
                    <a:pt x="461" y="53"/>
                  </a:moveTo>
                  <a:cubicBezTo>
                    <a:pt x="515" y="110"/>
                    <a:pt x="637" y="124"/>
                    <a:pt x="823" y="136"/>
                  </a:cubicBezTo>
                  <a:lnTo>
                    <a:pt x="823" y="136"/>
                  </a:lnTo>
                  <a:cubicBezTo>
                    <a:pt x="641" y="121"/>
                    <a:pt x="519" y="110"/>
                    <a:pt x="461" y="53"/>
                  </a:cubicBezTo>
                  <a:close/>
                  <a:moveTo>
                    <a:pt x="823" y="136"/>
                  </a:moveTo>
                  <a:cubicBezTo>
                    <a:pt x="828" y="136"/>
                    <a:pt x="832" y="137"/>
                    <a:pt x="837" y="137"/>
                  </a:cubicBezTo>
                  <a:cubicBezTo>
                    <a:pt x="869" y="140"/>
                    <a:pt x="904" y="142"/>
                    <a:pt x="937" y="145"/>
                  </a:cubicBezTo>
                  <a:lnTo>
                    <a:pt x="937" y="145"/>
                  </a:lnTo>
                  <a:cubicBezTo>
                    <a:pt x="904" y="141"/>
                    <a:pt x="872" y="139"/>
                    <a:pt x="840" y="137"/>
                  </a:cubicBezTo>
                  <a:cubicBezTo>
                    <a:pt x="834" y="137"/>
                    <a:pt x="829" y="136"/>
                    <a:pt x="823" y="136"/>
                  </a:cubicBezTo>
                  <a:close/>
                  <a:moveTo>
                    <a:pt x="937" y="145"/>
                  </a:moveTo>
                  <a:cubicBezTo>
                    <a:pt x="986" y="150"/>
                    <a:pt x="1036" y="158"/>
                    <a:pt x="1084" y="169"/>
                  </a:cubicBezTo>
                  <a:lnTo>
                    <a:pt x="1084" y="169"/>
                  </a:lnTo>
                  <a:cubicBezTo>
                    <a:pt x="1055" y="157"/>
                    <a:pt x="998" y="150"/>
                    <a:pt x="937" y="145"/>
                  </a:cubicBezTo>
                  <a:close/>
                  <a:moveTo>
                    <a:pt x="1084" y="169"/>
                  </a:moveTo>
                  <a:cubicBezTo>
                    <a:pt x="1086" y="169"/>
                    <a:pt x="1087" y="170"/>
                    <a:pt x="1088" y="170"/>
                  </a:cubicBezTo>
                  <a:lnTo>
                    <a:pt x="1088" y="170"/>
                  </a:lnTo>
                  <a:lnTo>
                    <a:pt x="1085" y="169"/>
                  </a:lnTo>
                  <a:cubicBezTo>
                    <a:pt x="1085" y="169"/>
                    <a:pt x="1085" y="169"/>
                    <a:pt x="1084" y="169"/>
                  </a:cubicBezTo>
                  <a:close/>
                  <a:moveTo>
                    <a:pt x="1088" y="170"/>
                  </a:moveTo>
                  <a:lnTo>
                    <a:pt x="1092" y="172"/>
                  </a:lnTo>
                  <a:cubicBezTo>
                    <a:pt x="1091" y="172"/>
                    <a:pt x="1090" y="171"/>
                    <a:pt x="1088" y="17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3367;p73">
              <a:extLst>
                <a:ext uri="{FF2B5EF4-FFF2-40B4-BE49-F238E27FC236}">
                  <a16:creationId xmlns:a16="http://schemas.microsoft.com/office/drawing/2014/main" id="{8E75FA09-9506-40FA-AC2D-6E7CF0D67D0C}"/>
                </a:ext>
              </a:extLst>
            </p:cNvPr>
            <p:cNvSpPr/>
            <p:nvPr/>
          </p:nvSpPr>
          <p:spPr>
            <a:xfrm>
              <a:off x="2201728" y="225032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3368;p73">
              <a:extLst>
                <a:ext uri="{FF2B5EF4-FFF2-40B4-BE49-F238E27FC236}">
                  <a16:creationId xmlns:a16="http://schemas.microsoft.com/office/drawing/2014/main" id="{97ABDD76-2F08-4EAC-8EA7-AF183102A21E}"/>
                </a:ext>
              </a:extLst>
            </p:cNvPr>
            <p:cNvSpPr/>
            <p:nvPr/>
          </p:nvSpPr>
          <p:spPr>
            <a:xfrm>
              <a:off x="2193881" y="2234886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8" y="4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3369;p73">
              <a:extLst>
                <a:ext uri="{FF2B5EF4-FFF2-40B4-BE49-F238E27FC236}">
                  <a16:creationId xmlns:a16="http://schemas.microsoft.com/office/drawing/2014/main" id="{9BBD4CFE-B2E0-4199-A5AF-6DB86027EC0F}"/>
                </a:ext>
              </a:extLst>
            </p:cNvPr>
            <p:cNvSpPr/>
            <p:nvPr/>
          </p:nvSpPr>
          <p:spPr>
            <a:xfrm>
              <a:off x="2203113" y="225041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3370;p73">
              <a:extLst>
                <a:ext uri="{FF2B5EF4-FFF2-40B4-BE49-F238E27FC236}">
                  <a16:creationId xmlns:a16="http://schemas.microsoft.com/office/drawing/2014/main" id="{2E617FD4-60CD-420C-93EF-0D833B87D25E}"/>
                </a:ext>
              </a:extLst>
            </p:cNvPr>
            <p:cNvSpPr/>
            <p:nvPr/>
          </p:nvSpPr>
          <p:spPr>
            <a:xfrm>
              <a:off x="2195021" y="223568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3371;p73">
              <a:extLst>
                <a:ext uri="{FF2B5EF4-FFF2-40B4-BE49-F238E27FC236}">
                  <a16:creationId xmlns:a16="http://schemas.microsoft.com/office/drawing/2014/main" id="{357B3C77-BDD9-45E4-B7AC-04EEB4BE4D86}"/>
                </a:ext>
              </a:extLst>
            </p:cNvPr>
            <p:cNvSpPr/>
            <p:nvPr/>
          </p:nvSpPr>
          <p:spPr>
            <a:xfrm>
              <a:off x="2195211" y="223593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3372;p73">
              <a:extLst>
                <a:ext uri="{FF2B5EF4-FFF2-40B4-BE49-F238E27FC236}">
                  <a16:creationId xmlns:a16="http://schemas.microsoft.com/office/drawing/2014/main" id="{530485D2-1919-4F89-8A0B-57F63ECCEE60}"/>
                </a:ext>
              </a:extLst>
            </p:cNvPr>
            <p:cNvSpPr/>
            <p:nvPr/>
          </p:nvSpPr>
          <p:spPr>
            <a:xfrm>
              <a:off x="2200927" y="2250228"/>
              <a:ext cx="95" cy="14"/>
            </a:xfrm>
            <a:custGeom>
              <a:avLst/>
              <a:gdLst/>
              <a:ahLst/>
              <a:cxnLst/>
              <a:rect l="l" t="t" r="r" b="b"/>
              <a:pathLst>
                <a:path w="7" h="1" extrusionOk="0">
                  <a:moveTo>
                    <a:pt x="7" y="1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3373;p73">
              <a:extLst>
                <a:ext uri="{FF2B5EF4-FFF2-40B4-BE49-F238E27FC236}">
                  <a16:creationId xmlns:a16="http://schemas.microsoft.com/office/drawing/2014/main" id="{63FD69D9-29BD-464E-802F-8C017E800227}"/>
                </a:ext>
              </a:extLst>
            </p:cNvPr>
            <p:cNvSpPr/>
            <p:nvPr/>
          </p:nvSpPr>
          <p:spPr>
            <a:xfrm>
              <a:off x="2194600" y="2235361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4" y="0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3374;p73">
              <a:extLst>
                <a:ext uri="{FF2B5EF4-FFF2-40B4-BE49-F238E27FC236}">
                  <a16:creationId xmlns:a16="http://schemas.microsoft.com/office/drawing/2014/main" id="{45B2431D-1E72-4076-9AB4-23B2EDE94AC2}"/>
                </a:ext>
              </a:extLst>
            </p:cNvPr>
            <p:cNvSpPr/>
            <p:nvPr/>
          </p:nvSpPr>
          <p:spPr>
            <a:xfrm>
              <a:off x="2194315" y="2235117"/>
              <a:ext cx="54" cy="68"/>
            </a:xfrm>
            <a:custGeom>
              <a:avLst/>
              <a:gdLst/>
              <a:ahLst/>
              <a:cxnLst/>
              <a:rect l="l" t="t" r="r" b="b"/>
              <a:pathLst>
                <a:path w="4" h="5" extrusionOk="0">
                  <a:moveTo>
                    <a:pt x="4" y="4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3375;p73">
              <a:extLst>
                <a:ext uri="{FF2B5EF4-FFF2-40B4-BE49-F238E27FC236}">
                  <a16:creationId xmlns:a16="http://schemas.microsoft.com/office/drawing/2014/main" id="{0A3F9365-57E4-4DE0-85C4-331C81978259}"/>
                </a:ext>
              </a:extLst>
            </p:cNvPr>
            <p:cNvSpPr/>
            <p:nvPr/>
          </p:nvSpPr>
          <p:spPr>
            <a:xfrm>
              <a:off x="2203588" y="225041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3376;p73">
              <a:extLst>
                <a:ext uri="{FF2B5EF4-FFF2-40B4-BE49-F238E27FC236}">
                  <a16:creationId xmlns:a16="http://schemas.microsoft.com/office/drawing/2014/main" id="{6B0C5E10-7E7B-40F6-A1E2-2B12DCF2E618}"/>
                </a:ext>
              </a:extLst>
            </p:cNvPr>
            <p:cNvSpPr/>
            <p:nvPr/>
          </p:nvSpPr>
          <p:spPr>
            <a:xfrm>
              <a:off x="2195116" y="223583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3377;p73">
              <a:extLst>
                <a:ext uri="{FF2B5EF4-FFF2-40B4-BE49-F238E27FC236}">
                  <a16:creationId xmlns:a16="http://schemas.microsoft.com/office/drawing/2014/main" id="{30BD632C-745E-4CF8-8FB4-A87C83C9E279}"/>
                </a:ext>
              </a:extLst>
            </p:cNvPr>
            <p:cNvSpPr/>
            <p:nvPr/>
          </p:nvSpPr>
          <p:spPr>
            <a:xfrm>
              <a:off x="2194831" y="2235497"/>
              <a:ext cx="68" cy="68"/>
            </a:xfrm>
            <a:custGeom>
              <a:avLst/>
              <a:gdLst/>
              <a:ahLst/>
              <a:cxnLst/>
              <a:rect l="l" t="t" r="r" b="b"/>
              <a:pathLst>
                <a:path w="5" h="5" extrusionOk="0">
                  <a:moveTo>
                    <a:pt x="4" y="4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3378;p73">
              <a:extLst>
                <a:ext uri="{FF2B5EF4-FFF2-40B4-BE49-F238E27FC236}">
                  <a16:creationId xmlns:a16="http://schemas.microsoft.com/office/drawing/2014/main" id="{16B08CD9-AA2B-4D3D-8563-D814889A6378}"/>
                </a:ext>
              </a:extLst>
            </p:cNvPr>
            <p:cNvSpPr/>
            <p:nvPr/>
          </p:nvSpPr>
          <p:spPr>
            <a:xfrm>
              <a:off x="2206005" y="2249468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8" y="1"/>
                  </a:moveTo>
                  <a:lnTo>
                    <a:pt x="1" y="8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3379;p73">
              <a:extLst>
                <a:ext uri="{FF2B5EF4-FFF2-40B4-BE49-F238E27FC236}">
                  <a16:creationId xmlns:a16="http://schemas.microsoft.com/office/drawing/2014/main" id="{2FDC8837-D337-48D5-9C4D-C0ECB25C137C}"/>
                </a:ext>
              </a:extLst>
            </p:cNvPr>
            <p:cNvSpPr/>
            <p:nvPr/>
          </p:nvSpPr>
          <p:spPr>
            <a:xfrm>
              <a:off x="2205625" y="2249753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1" y="1"/>
                  </a:moveTo>
                  <a:lnTo>
                    <a:pt x="1" y="8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3380;p73">
              <a:extLst>
                <a:ext uri="{FF2B5EF4-FFF2-40B4-BE49-F238E27FC236}">
                  <a16:creationId xmlns:a16="http://schemas.microsoft.com/office/drawing/2014/main" id="{A564E6BB-5C90-4A9A-B912-63C32A9D4371}"/>
                </a:ext>
              </a:extLst>
            </p:cNvPr>
            <p:cNvSpPr/>
            <p:nvPr/>
          </p:nvSpPr>
          <p:spPr>
            <a:xfrm>
              <a:off x="2258102" y="2213298"/>
              <a:ext cx="68" cy="68"/>
            </a:xfrm>
            <a:custGeom>
              <a:avLst/>
              <a:gdLst/>
              <a:ahLst/>
              <a:cxnLst/>
              <a:rect l="l" t="t" r="r" b="b"/>
              <a:pathLst>
                <a:path w="5" h="5" extrusionOk="0">
                  <a:moveTo>
                    <a:pt x="4" y="1"/>
                  </a:moveTo>
                  <a:lnTo>
                    <a:pt x="1" y="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3381;p73">
              <a:extLst>
                <a:ext uri="{FF2B5EF4-FFF2-40B4-BE49-F238E27FC236}">
                  <a16:creationId xmlns:a16="http://schemas.microsoft.com/office/drawing/2014/main" id="{7BC371A4-2EE1-4357-92AD-3D1854EA624F}"/>
                </a:ext>
              </a:extLst>
            </p:cNvPr>
            <p:cNvSpPr/>
            <p:nvPr/>
          </p:nvSpPr>
          <p:spPr>
            <a:xfrm>
              <a:off x="2257722" y="2213732"/>
              <a:ext cx="109" cy="149"/>
            </a:xfrm>
            <a:custGeom>
              <a:avLst/>
              <a:gdLst/>
              <a:ahLst/>
              <a:cxnLst/>
              <a:rect l="l" t="t" r="r" b="b"/>
              <a:pathLst>
                <a:path w="8" h="11" extrusionOk="0">
                  <a:moveTo>
                    <a:pt x="8" y="0"/>
                  </a:moveTo>
                  <a:lnTo>
                    <a:pt x="1" y="1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3382;p73">
              <a:extLst>
                <a:ext uri="{FF2B5EF4-FFF2-40B4-BE49-F238E27FC236}">
                  <a16:creationId xmlns:a16="http://schemas.microsoft.com/office/drawing/2014/main" id="{F207FC6A-ED3B-4226-80D5-2853CB898B79}"/>
                </a:ext>
              </a:extLst>
            </p:cNvPr>
            <p:cNvSpPr/>
            <p:nvPr/>
          </p:nvSpPr>
          <p:spPr>
            <a:xfrm>
              <a:off x="2257152" y="2214533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4" y="1"/>
                  </a:moveTo>
                  <a:lnTo>
                    <a:pt x="1" y="8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3383;p73">
              <a:extLst>
                <a:ext uri="{FF2B5EF4-FFF2-40B4-BE49-F238E27FC236}">
                  <a16:creationId xmlns:a16="http://schemas.microsoft.com/office/drawing/2014/main" id="{8A14E93D-18A7-4BF7-A976-90EE90708FA7}"/>
                </a:ext>
              </a:extLst>
            </p:cNvPr>
            <p:cNvSpPr/>
            <p:nvPr/>
          </p:nvSpPr>
          <p:spPr>
            <a:xfrm>
              <a:off x="2257437" y="2214153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8" y="1"/>
                  </a:moveTo>
                  <a:lnTo>
                    <a:pt x="1" y="1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3384;p73">
              <a:extLst>
                <a:ext uri="{FF2B5EF4-FFF2-40B4-BE49-F238E27FC236}">
                  <a16:creationId xmlns:a16="http://schemas.microsoft.com/office/drawing/2014/main" id="{1851B1F5-D1CA-4E0F-99CD-85ADDD66720D}"/>
                </a:ext>
              </a:extLst>
            </p:cNvPr>
            <p:cNvSpPr/>
            <p:nvPr/>
          </p:nvSpPr>
          <p:spPr>
            <a:xfrm>
              <a:off x="2258482" y="2212687"/>
              <a:ext cx="109" cy="149"/>
            </a:xfrm>
            <a:custGeom>
              <a:avLst/>
              <a:gdLst/>
              <a:ahLst/>
              <a:cxnLst/>
              <a:rect l="l" t="t" r="r" b="b"/>
              <a:pathLst>
                <a:path w="8" h="11" extrusionOk="0">
                  <a:moveTo>
                    <a:pt x="8" y="0"/>
                  </a:moveTo>
                  <a:lnTo>
                    <a:pt x="1" y="1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3385;p73">
              <a:extLst>
                <a:ext uri="{FF2B5EF4-FFF2-40B4-BE49-F238E27FC236}">
                  <a16:creationId xmlns:a16="http://schemas.microsoft.com/office/drawing/2014/main" id="{183E64FD-1D5A-4468-9AC8-DA720946D567}"/>
                </a:ext>
              </a:extLst>
            </p:cNvPr>
            <p:cNvSpPr/>
            <p:nvPr/>
          </p:nvSpPr>
          <p:spPr>
            <a:xfrm>
              <a:off x="2204865" y="2250133"/>
              <a:ext cx="163" cy="68"/>
            </a:xfrm>
            <a:custGeom>
              <a:avLst/>
              <a:gdLst/>
              <a:ahLst/>
              <a:cxnLst/>
              <a:rect l="l" t="t" r="r" b="b"/>
              <a:pathLst>
                <a:path w="12" h="5" extrusionOk="0">
                  <a:moveTo>
                    <a:pt x="11" y="1"/>
                  </a:moveTo>
                  <a:lnTo>
                    <a:pt x="1" y="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3386;p73">
              <a:extLst>
                <a:ext uri="{FF2B5EF4-FFF2-40B4-BE49-F238E27FC236}">
                  <a16:creationId xmlns:a16="http://schemas.microsoft.com/office/drawing/2014/main" id="{87EEBE44-8756-4D8A-BCF2-33CDD416EE52}"/>
                </a:ext>
              </a:extLst>
            </p:cNvPr>
            <p:cNvSpPr/>
            <p:nvPr/>
          </p:nvSpPr>
          <p:spPr>
            <a:xfrm>
              <a:off x="2258822" y="2212211"/>
              <a:ext cx="109" cy="149"/>
            </a:xfrm>
            <a:custGeom>
              <a:avLst/>
              <a:gdLst/>
              <a:ahLst/>
              <a:cxnLst/>
              <a:rect l="l" t="t" r="r" b="b"/>
              <a:pathLst>
                <a:path w="8" h="11" extrusionOk="0">
                  <a:moveTo>
                    <a:pt x="7" y="0"/>
                  </a:moveTo>
                  <a:lnTo>
                    <a:pt x="0" y="1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3387;p73">
              <a:extLst>
                <a:ext uri="{FF2B5EF4-FFF2-40B4-BE49-F238E27FC236}">
                  <a16:creationId xmlns:a16="http://schemas.microsoft.com/office/drawing/2014/main" id="{0F749F76-9273-4A21-8884-8EB51844FBA2}"/>
                </a:ext>
              </a:extLst>
            </p:cNvPr>
            <p:cNvSpPr/>
            <p:nvPr/>
          </p:nvSpPr>
          <p:spPr>
            <a:xfrm>
              <a:off x="2193460" y="223469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3388;p73">
              <a:extLst>
                <a:ext uri="{FF2B5EF4-FFF2-40B4-BE49-F238E27FC236}">
                  <a16:creationId xmlns:a16="http://schemas.microsoft.com/office/drawing/2014/main" id="{308D4E16-4CDD-4A4E-A367-331B78CD5C3D}"/>
                </a:ext>
              </a:extLst>
            </p:cNvPr>
            <p:cNvSpPr/>
            <p:nvPr/>
          </p:nvSpPr>
          <p:spPr>
            <a:xfrm>
              <a:off x="2205245" y="2249943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1" y="1"/>
                  </a:moveTo>
                  <a:lnTo>
                    <a:pt x="1" y="8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3389;p73">
              <a:extLst>
                <a:ext uri="{FF2B5EF4-FFF2-40B4-BE49-F238E27FC236}">
                  <a16:creationId xmlns:a16="http://schemas.microsoft.com/office/drawing/2014/main" id="{EABCC2AE-2B6D-4B44-922B-3BA2C99326B0}"/>
                </a:ext>
              </a:extLst>
            </p:cNvPr>
            <p:cNvSpPr/>
            <p:nvPr/>
          </p:nvSpPr>
          <p:spPr>
            <a:xfrm>
              <a:off x="2204485" y="2250283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8" y="0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3390;p73">
              <a:extLst>
                <a:ext uri="{FF2B5EF4-FFF2-40B4-BE49-F238E27FC236}">
                  <a16:creationId xmlns:a16="http://schemas.microsoft.com/office/drawing/2014/main" id="{37A30A9E-5342-4AA8-8997-40244966746A}"/>
                </a:ext>
              </a:extLst>
            </p:cNvPr>
            <p:cNvSpPr/>
            <p:nvPr/>
          </p:nvSpPr>
          <p:spPr>
            <a:xfrm>
              <a:off x="2278916" y="2252890"/>
              <a:ext cx="258" cy="163"/>
            </a:xfrm>
            <a:custGeom>
              <a:avLst/>
              <a:gdLst/>
              <a:ahLst/>
              <a:cxnLst/>
              <a:rect l="l" t="t" r="r" b="b"/>
              <a:pathLst>
                <a:path w="19" h="12" extrusionOk="0">
                  <a:moveTo>
                    <a:pt x="1" y="11"/>
                  </a:moveTo>
                  <a:lnTo>
                    <a:pt x="18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3391;p73">
              <a:extLst>
                <a:ext uri="{FF2B5EF4-FFF2-40B4-BE49-F238E27FC236}">
                  <a16:creationId xmlns:a16="http://schemas.microsoft.com/office/drawing/2014/main" id="{86E09112-59D7-4F2C-B76E-3E94115D5FBD}"/>
                </a:ext>
              </a:extLst>
            </p:cNvPr>
            <p:cNvSpPr/>
            <p:nvPr/>
          </p:nvSpPr>
          <p:spPr>
            <a:xfrm>
              <a:off x="2279256" y="2252659"/>
              <a:ext cx="204" cy="204"/>
            </a:xfrm>
            <a:custGeom>
              <a:avLst/>
              <a:gdLst/>
              <a:ahLst/>
              <a:cxnLst/>
              <a:rect l="l" t="t" r="r" b="b"/>
              <a:pathLst>
                <a:path w="15" h="15" extrusionOk="0">
                  <a:moveTo>
                    <a:pt x="0" y="14"/>
                  </a:moveTo>
                  <a:cubicBezTo>
                    <a:pt x="4" y="11"/>
                    <a:pt x="11" y="7"/>
                    <a:pt x="14" y="0"/>
                  </a:cubicBezTo>
                  <a:cubicBezTo>
                    <a:pt x="11" y="7"/>
                    <a:pt x="4" y="11"/>
                    <a:pt x="0" y="14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3392;p73">
              <a:extLst>
                <a:ext uri="{FF2B5EF4-FFF2-40B4-BE49-F238E27FC236}">
                  <a16:creationId xmlns:a16="http://schemas.microsoft.com/office/drawing/2014/main" id="{2E777029-FC86-49AF-AAF0-8EF794B37A8F}"/>
                </a:ext>
              </a:extLst>
            </p:cNvPr>
            <p:cNvSpPr/>
            <p:nvPr/>
          </p:nvSpPr>
          <p:spPr>
            <a:xfrm>
              <a:off x="2279772" y="2251994"/>
              <a:ext cx="163" cy="299"/>
            </a:xfrm>
            <a:custGeom>
              <a:avLst/>
              <a:gdLst/>
              <a:ahLst/>
              <a:cxnLst/>
              <a:rect l="l" t="t" r="r" b="b"/>
              <a:pathLst>
                <a:path w="12" h="22" extrusionOk="0">
                  <a:moveTo>
                    <a:pt x="1" y="21"/>
                  </a:moveTo>
                  <a:cubicBezTo>
                    <a:pt x="4" y="14"/>
                    <a:pt x="8" y="7"/>
                    <a:pt x="11" y="0"/>
                  </a:cubicBezTo>
                  <a:cubicBezTo>
                    <a:pt x="8" y="7"/>
                    <a:pt x="4" y="14"/>
                    <a:pt x="1" y="2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3393;p73">
              <a:extLst>
                <a:ext uri="{FF2B5EF4-FFF2-40B4-BE49-F238E27FC236}">
                  <a16:creationId xmlns:a16="http://schemas.microsoft.com/office/drawing/2014/main" id="{771EB80D-9C1E-4979-8CFD-0C121801E064}"/>
                </a:ext>
              </a:extLst>
            </p:cNvPr>
            <p:cNvSpPr/>
            <p:nvPr/>
          </p:nvSpPr>
          <p:spPr>
            <a:xfrm>
              <a:off x="2279541" y="2252319"/>
              <a:ext cx="244" cy="299"/>
            </a:xfrm>
            <a:custGeom>
              <a:avLst/>
              <a:gdLst/>
              <a:ahLst/>
              <a:cxnLst/>
              <a:rect l="l" t="t" r="r" b="b"/>
              <a:pathLst>
                <a:path w="18" h="22" extrusionOk="0">
                  <a:moveTo>
                    <a:pt x="18" y="1"/>
                  </a:moveTo>
                  <a:cubicBezTo>
                    <a:pt x="11" y="8"/>
                    <a:pt x="4" y="15"/>
                    <a:pt x="0" y="22"/>
                  </a:cubicBezTo>
                  <a:cubicBezTo>
                    <a:pt x="4" y="15"/>
                    <a:pt x="11" y="8"/>
                    <a:pt x="18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3394;p73">
              <a:extLst>
                <a:ext uri="{FF2B5EF4-FFF2-40B4-BE49-F238E27FC236}">
                  <a16:creationId xmlns:a16="http://schemas.microsoft.com/office/drawing/2014/main" id="{EDE91E80-2A64-464B-A31E-A164643AE04A}"/>
                </a:ext>
              </a:extLst>
            </p:cNvPr>
            <p:cNvSpPr/>
            <p:nvPr/>
          </p:nvSpPr>
          <p:spPr>
            <a:xfrm>
              <a:off x="2276445" y="225360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3395;p73">
              <a:extLst>
                <a:ext uri="{FF2B5EF4-FFF2-40B4-BE49-F238E27FC236}">
                  <a16:creationId xmlns:a16="http://schemas.microsoft.com/office/drawing/2014/main" id="{9AEB4365-D098-4F01-B7F0-E52066ED136A}"/>
                </a:ext>
              </a:extLst>
            </p:cNvPr>
            <p:cNvSpPr/>
            <p:nvPr/>
          </p:nvSpPr>
          <p:spPr>
            <a:xfrm>
              <a:off x="2280301" y="225070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3396;p73">
              <a:extLst>
                <a:ext uri="{FF2B5EF4-FFF2-40B4-BE49-F238E27FC236}">
                  <a16:creationId xmlns:a16="http://schemas.microsoft.com/office/drawing/2014/main" id="{2EDB52A1-C441-404D-9A9C-98EC722DDC5F}"/>
                </a:ext>
              </a:extLst>
            </p:cNvPr>
            <p:cNvSpPr/>
            <p:nvPr/>
          </p:nvSpPr>
          <p:spPr>
            <a:xfrm>
              <a:off x="2280111" y="2251043"/>
              <a:ext cx="109" cy="434"/>
            </a:xfrm>
            <a:custGeom>
              <a:avLst/>
              <a:gdLst/>
              <a:ahLst/>
              <a:cxnLst/>
              <a:rect l="l" t="t" r="r" b="b"/>
              <a:pathLst>
                <a:path w="8" h="32" extrusionOk="0">
                  <a:moveTo>
                    <a:pt x="0" y="32"/>
                  </a:moveTo>
                  <a:cubicBezTo>
                    <a:pt x="4" y="21"/>
                    <a:pt x="7" y="11"/>
                    <a:pt x="7" y="0"/>
                  </a:cubicBezTo>
                  <a:cubicBezTo>
                    <a:pt x="7" y="11"/>
                    <a:pt x="4" y="21"/>
                    <a:pt x="0" y="32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3397;p73">
              <a:extLst>
                <a:ext uri="{FF2B5EF4-FFF2-40B4-BE49-F238E27FC236}">
                  <a16:creationId xmlns:a16="http://schemas.microsoft.com/office/drawing/2014/main" id="{E3CCAA9D-D835-4BDA-B9A0-507FA500650E}"/>
                </a:ext>
              </a:extLst>
            </p:cNvPr>
            <p:cNvSpPr/>
            <p:nvPr/>
          </p:nvSpPr>
          <p:spPr>
            <a:xfrm>
              <a:off x="2279962" y="2251613"/>
              <a:ext cx="109" cy="299"/>
            </a:xfrm>
            <a:custGeom>
              <a:avLst/>
              <a:gdLst/>
              <a:ahLst/>
              <a:cxnLst/>
              <a:rect l="l" t="t" r="r" b="b"/>
              <a:pathLst>
                <a:path w="8" h="22" extrusionOk="0">
                  <a:moveTo>
                    <a:pt x="1" y="21"/>
                  </a:moveTo>
                  <a:cubicBezTo>
                    <a:pt x="4" y="14"/>
                    <a:pt x="4" y="7"/>
                    <a:pt x="8" y="0"/>
                  </a:cubicBezTo>
                  <a:cubicBezTo>
                    <a:pt x="4" y="7"/>
                    <a:pt x="4" y="14"/>
                    <a:pt x="1" y="2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3398;p73">
              <a:extLst>
                <a:ext uri="{FF2B5EF4-FFF2-40B4-BE49-F238E27FC236}">
                  <a16:creationId xmlns:a16="http://schemas.microsoft.com/office/drawing/2014/main" id="{8A9DDE27-5CB6-4DB7-9BEA-9EF4D6AD18CF}"/>
                </a:ext>
              </a:extLst>
            </p:cNvPr>
            <p:cNvSpPr/>
            <p:nvPr/>
          </p:nvSpPr>
          <p:spPr>
            <a:xfrm>
              <a:off x="2278536" y="2253134"/>
              <a:ext cx="353" cy="149"/>
            </a:xfrm>
            <a:custGeom>
              <a:avLst/>
              <a:gdLst/>
              <a:ahLst/>
              <a:cxnLst/>
              <a:rect l="l" t="t" r="r" b="b"/>
              <a:pathLst>
                <a:path w="26" h="11" extrusionOk="0">
                  <a:moveTo>
                    <a:pt x="1" y="11"/>
                  </a:moveTo>
                  <a:cubicBezTo>
                    <a:pt x="8" y="7"/>
                    <a:pt x="15" y="4"/>
                    <a:pt x="25" y="0"/>
                  </a:cubicBezTo>
                  <a:cubicBezTo>
                    <a:pt x="15" y="4"/>
                    <a:pt x="8" y="7"/>
                    <a:pt x="1" y="1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3399;p73">
              <a:extLst>
                <a:ext uri="{FF2B5EF4-FFF2-40B4-BE49-F238E27FC236}">
                  <a16:creationId xmlns:a16="http://schemas.microsoft.com/office/drawing/2014/main" id="{E8D77510-5370-4DC1-881D-6FF2BCA681FF}"/>
                </a:ext>
              </a:extLst>
            </p:cNvPr>
            <p:cNvSpPr/>
            <p:nvPr/>
          </p:nvSpPr>
          <p:spPr>
            <a:xfrm>
              <a:off x="2276119" y="2239584"/>
              <a:ext cx="149" cy="14"/>
            </a:xfrm>
            <a:custGeom>
              <a:avLst/>
              <a:gdLst/>
              <a:ahLst/>
              <a:cxnLst/>
              <a:rect l="l" t="t" r="r" b="b"/>
              <a:pathLst>
                <a:path w="11" h="1" extrusionOk="0">
                  <a:moveTo>
                    <a:pt x="11" y="1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3400;p73">
              <a:extLst>
                <a:ext uri="{FF2B5EF4-FFF2-40B4-BE49-F238E27FC236}">
                  <a16:creationId xmlns:a16="http://schemas.microsoft.com/office/drawing/2014/main" id="{F0DEE31D-F701-4B80-95D0-9ABDAB436523}"/>
                </a:ext>
              </a:extLst>
            </p:cNvPr>
            <p:cNvSpPr/>
            <p:nvPr/>
          </p:nvSpPr>
          <p:spPr>
            <a:xfrm>
              <a:off x="2277111" y="2239869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8" y="4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3401;p73">
              <a:extLst>
                <a:ext uri="{FF2B5EF4-FFF2-40B4-BE49-F238E27FC236}">
                  <a16:creationId xmlns:a16="http://schemas.microsoft.com/office/drawing/2014/main" id="{6A752001-21C4-436F-A1E7-4BBD90649F6E}"/>
                </a:ext>
              </a:extLst>
            </p:cNvPr>
            <p:cNvSpPr/>
            <p:nvPr/>
          </p:nvSpPr>
          <p:spPr>
            <a:xfrm>
              <a:off x="2276595" y="2239679"/>
              <a:ext cx="149" cy="68"/>
            </a:xfrm>
            <a:custGeom>
              <a:avLst/>
              <a:gdLst/>
              <a:ahLst/>
              <a:cxnLst/>
              <a:rect l="l" t="t" r="r" b="b"/>
              <a:pathLst>
                <a:path w="11" h="5" extrusionOk="0">
                  <a:moveTo>
                    <a:pt x="11" y="4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3402;p73">
              <a:extLst>
                <a:ext uri="{FF2B5EF4-FFF2-40B4-BE49-F238E27FC236}">
                  <a16:creationId xmlns:a16="http://schemas.microsoft.com/office/drawing/2014/main" id="{5B68DB9C-8428-4806-A68F-C0FBF0E40277}"/>
                </a:ext>
              </a:extLst>
            </p:cNvPr>
            <p:cNvSpPr/>
            <p:nvPr/>
          </p:nvSpPr>
          <p:spPr>
            <a:xfrm>
              <a:off x="2277735" y="2240154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4" y="1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3403;p73">
              <a:extLst>
                <a:ext uri="{FF2B5EF4-FFF2-40B4-BE49-F238E27FC236}">
                  <a16:creationId xmlns:a16="http://schemas.microsoft.com/office/drawing/2014/main" id="{7975BB23-7273-45D7-BC32-4425A9F68EFE}"/>
                </a:ext>
              </a:extLst>
            </p:cNvPr>
            <p:cNvSpPr/>
            <p:nvPr/>
          </p:nvSpPr>
          <p:spPr>
            <a:xfrm>
              <a:off x="2278210" y="2240439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11" y="8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3404;p73">
              <a:extLst>
                <a:ext uri="{FF2B5EF4-FFF2-40B4-BE49-F238E27FC236}">
                  <a16:creationId xmlns:a16="http://schemas.microsoft.com/office/drawing/2014/main" id="{C87A9A67-0254-42D4-A414-69CB4E35734D}"/>
                </a:ext>
              </a:extLst>
            </p:cNvPr>
            <p:cNvSpPr/>
            <p:nvPr/>
          </p:nvSpPr>
          <p:spPr>
            <a:xfrm>
              <a:off x="2278726" y="2240779"/>
              <a:ext cx="163" cy="54"/>
            </a:xfrm>
            <a:custGeom>
              <a:avLst/>
              <a:gdLst/>
              <a:ahLst/>
              <a:cxnLst/>
              <a:rect l="l" t="t" r="r" b="b"/>
              <a:pathLst>
                <a:path w="12" h="4" extrusionOk="0">
                  <a:moveTo>
                    <a:pt x="11" y="4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3405;p73">
              <a:extLst>
                <a:ext uri="{FF2B5EF4-FFF2-40B4-BE49-F238E27FC236}">
                  <a16:creationId xmlns:a16="http://schemas.microsoft.com/office/drawing/2014/main" id="{21149ECB-BE94-4CA3-B6F2-264A7A35F6EB}"/>
                </a:ext>
              </a:extLst>
            </p:cNvPr>
            <p:cNvSpPr/>
            <p:nvPr/>
          </p:nvSpPr>
          <p:spPr>
            <a:xfrm>
              <a:off x="2278210" y="2253270"/>
              <a:ext cx="339" cy="109"/>
            </a:xfrm>
            <a:custGeom>
              <a:avLst/>
              <a:gdLst/>
              <a:ahLst/>
              <a:cxnLst/>
              <a:rect l="l" t="t" r="r" b="b"/>
              <a:pathLst>
                <a:path w="25" h="8" extrusionOk="0">
                  <a:moveTo>
                    <a:pt x="25" y="1"/>
                  </a:moveTo>
                  <a:cubicBezTo>
                    <a:pt x="14" y="4"/>
                    <a:pt x="7" y="4"/>
                    <a:pt x="0" y="8"/>
                  </a:cubicBezTo>
                  <a:cubicBezTo>
                    <a:pt x="7" y="4"/>
                    <a:pt x="18" y="4"/>
                    <a:pt x="25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3406;p73">
              <a:extLst>
                <a:ext uri="{FF2B5EF4-FFF2-40B4-BE49-F238E27FC236}">
                  <a16:creationId xmlns:a16="http://schemas.microsoft.com/office/drawing/2014/main" id="{A2D5EBDA-E540-465D-B9EC-B9F1DD25D356}"/>
                </a:ext>
              </a:extLst>
            </p:cNvPr>
            <p:cNvSpPr/>
            <p:nvPr/>
          </p:nvSpPr>
          <p:spPr>
            <a:xfrm>
              <a:off x="2277396" y="2253460"/>
              <a:ext cx="299" cy="68"/>
            </a:xfrm>
            <a:custGeom>
              <a:avLst/>
              <a:gdLst/>
              <a:ahLst/>
              <a:cxnLst/>
              <a:rect l="l" t="t" r="r" b="b"/>
              <a:pathLst>
                <a:path w="22" h="5" extrusionOk="0">
                  <a:moveTo>
                    <a:pt x="1" y="4"/>
                  </a:moveTo>
                  <a:lnTo>
                    <a:pt x="22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3407;p73">
              <a:extLst>
                <a:ext uri="{FF2B5EF4-FFF2-40B4-BE49-F238E27FC236}">
                  <a16:creationId xmlns:a16="http://schemas.microsoft.com/office/drawing/2014/main" id="{3D692092-A820-446E-98AE-1E145C7721B5}"/>
                </a:ext>
              </a:extLst>
            </p:cNvPr>
            <p:cNvSpPr/>
            <p:nvPr/>
          </p:nvSpPr>
          <p:spPr>
            <a:xfrm>
              <a:off x="2276921" y="2253514"/>
              <a:ext cx="394" cy="54"/>
            </a:xfrm>
            <a:custGeom>
              <a:avLst/>
              <a:gdLst/>
              <a:ahLst/>
              <a:cxnLst/>
              <a:rect l="l" t="t" r="r" b="b"/>
              <a:pathLst>
                <a:path w="29" h="4" extrusionOk="0">
                  <a:moveTo>
                    <a:pt x="1" y="4"/>
                  </a:moveTo>
                  <a:lnTo>
                    <a:pt x="29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3408;p73">
              <a:extLst>
                <a:ext uri="{FF2B5EF4-FFF2-40B4-BE49-F238E27FC236}">
                  <a16:creationId xmlns:a16="http://schemas.microsoft.com/office/drawing/2014/main" id="{C4CF09DB-BAEA-4095-BF4E-F738F8AF6C73}"/>
                </a:ext>
              </a:extLst>
            </p:cNvPr>
            <p:cNvSpPr/>
            <p:nvPr/>
          </p:nvSpPr>
          <p:spPr>
            <a:xfrm>
              <a:off x="2277776" y="2253419"/>
              <a:ext cx="299" cy="54"/>
            </a:xfrm>
            <a:custGeom>
              <a:avLst/>
              <a:gdLst/>
              <a:ahLst/>
              <a:cxnLst/>
              <a:rect l="l" t="t" r="r" b="b"/>
              <a:pathLst>
                <a:path w="22" h="4" extrusionOk="0">
                  <a:moveTo>
                    <a:pt x="1" y="4"/>
                  </a:moveTo>
                  <a:lnTo>
                    <a:pt x="22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3409;p73">
              <a:extLst>
                <a:ext uri="{FF2B5EF4-FFF2-40B4-BE49-F238E27FC236}">
                  <a16:creationId xmlns:a16="http://schemas.microsoft.com/office/drawing/2014/main" id="{171614CE-BF6B-479B-81EC-DF5CF671B596}"/>
                </a:ext>
              </a:extLst>
            </p:cNvPr>
            <p:cNvSpPr/>
            <p:nvPr/>
          </p:nvSpPr>
          <p:spPr>
            <a:xfrm>
              <a:off x="2276595" y="2253609"/>
              <a:ext cx="299" cy="14"/>
            </a:xfrm>
            <a:custGeom>
              <a:avLst/>
              <a:gdLst/>
              <a:ahLst/>
              <a:cxnLst/>
              <a:rect l="l" t="t" r="r" b="b"/>
              <a:pathLst>
                <a:path w="22" h="1" extrusionOk="0">
                  <a:moveTo>
                    <a:pt x="0" y="0"/>
                  </a:moveTo>
                  <a:lnTo>
                    <a:pt x="21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3410;p73">
              <a:extLst>
                <a:ext uri="{FF2B5EF4-FFF2-40B4-BE49-F238E27FC236}">
                  <a16:creationId xmlns:a16="http://schemas.microsoft.com/office/drawing/2014/main" id="{79F9DD83-CB1B-4839-AD0F-2B5823569B5D}"/>
                </a:ext>
              </a:extLst>
            </p:cNvPr>
            <p:cNvSpPr/>
            <p:nvPr/>
          </p:nvSpPr>
          <p:spPr>
            <a:xfrm>
              <a:off x="2275644" y="225355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3411;p73">
              <a:extLst>
                <a:ext uri="{FF2B5EF4-FFF2-40B4-BE49-F238E27FC236}">
                  <a16:creationId xmlns:a16="http://schemas.microsoft.com/office/drawing/2014/main" id="{2AE15578-7B91-4397-9D0D-B8AEE64C7F7C}"/>
                </a:ext>
              </a:extLst>
            </p:cNvPr>
            <p:cNvSpPr/>
            <p:nvPr/>
          </p:nvSpPr>
          <p:spPr>
            <a:xfrm>
              <a:off x="2252019" y="2279556"/>
              <a:ext cx="149" cy="353"/>
            </a:xfrm>
            <a:custGeom>
              <a:avLst/>
              <a:gdLst/>
              <a:ahLst/>
              <a:cxnLst/>
              <a:rect l="l" t="t" r="r" b="b"/>
              <a:pathLst>
                <a:path w="11" h="26" extrusionOk="0">
                  <a:moveTo>
                    <a:pt x="11" y="1"/>
                  </a:moveTo>
                  <a:lnTo>
                    <a:pt x="0" y="25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3412;p73">
              <a:extLst>
                <a:ext uri="{FF2B5EF4-FFF2-40B4-BE49-F238E27FC236}">
                  <a16:creationId xmlns:a16="http://schemas.microsoft.com/office/drawing/2014/main" id="{F343A9A8-D2B0-4537-9DFB-73E11E6C49CC}"/>
                </a:ext>
              </a:extLst>
            </p:cNvPr>
            <p:cNvSpPr/>
            <p:nvPr/>
          </p:nvSpPr>
          <p:spPr>
            <a:xfrm>
              <a:off x="2252155" y="2275999"/>
              <a:ext cx="1589" cy="3476"/>
            </a:xfrm>
            <a:custGeom>
              <a:avLst/>
              <a:gdLst/>
              <a:ahLst/>
              <a:cxnLst/>
              <a:rect l="l" t="t" r="r" b="b"/>
              <a:pathLst>
                <a:path w="117" h="256" extrusionOk="0">
                  <a:moveTo>
                    <a:pt x="116" y="0"/>
                  </a:moveTo>
                  <a:lnTo>
                    <a:pt x="116" y="0"/>
                  </a:lnTo>
                  <a:cubicBezTo>
                    <a:pt x="71" y="95"/>
                    <a:pt x="25" y="203"/>
                    <a:pt x="1" y="256"/>
                  </a:cubicBezTo>
                  <a:cubicBezTo>
                    <a:pt x="25" y="203"/>
                    <a:pt x="74" y="95"/>
                    <a:pt x="116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3413;p73">
              <a:extLst>
                <a:ext uri="{FF2B5EF4-FFF2-40B4-BE49-F238E27FC236}">
                  <a16:creationId xmlns:a16="http://schemas.microsoft.com/office/drawing/2014/main" id="{8F14F9D5-7249-4613-877D-5069B0ECB165}"/>
                </a:ext>
              </a:extLst>
            </p:cNvPr>
            <p:cNvSpPr/>
            <p:nvPr/>
          </p:nvSpPr>
          <p:spPr>
            <a:xfrm>
              <a:off x="2256867" y="2263589"/>
              <a:ext cx="1589" cy="1494"/>
            </a:xfrm>
            <a:custGeom>
              <a:avLst/>
              <a:gdLst/>
              <a:ahLst/>
              <a:cxnLst/>
              <a:rect l="l" t="t" r="r" b="b"/>
              <a:pathLst>
                <a:path w="117" h="110" extrusionOk="0">
                  <a:moveTo>
                    <a:pt x="116" y="109"/>
                  </a:moveTo>
                  <a:cubicBezTo>
                    <a:pt x="74" y="74"/>
                    <a:pt x="36" y="39"/>
                    <a:pt x="0" y="1"/>
                  </a:cubicBezTo>
                  <a:cubicBezTo>
                    <a:pt x="36" y="39"/>
                    <a:pt x="74" y="74"/>
                    <a:pt x="116" y="109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3414;p73">
              <a:extLst>
                <a:ext uri="{FF2B5EF4-FFF2-40B4-BE49-F238E27FC236}">
                  <a16:creationId xmlns:a16="http://schemas.microsoft.com/office/drawing/2014/main" id="{4E83E668-9C43-4901-B095-A6C1B85E7530}"/>
                </a:ext>
              </a:extLst>
            </p:cNvPr>
            <p:cNvSpPr/>
            <p:nvPr/>
          </p:nvSpPr>
          <p:spPr>
            <a:xfrm>
              <a:off x="2136461" y="2088588"/>
              <a:ext cx="84819" cy="89883"/>
            </a:xfrm>
            <a:custGeom>
              <a:avLst/>
              <a:gdLst/>
              <a:ahLst/>
              <a:cxnLst/>
              <a:rect l="l" t="t" r="r" b="b"/>
              <a:pathLst>
                <a:path w="6247" h="6620" extrusionOk="0">
                  <a:moveTo>
                    <a:pt x="1218" y="0"/>
                  </a:moveTo>
                  <a:cubicBezTo>
                    <a:pt x="955" y="0"/>
                    <a:pt x="738" y="3"/>
                    <a:pt x="663" y="10"/>
                  </a:cubicBezTo>
                  <a:lnTo>
                    <a:pt x="638" y="10"/>
                  </a:lnTo>
                  <a:lnTo>
                    <a:pt x="628" y="14"/>
                  </a:lnTo>
                  <a:lnTo>
                    <a:pt x="624" y="14"/>
                  </a:lnTo>
                  <a:lnTo>
                    <a:pt x="607" y="21"/>
                  </a:lnTo>
                  <a:lnTo>
                    <a:pt x="603" y="21"/>
                  </a:lnTo>
                  <a:lnTo>
                    <a:pt x="582" y="31"/>
                  </a:lnTo>
                  <a:lnTo>
                    <a:pt x="579" y="35"/>
                  </a:lnTo>
                  <a:lnTo>
                    <a:pt x="550" y="49"/>
                  </a:lnTo>
                  <a:lnTo>
                    <a:pt x="543" y="52"/>
                  </a:lnTo>
                  <a:lnTo>
                    <a:pt x="512" y="70"/>
                  </a:lnTo>
                  <a:lnTo>
                    <a:pt x="505" y="73"/>
                  </a:lnTo>
                  <a:lnTo>
                    <a:pt x="463" y="101"/>
                  </a:lnTo>
                  <a:lnTo>
                    <a:pt x="459" y="105"/>
                  </a:lnTo>
                  <a:lnTo>
                    <a:pt x="414" y="133"/>
                  </a:lnTo>
                  <a:lnTo>
                    <a:pt x="407" y="136"/>
                  </a:lnTo>
                  <a:cubicBezTo>
                    <a:pt x="505" y="469"/>
                    <a:pt x="747" y="969"/>
                    <a:pt x="841" y="1165"/>
                  </a:cubicBezTo>
                  <a:lnTo>
                    <a:pt x="869" y="1225"/>
                  </a:lnTo>
                  <a:cubicBezTo>
                    <a:pt x="922" y="1330"/>
                    <a:pt x="887" y="1428"/>
                    <a:pt x="852" y="1529"/>
                  </a:cubicBezTo>
                  <a:cubicBezTo>
                    <a:pt x="813" y="1624"/>
                    <a:pt x="792" y="1725"/>
                    <a:pt x="789" y="1827"/>
                  </a:cubicBezTo>
                  <a:cubicBezTo>
                    <a:pt x="789" y="1960"/>
                    <a:pt x="869" y="2167"/>
                    <a:pt x="946" y="2363"/>
                  </a:cubicBezTo>
                  <a:cubicBezTo>
                    <a:pt x="1027" y="2573"/>
                    <a:pt x="1111" y="2790"/>
                    <a:pt x="1128" y="2968"/>
                  </a:cubicBezTo>
                  <a:cubicBezTo>
                    <a:pt x="1160" y="3311"/>
                    <a:pt x="967" y="3532"/>
                    <a:pt x="782" y="3745"/>
                  </a:cubicBezTo>
                  <a:lnTo>
                    <a:pt x="726" y="3812"/>
                  </a:lnTo>
                  <a:cubicBezTo>
                    <a:pt x="533" y="4032"/>
                    <a:pt x="344" y="4533"/>
                    <a:pt x="344" y="4817"/>
                  </a:cubicBezTo>
                  <a:cubicBezTo>
                    <a:pt x="344" y="5020"/>
                    <a:pt x="239" y="5212"/>
                    <a:pt x="155" y="5363"/>
                  </a:cubicBezTo>
                  <a:cubicBezTo>
                    <a:pt x="109" y="5450"/>
                    <a:pt x="57" y="5541"/>
                    <a:pt x="60" y="5580"/>
                  </a:cubicBezTo>
                  <a:cubicBezTo>
                    <a:pt x="67" y="5713"/>
                    <a:pt x="32" y="6056"/>
                    <a:pt x="1" y="6252"/>
                  </a:cubicBezTo>
                  <a:lnTo>
                    <a:pt x="46" y="6242"/>
                  </a:lnTo>
                  <a:cubicBezTo>
                    <a:pt x="95" y="6154"/>
                    <a:pt x="186" y="6098"/>
                    <a:pt x="284" y="6094"/>
                  </a:cubicBezTo>
                  <a:cubicBezTo>
                    <a:pt x="354" y="6094"/>
                    <a:pt x="414" y="6136"/>
                    <a:pt x="438" y="6199"/>
                  </a:cubicBezTo>
                  <a:cubicBezTo>
                    <a:pt x="442" y="6210"/>
                    <a:pt x="445" y="6217"/>
                    <a:pt x="452" y="6224"/>
                  </a:cubicBezTo>
                  <a:cubicBezTo>
                    <a:pt x="470" y="6221"/>
                    <a:pt x="487" y="6217"/>
                    <a:pt x="505" y="6210"/>
                  </a:cubicBezTo>
                  <a:cubicBezTo>
                    <a:pt x="604" y="6167"/>
                    <a:pt x="696" y="6146"/>
                    <a:pt x="784" y="6146"/>
                  </a:cubicBezTo>
                  <a:cubicBezTo>
                    <a:pt x="890" y="6146"/>
                    <a:pt x="990" y="6178"/>
                    <a:pt x="1086" y="6242"/>
                  </a:cubicBezTo>
                  <a:cubicBezTo>
                    <a:pt x="1244" y="6347"/>
                    <a:pt x="1373" y="6368"/>
                    <a:pt x="1541" y="6368"/>
                  </a:cubicBezTo>
                  <a:lnTo>
                    <a:pt x="3456" y="6368"/>
                  </a:lnTo>
                  <a:lnTo>
                    <a:pt x="3645" y="6557"/>
                  </a:lnTo>
                  <a:lnTo>
                    <a:pt x="4573" y="6557"/>
                  </a:lnTo>
                  <a:lnTo>
                    <a:pt x="4622" y="6560"/>
                  </a:lnTo>
                  <a:lnTo>
                    <a:pt x="4629" y="6560"/>
                  </a:lnTo>
                  <a:lnTo>
                    <a:pt x="4678" y="6564"/>
                  </a:lnTo>
                  <a:lnTo>
                    <a:pt x="4692" y="6564"/>
                  </a:lnTo>
                  <a:lnTo>
                    <a:pt x="4734" y="6567"/>
                  </a:lnTo>
                  <a:lnTo>
                    <a:pt x="4745" y="6567"/>
                  </a:lnTo>
                  <a:lnTo>
                    <a:pt x="4780" y="6574"/>
                  </a:lnTo>
                  <a:lnTo>
                    <a:pt x="4787" y="6574"/>
                  </a:lnTo>
                  <a:cubicBezTo>
                    <a:pt x="4797" y="6578"/>
                    <a:pt x="4811" y="6578"/>
                    <a:pt x="4818" y="6581"/>
                  </a:cubicBezTo>
                  <a:lnTo>
                    <a:pt x="4825" y="6581"/>
                  </a:lnTo>
                  <a:cubicBezTo>
                    <a:pt x="4836" y="6585"/>
                    <a:pt x="4843" y="6588"/>
                    <a:pt x="4853" y="6592"/>
                  </a:cubicBezTo>
                  <a:cubicBezTo>
                    <a:pt x="4892" y="6611"/>
                    <a:pt x="4963" y="6619"/>
                    <a:pt x="5046" y="6619"/>
                  </a:cubicBezTo>
                  <a:cubicBezTo>
                    <a:pt x="5246" y="6619"/>
                    <a:pt x="5522" y="6574"/>
                    <a:pt x="5648" y="6532"/>
                  </a:cubicBezTo>
                  <a:cubicBezTo>
                    <a:pt x="5662" y="6529"/>
                    <a:pt x="5683" y="6522"/>
                    <a:pt x="5707" y="6518"/>
                  </a:cubicBezTo>
                  <a:lnTo>
                    <a:pt x="5130" y="5709"/>
                  </a:lnTo>
                  <a:lnTo>
                    <a:pt x="5130" y="5688"/>
                  </a:lnTo>
                  <a:lnTo>
                    <a:pt x="5186" y="3801"/>
                  </a:lnTo>
                  <a:lnTo>
                    <a:pt x="6036" y="3829"/>
                  </a:lnTo>
                  <a:lnTo>
                    <a:pt x="6138" y="3728"/>
                  </a:lnTo>
                  <a:lnTo>
                    <a:pt x="6246" y="2716"/>
                  </a:lnTo>
                  <a:lnTo>
                    <a:pt x="6218" y="2716"/>
                  </a:lnTo>
                  <a:cubicBezTo>
                    <a:pt x="6211" y="2720"/>
                    <a:pt x="6201" y="2723"/>
                    <a:pt x="6194" y="2727"/>
                  </a:cubicBezTo>
                  <a:cubicBezTo>
                    <a:pt x="6088" y="2772"/>
                    <a:pt x="5992" y="2783"/>
                    <a:pt x="5897" y="2783"/>
                  </a:cubicBezTo>
                  <a:cubicBezTo>
                    <a:pt x="5859" y="2783"/>
                    <a:pt x="5822" y="2781"/>
                    <a:pt x="5784" y="2779"/>
                  </a:cubicBezTo>
                  <a:lnTo>
                    <a:pt x="5683" y="2779"/>
                  </a:lnTo>
                  <a:cubicBezTo>
                    <a:pt x="5630" y="2783"/>
                    <a:pt x="5581" y="2811"/>
                    <a:pt x="5546" y="2853"/>
                  </a:cubicBezTo>
                  <a:cubicBezTo>
                    <a:pt x="5517" y="2885"/>
                    <a:pt x="5475" y="2928"/>
                    <a:pt x="5412" y="2928"/>
                  </a:cubicBezTo>
                  <a:cubicBezTo>
                    <a:pt x="5400" y="2928"/>
                    <a:pt x="5388" y="2926"/>
                    <a:pt x="5375" y="2923"/>
                  </a:cubicBezTo>
                  <a:cubicBezTo>
                    <a:pt x="5228" y="2888"/>
                    <a:pt x="5280" y="2636"/>
                    <a:pt x="5319" y="2454"/>
                  </a:cubicBezTo>
                  <a:cubicBezTo>
                    <a:pt x="5322" y="2436"/>
                    <a:pt x="5326" y="2422"/>
                    <a:pt x="5329" y="2412"/>
                  </a:cubicBezTo>
                  <a:cubicBezTo>
                    <a:pt x="5343" y="2331"/>
                    <a:pt x="5207" y="2135"/>
                    <a:pt x="5084" y="2037"/>
                  </a:cubicBezTo>
                  <a:cubicBezTo>
                    <a:pt x="4990" y="1963"/>
                    <a:pt x="5025" y="1788"/>
                    <a:pt x="5095" y="1512"/>
                  </a:cubicBezTo>
                  <a:cubicBezTo>
                    <a:pt x="5119" y="1424"/>
                    <a:pt x="5151" y="1288"/>
                    <a:pt x="5147" y="1249"/>
                  </a:cubicBezTo>
                  <a:cubicBezTo>
                    <a:pt x="5060" y="1151"/>
                    <a:pt x="5039" y="938"/>
                    <a:pt x="5035" y="801"/>
                  </a:cubicBezTo>
                  <a:lnTo>
                    <a:pt x="5035" y="773"/>
                  </a:lnTo>
                  <a:cubicBezTo>
                    <a:pt x="5035" y="763"/>
                    <a:pt x="5035" y="752"/>
                    <a:pt x="5032" y="742"/>
                  </a:cubicBezTo>
                  <a:cubicBezTo>
                    <a:pt x="5004" y="742"/>
                    <a:pt x="4972" y="742"/>
                    <a:pt x="4941" y="749"/>
                  </a:cubicBezTo>
                  <a:cubicBezTo>
                    <a:pt x="4874" y="759"/>
                    <a:pt x="4808" y="766"/>
                    <a:pt x="4738" y="766"/>
                  </a:cubicBezTo>
                  <a:cubicBezTo>
                    <a:pt x="4534" y="766"/>
                    <a:pt x="4454" y="689"/>
                    <a:pt x="4426" y="637"/>
                  </a:cubicBezTo>
                  <a:cubicBezTo>
                    <a:pt x="4371" y="624"/>
                    <a:pt x="4287" y="611"/>
                    <a:pt x="4209" y="611"/>
                  </a:cubicBezTo>
                  <a:cubicBezTo>
                    <a:pt x="4154" y="611"/>
                    <a:pt x="4102" y="618"/>
                    <a:pt x="4065" y="637"/>
                  </a:cubicBezTo>
                  <a:cubicBezTo>
                    <a:pt x="4016" y="661"/>
                    <a:pt x="3985" y="798"/>
                    <a:pt x="3967" y="892"/>
                  </a:cubicBezTo>
                  <a:cubicBezTo>
                    <a:pt x="3943" y="1001"/>
                    <a:pt x="3929" y="1081"/>
                    <a:pt x="3873" y="1116"/>
                  </a:cubicBezTo>
                  <a:cubicBezTo>
                    <a:pt x="3858" y="1124"/>
                    <a:pt x="3841" y="1130"/>
                    <a:pt x="3822" y="1130"/>
                  </a:cubicBezTo>
                  <a:cubicBezTo>
                    <a:pt x="3815" y="1130"/>
                    <a:pt x="3807" y="1129"/>
                    <a:pt x="3799" y="1127"/>
                  </a:cubicBezTo>
                  <a:cubicBezTo>
                    <a:pt x="3787" y="1124"/>
                    <a:pt x="3770" y="1122"/>
                    <a:pt x="3748" y="1122"/>
                  </a:cubicBezTo>
                  <a:cubicBezTo>
                    <a:pt x="3640" y="1122"/>
                    <a:pt x="3422" y="1157"/>
                    <a:pt x="3204" y="1221"/>
                  </a:cubicBezTo>
                  <a:cubicBezTo>
                    <a:pt x="3151" y="1237"/>
                    <a:pt x="3104" y="1245"/>
                    <a:pt x="3061" y="1245"/>
                  </a:cubicBezTo>
                  <a:cubicBezTo>
                    <a:pt x="2850" y="1245"/>
                    <a:pt x="2755" y="1065"/>
                    <a:pt x="2665" y="847"/>
                  </a:cubicBezTo>
                  <a:cubicBezTo>
                    <a:pt x="2637" y="766"/>
                    <a:pt x="2584" y="696"/>
                    <a:pt x="2521" y="647"/>
                  </a:cubicBezTo>
                  <a:cubicBezTo>
                    <a:pt x="2451" y="588"/>
                    <a:pt x="2409" y="539"/>
                    <a:pt x="2441" y="392"/>
                  </a:cubicBezTo>
                  <a:cubicBezTo>
                    <a:pt x="2476" y="248"/>
                    <a:pt x="2402" y="80"/>
                    <a:pt x="2371" y="10"/>
                  </a:cubicBezTo>
                  <a:lnTo>
                    <a:pt x="2364" y="10"/>
                  </a:lnTo>
                  <a:cubicBezTo>
                    <a:pt x="2091" y="6"/>
                    <a:pt x="1606" y="0"/>
                    <a:pt x="1218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3415;p73">
              <a:extLst>
                <a:ext uri="{FF2B5EF4-FFF2-40B4-BE49-F238E27FC236}">
                  <a16:creationId xmlns:a16="http://schemas.microsoft.com/office/drawing/2014/main" id="{7B14F737-BED7-4FEE-B006-3749A582FB48}"/>
                </a:ext>
              </a:extLst>
            </p:cNvPr>
            <p:cNvSpPr/>
            <p:nvPr/>
          </p:nvSpPr>
          <p:spPr>
            <a:xfrm>
              <a:off x="2193595" y="2177277"/>
              <a:ext cx="353" cy="14"/>
            </a:xfrm>
            <a:custGeom>
              <a:avLst/>
              <a:gdLst/>
              <a:ahLst/>
              <a:cxnLst/>
              <a:rect l="l" t="t" r="r" b="b"/>
              <a:pathLst>
                <a:path w="26" h="1" extrusionOk="0">
                  <a:moveTo>
                    <a:pt x="25" y="0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3416;p73">
              <a:extLst>
                <a:ext uri="{FF2B5EF4-FFF2-40B4-BE49-F238E27FC236}">
                  <a16:creationId xmlns:a16="http://schemas.microsoft.com/office/drawing/2014/main" id="{DBD5A7AA-9872-42BE-8797-2545D7226A4A}"/>
                </a:ext>
              </a:extLst>
            </p:cNvPr>
            <p:cNvSpPr/>
            <p:nvPr/>
          </p:nvSpPr>
          <p:spPr>
            <a:xfrm>
              <a:off x="2185897" y="2177697"/>
              <a:ext cx="394" cy="14"/>
            </a:xfrm>
            <a:custGeom>
              <a:avLst/>
              <a:gdLst/>
              <a:ahLst/>
              <a:cxnLst/>
              <a:rect l="l" t="t" r="r" b="b"/>
              <a:pathLst>
                <a:path w="29" h="1" extrusionOk="0">
                  <a:moveTo>
                    <a:pt x="29" y="1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3417;p73">
              <a:extLst>
                <a:ext uri="{FF2B5EF4-FFF2-40B4-BE49-F238E27FC236}">
                  <a16:creationId xmlns:a16="http://schemas.microsoft.com/office/drawing/2014/main" id="{8AC8D110-BDC8-42A9-BECF-D78EED95CB58}"/>
                </a:ext>
              </a:extLst>
            </p:cNvPr>
            <p:cNvSpPr/>
            <p:nvPr/>
          </p:nvSpPr>
          <p:spPr>
            <a:xfrm>
              <a:off x="2200113" y="2177372"/>
              <a:ext cx="625" cy="109"/>
            </a:xfrm>
            <a:custGeom>
              <a:avLst/>
              <a:gdLst/>
              <a:ahLst/>
              <a:cxnLst/>
              <a:rect l="l" t="t" r="r" b="b"/>
              <a:pathLst>
                <a:path w="46" h="8" extrusionOk="0">
                  <a:moveTo>
                    <a:pt x="46" y="7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3418;p73">
              <a:extLst>
                <a:ext uri="{FF2B5EF4-FFF2-40B4-BE49-F238E27FC236}">
                  <a16:creationId xmlns:a16="http://schemas.microsoft.com/office/drawing/2014/main" id="{B646EB59-7009-45E2-8D09-7079B44F6A3E}"/>
                </a:ext>
              </a:extLst>
            </p:cNvPr>
            <p:cNvSpPr/>
            <p:nvPr/>
          </p:nvSpPr>
          <p:spPr>
            <a:xfrm>
              <a:off x="2192889" y="2177317"/>
              <a:ext cx="394" cy="14"/>
            </a:xfrm>
            <a:custGeom>
              <a:avLst/>
              <a:gdLst/>
              <a:ahLst/>
              <a:cxnLst/>
              <a:rect l="l" t="t" r="r" b="b"/>
              <a:pathLst>
                <a:path w="29" h="1" extrusionOk="0">
                  <a:moveTo>
                    <a:pt x="28" y="1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3419;p73">
              <a:extLst>
                <a:ext uri="{FF2B5EF4-FFF2-40B4-BE49-F238E27FC236}">
                  <a16:creationId xmlns:a16="http://schemas.microsoft.com/office/drawing/2014/main" id="{5E417B64-0D0F-4224-B997-69FCCBEAC8A0}"/>
                </a:ext>
              </a:extLst>
            </p:cNvPr>
            <p:cNvSpPr/>
            <p:nvPr/>
          </p:nvSpPr>
          <p:spPr>
            <a:xfrm>
              <a:off x="2197492" y="2177277"/>
              <a:ext cx="774" cy="14"/>
            </a:xfrm>
            <a:custGeom>
              <a:avLst/>
              <a:gdLst/>
              <a:ahLst/>
              <a:cxnLst/>
              <a:rect l="l" t="t" r="r" b="b"/>
              <a:pathLst>
                <a:path w="57" h="1" extrusionOk="0">
                  <a:moveTo>
                    <a:pt x="57" y="0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3420;p73">
              <a:extLst>
                <a:ext uri="{FF2B5EF4-FFF2-40B4-BE49-F238E27FC236}">
                  <a16:creationId xmlns:a16="http://schemas.microsoft.com/office/drawing/2014/main" id="{CD5DEA36-A5E9-4A95-A1C2-0C595ED9D2A6}"/>
                </a:ext>
              </a:extLst>
            </p:cNvPr>
            <p:cNvSpPr/>
            <p:nvPr/>
          </p:nvSpPr>
          <p:spPr>
            <a:xfrm>
              <a:off x="2198497" y="2177277"/>
              <a:ext cx="679" cy="54"/>
            </a:xfrm>
            <a:custGeom>
              <a:avLst/>
              <a:gdLst/>
              <a:ahLst/>
              <a:cxnLst/>
              <a:rect l="l" t="t" r="r" b="b"/>
              <a:pathLst>
                <a:path w="50" h="4" extrusionOk="0">
                  <a:moveTo>
                    <a:pt x="49" y="4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3421;p73">
              <a:extLst>
                <a:ext uri="{FF2B5EF4-FFF2-40B4-BE49-F238E27FC236}">
                  <a16:creationId xmlns:a16="http://schemas.microsoft.com/office/drawing/2014/main" id="{AC24026A-22B0-46B5-8224-76B81FD571A7}"/>
                </a:ext>
              </a:extLst>
            </p:cNvPr>
            <p:cNvSpPr/>
            <p:nvPr/>
          </p:nvSpPr>
          <p:spPr>
            <a:xfrm>
              <a:off x="2197261" y="217722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3422;p73">
              <a:extLst>
                <a:ext uri="{FF2B5EF4-FFF2-40B4-BE49-F238E27FC236}">
                  <a16:creationId xmlns:a16="http://schemas.microsoft.com/office/drawing/2014/main" id="{609602A1-37A6-4B8C-97B5-FE248AC18E01}"/>
                </a:ext>
              </a:extLst>
            </p:cNvPr>
            <p:cNvSpPr/>
            <p:nvPr/>
          </p:nvSpPr>
          <p:spPr>
            <a:xfrm>
              <a:off x="2195401" y="217727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3423;p73">
              <a:extLst>
                <a:ext uri="{FF2B5EF4-FFF2-40B4-BE49-F238E27FC236}">
                  <a16:creationId xmlns:a16="http://schemas.microsoft.com/office/drawing/2014/main" id="{3E8B3717-0935-42F5-96E0-8B023EF83A67}"/>
                </a:ext>
              </a:extLst>
            </p:cNvPr>
            <p:cNvSpPr/>
            <p:nvPr/>
          </p:nvSpPr>
          <p:spPr>
            <a:xfrm>
              <a:off x="2136421" y="2173421"/>
              <a:ext cx="679" cy="149"/>
            </a:xfrm>
            <a:custGeom>
              <a:avLst/>
              <a:gdLst/>
              <a:ahLst/>
              <a:cxnLst/>
              <a:rect l="l" t="t" r="r" b="b"/>
              <a:pathLst>
                <a:path w="50" h="11" extrusionOk="0">
                  <a:moveTo>
                    <a:pt x="0" y="11"/>
                  </a:moveTo>
                  <a:lnTo>
                    <a:pt x="49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3424;p73">
              <a:extLst>
                <a:ext uri="{FF2B5EF4-FFF2-40B4-BE49-F238E27FC236}">
                  <a16:creationId xmlns:a16="http://schemas.microsoft.com/office/drawing/2014/main" id="{A6DCA374-8033-435D-9F70-7FCC8194FEBF}"/>
                </a:ext>
              </a:extLst>
            </p:cNvPr>
            <p:cNvSpPr/>
            <p:nvPr/>
          </p:nvSpPr>
          <p:spPr>
            <a:xfrm>
              <a:off x="2199257" y="2177317"/>
              <a:ext cx="679" cy="68"/>
            </a:xfrm>
            <a:custGeom>
              <a:avLst/>
              <a:gdLst/>
              <a:ahLst/>
              <a:cxnLst/>
              <a:rect l="l" t="t" r="r" b="b"/>
              <a:pathLst>
                <a:path w="50" h="5" extrusionOk="0">
                  <a:moveTo>
                    <a:pt x="49" y="4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3425;p73">
              <a:extLst>
                <a:ext uri="{FF2B5EF4-FFF2-40B4-BE49-F238E27FC236}">
                  <a16:creationId xmlns:a16="http://schemas.microsoft.com/office/drawing/2014/main" id="{C23AC89E-6A01-4878-89A3-5A410F5A5669}"/>
                </a:ext>
              </a:extLst>
            </p:cNvPr>
            <p:cNvSpPr/>
            <p:nvPr/>
          </p:nvSpPr>
          <p:spPr>
            <a:xfrm>
              <a:off x="2187852" y="2177562"/>
              <a:ext cx="394" cy="14"/>
            </a:xfrm>
            <a:custGeom>
              <a:avLst/>
              <a:gdLst/>
              <a:ahLst/>
              <a:cxnLst/>
              <a:rect l="l" t="t" r="r" b="b"/>
              <a:pathLst>
                <a:path w="29" h="1" extrusionOk="0">
                  <a:moveTo>
                    <a:pt x="28" y="0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3426;p73">
              <a:extLst>
                <a:ext uri="{FF2B5EF4-FFF2-40B4-BE49-F238E27FC236}">
                  <a16:creationId xmlns:a16="http://schemas.microsoft.com/office/drawing/2014/main" id="{B8EE18D9-9D86-4121-8B70-7DEF7E8E77AC}"/>
                </a:ext>
              </a:extLst>
            </p:cNvPr>
            <p:cNvSpPr/>
            <p:nvPr/>
          </p:nvSpPr>
          <p:spPr>
            <a:xfrm>
              <a:off x="2187323" y="2177602"/>
              <a:ext cx="299" cy="14"/>
            </a:xfrm>
            <a:custGeom>
              <a:avLst/>
              <a:gdLst/>
              <a:ahLst/>
              <a:cxnLst/>
              <a:rect l="l" t="t" r="r" b="b"/>
              <a:pathLst>
                <a:path w="22" h="1" extrusionOk="0">
                  <a:moveTo>
                    <a:pt x="22" y="1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3427;p73">
              <a:extLst>
                <a:ext uri="{FF2B5EF4-FFF2-40B4-BE49-F238E27FC236}">
                  <a16:creationId xmlns:a16="http://schemas.microsoft.com/office/drawing/2014/main" id="{6661B1DC-2A7C-4C04-AEEB-86CE0721A0FA}"/>
                </a:ext>
              </a:extLst>
            </p:cNvPr>
            <p:cNvSpPr/>
            <p:nvPr/>
          </p:nvSpPr>
          <p:spPr>
            <a:xfrm>
              <a:off x="2186847" y="2177602"/>
              <a:ext cx="258" cy="14"/>
            </a:xfrm>
            <a:custGeom>
              <a:avLst/>
              <a:gdLst/>
              <a:ahLst/>
              <a:cxnLst/>
              <a:rect l="l" t="t" r="r" b="b"/>
              <a:pathLst>
                <a:path w="19" h="1" extrusionOk="0">
                  <a:moveTo>
                    <a:pt x="18" y="1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3428;p73">
              <a:extLst>
                <a:ext uri="{FF2B5EF4-FFF2-40B4-BE49-F238E27FC236}">
                  <a16:creationId xmlns:a16="http://schemas.microsoft.com/office/drawing/2014/main" id="{F88E8FF5-E77D-4605-A4BD-3F2FED982ECE}"/>
                </a:ext>
              </a:extLst>
            </p:cNvPr>
            <p:cNvSpPr/>
            <p:nvPr/>
          </p:nvSpPr>
          <p:spPr>
            <a:xfrm>
              <a:off x="2200832" y="2177467"/>
              <a:ext cx="475" cy="109"/>
            </a:xfrm>
            <a:custGeom>
              <a:avLst/>
              <a:gdLst/>
              <a:ahLst/>
              <a:cxnLst/>
              <a:rect l="l" t="t" r="r" b="b"/>
              <a:pathLst>
                <a:path w="35" h="8" extrusionOk="0">
                  <a:moveTo>
                    <a:pt x="35" y="7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3429;p73">
              <a:extLst>
                <a:ext uri="{FF2B5EF4-FFF2-40B4-BE49-F238E27FC236}">
                  <a16:creationId xmlns:a16="http://schemas.microsoft.com/office/drawing/2014/main" id="{9CB0E49D-B4EF-4D07-8B62-F90E8EC5C477}"/>
                </a:ext>
              </a:extLst>
            </p:cNvPr>
            <p:cNvSpPr/>
            <p:nvPr/>
          </p:nvSpPr>
          <p:spPr>
            <a:xfrm>
              <a:off x="2186372" y="2177657"/>
              <a:ext cx="353" cy="14"/>
            </a:xfrm>
            <a:custGeom>
              <a:avLst/>
              <a:gdLst/>
              <a:ahLst/>
              <a:cxnLst/>
              <a:rect l="l" t="t" r="r" b="b"/>
              <a:pathLst>
                <a:path w="26" h="1" extrusionOk="0">
                  <a:moveTo>
                    <a:pt x="25" y="0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3430;p73">
              <a:extLst>
                <a:ext uri="{FF2B5EF4-FFF2-40B4-BE49-F238E27FC236}">
                  <a16:creationId xmlns:a16="http://schemas.microsoft.com/office/drawing/2014/main" id="{1E2477FE-624F-4146-BFE6-907A32E525B8}"/>
                </a:ext>
              </a:extLst>
            </p:cNvPr>
            <p:cNvSpPr/>
            <p:nvPr/>
          </p:nvSpPr>
          <p:spPr>
            <a:xfrm>
              <a:off x="2192075" y="2177317"/>
              <a:ext cx="489" cy="14"/>
            </a:xfrm>
            <a:custGeom>
              <a:avLst/>
              <a:gdLst/>
              <a:ahLst/>
              <a:cxnLst/>
              <a:rect l="l" t="t" r="r" b="b"/>
              <a:pathLst>
                <a:path w="36" h="1" extrusionOk="0">
                  <a:moveTo>
                    <a:pt x="36" y="1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3431;p73">
              <a:extLst>
                <a:ext uri="{FF2B5EF4-FFF2-40B4-BE49-F238E27FC236}">
                  <a16:creationId xmlns:a16="http://schemas.microsoft.com/office/drawing/2014/main" id="{7BFC6BC3-F63C-4BB1-89FD-AFCD829B245A}"/>
                </a:ext>
              </a:extLst>
            </p:cNvPr>
            <p:cNvSpPr/>
            <p:nvPr/>
          </p:nvSpPr>
          <p:spPr>
            <a:xfrm>
              <a:off x="2191219" y="2177372"/>
              <a:ext cx="394" cy="14"/>
            </a:xfrm>
            <a:custGeom>
              <a:avLst/>
              <a:gdLst/>
              <a:ahLst/>
              <a:cxnLst/>
              <a:rect l="l" t="t" r="r" b="b"/>
              <a:pathLst>
                <a:path w="29" h="1" extrusionOk="0">
                  <a:moveTo>
                    <a:pt x="29" y="0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3432;p73">
              <a:extLst>
                <a:ext uri="{FF2B5EF4-FFF2-40B4-BE49-F238E27FC236}">
                  <a16:creationId xmlns:a16="http://schemas.microsoft.com/office/drawing/2014/main" id="{9251574A-DDE5-45D1-B966-AD329E51B5D1}"/>
                </a:ext>
              </a:extLst>
            </p:cNvPr>
            <p:cNvSpPr/>
            <p:nvPr/>
          </p:nvSpPr>
          <p:spPr>
            <a:xfrm>
              <a:off x="2190513" y="2177412"/>
              <a:ext cx="394" cy="14"/>
            </a:xfrm>
            <a:custGeom>
              <a:avLst/>
              <a:gdLst/>
              <a:ahLst/>
              <a:cxnLst/>
              <a:rect l="l" t="t" r="r" b="b"/>
              <a:pathLst>
                <a:path w="29" h="1" extrusionOk="0">
                  <a:moveTo>
                    <a:pt x="28" y="1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3433;p73">
              <a:extLst>
                <a:ext uri="{FF2B5EF4-FFF2-40B4-BE49-F238E27FC236}">
                  <a16:creationId xmlns:a16="http://schemas.microsoft.com/office/drawing/2014/main" id="{3E594BF1-68F5-4E66-9DC8-26269E727EDA}"/>
                </a:ext>
              </a:extLst>
            </p:cNvPr>
            <p:cNvSpPr/>
            <p:nvPr/>
          </p:nvSpPr>
          <p:spPr>
            <a:xfrm>
              <a:off x="2189223" y="2177467"/>
              <a:ext cx="353" cy="14"/>
            </a:xfrm>
            <a:custGeom>
              <a:avLst/>
              <a:gdLst/>
              <a:ahLst/>
              <a:cxnLst/>
              <a:rect l="l" t="t" r="r" b="b"/>
              <a:pathLst>
                <a:path w="26" h="1" extrusionOk="0">
                  <a:moveTo>
                    <a:pt x="25" y="0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3434;p73">
              <a:extLst>
                <a:ext uri="{FF2B5EF4-FFF2-40B4-BE49-F238E27FC236}">
                  <a16:creationId xmlns:a16="http://schemas.microsoft.com/office/drawing/2014/main" id="{0FB26490-24E7-42EF-9930-2ABC5230E872}"/>
                </a:ext>
              </a:extLst>
            </p:cNvPr>
            <p:cNvSpPr/>
            <p:nvPr/>
          </p:nvSpPr>
          <p:spPr>
            <a:xfrm>
              <a:off x="2188558" y="2177507"/>
              <a:ext cx="394" cy="14"/>
            </a:xfrm>
            <a:custGeom>
              <a:avLst/>
              <a:gdLst/>
              <a:ahLst/>
              <a:cxnLst/>
              <a:rect l="l" t="t" r="r" b="b"/>
              <a:pathLst>
                <a:path w="29" h="1" extrusionOk="0">
                  <a:moveTo>
                    <a:pt x="29" y="1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3435;p73">
              <a:extLst>
                <a:ext uri="{FF2B5EF4-FFF2-40B4-BE49-F238E27FC236}">
                  <a16:creationId xmlns:a16="http://schemas.microsoft.com/office/drawing/2014/main" id="{06966EDA-42A2-4E62-997F-F46E4E2FBA37}"/>
                </a:ext>
              </a:extLst>
            </p:cNvPr>
            <p:cNvSpPr/>
            <p:nvPr/>
          </p:nvSpPr>
          <p:spPr>
            <a:xfrm>
              <a:off x="2189889" y="2177412"/>
              <a:ext cx="394" cy="14"/>
            </a:xfrm>
            <a:custGeom>
              <a:avLst/>
              <a:gdLst/>
              <a:ahLst/>
              <a:cxnLst/>
              <a:rect l="l" t="t" r="r" b="b"/>
              <a:pathLst>
                <a:path w="29" h="1" extrusionOk="0">
                  <a:moveTo>
                    <a:pt x="29" y="1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3436;p73">
              <a:extLst>
                <a:ext uri="{FF2B5EF4-FFF2-40B4-BE49-F238E27FC236}">
                  <a16:creationId xmlns:a16="http://schemas.microsoft.com/office/drawing/2014/main" id="{6FECA2B4-08E4-4BAD-8662-5ACB5B8924AE}"/>
                </a:ext>
              </a:extLst>
            </p:cNvPr>
            <p:cNvSpPr/>
            <p:nvPr/>
          </p:nvSpPr>
          <p:spPr>
            <a:xfrm>
              <a:off x="2194695" y="217727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3437;p73">
              <a:extLst>
                <a:ext uri="{FF2B5EF4-FFF2-40B4-BE49-F238E27FC236}">
                  <a16:creationId xmlns:a16="http://schemas.microsoft.com/office/drawing/2014/main" id="{5A2B9EFC-12DC-4141-B144-06381B6869EE}"/>
                </a:ext>
              </a:extLst>
            </p:cNvPr>
            <p:cNvSpPr/>
            <p:nvPr/>
          </p:nvSpPr>
          <p:spPr>
            <a:xfrm>
              <a:off x="2195971" y="217722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3438;p73">
              <a:extLst>
                <a:ext uri="{FF2B5EF4-FFF2-40B4-BE49-F238E27FC236}">
                  <a16:creationId xmlns:a16="http://schemas.microsoft.com/office/drawing/2014/main" id="{D1816264-C337-417A-9B4C-0A92BF7FE6E9}"/>
                </a:ext>
              </a:extLst>
            </p:cNvPr>
            <p:cNvSpPr/>
            <p:nvPr/>
          </p:nvSpPr>
          <p:spPr>
            <a:xfrm>
              <a:off x="2201973" y="2177697"/>
              <a:ext cx="339" cy="163"/>
            </a:xfrm>
            <a:custGeom>
              <a:avLst/>
              <a:gdLst/>
              <a:ahLst/>
              <a:cxnLst/>
              <a:rect l="l" t="t" r="r" b="b"/>
              <a:pathLst>
                <a:path w="25" h="12" extrusionOk="0">
                  <a:moveTo>
                    <a:pt x="25" y="11"/>
                  </a:moveTo>
                  <a:cubicBezTo>
                    <a:pt x="18" y="8"/>
                    <a:pt x="7" y="4"/>
                    <a:pt x="0" y="1"/>
                  </a:cubicBezTo>
                  <a:cubicBezTo>
                    <a:pt x="7" y="4"/>
                    <a:pt x="18" y="8"/>
                    <a:pt x="25" y="1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3439;p73">
              <a:extLst>
                <a:ext uri="{FF2B5EF4-FFF2-40B4-BE49-F238E27FC236}">
                  <a16:creationId xmlns:a16="http://schemas.microsoft.com/office/drawing/2014/main" id="{766F98B0-B836-436E-8414-6D233DC69378}"/>
                </a:ext>
              </a:extLst>
            </p:cNvPr>
            <p:cNvSpPr/>
            <p:nvPr/>
          </p:nvSpPr>
          <p:spPr>
            <a:xfrm>
              <a:off x="2201402" y="2177562"/>
              <a:ext cx="489" cy="109"/>
            </a:xfrm>
            <a:custGeom>
              <a:avLst/>
              <a:gdLst/>
              <a:ahLst/>
              <a:cxnLst/>
              <a:rect l="l" t="t" r="r" b="b"/>
              <a:pathLst>
                <a:path w="36" h="8" extrusionOk="0">
                  <a:moveTo>
                    <a:pt x="35" y="7"/>
                  </a:moveTo>
                  <a:cubicBezTo>
                    <a:pt x="25" y="7"/>
                    <a:pt x="14" y="4"/>
                    <a:pt x="0" y="0"/>
                  </a:cubicBezTo>
                  <a:cubicBezTo>
                    <a:pt x="14" y="4"/>
                    <a:pt x="25" y="7"/>
                    <a:pt x="35" y="7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3440;p73">
              <a:extLst>
                <a:ext uri="{FF2B5EF4-FFF2-40B4-BE49-F238E27FC236}">
                  <a16:creationId xmlns:a16="http://schemas.microsoft.com/office/drawing/2014/main" id="{75E01377-13F0-44EA-B68D-E5FEB6772055}"/>
                </a:ext>
              </a:extLst>
            </p:cNvPr>
            <p:cNvSpPr/>
            <p:nvPr/>
          </p:nvSpPr>
          <p:spPr>
            <a:xfrm>
              <a:off x="2207865" y="2106307"/>
              <a:ext cx="83624" cy="72463"/>
            </a:xfrm>
            <a:custGeom>
              <a:avLst/>
              <a:gdLst/>
              <a:ahLst/>
              <a:cxnLst/>
              <a:rect l="l" t="t" r="r" b="b"/>
              <a:pathLst>
                <a:path w="6159" h="5337" extrusionOk="0">
                  <a:moveTo>
                    <a:pt x="4380" y="0"/>
                  </a:moveTo>
                  <a:cubicBezTo>
                    <a:pt x="4366" y="7"/>
                    <a:pt x="4352" y="14"/>
                    <a:pt x="4334" y="21"/>
                  </a:cubicBezTo>
                  <a:lnTo>
                    <a:pt x="4327" y="25"/>
                  </a:lnTo>
                  <a:cubicBezTo>
                    <a:pt x="4310" y="32"/>
                    <a:pt x="4296" y="39"/>
                    <a:pt x="4278" y="42"/>
                  </a:cubicBezTo>
                  <a:lnTo>
                    <a:pt x="4264" y="46"/>
                  </a:lnTo>
                  <a:cubicBezTo>
                    <a:pt x="4247" y="53"/>
                    <a:pt x="4229" y="56"/>
                    <a:pt x="4208" y="60"/>
                  </a:cubicBezTo>
                  <a:lnTo>
                    <a:pt x="4194" y="60"/>
                  </a:lnTo>
                  <a:cubicBezTo>
                    <a:pt x="4177" y="63"/>
                    <a:pt x="4156" y="67"/>
                    <a:pt x="4135" y="70"/>
                  </a:cubicBezTo>
                  <a:lnTo>
                    <a:pt x="4121" y="70"/>
                  </a:lnTo>
                  <a:lnTo>
                    <a:pt x="4065" y="74"/>
                  </a:lnTo>
                  <a:lnTo>
                    <a:pt x="4044" y="74"/>
                  </a:lnTo>
                  <a:lnTo>
                    <a:pt x="3981" y="77"/>
                  </a:lnTo>
                  <a:lnTo>
                    <a:pt x="3722" y="77"/>
                  </a:lnTo>
                  <a:cubicBezTo>
                    <a:pt x="3718" y="76"/>
                    <a:pt x="3715" y="76"/>
                    <a:pt x="3712" y="76"/>
                  </a:cubicBezTo>
                  <a:cubicBezTo>
                    <a:pt x="3705" y="76"/>
                    <a:pt x="3698" y="78"/>
                    <a:pt x="3694" y="81"/>
                  </a:cubicBezTo>
                  <a:cubicBezTo>
                    <a:pt x="3687" y="112"/>
                    <a:pt x="3683" y="147"/>
                    <a:pt x="3687" y="179"/>
                  </a:cubicBezTo>
                  <a:cubicBezTo>
                    <a:pt x="3694" y="259"/>
                    <a:pt x="3697" y="361"/>
                    <a:pt x="3616" y="427"/>
                  </a:cubicBezTo>
                  <a:cubicBezTo>
                    <a:pt x="3546" y="480"/>
                    <a:pt x="3515" y="550"/>
                    <a:pt x="3518" y="585"/>
                  </a:cubicBezTo>
                  <a:cubicBezTo>
                    <a:pt x="3518" y="595"/>
                    <a:pt x="3522" y="602"/>
                    <a:pt x="3532" y="606"/>
                  </a:cubicBezTo>
                  <a:cubicBezTo>
                    <a:pt x="3634" y="658"/>
                    <a:pt x="3613" y="830"/>
                    <a:pt x="3574" y="1037"/>
                  </a:cubicBezTo>
                  <a:lnTo>
                    <a:pt x="3567" y="1079"/>
                  </a:lnTo>
                  <a:cubicBezTo>
                    <a:pt x="3557" y="1142"/>
                    <a:pt x="3546" y="1208"/>
                    <a:pt x="3543" y="1271"/>
                  </a:cubicBezTo>
                  <a:cubicBezTo>
                    <a:pt x="3543" y="1348"/>
                    <a:pt x="3504" y="1450"/>
                    <a:pt x="3466" y="1548"/>
                  </a:cubicBezTo>
                  <a:cubicBezTo>
                    <a:pt x="3438" y="1611"/>
                    <a:pt x="3417" y="1670"/>
                    <a:pt x="3406" y="1737"/>
                  </a:cubicBezTo>
                  <a:cubicBezTo>
                    <a:pt x="3445" y="1782"/>
                    <a:pt x="3480" y="1831"/>
                    <a:pt x="3508" y="1887"/>
                  </a:cubicBezTo>
                  <a:cubicBezTo>
                    <a:pt x="3571" y="1989"/>
                    <a:pt x="3655" y="2132"/>
                    <a:pt x="3739" y="2153"/>
                  </a:cubicBezTo>
                  <a:cubicBezTo>
                    <a:pt x="3755" y="2158"/>
                    <a:pt x="3770" y="2160"/>
                    <a:pt x="3784" y="2160"/>
                  </a:cubicBezTo>
                  <a:cubicBezTo>
                    <a:pt x="3848" y="2160"/>
                    <a:pt x="3901" y="2121"/>
                    <a:pt x="3953" y="2087"/>
                  </a:cubicBezTo>
                  <a:cubicBezTo>
                    <a:pt x="3988" y="2055"/>
                    <a:pt x="4033" y="2038"/>
                    <a:pt x="4082" y="2031"/>
                  </a:cubicBezTo>
                  <a:cubicBezTo>
                    <a:pt x="4222" y="2031"/>
                    <a:pt x="4222" y="2248"/>
                    <a:pt x="4222" y="2486"/>
                  </a:cubicBezTo>
                  <a:cubicBezTo>
                    <a:pt x="4226" y="2598"/>
                    <a:pt x="4180" y="2706"/>
                    <a:pt x="4096" y="2780"/>
                  </a:cubicBezTo>
                  <a:lnTo>
                    <a:pt x="4089" y="2783"/>
                  </a:lnTo>
                  <a:lnTo>
                    <a:pt x="4082" y="2787"/>
                  </a:lnTo>
                  <a:lnTo>
                    <a:pt x="4072" y="2790"/>
                  </a:lnTo>
                  <a:lnTo>
                    <a:pt x="4065" y="2790"/>
                  </a:lnTo>
                  <a:lnTo>
                    <a:pt x="4054" y="2797"/>
                  </a:lnTo>
                  <a:lnTo>
                    <a:pt x="4044" y="2797"/>
                  </a:lnTo>
                  <a:lnTo>
                    <a:pt x="4030" y="2804"/>
                  </a:lnTo>
                  <a:lnTo>
                    <a:pt x="4019" y="2804"/>
                  </a:lnTo>
                  <a:lnTo>
                    <a:pt x="3995" y="2811"/>
                  </a:lnTo>
                  <a:lnTo>
                    <a:pt x="3984" y="2811"/>
                  </a:lnTo>
                  <a:lnTo>
                    <a:pt x="3960" y="2818"/>
                  </a:lnTo>
                  <a:lnTo>
                    <a:pt x="3946" y="2822"/>
                  </a:lnTo>
                  <a:lnTo>
                    <a:pt x="3921" y="2826"/>
                  </a:lnTo>
                  <a:lnTo>
                    <a:pt x="3907" y="2826"/>
                  </a:lnTo>
                  <a:lnTo>
                    <a:pt x="3883" y="2829"/>
                  </a:lnTo>
                  <a:lnTo>
                    <a:pt x="3788" y="2829"/>
                  </a:lnTo>
                  <a:lnTo>
                    <a:pt x="3764" y="2826"/>
                  </a:lnTo>
                  <a:lnTo>
                    <a:pt x="3753" y="2826"/>
                  </a:lnTo>
                  <a:cubicBezTo>
                    <a:pt x="3743" y="2826"/>
                    <a:pt x="3732" y="2822"/>
                    <a:pt x="3722" y="2818"/>
                  </a:cubicBezTo>
                  <a:cubicBezTo>
                    <a:pt x="3711" y="2815"/>
                    <a:pt x="3701" y="2811"/>
                    <a:pt x="3694" y="2808"/>
                  </a:cubicBezTo>
                  <a:lnTo>
                    <a:pt x="3683" y="2804"/>
                  </a:lnTo>
                  <a:lnTo>
                    <a:pt x="3662" y="2794"/>
                  </a:lnTo>
                  <a:lnTo>
                    <a:pt x="3655" y="2790"/>
                  </a:lnTo>
                  <a:cubicBezTo>
                    <a:pt x="3645" y="2787"/>
                    <a:pt x="3638" y="2780"/>
                    <a:pt x="3631" y="2773"/>
                  </a:cubicBezTo>
                  <a:cubicBezTo>
                    <a:pt x="3490" y="2661"/>
                    <a:pt x="3392" y="2388"/>
                    <a:pt x="3385" y="2269"/>
                  </a:cubicBezTo>
                  <a:cubicBezTo>
                    <a:pt x="3368" y="2255"/>
                    <a:pt x="3298" y="2230"/>
                    <a:pt x="3039" y="2230"/>
                  </a:cubicBezTo>
                  <a:cubicBezTo>
                    <a:pt x="2923" y="2230"/>
                    <a:pt x="2808" y="2111"/>
                    <a:pt x="2689" y="1880"/>
                  </a:cubicBezTo>
                  <a:cubicBezTo>
                    <a:pt x="2657" y="1891"/>
                    <a:pt x="2633" y="1915"/>
                    <a:pt x="2619" y="1947"/>
                  </a:cubicBezTo>
                  <a:cubicBezTo>
                    <a:pt x="2619" y="2087"/>
                    <a:pt x="2451" y="2087"/>
                    <a:pt x="2314" y="2087"/>
                  </a:cubicBezTo>
                  <a:cubicBezTo>
                    <a:pt x="2244" y="2087"/>
                    <a:pt x="2164" y="2045"/>
                    <a:pt x="2076" y="2003"/>
                  </a:cubicBezTo>
                  <a:cubicBezTo>
                    <a:pt x="2025" y="1977"/>
                    <a:pt x="1928" y="1931"/>
                    <a:pt x="1892" y="1931"/>
                  </a:cubicBezTo>
                  <a:cubicBezTo>
                    <a:pt x="1889" y="1931"/>
                    <a:pt x="1886" y="1932"/>
                    <a:pt x="1884" y="1933"/>
                  </a:cubicBezTo>
                  <a:cubicBezTo>
                    <a:pt x="1863" y="1942"/>
                    <a:pt x="1842" y="1947"/>
                    <a:pt x="1822" y="1947"/>
                  </a:cubicBezTo>
                  <a:cubicBezTo>
                    <a:pt x="1790" y="1947"/>
                    <a:pt x="1759" y="1935"/>
                    <a:pt x="1733" y="1912"/>
                  </a:cubicBezTo>
                  <a:cubicBezTo>
                    <a:pt x="1653" y="1838"/>
                    <a:pt x="1611" y="1733"/>
                    <a:pt x="1614" y="1625"/>
                  </a:cubicBezTo>
                  <a:lnTo>
                    <a:pt x="1614" y="1625"/>
                  </a:lnTo>
                  <a:cubicBezTo>
                    <a:pt x="1530" y="1632"/>
                    <a:pt x="1449" y="1656"/>
                    <a:pt x="1372" y="1691"/>
                  </a:cubicBezTo>
                  <a:cubicBezTo>
                    <a:pt x="1353" y="1701"/>
                    <a:pt x="1331" y="1706"/>
                    <a:pt x="1309" y="1706"/>
                  </a:cubicBezTo>
                  <a:cubicBezTo>
                    <a:pt x="1291" y="1706"/>
                    <a:pt x="1273" y="1703"/>
                    <a:pt x="1257" y="1695"/>
                  </a:cubicBezTo>
                  <a:cubicBezTo>
                    <a:pt x="1183" y="1663"/>
                    <a:pt x="1148" y="1572"/>
                    <a:pt x="1138" y="1537"/>
                  </a:cubicBezTo>
                  <a:lnTo>
                    <a:pt x="1131" y="1530"/>
                  </a:lnTo>
                  <a:lnTo>
                    <a:pt x="1131" y="1527"/>
                  </a:lnTo>
                  <a:lnTo>
                    <a:pt x="1127" y="1520"/>
                  </a:lnTo>
                  <a:lnTo>
                    <a:pt x="1124" y="1513"/>
                  </a:lnTo>
                  <a:lnTo>
                    <a:pt x="1117" y="1506"/>
                  </a:lnTo>
                  <a:lnTo>
                    <a:pt x="1113" y="1499"/>
                  </a:lnTo>
                  <a:lnTo>
                    <a:pt x="1110" y="1495"/>
                  </a:lnTo>
                  <a:lnTo>
                    <a:pt x="1005" y="2486"/>
                  </a:lnTo>
                  <a:lnTo>
                    <a:pt x="830" y="2661"/>
                  </a:lnTo>
                  <a:lnTo>
                    <a:pt x="53" y="2636"/>
                  </a:lnTo>
                  <a:lnTo>
                    <a:pt x="0" y="4366"/>
                  </a:lnTo>
                  <a:lnTo>
                    <a:pt x="588" y="5168"/>
                  </a:lnTo>
                  <a:cubicBezTo>
                    <a:pt x="634" y="5157"/>
                    <a:pt x="714" y="5140"/>
                    <a:pt x="809" y="5126"/>
                  </a:cubicBezTo>
                  <a:cubicBezTo>
                    <a:pt x="990" y="5099"/>
                    <a:pt x="1194" y="5075"/>
                    <a:pt x="1349" y="5075"/>
                  </a:cubicBezTo>
                  <a:cubicBezTo>
                    <a:pt x="1437" y="5075"/>
                    <a:pt x="1509" y="5082"/>
                    <a:pt x="1555" y="5101"/>
                  </a:cubicBezTo>
                  <a:lnTo>
                    <a:pt x="1569" y="5105"/>
                  </a:lnTo>
                  <a:lnTo>
                    <a:pt x="1576" y="5108"/>
                  </a:lnTo>
                  <a:lnTo>
                    <a:pt x="1583" y="5112"/>
                  </a:lnTo>
                  <a:lnTo>
                    <a:pt x="1586" y="5115"/>
                  </a:lnTo>
                  <a:cubicBezTo>
                    <a:pt x="1590" y="5115"/>
                    <a:pt x="1593" y="5119"/>
                    <a:pt x="1593" y="5122"/>
                  </a:cubicBezTo>
                  <a:lnTo>
                    <a:pt x="1600" y="5129"/>
                  </a:lnTo>
                  <a:cubicBezTo>
                    <a:pt x="1604" y="5133"/>
                    <a:pt x="1607" y="5136"/>
                    <a:pt x="1607" y="5140"/>
                  </a:cubicBezTo>
                  <a:cubicBezTo>
                    <a:pt x="1611" y="5143"/>
                    <a:pt x="1611" y="5143"/>
                    <a:pt x="1614" y="5147"/>
                  </a:cubicBezTo>
                  <a:cubicBezTo>
                    <a:pt x="1614" y="5150"/>
                    <a:pt x="1618" y="5154"/>
                    <a:pt x="1618" y="5157"/>
                  </a:cubicBezTo>
                  <a:cubicBezTo>
                    <a:pt x="1618" y="5161"/>
                    <a:pt x="1621" y="5164"/>
                    <a:pt x="1621" y="5168"/>
                  </a:cubicBezTo>
                  <a:cubicBezTo>
                    <a:pt x="1621" y="5175"/>
                    <a:pt x="1625" y="5182"/>
                    <a:pt x="1625" y="5189"/>
                  </a:cubicBezTo>
                  <a:lnTo>
                    <a:pt x="1625" y="5192"/>
                  </a:lnTo>
                  <a:lnTo>
                    <a:pt x="1625" y="5203"/>
                  </a:lnTo>
                  <a:cubicBezTo>
                    <a:pt x="1625" y="5206"/>
                    <a:pt x="1625" y="5213"/>
                    <a:pt x="1628" y="5217"/>
                  </a:cubicBezTo>
                  <a:lnTo>
                    <a:pt x="1628" y="5220"/>
                  </a:lnTo>
                  <a:lnTo>
                    <a:pt x="1632" y="5234"/>
                  </a:lnTo>
                  <a:lnTo>
                    <a:pt x="1632" y="5238"/>
                  </a:lnTo>
                  <a:lnTo>
                    <a:pt x="1691" y="5224"/>
                  </a:lnTo>
                  <a:lnTo>
                    <a:pt x="1705" y="5224"/>
                  </a:lnTo>
                  <a:lnTo>
                    <a:pt x="1747" y="5213"/>
                  </a:lnTo>
                  <a:lnTo>
                    <a:pt x="1754" y="5213"/>
                  </a:lnTo>
                  <a:cubicBezTo>
                    <a:pt x="1772" y="5210"/>
                    <a:pt x="1786" y="5210"/>
                    <a:pt x="1800" y="5206"/>
                  </a:cubicBezTo>
                  <a:lnTo>
                    <a:pt x="1880" y="5206"/>
                  </a:lnTo>
                  <a:cubicBezTo>
                    <a:pt x="1947" y="5220"/>
                    <a:pt x="2013" y="5234"/>
                    <a:pt x="2076" y="5255"/>
                  </a:cubicBezTo>
                  <a:cubicBezTo>
                    <a:pt x="2189" y="5284"/>
                    <a:pt x="2382" y="5337"/>
                    <a:pt x="2486" y="5337"/>
                  </a:cubicBezTo>
                  <a:cubicBezTo>
                    <a:pt x="2508" y="5337"/>
                    <a:pt x="2526" y="5334"/>
                    <a:pt x="2538" y="5329"/>
                  </a:cubicBezTo>
                  <a:cubicBezTo>
                    <a:pt x="2577" y="5308"/>
                    <a:pt x="2650" y="5203"/>
                    <a:pt x="2717" y="5108"/>
                  </a:cubicBezTo>
                  <a:cubicBezTo>
                    <a:pt x="2836" y="4940"/>
                    <a:pt x="2972" y="4751"/>
                    <a:pt x="3116" y="4709"/>
                  </a:cubicBezTo>
                  <a:cubicBezTo>
                    <a:pt x="3315" y="4646"/>
                    <a:pt x="3560" y="4439"/>
                    <a:pt x="3571" y="4383"/>
                  </a:cubicBezTo>
                  <a:cubicBezTo>
                    <a:pt x="3571" y="4250"/>
                    <a:pt x="3595" y="4131"/>
                    <a:pt x="3925" y="4044"/>
                  </a:cubicBezTo>
                  <a:lnTo>
                    <a:pt x="3939" y="4044"/>
                  </a:lnTo>
                  <a:lnTo>
                    <a:pt x="4310" y="4033"/>
                  </a:lnTo>
                  <a:lnTo>
                    <a:pt x="4359" y="4033"/>
                  </a:lnTo>
                  <a:lnTo>
                    <a:pt x="4250" y="3652"/>
                  </a:lnTo>
                  <a:lnTo>
                    <a:pt x="4310" y="3631"/>
                  </a:lnTo>
                  <a:lnTo>
                    <a:pt x="4373" y="3606"/>
                  </a:lnTo>
                  <a:cubicBezTo>
                    <a:pt x="5052" y="3354"/>
                    <a:pt x="5416" y="3221"/>
                    <a:pt x="5612" y="3151"/>
                  </a:cubicBezTo>
                  <a:cubicBezTo>
                    <a:pt x="5668" y="3134"/>
                    <a:pt x="5714" y="3116"/>
                    <a:pt x="5752" y="3106"/>
                  </a:cubicBezTo>
                  <a:lnTo>
                    <a:pt x="5738" y="3081"/>
                  </a:lnTo>
                  <a:cubicBezTo>
                    <a:pt x="5692" y="2990"/>
                    <a:pt x="5664" y="2938"/>
                    <a:pt x="5678" y="2892"/>
                  </a:cubicBezTo>
                  <a:cubicBezTo>
                    <a:pt x="5685" y="2875"/>
                    <a:pt x="5696" y="2861"/>
                    <a:pt x="5710" y="2850"/>
                  </a:cubicBezTo>
                  <a:cubicBezTo>
                    <a:pt x="5738" y="2794"/>
                    <a:pt x="5770" y="2507"/>
                    <a:pt x="5770" y="2370"/>
                  </a:cubicBezTo>
                  <a:cubicBezTo>
                    <a:pt x="5770" y="2255"/>
                    <a:pt x="5899" y="2244"/>
                    <a:pt x="5976" y="2234"/>
                  </a:cubicBezTo>
                  <a:lnTo>
                    <a:pt x="5983" y="2234"/>
                  </a:lnTo>
                  <a:cubicBezTo>
                    <a:pt x="5871" y="2031"/>
                    <a:pt x="5920" y="1436"/>
                    <a:pt x="5969" y="1310"/>
                  </a:cubicBezTo>
                  <a:cubicBezTo>
                    <a:pt x="5987" y="1254"/>
                    <a:pt x="6039" y="1212"/>
                    <a:pt x="6099" y="1205"/>
                  </a:cubicBezTo>
                  <a:cubicBezTo>
                    <a:pt x="6107" y="1203"/>
                    <a:pt x="6116" y="1202"/>
                    <a:pt x="6125" y="1202"/>
                  </a:cubicBezTo>
                  <a:cubicBezTo>
                    <a:pt x="6134" y="1202"/>
                    <a:pt x="6142" y="1203"/>
                    <a:pt x="6151" y="1205"/>
                  </a:cubicBezTo>
                  <a:lnTo>
                    <a:pt x="6158" y="1205"/>
                  </a:lnTo>
                  <a:cubicBezTo>
                    <a:pt x="6141" y="1131"/>
                    <a:pt x="6116" y="1058"/>
                    <a:pt x="6085" y="988"/>
                  </a:cubicBezTo>
                  <a:lnTo>
                    <a:pt x="6081" y="981"/>
                  </a:lnTo>
                  <a:lnTo>
                    <a:pt x="6074" y="967"/>
                  </a:lnTo>
                  <a:lnTo>
                    <a:pt x="6064" y="935"/>
                  </a:lnTo>
                  <a:cubicBezTo>
                    <a:pt x="6046" y="897"/>
                    <a:pt x="6029" y="862"/>
                    <a:pt x="6011" y="827"/>
                  </a:cubicBezTo>
                  <a:lnTo>
                    <a:pt x="6008" y="816"/>
                  </a:lnTo>
                  <a:lnTo>
                    <a:pt x="6001" y="809"/>
                  </a:lnTo>
                  <a:cubicBezTo>
                    <a:pt x="5987" y="778"/>
                    <a:pt x="5969" y="750"/>
                    <a:pt x="5955" y="725"/>
                  </a:cubicBezTo>
                  <a:cubicBezTo>
                    <a:pt x="5945" y="707"/>
                    <a:pt x="5934" y="693"/>
                    <a:pt x="5927" y="679"/>
                  </a:cubicBezTo>
                  <a:lnTo>
                    <a:pt x="5924" y="676"/>
                  </a:lnTo>
                  <a:cubicBezTo>
                    <a:pt x="5878" y="620"/>
                    <a:pt x="5479" y="452"/>
                    <a:pt x="5304" y="403"/>
                  </a:cubicBezTo>
                  <a:cubicBezTo>
                    <a:pt x="5290" y="399"/>
                    <a:pt x="5276" y="396"/>
                    <a:pt x="5265" y="392"/>
                  </a:cubicBezTo>
                  <a:cubicBezTo>
                    <a:pt x="5181" y="371"/>
                    <a:pt x="5104" y="336"/>
                    <a:pt x="5031" y="294"/>
                  </a:cubicBezTo>
                  <a:cubicBezTo>
                    <a:pt x="4940" y="252"/>
                    <a:pt x="4835" y="196"/>
                    <a:pt x="4772" y="196"/>
                  </a:cubicBezTo>
                  <a:lnTo>
                    <a:pt x="4709" y="196"/>
                  </a:lnTo>
                  <a:lnTo>
                    <a:pt x="4702" y="193"/>
                  </a:lnTo>
                  <a:lnTo>
                    <a:pt x="4691" y="189"/>
                  </a:lnTo>
                  <a:lnTo>
                    <a:pt x="4681" y="186"/>
                  </a:lnTo>
                  <a:lnTo>
                    <a:pt x="4670" y="179"/>
                  </a:lnTo>
                  <a:lnTo>
                    <a:pt x="4660" y="175"/>
                  </a:lnTo>
                  <a:lnTo>
                    <a:pt x="4649" y="168"/>
                  </a:lnTo>
                  <a:lnTo>
                    <a:pt x="4635" y="165"/>
                  </a:lnTo>
                  <a:lnTo>
                    <a:pt x="4621" y="158"/>
                  </a:lnTo>
                  <a:lnTo>
                    <a:pt x="4611" y="151"/>
                  </a:lnTo>
                  <a:lnTo>
                    <a:pt x="4593" y="140"/>
                  </a:lnTo>
                  <a:lnTo>
                    <a:pt x="4579" y="133"/>
                  </a:lnTo>
                  <a:lnTo>
                    <a:pt x="4565" y="123"/>
                  </a:lnTo>
                  <a:lnTo>
                    <a:pt x="4548" y="112"/>
                  </a:lnTo>
                  <a:lnTo>
                    <a:pt x="4530" y="102"/>
                  </a:lnTo>
                  <a:lnTo>
                    <a:pt x="4513" y="91"/>
                  </a:lnTo>
                  <a:lnTo>
                    <a:pt x="4492" y="77"/>
                  </a:lnTo>
                  <a:lnTo>
                    <a:pt x="4474" y="67"/>
                  </a:lnTo>
                  <a:lnTo>
                    <a:pt x="4453" y="49"/>
                  </a:lnTo>
                  <a:lnTo>
                    <a:pt x="4432" y="35"/>
                  </a:lnTo>
                  <a:lnTo>
                    <a:pt x="4408" y="18"/>
                  </a:lnTo>
                  <a:lnTo>
                    <a:pt x="4383" y="4"/>
                  </a:lnTo>
                  <a:lnTo>
                    <a:pt x="4380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3441;p73">
              <a:extLst>
                <a:ext uri="{FF2B5EF4-FFF2-40B4-BE49-F238E27FC236}">
                  <a16:creationId xmlns:a16="http://schemas.microsoft.com/office/drawing/2014/main" id="{0B1A1DED-2100-4205-8574-0FBDB2C1835C}"/>
                </a:ext>
              </a:extLst>
            </p:cNvPr>
            <p:cNvSpPr/>
            <p:nvPr/>
          </p:nvSpPr>
          <p:spPr>
            <a:xfrm>
              <a:off x="2229915" y="217699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3442;p73">
              <a:extLst>
                <a:ext uri="{FF2B5EF4-FFF2-40B4-BE49-F238E27FC236}">
                  <a16:creationId xmlns:a16="http://schemas.microsoft.com/office/drawing/2014/main" id="{BC723B31-BD37-48A0-B1F6-04541634D3E8}"/>
                </a:ext>
              </a:extLst>
            </p:cNvPr>
            <p:cNvSpPr/>
            <p:nvPr/>
          </p:nvSpPr>
          <p:spPr>
            <a:xfrm>
              <a:off x="2229250" y="2175661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1" y="0"/>
                  </a:moveTo>
                  <a:lnTo>
                    <a:pt x="8" y="7"/>
                  </a:lnTo>
                  <a:lnTo>
                    <a:pt x="8" y="7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3443;p73">
              <a:extLst>
                <a:ext uri="{FF2B5EF4-FFF2-40B4-BE49-F238E27FC236}">
                  <a16:creationId xmlns:a16="http://schemas.microsoft.com/office/drawing/2014/main" id="{7DDC8E7C-F559-409A-B5AC-0C2A0C0F8B78}"/>
                </a:ext>
              </a:extLst>
            </p:cNvPr>
            <p:cNvSpPr/>
            <p:nvPr/>
          </p:nvSpPr>
          <p:spPr>
            <a:xfrm>
              <a:off x="2230065" y="2177412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0" y="1"/>
                  </a:move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3444;p73">
              <a:extLst>
                <a:ext uri="{FF2B5EF4-FFF2-40B4-BE49-F238E27FC236}">
                  <a16:creationId xmlns:a16="http://schemas.microsoft.com/office/drawing/2014/main" id="{7DDCFBCA-AC69-40C9-BECC-AD109FFA30C5}"/>
                </a:ext>
              </a:extLst>
            </p:cNvPr>
            <p:cNvSpPr/>
            <p:nvPr/>
          </p:nvSpPr>
          <p:spPr>
            <a:xfrm>
              <a:off x="2229494" y="2175892"/>
              <a:ext cx="95" cy="109"/>
            </a:xfrm>
            <a:custGeom>
              <a:avLst/>
              <a:gdLst/>
              <a:ahLst/>
              <a:cxnLst/>
              <a:rect l="l" t="t" r="r" b="b"/>
              <a:pathLst>
                <a:path w="7" h="8" extrusionOk="0">
                  <a:moveTo>
                    <a:pt x="0" y="1"/>
                  </a:moveTo>
                  <a:lnTo>
                    <a:pt x="7" y="8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3445;p73">
              <a:extLst>
                <a:ext uri="{FF2B5EF4-FFF2-40B4-BE49-F238E27FC236}">
                  <a16:creationId xmlns:a16="http://schemas.microsoft.com/office/drawing/2014/main" id="{A817F717-D5E5-48FE-8899-27D48869EED9}"/>
                </a:ext>
              </a:extLst>
            </p:cNvPr>
            <p:cNvSpPr/>
            <p:nvPr/>
          </p:nvSpPr>
          <p:spPr>
            <a:xfrm>
              <a:off x="2228965" y="2175566"/>
              <a:ext cx="244" cy="54"/>
            </a:xfrm>
            <a:custGeom>
              <a:avLst/>
              <a:gdLst/>
              <a:ahLst/>
              <a:cxnLst/>
              <a:rect l="l" t="t" r="r" b="b"/>
              <a:pathLst>
                <a:path w="18" h="4" extrusionOk="0">
                  <a:moveTo>
                    <a:pt x="18" y="4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3446;p73">
              <a:extLst>
                <a:ext uri="{FF2B5EF4-FFF2-40B4-BE49-F238E27FC236}">
                  <a16:creationId xmlns:a16="http://schemas.microsoft.com/office/drawing/2014/main" id="{63BDAA6F-AD48-4A52-9765-64A701C1569C}"/>
                </a:ext>
              </a:extLst>
            </p:cNvPr>
            <p:cNvSpPr/>
            <p:nvPr/>
          </p:nvSpPr>
          <p:spPr>
            <a:xfrm>
              <a:off x="2230010" y="2177181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1" y="4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3447;p73">
              <a:extLst>
                <a:ext uri="{FF2B5EF4-FFF2-40B4-BE49-F238E27FC236}">
                  <a16:creationId xmlns:a16="http://schemas.microsoft.com/office/drawing/2014/main" id="{0579BE7A-70FF-4A38-9962-CDDB2203BDE2}"/>
                </a:ext>
              </a:extLst>
            </p:cNvPr>
            <p:cNvSpPr/>
            <p:nvPr/>
          </p:nvSpPr>
          <p:spPr>
            <a:xfrm>
              <a:off x="2229915" y="217689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3448;p73">
              <a:extLst>
                <a:ext uri="{FF2B5EF4-FFF2-40B4-BE49-F238E27FC236}">
                  <a16:creationId xmlns:a16="http://schemas.microsoft.com/office/drawing/2014/main" id="{4C2EDFB5-6BF7-4E29-921C-1FC681DB1FDC}"/>
                </a:ext>
              </a:extLst>
            </p:cNvPr>
            <p:cNvSpPr/>
            <p:nvPr/>
          </p:nvSpPr>
          <p:spPr>
            <a:xfrm>
              <a:off x="2229793" y="2176353"/>
              <a:ext cx="95" cy="177"/>
            </a:xfrm>
            <a:custGeom>
              <a:avLst/>
              <a:gdLst/>
              <a:ahLst/>
              <a:cxnLst/>
              <a:rect l="l" t="t" r="r" b="b"/>
              <a:pathLst>
                <a:path w="7" h="13" extrusionOk="0">
                  <a:moveTo>
                    <a:pt x="2" y="1"/>
                  </a:moveTo>
                  <a:cubicBezTo>
                    <a:pt x="1" y="1"/>
                    <a:pt x="6" y="9"/>
                    <a:pt x="6" y="12"/>
                  </a:cubicBezTo>
                  <a:cubicBezTo>
                    <a:pt x="6" y="9"/>
                    <a:pt x="6" y="5"/>
                    <a:pt x="3" y="2"/>
                  </a:cubicBezTo>
                  <a:cubicBezTo>
                    <a:pt x="2" y="1"/>
                    <a:pt x="2" y="1"/>
                    <a:pt x="2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3449;p73">
              <a:extLst>
                <a:ext uri="{FF2B5EF4-FFF2-40B4-BE49-F238E27FC236}">
                  <a16:creationId xmlns:a16="http://schemas.microsoft.com/office/drawing/2014/main" id="{E2B74A7A-B94A-496B-A53E-C8C485ECD40D}"/>
                </a:ext>
              </a:extLst>
            </p:cNvPr>
            <p:cNvSpPr/>
            <p:nvPr/>
          </p:nvSpPr>
          <p:spPr>
            <a:xfrm>
              <a:off x="2229684" y="2176082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7" y="11"/>
                  </a:moveTo>
                  <a:cubicBezTo>
                    <a:pt x="4" y="8"/>
                    <a:pt x="4" y="4"/>
                    <a:pt x="0" y="1"/>
                  </a:cubicBezTo>
                  <a:cubicBezTo>
                    <a:pt x="4" y="4"/>
                    <a:pt x="4" y="8"/>
                    <a:pt x="7" y="1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3450;p73">
              <a:extLst>
                <a:ext uri="{FF2B5EF4-FFF2-40B4-BE49-F238E27FC236}">
                  <a16:creationId xmlns:a16="http://schemas.microsoft.com/office/drawing/2014/main" id="{018E2516-936C-4AC3-A570-96EA827F007B}"/>
                </a:ext>
              </a:extLst>
            </p:cNvPr>
            <p:cNvSpPr/>
            <p:nvPr/>
          </p:nvSpPr>
          <p:spPr>
            <a:xfrm>
              <a:off x="2218836" y="2175172"/>
              <a:ext cx="10142" cy="733"/>
            </a:xfrm>
            <a:custGeom>
              <a:avLst/>
              <a:gdLst/>
              <a:ahLst/>
              <a:cxnLst/>
              <a:rect l="l" t="t" r="r" b="b"/>
              <a:pathLst>
                <a:path w="747" h="54" extrusionOk="0">
                  <a:moveTo>
                    <a:pt x="536" y="0"/>
                  </a:moveTo>
                  <a:cubicBezTo>
                    <a:pt x="381" y="0"/>
                    <a:pt x="180" y="25"/>
                    <a:pt x="1" y="54"/>
                  </a:cubicBezTo>
                  <a:cubicBezTo>
                    <a:pt x="165" y="28"/>
                    <a:pt x="375" y="2"/>
                    <a:pt x="539" y="2"/>
                  </a:cubicBezTo>
                  <a:cubicBezTo>
                    <a:pt x="626" y="2"/>
                    <a:pt x="700" y="10"/>
                    <a:pt x="747" y="29"/>
                  </a:cubicBezTo>
                  <a:cubicBezTo>
                    <a:pt x="700" y="8"/>
                    <a:pt x="626" y="0"/>
                    <a:pt x="536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3451;p73">
              <a:extLst>
                <a:ext uri="{FF2B5EF4-FFF2-40B4-BE49-F238E27FC236}">
                  <a16:creationId xmlns:a16="http://schemas.microsoft.com/office/drawing/2014/main" id="{6409092B-B71E-4DB1-811D-92B62704C9C7}"/>
                </a:ext>
              </a:extLst>
            </p:cNvPr>
            <p:cNvSpPr/>
            <p:nvPr/>
          </p:nvSpPr>
          <p:spPr>
            <a:xfrm>
              <a:off x="2261483" y="2161065"/>
              <a:ext cx="5051" cy="149"/>
            </a:xfrm>
            <a:custGeom>
              <a:avLst/>
              <a:gdLst/>
              <a:ahLst/>
              <a:cxnLst/>
              <a:rect l="l" t="t" r="r" b="b"/>
              <a:pathLst>
                <a:path w="372" h="11" extrusionOk="0">
                  <a:moveTo>
                    <a:pt x="0" y="11"/>
                  </a:moveTo>
                  <a:lnTo>
                    <a:pt x="371" y="0"/>
                  </a:lnTo>
                  <a:lnTo>
                    <a:pt x="371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3452;p73">
              <a:extLst>
                <a:ext uri="{FF2B5EF4-FFF2-40B4-BE49-F238E27FC236}">
                  <a16:creationId xmlns:a16="http://schemas.microsoft.com/office/drawing/2014/main" id="{228639C3-AF66-4E60-B488-AF8295777C7A}"/>
                </a:ext>
              </a:extLst>
            </p:cNvPr>
            <p:cNvSpPr/>
            <p:nvPr/>
          </p:nvSpPr>
          <p:spPr>
            <a:xfrm>
              <a:off x="2231816" y="2177032"/>
              <a:ext cx="584" cy="109"/>
            </a:xfrm>
            <a:custGeom>
              <a:avLst/>
              <a:gdLst/>
              <a:ahLst/>
              <a:cxnLst/>
              <a:rect l="l" t="t" r="r" b="b"/>
              <a:pathLst>
                <a:path w="43" h="8" extrusionOk="0">
                  <a:moveTo>
                    <a:pt x="1" y="8"/>
                  </a:moveTo>
                  <a:cubicBezTo>
                    <a:pt x="15" y="4"/>
                    <a:pt x="32" y="4"/>
                    <a:pt x="43" y="1"/>
                  </a:cubicBezTo>
                  <a:cubicBezTo>
                    <a:pt x="32" y="4"/>
                    <a:pt x="15" y="4"/>
                    <a:pt x="1" y="8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3453;p73">
              <a:extLst>
                <a:ext uri="{FF2B5EF4-FFF2-40B4-BE49-F238E27FC236}">
                  <a16:creationId xmlns:a16="http://schemas.microsoft.com/office/drawing/2014/main" id="{E2A7876A-36BC-4EB0-B514-491C7D1E57B7}"/>
                </a:ext>
              </a:extLst>
            </p:cNvPr>
            <p:cNvSpPr/>
            <p:nvPr/>
          </p:nvSpPr>
          <p:spPr>
            <a:xfrm>
              <a:off x="2231056" y="2177127"/>
              <a:ext cx="638" cy="109"/>
            </a:xfrm>
            <a:custGeom>
              <a:avLst/>
              <a:gdLst/>
              <a:ahLst/>
              <a:cxnLst/>
              <a:rect l="l" t="t" r="r" b="b"/>
              <a:pathLst>
                <a:path w="47" h="8" extrusionOk="0">
                  <a:moveTo>
                    <a:pt x="1" y="8"/>
                  </a:moveTo>
                  <a:lnTo>
                    <a:pt x="46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3454;p73">
              <a:extLst>
                <a:ext uri="{FF2B5EF4-FFF2-40B4-BE49-F238E27FC236}">
                  <a16:creationId xmlns:a16="http://schemas.microsoft.com/office/drawing/2014/main" id="{69265FD1-2171-4CD3-AA1D-9E9D5CB449AC}"/>
                </a:ext>
              </a:extLst>
            </p:cNvPr>
            <p:cNvSpPr/>
            <p:nvPr/>
          </p:nvSpPr>
          <p:spPr>
            <a:xfrm>
              <a:off x="2230105" y="2177277"/>
              <a:ext cx="774" cy="204"/>
            </a:xfrm>
            <a:custGeom>
              <a:avLst/>
              <a:gdLst/>
              <a:ahLst/>
              <a:cxnLst/>
              <a:rect l="l" t="t" r="r" b="b"/>
              <a:pathLst>
                <a:path w="57" h="15" extrusionOk="0">
                  <a:moveTo>
                    <a:pt x="57" y="0"/>
                  </a:moveTo>
                  <a:lnTo>
                    <a:pt x="1" y="14"/>
                  </a:lnTo>
                  <a:lnTo>
                    <a:pt x="1" y="1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3455;p73">
              <a:extLst>
                <a:ext uri="{FF2B5EF4-FFF2-40B4-BE49-F238E27FC236}">
                  <a16:creationId xmlns:a16="http://schemas.microsoft.com/office/drawing/2014/main" id="{8F7CB74A-170D-445B-AEE8-205D3DF76FE1}"/>
                </a:ext>
              </a:extLst>
            </p:cNvPr>
            <p:cNvSpPr/>
            <p:nvPr/>
          </p:nvSpPr>
          <p:spPr>
            <a:xfrm>
              <a:off x="2232536" y="2177032"/>
              <a:ext cx="489" cy="14"/>
            </a:xfrm>
            <a:custGeom>
              <a:avLst/>
              <a:gdLst/>
              <a:ahLst/>
              <a:cxnLst/>
              <a:rect l="l" t="t" r="r" b="b"/>
              <a:pathLst>
                <a:path w="36" h="1" extrusionOk="0">
                  <a:moveTo>
                    <a:pt x="0" y="1"/>
                  </a:moveTo>
                  <a:lnTo>
                    <a:pt x="35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3456;p73">
              <a:extLst>
                <a:ext uri="{FF2B5EF4-FFF2-40B4-BE49-F238E27FC236}">
                  <a16:creationId xmlns:a16="http://schemas.microsoft.com/office/drawing/2014/main" id="{0F121994-AEA8-498E-9356-C777BEE8023B}"/>
                </a:ext>
              </a:extLst>
            </p:cNvPr>
            <p:cNvSpPr/>
            <p:nvPr/>
          </p:nvSpPr>
          <p:spPr>
            <a:xfrm>
              <a:off x="2233106" y="2176991"/>
              <a:ext cx="434" cy="14"/>
            </a:xfrm>
            <a:custGeom>
              <a:avLst/>
              <a:gdLst/>
              <a:ahLst/>
              <a:cxnLst/>
              <a:rect l="l" t="t" r="r" b="b"/>
              <a:pathLst>
                <a:path w="32" h="1" extrusionOk="0">
                  <a:moveTo>
                    <a:pt x="0" y="0"/>
                  </a:moveTo>
                  <a:cubicBezTo>
                    <a:pt x="11" y="0"/>
                    <a:pt x="21" y="0"/>
                    <a:pt x="32" y="0"/>
                  </a:cubicBezTo>
                  <a:cubicBezTo>
                    <a:pt x="21" y="0"/>
                    <a:pt x="11" y="0"/>
                    <a:pt x="0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3457;p73">
              <a:extLst>
                <a:ext uri="{FF2B5EF4-FFF2-40B4-BE49-F238E27FC236}">
                  <a16:creationId xmlns:a16="http://schemas.microsoft.com/office/drawing/2014/main" id="{9E22FE9E-D75A-45BD-BF78-821E9520D127}"/>
                </a:ext>
              </a:extLst>
            </p:cNvPr>
            <p:cNvSpPr/>
            <p:nvPr/>
          </p:nvSpPr>
          <p:spPr>
            <a:xfrm>
              <a:off x="2258672" y="2052499"/>
              <a:ext cx="12464" cy="10170"/>
            </a:xfrm>
            <a:custGeom>
              <a:avLst/>
              <a:gdLst/>
              <a:ahLst/>
              <a:cxnLst/>
              <a:rect l="l" t="t" r="r" b="b"/>
              <a:pathLst>
                <a:path w="918" h="749" extrusionOk="0">
                  <a:moveTo>
                    <a:pt x="757" y="0"/>
                  </a:moveTo>
                  <a:lnTo>
                    <a:pt x="760" y="14"/>
                  </a:lnTo>
                  <a:lnTo>
                    <a:pt x="718" y="28"/>
                  </a:lnTo>
                  <a:lnTo>
                    <a:pt x="715" y="28"/>
                  </a:lnTo>
                  <a:cubicBezTo>
                    <a:pt x="634" y="53"/>
                    <a:pt x="589" y="70"/>
                    <a:pt x="561" y="81"/>
                  </a:cubicBezTo>
                  <a:lnTo>
                    <a:pt x="550" y="81"/>
                  </a:lnTo>
                  <a:lnTo>
                    <a:pt x="533" y="88"/>
                  </a:lnTo>
                  <a:lnTo>
                    <a:pt x="526" y="95"/>
                  </a:lnTo>
                  <a:lnTo>
                    <a:pt x="501" y="105"/>
                  </a:lnTo>
                  <a:lnTo>
                    <a:pt x="491" y="109"/>
                  </a:lnTo>
                  <a:lnTo>
                    <a:pt x="473" y="119"/>
                  </a:lnTo>
                  <a:lnTo>
                    <a:pt x="466" y="123"/>
                  </a:lnTo>
                  <a:lnTo>
                    <a:pt x="449" y="130"/>
                  </a:lnTo>
                  <a:lnTo>
                    <a:pt x="438" y="130"/>
                  </a:lnTo>
                  <a:lnTo>
                    <a:pt x="421" y="137"/>
                  </a:lnTo>
                  <a:lnTo>
                    <a:pt x="410" y="140"/>
                  </a:lnTo>
                  <a:lnTo>
                    <a:pt x="386" y="144"/>
                  </a:lnTo>
                  <a:lnTo>
                    <a:pt x="382" y="144"/>
                  </a:lnTo>
                  <a:cubicBezTo>
                    <a:pt x="372" y="144"/>
                    <a:pt x="361" y="147"/>
                    <a:pt x="347" y="147"/>
                  </a:cubicBezTo>
                  <a:lnTo>
                    <a:pt x="256" y="147"/>
                  </a:lnTo>
                  <a:cubicBezTo>
                    <a:pt x="249" y="151"/>
                    <a:pt x="242" y="158"/>
                    <a:pt x="235" y="165"/>
                  </a:cubicBezTo>
                  <a:lnTo>
                    <a:pt x="232" y="168"/>
                  </a:lnTo>
                  <a:lnTo>
                    <a:pt x="214" y="179"/>
                  </a:lnTo>
                  <a:lnTo>
                    <a:pt x="207" y="182"/>
                  </a:lnTo>
                  <a:cubicBezTo>
                    <a:pt x="200" y="186"/>
                    <a:pt x="193" y="189"/>
                    <a:pt x="186" y="193"/>
                  </a:cubicBezTo>
                  <a:cubicBezTo>
                    <a:pt x="130" y="210"/>
                    <a:pt x="113" y="371"/>
                    <a:pt x="120" y="476"/>
                  </a:cubicBezTo>
                  <a:lnTo>
                    <a:pt x="127" y="539"/>
                  </a:lnTo>
                  <a:lnTo>
                    <a:pt x="60" y="546"/>
                  </a:lnTo>
                  <a:cubicBezTo>
                    <a:pt x="43" y="550"/>
                    <a:pt x="1" y="564"/>
                    <a:pt x="1" y="638"/>
                  </a:cubicBezTo>
                  <a:lnTo>
                    <a:pt x="1" y="648"/>
                  </a:lnTo>
                  <a:lnTo>
                    <a:pt x="1" y="652"/>
                  </a:lnTo>
                  <a:lnTo>
                    <a:pt x="1" y="659"/>
                  </a:lnTo>
                  <a:lnTo>
                    <a:pt x="1" y="662"/>
                  </a:lnTo>
                  <a:lnTo>
                    <a:pt x="1" y="669"/>
                  </a:lnTo>
                  <a:lnTo>
                    <a:pt x="1" y="676"/>
                  </a:lnTo>
                  <a:cubicBezTo>
                    <a:pt x="1" y="676"/>
                    <a:pt x="1" y="680"/>
                    <a:pt x="1" y="683"/>
                  </a:cubicBezTo>
                  <a:lnTo>
                    <a:pt x="4" y="687"/>
                  </a:lnTo>
                  <a:cubicBezTo>
                    <a:pt x="4" y="690"/>
                    <a:pt x="8" y="694"/>
                    <a:pt x="8" y="697"/>
                  </a:cubicBezTo>
                  <a:lnTo>
                    <a:pt x="15" y="701"/>
                  </a:lnTo>
                  <a:lnTo>
                    <a:pt x="22" y="711"/>
                  </a:lnTo>
                  <a:lnTo>
                    <a:pt x="29" y="715"/>
                  </a:lnTo>
                  <a:lnTo>
                    <a:pt x="36" y="722"/>
                  </a:lnTo>
                  <a:lnTo>
                    <a:pt x="46" y="729"/>
                  </a:lnTo>
                  <a:lnTo>
                    <a:pt x="53" y="732"/>
                  </a:lnTo>
                  <a:lnTo>
                    <a:pt x="148" y="732"/>
                  </a:lnTo>
                  <a:lnTo>
                    <a:pt x="172" y="736"/>
                  </a:lnTo>
                  <a:lnTo>
                    <a:pt x="190" y="736"/>
                  </a:lnTo>
                  <a:lnTo>
                    <a:pt x="228" y="739"/>
                  </a:lnTo>
                  <a:cubicBezTo>
                    <a:pt x="259" y="745"/>
                    <a:pt x="287" y="749"/>
                    <a:pt x="311" y="749"/>
                  </a:cubicBezTo>
                  <a:cubicBezTo>
                    <a:pt x="354" y="749"/>
                    <a:pt x="385" y="739"/>
                    <a:pt x="403" y="722"/>
                  </a:cubicBezTo>
                  <a:cubicBezTo>
                    <a:pt x="424" y="701"/>
                    <a:pt x="435" y="673"/>
                    <a:pt x="431" y="645"/>
                  </a:cubicBezTo>
                  <a:lnTo>
                    <a:pt x="424" y="568"/>
                  </a:lnTo>
                  <a:lnTo>
                    <a:pt x="498" y="571"/>
                  </a:lnTo>
                  <a:lnTo>
                    <a:pt x="501" y="571"/>
                  </a:lnTo>
                  <a:cubicBezTo>
                    <a:pt x="531" y="572"/>
                    <a:pt x="560" y="573"/>
                    <a:pt x="590" y="573"/>
                  </a:cubicBezTo>
                  <a:cubicBezTo>
                    <a:pt x="641" y="573"/>
                    <a:pt x="693" y="571"/>
                    <a:pt x="746" y="564"/>
                  </a:cubicBezTo>
                  <a:cubicBezTo>
                    <a:pt x="890" y="546"/>
                    <a:pt x="907" y="511"/>
                    <a:pt x="907" y="511"/>
                  </a:cubicBezTo>
                  <a:cubicBezTo>
                    <a:pt x="918" y="445"/>
                    <a:pt x="890" y="347"/>
                    <a:pt x="862" y="273"/>
                  </a:cubicBezTo>
                  <a:cubicBezTo>
                    <a:pt x="848" y="238"/>
                    <a:pt x="837" y="207"/>
                    <a:pt x="827" y="189"/>
                  </a:cubicBezTo>
                  <a:lnTo>
                    <a:pt x="823" y="186"/>
                  </a:lnTo>
                  <a:lnTo>
                    <a:pt x="757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3458;p73">
              <a:extLst>
                <a:ext uri="{FF2B5EF4-FFF2-40B4-BE49-F238E27FC236}">
                  <a16:creationId xmlns:a16="http://schemas.microsoft.com/office/drawing/2014/main" id="{E74B1F02-C1CE-43B9-B3D1-5B5AC6A6046F}"/>
                </a:ext>
              </a:extLst>
            </p:cNvPr>
            <p:cNvSpPr/>
            <p:nvPr/>
          </p:nvSpPr>
          <p:spPr>
            <a:xfrm>
              <a:off x="2348080" y="1953764"/>
              <a:ext cx="75016" cy="100080"/>
            </a:xfrm>
            <a:custGeom>
              <a:avLst/>
              <a:gdLst/>
              <a:ahLst/>
              <a:cxnLst/>
              <a:rect l="l" t="t" r="r" b="b"/>
              <a:pathLst>
                <a:path w="5525" h="7371" extrusionOk="0">
                  <a:moveTo>
                    <a:pt x="5401" y="0"/>
                  </a:moveTo>
                  <a:cubicBezTo>
                    <a:pt x="5350" y="0"/>
                    <a:pt x="5302" y="31"/>
                    <a:pt x="5283" y="82"/>
                  </a:cubicBezTo>
                  <a:cubicBezTo>
                    <a:pt x="5171" y="327"/>
                    <a:pt x="4391" y="442"/>
                    <a:pt x="3999" y="449"/>
                  </a:cubicBezTo>
                  <a:cubicBezTo>
                    <a:pt x="3589" y="456"/>
                    <a:pt x="3319" y="491"/>
                    <a:pt x="3165" y="635"/>
                  </a:cubicBezTo>
                  <a:cubicBezTo>
                    <a:pt x="3096" y="702"/>
                    <a:pt x="2999" y="718"/>
                    <a:pt x="2895" y="718"/>
                  </a:cubicBezTo>
                  <a:cubicBezTo>
                    <a:pt x="2851" y="718"/>
                    <a:pt x="2807" y="715"/>
                    <a:pt x="2763" y="712"/>
                  </a:cubicBezTo>
                  <a:cubicBezTo>
                    <a:pt x="2723" y="710"/>
                    <a:pt x="2683" y="707"/>
                    <a:pt x="2644" y="707"/>
                  </a:cubicBezTo>
                  <a:cubicBezTo>
                    <a:pt x="2564" y="707"/>
                    <a:pt x="2494" y="717"/>
                    <a:pt x="2458" y="757"/>
                  </a:cubicBezTo>
                  <a:cubicBezTo>
                    <a:pt x="2369" y="862"/>
                    <a:pt x="2156" y="955"/>
                    <a:pt x="1935" y="955"/>
                  </a:cubicBezTo>
                  <a:cubicBezTo>
                    <a:pt x="1904" y="955"/>
                    <a:pt x="1873" y="954"/>
                    <a:pt x="1842" y="950"/>
                  </a:cubicBezTo>
                  <a:cubicBezTo>
                    <a:pt x="1671" y="932"/>
                    <a:pt x="1516" y="827"/>
                    <a:pt x="1443" y="670"/>
                  </a:cubicBezTo>
                  <a:cubicBezTo>
                    <a:pt x="1397" y="568"/>
                    <a:pt x="1324" y="481"/>
                    <a:pt x="1233" y="414"/>
                  </a:cubicBezTo>
                  <a:lnTo>
                    <a:pt x="1219" y="432"/>
                  </a:lnTo>
                  <a:lnTo>
                    <a:pt x="1205" y="446"/>
                  </a:lnTo>
                  <a:cubicBezTo>
                    <a:pt x="1149" y="505"/>
                    <a:pt x="1096" y="572"/>
                    <a:pt x="1051" y="638"/>
                  </a:cubicBezTo>
                  <a:lnTo>
                    <a:pt x="1054" y="645"/>
                  </a:lnTo>
                  <a:cubicBezTo>
                    <a:pt x="988" y="740"/>
                    <a:pt x="981" y="778"/>
                    <a:pt x="977" y="785"/>
                  </a:cubicBezTo>
                  <a:cubicBezTo>
                    <a:pt x="1051" y="939"/>
                    <a:pt x="1142" y="1083"/>
                    <a:pt x="1247" y="1212"/>
                  </a:cubicBezTo>
                  <a:lnTo>
                    <a:pt x="1257" y="1223"/>
                  </a:lnTo>
                  <a:cubicBezTo>
                    <a:pt x="1264" y="1233"/>
                    <a:pt x="1275" y="1240"/>
                    <a:pt x="1285" y="1247"/>
                  </a:cubicBezTo>
                  <a:cubicBezTo>
                    <a:pt x="1334" y="1275"/>
                    <a:pt x="1376" y="1310"/>
                    <a:pt x="1411" y="1356"/>
                  </a:cubicBezTo>
                  <a:lnTo>
                    <a:pt x="1460" y="1408"/>
                  </a:lnTo>
                  <a:cubicBezTo>
                    <a:pt x="1513" y="1468"/>
                    <a:pt x="1593" y="1559"/>
                    <a:pt x="1636" y="1569"/>
                  </a:cubicBezTo>
                  <a:cubicBezTo>
                    <a:pt x="1751" y="1594"/>
                    <a:pt x="2367" y="1804"/>
                    <a:pt x="2749" y="1958"/>
                  </a:cubicBezTo>
                  <a:cubicBezTo>
                    <a:pt x="3155" y="2126"/>
                    <a:pt x="3396" y="2126"/>
                    <a:pt x="3473" y="2126"/>
                  </a:cubicBezTo>
                  <a:cubicBezTo>
                    <a:pt x="3554" y="2126"/>
                    <a:pt x="3729" y="2137"/>
                    <a:pt x="3764" y="2231"/>
                  </a:cubicBezTo>
                  <a:cubicBezTo>
                    <a:pt x="3771" y="2259"/>
                    <a:pt x="3778" y="2312"/>
                    <a:pt x="3708" y="2364"/>
                  </a:cubicBezTo>
                  <a:cubicBezTo>
                    <a:pt x="3610" y="2441"/>
                    <a:pt x="2444" y="3617"/>
                    <a:pt x="2262" y="3814"/>
                  </a:cubicBezTo>
                  <a:cubicBezTo>
                    <a:pt x="2152" y="3932"/>
                    <a:pt x="2061" y="3953"/>
                    <a:pt x="1931" y="3953"/>
                  </a:cubicBezTo>
                  <a:cubicBezTo>
                    <a:pt x="1896" y="3953"/>
                    <a:pt x="1859" y="3952"/>
                    <a:pt x="1818" y="3950"/>
                  </a:cubicBezTo>
                  <a:cubicBezTo>
                    <a:pt x="1758" y="3947"/>
                    <a:pt x="1692" y="3943"/>
                    <a:pt x="1608" y="3943"/>
                  </a:cubicBezTo>
                  <a:cubicBezTo>
                    <a:pt x="1404" y="3943"/>
                    <a:pt x="1229" y="4090"/>
                    <a:pt x="1100" y="4199"/>
                  </a:cubicBezTo>
                  <a:cubicBezTo>
                    <a:pt x="1015" y="4271"/>
                    <a:pt x="954" y="4318"/>
                    <a:pt x="895" y="4318"/>
                  </a:cubicBezTo>
                  <a:cubicBezTo>
                    <a:pt x="891" y="4318"/>
                    <a:pt x="887" y="4318"/>
                    <a:pt x="883" y="4318"/>
                  </a:cubicBezTo>
                  <a:cubicBezTo>
                    <a:pt x="767" y="4325"/>
                    <a:pt x="655" y="4342"/>
                    <a:pt x="543" y="4370"/>
                  </a:cubicBezTo>
                  <a:lnTo>
                    <a:pt x="536" y="4370"/>
                  </a:lnTo>
                  <a:lnTo>
                    <a:pt x="512" y="4374"/>
                  </a:lnTo>
                  <a:lnTo>
                    <a:pt x="494" y="4377"/>
                  </a:lnTo>
                  <a:lnTo>
                    <a:pt x="487" y="4377"/>
                  </a:lnTo>
                  <a:lnTo>
                    <a:pt x="239" y="4738"/>
                  </a:lnTo>
                  <a:lnTo>
                    <a:pt x="1" y="5112"/>
                  </a:lnTo>
                  <a:lnTo>
                    <a:pt x="29" y="7034"/>
                  </a:lnTo>
                  <a:lnTo>
                    <a:pt x="239" y="7370"/>
                  </a:lnTo>
                  <a:cubicBezTo>
                    <a:pt x="400" y="7174"/>
                    <a:pt x="669" y="6901"/>
                    <a:pt x="953" y="6611"/>
                  </a:cubicBezTo>
                  <a:cubicBezTo>
                    <a:pt x="1107" y="6457"/>
                    <a:pt x="1261" y="6299"/>
                    <a:pt x="1401" y="6152"/>
                  </a:cubicBezTo>
                  <a:cubicBezTo>
                    <a:pt x="1863" y="5669"/>
                    <a:pt x="2105" y="5546"/>
                    <a:pt x="2360" y="5417"/>
                  </a:cubicBezTo>
                  <a:lnTo>
                    <a:pt x="2374" y="5413"/>
                  </a:lnTo>
                  <a:cubicBezTo>
                    <a:pt x="2626" y="5284"/>
                    <a:pt x="3277" y="4643"/>
                    <a:pt x="3708" y="4097"/>
                  </a:cubicBezTo>
                  <a:cubicBezTo>
                    <a:pt x="3967" y="3768"/>
                    <a:pt x="4289" y="3358"/>
                    <a:pt x="4328" y="3117"/>
                  </a:cubicBezTo>
                  <a:cubicBezTo>
                    <a:pt x="4370" y="2833"/>
                    <a:pt x="4650" y="2473"/>
                    <a:pt x="4832" y="2235"/>
                  </a:cubicBezTo>
                  <a:cubicBezTo>
                    <a:pt x="5028" y="1986"/>
                    <a:pt x="5336" y="1363"/>
                    <a:pt x="5329" y="1195"/>
                  </a:cubicBezTo>
                  <a:cubicBezTo>
                    <a:pt x="5325" y="1093"/>
                    <a:pt x="5364" y="943"/>
                    <a:pt x="5406" y="771"/>
                  </a:cubicBezTo>
                  <a:cubicBezTo>
                    <a:pt x="5458" y="596"/>
                    <a:pt x="5493" y="418"/>
                    <a:pt x="5514" y="236"/>
                  </a:cubicBezTo>
                  <a:cubicBezTo>
                    <a:pt x="5525" y="85"/>
                    <a:pt x="5469" y="15"/>
                    <a:pt x="5416" y="1"/>
                  </a:cubicBezTo>
                  <a:cubicBezTo>
                    <a:pt x="5411" y="0"/>
                    <a:pt x="5406" y="0"/>
                    <a:pt x="5401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3459;p73">
              <a:extLst>
                <a:ext uri="{FF2B5EF4-FFF2-40B4-BE49-F238E27FC236}">
                  <a16:creationId xmlns:a16="http://schemas.microsoft.com/office/drawing/2014/main" id="{918EAC94-7325-4FEF-B568-230281C81E7A}"/>
                </a:ext>
              </a:extLst>
            </p:cNvPr>
            <p:cNvSpPr/>
            <p:nvPr/>
          </p:nvSpPr>
          <p:spPr>
            <a:xfrm>
              <a:off x="1953274" y="1764276"/>
              <a:ext cx="85620" cy="66543"/>
            </a:xfrm>
            <a:custGeom>
              <a:avLst/>
              <a:gdLst/>
              <a:ahLst/>
              <a:cxnLst/>
              <a:rect l="l" t="t" r="r" b="b"/>
              <a:pathLst>
                <a:path w="6306" h="4901" extrusionOk="0">
                  <a:moveTo>
                    <a:pt x="3903" y="0"/>
                  </a:moveTo>
                  <a:cubicBezTo>
                    <a:pt x="3873" y="0"/>
                    <a:pt x="3846" y="8"/>
                    <a:pt x="3820" y="20"/>
                  </a:cubicBezTo>
                  <a:cubicBezTo>
                    <a:pt x="3750" y="55"/>
                    <a:pt x="3596" y="398"/>
                    <a:pt x="3491" y="626"/>
                  </a:cubicBezTo>
                  <a:cubicBezTo>
                    <a:pt x="3400" y="825"/>
                    <a:pt x="3316" y="1014"/>
                    <a:pt x="3246" y="1116"/>
                  </a:cubicBezTo>
                  <a:cubicBezTo>
                    <a:pt x="3071" y="1372"/>
                    <a:pt x="2595" y="1540"/>
                    <a:pt x="2360" y="1540"/>
                  </a:cubicBezTo>
                  <a:cubicBezTo>
                    <a:pt x="2273" y="1540"/>
                    <a:pt x="2227" y="1620"/>
                    <a:pt x="2161" y="1750"/>
                  </a:cubicBezTo>
                  <a:cubicBezTo>
                    <a:pt x="2122" y="1841"/>
                    <a:pt x="2063" y="1925"/>
                    <a:pt x="1986" y="1995"/>
                  </a:cubicBezTo>
                  <a:cubicBezTo>
                    <a:pt x="1923" y="2047"/>
                    <a:pt x="1898" y="2121"/>
                    <a:pt x="1870" y="2201"/>
                  </a:cubicBezTo>
                  <a:cubicBezTo>
                    <a:pt x="1839" y="2303"/>
                    <a:pt x="1800" y="2415"/>
                    <a:pt x="1678" y="2513"/>
                  </a:cubicBezTo>
                  <a:cubicBezTo>
                    <a:pt x="1520" y="2639"/>
                    <a:pt x="1590" y="3087"/>
                    <a:pt x="1695" y="3262"/>
                  </a:cubicBezTo>
                  <a:cubicBezTo>
                    <a:pt x="1723" y="3315"/>
                    <a:pt x="1727" y="3378"/>
                    <a:pt x="1709" y="3437"/>
                  </a:cubicBezTo>
                  <a:cubicBezTo>
                    <a:pt x="1643" y="3686"/>
                    <a:pt x="1271" y="4106"/>
                    <a:pt x="1026" y="4249"/>
                  </a:cubicBezTo>
                  <a:cubicBezTo>
                    <a:pt x="935" y="4305"/>
                    <a:pt x="858" y="4375"/>
                    <a:pt x="788" y="4456"/>
                  </a:cubicBezTo>
                  <a:cubicBezTo>
                    <a:pt x="655" y="4592"/>
                    <a:pt x="501" y="4750"/>
                    <a:pt x="200" y="4799"/>
                  </a:cubicBezTo>
                  <a:cubicBezTo>
                    <a:pt x="134" y="4813"/>
                    <a:pt x="64" y="4834"/>
                    <a:pt x="1" y="4862"/>
                  </a:cubicBezTo>
                  <a:lnTo>
                    <a:pt x="1937" y="4862"/>
                  </a:lnTo>
                  <a:lnTo>
                    <a:pt x="1972" y="4865"/>
                  </a:lnTo>
                  <a:lnTo>
                    <a:pt x="1986" y="4865"/>
                  </a:lnTo>
                  <a:lnTo>
                    <a:pt x="2017" y="4869"/>
                  </a:lnTo>
                  <a:lnTo>
                    <a:pt x="2024" y="4869"/>
                  </a:lnTo>
                  <a:lnTo>
                    <a:pt x="2056" y="4876"/>
                  </a:lnTo>
                  <a:lnTo>
                    <a:pt x="2063" y="4876"/>
                  </a:lnTo>
                  <a:lnTo>
                    <a:pt x="2087" y="4879"/>
                  </a:lnTo>
                  <a:lnTo>
                    <a:pt x="2098" y="4879"/>
                  </a:lnTo>
                  <a:lnTo>
                    <a:pt x="2115" y="4886"/>
                  </a:lnTo>
                  <a:lnTo>
                    <a:pt x="2126" y="4890"/>
                  </a:lnTo>
                  <a:lnTo>
                    <a:pt x="2143" y="4897"/>
                  </a:lnTo>
                  <a:lnTo>
                    <a:pt x="2150" y="4900"/>
                  </a:lnTo>
                  <a:cubicBezTo>
                    <a:pt x="2147" y="4823"/>
                    <a:pt x="2147" y="4753"/>
                    <a:pt x="2143" y="4694"/>
                  </a:cubicBezTo>
                  <a:cubicBezTo>
                    <a:pt x="2140" y="4473"/>
                    <a:pt x="2140" y="4403"/>
                    <a:pt x="2143" y="4379"/>
                  </a:cubicBezTo>
                  <a:cubicBezTo>
                    <a:pt x="2168" y="4281"/>
                    <a:pt x="2721" y="3955"/>
                    <a:pt x="3050" y="3766"/>
                  </a:cubicBezTo>
                  <a:cubicBezTo>
                    <a:pt x="3104" y="3742"/>
                    <a:pt x="3163" y="3728"/>
                    <a:pt x="3221" y="3728"/>
                  </a:cubicBezTo>
                  <a:cubicBezTo>
                    <a:pt x="3238" y="3728"/>
                    <a:pt x="3254" y="3729"/>
                    <a:pt x="3270" y="3731"/>
                  </a:cubicBezTo>
                  <a:cubicBezTo>
                    <a:pt x="3305" y="3731"/>
                    <a:pt x="3340" y="3731"/>
                    <a:pt x="3372" y="3724"/>
                  </a:cubicBezTo>
                  <a:lnTo>
                    <a:pt x="3372" y="3717"/>
                  </a:lnTo>
                  <a:cubicBezTo>
                    <a:pt x="3372" y="3556"/>
                    <a:pt x="3561" y="3556"/>
                    <a:pt x="3715" y="3556"/>
                  </a:cubicBezTo>
                  <a:cubicBezTo>
                    <a:pt x="3778" y="3556"/>
                    <a:pt x="3845" y="3553"/>
                    <a:pt x="3908" y="3542"/>
                  </a:cubicBezTo>
                  <a:cubicBezTo>
                    <a:pt x="4051" y="3514"/>
                    <a:pt x="4139" y="3420"/>
                    <a:pt x="4139" y="3287"/>
                  </a:cubicBezTo>
                  <a:cubicBezTo>
                    <a:pt x="4139" y="3097"/>
                    <a:pt x="4349" y="3090"/>
                    <a:pt x="4499" y="3087"/>
                  </a:cubicBezTo>
                  <a:cubicBezTo>
                    <a:pt x="4538" y="3087"/>
                    <a:pt x="4576" y="3083"/>
                    <a:pt x="4608" y="3080"/>
                  </a:cubicBezTo>
                  <a:cubicBezTo>
                    <a:pt x="4653" y="3076"/>
                    <a:pt x="4692" y="3048"/>
                    <a:pt x="4713" y="3010"/>
                  </a:cubicBezTo>
                  <a:cubicBezTo>
                    <a:pt x="4744" y="2954"/>
                    <a:pt x="4800" y="2922"/>
                    <a:pt x="4863" y="2919"/>
                  </a:cubicBezTo>
                  <a:cubicBezTo>
                    <a:pt x="4870" y="2880"/>
                    <a:pt x="4870" y="2845"/>
                    <a:pt x="4867" y="2807"/>
                  </a:cubicBezTo>
                  <a:cubicBezTo>
                    <a:pt x="4867" y="2751"/>
                    <a:pt x="4867" y="2695"/>
                    <a:pt x="4870" y="2639"/>
                  </a:cubicBezTo>
                  <a:cubicBezTo>
                    <a:pt x="4887" y="2490"/>
                    <a:pt x="4897" y="2435"/>
                    <a:pt x="5024" y="2435"/>
                  </a:cubicBezTo>
                  <a:cubicBezTo>
                    <a:pt x="5032" y="2435"/>
                    <a:pt x="5040" y="2435"/>
                    <a:pt x="5049" y="2436"/>
                  </a:cubicBezTo>
                  <a:lnTo>
                    <a:pt x="5115" y="2436"/>
                  </a:lnTo>
                  <a:cubicBezTo>
                    <a:pt x="5248" y="2436"/>
                    <a:pt x="5371" y="2362"/>
                    <a:pt x="5371" y="2303"/>
                  </a:cubicBezTo>
                  <a:cubicBezTo>
                    <a:pt x="5371" y="2278"/>
                    <a:pt x="5381" y="2254"/>
                    <a:pt x="5399" y="2236"/>
                  </a:cubicBezTo>
                  <a:cubicBezTo>
                    <a:pt x="5444" y="2196"/>
                    <a:pt x="5543" y="2180"/>
                    <a:pt x="5709" y="2180"/>
                  </a:cubicBezTo>
                  <a:cubicBezTo>
                    <a:pt x="5816" y="2180"/>
                    <a:pt x="5951" y="2187"/>
                    <a:pt x="6117" y="2198"/>
                  </a:cubicBezTo>
                  <a:cubicBezTo>
                    <a:pt x="6166" y="2198"/>
                    <a:pt x="6208" y="2201"/>
                    <a:pt x="6229" y="2201"/>
                  </a:cubicBezTo>
                  <a:lnTo>
                    <a:pt x="6239" y="2201"/>
                  </a:lnTo>
                  <a:cubicBezTo>
                    <a:pt x="6242" y="2202"/>
                    <a:pt x="6244" y="2202"/>
                    <a:pt x="6246" y="2202"/>
                  </a:cubicBezTo>
                  <a:cubicBezTo>
                    <a:pt x="6258" y="2202"/>
                    <a:pt x="6269" y="2195"/>
                    <a:pt x="6278" y="2184"/>
                  </a:cubicBezTo>
                  <a:cubicBezTo>
                    <a:pt x="6299" y="2149"/>
                    <a:pt x="6306" y="2107"/>
                    <a:pt x="6299" y="2068"/>
                  </a:cubicBezTo>
                  <a:cubicBezTo>
                    <a:pt x="6274" y="1942"/>
                    <a:pt x="6187" y="1753"/>
                    <a:pt x="6138" y="1746"/>
                  </a:cubicBezTo>
                  <a:cubicBezTo>
                    <a:pt x="6001" y="1722"/>
                    <a:pt x="6019" y="1554"/>
                    <a:pt x="6036" y="1375"/>
                  </a:cubicBezTo>
                  <a:cubicBezTo>
                    <a:pt x="6040" y="1309"/>
                    <a:pt x="6047" y="1242"/>
                    <a:pt x="6047" y="1183"/>
                  </a:cubicBezTo>
                  <a:cubicBezTo>
                    <a:pt x="6047" y="944"/>
                    <a:pt x="6005" y="783"/>
                    <a:pt x="5900" y="650"/>
                  </a:cubicBezTo>
                  <a:cubicBezTo>
                    <a:pt x="5896" y="643"/>
                    <a:pt x="5889" y="636"/>
                    <a:pt x="5886" y="629"/>
                  </a:cubicBezTo>
                  <a:lnTo>
                    <a:pt x="5882" y="622"/>
                  </a:lnTo>
                  <a:cubicBezTo>
                    <a:pt x="5875" y="615"/>
                    <a:pt x="5872" y="605"/>
                    <a:pt x="5865" y="598"/>
                  </a:cubicBezTo>
                  <a:lnTo>
                    <a:pt x="5861" y="591"/>
                  </a:lnTo>
                  <a:cubicBezTo>
                    <a:pt x="5854" y="580"/>
                    <a:pt x="5851" y="566"/>
                    <a:pt x="5844" y="556"/>
                  </a:cubicBezTo>
                  <a:lnTo>
                    <a:pt x="5844" y="552"/>
                  </a:lnTo>
                  <a:cubicBezTo>
                    <a:pt x="5837" y="538"/>
                    <a:pt x="5830" y="524"/>
                    <a:pt x="5823" y="510"/>
                  </a:cubicBezTo>
                  <a:lnTo>
                    <a:pt x="5823" y="507"/>
                  </a:lnTo>
                  <a:cubicBezTo>
                    <a:pt x="5717" y="493"/>
                    <a:pt x="5619" y="468"/>
                    <a:pt x="5521" y="430"/>
                  </a:cubicBezTo>
                  <a:cubicBezTo>
                    <a:pt x="5427" y="395"/>
                    <a:pt x="5329" y="370"/>
                    <a:pt x="5227" y="360"/>
                  </a:cubicBezTo>
                  <a:cubicBezTo>
                    <a:pt x="5143" y="360"/>
                    <a:pt x="5059" y="367"/>
                    <a:pt x="4975" y="377"/>
                  </a:cubicBezTo>
                  <a:cubicBezTo>
                    <a:pt x="4881" y="388"/>
                    <a:pt x="4783" y="398"/>
                    <a:pt x="4687" y="398"/>
                  </a:cubicBezTo>
                  <a:cubicBezTo>
                    <a:pt x="4520" y="398"/>
                    <a:pt x="4362" y="366"/>
                    <a:pt x="4251" y="241"/>
                  </a:cubicBezTo>
                  <a:cubicBezTo>
                    <a:pt x="4089" y="58"/>
                    <a:pt x="3985" y="0"/>
                    <a:pt x="3903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3460;p73">
              <a:extLst>
                <a:ext uri="{FF2B5EF4-FFF2-40B4-BE49-F238E27FC236}">
                  <a16:creationId xmlns:a16="http://schemas.microsoft.com/office/drawing/2014/main" id="{A050226C-9213-46C2-86E5-1A383906CF27}"/>
                </a:ext>
              </a:extLst>
            </p:cNvPr>
            <p:cNvSpPr/>
            <p:nvPr/>
          </p:nvSpPr>
          <p:spPr>
            <a:xfrm>
              <a:off x="2104473" y="1751839"/>
              <a:ext cx="29151" cy="57216"/>
            </a:xfrm>
            <a:custGeom>
              <a:avLst/>
              <a:gdLst/>
              <a:ahLst/>
              <a:cxnLst/>
              <a:rect l="l" t="t" r="r" b="b"/>
              <a:pathLst>
                <a:path w="2147" h="4214" extrusionOk="0">
                  <a:moveTo>
                    <a:pt x="1204" y="1"/>
                  </a:moveTo>
                  <a:cubicBezTo>
                    <a:pt x="1073" y="1"/>
                    <a:pt x="933" y="35"/>
                    <a:pt x="855" y="107"/>
                  </a:cubicBezTo>
                  <a:cubicBezTo>
                    <a:pt x="778" y="173"/>
                    <a:pt x="676" y="208"/>
                    <a:pt x="575" y="208"/>
                  </a:cubicBezTo>
                  <a:lnTo>
                    <a:pt x="571" y="229"/>
                  </a:lnTo>
                  <a:lnTo>
                    <a:pt x="564" y="278"/>
                  </a:lnTo>
                  <a:lnTo>
                    <a:pt x="557" y="324"/>
                  </a:lnTo>
                  <a:cubicBezTo>
                    <a:pt x="557" y="338"/>
                    <a:pt x="554" y="352"/>
                    <a:pt x="554" y="366"/>
                  </a:cubicBezTo>
                  <a:cubicBezTo>
                    <a:pt x="550" y="380"/>
                    <a:pt x="550" y="394"/>
                    <a:pt x="550" y="404"/>
                  </a:cubicBezTo>
                  <a:cubicBezTo>
                    <a:pt x="547" y="418"/>
                    <a:pt x="547" y="432"/>
                    <a:pt x="543" y="446"/>
                  </a:cubicBezTo>
                  <a:cubicBezTo>
                    <a:pt x="543" y="460"/>
                    <a:pt x="543" y="471"/>
                    <a:pt x="540" y="485"/>
                  </a:cubicBezTo>
                  <a:cubicBezTo>
                    <a:pt x="540" y="495"/>
                    <a:pt x="540" y="509"/>
                    <a:pt x="536" y="520"/>
                  </a:cubicBezTo>
                  <a:cubicBezTo>
                    <a:pt x="536" y="534"/>
                    <a:pt x="536" y="544"/>
                    <a:pt x="536" y="555"/>
                  </a:cubicBezTo>
                  <a:cubicBezTo>
                    <a:pt x="533" y="565"/>
                    <a:pt x="536" y="576"/>
                    <a:pt x="533" y="586"/>
                  </a:cubicBezTo>
                  <a:cubicBezTo>
                    <a:pt x="529" y="600"/>
                    <a:pt x="533" y="607"/>
                    <a:pt x="533" y="618"/>
                  </a:cubicBezTo>
                  <a:lnTo>
                    <a:pt x="533" y="649"/>
                  </a:lnTo>
                  <a:lnTo>
                    <a:pt x="533" y="674"/>
                  </a:lnTo>
                  <a:lnTo>
                    <a:pt x="533" y="702"/>
                  </a:lnTo>
                  <a:lnTo>
                    <a:pt x="533" y="726"/>
                  </a:lnTo>
                  <a:lnTo>
                    <a:pt x="533" y="751"/>
                  </a:lnTo>
                  <a:lnTo>
                    <a:pt x="533" y="768"/>
                  </a:lnTo>
                  <a:lnTo>
                    <a:pt x="533" y="793"/>
                  </a:lnTo>
                  <a:lnTo>
                    <a:pt x="533" y="810"/>
                  </a:lnTo>
                  <a:lnTo>
                    <a:pt x="533" y="828"/>
                  </a:lnTo>
                  <a:lnTo>
                    <a:pt x="533" y="845"/>
                  </a:lnTo>
                  <a:lnTo>
                    <a:pt x="533" y="863"/>
                  </a:lnTo>
                  <a:cubicBezTo>
                    <a:pt x="533" y="866"/>
                    <a:pt x="533" y="870"/>
                    <a:pt x="536" y="877"/>
                  </a:cubicBezTo>
                  <a:cubicBezTo>
                    <a:pt x="536" y="880"/>
                    <a:pt x="536" y="884"/>
                    <a:pt x="536" y="887"/>
                  </a:cubicBezTo>
                  <a:cubicBezTo>
                    <a:pt x="540" y="894"/>
                    <a:pt x="536" y="898"/>
                    <a:pt x="540" y="901"/>
                  </a:cubicBezTo>
                  <a:cubicBezTo>
                    <a:pt x="543" y="905"/>
                    <a:pt x="540" y="908"/>
                    <a:pt x="543" y="912"/>
                  </a:cubicBezTo>
                  <a:cubicBezTo>
                    <a:pt x="547" y="915"/>
                    <a:pt x="547" y="919"/>
                    <a:pt x="547" y="922"/>
                  </a:cubicBezTo>
                  <a:lnTo>
                    <a:pt x="550" y="933"/>
                  </a:lnTo>
                  <a:cubicBezTo>
                    <a:pt x="550" y="936"/>
                    <a:pt x="550" y="936"/>
                    <a:pt x="554" y="940"/>
                  </a:cubicBezTo>
                  <a:lnTo>
                    <a:pt x="557" y="947"/>
                  </a:lnTo>
                  <a:cubicBezTo>
                    <a:pt x="557" y="950"/>
                    <a:pt x="561" y="954"/>
                    <a:pt x="564" y="957"/>
                  </a:cubicBezTo>
                  <a:cubicBezTo>
                    <a:pt x="624" y="1062"/>
                    <a:pt x="641" y="1188"/>
                    <a:pt x="603" y="1304"/>
                  </a:cubicBezTo>
                  <a:cubicBezTo>
                    <a:pt x="564" y="1454"/>
                    <a:pt x="470" y="1587"/>
                    <a:pt x="375" y="1636"/>
                  </a:cubicBezTo>
                  <a:cubicBezTo>
                    <a:pt x="333" y="1657"/>
                    <a:pt x="284" y="1727"/>
                    <a:pt x="242" y="1790"/>
                  </a:cubicBezTo>
                  <a:cubicBezTo>
                    <a:pt x="172" y="1888"/>
                    <a:pt x="106" y="1987"/>
                    <a:pt x="8" y="1997"/>
                  </a:cubicBezTo>
                  <a:cubicBezTo>
                    <a:pt x="1" y="2057"/>
                    <a:pt x="11" y="2116"/>
                    <a:pt x="36" y="2172"/>
                  </a:cubicBezTo>
                  <a:cubicBezTo>
                    <a:pt x="81" y="2312"/>
                    <a:pt x="162" y="2421"/>
                    <a:pt x="242" y="2456"/>
                  </a:cubicBezTo>
                  <a:cubicBezTo>
                    <a:pt x="505" y="2568"/>
                    <a:pt x="508" y="2767"/>
                    <a:pt x="508" y="2869"/>
                  </a:cubicBezTo>
                  <a:cubicBezTo>
                    <a:pt x="522" y="2893"/>
                    <a:pt x="610" y="2942"/>
                    <a:pt x="666" y="2974"/>
                  </a:cubicBezTo>
                  <a:cubicBezTo>
                    <a:pt x="764" y="3026"/>
                    <a:pt x="862" y="3082"/>
                    <a:pt x="918" y="3156"/>
                  </a:cubicBezTo>
                  <a:cubicBezTo>
                    <a:pt x="1030" y="3303"/>
                    <a:pt x="1188" y="3936"/>
                    <a:pt x="1188" y="4164"/>
                  </a:cubicBezTo>
                  <a:cubicBezTo>
                    <a:pt x="1188" y="4175"/>
                    <a:pt x="1188" y="4182"/>
                    <a:pt x="1188" y="4192"/>
                  </a:cubicBezTo>
                  <a:lnTo>
                    <a:pt x="1188" y="4199"/>
                  </a:lnTo>
                  <a:cubicBezTo>
                    <a:pt x="1188" y="4203"/>
                    <a:pt x="1188" y="4206"/>
                    <a:pt x="1191" y="4213"/>
                  </a:cubicBezTo>
                  <a:cubicBezTo>
                    <a:pt x="1230" y="4192"/>
                    <a:pt x="1265" y="4168"/>
                    <a:pt x="1300" y="4143"/>
                  </a:cubicBezTo>
                  <a:lnTo>
                    <a:pt x="1317" y="4126"/>
                  </a:lnTo>
                  <a:lnTo>
                    <a:pt x="1321" y="4122"/>
                  </a:lnTo>
                  <a:cubicBezTo>
                    <a:pt x="1324" y="4115"/>
                    <a:pt x="1328" y="4112"/>
                    <a:pt x="1335" y="4105"/>
                  </a:cubicBezTo>
                  <a:lnTo>
                    <a:pt x="1338" y="4101"/>
                  </a:lnTo>
                  <a:cubicBezTo>
                    <a:pt x="1342" y="4094"/>
                    <a:pt x="1349" y="4087"/>
                    <a:pt x="1352" y="4080"/>
                  </a:cubicBezTo>
                  <a:cubicBezTo>
                    <a:pt x="1426" y="3940"/>
                    <a:pt x="1461" y="3740"/>
                    <a:pt x="1447" y="3702"/>
                  </a:cubicBezTo>
                  <a:cubicBezTo>
                    <a:pt x="1398" y="3593"/>
                    <a:pt x="1422" y="3464"/>
                    <a:pt x="1510" y="3383"/>
                  </a:cubicBezTo>
                  <a:cubicBezTo>
                    <a:pt x="1534" y="3362"/>
                    <a:pt x="1583" y="3313"/>
                    <a:pt x="1636" y="3257"/>
                  </a:cubicBezTo>
                  <a:cubicBezTo>
                    <a:pt x="1821" y="3072"/>
                    <a:pt x="1905" y="2991"/>
                    <a:pt x="1951" y="2974"/>
                  </a:cubicBezTo>
                  <a:cubicBezTo>
                    <a:pt x="1972" y="2967"/>
                    <a:pt x="2000" y="2960"/>
                    <a:pt x="2024" y="2960"/>
                  </a:cubicBezTo>
                  <a:cubicBezTo>
                    <a:pt x="2122" y="2946"/>
                    <a:pt x="2147" y="2935"/>
                    <a:pt x="2143" y="2869"/>
                  </a:cubicBezTo>
                  <a:lnTo>
                    <a:pt x="2143" y="2844"/>
                  </a:lnTo>
                  <a:lnTo>
                    <a:pt x="2143" y="2834"/>
                  </a:lnTo>
                  <a:lnTo>
                    <a:pt x="2143" y="2816"/>
                  </a:lnTo>
                  <a:lnTo>
                    <a:pt x="2143" y="2806"/>
                  </a:lnTo>
                  <a:lnTo>
                    <a:pt x="2143" y="2785"/>
                  </a:lnTo>
                  <a:lnTo>
                    <a:pt x="2143" y="2774"/>
                  </a:lnTo>
                  <a:lnTo>
                    <a:pt x="2143" y="2753"/>
                  </a:lnTo>
                  <a:lnTo>
                    <a:pt x="2143" y="2739"/>
                  </a:lnTo>
                  <a:lnTo>
                    <a:pt x="2143" y="2715"/>
                  </a:lnTo>
                  <a:lnTo>
                    <a:pt x="2143" y="2701"/>
                  </a:lnTo>
                  <a:lnTo>
                    <a:pt x="2143" y="2676"/>
                  </a:lnTo>
                  <a:lnTo>
                    <a:pt x="2143" y="2659"/>
                  </a:lnTo>
                  <a:lnTo>
                    <a:pt x="2147" y="2631"/>
                  </a:lnTo>
                  <a:lnTo>
                    <a:pt x="2147" y="2617"/>
                  </a:lnTo>
                  <a:lnTo>
                    <a:pt x="2147" y="2613"/>
                  </a:lnTo>
                  <a:cubicBezTo>
                    <a:pt x="2038" y="2536"/>
                    <a:pt x="1940" y="2431"/>
                    <a:pt x="1940" y="2347"/>
                  </a:cubicBezTo>
                  <a:cubicBezTo>
                    <a:pt x="1933" y="2298"/>
                    <a:pt x="1909" y="2253"/>
                    <a:pt x="1870" y="2218"/>
                  </a:cubicBezTo>
                  <a:cubicBezTo>
                    <a:pt x="1860" y="2207"/>
                    <a:pt x="1849" y="2200"/>
                    <a:pt x="1835" y="2200"/>
                  </a:cubicBezTo>
                  <a:cubicBezTo>
                    <a:pt x="1832" y="2200"/>
                    <a:pt x="1832" y="2200"/>
                    <a:pt x="1828" y="2204"/>
                  </a:cubicBezTo>
                  <a:cubicBezTo>
                    <a:pt x="1794" y="2246"/>
                    <a:pt x="1735" y="2268"/>
                    <a:pt x="1664" y="2268"/>
                  </a:cubicBezTo>
                  <a:cubicBezTo>
                    <a:pt x="1634" y="2268"/>
                    <a:pt x="1602" y="2264"/>
                    <a:pt x="1569" y="2256"/>
                  </a:cubicBezTo>
                  <a:cubicBezTo>
                    <a:pt x="1457" y="2228"/>
                    <a:pt x="1317" y="2141"/>
                    <a:pt x="1286" y="1987"/>
                  </a:cubicBezTo>
                  <a:cubicBezTo>
                    <a:pt x="1251" y="1811"/>
                    <a:pt x="1384" y="1745"/>
                    <a:pt x="1510" y="1682"/>
                  </a:cubicBezTo>
                  <a:cubicBezTo>
                    <a:pt x="1590" y="1643"/>
                    <a:pt x="1667" y="1598"/>
                    <a:pt x="1737" y="1545"/>
                  </a:cubicBezTo>
                  <a:cubicBezTo>
                    <a:pt x="1839" y="1461"/>
                    <a:pt x="1898" y="1335"/>
                    <a:pt x="1898" y="1206"/>
                  </a:cubicBezTo>
                  <a:cubicBezTo>
                    <a:pt x="1898" y="1090"/>
                    <a:pt x="1846" y="982"/>
                    <a:pt x="1755" y="912"/>
                  </a:cubicBezTo>
                  <a:cubicBezTo>
                    <a:pt x="1660" y="835"/>
                    <a:pt x="1611" y="765"/>
                    <a:pt x="1608" y="688"/>
                  </a:cubicBezTo>
                  <a:cubicBezTo>
                    <a:pt x="1604" y="579"/>
                    <a:pt x="1685" y="495"/>
                    <a:pt x="1783" y="401"/>
                  </a:cubicBezTo>
                  <a:cubicBezTo>
                    <a:pt x="1804" y="380"/>
                    <a:pt x="1828" y="359"/>
                    <a:pt x="1846" y="338"/>
                  </a:cubicBezTo>
                  <a:cubicBezTo>
                    <a:pt x="1909" y="275"/>
                    <a:pt x="1909" y="236"/>
                    <a:pt x="1902" y="229"/>
                  </a:cubicBezTo>
                  <a:cubicBezTo>
                    <a:pt x="1900" y="226"/>
                    <a:pt x="1896" y="224"/>
                    <a:pt x="1891" y="224"/>
                  </a:cubicBezTo>
                  <a:cubicBezTo>
                    <a:pt x="1884" y="224"/>
                    <a:pt x="1875" y="228"/>
                    <a:pt x="1867" y="236"/>
                  </a:cubicBezTo>
                  <a:cubicBezTo>
                    <a:pt x="1820" y="286"/>
                    <a:pt x="1757" y="312"/>
                    <a:pt x="1692" y="312"/>
                  </a:cubicBezTo>
                  <a:cubicBezTo>
                    <a:pt x="1670" y="312"/>
                    <a:pt x="1647" y="309"/>
                    <a:pt x="1625" y="303"/>
                  </a:cubicBezTo>
                  <a:cubicBezTo>
                    <a:pt x="1576" y="285"/>
                    <a:pt x="1513" y="236"/>
                    <a:pt x="1499" y="107"/>
                  </a:cubicBezTo>
                  <a:cubicBezTo>
                    <a:pt x="1496" y="79"/>
                    <a:pt x="1461" y="51"/>
                    <a:pt x="1405" y="33"/>
                  </a:cubicBezTo>
                  <a:cubicBezTo>
                    <a:pt x="1349" y="12"/>
                    <a:pt x="1278" y="1"/>
                    <a:pt x="1204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3461;p73">
              <a:extLst>
                <a:ext uri="{FF2B5EF4-FFF2-40B4-BE49-F238E27FC236}">
                  <a16:creationId xmlns:a16="http://schemas.microsoft.com/office/drawing/2014/main" id="{76E4584E-CF4B-4916-92C4-1DF89BA396A4}"/>
                </a:ext>
              </a:extLst>
            </p:cNvPr>
            <p:cNvSpPr/>
            <p:nvPr/>
          </p:nvSpPr>
          <p:spPr>
            <a:xfrm>
              <a:off x="1983932" y="1753020"/>
              <a:ext cx="152883" cy="146433"/>
            </a:xfrm>
            <a:custGeom>
              <a:avLst/>
              <a:gdLst/>
              <a:ahLst/>
              <a:cxnLst/>
              <a:rect l="l" t="t" r="r" b="b"/>
              <a:pathLst>
                <a:path w="11260" h="10785" extrusionOk="0">
                  <a:moveTo>
                    <a:pt x="8820" y="1"/>
                  </a:moveTo>
                  <a:cubicBezTo>
                    <a:pt x="8760" y="1"/>
                    <a:pt x="8662" y="17"/>
                    <a:pt x="8581" y="30"/>
                  </a:cubicBezTo>
                  <a:cubicBezTo>
                    <a:pt x="8497" y="48"/>
                    <a:pt x="8410" y="58"/>
                    <a:pt x="8326" y="65"/>
                  </a:cubicBezTo>
                  <a:cubicBezTo>
                    <a:pt x="8242" y="79"/>
                    <a:pt x="8158" y="107"/>
                    <a:pt x="8081" y="142"/>
                  </a:cubicBezTo>
                  <a:cubicBezTo>
                    <a:pt x="7944" y="195"/>
                    <a:pt x="7797" y="254"/>
                    <a:pt x="7677" y="254"/>
                  </a:cubicBezTo>
                  <a:cubicBezTo>
                    <a:pt x="7615" y="254"/>
                    <a:pt x="7560" y="239"/>
                    <a:pt x="7517" y="198"/>
                  </a:cubicBezTo>
                  <a:cubicBezTo>
                    <a:pt x="7493" y="180"/>
                    <a:pt x="7423" y="173"/>
                    <a:pt x="7323" y="173"/>
                  </a:cubicBezTo>
                  <a:cubicBezTo>
                    <a:pt x="7030" y="173"/>
                    <a:pt x="6487" y="236"/>
                    <a:pt x="6155" y="275"/>
                  </a:cubicBezTo>
                  <a:cubicBezTo>
                    <a:pt x="5882" y="307"/>
                    <a:pt x="5648" y="335"/>
                    <a:pt x="5511" y="338"/>
                  </a:cubicBezTo>
                  <a:cubicBezTo>
                    <a:pt x="5301" y="349"/>
                    <a:pt x="5157" y="471"/>
                    <a:pt x="5021" y="594"/>
                  </a:cubicBezTo>
                  <a:cubicBezTo>
                    <a:pt x="4905" y="695"/>
                    <a:pt x="4797" y="793"/>
                    <a:pt x="4660" y="793"/>
                  </a:cubicBezTo>
                  <a:cubicBezTo>
                    <a:pt x="4433" y="793"/>
                    <a:pt x="4055" y="989"/>
                    <a:pt x="3852" y="1213"/>
                  </a:cubicBezTo>
                  <a:cubicBezTo>
                    <a:pt x="3810" y="1262"/>
                    <a:pt x="3754" y="1297"/>
                    <a:pt x="3694" y="1315"/>
                  </a:cubicBezTo>
                  <a:lnTo>
                    <a:pt x="3701" y="1329"/>
                  </a:lnTo>
                  <a:lnTo>
                    <a:pt x="3705" y="1336"/>
                  </a:lnTo>
                  <a:cubicBezTo>
                    <a:pt x="3712" y="1346"/>
                    <a:pt x="3715" y="1357"/>
                    <a:pt x="3722" y="1364"/>
                  </a:cubicBezTo>
                  <a:lnTo>
                    <a:pt x="3722" y="1371"/>
                  </a:lnTo>
                  <a:cubicBezTo>
                    <a:pt x="3729" y="1378"/>
                    <a:pt x="3733" y="1385"/>
                    <a:pt x="3740" y="1392"/>
                  </a:cubicBezTo>
                  <a:cubicBezTo>
                    <a:pt x="3859" y="1542"/>
                    <a:pt x="3915" y="1738"/>
                    <a:pt x="3915" y="2001"/>
                  </a:cubicBezTo>
                  <a:cubicBezTo>
                    <a:pt x="3915" y="2068"/>
                    <a:pt x="3908" y="2138"/>
                    <a:pt x="3901" y="2208"/>
                  </a:cubicBezTo>
                  <a:cubicBezTo>
                    <a:pt x="3894" y="2281"/>
                    <a:pt x="3883" y="2407"/>
                    <a:pt x="3901" y="2439"/>
                  </a:cubicBezTo>
                  <a:cubicBezTo>
                    <a:pt x="4079" y="2474"/>
                    <a:pt x="4163" y="2859"/>
                    <a:pt x="4163" y="2862"/>
                  </a:cubicBezTo>
                  <a:cubicBezTo>
                    <a:pt x="4181" y="2943"/>
                    <a:pt x="4163" y="3023"/>
                    <a:pt x="4114" y="3090"/>
                  </a:cubicBezTo>
                  <a:cubicBezTo>
                    <a:pt x="4079" y="3132"/>
                    <a:pt x="4030" y="3156"/>
                    <a:pt x="3974" y="3156"/>
                  </a:cubicBezTo>
                  <a:cubicBezTo>
                    <a:pt x="3950" y="3156"/>
                    <a:pt x="3908" y="3153"/>
                    <a:pt x="3845" y="3149"/>
                  </a:cubicBezTo>
                  <a:cubicBezTo>
                    <a:pt x="3763" y="3143"/>
                    <a:pt x="3586" y="3131"/>
                    <a:pt x="3441" y="3131"/>
                  </a:cubicBezTo>
                  <a:cubicBezTo>
                    <a:pt x="3350" y="3131"/>
                    <a:pt x="3271" y="3136"/>
                    <a:pt x="3235" y="3149"/>
                  </a:cubicBezTo>
                  <a:cubicBezTo>
                    <a:pt x="3214" y="3293"/>
                    <a:pt x="3025" y="3387"/>
                    <a:pt x="2850" y="3387"/>
                  </a:cubicBezTo>
                  <a:lnTo>
                    <a:pt x="2749" y="3387"/>
                  </a:lnTo>
                  <a:cubicBezTo>
                    <a:pt x="2745" y="3401"/>
                    <a:pt x="2742" y="3426"/>
                    <a:pt x="2738" y="3450"/>
                  </a:cubicBezTo>
                  <a:lnTo>
                    <a:pt x="2738" y="3471"/>
                  </a:lnTo>
                  <a:cubicBezTo>
                    <a:pt x="2731" y="3524"/>
                    <a:pt x="2731" y="3573"/>
                    <a:pt x="2735" y="3622"/>
                  </a:cubicBezTo>
                  <a:cubicBezTo>
                    <a:pt x="2738" y="3713"/>
                    <a:pt x="2738" y="3786"/>
                    <a:pt x="2689" y="3832"/>
                  </a:cubicBezTo>
                  <a:cubicBezTo>
                    <a:pt x="2665" y="3856"/>
                    <a:pt x="2633" y="3870"/>
                    <a:pt x="2598" y="3870"/>
                  </a:cubicBezTo>
                  <a:cubicBezTo>
                    <a:pt x="2584" y="3870"/>
                    <a:pt x="2577" y="3874"/>
                    <a:pt x="2553" y="3909"/>
                  </a:cubicBezTo>
                  <a:cubicBezTo>
                    <a:pt x="2511" y="3976"/>
                    <a:pt x="2437" y="4021"/>
                    <a:pt x="2357" y="4028"/>
                  </a:cubicBezTo>
                  <a:cubicBezTo>
                    <a:pt x="2322" y="4035"/>
                    <a:pt x="2280" y="4035"/>
                    <a:pt x="2238" y="4035"/>
                  </a:cubicBezTo>
                  <a:cubicBezTo>
                    <a:pt x="2080" y="4042"/>
                    <a:pt x="2007" y="4053"/>
                    <a:pt x="2007" y="4109"/>
                  </a:cubicBezTo>
                  <a:cubicBezTo>
                    <a:pt x="2007" y="4301"/>
                    <a:pt x="1874" y="4452"/>
                    <a:pt x="1667" y="4494"/>
                  </a:cubicBezTo>
                  <a:cubicBezTo>
                    <a:pt x="1612" y="4502"/>
                    <a:pt x="1559" y="4505"/>
                    <a:pt x="1505" y="4505"/>
                  </a:cubicBezTo>
                  <a:cubicBezTo>
                    <a:pt x="1487" y="4505"/>
                    <a:pt x="1468" y="4505"/>
                    <a:pt x="1450" y="4504"/>
                  </a:cubicBezTo>
                  <a:cubicBezTo>
                    <a:pt x="1383" y="4504"/>
                    <a:pt x="1254" y="4504"/>
                    <a:pt x="1236" y="4529"/>
                  </a:cubicBezTo>
                  <a:cubicBezTo>
                    <a:pt x="1236" y="4532"/>
                    <a:pt x="1236" y="4532"/>
                    <a:pt x="1236" y="4536"/>
                  </a:cubicBezTo>
                  <a:cubicBezTo>
                    <a:pt x="1240" y="4571"/>
                    <a:pt x="1226" y="4609"/>
                    <a:pt x="1198" y="4634"/>
                  </a:cubicBezTo>
                  <a:cubicBezTo>
                    <a:pt x="1162" y="4672"/>
                    <a:pt x="1107" y="4680"/>
                    <a:pt x="1049" y="4680"/>
                  </a:cubicBezTo>
                  <a:cubicBezTo>
                    <a:pt x="1033" y="4680"/>
                    <a:pt x="1017" y="4680"/>
                    <a:pt x="1002" y="4679"/>
                  </a:cubicBezTo>
                  <a:lnTo>
                    <a:pt x="960" y="4679"/>
                  </a:lnTo>
                  <a:cubicBezTo>
                    <a:pt x="953" y="4679"/>
                    <a:pt x="947" y="4678"/>
                    <a:pt x="940" y="4678"/>
                  </a:cubicBezTo>
                  <a:cubicBezTo>
                    <a:pt x="908" y="4678"/>
                    <a:pt x="877" y="4685"/>
                    <a:pt x="848" y="4697"/>
                  </a:cubicBezTo>
                  <a:cubicBezTo>
                    <a:pt x="575" y="4854"/>
                    <a:pt x="74" y="5159"/>
                    <a:pt x="4" y="5236"/>
                  </a:cubicBezTo>
                  <a:cubicBezTo>
                    <a:pt x="1" y="5285"/>
                    <a:pt x="8" y="5509"/>
                    <a:pt x="11" y="5726"/>
                  </a:cubicBezTo>
                  <a:cubicBezTo>
                    <a:pt x="11" y="5796"/>
                    <a:pt x="18" y="5866"/>
                    <a:pt x="18" y="5936"/>
                  </a:cubicBezTo>
                  <a:lnTo>
                    <a:pt x="29" y="5950"/>
                  </a:lnTo>
                  <a:lnTo>
                    <a:pt x="39" y="5960"/>
                  </a:lnTo>
                  <a:lnTo>
                    <a:pt x="43" y="5964"/>
                  </a:lnTo>
                  <a:lnTo>
                    <a:pt x="53" y="5974"/>
                  </a:lnTo>
                  <a:cubicBezTo>
                    <a:pt x="60" y="5981"/>
                    <a:pt x="64" y="5985"/>
                    <a:pt x="71" y="5988"/>
                  </a:cubicBezTo>
                  <a:lnTo>
                    <a:pt x="78" y="5992"/>
                  </a:lnTo>
                  <a:cubicBezTo>
                    <a:pt x="85" y="5999"/>
                    <a:pt x="92" y="6002"/>
                    <a:pt x="102" y="6009"/>
                  </a:cubicBezTo>
                  <a:cubicBezTo>
                    <a:pt x="141" y="6031"/>
                    <a:pt x="270" y="6115"/>
                    <a:pt x="456" y="6234"/>
                  </a:cubicBezTo>
                  <a:lnTo>
                    <a:pt x="494" y="6262"/>
                  </a:lnTo>
                  <a:cubicBezTo>
                    <a:pt x="865" y="6500"/>
                    <a:pt x="1454" y="6888"/>
                    <a:pt x="2094" y="7312"/>
                  </a:cubicBezTo>
                  <a:lnTo>
                    <a:pt x="2220" y="7392"/>
                  </a:lnTo>
                  <a:lnTo>
                    <a:pt x="2584" y="7634"/>
                  </a:lnTo>
                  <a:lnTo>
                    <a:pt x="2679" y="7697"/>
                  </a:lnTo>
                  <a:lnTo>
                    <a:pt x="2689" y="7704"/>
                  </a:lnTo>
                  <a:cubicBezTo>
                    <a:pt x="3834" y="8464"/>
                    <a:pt x="5241" y="9405"/>
                    <a:pt x="5409" y="9545"/>
                  </a:cubicBezTo>
                  <a:lnTo>
                    <a:pt x="5420" y="9552"/>
                  </a:lnTo>
                  <a:cubicBezTo>
                    <a:pt x="5528" y="9671"/>
                    <a:pt x="5623" y="9804"/>
                    <a:pt x="5704" y="9944"/>
                  </a:cubicBezTo>
                  <a:cubicBezTo>
                    <a:pt x="5728" y="9983"/>
                    <a:pt x="5749" y="10014"/>
                    <a:pt x="5760" y="10035"/>
                  </a:cubicBezTo>
                  <a:cubicBezTo>
                    <a:pt x="5973" y="10067"/>
                    <a:pt x="6176" y="10133"/>
                    <a:pt x="6365" y="10232"/>
                  </a:cubicBezTo>
                  <a:cubicBezTo>
                    <a:pt x="6407" y="10256"/>
                    <a:pt x="6442" y="10288"/>
                    <a:pt x="6477" y="10319"/>
                  </a:cubicBezTo>
                  <a:cubicBezTo>
                    <a:pt x="6600" y="10452"/>
                    <a:pt x="6645" y="10641"/>
                    <a:pt x="6659" y="10757"/>
                  </a:cubicBezTo>
                  <a:cubicBezTo>
                    <a:pt x="6659" y="10767"/>
                    <a:pt x="6663" y="10778"/>
                    <a:pt x="6663" y="10785"/>
                  </a:cubicBezTo>
                  <a:cubicBezTo>
                    <a:pt x="6747" y="10767"/>
                    <a:pt x="6887" y="10736"/>
                    <a:pt x="7009" y="10711"/>
                  </a:cubicBezTo>
                  <a:lnTo>
                    <a:pt x="7044" y="10704"/>
                  </a:lnTo>
                  <a:lnTo>
                    <a:pt x="7058" y="10704"/>
                  </a:lnTo>
                  <a:lnTo>
                    <a:pt x="7079" y="10701"/>
                  </a:lnTo>
                  <a:lnTo>
                    <a:pt x="7132" y="10687"/>
                  </a:lnTo>
                  <a:cubicBezTo>
                    <a:pt x="7205" y="10673"/>
                    <a:pt x="7335" y="10634"/>
                    <a:pt x="7475" y="10589"/>
                  </a:cubicBezTo>
                  <a:cubicBezTo>
                    <a:pt x="7639" y="10536"/>
                    <a:pt x="7811" y="10477"/>
                    <a:pt x="7902" y="10445"/>
                  </a:cubicBezTo>
                  <a:lnTo>
                    <a:pt x="7955" y="10428"/>
                  </a:lnTo>
                  <a:lnTo>
                    <a:pt x="8952" y="9622"/>
                  </a:lnTo>
                  <a:lnTo>
                    <a:pt x="11259" y="8184"/>
                  </a:lnTo>
                  <a:lnTo>
                    <a:pt x="11249" y="8138"/>
                  </a:lnTo>
                  <a:lnTo>
                    <a:pt x="11245" y="8128"/>
                  </a:lnTo>
                  <a:lnTo>
                    <a:pt x="11238" y="8110"/>
                  </a:lnTo>
                  <a:lnTo>
                    <a:pt x="11235" y="8096"/>
                  </a:lnTo>
                  <a:lnTo>
                    <a:pt x="11228" y="8078"/>
                  </a:lnTo>
                  <a:lnTo>
                    <a:pt x="11224" y="8061"/>
                  </a:lnTo>
                  <a:lnTo>
                    <a:pt x="11217" y="8047"/>
                  </a:lnTo>
                  <a:lnTo>
                    <a:pt x="11210" y="8029"/>
                  </a:lnTo>
                  <a:lnTo>
                    <a:pt x="11203" y="8012"/>
                  </a:lnTo>
                  <a:lnTo>
                    <a:pt x="11196" y="7994"/>
                  </a:lnTo>
                  <a:lnTo>
                    <a:pt x="11193" y="7980"/>
                  </a:lnTo>
                  <a:lnTo>
                    <a:pt x="11182" y="7959"/>
                  </a:lnTo>
                  <a:lnTo>
                    <a:pt x="11179" y="7949"/>
                  </a:lnTo>
                  <a:cubicBezTo>
                    <a:pt x="11172" y="7938"/>
                    <a:pt x="11168" y="7928"/>
                    <a:pt x="11165" y="7921"/>
                  </a:cubicBezTo>
                  <a:lnTo>
                    <a:pt x="11158" y="7910"/>
                  </a:lnTo>
                  <a:lnTo>
                    <a:pt x="11147" y="7893"/>
                  </a:lnTo>
                  <a:lnTo>
                    <a:pt x="11144" y="7882"/>
                  </a:lnTo>
                  <a:lnTo>
                    <a:pt x="11133" y="7868"/>
                  </a:lnTo>
                  <a:lnTo>
                    <a:pt x="11126" y="7858"/>
                  </a:lnTo>
                  <a:lnTo>
                    <a:pt x="11119" y="7847"/>
                  </a:lnTo>
                  <a:lnTo>
                    <a:pt x="11112" y="7840"/>
                  </a:lnTo>
                  <a:lnTo>
                    <a:pt x="11102" y="7830"/>
                  </a:lnTo>
                  <a:lnTo>
                    <a:pt x="11095" y="7826"/>
                  </a:lnTo>
                  <a:cubicBezTo>
                    <a:pt x="11091" y="7823"/>
                    <a:pt x="11088" y="7819"/>
                    <a:pt x="11084" y="7819"/>
                  </a:cubicBezTo>
                  <a:lnTo>
                    <a:pt x="11077" y="7816"/>
                  </a:lnTo>
                  <a:cubicBezTo>
                    <a:pt x="11074" y="7816"/>
                    <a:pt x="11067" y="7812"/>
                    <a:pt x="11060" y="7812"/>
                  </a:cubicBezTo>
                  <a:cubicBezTo>
                    <a:pt x="10986" y="7809"/>
                    <a:pt x="10913" y="7788"/>
                    <a:pt x="10846" y="7749"/>
                  </a:cubicBezTo>
                  <a:cubicBezTo>
                    <a:pt x="10787" y="7714"/>
                    <a:pt x="10724" y="7697"/>
                    <a:pt x="10657" y="7693"/>
                  </a:cubicBezTo>
                  <a:cubicBezTo>
                    <a:pt x="10458" y="7693"/>
                    <a:pt x="10234" y="7588"/>
                    <a:pt x="10209" y="7413"/>
                  </a:cubicBezTo>
                  <a:cubicBezTo>
                    <a:pt x="10202" y="7364"/>
                    <a:pt x="10202" y="7315"/>
                    <a:pt x="10209" y="7266"/>
                  </a:cubicBezTo>
                  <a:cubicBezTo>
                    <a:pt x="10227" y="7179"/>
                    <a:pt x="10209" y="7088"/>
                    <a:pt x="10157" y="7018"/>
                  </a:cubicBezTo>
                  <a:cubicBezTo>
                    <a:pt x="10115" y="6955"/>
                    <a:pt x="10069" y="6899"/>
                    <a:pt x="10020" y="6843"/>
                  </a:cubicBezTo>
                  <a:cubicBezTo>
                    <a:pt x="9954" y="6769"/>
                    <a:pt x="9905" y="6710"/>
                    <a:pt x="9905" y="6640"/>
                  </a:cubicBezTo>
                  <a:cubicBezTo>
                    <a:pt x="9905" y="6559"/>
                    <a:pt x="9989" y="6475"/>
                    <a:pt x="10129" y="6353"/>
                  </a:cubicBezTo>
                  <a:lnTo>
                    <a:pt x="10143" y="6339"/>
                  </a:lnTo>
                  <a:cubicBezTo>
                    <a:pt x="10136" y="6325"/>
                    <a:pt x="10125" y="6307"/>
                    <a:pt x="10118" y="6293"/>
                  </a:cubicBezTo>
                  <a:cubicBezTo>
                    <a:pt x="10087" y="6241"/>
                    <a:pt x="10066" y="6181"/>
                    <a:pt x="10062" y="6118"/>
                  </a:cubicBezTo>
                  <a:cubicBezTo>
                    <a:pt x="10059" y="6090"/>
                    <a:pt x="10055" y="6062"/>
                    <a:pt x="10048" y="6034"/>
                  </a:cubicBezTo>
                  <a:cubicBezTo>
                    <a:pt x="10027" y="5946"/>
                    <a:pt x="9999" y="5827"/>
                    <a:pt x="10076" y="5736"/>
                  </a:cubicBezTo>
                  <a:cubicBezTo>
                    <a:pt x="10143" y="5656"/>
                    <a:pt x="10185" y="5586"/>
                    <a:pt x="10108" y="5435"/>
                  </a:cubicBezTo>
                  <a:cubicBezTo>
                    <a:pt x="10055" y="5327"/>
                    <a:pt x="10087" y="5225"/>
                    <a:pt x="10115" y="5134"/>
                  </a:cubicBezTo>
                  <a:cubicBezTo>
                    <a:pt x="10143" y="5043"/>
                    <a:pt x="10167" y="4959"/>
                    <a:pt x="10125" y="4858"/>
                  </a:cubicBezTo>
                  <a:cubicBezTo>
                    <a:pt x="10080" y="4767"/>
                    <a:pt x="10034" y="4679"/>
                    <a:pt x="9978" y="4595"/>
                  </a:cubicBezTo>
                  <a:cubicBezTo>
                    <a:pt x="9905" y="4473"/>
                    <a:pt x="9856" y="4389"/>
                    <a:pt x="9866" y="4319"/>
                  </a:cubicBezTo>
                  <a:cubicBezTo>
                    <a:pt x="9870" y="4312"/>
                    <a:pt x="9873" y="4305"/>
                    <a:pt x="9873" y="4298"/>
                  </a:cubicBezTo>
                  <a:lnTo>
                    <a:pt x="9877" y="4291"/>
                  </a:lnTo>
                  <a:cubicBezTo>
                    <a:pt x="9880" y="4287"/>
                    <a:pt x="9884" y="4280"/>
                    <a:pt x="9887" y="4277"/>
                  </a:cubicBezTo>
                  <a:lnTo>
                    <a:pt x="9887" y="4273"/>
                  </a:lnTo>
                  <a:cubicBezTo>
                    <a:pt x="9894" y="4266"/>
                    <a:pt x="9898" y="4259"/>
                    <a:pt x="9901" y="4252"/>
                  </a:cubicBezTo>
                  <a:lnTo>
                    <a:pt x="9908" y="4249"/>
                  </a:lnTo>
                  <a:lnTo>
                    <a:pt x="9919" y="4235"/>
                  </a:lnTo>
                  <a:lnTo>
                    <a:pt x="9929" y="4228"/>
                  </a:lnTo>
                  <a:lnTo>
                    <a:pt x="9940" y="4217"/>
                  </a:lnTo>
                  <a:lnTo>
                    <a:pt x="9964" y="4200"/>
                  </a:lnTo>
                  <a:lnTo>
                    <a:pt x="9968" y="4196"/>
                  </a:lnTo>
                  <a:cubicBezTo>
                    <a:pt x="9961" y="4189"/>
                    <a:pt x="9957" y="4179"/>
                    <a:pt x="9957" y="4172"/>
                  </a:cubicBezTo>
                  <a:cubicBezTo>
                    <a:pt x="9950" y="4158"/>
                    <a:pt x="9947" y="4140"/>
                    <a:pt x="9947" y="4126"/>
                  </a:cubicBezTo>
                  <a:lnTo>
                    <a:pt x="9947" y="4116"/>
                  </a:lnTo>
                  <a:cubicBezTo>
                    <a:pt x="9943" y="4102"/>
                    <a:pt x="9943" y="4088"/>
                    <a:pt x="9943" y="4074"/>
                  </a:cubicBezTo>
                  <a:cubicBezTo>
                    <a:pt x="9943" y="3856"/>
                    <a:pt x="9782" y="3258"/>
                    <a:pt x="9698" y="3142"/>
                  </a:cubicBezTo>
                  <a:cubicBezTo>
                    <a:pt x="9659" y="3090"/>
                    <a:pt x="9568" y="3041"/>
                    <a:pt x="9488" y="2995"/>
                  </a:cubicBezTo>
                  <a:cubicBezTo>
                    <a:pt x="9362" y="2925"/>
                    <a:pt x="9264" y="2869"/>
                    <a:pt x="9264" y="2775"/>
                  </a:cubicBezTo>
                  <a:cubicBezTo>
                    <a:pt x="9264" y="2684"/>
                    <a:pt x="9264" y="2561"/>
                    <a:pt x="9075" y="2481"/>
                  </a:cubicBezTo>
                  <a:cubicBezTo>
                    <a:pt x="8868" y="2393"/>
                    <a:pt x="8732" y="2040"/>
                    <a:pt x="8763" y="1875"/>
                  </a:cubicBezTo>
                  <a:cubicBezTo>
                    <a:pt x="8767" y="1868"/>
                    <a:pt x="8767" y="1857"/>
                    <a:pt x="8770" y="1850"/>
                  </a:cubicBezTo>
                  <a:cubicBezTo>
                    <a:pt x="8784" y="1805"/>
                    <a:pt x="8826" y="1773"/>
                    <a:pt x="8875" y="1773"/>
                  </a:cubicBezTo>
                  <a:cubicBezTo>
                    <a:pt x="8914" y="1773"/>
                    <a:pt x="8973" y="1686"/>
                    <a:pt x="9019" y="1623"/>
                  </a:cubicBezTo>
                  <a:cubicBezTo>
                    <a:pt x="9071" y="1542"/>
                    <a:pt x="9131" y="1462"/>
                    <a:pt x="9201" y="1423"/>
                  </a:cubicBezTo>
                  <a:cubicBezTo>
                    <a:pt x="9253" y="1399"/>
                    <a:pt x="9327" y="1297"/>
                    <a:pt x="9362" y="1178"/>
                  </a:cubicBezTo>
                  <a:cubicBezTo>
                    <a:pt x="9376" y="1122"/>
                    <a:pt x="9390" y="1017"/>
                    <a:pt x="9337" y="937"/>
                  </a:cubicBezTo>
                  <a:cubicBezTo>
                    <a:pt x="9337" y="933"/>
                    <a:pt x="9334" y="930"/>
                    <a:pt x="9334" y="926"/>
                  </a:cubicBezTo>
                  <a:cubicBezTo>
                    <a:pt x="9330" y="923"/>
                    <a:pt x="9327" y="919"/>
                    <a:pt x="9327" y="912"/>
                  </a:cubicBezTo>
                  <a:cubicBezTo>
                    <a:pt x="9323" y="909"/>
                    <a:pt x="9323" y="905"/>
                    <a:pt x="9320" y="902"/>
                  </a:cubicBezTo>
                  <a:cubicBezTo>
                    <a:pt x="9320" y="898"/>
                    <a:pt x="9316" y="891"/>
                    <a:pt x="9313" y="888"/>
                  </a:cubicBezTo>
                  <a:cubicBezTo>
                    <a:pt x="9313" y="881"/>
                    <a:pt x="9309" y="877"/>
                    <a:pt x="9309" y="870"/>
                  </a:cubicBezTo>
                  <a:cubicBezTo>
                    <a:pt x="9306" y="867"/>
                    <a:pt x="9306" y="860"/>
                    <a:pt x="9302" y="856"/>
                  </a:cubicBezTo>
                  <a:cubicBezTo>
                    <a:pt x="9302" y="849"/>
                    <a:pt x="9302" y="846"/>
                    <a:pt x="9299" y="839"/>
                  </a:cubicBezTo>
                  <a:cubicBezTo>
                    <a:pt x="9299" y="835"/>
                    <a:pt x="9295" y="828"/>
                    <a:pt x="9295" y="821"/>
                  </a:cubicBezTo>
                  <a:cubicBezTo>
                    <a:pt x="9295" y="814"/>
                    <a:pt x="9292" y="807"/>
                    <a:pt x="9292" y="804"/>
                  </a:cubicBezTo>
                  <a:cubicBezTo>
                    <a:pt x="9292" y="797"/>
                    <a:pt x="9288" y="790"/>
                    <a:pt x="9288" y="783"/>
                  </a:cubicBezTo>
                  <a:cubicBezTo>
                    <a:pt x="9288" y="776"/>
                    <a:pt x="9288" y="769"/>
                    <a:pt x="9285" y="762"/>
                  </a:cubicBezTo>
                  <a:cubicBezTo>
                    <a:pt x="9285" y="755"/>
                    <a:pt x="9285" y="748"/>
                    <a:pt x="9285" y="737"/>
                  </a:cubicBezTo>
                  <a:cubicBezTo>
                    <a:pt x="9281" y="730"/>
                    <a:pt x="9285" y="723"/>
                    <a:pt x="9285" y="716"/>
                  </a:cubicBezTo>
                  <a:lnTo>
                    <a:pt x="9285" y="692"/>
                  </a:lnTo>
                  <a:lnTo>
                    <a:pt x="9285" y="667"/>
                  </a:lnTo>
                  <a:lnTo>
                    <a:pt x="9285" y="639"/>
                  </a:lnTo>
                  <a:lnTo>
                    <a:pt x="9285" y="615"/>
                  </a:lnTo>
                  <a:lnTo>
                    <a:pt x="9285" y="587"/>
                  </a:lnTo>
                  <a:lnTo>
                    <a:pt x="9285" y="555"/>
                  </a:lnTo>
                  <a:lnTo>
                    <a:pt x="9285" y="524"/>
                  </a:lnTo>
                  <a:lnTo>
                    <a:pt x="9285" y="496"/>
                  </a:lnTo>
                  <a:lnTo>
                    <a:pt x="9285" y="461"/>
                  </a:lnTo>
                  <a:cubicBezTo>
                    <a:pt x="9285" y="450"/>
                    <a:pt x="9285" y="440"/>
                    <a:pt x="9285" y="429"/>
                  </a:cubicBezTo>
                  <a:cubicBezTo>
                    <a:pt x="9288" y="415"/>
                    <a:pt x="9285" y="405"/>
                    <a:pt x="9288" y="391"/>
                  </a:cubicBezTo>
                  <a:cubicBezTo>
                    <a:pt x="9292" y="380"/>
                    <a:pt x="9288" y="370"/>
                    <a:pt x="9292" y="356"/>
                  </a:cubicBezTo>
                  <a:cubicBezTo>
                    <a:pt x="9295" y="345"/>
                    <a:pt x="9295" y="331"/>
                    <a:pt x="9295" y="321"/>
                  </a:cubicBezTo>
                  <a:cubicBezTo>
                    <a:pt x="9295" y="307"/>
                    <a:pt x="9299" y="293"/>
                    <a:pt x="9299" y="282"/>
                  </a:cubicBezTo>
                  <a:cubicBezTo>
                    <a:pt x="9302" y="268"/>
                    <a:pt x="9302" y="254"/>
                    <a:pt x="9306" y="240"/>
                  </a:cubicBezTo>
                  <a:cubicBezTo>
                    <a:pt x="9306" y="226"/>
                    <a:pt x="9306" y="216"/>
                    <a:pt x="9309" y="202"/>
                  </a:cubicBezTo>
                  <a:cubicBezTo>
                    <a:pt x="9309" y="188"/>
                    <a:pt x="9313" y="174"/>
                    <a:pt x="9316" y="156"/>
                  </a:cubicBezTo>
                  <a:cubicBezTo>
                    <a:pt x="9316" y="142"/>
                    <a:pt x="9320" y="128"/>
                    <a:pt x="9320" y="114"/>
                  </a:cubicBezTo>
                  <a:lnTo>
                    <a:pt x="9320" y="104"/>
                  </a:lnTo>
                  <a:cubicBezTo>
                    <a:pt x="9162" y="90"/>
                    <a:pt x="9008" y="55"/>
                    <a:pt x="8861" y="6"/>
                  </a:cubicBezTo>
                  <a:cubicBezTo>
                    <a:pt x="8852" y="2"/>
                    <a:pt x="8837" y="1"/>
                    <a:pt x="8820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3462;p73">
              <a:extLst>
                <a:ext uri="{FF2B5EF4-FFF2-40B4-BE49-F238E27FC236}">
                  <a16:creationId xmlns:a16="http://schemas.microsoft.com/office/drawing/2014/main" id="{4908D291-35F3-4D72-8E48-24853FD5621A}"/>
                </a:ext>
              </a:extLst>
            </p:cNvPr>
            <p:cNvSpPr/>
            <p:nvPr/>
          </p:nvSpPr>
          <p:spPr>
            <a:xfrm>
              <a:off x="2000849" y="1814649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1" y="7"/>
                  </a:moveTo>
                  <a:cubicBezTo>
                    <a:pt x="1" y="4"/>
                    <a:pt x="1" y="4"/>
                    <a:pt x="1" y="0"/>
                  </a:cubicBezTo>
                  <a:cubicBezTo>
                    <a:pt x="1" y="4"/>
                    <a:pt x="1" y="4"/>
                    <a:pt x="1" y="7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3463;p73">
              <a:extLst>
                <a:ext uri="{FF2B5EF4-FFF2-40B4-BE49-F238E27FC236}">
                  <a16:creationId xmlns:a16="http://schemas.microsoft.com/office/drawing/2014/main" id="{6BBE8A5B-25B7-4C26-9D74-5125AE26200F}"/>
                </a:ext>
              </a:extLst>
            </p:cNvPr>
            <p:cNvSpPr/>
            <p:nvPr/>
          </p:nvSpPr>
          <p:spPr>
            <a:xfrm>
              <a:off x="2021202" y="1799102"/>
              <a:ext cx="149" cy="869"/>
            </a:xfrm>
            <a:custGeom>
              <a:avLst/>
              <a:gdLst/>
              <a:ahLst/>
              <a:cxnLst/>
              <a:rect l="l" t="t" r="r" b="b"/>
              <a:pathLst>
                <a:path w="11" h="64" extrusionOk="0">
                  <a:moveTo>
                    <a:pt x="11" y="0"/>
                  </a:moveTo>
                  <a:cubicBezTo>
                    <a:pt x="7" y="14"/>
                    <a:pt x="4" y="39"/>
                    <a:pt x="0" y="63"/>
                  </a:cubicBezTo>
                  <a:cubicBezTo>
                    <a:pt x="4" y="39"/>
                    <a:pt x="7" y="14"/>
                    <a:pt x="11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3464;p73">
              <a:extLst>
                <a:ext uri="{FF2B5EF4-FFF2-40B4-BE49-F238E27FC236}">
                  <a16:creationId xmlns:a16="http://schemas.microsoft.com/office/drawing/2014/main" id="{0C43F08E-490C-4148-BA95-96E4D9FC1362}"/>
                </a:ext>
              </a:extLst>
            </p:cNvPr>
            <p:cNvSpPr/>
            <p:nvPr/>
          </p:nvSpPr>
          <p:spPr>
            <a:xfrm>
              <a:off x="2034372" y="1771296"/>
              <a:ext cx="244" cy="434"/>
            </a:xfrm>
            <a:custGeom>
              <a:avLst/>
              <a:gdLst/>
              <a:ahLst/>
              <a:cxnLst/>
              <a:rect l="l" t="t" r="r" b="b"/>
              <a:pathLst>
                <a:path w="18" h="32" extrusionOk="0">
                  <a:moveTo>
                    <a:pt x="18" y="32"/>
                  </a:moveTo>
                  <a:cubicBezTo>
                    <a:pt x="11" y="21"/>
                    <a:pt x="4" y="11"/>
                    <a:pt x="0" y="0"/>
                  </a:cubicBezTo>
                  <a:cubicBezTo>
                    <a:pt x="4" y="11"/>
                    <a:pt x="11" y="21"/>
                    <a:pt x="18" y="32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3465;p73">
              <a:extLst>
                <a:ext uri="{FF2B5EF4-FFF2-40B4-BE49-F238E27FC236}">
                  <a16:creationId xmlns:a16="http://schemas.microsoft.com/office/drawing/2014/main" id="{F6401022-F45A-4631-8F2A-5BAEF3022616}"/>
                </a:ext>
              </a:extLst>
            </p:cNvPr>
            <p:cNvSpPr/>
            <p:nvPr/>
          </p:nvSpPr>
          <p:spPr>
            <a:xfrm>
              <a:off x="1995581" y="1816645"/>
              <a:ext cx="1534" cy="299"/>
            </a:xfrm>
            <a:custGeom>
              <a:avLst/>
              <a:gdLst/>
              <a:ahLst/>
              <a:cxnLst/>
              <a:rect l="l" t="t" r="r" b="b"/>
              <a:pathLst>
                <a:path w="113" h="22" extrusionOk="0">
                  <a:moveTo>
                    <a:pt x="0" y="21"/>
                  </a:moveTo>
                  <a:cubicBezTo>
                    <a:pt x="35" y="7"/>
                    <a:pt x="74" y="0"/>
                    <a:pt x="112" y="4"/>
                  </a:cubicBezTo>
                  <a:cubicBezTo>
                    <a:pt x="74" y="0"/>
                    <a:pt x="35" y="7"/>
                    <a:pt x="0" y="2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3466;p73">
              <a:extLst>
                <a:ext uri="{FF2B5EF4-FFF2-40B4-BE49-F238E27FC236}">
                  <a16:creationId xmlns:a16="http://schemas.microsoft.com/office/drawing/2014/main" id="{2D99B1D4-291E-4F83-96CA-C93E23C877AD}"/>
                </a:ext>
              </a:extLst>
            </p:cNvPr>
            <p:cNvSpPr/>
            <p:nvPr/>
          </p:nvSpPr>
          <p:spPr>
            <a:xfrm>
              <a:off x="2034603" y="1771771"/>
              <a:ext cx="204" cy="299"/>
            </a:xfrm>
            <a:custGeom>
              <a:avLst/>
              <a:gdLst/>
              <a:ahLst/>
              <a:cxnLst/>
              <a:rect l="l" t="t" r="r" b="b"/>
              <a:pathLst>
                <a:path w="15" h="22" extrusionOk="0">
                  <a:moveTo>
                    <a:pt x="1" y="0"/>
                  </a:moveTo>
                  <a:cubicBezTo>
                    <a:pt x="4" y="7"/>
                    <a:pt x="11" y="18"/>
                    <a:pt x="15" y="21"/>
                  </a:cubicBezTo>
                  <a:cubicBezTo>
                    <a:pt x="11" y="18"/>
                    <a:pt x="8" y="11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3467;p73">
              <a:extLst>
                <a:ext uri="{FF2B5EF4-FFF2-40B4-BE49-F238E27FC236}">
                  <a16:creationId xmlns:a16="http://schemas.microsoft.com/office/drawing/2014/main" id="{46A998AE-F7F2-4320-AF4B-820BCDF1DF64}"/>
                </a:ext>
              </a:extLst>
            </p:cNvPr>
            <p:cNvSpPr/>
            <p:nvPr/>
          </p:nvSpPr>
          <p:spPr>
            <a:xfrm>
              <a:off x="2034182" y="1771051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0" y="1"/>
                  </a:moveTo>
                  <a:lnTo>
                    <a:pt x="7" y="1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3468;p73">
              <a:extLst>
                <a:ext uri="{FF2B5EF4-FFF2-40B4-BE49-F238E27FC236}">
                  <a16:creationId xmlns:a16="http://schemas.microsoft.com/office/drawing/2014/main" id="{38D8955E-2853-43A6-AFD7-9737D37AB595}"/>
                </a:ext>
              </a:extLst>
            </p:cNvPr>
            <p:cNvSpPr/>
            <p:nvPr/>
          </p:nvSpPr>
          <p:spPr>
            <a:xfrm>
              <a:off x="1997672" y="1816115"/>
              <a:ext cx="2675" cy="611"/>
            </a:xfrm>
            <a:custGeom>
              <a:avLst/>
              <a:gdLst/>
              <a:ahLst/>
              <a:cxnLst/>
              <a:rect l="l" t="t" r="r" b="b"/>
              <a:pathLst>
                <a:path w="197" h="45" extrusionOk="0">
                  <a:moveTo>
                    <a:pt x="196" y="1"/>
                  </a:moveTo>
                  <a:cubicBezTo>
                    <a:pt x="154" y="40"/>
                    <a:pt x="93" y="43"/>
                    <a:pt x="30" y="43"/>
                  </a:cubicBezTo>
                  <a:cubicBezTo>
                    <a:pt x="20" y="43"/>
                    <a:pt x="10" y="43"/>
                    <a:pt x="0" y="43"/>
                  </a:cubicBezTo>
                  <a:cubicBezTo>
                    <a:pt x="16" y="43"/>
                    <a:pt x="32" y="44"/>
                    <a:pt x="48" y="44"/>
                  </a:cubicBezTo>
                  <a:cubicBezTo>
                    <a:pt x="105" y="44"/>
                    <a:pt x="158" y="36"/>
                    <a:pt x="196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3469;p73">
              <a:extLst>
                <a:ext uri="{FF2B5EF4-FFF2-40B4-BE49-F238E27FC236}">
                  <a16:creationId xmlns:a16="http://schemas.microsoft.com/office/drawing/2014/main" id="{4C06D6E8-90C8-4958-8F23-09EE2C62E5A0}"/>
                </a:ext>
              </a:extLst>
            </p:cNvPr>
            <p:cNvSpPr/>
            <p:nvPr/>
          </p:nvSpPr>
          <p:spPr>
            <a:xfrm>
              <a:off x="2027950" y="1795491"/>
              <a:ext cx="8282" cy="434"/>
            </a:xfrm>
            <a:custGeom>
              <a:avLst/>
              <a:gdLst/>
              <a:ahLst/>
              <a:cxnLst/>
              <a:rect l="l" t="t" r="r" b="b"/>
              <a:pathLst>
                <a:path w="610" h="32" extrusionOk="0">
                  <a:moveTo>
                    <a:pt x="610" y="32"/>
                  </a:moveTo>
                  <a:cubicBezTo>
                    <a:pt x="477" y="25"/>
                    <a:pt x="91" y="0"/>
                    <a:pt x="0" y="32"/>
                  </a:cubicBezTo>
                  <a:cubicBezTo>
                    <a:pt x="91" y="0"/>
                    <a:pt x="477" y="25"/>
                    <a:pt x="610" y="32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3470;p73">
              <a:extLst>
                <a:ext uri="{FF2B5EF4-FFF2-40B4-BE49-F238E27FC236}">
                  <a16:creationId xmlns:a16="http://schemas.microsoft.com/office/drawing/2014/main" id="{EA466097-C63B-41FB-BF83-1069842305CC}"/>
                </a:ext>
              </a:extLst>
            </p:cNvPr>
            <p:cNvSpPr/>
            <p:nvPr/>
          </p:nvSpPr>
          <p:spPr>
            <a:xfrm>
              <a:off x="2110135" y="1764018"/>
              <a:ext cx="54" cy="258"/>
            </a:xfrm>
            <a:custGeom>
              <a:avLst/>
              <a:gdLst/>
              <a:ahLst/>
              <a:cxnLst/>
              <a:rect l="l" t="t" r="r" b="b"/>
              <a:pathLst>
                <a:path w="4" h="19" extrusionOk="0">
                  <a:moveTo>
                    <a:pt x="0" y="1"/>
                  </a:moveTo>
                  <a:cubicBezTo>
                    <a:pt x="0" y="8"/>
                    <a:pt x="0" y="11"/>
                    <a:pt x="4" y="18"/>
                  </a:cubicBezTo>
                  <a:cubicBezTo>
                    <a:pt x="4" y="11"/>
                    <a:pt x="4" y="8"/>
                    <a:pt x="0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3471;p73">
              <a:extLst>
                <a:ext uri="{FF2B5EF4-FFF2-40B4-BE49-F238E27FC236}">
                  <a16:creationId xmlns:a16="http://schemas.microsoft.com/office/drawing/2014/main" id="{65C9E1A2-CD60-4FFA-8497-E6E7C32AA931}"/>
                </a:ext>
              </a:extLst>
            </p:cNvPr>
            <p:cNvSpPr/>
            <p:nvPr/>
          </p:nvSpPr>
          <p:spPr>
            <a:xfrm>
              <a:off x="2110270" y="1764493"/>
              <a:ext cx="68" cy="258"/>
            </a:xfrm>
            <a:custGeom>
              <a:avLst/>
              <a:gdLst/>
              <a:ahLst/>
              <a:cxnLst/>
              <a:rect l="l" t="t" r="r" b="b"/>
              <a:pathLst>
                <a:path w="5" h="19" extrusionOk="0">
                  <a:moveTo>
                    <a:pt x="1" y="1"/>
                  </a:moveTo>
                  <a:cubicBezTo>
                    <a:pt x="1" y="8"/>
                    <a:pt x="1" y="11"/>
                    <a:pt x="4" y="18"/>
                  </a:cubicBezTo>
                  <a:cubicBezTo>
                    <a:pt x="1" y="11"/>
                    <a:pt x="1" y="8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3472;p73">
              <a:extLst>
                <a:ext uri="{FF2B5EF4-FFF2-40B4-BE49-F238E27FC236}">
                  <a16:creationId xmlns:a16="http://schemas.microsoft.com/office/drawing/2014/main" id="{BEB7D534-46EE-47D5-B10B-DFFCC56C5953}"/>
                </a:ext>
              </a:extLst>
            </p:cNvPr>
            <p:cNvSpPr/>
            <p:nvPr/>
          </p:nvSpPr>
          <p:spPr>
            <a:xfrm>
              <a:off x="2110080" y="1763448"/>
              <a:ext cx="68" cy="299"/>
            </a:xfrm>
            <a:custGeom>
              <a:avLst/>
              <a:gdLst/>
              <a:ahLst/>
              <a:cxnLst/>
              <a:rect l="l" t="t" r="r" b="b"/>
              <a:pathLst>
                <a:path w="5" h="22" extrusionOk="0">
                  <a:moveTo>
                    <a:pt x="1" y="1"/>
                  </a:moveTo>
                  <a:cubicBezTo>
                    <a:pt x="1" y="8"/>
                    <a:pt x="1" y="15"/>
                    <a:pt x="4" y="22"/>
                  </a:cubicBezTo>
                  <a:cubicBezTo>
                    <a:pt x="1" y="15"/>
                    <a:pt x="1" y="8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3473;p73">
              <a:extLst>
                <a:ext uri="{FF2B5EF4-FFF2-40B4-BE49-F238E27FC236}">
                  <a16:creationId xmlns:a16="http://schemas.microsoft.com/office/drawing/2014/main" id="{B81F4909-912E-4692-A025-78017B813E0B}"/>
                </a:ext>
              </a:extLst>
            </p:cNvPr>
            <p:cNvSpPr/>
            <p:nvPr/>
          </p:nvSpPr>
          <p:spPr>
            <a:xfrm>
              <a:off x="2110039" y="1759836"/>
              <a:ext cx="14" cy="448"/>
            </a:xfrm>
            <a:custGeom>
              <a:avLst/>
              <a:gdLst/>
              <a:ahLst/>
              <a:cxnLst/>
              <a:rect l="l" t="t" r="r" b="b"/>
              <a:pathLst>
                <a:path w="1" h="33" extrusionOk="0">
                  <a:moveTo>
                    <a:pt x="0" y="1"/>
                  </a:moveTo>
                  <a:lnTo>
                    <a:pt x="0" y="32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3474;p73">
              <a:extLst>
                <a:ext uri="{FF2B5EF4-FFF2-40B4-BE49-F238E27FC236}">
                  <a16:creationId xmlns:a16="http://schemas.microsoft.com/office/drawing/2014/main" id="{441BC3E8-2BE4-463E-A5EF-8C05776E3CF9}"/>
                </a:ext>
              </a:extLst>
            </p:cNvPr>
            <p:cNvSpPr/>
            <p:nvPr/>
          </p:nvSpPr>
          <p:spPr>
            <a:xfrm>
              <a:off x="2110039" y="1762878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0" y="1"/>
                  </a:moveTo>
                  <a:lnTo>
                    <a:pt x="0" y="22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3475;p73">
              <a:extLst>
                <a:ext uri="{FF2B5EF4-FFF2-40B4-BE49-F238E27FC236}">
                  <a16:creationId xmlns:a16="http://schemas.microsoft.com/office/drawing/2014/main" id="{BA8A0F22-CB15-4734-B494-709D774382E6}"/>
                </a:ext>
              </a:extLst>
            </p:cNvPr>
            <p:cNvSpPr/>
            <p:nvPr/>
          </p:nvSpPr>
          <p:spPr>
            <a:xfrm>
              <a:off x="2119218" y="180970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3476;p73">
              <a:extLst>
                <a:ext uri="{FF2B5EF4-FFF2-40B4-BE49-F238E27FC236}">
                  <a16:creationId xmlns:a16="http://schemas.microsoft.com/office/drawing/2014/main" id="{7953DDB8-06DA-4F99-A661-81EF65A67E45}"/>
                </a:ext>
              </a:extLst>
            </p:cNvPr>
            <p:cNvSpPr/>
            <p:nvPr/>
          </p:nvSpPr>
          <p:spPr>
            <a:xfrm>
              <a:off x="2110555" y="1765349"/>
              <a:ext cx="68" cy="204"/>
            </a:xfrm>
            <a:custGeom>
              <a:avLst/>
              <a:gdLst/>
              <a:ahLst/>
              <a:cxnLst/>
              <a:rect l="l" t="t" r="r" b="b"/>
              <a:pathLst>
                <a:path w="5" h="15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4"/>
                    <a:pt x="4" y="11"/>
                    <a:pt x="4" y="15"/>
                  </a:cubicBezTo>
                  <a:cubicBezTo>
                    <a:pt x="4" y="8"/>
                    <a:pt x="1" y="4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3477;p73">
              <a:extLst>
                <a:ext uri="{FF2B5EF4-FFF2-40B4-BE49-F238E27FC236}">
                  <a16:creationId xmlns:a16="http://schemas.microsoft.com/office/drawing/2014/main" id="{FD16BA3B-B425-4ACD-A1D8-BE5FEBC20AC5}"/>
                </a:ext>
              </a:extLst>
            </p:cNvPr>
            <p:cNvSpPr/>
            <p:nvPr/>
          </p:nvSpPr>
          <p:spPr>
            <a:xfrm>
              <a:off x="2119028" y="1808987"/>
              <a:ext cx="14" cy="163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0" y="1"/>
                  </a:moveTo>
                  <a:lnTo>
                    <a:pt x="0" y="1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3478;p73">
              <a:extLst>
                <a:ext uri="{FF2B5EF4-FFF2-40B4-BE49-F238E27FC236}">
                  <a16:creationId xmlns:a16="http://schemas.microsoft.com/office/drawing/2014/main" id="{A7A0F860-7A82-4F75-8FC3-BF9763C0D948}"/>
                </a:ext>
              </a:extLst>
            </p:cNvPr>
            <p:cNvSpPr/>
            <p:nvPr/>
          </p:nvSpPr>
          <p:spPr>
            <a:xfrm>
              <a:off x="2110365" y="1764969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4"/>
                    <a:pt x="4" y="11"/>
                    <a:pt x="8" y="15"/>
                  </a:cubicBezTo>
                  <a:cubicBezTo>
                    <a:pt x="4" y="11"/>
                    <a:pt x="4" y="4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3479;p73">
              <a:extLst>
                <a:ext uri="{FF2B5EF4-FFF2-40B4-BE49-F238E27FC236}">
                  <a16:creationId xmlns:a16="http://schemas.microsoft.com/office/drawing/2014/main" id="{43D64504-D839-4E5B-AB37-D0B044035842}"/>
                </a:ext>
              </a:extLst>
            </p:cNvPr>
            <p:cNvSpPr/>
            <p:nvPr/>
          </p:nvSpPr>
          <p:spPr>
            <a:xfrm>
              <a:off x="2110080" y="1758981"/>
              <a:ext cx="14" cy="448"/>
            </a:xfrm>
            <a:custGeom>
              <a:avLst/>
              <a:gdLst/>
              <a:ahLst/>
              <a:cxnLst/>
              <a:rect l="l" t="t" r="r" b="b"/>
              <a:pathLst>
                <a:path w="1" h="33" extrusionOk="0">
                  <a:moveTo>
                    <a:pt x="1" y="1"/>
                  </a:moveTo>
                  <a:cubicBezTo>
                    <a:pt x="1" y="11"/>
                    <a:pt x="1" y="22"/>
                    <a:pt x="1" y="32"/>
                  </a:cubicBezTo>
                  <a:cubicBezTo>
                    <a:pt x="1" y="22"/>
                    <a:pt x="1" y="11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3480;p73">
              <a:extLst>
                <a:ext uri="{FF2B5EF4-FFF2-40B4-BE49-F238E27FC236}">
                  <a16:creationId xmlns:a16="http://schemas.microsoft.com/office/drawing/2014/main" id="{31C2AD06-0284-49AE-9763-0A37425E8DC8}"/>
                </a:ext>
              </a:extLst>
            </p:cNvPr>
            <p:cNvSpPr/>
            <p:nvPr/>
          </p:nvSpPr>
          <p:spPr>
            <a:xfrm>
              <a:off x="2109985" y="1762212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1" y="1"/>
                  </a:moveTo>
                  <a:lnTo>
                    <a:pt x="1" y="22"/>
                  </a:lnTo>
                  <a:cubicBezTo>
                    <a:pt x="1" y="15"/>
                    <a:pt x="1" y="8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3481;p73">
              <a:extLst>
                <a:ext uri="{FF2B5EF4-FFF2-40B4-BE49-F238E27FC236}">
                  <a16:creationId xmlns:a16="http://schemas.microsoft.com/office/drawing/2014/main" id="{517915D1-7AE9-470C-AF0A-23CEA7F20CC6}"/>
                </a:ext>
              </a:extLst>
            </p:cNvPr>
            <p:cNvSpPr/>
            <p:nvPr/>
          </p:nvSpPr>
          <p:spPr>
            <a:xfrm>
              <a:off x="2109985" y="1760692"/>
              <a:ext cx="14" cy="394"/>
            </a:xfrm>
            <a:custGeom>
              <a:avLst/>
              <a:gdLst/>
              <a:ahLst/>
              <a:cxnLst/>
              <a:rect l="l" t="t" r="r" b="b"/>
              <a:pathLst>
                <a:path w="1" h="29" extrusionOk="0">
                  <a:moveTo>
                    <a:pt x="1" y="1"/>
                  </a:moveTo>
                  <a:lnTo>
                    <a:pt x="1" y="29"/>
                  </a:lnTo>
                  <a:cubicBezTo>
                    <a:pt x="1" y="22"/>
                    <a:pt x="1" y="11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3482;p73">
              <a:extLst>
                <a:ext uri="{FF2B5EF4-FFF2-40B4-BE49-F238E27FC236}">
                  <a16:creationId xmlns:a16="http://schemas.microsoft.com/office/drawing/2014/main" id="{15564239-8661-4DF4-81A0-285825D0886C}"/>
                </a:ext>
              </a:extLst>
            </p:cNvPr>
            <p:cNvSpPr/>
            <p:nvPr/>
          </p:nvSpPr>
          <p:spPr>
            <a:xfrm>
              <a:off x="2109985" y="1761452"/>
              <a:ext cx="14" cy="394"/>
            </a:xfrm>
            <a:custGeom>
              <a:avLst/>
              <a:gdLst/>
              <a:ahLst/>
              <a:cxnLst/>
              <a:rect l="l" t="t" r="r" b="b"/>
              <a:pathLst>
                <a:path w="1" h="29" extrusionOk="0">
                  <a:moveTo>
                    <a:pt x="1" y="29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3483;p73">
              <a:extLst>
                <a:ext uri="{FF2B5EF4-FFF2-40B4-BE49-F238E27FC236}">
                  <a16:creationId xmlns:a16="http://schemas.microsoft.com/office/drawing/2014/main" id="{50A258D6-634F-4984-90E6-60C0AB1A999C}"/>
                </a:ext>
              </a:extLst>
            </p:cNvPr>
            <p:cNvSpPr/>
            <p:nvPr/>
          </p:nvSpPr>
          <p:spPr>
            <a:xfrm>
              <a:off x="2110705" y="1765688"/>
              <a:ext cx="109" cy="149"/>
            </a:xfrm>
            <a:custGeom>
              <a:avLst/>
              <a:gdLst/>
              <a:ahLst/>
              <a:cxnLst/>
              <a:rect l="l" t="t" r="r" b="b"/>
              <a:pathLst>
                <a:path w="8" h="11" extrusionOk="0">
                  <a:moveTo>
                    <a:pt x="0" y="0"/>
                  </a:moveTo>
                  <a:cubicBezTo>
                    <a:pt x="0" y="4"/>
                    <a:pt x="4" y="7"/>
                    <a:pt x="7" y="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484;p73">
              <a:extLst>
                <a:ext uri="{FF2B5EF4-FFF2-40B4-BE49-F238E27FC236}">
                  <a16:creationId xmlns:a16="http://schemas.microsoft.com/office/drawing/2014/main" id="{1171F67D-57FD-4D4D-A027-5D794382B54B}"/>
                </a:ext>
              </a:extLst>
            </p:cNvPr>
            <p:cNvSpPr/>
            <p:nvPr/>
          </p:nvSpPr>
          <p:spPr>
            <a:xfrm>
              <a:off x="2110135" y="1757990"/>
              <a:ext cx="54" cy="489"/>
            </a:xfrm>
            <a:custGeom>
              <a:avLst/>
              <a:gdLst/>
              <a:ahLst/>
              <a:cxnLst/>
              <a:rect l="l" t="t" r="r" b="b"/>
              <a:pathLst>
                <a:path w="4" h="36" extrusionOk="0">
                  <a:moveTo>
                    <a:pt x="4" y="0"/>
                  </a:moveTo>
                  <a:cubicBezTo>
                    <a:pt x="4" y="14"/>
                    <a:pt x="0" y="25"/>
                    <a:pt x="0" y="35"/>
                  </a:cubicBezTo>
                  <a:cubicBezTo>
                    <a:pt x="0" y="25"/>
                    <a:pt x="4" y="14"/>
                    <a:pt x="4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485;p73">
              <a:extLst>
                <a:ext uri="{FF2B5EF4-FFF2-40B4-BE49-F238E27FC236}">
                  <a16:creationId xmlns:a16="http://schemas.microsoft.com/office/drawing/2014/main" id="{C415E6C6-9C3A-4510-942F-EC5072910C2D}"/>
                </a:ext>
              </a:extLst>
            </p:cNvPr>
            <p:cNvSpPr/>
            <p:nvPr/>
          </p:nvSpPr>
          <p:spPr>
            <a:xfrm>
              <a:off x="2110230" y="1756985"/>
              <a:ext cx="54" cy="489"/>
            </a:xfrm>
            <a:custGeom>
              <a:avLst/>
              <a:gdLst/>
              <a:ahLst/>
              <a:cxnLst/>
              <a:rect l="l" t="t" r="r" b="b"/>
              <a:pathLst>
                <a:path w="4" h="36" extrusionOk="0">
                  <a:moveTo>
                    <a:pt x="4" y="1"/>
                  </a:moveTo>
                  <a:cubicBezTo>
                    <a:pt x="4" y="11"/>
                    <a:pt x="0" y="25"/>
                    <a:pt x="0" y="36"/>
                  </a:cubicBezTo>
                  <a:cubicBezTo>
                    <a:pt x="0" y="25"/>
                    <a:pt x="4" y="11"/>
                    <a:pt x="4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486;p73">
              <a:extLst>
                <a:ext uri="{FF2B5EF4-FFF2-40B4-BE49-F238E27FC236}">
                  <a16:creationId xmlns:a16="http://schemas.microsoft.com/office/drawing/2014/main" id="{0F5EC997-ADC6-4B46-9AEA-C6D31C265DB8}"/>
                </a:ext>
              </a:extLst>
            </p:cNvPr>
            <p:cNvSpPr/>
            <p:nvPr/>
          </p:nvSpPr>
          <p:spPr>
            <a:xfrm>
              <a:off x="2110365" y="1755899"/>
              <a:ext cx="68" cy="530"/>
            </a:xfrm>
            <a:custGeom>
              <a:avLst/>
              <a:gdLst/>
              <a:ahLst/>
              <a:cxnLst/>
              <a:rect l="l" t="t" r="r" b="b"/>
              <a:pathLst>
                <a:path w="5" h="39" extrusionOk="0">
                  <a:moveTo>
                    <a:pt x="4" y="0"/>
                  </a:moveTo>
                  <a:cubicBezTo>
                    <a:pt x="4" y="14"/>
                    <a:pt x="1" y="25"/>
                    <a:pt x="1" y="39"/>
                  </a:cubicBezTo>
                  <a:cubicBezTo>
                    <a:pt x="1" y="25"/>
                    <a:pt x="4" y="14"/>
                    <a:pt x="4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487;p73">
              <a:extLst>
                <a:ext uri="{FF2B5EF4-FFF2-40B4-BE49-F238E27FC236}">
                  <a16:creationId xmlns:a16="http://schemas.microsoft.com/office/drawing/2014/main" id="{03B870B0-A9AC-4433-97F9-CCC6F876D707}"/>
                </a:ext>
              </a:extLst>
            </p:cNvPr>
            <p:cNvSpPr/>
            <p:nvPr/>
          </p:nvSpPr>
          <p:spPr>
            <a:xfrm>
              <a:off x="2110515" y="1754704"/>
              <a:ext cx="54" cy="638"/>
            </a:xfrm>
            <a:custGeom>
              <a:avLst/>
              <a:gdLst/>
              <a:ahLst/>
              <a:cxnLst/>
              <a:rect l="l" t="t" r="r" b="b"/>
              <a:pathLst>
                <a:path w="4" h="47" extrusionOk="0">
                  <a:moveTo>
                    <a:pt x="4" y="1"/>
                  </a:moveTo>
                  <a:lnTo>
                    <a:pt x="4" y="1"/>
                  </a:lnTo>
                  <a:cubicBezTo>
                    <a:pt x="4" y="15"/>
                    <a:pt x="0" y="32"/>
                    <a:pt x="0" y="46"/>
                  </a:cubicBezTo>
                  <a:cubicBezTo>
                    <a:pt x="0" y="32"/>
                    <a:pt x="4" y="18"/>
                    <a:pt x="4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488;p73">
              <a:extLst>
                <a:ext uri="{FF2B5EF4-FFF2-40B4-BE49-F238E27FC236}">
                  <a16:creationId xmlns:a16="http://schemas.microsoft.com/office/drawing/2014/main" id="{8FB5C98C-1732-4F79-807E-A537DAF8316E}"/>
                </a:ext>
              </a:extLst>
            </p:cNvPr>
            <p:cNvSpPr/>
            <p:nvPr/>
          </p:nvSpPr>
          <p:spPr>
            <a:xfrm>
              <a:off x="2119734" y="1788268"/>
              <a:ext cx="110385" cy="105294"/>
            </a:xfrm>
            <a:custGeom>
              <a:avLst/>
              <a:gdLst/>
              <a:ahLst/>
              <a:cxnLst/>
              <a:rect l="l" t="t" r="r" b="b"/>
              <a:pathLst>
                <a:path w="8130" h="7755" extrusionOk="0">
                  <a:moveTo>
                    <a:pt x="1152" y="0"/>
                  </a:moveTo>
                  <a:lnTo>
                    <a:pt x="1152" y="4"/>
                  </a:lnTo>
                  <a:cubicBezTo>
                    <a:pt x="1152" y="21"/>
                    <a:pt x="1152" y="35"/>
                    <a:pt x="1152" y="49"/>
                  </a:cubicBezTo>
                  <a:lnTo>
                    <a:pt x="1152" y="56"/>
                  </a:lnTo>
                  <a:cubicBezTo>
                    <a:pt x="1152" y="70"/>
                    <a:pt x="1152" y="84"/>
                    <a:pt x="1149" y="98"/>
                  </a:cubicBezTo>
                  <a:lnTo>
                    <a:pt x="1149" y="102"/>
                  </a:lnTo>
                  <a:lnTo>
                    <a:pt x="1149" y="137"/>
                  </a:lnTo>
                  <a:lnTo>
                    <a:pt x="1149" y="144"/>
                  </a:lnTo>
                  <a:lnTo>
                    <a:pt x="1149" y="175"/>
                  </a:lnTo>
                  <a:cubicBezTo>
                    <a:pt x="1156" y="371"/>
                    <a:pt x="988" y="392"/>
                    <a:pt x="914" y="399"/>
                  </a:cubicBezTo>
                  <a:lnTo>
                    <a:pt x="893" y="403"/>
                  </a:lnTo>
                  <a:lnTo>
                    <a:pt x="876" y="403"/>
                  </a:lnTo>
                  <a:cubicBezTo>
                    <a:pt x="799" y="466"/>
                    <a:pt x="729" y="536"/>
                    <a:pt x="659" y="606"/>
                  </a:cubicBezTo>
                  <a:lnTo>
                    <a:pt x="648" y="616"/>
                  </a:lnTo>
                  <a:lnTo>
                    <a:pt x="638" y="630"/>
                  </a:lnTo>
                  <a:lnTo>
                    <a:pt x="606" y="662"/>
                  </a:lnTo>
                  <a:cubicBezTo>
                    <a:pt x="547" y="718"/>
                    <a:pt x="498" y="767"/>
                    <a:pt x="473" y="788"/>
                  </a:cubicBezTo>
                  <a:cubicBezTo>
                    <a:pt x="431" y="833"/>
                    <a:pt x="417" y="896"/>
                    <a:pt x="442" y="952"/>
                  </a:cubicBezTo>
                  <a:cubicBezTo>
                    <a:pt x="494" y="1057"/>
                    <a:pt x="403" y="1334"/>
                    <a:pt x="344" y="1450"/>
                  </a:cubicBezTo>
                  <a:cubicBezTo>
                    <a:pt x="295" y="1527"/>
                    <a:pt x="232" y="1593"/>
                    <a:pt x="155" y="1642"/>
                  </a:cubicBezTo>
                  <a:lnTo>
                    <a:pt x="148" y="1646"/>
                  </a:lnTo>
                  <a:lnTo>
                    <a:pt x="113" y="1667"/>
                  </a:lnTo>
                  <a:lnTo>
                    <a:pt x="88" y="1684"/>
                  </a:lnTo>
                  <a:cubicBezTo>
                    <a:pt x="57" y="1705"/>
                    <a:pt x="29" y="1730"/>
                    <a:pt x="1" y="1754"/>
                  </a:cubicBezTo>
                  <a:cubicBezTo>
                    <a:pt x="1" y="1758"/>
                    <a:pt x="1" y="1761"/>
                    <a:pt x="1" y="1765"/>
                  </a:cubicBezTo>
                  <a:lnTo>
                    <a:pt x="1" y="1768"/>
                  </a:lnTo>
                  <a:cubicBezTo>
                    <a:pt x="1" y="1772"/>
                    <a:pt x="4" y="1775"/>
                    <a:pt x="4" y="1779"/>
                  </a:cubicBezTo>
                  <a:lnTo>
                    <a:pt x="8" y="1786"/>
                  </a:lnTo>
                  <a:lnTo>
                    <a:pt x="11" y="1796"/>
                  </a:lnTo>
                  <a:lnTo>
                    <a:pt x="18" y="1810"/>
                  </a:lnTo>
                  <a:lnTo>
                    <a:pt x="22" y="1817"/>
                  </a:lnTo>
                  <a:cubicBezTo>
                    <a:pt x="43" y="1852"/>
                    <a:pt x="67" y="1898"/>
                    <a:pt x="92" y="1936"/>
                  </a:cubicBezTo>
                  <a:cubicBezTo>
                    <a:pt x="148" y="2027"/>
                    <a:pt x="200" y="2118"/>
                    <a:pt x="242" y="2216"/>
                  </a:cubicBezTo>
                  <a:cubicBezTo>
                    <a:pt x="309" y="2360"/>
                    <a:pt x="270" y="2486"/>
                    <a:pt x="239" y="2584"/>
                  </a:cubicBezTo>
                  <a:cubicBezTo>
                    <a:pt x="214" y="2671"/>
                    <a:pt x="197" y="2727"/>
                    <a:pt x="225" y="2787"/>
                  </a:cubicBezTo>
                  <a:cubicBezTo>
                    <a:pt x="333" y="2997"/>
                    <a:pt x="267" y="3123"/>
                    <a:pt x="179" y="3228"/>
                  </a:cubicBezTo>
                  <a:cubicBezTo>
                    <a:pt x="144" y="3273"/>
                    <a:pt x="158" y="3343"/>
                    <a:pt x="176" y="3417"/>
                  </a:cubicBezTo>
                  <a:cubicBezTo>
                    <a:pt x="186" y="3452"/>
                    <a:pt x="190" y="3491"/>
                    <a:pt x="193" y="3526"/>
                  </a:cubicBezTo>
                  <a:cubicBezTo>
                    <a:pt x="200" y="3568"/>
                    <a:pt x="214" y="3606"/>
                    <a:pt x="235" y="3641"/>
                  </a:cubicBezTo>
                  <a:cubicBezTo>
                    <a:pt x="270" y="3708"/>
                    <a:pt x="305" y="3774"/>
                    <a:pt x="253" y="3823"/>
                  </a:cubicBezTo>
                  <a:cubicBezTo>
                    <a:pt x="249" y="3830"/>
                    <a:pt x="232" y="3844"/>
                    <a:pt x="214" y="3858"/>
                  </a:cubicBezTo>
                  <a:cubicBezTo>
                    <a:pt x="172" y="3897"/>
                    <a:pt x="137" y="3928"/>
                    <a:pt x="113" y="3953"/>
                  </a:cubicBezTo>
                  <a:cubicBezTo>
                    <a:pt x="57" y="4009"/>
                    <a:pt x="39" y="4037"/>
                    <a:pt x="36" y="4051"/>
                  </a:cubicBezTo>
                  <a:cubicBezTo>
                    <a:pt x="46" y="4079"/>
                    <a:pt x="67" y="4107"/>
                    <a:pt x="88" y="4131"/>
                  </a:cubicBezTo>
                  <a:lnTo>
                    <a:pt x="120" y="4166"/>
                  </a:lnTo>
                  <a:cubicBezTo>
                    <a:pt x="172" y="4226"/>
                    <a:pt x="221" y="4289"/>
                    <a:pt x="267" y="4355"/>
                  </a:cubicBezTo>
                  <a:cubicBezTo>
                    <a:pt x="337" y="4450"/>
                    <a:pt x="361" y="4572"/>
                    <a:pt x="340" y="4688"/>
                  </a:cubicBezTo>
                  <a:cubicBezTo>
                    <a:pt x="337" y="4726"/>
                    <a:pt x="333" y="4765"/>
                    <a:pt x="337" y="4803"/>
                  </a:cubicBezTo>
                  <a:cubicBezTo>
                    <a:pt x="351" y="4901"/>
                    <a:pt x="519" y="4971"/>
                    <a:pt x="655" y="4971"/>
                  </a:cubicBezTo>
                  <a:cubicBezTo>
                    <a:pt x="743" y="4975"/>
                    <a:pt x="827" y="4999"/>
                    <a:pt x="900" y="5041"/>
                  </a:cubicBezTo>
                  <a:cubicBezTo>
                    <a:pt x="949" y="5069"/>
                    <a:pt x="1005" y="5087"/>
                    <a:pt x="1061" y="5090"/>
                  </a:cubicBezTo>
                  <a:cubicBezTo>
                    <a:pt x="1072" y="5090"/>
                    <a:pt x="1082" y="5090"/>
                    <a:pt x="1093" y="5094"/>
                  </a:cubicBezTo>
                  <a:lnTo>
                    <a:pt x="1103" y="5097"/>
                  </a:lnTo>
                  <a:cubicBezTo>
                    <a:pt x="1110" y="5097"/>
                    <a:pt x="1114" y="5101"/>
                    <a:pt x="1121" y="5101"/>
                  </a:cubicBezTo>
                  <a:lnTo>
                    <a:pt x="1131" y="5108"/>
                  </a:lnTo>
                  <a:cubicBezTo>
                    <a:pt x="1138" y="5111"/>
                    <a:pt x="1145" y="5111"/>
                    <a:pt x="1149" y="5115"/>
                  </a:cubicBezTo>
                  <a:lnTo>
                    <a:pt x="1159" y="5122"/>
                  </a:lnTo>
                  <a:lnTo>
                    <a:pt x="1177" y="5132"/>
                  </a:lnTo>
                  <a:lnTo>
                    <a:pt x="1187" y="5143"/>
                  </a:lnTo>
                  <a:lnTo>
                    <a:pt x="1201" y="5157"/>
                  </a:lnTo>
                  <a:lnTo>
                    <a:pt x="1212" y="5167"/>
                  </a:lnTo>
                  <a:lnTo>
                    <a:pt x="1222" y="5181"/>
                  </a:lnTo>
                  <a:lnTo>
                    <a:pt x="1233" y="5195"/>
                  </a:lnTo>
                  <a:lnTo>
                    <a:pt x="1247" y="5209"/>
                  </a:lnTo>
                  <a:lnTo>
                    <a:pt x="1254" y="5227"/>
                  </a:lnTo>
                  <a:lnTo>
                    <a:pt x="1264" y="5244"/>
                  </a:lnTo>
                  <a:lnTo>
                    <a:pt x="1275" y="5258"/>
                  </a:lnTo>
                  <a:lnTo>
                    <a:pt x="1285" y="5279"/>
                  </a:lnTo>
                  <a:lnTo>
                    <a:pt x="1292" y="5297"/>
                  </a:lnTo>
                  <a:lnTo>
                    <a:pt x="1303" y="5318"/>
                  </a:lnTo>
                  <a:lnTo>
                    <a:pt x="1310" y="5335"/>
                  </a:lnTo>
                  <a:lnTo>
                    <a:pt x="1320" y="5360"/>
                  </a:lnTo>
                  <a:lnTo>
                    <a:pt x="1327" y="5377"/>
                  </a:lnTo>
                  <a:lnTo>
                    <a:pt x="1338" y="5402"/>
                  </a:lnTo>
                  <a:lnTo>
                    <a:pt x="1341" y="5419"/>
                  </a:lnTo>
                  <a:lnTo>
                    <a:pt x="1352" y="5451"/>
                  </a:lnTo>
                  <a:lnTo>
                    <a:pt x="1359" y="5465"/>
                  </a:lnTo>
                  <a:lnTo>
                    <a:pt x="1369" y="5504"/>
                  </a:lnTo>
                  <a:lnTo>
                    <a:pt x="1373" y="5511"/>
                  </a:lnTo>
                  <a:lnTo>
                    <a:pt x="1387" y="5560"/>
                  </a:lnTo>
                  <a:cubicBezTo>
                    <a:pt x="1425" y="5560"/>
                    <a:pt x="1485" y="5563"/>
                    <a:pt x="1555" y="5567"/>
                  </a:cubicBezTo>
                  <a:lnTo>
                    <a:pt x="1562" y="5567"/>
                  </a:lnTo>
                  <a:lnTo>
                    <a:pt x="1600" y="5570"/>
                  </a:lnTo>
                  <a:lnTo>
                    <a:pt x="1625" y="5574"/>
                  </a:lnTo>
                  <a:lnTo>
                    <a:pt x="1646" y="5574"/>
                  </a:lnTo>
                  <a:cubicBezTo>
                    <a:pt x="1733" y="5584"/>
                    <a:pt x="1821" y="5598"/>
                    <a:pt x="1909" y="5619"/>
                  </a:cubicBezTo>
                  <a:lnTo>
                    <a:pt x="1916" y="5619"/>
                  </a:lnTo>
                  <a:lnTo>
                    <a:pt x="1965" y="5630"/>
                  </a:lnTo>
                  <a:lnTo>
                    <a:pt x="1979" y="5637"/>
                  </a:lnTo>
                  <a:lnTo>
                    <a:pt x="2003" y="5644"/>
                  </a:lnTo>
                  <a:lnTo>
                    <a:pt x="2035" y="5654"/>
                  </a:lnTo>
                  <a:lnTo>
                    <a:pt x="2056" y="5661"/>
                  </a:lnTo>
                  <a:lnTo>
                    <a:pt x="2084" y="5672"/>
                  </a:lnTo>
                  <a:lnTo>
                    <a:pt x="2094" y="5675"/>
                  </a:lnTo>
                  <a:cubicBezTo>
                    <a:pt x="2108" y="5682"/>
                    <a:pt x="2119" y="5689"/>
                    <a:pt x="2133" y="5693"/>
                  </a:cubicBezTo>
                  <a:lnTo>
                    <a:pt x="2140" y="5700"/>
                  </a:lnTo>
                  <a:cubicBezTo>
                    <a:pt x="2154" y="5707"/>
                    <a:pt x="2164" y="5710"/>
                    <a:pt x="2175" y="5721"/>
                  </a:cubicBezTo>
                  <a:cubicBezTo>
                    <a:pt x="2196" y="5731"/>
                    <a:pt x="2213" y="5745"/>
                    <a:pt x="2231" y="5759"/>
                  </a:cubicBezTo>
                  <a:cubicBezTo>
                    <a:pt x="2336" y="5836"/>
                    <a:pt x="2427" y="5931"/>
                    <a:pt x="2504" y="6032"/>
                  </a:cubicBezTo>
                  <a:lnTo>
                    <a:pt x="3407" y="5546"/>
                  </a:lnTo>
                  <a:lnTo>
                    <a:pt x="7517" y="7755"/>
                  </a:lnTo>
                  <a:lnTo>
                    <a:pt x="7517" y="7509"/>
                  </a:lnTo>
                  <a:lnTo>
                    <a:pt x="8021" y="7509"/>
                  </a:lnTo>
                  <a:lnTo>
                    <a:pt x="8021" y="2213"/>
                  </a:lnTo>
                  <a:cubicBezTo>
                    <a:pt x="8017" y="2097"/>
                    <a:pt x="8003" y="1978"/>
                    <a:pt x="7979" y="1863"/>
                  </a:cubicBezTo>
                  <a:cubicBezTo>
                    <a:pt x="7940" y="1677"/>
                    <a:pt x="7909" y="1513"/>
                    <a:pt x="8035" y="1362"/>
                  </a:cubicBezTo>
                  <a:cubicBezTo>
                    <a:pt x="8098" y="1285"/>
                    <a:pt x="8088" y="1239"/>
                    <a:pt x="8070" y="1145"/>
                  </a:cubicBezTo>
                  <a:cubicBezTo>
                    <a:pt x="8031" y="998"/>
                    <a:pt x="8039" y="844"/>
                    <a:pt x="8091" y="707"/>
                  </a:cubicBezTo>
                  <a:lnTo>
                    <a:pt x="8105" y="672"/>
                  </a:lnTo>
                  <a:lnTo>
                    <a:pt x="8130" y="602"/>
                  </a:lnTo>
                  <a:cubicBezTo>
                    <a:pt x="8130" y="599"/>
                    <a:pt x="8126" y="595"/>
                    <a:pt x="8126" y="592"/>
                  </a:cubicBezTo>
                  <a:cubicBezTo>
                    <a:pt x="8105" y="536"/>
                    <a:pt x="7923" y="511"/>
                    <a:pt x="7671" y="476"/>
                  </a:cubicBezTo>
                  <a:cubicBezTo>
                    <a:pt x="7601" y="466"/>
                    <a:pt x="7527" y="455"/>
                    <a:pt x="7443" y="441"/>
                  </a:cubicBezTo>
                  <a:cubicBezTo>
                    <a:pt x="7191" y="403"/>
                    <a:pt x="7100" y="298"/>
                    <a:pt x="7020" y="203"/>
                  </a:cubicBezTo>
                  <a:cubicBezTo>
                    <a:pt x="6939" y="112"/>
                    <a:pt x="6869" y="28"/>
                    <a:pt x="6614" y="14"/>
                  </a:cubicBezTo>
                  <a:cubicBezTo>
                    <a:pt x="6596" y="13"/>
                    <a:pt x="6579" y="13"/>
                    <a:pt x="6561" y="13"/>
                  </a:cubicBezTo>
                  <a:cubicBezTo>
                    <a:pt x="6217" y="13"/>
                    <a:pt x="5801" y="203"/>
                    <a:pt x="5584" y="399"/>
                  </a:cubicBezTo>
                  <a:cubicBezTo>
                    <a:pt x="5476" y="501"/>
                    <a:pt x="5465" y="557"/>
                    <a:pt x="5465" y="574"/>
                  </a:cubicBezTo>
                  <a:cubicBezTo>
                    <a:pt x="5469" y="658"/>
                    <a:pt x="5490" y="735"/>
                    <a:pt x="5525" y="812"/>
                  </a:cubicBezTo>
                  <a:cubicBezTo>
                    <a:pt x="5588" y="970"/>
                    <a:pt x="5658" y="1148"/>
                    <a:pt x="5525" y="1323"/>
                  </a:cubicBezTo>
                  <a:cubicBezTo>
                    <a:pt x="5427" y="1446"/>
                    <a:pt x="5287" y="1523"/>
                    <a:pt x="5129" y="1534"/>
                  </a:cubicBezTo>
                  <a:cubicBezTo>
                    <a:pt x="5113" y="1535"/>
                    <a:pt x="5096" y="1535"/>
                    <a:pt x="5079" y="1535"/>
                  </a:cubicBezTo>
                  <a:cubicBezTo>
                    <a:pt x="4897" y="1535"/>
                    <a:pt x="4721" y="1466"/>
                    <a:pt x="4587" y="1341"/>
                  </a:cubicBezTo>
                  <a:cubicBezTo>
                    <a:pt x="4303" y="1085"/>
                    <a:pt x="3901" y="994"/>
                    <a:pt x="3620" y="994"/>
                  </a:cubicBezTo>
                  <a:cubicBezTo>
                    <a:pt x="3410" y="994"/>
                    <a:pt x="3214" y="914"/>
                    <a:pt x="3102" y="784"/>
                  </a:cubicBezTo>
                  <a:cubicBezTo>
                    <a:pt x="3036" y="714"/>
                    <a:pt x="3004" y="623"/>
                    <a:pt x="3015" y="532"/>
                  </a:cubicBezTo>
                  <a:cubicBezTo>
                    <a:pt x="3025" y="431"/>
                    <a:pt x="3015" y="350"/>
                    <a:pt x="2710" y="287"/>
                  </a:cubicBezTo>
                  <a:cubicBezTo>
                    <a:pt x="2619" y="266"/>
                    <a:pt x="2528" y="235"/>
                    <a:pt x="2444" y="196"/>
                  </a:cubicBezTo>
                  <a:cubicBezTo>
                    <a:pt x="2294" y="134"/>
                    <a:pt x="2142" y="71"/>
                    <a:pt x="1934" y="71"/>
                  </a:cubicBezTo>
                  <a:cubicBezTo>
                    <a:pt x="1875" y="71"/>
                    <a:pt x="1810" y="76"/>
                    <a:pt x="1740" y="88"/>
                  </a:cubicBezTo>
                  <a:cubicBezTo>
                    <a:pt x="1688" y="96"/>
                    <a:pt x="1635" y="100"/>
                    <a:pt x="1582" y="100"/>
                  </a:cubicBezTo>
                  <a:cubicBezTo>
                    <a:pt x="1434" y="100"/>
                    <a:pt x="1287" y="67"/>
                    <a:pt x="1152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489;p73">
              <a:extLst>
                <a:ext uri="{FF2B5EF4-FFF2-40B4-BE49-F238E27FC236}">
                  <a16:creationId xmlns:a16="http://schemas.microsoft.com/office/drawing/2014/main" id="{819ADA27-055E-4249-8FEB-81137FB97D83}"/>
                </a:ext>
              </a:extLst>
            </p:cNvPr>
            <p:cNvSpPr/>
            <p:nvPr/>
          </p:nvSpPr>
          <p:spPr>
            <a:xfrm>
              <a:off x="2135375" y="1790168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0" y="7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490;p73">
              <a:extLst>
                <a:ext uri="{FF2B5EF4-FFF2-40B4-BE49-F238E27FC236}">
                  <a16:creationId xmlns:a16="http://schemas.microsoft.com/office/drawing/2014/main" id="{8B4FA65B-D0F1-4F52-802C-1A32D95C2A46}"/>
                </a:ext>
              </a:extLst>
            </p:cNvPr>
            <p:cNvSpPr/>
            <p:nvPr/>
          </p:nvSpPr>
          <p:spPr>
            <a:xfrm>
              <a:off x="2127962" y="1796916"/>
              <a:ext cx="434" cy="434"/>
            </a:xfrm>
            <a:custGeom>
              <a:avLst/>
              <a:gdLst/>
              <a:ahLst/>
              <a:cxnLst/>
              <a:rect l="l" t="t" r="r" b="b"/>
              <a:pathLst>
                <a:path w="32" h="32" extrusionOk="0">
                  <a:moveTo>
                    <a:pt x="0" y="32"/>
                  </a:moveTo>
                  <a:lnTo>
                    <a:pt x="32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491;p73">
              <a:extLst>
                <a:ext uri="{FF2B5EF4-FFF2-40B4-BE49-F238E27FC236}">
                  <a16:creationId xmlns:a16="http://schemas.microsoft.com/office/drawing/2014/main" id="{E27A4B6E-2B7A-4492-A7A2-78DB25947005}"/>
                </a:ext>
              </a:extLst>
            </p:cNvPr>
            <p:cNvSpPr/>
            <p:nvPr/>
          </p:nvSpPr>
          <p:spPr>
            <a:xfrm>
              <a:off x="2128573" y="1796577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1" y="11"/>
                  </a:moveTo>
                  <a:lnTo>
                    <a:pt x="8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492;p73">
              <a:extLst>
                <a:ext uri="{FF2B5EF4-FFF2-40B4-BE49-F238E27FC236}">
                  <a16:creationId xmlns:a16="http://schemas.microsoft.com/office/drawing/2014/main" id="{82DC6DE0-D6AD-4EEA-9C4A-31E63BD066E5}"/>
                </a:ext>
              </a:extLst>
            </p:cNvPr>
            <p:cNvSpPr/>
            <p:nvPr/>
          </p:nvSpPr>
          <p:spPr>
            <a:xfrm>
              <a:off x="2135416" y="178902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493;p73">
              <a:extLst>
                <a:ext uri="{FF2B5EF4-FFF2-40B4-BE49-F238E27FC236}">
                  <a16:creationId xmlns:a16="http://schemas.microsoft.com/office/drawing/2014/main" id="{C6E98C03-7242-4A38-AD20-A818EEBBFAB7}"/>
                </a:ext>
              </a:extLst>
            </p:cNvPr>
            <p:cNvSpPr/>
            <p:nvPr/>
          </p:nvSpPr>
          <p:spPr>
            <a:xfrm>
              <a:off x="2131668" y="1793821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1"/>
                  </a:move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494;p73">
              <a:extLst>
                <a:ext uri="{FF2B5EF4-FFF2-40B4-BE49-F238E27FC236}">
                  <a16:creationId xmlns:a16="http://schemas.microsoft.com/office/drawing/2014/main" id="{56F85DE5-5754-4DC4-AA23-3D013C0B8392}"/>
                </a:ext>
              </a:extLst>
            </p:cNvPr>
            <p:cNvSpPr/>
            <p:nvPr/>
          </p:nvSpPr>
          <p:spPr>
            <a:xfrm>
              <a:off x="2131899" y="1793726"/>
              <a:ext cx="299" cy="68"/>
            </a:xfrm>
            <a:custGeom>
              <a:avLst/>
              <a:gdLst/>
              <a:ahLst/>
              <a:cxnLst/>
              <a:rect l="l" t="t" r="r" b="b"/>
              <a:pathLst>
                <a:path w="22" h="5" extrusionOk="0">
                  <a:moveTo>
                    <a:pt x="1" y="4"/>
                  </a:moveTo>
                  <a:lnTo>
                    <a:pt x="22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495;p73">
              <a:extLst>
                <a:ext uri="{FF2B5EF4-FFF2-40B4-BE49-F238E27FC236}">
                  <a16:creationId xmlns:a16="http://schemas.microsoft.com/office/drawing/2014/main" id="{8EEFFBE2-1A89-43B6-931D-5448DA2C4B19}"/>
                </a:ext>
              </a:extLst>
            </p:cNvPr>
            <p:cNvSpPr/>
            <p:nvPr/>
          </p:nvSpPr>
          <p:spPr>
            <a:xfrm>
              <a:off x="2131763" y="1793821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0" y="1"/>
                  </a:moveTo>
                  <a:lnTo>
                    <a:pt x="7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496;p73">
              <a:extLst>
                <a:ext uri="{FF2B5EF4-FFF2-40B4-BE49-F238E27FC236}">
                  <a16:creationId xmlns:a16="http://schemas.microsoft.com/office/drawing/2014/main" id="{0F3F761A-3BCC-4CD4-A2BC-5DDDA60E085E}"/>
                </a:ext>
              </a:extLst>
            </p:cNvPr>
            <p:cNvSpPr/>
            <p:nvPr/>
          </p:nvSpPr>
          <p:spPr>
            <a:xfrm>
              <a:off x="2121825" y="1808036"/>
              <a:ext cx="2580" cy="2485"/>
            </a:xfrm>
            <a:custGeom>
              <a:avLst/>
              <a:gdLst/>
              <a:ahLst/>
              <a:cxnLst/>
              <a:rect l="l" t="t" r="r" b="b"/>
              <a:pathLst>
                <a:path w="190" h="183" extrusionOk="0">
                  <a:moveTo>
                    <a:pt x="190" y="1"/>
                  </a:moveTo>
                  <a:cubicBezTo>
                    <a:pt x="141" y="74"/>
                    <a:pt x="78" y="137"/>
                    <a:pt x="1" y="183"/>
                  </a:cubicBezTo>
                  <a:lnTo>
                    <a:pt x="1" y="183"/>
                  </a:lnTo>
                  <a:cubicBezTo>
                    <a:pt x="78" y="137"/>
                    <a:pt x="141" y="74"/>
                    <a:pt x="190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497;p73">
              <a:extLst>
                <a:ext uri="{FF2B5EF4-FFF2-40B4-BE49-F238E27FC236}">
                  <a16:creationId xmlns:a16="http://schemas.microsoft.com/office/drawing/2014/main" id="{E7FF94BB-2FF6-4499-B90F-A70994D93FE6}"/>
                </a:ext>
              </a:extLst>
            </p:cNvPr>
            <p:cNvSpPr/>
            <p:nvPr/>
          </p:nvSpPr>
          <p:spPr>
            <a:xfrm>
              <a:off x="2120929" y="1810847"/>
              <a:ext cx="448" cy="299"/>
            </a:xfrm>
            <a:custGeom>
              <a:avLst/>
              <a:gdLst/>
              <a:ahLst/>
              <a:cxnLst/>
              <a:rect l="l" t="t" r="r" b="b"/>
              <a:pathLst>
                <a:path w="33" h="22" extrusionOk="0">
                  <a:moveTo>
                    <a:pt x="33" y="0"/>
                  </a:moveTo>
                  <a:lnTo>
                    <a:pt x="28" y="4"/>
                  </a:lnTo>
                  <a:lnTo>
                    <a:pt x="0" y="21"/>
                  </a:lnTo>
                  <a:lnTo>
                    <a:pt x="7" y="18"/>
                  </a:lnTo>
                  <a:lnTo>
                    <a:pt x="33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498;p73">
              <a:extLst>
                <a:ext uri="{FF2B5EF4-FFF2-40B4-BE49-F238E27FC236}">
                  <a16:creationId xmlns:a16="http://schemas.microsoft.com/office/drawing/2014/main" id="{B66B5672-33BD-4CF1-8DFB-7682725A7134}"/>
                </a:ext>
              </a:extLst>
            </p:cNvPr>
            <p:cNvSpPr/>
            <p:nvPr/>
          </p:nvSpPr>
          <p:spPr>
            <a:xfrm>
              <a:off x="2135375" y="1789639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0" y="4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499;p73">
              <a:extLst>
                <a:ext uri="{FF2B5EF4-FFF2-40B4-BE49-F238E27FC236}">
                  <a16:creationId xmlns:a16="http://schemas.microsoft.com/office/drawing/2014/main" id="{6BD05D62-6289-4478-83D6-18EDAC1464E4}"/>
                </a:ext>
              </a:extLst>
            </p:cNvPr>
            <p:cNvSpPr/>
            <p:nvPr/>
          </p:nvSpPr>
          <p:spPr>
            <a:xfrm>
              <a:off x="2135470" y="178830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500;p73">
              <a:extLst>
                <a:ext uri="{FF2B5EF4-FFF2-40B4-BE49-F238E27FC236}">
                  <a16:creationId xmlns:a16="http://schemas.microsoft.com/office/drawing/2014/main" id="{CE757D2A-30E2-415F-8802-B1E020D55D32}"/>
                </a:ext>
              </a:extLst>
            </p:cNvPr>
            <p:cNvSpPr/>
            <p:nvPr/>
          </p:nvSpPr>
          <p:spPr>
            <a:xfrm>
              <a:off x="2120114" y="1812884"/>
              <a:ext cx="964" cy="1684"/>
            </a:xfrm>
            <a:custGeom>
              <a:avLst/>
              <a:gdLst/>
              <a:ahLst/>
              <a:cxnLst/>
              <a:rect l="l" t="t" r="r" b="b"/>
              <a:pathLst>
                <a:path w="71" h="124" extrusionOk="0">
                  <a:moveTo>
                    <a:pt x="1" y="1"/>
                  </a:moveTo>
                  <a:cubicBezTo>
                    <a:pt x="18" y="39"/>
                    <a:pt x="46" y="85"/>
                    <a:pt x="71" y="123"/>
                  </a:cubicBezTo>
                  <a:cubicBezTo>
                    <a:pt x="46" y="85"/>
                    <a:pt x="18" y="39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501;p73">
              <a:extLst>
                <a:ext uri="{FF2B5EF4-FFF2-40B4-BE49-F238E27FC236}">
                  <a16:creationId xmlns:a16="http://schemas.microsoft.com/office/drawing/2014/main" id="{68F21129-68EA-4826-8423-30A79A26B076}"/>
                </a:ext>
              </a:extLst>
            </p:cNvPr>
            <p:cNvSpPr/>
            <p:nvPr/>
          </p:nvSpPr>
          <p:spPr>
            <a:xfrm>
              <a:off x="2137222" y="1859943"/>
              <a:ext cx="163" cy="244"/>
            </a:xfrm>
            <a:custGeom>
              <a:avLst/>
              <a:gdLst/>
              <a:ahLst/>
              <a:cxnLst/>
              <a:rect l="l" t="t" r="r" b="b"/>
              <a:pathLst>
                <a:path w="12" h="18" extrusionOk="0">
                  <a:moveTo>
                    <a:pt x="1" y="0"/>
                  </a:moveTo>
                  <a:lnTo>
                    <a:pt x="11" y="18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502;p73">
              <a:extLst>
                <a:ext uri="{FF2B5EF4-FFF2-40B4-BE49-F238E27FC236}">
                  <a16:creationId xmlns:a16="http://schemas.microsoft.com/office/drawing/2014/main" id="{A62336F1-E2C4-44E7-9E08-1D2FB703D39B}"/>
                </a:ext>
              </a:extLst>
            </p:cNvPr>
            <p:cNvSpPr/>
            <p:nvPr/>
          </p:nvSpPr>
          <p:spPr>
            <a:xfrm>
              <a:off x="2134615" y="1857418"/>
              <a:ext cx="149" cy="68"/>
            </a:xfrm>
            <a:custGeom>
              <a:avLst/>
              <a:gdLst/>
              <a:ahLst/>
              <a:cxnLst/>
              <a:rect l="l" t="t" r="r" b="b"/>
              <a:pathLst>
                <a:path w="11" h="5" extrusionOk="0">
                  <a:moveTo>
                    <a:pt x="0" y="1"/>
                  </a:moveTo>
                  <a:lnTo>
                    <a:pt x="11" y="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503;p73">
              <a:extLst>
                <a:ext uri="{FF2B5EF4-FFF2-40B4-BE49-F238E27FC236}">
                  <a16:creationId xmlns:a16="http://schemas.microsoft.com/office/drawing/2014/main" id="{4DDD6AB7-21A4-4F55-9512-6A1BC4820184}"/>
                </a:ext>
              </a:extLst>
            </p:cNvPr>
            <p:cNvSpPr/>
            <p:nvPr/>
          </p:nvSpPr>
          <p:spPr>
            <a:xfrm>
              <a:off x="2136706" y="1859034"/>
              <a:ext cx="149" cy="204"/>
            </a:xfrm>
            <a:custGeom>
              <a:avLst/>
              <a:gdLst/>
              <a:ahLst/>
              <a:cxnLst/>
              <a:rect l="l" t="t" r="r" b="b"/>
              <a:pathLst>
                <a:path w="11" h="15" extrusionOk="0">
                  <a:moveTo>
                    <a:pt x="0" y="1"/>
                  </a:moveTo>
                  <a:lnTo>
                    <a:pt x="11" y="15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504;p73">
              <a:extLst>
                <a:ext uri="{FF2B5EF4-FFF2-40B4-BE49-F238E27FC236}">
                  <a16:creationId xmlns:a16="http://schemas.microsoft.com/office/drawing/2014/main" id="{A3379A3F-DAC1-4FD4-9266-C22534B5A38B}"/>
                </a:ext>
              </a:extLst>
            </p:cNvPr>
            <p:cNvSpPr/>
            <p:nvPr/>
          </p:nvSpPr>
          <p:spPr>
            <a:xfrm>
              <a:off x="2137466" y="1860459"/>
              <a:ext cx="149" cy="258"/>
            </a:xfrm>
            <a:custGeom>
              <a:avLst/>
              <a:gdLst/>
              <a:ahLst/>
              <a:cxnLst/>
              <a:rect l="l" t="t" r="r" b="b"/>
              <a:pathLst>
                <a:path w="11" h="19" extrusionOk="0">
                  <a:moveTo>
                    <a:pt x="0" y="1"/>
                  </a:moveTo>
                  <a:lnTo>
                    <a:pt x="11" y="18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505;p73">
              <a:extLst>
                <a:ext uri="{FF2B5EF4-FFF2-40B4-BE49-F238E27FC236}">
                  <a16:creationId xmlns:a16="http://schemas.microsoft.com/office/drawing/2014/main" id="{09FC5D35-106B-4CFC-BBB3-6F54848FB906}"/>
                </a:ext>
              </a:extLst>
            </p:cNvPr>
            <p:cNvSpPr/>
            <p:nvPr/>
          </p:nvSpPr>
          <p:spPr>
            <a:xfrm>
              <a:off x="2119788" y="1811132"/>
              <a:ext cx="1195" cy="964"/>
            </a:xfrm>
            <a:custGeom>
              <a:avLst/>
              <a:gdLst/>
              <a:ahLst/>
              <a:cxnLst/>
              <a:rect l="l" t="t" r="r" b="b"/>
              <a:pathLst>
                <a:path w="88" h="71" extrusionOk="0">
                  <a:moveTo>
                    <a:pt x="88" y="0"/>
                  </a:moveTo>
                  <a:lnTo>
                    <a:pt x="88" y="0"/>
                  </a:lnTo>
                  <a:cubicBezTo>
                    <a:pt x="81" y="4"/>
                    <a:pt x="75" y="9"/>
                    <a:pt x="69" y="13"/>
                  </a:cubicBezTo>
                  <a:lnTo>
                    <a:pt x="69" y="13"/>
                  </a:lnTo>
                  <a:cubicBezTo>
                    <a:pt x="70" y="12"/>
                    <a:pt x="72" y="11"/>
                    <a:pt x="74" y="11"/>
                  </a:cubicBezTo>
                  <a:lnTo>
                    <a:pt x="88" y="0"/>
                  </a:lnTo>
                  <a:close/>
                  <a:moveTo>
                    <a:pt x="69" y="13"/>
                  </a:moveTo>
                  <a:lnTo>
                    <a:pt x="69" y="13"/>
                  </a:lnTo>
                  <a:cubicBezTo>
                    <a:pt x="43" y="27"/>
                    <a:pt x="20" y="47"/>
                    <a:pt x="0" y="70"/>
                  </a:cubicBezTo>
                  <a:cubicBezTo>
                    <a:pt x="20" y="51"/>
                    <a:pt x="44" y="31"/>
                    <a:pt x="69" y="13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506;p73">
              <a:extLst>
                <a:ext uri="{FF2B5EF4-FFF2-40B4-BE49-F238E27FC236}">
                  <a16:creationId xmlns:a16="http://schemas.microsoft.com/office/drawing/2014/main" id="{4C80A187-4BF7-4F45-9156-20DE31D220D5}"/>
                </a:ext>
              </a:extLst>
            </p:cNvPr>
            <p:cNvSpPr/>
            <p:nvPr/>
          </p:nvSpPr>
          <p:spPr>
            <a:xfrm>
              <a:off x="2137697" y="1861029"/>
              <a:ext cx="109" cy="258"/>
            </a:xfrm>
            <a:custGeom>
              <a:avLst/>
              <a:gdLst/>
              <a:ahLst/>
              <a:cxnLst/>
              <a:rect l="l" t="t" r="r" b="b"/>
              <a:pathLst>
                <a:path w="8" h="19" extrusionOk="0">
                  <a:moveTo>
                    <a:pt x="1" y="1"/>
                  </a:moveTo>
                  <a:lnTo>
                    <a:pt x="8" y="18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507;p73">
              <a:extLst>
                <a:ext uri="{FF2B5EF4-FFF2-40B4-BE49-F238E27FC236}">
                  <a16:creationId xmlns:a16="http://schemas.microsoft.com/office/drawing/2014/main" id="{4621B350-7459-4A24-963C-FC96A776527D}"/>
                </a:ext>
              </a:extLst>
            </p:cNvPr>
            <p:cNvSpPr/>
            <p:nvPr/>
          </p:nvSpPr>
          <p:spPr>
            <a:xfrm>
              <a:off x="2135036" y="1857567"/>
              <a:ext cx="163" cy="54"/>
            </a:xfrm>
            <a:custGeom>
              <a:avLst/>
              <a:gdLst/>
              <a:ahLst/>
              <a:cxnLst/>
              <a:rect l="l" t="t" r="r" b="b"/>
              <a:pathLst>
                <a:path w="12" h="4" extrusionOk="0">
                  <a:moveTo>
                    <a:pt x="1" y="0"/>
                  </a:moveTo>
                  <a:lnTo>
                    <a:pt x="11" y="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508;p73">
              <a:extLst>
                <a:ext uri="{FF2B5EF4-FFF2-40B4-BE49-F238E27FC236}">
                  <a16:creationId xmlns:a16="http://schemas.microsoft.com/office/drawing/2014/main" id="{13993666-E1CD-4997-ADAB-40B8B30152B4}"/>
                </a:ext>
              </a:extLst>
            </p:cNvPr>
            <p:cNvSpPr/>
            <p:nvPr/>
          </p:nvSpPr>
          <p:spPr>
            <a:xfrm>
              <a:off x="2137982" y="1861654"/>
              <a:ext cx="68" cy="204"/>
            </a:xfrm>
            <a:custGeom>
              <a:avLst/>
              <a:gdLst/>
              <a:ahLst/>
              <a:cxnLst/>
              <a:rect l="l" t="t" r="r" b="b"/>
              <a:pathLst>
                <a:path w="5" h="15" extrusionOk="0">
                  <a:moveTo>
                    <a:pt x="1" y="0"/>
                  </a:moveTo>
                  <a:lnTo>
                    <a:pt x="4" y="1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509;p73">
              <a:extLst>
                <a:ext uri="{FF2B5EF4-FFF2-40B4-BE49-F238E27FC236}">
                  <a16:creationId xmlns:a16="http://schemas.microsoft.com/office/drawing/2014/main" id="{D6183635-018B-4384-A4B9-1B65BA4BB3BB}"/>
                </a:ext>
              </a:extLst>
            </p:cNvPr>
            <p:cNvSpPr/>
            <p:nvPr/>
          </p:nvSpPr>
          <p:spPr>
            <a:xfrm>
              <a:off x="2138172" y="1862265"/>
              <a:ext cx="68" cy="204"/>
            </a:xfrm>
            <a:custGeom>
              <a:avLst/>
              <a:gdLst/>
              <a:ahLst/>
              <a:cxnLst/>
              <a:rect l="l" t="t" r="r" b="b"/>
              <a:pathLst>
                <a:path w="5" h="15" extrusionOk="0">
                  <a:moveTo>
                    <a:pt x="1" y="1"/>
                  </a:moveTo>
                  <a:lnTo>
                    <a:pt x="4" y="15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510;p73">
              <a:extLst>
                <a:ext uri="{FF2B5EF4-FFF2-40B4-BE49-F238E27FC236}">
                  <a16:creationId xmlns:a16="http://schemas.microsoft.com/office/drawing/2014/main" id="{8E2C1A9D-2434-4F5E-B492-C05E44A8CEB5}"/>
                </a:ext>
              </a:extLst>
            </p:cNvPr>
            <p:cNvSpPr/>
            <p:nvPr/>
          </p:nvSpPr>
          <p:spPr>
            <a:xfrm>
              <a:off x="2136081" y="1858273"/>
              <a:ext cx="163" cy="163"/>
            </a:xfrm>
            <a:custGeom>
              <a:avLst/>
              <a:gdLst/>
              <a:ahLst/>
              <a:cxnLst/>
              <a:rect l="l" t="t" r="r" b="b"/>
              <a:pathLst>
                <a:path w="12" h="12" extrusionOk="0">
                  <a:moveTo>
                    <a:pt x="1" y="1"/>
                  </a:moveTo>
                  <a:lnTo>
                    <a:pt x="11" y="1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511;p73">
              <a:extLst>
                <a:ext uri="{FF2B5EF4-FFF2-40B4-BE49-F238E27FC236}">
                  <a16:creationId xmlns:a16="http://schemas.microsoft.com/office/drawing/2014/main" id="{C5BB7511-56BC-412B-99DF-40B0E603A65F}"/>
                </a:ext>
              </a:extLst>
            </p:cNvPr>
            <p:cNvSpPr/>
            <p:nvPr/>
          </p:nvSpPr>
          <p:spPr>
            <a:xfrm>
              <a:off x="2136421" y="1858613"/>
              <a:ext cx="149" cy="204"/>
            </a:xfrm>
            <a:custGeom>
              <a:avLst/>
              <a:gdLst/>
              <a:ahLst/>
              <a:cxnLst/>
              <a:rect l="l" t="t" r="r" b="b"/>
              <a:pathLst>
                <a:path w="11" h="15" extrusionOk="0">
                  <a:moveTo>
                    <a:pt x="0" y="0"/>
                  </a:moveTo>
                  <a:lnTo>
                    <a:pt x="11" y="1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512;p73">
              <a:extLst>
                <a:ext uri="{FF2B5EF4-FFF2-40B4-BE49-F238E27FC236}">
                  <a16:creationId xmlns:a16="http://schemas.microsoft.com/office/drawing/2014/main" id="{FB3819D8-A883-4478-9AB6-5A373F6EB798}"/>
                </a:ext>
              </a:extLst>
            </p:cNvPr>
            <p:cNvSpPr/>
            <p:nvPr/>
          </p:nvSpPr>
          <p:spPr>
            <a:xfrm>
              <a:off x="2135755" y="1857947"/>
              <a:ext cx="149" cy="149"/>
            </a:xfrm>
            <a:custGeom>
              <a:avLst/>
              <a:gdLst/>
              <a:ahLst/>
              <a:cxnLst/>
              <a:rect l="l" t="t" r="r" b="b"/>
              <a:pathLst>
                <a:path w="11" h="11" extrusionOk="0">
                  <a:moveTo>
                    <a:pt x="0" y="0"/>
                  </a:moveTo>
                  <a:lnTo>
                    <a:pt x="11" y="1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513;p73">
              <a:extLst>
                <a:ext uri="{FF2B5EF4-FFF2-40B4-BE49-F238E27FC236}">
                  <a16:creationId xmlns:a16="http://schemas.microsoft.com/office/drawing/2014/main" id="{2AF1CB4C-B446-46D4-BE0D-41A9609619FE}"/>
                </a:ext>
              </a:extLst>
            </p:cNvPr>
            <p:cNvSpPr/>
            <p:nvPr/>
          </p:nvSpPr>
          <p:spPr>
            <a:xfrm>
              <a:off x="2119883" y="1812408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0" y="1"/>
                  </a:moveTo>
                  <a:lnTo>
                    <a:pt x="4" y="8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514;p73">
              <a:extLst>
                <a:ext uri="{FF2B5EF4-FFF2-40B4-BE49-F238E27FC236}">
                  <a16:creationId xmlns:a16="http://schemas.microsoft.com/office/drawing/2014/main" id="{69A86355-D67B-44E0-B52C-3DA83589EA72}"/>
                </a:ext>
              </a:extLst>
            </p:cNvPr>
            <p:cNvSpPr/>
            <p:nvPr/>
          </p:nvSpPr>
          <p:spPr>
            <a:xfrm>
              <a:off x="2119788" y="1812218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0" y="1"/>
                  </a:moveTo>
                  <a:lnTo>
                    <a:pt x="0" y="4"/>
                  </a:lnTo>
                  <a:cubicBezTo>
                    <a:pt x="0" y="8"/>
                    <a:pt x="0" y="1"/>
                    <a:pt x="0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515;p73">
              <a:extLst>
                <a:ext uri="{FF2B5EF4-FFF2-40B4-BE49-F238E27FC236}">
                  <a16:creationId xmlns:a16="http://schemas.microsoft.com/office/drawing/2014/main" id="{66AABB09-26CC-41A5-B357-E0A65AE240C6}"/>
                </a:ext>
              </a:extLst>
            </p:cNvPr>
            <p:cNvSpPr/>
            <p:nvPr/>
          </p:nvSpPr>
          <p:spPr>
            <a:xfrm>
              <a:off x="2135416" y="1857703"/>
              <a:ext cx="163" cy="163"/>
            </a:xfrm>
            <a:custGeom>
              <a:avLst/>
              <a:gdLst/>
              <a:ahLst/>
              <a:cxnLst/>
              <a:rect l="l" t="t" r="r" b="b"/>
              <a:pathLst>
                <a:path w="12" h="12" extrusionOk="0">
                  <a:moveTo>
                    <a:pt x="1" y="1"/>
                  </a:moveTo>
                  <a:lnTo>
                    <a:pt x="11" y="1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516;p73">
              <a:extLst>
                <a:ext uri="{FF2B5EF4-FFF2-40B4-BE49-F238E27FC236}">
                  <a16:creationId xmlns:a16="http://schemas.microsoft.com/office/drawing/2014/main" id="{6633271E-EF1A-4CE8-AD9B-F18D373DA899}"/>
                </a:ext>
              </a:extLst>
            </p:cNvPr>
            <p:cNvSpPr/>
            <p:nvPr/>
          </p:nvSpPr>
          <p:spPr>
            <a:xfrm>
              <a:off x="2119978" y="1812653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0" y="0"/>
                  </a:moveTo>
                  <a:lnTo>
                    <a:pt x="7" y="1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517;p73">
              <a:extLst>
                <a:ext uri="{FF2B5EF4-FFF2-40B4-BE49-F238E27FC236}">
                  <a16:creationId xmlns:a16="http://schemas.microsoft.com/office/drawing/2014/main" id="{12AC9904-34E8-4CAC-9E74-C1A0616A5B3B}"/>
                </a:ext>
              </a:extLst>
            </p:cNvPr>
            <p:cNvSpPr/>
            <p:nvPr/>
          </p:nvSpPr>
          <p:spPr>
            <a:xfrm>
              <a:off x="2136991" y="1859468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0" y="0"/>
                  </a:moveTo>
                  <a:lnTo>
                    <a:pt x="7" y="1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518;p73">
              <a:extLst>
                <a:ext uri="{FF2B5EF4-FFF2-40B4-BE49-F238E27FC236}">
                  <a16:creationId xmlns:a16="http://schemas.microsoft.com/office/drawing/2014/main" id="{18A0C7BE-0089-4057-A4C6-AE825A5230C0}"/>
                </a:ext>
              </a:extLst>
            </p:cNvPr>
            <p:cNvSpPr/>
            <p:nvPr/>
          </p:nvSpPr>
          <p:spPr>
            <a:xfrm>
              <a:off x="2122449" y="1836183"/>
              <a:ext cx="584" cy="1534"/>
            </a:xfrm>
            <a:custGeom>
              <a:avLst/>
              <a:gdLst/>
              <a:ahLst/>
              <a:cxnLst/>
              <a:rect l="l" t="t" r="r" b="b"/>
              <a:pathLst>
                <a:path w="43" h="113" extrusionOk="0">
                  <a:moveTo>
                    <a:pt x="0" y="0"/>
                  </a:moveTo>
                  <a:cubicBezTo>
                    <a:pt x="7" y="39"/>
                    <a:pt x="21" y="77"/>
                    <a:pt x="42" y="112"/>
                  </a:cubicBezTo>
                  <a:cubicBezTo>
                    <a:pt x="21" y="77"/>
                    <a:pt x="7" y="39"/>
                    <a:pt x="0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519;p73">
              <a:extLst>
                <a:ext uri="{FF2B5EF4-FFF2-40B4-BE49-F238E27FC236}">
                  <a16:creationId xmlns:a16="http://schemas.microsoft.com/office/drawing/2014/main" id="{7FB87C9B-ADE8-45E9-96BD-FEE3198601B2}"/>
                </a:ext>
              </a:extLst>
            </p:cNvPr>
            <p:cNvSpPr/>
            <p:nvPr/>
          </p:nvSpPr>
          <p:spPr>
            <a:xfrm>
              <a:off x="2121730" y="1810562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8" y="0"/>
                  </a:moveTo>
                  <a:lnTo>
                    <a:pt x="1" y="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520;p73">
              <a:extLst>
                <a:ext uri="{FF2B5EF4-FFF2-40B4-BE49-F238E27FC236}">
                  <a16:creationId xmlns:a16="http://schemas.microsoft.com/office/drawing/2014/main" id="{A0A5FDF9-D5A8-42C9-9983-FF6E0AD2C779}"/>
                </a:ext>
              </a:extLst>
            </p:cNvPr>
            <p:cNvSpPr/>
            <p:nvPr/>
          </p:nvSpPr>
          <p:spPr>
            <a:xfrm>
              <a:off x="2138362" y="1862985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1" y="1"/>
                  </a:moveTo>
                  <a:lnTo>
                    <a:pt x="4" y="8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521;p73">
              <a:extLst>
                <a:ext uri="{FF2B5EF4-FFF2-40B4-BE49-F238E27FC236}">
                  <a16:creationId xmlns:a16="http://schemas.microsoft.com/office/drawing/2014/main" id="{6CDF7CB0-0766-4CB4-BB80-080201DC5C96}"/>
                </a:ext>
              </a:extLst>
            </p:cNvPr>
            <p:cNvSpPr/>
            <p:nvPr/>
          </p:nvSpPr>
          <p:spPr>
            <a:xfrm>
              <a:off x="2120779" y="1810562"/>
              <a:ext cx="1059" cy="720"/>
            </a:xfrm>
            <a:custGeom>
              <a:avLst/>
              <a:gdLst/>
              <a:ahLst/>
              <a:cxnLst/>
              <a:rect l="l" t="t" r="r" b="b"/>
              <a:pathLst>
                <a:path w="78" h="53" extrusionOk="0">
                  <a:moveTo>
                    <a:pt x="78" y="0"/>
                  </a:moveTo>
                  <a:lnTo>
                    <a:pt x="39" y="25"/>
                  </a:lnTo>
                  <a:lnTo>
                    <a:pt x="18" y="40"/>
                  </a:lnTo>
                  <a:lnTo>
                    <a:pt x="18" y="40"/>
                  </a:lnTo>
                  <a:lnTo>
                    <a:pt x="22" y="39"/>
                  </a:lnTo>
                  <a:lnTo>
                    <a:pt x="74" y="4"/>
                  </a:lnTo>
                  <a:lnTo>
                    <a:pt x="78" y="0"/>
                  </a:lnTo>
                  <a:close/>
                  <a:moveTo>
                    <a:pt x="18" y="40"/>
                  </a:moveTo>
                  <a:lnTo>
                    <a:pt x="11" y="42"/>
                  </a:lnTo>
                  <a:lnTo>
                    <a:pt x="1" y="53"/>
                  </a:lnTo>
                  <a:lnTo>
                    <a:pt x="18" y="40"/>
                  </a:lnTo>
                  <a:close/>
                  <a:moveTo>
                    <a:pt x="1" y="53"/>
                  </a:moveTo>
                  <a:lnTo>
                    <a:pt x="1" y="53"/>
                  </a:lnTo>
                  <a:lnTo>
                    <a:pt x="1" y="53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522;p73">
              <a:extLst>
                <a:ext uri="{FF2B5EF4-FFF2-40B4-BE49-F238E27FC236}">
                  <a16:creationId xmlns:a16="http://schemas.microsoft.com/office/drawing/2014/main" id="{89E178C9-934E-4BB5-8770-83021BBBDAB5}"/>
                </a:ext>
              </a:extLst>
            </p:cNvPr>
            <p:cNvSpPr/>
            <p:nvPr/>
          </p:nvSpPr>
          <p:spPr>
            <a:xfrm>
              <a:off x="1925087" y="1940173"/>
              <a:ext cx="16741" cy="4195"/>
            </a:xfrm>
            <a:custGeom>
              <a:avLst/>
              <a:gdLst/>
              <a:ahLst/>
              <a:cxnLst/>
              <a:rect l="l" t="t" r="r" b="b"/>
              <a:pathLst>
                <a:path w="1233" h="309" extrusionOk="0">
                  <a:moveTo>
                    <a:pt x="774" y="1"/>
                  </a:moveTo>
                  <a:cubicBezTo>
                    <a:pt x="755" y="1"/>
                    <a:pt x="734" y="6"/>
                    <a:pt x="708" y="18"/>
                  </a:cubicBezTo>
                  <a:cubicBezTo>
                    <a:pt x="680" y="32"/>
                    <a:pt x="655" y="43"/>
                    <a:pt x="631" y="53"/>
                  </a:cubicBezTo>
                  <a:lnTo>
                    <a:pt x="620" y="57"/>
                  </a:lnTo>
                  <a:cubicBezTo>
                    <a:pt x="599" y="67"/>
                    <a:pt x="575" y="78"/>
                    <a:pt x="550" y="85"/>
                  </a:cubicBezTo>
                  <a:lnTo>
                    <a:pt x="540" y="88"/>
                  </a:lnTo>
                  <a:cubicBezTo>
                    <a:pt x="515" y="99"/>
                    <a:pt x="494" y="106"/>
                    <a:pt x="470" y="109"/>
                  </a:cubicBezTo>
                  <a:lnTo>
                    <a:pt x="459" y="113"/>
                  </a:lnTo>
                  <a:cubicBezTo>
                    <a:pt x="438" y="120"/>
                    <a:pt x="414" y="127"/>
                    <a:pt x="393" y="130"/>
                  </a:cubicBezTo>
                  <a:lnTo>
                    <a:pt x="382" y="130"/>
                  </a:lnTo>
                  <a:cubicBezTo>
                    <a:pt x="358" y="134"/>
                    <a:pt x="337" y="137"/>
                    <a:pt x="312" y="141"/>
                  </a:cubicBezTo>
                  <a:lnTo>
                    <a:pt x="302" y="141"/>
                  </a:lnTo>
                  <a:cubicBezTo>
                    <a:pt x="277" y="144"/>
                    <a:pt x="253" y="144"/>
                    <a:pt x="228" y="144"/>
                  </a:cubicBezTo>
                  <a:lnTo>
                    <a:pt x="221" y="144"/>
                  </a:lnTo>
                  <a:cubicBezTo>
                    <a:pt x="205" y="145"/>
                    <a:pt x="188" y="146"/>
                    <a:pt x="171" y="146"/>
                  </a:cubicBezTo>
                  <a:cubicBezTo>
                    <a:pt x="131" y="146"/>
                    <a:pt x="89" y="143"/>
                    <a:pt x="50" y="141"/>
                  </a:cubicBezTo>
                  <a:lnTo>
                    <a:pt x="46" y="141"/>
                  </a:lnTo>
                  <a:cubicBezTo>
                    <a:pt x="39" y="172"/>
                    <a:pt x="29" y="211"/>
                    <a:pt x="18" y="246"/>
                  </a:cubicBezTo>
                  <a:cubicBezTo>
                    <a:pt x="11" y="267"/>
                    <a:pt x="8" y="291"/>
                    <a:pt x="1" y="309"/>
                  </a:cubicBezTo>
                  <a:lnTo>
                    <a:pt x="11" y="309"/>
                  </a:lnTo>
                  <a:lnTo>
                    <a:pt x="29" y="305"/>
                  </a:lnTo>
                  <a:lnTo>
                    <a:pt x="43" y="302"/>
                  </a:lnTo>
                  <a:lnTo>
                    <a:pt x="71" y="302"/>
                  </a:lnTo>
                  <a:cubicBezTo>
                    <a:pt x="99" y="302"/>
                    <a:pt x="130" y="298"/>
                    <a:pt x="165" y="295"/>
                  </a:cubicBezTo>
                  <a:lnTo>
                    <a:pt x="235" y="284"/>
                  </a:lnTo>
                  <a:cubicBezTo>
                    <a:pt x="403" y="256"/>
                    <a:pt x="589" y="204"/>
                    <a:pt x="655" y="144"/>
                  </a:cubicBezTo>
                  <a:cubicBezTo>
                    <a:pt x="691" y="112"/>
                    <a:pt x="729" y="100"/>
                    <a:pt x="769" y="100"/>
                  </a:cubicBezTo>
                  <a:cubicBezTo>
                    <a:pt x="815" y="100"/>
                    <a:pt x="864" y="117"/>
                    <a:pt x="911" y="137"/>
                  </a:cubicBezTo>
                  <a:cubicBezTo>
                    <a:pt x="939" y="151"/>
                    <a:pt x="967" y="165"/>
                    <a:pt x="995" y="183"/>
                  </a:cubicBezTo>
                  <a:cubicBezTo>
                    <a:pt x="1047" y="214"/>
                    <a:pt x="1107" y="239"/>
                    <a:pt x="1170" y="253"/>
                  </a:cubicBezTo>
                  <a:cubicBezTo>
                    <a:pt x="1180" y="255"/>
                    <a:pt x="1191" y="256"/>
                    <a:pt x="1201" y="256"/>
                  </a:cubicBezTo>
                  <a:cubicBezTo>
                    <a:pt x="1212" y="256"/>
                    <a:pt x="1222" y="255"/>
                    <a:pt x="1233" y="253"/>
                  </a:cubicBezTo>
                  <a:lnTo>
                    <a:pt x="1198" y="249"/>
                  </a:lnTo>
                  <a:cubicBezTo>
                    <a:pt x="1051" y="239"/>
                    <a:pt x="967" y="155"/>
                    <a:pt x="900" y="85"/>
                  </a:cubicBezTo>
                  <a:cubicBezTo>
                    <a:pt x="847" y="29"/>
                    <a:pt x="816" y="1"/>
                    <a:pt x="774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523;p73">
              <a:extLst>
                <a:ext uri="{FF2B5EF4-FFF2-40B4-BE49-F238E27FC236}">
                  <a16:creationId xmlns:a16="http://schemas.microsoft.com/office/drawing/2014/main" id="{E85E5B51-BB79-4B6A-88C0-756C8A062C16}"/>
                </a:ext>
              </a:extLst>
            </p:cNvPr>
            <p:cNvSpPr/>
            <p:nvPr/>
          </p:nvSpPr>
          <p:spPr>
            <a:xfrm>
              <a:off x="1920484" y="1919467"/>
              <a:ext cx="41887" cy="31391"/>
            </a:xfrm>
            <a:custGeom>
              <a:avLst/>
              <a:gdLst/>
              <a:ahLst/>
              <a:cxnLst/>
              <a:rect l="l" t="t" r="r" b="b"/>
              <a:pathLst>
                <a:path w="3085" h="2312" extrusionOk="0">
                  <a:moveTo>
                    <a:pt x="1346" y="1"/>
                  </a:moveTo>
                  <a:cubicBezTo>
                    <a:pt x="1245" y="1"/>
                    <a:pt x="1124" y="41"/>
                    <a:pt x="1078" y="59"/>
                  </a:cubicBezTo>
                  <a:lnTo>
                    <a:pt x="1071" y="63"/>
                  </a:lnTo>
                  <a:lnTo>
                    <a:pt x="1061" y="63"/>
                  </a:lnTo>
                  <a:cubicBezTo>
                    <a:pt x="1057" y="63"/>
                    <a:pt x="1036" y="66"/>
                    <a:pt x="998" y="70"/>
                  </a:cubicBezTo>
                  <a:cubicBezTo>
                    <a:pt x="933" y="77"/>
                    <a:pt x="867" y="81"/>
                    <a:pt x="801" y="81"/>
                  </a:cubicBezTo>
                  <a:cubicBezTo>
                    <a:pt x="715" y="81"/>
                    <a:pt x="628" y="74"/>
                    <a:pt x="543" y="63"/>
                  </a:cubicBezTo>
                  <a:cubicBezTo>
                    <a:pt x="534" y="61"/>
                    <a:pt x="526" y="60"/>
                    <a:pt x="519" y="60"/>
                  </a:cubicBezTo>
                  <a:cubicBezTo>
                    <a:pt x="486" y="60"/>
                    <a:pt x="469" y="82"/>
                    <a:pt x="434" y="154"/>
                  </a:cubicBezTo>
                  <a:lnTo>
                    <a:pt x="420" y="182"/>
                  </a:lnTo>
                  <a:lnTo>
                    <a:pt x="417" y="189"/>
                  </a:lnTo>
                  <a:lnTo>
                    <a:pt x="410" y="206"/>
                  </a:lnTo>
                  <a:lnTo>
                    <a:pt x="403" y="217"/>
                  </a:lnTo>
                  <a:lnTo>
                    <a:pt x="392" y="231"/>
                  </a:lnTo>
                  <a:lnTo>
                    <a:pt x="385" y="241"/>
                  </a:lnTo>
                  <a:lnTo>
                    <a:pt x="375" y="255"/>
                  </a:lnTo>
                  <a:lnTo>
                    <a:pt x="368" y="266"/>
                  </a:lnTo>
                  <a:lnTo>
                    <a:pt x="354" y="280"/>
                  </a:lnTo>
                  <a:lnTo>
                    <a:pt x="343" y="290"/>
                  </a:lnTo>
                  <a:lnTo>
                    <a:pt x="329" y="301"/>
                  </a:lnTo>
                  <a:lnTo>
                    <a:pt x="319" y="308"/>
                  </a:lnTo>
                  <a:lnTo>
                    <a:pt x="305" y="315"/>
                  </a:lnTo>
                  <a:lnTo>
                    <a:pt x="291" y="322"/>
                  </a:lnTo>
                  <a:lnTo>
                    <a:pt x="280" y="325"/>
                  </a:lnTo>
                  <a:cubicBezTo>
                    <a:pt x="259" y="476"/>
                    <a:pt x="228" y="630"/>
                    <a:pt x="147" y="749"/>
                  </a:cubicBezTo>
                  <a:cubicBezTo>
                    <a:pt x="0" y="973"/>
                    <a:pt x="221" y="1330"/>
                    <a:pt x="340" y="1442"/>
                  </a:cubicBezTo>
                  <a:cubicBezTo>
                    <a:pt x="368" y="1466"/>
                    <a:pt x="382" y="1498"/>
                    <a:pt x="389" y="1533"/>
                  </a:cubicBezTo>
                  <a:lnTo>
                    <a:pt x="392" y="1533"/>
                  </a:lnTo>
                  <a:cubicBezTo>
                    <a:pt x="424" y="1533"/>
                    <a:pt x="448" y="1536"/>
                    <a:pt x="476" y="1536"/>
                  </a:cubicBezTo>
                  <a:lnTo>
                    <a:pt x="557" y="1536"/>
                  </a:lnTo>
                  <a:cubicBezTo>
                    <a:pt x="581" y="1536"/>
                    <a:pt x="602" y="1533"/>
                    <a:pt x="623" y="1533"/>
                  </a:cubicBezTo>
                  <a:lnTo>
                    <a:pt x="630" y="1533"/>
                  </a:lnTo>
                  <a:cubicBezTo>
                    <a:pt x="655" y="1529"/>
                    <a:pt x="676" y="1526"/>
                    <a:pt x="697" y="1522"/>
                  </a:cubicBezTo>
                  <a:lnTo>
                    <a:pt x="704" y="1522"/>
                  </a:lnTo>
                  <a:cubicBezTo>
                    <a:pt x="725" y="1519"/>
                    <a:pt x="749" y="1512"/>
                    <a:pt x="767" y="1508"/>
                  </a:cubicBezTo>
                  <a:lnTo>
                    <a:pt x="774" y="1508"/>
                  </a:lnTo>
                  <a:cubicBezTo>
                    <a:pt x="795" y="1501"/>
                    <a:pt x="819" y="1494"/>
                    <a:pt x="840" y="1487"/>
                  </a:cubicBezTo>
                  <a:lnTo>
                    <a:pt x="847" y="1484"/>
                  </a:lnTo>
                  <a:cubicBezTo>
                    <a:pt x="868" y="1477"/>
                    <a:pt x="889" y="1470"/>
                    <a:pt x="914" y="1459"/>
                  </a:cubicBezTo>
                  <a:lnTo>
                    <a:pt x="917" y="1456"/>
                  </a:lnTo>
                  <a:cubicBezTo>
                    <a:pt x="942" y="1445"/>
                    <a:pt x="966" y="1435"/>
                    <a:pt x="991" y="1424"/>
                  </a:cubicBezTo>
                  <a:cubicBezTo>
                    <a:pt x="1037" y="1401"/>
                    <a:pt x="1078" y="1392"/>
                    <a:pt x="1115" y="1392"/>
                  </a:cubicBezTo>
                  <a:cubicBezTo>
                    <a:pt x="1212" y="1392"/>
                    <a:pt x="1278" y="1459"/>
                    <a:pt x="1334" y="1515"/>
                  </a:cubicBezTo>
                  <a:cubicBezTo>
                    <a:pt x="1393" y="1578"/>
                    <a:pt x="1449" y="1634"/>
                    <a:pt x="1547" y="1641"/>
                  </a:cubicBezTo>
                  <a:cubicBezTo>
                    <a:pt x="1831" y="1662"/>
                    <a:pt x="1862" y="1687"/>
                    <a:pt x="1873" y="1694"/>
                  </a:cubicBezTo>
                  <a:lnTo>
                    <a:pt x="1957" y="1750"/>
                  </a:lnTo>
                  <a:lnTo>
                    <a:pt x="1873" y="1802"/>
                  </a:lnTo>
                  <a:cubicBezTo>
                    <a:pt x="1867" y="1809"/>
                    <a:pt x="1711" y="1907"/>
                    <a:pt x="1543" y="1907"/>
                  </a:cubicBezTo>
                  <a:cubicBezTo>
                    <a:pt x="1526" y="1907"/>
                    <a:pt x="1509" y="1906"/>
                    <a:pt x="1491" y="1904"/>
                  </a:cubicBezTo>
                  <a:cubicBezTo>
                    <a:pt x="1414" y="1890"/>
                    <a:pt x="1341" y="1862"/>
                    <a:pt x="1274" y="1816"/>
                  </a:cubicBezTo>
                  <a:cubicBezTo>
                    <a:pt x="1204" y="1780"/>
                    <a:pt x="1152" y="1753"/>
                    <a:pt x="1116" y="1753"/>
                  </a:cubicBezTo>
                  <a:cubicBezTo>
                    <a:pt x="1104" y="1753"/>
                    <a:pt x="1093" y="1757"/>
                    <a:pt x="1085" y="1764"/>
                  </a:cubicBezTo>
                  <a:cubicBezTo>
                    <a:pt x="987" y="1855"/>
                    <a:pt x="756" y="1911"/>
                    <a:pt x="581" y="1939"/>
                  </a:cubicBezTo>
                  <a:lnTo>
                    <a:pt x="525" y="1946"/>
                  </a:lnTo>
                  <a:cubicBezTo>
                    <a:pt x="501" y="1949"/>
                    <a:pt x="476" y="1953"/>
                    <a:pt x="452" y="1953"/>
                  </a:cubicBezTo>
                  <a:lnTo>
                    <a:pt x="420" y="1956"/>
                  </a:lnTo>
                  <a:lnTo>
                    <a:pt x="371" y="1956"/>
                  </a:lnTo>
                  <a:lnTo>
                    <a:pt x="357" y="1960"/>
                  </a:lnTo>
                  <a:lnTo>
                    <a:pt x="340" y="1963"/>
                  </a:lnTo>
                  <a:lnTo>
                    <a:pt x="329" y="1967"/>
                  </a:lnTo>
                  <a:lnTo>
                    <a:pt x="319" y="1967"/>
                  </a:lnTo>
                  <a:cubicBezTo>
                    <a:pt x="312" y="2026"/>
                    <a:pt x="333" y="2083"/>
                    <a:pt x="368" y="2128"/>
                  </a:cubicBezTo>
                  <a:lnTo>
                    <a:pt x="399" y="2163"/>
                  </a:lnTo>
                  <a:lnTo>
                    <a:pt x="403" y="2163"/>
                  </a:lnTo>
                  <a:cubicBezTo>
                    <a:pt x="424" y="2160"/>
                    <a:pt x="441" y="2156"/>
                    <a:pt x="455" y="2156"/>
                  </a:cubicBezTo>
                  <a:cubicBezTo>
                    <a:pt x="469" y="2153"/>
                    <a:pt x="487" y="2153"/>
                    <a:pt x="501" y="2153"/>
                  </a:cubicBezTo>
                  <a:cubicBezTo>
                    <a:pt x="515" y="2153"/>
                    <a:pt x="525" y="2153"/>
                    <a:pt x="539" y="2156"/>
                  </a:cubicBezTo>
                  <a:lnTo>
                    <a:pt x="543" y="2156"/>
                  </a:lnTo>
                  <a:cubicBezTo>
                    <a:pt x="553" y="2156"/>
                    <a:pt x="564" y="2160"/>
                    <a:pt x="571" y="2163"/>
                  </a:cubicBezTo>
                  <a:lnTo>
                    <a:pt x="578" y="2163"/>
                  </a:lnTo>
                  <a:cubicBezTo>
                    <a:pt x="585" y="2167"/>
                    <a:pt x="592" y="2170"/>
                    <a:pt x="599" y="2174"/>
                  </a:cubicBezTo>
                  <a:lnTo>
                    <a:pt x="602" y="2177"/>
                  </a:lnTo>
                  <a:cubicBezTo>
                    <a:pt x="613" y="2181"/>
                    <a:pt x="616" y="2188"/>
                    <a:pt x="623" y="2191"/>
                  </a:cubicBezTo>
                  <a:lnTo>
                    <a:pt x="627" y="2195"/>
                  </a:lnTo>
                  <a:cubicBezTo>
                    <a:pt x="634" y="2202"/>
                    <a:pt x="637" y="2209"/>
                    <a:pt x="644" y="2216"/>
                  </a:cubicBezTo>
                  <a:cubicBezTo>
                    <a:pt x="648" y="2223"/>
                    <a:pt x="655" y="2230"/>
                    <a:pt x="658" y="2240"/>
                  </a:cubicBezTo>
                  <a:lnTo>
                    <a:pt x="662" y="2244"/>
                  </a:lnTo>
                  <a:cubicBezTo>
                    <a:pt x="704" y="2240"/>
                    <a:pt x="746" y="2226"/>
                    <a:pt x="784" y="2205"/>
                  </a:cubicBezTo>
                  <a:cubicBezTo>
                    <a:pt x="830" y="2184"/>
                    <a:pt x="875" y="2160"/>
                    <a:pt x="921" y="2132"/>
                  </a:cubicBezTo>
                  <a:lnTo>
                    <a:pt x="935" y="2121"/>
                  </a:lnTo>
                  <a:lnTo>
                    <a:pt x="949" y="2121"/>
                  </a:lnTo>
                  <a:cubicBezTo>
                    <a:pt x="956" y="2121"/>
                    <a:pt x="1635" y="2072"/>
                    <a:pt x="1747" y="2062"/>
                  </a:cubicBezTo>
                  <a:lnTo>
                    <a:pt x="1785" y="2062"/>
                  </a:lnTo>
                  <a:lnTo>
                    <a:pt x="1799" y="2065"/>
                  </a:lnTo>
                  <a:cubicBezTo>
                    <a:pt x="1810" y="2065"/>
                    <a:pt x="1817" y="2065"/>
                    <a:pt x="1824" y="2069"/>
                  </a:cubicBezTo>
                  <a:lnTo>
                    <a:pt x="1824" y="2040"/>
                  </a:lnTo>
                  <a:lnTo>
                    <a:pt x="1908" y="2054"/>
                  </a:lnTo>
                  <a:cubicBezTo>
                    <a:pt x="2087" y="2090"/>
                    <a:pt x="2300" y="2153"/>
                    <a:pt x="2342" y="2251"/>
                  </a:cubicBezTo>
                  <a:cubicBezTo>
                    <a:pt x="2383" y="2280"/>
                    <a:pt x="2549" y="2312"/>
                    <a:pt x="2729" y="2312"/>
                  </a:cubicBezTo>
                  <a:cubicBezTo>
                    <a:pt x="2845" y="2312"/>
                    <a:pt x="2966" y="2299"/>
                    <a:pt x="3063" y="2265"/>
                  </a:cubicBezTo>
                  <a:lnTo>
                    <a:pt x="3081" y="2258"/>
                  </a:lnTo>
                  <a:cubicBezTo>
                    <a:pt x="3081" y="2209"/>
                    <a:pt x="3081" y="2170"/>
                    <a:pt x="3081" y="2135"/>
                  </a:cubicBezTo>
                  <a:lnTo>
                    <a:pt x="3081" y="2132"/>
                  </a:lnTo>
                  <a:lnTo>
                    <a:pt x="3081" y="2114"/>
                  </a:lnTo>
                  <a:cubicBezTo>
                    <a:pt x="3084" y="2069"/>
                    <a:pt x="3081" y="2019"/>
                    <a:pt x="3077" y="1970"/>
                  </a:cubicBezTo>
                  <a:cubicBezTo>
                    <a:pt x="3067" y="1921"/>
                    <a:pt x="2937" y="1785"/>
                    <a:pt x="2853" y="1701"/>
                  </a:cubicBezTo>
                  <a:lnTo>
                    <a:pt x="2804" y="1652"/>
                  </a:lnTo>
                  <a:cubicBezTo>
                    <a:pt x="2703" y="1550"/>
                    <a:pt x="2699" y="1351"/>
                    <a:pt x="2703" y="1281"/>
                  </a:cubicBezTo>
                  <a:lnTo>
                    <a:pt x="2608" y="1141"/>
                  </a:lnTo>
                  <a:lnTo>
                    <a:pt x="2605" y="1130"/>
                  </a:lnTo>
                  <a:cubicBezTo>
                    <a:pt x="2591" y="1092"/>
                    <a:pt x="2577" y="1053"/>
                    <a:pt x="2559" y="1015"/>
                  </a:cubicBezTo>
                  <a:cubicBezTo>
                    <a:pt x="2531" y="955"/>
                    <a:pt x="2493" y="903"/>
                    <a:pt x="2447" y="857"/>
                  </a:cubicBezTo>
                  <a:cubicBezTo>
                    <a:pt x="2437" y="850"/>
                    <a:pt x="2430" y="840"/>
                    <a:pt x="2419" y="833"/>
                  </a:cubicBezTo>
                  <a:lnTo>
                    <a:pt x="2416" y="829"/>
                  </a:lnTo>
                  <a:cubicBezTo>
                    <a:pt x="2405" y="822"/>
                    <a:pt x="2395" y="819"/>
                    <a:pt x="2384" y="812"/>
                  </a:cubicBezTo>
                  <a:lnTo>
                    <a:pt x="2377" y="808"/>
                  </a:lnTo>
                  <a:cubicBezTo>
                    <a:pt x="2367" y="801"/>
                    <a:pt x="2353" y="798"/>
                    <a:pt x="2342" y="794"/>
                  </a:cubicBezTo>
                  <a:cubicBezTo>
                    <a:pt x="2328" y="787"/>
                    <a:pt x="2314" y="784"/>
                    <a:pt x="2300" y="777"/>
                  </a:cubicBezTo>
                  <a:cubicBezTo>
                    <a:pt x="2164" y="710"/>
                    <a:pt x="2059" y="553"/>
                    <a:pt x="1996" y="427"/>
                  </a:cubicBezTo>
                  <a:cubicBezTo>
                    <a:pt x="1989" y="409"/>
                    <a:pt x="1978" y="395"/>
                    <a:pt x="1971" y="381"/>
                  </a:cubicBezTo>
                  <a:cubicBezTo>
                    <a:pt x="1957" y="346"/>
                    <a:pt x="1943" y="318"/>
                    <a:pt x="1936" y="297"/>
                  </a:cubicBezTo>
                  <a:lnTo>
                    <a:pt x="1754" y="297"/>
                  </a:lnTo>
                  <a:lnTo>
                    <a:pt x="1733" y="273"/>
                  </a:lnTo>
                  <a:cubicBezTo>
                    <a:pt x="1659" y="182"/>
                    <a:pt x="1572" y="101"/>
                    <a:pt x="1474" y="35"/>
                  </a:cubicBezTo>
                  <a:lnTo>
                    <a:pt x="1446" y="21"/>
                  </a:lnTo>
                  <a:cubicBezTo>
                    <a:pt x="1418" y="6"/>
                    <a:pt x="1384" y="1"/>
                    <a:pt x="1346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524;p73">
              <a:extLst>
                <a:ext uri="{FF2B5EF4-FFF2-40B4-BE49-F238E27FC236}">
                  <a16:creationId xmlns:a16="http://schemas.microsoft.com/office/drawing/2014/main" id="{AACB7961-8095-4929-AF20-A0D696E6AAEC}"/>
                </a:ext>
              </a:extLst>
            </p:cNvPr>
            <p:cNvSpPr/>
            <p:nvPr/>
          </p:nvSpPr>
          <p:spPr>
            <a:xfrm>
              <a:off x="1924802" y="1946215"/>
              <a:ext cx="163" cy="54"/>
            </a:xfrm>
            <a:custGeom>
              <a:avLst/>
              <a:gdLst/>
              <a:ahLst/>
              <a:cxnLst/>
              <a:rect l="l" t="t" r="r" b="b"/>
              <a:pathLst>
                <a:path w="12" h="4" extrusionOk="0">
                  <a:moveTo>
                    <a:pt x="1" y="4"/>
                  </a:moveTo>
                  <a:lnTo>
                    <a:pt x="1" y="4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525;p73">
              <a:extLst>
                <a:ext uri="{FF2B5EF4-FFF2-40B4-BE49-F238E27FC236}">
                  <a16:creationId xmlns:a16="http://schemas.microsoft.com/office/drawing/2014/main" id="{0364B00F-A259-4E0B-A1F2-7B47C28B3B02}"/>
                </a:ext>
              </a:extLst>
            </p:cNvPr>
            <p:cNvSpPr/>
            <p:nvPr/>
          </p:nvSpPr>
          <p:spPr>
            <a:xfrm>
              <a:off x="1925752" y="1946065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1" y="1"/>
                  </a:moveTo>
                  <a:lnTo>
                    <a:pt x="4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526;p73">
              <a:extLst>
                <a:ext uri="{FF2B5EF4-FFF2-40B4-BE49-F238E27FC236}">
                  <a16:creationId xmlns:a16="http://schemas.microsoft.com/office/drawing/2014/main" id="{EA61C6C9-50FF-49E5-986E-F0241322FD06}"/>
                </a:ext>
              </a:extLst>
            </p:cNvPr>
            <p:cNvSpPr/>
            <p:nvPr/>
          </p:nvSpPr>
          <p:spPr>
            <a:xfrm>
              <a:off x="1928943" y="1940268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7" y="1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527;p73">
              <a:extLst>
                <a:ext uri="{FF2B5EF4-FFF2-40B4-BE49-F238E27FC236}">
                  <a16:creationId xmlns:a16="http://schemas.microsoft.com/office/drawing/2014/main" id="{466B4D69-597E-4D87-9205-522D6CD07A58}"/>
                </a:ext>
              </a:extLst>
            </p:cNvPr>
            <p:cNvSpPr/>
            <p:nvPr/>
          </p:nvSpPr>
          <p:spPr>
            <a:xfrm>
              <a:off x="1925752" y="194026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528;p73">
              <a:extLst>
                <a:ext uri="{FF2B5EF4-FFF2-40B4-BE49-F238E27FC236}">
                  <a16:creationId xmlns:a16="http://schemas.microsoft.com/office/drawing/2014/main" id="{16AE409B-E0CD-4875-970D-0A6D8544AEB3}"/>
                </a:ext>
              </a:extLst>
            </p:cNvPr>
            <p:cNvSpPr/>
            <p:nvPr/>
          </p:nvSpPr>
          <p:spPr>
            <a:xfrm>
              <a:off x="1932880" y="1939181"/>
              <a:ext cx="68" cy="54"/>
            </a:xfrm>
            <a:custGeom>
              <a:avLst/>
              <a:gdLst/>
              <a:ahLst/>
              <a:cxnLst/>
              <a:rect l="l" t="t" r="r" b="b"/>
              <a:pathLst>
                <a:path w="5" h="4" extrusionOk="0">
                  <a:moveTo>
                    <a:pt x="4" y="0"/>
                  </a:moveTo>
                  <a:lnTo>
                    <a:pt x="1" y="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529;p73">
              <a:extLst>
                <a:ext uri="{FF2B5EF4-FFF2-40B4-BE49-F238E27FC236}">
                  <a16:creationId xmlns:a16="http://schemas.microsoft.com/office/drawing/2014/main" id="{50086935-8B28-4ED7-8CBC-21B5E0BC5168}"/>
                </a:ext>
              </a:extLst>
            </p:cNvPr>
            <p:cNvSpPr/>
            <p:nvPr/>
          </p:nvSpPr>
          <p:spPr>
            <a:xfrm>
              <a:off x="1931835" y="1939562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8" y="0"/>
                  </a:moveTo>
                  <a:lnTo>
                    <a:pt x="1" y="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530;p73">
              <a:extLst>
                <a:ext uri="{FF2B5EF4-FFF2-40B4-BE49-F238E27FC236}">
                  <a16:creationId xmlns:a16="http://schemas.microsoft.com/office/drawing/2014/main" id="{CA83795B-C20A-4765-A5BA-87C63BA38885}"/>
                </a:ext>
              </a:extLst>
            </p:cNvPr>
            <p:cNvSpPr/>
            <p:nvPr/>
          </p:nvSpPr>
          <p:spPr>
            <a:xfrm>
              <a:off x="1925901" y="1946025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0" y="0"/>
                  </a:moveTo>
                  <a:lnTo>
                    <a:pt x="7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531;p73">
              <a:extLst>
                <a:ext uri="{FF2B5EF4-FFF2-40B4-BE49-F238E27FC236}">
                  <a16:creationId xmlns:a16="http://schemas.microsoft.com/office/drawing/2014/main" id="{4325516C-7678-412C-AC28-3404929DBED3}"/>
                </a:ext>
              </a:extLst>
            </p:cNvPr>
            <p:cNvSpPr/>
            <p:nvPr/>
          </p:nvSpPr>
          <p:spPr>
            <a:xfrm>
              <a:off x="1925521" y="1946120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0" y="0"/>
                  </a:moveTo>
                  <a:lnTo>
                    <a:pt x="7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532;p73">
              <a:extLst>
                <a:ext uri="{FF2B5EF4-FFF2-40B4-BE49-F238E27FC236}">
                  <a16:creationId xmlns:a16="http://schemas.microsoft.com/office/drawing/2014/main" id="{85184CC4-1205-427B-98E6-BC3267532D13}"/>
                </a:ext>
              </a:extLst>
            </p:cNvPr>
            <p:cNvSpPr/>
            <p:nvPr/>
          </p:nvSpPr>
          <p:spPr>
            <a:xfrm>
              <a:off x="1926947" y="194032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533;p73">
              <a:extLst>
                <a:ext uri="{FF2B5EF4-FFF2-40B4-BE49-F238E27FC236}">
                  <a16:creationId xmlns:a16="http://schemas.microsoft.com/office/drawing/2014/main" id="{C2AD239D-06BE-4F1E-A483-88401B013413}"/>
                </a:ext>
              </a:extLst>
            </p:cNvPr>
            <p:cNvSpPr/>
            <p:nvPr/>
          </p:nvSpPr>
          <p:spPr>
            <a:xfrm>
              <a:off x="1925087" y="1946160"/>
              <a:ext cx="258" cy="68"/>
            </a:xfrm>
            <a:custGeom>
              <a:avLst/>
              <a:gdLst/>
              <a:ahLst/>
              <a:cxnLst/>
              <a:rect l="l" t="t" r="r" b="b"/>
              <a:pathLst>
                <a:path w="19" h="5" extrusionOk="0">
                  <a:moveTo>
                    <a:pt x="1" y="4"/>
                  </a:moveTo>
                  <a:lnTo>
                    <a:pt x="18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34;p73">
              <a:extLst>
                <a:ext uri="{FF2B5EF4-FFF2-40B4-BE49-F238E27FC236}">
                  <a16:creationId xmlns:a16="http://schemas.microsoft.com/office/drawing/2014/main" id="{937932AD-75E4-43DA-B36C-6ACA98DDF90D}"/>
                </a:ext>
              </a:extLst>
            </p:cNvPr>
            <p:cNvSpPr/>
            <p:nvPr/>
          </p:nvSpPr>
          <p:spPr>
            <a:xfrm>
              <a:off x="1928033" y="194032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35;p73">
              <a:extLst>
                <a:ext uri="{FF2B5EF4-FFF2-40B4-BE49-F238E27FC236}">
                  <a16:creationId xmlns:a16="http://schemas.microsoft.com/office/drawing/2014/main" id="{C7EEB9C0-EF86-4E34-A508-72431B9198CE}"/>
                </a:ext>
              </a:extLst>
            </p:cNvPr>
            <p:cNvSpPr/>
            <p:nvPr/>
          </p:nvSpPr>
          <p:spPr>
            <a:xfrm>
              <a:off x="1926037" y="194602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36;p73">
              <a:extLst>
                <a:ext uri="{FF2B5EF4-FFF2-40B4-BE49-F238E27FC236}">
                  <a16:creationId xmlns:a16="http://schemas.microsoft.com/office/drawing/2014/main" id="{A172949D-5BAF-42FA-848C-B1678F94F749}"/>
                </a:ext>
              </a:extLst>
            </p:cNvPr>
            <p:cNvSpPr/>
            <p:nvPr/>
          </p:nvSpPr>
          <p:spPr>
            <a:xfrm>
              <a:off x="1929893" y="1940132"/>
              <a:ext cx="149" cy="14"/>
            </a:xfrm>
            <a:custGeom>
              <a:avLst/>
              <a:gdLst/>
              <a:ahLst/>
              <a:cxnLst/>
              <a:rect l="l" t="t" r="r" b="b"/>
              <a:pathLst>
                <a:path w="11" h="1" extrusionOk="0">
                  <a:moveTo>
                    <a:pt x="11" y="0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7;p73">
              <a:extLst>
                <a:ext uri="{FF2B5EF4-FFF2-40B4-BE49-F238E27FC236}">
                  <a16:creationId xmlns:a16="http://schemas.microsoft.com/office/drawing/2014/main" id="{FF42E967-F0EB-4536-BA3C-2E691369AADE}"/>
                </a:ext>
              </a:extLst>
            </p:cNvPr>
            <p:cNvSpPr/>
            <p:nvPr/>
          </p:nvSpPr>
          <p:spPr>
            <a:xfrm>
              <a:off x="1930884" y="1939888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8" y="1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38;p73">
              <a:extLst>
                <a:ext uri="{FF2B5EF4-FFF2-40B4-BE49-F238E27FC236}">
                  <a16:creationId xmlns:a16="http://schemas.microsoft.com/office/drawing/2014/main" id="{0756F64F-C6B5-41AF-96AE-747DAD499E1C}"/>
                </a:ext>
              </a:extLst>
            </p:cNvPr>
            <p:cNvSpPr/>
            <p:nvPr/>
          </p:nvSpPr>
          <p:spPr>
            <a:xfrm>
              <a:off x="1926132" y="194597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39;p73">
              <a:extLst>
                <a:ext uri="{FF2B5EF4-FFF2-40B4-BE49-F238E27FC236}">
                  <a16:creationId xmlns:a16="http://schemas.microsoft.com/office/drawing/2014/main" id="{64AA4E64-FE89-4F6D-BFCC-0E7961D31553}"/>
                </a:ext>
              </a:extLst>
            </p:cNvPr>
            <p:cNvSpPr/>
            <p:nvPr/>
          </p:nvSpPr>
          <p:spPr>
            <a:xfrm>
              <a:off x="1928318" y="1943404"/>
              <a:ext cx="6911" cy="2349"/>
            </a:xfrm>
            <a:custGeom>
              <a:avLst/>
              <a:gdLst/>
              <a:ahLst/>
              <a:cxnLst/>
              <a:rect l="l" t="t" r="r" b="b"/>
              <a:pathLst>
                <a:path w="509" h="173" extrusionOk="0">
                  <a:moveTo>
                    <a:pt x="508" y="1"/>
                  </a:moveTo>
                  <a:cubicBezTo>
                    <a:pt x="423" y="74"/>
                    <a:pt x="250" y="126"/>
                    <a:pt x="90" y="157"/>
                  </a:cubicBezTo>
                  <a:lnTo>
                    <a:pt x="90" y="157"/>
                  </a:lnTo>
                  <a:cubicBezTo>
                    <a:pt x="248" y="126"/>
                    <a:pt x="423" y="77"/>
                    <a:pt x="508" y="1"/>
                  </a:cubicBezTo>
                  <a:close/>
                  <a:moveTo>
                    <a:pt x="90" y="157"/>
                  </a:moveTo>
                  <a:cubicBezTo>
                    <a:pt x="60" y="163"/>
                    <a:pt x="29" y="168"/>
                    <a:pt x="1" y="172"/>
                  </a:cubicBezTo>
                  <a:cubicBezTo>
                    <a:pt x="30" y="168"/>
                    <a:pt x="60" y="163"/>
                    <a:pt x="90" y="157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40;p73">
              <a:extLst>
                <a:ext uri="{FF2B5EF4-FFF2-40B4-BE49-F238E27FC236}">
                  <a16:creationId xmlns:a16="http://schemas.microsoft.com/office/drawing/2014/main" id="{E17A73E3-E36A-4E10-BAE8-F2B295640C50}"/>
                </a:ext>
              </a:extLst>
            </p:cNvPr>
            <p:cNvSpPr/>
            <p:nvPr/>
          </p:nvSpPr>
          <p:spPr>
            <a:xfrm>
              <a:off x="1926607" y="1945834"/>
              <a:ext cx="1018" cy="149"/>
            </a:xfrm>
            <a:custGeom>
              <a:avLst/>
              <a:gdLst/>
              <a:ahLst/>
              <a:cxnLst/>
              <a:rect l="l" t="t" r="r" b="b"/>
              <a:pathLst>
                <a:path w="75" h="11" extrusionOk="0">
                  <a:moveTo>
                    <a:pt x="74" y="0"/>
                  </a:moveTo>
                  <a:lnTo>
                    <a:pt x="74" y="0"/>
                  </a:lnTo>
                  <a:cubicBezTo>
                    <a:pt x="46" y="4"/>
                    <a:pt x="22" y="7"/>
                    <a:pt x="1" y="11"/>
                  </a:cubicBezTo>
                  <a:cubicBezTo>
                    <a:pt x="22" y="11"/>
                    <a:pt x="46" y="4"/>
                    <a:pt x="74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41;p73">
              <a:extLst>
                <a:ext uri="{FF2B5EF4-FFF2-40B4-BE49-F238E27FC236}">
                  <a16:creationId xmlns:a16="http://schemas.microsoft.com/office/drawing/2014/main" id="{0C221876-FCE4-4DA9-97CF-45B49753390B}"/>
                </a:ext>
              </a:extLst>
            </p:cNvPr>
            <p:cNvSpPr/>
            <p:nvPr/>
          </p:nvSpPr>
          <p:spPr>
            <a:xfrm>
              <a:off x="1927273" y="1949405"/>
              <a:ext cx="17936" cy="10224"/>
            </a:xfrm>
            <a:custGeom>
              <a:avLst/>
              <a:gdLst/>
              <a:ahLst/>
              <a:cxnLst/>
              <a:rect l="l" t="t" r="r" b="b"/>
              <a:pathLst>
                <a:path w="1321" h="753" extrusionOk="0">
                  <a:moveTo>
                    <a:pt x="1264" y="0"/>
                  </a:moveTo>
                  <a:cubicBezTo>
                    <a:pt x="1159" y="7"/>
                    <a:pt x="589" y="53"/>
                    <a:pt x="480" y="60"/>
                  </a:cubicBezTo>
                  <a:cubicBezTo>
                    <a:pt x="424" y="93"/>
                    <a:pt x="269" y="183"/>
                    <a:pt x="161" y="183"/>
                  </a:cubicBezTo>
                  <a:cubicBezTo>
                    <a:pt x="155" y="183"/>
                    <a:pt x="150" y="183"/>
                    <a:pt x="144" y="182"/>
                  </a:cubicBezTo>
                  <a:cubicBezTo>
                    <a:pt x="137" y="182"/>
                    <a:pt x="130" y="182"/>
                    <a:pt x="123" y="179"/>
                  </a:cubicBezTo>
                  <a:cubicBezTo>
                    <a:pt x="92" y="168"/>
                    <a:pt x="67" y="147"/>
                    <a:pt x="50" y="119"/>
                  </a:cubicBezTo>
                  <a:lnTo>
                    <a:pt x="46" y="109"/>
                  </a:lnTo>
                  <a:lnTo>
                    <a:pt x="46" y="105"/>
                  </a:lnTo>
                  <a:lnTo>
                    <a:pt x="46" y="102"/>
                  </a:lnTo>
                  <a:lnTo>
                    <a:pt x="43" y="98"/>
                  </a:lnTo>
                  <a:cubicBezTo>
                    <a:pt x="39" y="98"/>
                    <a:pt x="36" y="95"/>
                    <a:pt x="32" y="95"/>
                  </a:cubicBezTo>
                  <a:cubicBezTo>
                    <a:pt x="25" y="92"/>
                    <a:pt x="17" y="90"/>
                    <a:pt x="10" y="90"/>
                  </a:cubicBezTo>
                  <a:cubicBezTo>
                    <a:pt x="7" y="90"/>
                    <a:pt x="4" y="90"/>
                    <a:pt x="1" y="91"/>
                  </a:cubicBezTo>
                  <a:cubicBezTo>
                    <a:pt x="85" y="203"/>
                    <a:pt x="130" y="259"/>
                    <a:pt x="340" y="319"/>
                  </a:cubicBezTo>
                  <a:cubicBezTo>
                    <a:pt x="550" y="378"/>
                    <a:pt x="543" y="480"/>
                    <a:pt x="522" y="581"/>
                  </a:cubicBezTo>
                  <a:cubicBezTo>
                    <a:pt x="512" y="648"/>
                    <a:pt x="505" y="686"/>
                    <a:pt x="589" y="742"/>
                  </a:cubicBezTo>
                  <a:lnTo>
                    <a:pt x="610" y="753"/>
                  </a:lnTo>
                  <a:lnTo>
                    <a:pt x="624" y="742"/>
                  </a:lnTo>
                  <a:lnTo>
                    <a:pt x="634" y="735"/>
                  </a:lnTo>
                  <a:cubicBezTo>
                    <a:pt x="648" y="725"/>
                    <a:pt x="662" y="714"/>
                    <a:pt x="680" y="700"/>
                  </a:cubicBezTo>
                  <a:lnTo>
                    <a:pt x="732" y="662"/>
                  </a:lnTo>
                  <a:cubicBezTo>
                    <a:pt x="893" y="537"/>
                    <a:pt x="1010" y="450"/>
                    <a:pt x="1100" y="450"/>
                  </a:cubicBezTo>
                  <a:cubicBezTo>
                    <a:pt x="1116" y="450"/>
                    <a:pt x="1131" y="453"/>
                    <a:pt x="1145" y="459"/>
                  </a:cubicBezTo>
                  <a:cubicBezTo>
                    <a:pt x="1155" y="461"/>
                    <a:pt x="1164" y="463"/>
                    <a:pt x="1173" y="463"/>
                  </a:cubicBezTo>
                  <a:cubicBezTo>
                    <a:pt x="1200" y="463"/>
                    <a:pt x="1225" y="452"/>
                    <a:pt x="1243" y="434"/>
                  </a:cubicBezTo>
                  <a:cubicBezTo>
                    <a:pt x="1240" y="424"/>
                    <a:pt x="1233" y="413"/>
                    <a:pt x="1226" y="403"/>
                  </a:cubicBezTo>
                  <a:cubicBezTo>
                    <a:pt x="1191" y="347"/>
                    <a:pt x="1145" y="273"/>
                    <a:pt x="1166" y="203"/>
                  </a:cubicBezTo>
                  <a:cubicBezTo>
                    <a:pt x="1184" y="161"/>
                    <a:pt x="1215" y="130"/>
                    <a:pt x="1254" y="119"/>
                  </a:cubicBezTo>
                  <a:cubicBezTo>
                    <a:pt x="1296" y="95"/>
                    <a:pt x="1320" y="53"/>
                    <a:pt x="1320" y="7"/>
                  </a:cubicBezTo>
                  <a:lnTo>
                    <a:pt x="1317" y="7"/>
                  </a:lnTo>
                  <a:lnTo>
                    <a:pt x="1303" y="4"/>
                  </a:lnTo>
                  <a:lnTo>
                    <a:pt x="1299" y="4"/>
                  </a:lnTo>
                  <a:lnTo>
                    <a:pt x="1282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42;p73">
              <a:extLst>
                <a:ext uri="{FF2B5EF4-FFF2-40B4-BE49-F238E27FC236}">
                  <a16:creationId xmlns:a16="http://schemas.microsoft.com/office/drawing/2014/main" id="{8E10D025-A50E-47D5-AEF8-258850FF42AF}"/>
                </a:ext>
              </a:extLst>
            </p:cNvPr>
            <p:cNvSpPr/>
            <p:nvPr/>
          </p:nvSpPr>
          <p:spPr>
            <a:xfrm>
              <a:off x="1944856" y="1949405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1" y="0"/>
                  </a:moveTo>
                  <a:lnTo>
                    <a:pt x="4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43;p73">
              <a:extLst>
                <a:ext uri="{FF2B5EF4-FFF2-40B4-BE49-F238E27FC236}">
                  <a16:creationId xmlns:a16="http://schemas.microsoft.com/office/drawing/2014/main" id="{C44F4E03-C3FC-4C14-99E3-529B42F56C98}"/>
                </a:ext>
              </a:extLst>
            </p:cNvPr>
            <p:cNvSpPr/>
            <p:nvPr/>
          </p:nvSpPr>
          <p:spPr>
            <a:xfrm>
              <a:off x="1945141" y="1949500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4" y="0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544;p73">
              <a:extLst>
                <a:ext uri="{FF2B5EF4-FFF2-40B4-BE49-F238E27FC236}">
                  <a16:creationId xmlns:a16="http://schemas.microsoft.com/office/drawing/2014/main" id="{5FC99C10-C96F-42AD-B0DC-5311C07E297E}"/>
                </a:ext>
              </a:extLst>
            </p:cNvPr>
            <p:cNvSpPr/>
            <p:nvPr/>
          </p:nvSpPr>
          <p:spPr>
            <a:xfrm>
              <a:off x="1927938" y="1950967"/>
              <a:ext cx="1018" cy="828"/>
            </a:xfrm>
            <a:custGeom>
              <a:avLst/>
              <a:gdLst/>
              <a:ahLst/>
              <a:cxnLst/>
              <a:rect l="l" t="t" r="r" b="b"/>
              <a:pathLst>
                <a:path w="75" h="61" extrusionOk="0">
                  <a:moveTo>
                    <a:pt x="74" y="60"/>
                  </a:moveTo>
                  <a:cubicBezTo>
                    <a:pt x="43" y="50"/>
                    <a:pt x="15" y="29"/>
                    <a:pt x="1" y="1"/>
                  </a:cubicBezTo>
                  <a:cubicBezTo>
                    <a:pt x="15" y="29"/>
                    <a:pt x="43" y="50"/>
                    <a:pt x="74" y="6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545;p73">
              <a:extLst>
                <a:ext uri="{FF2B5EF4-FFF2-40B4-BE49-F238E27FC236}">
                  <a16:creationId xmlns:a16="http://schemas.microsoft.com/office/drawing/2014/main" id="{AC397FCD-7DD1-40EA-9C96-396CE4678AFD}"/>
                </a:ext>
              </a:extLst>
            </p:cNvPr>
            <p:cNvSpPr/>
            <p:nvPr/>
          </p:nvSpPr>
          <p:spPr>
            <a:xfrm>
              <a:off x="1927612" y="195058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546;p73">
              <a:extLst>
                <a:ext uri="{FF2B5EF4-FFF2-40B4-BE49-F238E27FC236}">
                  <a16:creationId xmlns:a16="http://schemas.microsoft.com/office/drawing/2014/main" id="{5D250AB7-856F-4E11-8FE4-C19DA54D083D}"/>
                </a:ext>
              </a:extLst>
            </p:cNvPr>
            <p:cNvSpPr/>
            <p:nvPr/>
          </p:nvSpPr>
          <p:spPr>
            <a:xfrm>
              <a:off x="1927843" y="195077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547;p73">
              <a:extLst>
                <a:ext uri="{FF2B5EF4-FFF2-40B4-BE49-F238E27FC236}">
                  <a16:creationId xmlns:a16="http://schemas.microsoft.com/office/drawing/2014/main" id="{3ECDB34E-F210-4019-AF47-19960F0A7C34}"/>
                </a:ext>
              </a:extLst>
            </p:cNvPr>
            <p:cNvSpPr/>
            <p:nvPr/>
          </p:nvSpPr>
          <p:spPr>
            <a:xfrm>
              <a:off x="1944666" y="194935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548;p73">
              <a:extLst>
                <a:ext uri="{FF2B5EF4-FFF2-40B4-BE49-F238E27FC236}">
                  <a16:creationId xmlns:a16="http://schemas.microsoft.com/office/drawing/2014/main" id="{1E6EA6A8-F925-4A47-B0A9-EC49E521D9D0}"/>
                </a:ext>
              </a:extLst>
            </p:cNvPr>
            <p:cNvSpPr/>
            <p:nvPr/>
          </p:nvSpPr>
          <p:spPr>
            <a:xfrm>
              <a:off x="1927802" y="195073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549;p73">
              <a:extLst>
                <a:ext uri="{FF2B5EF4-FFF2-40B4-BE49-F238E27FC236}">
                  <a16:creationId xmlns:a16="http://schemas.microsoft.com/office/drawing/2014/main" id="{F7293A28-9ACD-416D-BC45-D7F0727C6773}"/>
                </a:ext>
              </a:extLst>
            </p:cNvPr>
            <p:cNvSpPr/>
            <p:nvPr/>
          </p:nvSpPr>
          <p:spPr>
            <a:xfrm>
              <a:off x="1927748" y="195068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550;p73">
              <a:extLst>
                <a:ext uri="{FF2B5EF4-FFF2-40B4-BE49-F238E27FC236}">
                  <a16:creationId xmlns:a16="http://schemas.microsoft.com/office/drawing/2014/main" id="{412F95B6-2958-4F62-A583-A7031B25745C}"/>
                </a:ext>
              </a:extLst>
            </p:cNvPr>
            <p:cNvSpPr/>
            <p:nvPr/>
          </p:nvSpPr>
          <p:spPr>
            <a:xfrm>
              <a:off x="1927137" y="195054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551;p73">
              <a:extLst>
                <a:ext uri="{FF2B5EF4-FFF2-40B4-BE49-F238E27FC236}">
                  <a16:creationId xmlns:a16="http://schemas.microsoft.com/office/drawing/2014/main" id="{5A14A0DE-551A-45A8-92AB-F898469FAC1C}"/>
                </a:ext>
              </a:extLst>
            </p:cNvPr>
            <p:cNvSpPr/>
            <p:nvPr/>
          </p:nvSpPr>
          <p:spPr>
            <a:xfrm>
              <a:off x="1944475" y="194931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552;p73">
              <a:extLst>
                <a:ext uri="{FF2B5EF4-FFF2-40B4-BE49-F238E27FC236}">
                  <a16:creationId xmlns:a16="http://schemas.microsoft.com/office/drawing/2014/main" id="{58A4E237-1C8C-4B79-B634-3740E29502F6}"/>
                </a:ext>
              </a:extLst>
            </p:cNvPr>
            <p:cNvSpPr/>
            <p:nvPr/>
          </p:nvSpPr>
          <p:spPr>
            <a:xfrm>
              <a:off x="2156244" y="1961014"/>
              <a:ext cx="88987" cy="61547"/>
            </a:xfrm>
            <a:custGeom>
              <a:avLst/>
              <a:gdLst/>
              <a:ahLst/>
              <a:cxnLst/>
              <a:rect l="l" t="t" r="r" b="b"/>
              <a:pathLst>
                <a:path w="6554" h="4533" extrusionOk="0">
                  <a:moveTo>
                    <a:pt x="4106" y="0"/>
                  </a:moveTo>
                  <a:cubicBezTo>
                    <a:pt x="4103" y="0"/>
                    <a:pt x="4100" y="1"/>
                    <a:pt x="4096" y="3"/>
                  </a:cubicBezTo>
                  <a:cubicBezTo>
                    <a:pt x="4009" y="6"/>
                    <a:pt x="3862" y="90"/>
                    <a:pt x="3774" y="178"/>
                  </a:cubicBezTo>
                  <a:cubicBezTo>
                    <a:pt x="3743" y="206"/>
                    <a:pt x="3722" y="244"/>
                    <a:pt x="3722" y="286"/>
                  </a:cubicBezTo>
                  <a:cubicBezTo>
                    <a:pt x="3722" y="342"/>
                    <a:pt x="3701" y="395"/>
                    <a:pt x="3662" y="437"/>
                  </a:cubicBezTo>
                  <a:cubicBezTo>
                    <a:pt x="3645" y="454"/>
                    <a:pt x="3617" y="479"/>
                    <a:pt x="3582" y="510"/>
                  </a:cubicBezTo>
                  <a:cubicBezTo>
                    <a:pt x="3421" y="657"/>
                    <a:pt x="3270" y="811"/>
                    <a:pt x="3133" y="979"/>
                  </a:cubicBezTo>
                  <a:cubicBezTo>
                    <a:pt x="3011" y="1135"/>
                    <a:pt x="2798" y="1141"/>
                    <a:pt x="2612" y="1141"/>
                  </a:cubicBezTo>
                  <a:cubicBezTo>
                    <a:pt x="2597" y="1141"/>
                    <a:pt x="2581" y="1141"/>
                    <a:pt x="2566" y="1141"/>
                  </a:cubicBezTo>
                  <a:cubicBezTo>
                    <a:pt x="2540" y="1139"/>
                    <a:pt x="2513" y="1138"/>
                    <a:pt x="2486" y="1138"/>
                  </a:cubicBezTo>
                  <a:cubicBezTo>
                    <a:pt x="2459" y="1138"/>
                    <a:pt x="2432" y="1139"/>
                    <a:pt x="2405" y="1141"/>
                  </a:cubicBezTo>
                  <a:cubicBezTo>
                    <a:pt x="2381" y="1144"/>
                    <a:pt x="2356" y="1148"/>
                    <a:pt x="2335" y="1158"/>
                  </a:cubicBezTo>
                  <a:cubicBezTo>
                    <a:pt x="2311" y="1172"/>
                    <a:pt x="2311" y="1172"/>
                    <a:pt x="2335" y="1232"/>
                  </a:cubicBezTo>
                  <a:cubicBezTo>
                    <a:pt x="2360" y="1281"/>
                    <a:pt x="2398" y="1375"/>
                    <a:pt x="2314" y="1442"/>
                  </a:cubicBezTo>
                  <a:cubicBezTo>
                    <a:pt x="2234" y="1512"/>
                    <a:pt x="2031" y="1606"/>
                    <a:pt x="1898" y="1669"/>
                  </a:cubicBezTo>
                  <a:lnTo>
                    <a:pt x="1817" y="1708"/>
                  </a:lnTo>
                  <a:cubicBezTo>
                    <a:pt x="1754" y="1732"/>
                    <a:pt x="1684" y="1750"/>
                    <a:pt x="1618" y="1753"/>
                  </a:cubicBezTo>
                  <a:cubicBezTo>
                    <a:pt x="1485" y="1771"/>
                    <a:pt x="1299" y="1795"/>
                    <a:pt x="1243" y="1869"/>
                  </a:cubicBezTo>
                  <a:cubicBezTo>
                    <a:pt x="1204" y="1918"/>
                    <a:pt x="1162" y="1934"/>
                    <a:pt x="1122" y="1934"/>
                  </a:cubicBezTo>
                  <a:cubicBezTo>
                    <a:pt x="1066" y="1934"/>
                    <a:pt x="1013" y="1901"/>
                    <a:pt x="980" y="1883"/>
                  </a:cubicBezTo>
                  <a:cubicBezTo>
                    <a:pt x="941" y="1858"/>
                    <a:pt x="922" y="1848"/>
                    <a:pt x="910" y="1848"/>
                  </a:cubicBezTo>
                  <a:cubicBezTo>
                    <a:pt x="899" y="1848"/>
                    <a:pt x="894" y="1856"/>
                    <a:pt x="886" y="1869"/>
                  </a:cubicBezTo>
                  <a:cubicBezTo>
                    <a:pt x="830" y="1960"/>
                    <a:pt x="742" y="2023"/>
                    <a:pt x="641" y="2047"/>
                  </a:cubicBezTo>
                  <a:cubicBezTo>
                    <a:pt x="627" y="2047"/>
                    <a:pt x="616" y="2051"/>
                    <a:pt x="602" y="2051"/>
                  </a:cubicBezTo>
                  <a:lnTo>
                    <a:pt x="592" y="2051"/>
                  </a:lnTo>
                  <a:cubicBezTo>
                    <a:pt x="581" y="2047"/>
                    <a:pt x="571" y="2047"/>
                    <a:pt x="560" y="2047"/>
                  </a:cubicBezTo>
                  <a:lnTo>
                    <a:pt x="550" y="2044"/>
                  </a:lnTo>
                  <a:cubicBezTo>
                    <a:pt x="543" y="2040"/>
                    <a:pt x="532" y="2037"/>
                    <a:pt x="525" y="2033"/>
                  </a:cubicBezTo>
                  <a:lnTo>
                    <a:pt x="515" y="2030"/>
                  </a:lnTo>
                  <a:cubicBezTo>
                    <a:pt x="504" y="2026"/>
                    <a:pt x="494" y="2019"/>
                    <a:pt x="487" y="2012"/>
                  </a:cubicBezTo>
                  <a:cubicBezTo>
                    <a:pt x="480" y="2009"/>
                    <a:pt x="473" y="2005"/>
                    <a:pt x="469" y="1998"/>
                  </a:cubicBezTo>
                  <a:lnTo>
                    <a:pt x="466" y="2005"/>
                  </a:lnTo>
                  <a:lnTo>
                    <a:pt x="452" y="2016"/>
                  </a:lnTo>
                  <a:lnTo>
                    <a:pt x="431" y="2037"/>
                  </a:lnTo>
                  <a:lnTo>
                    <a:pt x="417" y="2047"/>
                  </a:lnTo>
                  <a:lnTo>
                    <a:pt x="396" y="2068"/>
                  </a:lnTo>
                  <a:lnTo>
                    <a:pt x="385" y="2082"/>
                  </a:lnTo>
                  <a:lnTo>
                    <a:pt x="364" y="2103"/>
                  </a:lnTo>
                  <a:lnTo>
                    <a:pt x="354" y="2117"/>
                  </a:lnTo>
                  <a:lnTo>
                    <a:pt x="336" y="2138"/>
                  </a:lnTo>
                  <a:lnTo>
                    <a:pt x="326" y="2152"/>
                  </a:lnTo>
                  <a:cubicBezTo>
                    <a:pt x="319" y="2159"/>
                    <a:pt x="312" y="2166"/>
                    <a:pt x="308" y="2173"/>
                  </a:cubicBezTo>
                  <a:lnTo>
                    <a:pt x="298" y="2187"/>
                  </a:lnTo>
                  <a:cubicBezTo>
                    <a:pt x="294" y="2198"/>
                    <a:pt x="291" y="2205"/>
                    <a:pt x="284" y="2215"/>
                  </a:cubicBezTo>
                  <a:lnTo>
                    <a:pt x="280" y="2226"/>
                  </a:lnTo>
                  <a:cubicBezTo>
                    <a:pt x="273" y="2236"/>
                    <a:pt x="266" y="2250"/>
                    <a:pt x="263" y="2264"/>
                  </a:cubicBezTo>
                  <a:cubicBezTo>
                    <a:pt x="228" y="2369"/>
                    <a:pt x="179" y="2467"/>
                    <a:pt x="119" y="2562"/>
                  </a:cubicBezTo>
                  <a:lnTo>
                    <a:pt x="95" y="2597"/>
                  </a:lnTo>
                  <a:cubicBezTo>
                    <a:pt x="53" y="2670"/>
                    <a:pt x="0" y="2754"/>
                    <a:pt x="0" y="2789"/>
                  </a:cubicBezTo>
                  <a:cubicBezTo>
                    <a:pt x="4" y="2838"/>
                    <a:pt x="11" y="2887"/>
                    <a:pt x="28" y="2936"/>
                  </a:cubicBezTo>
                  <a:cubicBezTo>
                    <a:pt x="56" y="3034"/>
                    <a:pt x="70" y="3136"/>
                    <a:pt x="74" y="3238"/>
                  </a:cubicBezTo>
                  <a:cubicBezTo>
                    <a:pt x="74" y="3413"/>
                    <a:pt x="116" y="3500"/>
                    <a:pt x="217" y="3637"/>
                  </a:cubicBezTo>
                  <a:cubicBezTo>
                    <a:pt x="291" y="3738"/>
                    <a:pt x="326" y="3864"/>
                    <a:pt x="315" y="3990"/>
                  </a:cubicBezTo>
                  <a:cubicBezTo>
                    <a:pt x="347" y="4043"/>
                    <a:pt x="382" y="4095"/>
                    <a:pt x="424" y="4144"/>
                  </a:cubicBezTo>
                  <a:cubicBezTo>
                    <a:pt x="469" y="4197"/>
                    <a:pt x="522" y="4249"/>
                    <a:pt x="581" y="4295"/>
                  </a:cubicBezTo>
                  <a:cubicBezTo>
                    <a:pt x="697" y="4393"/>
                    <a:pt x="767" y="4456"/>
                    <a:pt x="784" y="4519"/>
                  </a:cubicBezTo>
                  <a:lnTo>
                    <a:pt x="784" y="4522"/>
                  </a:lnTo>
                  <a:lnTo>
                    <a:pt x="788" y="4526"/>
                  </a:lnTo>
                  <a:lnTo>
                    <a:pt x="788" y="4529"/>
                  </a:lnTo>
                  <a:lnTo>
                    <a:pt x="791" y="4533"/>
                  </a:lnTo>
                  <a:cubicBezTo>
                    <a:pt x="900" y="4396"/>
                    <a:pt x="882" y="4204"/>
                    <a:pt x="879" y="4183"/>
                  </a:cubicBezTo>
                  <a:lnTo>
                    <a:pt x="879" y="4179"/>
                  </a:lnTo>
                  <a:lnTo>
                    <a:pt x="872" y="4120"/>
                  </a:lnTo>
                  <a:lnTo>
                    <a:pt x="1233" y="4039"/>
                  </a:lnTo>
                  <a:lnTo>
                    <a:pt x="1478" y="3969"/>
                  </a:lnTo>
                  <a:lnTo>
                    <a:pt x="1891" y="4025"/>
                  </a:lnTo>
                  <a:lnTo>
                    <a:pt x="1891" y="3710"/>
                  </a:lnTo>
                  <a:lnTo>
                    <a:pt x="1905" y="3693"/>
                  </a:lnTo>
                  <a:cubicBezTo>
                    <a:pt x="1940" y="3644"/>
                    <a:pt x="2269" y="3227"/>
                    <a:pt x="2528" y="3227"/>
                  </a:cubicBezTo>
                  <a:cubicBezTo>
                    <a:pt x="2759" y="3227"/>
                    <a:pt x="2951" y="3462"/>
                    <a:pt x="3007" y="3539"/>
                  </a:cubicBezTo>
                  <a:lnTo>
                    <a:pt x="3963" y="3724"/>
                  </a:lnTo>
                  <a:cubicBezTo>
                    <a:pt x="3991" y="3619"/>
                    <a:pt x="4051" y="3434"/>
                    <a:pt x="4145" y="3374"/>
                  </a:cubicBezTo>
                  <a:cubicBezTo>
                    <a:pt x="4180" y="3351"/>
                    <a:pt x="4219" y="3342"/>
                    <a:pt x="4260" y="3342"/>
                  </a:cubicBezTo>
                  <a:cubicBezTo>
                    <a:pt x="4305" y="3342"/>
                    <a:pt x="4351" y="3353"/>
                    <a:pt x="4397" y="3364"/>
                  </a:cubicBezTo>
                  <a:cubicBezTo>
                    <a:pt x="4442" y="3372"/>
                    <a:pt x="4489" y="3381"/>
                    <a:pt x="4529" y="3381"/>
                  </a:cubicBezTo>
                  <a:cubicBezTo>
                    <a:pt x="4552" y="3381"/>
                    <a:pt x="4573" y="3378"/>
                    <a:pt x="4590" y="3371"/>
                  </a:cubicBezTo>
                  <a:cubicBezTo>
                    <a:pt x="4733" y="3297"/>
                    <a:pt x="4940" y="3196"/>
                    <a:pt x="5195" y="3196"/>
                  </a:cubicBezTo>
                  <a:cubicBezTo>
                    <a:pt x="5265" y="3196"/>
                    <a:pt x="5335" y="3206"/>
                    <a:pt x="5402" y="3224"/>
                  </a:cubicBezTo>
                  <a:cubicBezTo>
                    <a:pt x="5441" y="3232"/>
                    <a:pt x="5469" y="3239"/>
                    <a:pt x="5490" y="3239"/>
                  </a:cubicBezTo>
                  <a:cubicBezTo>
                    <a:pt x="5527" y="3239"/>
                    <a:pt x="5545" y="3220"/>
                    <a:pt x="5574" y="3164"/>
                  </a:cubicBezTo>
                  <a:cubicBezTo>
                    <a:pt x="5598" y="3115"/>
                    <a:pt x="5640" y="3080"/>
                    <a:pt x="5693" y="3066"/>
                  </a:cubicBezTo>
                  <a:cubicBezTo>
                    <a:pt x="5721" y="3057"/>
                    <a:pt x="5750" y="3051"/>
                    <a:pt x="5781" y="3051"/>
                  </a:cubicBezTo>
                  <a:cubicBezTo>
                    <a:pt x="5788" y="3051"/>
                    <a:pt x="5794" y="3051"/>
                    <a:pt x="5801" y="3052"/>
                  </a:cubicBezTo>
                  <a:cubicBezTo>
                    <a:pt x="5973" y="3059"/>
                    <a:pt x="6179" y="3157"/>
                    <a:pt x="6249" y="3192"/>
                  </a:cubicBezTo>
                  <a:lnTo>
                    <a:pt x="6554" y="3139"/>
                  </a:lnTo>
                  <a:lnTo>
                    <a:pt x="6466" y="2898"/>
                  </a:lnTo>
                  <a:cubicBezTo>
                    <a:pt x="6396" y="2866"/>
                    <a:pt x="6333" y="2835"/>
                    <a:pt x="6270" y="2793"/>
                  </a:cubicBezTo>
                  <a:lnTo>
                    <a:pt x="6263" y="2789"/>
                  </a:lnTo>
                  <a:lnTo>
                    <a:pt x="6260" y="2786"/>
                  </a:lnTo>
                  <a:cubicBezTo>
                    <a:pt x="6239" y="2775"/>
                    <a:pt x="6221" y="2761"/>
                    <a:pt x="6204" y="2751"/>
                  </a:cubicBezTo>
                  <a:cubicBezTo>
                    <a:pt x="6148" y="2716"/>
                    <a:pt x="6106" y="2663"/>
                    <a:pt x="6081" y="2600"/>
                  </a:cubicBezTo>
                  <a:cubicBezTo>
                    <a:pt x="6081" y="2593"/>
                    <a:pt x="6078" y="2586"/>
                    <a:pt x="6078" y="2579"/>
                  </a:cubicBezTo>
                  <a:cubicBezTo>
                    <a:pt x="6078" y="2492"/>
                    <a:pt x="6078" y="2418"/>
                    <a:pt x="5931" y="2285"/>
                  </a:cubicBezTo>
                  <a:lnTo>
                    <a:pt x="5903" y="2261"/>
                  </a:lnTo>
                  <a:cubicBezTo>
                    <a:pt x="5843" y="2212"/>
                    <a:pt x="5780" y="2166"/>
                    <a:pt x="5717" y="2124"/>
                  </a:cubicBezTo>
                  <a:cubicBezTo>
                    <a:pt x="5619" y="2058"/>
                    <a:pt x="5542" y="2005"/>
                    <a:pt x="5542" y="1904"/>
                  </a:cubicBezTo>
                  <a:cubicBezTo>
                    <a:pt x="5542" y="1862"/>
                    <a:pt x="5525" y="1837"/>
                    <a:pt x="5444" y="1750"/>
                  </a:cubicBezTo>
                  <a:cubicBezTo>
                    <a:pt x="5409" y="1715"/>
                    <a:pt x="5371" y="1669"/>
                    <a:pt x="5321" y="1610"/>
                  </a:cubicBezTo>
                  <a:cubicBezTo>
                    <a:pt x="5174" y="1435"/>
                    <a:pt x="4936" y="1431"/>
                    <a:pt x="4933" y="1431"/>
                  </a:cubicBezTo>
                  <a:lnTo>
                    <a:pt x="4887" y="1431"/>
                  </a:lnTo>
                  <a:lnTo>
                    <a:pt x="4817" y="1256"/>
                  </a:lnTo>
                  <a:lnTo>
                    <a:pt x="4604" y="1225"/>
                  </a:lnTo>
                  <a:lnTo>
                    <a:pt x="4590" y="1218"/>
                  </a:lnTo>
                  <a:cubicBezTo>
                    <a:pt x="4544" y="1183"/>
                    <a:pt x="4516" y="1130"/>
                    <a:pt x="4520" y="1074"/>
                  </a:cubicBezTo>
                  <a:cubicBezTo>
                    <a:pt x="4523" y="1007"/>
                    <a:pt x="4572" y="951"/>
                    <a:pt x="4667" y="906"/>
                  </a:cubicBezTo>
                  <a:cubicBezTo>
                    <a:pt x="4688" y="895"/>
                    <a:pt x="4705" y="878"/>
                    <a:pt x="4712" y="857"/>
                  </a:cubicBezTo>
                  <a:cubicBezTo>
                    <a:pt x="4737" y="790"/>
                    <a:pt x="4677" y="678"/>
                    <a:pt x="4639" y="601"/>
                  </a:cubicBezTo>
                  <a:cubicBezTo>
                    <a:pt x="4625" y="573"/>
                    <a:pt x="4611" y="542"/>
                    <a:pt x="4600" y="510"/>
                  </a:cubicBezTo>
                  <a:cubicBezTo>
                    <a:pt x="4597" y="507"/>
                    <a:pt x="4597" y="503"/>
                    <a:pt x="4593" y="500"/>
                  </a:cubicBezTo>
                  <a:lnTo>
                    <a:pt x="4590" y="493"/>
                  </a:lnTo>
                  <a:lnTo>
                    <a:pt x="4586" y="486"/>
                  </a:lnTo>
                  <a:lnTo>
                    <a:pt x="4579" y="475"/>
                  </a:lnTo>
                  <a:lnTo>
                    <a:pt x="4576" y="468"/>
                  </a:lnTo>
                  <a:lnTo>
                    <a:pt x="4565" y="451"/>
                  </a:lnTo>
                  <a:lnTo>
                    <a:pt x="4562" y="444"/>
                  </a:lnTo>
                  <a:lnTo>
                    <a:pt x="4551" y="430"/>
                  </a:lnTo>
                  <a:lnTo>
                    <a:pt x="4541" y="416"/>
                  </a:lnTo>
                  <a:lnTo>
                    <a:pt x="4534" y="405"/>
                  </a:lnTo>
                  <a:lnTo>
                    <a:pt x="4516" y="381"/>
                  </a:lnTo>
                  <a:cubicBezTo>
                    <a:pt x="4446" y="286"/>
                    <a:pt x="4345" y="157"/>
                    <a:pt x="4243" y="38"/>
                  </a:cubicBezTo>
                  <a:lnTo>
                    <a:pt x="4226" y="38"/>
                  </a:lnTo>
                  <a:lnTo>
                    <a:pt x="4208" y="34"/>
                  </a:lnTo>
                  <a:lnTo>
                    <a:pt x="4198" y="31"/>
                  </a:lnTo>
                  <a:lnTo>
                    <a:pt x="4177" y="24"/>
                  </a:lnTo>
                  <a:lnTo>
                    <a:pt x="4170" y="20"/>
                  </a:lnTo>
                  <a:cubicBezTo>
                    <a:pt x="4163" y="17"/>
                    <a:pt x="4156" y="13"/>
                    <a:pt x="4145" y="10"/>
                  </a:cubicBezTo>
                  <a:cubicBezTo>
                    <a:pt x="4142" y="10"/>
                    <a:pt x="4138" y="6"/>
                    <a:pt x="4131" y="3"/>
                  </a:cubicBezTo>
                  <a:lnTo>
                    <a:pt x="4114" y="3"/>
                  </a:lnTo>
                  <a:cubicBezTo>
                    <a:pt x="4112" y="1"/>
                    <a:pt x="4109" y="0"/>
                    <a:pt x="4106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553;p73">
              <a:extLst>
                <a:ext uri="{FF2B5EF4-FFF2-40B4-BE49-F238E27FC236}">
                  <a16:creationId xmlns:a16="http://schemas.microsoft.com/office/drawing/2014/main" id="{B5D62634-9108-42DC-A5C8-C06366533D16}"/>
                </a:ext>
              </a:extLst>
            </p:cNvPr>
            <p:cNvSpPr/>
            <p:nvPr/>
          </p:nvSpPr>
          <p:spPr>
            <a:xfrm>
              <a:off x="2069728" y="1940363"/>
              <a:ext cx="85810" cy="69734"/>
            </a:xfrm>
            <a:custGeom>
              <a:avLst/>
              <a:gdLst/>
              <a:ahLst/>
              <a:cxnLst/>
              <a:rect l="l" t="t" r="r" b="b"/>
              <a:pathLst>
                <a:path w="6320" h="5136" extrusionOk="0">
                  <a:moveTo>
                    <a:pt x="1573" y="0"/>
                  </a:moveTo>
                  <a:cubicBezTo>
                    <a:pt x="1560" y="0"/>
                    <a:pt x="1539" y="14"/>
                    <a:pt x="1496" y="53"/>
                  </a:cubicBezTo>
                  <a:cubicBezTo>
                    <a:pt x="1452" y="94"/>
                    <a:pt x="1400" y="143"/>
                    <a:pt x="1334" y="143"/>
                  </a:cubicBezTo>
                  <a:cubicBezTo>
                    <a:pt x="1326" y="143"/>
                    <a:pt x="1318" y="142"/>
                    <a:pt x="1310" y="141"/>
                  </a:cubicBezTo>
                  <a:lnTo>
                    <a:pt x="1250" y="134"/>
                  </a:lnTo>
                  <a:cubicBezTo>
                    <a:pt x="1186" y="123"/>
                    <a:pt x="1068" y="103"/>
                    <a:pt x="976" y="103"/>
                  </a:cubicBezTo>
                  <a:cubicBezTo>
                    <a:pt x="924" y="103"/>
                    <a:pt x="880" y="109"/>
                    <a:pt x="858" y="127"/>
                  </a:cubicBezTo>
                  <a:cubicBezTo>
                    <a:pt x="820" y="158"/>
                    <a:pt x="802" y="284"/>
                    <a:pt x="792" y="365"/>
                  </a:cubicBezTo>
                  <a:cubicBezTo>
                    <a:pt x="778" y="470"/>
                    <a:pt x="767" y="526"/>
                    <a:pt x="736" y="561"/>
                  </a:cubicBezTo>
                  <a:cubicBezTo>
                    <a:pt x="659" y="638"/>
                    <a:pt x="512" y="831"/>
                    <a:pt x="512" y="901"/>
                  </a:cubicBezTo>
                  <a:cubicBezTo>
                    <a:pt x="512" y="915"/>
                    <a:pt x="508" y="929"/>
                    <a:pt x="508" y="939"/>
                  </a:cubicBezTo>
                  <a:lnTo>
                    <a:pt x="508" y="943"/>
                  </a:lnTo>
                  <a:cubicBezTo>
                    <a:pt x="501" y="978"/>
                    <a:pt x="487" y="1013"/>
                    <a:pt x="463" y="1041"/>
                  </a:cubicBezTo>
                  <a:lnTo>
                    <a:pt x="480" y="1139"/>
                  </a:lnTo>
                  <a:lnTo>
                    <a:pt x="487" y="1184"/>
                  </a:lnTo>
                  <a:lnTo>
                    <a:pt x="487" y="1195"/>
                  </a:lnTo>
                  <a:lnTo>
                    <a:pt x="491" y="1230"/>
                  </a:lnTo>
                  <a:lnTo>
                    <a:pt x="494" y="1244"/>
                  </a:lnTo>
                  <a:lnTo>
                    <a:pt x="498" y="1272"/>
                  </a:lnTo>
                  <a:lnTo>
                    <a:pt x="501" y="1289"/>
                  </a:lnTo>
                  <a:lnTo>
                    <a:pt x="505" y="1310"/>
                  </a:lnTo>
                  <a:lnTo>
                    <a:pt x="508" y="1328"/>
                  </a:lnTo>
                  <a:lnTo>
                    <a:pt x="508" y="1342"/>
                  </a:lnTo>
                  <a:cubicBezTo>
                    <a:pt x="508" y="1352"/>
                    <a:pt x="508" y="1363"/>
                    <a:pt x="512" y="1370"/>
                  </a:cubicBezTo>
                  <a:cubicBezTo>
                    <a:pt x="529" y="1527"/>
                    <a:pt x="575" y="2056"/>
                    <a:pt x="431" y="2199"/>
                  </a:cubicBezTo>
                  <a:cubicBezTo>
                    <a:pt x="351" y="2290"/>
                    <a:pt x="288" y="2388"/>
                    <a:pt x="239" y="2497"/>
                  </a:cubicBezTo>
                  <a:lnTo>
                    <a:pt x="235" y="2500"/>
                  </a:lnTo>
                  <a:lnTo>
                    <a:pt x="232" y="2514"/>
                  </a:lnTo>
                  <a:lnTo>
                    <a:pt x="214" y="2525"/>
                  </a:lnTo>
                  <a:cubicBezTo>
                    <a:pt x="106" y="2613"/>
                    <a:pt x="32" y="2739"/>
                    <a:pt x="11" y="2879"/>
                  </a:cubicBezTo>
                  <a:cubicBezTo>
                    <a:pt x="4" y="2935"/>
                    <a:pt x="1" y="2994"/>
                    <a:pt x="1" y="3050"/>
                  </a:cubicBezTo>
                  <a:cubicBezTo>
                    <a:pt x="1" y="3131"/>
                    <a:pt x="4" y="3215"/>
                    <a:pt x="11" y="3295"/>
                  </a:cubicBezTo>
                  <a:cubicBezTo>
                    <a:pt x="18" y="3365"/>
                    <a:pt x="25" y="3435"/>
                    <a:pt x="25" y="3512"/>
                  </a:cubicBezTo>
                  <a:cubicBezTo>
                    <a:pt x="25" y="3589"/>
                    <a:pt x="57" y="3645"/>
                    <a:pt x="99" y="3722"/>
                  </a:cubicBezTo>
                  <a:lnTo>
                    <a:pt x="120" y="3768"/>
                  </a:lnTo>
                  <a:lnTo>
                    <a:pt x="130" y="3782"/>
                  </a:lnTo>
                  <a:lnTo>
                    <a:pt x="144" y="3813"/>
                  </a:lnTo>
                  <a:lnTo>
                    <a:pt x="151" y="3834"/>
                  </a:lnTo>
                  <a:cubicBezTo>
                    <a:pt x="158" y="3845"/>
                    <a:pt x="162" y="3852"/>
                    <a:pt x="165" y="3862"/>
                  </a:cubicBezTo>
                  <a:cubicBezTo>
                    <a:pt x="169" y="3873"/>
                    <a:pt x="172" y="3880"/>
                    <a:pt x="176" y="3887"/>
                  </a:cubicBezTo>
                  <a:cubicBezTo>
                    <a:pt x="176" y="3894"/>
                    <a:pt x="179" y="3901"/>
                    <a:pt x="183" y="3908"/>
                  </a:cubicBezTo>
                  <a:lnTo>
                    <a:pt x="186" y="3915"/>
                  </a:lnTo>
                  <a:cubicBezTo>
                    <a:pt x="239" y="3985"/>
                    <a:pt x="508" y="4023"/>
                    <a:pt x="704" y="4055"/>
                  </a:cubicBezTo>
                  <a:cubicBezTo>
                    <a:pt x="799" y="4069"/>
                    <a:pt x="890" y="4083"/>
                    <a:pt x="963" y="4097"/>
                  </a:cubicBezTo>
                  <a:cubicBezTo>
                    <a:pt x="1254" y="4163"/>
                    <a:pt x="1545" y="4552"/>
                    <a:pt x="1534" y="4724"/>
                  </a:cubicBezTo>
                  <a:cubicBezTo>
                    <a:pt x="1527" y="4829"/>
                    <a:pt x="1681" y="5074"/>
                    <a:pt x="1790" y="5130"/>
                  </a:cubicBezTo>
                  <a:cubicBezTo>
                    <a:pt x="1798" y="5134"/>
                    <a:pt x="1809" y="5136"/>
                    <a:pt x="1822" y="5136"/>
                  </a:cubicBezTo>
                  <a:cubicBezTo>
                    <a:pt x="1884" y="5136"/>
                    <a:pt x="1992" y="5096"/>
                    <a:pt x="2070" y="5070"/>
                  </a:cubicBezTo>
                  <a:cubicBezTo>
                    <a:pt x="2147" y="5035"/>
                    <a:pt x="2231" y="5011"/>
                    <a:pt x="2315" y="5004"/>
                  </a:cubicBezTo>
                  <a:lnTo>
                    <a:pt x="2350" y="5004"/>
                  </a:lnTo>
                  <a:cubicBezTo>
                    <a:pt x="2850" y="5004"/>
                    <a:pt x="2973" y="4962"/>
                    <a:pt x="2997" y="4937"/>
                  </a:cubicBezTo>
                  <a:cubicBezTo>
                    <a:pt x="3025" y="4916"/>
                    <a:pt x="3057" y="4902"/>
                    <a:pt x="3088" y="4902"/>
                  </a:cubicBezTo>
                  <a:cubicBezTo>
                    <a:pt x="3095" y="4885"/>
                    <a:pt x="3102" y="4867"/>
                    <a:pt x="3109" y="4850"/>
                  </a:cubicBezTo>
                  <a:lnTo>
                    <a:pt x="3113" y="4832"/>
                  </a:lnTo>
                  <a:lnTo>
                    <a:pt x="3123" y="4797"/>
                  </a:lnTo>
                  <a:lnTo>
                    <a:pt x="3130" y="4780"/>
                  </a:lnTo>
                  <a:lnTo>
                    <a:pt x="3141" y="4748"/>
                  </a:lnTo>
                  <a:lnTo>
                    <a:pt x="3144" y="4727"/>
                  </a:lnTo>
                  <a:lnTo>
                    <a:pt x="3155" y="4699"/>
                  </a:lnTo>
                  <a:lnTo>
                    <a:pt x="3158" y="4678"/>
                  </a:lnTo>
                  <a:lnTo>
                    <a:pt x="3165" y="4653"/>
                  </a:lnTo>
                  <a:lnTo>
                    <a:pt x="3172" y="4636"/>
                  </a:lnTo>
                  <a:lnTo>
                    <a:pt x="3176" y="4611"/>
                  </a:lnTo>
                  <a:lnTo>
                    <a:pt x="3183" y="4590"/>
                  </a:lnTo>
                  <a:lnTo>
                    <a:pt x="3186" y="4569"/>
                  </a:lnTo>
                  <a:lnTo>
                    <a:pt x="3190" y="4552"/>
                  </a:lnTo>
                  <a:lnTo>
                    <a:pt x="3197" y="4531"/>
                  </a:lnTo>
                  <a:lnTo>
                    <a:pt x="3200" y="4517"/>
                  </a:lnTo>
                  <a:lnTo>
                    <a:pt x="3204" y="4496"/>
                  </a:lnTo>
                  <a:lnTo>
                    <a:pt x="3207" y="4485"/>
                  </a:lnTo>
                  <a:lnTo>
                    <a:pt x="3211" y="4468"/>
                  </a:lnTo>
                  <a:lnTo>
                    <a:pt x="3211" y="4457"/>
                  </a:lnTo>
                  <a:lnTo>
                    <a:pt x="3214" y="4440"/>
                  </a:lnTo>
                  <a:lnTo>
                    <a:pt x="3214" y="4433"/>
                  </a:lnTo>
                  <a:lnTo>
                    <a:pt x="3218" y="4419"/>
                  </a:lnTo>
                  <a:lnTo>
                    <a:pt x="3218" y="4415"/>
                  </a:lnTo>
                  <a:lnTo>
                    <a:pt x="3218" y="4401"/>
                  </a:lnTo>
                  <a:lnTo>
                    <a:pt x="3218" y="4391"/>
                  </a:lnTo>
                  <a:lnTo>
                    <a:pt x="3221" y="4370"/>
                  </a:lnTo>
                  <a:lnTo>
                    <a:pt x="3235" y="4352"/>
                  </a:lnTo>
                  <a:cubicBezTo>
                    <a:pt x="3617" y="3960"/>
                    <a:pt x="3838" y="3754"/>
                    <a:pt x="3894" y="3740"/>
                  </a:cubicBezTo>
                  <a:cubicBezTo>
                    <a:pt x="3922" y="3733"/>
                    <a:pt x="3953" y="3733"/>
                    <a:pt x="3985" y="3733"/>
                  </a:cubicBezTo>
                  <a:lnTo>
                    <a:pt x="3995" y="3733"/>
                  </a:lnTo>
                  <a:cubicBezTo>
                    <a:pt x="4013" y="3735"/>
                    <a:pt x="4030" y="3736"/>
                    <a:pt x="4047" y="3736"/>
                  </a:cubicBezTo>
                  <a:cubicBezTo>
                    <a:pt x="4081" y="3736"/>
                    <a:pt x="4114" y="3732"/>
                    <a:pt x="4149" y="3722"/>
                  </a:cubicBezTo>
                  <a:cubicBezTo>
                    <a:pt x="4163" y="3719"/>
                    <a:pt x="4181" y="3708"/>
                    <a:pt x="4195" y="3701"/>
                  </a:cubicBezTo>
                  <a:cubicBezTo>
                    <a:pt x="4227" y="3680"/>
                    <a:pt x="4265" y="3669"/>
                    <a:pt x="4304" y="3669"/>
                  </a:cubicBezTo>
                  <a:cubicBezTo>
                    <a:pt x="4335" y="3669"/>
                    <a:pt x="4366" y="3677"/>
                    <a:pt x="4394" y="3691"/>
                  </a:cubicBezTo>
                  <a:cubicBezTo>
                    <a:pt x="4520" y="3743"/>
                    <a:pt x="4618" y="3845"/>
                    <a:pt x="4671" y="3971"/>
                  </a:cubicBezTo>
                  <a:cubicBezTo>
                    <a:pt x="4695" y="3932"/>
                    <a:pt x="4723" y="3880"/>
                    <a:pt x="4744" y="3841"/>
                  </a:cubicBezTo>
                  <a:cubicBezTo>
                    <a:pt x="4758" y="3810"/>
                    <a:pt x="4772" y="3782"/>
                    <a:pt x="4786" y="3754"/>
                  </a:cubicBezTo>
                  <a:lnTo>
                    <a:pt x="4835" y="3663"/>
                  </a:lnTo>
                  <a:cubicBezTo>
                    <a:pt x="4930" y="3491"/>
                    <a:pt x="5182" y="3036"/>
                    <a:pt x="5182" y="2942"/>
                  </a:cubicBezTo>
                  <a:cubicBezTo>
                    <a:pt x="5182" y="2840"/>
                    <a:pt x="5276" y="2763"/>
                    <a:pt x="5357" y="2693"/>
                  </a:cubicBezTo>
                  <a:cubicBezTo>
                    <a:pt x="5388" y="2672"/>
                    <a:pt x="5416" y="2644"/>
                    <a:pt x="5441" y="2616"/>
                  </a:cubicBezTo>
                  <a:lnTo>
                    <a:pt x="5441" y="2584"/>
                  </a:lnTo>
                  <a:cubicBezTo>
                    <a:pt x="5437" y="2476"/>
                    <a:pt x="5434" y="2311"/>
                    <a:pt x="5546" y="2266"/>
                  </a:cubicBezTo>
                  <a:cubicBezTo>
                    <a:pt x="5588" y="2245"/>
                    <a:pt x="5651" y="2052"/>
                    <a:pt x="5634" y="1986"/>
                  </a:cubicBezTo>
                  <a:cubicBezTo>
                    <a:pt x="5609" y="1853"/>
                    <a:pt x="5966" y="1338"/>
                    <a:pt x="5970" y="1335"/>
                  </a:cubicBezTo>
                  <a:cubicBezTo>
                    <a:pt x="6005" y="1289"/>
                    <a:pt x="6064" y="1275"/>
                    <a:pt x="6131" y="1261"/>
                  </a:cubicBezTo>
                  <a:cubicBezTo>
                    <a:pt x="6218" y="1244"/>
                    <a:pt x="6278" y="1230"/>
                    <a:pt x="6281" y="1188"/>
                  </a:cubicBezTo>
                  <a:cubicBezTo>
                    <a:pt x="6285" y="1160"/>
                    <a:pt x="6288" y="1132"/>
                    <a:pt x="6292" y="1100"/>
                  </a:cubicBezTo>
                  <a:cubicBezTo>
                    <a:pt x="6302" y="1037"/>
                    <a:pt x="6320" y="925"/>
                    <a:pt x="6292" y="918"/>
                  </a:cubicBezTo>
                  <a:cubicBezTo>
                    <a:pt x="6183" y="883"/>
                    <a:pt x="6022" y="750"/>
                    <a:pt x="6022" y="631"/>
                  </a:cubicBezTo>
                  <a:lnTo>
                    <a:pt x="6022" y="607"/>
                  </a:lnTo>
                  <a:lnTo>
                    <a:pt x="6022" y="600"/>
                  </a:lnTo>
                  <a:lnTo>
                    <a:pt x="6022" y="579"/>
                  </a:lnTo>
                  <a:lnTo>
                    <a:pt x="6022" y="568"/>
                  </a:lnTo>
                  <a:lnTo>
                    <a:pt x="6022" y="547"/>
                  </a:lnTo>
                  <a:lnTo>
                    <a:pt x="6022" y="533"/>
                  </a:lnTo>
                  <a:lnTo>
                    <a:pt x="6022" y="508"/>
                  </a:lnTo>
                  <a:lnTo>
                    <a:pt x="6022" y="494"/>
                  </a:lnTo>
                  <a:cubicBezTo>
                    <a:pt x="6022" y="480"/>
                    <a:pt x="6026" y="470"/>
                    <a:pt x="6026" y="456"/>
                  </a:cubicBezTo>
                  <a:lnTo>
                    <a:pt x="6026" y="449"/>
                  </a:lnTo>
                  <a:cubicBezTo>
                    <a:pt x="6029" y="438"/>
                    <a:pt x="6029" y="424"/>
                    <a:pt x="6033" y="414"/>
                  </a:cubicBezTo>
                  <a:lnTo>
                    <a:pt x="6033" y="400"/>
                  </a:lnTo>
                  <a:cubicBezTo>
                    <a:pt x="6033" y="393"/>
                    <a:pt x="6033" y="386"/>
                    <a:pt x="6036" y="382"/>
                  </a:cubicBezTo>
                  <a:cubicBezTo>
                    <a:pt x="5987" y="344"/>
                    <a:pt x="5949" y="295"/>
                    <a:pt x="5931" y="235"/>
                  </a:cubicBezTo>
                  <a:cubicBezTo>
                    <a:pt x="5917" y="207"/>
                    <a:pt x="5900" y="183"/>
                    <a:pt x="5879" y="158"/>
                  </a:cubicBezTo>
                  <a:cubicBezTo>
                    <a:pt x="5872" y="148"/>
                    <a:pt x="5865" y="141"/>
                    <a:pt x="5854" y="134"/>
                  </a:cubicBezTo>
                  <a:cubicBezTo>
                    <a:pt x="5847" y="123"/>
                    <a:pt x="5833" y="106"/>
                    <a:pt x="5826" y="95"/>
                  </a:cubicBezTo>
                  <a:cubicBezTo>
                    <a:pt x="5816" y="81"/>
                    <a:pt x="5805" y="71"/>
                    <a:pt x="5788" y="60"/>
                  </a:cubicBezTo>
                  <a:cubicBezTo>
                    <a:pt x="5782" y="59"/>
                    <a:pt x="5776" y="58"/>
                    <a:pt x="5770" y="58"/>
                  </a:cubicBezTo>
                  <a:cubicBezTo>
                    <a:pt x="5763" y="58"/>
                    <a:pt x="5756" y="59"/>
                    <a:pt x="5749" y="60"/>
                  </a:cubicBezTo>
                  <a:cubicBezTo>
                    <a:pt x="5732" y="71"/>
                    <a:pt x="5718" y="81"/>
                    <a:pt x="5704" y="95"/>
                  </a:cubicBezTo>
                  <a:cubicBezTo>
                    <a:pt x="5690" y="106"/>
                    <a:pt x="5679" y="120"/>
                    <a:pt x="5665" y="137"/>
                  </a:cubicBezTo>
                  <a:cubicBezTo>
                    <a:pt x="5651" y="155"/>
                    <a:pt x="5641" y="165"/>
                    <a:pt x="5630" y="179"/>
                  </a:cubicBezTo>
                  <a:lnTo>
                    <a:pt x="5613" y="200"/>
                  </a:lnTo>
                  <a:cubicBezTo>
                    <a:pt x="5536" y="291"/>
                    <a:pt x="5458" y="386"/>
                    <a:pt x="5364" y="417"/>
                  </a:cubicBezTo>
                  <a:cubicBezTo>
                    <a:pt x="5332" y="429"/>
                    <a:pt x="5298" y="433"/>
                    <a:pt x="5263" y="433"/>
                  </a:cubicBezTo>
                  <a:cubicBezTo>
                    <a:pt x="5123" y="433"/>
                    <a:pt x="4971" y="357"/>
                    <a:pt x="4881" y="309"/>
                  </a:cubicBezTo>
                  <a:lnTo>
                    <a:pt x="4863" y="302"/>
                  </a:lnTo>
                  <a:cubicBezTo>
                    <a:pt x="4839" y="289"/>
                    <a:pt x="4764" y="285"/>
                    <a:pt x="4679" y="285"/>
                  </a:cubicBezTo>
                  <a:cubicBezTo>
                    <a:pt x="4628" y="285"/>
                    <a:pt x="4573" y="287"/>
                    <a:pt x="4524" y="288"/>
                  </a:cubicBezTo>
                  <a:lnTo>
                    <a:pt x="4468" y="288"/>
                  </a:lnTo>
                  <a:cubicBezTo>
                    <a:pt x="4412" y="288"/>
                    <a:pt x="4356" y="291"/>
                    <a:pt x="4310" y="295"/>
                  </a:cubicBezTo>
                  <a:cubicBezTo>
                    <a:pt x="4268" y="295"/>
                    <a:pt x="4230" y="295"/>
                    <a:pt x="4191" y="291"/>
                  </a:cubicBezTo>
                  <a:cubicBezTo>
                    <a:pt x="4188" y="291"/>
                    <a:pt x="4185" y="291"/>
                    <a:pt x="4183" y="291"/>
                  </a:cubicBezTo>
                  <a:cubicBezTo>
                    <a:pt x="4117" y="291"/>
                    <a:pt x="4034" y="364"/>
                    <a:pt x="3960" y="431"/>
                  </a:cubicBezTo>
                  <a:cubicBezTo>
                    <a:pt x="3922" y="473"/>
                    <a:pt x="3873" y="508"/>
                    <a:pt x="3824" y="540"/>
                  </a:cubicBezTo>
                  <a:cubicBezTo>
                    <a:pt x="3792" y="558"/>
                    <a:pt x="3761" y="568"/>
                    <a:pt x="3726" y="575"/>
                  </a:cubicBezTo>
                  <a:cubicBezTo>
                    <a:pt x="3670" y="582"/>
                    <a:pt x="3614" y="586"/>
                    <a:pt x="3558" y="586"/>
                  </a:cubicBezTo>
                  <a:cubicBezTo>
                    <a:pt x="3450" y="586"/>
                    <a:pt x="3343" y="572"/>
                    <a:pt x="3239" y="547"/>
                  </a:cubicBezTo>
                  <a:cubicBezTo>
                    <a:pt x="3193" y="526"/>
                    <a:pt x="3148" y="505"/>
                    <a:pt x="3106" y="473"/>
                  </a:cubicBezTo>
                  <a:lnTo>
                    <a:pt x="3053" y="442"/>
                  </a:lnTo>
                  <a:cubicBezTo>
                    <a:pt x="2987" y="396"/>
                    <a:pt x="2875" y="323"/>
                    <a:pt x="2840" y="323"/>
                  </a:cubicBezTo>
                  <a:cubicBezTo>
                    <a:pt x="2689" y="326"/>
                    <a:pt x="2546" y="368"/>
                    <a:pt x="2420" y="442"/>
                  </a:cubicBezTo>
                  <a:cubicBezTo>
                    <a:pt x="2390" y="462"/>
                    <a:pt x="2357" y="473"/>
                    <a:pt x="2323" y="473"/>
                  </a:cubicBezTo>
                  <a:cubicBezTo>
                    <a:pt x="2309" y="473"/>
                    <a:pt x="2294" y="471"/>
                    <a:pt x="2280" y="466"/>
                  </a:cubicBezTo>
                  <a:cubicBezTo>
                    <a:pt x="2192" y="442"/>
                    <a:pt x="2143" y="347"/>
                    <a:pt x="2098" y="256"/>
                  </a:cubicBezTo>
                  <a:cubicBezTo>
                    <a:pt x="2080" y="214"/>
                    <a:pt x="2056" y="176"/>
                    <a:pt x="2028" y="137"/>
                  </a:cubicBezTo>
                  <a:cubicBezTo>
                    <a:pt x="2000" y="102"/>
                    <a:pt x="1937" y="99"/>
                    <a:pt x="1867" y="95"/>
                  </a:cubicBezTo>
                  <a:cubicBezTo>
                    <a:pt x="1779" y="88"/>
                    <a:pt x="1681" y="85"/>
                    <a:pt x="1597" y="15"/>
                  </a:cubicBezTo>
                  <a:cubicBezTo>
                    <a:pt x="1589" y="6"/>
                    <a:pt x="1582" y="0"/>
                    <a:pt x="1573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554;p73">
              <a:extLst>
                <a:ext uri="{FF2B5EF4-FFF2-40B4-BE49-F238E27FC236}">
                  <a16:creationId xmlns:a16="http://schemas.microsoft.com/office/drawing/2014/main" id="{12453ADB-2ACD-496A-9E67-2D7C93EB84CB}"/>
                </a:ext>
              </a:extLst>
            </p:cNvPr>
            <p:cNvSpPr/>
            <p:nvPr/>
          </p:nvSpPr>
          <p:spPr>
            <a:xfrm>
              <a:off x="2055186" y="1951225"/>
              <a:ext cx="19973" cy="43584"/>
            </a:xfrm>
            <a:custGeom>
              <a:avLst/>
              <a:gdLst/>
              <a:ahLst/>
              <a:cxnLst/>
              <a:rect l="l" t="t" r="r" b="b"/>
              <a:pathLst>
                <a:path w="1471" h="3210" extrusionOk="0">
                  <a:moveTo>
                    <a:pt x="1062" y="0"/>
                  </a:moveTo>
                  <a:cubicBezTo>
                    <a:pt x="1045" y="0"/>
                    <a:pt x="1029" y="6"/>
                    <a:pt x="1016" y="17"/>
                  </a:cubicBezTo>
                  <a:cubicBezTo>
                    <a:pt x="1009" y="20"/>
                    <a:pt x="1005" y="24"/>
                    <a:pt x="1005" y="31"/>
                  </a:cubicBezTo>
                  <a:cubicBezTo>
                    <a:pt x="1002" y="34"/>
                    <a:pt x="998" y="38"/>
                    <a:pt x="995" y="41"/>
                  </a:cubicBezTo>
                  <a:lnTo>
                    <a:pt x="995" y="48"/>
                  </a:lnTo>
                  <a:cubicBezTo>
                    <a:pt x="995" y="52"/>
                    <a:pt x="991" y="55"/>
                    <a:pt x="988" y="59"/>
                  </a:cubicBezTo>
                  <a:lnTo>
                    <a:pt x="984" y="66"/>
                  </a:lnTo>
                  <a:cubicBezTo>
                    <a:pt x="984" y="73"/>
                    <a:pt x="984" y="76"/>
                    <a:pt x="981" y="83"/>
                  </a:cubicBezTo>
                  <a:lnTo>
                    <a:pt x="981" y="87"/>
                  </a:lnTo>
                  <a:cubicBezTo>
                    <a:pt x="974" y="118"/>
                    <a:pt x="974" y="150"/>
                    <a:pt x="981" y="181"/>
                  </a:cubicBezTo>
                  <a:lnTo>
                    <a:pt x="1030" y="388"/>
                  </a:lnTo>
                  <a:lnTo>
                    <a:pt x="967" y="328"/>
                  </a:lnTo>
                  <a:lnTo>
                    <a:pt x="963" y="335"/>
                  </a:lnTo>
                  <a:lnTo>
                    <a:pt x="956" y="339"/>
                  </a:lnTo>
                  <a:lnTo>
                    <a:pt x="953" y="346"/>
                  </a:lnTo>
                  <a:lnTo>
                    <a:pt x="946" y="353"/>
                  </a:lnTo>
                  <a:lnTo>
                    <a:pt x="942" y="356"/>
                  </a:lnTo>
                  <a:lnTo>
                    <a:pt x="939" y="360"/>
                  </a:lnTo>
                  <a:lnTo>
                    <a:pt x="932" y="367"/>
                  </a:lnTo>
                  <a:lnTo>
                    <a:pt x="925" y="370"/>
                  </a:lnTo>
                  <a:lnTo>
                    <a:pt x="921" y="374"/>
                  </a:lnTo>
                  <a:lnTo>
                    <a:pt x="914" y="377"/>
                  </a:lnTo>
                  <a:lnTo>
                    <a:pt x="907" y="384"/>
                  </a:lnTo>
                  <a:lnTo>
                    <a:pt x="904" y="384"/>
                  </a:lnTo>
                  <a:lnTo>
                    <a:pt x="897" y="391"/>
                  </a:lnTo>
                  <a:lnTo>
                    <a:pt x="886" y="398"/>
                  </a:lnTo>
                  <a:cubicBezTo>
                    <a:pt x="865" y="409"/>
                    <a:pt x="844" y="426"/>
                    <a:pt x="827" y="444"/>
                  </a:cubicBezTo>
                  <a:cubicBezTo>
                    <a:pt x="736" y="559"/>
                    <a:pt x="389" y="566"/>
                    <a:pt x="322" y="566"/>
                  </a:cubicBezTo>
                  <a:cubicBezTo>
                    <a:pt x="294" y="566"/>
                    <a:pt x="235" y="622"/>
                    <a:pt x="196" y="657"/>
                  </a:cubicBezTo>
                  <a:cubicBezTo>
                    <a:pt x="151" y="706"/>
                    <a:pt x="98" y="745"/>
                    <a:pt x="35" y="773"/>
                  </a:cubicBezTo>
                  <a:cubicBezTo>
                    <a:pt x="25" y="776"/>
                    <a:pt x="11" y="780"/>
                    <a:pt x="0" y="780"/>
                  </a:cubicBezTo>
                  <a:lnTo>
                    <a:pt x="0" y="801"/>
                  </a:lnTo>
                  <a:lnTo>
                    <a:pt x="0" y="825"/>
                  </a:lnTo>
                  <a:cubicBezTo>
                    <a:pt x="0" y="832"/>
                    <a:pt x="0" y="843"/>
                    <a:pt x="4" y="850"/>
                  </a:cubicBezTo>
                  <a:cubicBezTo>
                    <a:pt x="4" y="857"/>
                    <a:pt x="4" y="864"/>
                    <a:pt x="4" y="867"/>
                  </a:cubicBezTo>
                  <a:cubicBezTo>
                    <a:pt x="4" y="881"/>
                    <a:pt x="4" y="895"/>
                    <a:pt x="7" y="906"/>
                  </a:cubicBezTo>
                  <a:cubicBezTo>
                    <a:pt x="7" y="909"/>
                    <a:pt x="7" y="916"/>
                    <a:pt x="11" y="920"/>
                  </a:cubicBezTo>
                  <a:cubicBezTo>
                    <a:pt x="14" y="923"/>
                    <a:pt x="11" y="934"/>
                    <a:pt x="14" y="937"/>
                  </a:cubicBezTo>
                  <a:cubicBezTo>
                    <a:pt x="14" y="944"/>
                    <a:pt x="14" y="948"/>
                    <a:pt x="18" y="951"/>
                  </a:cubicBezTo>
                  <a:cubicBezTo>
                    <a:pt x="21" y="955"/>
                    <a:pt x="18" y="962"/>
                    <a:pt x="21" y="969"/>
                  </a:cubicBezTo>
                  <a:lnTo>
                    <a:pt x="25" y="979"/>
                  </a:lnTo>
                  <a:cubicBezTo>
                    <a:pt x="25" y="983"/>
                    <a:pt x="28" y="990"/>
                    <a:pt x="28" y="993"/>
                  </a:cubicBezTo>
                  <a:lnTo>
                    <a:pt x="32" y="1004"/>
                  </a:lnTo>
                  <a:lnTo>
                    <a:pt x="39" y="1014"/>
                  </a:lnTo>
                  <a:lnTo>
                    <a:pt x="42" y="1025"/>
                  </a:lnTo>
                  <a:lnTo>
                    <a:pt x="49" y="1032"/>
                  </a:lnTo>
                  <a:lnTo>
                    <a:pt x="53" y="1042"/>
                  </a:lnTo>
                  <a:lnTo>
                    <a:pt x="60" y="1049"/>
                  </a:lnTo>
                  <a:lnTo>
                    <a:pt x="67" y="1056"/>
                  </a:lnTo>
                  <a:lnTo>
                    <a:pt x="74" y="1063"/>
                  </a:lnTo>
                  <a:lnTo>
                    <a:pt x="81" y="1070"/>
                  </a:lnTo>
                  <a:lnTo>
                    <a:pt x="88" y="1077"/>
                  </a:lnTo>
                  <a:lnTo>
                    <a:pt x="95" y="1081"/>
                  </a:lnTo>
                  <a:lnTo>
                    <a:pt x="105" y="1088"/>
                  </a:lnTo>
                  <a:lnTo>
                    <a:pt x="112" y="1091"/>
                  </a:lnTo>
                  <a:lnTo>
                    <a:pt x="123" y="1098"/>
                  </a:lnTo>
                  <a:lnTo>
                    <a:pt x="130" y="1105"/>
                  </a:lnTo>
                  <a:lnTo>
                    <a:pt x="144" y="1112"/>
                  </a:lnTo>
                  <a:lnTo>
                    <a:pt x="151" y="1116"/>
                  </a:lnTo>
                  <a:lnTo>
                    <a:pt x="172" y="1126"/>
                  </a:lnTo>
                  <a:cubicBezTo>
                    <a:pt x="196" y="1140"/>
                    <a:pt x="224" y="1154"/>
                    <a:pt x="256" y="1172"/>
                  </a:cubicBezTo>
                  <a:cubicBezTo>
                    <a:pt x="435" y="1273"/>
                    <a:pt x="403" y="1420"/>
                    <a:pt x="382" y="1504"/>
                  </a:cubicBezTo>
                  <a:cubicBezTo>
                    <a:pt x="372" y="1557"/>
                    <a:pt x="365" y="1581"/>
                    <a:pt x="379" y="1592"/>
                  </a:cubicBezTo>
                  <a:cubicBezTo>
                    <a:pt x="442" y="1658"/>
                    <a:pt x="459" y="1760"/>
                    <a:pt x="466" y="1886"/>
                  </a:cubicBezTo>
                  <a:cubicBezTo>
                    <a:pt x="466" y="1932"/>
                    <a:pt x="470" y="1974"/>
                    <a:pt x="470" y="2023"/>
                  </a:cubicBezTo>
                  <a:cubicBezTo>
                    <a:pt x="470" y="2100"/>
                    <a:pt x="473" y="2187"/>
                    <a:pt x="480" y="2275"/>
                  </a:cubicBezTo>
                  <a:lnTo>
                    <a:pt x="480" y="2303"/>
                  </a:lnTo>
                  <a:lnTo>
                    <a:pt x="480" y="2320"/>
                  </a:lnTo>
                  <a:lnTo>
                    <a:pt x="480" y="2338"/>
                  </a:lnTo>
                  <a:lnTo>
                    <a:pt x="480" y="2359"/>
                  </a:lnTo>
                  <a:lnTo>
                    <a:pt x="480" y="2373"/>
                  </a:lnTo>
                  <a:lnTo>
                    <a:pt x="480" y="2404"/>
                  </a:lnTo>
                  <a:lnTo>
                    <a:pt x="480" y="2415"/>
                  </a:lnTo>
                  <a:lnTo>
                    <a:pt x="480" y="2450"/>
                  </a:lnTo>
                  <a:lnTo>
                    <a:pt x="480" y="2457"/>
                  </a:lnTo>
                  <a:lnTo>
                    <a:pt x="484" y="2502"/>
                  </a:lnTo>
                  <a:lnTo>
                    <a:pt x="484" y="2506"/>
                  </a:lnTo>
                  <a:cubicBezTo>
                    <a:pt x="487" y="2621"/>
                    <a:pt x="494" y="2772"/>
                    <a:pt x="501" y="2954"/>
                  </a:cubicBezTo>
                  <a:lnTo>
                    <a:pt x="501" y="2968"/>
                  </a:lnTo>
                  <a:cubicBezTo>
                    <a:pt x="501" y="2985"/>
                    <a:pt x="501" y="3006"/>
                    <a:pt x="505" y="3024"/>
                  </a:cubicBezTo>
                  <a:lnTo>
                    <a:pt x="505" y="3076"/>
                  </a:lnTo>
                  <a:lnTo>
                    <a:pt x="505" y="3104"/>
                  </a:lnTo>
                  <a:cubicBezTo>
                    <a:pt x="505" y="3139"/>
                    <a:pt x="508" y="3174"/>
                    <a:pt x="508" y="3209"/>
                  </a:cubicBezTo>
                  <a:cubicBezTo>
                    <a:pt x="610" y="3195"/>
                    <a:pt x="711" y="3188"/>
                    <a:pt x="813" y="3188"/>
                  </a:cubicBezTo>
                  <a:cubicBezTo>
                    <a:pt x="869" y="3188"/>
                    <a:pt x="921" y="3150"/>
                    <a:pt x="974" y="3111"/>
                  </a:cubicBezTo>
                  <a:cubicBezTo>
                    <a:pt x="1005" y="3087"/>
                    <a:pt x="1040" y="3066"/>
                    <a:pt x="1079" y="3052"/>
                  </a:cubicBezTo>
                  <a:lnTo>
                    <a:pt x="1075" y="3041"/>
                  </a:lnTo>
                  <a:cubicBezTo>
                    <a:pt x="1065" y="3020"/>
                    <a:pt x="1054" y="2999"/>
                    <a:pt x="1040" y="2978"/>
                  </a:cubicBezTo>
                  <a:cubicBezTo>
                    <a:pt x="998" y="2891"/>
                    <a:pt x="953" y="2807"/>
                    <a:pt x="953" y="2705"/>
                  </a:cubicBezTo>
                  <a:cubicBezTo>
                    <a:pt x="953" y="2635"/>
                    <a:pt x="949" y="2569"/>
                    <a:pt x="942" y="2499"/>
                  </a:cubicBezTo>
                  <a:cubicBezTo>
                    <a:pt x="925" y="2352"/>
                    <a:pt x="925" y="2201"/>
                    <a:pt x="942" y="2054"/>
                  </a:cubicBezTo>
                  <a:cubicBezTo>
                    <a:pt x="960" y="1907"/>
                    <a:pt x="1026" y="1774"/>
                    <a:pt x="1131" y="1669"/>
                  </a:cubicBezTo>
                  <a:cubicBezTo>
                    <a:pt x="1142" y="1658"/>
                    <a:pt x="1152" y="1648"/>
                    <a:pt x="1159" y="1641"/>
                  </a:cubicBezTo>
                  <a:cubicBezTo>
                    <a:pt x="1170" y="1630"/>
                    <a:pt x="1177" y="1623"/>
                    <a:pt x="1184" y="1620"/>
                  </a:cubicBezTo>
                  <a:cubicBezTo>
                    <a:pt x="1236" y="1501"/>
                    <a:pt x="1310" y="1396"/>
                    <a:pt x="1397" y="1301"/>
                  </a:cubicBezTo>
                  <a:cubicBezTo>
                    <a:pt x="1467" y="1231"/>
                    <a:pt x="1471" y="878"/>
                    <a:pt x="1439" y="577"/>
                  </a:cubicBezTo>
                  <a:cubicBezTo>
                    <a:pt x="1439" y="570"/>
                    <a:pt x="1439" y="563"/>
                    <a:pt x="1439" y="556"/>
                  </a:cubicBezTo>
                  <a:lnTo>
                    <a:pt x="1439" y="552"/>
                  </a:lnTo>
                  <a:lnTo>
                    <a:pt x="1436" y="528"/>
                  </a:lnTo>
                  <a:lnTo>
                    <a:pt x="1436" y="524"/>
                  </a:lnTo>
                  <a:cubicBezTo>
                    <a:pt x="1432" y="503"/>
                    <a:pt x="1429" y="479"/>
                    <a:pt x="1425" y="454"/>
                  </a:cubicBezTo>
                  <a:cubicBezTo>
                    <a:pt x="1422" y="426"/>
                    <a:pt x="1415" y="398"/>
                    <a:pt x="1411" y="370"/>
                  </a:cubicBezTo>
                  <a:lnTo>
                    <a:pt x="1408" y="332"/>
                  </a:lnTo>
                  <a:lnTo>
                    <a:pt x="1404" y="314"/>
                  </a:lnTo>
                  <a:lnTo>
                    <a:pt x="1404" y="304"/>
                  </a:lnTo>
                  <a:lnTo>
                    <a:pt x="1401" y="286"/>
                  </a:lnTo>
                  <a:cubicBezTo>
                    <a:pt x="1369" y="286"/>
                    <a:pt x="1338" y="286"/>
                    <a:pt x="1306" y="279"/>
                  </a:cubicBezTo>
                  <a:cubicBezTo>
                    <a:pt x="1289" y="272"/>
                    <a:pt x="1275" y="269"/>
                    <a:pt x="1261" y="262"/>
                  </a:cubicBezTo>
                  <a:cubicBezTo>
                    <a:pt x="1194" y="234"/>
                    <a:pt x="1149" y="171"/>
                    <a:pt x="1142" y="101"/>
                  </a:cubicBezTo>
                  <a:cubicBezTo>
                    <a:pt x="1142" y="90"/>
                    <a:pt x="1142" y="83"/>
                    <a:pt x="1142" y="80"/>
                  </a:cubicBezTo>
                  <a:cubicBezTo>
                    <a:pt x="1135" y="31"/>
                    <a:pt x="1135" y="17"/>
                    <a:pt x="1093" y="6"/>
                  </a:cubicBezTo>
                  <a:cubicBezTo>
                    <a:pt x="1082" y="2"/>
                    <a:pt x="1072" y="0"/>
                    <a:pt x="1062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555;p73">
              <a:extLst>
                <a:ext uri="{FF2B5EF4-FFF2-40B4-BE49-F238E27FC236}">
                  <a16:creationId xmlns:a16="http://schemas.microsoft.com/office/drawing/2014/main" id="{8DFBCA43-A4F2-426C-8A54-107BBED0ACBE}"/>
                </a:ext>
              </a:extLst>
            </p:cNvPr>
            <p:cNvSpPr/>
            <p:nvPr/>
          </p:nvSpPr>
          <p:spPr>
            <a:xfrm>
              <a:off x="2074819" y="195847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556;p73">
              <a:extLst>
                <a:ext uri="{FF2B5EF4-FFF2-40B4-BE49-F238E27FC236}">
                  <a16:creationId xmlns:a16="http://schemas.microsoft.com/office/drawing/2014/main" id="{92BAC1D3-2C77-4BE9-9BA4-B71C664C7ADD}"/>
                </a:ext>
              </a:extLst>
            </p:cNvPr>
            <p:cNvSpPr/>
            <p:nvPr/>
          </p:nvSpPr>
          <p:spPr>
            <a:xfrm>
              <a:off x="2069972" y="1992704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7" y="7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557;p73">
              <a:extLst>
                <a:ext uri="{FF2B5EF4-FFF2-40B4-BE49-F238E27FC236}">
                  <a16:creationId xmlns:a16="http://schemas.microsoft.com/office/drawing/2014/main" id="{FBEBA607-6170-48BF-A25F-09C29F15C7A4}"/>
                </a:ext>
              </a:extLst>
            </p:cNvPr>
            <p:cNvSpPr/>
            <p:nvPr/>
          </p:nvSpPr>
          <p:spPr>
            <a:xfrm>
              <a:off x="2074860" y="195885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558;p73">
              <a:extLst>
                <a:ext uri="{FF2B5EF4-FFF2-40B4-BE49-F238E27FC236}">
                  <a16:creationId xmlns:a16="http://schemas.microsoft.com/office/drawing/2014/main" id="{4CAA0C91-48FF-4933-96FD-014F18BC0466}"/>
                </a:ext>
              </a:extLst>
            </p:cNvPr>
            <p:cNvSpPr/>
            <p:nvPr/>
          </p:nvSpPr>
          <p:spPr>
            <a:xfrm>
              <a:off x="2074670" y="195752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559;p73">
              <a:extLst>
                <a:ext uri="{FF2B5EF4-FFF2-40B4-BE49-F238E27FC236}">
                  <a16:creationId xmlns:a16="http://schemas.microsoft.com/office/drawing/2014/main" id="{60531177-EACB-4B1D-AC30-BCB87D4D733B}"/>
                </a:ext>
              </a:extLst>
            </p:cNvPr>
            <p:cNvSpPr/>
            <p:nvPr/>
          </p:nvSpPr>
          <p:spPr>
            <a:xfrm>
              <a:off x="2074385" y="1955678"/>
              <a:ext cx="68" cy="204"/>
            </a:xfrm>
            <a:custGeom>
              <a:avLst/>
              <a:gdLst/>
              <a:ahLst/>
              <a:cxnLst/>
              <a:rect l="l" t="t" r="r" b="b"/>
              <a:pathLst>
                <a:path w="5" h="15" extrusionOk="0">
                  <a:moveTo>
                    <a:pt x="1" y="0"/>
                  </a:moveTo>
                  <a:lnTo>
                    <a:pt x="4" y="1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560;p73">
              <a:extLst>
                <a:ext uri="{FF2B5EF4-FFF2-40B4-BE49-F238E27FC236}">
                  <a16:creationId xmlns:a16="http://schemas.microsoft.com/office/drawing/2014/main" id="{7AEA32FC-6BC4-4A0D-B67A-24322A3703AB}"/>
                </a:ext>
              </a:extLst>
            </p:cNvPr>
            <p:cNvSpPr/>
            <p:nvPr/>
          </p:nvSpPr>
          <p:spPr>
            <a:xfrm>
              <a:off x="2074480" y="195638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561;p73">
              <a:extLst>
                <a:ext uri="{FF2B5EF4-FFF2-40B4-BE49-F238E27FC236}">
                  <a16:creationId xmlns:a16="http://schemas.microsoft.com/office/drawing/2014/main" id="{1F79E617-69CB-4F05-83DC-3D61F90C3996}"/>
                </a:ext>
              </a:extLst>
            </p:cNvPr>
            <p:cNvSpPr/>
            <p:nvPr/>
          </p:nvSpPr>
          <p:spPr>
            <a:xfrm>
              <a:off x="2074344" y="1955244"/>
              <a:ext cx="54" cy="258"/>
            </a:xfrm>
            <a:custGeom>
              <a:avLst/>
              <a:gdLst/>
              <a:ahLst/>
              <a:cxnLst/>
              <a:rect l="l" t="t" r="r" b="b"/>
              <a:pathLst>
                <a:path w="4" h="19" extrusionOk="0">
                  <a:moveTo>
                    <a:pt x="4" y="18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562;p73">
              <a:extLst>
                <a:ext uri="{FF2B5EF4-FFF2-40B4-BE49-F238E27FC236}">
                  <a16:creationId xmlns:a16="http://schemas.microsoft.com/office/drawing/2014/main" id="{88CB4AD9-8BB3-4B7A-81AA-2690665C47D2}"/>
                </a:ext>
              </a:extLst>
            </p:cNvPr>
            <p:cNvSpPr/>
            <p:nvPr/>
          </p:nvSpPr>
          <p:spPr>
            <a:xfrm>
              <a:off x="2048669" y="1961041"/>
              <a:ext cx="11704" cy="36279"/>
            </a:xfrm>
            <a:custGeom>
              <a:avLst/>
              <a:gdLst/>
              <a:ahLst/>
              <a:cxnLst/>
              <a:rect l="l" t="t" r="r" b="b"/>
              <a:pathLst>
                <a:path w="862" h="2672" extrusionOk="0">
                  <a:moveTo>
                    <a:pt x="1" y="1"/>
                  </a:moveTo>
                  <a:lnTo>
                    <a:pt x="1" y="11"/>
                  </a:lnTo>
                  <a:lnTo>
                    <a:pt x="4" y="25"/>
                  </a:lnTo>
                  <a:lnTo>
                    <a:pt x="8" y="46"/>
                  </a:lnTo>
                  <a:lnTo>
                    <a:pt x="8" y="57"/>
                  </a:lnTo>
                  <a:lnTo>
                    <a:pt x="11" y="81"/>
                  </a:lnTo>
                  <a:lnTo>
                    <a:pt x="11" y="88"/>
                  </a:lnTo>
                  <a:lnTo>
                    <a:pt x="18" y="109"/>
                  </a:lnTo>
                  <a:lnTo>
                    <a:pt x="18" y="113"/>
                  </a:lnTo>
                  <a:cubicBezTo>
                    <a:pt x="25" y="141"/>
                    <a:pt x="29" y="158"/>
                    <a:pt x="36" y="176"/>
                  </a:cubicBezTo>
                  <a:lnTo>
                    <a:pt x="39" y="190"/>
                  </a:lnTo>
                  <a:lnTo>
                    <a:pt x="39" y="193"/>
                  </a:lnTo>
                  <a:lnTo>
                    <a:pt x="43" y="204"/>
                  </a:lnTo>
                  <a:lnTo>
                    <a:pt x="43" y="207"/>
                  </a:lnTo>
                  <a:lnTo>
                    <a:pt x="46" y="214"/>
                  </a:lnTo>
                  <a:lnTo>
                    <a:pt x="46" y="218"/>
                  </a:lnTo>
                  <a:lnTo>
                    <a:pt x="50" y="221"/>
                  </a:lnTo>
                  <a:lnTo>
                    <a:pt x="53" y="228"/>
                  </a:lnTo>
                  <a:lnTo>
                    <a:pt x="53" y="232"/>
                  </a:lnTo>
                  <a:lnTo>
                    <a:pt x="57" y="239"/>
                  </a:lnTo>
                  <a:cubicBezTo>
                    <a:pt x="134" y="284"/>
                    <a:pt x="186" y="358"/>
                    <a:pt x="207" y="442"/>
                  </a:cubicBezTo>
                  <a:cubicBezTo>
                    <a:pt x="221" y="501"/>
                    <a:pt x="225" y="564"/>
                    <a:pt x="221" y="624"/>
                  </a:cubicBezTo>
                  <a:cubicBezTo>
                    <a:pt x="221" y="652"/>
                    <a:pt x="218" y="683"/>
                    <a:pt x="214" y="722"/>
                  </a:cubicBezTo>
                  <a:lnTo>
                    <a:pt x="211" y="757"/>
                  </a:lnTo>
                  <a:cubicBezTo>
                    <a:pt x="200" y="858"/>
                    <a:pt x="193" y="984"/>
                    <a:pt x="193" y="1104"/>
                  </a:cubicBezTo>
                  <a:cubicBezTo>
                    <a:pt x="190" y="1191"/>
                    <a:pt x="204" y="1279"/>
                    <a:pt x="228" y="1359"/>
                  </a:cubicBezTo>
                  <a:cubicBezTo>
                    <a:pt x="316" y="1590"/>
                    <a:pt x="368" y="1835"/>
                    <a:pt x="379" y="2080"/>
                  </a:cubicBezTo>
                  <a:lnTo>
                    <a:pt x="379" y="2136"/>
                  </a:lnTo>
                  <a:cubicBezTo>
                    <a:pt x="379" y="2157"/>
                    <a:pt x="379" y="2178"/>
                    <a:pt x="382" y="2199"/>
                  </a:cubicBezTo>
                  <a:cubicBezTo>
                    <a:pt x="382" y="2206"/>
                    <a:pt x="386" y="2217"/>
                    <a:pt x="386" y="2224"/>
                  </a:cubicBezTo>
                  <a:cubicBezTo>
                    <a:pt x="389" y="2238"/>
                    <a:pt x="389" y="2252"/>
                    <a:pt x="393" y="2266"/>
                  </a:cubicBezTo>
                  <a:cubicBezTo>
                    <a:pt x="396" y="2280"/>
                    <a:pt x="396" y="2287"/>
                    <a:pt x="400" y="2294"/>
                  </a:cubicBezTo>
                  <a:cubicBezTo>
                    <a:pt x="403" y="2304"/>
                    <a:pt x="407" y="2325"/>
                    <a:pt x="410" y="2339"/>
                  </a:cubicBezTo>
                  <a:cubicBezTo>
                    <a:pt x="417" y="2353"/>
                    <a:pt x="417" y="2360"/>
                    <a:pt x="421" y="2371"/>
                  </a:cubicBezTo>
                  <a:cubicBezTo>
                    <a:pt x="424" y="2381"/>
                    <a:pt x="431" y="2399"/>
                    <a:pt x="435" y="2413"/>
                  </a:cubicBezTo>
                  <a:lnTo>
                    <a:pt x="445" y="2444"/>
                  </a:lnTo>
                  <a:cubicBezTo>
                    <a:pt x="452" y="2458"/>
                    <a:pt x="456" y="2476"/>
                    <a:pt x="463" y="2490"/>
                  </a:cubicBezTo>
                  <a:lnTo>
                    <a:pt x="473" y="2518"/>
                  </a:lnTo>
                  <a:cubicBezTo>
                    <a:pt x="480" y="2535"/>
                    <a:pt x="487" y="2549"/>
                    <a:pt x="494" y="2567"/>
                  </a:cubicBezTo>
                  <a:lnTo>
                    <a:pt x="505" y="2595"/>
                  </a:lnTo>
                  <a:cubicBezTo>
                    <a:pt x="512" y="2609"/>
                    <a:pt x="519" y="2626"/>
                    <a:pt x="526" y="2644"/>
                  </a:cubicBezTo>
                  <a:lnTo>
                    <a:pt x="536" y="2665"/>
                  </a:lnTo>
                  <a:lnTo>
                    <a:pt x="540" y="2672"/>
                  </a:lnTo>
                  <a:cubicBezTo>
                    <a:pt x="554" y="2661"/>
                    <a:pt x="568" y="2651"/>
                    <a:pt x="582" y="2640"/>
                  </a:cubicBezTo>
                  <a:cubicBezTo>
                    <a:pt x="662" y="2577"/>
                    <a:pt x="760" y="2535"/>
                    <a:pt x="862" y="2518"/>
                  </a:cubicBezTo>
                  <a:lnTo>
                    <a:pt x="862" y="2483"/>
                  </a:lnTo>
                  <a:lnTo>
                    <a:pt x="862" y="2469"/>
                  </a:lnTo>
                  <a:lnTo>
                    <a:pt x="859" y="2399"/>
                  </a:lnTo>
                  <a:lnTo>
                    <a:pt x="859" y="2367"/>
                  </a:lnTo>
                  <a:lnTo>
                    <a:pt x="859" y="2311"/>
                  </a:lnTo>
                  <a:lnTo>
                    <a:pt x="859" y="2280"/>
                  </a:lnTo>
                  <a:lnTo>
                    <a:pt x="859" y="2234"/>
                  </a:lnTo>
                  <a:lnTo>
                    <a:pt x="859" y="2199"/>
                  </a:lnTo>
                  <a:lnTo>
                    <a:pt x="859" y="2154"/>
                  </a:lnTo>
                  <a:lnTo>
                    <a:pt x="859" y="2119"/>
                  </a:lnTo>
                  <a:lnTo>
                    <a:pt x="859" y="2080"/>
                  </a:lnTo>
                  <a:lnTo>
                    <a:pt x="859" y="2045"/>
                  </a:lnTo>
                  <a:lnTo>
                    <a:pt x="859" y="2010"/>
                  </a:lnTo>
                  <a:lnTo>
                    <a:pt x="859" y="1982"/>
                  </a:lnTo>
                  <a:lnTo>
                    <a:pt x="859" y="1940"/>
                  </a:lnTo>
                  <a:lnTo>
                    <a:pt x="859" y="1919"/>
                  </a:lnTo>
                  <a:lnTo>
                    <a:pt x="859" y="1874"/>
                  </a:lnTo>
                  <a:lnTo>
                    <a:pt x="859" y="1860"/>
                  </a:lnTo>
                  <a:lnTo>
                    <a:pt x="859" y="1814"/>
                  </a:lnTo>
                  <a:lnTo>
                    <a:pt x="859" y="1800"/>
                  </a:lnTo>
                  <a:lnTo>
                    <a:pt x="859" y="1762"/>
                  </a:lnTo>
                  <a:lnTo>
                    <a:pt x="859" y="1751"/>
                  </a:lnTo>
                  <a:lnTo>
                    <a:pt x="859" y="1713"/>
                  </a:lnTo>
                  <a:lnTo>
                    <a:pt x="859" y="1706"/>
                  </a:lnTo>
                  <a:lnTo>
                    <a:pt x="859" y="1671"/>
                  </a:lnTo>
                  <a:lnTo>
                    <a:pt x="859" y="1664"/>
                  </a:lnTo>
                  <a:lnTo>
                    <a:pt x="859" y="1632"/>
                  </a:lnTo>
                  <a:lnTo>
                    <a:pt x="859" y="1625"/>
                  </a:lnTo>
                  <a:lnTo>
                    <a:pt x="859" y="1594"/>
                  </a:lnTo>
                  <a:lnTo>
                    <a:pt x="859" y="1562"/>
                  </a:lnTo>
                  <a:cubicBezTo>
                    <a:pt x="852" y="1471"/>
                    <a:pt x="848" y="1380"/>
                    <a:pt x="848" y="1300"/>
                  </a:cubicBezTo>
                  <a:cubicBezTo>
                    <a:pt x="845" y="1146"/>
                    <a:pt x="841" y="1009"/>
                    <a:pt x="792" y="960"/>
                  </a:cubicBezTo>
                  <a:cubicBezTo>
                    <a:pt x="764" y="932"/>
                    <a:pt x="750" y="893"/>
                    <a:pt x="750" y="855"/>
                  </a:cubicBezTo>
                  <a:cubicBezTo>
                    <a:pt x="750" y="820"/>
                    <a:pt x="753" y="785"/>
                    <a:pt x="764" y="750"/>
                  </a:cubicBezTo>
                  <a:cubicBezTo>
                    <a:pt x="781" y="666"/>
                    <a:pt x="795" y="613"/>
                    <a:pt x="697" y="557"/>
                  </a:cubicBezTo>
                  <a:cubicBezTo>
                    <a:pt x="669" y="543"/>
                    <a:pt x="645" y="529"/>
                    <a:pt x="620" y="515"/>
                  </a:cubicBezTo>
                  <a:lnTo>
                    <a:pt x="592" y="498"/>
                  </a:lnTo>
                  <a:lnTo>
                    <a:pt x="578" y="491"/>
                  </a:lnTo>
                  <a:lnTo>
                    <a:pt x="564" y="484"/>
                  </a:lnTo>
                  <a:lnTo>
                    <a:pt x="550" y="477"/>
                  </a:lnTo>
                  <a:lnTo>
                    <a:pt x="536" y="466"/>
                  </a:lnTo>
                  <a:lnTo>
                    <a:pt x="526" y="459"/>
                  </a:lnTo>
                  <a:lnTo>
                    <a:pt x="512" y="449"/>
                  </a:lnTo>
                  <a:lnTo>
                    <a:pt x="505" y="442"/>
                  </a:lnTo>
                  <a:lnTo>
                    <a:pt x="491" y="431"/>
                  </a:lnTo>
                  <a:lnTo>
                    <a:pt x="484" y="421"/>
                  </a:lnTo>
                  <a:lnTo>
                    <a:pt x="473" y="410"/>
                  </a:lnTo>
                  <a:lnTo>
                    <a:pt x="463" y="400"/>
                  </a:lnTo>
                  <a:lnTo>
                    <a:pt x="456" y="389"/>
                  </a:lnTo>
                  <a:lnTo>
                    <a:pt x="449" y="379"/>
                  </a:lnTo>
                  <a:lnTo>
                    <a:pt x="438" y="365"/>
                  </a:lnTo>
                  <a:lnTo>
                    <a:pt x="435" y="351"/>
                  </a:lnTo>
                  <a:lnTo>
                    <a:pt x="428" y="337"/>
                  </a:lnTo>
                  <a:lnTo>
                    <a:pt x="421" y="323"/>
                  </a:lnTo>
                  <a:lnTo>
                    <a:pt x="414" y="305"/>
                  </a:lnTo>
                  <a:lnTo>
                    <a:pt x="410" y="288"/>
                  </a:lnTo>
                  <a:cubicBezTo>
                    <a:pt x="410" y="284"/>
                    <a:pt x="407" y="277"/>
                    <a:pt x="403" y="270"/>
                  </a:cubicBezTo>
                  <a:cubicBezTo>
                    <a:pt x="403" y="263"/>
                    <a:pt x="400" y="256"/>
                    <a:pt x="400" y="253"/>
                  </a:cubicBezTo>
                  <a:cubicBezTo>
                    <a:pt x="400" y="246"/>
                    <a:pt x="396" y="239"/>
                    <a:pt x="396" y="232"/>
                  </a:cubicBezTo>
                  <a:cubicBezTo>
                    <a:pt x="393" y="221"/>
                    <a:pt x="393" y="218"/>
                    <a:pt x="389" y="211"/>
                  </a:cubicBezTo>
                  <a:cubicBezTo>
                    <a:pt x="389" y="204"/>
                    <a:pt x="389" y="193"/>
                    <a:pt x="386" y="186"/>
                  </a:cubicBezTo>
                  <a:cubicBezTo>
                    <a:pt x="386" y="176"/>
                    <a:pt x="386" y="172"/>
                    <a:pt x="382" y="165"/>
                  </a:cubicBezTo>
                  <a:cubicBezTo>
                    <a:pt x="382" y="155"/>
                    <a:pt x="382" y="144"/>
                    <a:pt x="379" y="134"/>
                  </a:cubicBezTo>
                  <a:cubicBezTo>
                    <a:pt x="379" y="123"/>
                    <a:pt x="379" y="120"/>
                    <a:pt x="379" y="113"/>
                  </a:cubicBezTo>
                  <a:cubicBezTo>
                    <a:pt x="375" y="102"/>
                    <a:pt x="379" y="88"/>
                    <a:pt x="375" y="78"/>
                  </a:cubicBezTo>
                  <a:cubicBezTo>
                    <a:pt x="372" y="67"/>
                    <a:pt x="375" y="60"/>
                    <a:pt x="375" y="53"/>
                  </a:cubicBezTo>
                  <a:lnTo>
                    <a:pt x="375" y="50"/>
                  </a:lnTo>
                  <a:cubicBezTo>
                    <a:pt x="364" y="50"/>
                    <a:pt x="354" y="50"/>
                    <a:pt x="343" y="50"/>
                  </a:cubicBezTo>
                  <a:cubicBezTo>
                    <a:pt x="276" y="50"/>
                    <a:pt x="224" y="41"/>
                    <a:pt x="176" y="29"/>
                  </a:cubicBezTo>
                  <a:cubicBezTo>
                    <a:pt x="144" y="22"/>
                    <a:pt x="109" y="18"/>
                    <a:pt x="78" y="11"/>
                  </a:cubicBezTo>
                  <a:lnTo>
                    <a:pt x="71" y="11"/>
                  </a:lnTo>
                  <a:lnTo>
                    <a:pt x="36" y="4"/>
                  </a:lnTo>
                  <a:lnTo>
                    <a:pt x="18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563;p73">
              <a:extLst>
                <a:ext uri="{FF2B5EF4-FFF2-40B4-BE49-F238E27FC236}">
                  <a16:creationId xmlns:a16="http://schemas.microsoft.com/office/drawing/2014/main" id="{CC8CB625-22DD-475D-A466-D718EBCF948A}"/>
                </a:ext>
              </a:extLst>
            </p:cNvPr>
            <p:cNvSpPr/>
            <p:nvPr/>
          </p:nvSpPr>
          <p:spPr>
            <a:xfrm>
              <a:off x="2054141" y="1965983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0" y="1"/>
                  </a:moveTo>
                  <a:lnTo>
                    <a:pt x="7" y="15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564;p73">
              <a:extLst>
                <a:ext uri="{FF2B5EF4-FFF2-40B4-BE49-F238E27FC236}">
                  <a16:creationId xmlns:a16="http://schemas.microsoft.com/office/drawing/2014/main" id="{9DD73681-77F9-469B-8550-C3BC0C002E6C}"/>
                </a:ext>
              </a:extLst>
            </p:cNvPr>
            <p:cNvSpPr/>
            <p:nvPr/>
          </p:nvSpPr>
          <p:spPr>
            <a:xfrm>
              <a:off x="2054331" y="1966323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0" y="0"/>
                  </a:moveTo>
                  <a:lnTo>
                    <a:pt x="7" y="1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565;p73">
              <a:extLst>
                <a:ext uri="{FF2B5EF4-FFF2-40B4-BE49-F238E27FC236}">
                  <a16:creationId xmlns:a16="http://schemas.microsoft.com/office/drawing/2014/main" id="{84CD5D25-AFEB-4FB2-BC46-ED6AE5B3F2F3}"/>
                </a:ext>
              </a:extLst>
            </p:cNvPr>
            <p:cNvSpPr/>
            <p:nvPr/>
          </p:nvSpPr>
          <p:spPr>
            <a:xfrm>
              <a:off x="2053476" y="1963417"/>
              <a:ext cx="54" cy="299"/>
            </a:xfrm>
            <a:custGeom>
              <a:avLst/>
              <a:gdLst/>
              <a:ahLst/>
              <a:cxnLst/>
              <a:rect l="l" t="t" r="r" b="b"/>
              <a:pathLst>
                <a:path w="4" h="22" extrusionOk="0">
                  <a:moveTo>
                    <a:pt x="0" y="1"/>
                  </a:moveTo>
                  <a:cubicBezTo>
                    <a:pt x="0" y="8"/>
                    <a:pt x="0" y="15"/>
                    <a:pt x="4" y="22"/>
                  </a:cubicBezTo>
                  <a:cubicBezTo>
                    <a:pt x="0" y="15"/>
                    <a:pt x="0" y="8"/>
                    <a:pt x="0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566;p73">
              <a:extLst>
                <a:ext uri="{FF2B5EF4-FFF2-40B4-BE49-F238E27FC236}">
                  <a16:creationId xmlns:a16="http://schemas.microsoft.com/office/drawing/2014/main" id="{DB66CC4C-055D-4F6A-BB96-1BAE106D890A}"/>
                </a:ext>
              </a:extLst>
            </p:cNvPr>
            <p:cNvSpPr/>
            <p:nvPr/>
          </p:nvSpPr>
          <p:spPr>
            <a:xfrm>
              <a:off x="2053326" y="1961897"/>
              <a:ext cx="14" cy="394"/>
            </a:xfrm>
            <a:custGeom>
              <a:avLst/>
              <a:gdLst/>
              <a:ahLst/>
              <a:cxnLst/>
              <a:rect l="l" t="t" r="r" b="b"/>
              <a:pathLst>
                <a:path w="1" h="29" extrusionOk="0">
                  <a:moveTo>
                    <a:pt x="1" y="1"/>
                  </a:moveTo>
                  <a:lnTo>
                    <a:pt x="1" y="29"/>
                  </a:lnTo>
                  <a:cubicBezTo>
                    <a:pt x="1" y="22"/>
                    <a:pt x="1" y="11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567;p73">
              <a:extLst>
                <a:ext uri="{FF2B5EF4-FFF2-40B4-BE49-F238E27FC236}">
                  <a16:creationId xmlns:a16="http://schemas.microsoft.com/office/drawing/2014/main" id="{BFC572FB-590F-48D7-8612-6C26055D30EC}"/>
                </a:ext>
              </a:extLst>
            </p:cNvPr>
            <p:cNvSpPr/>
            <p:nvPr/>
          </p:nvSpPr>
          <p:spPr>
            <a:xfrm>
              <a:off x="2060414" y="1992514"/>
              <a:ext cx="14" cy="774"/>
            </a:xfrm>
            <a:custGeom>
              <a:avLst/>
              <a:gdLst/>
              <a:ahLst/>
              <a:cxnLst/>
              <a:rect l="l" t="t" r="r" b="b"/>
              <a:pathLst>
                <a:path w="1" h="57" extrusionOk="0">
                  <a:moveTo>
                    <a:pt x="1" y="0"/>
                  </a:moveTo>
                  <a:lnTo>
                    <a:pt x="1" y="56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568;p73">
              <a:extLst>
                <a:ext uri="{FF2B5EF4-FFF2-40B4-BE49-F238E27FC236}">
                  <a16:creationId xmlns:a16="http://schemas.microsoft.com/office/drawing/2014/main" id="{F07EC74F-2F1E-46FF-8E77-D46454D72CB0}"/>
                </a:ext>
              </a:extLst>
            </p:cNvPr>
            <p:cNvSpPr/>
            <p:nvPr/>
          </p:nvSpPr>
          <p:spPr>
            <a:xfrm>
              <a:off x="2053666" y="1964653"/>
              <a:ext cx="54" cy="258"/>
            </a:xfrm>
            <a:custGeom>
              <a:avLst/>
              <a:gdLst/>
              <a:ahLst/>
              <a:cxnLst/>
              <a:rect l="l" t="t" r="r" b="b"/>
              <a:pathLst>
                <a:path w="4" h="19" extrusionOk="0">
                  <a:moveTo>
                    <a:pt x="0" y="1"/>
                  </a:moveTo>
                  <a:lnTo>
                    <a:pt x="0" y="1"/>
                  </a:lnTo>
                  <a:cubicBezTo>
                    <a:pt x="0" y="4"/>
                    <a:pt x="4" y="11"/>
                    <a:pt x="4" y="18"/>
                  </a:cubicBezTo>
                  <a:cubicBezTo>
                    <a:pt x="4" y="11"/>
                    <a:pt x="4" y="4"/>
                    <a:pt x="0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569;p73">
              <a:extLst>
                <a:ext uri="{FF2B5EF4-FFF2-40B4-BE49-F238E27FC236}">
                  <a16:creationId xmlns:a16="http://schemas.microsoft.com/office/drawing/2014/main" id="{BB6F294C-BC03-45AC-95B4-C1C5B85CD590}"/>
                </a:ext>
              </a:extLst>
            </p:cNvPr>
            <p:cNvSpPr/>
            <p:nvPr/>
          </p:nvSpPr>
          <p:spPr>
            <a:xfrm>
              <a:off x="2053571" y="1964083"/>
              <a:ext cx="54" cy="258"/>
            </a:xfrm>
            <a:custGeom>
              <a:avLst/>
              <a:gdLst/>
              <a:ahLst/>
              <a:cxnLst/>
              <a:rect l="l" t="t" r="r" b="b"/>
              <a:pathLst>
                <a:path w="4" h="19" extrusionOk="0">
                  <a:moveTo>
                    <a:pt x="0" y="1"/>
                  </a:moveTo>
                  <a:lnTo>
                    <a:pt x="0" y="1"/>
                  </a:lnTo>
                  <a:cubicBezTo>
                    <a:pt x="0" y="8"/>
                    <a:pt x="4" y="11"/>
                    <a:pt x="4" y="18"/>
                  </a:cubicBezTo>
                  <a:cubicBezTo>
                    <a:pt x="4" y="11"/>
                    <a:pt x="4" y="8"/>
                    <a:pt x="0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570;p73">
              <a:extLst>
                <a:ext uri="{FF2B5EF4-FFF2-40B4-BE49-F238E27FC236}">
                  <a16:creationId xmlns:a16="http://schemas.microsoft.com/office/drawing/2014/main" id="{B12CAC72-0143-420D-B86B-045316F9D860}"/>
                </a:ext>
              </a:extLst>
            </p:cNvPr>
            <p:cNvSpPr/>
            <p:nvPr/>
          </p:nvSpPr>
          <p:spPr>
            <a:xfrm>
              <a:off x="2053381" y="1962711"/>
              <a:ext cx="54" cy="339"/>
            </a:xfrm>
            <a:custGeom>
              <a:avLst/>
              <a:gdLst/>
              <a:ahLst/>
              <a:cxnLst/>
              <a:rect l="l" t="t" r="r" b="b"/>
              <a:pathLst>
                <a:path w="4" h="25" extrusionOk="0">
                  <a:moveTo>
                    <a:pt x="0" y="0"/>
                  </a:moveTo>
                  <a:cubicBezTo>
                    <a:pt x="0" y="11"/>
                    <a:pt x="0" y="18"/>
                    <a:pt x="4" y="25"/>
                  </a:cubicBezTo>
                  <a:cubicBezTo>
                    <a:pt x="0" y="18"/>
                    <a:pt x="0" y="11"/>
                    <a:pt x="0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571;p73">
              <a:extLst>
                <a:ext uri="{FF2B5EF4-FFF2-40B4-BE49-F238E27FC236}">
                  <a16:creationId xmlns:a16="http://schemas.microsoft.com/office/drawing/2014/main" id="{066BEA06-B498-4061-BFFF-6A48F23B1BBC}"/>
                </a:ext>
              </a:extLst>
            </p:cNvPr>
            <p:cNvSpPr/>
            <p:nvPr/>
          </p:nvSpPr>
          <p:spPr>
            <a:xfrm>
              <a:off x="2060319" y="1990369"/>
              <a:ext cx="14" cy="638"/>
            </a:xfrm>
            <a:custGeom>
              <a:avLst/>
              <a:gdLst/>
              <a:ahLst/>
              <a:cxnLst/>
              <a:rect l="l" t="t" r="r" b="b"/>
              <a:pathLst>
                <a:path w="1" h="47" extrusionOk="0">
                  <a:moveTo>
                    <a:pt x="1" y="1"/>
                  </a:moveTo>
                  <a:lnTo>
                    <a:pt x="1" y="46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572;p73">
              <a:extLst>
                <a:ext uri="{FF2B5EF4-FFF2-40B4-BE49-F238E27FC236}">
                  <a16:creationId xmlns:a16="http://schemas.microsoft.com/office/drawing/2014/main" id="{F45A317C-D443-4823-9A59-0C824FE36275}"/>
                </a:ext>
              </a:extLst>
            </p:cNvPr>
            <p:cNvSpPr/>
            <p:nvPr/>
          </p:nvSpPr>
          <p:spPr>
            <a:xfrm>
              <a:off x="2060319" y="1989378"/>
              <a:ext cx="14" cy="584"/>
            </a:xfrm>
            <a:custGeom>
              <a:avLst/>
              <a:gdLst/>
              <a:ahLst/>
              <a:cxnLst/>
              <a:rect l="l" t="t" r="r" b="b"/>
              <a:pathLst>
                <a:path w="1" h="43" extrusionOk="0">
                  <a:moveTo>
                    <a:pt x="1" y="0"/>
                  </a:moveTo>
                  <a:lnTo>
                    <a:pt x="1" y="42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573;p73">
              <a:extLst>
                <a:ext uri="{FF2B5EF4-FFF2-40B4-BE49-F238E27FC236}">
                  <a16:creationId xmlns:a16="http://schemas.microsoft.com/office/drawing/2014/main" id="{B1123791-BBFB-4C88-8D7B-06BB5E6742E3}"/>
                </a:ext>
              </a:extLst>
            </p:cNvPr>
            <p:cNvSpPr/>
            <p:nvPr/>
          </p:nvSpPr>
          <p:spPr>
            <a:xfrm>
              <a:off x="2058459" y="1972786"/>
              <a:ext cx="584" cy="1439"/>
            </a:xfrm>
            <a:custGeom>
              <a:avLst/>
              <a:gdLst/>
              <a:ahLst/>
              <a:cxnLst/>
              <a:rect l="l" t="t" r="r" b="b"/>
              <a:pathLst>
                <a:path w="43" h="106" extrusionOk="0">
                  <a:moveTo>
                    <a:pt x="43" y="105"/>
                  </a:moveTo>
                  <a:cubicBezTo>
                    <a:pt x="15" y="77"/>
                    <a:pt x="1" y="42"/>
                    <a:pt x="1" y="0"/>
                  </a:cubicBezTo>
                  <a:cubicBezTo>
                    <a:pt x="1" y="42"/>
                    <a:pt x="15" y="77"/>
                    <a:pt x="43" y="105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574;p73">
              <a:extLst>
                <a:ext uri="{FF2B5EF4-FFF2-40B4-BE49-F238E27FC236}">
                  <a16:creationId xmlns:a16="http://schemas.microsoft.com/office/drawing/2014/main" id="{9B39F625-B648-4C7A-9CFA-5D1D99F4033B}"/>
                </a:ext>
              </a:extLst>
            </p:cNvPr>
            <p:cNvSpPr/>
            <p:nvPr/>
          </p:nvSpPr>
          <p:spPr>
            <a:xfrm>
              <a:off x="2054806" y="1966934"/>
              <a:ext cx="149" cy="163"/>
            </a:xfrm>
            <a:custGeom>
              <a:avLst/>
              <a:gdLst/>
              <a:ahLst/>
              <a:cxnLst/>
              <a:rect l="l" t="t" r="r" b="b"/>
              <a:pathLst>
                <a:path w="11" h="12" extrusionOk="0">
                  <a:moveTo>
                    <a:pt x="11" y="11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575;p73">
              <a:extLst>
                <a:ext uri="{FF2B5EF4-FFF2-40B4-BE49-F238E27FC236}">
                  <a16:creationId xmlns:a16="http://schemas.microsoft.com/office/drawing/2014/main" id="{12C8ADFB-3A22-4E0E-9364-FD4CE0CF5F36}"/>
                </a:ext>
              </a:extLst>
            </p:cNvPr>
            <p:cNvSpPr/>
            <p:nvPr/>
          </p:nvSpPr>
          <p:spPr>
            <a:xfrm>
              <a:off x="2053951" y="1965603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0" y="1"/>
                  </a:moveTo>
                  <a:lnTo>
                    <a:pt x="7" y="15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576;p73">
              <a:extLst>
                <a:ext uri="{FF2B5EF4-FFF2-40B4-BE49-F238E27FC236}">
                  <a16:creationId xmlns:a16="http://schemas.microsoft.com/office/drawing/2014/main" id="{6A9315EB-7CEB-4A71-ABE0-E32E847C9D3D}"/>
                </a:ext>
              </a:extLst>
            </p:cNvPr>
            <p:cNvSpPr/>
            <p:nvPr/>
          </p:nvSpPr>
          <p:spPr>
            <a:xfrm>
              <a:off x="2060373" y="1991414"/>
              <a:ext cx="0" cy="679"/>
            </a:xfrm>
            <a:custGeom>
              <a:avLst/>
              <a:gdLst/>
              <a:ahLst/>
              <a:cxnLst/>
              <a:rect l="l" t="t" r="r" b="b"/>
              <a:pathLst>
                <a:path h="50" extrusionOk="0">
                  <a:moveTo>
                    <a:pt x="0" y="1"/>
                  </a:moveTo>
                  <a:lnTo>
                    <a:pt x="0" y="5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577;p73">
              <a:extLst>
                <a:ext uri="{FF2B5EF4-FFF2-40B4-BE49-F238E27FC236}">
                  <a16:creationId xmlns:a16="http://schemas.microsoft.com/office/drawing/2014/main" id="{E60D40C3-F737-4A13-9732-E804B2C30C87}"/>
                </a:ext>
              </a:extLst>
            </p:cNvPr>
            <p:cNvSpPr/>
            <p:nvPr/>
          </p:nvSpPr>
          <p:spPr>
            <a:xfrm>
              <a:off x="2053801" y="1965128"/>
              <a:ext cx="109" cy="258"/>
            </a:xfrm>
            <a:custGeom>
              <a:avLst/>
              <a:gdLst/>
              <a:ahLst/>
              <a:cxnLst/>
              <a:rect l="l" t="t" r="r" b="b"/>
              <a:pathLst>
                <a:path w="8" h="19" extrusionOk="0">
                  <a:moveTo>
                    <a:pt x="1" y="1"/>
                  </a:moveTo>
                  <a:lnTo>
                    <a:pt x="8" y="18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578;p73">
              <a:extLst>
                <a:ext uri="{FF2B5EF4-FFF2-40B4-BE49-F238E27FC236}">
                  <a16:creationId xmlns:a16="http://schemas.microsoft.com/office/drawing/2014/main" id="{4119DF00-F3B7-450E-B105-199DEECFF524}"/>
                </a:ext>
              </a:extLst>
            </p:cNvPr>
            <p:cNvSpPr/>
            <p:nvPr/>
          </p:nvSpPr>
          <p:spPr>
            <a:xfrm>
              <a:off x="2060224" y="1987477"/>
              <a:ext cx="14" cy="584"/>
            </a:xfrm>
            <a:custGeom>
              <a:avLst/>
              <a:gdLst/>
              <a:ahLst/>
              <a:cxnLst/>
              <a:rect l="l" t="t" r="r" b="b"/>
              <a:pathLst>
                <a:path w="1" h="43" extrusionOk="0">
                  <a:moveTo>
                    <a:pt x="1" y="0"/>
                  </a:moveTo>
                  <a:lnTo>
                    <a:pt x="1" y="42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579;p73">
              <a:extLst>
                <a:ext uri="{FF2B5EF4-FFF2-40B4-BE49-F238E27FC236}">
                  <a16:creationId xmlns:a16="http://schemas.microsoft.com/office/drawing/2014/main" id="{57385D9D-701E-4E8F-BC30-11F4537348CB}"/>
                </a:ext>
              </a:extLst>
            </p:cNvPr>
            <p:cNvSpPr/>
            <p:nvPr/>
          </p:nvSpPr>
          <p:spPr>
            <a:xfrm>
              <a:off x="2060034" y="1983865"/>
              <a:ext cx="14" cy="489"/>
            </a:xfrm>
            <a:custGeom>
              <a:avLst/>
              <a:gdLst/>
              <a:ahLst/>
              <a:cxnLst/>
              <a:rect l="l" t="t" r="r" b="b"/>
              <a:pathLst>
                <a:path w="1" h="36" extrusionOk="0">
                  <a:moveTo>
                    <a:pt x="1" y="0"/>
                  </a:moveTo>
                  <a:lnTo>
                    <a:pt x="1" y="35"/>
                  </a:lnTo>
                  <a:cubicBezTo>
                    <a:pt x="1" y="21"/>
                    <a:pt x="1" y="11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580;p73">
              <a:extLst>
                <a:ext uri="{FF2B5EF4-FFF2-40B4-BE49-F238E27FC236}">
                  <a16:creationId xmlns:a16="http://schemas.microsoft.com/office/drawing/2014/main" id="{CD5416EB-845B-4F94-A3B9-A9410F18276E}"/>
                </a:ext>
              </a:extLst>
            </p:cNvPr>
            <p:cNvSpPr/>
            <p:nvPr/>
          </p:nvSpPr>
          <p:spPr>
            <a:xfrm>
              <a:off x="2059939" y="1982820"/>
              <a:ext cx="14" cy="434"/>
            </a:xfrm>
            <a:custGeom>
              <a:avLst/>
              <a:gdLst/>
              <a:ahLst/>
              <a:cxnLst/>
              <a:rect l="l" t="t" r="r" b="b"/>
              <a:pathLst>
                <a:path w="1" h="32" extrusionOk="0">
                  <a:moveTo>
                    <a:pt x="1" y="0"/>
                  </a:moveTo>
                  <a:lnTo>
                    <a:pt x="1" y="32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581;p73">
              <a:extLst>
                <a:ext uri="{FF2B5EF4-FFF2-40B4-BE49-F238E27FC236}">
                  <a16:creationId xmlns:a16="http://schemas.microsoft.com/office/drawing/2014/main" id="{04A12DE4-0588-421F-BE3B-8D5323A61249}"/>
                </a:ext>
              </a:extLst>
            </p:cNvPr>
            <p:cNvSpPr/>
            <p:nvPr/>
          </p:nvSpPr>
          <p:spPr>
            <a:xfrm>
              <a:off x="2060088" y="1984435"/>
              <a:ext cx="0" cy="530"/>
            </a:xfrm>
            <a:custGeom>
              <a:avLst/>
              <a:gdLst/>
              <a:ahLst/>
              <a:cxnLst/>
              <a:rect l="l" t="t" r="r" b="b"/>
              <a:pathLst>
                <a:path h="39" extrusionOk="0">
                  <a:moveTo>
                    <a:pt x="0" y="0"/>
                  </a:moveTo>
                  <a:lnTo>
                    <a:pt x="0" y="39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582;p73">
              <a:extLst>
                <a:ext uri="{FF2B5EF4-FFF2-40B4-BE49-F238E27FC236}">
                  <a16:creationId xmlns:a16="http://schemas.microsoft.com/office/drawing/2014/main" id="{DE1CD732-9EC3-4907-9C20-0A0DAC4A8549}"/>
                </a:ext>
              </a:extLst>
            </p:cNvPr>
            <p:cNvSpPr/>
            <p:nvPr/>
          </p:nvSpPr>
          <p:spPr>
            <a:xfrm>
              <a:off x="2059993" y="1983295"/>
              <a:ext cx="54" cy="434"/>
            </a:xfrm>
            <a:custGeom>
              <a:avLst/>
              <a:gdLst/>
              <a:ahLst/>
              <a:cxnLst/>
              <a:rect l="l" t="t" r="r" b="b"/>
              <a:pathLst>
                <a:path w="4" h="32" extrusionOk="0">
                  <a:moveTo>
                    <a:pt x="0" y="0"/>
                  </a:moveTo>
                  <a:lnTo>
                    <a:pt x="0" y="32"/>
                  </a:lnTo>
                  <a:cubicBezTo>
                    <a:pt x="4" y="21"/>
                    <a:pt x="0" y="11"/>
                    <a:pt x="0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583;p73">
              <a:extLst>
                <a:ext uri="{FF2B5EF4-FFF2-40B4-BE49-F238E27FC236}">
                  <a16:creationId xmlns:a16="http://schemas.microsoft.com/office/drawing/2014/main" id="{B48D8ACD-A293-4056-953C-8B418F7F57A8}"/>
                </a:ext>
              </a:extLst>
            </p:cNvPr>
            <p:cNvSpPr/>
            <p:nvPr/>
          </p:nvSpPr>
          <p:spPr>
            <a:xfrm>
              <a:off x="2060468" y="1993695"/>
              <a:ext cx="54" cy="923"/>
            </a:xfrm>
            <a:custGeom>
              <a:avLst/>
              <a:gdLst/>
              <a:ahLst/>
              <a:cxnLst/>
              <a:rect l="l" t="t" r="r" b="b"/>
              <a:pathLst>
                <a:path w="4" h="68" extrusionOk="0">
                  <a:moveTo>
                    <a:pt x="0" y="1"/>
                  </a:moveTo>
                  <a:lnTo>
                    <a:pt x="4" y="67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3584;p73">
              <a:extLst>
                <a:ext uri="{FF2B5EF4-FFF2-40B4-BE49-F238E27FC236}">
                  <a16:creationId xmlns:a16="http://schemas.microsoft.com/office/drawing/2014/main" id="{EC19D81A-478F-4D09-98D1-FD6C02E18ED4}"/>
                </a:ext>
              </a:extLst>
            </p:cNvPr>
            <p:cNvSpPr/>
            <p:nvPr/>
          </p:nvSpPr>
          <p:spPr>
            <a:xfrm>
              <a:off x="2060183" y="1986621"/>
              <a:ext cx="0" cy="584"/>
            </a:xfrm>
            <a:custGeom>
              <a:avLst/>
              <a:gdLst/>
              <a:ahLst/>
              <a:cxnLst/>
              <a:rect l="l" t="t" r="r" b="b"/>
              <a:pathLst>
                <a:path h="43" extrusionOk="0">
                  <a:moveTo>
                    <a:pt x="0" y="0"/>
                  </a:moveTo>
                  <a:lnTo>
                    <a:pt x="0" y="42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3585;p73">
              <a:extLst>
                <a:ext uri="{FF2B5EF4-FFF2-40B4-BE49-F238E27FC236}">
                  <a16:creationId xmlns:a16="http://schemas.microsoft.com/office/drawing/2014/main" id="{740E73A0-3336-48AA-986B-F710F32A1EFD}"/>
                </a:ext>
              </a:extLst>
            </p:cNvPr>
            <p:cNvSpPr/>
            <p:nvPr/>
          </p:nvSpPr>
          <p:spPr>
            <a:xfrm>
              <a:off x="2060129" y="1985807"/>
              <a:ext cx="14" cy="638"/>
            </a:xfrm>
            <a:custGeom>
              <a:avLst/>
              <a:gdLst/>
              <a:ahLst/>
              <a:cxnLst/>
              <a:rect l="l" t="t" r="r" b="b"/>
              <a:pathLst>
                <a:path w="1" h="47" extrusionOk="0">
                  <a:moveTo>
                    <a:pt x="1" y="1"/>
                  </a:moveTo>
                  <a:lnTo>
                    <a:pt x="1" y="46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3586;p73">
              <a:extLst>
                <a:ext uri="{FF2B5EF4-FFF2-40B4-BE49-F238E27FC236}">
                  <a16:creationId xmlns:a16="http://schemas.microsoft.com/office/drawing/2014/main" id="{3355FDC5-7433-4E82-9415-B8FF09BE5CAE}"/>
                </a:ext>
              </a:extLst>
            </p:cNvPr>
            <p:cNvSpPr/>
            <p:nvPr/>
          </p:nvSpPr>
          <p:spPr>
            <a:xfrm>
              <a:off x="2060088" y="1985101"/>
              <a:ext cx="0" cy="530"/>
            </a:xfrm>
            <a:custGeom>
              <a:avLst/>
              <a:gdLst/>
              <a:ahLst/>
              <a:cxnLst/>
              <a:rect l="l" t="t" r="r" b="b"/>
              <a:pathLst>
                <a:path h="39" extrusionOk="0">
                  <a:moveTo>
                    <a:pt x="0" y="0"/>
                  </a:moveTo>
                  <a:lnTo>
                    <a:pt x="0" y="39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3587;p73">
              <a:extLst>
                <a:ext uri="{FF2B5EF4-FFF2-40B4-BE49-F238E27FC236}">
                  <a16:creationId xmlns:a16="http://schemas.microsoft.com/office/drawing/2014/main" id="{37D62E11-9EF7-4AAD-8976-84D8C4BC7C12}"/>
                </a:ext>
              </a:extLst>
            </p:cNvPr>
            <p:cNvSpPr/>
            <p:nvPr/>
          </p:nvSpPr>
          <p:spPr>
            <a:xfrm>
              <a:off x="2054562" y="1966649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1" y="1"/>
                  </a:moveTo>
                  <a:lnTo>
                    <a:pt x="8" y="1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3588;p73">
              <a:extLst>
                <a:ext uri="{FF2B5EF4-FFF2-40B4-BE49-F238E27FC236}">
                  <a16:creationId xmlns:a16="http://schemas.microsoft.com/office/drawing/2014/main" id="{AF91E3AB-37A4-44E1-91DA-6EA94E6E6BF9}"/>
                </a:ext>
              </a:extLst>
            </p:cNvPr>
            <p:cNvSpPr/>
            <p:nvPr/>
          </p:nvSpPr>
          <p:spPr>
            <a:xfrm>
              <a:off x="2060509" y="1994795"/>
              <a:ext cx="14" cy="530"/>
            </a:xfrm>
            <a:custGeom>
              <a:avLst/>
              <a:gdLst/>
              <a:ahLst/>
              <a:cxnLst/>
              <a:rect l="l" t="t" r="r" b="b"/>
              <a:pathLst>
                <a:path w="1" h="39" extrusionOk="0">
                  <a:moveTo>
                    <a:pt x="1" y="39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3589;p73">
              <a:extLst>
                <a:ext uri="{FF2B5EF4-FFF2-40B4-BE49-F238E27FC236}">
                  <a16:creationId xmlns:a16="http://schemas.microsoft.com/office/drawing/2014/main" id="{74ADC43F-EC3A-4455-A724-45D0A14B1D03}"/>
                </a:ext>
              </a:extLst>
            </p:cNvPr>
            <p:cNvSpPr/>
            <p:nvPr/>
          </p:nvSpPr>
          <p:spPr>
            <a:xfrm>
              <a:off x="2055091" y="1967178"/>
              <a:ext cx="149" cy="149"/>
            </a:xfrm>
            <a:custGeom>
              <a:avLst/>
              <a:gdLst/>
              <a:ahLst/>
              <a:cxnLst/>
              <a:rect l="l" t="t" r="r" b="b"/>
              <a:pathLst>
                <a:path w="11" h="11" extrusionOk="0">
                  <a:moveTo>
                    <a:pt x="0" y="0"/>
                  </a:moveTo>
                  <a:lnTo>
                    <a:pt x="11" y="1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3590;p73">
              <a:extLst>
                <a:ext uri="{FF2B5EF4-FFF2-40B4-BE49-F238E27FC236}">
                  <a16:creationId xmlns:a16="http://schemas.microsoft.com/office/drawing/2014/main" id="{40666E9F-984F-4867-A335-5C5A6A68B306}"/>
                </a:ext>
              </a:extLst>
            </p:cNvPr>
            <p:cNvSpPr/>
            <p:nvPr/>
          </p:nvSpPr>
          <p:spPr>
            <a:xfrm>
              <a:off x="2055376" y="1967463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0" y="0"/>
                  </a:moveTo>
                  <a:lnTo>
                    <a:pt x="11" y="7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3591;p73">
              <a:extLst>
                <a:ext uri="{FF2B5EF4-FFF2-40B4-BE49-F238E27FC236}">
                  <a16:creationId xmlns:a16="http://schemas.microsoft.com/office/drawing/2014/main" id="{B37FC23F-FA8E-4C1E-9961-634F720065EA}"/>
                </a:ext>
              </a:extLst>
            </p:cNvPr>
            <p:cNvSpPr/>
            <p:nvPr/>
          </p:nvSpPr>
          <p:spPr>
            <a:xfrm>
              <a:off x="2059939" y="1982385"/>
              <a:ext cx="14" cy="448"/>
            </a:xfrm>
            <a:custGeom>
              <a:avLst/>
              <a:gdLst/>
              <a:ahLst/>
              <a:cxnLst/>
              <a:rect l="l" t="t" r="r" b="b"/>
              <a:pathLst>
                <a:path w="1" h="33" extrusionOk="0">
                  <a:moveTo>
                    <a:pt x="1" y="1"/>
                  </a:moveTo>
                  <a:lnTo>
                    <a:pt x="1" y="32"/>
                  </a:lnTo>
                  <a:cubicBezTo>
                    <a:pt x="1" y="22"/>
                    <a:pt x="1" y="11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3592;p73">
              <a:extLst>
                <a:ext uri="{FF2B5EF4-FFF2-40B4-BE49-F238E27FC236}">
                  <a16:creationId xmlns:a16="http://schemas.microsoft.com/office/drawing/2014/main" id="{8E9828C9-6844-44CE-B2CB-09CE2CB048A6}"/>
                </a:ext>
              </a:extLst>
            </p:cNvPr>
            <p:cNvSpPr/>
            <p:nvPr/>
          </p:nvSpPr>
          <p:spPr>
            <a:xfrm>
              <a:off x="2060278" y="1988427"/>
              <a:ext cx="0" cy="530"/>
            </a:xfrm>
            <a:custGeom>
              <a:avLst/>
              <a:gdLst/>
              <a:ahLst/>
              <a:cxnLst/>
              <a:rect l="l" t="t" r="r" b="b"/>
              <a:pathLst>
                <a:path h="39" extrusionOk="0">
                  <a:moveTo>
                    <a:pt x="0" y="0"/>
                  </a:moveTo>
                  <a:lnTo>
                    <a:pt x="0" y="39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3593;p73">
              <a:extLst>
                <a:ext uri="{FF2B5EF4-FFF2-40B4-BE49-F238E27FC236}">
                  <a16:creationId xmlns:a16="http://schemas.microsoft.com/office/drawing/2014/main" id="{2B3DBAC6-B205-4D39-B65F-CA67F3FC75FC}"/>
                </a:ext>
              </a:extLst>
            </p:cNvPr>
            <p:cNvSpPr/>
            <p:nvPr/>
          </p:nvSpPr>
          <p:spPr>
            <a:xfrm>
              <a:off x="2056137" y="1967884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0" y="1"/>
                  </a:moveTo>
                  <a:lnTo>
                    <a:pt x="11" y="8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3594;p73">
              <a:extLst>
                <a:ext uri="{FF2B5EF4-FFF2-40B4-BE49-F238E27FC236}">
                  <a16:creationId xmlns:a16="http://schemas.microsoft.com/office/drawing/2014/main" id="{46F6B668-6ADA-42F6-A34D-B1584517A0D9}"/>
                </a:ext>
              </a:extLst>
            </p:cNvPr>
            <p:cNvSpPr/>
            <p:nvPr/>
          </p:nvSpPr>
          <p:spPr>
            <a:xfrm>
              <a:off x="2055757" y="1967654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0" y="0"/>
                  </a:moveTo>
                  <a:lnTo>
                    <a:pt x="11" y="7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3595;p73">
              <a:extLst>
                <a:ext uri="{FF2B5EF4-FFF2-40B4-BE49-F238E27FC236}">
                  <a16:creationId xmlns:a16="http://schemas.microsoft.com/office/drawing/2014/main" id="{D1B8672A-8632-4A40-A57D-B3ED504D9F90}"/>
                </a:ext>
              </a:extLst>
            </p:cNvPr>
            <p:cNvSpPr/>
            <p:nvPr/>
          </p:nvSpPr>
          <p:spPr>
            <a:xfrm>
              <a:off x="2153623" y="1945930"/>
              <a:ext cx="3720" cy="6381"/>
            </a:xfrm>
            <a:custGeom>
              <a:avLst/>
              <a:gdLst/>
              <a:ahLst/>
              <a:cxnLst/>
              <a:rect l="l" t="t" r="r" b="b"/>
              <a:pathLst>
                <a:path w="274" h="470" extrusionOk="0">
                  <a:moveTo>
                    <a:pt x="15" y="0"/>
                  </a:moveTo>
                  <a:lnTo>
                    <a:pt x="11" y="14"/>
                  </a:lnTo>
                  <a:lnTo>
                    <a:pt x="8" y="28"/>
                  </a:lnTo>
                  <a:cubicBezTo>
                    <a:pt x="8" y="35"/>
                    <a:pt x="8" y="46"/>
                    <a:pt x="4" y="53"/>
                  </a:cubicBezTo>
                  <a:lnTo>
                    <a:pt x="4" y="63"/>
                  </a:lnTo>
                  <a:cubicBezTo>
                    <a:pt x="4" y="77"/>
                    <a:pt x="4" y="88"/>
                    <a:pt x="1" y="98"/>
                  </a:cubicBezTo>
                  <a:lnTo>
                    <a:pt x="1" y="109"/>
                  </a:lnTo>
                  <a:lnTo>
                    <a:pt x="1" y="134"/>
                  </a:lnTo>
                  <a:lnTo>
                    <a:pt x="1" y="144"/>
                  </a:lnTo>
                  <a:lnTo>
                    <a:pt x="1" y="165"/>
                  </a:lnTo>
                  <a:lnTo>
                    <a:pt x="1" y="176"/>
                  </a:lnTo>
                  <a:lnTo>
                    <a:pt x="1" y="193"/>
                  </a:lnTo>
                  <a:lnTo>
                    <a:pt x="1" y="200"/>
                  </a:lnTo>
                  <a:lnTo>
                    <a:pt x="1" y="221"/>
                  </a:lnTo>
                  <a:cubicBezTo>
                    <a:pt x="1" y="260"/>
                    <a:pt x="92" y="354"/>
                    <a:pt x="183" y="386"/>
                  </a:cubicBezTo>
                  <a:cubicBezTo>
                    <a:pt x="193" y="389"/>
                    <a:pt x="204" y="393"/>
                    <a:pt x="211" y="400"/>
                  </a:cubicBezTo>
                  <a:lnTo>
                    <a:pt x="218" y="403"/>
                  </a:lnTo>
                  <a:cubicBezTo>
                    <a:pt x="225" y="407"/>
                    <a:pt x="232" y="414"/>
                    <a:pt x="239" y="421"/>
                  </a:cubicBezTo>
                  <a:cubicBezTo>
                    <a:pt x="246" y="424"/>
                    <a:pt x="249" y="435"/>
                    <a:pt x="256" y="442"/>
                  </a:cubicBezTo>
                  <a:lnTo>
                    <a:pt x="260" y="445"/>
                  </a:lnTo>
                  <a:cubicBezTo>
                    <a:pt x="261" y="448"/>
                    <a:pt x="263" y="452"/>
                    <a:pt x="265" y="456"/>
                  </a:cubicBezTo>
                  <a:lnTo>
                    <a:pt x="265" y="456"/>
                  </a:lnTo>
                  <a:cubicBezTo>
                    <a:pt x="263" y="450"/>
                    <a:pt x="263" y="444"/>
                    <a:pt x="263" y="438"/>
                  </a:cubicBezTo>
                  <a:cubicBezTo>
                    <a:pt x="274" y="365"/>
                    <a:pt x="197" y="176"/>
                    <a:pt x="99" y="67"/>
                  </a:cubicBezTo>
                  <a:cubicBezTo>
                    <a:pt x="92" y="60"/>
                    <a:pt x="85" y="53"/>
                    <a:pt x="78" y="46"/>
                  </a:cubicBezTo>
                  <a:lnTo>
                    <a:pt x="71" y="39"/>
                  </a:lnTo>
                  <a:cubicBezTo>
                    <a:pt x="64" y="35"/>
                    <a:pt x="57" y="28"/>
                    <a:pt x="53" y="25"/>
                  </a:cubicBezTo>
                  <a:cubicBezTo>
                    <a:pt x="46" y="18"/>
                    <a:pt x="39" y="14"/>
                    <a:pt x="36" y="11"/>
                  </a:cubicBezTo>
                  <a:lnTo>
                    <a:pt x="29" y="7"/>
                  </a:lnTo>
                  <a:cubicBezTo>
                    <a:pt x="25" y="4"/>
                    <a:pt x="18" y="4"/>
                    <a:pt x="15" y="0"/>
                  </a:cubicBezTo>
                  <a:close/>
                  <a:moveTo>
                    <a:pt x="265" y="456"/>
                  </a:moveTo>
                  <a:cubicBezTo>
                    <a:pt x="266" y="461"/>
                    <a:pt x="267" y="465"/>
                    <a:pt x="270" y="470"/>
                  </a:cubicBezTo>
                  <a:cubicBezTo>
                    <a:pt x="268" y="466"/>
                    <a:pt x="266" y="461"/>
                    <a:pt x="265" y="456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3596;p73">
              <a:extLst>
                <a:ext uri="{FF2B5EF4-FFF2-40B4-BE49-F238E27FC236}">
                  <a16:creationId xmlns:a16="http://schemas.microsoft.com/office/drawing/2014/main" id="{A3888025-4943-4427-9056-116A29981022}"/>
                </a:ext>
              </a:extLst>
            </p:cNvPr>
            <p:cNvSpPr/>
            <p:nvPr/>
          </p:nvSpPr>
          <p:spPr>
            <a:xfrm>
              <a:off x="2113366" y="1953723"/>
              <a:ext cx="52776" cy="75260"/>
            </a:xfrm>
            <a:custGeom>
              <a:avLst/>
              <a:gdLst/>
              <a:ahLst/>
              <a:cxnLst/>
              <a:rect l="l" t="t" r="r" b="b"/>
              <a:pathLst>
                <a:path w="3887" h="5543" extrusionOk="0">
                  <a:moveTo>
                    <a:pt x="3239" y="1"/>
                  </a:moveTo>
                  <a:cubicBezTo>
                    <a:pt x="3239" y="22"/>
                    <a:pt x="3235" y="46"/>
                    <a:pt x="3235" y="64"/>
                  </a:cubicBezTo>
                  <a:lnTo>
                    <a:pt x="3235" y="67"/>
                  </a:lnTo>
                  <a:cubicBezTo>
                    <a:pt x="3232" y="88"/>
                    <a:pt x="3228" y="109"/>
                    <a:pt x="3225" y="130"/>
                  </a:cubicBezTo>
                  <a:cubicBezTo>
                    <a:pt x="3221" y="158"/>
                    <a:pt x="3218" y="183"/>
                    <a:pt x="3214" y="211"/>
                  </a:cubicBezTo>
                  <a:cubicBezTo>
                    <a:pt x="3200" y="347"/>
                    <a:pt x="3057" y="379"/>
                    <a:pt x="2962" y="400"/>
                  </a:cubicBezTo>
                  <a:cubicBezTo>
                    <a:pt x="2931" y="403"/>
                    <a:pt x="2903" y="410"/>
                    <a:pt x="2875" y="424"/>
                  </a:cubicBezTo>
                  <a:cubicBezTo>
                    <a:pt x="2812" y="508"/>
                    <a:pt x="2574" y="893"/>
                    <a:pt x="2567" y="970"/>
                  </a:cubicBezTo>
                  <a:cubicBezTo>
                    <a:pt x="2584" y="1068"/>
                    <a:pt x="2521" y="1348"/>
                    <a:pt x="2399" y="1397"/>
                  </a:cubicBezTo>
                  <a:cubicBezTo>
                    <a:pt x="2388" y="1401"/>
                    <a:pt x="2371" y="1425"/>
                    <a:pt x="2374" y="1590"/>
                  </a:cubicBezTo>
                  <a:lnTo>
                    <a:pt x="2374" y="1629"/>
                  </a:lnTo>
                  <a:cubicBezTo>
                    <a:pt x="2374" y="1695"/>
                    <a:pt x="2315" y="1744"/>
                    <a:pt x="2241" y="1804"/>
                  </a:cubicBezTo>
                  <a:cubicBezTo>
                    <a:pt x="2188" y="1846"/>
                    <a:pt x="2115" y="1909"/>
                    <a:pt x="2115" y="1951"/>
                  </a:cubicBezTo>
                  <a:cubicBezTo>
                    <a:pt x="2115" y="2059"/>
                    <a:pt x="1975" y="2329"/>
                    <a:pt x="1751" y="2731"/>
                  </a:cubicBezTo>
                  <a:lnTo>
                    <a:pt x="1702" y="2819"/>
                  </a:lnTo>
                  <a:cubicBezTo>
                    <a:pt x="1688" y="2847"/>
                    <a:pt x="1670" y="2875"/>
                    <a:pt x="1656" y="2903"/>
                  </a:cubicBezTo>
                  <a:cubicBezTo>
                    <a:pt x="1578" y="3057"/>
                    <a:pt x="1527" y="3153"/>
                    <a:pt x="1454" y="3153"/>
                  </a:cubicBezTo>
                  <a:cubicBezTo>
                    <a:pt x="1449" y="3153"/>
                    <a:pt x="1444" y="3152"/>
                    <a:pt x="1439" y="3151"/>
                  </a:cubicBezTo>
                  <a:cubicBezTo>
                    <a:pt x="1394" y="3144"/>
                    <a:pt x="1366" y="3109"/>
                    <a:pt x="1352" y="3046"/>
                  </a:cubicBezTo>
                  <a:cubicBezTo>
                    <a:pt x="1334" y="2962"/>
                    <a:pt x="1236" y="2854"/>
                    <a:pt x="1142" y="2815"/>
                  </a:cubicBezTo>
                  <a:cubicBezTo>
                    <a:pt x="1129" y="2808"/>
                    <a:pt x="1114" y="2804"/>
                    <a:pt x="1100" y="2804"/>
                  </a:cubicBezTo>
                  <a:cubicBezTo>
                    <a:pt x="1088" y="2804"/>
                    <a:pt x="1076" y="2807"/>
                    <a:pt x="1065" y="2812"/>
                  </a:cubicBezTo>
                  <a:cubicBezTo>
                    <a:pt x="1006" y="2851"/>
                    <a:pt x="936" y="2872"/>
                    <a:pt x="864" y="2872"/>
                  </a:cubicBezTo>
                  <a:cubicBezTo>
                    <a:pt x="859" y="2872"/>
                    <a:pt x="853" y="2872"/>
                    <a:pt x="848" y="2871"/>
                  </a:cubicBezTo>
                  <a:lnTo>
                    <a:pt x="785" y="2871"/>
                  </a:lnTo>
                  <a:cubicBezTo>
                    <a:pt x="774" y="2870"/>
                    <a:pt x="764" y="2869"/>
                    <a:pt x="753" y="2869"/>
                  </a:cubicBezTo>
                  <a:cubicBezTo>
                    <a:pt x="743" y="2869"/>
                    <a:pt x="732" y="2870"/>
                    <a:pt x="722" y="2871"/>
                  </a:cubicBezTo>
                  <a:cubicBezTo>
                    <a:pt x="666" y="2906"/>
                    <a:pt x="386" y="3179"/>
                    <a:pt x="137" y="3438"/>
                  </a:cubicBezTo>
                  <a:lnTo>
                    <a:pt x="137" y="3452"/>
                  </a:lnTo>
                  <a:lnTo>
                    <a:pt x="137" y="3459"/>
                  </a:lnTo>
                  <a:lnTo>
                    <a:pt x="137" y="3470"/>
                  </a:lnTo>
                  <a:lnTo>
                    <a:pt x="137" y="3477"/>
                  </a:lnTo>
                  <a:lnTo>
                    <a:pt x="133" y="3491"/>
                  </a:lnTo>
                  <a:lnTo>
                    <a:pt x="133" y="3501"/>
                  </a:lnTo>
                  <a:lnTo>
                    <a:pt x="130" y="3515"/>
                  </a:lnTo>
                  <a:lnTo>
                    <a:pt x="126" y="3529"/>
                  </a:lnTo>
                  <a:lnTo>
                    <a:pt x="123" y="3543"/>
                  </a:lnTo>
                  <a:lnTo>
                    <a:pt x="119" y="3557"/>
                  </a:lnTo>
                  <a:lnTo>
                    <a:pt x="116" y="3575"/>
                  </a:lnTo>
                  <a:lnTo>
                    <a:pt x="112" y="3589"/>
                  </a:lnTo>
                  <a:lnTo>
                    <a:pt x="109" y="3606"/>
                  </a:lnTo>
                  <a:lnTo>
                    <a:pt x="105" y="3624"/>
                  </a:lnTo>
                  <a:lnTo>
                    <a:pt x="98" y="3645"/>
                  </a:lnTo>
                  <a:lnTo>
                    <a:pt x="95" y="3659"/>
                  </a:lnTo>
                  <a:lnTo>
                    <a:pt x="91" y="3680"/>
                  </a:lnTo>
                  <a:lnTo>
                    <a:pt x="84" y="3701"/>
                  </a:lnTo>
                  <a:lnTo>
                    <a:pt x="81" y="3722"/>
                  </a:lnTo>
                  <a:lnTo>
                    <a:pt x="74" y="3740"/>
                  </a:lnTo>
                  <a:lnTo>
                    <a:pt x="67" y="3764"/>
                  </a:lnTo>
                  <a:lnTo>
                    <a:pt x="63" y="3782"/>
                  </a:lnTo>
                  <a:lnTo>
                    <a:pt x="53" y="3810"/>
                  </a:lnTo>
                  <a:lnTo>
                    <a:pt x="49" y="3827"/>
                  </a:lnTo>
                  <a:lnTo>
                    <a:pt x="39" y="3855"/>
                  </a:lnTo>
                  <a:lnTo>
                    <a:pt x="35" y="3873"/>
                  </a:lnTo>
                  <a:lnTo>
                    <a:pt x="25" y="3904"/>
                  </a:lnTo>
                  <a:lnTo>
                    <a:pt x="18" y="3918"/>
                  </a:lnTo>
                  <a:lnTo>
                    <a:pt x="7" y="3953"/>
                  </a:lnTo>
                  <a:lnTo>
                    <a:pt x="0" y="3967"/>
                  </a:lnTo>
                  <a:lnTo>
                    <a:pt x="0" y="3971"/>
                  </a:lnTo>
                  <a:cubicBezTo>
                    <a:pt x="53" y="4030"/>
                    <a:pt x="102" y="4093"/>
                    <a:pt x="140" y="4160"/>
                  </a:cubicBezTo>
                  <a:cubicBezTo>
                    <a:pt x="161" y="4191"/>
                    <a:pt x="182" y="4226"/>
                    <a:pt x="207" y="4258"/>
                  </a:cubicBezTo>
                  <a:cubicBezTo>
                    <a:pt x="240" y="4305"/>
                    <a:pt x="285" y="4319"/>
                    <a:pt x="346" y="4319"/>
                  </a:cubicBezTo>
                  <a:cubicBezTo>
                    <a:pt x="371" y="4319"/>
                    <a:pt x="398" y="4317"/>
                    <a:pt x="428" y="4314"/>
                  </a:cubicBezTo>
                  <a:cubicBezTo>
                    <a:pt x="449" y="4309"/>
                    <a:pt x="470" y="4306"/>
                    <a:pt x="491" y="4306"/>
                  </a:cubicBezTo>
                  <a:cubicBezTo>
                    <a:pt x="529" y="4306"/>
                    <a:pt x="566" y="4314"/>
                    <a:pt x="603" y="4328"/>
                  </a:cubicBezTo>
                  <a:cubicBezTo>
                    <a:pt x="729" y="4394"/>
                    <a:pt x="827" y="4814"/>
                    <a:pt x="788" y="4940"/>
                  </a:cubicBezTo>
                  <a:cubicBezTo>
                    <a:pt x="781" y="4965"/>
                    <a:pt x="767" y="4996"/>
                    <a:pt x="753" y="5031"/>
                  </a:cubicBezTo>
                  <a:cubicBezTo>
                    <a:pt x="722" y="5115"/>
                    <a:pt x="666" y="5255"/>
                    <a:pt x="673" y="5339"/>
                  </a:cubicBezTo>
                  <a:lnTo>
                    <a:pt x="1373" y="5339"/>
                  </a:lnTo>
                  <a:lnTo>
                    <a:pt x="1597" y="5273"/>
                  </a:lnTo>
                  <a:lnTo>
                    <a:pt x="1607" y="5276"/>
                  </a:lnTo>
                  <a:lnTo>
                    <a:pt x="1625" y="5276"/>
                  </a:lnTo>
                  <a:cubicBezTo>
                    <a:pt x="1677" y="5280"/>
                    <a:pt x="2069" y="5301"/>
                    <a:pt x="2427" y="5311"/>
                  </a:cubicBezTo>
                  <a:cubicBezTo>
                    <a:pt x="2610" y="5317"/>
                    <a:pt x="2740" y="5319"/>
                    <a:pt x="2833" y="5319"/>
                  </a:cubicBezTo>
                  <a:cubicBezTo>
                    <a:pt x="2959" y="5319"/>
                    <a:pt x="3015" y="5315"/>
                    <a:pt x="3039" y="5311"/>
                  </a:cubicBezTo>
                  <a:lnTo>
                    <a:pt x="3050" y="5311"/>
                  </a:lnTo>
                  <a:cubicBezTo>
                    <a:pt x="3060" y="5311"/>
                    <a:pt x="3074" y="5308"/>
                    <a:pt x="3085" y="5308"/>
                  </a:cubicBezTo>
                  <a:lnTo>
                    <a:pt x="3120" y="5308"/>
                  </a:lnTo>
                  <a:lnTo>
                    <a:pt x="3151" y="5311"/>
                  </a:lnTo>
                  <a:lnTo>
                    <a:pt x="3158" y="5311"/>
                  </a:lnTo>
                  <a:cubicBezTo>
                    <a:pt x="3225" y="5325"/>
                    <a:pt x="3288" y="5343"/>
                    <a:pt x="3351" y="5364"/>
                  </a:cubicBezTo>
                  <a:lnTo>
                    <a:pt x="3403" y="5381"/>
                  </a:lnTo>
                  <a:lnTo>
                    <a:pt x="3407" y="5381"/>
                  </a:lnTo>
                  <a:lnTo>
                    <a:pt x="3452" y="5399"/>
                  </a:lnTo>
                  <a:lnTo>
                    <a:pt x="3459" y="5402"/>
                  </a:lnTo>
                  <a:lnTo>
                    <a:pt x="3505" y="5420"/>
                  </a:lnTo>
                  <a:lnTo>
                    <a:pt x="3512" y="5423"/>
                  </a:lnTo>
                  <a:lnTo>
                    <a:pt x="3557" y="5441"/>
                  </a:lnTo>
                  <a:lnTo>
                    <a:pt x="3564" y="5444"/>
                  </a:lnTo>
                  <a:lnTo>
                    <a:pt x="3606" y="5462"/>
                  </a:lnTo>
                  <a:lnTo>
                    <a:pt x="3617" y="5465"/>
                  </a:lnTo>
                  <a:lnTo>
                    <a:pt x="3652" y="5483"/>
                  </a:lnTo>
                  <a:lnTo>
                    <a:pt x="3662" y="5486"/>
                  </a:lnTo>
                  <a:lnTo>
                    <a:pt x="3697" y="5504"/>
                  </a:lnTo>
                  <a:lnTo>
                    <a:pt x="3708" y="5507"/>
                  </a:lnTo>
                  <a:lnTo>
                    <a:pt x="3743" y="5525"/>
                  </a:lnTo>
                  <a:lnTo>
                    <a:pt x="3746" y="5525"/>
                  </a:lnTo>
                  <a:lnTo>
                    <a:pt x="3785" y="5542"/>
                  </a:lnTo>
                  <a:cubicBezTo>
                    <a:pt x="3802" y="5416"/>
                    <a:pt x="3837" y="5290"/>
                    <a:pt x="3886" y="5175"/>
                  </a:cubicBezTo>
                  <a:lnTo>
                    <a:pt x="3883" y="5171"/>
                  </a:lnTo>
                  <a:cubicBezTo>
                    <a:pt x="3876" y="5168"/>
                    <a:pt x="3869" y="5161"/>
                    <a:pt x="3865" y="5157"/>
                  </a:cubicBezTo>
                  <a:lnTo>
                    <a:pt x="3858" y="5150"/>
                  </a:lnTo>
                  <a:cubicBezTo>
                    <a:pt x="3855" y="5147"/>
                    <a:pt x="3848" y="5140"/>
                    <a:pt x="3841" y="5133"/>
                  </a:cubicBezTo>
                  <a:lnTo>
                    <a:pt x="3837" y="5126"/>
                  </a:lnTo>
                  <a:cubicBezTo>
                    <a:pt x="3834" y="5122"/>
                    <a:pt x="3830" y="5115"/>
                    <a:pt x="3827" y="5108"/>
                  </a:cubicBezTo>
                  <a:lnTo>
                    <a:pt x="3823" y="5101"/>
                  </a:lnTo>
                  <a:cubicBezTo>
                    <a:pt x="3820" y="5094"/>
                    <a:pt x="3816" y="5087"/>
                    <a:pt x="3816" y="5080"/>
                  </a:cubicBezTo>
                  <a:cubicBezTo>
                    <a:pt x="3806" y="5049"/>
                    <a:pt x="3708" y="4965"/>
                    <a:pt x="3652" y="4916"/>
                  </a:cubicBezTo>
                  <a:cubicBezTo>
                    <a:pt x="3589" y="4867"/>
                    <a:pt x="3529" y="4811"/>
                    <a:pt x="3477" y="4748"/>
                  </a:cubicBezTo>
                  <a:cubicBezTo>
                    <a:pt x="3428" y="4688"/>
                    <a:pt x="3386" y="4625"/>
                    <a:pt x="3347" y="4555"/>
                  </a:cubicBezTo>
                  <a:lnTo>
                    <a:pt x="3340" y="4538"/>
                  </a:lnTo>
                  <a:lnTo>
                    <a:pt x="3340" y="4520"/>
                  </a:lnTo>
                  <a:cubicBezTo>
                    <a:pt x="3351" y="4419"/>
                    <a:pt x="3326" y="4321"/>
                    <a:pt x="3270" y="4240"/>
                  </a:cubicBezTo>
                  <a:cubicBezTo>
                    <a:pt x="3155" y="4086"/>
                    <a:pt x="3099" y="3974"/>
                    <a:pt x="3099" y="3764"/>
                  </a:cubicBezTo>
                  <a:cubicBezTo>
                    <a:pt x="3095" y="3669"/>
                    <a:pt x="3081" y="3578"/>
                    <a:pt x="3057" y="3491"/>
                  </a:cubicBezTo>
                  <a:cubicBezTo>
                    <a:pt x="3039" y="3435"/>
                    <a:pt x="3029" y="3375"/>
                    <a:pt x="3025" y="3316"/>
                  </a:cubicBezTo>
                  <a:cubicBezTo>
                    <a:pt x="3025" y="3242"/>
                    <a:pt x="3074" y="3158"/>
                    <a:pt x="3141" y="3053"/>
                  </a:cubicBezTo>
                  <a:cubicBezTo>
                    <a:pt x="3204" y="2959"/>
                    <a:pt x="3256" y="2854"/>
                    <a:pt x="3295" y="2749"/>
                  </a:cubicBezTo>
                  <a:cubicBezTo>
                    <a:pt x="3298" y="2731"/>
                    <a:pt x="3305" y="2714"/>
                    <a:pt x="3312" y="2696"/>
                  </a:cubicBezTo>
                  <a:cubicBezTo>
                    <a:pt x="3316" y="2693"/>
                    <a:pt x="3319" y="2686"/>
                    <a:pt x="3323" y="2682"/>
                  </a:cubicBezTo>
                  <a:cubicBezTo>
                    <a:pt x="3326" y="2675"/>
                    <a:pt x="3333" y="2661"/>
                    <a:pt x="3340" y="2651"/>
                  </a:cubicBezTo>
                  <a:cubicBezTo>
                    <a:pt x="3347" y="2640"/>
                    <a:pt x="3347" y="2637"/>
                    <a:pt x="3351" y="2630"/>
                  </a:cubicBezTo>
                  <a:cubicBezTo>
                    <a:pt x="3354" y="2626"/>
                    <a:pt x="3361" y="2612"/>
                    <a:pt x="3368" y="2605"/>
                  </a:cubicBezTo>
                  <a:lnTo>
                    <a:pt x="3386" y="2584"/>
                  </a:lnTo>
                  <a:cubicBezTo>
                    <a:pt x="3389" y="2577"/>
                    <a:pt x="3396" y="2570"/>
                    <a:pt x="3403" y="2563"/>
                  </a:cubicBezTo>
                  <a:lnTo>
                    <a:pt x="3421" y="2542"/>
                  </a:lnTo>
                  <a:lnTo>
                    <a:pt x="3438" y="2521"/>
                  </a:lnTo>
                  <a:lnTo>
                    <a:pt x="3456" y="2504"/>
                  </a:lnTo>
                  <a:lnTo>
                    <a:pt x="3477" y="2483"/>
                  </a:lnTo>
                  <a:lnTo>
                    <a:pt x="3498" y="2465"/>
                  </a:lnTo>
                  <a:lnTo>
                    <a:pt x="3519" y="2444"/>
                  </a:lnTo>
                  <a:lnTo>
                    <a:pt x="3536" y="2427"/>
                  </a:lnTo>
                  <a:lnTo>
                    <a:pt x="3550" y="2416"/>
                  </a:lnTo>
                  <a:cubicBezTo>
                    <a:pt x="3491" y="2297"/>
                    <a:pt x="3442" y="2175"/>
                    <a:pt x="3407" y="2052"/>
                  </a:cubicBezTo>
                  <a:cubicBezTo>
                    <a:pt x="3403" y="2035"/>
                    <a:pt x="3396" y="2021"/>
                    <a:pt x="3389" y="2007"/>
                  </a:cubicBezTo>
                  <a:cubicBezTo>
                    <a:pt x="3389" y="2003"/>
                    <a:pt x="3386" y="1996"/>
                    <a:pt x="3382" y="1993"/>
                  </a:cubicBezTo>
                  <a:cubicBezTo>
                    <a:pt x="3382" y="1989"/>
                    <a:pt x="3375" y="1975"/>
                    <a:pt x="3368" y="1968"/>
                  </a:cubicBezTo>
                  <a:cubicBezTo>
                    <a:pt x="3340" y="1923"/>
                    <a:pt x="3302" y="1881"/>
                    <a:pt x="3260" y="1846"/>
                  </a:cubicBezTo>
                  <a:cubicBezTo>
                    <a:pt x="3242" y="1832"/>
                    <a:pt x="3225" y="1818"/>
                    <a:pt x="3204" y="1800"/>
                  </a:cubicBezTo>
                  <a:lnTo>
                    <a:pt x="3162" y="1769"/>
                  </a:lnTo>
                  <a:cubicBezTo>
                    <a:pt x="3102" y="1723"/>
                    <a:pt x="3039" y="1674"/>
                    <a:pt x="2973" y="1611"/>
                  </a:cubicBezTo>
                  <a:cubicBezTo>
                    <a:pt x="2777" y="1432"/>
                    <a:pt x="2801" y="1296"/>
                    <a:pt x="2815" y="1215"/>
                  </a:cubicBezTo>
                  <a:cubicBezTo>
                    <a:pt x="2819" y="1201"/>
                    <a:pt x="2822" y="1187"/>
                    <a:pt x="2822" y="1177"/>
                  </a:cubicBezTo>
                  <a:cubicBezTo>
                    <a:pt x="2822" y="1145"/>
                    <a:pt x="2836" y="1117"/>
                    <a:pt x="2857" y="1100"/>
                  </a:cubicBezTo>
                  <a:cubicBezTo>
                    <a:pt x="2909" y="1050"/>
                    <a:pt x="3035" y="1036"/>
                    <a:pt x="3169" y="1036"/>
                  </a:cubicBezTo>
                  <a:cubicBezTo>
                    <a:pt x="3234" y="1036"/>
                    <a:pt x="3301" y="1039"/>
                    <a:pt x="3361" y="1044"/>
                  </a:cubicBezTo>
                  <a:cubicBezTo>
                    <a:pt x="3386" y="1047"/>
                    <a:pt x="3409" y="1049"/>
                    <a:pt x="3433" y="1049"/>
                  </a:cubicBezTo>
                  <a:cubicBezTo>
                    <a:pt x="3456" y="1049"/>
                    <a:pt x="3479" y="1047"/>
                    <a:pt x="3501" y="1044"/>
                  </a:cubicBezTo>
                  <a:cubicBezTo>
                    <a:pt x="3396" y="914"/>
                    <a:pt x="3277" y="575"/>
                    <a:pt x="3291" y="347"/>
                  </a:cubicBezTo>
                  <a:cubicBezTo>
                    <a:pt x="3298" y="249"/>
                    <a:pt x="3284" y="155"/>
                    <a:pt x="3253" y="64"/>
                  </a:cubicBezTo>
                  <a:cubicBezTo>
                    <a:pt x="3249" y="43"/>
                    <a:pt x="3246" y="25"/>
                    <a:pt x="3239" y="8"/>
                  </a:cubicBezTo>
                  <a:lnTo>
                    <a:pt x="3239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3597;p73">
              <a:extLst>
                <a:ext uri="{FF2B5EF4-FFF2-40B4-BE49-F238E27FC236}">
                  <a16:creationId xmlns:a16="http://schemas.microsoft.com/office/drawing/2014/main" id="{8776C6C1-131B-4769-98D7-57CB7D8ABECE}"/>
                </a:ext>
              </a:extLst>
            </p:cNvPr>
            <p:cNvSpPr/>
            <p:nvPr/>
          </p:nvSpPr>
          <p:spPr>
            <a:xfrm>
              <a:off x="2165368" y="2023172"/>
              <a:ext cx="149" cy="244"/>
            </a:xfrm>
            <a:custGeom>
              <a:avLst/>
              <a:gdLst/>
              <a:ahLst/>
              <a:cxnLst/>
              <a:rect l="l" t="t" r="r" b="b"/>
              <a:pathLst>
                <a:path w="11" h="18" extrusionOk="0">
                  <a:moveTo>
                    <a:pt x="11" y="18"/>
                  </a:moveTo>
                  <a:cubicBezTo>
                    <a:pt x="7" y="11"/>
                    <a:pt x="4" y="7"/>
                    <a:pt x="0" y="0"/>
                  </a:cubicBezTo>
                  <a:cubicBezTo>
                    <a:pt x="4" y="7"/>
                    <a:pt x="7" y="11"/>
                    <a:pt x="11" y="18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3598;p73">
              <a:extLst>
                <a:ext uri="{FF2B5EF4-FFF2-40B4-BE49-F238E27FC236}">
                  <a16:creationId xmlns:a16="http://schemas.microsoft.com/office/drawing/2014/main" id="{D7570891-9DE7-4006-B476-17DCE026A695}"/>
                </a:ext>
              </a:extLst>
            </p:cNvPr>
            <p:cNvSpPr/>
            <p:nvPr/>
          </p:nvSpPr>
          <p:spPr>
            <a:xfrm>
              <a:off x="2165178" y="2022792"/>
              <a:ext cx="149" cy="339"/>
            </a:xfrm>
            <a:custGeom>
              <a:avLst/>
              <a:gdLst/>
              <a:ahLst/>
              <a:cxnLst/>
              <a:rect l="l" t="t" r="r" b="b"/>
              <a:pathLst>
                <a:path w="11" h="25" extrusionOk="0">
                  <a:moveTo>
                    <a:pt x="11" y="25"/>
                  </a:moveTo>
                  <a:cubicBezTo>
                    <a:pt x="4" y="14"/>
                    <a:pt x="4" y="7"/>
                    <a:pt x="0" y="0"/>
                  </a:cubicBezTo>
                  <a:cubicBezTo>
                    <a:pt x="4" y="7"/>
                    <a:pt x="4" y="14"/>
                    <a:pt x="11" y="25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3599;p73">
              <a:extLst>
                <a:ext uri="{FF2B5EF4-FFF2-40B4-BE49-F238E27FC236}">
                  <a16:creationId xmlns:a16="http://schemas.microsoft.com/office/drawing/2014/main" id="{E8EE5FD1-5CBF-4CEE-9E10-049CE4C556D5}"/>
                </a:ext>
              </a:extLst>
            </p:cNvPr>
            <p:cNvSpPr/>
            <p:nvPr/>
          </p:nvSpPr>
          <p:spPr>
            <a:xfrm>
              <a:off x="2159136" y="1988902"/>
              <a:ext cx="204" cy="299"/>
            </a:xfrm>
            <a:custGeom>
              <a:avLst/>
              <a:gdLst/>
              <a:ahLst/>
              <a:cxnLst/>
              <a:rect l="l" t="t" r="r" b="b"/>
              <a:pathLst>
                <a:path w="15" h="22" extrusionOk="0">
                  <a:moveTo>
                    <a:pt x="1" y="21"/>
                  </a:moveTo>
                  <a:lnTo>
                    <a:pt x="15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3600;p73">
              <a:extLst>
                <a:ext uri="{FF2B5EF4-FFF2-40B4-BE49-F238E27FC236}">
                  <a16:creationId xmlns:a16="http://schemas.microsoft.com/office/drawing/2014/main" id="{DFE875AA-93D0-4B23-BB62-DD05894A6002}"/>
                </a:ext>
              </a:extLst>
            </p:cNvPr>
            <p:cNvSpPr/>
            <p:nvPr/>
          </p:nvSpPr>
          <p:spPr>
            <a:xfrm>
              <a:off x="2158715" y="1989568"/>
              <a:ext cx="204" cy="244"/>
            </a:xfrm>
            <a:custGeom>
              <a:avLst/>
              <a:gdLst/>
              <a:ahLst/>
              <a:cxnLst/>
              <a:rect l="l" t="t" r="r" b="b"/>
              <a:pathLst>
                <a:path w="15" h="18" extrusionOk="0">
                  <a:moveTo>
                    <a:pt x="0" y="18"/>
                  </a:moveTo>
                  <a:cubicBezTo>
                    <a:pt x="4" y="11"/>
                    <a:pt x="11" y="4"/>
                    <a:pt x="14" y="0"/>
                  </a:cubicBezTo>
                  <a:cubicBezTo>
                    <a:pt x="11" y="4"/>
                    <a:pt x="4" y="11"/>
                    <a:pt x="0" y="18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3601;p73">
              <a:extLst>
                <a:ext uri="{FF2B5EF4-FFF2-40B4-BE49-F238E27FC236}">
                  <a16:creationId xmlns:a16="http://schemas.microsoft.com/office/drawing/2014/main" id="{C81B5A17-3028-49EC-ABCF-6CD9849B2978}"/>
                </a:ext>
              </a:extLst>
            </p:cNvPr>
            <p:cNvSpPr/>
            <p:nvPr/>
          </p:nvSpPr>
          <p:spPr>
            <a:xfrm>
              <a:off x="2158375" y="1990179"/>
              <a:ext cx="109" cy="258"/>
            </a:xfrm>
            <a:custGeom>
              <a:avLst/>
              <a:gdLst/>
              <a:ahLst/>
              <a:cxnLst/>
              <a:rect l="l" t="t" r="r" b="b"/>
              <a:pathLst>
                <a:path w="8" h="19" extrusionOk="0">
                  <a:moveTo>
                    <a:pt x="1" y="18"/>
                  </a:moveTo>
                  <a:cubicBezTo>
                    <a:pt x="4" y="15"/>
                    <a:pt x="8" y="8"/>
                    <a:pt x="8" y="1"/>
                  </a:cubicBezTo>
                  <a:cubicBezTo>
                    <a:pt x="8" y="8"/>
                    <a:pt x="4" y="15"/>
                    <a:pt x="1" y="18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3602;p73">
              <a:extLst>
                <a:ext uri="{FF2B5EF4-FFF2-40B4-BE49-F238E27FC236}">
                  <a16:creationId xmlns:a16="http://schemas.microsoft.com/office/drawing/2014/main" id="{0B997EA0-D234-4B65-BB46-7E98BDD3E580}"/>
                </a:ext>
              </a:extLst>
            </p:cNvPr>
            <p:cNvSpPr/>
            <p:nvPr/>
          </p:nvSpPr>
          <p:spPr>
            <a:xfrm>
              <a:off x="2159611" y="1988332"/>
              <a:ext cx="204" cy="299"/>
            </a:xfrm>
            <a:custGeom>
              <a:avLst/>
              <a:gdLst/>
              <a:ahLst/>
              <a:cxnLst/>
              <a:rect l="l" t="t" r="r" b="b"/>
              <a:pathLst>
                <a:path w="15" h="22" extrusionOk="0">
                  <a:moveTo>
                    <a:pt x="1" y="21"/>
                  </a:moveTo>
                  <a:lnTo>
                    <a:pt x="15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3603;p73">
              <a:extLst>
                <a:ext uri="{FF2B5EF4-FFF2-40B4-BE49-F238E27FC236}">
                  <a16:creationId xmlns:a16="http://schemas.microsoft.com/office/drawing/2014/main" id="{08029464-9DD6-41F3-85D6-5853DD7ADDE7}"/>
                </a:ext>
              </a:extLst>
            </p:cNvPr>
            <p:cNvSpPr/>
            <p:nvPr/>
          </p:nvSpPr>
          <p:spPr>
            <a:xfrm>
              <a:off x="2161132" y="1986757"/>
              <a:ext cx="258" cy="258"/>
            </a:xfrm>
            <a:custGeom>
              <a:avLst/>
              <a:gdLst/>
              <a:ahLst/>
              <a:cxnLst/>
              <a:rect l="l" t="t" r="r" b="b"/>
              <a:pathLst>
                <a:path w="19" h="19" extrusionOk="0">
                  <a:moveTo>
                    <a:pt x="1" y="18"/>
                  </a:moveTo>
                  <a:lnTo>
                    <a:pt x="18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3604;p73">
              <a:extLst>
                <a:ext uri="{FF2B5EF4-FFF2-40B4-BE49-F238E27FC236}">
                  <a16:creationId xmlns:a16="http://schemas.microsoft.com/office/drawing/2014/main" id="{252AE2CA-C50E-4F5B-AEB5-BD87E34EDCE5}"/>
                </a:ext>
              </a:extLst>
            </p:cNvPr>
            <p:cNvSpPr/>
            <p:nvPr/>
          </p:nvSpPr>
          <p:spPr>
            <a:xfrm>
              <a:off x="2160086" y="1987803"/>
              <a:ext cx="258" cy="258"/>
            </a:xfrm>
            <a:custGeom>
              <a:avLst/>
              <a:gdLst/>
              <a:ahLst/>
              <a:cxnLst/>
              <a:rect l="l" t="t" r="r" b="b"/>
              <a:pathLst>
                <a:path w="19" h="19" extrusionOk="0">
                  <a:moveTo>
                    <a:pt x="1" y="18"/>
                  </a:moveTo>
                  <a:lnTo>
                    <a:pt x="18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3605;p73">
              <a:extLst>
                <a:ext uri="{FF2B5EF4-FFF2-40B4-BE49-F238E27FC236}">
                  <a16:creationId xmlns:a16="http://schemas.microsoft.com/office/drawing/2014/main" id="{AAF22629-8385-4B20-BF2E-9B21E892C64D}"/>
                </a:ext>
              </a:extLst>
            </p:cNvPr>
            <p:cNvSpPr/>
            <p:nvPr/>
          </p:nvSpPr>
          <p:spPr>
            <a:xfrm>
              <a:off x="2165884" y="2023837"/>
              <a:ext cx="258" cy="204"/>
            </a:xfrm>
            <a:custGeom>
              <a:avLst/>
              <a:gdLst/>
              <a:ahLst/>
              <a:cxnLst/>
              <a:rect l="l" t="t" r="r" b="b"/>
              <a:pathLst>
                <a:path w="19" h="15" extrusionOk="0">
                  <a:moveTo>
                    <a:pt x="18" y="14"/>
                  </a:moveTo>
                  <a:cubicBezTo>
                    <a:pt x="11" y="11"/>
                    <a:pt x="4" y="4"/>
                    <a:pt x="1" y="0"/>
                  </a:cubicBezTo>
                  <a:cubicBezTo>
                    <a:pt x="4" y="4"/>
                    <a:pt x="11" y="11"/>
                    <a:pt x="18" y="14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3606;p73">
              <a:extLst>
                <a:ext uri="{FF2B5EF4-FFF2-40B4-BE49-F238E27FC236}">
                  <a16:creationId xmlns:a16="http://schemas.microsoft.com/office/drawing/2014/main" id="{C25FA2AA-DF7E-4852-9AF7-74F2A0283575}"/>
                </a:ext>
              </a:extLst>
            </p:cNvPr>
            <p:cNvSpPr/>
            <p:nvPr/>
          </p:nvSpPr>
          <p:spPr>
            <a:xfrm>
              <a:off x="2160616" y="1987287"/>
              <a:ext cx="244" cy="244"/>
            </a:xfrm>
            <a:custGeom>
              <a:avLst/>
              <a:gdLst/>
              <a:ahLst/>
              <a:cxnLst/>
              <a:rect l="l" t="t" r="r" b="b"/>
              <a:pathLst>
                <a:path w="18" h="18" extrusionOk="0">
                  <a:moveTo>
                    <a:pt x="0" y="18"/>
                  </a:moveTo>
                  <a:lnTo>
                    <a:pt x="18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3607;p73">
              <a:extLst>
                <a:ext uri="{FF2B5EF4-FFF2-40B4-BE49-F238E27FC236}">
                  <a16:creationId xmlns:a16="http://schemas.microsoft.com/office/drawing/2014/main" id="{4691B8BC-B56B-40DE-9BEB-3B2E42C443E3}"/>
                </a:ext>
              </a:extLst>
            </p:cNvPr>
            <p:cNvSpPr/>
            <p:nvPr/>
          </p:nvSpPr>
          <p:spPr>
            <a:xfrm>
              <a:off x="2165558" y="2023457"/>
              <a:ext cx="244" cy="299"/>
            </a:xfrm>
            <a:custGeom>
              <a:avLst/>
              <a:gdLst/>
              <a:ahLst/>
              <a:cxnLst/>
              <a:rect l="l" t="t" r="r" b="b"/>
              <a:pathLst>
                <a:path w="18" h="22" extrusionOk="0">
                  <a:moveTo>
                    <a:pt x="18" y="21"/>
                  </a:moveTo>
                  <a:cubicBezTo>
                    <a:pt x="11" y="14"/>
                    <a:pt x="4" y="7"/>
                    <a:pt x="0" y="0"/>
                  </a:cubicBezTo>
                  <a:cubicBezTo>
                    <a:pt x="4" y="7"/>
                    <a:pt x="11" y="14"/>
                    <a:pt x="18" y="2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3608;p73">
              <a:extLst>
                <a:ext uri="{FF2B5EF4-FFF2-40B4-BE49-F238E27FC236}">
                  <a16:creationId xmlns:a16="http://schemas.microsoft.com/office/drawing/2014/main" id="{620AE7A1-89A3-4AC5-85EA-1B99F413036C}"/>
                </a:ext>
              </a:extLst>
            </p:cNvPr>
            <p:cNvSpPr/>
            <p:nvPr/>
          </p:nvSpPr>
          <p:spPr>
            <a:xfrm>
              <a:off x="2157289" y="1953832"/>
              <a:ext cx="54" cy="855"/>
            </a:xfrm>
            <a:custGeom>
              <a:avLst/>
              <a:gdLst/>
              <a:ahLst/>
              <a:cxnLst/>
              <a:rect l="l" t="t" r="r" b="b"/>
              <a:pathLst>
                <a:path w="4" h="63" extrusionOk="0">
                  <a:moveTo>
                    <a:pt x="4" y="1"/>
                  </a:moveTo>
                  <a:cubicBezTo>
                    <a:pt x="4" y="18"/>
                    <a:pt x="4" y="42"/>
                    <a:pt x="0" y="63"/>
                  </a:cubicBezTo>
                  <a:cubicBezTo>
                    <a:pt x="4" y="42"/>
                    <a:pt x="4" y="21"/>
                    <a:pt x="4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3609;p73">
              <a:extLst>
                <a:ext uri="{FF2B5EF4-FFF2-40B4-BE49-F238E27FC236}">
                  <a16:creationId xmlns:a16="http://schemas.microsoft.com/office/drawing/2014/main" id="{DB25683C-F449-402A-AA9D-22FBA8C32E1D}"/>
                </a:ext>
              </a:extLst>
            </p:cNvPr>
            <p:cNvSpPr/>
            <p:nvPr/>
          </p:nvSpPr>
          <p:spPr>
            <a:xfrm>
              <a:off x="2157140" y="1954728"/>
              <a:ext cx="163" cy="869"/>
            </a:xfrm>
            <a:custGeom>
              <a:avLst/>
              <a:gdLst/>
              <a:ahLst/>
              <a:cxnLst/>
              <a:rect l="l" t="t" r="r" b="b"/>
              <a:pathLst>
                <a:path w="12" h="64" extrusionOk="0">
                  <a:moveTo>
                    <a:pt x="1" y="63"/>
                  </a:moveTo>
                  <a:cubicBezTo>
                    <a:pt x="4" y="42"/>
                    <a:pt x="8" y="21"/>
                    <a:pt x="11" y="0"/>
                  </a:cubicBezTo>
                  <a:cubicBezTo>
                    <a:pt x="8" y="21"/>
                    <a:pt x="4" y="42"/>
                    <a:pt x="1" y="63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3610;p73">
              <a:extLst>
                <a:ext uri="{FF2B5EF4-FFF2-40B4-BE49-F238E27FC236}">
                  <a16:creationId xmlns:a16="http://schemas.microsoft.com/office/drawing/2014/main" id="{8CB46F7B-78DC-40C0-ABD4-3870B7FB90A0}"/>
                </a:ext>
              </a:extLst>
            </p:cNvPr>
            <p:cNvSpPr/>
            <p:nvPr/>
          </p:nvSpPr>
          <p:spPr>
            <a:xfrm>
              <a:off x="2157004" y="1951971"/>
              <a:ext cx="149" cy="339"/>
            </a:xfrm>
            <a:custGeom>
              <a:avLst/>
              <a:gdLst/>
              <a:ahLst/>
              <a:cxnLst/>
              <a:rect l="l" t="t" r="r" b="b"/>
              <a:pathLst>
                <a:path w="11" h="25" extrusionOk="0">
                  <a:moveTo>
                    <a:pt x="11" y="25"/>
                  </a:moveTo>
                  <a:cubicBezTo>
                    <a:pt x="7" y="14"/>
                    <a:pt x="4" y="7"/>
                    <a:pt x="0" y="0"/>
                  </a:cubicBezTo>
                  <a:cubicBezTo>
                    <a:pt x="4" y="7"/>
                    <a:pt x="7" y="14"/>
                    <a:pt x="11" y="25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3611;p73">
              <a:extLst>
                <a:ext uri="{FF2B5EF4-FFF2-40B4-BE49-F238E27FC236}">
                  <a16:creationId xmlns:a16="http://schemas.microsoft.com/office/drawing/2014/main" id="{F942CB5D-4E9F-429C-801D-E99522905E37}"/>
                </a:ext>
              </a:extLst>
            </p:cNvPr>
            <p:cNvSpPr/>
            <p:nvPr/>
          </p:nvSpPr>
          <p:spPr>
            <a:xfrm>
              <a:off x="2115213" y="2000688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1" y="7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3612;p73">
              <a:extLst>
                <a:ext uri="{FF2B5EF4-FFF2-40B4-BE49-F238E27FC236}">
                  <a16:creationId xmlns:a16="http://schemas.microsoft.com/office/drawing/2014/main" id="{7EAC0597-7952-4BF9-B4B6-AE4FAF6CF2D5}"/>
                </a:ext>
              </a:extLst>
            </p:cNvPr>
            <p:cNvSpPr/>
            <p:nvPr/>
          </p:nvSpPr>
          <p:spPr>
            <a:xfrm>
              <a:off x="2124011" y="1992826"/>
              <a:ext cx="923" cy="27"/>
            </a:xfrm>
            <a:custGeom>
              <a:avLst/>
              <a:gdLst/>
              <a:ahLst/>
              <a:cxnLst/>
              <a:rect l="l" t="t" r="r" b="b"/>
              <a:pathLst>
                <a:path w="68" h="2" extrusionOk="0">
                  <a:moveTo>
                    <a:pt x="23" y="0"/>
                  </a:moveTo>
                  <a:cubicBezTo>
                    <a:pt x="15" y="0"/>
                    <a:pt x="8" y="1"/>
                    <a:pt x="1" y="2"/>
                  </a:cubicBezTo>
                  <a:lnTo>
                    <a:pt x="67" y="2"/>
                  </a:lnTo>
                  <a:cubicBezTo>
                    <a:pt x="53" y="2"/>
                    <a:pt x="38" y="0"/>
                    <a:pt x="23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3613;p73">
              <a:extLst>
                <a:ext uri="{FF2B5EF4-FFF2-40B4-BE49-F238E27FC236}">
                  <a16:creationId xmlns:a16="http://schemas.microsoft.com/office/drawing/2014/main" id="{A49526E3-A088-4160-8075-23589790F1D3}"/>
                </a:ext>
              </a:extLst>
            </p:cNvPr>
            <p:cNvSpPr/>
            <p:nvPr/>
          </p:nvSpPr>
          <p:spPr>
            <a:xfrm>
              <a:off x="2153528" y="1947885"/>
              <a:ext cx="14" cy="244"/>
            </a:xfrm>
            <a:custGeom>
              <a:avLst/>
              <a:gdLst/>
              <a:ahLst/>
              <a:cxnLst/>
              <a:rect l="l" t="t" r="r" b="b"/>
              <a:pathLst>
                <a:path w="1" h="18" extrusionOk="0">
                  <a:moveTo>
                    <a:pt x="1" y="18"/>
                  </a:moveTo>
                  <a:lnTo>
                    <a:pt x="1" y="0"/>
                  </a:lnTo>
                  <a:cubicBezTo>
                    <a:pt x="1" y="7"/>
                    <a:pt x="1" y="14"/>
                    <a:pt x="1" y="18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3614;p73">
              <a:extLst>
                <a:ext uri="{FF2B5EF4-FFF2-40B4-BE49-F238E27FC236}">
                  <a16:creationId xmlns:a16="http://schemas.microsoft.com/office/drawing/2014/main" id="{8933BCD8-48F5-46F1-8630-F488B93FF2F7}"/>
                </a:ext>
              </a:extLst>
            </p:cNvPr>
            <p:cNvSpPr/>
            <p:nvPr/>
          </p:nvSpPr>
          <p:spPr>
            <a:xfrm>
              <a:off x="2153528" y="1947409"/>
              <a:ext cx="68" cy="339"/>
            </a:xfrm>
            <a:custGeom>
              <a:avLst/>
              <a:gdLst/>
              <a:ahLst/>
              <a:cxnLst/>
              <a:rect l="l" t="t" r="r" b="b"/>
              <a:pathLst>
                <a:path w="5" h="25" extrusionOk="0">
                  <a:moveTo>
                    <a:pt x="1" y="0"/>
                  </a:moveTo>
                  <a:lnTo>
                    <a:pt x="1" y="25"/>
                  </a:lnTo>
                  <a:cubicBezTo>
                    <a:pt x="1" y="18"/>
                    <a:pt x="4" y="7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3615;p73">
              <a:extLst>
                <a:ext uri="{FF2B5EF4-FFF2-40B4-BE49-F238E27FC236}">
                  <a16:creationId xmlns:a16="http://schemas.microsoft.com/office/drawing/2014/main" id="{C88E2DEF-3E89-4CAF-920A-88BF59F8391B}"/>
                </a:ext>
              </a:extLst>
            </p:cNvPr>
            <p:cNvSpPr/>
            <p:nvPr/>
          </p:nvSpPr>
          <p:spPr>
            <a:xfrm>
              <a:off x="2153487" y="1948306"/>
              <a:ext cx="14" cy="258"/>
            </a:xfrm>
            <a:custGeom>
              <a:avLst/>
              <a:gdLst/>
              <a:ahLst/>
              <a:cxnLst/>
              <a:rect l="l" t="t" r="r" b="b"/>
              <a:pathLst>
                <a:path w="1" h="19" extrusionOk="0">
                  <a:moveTo>
                    <a:pt x="0" y="18"/>
                  </a:moveTo>
                  <a:lnTo>
                    <a:pt x="0" y="1"/>
                  </a:lnTo>
                  <a:cubicBezTo>
                    <a:pt x="0" y="4"/>
                    <a:pt x="0" y="11"/>
                    <a:pt x="0" y="18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3616;p73">
              <a:extLst>
                <a:ext uri="{FF2B5EF4-FFF2-40B4-BE49-F238E27FC236}">
                  <a16:creationId xmlns:a16="http://schemas.microsoft.com/office/drawing/2014/main" id="{1A4163FB-029F-4D2E-85C6-4A1FE7FDD4D0}"/>
                </a:ext>
              </a:extLst>
            </p:cNvPr>
            <p:cNvSpPr/>
            <p:nvPr/>
          </p:nvSpPr>
          <p:spPr>
            <a:xfrm>
              <a:off x="2153678" y="1946255"/>
              <a:ext cx="54" cy="394"/>
            </a:xfrm>
            <a:custGeom>
              <a:avLst/>
              <a:gdLst/>
              <a:ahLst/>
              <a:cxnLst/>
              <a:rect l="l" t="t" r="r" b="b"/>
              <a:pathLst>
                <a:path w="4" h="29" extrusionOk="0">
                  <a:moveTo>
                    <a:pt x="0" y="29"/>
                  </a:moveTo>
                  <a:cubicBezTo>
                    <a:pt x="0" y="18"/>
                    <a:pt x="0" y="11"/>
                    <a:pt x="4" y="1"/>
                  </a:cubicBezTo>
                  <a:cubicBezTo>
                    <a:pt x="0" y="11"/>
                    <a:pt x="0" y="18"/>
                    <a:pt x="0" y="29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3617;p73">
              <a:extLst>
                <a:ext uri="{FF2B5EF4-FFF2-40B4-BE49-F238E27FC236}">
                  <a16:creationId xmlns:a16="http://schemas.microsoft.com/office/drawing/2014/main" id="{9AFB1169-130C-4477-BEBB-D31DFB877279}"/>
                </a:ext>
              </a:extLst>
            </p:cNvPr>
            <p:cNvSpPr/>
            <p:nvPr/>
          </p:nvSpPr>
          <p:spPr>
            <a:xfrm>
              <a:off x="2153583" y="1946785"/>
              <a:ext cx="54" cy="489"/>
            </a:xfrm>
            <a:custGeom>
              <a:avLst/>
              <a:gdLst/>
              <a:ahLst/>
              <a:cxnLst/>
              <a:rect l="l" t="t" r="r" b="b"/>
              <a:pathLst>
                <a:path w="4" h="36" extrusionOk="0">
                  <a:moveTo>
                    <a:pt x="4" y="0"/>
                  </a:moveTo>
                  <a:cubicBezTo>
                    <a:pt x="0" y="11"/>
                    <a:pt x="0" y="25"/>
                    <a:pt x="0" y="35"/>
                  </a:cubicBezTo>
                  <a:cubicBezTo>
                    <a:pt x="0" y="25"/>
                    <a:pt x="4" y="14"/>
                    <a:pt x="4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3618;p73">
              <a:extLst>
                <a:ext uri="{FF2B5EF4-FFF2-40B4-BE49-F238E27FC236}">
                  <a16:creationId xmlns:a16="http://schemas.microsoft.com/office/drawing/2014/main" id="{C7604B9D-5713-4BAF-8E08-17A9C4C3881F}"/>
                </a:ext>
              </a:extLst>
            </p:cNvPr>
            <p:cNvSpPr/>
            <p:nvPr/>
          </p:nvSpPr>
          <p:spPr>
            <a:xfrm>
              <a:off x="2153718" y="1945875"/>
              <a:ext cx="68" cy="204"/>
            </a:xfrm>
            <a:custGeom>
              <a:avLst/>
              <a:gdLst/>
              <a:ahLst/>
              <a:cxnLst/>
              <a:rect l="l" t="t" r="r" b="b"/>
              <a:pathLst>
                <a:path w="5" h="15" extrusionOk="0">
                  <a:moveTo>
                    <a:pt x="4" y="1"/>
                  </a:moveTo>
                  <a:lnTo>
                    <a:pt x="1" y="15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3619;p73">
              <a:extLst>
                <a:ext uri="{FF2B5EF4-FFF2-40B4-BE49-F238E27FC236}">
                  <a16:creationId xmlns:a16="http://schemas.microsoft.com/office/drawing/2014/main" id="{8298423D-1BD6-4F80-A30C-4324F6485791}"/>
                </a:ext>
              </a:extLst>
            </p:cNvPr>
            <p:cNvSpPr/>
            <p:nvPr/>
          </p:nvSpPr>
          <p:spPr>
            <a:xfrm>
              <a:off x="2155959" y="1951116"/>
              <a:ext cx="394" cy="204"/>
            </a:xfrm>
            <a:custGeom>
              <a:avLst/>
              <a:gdLst/>
              <a:ahLst/>
              <a:cxnLst/>
              <a:rect l="l" t="t" r="r" b="b"/>
              <a:pathLst>
                <a:path w="29" h="15" extrusionOk="0">
                  <a:moveTo>
                    <a:pt x="28" y="14"/>
                  </a:moveTo>
                  <a:cubicBezTo>
                    <a:pt x="21" y="11"/>
                    <a:pt x="11" y="4"/>
                    <a:pt x="0" y="0"/>
                  </a:cubicBezTo>
                  <a:cubicBezTo>
                    <a:pt x="11" y="4"/>
                    <a:pt x="21" y="11"/>
                    <a:pt x="28" y="14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3620;p73">
              <a:extLst>
                <a:ext uri="{FF2B5EF4-FFF2-40B4-BE49-F238E27FC236}">
                  <a16:creationId xmlns:a16="http://schemas.microsoft.com/office/drawing/2014/main" id="{96908C9D-DCA1-415D-8F05-C238DB8FF4CC}"/>
                </a:ext>
              </a:extLst>
            </p:cNvPr>
            <p:cNvSpPr/>
            <p:nvPr/>
          </p:nvSpPr>
          <p:spPr>
            <a:xfrm>
              <a:off x="2156760" y="1951591"/>
              <a:ext cx="204" cy="339"/>
            </a:xfrm>
            <a:custGeom>
              <a:avLst/>
              <a:gdLst/>
              <a:ahLst/>
              <a:cxnLst/>
              <a:rect l="l" t="t" r="r" b="b"/>
              <a:pathLst>
                <a:path w="15" h="25" extrusionOk="0">
                  <a:moveTo>
                    <a:pt x="1" y="0"/>
                  </a:moveTo>
                  <a:cubicBezTo>
                    <a:pt x="4" y="7"/>
                    <a:pt x="11" y="14"/>
                    <a:pt x="15" y="25"/>
                  </a:cubicBezTo>
                  <a:cubicBezTo>
                    <a:pt x="11" y="14"/>
                    <a:pt x="4" y="7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3621;p73">
              <a:extLst>
                <a:ext uri="{FF2B5EF4-FFF2-40B4-BE49-F238E27FC236}">
                  <a16:creationId xmlns:a16="http://schemas.microsoft.com/office/drawing/2014/main" id="{E6F331CE-C2AC-44B8-8EF4-B6EDCDA55251}"/>
                </a:ext>
              </a:extLst>
            </p:cNvPr>
            <p:cNvSpPr/>
            <p:nvPr/>
          </p:nvSpPr>
          <p:spPr>
            <a:xfrm>
              <a:off x="2115172" y="2000918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0" y="8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3622;p73">
              <a:extLst>
                <a:ext uri="{FF2B5EF4-FFF2-40B4-BE49-F238E27FC236}">
                  <a16:creationId xmlns:a16="http://schemas.microsoft.com/office/drawing/2014/main" id="{410A31DD-2328-4838-914D-9ABCBBD7C425}"/>
                </a:ext>
              </a:extLst>
            </p:cNvPr>
            <p:cNvSpPr/>
            <p:nvPr/>
          </p:nvSpPr>
          <p:spPr>
            <a:xfrm>
              <a:off x="2153487" y="1948645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0" y="21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3623;p73">
              <a:extLst>
                <a:ext uri="{FF2B5EF4-FFF2-40B4-BE49-F238E27FC236}">
                  <a16:creationId xmlns:a16="http://schemas.microsoft.com/office/drawing/2014/main" id="{FD3EDE5F-5DDB-48D9-B480-E8E8B68CBFA9}"/>
                </a:ext>
              </a:extLst>
            </p:cNvPr>
            <p:cNvSpPr/>
            <p:nvPr/>
          </p:nvSpPr>
          <p:spPr>
            <a:xfrm>
              <a:off x="2156434" y="1951347"/>
              <a:ext cx="299" cy="258"/>
            </a:xfrm>
            <a:custGeom>
              <a:avLst/>
              <a:gdLst/>
              <a:ahLst/>
              <a:cxnLst/>
              <a:rect l="l" t="t" r="r" b="b"/>
              <a:pathLst>
                <a:path w="22" h="19" extrusionOk="0">
                  <a:moveTo>
                    <a:pt x="21" y="18"/>
                  </a:moveTo>
                  <a:cubicBezTo>
                    <a:pt x="14" y="11"/>
                    <a:pt x="7" y="8"/>
                    <a:pt x="0" y="1"/>
                  </a:cubicBezTo>
                  <a:cubicBezTo>
                    <a:pt x="7" y="8"/>
                    <a:pt x="14" y="11"/>
                    <a:pt x="21" y="18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3624;p73">
              <a:extLst>
                <a:ext uri="{FF2B5EF4-FFF2-40B4-BE49-F238E27FC236}">
                  <a16:creationId xmlns:a16="http://schemas.microsoft.com/office/drawing/2014/main" id="{9827F02C-751F-43D2-9C4A-57DEEF872F88}"/>
                </a:ext>
              </a:extLst>
            </p:cNvPr>
            <p:cNvSpPr/>
            <p:nvPr/>
          </p:nvSpPr>
          <p:spPr>
            <a:xfrm>
              <a:off x="2113597" y="2006825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1" y="14"/>
                  </a:moveTo>
                  <a:lnTo>
                    <a:pt x="8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3625;p73">
              <a:extLst>
                <a:ext uri="{FF2B5EF4-FFF2-40B4-BE49-F238E27FC236}">
                  <a16:creationId xmlns:a16="http://schemas.microsoft.com/office/drawing/2014/main" id="{2B53927F-2781-4380-8468-86CE2BA9D22A}"/>
                </a:ext>
              </a:extLst>
            </p:cNvPr>
            <p:cNvSpPr/>
            <p:nvPr/>
          </p:nvSpPr>
          <p:spPr>
            <a:xfrm>
              <a:off x="2114506" y="2003824"/>
              <a:ext cx="54" cy="244"/>
            </a:xfrm>
            <a:custGeom>
              <a:avLst/>
              <a:gdLst/>
              <a:ahLst/>
              <a:cxnLst/>
              <a:rect l="l" t="t" r="r" b="b"/>
              <a:pathLst>
                <a:path w="4" h="18" extrusionOk="0">
                  <a:moveTo>
                    <a:pt x="0" y="18"/>
                  </a:moveTo>
                  <a:lnTo>
                    <a:pt x="4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3626;p73">
              <a:extLst>
                <a:ext uri="{FF2B5EF4-FFF2-40B4-BE49-F238E27FC236}">
                  <a16:creationId xmlns:a16="http://schemas.microsoft.com/office/drawing/2014/main" id="{6C713C9D-18A6-4FB3-BE27-EF07E17E0CA1}"/>
                </a:ext>
              </a:extLst>
            </p:cNvPr>
            <p:cNvSpPr/>
            <p:nvPr/>
          </p:nvSpPr>
          <p:spPr>
            <a:xfrm>
              <a:off x="2115117" y="2001204"/>
              <a:ext cx="14" cy="163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1" y="11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3627;p73">
              <a:extLst>
                <a:ext uri="{FF2B5EF4-FFF2-40B4-BE49-F238E27FC236}">
                  <a16:creationId xmlns:a16="http://schemas.microsoft.com/office/drawing/2014/main" id="{BB2E4193-5554-487B-9345-A8148879A6E6}"/>
                </a:ext>
              </a:extLst>
            </p:cNvPr>
            <p:cNvSpPr/>
            <p:nvPr/>
          </p:nvSpPr>
          <p:spPr>
            <a:xfrm>
              <a:off x="2113977" y="2005535"/>
              <a:ext cx="109" cy="258"/>
            </a:xfrm>
            <a:custGeom>
              <a:avLst/>
              <a:gdLst/>
              <a:ahLst/>
              <a:cxnLst/>
              <a:rect l="l" t="t" r="r" b="b"/>
              <a:pathLst>
                <a:path w="8" h="19" extrusionOk="0">
                  <a:moveTo>
                    <a:pt x="1" y="18"/>
                  </a:moveTo>
                  <a:lnTo>
                    <a:pt x="8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3628;p73">
              <a:extLst>
                <a:ext uri="{FF2B5EF4-FFF2-40B4-BE49-F238E27FC236}">
                  <a16:creationId xmlns:a16="http://schemas.microsoft.com/office/drawing/2014/main" id="{F354288B-D6EC-4700-904E-4828C12FE086}"/>
                </a:ext>
              </a:extLst>
            </p:cNvPr>
            <p:cNvSpPr/>
            <p:nvPr/>
          </p:nvSpPr>
          <p:spPr>
            <a:xfrm>
              <a:off x="2114602" y="2003254"/>
              <a:ext cx="109" cy="244"/>
            </a:xfrm>
            <a:custGeom>
              <a:avLst/>
              <a:gdLst/>
              <a:ahLst/>
              <a:cxnLst/>
              <a:rect l="l" t="t" r="r" b="b"/>
              <a:pathLst>
                <a:path w="8" h="18" extrusionOk="0">
                  <a:moveTo>
                    <a:pt x="0" y="18"/>
                  </a:moveTo>
                  <a:lnTo>
                    <a:pt x="7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3629;p73">
              <a:extLst>
                <a:ext uri="{FF2B5EF4-FFF2-40B4-BE49-F238E27FC236}">
                  <a16:creationId xmlns:a16="http://schemas.microsoft.com/office/drawing/2014/main" id="{76326325-DDDA-40DE-8D97-EC58CECD4739}"/>
                </a:ext>
              </a:extLst>
            </p:cNvPr>
            <p:cNvSpPr/>
            <p:nvPr/>
          </p:nvSpPr>
          <p:spPr>
            <a:xfrm>
              <a:off x="2114221" y="2004924"/>
              <a:ext cx="54" cy="299"/>
            </a:xfrm>
            <a:custGeom>
              <a:avLst/>
              <a:gdLst/>
              <a:ahLst/>
              <a:cxnLst/>
              <a:rect l="l" t="t" r="r" b="b"/>
              <a:pathLst>
                <a:path w="4" h="22" extrusionOk="0">
                  <a:moveTo>
                    <a:pt x="0" y="21"/>
                  </a:moveTo>
                  <a:lnTo>
                    <a:pt x="4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3630;p73">
              <a:extLst>
                <a:ext uri="{FF2B5EF4-FFF2-40B4-BE49-F238E27FC236}">
                  <a16:creationId xmlns:a16="http://schemas.microsoft.com/office/drawing/2014/main" id="{B0D61407-BFCA-424A-A35D-0EB277686701}"/>
                </a:ext>
              </a:extLst>
            </p:cNvPr>
            <p:cNvSpPr/>
            <p:nvPr/>
          </p:nvSpPr>
          <p:spPr>
            <a:xfrm>
              <a:off x="2113787" y="2006159"/>
              <a:ext cx="109" cy="244"/>
            </a:xfrm>
            <a:custGeom>
              <a:avLst/>
              <a:gdLst/>
              <a:ahLst/>
              <a:cxnLst/>
              <a:rect l="l" t="t" r="r" b="b"/>
              <a:pathLst>
                <a:path w="8" h="18" extrusionOk="0">
                  <a:moveTo>
                    <a:pt x="1" y="18"/>
                  </a:moveTo>
                  <a:lnTo>
                    <a:pt x="8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3631;p73">
              <a:extLst>
                <a:ext uri="{FF2B5EF4-FFF2-40B4-BE49-F238E27FC236}">
                  <a16:creationId xmlns:a16="http://schemas.microsoft.com/office/drawing/2014/main" id="{1E44AF1B-DDAA-4DF8-9CE9-5CB491701B4F}"/>
                </a:ext>
              </a:extLst>
            </p:cNvPr>
            <p:cNvSpPr/>
            <p:nvPr/>
          </p:nvSpPr>
          <p:spPr>
            <a:xfrm>
              <a:off x="2114316" y="2004353"/>
              <a:ext cx="109" cy="244"/>
            </a:xfrm>
            <a:custGeom>
              <a:avLst/>
              <a:gdLst/>
              <a:ahLst/>
              <a:cxnLst/>
              <a:rect l="l" t="t" r="r" b="b"/>
              <a:pathLst>
                <a:path w="8" h="18" extrusionOk="0">
                  <a:moveTo>
                    <a:pt x="0" y="18"/>
                  </a:moveTo>
                  <a:lnTo>
                    <a:pt x="7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3632;p73">
              <a:extLst>
                <a:ext uri="{FF2B5EF4-FFF2-40B4-BE49-F238E27FC236}">
                  <a16:creationId xmlns:a16="http://schemas.microsoft.com/office/drawing/2014/main" id="{135F0878-52AB-4E94-B130-FEC05C3D7A82}"/>
                </a:ext>
              </a:extLst>
            </p:cNvPr>
            <p:cNvSpPr/>
            <p:nvPr/>
          </p:nvSpPr>
          <p:spPr>
            <a:xfrm>
              <a:off x="2114982" y="2001923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0" y="14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3633;p73">
              <a:extLst>
                <a:ext uri="{FF2B5EF4-FFF2-40B4-BE49-F238E27FC236}">
                  <a16:creationId xmlns:a16="http://schemas.microsoft.com/office/drawing/2014/main" id="{F4F919F2-0B6A-4571-B5D5-2E61ED96CF8A}"/>
                </a:ext>
              </a:extLst>
            </p:cNvPr>
            <p:cNvSpPr/>
            <p:nvPr/>
          </p:nvSpPr>
          <p:spPr>
            <a:xfrm>
              <a:off x="2114737" y="2002779"/>
              <a:ext cx="68" cy="244"/>
            </a:xfrm>
            <a:custGeom>
              <a:avLst/>
              <a:gdLst/>
              <a:ahLst/>
              <a:cxnLst/>
              <a:rect l="l" t="t" r="r" b="b"/>
              <a:pathLst>
                <a:path w="5" h="18" extrusionOk="0">
                  <a:moveTo>
                    <a:pt x="1" y="18"/>
                  </a:moveTo>
                  <a:lnTo>
                    <a:pt x="4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3634;p73">
              <a:extLst>
                <a:ext uri="{FF2B5EF4-FFF2-40B4-BE49-F238E27FC236}">
                  <a16:creationId xmlns:a16="http://schemas.microsoft.com/office/drawing/2014/main" id="{7C246157-7D2B-4632-83BF-5890E5173B16}"/>
                </a:ext>
              </a:extLst>
            </p:cNvPr>
            <p:cNvSpPr/>
            <p:nvPr/>
          </p:nvSpPr>
          <p:spPr>
            <a:xfrm>
              <a:off x="2114832" y="2002344"/>
              <a:ext cx="68" cy="204"/>
            </a:xfrm>
            <a:custGeom>
              <a:avLst/>
              <a:gdLst/>
              <a:ahLst/>
              <a:cxnLst/>
              <a:rect l="l" t="t" r="r" b="b"/>
              <a:pathLst>
                <a:path w="5" h="15" extrusionOk="0">
                  <a:moveTo>
                    <a:pt x="1" y="15"/>
                  </a:moveTo>
                  <a:lnTo>
                    <a:pt x="4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3635;p73">
              <a:extLst>
                <a:ext uri="{FF2B5EF4-FFF2-40B4-BE49-F238E27FC236}">
                  <a16:creationId xmlns:a16="http://schemas.microsoft.com/office/drawing/2014/main" id="{ED0D9F0C-CCE4-4D95-9465-FBFBAAD021BB}"/>
                </a:ext>
              </a:extLst>
            </p:cNvPr>
            <p:cNvSpPr/>
            <p:nvPr/>
          </p:nvSpPr>
          <p:spPr>
            <a:xfrm>
              <a:off x="2113366" y="2007490"/>
              <a:ext cx="54" cy="204"/>
            </a:xfrm>
            <a:custGeom>
              <a:avLst/>
              <a:gdLst/>
              <a:ahLst/>
              <a:cxnLst/>
              <a:rect l="l" t="t" r="r" b="b"/>
              <a:pathLst>
                <a:path w="4" h="15" extrusionOk="0">
                  <a:moveTo>
                    <a:pt x="0" y="14"/>
                  </a:moveTo>
                  <a:lnTo>
                    <a:pt x="4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3636;p73">
              <a:extLst>
                <a:ext uri="{FF2B5EF4-FFF2-40B4-BE49-F238E27FC236}">
                  <a16:creationId xmlns:a16="http://schemas.microsoft.com/office/drawing/2014/main" id="{BD06C12B-F27C-40C6-AA7A-836C80CAA7CE}"/>
                </a:ext>
              </a:extLst>
            </p:cNvPr>
            <p:cNvSpPr/>
            <p:nvPr/>
          </p:nvSpPr>
          <p:spPr>
            <a:xfrm>
              <a:off x="2115022" y="2001543"/>
              <a:ext cx="68" cy="204"/>
            </a:xfrm>
            <a:custGeom>
              <a:avLst/>
              <a:gdLst/>
              <a:ahLst/>
              <a:cxnLst/>
              <a:rect l="l" t="t" r="r" b="b"/>
              <a:pathLst>
                <a:path w="5" h="15" extrusionOk="0">
                  <a:moveTo>
                    <a:pt x="1" y="14"/>
                  </a:moveTo>
                  <a:lnTo>
                    <a:pt x="4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3637;p73">
              <a:extLst>
                <a:ext uri="{FF2B5EF4-FFF2-40B4-BE49-F238E27FC236}">
                  <a16:creationId xmlns:a16="http://schemas.microsoft.com/office/drawing/2014/main" id="{C7F4B22B-4291-442D-9962-2739C445317A}"/>
                </a:ext>
              </a:extLst>
            </p:cNvPr>
            <p:cNvSpPr/>
            <p:nvPr/>
          </p:nvSpPr>
          <p:spPr>
            <a:xfrm>
              <a:off x="1985928" y="1964599"/>
              <a:ext cx="43217" cy="44466"/>
            </a:xfrm>
            <a:custGeom>
              <a:avLst/>
              <a:gdLst/>
              <a:ahLst/>
              <a:cxnLst/>
              <a:rect l="l" t="t" r="r" b="b"/>
              <a:pathLst>
                <a:path w="3183" h="3275" extrusionOk="0">
                  <a:moveTo>
                    <a:pt x="1105" y="0"/>
                  </a:moveTo>
                  <a:cubicBezTo>
                    <a:pt x="1094" y="0"/>
                    <a:pt x="1082" y="3"/>
                    <a:pt x="1072" y="8"/>
                  </a:cubicBezTo>
                  <a:cubicBezTo>
                    <a:pt x="1037" y="15"/>
                    <a:pt x="1005" y="40"/>
                    <a:pt x="991" y="75"/>
                  </a:cubicBezTo>
                  <a:cubicBezTo>
                    <a:pt x="960" y="190"/>
                    <a:pt x="834" y="285"/>
                    <a:pt x="732" y="302"/>
                  </a:cubicBezTo>
                  <a:cubicBezTo>
                    <a:pt x="722" y="302"/>
                    <a:pt x="711" y="306"/>
                    <a:pt x="701" y="306"/>
                  </a:cubicBezTo>
                  <a:lnTo>
                    <a:pt x="690" y="306"/>
                  </a:lnTo>
                  <a:cubicBezTo>
                    <a:pt x="680" y="306"/>
                    <a:pt x="669" y="302"/>
                    <a:pt x="655" y="302"/>
                  </a:cubicBezTo>
                  <a:lnTo>
                    <a:pt x="652" y="302"/>
                  </a:lnTo>
                  <a:cubicBezTo>
                    <a:pt x="645" y="299"/>
                    <a:pt x="634" y="295"/>
                    <a:pt x="624" y="292"/>
                  </a:cubicBezTo>
                  <a:lnTo>
                    <a:pt x="617" y="288"/>
                  </a:lnTo>
                  <a:cubicBezTo>
                    <a:pt x="610" y="281"/>
                    <a:pt x="599" y="278"/>
                    <a:pt x="592" y="271"/>
                  </a:cubicBezTo>
                  <a:lnTo>
                    <a:pt x="589" y="264"/>
                  </a:lnTo>
                  <a:cubicBezTo>
                    <a:pt x="578" y="257"/>
                    <a:pt x="571" y="250"/>
                    <a:pt x="564" y="239"/>
                  </a:cubicBezTo>
                  <a:cubicBezTo>
                    <a:pt x="520" y="172"/>
                    <a:pt x="457" y="124"/>
                    <a:pt x="430" y="124"/>
                  </a:cubicBezTo>
                  <a:cubicBezTo>
                    <a:pt x="429" y="124"/>
                    <a:pt x="429" y="124"/>
                    <a:pt x="428" y="124"/>
                  </a:cubicBezTo>
                  <a:cubicBezTo>
                    <a:pt x="417" y="124"/>
                    <a:pt x="407" y="145"/>
                    <a:pt x="407" y="148"/>
                  </a:cubicBezTo>
                  <a:cubicBezTo>
                    <a:pt x="400" y="159"/>
                    <a:pt x="396" y="169"/>
                    <a:pt x="389" y="180"/>
                  </a:cubicBezTo>
                  <a:lnTo>
                    <a:pt x="386" y="187"/>
                  </a:lnTo>
                  <a:cubicBezTo>
                    <a:pt x="382" y="194"/>
                    <a:pt x="375" y="197"/>
                    <a:pt x="372" y="204"/>
                  </a:cubicBezTo>
                  <a:lnTo>
                    <a:pt x="365" y="211"/>
                  </a:lnTo>
                  <a:lnTo>
                    <a:pt x="354" y="222"/>
                  </a:lnTo>
                  <a:lnTo>
                    <a:pt x="347" y="229"/>
                  </a:lnTo>
                  <a:lnTo>
                    <a:pt x="333" y="239"/>
                  </a:lnTo>
                  <a:lnTo>
                    <a:pt x="323" y="246"/>
                  </a:lnTo>
                  <a:lnTo>
                    <a:pt x="316" y="253"/>
                  </a:lnTo>
                  <a:lnTo>
                    <a:pt x="302" y="257"/>
                  </a:lnTo>
                  <a:lnTo>
                    <a:pt x="298" y="257"/>
                  </a:lnTo>
                  <a:cubicBezTo>
                    <a:pt x="288" y="260"/>
                    <a:pt x="274" y="264"/>
                    <a:pt x="260" y="267"/>
                  </a:cubicBezTo>
                  <a:lnTo>
                    <a:pt x="242" y="267"/>
                  </a:lnTo>
                  <a:cubicBezTo>
                    <a:pt x="232" y="267"/>
                    <a:pt x="218" y="264"/>
                    <a:pt x="207" y="260"/>
                  </a:cubicBezTo>
                  <a:lnTo>
                    <a:pt x="204" y="274"/>
                  </a:lnTo>
                  <a:lnTo>
                    <a:pt x="200" y="285"/>
                  </a:lnTo>
                  <a:lnTo>
                    <a:pt x="200" y="295"/>
                  </a:lnTo>
                  <a:lnTo>
                    <a:pt x="197" y="313"/>
                  </a:lnTo>
                  <a:lnTo>
                    <a:pt x="197" y="320"/>
                  </a:lnTo>
                  <a:lnTo>
                    <a:pt x="193" y="337"/>
                  </a:lnTo>
                  <a:lnTo>
                    <a:pt x="193" y="344"/>
                  </a:lnTo>
                  <a:cubicBezTo>
                    <a:pt x="193" y="355"/>
                    <a:pt x="193" y="362"/>
                    <a:pt x="190" y="372"/>
                  </a:cubicBezTo>
                  <a:cubicBezTo>
                    <a:pt x="190" y="379"/>
                    <a:pt x="186" y="390"/>
                    <a:pt x="186" y="397"/>
                  </a:cubicBezTo>
                  <a:lnTo>
                    <a:pt x="186" y="404"/>
                  </a:lnTo>
                  <a:lnTo>
                    <a:pt x="186" y="421"/>
                  </a:lnTo>
                  <a:lnTo>
                    <a:pt x="186" y="428"/>
                  </a:lnTo>
                  <a:lnTo>
                    <a:pt x="186" y="446"/>
                  </a:lnTo>
                  <a:lnTo>
                    <a:pt x="186" y="453"/>
                  </a:lnTo>
                  <a:lnTo>
                    <a:pt x="186" y="470"/>
                  </a:lnTo>
                  <a:lnTo>
                    <a:pt x="186" y="474"/>
                  </a:lnTo>
                  <a:lnTo>
                    <a:pt x="186" y="495"/>
                  </a:lnTo>
                  <a:lnTo>
                    <a:pt x="186" y="498"/>
                  </a:lnTo>
                  <a:lnTo>
                    <a:pt x="186" y="509"/>
                  </a:lnTo>
                  <a:lnTo>
                    <a:pt x="186" y="516"/>
                  </a:lnTo>
                  <a:lnTo>
                    <a:pt x="186" y="523"/>
                  </a:lnTo>
                  <a:lnTo>
                    <a:pt x="186" y="530"/>
                  </a:lnTo>
                  <a:cubicBezTo>
                    <a:pt x="186" y="530"/>
                    <a:pt x="190" y="533"/>
                    <a:pt x="190" y="537"/>
                  </a:cubicBezTo>
                  <a:cubicBezTo>
                    <a:pt x="193" y="540"/>
                    <a:pt x="193" y="544"/>
                    <a:pt x="197" y="544"/>
                  </a:cubicBezTo>
                  <a:cubicBezTo>
                    <a:pt x="312" y="610"/>
                    <a:pt x="368" y="747"/>
                    <a:pt x="326" y="873"/>
                  </a:cubicBezTo>
                  <a:cubicBezTo>
                    <a:pt x="340" y="901"/>
                    <a:pt x="354" y="929"/>
                    <a:pt x="372" y="954"/>
                  </a:cubicBezTo>
                  <a:cubicBezTo>
                    <a:pt x="424" y="1041"/>
                    <a:pt x="494" y="1157"/>
                    <a:pt x="407" y="1244"/>
                  </a:cubicBezTo>
                  <a:cubicBezTo>
                    <a:pt x="374" y="1277"/>
                    <a:pt x="338" y="1288"/>
                    <a:pt x="305" y="1288"/>
                  </a:cubicBezTo>
                  <a:cubicBezTo>
                    <a:pt x="268" y="1288"/>
                    <a:pt x="233" y="1274"/>
                    <a:pt x="207" y="1265"/>
                  </a:cubicBezTo>
                  <a:cubicBezTo>
                    <a:pt x="197" y="1262"/>
                    <a:pt x="183" y="1255"/>
                    <a:pt x="169" y="1251"/>
                  </a:cubicBezTo>
                  <a:cubicBezTo>
                    <a:pt x="169" y="1255"/>
                    <a:pt x="165" y="1258"/>
                    <a:pt x="165" y="1262"/>
                  </a:cubicBezTo>
                  <a:cubicBezTo>
                    <a:pt x="151" y="1290"/>
                    <a:pt x="165" y="1318"/>
                    <a:pt x="193" y="1374"/>
                  </a:cubicBezTo>
                  <a:cubicBezTo>
                    <a:pt x="221" y="1433"/>
                    <a:pt x="270" y="1517"/>
                    <a:pt x="207" y="1601"/>
                  </a:cubicBezTo>
                  <a:cubicBezTo>
                    <a:pt x="186" y="1629"/>
                    <a:pt x="162" y="1654"/>
                    <a:pt x="134" y="1678"/>
                  </a:cubicBezTo>
                  <a:cubicBezTo>
                    <a:pt x="109" y="1696"/>
                    <a:pt x="88" y="1720"/>
                    <a:pt x="71" y="1752"/>
                  </a:cubicBezTo>
                  <a:cubicBezTo>
                    <a:pt x="64" y="1776"/>
                    <a:pt x="57" y="1804"/>
                    <a:pt x="60" y="1829"/>
                  </a:cubicBezTo>
                  <a:lnTo>
                    <a:pt x="60" y="1853"/>
                  </a:lnTo>
                  <a:cubicBezTo>
                    <a:pt x="85" y="2042"/>
                    <a:pt x="74" y="2165"/>
                    <a:pt x="25" y="2249"/>
                  </a:cubicBezTo>
                  <a:cubicBezTo>
                    <a:pt x="18" y="2259"/>
                    <a:pt x="8" y="2270"/>
                    <a:pt x="1" y="2280"/>
                  </a:cubicBezTo>
                  <a:lnTo>
                    <a:pt x="15" y="2287"/>
                  </a:lnTo>
                  <a:cubicBezTo>
                    <a:pt x="50" y="2305"/>
                    <a:pt x="99" y="2333"/>
                    <a:pt x="151" y="2364"/>
                  </a:cubicBezTo>
                  <a:cubicBezTo>
                    <a:pt x="183" y="2385"/>
                    <a:pt x="214" y="2403"/>
                    <a:pt x="249" y="2424"/>
                  </a:cubicBezTo>
                  <a:cubicBezTo>
                    <a:pt x="421" y="2525"/>
                    <a:pt x="631" y="2648"/>
                    <a:pt x="606" y="2840"/>
                  </a:cubicBezTo>
                  <a:cubicBezTo>
                    <a:pt x="596" y="2914"/>
                    <a:pt x="575" y="2984"/>
                    <a:pt x="543" y="3047"/>
                  </a:cubicBezTo>
                  <a:lnTo>
                    <a:pt x="533" y="3072"/>
                  </a:lnTo>
                  <a:lnTo>
                    <a:pt x="529" y="3082"/>
                  </a:lnTo>
                  <a:lnTo>
                    <a:pt x="522" y="3096"/>
                  </a:lnTo>
                  <a:lnTo>
                    <a:pt x="519" y="3107"/>
                  </a:lnTo>
                  <a:lnTo>
                    <a:pt x="512" y="3124"/>
                  </a:lnTo>
                  <a:lnTo>
                    <a:pt x="505" y="3138"/>
                  </a:lnTo>
                  <a:lnTo>
                    <a:pt x="498" y="3159"/>
                  </a:lnTo>
                  <a:lnTo>
                    <a:pt x="494" y="3170"/>
                  </a:lnTo>
                  <a:cubicBezTo>
                    <a:pt x="491" y="3180"/>
                    <a:pt x="487" y="3191"/>
                    <a:pt x="484" y="3205"/>
                  </a:cubicBezTo>
                  <a:lnTo>
                    <a:pt x="480" y="3219"/>
                  </a:lnTo>
                  <a:lnTo>
                    <a:pt x="470" y="3243"/>
                  </a:lnTo>
                  <a:lnTo>
                    <a:pt x="466" y="3261"/>
                  </a:lnTo>
                  <a:lnTo>
                    <a:pt x="463" y="3275"/>
                  </a:lnTo>
                  <a:cubicBezTo>
                    <a:pt x="627" y="3261"/>
                    <a:pt x="851" y="3198"/>
                    <a:pt x="1103" y="3131"/>
                  </a:cubicBezTo>
                  <a:cubicBezTo>
                    <a:pt x="1366" y="3061"/>
                    <a:pt x="1660" y="2981"/>
                    <a:pt x="1982" y="2925"/>
                  </a:cubicBezTo>
                  <a:cubicBezTo>
                    <a:pt x="2116" y="2901"/>
                    <a:pt x="2251" y="2890"/>
                    <a:pt x="2386" y="2890"/>
                  </a:cubicBezTo>
                  <a:cubicBezTo>
                    <a:pt x="2594" y="2890"/>
                    <a:pt x="2803" y="2917"/>
                    <a:pt x="3004" y="2970"/>
                  </a:cubicBezTo>
                  <a:lnTo>
                    <a:pt x="3008" y="2949"/>
                  </a:lnTo>
                  <a:lnTo>
                    <a:pt x="3011" y="2939"/>
                  </a:lnTo>
                  <a:cubicBezTo>
                    <a:pt x="3011" y="2928"/>
                    <a:pt x="3015" y="2914"/>
                    <a:pt x="3015" y="2907"/>
                  </a:cubicBezTo>
                  <a:lnTo>
                    <a:pt x="3015" y="2900"/>
                  </a:lnTo>
                  <a:lnTo>
                    <a:pt x="3015" y="2879"/>
                  </a:lnTo>
                  <a:lnTo>
                    <a:pt x="3015" y="2872"/>
                  </a:lnTo>
                  <a:lnTo>
                    <a:pt x="3015" y="2858"/>
                  </a:lnTo>
                  <a:lnTo>
                    <a:pt x="3015" y="2851"/>
                  </a:lnTo>
                  <a:lnTo>
                    <a:pt x="3015" y="2840"/>
                  </a:lnTo>
                  <a:lnTo>
                    <a:pt x="3015" y="2837"/>
                  </a:lnTo>
                  <a:cubicBezTo>
                    <a:pt x="3015" y="2833"/>
                    <a:pt x="3015" y="2833"/>
                    <a:pt x="3015" y="2830"/>
                  </a:cubicBezTo>
                  <a:lnTo>
                    <a:pt x="3015" y="2826"/>
                  </a:lnTo>
                  <a:cubicBezTo>
                    <a:pt x="3015" y="2826"/>
                    <a:pt x="3015" y="2823"/>
                    <a:pt x="3015" y="2823"/>
                  </a:cubicBezTo>
                  <a:cubicBezTo>
                    <a:pt x="2994" y="2795"/>
                    <a:pt x="2976" y="2763"/>
                    <a:pt x="2962" y="2735"/>
                  </a:cubicBezTo>
                  <a:lnTo>
                    <a:pt x="2941" y="2697"/>
                  </a:lnTo>
                  <a:cubicBezTo>
                    <a:pt x="2885" y="2574"/>
                    <a:pt x="2836" y="2452"/>
                    <a:pt x="2798" y="2322"/>
                  </a:cubicBezTo>
                  <a:cubicBezTo>
                    <a:pt x="2791" y="2301"/>
                    <a:pt x="2784" y="2280"/>
                    <a:pt x="2780" y="2259"/>
                  </a:cubicBezTo>
                  <a:cubicBezTo>
                    <a:pt x="2777" y="2238"/>
                    <a:pt x="2773" y="2217"/>
                    <a:pt x="2770" y="2196"/>
                  </a:cubicBezTo>
                  <a:cubicBezTo>
                    <a:pt x="2770" y="2186"/>
                    <a:pt x="2770" y="2179"/>
                    <a:pt x="2770" y="2168"/>
                  </a:cubicBezTo>
                  <a:cubicBezTo>
                    <a:pt x="2791" y="2095"/>
                    <a:pt x="2819" y="2025"/>
                    <a:pt x="2857" y="1962"/>
                  </a:cubicBezTo>
                  <a:cubicBezTo>
                    <a:pt x="2910" y="1860"/>
                    <a:pt x="2983" y="1717"/>
                    <a:pt x="2976" y="1650"/>
                  </a:cubicBezTo>
                  <a:cubicBezTo>
                    <a:pt x="2969" y="1542"/>
                    <a:pt x="3043" y="1461"/>
                    <a:pt x="3102" y="1398"/>
                  </a:cubicBezTo>
                  <a:cubicBezTo>
                    <a:pt x="3141" y="1353"/>
                    <a:pt x="3183" y="1311"/>
                    <a:pt x="3183" y="1279"/>
                  </a:cubicBezTo>
                  <a:lnTo>
                    <a:pt x="3183" y="1258"/>
                  </a:lnTo>
                  <a:lnTo>
                    <a:pt x="3183" y="1248"/>
                  </a:lnTo>
                  <a:lnTo>
                    <a:pt x="3183" y="1230"/>
                  </a:lnTo>
                  <a:lnTo>
                    <a:pt x="3183" y="1216"/>
                  </a:lnTo>
                  <a:lnTo>
                    <a:pt x="3183" y="1195"/>
                  </a:lnTo>
                  <a:lnTo>
                    <a:pt x="3183" y="1178"/>
                  </a:lnTo>
                  <a:lnTo>
                    <a:pt x="3179" y="1153"/>
                  </a:lnTo>
                  <a:lnTo>
                    <a:pt x="3179" y="1132"/>
                  </a:lnTo>
                  <a:cubicBezTo>
                    <a:pt x="3179" y="1125"/>
                    <a:pt x="3179" y="1118"/>
                    <a:pt x="3176" y="1108"/>
                  </a:cubicBezTo>
                  <a:lnTo>
                    <a:pt x="3172" y="1087"/>
                  </a:lnTo>
                  <a:lnTo>
                    <a:pt x="3169" y="1059"/>
                  </a:lnTo>
                  <a:lnTo>
                    <a:pt x="3162" y="1034"/>
                  </a:lnTo>
                  <a:lnTo>
                    <a:pt x="3158" y="1006"/>
                  </a:lnTo>
                  <a:lnTo>
                    <a:pt x="3155" y="978"/>
                  </a:lnTo>
                  <a:lnTo>
                    <a:pt x="3148" y="947"/>
                  </a:lnTo>
                  <a:lnTo>
                    <a:pt x="3141" y="922"/>
                  </a:lnTo>
                  <a:lnTo>
                    <a:pt x="3137" y="891"/>
                  </a:lnTo>
                  <a:lnTo>
                    <a:pt x="3130" y="863"/>
                  </a:lnTo>
                  <a:lnTo>
                    <a:pt x="3123" y="828"/>
                  </a:lnTo>
                  <a:lnTo>
                    <a:pt x="3116" y="799"/>
                  </a:lnTo>
                  <a:lnTo>
                    <a:pt x="3109" y="768"/>
                  </a:lnTo>
                  <a:lnTo>
                    <a:pt x="3102" y="740"/>
                  </a:lnTo>
                  <a:lnTo>
                    <a:pt x="3092" y="705"/>
                  </a:lnTo>
                  <a:lnTo>
                    <a:pt x="3085" y="677"/>
                  </a:lnTo>
                  <a:lnTo>
                    <a:pt x="3074" y="645"/>
                  </a:lnTo>
                  <a:lnTo>
                    <a:pt x="3067" y="617"/>
                  </a:lnTo>
                  <a:lnTo>
                    <a:pt x="3057" y="586"/>
                  </a:lnTo>
                  <a:lnTo>
                    <a:pt x="3046" y="558"/>
                  </a:lnTo>
                  <a:lnTo>
                    <a:pt x="3036" y="526"/>
                  </a:lnTo>
                  <a:lnTo>
                    <a:pt x="3025" y="502"/>
                  </a:lnTo>
                  <a:lnTo>
                    <a:pt x="3022" y="491"/>
                  </a:lnTo>
                  <a:cubicBezTo>
                    <a:pt x="3004" y="491"/>
                    <a:pt x="2990" y="488"/>
                    <a:pt x="2976" y="484"/>
                  </a:cubicBezTo>
                  <a:lnTo>
                    <a:pt x="2969" y="481"/>
                  </a:lnTo>
                  <a:cubicBezTo>
                    <a:pt x="2966" y="477"/>
                    <a:pt x="2959" y="474"/>
                    <a:pt x="2952" y="470"/>
                  </a:cubicBezTo>
                  <a:lnTo>
                    <a:pt x="2938" y="460"/>
                  </a:lnTo>
                  <a:lnTo>
                    <a:pt x="2927" y="453"/>
                  </a:lnTo>
                  <a:cubicBezTo>
                    <a:pt x="2917" y="446"/>
                    <a:pt x="2910" y="439"/>
                    <a:pt x="2903" y="432"/>
                  </a:cubicBezTo>
                  <a:lnTo>
                    <a:pt x="2899" y="428"/>
                  </a:lnTo>
                  <a:cubicBezTo>
                    <a:pt x="2855" y="400"/>
                    <a:pt x="2803" y="386"/>
                    <a:pt x="2749" y="386"/>
                  </a:cubicBezTo>
                  <a:cubicBezTo>
                    <a:pt x="2743" y="386"/>
                    <a:pt x="2737" y="386"/>
                    <a:pt x="2731" y="386"/>
                  </a:cubicBezTo>
                  <a:lnTo>
                    <a:pt x="2696" y="386"/>
                  </a:lnTo>
                  <a:cubicBezTo>
                    <a:pt x="2546" y="390"/>
                    <a:pt x="2409" y="439"/>
                    <a:pt x="2346" y="505"/>
                  </a:cubicBezTo>
                  <a:cubicBezTo>
                    <a:pt x="2339" y="516"/>
                    <a:pt x="2329" y="526"/>
                    <a:pt x="2318" y="533"/>
                  </a:cubicBezTo>
                  <a:lnTo>
                    <a:pt x="2315" y="537"/>
                  </a:lnTo>
                  <a:cubicBezTo>
                    <a:pt x="2304" y="544"/>
                    <a:pt x="2294" y="551"/>
                    <a:pt x="2280" y="554"/>
                  </a:cubicBezTo>
                  <a:lnTo>
                    <a:pt x="2276" y="554"/>
                  </a:lnTo>
                  <a:cubicBezTo>
                    <a:pt x="2266" y="561"/>
                    <a:pt x="2252" y="565"/>
                    <a:pt x="2241" y="568"/>
                  </a:cubicBezTo>
                  <a:lnTo>
                    <a:pt x="2238" y="568"/>
                  </a:lnTo>
                  <a:cubicBezTo>
                    <a:pt x="2224" y="568"/>
                    <a:pt x="2210" y="572"/>
                    <a:pt x="2196" y="572"/>
                  </a:cubicBezTo>
                  <a:lnTo>
                    <a:pt x="2175" y="572"/>
                  </a:lnTo>
                  <a:cubicBezTo>
                    <a:pt x="1989" y="554"/>
                    <a:pt x="1793" y="327"/>
                    <a:pt x="1758" y="267"/>
                  </a:cubicBezTo>
                  <a:cubicBezTo>
                    <a:pt x="1755" y="260"/>
                    <a:pt x="1751" y="257"/>
                    <a:pt x="1744" y="250"/>
                  </a:cubicBezTo>
                  <a:cubicBezTo>
                    <a:pt x="1692" y="187"/>
                    <a:pt x="1622" y="141"/>
                    <a:pt x="1541" y="124"/>
                  </a:cubicBezTo>
                  <a:cubicBezTo>
                    <a:pt x="1531" y="122"/>
                    <a:pt x="1522" y="121"/>
                    <a:pt x="1512" y="121"/>
                  </a:cubicBezTo>
                  <a:cubicBezTo>
                    <a:pt x="1484" y="121"/>
                    <a:pt x="1456" y="129"/>
                    <a:pt x="1433" y="145"/>
                  </a:cubicBezTo>
                  <a:cubicBezTo>
                    <a:pt x="1373" y="187"/>
                    <a:pt x="1307" y="225"/>
                    <a:pt x="1250" y="225"/>
                  </a:cubicBezTo>
                  <a:cubicBezTo>
                    <a:pt x="1229" y="225"/>
                    <a:pt x="1208" y="218"/>
                    <a:pt x="1194" y="208"/>
                  </a:cubicBezTo>
                  <a:cubicBezTo>
                    <a:pt x="1121" y="166"/>
                    <a:pt x="1131" y="57"/>
                    <a:pt x="1135" y="19"/>
                  </a:cubicBezTo>
                  <a:cubicBezTo>
                    <a:pt x="1138" y="15"/>
                    <a:pt x="1138" y="12"/>
                    <a:pt x="1135" y="8"/>
                  </a:cubicBezTo>
                  <a:cubicBezTo>
                    <a:pt x="1126" y="3"/>
                    <a:pt x="1116" y="0"/>
                    <a:pt x="1105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3638;p73">
              <a:extLst>
                <a:ext uri="{FF2B5EF4-FFF2-40B4-BE49-F238E27FC236}">
                  <a16:creationId xmlns:a16="http://schemas.microsoft.com/office/drawing/2014/main" id="{05BFD851-C87B-4855-8AB5-3F827CF5DA70}"/>
                </a:ext>
              </a:extLst>
            </p:cNvPr>
            <p:cNvSpPr/>
            <p:nvPr/>
          </p:nvSpPr>
          <p:spPr>
            <a:xfrm>
              <a:off x="2025044" y="1961747"/>
              <a:ext cx="29585" cy="45417"/>
            </a:xfrm>
            <a:custGeom>
              <a:avLst/>
              <a:gdLst/>
              <a:ahLst/>
              <a:cxnLst/>
              <a:rect l="l" t="t" r="r" b="b"/>
              <a:pathLst>
                <a:path w="2179" h="3345" extrusionOk="0">
                  <a:moveTo>
                    <a:pt x="563" y="0"/>
                  </a:moveTo>
                  <a:cubicBezTo>
                    <a:pt x="454" y="0"/>
                    <a:pt x="343" y="8"/>
                    <a:pt x="235" y="22"/>
                  </a:cubicBezTo>
                  <a:cubicBezTo>
                    <a:pt x="225" y="26"/>
                    <a:pt x="214" y="29"/>
                    <a:pt x="200" y="33"/>
                  </a:cubicBezTo>
                  <a:cubicBezTo>
                    <a:pt x="190" y="78"/>
                    <a:pt x="239" y="232"/>
                    <a:pt x="260" y="306"/>
                  </a:cubicBezTo>
                  <a:cubicBezTo>
                    <a:pt x="298" y="425"/>
                    <a:pt x="319" y="498"/>
                    <a:pt x="312" y="551"/>
                  </a:cubicBezTo>
                  <a:cubicBezTo>
                    <a:pt x="309" y="561"/>
                    <a:pt x="305" y="575"/>
                    <a:pt x="302" y="586"/>
                  </a:cubicBezTo>
                  <a:lnTo>
                    <a:pt x="302" y="593"/>
                  </a:lnTo>
                  <a:cubicBezTo>
                    <a:pt x="298" y="600"/>
                    <a:pt x="295" y="610"/>
                    <a:pt x="291" y="617"/>
                  </a:cubicBezTo>
                  <a:lnTo>
                    <a:pt x="291" y="621"/>
                  </a:lnTo>
                  <a:cubicBezTo>
                    <a:pt x="284" y="642"/>
                    <a:pt x="270" y="656"/>
                    <a:pt x="256" y="670"/>
                  </a:cubicBezTo>
                  <a:lnTo>
                    <a:pt x="260" y="684"/>
                  </a:lnTo>
                  <a:cubicBezTo>
                    <a:pt x="267" y="698"/>
                    <a:pt x="274" y="715"/>
                    <a:pt x="277" y="733"/>
                  </a:cubicBezTo>
                  <a:lnTo>
                    <a:pt x="284" y="754"/>
                  </a:lnTo>
                  <a:cubicBezTo>
                    <a:pt x="291" y="768"/>
                    <a:pt x="295" y="782"/>
                    <a:pt x="298" y="792"/>
                  </a:cubicBezTo>
                  <a:lnTo>
                    <a:pt x="305" y="820"/>
                  </a:lnTo>
                  <a:cubicBezTo>
                    <a:pt x="312" y="831"/>
                    <a:pt x="316" y="845"/>
                    <a:pt x="319" y="859"/>
                  </a:cubicBezTo>
                  <a:lnTo>
                    <a:pt x="326" y="883"/>
                  </a:lnTo>
                  <a:cubicBezTo>
                    <a:pt x="330" y="897"/>
                    <a:pt x="333" y="911"/>
                    <a:pt x="337" y="922"/>
                  </a:cubicBezTo>
                  <a:lnTo>
                    <a:pt x="344" y="950"/>
                  </a:lnTo>
                  <a:cubicBezTo>
                    <a:pt x="347" y="960"/>
                    <a:pt x="347" y="974"/>
                    <a:pt x="351" y="988"/>
                  </a:cubicBezTo>
                  <a:lnTo>
                    <a:pt x="358" y="1013"/>
                  </a:lnTo>
                  <a:lnTo>
                    <a:pt x="365" y="1052"/>
                  </a:lnTo>
                  <a:lnTo>
                    <a:pt x="372" y="1076"/>
                  </a:lnTo>
                  <a:lnTo>
                    <a:pt x="379" y="1115"/>
                  </a:lnTo>
                  <a:lnTo>
                    <a:pt x="386" y="1139"/>
                  </a:lnTo>
                  <a:lnTo>
                    <a:pt x="389" y="1174"/>
                  </a:lnTo>
                  <a:lnTo>
                    <a:pt x="396" y="1199"/>
                  </a:lnTo>
                  <a:lnTo>
                    <a:pt x="400" y="1230"/>
                  </a:lnTo>
                  <a:lnTo>
                    <a:pt x="403" y="1255"/>
                  </a:lnTo>
                  <a:lnTo>
                    <a:pt x="407" y="1286"/>
                  </a:lnTo>
                  <a:lnTo>
                    <a:pt x="410" y="1307"/>
                  </a:lnTo>
                  <a:cubicBezTo>
                    <a:pt x="410" y="1318"/>
                    <a:pt x="414" y="1328"/>
                    <a:pt x="414" y="1335"/>
                  </a:cubicBezTo>
                  <a:lnTo>
                    <a:pt x="417" y="1356"/>
                  </a:lnTo>
                  <a:cubicBezTo>
                    <a:pt x="417" y="1363"/>
                    <a:pt x="417" y="1374"/>
                    <a:pt x="421" y="1381"/>
                  </a:cubicBezTo>
                  <a:cubicBezTo>
                    <a:pt x="424" y="1388"/>
                    <a:pt x="421" y="1391"/>
                    <a:pt x="421" y="1398"/>
                  </a:cubicBezTo>
                  <a:lnTo>
                    <a:pt x="421" y="1419"/>
                  </a:lnTo>
                  <a:lnTo>
                    <a:pt x="421" y="1433"/>
                  </a:lnTo>
                  <a:lnTo>
                    <a:pt x="421" y="1454"/>
                  </a:lnTo>
                  <a:lnTo>
                    <a:pt x="421" y="1465"/>
                  </a:lnTo>
                  <a:lnTo>
                    <a:pt x="421" y="1489"/>
                  </a:lnTo>
                  <a:cubicBezTo>
                    <a:pt x="421" y="1570"/>
                    <a:pt x="361" y="1633"/>
                    <a:pt x="305" y="1692"/>
                  </a:cubicBezTo>
                  <a:cubicBezTo>
                    <a:pt x="256" y="1748"/>
                    <a:pt x="211" y="1797"/>
                    <a:pt x="214" y="1846"/>
                  </a:cubicBezTo>
                  <a:cubicBezTo>
                    <a:pt x="221" y="1951"/>
                    <a:pt x="148" y="2098"/>
                    <a:pt x="81" y="2228"/>
                  </a:cubicBezTo>
                  <a:cubicBezTo>
                    <a:pt x="53" y="2280"/>
                    <a:pt x="29" y="2336"/>
                    <a:pt x="8" y="2392"/>
                  </a:cubicBezTo>
                  <a:cubicBezTo>
                    <a:pt x="1" y="2462"/>
                    <a:pt x="155" y="2854"/>
                    <a:pt x="228" y="2952"/>
                  </a:cubicBezTo>
                  <a:cubicBezTo>
                    <a:pt x="232" y="2959"/>
                    <a:pt x="239" y="2966"/>
                    <a:pt x="242" y="2973"/>
                  </a:cubicBezTo>
                  <a:cubicBezTo>
                    <a:pt x="242" y="2977"/>
                    <a:pt x="242" y="2980"/>
                    <a:pt x="246" y="2984"/>
                  </a:cubicBezTo>
                  <a:cubicBezTo>
                    <a:pt x="246" y="2987"/>
                    <a:pt x="249" y="2994"/>
                    <a:pt x="253" y="3001"/>
                  </a:cubicBezTo>
                  <a:cubicBezTo>
                    <a:pt x="253" y="3005"/>
                    <a:pt x="253" y="3008"/>
                    <a:pt x="253" y="3012"/>
                  </a:cubicBezTo>
                  <a:cubicBezTo>
                    <a:pt x="256" y="3015"/>
                    <a:pt x="256" y="3026"/>
                    <a:pt x="256" y="3033"/>
                  </a:cubicBezTo>
                  <a:cubicBezTo>
                    <a:pt x="260" y="3040"/>
                    <a:pt x="256" y="3040"/>
                    <a:pt x="256" y="3047"/>
                  </a:cubicBezTo>
                  <a:lnTo>
                    <a:pt x="256" y="3068"/>
                  </a:lnTo>
                  <a:lnTo>
                    <a:pt x="256" y="3082"/>
                  </a:lnTo>
                  <a:lnTo>
                    <a:pt x="256" y="3107"/>
                  </a:lnTo>
                  <a:lnTo>
                    <a:pt x="256" y="3124"/>
                  </a:lnTo>
                  <a:cubicBezTo>
                    <a:pt x="256" y="3128"/>
                    <a:pt x="256" y="3145"/>
                    <a:pt x="253" y="3159"/>
                  </a:cubicBezTo>
                  <a:lnTo>
                    <a:pt x="253" y="3166"/>
                  </a:lnTo>
                  <a:cubicBezTo>
                    <a:pt x="249" y="3184"/>
                    <a:pt x="249" y="3198"/>
                    <a:pt x="246" y="3215"/>
                  </a:cubicBezTo>
                  <a:cubicBezTo>
                    <a:pt x="365" y="3254"/>
                    <a:pt x="456" y="3292"/>
                    <a:pt x="519" y="3317"/>
                  </a:cubicBezTo>
                  <a:cubicBezTo>
                    <a:pt x="551" y="3331"/>
                    <a:pt x="582" y="3341"/>
                    <a:pt x="593" y="3345"/>
                  </a:cubicBezTo>
                  <a:cubicBezTo>
                    <a:pt x="680" y="3345"/>
                    <a:pt x="1219" y="3114"/>
                    <a:pt x="1608" y="2921"/>
                  </a:cubicBezTo>
                  <a:cubicBezTo>
                    <a:pt x="1720" y="2865"/>
                    <a:pt x="1839" y="2819"/>
                    <a:pt x="1951" y="2774"/>
                  </a:cubicBezTo>
                  <a:cubicBezTo>
                    <a:pt x="2035" y="2742"/>
                    <a:pt x="2112" y="2714"/>
                    <a:pt x="2178" y="2683"/>
                  </a:cubicBezTo>
                  <a:lnTo>
                    <a:pt x="2178" y="2676"/>
                  </a:lnTo>
                  <a:lnTo>
                    <a:pt x="2168" y="2658"/>
                  </a:lnTo>
                  <a:lnTo>
                    <a:pt x="2164" y="2644"/>
                  </a:lnTo>
                  <a:lnTo>
                    <a:pt x="2154" y="2627"/>
                  </a:lnTo>
                  <a:lnTo>
                    <a:pt x="2147" y="2609"/>
                  </a:lnTo>
                  <a:lnTo>
                    <a:pt x="2136" y="2585"/>
                  </a:lnTo>
                  <a:lnTo>
                    <a:pt x="2126" y="2557"/>
                  </a:lnTo>
                  <a:lnTo>
                    <a:pt x="2119" y="2543"/>
                  </a:lnTo>
                  <a:lnTo>
                    <a:pt x="2108" y="2518"/>
                  </a:lnTo>
                  <a:lnTo>
                    <a:pt x="2101" y="2501"/>
                  </a:lnTo>
                  <a:lnTo>
                    <a:pt x="2091" y="2476"/>
                  </a:lnTo>
                  <a:lnTo>
                    <a:pt x="2084" y="2455"/>
                  </a:lnTo>
                  <a:lnTo>
                    <a:pt x="2077" y="2431"/>
                  </a:lnTo>
                  <a:lnTo>
                    <a:pt x="2070" y="2413"/>
                  </a:lnTo>
                  <a:lnTo>
                    <a:pt x="2059" y="2382"/>
                  </a:lnTo>
                  <a:lnTo>
                    <a:pt x="2056" y="2368"/>
                  </a:lnTo>
                  <a:cubicBezTo>
                    <a:pt x="2049" y="2354"/>
                    <a:pt x="2045" y="2340"/>
                    <a:pt x="2042" y="2326"/>
                  </a:cubicBezTo>
                  <a:lnTo>
                    <a:pt x="2038" y="2312"/>
                  </a:lnTo>
                  <a:cubicBezTo>
                    <a:pt x="2035" y="2301"/>
                    <a:pt x="2031" y="2291"/>
                    <a:pt x="2031" y="2277"/>
                  </a:cubicBezTo>
                  <a:lnTo>
                    <a:pt x="2024" y="2263"/>
                  </a:lnTo>
                  <a:cubicBezTo>
                    <a:pt x="2024" y="2252"/>
                    <a:pt x="2021" y="2242"/>
                    <a:pt x="2021" y="2231"/>
                  </a:cubicBezTo>
                  <a:lnTo>
                    <a:pt x="2017" y="2214"/>
                  </a:lnTo>
                  <a:cubicBezTo>
                    <a:pt x="2017" y="2207"/>
                    <a:pt x="2014" y="2196"/>
                    <a:pt x="2010" y="2186"/>
                  </a:cubicBezTo>
                  <a:cubicBezTo>
                    <a:pt x="2010" y="2179"/>
                    <a:pt x="2010" y="2175"/>
                    <a:pt x="2007" y="2168"/>
                  </a:cubicBezTo>
                  <a:cubicBezTo>
                    <a:pt x="2007" y="2165"/>
                    <a:pt x="2007" y="2151"/>
                    <a:pt x="2007" y="2140"/>
                  </a:cubicBezTo>
                  <a:cubicBezTo>
                    <a:pt x="2003" y="2130"/>
                    <a:pt x="2007" y="2130"/>
                    <a:pt x="2007" y="2126"/>
                  </a:cubicBezTo>
                  <a:lnTo>
                    <a:pt x="2007" y="2081"/>
                  </a:lnTo>
                  <a:cubicBezTo>
                    <a:pt x="2003" y="1832"/>
                    <a:pt x="1954" y="1587"/>
                    <a:pt x="1863" y="1353"/>
                  </a:cubicBezTo>
                  <a:cubicBezTo>
                    <a:pt x="1832" y="1248"/>
                    <a:pt x="1814" y="1132"/>
                    <a:pt x="1821" y="1020"/>
                  </a:cubicBezTo>
                  <a:cubicBezTo>
                    <a:pt x="1821" y="957"/>
                    <a:pt x="1825" y="894"/>
                    <a:pt x="1828" y="831"/>
                  </a:cubicBezTo>
                  <a:cubicBezTo>
                    <a:pt x="1832" y="768"/>
                    <a:pt x="1835" y="708"/>
                    <a:pt x="1839" y="656"/>
                  </a:cubicBezTo>
                  <a:cubicBezTo>
                    <a:pt x="1842" y="621"/>
                    <a:pt x="1846" y="589"/>
                    <a:pt x="1849" y="561"/>
                  </a:cubicBezTo>
                  <a:cubicBezTo>
                    <a:pt x="1856" y="425"/>
                    <a:pt x="1825" y="337"/>
                    <a:pt x="1748" y="295"/>
                  </a:cubicBezTo>
                  <a:lnTo>
                    <a:pt x="1741" y="292"/>
                  </a:lnTo>
                  <a:lnTo>
                    <a:pt x="1737" y="292"/>
                  </a:lnTo>
                  <a:lnTo>
                    <a:pt x="1734" y="288"/>
                  </a:lnTo>
                  <a:lnTo>
                    <a:pt x="1730" y="285"/>
                  </a:lnTo>
                  <a:lnTo>
                    <a:pt x="1727" y="281"/>
                  </a:lnTo>
                  <a:lnTo>
                    <a:pt x="1723" y="278"/>
                  </a:lnTo>
                  <a:lnTo>
                    <a:pt x="1716" y="271"/>
                  </a:lnTo>
                  <a:lnTo>
                    <a:pt x="1716" y="267"/>
                  </a:lnTo>
                  <a:lnTo>
                    <a:pt x="1709" y="260"/>
                  </a:lnTo>
                  <a:lnTo>
                    <a:pt x="1702" y="246"/>
                  </a:lnTo>
                  <a:lnTo>
                    <a:pt x="1702" y="243"/>
                  </a:lnTo>
                  <a:lnTo>
                    <a:pt x="1695" y="232"/>
                  </a:lnTo>
                  <a:lnTo>
                    <a:pt x="1692" y="229"/>
                  </a:lnTo>
                  <a:lnTo>
                    <a:pt x="1688" y="215"/>
                  </a:lnTo>
                  <a:lnTo>
                    <a:pt x="1685" y="208"/>
                  </a:lnTo>
                  <a:lnTo>
                    <a:pt x="1678" y="194"/>
                  </a:lnTo>
                  <a:lnTo>
                    <a:pt x="1674" y="187"/>
                  </a:lnTo>
                  <a:lnTo>
                    <a:pt x="1667" y="166"/>
                  </a:lnTo>
                  <a:lnTo>
                    <a:pt x="1667" y="162"/>
                  </a:lnTo>
                  <a:cubicBezTo>
                    <a:pt x="1667" y="152"/>
                    <a:pt x="1664" y="141"/>
                    <a:pt x="1660" y="131"/>
                  </a:cubicBezTo>
                  <a:lnTo>
                    <a:pt x="1660" y="127"/>
                  </a:lnTo>
                  <a:cubicBezTo>
                    <a:pt x="1657" y="117"/>
                    <a:pt x="1657" y="110"/>
                    <a:pt x="1653" y="99"/>
                  </a:cubicBezTo>
                  <a:lnTo>
                    <a:pt x="1650" y="89"/>
                  </a:lnTo>
                  <a:lnTo>
                    <a:pt x="1643" y="61"/>
                  </a:lnTo>
                  <a:lnTo>
                    <a:pt x="1639" y="47"/>
                  </a:lnTo>
                  <a:lnTo>
                    <a:pt x="1639" y="36"/>
                  </a:lnTo>
                  <a:cubicBezTo>
                    <a:pt x="1625" y="57"/>
                    <a:pt x="1608" y="75"/>
                    <a:pt x="1587" y="89"/>
                  </a:cubicBezTo>
                  <a:cubicBezTo>
                    <a:pt x="1583" y="92"/>
                    <a:pt x="1580" y="96"/>
                    <a:pt x="1573" y="99"/>
                  </a:cubicBezTo>
                  <a:cubicBezTo>
                    <a:pt x="1569" y="99"/>
                    <a:pt x="1566" y="103"/>
                    <a:pt x="1562" y="103"/>
                  </a:cubicBezTo>
                  <a:cubicBezTo>
                    <a:pt x="1556" y="104"/>
                    <a:pt x="1549" y="105"/>
                    <a:pt x="1543" y="105"/>
                  </a:cubicBezTo>
                  <a:cubicBezTo>
                    <a:pt x="1519" y="105"/>
                    <a:pt x="1498" y="95"/>
                    <a:pt x="1482" y="78"/>
                  </a:cubicBezTo>
                  <a:cubicBezTo>
                    <a:pt x="1482" y="75"/>
                    <a:pt x="1478" y="71"/>
                    <a:pt x="1475" y="68"/>
                  </a:cubicBezTo>
                  <a:cubicBezTo>
                    <a:pt x="1440" y="54"/>
                    <a:pt x="1405" y="47"/>
                    <a:pt x="1370" y="43"/>
                  </a:cubicBezTo>
                  <a:cubicBezTo>
                    <a:pt x="1125" y="15"/>
                    <a:pt x="876" y="1"/>
                    <a:pt x="628" y="1"/>
                  </a:cubicBezTo>
                  <a:cubicBezTo>
                    <a:pt x="606" y="1"/>
                    <a:pt x="584" y="0"/>
                    <a:pt x="563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3639;p73">
              <a:extLst>
                <a:ext uri="{FF2B5EF4-FFF2-40B4-BE49-F238E27FC236}">
                  <a16:creationId xmlns:a16="http://schemas.microsoft.com/office/drawing/2014/main" id="{1DCF309C-C5B0-4655-B5D9-B90B08CB971B}"/>
                </a:ext>
              </a:extLst>
            </p:cNvPr>
            <p:cNvSpPr/>
            <p:nvPr/>
          </p:nvSpPr>
          <p:spPr>
            <a:xfrm>
              <a:off x="2053761" y="1996316"/>
              <a:ext cx="109" cy="244"/>
            </a:xfrm>
            <a:custGeom>
              <a:avLst/>
              <a:gdLst/>
              <a:ahLst/>
              <a:cxnLst/>
              <a:rect l="l" t="t" r="r" b="b"/>
              <a:pathLst>
                <a:path w="8" h="18" extrusionOk="0">
                  <a:moveTo>
                    <a:pt x="0" y="0"/>
                  </a:moveTo>
                  <a:lnTo>
                    <a:pt x="7" y="18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3640;p73">
              <a:extLst>
                <a:ext uri="{FF2B5EF4-FFF2-40B4-BE49-F238E27FC236}">
                  <a16:creationId xmlns:a16="http://schemas.microsoft.com/office/drawing/2014/main" id="{1F532523-CF12-4C42-82E9-98D180ED459F}"/>
                </a:ext>
              </a:extLst>
            </p:cNvPr>
            <p:cNvSpPr/>
            <p:nvPr/>
          </p:nvSpPr>
          <p:spPr>
            <a:xfrm>
              <a:off x="2053516" y="1995786"/>
              <a:ext cx="109" cy="258"/>
            </a:xfrm>
            <a:custGeom>
              <a:avLst/>
              <a:gdLst/>
              <a:ahLst/>
              <a:cxnLst/>
              <a:rect l="l" t="t" r="r" b="b"/>
              <a:pathLst>
                <a:path w="8" h="19" extrusionOk="0">
                  <a:moveTo>
                    <a:pt x="1" y="1"/>
                  </a:moveTo>
                  <a:lnTo>
                    <a:pt x="8" y="18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3641;p73">
              <a:extLst>
                <a:ext uri="{FF2B5EF4-FFF2-40B4-BE49-F238E27FC236}">
                  <a16:creationId xmlns:a16="http://schemas.microsoft.com/office/drawing/2014/main" id="{ABD9EF3B-BD9F-451B-8E3A-F777F99E7A73}"/>
                </a:ext>
              </a:extLst>
            </p:cNvPr>
            <p:cNvSpPr/>
            <p:nvPr/>
          </p:nvSpPr>
          <p:spPr>
            <a:xfrm>
              <a:off x="2052905" y="1993980"/>
              <a:ext cx="54" cy="204"/>
            </a:xfrm>
            <a:custGeom>
              <a:avLst/>
              <a:gdLst/>
              <a:ahLst/>
              <a:cxnLst/>
              <a:rect l="l" t="t" r="r" b="b"/>
              <a:pathLst>
                <a:path w="4" h="15" extrusionOk="0">
                  <a:moveTo>
                    <a:pt x="0" y="1"/>
                  </a:moveTo>
                  <a:lnTo>
                    <a:pt x="4" y="15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3642;p73">
              <a:extLst>
                <a:ext uri="{FF2B5EF4-FFF2-40B4-BE49-F238E27FC236}">
                  <a16:creationId xmlns:a16="http://schemas.microsoft.com/office/drawing/2014/main" id="{70227E2F-EDC2-4494-A60F-742C40A533F8}"/>
                </a:ext>
              </a:extLst>
            </p:cNvPr>
            <p:cNvSpPr/>
            <p:nvPr/>
          </p:nvSpPr>
          <p:spPr>
            <a:xfrm>
              <a:off x="2053326" y="1995175"/>
              <a:ext cx="68" cy="244"/>
            </a:xfrm>
            <a:custGeom>
              <a:avLst/>
              <a:gdLst/>
              <a:ahLst/>
              <a:cxnLst/>
              <a:rect l="l" t="t" r="r" b="b"/>
              <a:pathLst>
                <a:path w="5" h="18" extrusionOk="0">
                  <a:moveTo>
                    <a:pt x="1" y="0"/>
                  </a:moveTo>
                  <a:lnTo>
                    <a:pt x="4" y="18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3643;p73">
              <a:extLst>
                <a:ext uri="{FF2B5EF4-FFF2-40B4-BE49-F238E27FC236}">
                  <a16:creationId xmlns:a16="http://schemas.microsoft.com/office/drawing/2014/main" id="{8D05E795-6D50-44C4-9AD7-A5130E0C78EF}"/>
                </a:ext>
              </a:extLst>
            </p:cNvPr>
            <p:cNvSpPr/>
            <p:nvPr/>
          </p:nvSpPr>
          <p:spPr>
            <a:xfrm>
              <a:off x="2053095" y="1994605"/>
              <a:ext cx="109" cy="244"/>
            </a:xfrm>
            <a:custGeom>
              <a:avLst/>
              <a:gdLst/>
              <a:ahLst/>
              <a:cxnLst/>
              <a:rect l="l" t="t" r="r" b="b"/>
              <a:pathLst>
                <a:path w="8" h="18" extrusionOk="0">
                  <a:moveTo>
                    <a:pt x="0" y="0"/>
                  </a:moveTo>
                  <a:lnTo>
                    <a:pt x="7" y="18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3644;p73">
              <a:extLst>
                <a:ext uri="{FF2B5EF4-FFF2-40B4-BE49-F238E27FC236}">
                  <a16:creationId xmlns:a16="http://schemas.microsoft.com/office/drawing/2014/main" id="{7833EED5-662C-4764-AE98-DCEC53FDB311}"/>
                </a:ext>
              </a:extLst>
            </p:cNvPr>
            <p:cNvSpPr/>
            <p:nvPr/>
          </p:nvSpPr>
          <p:spPr>
            <a:xfrm>
              <a:off x="2054277" y="1997497"/>
              <a:ext cx="109" cy="258"/>
            </a:xfrm>
            <a:custGeom>
              <a:avLst/>
              <a:gdLst/>
              <a:ahLst/>
              <a:cxnLst/>
              <a:rect l="l" t="t" r="r" b="b"/>
              <a:pathLst>
                <a:path w="8" h="19" extrusionOk="0">
                  <a:moveTo>
                    <a:pt x="1" y="1"/>
                  </a:moveTo>
                  <a:lnTo>
                    <a:pt x="8" y="18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3645;p73">
              <a:extLst>
                <a:ext uri="{FF2B5EF4-FFF2-40B4-BE49-F238E27FC236}">
                  <a16:creationId xmlns:a16="http://schemas.microsoft.com/office/drawing/2014/main" id="{18084BEE-EFD6-4908-912A-3FAC341C3A0B}"/>
                </a:ext>
              </a:extLst>
            </p:cNvPr>
            <p:cNvSpPr/>
            <p:nvPr/>
          </p:nvSpPr>
          <p:spPr>
            <a:xfrm>
              <a:off x="2053992" y="1996927"/>
              <a:ext cx="163" cy="299"/>
            </a:xfrm>
            <a:custGeom>
              <a:avLst/>
              <a:gdLst/>
              <a:ahLst/>
              <a:cxnLst/>
              <a:rect l="l" t="t" r="r" b="b"/>
              <a:pathLst>
                <a:path w="12" h="22" extrusionOk="0">
                  <a:moveTo>
                    <a:pt x="1" y="1"/>
                  </a:moveTo>
                  <a:lnTo>
                    <a:pt x="11" y="22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3646;p73">
              <a:extLst>
                <a:ext uri="{FF2B5EF4-FFF2-40B4-BE49-F238E27FC236}">
                  <a16:creationId xmlns:a16="http://schemas.microsoft.com/office/drawing/2014/main" id="{754D30B9-47D5-42A7-9D87-F89694DF3D93}"/>
                </a:ext>
              </a:extLst>
            </p:cNvPr>
            <p:cNvSpPr/>
            <p:nvPr/>
          </p:nvSpPr>
          <p:spPr>
            <a:xfrm>
              <a:off x="2054467" y="1997931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1" y="0"/>
                  </a:moveTo>
                  <a:lnTo>
                    <a:pt x="8" y="1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3647;p73">
              <a:extLst>
                <a:ext uri="{FF2B5EF4-FFF2-40B4-BE49-F238E27FC236}">
                  <a16:creationId xmlns:a16="http://schemas.microsoft.com/office/drawing/2014/main" id="{4AF50B94-3A63-4199-BA05-C696922E34F9}"/>
                </a:ext>
              </a:extLst>
            </p:cNvPr>
            <p:cNvSpPr/>
            <p:nvPr/>
          </p:nvSpPr>
          <p:spPr>
            <a:xfrm>
              <a:off x="2048004" y="1965087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1" y="0"/>
                  </a:moveTo>
                  <a:lnTo>
                    <a:pt x="1" y="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3648;p73">
              <a:extLst>
                <a:ext uri="{FF2B5EF4-FFF2-40B4-BE49-F238E27FC236}">
                  <a16:creationId xmlns:a16="http://schemas.microsoft.com/office/drawing/2014/main" id="{E6620985-80AB-4645-8D01-D0B7D00736FA}"/>
                </a:ext>
              </a:extLst>
            </p:cNvPr>
            <p:cNvSpPr/>
            <p:nvPr/>
          </p:nvSpPr>
          <p:spPr>
            <a:xfrm>
              <a:off x="2047909" y="1964897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1" y="0"/>
                  </a:moveTo>
                  <a:lnTo>
                    <a:pt x="1" y="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3649;p73">
              <a:extLst>
                <a:ext uri="{FF2B5EF4-FFF2-40B4-BE49-F238E27FC236}">
                  <a16:creationId xmlns:a16="http://schemas.microsoft.com/office/drawing/2014/main" id="{C36E2EF2-1AB2-4F98-984D-67DF56715D8E}"/>
                </a:ext>
              </a:extLst>
            </p:cNvPr>
            <p:cNvSpPr/>
            <p:nvPr/>
          </p:nvSpPr>
          <p:spPr>
            <a:xfrm>
              <a:off x="2048343" y="1965563"/>
              <a:ext cx="54" cy="54"/>
            </a:xfrm>
            <a:custGeom>
              <a:avLst/>
              <a:gdLst/>
              <a:ahLst/>
              <a:cxnLst/>
              <a:rect l="l" t="t" r="r" b="b"/>
              <a:pathLst>
                <a:path w="4" h="4" extrusionOk="0">
                  <a:moveTo>
                    <a:pt x="4" y="4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3650;p73">
              <a:extLst>
                <a:ext uri="{FF2B5EF4-FFF2-40B4-BE49-F238E27FC236}">
                  <a16:creationId xmlns:a16="http://schemas.microsoft.com/office/drawing/2014/main" id="{B4933AF3-25D3-43FA-9C24-8E08D4404F84}"/>
                </a:ext>
              </a:extLst>
            </p:cNvPr>
            <p:cNvSpPr/>
            <p:nvPr/>
          </p:nvSpPr>
          <p:spPr>
            <a:xfrm>
              <a:off x="2049620" y="1975691"/>
              <a:ext cx="679" cy="4521"/>
            </a:xfrm>
            <a:custGeom>
              <a:avLst/>
              <a:gdLst/>
              <a:ahLst/>
              <a:cxnLst/>
              <a:rect l="l" t="t" r="r" b="b"/>
              <a:pathLst>
                <a:path w="50" h="333" extrusionOk="0">
                  <a:moveTo>
                    <a:pt x="50" y="333"/>
                  </a:moveTo>
                  <a:lnTo>
                    <a:pt x="50" y="333"/>
                  </a:lnTo>
                  <a:cubicBezTo>
                    <a:pt x="15" y="224"/>
                    <a:pt x="1" y="112"/>
                    <a:pt x="4" y="0"/>
                  </a:cubicBezTo>
                  <a:cubicBezTo>
                    <a:pt x="1" y="112"/>
                    <a:pt x="15" y="224"/>
                    <a:pt x="50" y="333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3651;p73">
              <a:extLst>
                <a:ext uri="{FF2B5EF4-FFF2-40B4-BE49-F238E27FC236}">
                  <a16:creationId xmlns:a16="http://schemas.microsoft.com/office/drawing/2014/main" id="{3FC12981-47D7-46DB-92BF-604FAE00DD4C}"/>
                </a:ext>
              </a:extLst>
            </p:cNvPr>
            <p:cNvSpPr/>
            <p:nvPr/>
          </p:nvSpPr>
          <p:spPr>
            <a:xfrm>
              <a:off x="2052376" y="1991849"/>
              <a:ext cx="68" cy="244"/>
            </a:xfrm>
            <a:custGeom>
              <a:avLst/>
              <a:gdLst/>
              <a:ahLst/>
              <a:cxnLst/>
              <a:rect l="l" t="t" r="r" b="b"/>
              <a:pathLst>
                <a:path w="5" h="18" extrusionOk="0">
                  <a:moveTo>
                    <a:pt x="1" y="0"/>
                  </a:moveTo>
                  <a:lnTo>
                    <a:pt x="4" y="18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3652;p73">
              <a:extLst>
                <a:ext uri="{FF2B5EF4-FFF2-40B4-BE49-F238E27FC236}">
                  <a16:creationId xmlns:a16="http://schemas.microsoft.com/office/drawing/2014/main" id="{2982932B-A440-4537-8249-740E2386F5DC}"/>
                </a:ext>
              </a:extLst>
            </p:cNvPr>
            <p:cNvSpPr/>
            <p:nvPr/>
          </p:nvSpPr>
          <p:spPr>
            <a:xfrm>
              <a:off x="2047393" y="1963472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0" y="0"/>
                  </a:moveTo>
                  <a:lnTo>
                    <a:pt x="0" y="7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3653;p73">
              <a:extLst>
                <a:ext uri="{FF2B5EF4-FFF2-40B4-BE49-F238E27FC236}">
                  <a16:creationId xmlns:a16="http://schemas.microsoft.com/office/drawing/2014/main" id="{8FE75743-2AE7-4FB5-A39C-6CFF7C391328}"/>
                </a:ext>
              </a:extLst>
            </p:cNvPr>
            <p:cNvSpPr/>
            <p:nvPr/>
          </p:nvSpPr>
          <p:spPr>
            <a:xfrm>
              <a:off x="2047773" y="1964612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0" y="0"/>
                  </a:moveTo>
                  <a:lnTo>
                    <a:pt x="4" y="7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3654;p73">
              <a:extLst>
                <a:ext uri="{FF2B5EF4-FFF2-40B4-BE49-F238E27FC236}">
                  <a16:creationId xmlns:a16="http://schemas.microsoft.com/office/drawing/2014/main" id="{C51D9802-6593-4C9E-81D7-5B69A83FBD32}"/>
                </a:ext>
              </a:extLst>
            </p:cNvPr>
            <p:cNvSpPr/>
            <p:nvPr/>
          </p:nvSpPr>
          <p:spPr>
            <a:xfrm>
              <a:off x="2047529" y="1963947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1" y="0"/>
                  </a:moveTo>
                  <a:lnTo>
                    <a:pt x="1" y="7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3655;p73">
              <a:extLst>
                <a:ext uri="{FF2B5EF4-FFF2-40B4-BE49-F238E27FC236}">
                  <a16:creationId xmlns:a16="http://schemas.microsoft.com/office/drawing/2014/main" id="{39886533-407E-4E6F-BE73-16DF5410DF7F}"/>
                </a:ext>
              </a:extLst>
            </p:cNvPr>
            <p:cNvSpPr/>
            <p:nvPr/>
          </p:nvSpPr>
          <p:spPr>
            <a:xfrm>
              <a:off x="2047678" y="1964273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0" y="1"/>
                  </a:moveTo>
                  <a:lnTo>
                    <a:pt x="0" y="8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3656;p73">
              <a:extLst>
                <a:ext uri="{FF2B5EF4-FFF2-40B4-BE49-F238E27FC236}">
                  <a16:creationId xmlns:a16="http://schemas.microsoft.com/office/drawing/2014/main" id="{79AC7793-C4D7-48F6-96B9-01B50C5DCA44}"/>
                </a:ext>
              </a:extLst>
            </p:cNvPr>
            <p:cNvSpPr/>
            <p:nvPr/>
          </p:nvSpPr>
          <p:spPr>
            <a:xfrm>
              <a:off x="2052281" y="1991224"/>
              <a:ext cx="68" cy="258"/>
            </a:xfrm>
            <a:custGeom>
              <a:avLst/>
              <a:gdLst/>
              <a:ahLst/>
              <a:cxnLst/>
              <a:rect l="l" t="t" r="r" b="b"/>
              <a:pathLst>
                <a:path w="5" h="19" extrusionOk="0">
                  <a:moveTo>
                    <a:pt x="1" y="1"/>
                  </a:moveTo>
                  <a:cubicBezTo>
                    <a:pt x="1" y="8"/>
                    <a:pt x="1" y="15"/>
                    <a:pt x="4" y="18"/>
                  </a:cubicBezTo>
                  <a:cubicBezTo>
                    <a:pt x="1" y="15"/>
                    <a:pt x="1" y="8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3657;p73">
              <a:extLst>
                <a:ext uri="{FF2B5EF4-FFF2-40B4-BE49-F238E27FC236}">
                  <a16:creationId xmlns:a16="http://schemas.microsoft.com/office/drawing/2014/main" id="{C470CE82-A631-4E49-B9C4-479F060F78E8}"/>
                </a:ext>
              </a:extLst>
            </p:cNvPr>
            <p:cNvSpPr/>
            <p:nvPr/>
          </p:nvSpPr>
          <p:spPr>
            <a:xfrm>
              <a:off x="2048153" y="196531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3658;p73">
              <a:extLst>
                <a:ext uri="{FF2B5EF4-FFF2-40B4-BE49-F238E27FC236}">
                  <a16:creationId xmlns:a16="http://schemas.microsoft.com/office/drawing/2014/main" id="{A7966F4A-6D15-4A8E-945D-B5F3C4A618E6}"/>
                </a:ext>
              </a:extLst>
            </p:cNvPr>
            <p:cNvSpPr/>
            <p:nvPr/>
          </p:nvSpPr>
          <p:spPr>
            <a:xfrm>
              <a:off x="2048438" y="1965658"/>
              <a:ext cx="54" cy="54"/>
            </a:xfrm>
            <a:custGeom>
              <a:avLst/>
              <a:gdLst/>
              <a:ahLst/>
              <a:cxnLst/>
              <a:rect l="l" t="t" r="r" b="b"/>
              <a:pathLst>
                <a:path w="4" h="4" extrusionOk="0">
                  <a:moveTo>
                    <a:pt x="0" y="0"/>
                  </a:moveTo>
                  <a:lnTo>
                    <a:pt x="4" y="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3659;p73">
              <a:extLst>
                <a:ext uri="{FF2B5EF4-FFF2-40B4-BE49-F238E27FC236}">
                  <a16:creationId xmlns:a16="http://schemas.microsoft.com/office/drawing/2014/main" id="{9809230B-F9D6-4852-8FD6-6B1F5D68813F}"/>
                </a:ext>
              </a:extLst>
            </p:cNvPr>
            <p:cNvSpPr/>
            <p:nvPr/>
          </p:nvSpPr>
          <p:spPr>
            <a:xfrm>
              <a:off x="2047298" y="1962942"/>
              <a:ext cx="14" cy="163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0" y="1"/>
                  </a:moveTo>
                  <a:lnTo>
                    <a:pt x="0" y="1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3660;p73">
              <a:extLst>
                <a:ext uri="{FF2B5EF4-FFF2-40B4-BE49-F238E27FC236}">
                  <a16:creationId xmlns:a16="http://schemas.microsoft.com/office/drawing/2014/main" id="{B65CDF60-9E5D-4173-A841-189DB8B5CB03}"/>
                </a:ext>
              </a:extLst>
            </p:cNvPr>
            <p:cNvSpPr/>
            <p:nvPr/>
          </p:nvSpPr>
          <p:spPr>
            <a:xfrm>
              <a:off x="2052661" y="1993179"/>
              <a:ext cx="68" cy="204"/>
            </a:xfrm>
            <a:custGeom>
              <a:avLst/>
              <a:gdLst/>
              <a:ahLst/>
              <a:cxnLst/>
              <a:rect l="l" t="t" r="r" b="b"/>
              <a:pathLst>
                <a:path w="5" h="15" extrusionOk="0">
                  <a:moveTo>
                    <a:pt x="1" y="0"/>
                  </a:moveTo>
                  <a:lnTo>
                    <a:pt x="4" y="1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3661;p73">
              <a:extLst>
                <a:ext uri="{FF2B5EF4-FFF2-40B4-BE49-F238E27FC236}">
                  <a16:creationId xmlns:a16="http://schemas.microsoft.com/office/drawing/2014/main" id="{075C181B-9E58-4CE9-90AA-BEBFD550099C}"/>
                </a:ext>
              </a:extLst>
            </p:cNvPr>
            <p:cNvSpPr/>
            <p:nvPr/>
          </p:nvSpPr>
          <p:spPr>
            <a:xfrm>
              <a:off x="2048574" y="196575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3662;p73">
              <a:extLst>
                <a:ext uri="{FF2B5EF4-FFF2-40B4-BE49-F238E27FC236}">
                  <a16:creationId xmlns:a16="http://schemas.microsoft.com/office/drawing/2014/main" id="{9F27009B-693A-43D7-AF52-84B4575290B6}"/>
                </a:ext>
              </a:extLst>
            </p:cNvPr>
            <p:cNvSpPr/>
            <p:nvPr/>
          </p:nvSpPr>
          <p:spPr>
            <a:xfrm>
              <a:off x="2052525" y="1992514"/>
              <a:ext cx="54" cy="204"/>
            </a:xfrm>
            <a:custGeom>
              <a:avLst/>
              <a:gdLst/>
              <a:ahLst/>
              <a:cxnLst/>
              <a:rect l="l" t="t" r="r" b="b"/>
              <a:pathLst>
                <a:path w="4" h="15" extrusionOk="0">
                  <a:moveTo>
                    <a:pt x="0" y="0"/>
                  </a:moveTo>
                  <a:lnTo>
                    <a:pt x="4" y="1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3663;p73">
              <a:extLst>
                <a:ext uri="{FF2B5EF4-FFF2-40B4-BE49-F238E27FC236}">
                  <a16:creationId xmlns:a16="http://schemas.microsoft.com/office/drawing/2014/main" id="{1689D1EB-FDD4-4E00-B019-1D3C2EA4B611}"/>
                </a:ext>
              </a:extLst>
            </p:cNvPr>
            <p:cNvSpPr/>
            <p:nvPr/>
          </p:nvSpPr>
          <p:spPr>
            <a:xfrm>
              <a:off x="2047149" y="1962426"/>
              <a:ext cx="68" cy="204"/>
            </a:xfrm>
            <a:custGeom>
              <a:avLst/>
              <a:gdLst/>
              <a:ahLst/>
              <a:cxnLst/>
              <a:rect l="l" t="t" r="r" b="b"/>
              <a:pathLst>
                <a:path w="5" h="15" extrusionOk="0">
                  <a:moveTo>
                    <a:pt x="1" y="0"/>
                  </a:moveTo>
                  <a:lnTo>
                    <a:pt x="4" y="1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3664;p73">
              <a:extLst>
                <a:ext uri="{FF2B5EF4-FFF2-40B4-BE49-F238E27FC236}">
                  <a16:creationId xmlns:a16="http://schemas.microsoft.com/office/drawing/2014/main" id="{68567BF6-7AC6-49D5-9CEA-45781BEF74BD}"/>
                </a:ext>
              </a:extLst>
            </p:cNvPr>
            <p:cNvSpPr/>
            <p:nvPr/>
          </p:nvSpPr>
          <p:spPr>
            <a:xfrm>
              <a:off x="2052186" y="1990654"/>
              <a:ext cx="68" cy="204"/>
            </a:xfrm>
            <a:custGeom>
              <a:avLst/>
              <a:gdLst/>
              <a:ahLst/>
              <a:cxnLst/>
              <a:rect l="l" t="t" r="r" b="b"/>
              <a:pathLst>
                <a:path w="5" h="15" extrusionOk="0">
                  <a:moveTo>
                    <a:pt x="1" y="1"/>
                  </a:moveTo>
                  <a:lnTo>
                    <a:pt x="1" y="15"/>
                  </a:lnTo>
                  <a:cubicBezTo>
                    <a:pt x="4" y="8"/>
                    <a:pt x="1" y="4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3665;p73">
              <a:extLst>
                <a:ext uri="{FF2B5EF4-FFF2-40B4-BE49-F238E27FC236}">
                  <a16:creationId xmlns:a16="http://schemas.microsoft.com/office/drawing/2014/main" id="{119F1C6C-52BF-485E-AEF2-9C936AF607CD}"/>
                </a:ext>
              </a:extLst>
            </p:cNvPr>
            <p:cNvSpPr/>
            <p:nvPr/>
          </p:nvSpPr>
          <p:spPr>
            <a:xfrm>
              <a:off x="2048248" y="1965468"/>
              <a:ext cx="54" cy="54"/>
            </a:xfrm>
            <a:custGeom>
              <a:avLst/>
              <a:gdLst/>
              <a:ahLst/>
              <a:cxnLst/>
              <a:rect l="l" t="t" r="r" b="b"/>
              <a:pathLst>
                <a:path w="4" h="4" extrusionOk="0">
                  <a:moveTo>
                    <a:pt x="0" y="0"/>
                  </a:moveTo>
                  <a:lnTo>
                    <a:pt x="4" y="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3666;p73">
              <a:extLst>
                <a:ext uri="{FF2B5EF4-FFF2-40B4-BE49-F238E27FC236}">
                  <a16:creationId xmlns:a16="http://schemas.microsoft.com/office/drawing/2014/main" id="{36D4ECA4-E155-4BEA-9941-36F1FB3EF482}"/>
                </a:ext>
              </a:extLst>
            </p:cNvPr>
            <p:cNvSpPr/>
            <p:nvPr/>
          </p:nvSpPr>
          <p:spPr>
            <a:xfrm>
              <a:off x="2030082" y="1976927"/>
              <a:ext cx="68" cy="339"/>
            </a:xfrm>
            <a:custGeom>
              <a:avLst/>
              <a:gdLst/>
              <a:ahLst/>
              <a:cxnLst/>
              <a:rect l="l" t="t" r="r" b="b"/>
              <a:pathLst>
                <a:path w="5" h="25" extrusionOk="0">
                  <a:moveTo>
                    <a:pt x="4" y="25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3667;p73">
              <a:extLst>
                <a:ext uri="{FF2B5EF4-FFF2-40B4-BE49-F238E27FC236}">
                  <a16:creationId xmlns:a16="http://schemas.microsoft.com/office/drawing/2014/main" id="{F84A215D-8D2B-4A30-92AC-3FCCC1E5DE89}"/>
                </a:ext>
              </a:extLst>
            </p:cNvPr>
            <p:cNvSpPr/>
            <p:nvPr/>
          </p:nvSpPr>
          <p:spPr>
            <a:xfrm>
              <a:off x="2028520" y="2004014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0" y="15"/>
                  </a:moveTo>
                  <a:lnTo>
                    <a:pt x="0" y="1"/>
                  </a:lnTo>
                  <a:cubicBezTo>
                    <a:pt x="0" y="8"/>
                    <a:pt x="0" y="11"/>
                    <a:pt x="0" y="15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3668;p73">
              <a:extLst>
                <a:ext uri="{FF2B5EF4-FFF2-40B4-BE49-F238E27FC236}">
                  <a16:creationId xmlns:a16="http://schemas.microsoft.com/office/drawing/2014/main" id="{D552AE09-4906-48E3-AEB8-1437260827A4}"/>
                </a:ext>
              </a:extLst>
            </p:cNvPr>
            <p:cNvSpPr/>
            <p:nvPr/>
          </p:nvSpPr>
          <p:spPr>
            <a:xfrm>
              <a:off x="2029756" y="1975203"/>
              <a:ext cx="109" cy="394"/>
            </a:xfrm>
            <a:custGeom>
              <a:avLst/>
              <a:gdLst/>
              <a:ahLst/>
              <a:cxnLst/>
              <a:rect l="l" t="t" r="r" b="b"/>
              <a:pathLst>
                <a:path w="8" h="29" extrusionOk="0">
                  <a:moveTo>
                    <a:pt x="7" y="29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3669;p73">
              <a:extLst>
                <a:ext uri="{FF2B5EF4-FFF2-40B4-BE49-F238E27FC236}">
                  <a16:creationId xmlns:a16="http://schemas.microsoft.com/office/drawing/2014/main" id="{6959EA28-A417-4179-9AE1-E26D89B67F09}"/>
                </a:ext>
              </a:extLst>
            </p:cNvPr>
            <p:cNvSpPr/>
            <p:nvPr/>
          </p:nvSpPr>
          <p:spPr>
            <a:xfrm>
              <a:off x="2028520" y="2002969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0" y="14"/>
                  </a:moveTo>
                  <a:lnTo>
                    <a:pt x="0" y="0"/>
                  </a:lnTo>
                  <a:cubicBezTo>
                    <a:pt x="0" y="4"/>
                    <a:pt x="0" y="11"/>
                    <a:pt x="0" y="14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3670;p73">
              <a:extLst>
                <a:ext uri="{FF2B5EF4-FFF2-40B4-BE49-F238E27FC236}">
                  <a16:creationId xmlns:a16="http://schemas.microsoft.com/office/drawing/2014/main" id="{C1C15663-045A-4C7B-B639-BA0445916330}"/>
                </a:ext>
              </a:extLst>
            </p:cNvPr>
            <p:cNvSpPr/>
            <p:nvPr/>
          </p:nvSpPr>
          <p:spPr>
            <a:xfrm>
              <a:off x="2028561" y="2003444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1" y="0"/>
                  </a:moveTo>
                  <a:lnTo>
                    <a:pt x="1" y="1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3671;p73">
              <a:extLst>
                <a:ext uri="{FF2B5EF4-FFF2-40B4-BE49-F238E27FC236}">
                  <a16:creationId xmlns:a16="http://schemas.microsoft.com/office/drawing/2014/main" id="{B4D977AF-26A8-4A0B-A2E3-BA3FC00A63BA}"/>
                </a:ext>
              </a:extLst>
            </p:cNvPr>
            <p:cNvSpPr/>
            <p:nvPr/>
          </p:nvSpPr>
          <p:spPr>
            <a:xfrm>
              <a:off x="2028262" y="2002195"/>
              <a:ext cx="81" cy="122"/>
            </a:xfrm>
            <a:custGeom>
              <a:avLst/>
              <a:gdLst/>
              <a:ahLst/>
              <a:cxnLst/>
              <a:rect l="l" t="t" r="r" b="b"/>
              <a:pathLst>
                <a:path w="6" h="9" extrusionOk="0">
                  <a:moveTo>
                    <a:pt x="1" y="1"/>
                  </a:moveTo>
                  <a:cubicBezTo>
                    <a:pt x="1" y="1"/>
                    <a:pt x="5" y="6"/>
                    <a:pt x="5" y="8"/>
                  </a:cubicBezTo>
                  <a:cubicBezTo>
                    <a:pt x="5" y="5"/>
                    <a:pt x="5" y="1"/>
                    <a:pt x="2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3672;p73">
              <a:extLst>
                <a:ext uri="{FF2B5EF4-FFF2-40B4-BE49-F238E27FC236}">
                  <a16:creationId xmlns:a16="http://schemas.microsoft.com/office/drawing/2014/main" id="{D03FA852-3E9E-44FA-92D4-89CFE7D592BA}"/>
                </a:ext>
              </a:extLst>
            </p:cNvPr>
            <p:cNvSpPr/>
            <p:nvPr/>
          </p:nvSpPr>
          <p:spPr>
            <a:xfrm>
              <a:off x="2028425" y="2002534"/>
              <a:ext cx="54" cy="204"/>
            </a:xfrm>
            <a:custGeom>
              <a:avLst/>
              <a:gdLst/>
              <a:ahLst/>
              <a:cxnLst/>
              <a:rect l="l" t="t" r="r" b="b"/>
              <a:pathLst>
                <a:path w="4" h="15" extrusionOk="0">
                  <a:moveTo>
                    <a:pt x="0" y="1"/>
                  </a:moveTo>
                  <a:cubicBezTo>
                    <a:pt x="0" y="4"/>
                    <a:pt x="4" y="11"/>
                    <a:pt x="4" y="15"/>
                  </a:cubicBezTo>
                  <a:cubicBezTo>
                    <a:pt x="4" y="11"/>
                    <a:pt x="4" y="8"/>
                    <a:pt x="0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3673;p73">
              <a:extLst>
                <a:ext uri="{FF2B5EF4-FFF2-40B4-BE49-F238E27FC236}">
                  <a16:creationId xmlns:a16="http://schemas.microsoft.com/office/drawing/2014/main" id="{2B5EA37A-9F87-4928-89B2-0B5A550F60C6}"/>
                </a:ext>
              </a:extLst>
            </p:cNvPr>
            <p:cNvSpPr/>
            <p:nvPr/>
          </p:nvSpPr>
          <p:spPr>
            <a:xfrm>
              <a:off x="2030231" y="1977728"/>
              <a:ext cx="54" cy="353"/>
            </a:xfrm>
            <a:custGeom>
              <a:avLst/>
              <a:gdLst/>
              <a:ahLst/>
              <a:cxnLst/>
              <a:rect l="l" t="t" r="r" b="b"/>
              <a:pathLst>
                <a:path w="4" h="26" extrusionOk="0">
                  <a:moveTo>
                    <a:pt x="4" y="25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3674;p73">
              <a:extLst>
                <a:ext uri="{FF2B5EF4-FFF2-40B4-BE49-F238E27FC236}">
                  <a16:creationId xmlns:a16="http://schemas.microsoft.com/office/drawing/2014/main" id="{981FBD3E-1A65-4B7A-BF05-26DED7F94D56}"/>
                </a:ext>
              </a:extLst>
            </p:cNvPr>
            <p:cNvSpPr/>
            <p:nvPr/>
          </p:nvSpPr>
          <p:spPr>
            <a:xfrm>
              <a:off x="2030747" y="1981530"/>
              <a:ext cx="14" cy="163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1" y="11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3675;p73">
              <a:extLst>
                <a:ext uri="{FF2B5EF4-FFF2-40B4-BE49-F238E27FC236}">
                  <a16:creationId xmlns:a16="http://schemas.microsoft.com/office/drawing/2014/main" id="{224E6376-35BE-42B8-A87A-8B46AA974C3E}"/>
                </a:ext>
              </a:extLst>
            </p:cNvPr>
            <p:cNvSpPr/>
            <p:nvPr/>
          </p:nvSpPr>
          <p:spPr>
            <a:xfrm>
              <a:off x="2030652" y="1980539"/>
              <a:ext cx="14" cy="244"/>
            </a:xfrm>
            <a:custGeom>
              <a:avLst/>
              <a:gdLst/>
              <a:ahLst/>
              <a:cxnLst/>
              <a:rect l="l" t="t" r="r" b="b"/>
              <a:pathLst>
                <a:path w="1" h="18" extrusionOk="0">
                  <a:moveTo>
                    <a:pt x="1" y="18"/>
                  </a:moveTo>
                  <a:lnTo>
                    <a:pt x="1" y="0"/>
                  </a:lnTo>
                  <a:cubicBezTo>
                    <a:pt x="1" y="7"/>
                    <a:pt x="1" y="14"/>
                    <a:pt x="1" y="18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3676;p73">
              <a:extLst>
                <a:ext uri="{FF2B5EF4-FFF2-40B4-BE49-F238E27FC236}">
                  <a16:creationId xmlns:a16="http://schemas.microsoft.com/office/drawing/2014/main" id="{57355904-7E93-40D5-AD67-71CBFA94E702}"/>
                </a:ext>
              </a:extLst>
            </p:cNvPr>
            <p:cNvSpPr/>
            <p:nvPr/>
          </p:nvSpPr>
          <p:spPr>
            <a:xfrm>
              <a:off x="2030557" y="1979914"/>
              <a:ext cx="68" cy="299"/>
            </a:xfrm>
            <a:custGeom>
              <a:avLst/>
              <a:gdLst/>
              <a:ahLst/>
              <a:cxnLst/>
              <a:rect l="l" t="t" r="r" b="b"/>
              <a:pathLst>
                <a:path w="5" h="22" extrusionOk="0">
                  <a:moveTo>
                    <a:pt x="4" y="22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3677;p73">
              <a:extLst>
                <a:ext uri="{FF2B5EF4-FFF2-40B4-BE49-F238E27FC236}">
                  <a16:creationId xmlns:a16="http://schemas.microsoft.com/office/drawing/2014/main" id="{1E6688EC-4A7E-42F5-9945-EE555DE5E5DB}"/>
                </a:ext>
              </a:extLst>
            </p:cNvPr>
            <p:cNvSpPr/>
            <p:nvPr/>
          </p:nvSpPr>
          <p:spPr>
            <a:xfrm>
              <a:off x="2029281" y="1973397"/>
              <a:ext cx="109" cy="394"/>
            </a:xfrm>
            <a:custGeom>
              <a:avLst/>
              <a:gdLst/>
              <a:ahLst/>
              <a:cxnLst/>
              <a:rect l="l" t="t" r="r" b="b"/>
              <a:pathLst>
                <a:path w="8" h="29" extrusionOk="0">
                  <a:moveTo>
                    <a:pt x="7" y="29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3678;p73">
              <a:extLst>
                <a:ext uri="{FF2B5EF4-FFF2-40B4-BE49-F238E27FC236}">
                  <a16:creationId xmlns:a16="http://schemas.microsoft.com/office/drawing/2014/main" id="{75569ABD-1E2E-44B3-8A92-71BDDE54E8E9}"/>
                </a:ext>
              </a:extLst>
            </p:cNvPr>
            <p:cNvSpPr/>
            <p:nvPr/>
          </p:nvSpPr>
          <p:spPr>
            <a:xfrm>
              <a:off x="2030367" y="1978488"/>
              <a:ext cx="68" cy="353"/>
            </a:xfrm>
            <a:custGeom>
              <a:avLst/>
              <a:gdLst/>
              <a:ahLst/>
              <a:cxnLst/>
              <a:rect l="l" t="t" r="r" b="b"/>
              <a:pathLst>
                <a:path w="5" h="26" extrusionOk="0">
                  <a:moveTo>
                    <a:pt x="4" y="25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3679;p73">
              <a:extLst>
                <a:ext uri="{FF2B5EF4-FFF2-40B4-BE49-F238E27FC236}">
                  <a16:creationId xmlns:a16="http://schemas.microsoft.com/office/drawing/2014/main" id="{21646D22-642F-4C33-B60B-A326227C0C4D}"/>
                </a:ext>
              </a:extLst>
            </p:cNvPr>
            <p:cNvSpPr/>
            <p:nvPr/>
          </p:nvSpPr>
          <p:spPr>
            <a:xfrm>
              <a:off x="2029511" y="1974306"/>
              <a:ext cx="109" cy="394"/>
            </a:xfrm>
            <a:custGeom>
              <a:avLst/>
              <a:gdLst/>
              <a:ahLst/>
              <a:cxnLst/>
              <a:rect l="l" t="t" r="r" b="b"/>
              <a:pathLst>
                <a:path w="8" h="29" extrusionOk="0">
                  <a:moveTo>
                    <a:pt x="8" y="28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3680;p73">
              <a:extLst>
                <a:ext uri="{FF2B5EF4-FFF2-40B4-BE49-F238E27FC236}">
                  <a16:creationId xmlns:a16="http://schemas.microsoft.com/office/drawing/2014/main" id="{5F982B12-1336-45B4-83AD-EF715BC0A153}"/>
                </a:ext>
              </a:extLst>
            </p:cNvPr>
            <p:cNvSpPr/>
            <p:nvPr/>
          </p:nvSpPr>
          <p:spPr>
            <a:xfrm>
              <a:off x="2030706" y="1981109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0" y="14"/>
                  </a:moveTo>
                  <a:lnTo>
                    <a:pt x="0" y="0"/>
                  </a:lnTo>
                  <a:cubicBezTo>
                    <a:pt x="0" y="4"/>
                    <a:pt x="0" y="7"/>
                    <a:pt x="0" y="14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3681;p73">
              <a:extLst>
                <a:ext uri="{FF2B5EF4-FFF2-40B4-BE49-F238E27FC236}">
                  <a16:creationId xmlns:a16="http://schemas.microsoft.com/office/drawing/2014/main" id="{90A0D538-49AA-4A68-B4BC-412DDF02AB9E}"/>
                </a:ext>
              </a:extLst>
            </p:cNvPr>
            <p:cNvSpPr/>
            <p:nvPr/>
          </p:nvSpPr>
          <p:spPr>
            <a:xfrm>
              <a:off x="2030462" y="1979249"/>
              <a:ext cx="68" cy="299"/>
            </a:xfrm>
            <a:custGeom>
              <a:avLst/>
              <a:gdLst/>
              <a:ahLst/>
              <a:cxnLst/>
              <a:rect l="l" t="t" r="r" b="b"/>
              <a:pathLst>
                <a:path w="5" h="22" extrusionOk="0">
                  <a:moveTo>
                    <a:pt x="4" y="22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3682;p73">
              <a:extLst>
                <a:ext uri="{FF2B5EF4-FFF2-40B4-BE49-F238E27FC236}">
                  <a16:creationId xmlns:a16="http://schemas.microsoft.com/office/drawing/2014/main" id="{9734F925-564C-4784-9B58-F280408C3E56}"/>
                </a:ext>
              </a:extLst>
            </p:cNvPr>
            <p:cNvSpPr/>
            <p:nvPr/>
          </p:nvSpPr>
          <p:spPr>
            <a:xfrm>
              <a:off x="2028425" y="2004666"/>
              <a:ext cx="54" cy="177"/>
            </a:xfrm>
            <a:custGeom>
              <a:avLst/>
              <a:gdLst/>
              <a:ahLst/>
              <a:cxnLst/>
              <a:rect l="l" t="t" r="r" b="b"/>
              <a:pathLst>
                <a:path w="4" h="13" extrusionOk="0">
                  <a:moveTo>
                    <a:pt x="1" y="1"/>
                  </a:moveTo>
                  <a:cubicBezTo>
                    <a:pt x="1" y="1"/>
                    <a:pt x="0" y="1"/>
                    <a:pt x="0" y="2"/>
                  </a:cubicBezTo>
                  <a:lnTo>
                    <a:pt x="0" y="12"/>
                  </a:lnTo>
                  <a:cubicBezTo>
                    <a:pt x="3" y="9"/>
                    <a:pt x="1" y="1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3683;p73">
              <a:extLst>
                <a:ext uri="{FF2B5EF4-FFF2-40B4-BE49-F238E27FC236}">
                  <a16:creationId xmlns:a16="http://schemas.microsoft.com/office/drawing/2014/main" id="{1F490B9C-A974-4EF0-B853-8BC3F6D8163E}"/>
                </a:ext>
              </a:extLst>
            </p:cNvPr>
            <p:cNvSpPr/>
            <p:nvPr/>
          </p:nvSpPr>
          <p:spPr>
            <a:xfrm>
              <a:off x="2028995" y="1972541"/>
              <a:ext cx="109" cy="394"/>
            </a:xfrm>
            <a:custGeom>
              <a:avLst/>
              <a:gdLst/>
              <a:ahLst/>
              <a:cxnLst/>
              <a:rect l="l" t="t" r="r" b="b"/>
              <a:pathLst>
                <a:path w="8" h="29" extrusionOk="0">
                  <a:moveTo>
                    <a:pt x="7" y="29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3684;p73">
              <a:extLst>
                <a:ext uri="{FF2B5EF4-FFF2-40B4-BE49-F238E27FC236}">
                  <a16:creationId xmlns:a16="http://schemas.microsoft.com/office/drawing/2014/main" id="{F3684240-E457-44C9-9151-79DFEE28C31A}"/>
                </a:ext>
              </a:extLst>
            </p:cNvPr>
            <p:cNvSpPr/>
            <p:nvPr/>
          </p:nvSpPr>
          <p:spPr>
            <a:xfrm>
              <a:off x="2029892" y="1976072"/>
              <a:ext cx="109" cy="339"/>
            </a:xfrm>
            <a:custGeom>
              <a:avLst/>
              <a:gdLst/>
              <a:ahLst/>
              <a:cxnLst/>
              <a:rect l="l" t="t" r="r" b="b"/>
              <a:pathLst>
                <a:path w="8" h="25" extrusionOk="0">
                  <a:moveTo>
                    <a:pt x="8" y="25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3685;p73">
              <a:extLst>
                <a:ext uri="{FF2B5EF4-FFF2-40B4-BE49-F238E27FC236}">
                  <a16:creationId xmlns:a16="http://schemas.microsoft.com/office/drawing/2014/main" id="{9CE37F1E-64E0-454D-9141-FDB209750B9E}"/>
                </a:ext>
              </a:extLst>
            </p:cNvPr>
            <p:cNvSpPr/>
            <p:nvPr/>
          </p:nvSpPr>
          <p:spPr>
            <a:xfrm>
              <a:off x="2028425" y="1970885"/>
              <a:ext cx="54" cy="204"/>
            </a:xfrm>
            <a:custGeom>
              <a:avLst/>
              <a:gdLst/>
              <a:ahLst/>
              <a:cxnLst/>
              <a:rect l="l" t="t" r="r" b="b"/>
              <a:pathLst>
                <a:path w="4" h="15" extrusionOk="0">
                  <a:moveTo>
                    <a:pt x="4" y="14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3686;p73">
              <a:extLst>
                <a:ext uri="{FF2B5EF4-FFF2-40B4-BE49-F238E27FC236}">
                  <a16:creationId xmlns:a16="http://schemas.microsoft.com/office/drawing/2014/main" id="{25DF2E01-304F-48F7-BA95-AFB28BDFB9DB}"/>
                </a:ext>
              </a:extLst>
            </p:cNvPr>
            <p:cNvSpPr/>
            <p:nvPr/>
          </p:nvSpPr>
          <p:spPr>
            <a:xfrm>
              <a:off x="2025044" y="1994320"/>
              <a:ext cx="3055" cy="7563"/>
            </a:xfrm>
            <a:custGeom>
              <a:avLst/>
              <a:gdLst/>
              <a:ahLst/>
              <a:cxnLst/>
              <a:rect l="l" t="t" r="r" b="b"/>
              <a:pathLst>
                <a:path w="225" h="557" extrusionOk="0">
                  <a:moveTo>
                    <a:pt x="225" y="557"/>
                  </a:moveTo>
                  <a:cubicBezTo>
                    <a:pt x="151" y="459"/>
                    <a:pt x="1" y="67"/>
                    <a:pt x="8" y="0"/>
                  </a:cubicBezTo>
                  <a:cubicBezTo>
                    <a:pt x="1" y="67"/>
                    <a:pt x="151" y="459"/>
                    <a:pt x="225" y="557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3687;p73">
              <a:extLst>
                <a:ext uri="{FF2B5EF4-FFF2-40B4-BE49-F238E27FC236}">
                  <a16:creationId xmlns:a16="http://schemas.microsoft.com/office/drawing/2014/main" id="{5EE430D7-EDDA-4D5C-8450-3CD459594700}"/>
                </a:ext>
              </a:extLst>
            </p:cNvPr>
            <p:cNvSpPr/>
            <p:nvPr/>
          </p:nvSpPr>
          <p:spPr>
            <a:xfrm>
              <a:off x="2028710" y="1971686"/>
              <a:ext cx="109" cy="353"/>
            </a:xfrm>
            <a:custGeom>
              <a:avLst/>
              <a:gdLst/>
              <a:ahLst/>
              <a:cxnLst/>
              <a:rect l="l" t="t" r="r" b="b"/>
              <a:pathLst>
                <a:path w="8" h="26" extrusionOk="0">
                  <a:moveTo>
                    <a:pt x="7" y="25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3688;p73">
              <a:extLst>
                <a:ext uri="{FF2B5EF4-FFF2-40B4-BE49-F238E27FC236}">
                  <a16:creationId xmlns:a16="http://schemas.microsoft.com/office/drawing/2014/main" id="{D886B5E3-5453-47B7-9064-21EC0B1B1B45}"/>
                </a:ext>
              </a:extLst>
            </p:cNvPr>
            <p:cNvSpPr/>
            <p:nvPr/>
          </p:nvSpPr>
          <p:spPr>
            <a:xfrm>
              <a:off x="1936777" y="1949351"/>
              <a:ext cx="53305" cy="39619"/>
            </a:xfrm>
            <a:custGeom>
              <a:avLst/>
              <a:gdLst/>
              <a:ahLst/>
              <a:cxnLst/>
              <a:rect l="l" t="t" r="r" b="b"/>
              <a:pathLst>
                <a:path w="3926" h="2918" extrusionOk="0">
                  <a:moveTo>
                    <a:pt x="750" y="1"/>
                  </a:moveTo>
                  <a:lnTo>
                    <a:pt x="747" y="71"/>
                  </a:lnTo>
                  <a:lnTo>
                    <a:pt x="736" y="67"/>
                  </a:lnTo>
                  <a:cubicBezTo>
                    <a:pt x="736" y="71"/>
                    <a:pt x="732" y="78"/>
                    <a:pt x="732" y="81"/>
                  </a:cubicBezTo>
                  <a:cubicBezTo>
                    <a:pt x="729" y="88"/>
                    <a:pt x="725" y="95"/>
                    <a:pt x="722" y="102"/>
                  </a:cubicBezTo>
                  <a:cubicBezTo>
                    <a:pt x="722" y="109"/>
                    <a:pt x="718" y="116"/>
                    <a:pt x="715" y="120"/>
                  </a:cubicBezTo>
                  <a:cubicBezTo>
                    <a:pt x="711" y="127"/>
                    <a:pt x="708" y="130"/>
                    <a:pt x="704" y="137"/>
                  </a:cubicBezTo>
                  <a:cubicBezTo>
                    <a:pt x="701" y="144"/>
                    <a:pt x="697" y="148"/>
                    <a:pt x="694" y="155"/>
                  </a:cubicBezTo>
                  <a:cubicBezTo>
                    <a:pt x="690" y="158"/>
                    <a:pt x="687" y="165"/>
                    <a:pt x="683" y="169"/>
                  </a:cubicBezTo>
                  <a:cubicBezTo>
                    <a:pt x="680" y="172"/>
                    <a:pt x="676" y="179"/>
                    <a:pt x="669" y="183"/>
                  </a:cubicBezTo>
                  <a:cubicBezTo>
                    <a:pt x="666" y="190"/>
                    <a:pt x="662" y="193"/>
                    <a:pt x="659" y="197"/>
                  </a:cubicBezTo>
                  <a:cubicBezTo>
                    <a:pt x="652" y="200"/>
                    <a:pt x="645" y="207"/>
                    <a:pt x="638" y="211"/>
                  </a:cubicBezTo>
                  <a:lnTo>
                    <a:pt x="627" y="218"/>
                  </a:lnTo>
                  <a:cubicBezTo>
                    <a:pt x="617" y="225"/>
                    <a:pt x="603" y="232"/>
                    <a:pt x="592" y="235"/>
                  </a:cubicBezTo>
                  <a:lnTo>
                    <a:pt x="582" y="239"/>
                  </a:lnTo>
                  <a:cubicBezTo>
                    <a:pt x="592" y="270"/>
                    <a:pt x="610" y="298"/>
                    <a:pt x="627" y="326"/>
                  </a:cubicBezTo>
                  <a:cubicBezTo>
                    <a:pt x="652" y="354"/>
                    <a:pt x="666" y="393"/>
                    <a:pt x="669" y="428"/>
                  </a:cubicBezTo>
                  <a:cubicBezTo>
                    <a:pt x="666" y="480"/>
                    <a:pt x="638" y="522"/>
                    <a:pt x="592" y="547"/>
                  </a:cubicBezTo>
                  <a:cubicBezTo>
                    <a:pt x="554" y="574"/>
                    <a:pt x="509" y="588"/>
                    <a:pt x="463" y="588"/>
                  </a:cubicBezTo>
                  <a:cubicBezTo>
                    <a:pt x="438" y="588"/>
                    <a:pt x="413" y="583"/>
                    <a:pt x="389" y="575"/>
                  </a:cubicBezTo>
                  <a:cubicBezTo>
                    <a:pt x="337" y="575"/>
                    <a:pt x="179" y="697"/>
                    <a:pt x="102" y="757"/>
                  </a:cubicBezTo>
                  <a:cubicBezTo>
                    <a:pt x="71" y="785"/>
                    <a:pt x="39" y="809"/>
                    <a:pt x="11" y="827"/>
                  </a:cubicBezTo>
                  <a:lnTo>
                    <a:pt x="1" y="834"/>
                  </a:lnTo>
                  <a:cubicBezTo>
                    <a:pt x="53" y="890"/>
                    <a:pt x="99" y="956"/>
                    <a:pt x="137" y="1026"/>
                  </a:cubicBezTo>
                  <a:cubicBezTo>
                    <a:pt x="183" y="1121"/>
                    <a:pt x="249" y="1201"/>
                    <a:pt x="333" y="1264"/>
                  </a:cubicBezTo>
                  <a:cubicBezTo>
                    <a:pt x="540" y="1415"/>
                    <a:pt x="771" y="1600"/>
                    <a:pt x="932" y="1884"/>
                  </a:cubicBezTo>
                  <a:lnTo>
                    <a:pt x="957" y="1863"/>
                  </a:lnTo>
                  <a:lnTo>
                    <a:pt x="974" y="1845"/>
                  </a:lnTo>
                  <a:lnTo>
                    <a:pt x="1009" y="1814"/>
                  </a:lnTo>
                  <a:lnTo>
                    <a:pt x="1027" y="1800"/>
                  </a:lnTo>
                  <a:lnTo>
                    <a:pt x="1051" y="1775"/>
                  </a:lnTo>
                  <a:lnTo>
                    <a:pt x="1069" y="1761"/>
                  </a:lnTo>
                  <a:lnTo>
                    <a:pt x="1083" y="1744"/>
                  </a:lnTo>
                  <a:lnTo>
                    <a:pt x="1097" y="1730"/>
                  </a:lnTo>
                  <a:lnTo>
                    <a:pt x="1111" y="1716"/>
                  </a:lnTo>
                  <a:lnTo>
                    <a:pt x="1125" y="1702"/>
                  </a:lnTo>
                  <a:lnTo>
                    <a:pt x="1135" y="1691"/>
                  </a:lnTo>
                  <a:lnTo>
                    <a:pt x="1146" y="1681"/>
                  </a:lnTo>
                  <a:lnTo>
                    <a:pt x="1156" y="1670"/>
                  </a:lnTo>
                  <a:lnTo>
                    <a:pt x="1163" y="1660"/>
                  </a:lnTo>
                  <a:lnTo>
                    <a:pt x="1174" y="1649"/>
                  </a:lnTo>
                  <a:lnTo>
                    <a:pt x="1181" y="1639"/>
                  </a:lnTo>
                  <a:lnTo>
                    <a:pt x="1184" y="1632"/>
                  </a:lnTo>
                  <a:lnTo>
                    <a:pt x="1191" y="1625"/>
                  </a:lnTo>
                  <a:lnTo>
                    <a:pt x="1195" y="1618"/>
                  </a:lnTo>
                  <a:lnTo>
                    <a:pt x="1202" y="1611"/>
                  </a:lnTo>
                  <a:lnTo>
                    <a:pt x="1205" y="1607"/>
                  </a:lnTo>
                  <a:lnTo>
                    <a:pt x="1209" y="1600"/>
                  </a:lnTo>
                  <a:lnTo>
                    <a:pt x="1209" y="1597"/>
                  </a:lnTo>
                  <a:lnTo>
                    <a:pt x="1212" y="1590"/>
                  </a:lnTo>
                  <a:lnTo>
                    <a:pt x="1212" y="1583"/>
                  </a:lnTo>
                  <a:cubicBezTo>
                    <a:pt x="1216" y="1579"/>
                    <a:pt x="1216" y="1576"/>
                    <a:pt x="1216" y="1572"/>
                  </a:cubicBezTo>
                  <a:cubicBezTo>
                    <a:pt x="1216" y="1527"/>
                    <a:pt x="1237" y="1481"/>
                    <a:pt x="1275" y="1453"/>
                  </a:cubicBezTo>
                  <a:cubicBezTo>
                    <a:pt x="1303" y="1432"/>
                    <a:pt x="1335" y="1424"/>
                    <a:pt x="1368" y="1424"/>
                  </a:cubicBezTo>
                  <a:cubicBezTo>
                    <a:pt x="1406" y="1424"/>
                    <a:pt x="1446" y="1434"/>
                    <a:pt x="1489" y="1443"/>
                  </a:cubicBezTo>
                  <a:lnTo>
                    <a:pt x="1548" y="1453"/>
                  </a:lnTo>
                  <a:cubicBezTo>
                    <a:pt x="1557" y="1455"/>
                    <a:pt x="1567" y="1456"/>
                    <a:pt x="1577" y="1456"/>
                  </a:cubicBezTo>
                  <a:cubicBezTo>
                    <a:pt x="1628" y="1456"/>
                    <a:pt x="1690" y="1435"/>
                    <a:pt x="1751" y="1415"/>
                  </a:cubicBezTo>
                  <a:cubicBezTo>
                    <a:pt x="1814" y="1390"/>
                    <a:pt x="1881" y="1373"/>
                    <a:pt x="1947" y="1369"/>
                  </a:cubicBezTo>
                  <a:cubicBezTo>
                    <a:pt x="2119" y="1369"/>
                    <a:pt x="2448" y="1838"/>
                    <a:pt x="2448" y="1982"/>
                  </a:cubicBezTo>
                  <a:lnTo>
                    <a:pt x="2448" y="2021"/>
                  </a:lnTo>
                  <a:lnTo>
                    <a:pt x="2448" y="2035"/>
                  </a:lnTo>
                  <a:lnTo>
                    <a:pt x="2448" y="2059"/>
                  </a:lnTo>
                  <a:lnTo>
                    <a:pt x="2448" y="2077"/>
                  </a:lnTo>
                  <a:lnTo>
                    <a:pt x="2448" y="2094"/>
                  </a:lnTo>
                  <a:cubicBezTo>
                    <a:pt x="2448" y="2101"/>
                    <a:pt x="2448" y="2108"/>
                    <a:pt x="2451" y="2115"/>
                  </a:cubicBezTo>
                  <a:cubicBezTo>
                    <a:pt x="2455" y="2122"/>
                    <a:pt x="2451" y="2126"/>
                    <a:pt x="2455" y="2133"/>
                  </a:cubicBezTo>
                  <a:cubicBezTo>
                    <a:pt x="2458" y="2140"/>
                    <a:pt x="2458" y="2147"/>
                    <a:pt x="2458" y="2154"/>
                  </a:cubicBezTo>
                  <a:cubicBezTo>
                    <a:pt x="2462" y="2161"/>
                    <a:pt x="2458" y="2164"/>
                    <a:pt x="2462" y="2168"/>
                  </a:cubicBezTo>
                  <a:cubicBezTo>
                    <a:pt x="2465" y="2175"/>
                    <a:pt x="2465" y="2182"/>
                    <a:pt x="2469" y="2189"/>
                  </a:cubicBezTo>
                  <a:cubicBezTo>
                    <a:pt x="2472" y="2196"/>
                    <a:pt x="2472" y="2199"/>
                    <a:pt x="2472" y="2206"/>
                  </a:cubicBezTo>
                  <a:cubicBezTo>
                    <a:pt x="2476" y="2210"/>
                    <a:pt x="2479" y="2220"/>
                    <a:pt x="2483" y="2224"/>
                  </a:cubicBezTo>
                  <a:cubicBezTo>
                    <a:pt x="2486" y="2231"/>
                    <a:pt x="2486" y="2234"/>
                    <a:pt x="2486" y="2241"/>
                  </a:cubicBezTo>
                  <a:cubicBezTo>
                    <a:pt x="2490" y="2245"/>
                    <a:pt x="2493" y="2252"/>
                    <a:pt x="2497" y="2259"/>
                  </a:cubicBezTo>
                  <a:cubicBezTo>
                    <a:pt x="2500" y="2266"/>
                    <a:pt x="2504" y="2269"/>
                    <a:pt x="2507" y="2273"/>
                  </a:cubicBezTo>
                  <a:lnTo>
                    <a:pt x="2577" y="2259"/>
                  </a:lnTo>
                  <a:lnTo>
                    <a:pt x="2584" y="2259"/>
                  </a:lnTo>
                  <a:cubicBezTo>
                    <a:pt x="2640" y="2248"/>
                    <a:pt x="2696" y="2238"/>
                    <a:pt x="2742" y="2231"/>
                  </a:cubicBezTo>
                  <a:lnTo>
                    <a:pt x="2745" y="2231"/>
                  </a:lnTo>
                  <a:lnTo>
                    <a:pt x="2784" y="2224"/>
                  </a:lnTo>
                  <a:lnTo>
                    <a:pt x="2791" y="2224"/>
                  </a:lnTo>
                  <a:lnTo>
                    <a:pt x="2823" y="2220"/>
                  </a:lnTo>
                  <a:lnTo>
                    <a:pt x="2830" y="2220"/>
                  </a:lnTo>
                  <a:lnTo>
                    <a:pt x="2854" y="2217"/>
                  </a:lnTo>
                  <a:lnTo>
                    <a:pt x="2879" y="2217"/>
                  </a:lnTo>
                  <a:cubicBezTo>
                    <a:pt x="2910" y="2217"/>
                    <a:pt x="2942" y="2234"/>
                    <a:pt x="2963" y="2259"/>
                  </a:cubicBezTo>
                  <a:cubicBezTo>
                    <a:pt x="3033" y="2343"/>
                    <a:pt x="3120" y="2584"/>
                    <a:pt x="3099" y="2756"/>
                  </a:cubicBezTo>
                  <a:cubicBezTo>
                    <a:pt x="3089" y="2822"/>
                    <a:pt x="3127" y="2885"/>
                    <a:pt x="3187" y="2913"/>
                  </a:cubicBezTo>
                  <a:cubicBezTo>
                    <a:pt x="3196" y="2917"/>
                    <a:pt x="3204" y="2918"/>
                    <a:pt x="3210" y="2918"/>
                  </a:cubicBezTo>
                  <a:cubicBezTo>
                    <a:pt x="3231" y="2918"/>
                    <a:pt x="3240" y="2905"/>
                    <a:pt x="3243" y="2899"/>
                  </a:cubicBezTo>
                  <a:cubicBezTo>
                    <a:pt x="3342" y="2758"/>
                    <a:pt x="3406" y="2670"/>
                    <a:pt x="3479" y="2670"/>
                  </a:cubicBezTo>
                  <a:cubicBezTo>
                    <a:pt x="3485" y="2670"/>
                    <a:pt x="3492" y="2670"/>
                    <a:pt x="3498" y="2672"/>
                  </a:cubicBezTo>
                  <a:cubicBezTo>
                    <a:pt x="3540" y="2679"/>
                    <a:pt x="3568" y="2710"/>
                    <a:pt x="3575" y="2752"/>
                  </a:cubicBezTo>
                  <a:lnTo>
                    <a:pt x="3579" y="2756"/>
                  </a:lnTo>
                  <a:lnTo>
                    <a:pt x="3582" y="2756"/>
                  </a:lnTo>
                  <a:lnTo>
                    <a:pt x="3589" y="2759"/>
                  </a:lnTo>
                  <a:cubicBezTo>
                    <a:pt x="3607" y="2738"/>
                    <a:pt x="3628" y="2717"/>
                    <a:pt x="3649" y="2700"/>
                  </a:cubicBezTo>
                  <a:cubicBezTo>
                    <a:pt x="3670" y="2682"/>
                    <a:pt x="3691" y="2665"/>
                    <a:pt x="3708" y="2644"/>
                  </a:cubicBezTo>
                  <a:cubicBezTo>
                    <a:pt x="3715" y="2630"/>
                    <a:pt x="3708" y="2609"/>
                    <a:pt x="3680" y="2556"/>
                  </a:cubicBezTo>
                  <a:cubicBezTo>
                    <a:pt x="3649" y="2497"/>
                    <a:pt x="3607" y="2416"/>
                    <a:pt x="3652" y="2325"/>
                  </a:cubicBezTo>
                  <a:cubicBezTo>
                    <a:pt x="3685" y="2261"/>
                    <a:pt x="3731" y="2245"/>
                    <a:pt x="3772" y="2245"/>
                  </a:cubicBezTo>
                  <a:cubicBezTo>
                    <a:pt x="3807" y="2245"/>
                    <a:pt x="3838" y="2256"/>
                    <a:pt x="3859" y="2262"/>
                  </a:cubicBezTo>
                  <a:cubicBezTo>
                    <a:pt x="3887" y="2273"/>
                    <a:pt x="3900" y="2277"/>
                    <a:pt x="3908" y="2277"/>
                  </a:cubicBezTo>
                  <a:cubicBezTo>
                    <a:pt x="3913" y="2277"/>
                    <a:pt x="3916" y="2275"/>
                    <a:pt x="3918" y="2273"/>
                  </a:cubicBezTo>
                  <a:cubicBezTo>
                    <a:pt x="3925" y="2262"/>
                    <a:pt x="3880" y="2171"/>
                    <a:pt x="3862" y="2143"/>
                  </a:cubicBezTo>
                  <a:cubicBezTo>
                    <a:pt x="3824" y="2077"/>
                    <a:pt x="3785" y="2017"/>
                    <a:pt x="3806" y="1958"/>
                  </a:cubicBezTo>
                  <a:cubicBezTo>
                    <a:pt x="3827" y="1891"/>
                    <a:pt x="3799" y="1817"/>
                    <a:pt x="3740" y="1782"/>
                  </a:cubicBezTo>
                  <a:cubicBezTo>
                    <a:pt x="3733" y="1779"/>
                    <a:pt x="3726" y="1772"/>
                    <a:pt x="3719" y="1768"/>
                  </a:cubicBezTo>
                  <a:lnTo>
                    <a:pt x="3712" y="1761"/>
                  </a:lnTo>
                  <a:cubicBezTo>
                    <a:pt x="3708" y="1758"/>
                    <a:pt x="3701" y="1754"/>
                    <a:pt x="3698" y="1751"/>
                  </a:cubicBezTo>
                  <a:cubicBezTo>
                    <a:pt x="3698" y="1747"/>
                    <a:pt x="3694" y="1744"/>
                    <a:pt x="3694" y="1740"/>
                  </a:cubicBezTo>
                  <a:cubicBezTo>
                    <a:pt x="3691" y="1737"/>
                    <a:pt x="3687" y="1733"/>
                    <a:pt x="3684" y="1730"/>
                  </a:cubicBezTo>
                  <a:cubicBezTo>
                    <a:pt x="3684" y="1726"/>
                    <a:pt x="3680" y="1723"/>
                    <a:pt x="3680" y="1719"/>
                  </a:cubicBezTo>
                  <a:cubicBezTo>
                    <a:pt x="3677" y="1716"/>
                    <a:pt x="3677" y="1709"/>
                    <a:pt x="3673" y="1705"/>
                  </a:cubicBezTo>
                  <a:cubicBezTo>
                    <a:pt x="3670" y="1702"/>
                    <a:pt x="3670" y="1698"/>
                    <a:pt x="3670" y="1695"/>
                  </a:cubicBezTo>
                  <a:cubicBezTo>
                    <a:pt x="3666" y="1691"/>
                    <a:pt x="3666" y="1684"/>
                    <a:pt x="3666" y="1681"/>
                  </a:cubicBezTo>
                  <a:cubicBezTo>
                    <a:pt x="3663" y="1674"/>
                    <a:pt x="3666" y="1670"/>
                    <a:pt x="3663" y="1667"/>
                  </a:cubicBezTo>
                  <a:cubicBezTo>
                    <a:pt x="3659" y="1663"/>
                    <a:pt x="3663" y="1656"/>
                    <a:pt x="3659" y="1653"/>
                  </a:cubicBezTo>
                  <a:cubicBezTo>
                    <a:pt x="3656" y="1646"/>
                    <a:pt x="3659" y="1642"/>
                    <a:pt x="3659" y="1639"/>
                  </a:cubicBezTo>
                  <a:lnTo>
                    <a:pt x="3659" y="1621"/>
                  </a:lnTo>
                  <a:lnTo>
                    <a:pt x="3659" y="1607"/>
                  </a:lnTo>
                  <a:lnTo>
                    <a:pt x="3659" y="1590"/>
                  </a:lnTo>
                  <a:lnTo>
                    <a:pt x="3659" y="1576"/>
                  </a:lnTo>
                  <a:lnTo>
                    <a:pt x="3659" y="1558"/>
                  </a:lnTo>
                  <a:lnTo>
                    <a:pt x="3659" y="1541"/>
                  </a:lnTo>
                  <a:lnTo>
                    <a:pt x="3659" y="1523"/>
                  </a:lnTo>
                  <a:lnTo>
                    <a:pt x="3659" y="1506"/>
                  </a:lnTo>
                  <a:cubicBezTo>
                    <a:pt x="3659" y="1502"/>
                    <a:pt x="3659" y="1495"/>
                    <a:pt x="3663" y="1488"/>
                  </a:cubicBezTo>
                  <a:lnTo>
                    <a:pt x="3663" y="1471"/>
                  </a:lnTo>
                  <a:lnTo>
                    <a:pt x="3666" y="1453"/>
                  </a:lnTo>
                  <a:lnTo>
                    <a:pt x="3670" y="1432"/>
                  </a:lnTo>
                  <a:lnTo>
                    <a:pt x="3673" y="1415"/>
                  </a:lnTo>
                  <a:lnTo>
                    <a:pt x="3677" y="1397"/>
                  </a:lnTo>
                  <a:lnTo>
                    <a:pt x="3680" y="1376"/>
                  </a:lnTo>
                  <a:lnTo>
                    <a:pt x="3684" y="1359"/>
                  </a:lnTo>
                  <a:lnTo>
                    <a:pt x="3691" y="1338"/>
                  </a:lnTo>
                  <a:lnTo>
                    <a:pt x="3694" y="1320"/>
                  </a:lnTo>
                  <a:lnTo>
                    <a:pt x="3694" y="1313"/>
                  </a:lnTo>
                  <a:cubicBezTo>
                    <a:pt x="3673" y="1292"/>
                    <a:pt x="3656" y="1271"/>
                    <a:pt x="3638" y="1250"/>
                  </a:cubicBezTo>
                  <a:cubicBezTo>
                    <a:pt x="3610" y="1194"/>
                    <a:pt x="3593" y="1131"/>
                    <a:pt x="3589" y="1068"/>
                  </a:cubicBezTo>
                  <a:cubicBezTo>
                    <a:pt x="3586" y="1037"/>
                    <a:pt x="3579" y="1002"/>
                    <a:pt x="3565" y="970"/>
                  </a:cubicBezTo>
                  <a:cubicBezTo>
                    <a:pt x="3562" y="970"/>
                    <a:pt x="3560" y="970"/>
                    <a:pt x="3558" y="970"/>
                  </a:cubicBezTo>
                  <a:cubicBezTo>
                    <a:pt x="3490" y="970"/>
                    <a:pt x="3431" y="922"/>
                    <a:pt x="3421" y="851"/>
                  </a:cubicBezTo>
                  <a:cubicBezTo>
                    <a:pt x="3421" y="844"/>
                    <a:pt x="3421" y="837"/>
                    <a:pt x="3421" y="830"/>
                  </a:cubicBezTo>
                  <a:cubicBezTo>
                    <a:pt x="3421" y="774"/>
                    <a:pt x="3446" y="718"/>
                    <a:pt x="3488" y="683"/>
                  </a:cubicBezTo>
                  <a:lnTo>
                    <a:pt x="3470" y="666"/>
                  </a:lnTo>
                  <a:cubicBezTo>
                    <a:pt x="3397" y="613"/>
                    <a:pt x="3306" y="543"/>
                    <a:pt x="3306" y="452"/>
                  </a:cubicBezTo>
                  <a:cubicBezTo>
                    <a:pt x="3306" y="372"/>
                    <a:pt x="3201" y="169"/>
                    <a:pt x="3152" y="120"/>
                  </a:cubicBezTo>
                  <a:cubicBezTo>
                    <a:pt x="3110" y="151"/>
                    <a:pt x="3071" y="183"/>
                    <a:pt x="3033" y="221"/>
                  </a:cubicBezTo>
                  <a:cubicBezTo>
                    <a:pt x="2921" y="326"/>
                    <a:pt x="2844" y="389"/>
                    <a:pt x="2773" y="389"/>
                  </a:cubicBezTo>
                  <a:cubicBezTo>
                    <a:pt x="2721" y="382"/>
                    <a:pt x="2668" y="365"/>
                    <a:pt x="2623" y="340"/>
                  </a:cubicBezTo>
                  <a:cubicBezTo>
                    <a:pt x="2581" y="319"/>
                    <a:pt x="2523" y="293"/>
                    <a:pt x="2492" y="293"/>
                  </a:cubicBezTo>
                  <a:cubicBezTo>
                    <a:pt x="2487" y="293"/>
                    <a:pt x="2483" y="293"/>
                    <a:pt x="2479" y="295"/>
                  </a:cubicBezTo>
                  <a:cubicBezTo>
                    <a:pt x="2472" y="298"/>
                    <a:pt x="2465" y="309"/>
                    <a:pt x="2462" y="316"/>
                  </a:cubicBezTo>
                  <a:cubicBezTo>
                    <a:pt x="2448" y="354"/>
                    <a:pt x="2420" y="386"/>
                    <a:pt x="2381" y="403"/>
                  </a:cubicBezTo>
                  <a:cubicBezTo>
                    <a:pt x="2363" y="410"/>
                    <a:pt x="2345" y="413"/>
                    <a:pt x="2326" y="413"/>
                  </a:cubicBezTo>
                  <a:cubicBezTo>
                    <a:pt x="2293" y="413"/>
                    <a:pt x="2260" y="403"/>
                    <a:pt x="2231" y="386"/>
                  </a:cubicBezTo>
                  <a:cubicBezTo>
                    <a:pt x="2196" y="371"/>
                    <a:pt x="2178" y="365"/>
                    <a:pt x="2167" y="365"/>
                  </a:cubicBezTo>
                  <a:cubicBezTo>
                    <a:pt x="2156" y="365"/>
                    <a:pt x="2152" y="370"/>
                    <a:pt x="2147" y="379"/>
                  </a:cubicBezTo>
                  <a:cubicBezTo>
                    <a:pt x="2125" y="416"/>
                    <a:pt x="2081" y="439"/>
                    <a:pt x="2038" y="439"/>
                  </a:cubicBezTo>
                  <a:cubicBezTo>
                    <a:pt x="2032" y="439"/>
                    <a:pt x="2026" y="439"/>
                    <a:pt x="2021" y="438"/>
                  </a:cubicBezTo>
                  <a:cubicBezTo>
                    <a:pt x="1926" y="417"/>
                    <a:pt x="1884" y="270"/>
                    <a:pt x="1870" y="211"/>
                  </a:cubicBezTo>
                  <a:lnTo>
                    <a:pt x="1870" y="200"/>
                  </a:lnTo>
                  <a:lnTo>
                    <a:pt x="1870" y="197"/>
                  </a:lnTo>
                  <a:lnTo>
                    <a:pt x="1863" y="197"/>
                  </a:lnTo>
                  <a:lnTo>
                    <a:pt x="1835" y="204"/>
                  </a:lnTo>
                  <a:lnTo>
                    <a:pt x="1814" y="211"/>
                  </a:lnTo>
                  <a:lnTo>
                    <a:pt x="1776" y="218"/>
                  </a:lnTo>
                  <a:lnTo>
                    <a:pt x="1744" y="221"/>
                  </a:lnTo>
                  <a:lnTo>
                    <a:pt x="1716" y="228"/>
                  </a:lnTo>
                  <a:lnTo>
                    <a:pt x="1688" y="228"/>
                  </a:lnTo>
                  <a:lnTo>
                    <a:pt x="1664" y="232"/>
                  </a:lnTo>
                  <a:lnTo>
                    <a:pt x="1636" y="235"/>
                  </a:lnTo>
                  <a:lnTo>
                    <a:pt x="1447" y="235"/>
                  </a:lnTo>
                  <a:lnTo>
                    <a:pt x="1398" y="232"/>
                  </a:lnTo>
                  <a:lnTo>
                    <a:pt x="1384" y="232"/>
                  </a:lnTo>
                  <a:cubicBezTo>
                    <a:pt x="1342" y="228"/>
                    <a:pt x="1303" y="225"/>
                    <a:pt x="1268" y="218"/>
                  </a:cubicBezTo>
                  <a:lnTo>
                    <a:pt x="1254" y="218"/>
                  </a:lnTo>
                  <a:lnTo>
                    <a:pt x="1216" y="211"/>
                  </a:lnTo>
                  <a:lnTo>
                    <a:pt x="1202" y="207"/>
                  </a:lnTo>
                  <a:lnTo>
                    <a:pt x="1170" y="200"/>
                  </a:lnTo>
                  <a:lnTo>
                    <a:pt x="1156" y="197"/>
                  </a:lnTo>
                  <a:lnTo>
                    <a:pt x="1128" y="186"/>
                  </a:lnTo>
                  <a:lnTo>
                    <a:pt x="1118" y="183"/>
                  </a:lnTo>
                  <a:cubicBezTo>
                    <a:pt x="1107" y="179"/>
                    <a:pt x="1097" y="172"/>
                    <a:pt x="1086" y="169"/>
                  </a:cubicBezTo>
                  <a:cubicBezTo>
                    <a:pt x="1055" y="155"/>
                    <a:pt x="1030" y="130"/>
                    <a:pt x="1016" y="99"/>
                  </a:cubicBezTo>
                  <a:cubicBezTo>
                    <a:pt x="1013" y="95"/>
                    <a:pt x="1009" y="92"/>
                    <a:pt x="1002" y="88"/>
                  </a:cubicBezTo>
                  <a:cubicBezTo>
                    <a:pt x="925" y="46"/>
                    <a:pt x="838" y="18"/>
                    <a:pt x="750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3689;p73">
              <a:extLst>
                <a:ext uri="{FF2B5EF4-FFF2-40B4-BE49-F238E27FC236}">
                  <a16:creationId xmlns:a16="http://schemas.microsoft.com/office/drawing/2014/main" id="{5ECD3051-F4A8-49F1-BA37-33874F90D0FA}"/>
                </a:ext>
              </a:extLst>
            </p:cNvPr>
            <p:cNvSpPr/>
            <p:nvPr/>
          </p:nvSpPr>
          <p:spPr>
            <a:xfrm>
              <a:off x="1956464" y="1952582"/>
              <a:ext cx="244" cy="14"/>
            </a:xfrm>
            <a:custGeom>
              <a:avLst/>
              <a:gdLst/>
              <a:ahLst/>
              <a:cxnLst/>
              <a:rect l="l" t="t" r="r" b="b"/>
              <a:pathLst>
                <a:path w="18" h="1" extrusionOk="0">
                  <a:moveTo>
                    <a:pt x="18" y="1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3690;p73">
              <a:extLst>
                <a:ext uri="{FF2B5EF4-FFF2-40B4-BE49-F238E27FC236}">
                  <a16:creationId xmlns:a16="http://schemas.microsoft.com/office/drawing/2014/main" id="{B705A1A8-F608-4BC3-B4F3-93994683B62B}"/>
                </a:ext>
              </a:extLst>
            </p:cNvPr>
            <p:cNvSpPr/>
            <p:nvPr/>
          </p:nvSpPr>
          <p:spPr>
            <a:xfrm>
              <a:off x="1957510" y="195258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3691;p73">
              <a:extLst>
                <a:ext uri="{FF2B5EF4-FFF2-40B4-BE49-F238E27FC236}">
                  <a16:creationId xmlns:a16="http://schemas.microsoft.com/office/drawing/2014/main" id="{3A31808B-334E-4C7E-8B2D-1E8C9A35F475}"/>
                </a:ext>
              </a:extLst>
            </p:cNvPr>
            <p:cNvSpPr/>
            <p:nvPr/>
          </p:nvSpPr>
          <p:spPr>
            <a:xfrm>
              <a:off x="1953898" y="1952352"/>
              <a:ext cx="149" cy="14"/>
            </a:xfrm>
            <a:custGeom>
              <a:avLst/>
              <a:gdLst/>
              <a:ahLst/>
              <a:cxnLst/>
              <a:rect l="l" t="t" r="r" b="b"/>
              <a:pathLst>
                <a:path w="11" h="1" extrusionOk="0">
                  <a:moveTo>
                    <a:pt x="11" y="0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3692;p73">
              <a:extLst>
                <a:ext uri="{FF2B5EF4-FFF2-40B4-BE49-F238E27FC236}">
                  <a16:creationId xmlns:a16="http://schemas.microsoft.com/office/drawing/2014/main" id="{6B5B891D-755A-4EF2-88F5-577655DFCEDD}"/>
                </a:ext>
              </a:extLst>
            </p:cNvPr>
            <p:cNvSpPr/>
            <p:nvPr/>
          </p:nvSpPr>
          <p:spPr>
            <a:xfrm>
              <a:off x="1953138" y="1952162"/>
              <a:ext cx="244" cy="54"/>
            </a:xfrm>
            <a:custGeom>
              <a:avLst/>
              <a:gdLst/>
              <a:ahLst/>
              <a:cxnLst/>
              <a:rect l="l" t="t" r="r" b="b"/>
              <a:pathLst>
                <a:path w="18" h="4" extrusionOk="0">
                  <a:moveTo>
                    <a:pt x="18" y="4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3693;p73">
              <a:extLst>
                <a:ext uri="{FF2B5EF4-FFF2-40B4-BE49-F238E27FC236}">
                  <a16:creationId xmlns:a16="http://schemas.microsoft.com/office/drawing/2014/main" id="{DC34A691-A295-4178-B453-1B419C1C0A0B}"/>
                </a:ext>
              </a:extLst>
            </p:cNvPr>
            <p:cNvSpPr/>
            <p:nvPr/>
          </p:nvSpPr>
          <p:spPr>
            <a:xfrm>
              <a:off x="1951997" y="1951822"/>
              <a:ext cx="149" cy="68"/>
            </a:xfrm>
            <a:custGeom>
              <a:avLst/>
              <a:gdLst/>
              <a:ahLst/>
              <a:cxnLst/>
              <a:rect l="l" t="t" r="r" b="b"/>
              <a:pathLst>
                <a:path w="11" h="5" extrusionOk="0">
                  <a:moveTo>
                    <a:pt x="11" y="4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3694;p73">
              <a:extLst>
                <a:ext uri="{FF2B5EF4-FFF2-40B4-BE49-F238E27FC236}">
                  <a16:creationId xmlns:a16="http://schemas.microsoft.com/office/drawing/2014/main" id="{2059B2C4-D655-4056-8142-531ECDA90DA7}"/>
                </a:ext>
              </a:extLst>
            </p:cNvPr>
            <p:cNvSpPr/>
            <p:nvPr/>
          </p:nvSpPr>
          <p:spPr>
            <a:xfrm>
              <a:off x="1952513" y="1952012"/>
              <a:ext cx="204" cy="68"/>
            </a:xfrm>
            <a:custGeom>
              <a:avLst/>
              <a:gdLst/>
              <a:ahLst/>
              <a:cxnLst/>
              <a:rect l="l" t="t" r="r" b="b"/>
              <a:pathLst>
                <a:path w="15" h="5" extrusionOk="0">
                  <a:moveTo>
                    <a:pt x="15" y="4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3695;p73">
              <a:extLst>
                <a:ext uri="{FF2B5EF4-FFF2-40B4-BE49-F238E27FC236}">
                  <a16:creationId xmlns:a16="http://schemas.microsoft.com/office/drawing/2014/main" id="{F095D237-1447-40ED-8503-7447C65EC424}"/>
                </a:ext>
              </a:extLst>
            </p:cNvPr>
            <p:cNvSpPr/>
            <p:nvPr/>
          </p:nvSpPr>
          <p:spPr>
            <a:xfrm>
              <a:off x="1955650" y="1952542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5" y="0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3696;p73">
              <a:extLst>
                <a:ext uri="{FF2B5EF4-FFF2-40B4-BE49-F238E27FC236}">
                  <a16:creationId xmlns:a16="http://schemas.microsoft.com/office/drawing/2014/main" id="{83924435-9758-4CCD-B511-E145113E80AA}"/>
                </a:ext>
              </a:extLst>
            </p:cNvPr>
            <p:cNvSpPr/>
            <p:nvPr/>
          </p:nvSpPr>
          <p:spPr>
            <a:xfrm>
              <a:off x="1958026" y="1952582"/>
              <a:ext cx="353" cy="14"/>
            </a:xfrm>
            <a:custGeom>
              <a:avLst/>
              <a:gdLst/>
              <a:ahLst/>
              <a:cxnLst/>
              <a:rect l="l" t="t" r="r" b="b"/>
              <a:pathLst>
                <a:path w="26" h="1" extrusionOk="0">
                  <a:moveTo>
                    <a:pt x="25" y="1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3697;p73">
              <a:extLst>
                <a:ext uri="{FF2B5EF4-FFF2-40B4-BE49-F238E27FC236}">
                  <a16:creationId xmlns:a16="http://schemas.microsoft.com/office/drawing/2014/main" id="{DCFFAFF4-3B8C-44A2-B328-82FDB6B8BD93}"/>
                </a:ext>
              </a:extLst>
            </p:cNvPr>
            <p:cNvSpPr/>
            <p:nvPr/>
          </p:nvSpPr>
          <p:spPr>
            <a:xfrm>
              <a:off x="1958745" y="1952542"/>
              <a:ext cx="339" cy="14"/>
            </a:xfrm>
            <a:custGeom>
              <a:avLst/>
              <a:gdLst/>
              <a:ahLst/>
              <a:cxnLst/>
              <a:rect l="l" t="t" r="r" b="b"/>
              <a:pathLst>
                <a:path w="25" h="1" extrusionOk="0">
                  <a:moveTo>
                    <a:pt x="25" y="0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3698;p73">
              <a:extLst>
                <a:ext uri="{FF2B5EF4-FFF2-40B4-BE49-F238E27FC236}">
                  <a16:creationId xmlns:a16="http://schemas.microsoft.com/office/drawing/2014/main" id="{7B7E260F-9133-4B37-85AB-6F6DB00BA700}"/>
                </a:ext>
              </a:extLst>
            </p:cNvPr>
            <p:cNvSpPr/>
            <p:nvPr/>
          </p:nvSpPr>
          <p:spPr>
            <a:xfrm>
              <a:off x="1960972" y="1952202"/>
              <a:ext cx="543" cy="109"/>
            </a:xfrm>
            <a:custGeom>
              <a:avLst/>
              <a:gdLst/>
              <a:ahLst/>
              <a:cxnLst/>
              <a:rect l="l" t="t" r="r" b="b"/>
              <a:pathLst>
                <a:path w="40" h="8" extrusionOk="0">
                  <a:moveTo>
                    <a:pt x="39" y="1"/>
                  </a:moveTo>
                  <a:lnTo>
                    <a:pt x="1" y="8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3699;p73">
              <a:extLst>
                <a:ext uri="{FF2B5EF4-FFF2-40B4-BE49-F238E27FC236}">
                  <a16:creationId xmlns:a16="http://schemas.microsoft.com/office/drawing/2014/main" id="{47FBD1B2-EEF3-4BC3-B6A3-40A66C49651A}"/>
                </a:ext>
              </a:extLst>
            </p:cNvPr>
            <p:cNvSpPr/>
            <p:nvPr/>
          </p:nvSpPr>
          <p:spPr>
            <a:xfrm>
              <a:off x="1959451" y="1952487"/>
              <a:ext cx="353" cy="68"/>
            </a:xfrm>
            <a:custGeom>
              <a:avLst/>
              <a:gdLst/>
              <a:ahLst/>
              <a:cxnLst/>
              <a:rect l="l" t="t" r="r" b="b"/>
              <a:pathLst>
                <a:path w="26" h="5" extrusionOk="0">
                  <a:moveTo>
                    <a:pt x="25" y="1"/>
                  </a:moveTo>
                  <a:lnTo>
                    <a:pt x="1" y="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3700;p73">
              <a:extLst>
                <a:ext uri="{FF2B5EF4-FFF2-40B4-BE49-F238E27FC236}">
                  <a16:creationId xmlns:a16="http://schemas.microsoft.com/office/drawing/2014/main" id="{CB2ACCB8-AF6A-43E9-B3F3-263CDE0F6359}"/>
                </a:ext>
              </a:extLst>
            </p:cNvPr>
            <p:cNvSpPr/>
            <p:nvPr/>
          </p:nvSpPr>
          <p:spPr>
            <a:xfrm>
              <a:off x="1960171" y="1952392"/>
              <a:ext cx="394" cy="68"/>
            </a:xfrm>
            <a:custGeom>
              <a:avLst/>
              <a:gdLst/>
              <a:ahLst/>
              <a:cxnLst/>
              <a:rect l="l" t="t" r="r" b="b"/>
              <a:pathLst>
                <a:path w="29" h="5" extrusionOk="0">
                  <a:moveTo>
                    <a:pt x="28" y="1"/>
                  </a:moveTo>
                  <a:lnTo>
                    <a:pt x="0" y="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3701;p73">
              <a:extLst>
                <a:ext uri="{FF2B5EF4-FFF2-40B4-BE49-F238E27FC236}">
                  <a16:creationId xmlns:a16="http://schemas.microsoft.com/office/drawing/2014/main" id="{AF2A47C3-7830-4382-B86C-75C0BB418C4A}"/>
                </a:ext>
              </a:extLst>
            </p:cNvPr>
            <p:cNvSpPr/>
            <p:nvPr/>
          </p:nvSpPr>
          <p:spPr>
            <a:xfrm>
              <a:off x="1961732" y="1952067"/>
              <a:ext cx="448" cy="109"/>
            </a:xfrm>
            <a:custGeom>
              <a:avLst/>
              <a:gdLst/>
              <a:ahLst/>
              <a:cxnLst/>
              <a:rect l="l" t="t" r="r" b="b"/>
              <a:pathLst>
                <a:path w="33" h="8" extrusionOk="0">
                  <a:moveTo>
                    <a:pt x="32" y="0"/>
                  </a:moveTo>
                  <a:lnTo>
                    <a:pt x="1" y="7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3702;p73">
              <a:extLst>
                <a:ext uri="{FF2B5EF4-FFF2-40B4-BE49-F238E27FC236}">
                  <a16:creationId xmlns:a16="http://schemas.microsoft.com/office/drawing/2014/main" id="{4840DEA8-43DB-4442-92E2-C8B065605C41}"/>
                </a:ext>
              </a:extLst>
            </p:cNvPr>
            <p:cNvSpPr/>
            <p:nvPr/>
          </p:nvSpPr>
          <p:spPr>
            <a:xfrm>
              <a:off x="1946865" y="1949351"/>
              <a:ext cx="190" cy="964"/>
            </a:xfrm>
            <a:custGeom>
              <a:avLst/>
              <a:gdLst/>
              <a:ahLst/>
              <a:cxnLst/>
              <a:rect l="l" t="t" r="r" b="b"/>
              <a:pathLst>
                <a:path w="14" h="71" extrusionOk="0">
                  <a:moveTo>
                    <a:pt x="14" y="1"/>
                  </a:moveTo>
                  <a:lnTo>
                    <a:pt x="14" y="3"/>
                  </a:lnTo>
                  <a:lnTo>
                    <a:pt x="14" y="3"/>
                  </a:lnTo>
                  <a:cubicBezTo>
                    <a:pt x="14" y="2"/>
                    <a:pt x="14" y="1"/>
                    <a:pt x="14" y="1"/>
                  </a:cubicBezTo>
                  <a:close/>
                  <a:moveTo>
                    <a:pt x="14" y="3"/>
                  </a:moveTo>
                  <a:lnTo>
                    <a:pt x="14" y="3"/>
                  </a:lnTo>
                  <a:cubicBezTo>
                    <a:pt x="13" y="8"/>
                    <a:pt x="11" y="12"/>
                    <a:pt x="11" y="18"/>
                  </a:cubicBezTo>
                  <a:lnTo>
                    <a:pt x="11" y="25"/>
                  </a:lnTo>
                  <a:cubicBezTo>
                    <a:pt x="7" y="39"/>
                    <a:pt x="4" y="53"/>
                    <a:pt x="0" y="64"/>
                  </a:cubicBezTo>
                  <a:lnTo>
                    <a:pt x="11" y="71"/>
                  </a:lnTo>
                  <a:lnTo>
                    <a:pt x="14" y="3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3703;p73">
              <a:extLst>
                <a:ext uri="{FF2B5EF4-FFF2-40B4-BE49-F238E27FC236}">
                  <a16:creationId xmlns:a16="http://schemas.microsoft.com/office/drawing/2014/main" id="{02A11056-38AE-40B6-A633-C8C729C9129F}"/>
                </a:ext>
              </a:extLst>
            </p:cNvPr>
            <p:cNvSpPr/>
            <p:nvPr/>
          </p:nvSpPr>
          <p:spPr>
            <a:xfrm>
              <a:off x="1946756" y="1950261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8" y="0"/>
                  </a:moveTo>
                  <a:lnTo>
                    <a:pt x="8" y="0"/>
                  </a:lnTo>
                  <a:cubicBezTo>
                    <a:pt x="5" y="4"/>
                    <a:pt x="1" y="11"/>
                    <a:pt x="1" y="14"/>
                  </a:cubicBezTo>
                  <a:cubicBezTo>
                    <a:pt x="5" y="11"/>
                    <a:pt x="8" y="4"/>
                    <a:pt x="8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3704;p73">
              <a:extLst>
                <a:ext uri="{FF2B5EF4-FFF2-40B4-BE49-F238E27FC236}">
                  <a16:creationId xmlns:a16="http://schemas.microsoft.com/office/drawing/2014/main" id="{D5635439-FFFD-45DF-8392-9AD1692E5750}"/>
                </a:ext>
              </a:extLst>
            </p:cNvPr>
            <p:cNvSpPr/>
            <p:nvPr/>
          </p:nvSpPr>
          <p:spPr>
            <a:xfrm>
              <a:off x="1946281" y="1951211"/>
              <a:ext cx="163" cy="244"/>
            </a:xfrm>
            <a:custGeom>
              <a:avLst/>
              <a:gdLst/>
              <a:ahLst/>
              <a:cxnLst/>
              <a:rect l="l" t="t" r="r" b="b"/>
              <a:pathLst>
                <a:path w="12" h="18" extrusionOk="0">
                  <a:moveTo>
                    <a:pt x="1" y="18"/>
                  </a:moveTo>
                  <a:cubicBezTo>
                    <a:pt x="4" y="11"/>
                    <a:pt x="8" y="7"/>
                    <a:pt x="11" y="0"/>
                  </a:cubicBezTo>
                  <a:cubicBezTo>
                    <a:pt x="8" y="7"/>
                    <a:pt x="4" y="11"/>
                    <a:pt x="1" y="18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3705;p73">
              <a:extLst>
                <a:ext uri="{FF2B5EF4-FFF2-40B4-BE49-F238E27FC236}">
                  <a16:creationId xmlns:a16="http://schemas.microsoft.com/office/drawing/2014/main" id="{64D353A4-17B5-49AA-BC73-12C8C1FA1783}"/>
                </a:ext>
              </a:extLst>
            </p:cNvPr>
            <p:cNvSpPr/>
            <p:nvPr/>
          </p:nvSpPr>
          <p:spPr>
            <a:xfrm>
              <a:off x="1936831" y="1960661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3706;p73">
              <a:extLst>
                <a:ext uri="{FF2B5EF4-FFF2-40B4-BE49-F238E27FC236}">
                  <a16:creationId xmlns:a16="http://schemas.microsoft.com/office/drawing/2014/main" id="{E0C26C5F-B66C-4C46-A80D-2E75659545C4}"/>
                </a:ext>
              </a:extLst>
            </p:cNvPr>
            <p:cNvSpPr/>
            <p:nvPr/>
          </p:nvSpPr>
          <p:spPr>
            <a:xfrm>
              <a:off x="1945521" y="1952012"/>
              <a:ext cx="258" cy="204"/>
            </a:xfrm>
            <a:custGeom>
              <a:avLst/>
              <a:gdLst/>
              <a:ahLst/>
              <a:cxnLst/>
              <a:rect l="l" t="t" r="r" b="b"/>
              <a:pathLst>
                <a:path w="19" h="15" extrusionOk="0">
                  <a:moveTo>
                    <a:pt x="1" y="15"/>
                  </a:moveTo>
                  <a:cubicBezTo>
                    <a:pt x="8" y="8"/>
                    <a:pt x="11" y="4"/>
                    <a:pt x="18" y="1"/>
                  </a:cubicBezTo>
                  <a:cubicBezTo>
                    <a:pt x="11" y="4"/>
                    <a:pt x="8" y="8"/>
                    <a:pt x="1" y="15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3707;p73">
              <a:extLst>
                <a:ext uri="{FF2B5EF4-FFF2-40B4-BE49-F238E27FC236}">
                  <a16:creationId xmlns:a16="http://schemas.microsoft.com/office/drawing/2014/main" id="{5C0C6D13-6783-442B-8866-AE0F7842150E}"/>
                </a:ext>
              </a:extLst>
            </p:cNvPr>
            <p:cNvSpPr/>
            <p:nvPr/>
          </p:nvSpPr>
          <p:spPr>
            <a:xfrm>
              <a:off x="1944856" y="1952297"/>
              <a:ext cx="489" cy="258"/>
            </a:xfrm>
            <a:custGeom>
              <a:avLst/>
              <a:gdLst/>
              <a:ahLst/>
              <a:cxnLst/>
              <a:rect l="l" t="t" r="r" b="b"/>
              <a:pathLst>
                <a:path w="36" h="19" extrusionOk="0">
                  <a:moveTo>
                    <a:pt x="1" y="18"/>
                  </a:moveTo>
                  <a:cubicBezTo>
                    <a:pt x="15" y="15"/>
                    <a:pt x="25" y="8"/>
                    <a:pt x="36" y="1"/>
                  </a:cubicBezTo>
                  <a:cubicBezTo>
                    <a:pt x="25" y="8"/>
                    <a:pt x="15" y="15"/>
                    <a:pt x="1" y="18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3708;p73">
              <a:extLst>
                <a:ext uri="{FF2B5EF4-FFF2-40B4-BE49-F238E27FC236}">
                  <a16:creationId xmlns:a16="http://schemas.microsoft.com/office/drawing/2014/main" id="{FA9B996F-2473-40EA-A5D5-F862878FF386}"/>
                </a:ext>
              </a:extLst>
            </p:cNvPr>
            <p:cNvSpPr/>
            <p:nvPr/>
          </p:nvSpPr>
          <p:spPr>
            <a:xfrm>
              <a:off x="1936967" y="1959616"/>
              <a:ext cx="1249" cy="964"/>
            </a:xfrm>
            <a:custGeom>
              <a:avLst/>
              <a:gdLst/>
              <a:ahLst/>
              <a:cxnLst/>
              <a:rect l="l" t="t" r="r" b="b"/>
              <a:pathLst>
                <a:path w="92" h="71" extrusionOk="0">
                  <a:moveTo>
                    <a:pt x="92" y="1"/>
                  </a:moveTo>
                  <a:cubicBezTo>
                    <a:pt x="60" y="25"/>
                    <a:pt x="29" y="50"/>
                    <a:pt x="1" y="71"/>
                  </a:cubicBezTo>
                  <a:cubicBezTo>
                    <a:pt x="29" y="50"/>
                    <a:pt x="60" y="29"/>
                    <a:pt x="92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3709;p73">
              <a:extLst>
                <a:ext uri="{FF2B5EF4-FFF2-40B4-BE49-F238E27FC236}">
                  <a16:creationId xmlns:a16="http://schemas.microsoft.com/office/drawing/2014/main" id="{A0530C44-AE7E-4613-BC45-D2FBDDD76BD0}"/>
                </a:ext>
              </a:extLst>
            </p:cNvPr>
            <p:cNvSpPr/>
            <p:nvPr/>
          </p:nvSpPr>
          <p:spPr>
            <a:xfrm>
              <a:off x="1945955" y="1951632"/>
              <a:ext cx="204" cy="204"/>
            </a:xfrm>
            <a:custGeom>
              <a:avLst/>
              <a:gdLst/>
              <a:ahLst/>
              <a:cxnLst/>
              <a:rect l="l" t="t" r="r" b="b"/>
              <a:pathLst>
                <a:path w="15" h="15" extrusionOk="0">
                  <a:moveTo>
                    <a:pt x="14" y="1"/>
                  </a:moveTo>
                  <a:cubicBezTo>
                    <a:pt x="7" y="4"/>
                    <a:pt x="4" y="11"/>
                    <a:pt x="0" y="15"/>
                  </a:cubicBezTo>
                  <a:cubicBezTo>
                    <a:pt x="4" y="11"/>
                    <a:pt x="11" y="4"/>
                    <a:pt x="14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3710;p73">
              <a:extLst>
                <a:ext uri="{FF2B5EF4-FFF2-40B4-BE49-F238E27FC236}">
                  <a16:creationId xmlns:a16="http://schemas.microsoft.com/office/drawing/2014/main" id="{4AB2B549-06D1-454F-8AC7-9A1841E528D6}"/>
                </a:ext>
              </a:extLst>
            </p:cNvPr>
            <p:cNvSpPr/>
            <p:nvPr/>
          </p:nvSpPr>
          <p:spPr>
            <a:xfrm>
              <a:off x="1946526" y="1950736"/>
              <a:ext cx="149" cy="244"/>
            </a:xfrm>
            <a:custGeom>
              <a:avLst/>
              <a:gdLst/>
              <a:ahLst/>
              <a:cxnLst/>
              <a:rect l="l" t="t" r="r" b="b"/>
              <a:pathLst>
                <a:path w="11" h="18" extrusionOk="0">
                  <a:moveTo>
                    <a:pt x="11" y="0"/>
                  </a:moveTo>
                  <a:lnTo>
                    <a:pt x="11" y="0"/>
                  </a:lnTo>
                  <a:cubicBezTo>
                    <a:pt x="7" y="7"/>
                    <a:pt x="4" y="11"/>
                    <a:pt x="0" y="18"/>
                  </a:cubicBezTo>
                  <a:cubicBezTo>
                    <a:pt x="4" y="11"/>
                    <a:pt x="11" y="7"/>
                    <a:pt x="11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3711;p73">
              <a:extLst>
                <a:ext uri="{FF2B5EF4-FFF2-40B4-BE49-F238E27FC236}">
                  <a16:creationId xmlns:a16="http://schemas.microsoft.com/office/drawing/2014/main" id="{CFAA3193-72FD-4BE9-9DBA-494A5ECC0FC0}"/>
                </a:ext>
              </a:extLst>
            </p:cNvPr>
            <p:cNvSpPr/>
            <p:nvPr/>
          </p:nvSpPr>
          <p:spPr>
            <a:xfrm>
              <a:off x="1946865" y="1950206"/>
              <a:ext cx="0" cy="68"/>
            </a:xfrm>
            <a:custGeom>
              <a:avLst/>
              <a:gdLst/>
              <a:ahLst/>
              <a:cxnLst/>
              <a:rect l="l" t="t" r="r" b="b"/>
              <a:pathLst>
                <a:path h="5" extrusionOk="0">
                  <a:moveTo>
                    <a:pt x="0" y="1"/>
                  </a:move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3712;p73">
              <a:extLst>
                <a:ext uri="{FF2B5EF4-FFF2-40B4-BE49-F238E27FC236}">
                  <a16:creationId xmlns:a16="http://schemas.microsoft.com/office/drawing/2014/main" id="{AC376ECE-4D89-4C0F-A293-5CB924240288}"/>
                </a:ext>
              </a:extLst>
            </p:cNvPr>
            <p:cNvSpPr/>
            <p:nvPr/>
          </p:nvSpPr>
          <p:spPr>
            <a:xfrm>
              <a:off x="1946960" y="1949595"/>
              <a:ext cx="0" cy="109"/>
            </a:xfrm>
            <a:custGeom>
              <a:avLst/>
              <a:gdLst/>
              <a:ahLst/>
              <a:cxnLst/>
              <a:rect l="l" t="t" r="r" b="b"/>
              <a:pathLst>
                <a:path h="8" extrusionOk="0">
                  <a:moveTo>
                    <a:pt x="0" y="7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3713;p73">
              <a:extLst>
                <a:ext uri="{FF2B5EF4-FFF2-40B4-BE49-F238E27FC236}">
                  <a16:creationId xmlns:a16="http://schemas.microsoft.com/office/drawing/2014/main" id="{29E6C5F1-E68C-403C-AEA5-7AB3922C7F5A}"/>
                </a:ext>
              </a:extLst>
            </p:cNvPr>
            <p:cNvSpPr/>
            <p:nvPr/>
          </p:nvSpPr>
          <p:spPr>
            <a:xfrm>
              <a:off x="1987217" y="1973261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7" y="7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3714;p73">
              <a:extLst>
                <a:ext uri="{FF2B5EF4-FFF2-40B4-BE49-F238E27FC236}">
                  <a16:creationId xmlns:a16="http://schemas.microsoft.com/office/drawing/2014/main" id="{EAFB936E-163D-43F2-B374-301D1B0E3948}"/>
                </a:ext>
              </a:extLst>
            </p:cNvPr>
            <p:cNvSpPr/>
            <p:nvPr/>
          </p:nvSpPr>
          <p:spPr>
            <a:xfrm>
              <a:off x="1986498" y="1969839"/>
              <a:ext cx="68" cy="204"/>
            </a:xfrm>
            <a:custGeom>
              <a:avLst/>
              <a:gdLst/>
              <a:ahLst/>
              <a:cxnLst/>
              <a:rect l="l" t="t" r="r" b="b"/>
              <a:pathLst>
                <a:path w="5" h="15" extrusionOk="0">
                  <a:moveTo>
                    <a:pt x="1" y="0"/>
                  </a:moveTo>
                  <a:lnTo>
                    <a:pt x="1" y="14"/>
                  </a:lnTo>
                  <a:cubicBezTo>
                    <a:pt x="4" y="11"/>
                    <a:pt x="4" y="4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3715;p73">
              <a:extLst>
                <a:ext uri="{FF2B5EF4-FFF2-40B4-BE49-F238E27FC236}">
                  <a16:creationId xmlns:a16="http://schemas.microsoft.com/office/drawing/2014/main" id="{C38D65B4-CE6F-4F0F-99C5-53E15CEA01E8}"/>
                </a:ext>
              </a:extLst>
            </p:cNvPr>
            <p:cNvSpPr/>
            <p:nvPr/>
          </p:nvSpPr>
          <p:spPr>
            <a:xfrm>
              <a:off x="1986783" y="1972677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2"/>
                    <a:pt x="2" y="3"/>
                    <a:pt x="2" y="3"/>
                  </a:cubicBezTo>
                  <a:lnTo>
                    <a:pt x="2" y="3"/>
                  </a:lnTo>
                  <a:cubicBezTo>
                    <a:pt x="2" y="2"/>
                    <a:pt x="1" y="1"/>
                    <a:pt x="1" y="1"/>
                  </a:cubicBezTo>
                  <a:close/>
                  <a:moveTo>
                    <a:pt x="2" y="3"/>
                  </a:moveTo>
                  <a:lnTo>
                    <a:pt x="2" y="3"/>
                  </a:lnTo>
                  <a:cubicBezTo>
                    <a:pt x="4" y="6"/>
                    <a:pt x="6" y="10"/>
                    <a:pt x="8" y="12"/>
                  </a:cubicBezTo>
                  <a:cubicBezTo>
                    <a:pt x="8" y="9"/>
                    <a:pt x="5" y="6"/>
                    <a:pt x="2" y="3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3716;p73">
              <a:extLst>
                <a:ext uri="{FF2B5EF4-FFF2-40B4-BE49-F238E27FC236}">
                  <a16:creationId xmlns:a16="http://schemas.microsoft.com/office/drawing/2014/main" id="{46C1AA7B-1B04-41B0-B130-B6DC203BE7A1}"/>
                </a:ext>
              </a:extLst>
            </p:cNvPr>
            <p:cNvSpPr/>
            <p:nvPr/>
          </p:nvSpPr>
          <p:spPr>
            <a:xfrm>
              <a:off x="1986457" y="1970315"/>
              <a:ext cx="54" cy="204"/>
            </a:xfrm>
            <a:custGeom>
              <a:avLst/>
              <a:gdLst/>
              <a:ahLst/>
              <a:cxnLst/>
              <a:rect l="l" t="t" r="r" b="b"/>
              <a:pathLst>
                <a:path w="4" h="15" extrusionOk="0">
                  <a:moveTo>
                    <a:pt x="0" y="0"/>
                  </a:moveTo>
                  <a:lnTo>
                    <a:pt x="0" y="14"/>
                  </a:lnTo>
                  <a:cubicBezTo>
                    <a:pt x="4" y="11"/>
                    <a:pt x="4" y="4"/>
                    <a:pt x="0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3717;p73">
              <a:extLst>
                <a:ext uri="{FF2B5EF4-FFF2-40B4-BE49-F238E27FC236}">
                  <a16:creationId xmlns:a16="http://schemas.microsoft.com/office/drawing/2014/main" id="{056A7DC1-4C75-4C95-921E-2F8C2E97ABF9}"/>
                </a:ext>
              </a:extLst>
            </p:cNvPr>
            <p:cNvSpPr/>
            <p:nvPr/>
          </p:nvSpPr>
          <p:spPr>
            <a:xfrm>
              <a:off x="1985547" y="1985236"/>
              <a:ext cx="1629" cy="1629"/>
            </a:xfrm>
            <a:custGeom>
              <a:avLst/>
              <a:gdLst/>
              <a:ahLst/>
              <a:cxnLst/>
              <a:rect l="l" t="t" r="r" b="b"/>
              <a:pathLst>
                <a:path w="120" h="120" extrusionOk="0">
                  <a:moveTo>
                    <a:pt x="64" y="60"/>
                  </a:moveTo>
                  <a:cubicBezTo>
                    <a:pt x="85" y="43"/>
                    <a:pt x="102" y="22"/>
                    <a:pt x="120" y="1"/>
                  </a:cubicBezTo>
                  <a:cubicBezTo>
                    <a:pt x="102" y="22"/>
                    <a:pt x="85" y="43"/>
                    <a:pt x="64" y="60"/>
                  </a:cubicBezTo>
                  <a:cubicBezTo>
                    <a:pt x="39" y="78"/>
                    <a:pt x="18" y="99"/>
                    <a:pt x="1" y="120"/>
                  </a:cubicBezTo>
                  <a:lnTo>
                    <a:pt x="1" y="120"/>
                  </a:lnTo>
                  <a:cubicBezTo>
                    <a:pt x="18" y="99"/>
                    <a:pt x="39" y="78"/>
                    <a:pt x="64" y="6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3718;p73">
              <a:extLst>
                <a:ext uri="{FF2B5EF4-FFF2-40B4-BE49-F238E27FC236}">
                  <a16:creationId xmlns:a16="http://schemas.microsoft.com/office/drawing/2014/main" id="{2D4B7F55-20E1-4DB1-9EFC-625F67854650}"/>
                </a:ext>
              </a:extLst>
            </p:cNvPr>
            <p:cNvSpPr/>
            <p:nvPr/>
          </p:nvSpPr>
          <p:spPr>
            <a:xfrm>
              <a:off x="1986878" y="1967789"/>
              <a:ext cx="68" cy="258"/>
            </a:xfrm>
            <a:custGeom>
              <a:avLst/>
              <a:gdLst/>
              <a:ahLst/>
              <a:cxnLst/>
              <a:rect l="l" t="t" r="r" b="b"/>
              <a:pathLst>
                <a:path w="5" h="19" extrusionOk="0">
                  <a:moveTo>
                    <a:pt x="1" y="18"/>
                  </a:moveTo>
                  <a:lnTo>
                    <a:pt x="4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3719;p73">
              <a:extLst>
                <a:ext uri="{FF2B5EF4-FFF2-40B4-BE49-F238E27FC236}">
                  <a16:creationId xmlns:a16="http://schemas.microsoft.com/office/drawing/2014/main" id="{BA1388CE-09A8-4FA1-90DE-93606958D4D2}"/>
                </a:ext>
              </a:extLst>
            </p:cNvPr>
            <p:cNvSpPr/>
            <p:nvPr/>
          </p:nvSpPr>
          <p:spPr>
            <a:xfrm>
              <a:off x="1986742" y="1968319"/>
              <a:ext cx="54" cy="244"/>
            </a:xfrm>
            <a:custGeom>
              <a:avLst/>
              <a:gdLst/>
              <a:ahLst/>
              <a:cxnLst/>
              <a:rect l="l" t="t" r="r" b="b"/>
              <a:pathLst>
                <a:path w="4" h="18" extrusionOk="0">
                  <a:moveTo>
                    <a:pt x="0" y="18"/>
                  </a:moveTo>
                  <a:lnTo>
                    <a:pt x="4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3720;p73">
              <a:extLst>
                <a:ext uri="{FF2B5EF4-FFF2-40B4-BE49-F238E27FC236}">
                  <a16:creationId xmlns:a16="http://schemas.microsoft.com/office/drawing/2014/main" id="{B75AB161-D85A-4FF1-B068-7D8B58F1D59E}"/>
                </a:ext>
              </a:extLst>
            </p:cNvPr>
            <p:cNvSpPr/>
            <p:nvPr/>
          </p:nvSpPr>
          <p:spPr>
            <a:xfrm>
              <a:off x="1986457" y="1971211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0" y="15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3721;p73">
              <a:extLst>
                <a:ext uri="{FF2B5EF4-FFF2-40B4-BE49-F238E27FC236}">
                  <a16:creationId xmlns:a16="http://schemas.microsoft.com/office/drawing/2014/main" id="{778932C4-EDD2-44CD-AA82-C949BEC80DF8}"/>
                </a:ext>
              </a:extLst>
            </p:cNvPr>
            <p:cNvSpPr/>
            <p:nvPr/>
          </p:nvSpPr>
          <p:spPr>
            <a:xfrm>
              <a:off x="1986688" y="1968835"/>
              <a:ext cx="14" cy="258"/>
            </a:xfrm>
            <a:custGeom>
              <a:avLst/>
              <a:gdLst/>
              <a:ahLst/>
              <a:cxnLst/>
              <a:rect l="l" t="t" r="r" b="b"/>
              <a:pathLst>
                <a:path w="1" h="19" extrusionOk="0">
                  <a:moveTo>
                    <a:pt x="1" y="18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3722;p73">
              <a:extLst>
                <a:ext uri="{FF2B5EF4-FFF2-40B4-BE49-F238E27FC236}">
                  <a16:creationId xmlns:a16="http://schemas.microsoft.com/office/drawing/2014/main" id="{93FA0B1A-5D6B-4464-B1BE-D3FE7537A60B}"/>
                </a:ext>
              </a:extLst>
            </p:cNvPr>
            <p:cNvSpPr/>
            <p:nvPr/>
          </p:nvSpPr>
          <p:spPr>
            <a:xfrm>
              <a:off x="1986457" y="1970736"/>
              <a:ext cx="14" cy="258"/>
            </a:xfrm>
            <a:custGeom>
              <a:avLst/>
              <a:gdLst/>
              <a:ahLst/>
              <a:cxnLst/>
              <a:rect l="l" t="t" r="r" b="b"/>
              <a:pathLst>
                <a:path w="1" h="19" extrusionOk="0">
                  <a:moveTo>
                    <a:pt x="0" y="18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3723;p73">
              <a:extLst>
                <a:ext uri="{FF2B5EF4-FFF2-40B4-BE49-F238E27FC236}">
                  <a16:creationId xmlns:a16="http://schemas.microsoft.com/office/drawing/2014/main" id="{3D6E9D08-21E8-4B99-9288-B24F41F1FE25}"/>
                </a:ext>
              </a:extLst>
            </p:cNvPr>
            <p:cNvSpPr/>
            <p:nvPr/>
          </p:nvSpPr>
          <p:spPr>
            <a:xfrm>
              <a:off x="1986973" y="1967273"/>
              <a:ext cx="68" cy="244"/>
            </a:xfrm>
            <a:custGeom>
              <a:avLst/>
              <a:gdLst/>
              <a:ahLst/>
              <a:cxnLst/>
              <a:rect l="l" t="t" r="r" b="b"/>
              <a:pathLst>
                <a:path w="5" h="18" extrusionOk="0">
                  <a:moveTo>
                    <a:pt x="1" y="18"/>
                  </a:moveTo>
                  <a:lnTo>
                    <a:pt x="4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3724;p73">
              <a:extLst>
                <a:ext uri="{FF2B5EF4-FFF2-40B4-BE49-F238E27FC236}">
                  <a16:creationId xmlns:a16="http://schemas.microsoft.com/office/drawing/2014/main" id="{6BF2F48E-30D4-4282-93D9-A34C1071D67C}"/>
                </a:ext>
              </a:extLst>
            </p:cNvPr>
            <p:cNvSpPr/>
            <p:nvPr/>
          </p:nvSpPr>
          <p:spPr>
            <a:xfrm>
              <a:off x="1986959" y="1973017"/>
              <a:ext cx="122" cy="109"/>
            </a:xfrm>
            <a:custGeom>
              <a:avLst/>
              <a:gdLst/>
              <a:ahLst/>
              <a:cxnLst/>
              <a:rect l="l" t="t" r="r" b="b"/>
              <a:pathLst>
                <a:path w="9" h="8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" y="0"/>
                    <a:pt x="2" y="1"/>
                  </a:cubicBezTo>
                  <a:cubicBezTo>
                    <a:pt x="2" y="1"/>
                    <a:pt x="4" y="2"/>
                    <a:pt x="7" y="4"/>
                  </a:cubicBezTo>
                  <a:lnTo>
                    <a:pt x="7" y="4"/>
                  </a:lnTo>
                  <a:cubicBezTo>
                    <a:pt x="4" y="2"/>
                    <a:pt x="2" y="0"/>
                    <a:pt x="1" y="0"/>
                  </a:cubicBezTo>
                  <a:close/>
                  <a:moveTo>
                    <a:pt x="7" y="4"/>
                  </a:moveTo>
                  <a:lnTo>
                    <a:pt x="7" y="4"/>
                  </a:lnTo>
                  <a:cubicBezTo>
                    <a:pt x="8" y="6"/>
                    <a:pt x="9" y="7"/>
                    <a:pt x="9" y="8"/>
                  </a:cubicBezTo>
                  <a:cubicBezTo>
                    <a:pt x="9" y="7"/>
                    <a:pt x="8" y="5"/>
                    <a:pt x="7" y="4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3725;p73">
              <a:extLst>
                <a:ext uri="{FF2B5EF4-FFF2-40B4-BE49-F238E27FC236}">
                  <a16:creationId xmlns:a16="http://schemas.microsoft.com/office/drawing/2014/main" id="{AE4D7E6B-8613-43DB-B648-AEAA6262C4B8}"/>
                </a:ext>
              </a:extLst>
            </p:cNvPr>
            <p:cNvSpPr/>
            <p:nvPr/>
          </p:nvSpPr>
          <p:spPr>
            <a:xfrm>
              <a:off x="1986498" y="1971591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1" y="15"/>
                  </a:moveTo>
                  <a:lnTo>
                    <a:pt x="1" y="1"/>
                  </a:lnTo>
                  <a:cubicBezTo>
                    <a:pt x="1" y="8"/>
                    <a:pt x="1" y="11"/>
                    <a:pt x="1" y="15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3726;p73">
              <a:extLst>
                <a:ext uri="{FF2B5EF4-FFF2-40B4-BE49-F238E27FC236}">
                  <a16:creationId xmlns:a16="http://schemas.microsoft.com/office/drawing/2014/main" id="{4F45329E-3F27-4AC9-A2DF-9C39C84B3066}"/>
                </a:ext>
              </a:extLst>
            </p:cNvPr>
            <p:cNvSpPr/>
            <p:nvPr/>
          </p:nvSpPr>
          <p:spPr>
            <a:xfrm>
              <a:off x="1986647" y="1972351"/>
              <a:ext cx="54" cy="163"/>
            </a:xfrm>
            <a:custGeom>
              <a:avLst/>
              <a:gdLst/>
              <a:ahLst/>
              <a:cxnLst/>
              <a:rect l="l" t="t" r="r" b="b"/>
              <a:pathLst>
                <a:path w="4" h="12" extrusionOk="0">
                  <a:moveTo>
                    <a:pt x="4" y="11"/>
                  </a:moveTo>
                  <a:cubicBezTo>
                    <a:pt x="4" y="8"/>
                    <a:pt x="4" y="4"/>
                    <a:pt x="0" y="1"/>
                  </a:cubicBezTo>
                  <a:cubicBezTo>
                    <a:pt x="4" y="4"/>
                    <a:pt x="4" y="8"/>
                    <a:pt x="4" y="1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3727;p73">
              <a:extLst>
                <a:ext uri="{FF2B5EF4-FFF2-40B4-BE49-F238E27FC236}">
                  <a16:creationId xmlns:a16="http://schemas.microsoft.com/office/drawing/2014/main" id="{0129A358-3B00-4787-88E6-EEB081118164}"/>
                </a:ext>
              </a:extLst>
            </p:cNvPr>
            <p:cNvSpPr/>
            <p:nvPr/>
          </p:nvSpPr>
          <p:spPr>
            <a:xfrm>
              <a:off x="1986552" y="1971971"/>
              <a:ext cx="54" cy="204"/>
            </a:xfrm>
            <a:custGeom>
              <a:avLst/>
              <a:gdLst/>
              <a:ahLst/>
              <a:cxnLst/>
              <a:rect l="l" t="t" r="r" b="b"/>
              <a:pathLst>
                <a:path w="4" h="15" extrusionOk="0">
                  <a:moveTo>
                    <a:pt x="0" y="1"/>
                  </a:moveTo>
                  <a:lnTo>
                    <a:pt x="0" y="1"/>
                  </a:lnTo>
                  <a:cubicBezTo>
                    <a:pt x="0" y="8"/>
                    <a:pt x="4" y="11"/>
                    <a:pt x="4" y="15"/>
                  </a:cubicBezTo>
                  <a:cubicBezTo>
                    <a:pt x="4" y="11"/>
                    <a:pt x="4" y="8"/>
                    <a:pt x="0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3728;p73">
              <a:extLst>
                <a:ext uri="{FF2B5EF4-FFF2-40B4-BE49-F238E27FC236}">
                  <a16:creationId xmlns:a16="http://schemas.microsoft.com/office/drawing/2014/main" id="{AC057051-23DB-4621-9270-AFA206C8C470}"/>
                </a:ext>
              </a:extLst>
            </p:cNvPr>
            <p:cNvSpPr/>
            <p:nvPr/>
          </p:nvSpPr>
          <p:spPr>
            <a:xfrm>
              <a:off x="1986593" y="1969310"/>
              <a:ext cx="68" cy="258"/>
            </a:xfrm>
            <a:custGeom>
              <a:avLst/>
              <a:gdLst/>
              <a:ahLst/>
              <a:cxnLst/>
              <a:rect l="l" t="t" r="r" b="b"/>
              <a:pathLst>
                <a:path w="5" h="19" extrusionOk="0">
                  <a:moveTo>
                    <a:pt x="1" y="18"/>
                  </a:moveTo>
                  <a:lnTo>
                    <a:pt x="4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3729;p73">
              <a:extLst>
                <a:ext uri="{FF2B5EF4-FFF2-40B4-BE49-F238E27FC236}">
                  <a16:creationId xmlns:a16="http://schemas.microsoft.com/office/drawing/2014/main" id="{90BC807A-5DC6-4B18-BE12-7741C72F78A6}"/>
                </a:ext>
              </a:extLst>
            </p:cNvPr>
            <p:cNvSpPr/>
            <p:nvPr/>
          </p:nvSpPr>
          <p:spPr>
            <a:xfrm>
              <a:off x="1963443" y="1981204"/>
              <a:ext cx="29110" cy="27820"/>
            </a:xfrm>
            <a:custGeom>
              <a:avLst/>
              <a:gdLst/>
              <a:ahLst/>
              <a:cxnLst/>
              <a:rect l="l" t="t" r="r" b="b"/>
              <a:pathLst>
                <a:path w="2144" h="2049" extrusionOk="0">
                  <a:moveTo>
                    <a:pt x="869" y="0"/>
                  </a:moveTo>
                  <a:lnTo>
                    <a:pt x="848" y="4"/>
                  </a:lnTo>
                  <a:lnTo>
                    <a:pt x="837" y="4"/>
                  </a:lnTo>
                  <a:lnTo>
                    <a:pt x="813" y="7"/>
                  </a:lnTo>
                  <a:lnTo>
                    <a:pt x="799" y="11"/>
                  </a:lnTo>
                  <a:lnTo>
                    <a:pt x="771" y="14"/>
                  </a:lnTo>
                  <a:lnTo>
                    <a:pt x="753" y="18"/>
                  </a:lnTo>
                  <a:lnTo>
                    <a:pt x="722" y="25"/>
                  </a:lnTo>
                  <a:lnTo>
                    <a:pt x="704" y="28"/>
                  </a:lnTo>
                  <a:lnTo>
                    <a:pt x="673" y="35"/>
                  </a:lnTo>
                  <a:lnTo>
                    <a:pt x="652" y="39"/>
                  </a:lnTo>
                  <a:lnTo>
                    <a:pt x="613" y="46"/>
                  </a:lnTo>
                  <a:lnTo>
                    <a:pt x="592" y="49"/>
                  </a:lnTo>
                  <a:lnTo>
                    <a:pt x="589" y="49"/>
                  </a:lnTo>
                  <a:lnTo>
                    <a:pt x="589" y="63"/>
                  </a:lnTo>
                  <a:lnTo>
                    <a:pt x="589" y="81"/>
                  </a:lnTo>
                  <a:cubicBezTo>
                    <a:pt x="589" y="84"/>
                    <a:pt x="589" y="95"/>
                    <a:pt x="585" y="102"/>
                  </a:cubicBezTo>
                  <a:cubicBezTo>
                    <a:pt x="585" y="109"/>
                    <a:pt x="585" y="112"/>
                    <a:pt x="585" y="116"/>
                  </a:cubicBezTo>
                  <a:cubicBezTo>
                    <a:pt x="582" y="123"/>
                    <a:pt x="582" y="133"/>
                    <a:pt x="578" y="140"/>
                  </a:cubicBezTo>
                  <a:lnTo>
                    <a:pt x="575" y="151"/>
                  </a:lnTo>
                  <a:cubicBezTo>
                    <a:pt x="571" y="168"/>
                    <a:pt x="564" y="189"/>
                    <a:pt x="557" y="207"/>
                  </a:cubicBezTo>
                  <a:cubicBezTo>
                    <a:pt x="550" y="224"/>
                    <a:pt x="540" y="256"/>
                    <a:pt x="536" y="277"/>
                  </a:cubicBezTo>
                  <a:cubicBezTo>
                    <a:pt x="536" y="280"/>
                    <a:pt x="533" y="284"/>
                    <a:pt x="533" y="291"/>
                  </a:cubicBezTo>
                  <a:cubicBezTo>
                    <a:pt x="529" y="301"/>
                    <a:pt x="526" y="312"/>
                    <a:pt x="519" y="326"/>
                  </a:cubicBezTo>
                  <a:cubicBezTo>
                    <a:pt x="484" y="396"/>
                    <a:pt x="396" y="466"/>
                    <a:pt x="270" y="553"/>
                  </a:cubicBezTo>
                  <a:lnTo>
                    <a:pt x="207" y="595"/>
                  </a:lnTo>
                  <a:cubicBezTo>
                    <a:pt x="155" y="630"/>
                    <a:pt x="106" y="662"/>
                    <a:pt x="74" y="690"/>
                  </a:cubicBezTo>
                  <a:lnTo>
                    <a:pt x="71" y="693"/>
                  </a:lnTo>
                  <a:lnTo>
                    <a:pt x="67" y="697"/>
                  </a:lnTo>
                  <a:lnTo>
                    <a:pt x="64" y="700"/>
                  </a:lnTo>
                  <a:lnTo>
                    <a:pt x="60" y="707"/>
                  </a:lnTo>
                  <a:lnTo>
                    <a:pt x="53" y="711"/>
                  </a:lnTo>
                  <a:lnTo>
                    <a:pt x="46" y="721"/>
                  </a:lnTo>
                  <a:lnTo>
                    <a:pt x="43" y="728"/>
                  </a:lnTo>
                  <a:lnTo>
                    <a:pt x="32" y="742"/>
                  </a:lnTo>
                  <a:lnTo>
                    <a:pt x="29" y="746"/>
                  </a:lnTo>
                  <a:lnTo>
                    <a:pt x="15" y="774"/>
                  </a:lnTo>
                  <a:lnTo>
                    <a:pt x="8" y="781"/>
                  </a:lnTo>
                  <a:lnTo>
                    <a:pt x="1" y="798"/>
                  </a:lnTo>
                  <a:cubicBezTo>
                    <a:pt x="218" y="935"/>
                    <a:pt x="459" y="1092"/>
                    <a:pt x="662" y="1243"/>
                  </a:cubicBezTo>
                  <a:cubicBezTo>
                    <a:pt x="1076" y="1554"/>
                    <a:pt x="1660" y="1936"/>
                    <a:pt x="1923" y="2034"/>
                  </a:cubicBezTo>
                  <a:cubicBezTo>
                    <a:pt x="1940" y="2041"/>
                    <a:pt x="1961" y="2045"/>
                    <a:pt x="1982" y="2048"/>
                  </a:cubicBezTo>
                  <a:lnTo>
                    <a:pt x="1982" y="2045"/>
                  </a:lnTo>
                  <a:lnTo>
                    <a:pt x="1986" y="2027"/>
                  </a:lnTo>
                  <a:cubicBezTo>
                    <a:pt x="1989" y="2017"/>
                    <a:pt x="1993" y="2006"/>
                    <a:pt x="1996" y="1996"/>
                  </a:cubicBezTo>
                  <a:lnTo>
                    <a:pt x="2000" y="1975"/>
                  </a:lnTo>
                  <a:lnTo>
                    <a:pt x="2010" y="1950"/>
                  </a:lnTo>
                  <a:lnTo>
                    <a:pt x="2014" y="1933"/>
                  </a:lnTo>
                  <a:lnTo>
                    <a:pt x="2021" y="1908"/>
                  </a:lnTo>
                  <a:lnTo>
                    <a:pt x="2028" y="1891"/>
                  </a:lnTo>
                  <a:lnTo>
                    <a:pt x="2035" y="1870"/>
                  </a:lnTo>
                  <a:lnTo>
                    <a:pt x="2042" y="1856"/>
                  </a:lnTo>
                  <a:lnTo>
                    <a:pt x="2049" y="1838"/>
                  </a:lnTo>
                  <a:lnTo>
                    <a:pt x="2052" y="1824"/>
                  </a:lnTo>
                  <a:lnTo>
                    <a:pt x="2063" y="1807"/>
                  </a:lnTo>
                  <a:lnTo>
                    <a:pt x="2066" y="1796"/>
                  </a:lnTo>
                  <a:lnTo>
                    <a:pt x="2077" y="1772"/>
                  </a:lnTo>
                  <a:cubicBezTo>
                    <a:pt x="2101" y="1716"/>
                    <a:pt x="2122" y="1659"/>
                    <a:pt x="2129" y="1600"/>
                  </a:cubicBezTo>
                  <a:cubicBezTo>
                    <a:pt x="2143" y="1491"/>
                    <a:pt x="1972" y="1393"/>
                    <a:pt x="1835" y="1313"/>
                  </a:cubicBezTo>
                  <a:cubicBezTo>
                    <a:pt x="1800" y="1292"/>
                    <a:pt x="1765" y="1271"/>
                    <a:pt x="1734" y="1250"/>
                  </a:cubicBezTo>
                  <a:cubicBezTo>
                    <a:pt x="1699" y="1225"/>
                    <a:pt x="1664" y="1208"/>
                    <a:pt x="1636" y="1194"/>
                  </a:cubicBezTo>
                  <a:lnTo>
                    <a:pt x="1608" y="1176"/>
                  </a:lnTo>
                  <a:cubicBezTo>
                    <a:pt x="1548" y="1145"/>
                    <a:pt x="1503" y="1124"/>
                    <a:pt x="1496" y="1071"/>
                  </a:cubicBezTo>
                  <a:cubicBezTo>
                    <a:pt x="1496" y="1033"/>
                    <a:pt x="1513" y="994"/>
                    <a:pt x="1545" y="973"/>
                  </a:cubicBezTo>
                  <a:cubicBezTo>
                    <a:pt x="1594" y="935"/>
                    <a:pt x="1608" y="823"/>
                    <a:pt x="1583" y="644"/>
                  </a:cubicBezTo>
                  <a:cubicBezTo>
                    <a:pt x="1580" y="609"/>
                    <a:pt x="1580" y="571"/>
                    <a:pt x="1583" y="536"/>
                  </a:cubicBezTo>
                  <a:lnTo>
                    <a:pt x="1559" y="529"/>
                  </a:lnTo>
                  <a:lnTo>
                    <a:pt x="1552" y="522"/>
                  </a:lnTo>
                  <a:lnTo>
                    <a:pt x="1538" y="515"/>
                  </a:lnTo>
                  <a:lnTo>
                    <a:pt x="1531" y="508"/>
                  </a:lnTo>
                  <a:lnTo>
                    <a:pt x="1520" y="497"/>
                  </a:lnTo>
                  <a:lnTo>
                    <a:pt x="1513" y="490"/>
                  </a:lnTo>
                  <a:cubicBezTo>
                    <a:pt x="1510" y="487"/>
                    <a:pt x="1503" y="480"/>
                    <a:pt x="1499" y="473"/>
                  </a:cubicBezTo>
                  <a:cubicBezTo>
                    <a:pt x="1461" y="522"/>
                    <a:pt x="1422" y="571"/>
                    <a:pt x="1387" y="623"/>
                  </a:cubicBezTo>
                  <a:lnTo>
                    <a:pt x="1384" y="627"/>
                  </a:lnTo>
                  <a:cubicBezTo>
                    <a:pt x="1377" y="634"/>
                    <a:pt x="1370" y="644"/>
                    <a:pt x="1359" y="655"/>
                  </a:cubicBezTo>
                  <a:lnTo>
                    <a:pt x="1352" y="662"/>
                  </a:lnTo>
                  <a:cubicBezTo>
                    <a:pt x="1345" y="665"/>
                    <a:pt x="1338" y="672"/>
                    <a:pt x="1328" y="676"/>
                  </a:cubicBezTo>
                  <a:lnTo>
                    <a:pt x="1321" y="683"/>
                  </a:lnTo>
                  <a:cubicBezTo>
                    <a:pt x="1310" y="686"/>
                    <a:pt x="1300" y="690"/>
                    <a:pt x="1289" y="693"/>
                  </a:cubicBezTo>
                  <a:lnTo>
                    <a:pt x="1279" y="693"/>
                  </a:lnTo>
                  <a:cubicBezTo>
                    <a:pt x="1272" y="693"/>
                    <a:pt x="1261" y="697"/>
                    <a:pt x="1254" y="697"/>
                  </a:cubicBezTo>
                  <a:lnTo>
                    <a:pt x="1205" y="697"/>
                  </a:lnTo>
                  <a:cubicBezTo>
                    <a:pt x="1195" y="693"/>
                    <a:pt x="1184" y="690"/>
                    <a:pt x="1174" y="686"/>
                  </a:cubicBezTo>
                  <a:cubicBezTo>
                    <a:pt x="1058" y="637"/>
                    <a:pt x="988" y="515"/>
                    <a:pt x="1002" y="389"/>
                  </a:cubicBezTo>
                  <a:cubicBezTo>
                    <a:pt x="1009" y="252"/>
                    <a:pt x="974" y="116"/>
                    <a:pt x="901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3730;p73">
              <a:extLst>
                <a:ext uri="{FF2B5EF4-FFF2-40B4-BE49-F238E27FC236}">
                  <a16:creationId xmlns:a16="http://schemas.microsoft.com/office/drawing/2014/main" id="{FCED9318-C57F-4E72-93D8-AA478833F062}"/>
                </a:ext>
              </a:extLst>
            </p:cNvPr>
            <p:cNvSpPr/>
            <p:nvPr/>
          </p:nvSpPr>
          <p:spPr>
            <a:xfrm>
              <a:off x="1984787" y="1988522"/>
              <a:ext cx="68" cy="1534"/>
            </a:xfrm>
            <a:custGeom>
              <a:avLst/>
              <a:gdLst/>
              <a:ahLst/>
              <a:cxnLst/>
              <a:rect l="l" t="t" r="r" b="b"/>
              <a:pathLst>
                <a:path w="5" h="113" extrusionOk="0">
                  <a:moveTo>
                    <a:pt x="4" y="112"/>
                  </a:moveTo>
                  <a:cubicBezTo>
                    <a:pt x="1" y="74"/>
                    <a:pt x="1" y="35"/>
                    <a:pt x="4" y="0"/>
                  </a:cubicBezTo>
                  <a:lnTo>
                    <a:pt x="4" y="0"/>
                  </a:lnTo>
                  <a:cubicBezTo>
                    <a:pt x="1" y="35"/>
                    <a:pt x="1" y="74"/>
                    <a:pt x="4" y="112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3731;p73">
              <a:extLst>
                <a:ext uri="{FF2B5EF4-FFF2-40B4-BE49-F238E27FC236}">
                  <a16:creationId xmlns:a16="http://schemas.microsoft.com/office/drawing/2014/main" id="{144E3865-0C6B-432A-9A00-0B537BB8D057}"/>
                </a:ext>
              </a:extLst>
            </p:cNvPr>
            <p:cNvSpPr/>
            <p:nvPr/>
          </p:nvSpPr>
          <p:spPr>
            <a:xfrm>
              <a:off x="1991345" y="2005630"/>
              <a:ext cx="68" cy="163"/>
            </a:xfrm>
            <a:custGeom>
              <a:avLst/>
              <a:gdLst/>
              <a:ahLst/>
              <a:cxnLst/>
              <a:rect l="l" t="t" r="r" b="b"/>
              <a:pathLst>
                <a:path w="5" h="12" extrusionOk="0">
                  <a:moveTo>
                    <a:pt x="4" y="1"/>
                  </a:moveTo>
                  <a:lnTo>
                    <a:pt x="1" y="1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3732;p73">
              <a:extLst>
                <a:ext uri="{FF2B5EF4-FFF2-40B4-BE49-F238E27FC236}">
                  <a16:creationId xmlns:a16="http://schemas.microsoft.com/office/drawing/2014/main" id="{880019ED-0F6A-4279-9C0C-A49B0ADE6FDB}"/>
                </a:ext>
              </a:extLst>
            </p:cNvPr>
            <p:cNvSpPr/>
            <p:nvPr/>
          </p:nvSpPr>
          <p:spPr>
            <a:xfrm>
              <a:off x="1990259" y="2008766"/>
              <a:ext cx="54" cy="299"/>
            </a:xfrm>
            <a:custGeom>
              <a:avLst/>
              <a:gdLst/>
              <a:ahLst/>
              <a:cxnLst/>
              <a:rect l="l" t="t" r="r" b="b"/>
              <a:pathLst>
                <a:path w="4" h="22" extrusionOk="0">
                  <a:moveTo>
                    <a:pt x="4" y="1"/>
                  </a:moveTo>
                  <a:lnTo>
                    <a:pt x="0" y="22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3733;p73">
              <a:extLst>
                <a:ext uri="{FF2B5EF4-FFF2-40B4-BE49-F238E27FC236}">
                  <a16:creationId xmlns:a16="http://schemas.microsoft.com/office/drawing/2014/main" id="{C581B404-D984-4E78-A6A0-FF4CDB6AA1D6}"/>
                </a:ext>
              </a:extLst>
            </p:cNvPr>
            <p:cNvSpPr/>
            <p:nvPr/>
          </p:nvSpPr>
          <p:spPr>
            <a:xfrm>
              <a:off x="1990639" y="2007490"/>
              <a:ext cx="54" cy="244"/>
            </a:xfrm>
            <a:custGeom>
              <a:avLst/>
              <a:gdLst/>
              <a:ahLst/>
              <a:cxnLst/>
              <a:rect l="l" t="t" r="r" b="b"/>
              <a:pathLst>
                <a:path w="4" h="18" extrusionOk="0">
                  <a:moveTo>
                    <a:pt x="4" y="0"/>
                  </a:moveTo>
                  <a:lnTo>
                    <a:pt x="0" y="18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3734;p73">
              <a:extLst>
                <a:ext uri="{FF2B5EF4-FFF2-40B4-BE49-F238E27FC236}">
                  <a16:creationId xmlns:a16="http://schemas.microsoft.com/office/drawing/2014/main" id="{A4865EB3-67CA-467F-B66C-6B22201CFF87}"/>
                </a:ext>
              </a:extLst>
            </p:cNvPr>
            <p:cNvSpPr/>
            <p:nvPr/>
          </p:nvSpPr>
          <p:spPr>
            <a:xfrm>
              <a:off x="1991155" y="2006064"/>
              <a:ext cx="68" cy="149"/>
            </a:xfrm>
            <a:custGeom>
              <a:avLst/>
              <a:gdLst/>
              <a:ahLst/>
              <a:cxnLst/>
              <a:rect l="l" t="t" r="r" b="b"/>
              <a:pathLst>
                <a:path w="5" h="11" extrusionOk="0">
                  <a:moveTo>
                    <a:pt x="4" y="0"/>
                  </a:moveTo>
                  <a:lnTo>
                    <a:pt x="1" y="1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3735;p73">
              <a:extLst>
                <a:ext uri="{FF2B5EF4-FFF2-40B4-BE49-F238E27FC236}">
                  <a16:creationId xmlns:a16="http://schemas.microsoft.com/office/drawing/2014/main" id="{E9A945E7-4C5D-444A-9BA1-759B67FBC70F}"/>
                </a:ext>
              </a:extLst>
            </p:cNvPr>
            <p:cNvSpPr/>
            <p:nvPr/>
          </p:nvSpPr>
          <p:spPr>
            <a:xfrm>
              <a:off x="1990449" y="2008101"/>
              <a:ext cx="54" cy="258"/>
            </a:xfrm>
            <a:custGeom>
              <a:avLst/>
              <a:gdLst/>
              <a:ahLst/>
              <a:cxnLst/>
              <a:rect l="l" t="t" r="r" b="b"/>
              <a:pathLst>
                <a:path w="4" h="19" extrusionOk="0">
                  <a:moveTo>
                    <a:pt x="4" y="1"/>
                  </a:moveTo>
                  <a:lnTo>
                    <a:pt x="0" y="18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3736;p73">
              <a:extLst>
                <a:ext uri="{FF2B5EF4-FFF2-40B4-BE49-F238E27FC236}">
                  <a16:creationId xmlns:a16="http://schemas.microsoft.com/office/drawing/2014/main" id="{146E99B4-33EA-4FD8-A163-E84DD4F498AC}"/>
                </a:ext>
              </a:extLst>
            </p:cNvPr>
            <p:cNvSpPr/>
            <p:nvPr/>
          </p:nvSpPr>
          <p:spPr>
            <a:xfrm>
              <a:off x="1990965" y="2006485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8" y="1"/>
                  </a:moveTo>
                  <a:lnTo>
                    <a:pt x="1" y="15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3737;p73">
              <a:extLst>
                <a:ext uri="{FF2B5EF4-FFF2-40B4-BE49-F238E27FC236}">
                  <a16:creationId xmlns:a16="http://schemas.microsoft.com/office/drawing/2014/main" id="{987C1524-405D-4733-9BD0-1ED1E826F26E}"/>
                </a:ext>
              </a:extLst>
            </p:cNvPr>
            <p:cNvSpPr/>
            <p:nvPr/>
          </p:nvSpPr>
          <p:spPr>
            <a:xfrm>
              <a:off x="1990775" y="2006960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8" y="1"/>
                  </a:moveTo>
                  <a:lnTo>
                    <a:pt x="1" y="15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3738;p73">
              <a:extLst>
                <a:ext uri="{FF2B5EF4-FFF2-40B4-BE49-F238E27FC236}">
                  <a16:creationId xmlns:a16="http://schemas.microsoft.com/office/drawing/2014/main" id="{E1BD631D-E653-4BCB-BAD3-7143E35F267F}"/>
                </a:ext>
              </a:extLst>
            </p:cNvPr>
            <p:cNvSpPr/>
            <p:nvPr/>
          </p:nvSpPr>
          <p:spPr>
            <a:xfrm>
              <a:off x="1985547" y="1997456"/>
              <a:ext cx="1344" cy="774"/>
            </a:xfrm>
            <a:custGeom>
              <a:avLst/>
              <a:gdLst/>
              <a:ahLst/>
              <a:cxnLst/>
              <a:rect l="l" t="t" r="r" b="b"/>
              <a:pathLst>
                <a:path w="99" h="57" extrusionOk="0">
                  <a:moveTo>
                    <a:pt x="99" y="56"/>
                  </a:moveTo>
                  <a:cubicBezTo>
                    <a:pt x="64" y="32"/>
                    <a:pt x="29" y="14"/>
                    <a:pt x="1" y="0"/>
                  </a:cubicBezTo>
                  <a:cubicBezTo>
                    <a:pt x="29" y="14"/>
                    <a:pt x="64" y="32"/>
                    <a:pt x="99" y="56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3739;p73">
              <a:extLst>
                <a:ext uri="{FF2B5EF4-FFF2-40B4-BE49-F238E27FC236}">
                  <a16:creationId xmlns:a16="http://schemas.microsoft.com/office/drawing/2014/main" id="{6BFA5AF7-17FF-4FD0-B9F6-19BB42527E9C}"/>
                </a:ext>
              </a:extLst>
            </p:cNvPr>
            <p:cNvSpPr/>
            <p:nvPr/>
          </p:nvSpPr>
          <p:spPr>
            <a:xfrm>
              <a:off x="1980795" y="1990654"/>
              <a:ext cx="163" cy="14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" y="1"/>
                  </a:moveTo>
                  <a:lnTo>
                    <a:pt x="11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3740;p73">
              <a:extLst>
                <a:ext uri="{FF2B5EF4-FFF2-40B4-BE49-F238E27FC236}">
                  <a16:creationId xmlns:a16="http://schemas.microsoft.com/office/drawing/2014/main" id="{3B7F1AB7-5FE6-45E4-8C9C-C8BDDB459292}"/>
                </a:ext>
              </a:extLst>
            </p:cNvPr>
            <p:cNvSpPr/>
            <p:nvPr/>
          </p:nvSpPr>
          <p:spPr>
            <a:xfrm>
              <a:off x="1979845" y="1990654"/>
              <a:ext cx="163" cy="14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" y="1"/>
                  </a:moveTo>
                  <a:lnTo>
                    <a:pt x="11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3741;p73">
              <a:extLst>
                <a:ext uri="{FF2B5EF4-FFF2-40B4-BE49-F238E27FC236}">
                  <a16:creationId xmlns:a16="http://schemas.microsoft.com/office/drawing/2014/main" id="{AE8DE4CE-7BF3-4B29-86CB-AEB23E3F25D8}"/>
                </a:ext>
              </a:extLst>
            </p:cNvPr>
            <p:cNvSpPr/>
            <p:nvPr/>
          </p:nvSpPr>
          <p:spPr>
            <a:xfrm>
              <a:off x="1971481" y="198191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3742;p73">
              <a:extLst>
                <a:ext uri="{FF2B5EF4-FFF2-40B4-BE49-F238E27FC236}">
                  <a16:creationId xmlns:a16="http://schemas.microsoft.com/office/drawing/2014/main" id="{7898495F-E3DA-4E59-AB80-D6E34093841E}"/>
                </a:ext>
              </a:extLst>
            </p:cNvPr>
            <p:cNvSpPr/>
            <p:nvPr/>
          </p:nvSpPr>
          <p:spPr>
            <a:xfrm>
              <a:off x="1983796" y="1987612"/>
              <a:ext cx="204" cy="299"/>
            </a:xfrm>
            <a:custGeom>
              <a:avLst/>
              <a:gdLst/>
              <a:ahLst/>
              <a:cxnLst/>
              <a:rect l="l" t="t" r="r" b="b"/>
              <a:pathLst>
                <a:path w="15" h="22" extrusionOk="0">
                  <a:moveTo>
                    <a:pt x="14" y="22"/>
                  </a:moveTo>
                  <a:cubicBezTo>
                    <a:pt x="11" y="15"/>
                    <a:pt x="4" y="8"/>
                    <a:pt x="0" y="1"/>
                  </a:cubicBezTo>
                  <a:cubicBezTo>
                    <a:pt x="4" y="8"/>
                    <a:pt x="11" y="15"/>
                    <a:pt x="14" y="22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3743;p73">
              <a:extLst>
                <a:ext uri="{FF2B5EF4-FFF2-40B4-BE49-F238E27FC236}">
                  <a16:creationId xmlns:a16="http://schemas.microsoft.com/office/drawing/2014/main" id="{E5AD14DB-27D4-4EF6-9A4A-C60EA1A96A9F}"/>
                </a:ext>
              </a:extLst>
            </p:cNvPr>
            <p:cNvSpPr/>
            <p:nvPr/>
          </p:nvSpPr>
          <p:spPr>
            <a:xfrm>
              <a:off x="1981800" y="1990084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7" y="1"/>
                  </a:moveTo>
                  <a:lnTo>
                    <a:pt x="0" y="8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3744;p73">
              <a:extLst>
                <a:ext uri="{FF2B5EF4-FFF2-40B4-BE49-F238E27FC236}">
                  <a16:creationId xmlns:a16="http://schemas.microsoft.com/office/drawing/2014/main" id="{97995D02-7D4F-4484-B0EA-6CCBBF11EE1C}"/>
                </a:ext>
              </a:extLst>
            </p:cNvPr>
            <p:cNvSpPr/>
            <p:nvPr/>
          </p:nvSpPr>
          <p:spPr>
            <a:xfrm>
              <a:off x="1974468" y="1981299"/>
              <a:ext cx="353" cy="54"/>
            </a:xfrm>
            <a:custGeom>
              <a:avLst/>
              <a:gdLst/>
              <a:ahLst/>
              <a:cxnLst/>
              <a:rect l="l" t="t" r="r" b="b"/>
              <a:pathLst>
                <a:path w="26" h="4" extrusionOk="0">
                  <a:moveTo>
                    <a:pt x="1" y="4"/>
                  </a:moveTo>
                  <a:lnTo>
                    <a:pt x="25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3745;p73">
              <a:extLst>
                <a:ext uri="{FF2B5EF4-FFF2-40B4-BE49-F238E27FC236}">
                  <a16:creationId xmlns:a16="http://schemas.microsoft.com/office/drawing/2014/main" id="{807F96C8-046E-4EB7-8BBD-7A78EF9B1A16}"/>
                </a:ext>
              </a:extLst>
            </p:cNvPr>
            <p:cNvSpPr/>
            <p:nvPr/>
          </p:nvSpPr>
          <p:spPr>
            <a:xfrm>
              <a:off x="1972567" y="1981584"/>
              <a:ext cx="448" cy="109"/>
            </a:xfrm>
            <a:custGeom>
              <a:avLst/>
              <a:gdLst/>
              <a:ahLst/>
              <a:cxnLst/>
              <a:rect l="l" t="t" r="r" b="b"/>
              <a:pathLst>
                <a:path w="33" h="8" extrusionOk="0">
                  <a:moveTo>
                    <a:pt x="1" y="7"/>
                  </a:moveTo>
                  <a:lnTo>
                    <a:pt x="32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3746;p73">
              <a:extLst>
                <a:ext uri="{FF2B5EF4-FFF2-40B4-BE49-F238E27FC236}">
                  <a16:creationId xmlns:a16="http://schemas.microsoft.com/office/drawing/2014/main" id="{B7404122-2CAA-4367-90BF-0BEFA8F660B4}"/>
                </a:ext>
              </a:extLst>
            </p:cNvPr>
            <p:cNvSpPr/>
            <p:nvPr/>
          </p:nvSpPr>
          <p:spPr>
            <a:xfrm>
              <a:off x="1984597" y="1988373"/>
              <a:ext cx="258" cy="163"/>
            </a:xfrm>
            <a:custGeom>
              <a:avLst/>
              <a:gdLst/>
              <a:ahLst/>
              <a:cxnLst/>
              <a:rect l="l" t="t" r="r" b="b"/>
              <a:pathLst>
                <a:path w="19" h="12" extrusionOk="0">
                  <a:moveTo>
                    <a:pt x="1" y="1"/>
                  </a:moveTo>
                  <a:lnTo>
                    <a:pt x="18" y="1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3747;p73">
              <a:extLst>
                <a:ext uri="{FF2B5EF4-FFF2-40B4-BE49-F238E27FC236}">
                  <a16:creationId xmlns:a16="http://schemas.microsoft.com/office/drawing/2014/main" id="{15E38532-CA10-4A3B-BF5A-9EC25BC7ED30}"/>
                </a:ext>
              </a:extLst>
            </p:cNvPr>
            <p:cNvSpPr/>
            <p:nvPr/>
          </p:nvSpPr>
          <p:spPr>
            <a:xfrm>
              <a:off x="1980374" y="1990708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7" y="0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3748;p73">
              <a:extLst>
                <a:ext uri="{FF2B5EF4-FFF2-40B4-BE49-F238E27FC236}">
                  <a16:creationId xmlns:a16="http://schemas.microsoft.com/office/drawing/2014/main" id="{2FA6F80A-CAC1-4D24-A5F6-75AA4B97881A}"/>
                </a:ext>
              </a:extLst>
            </p:cNvPr>
            <p:cNvSpPr/>
            <p:nvPr/>
          </p:nvSpPr>
          <p:spPr>
            <a:xfrm>
              <a:off x="1984081" y="1987952"/>
              <a:ext cx="149" cy="149"/>
            </a:xfrm>
            <a:custGeom>
              <a:avLst/>
              <a:gdLst/>
              <a:ahLst/>
              <a:cxnLst/>
              <a:rect l="l" t="t" r="r" b="b"/>
              <a:pathLst>
                <a:path w="11" h="11" extrusionOk="0">
                  <a:moveTo>
                    <a:pt x="0" y="0"/>
                  </a:moveTo>
                  <a:lnTo>
                    <a:pt x="11" y="1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3749;p73">
              <a:extLst>
                <a:ext uri="{FF2B5EF4-FFF2-40B4-BE49-F238E27FC236}">
                  <a16:creationId xmlns:a16="http://schemas.microsoft.com/office/drawing/2014/main" id="{577A00A2-12E6-4752-A910-463DA5AB348D}"/>
                </a:ext>
              </a:extLst>
            </p:cNvPr>
            <p:cNvSpPr/>
            <p:nvPr/>
          </p:nvSpPr>
          <p:spPr>
            <a:xfrm>
              <a:off x="1984312" y="1988183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1" y="1"/>
                  </a:moveTo>
                  <a:lnTo>
                    <a:pt x="15" y="8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3750;p73">
              <a:extLst>
                <a:ext uri="{FF2B5EF4-FFF2-40B4-BE49-F238E27FC236}">
                  <a16:creationId xmlns:a16="http://schemas.microsoft.com/office/drawing/2014/main" id="{E76E2D2A-59B4-44F6-B187-5E6D1165E157}"/>
                </a:ext>
              </a:extLst>
            </p:cNvPr>
            <p:cNvSpPr/>
            <p:nvPr/>
          </p:nvSpPr>
          <p:spPr>
            <a:xfrm>
              <a:off x="1981366" y="1990369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" y="8"/>
                  </a:moveTo>
                  <a:lnTo>
                    <a:pt x="11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3751;p73">
              <a:extLst>
                <a:ext uri="{FF2B5EF4-FFF2-40B4-BE49-F238E27FC236}">
                  <a16:creationId xmlns:a16="http://schemas.microsoft.com/office/drawing/2014/main" id="{FC1D553C-6546-434B-929E-39A041F7A60E}"/>
                </a:ext>
              </a:extLst>
            </p:cNvPr>
            <p:cNvSpPr/>
            <p:nvPr/>
          </p:nvSpPr>
          <p:spPr>
            <a:xfrm>
              <a:off x="1973898" y="1981340"/>
              <a:ext cx="394" cy="109"/>
            </a:xfrm>
            <a:custGeom>
              <a:avLst/>
              <a:gdLst/>
              <a:ahLst/>
              <a:cxnLst/>
              <a:rect l="l" t="t" r="r" b="b"/>
              <a:pathLst>
                <a:path w="29" h="8" extrusionOk="0">
                  <a:moveTo>
                    <a:pt x="1" y="8"/>
                  </a:moveTo>
                  <a:lnTo>
                    <a:pt x="29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3752;p73">
              <a:extLst>
                <a:ext uri="{FF2B5EF4-FFF2-40B4-BE49-F238E27FC236}">
                  <a16:creationId xmlns:a16="http://schemas.microsoft.com/office/drawing/2014/main" id="{93C1F692-5644-4AC6-8B29-38A341E3E92D}"/>
                </a:ext>
              </a:extLst>
            </p:cNvPr>
            <p:cNvSpPr/>
            <p:nvPr/>
          </p:nvSpPr>
          <p:spPr>
            <a:xfrm>
              <a:off x="1973233" y="1981435"/>
              <a:ext cx="448" cy="109"/>
            </a:xfrm>
            <a:custGeom>
              <a:avLst/>
              <a:gdLst/>
              <a:ahLst/>
              <a:cxnLst/>
              <a:rect l="l" t="t" r="r" b="b"/>
              <a:pathLst>
                <a:path w="33" h="8" extrusionOk="0">
                  <a:moveTo>
                    <a:pt x="1" y="8"/>
                  </a:moveTo>
                  <a:lnTo>
                    <a:pt x="32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3753;p73">
              <a:extLst>
                <a:ext uri="{FF2B5EF4-FFF2-40B4-BE49-F238E27FC236}">
                  <a16:creationId xmlns:a16="http://schemas.microsoft.com/office/drawing/2014/main" id="{A6C1BF62-3D56-4616-887B-E9F700A6E7FF}"/>
                </a:ext>
              </a:extLst>
            </p:cNvPr>
            <p:cNvSpPr/>
            <p:nvPr/>
          </p:nvSpPr>
          <p:spPr>
            <a:xfrm>
              <a:off x="1971766" y="1981720"/>
              <a:ext cx="530" cy="109"/>
            </a:xfrm>
            <a:custGeom>
              <a:avLst/>
              <a:gdLst/>
              <a:ahLst/>
              <a:cxnLst/>
              <a:rect l="l" t="t" r="r" b="b"/>
              <a:pathLst>
                <a:path w="39" h="8" extrusionOk="0">
                  <a:moveTo>
                    <a:pt x="0" y="8"/>
                  </a:moveTo>
                  <a:lnTo>
                    <a:pt x="39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3754;p73">
              <a:extLst>
                <a:ext uri="{FF2B5EF4-FFF2-40B4-BE49-F238E27FC236}">
                  <a16:creationId xmlns:a16="http://schemas.microsoft.com/office/drawing/2014/main" id="{B56BCC7F-E39E-4CB2-B02E-38BE6B3D8566}"/>
                </a:ext>
              </a:extLst>
            </p:cNvPr>
            <p:cNvSpPr/>
            <p:nvPr/>
          </p:nvSpPr>
          <p:spPr>
            <a:xfrm>
              <a:off x="1975378" y="1981150"/>
              <a:ext cx="299" cy="68"/>
            </a:xfrm>
            <a:custGeom>
              <a:avLst/>
              <a:gdLst/>
              <a:ahLst/>
              <a:cxnLst/>
              <a:rect l="l" t="t" r="r" b="b"/>
              <a:pathLst>
                <a:path w="22" h="5" extrusionOk="0">
                  <a:moveTo>
                    <a:pt x="1" y="4"/>
                  </a:moveTo>
                  <a:lnTo>
                    <a:pt x="22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3755;p73">
              <a:extLst>
                <a:ext uri="{FF2B5EF4-FFF2-40B4-BE49-F238E27FC236}">
                  <a16:creationId xmlns:a16="http://schemas.microsoft.com/office/drawing/2014/main" id="{D7354587-8D92-4B60-9560-47630223F6FC}"/>
                </a:ext>
              </a:extLst>
            </p:cNvPr>
            <p:cNvSpPr/>
            <p:nvPr/>
          </p:nvSpPr>
          <p:spPr>
            <a:xfrm>
              <a:off x="1974943" y="1981204"/>
              <a:ext cx="299" cy="54"/>
            </a:xfrm>
            <a:custGeom>
              <a:avLst/>
              <a:gdLst/>
              <a:ahLst/>
              <a:cxnLst/>
              <a:rect l="l" t="t" r="r" b="b"/>
              <a:pathLst>
                <a:path w="22" h="4" extrusionOk="0">
                  <a:moveTo>
                    <a:pt x="1" y="4"/>
                  </a:moveTo>
                  <a:lnTo>
                    <a:pt x="22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3756;p73">
              <a:extLst>
                <a:ext uri="{FF2B5EF4-FFF2-40B4-BE49-F238E27FC236}">
                  <a16:creationId xmlns:a16="http://schemas.microsoft.com/office/drawing/2014/main" id="{57982F19-57C0-48DC-B90B-FFEBE7A3CB79}"/>
                </a:ext>
              </a:extLst>
            </p:cNvPr>
            <p:cNvSpPr/>
            <p:nvPr/>
          </p:nvSpPr>
          <p:spPr>
            <a:xfrm>
              <a:off x="1950327" y="1969744"/>
              <a:ext cx="19362" cy="21398"/>
            </a:xfrm>
            <a:custGeom>
              <a:avLst/>
              <a:gdLst/>
              <a:ahLst/>
              <a:cxnLst/>
              <a:rect l="l" t="t" r="r" b="b"/>
              <a:pathLst>
                <a:path w="1426" h="1576" extrusionOk="0">
                  <a:moveTo>
                    <a:pt x="960" y="0"/>
                  </a:moveTo>
                  <a:cubicBezTo>
                    <a:pt x="907" y="4"/>
                    <a:pt x="855" y="18"/>
                    <a:pt x="806" y="39"/>
                  </a:cubicBezTo>
                  <a:cubicBezTo>
                    <a:pt x="740" y="61"/>
                    <a:pt x="667" y="87"/>
                    <a:pt x="595" y="87"/>
                  </a:cubicBezTo>
                  <a:cubicBezTo>
                    <a:pt x="575" y="87"/>
                    <a:pt x="556" y="85"/>
                    <a:pt x="536" y="81"/>
                  </a:cubicBezTo>
                  <a:cubicBezTo>
                    <a:pt x="515" y="77"/>
                    <a:pt x="491" y="74"/>
                    <a:pt x="473" y="70"/>
                  </a:cubicBezTo>
                  <a:cubicBezTo>
                    <a:pt x="444" y="62"/>
                    <a:pt x="413" y="55"/>
                    <a:pt x="384" y="55"/>
                  </a:cubicBezTo>
                  <a:cubicBezTo>
                    <a:pt x="377" y="55"/>
                    <a:pt x="371" y="56"/>
                    <a:pt x="365" y="56"/>
                  </a:cubicBezTo>
                  <a:cubicBezTo>
                    <a:pt x="361" y="63"/>
                    <a:pt x="358" y="74"/>
                    <a:pt x="358" y="84"/>
                  </a:cubicBezTo>
                  <a:cubicBezTo>
                    <a:pt x="358" y="91"/>
                    <a:pt x="358" y="95"/>
                    <a:pt x="354" y="102"/>
                  </a:cubicBezTo>
                  <a:lnTo>
                    <a:pt x="354" y="105"/>
                  </a:lnTo>
                  <a:cubicBezTo>
                    <a:pt x="354" y="112"/>
                    <a:pt x="354" y="116"/>
                    <a:pt x="351" y="119"/>
                  </a:cubicBezTo>
                  <a:lnTo>
                    <a:pt x="347" y="126"/>
                  </a:lnTo>
                  <a:lnTo>
                    <a:pt x="344" y="137"/>
                  </a:lnTo>
                  <a:lnTo>
                    <a:pt x="340" y="147"/>
                  </a:lnTo>
                  <a:lnTo>
                    <a:pt x="333" y="158"/>
                  </a:lnTo>
                  <a:lnTo>
                    <a:pt x="326" y="168"/>
                  </a:lnTo>
                  <a:lnTo>
                    <a:pt x="323" y="179"/>
                  </a:lnTo>
                  <a:lnTo>
                    <a:pt x="312" y="189"/>
                  </a:lnTo>
                  <a:lnTo>
                    <a:pt x="305" y="200"/>
                  </a:lnTo>
                  <a:lnTo>
                    <a:pt x="295" y="214"/>
                  </a:lnTo>
                  <a:lnTo>
                    <a:pt x="288" y="224"/>
                  </a:lnTo>
                  <a:lnTo>
                    <a:pt x="277" y="238"/>
                  </a:lnTo>
                  <a:lnTo>
                    <a:pt x="267" y="252"/>
                  </a:lnTo>
                  <a:lnTo>
                    <a:pt x="253" y="263"/>
                  </a:lnTo>
                  <a:lnTo>
                    <a:pt x="242" y="277"/>
                  </a:lnTo>
                  <a:lnTo>
                    <a:pt x="228" y="291"/>
                  </a:lnTo>
                  <a:lnTo>
                    <a:pt x="214" y="308"/>
                  </a:lnTo>
                  <a:lnTo>
                    <a:pt x="200" y="322"/>
                  </a:lnTo>
                  <a:lnTo>
                    <a:pt x="183" y="340"/>
                  </a:lnTo>
                  <a:lnTo>
                    <a:pt x="169" y="354"/>
                  </a:lnTo>
                  <a:lnTo>
                    <a:pt x="148" y="371"/>
                  </a:lnTo>
                  <a:lnTo>
                    <a:pt x="134" y="385"/>
                  </a:lnTo>
                  <a:lnTo>
                    <a:pt x="109" y="406"/>
                  </a:lnTo>
                  <a:lnTo>
                    <a:pt x="95" y="420"/>
                  </a:lnTo>
                  <a:lnTo>
                    <a:pt x="67" y="445"/>
                  </a:lnTo>
                  <a:lnTo>
                    <a:pt x="53" y="459"/>
                  </a:lnTo>
                  <a:lnTo>
                    <a:pt x="22" y="487"/>
                  </a:lnTo>
                  <a:lnTo>
                    <a:pt x="8" y="498"/>
                  </a:lnTo>
                  <a:lnTo>
                    <a:pt x="1" y="505"/>
                  </a:lnTo>
                  <a:cubicBezTo>
                    <a:pt x="25" y="557"/>
                    <a:pt x="43" y="613"/>
                    <a:pt x="60" y="669"/>
                  </a:cubicBezTo>
                  <a:cubicBezTo>
                    <a:pt x="179" y="1082"/>
                    <a:pt x="288" y="1170"/>
                    <a:pt x="459" y="1313"/>
                  </a:cubicBezTo>
                  <a:lnTo>
                    <a:pt x="477" y="1324"/>
                  </a:lnTo>
                  <a:cubicBezTo>
                    <a:pt x="596" y="1415"/>
                    <a:pt x="722" y="1499"/>
                    <a:pt x="848" y="1576"/>
                  </a:cubicBezTo>
                  <a:lnTo>
                    <a:pt x="848" y="1572"/>
                  </a:lnTo>
                  <a:cubicBezTo>
                    <a:pt x="858" y="1558"/>
                    <a:pt x="865" y="1544"/>
                    <a:pt x="876" y="1530"/>
                  </a:cubicBezTo>
                  <a:lnTo>
                    <a:pt x="879" y="1523"/>
                  </a:lnTo>
                  <a:cubicBezTo>
                    <a:pt x="886" y="1513"/>
                    <a:pt x="893" y="1499"/>
                    <a:pt x="900" y="1492"/>
                  </a:cubicBezTo>
                  <a:lnTo>
                    <a:pt x="904" y="1485"/>
                  </a:lnTo>
                  <a:cubicBezTo>
                    <a:pt x="914" y="1474"/>
                    <a:pt x="921" y="1467"/>
                    <a:pt x="928" y="1457"/>
                  </a:cubicBezTo>
                  <a:lnTo>
                    <a:pt x="932" y="1453"/>
                  </a:lnTo>
                  <a:cubicBezTo>
                    <a:pt x="939" y="1446"/>
                    <a:pt x="946" y="1439"/>
                    <a:pt x="953" y="1432"/>
                  </a:cubicBezTo>
                  <a:cubicBezTo>
                    <a:pt x="991" y="1404"/>
                    <a:pt x="1040" y="1369"/>
                    <a:pt x="1096" y="1334"/>
                  </a:cubicBezTo>
                  <a:cubicBezTo>
                    <a:pt x="1187" y="1271"/>
                    <a:pt x="1355" y="1159"/>
                    <a:pt x="1366" y="1107"/>
                  </a:cubicBezTo>
                  <a:cubicBezTo>
                    <a:pt x="1376" y="1072"/>
                    <a:pt x="1383" y="1040"/>
                    <a:pt x="1397" y="1009"/>
                  </a:cubicBezTo>
                  <a:cubicBezTo>
                    <a:pt x="1408" y="977"/>
                    <a:pt x="1418" y="946"/>
                    <a:pt x="1425" y="911"/>
                  </a:cubicBezTo>
                  <a:lnTo>
                    <a:pt x="1425" y="904"/>
                  </a:lnTo>
                  <a:lnTo>
                    <a:pt x="1425" y="893"/>
                  </a:lnTo>
                  <a:lnTo>
                    <a:pt x="1425" y="883"/>
                  </a:lnTo>
                  <a:lnTo>
                    <a:pt x="1425" y="876"/>
                  </a:lnTo>
                  <a:cubicBezTo>
                    <a:pt x="1422" y="872"/>
                    <a:pt x="1422" y="869"/>
                    <a:pt x="1422" y="865"/>
                  </a:cubicBezTo>
                  <a:lnTo>
                    <a:pt x="1422" y="858"/>
                  </a:lnTo>
                  <a:cubicBezTo>
                    <a:pt x="1418" y="855"/>
                    <a:pt x="1415" y="848"/>
                    <a:pt x="1411" y="841"/>
                  </a:cubicBezTo>
                  <a:cubicBezTo>
                    <a:pt x="1355" y="746"/>
                    <a:pt x="1327" y="638"/>
                    <a:pt x="1331" y="526"/>
                  </a:cubicBezTo>
                  <a:lnTo>
                    <a:pt x="1331" y="480"/>
                  </a:lnTo>
                  <a:cubicBezTo>
                    <a:pt x="1331" y="385"/>
                    <a:pt x="1044" y="11"/>
                    <a:pt x="960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3757;p73">
              <a:extLst>
                <a:ext uri="{FF2B5EF4-FFF2-40B4-BE49-F238E27FC236}">
                  <a16:creationId xmlns:a16="http://schemas.microsoft.com/office/drawing/2014/main" id="{11CADD80-DBA9-4E5B-AED9-F61C083780F5}"/>
                </a:ext>
              </a:extLst>
            </p:cNvPr>
            <p:cNvSpPr/>
            <p:nvPr/>
          </p:nvSpPr>
          <p:spPr>
            <a:xfrm>
              <a:off x="1953749" y="1973166"/>
              <a:ext cx="163" cy="204"/>
            </a:xfrm>
            <a:custGeom>
              <a:avLst/>
              <a:gdLst/>
              <a:ahLst/>
              <a:cxnLst/>
              <a:rect l="l" t="t" r="r" b="b"/>
              <a:pathLst>
                <a:path w="12" h="15" extrusionOk="0">
                  <a:moveTo>
                    <a:pt x="1" y="14"/>
                  </a:moveTo>
                  <a:lnTo>
                    <a:pt x="11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3758;p73">
              <a:extLst>
                <a:ext uri="{FF2B5EF4-FFF2-40B4-BE49-F238E27FC236}">
                  <a16:creationId xmlns:a16="http://schemas.microsoft.com/office/drawing/2014/main" id="{129588BF-EBFE-4A32-8B03-1CC8F8DE9CA3}"/>
                </a:ext>
              </a:extLst>
            </p:cNvPr>
            <p:cNvSpPr/>
            <p:nvPr/>
          </p:nvSpPr>
          <p:spPr>
            <a:xfrm>
              <a:off x="1954754" y="1971876"/>
              <a:ext cx="54" cy="163"/>
            </a:xfrm>
            <a:custGeom>
              <a:avLst/>
              <a:gdLst/>
              <a:ahLst/>
              <a:cxnLst/>
              <a:rect l="l" t="t" r="r" b="b"/>
              <a:pathLst>
                <a:path w="4" h="12" extrusionOk="0">
                  <a:moveTo>
                    <a:pt x="0" y="11"/>
                  </a:moveTo>
                  <a:lnTo>
                    <a:pt x="4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3759;p73">
              <a:extLst>
                <a:ext uri="{FF2B5EF4-FFF2-40B4-BE49-F238E27FC236}">
                  <a16:creationId xmlns:a16="http://schemas.microsoft.com/office/drawing/2014/main" id="{225B32C9-8E7E-47D3-A02F-AE249BDD8E6D}"/>
                </a:ext>
              </a:extLst>
            </p:cNvPr>
            <p:cNvSpPr/>
            <p:nvPr/>
          </p:nvSpPr>
          <p:spPr>
            <a:xfrm>
              <a:off x="1951563" y="1975257"/>
              <a:ext cx="258" cy="204"/>
            </a:xfrm>
            <a:custGeom>
              <a:avLst/>
              <a:gdLst/>
              <a:ahLst/>
              <a:cxnLst/>
              <a:rect l="l" t="t" r="r" b="b"/>
              <a:pathLst>
                <a:path w="19" h="15" extrusionOk="0">
                  <a:moveTo>
                    <a:pt x="1" y="14"/>
                  </a:moveTo>
                  <a:lnTo>
                    <a:pt x="18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3760;p73">
              <a:extLst>
                <a:ext uri="{FF2B5EF4-FFF2-40B4-BE49-F238E27FC236}">
                  <a16:creationId xmlns:a16="http://schemas.microsoft.com/office/drawing/2014/main" id="{DCA85088-9E5D-4910-B0EC-6C01C72C9495}"/>
                </a:ext>
              </a:extLst>
            </p:cNvPr>
            <p:cNvSpPr/>
            <p:nvPr/>
          </p:nvSpPr>
          <p:spPr>
            <a:xfrm>
              <a:off x="1954564" y="1972161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0" y="11"/>
                  </a:moveTo>
                  <a:lnTo>
                    <a:pt x="7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3761;p73">
              <a:extLst>
                <a:ext uri="{FF2B5EF4-FFF2-40B4-BE49-F238E27FC236}">
                  <a16:creationId xmlns:a16="http://schemas.microsoft.com/office/drawing/2014/main" id="{378A8D06-FDA3-441E-9A44-D86E19071EA2}"/>
                </a:ext>
              </a:extLst>
            </p:cNvPr>
            <p:cNvSpPr/>
            <p:nvPr/>
          </p:nvSpPr>
          <p:spPr>
            <a:xfrm>
              <a:off x="1950382" y="1976357"/>
              <a:ext cx="204" cy="149"/>
            </a:xfrm>
            <a:custGeom>
              <a:avLst/>
              <a:gdLst/>
              <a:ahLst/>
              <a:cxnLst/>
              <a:rect l="l" t="t" r="r" b="b"/>
              <a:pathLst>
                <a:path w="15" h="11" extrusionOk="0">
                  <a:moveTo>
                    <a:pt x="0" y="11"/>
                  </a:moveTo>
                  <a:lnTo>
                    <a:pt x="14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3762;p73">
              <a:extLst>
                <a:ext uri="{FF2B5EF4-FFF2-40B4-BE49-F238E27FC236}">
                  <a16:creationId xmlns:a16="http://schemas.microsoft.com/office/drawing/2014/main" id="{B20F744F-722D-43A1-A950-B39CD31F0472}"/>
                </a:ext>
              </a:extLst>
            </p:cNvPr>
            <p:cNvSpPr/>
            <p:nvPr/>
          </p:nvSpPr>
          <p:spPr>
            <a:xfrm>
              <a:off x="1954319" y="1972501"/>
              <a:ext cx="109" cy="149"/>
            </a:xfrm>
            <a:custGeom>
              <a:avLst/>
              <a:gdLst/>
              <a:ahLst/>
              <a:cxnLst/>
              <a:rect l="l" t="t" r="r" b="b"/>
              <a:pathLst>
                <a:path w="8" h="11" extrusionOk="0">
                  <a:moveTo>
                    <a:pt x="1" y="11"/>
                  </a:moveTo>
                  <a:lnTo>
                    <a:pt x="8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3763;p73">
              <a:extLst>
                <a:ext uri="{FF2B5EF4-FFF2-40B4-BE49-F238E27FC236}">
                  <a16:creationId xmlns:a16="http://schemas.microsoft.com/office/drawing/2014/main" id="{990F6B4A-CAEB-42CF-BF71-32B39A529E48}"/>
                </a:ext>
              </a:extLst>
            </p:cNvPr>
            <p:cNvSpPr/>
            <p:nvPr/>
          </p:nvSpPr>
          <p:spPr>
            <a:xfrm>
              <a:off x="1955039" y="1971360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0" y="7"/>
                  </a:moveTo>
                  <a:lnTo>
                    <a:pt x="4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3764;p73">
              <a:extLst>
                <a:ext uri="{FF2B5EF4-FFF2-40B4-BE49-F238E27FC236}">
                  <a16:creationId xmlns:a16="http://schemas.microsoft.com/office/drawing/2014/main" id="{6CA8EAC9-4B03-4B51-A428-B781431B7A41}"/>
                </a:ext>
              </a:extLst>
            </p:cNvPr>
            <p:cNvSpPr/>
            <p:nvPr/>
          </p:nvSpPr>
          <p:spPr>
            <a:xfrm>
              <a:off x="1954889" y="1971591"/>
              <a:ext cx="68" cy="163"/>
            </a:xfrm>
            <a:custGeom>
              <a:avLst/>
              <a:gdLst/>
              <a:ahLst/>
              <a:cxnLst/>
              <a:rect l="l" t="t" r="r" b="b"/>
              <a:pathLst>
                <a:path w="5" h="12" extrusionOk="0">
                  <a:moveTo>
                    <a:pt x="1" y="11"/>
                  </a:moveTo>
                  <a:lnTo>
                    <a:pt x="4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3765;p73">
              <a:extLst>
                <a:ext uri="{FF2B5EF4-FFF2-40B4-BE49-F238E27FC236}">
                  <a16:creationId xmlns:a16="http://schemas.microsoft.com/office/drawing/2014/main" id="{B265956C-3180-45B7-8295-91A8DC4473E1}"/>
                </a:ext>
              </a:extLst>
            </p:cNvPr>
            <p:cNvSpPr/>
            <p:nvPr/>
          </p:nvSpPr>
          <p:spPr>
            <a:xfrm>
              <a:off x="1955134" y="1971116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0" y="4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3766;p73">
              <a:extLst>
                <a:ext uri="{FF2B5EF4-FFF2-40B4-BE49-F238E27FC236}">
                  <a16:creationId xmlns:a16="http://schemas.microsoft.com/office/drawing/2014/main" id="{1854F107-5FCD-4EF7-BB7B-5BD524195B1E}"/>
                </a:ext>
              </a:extLst>
            </p:cNvPr>
            <p:cNvSpPr/>
            <p:nvPr/>
          </p:nvSpPr>
          <p:spPr>
            <a:xfrm>
              <a:off x="1952608" y="1974347"/>
              <a:ext cx="204" cy="204"/>
            </a:xfrm>
            <a:custGeom>
              <a:avLst/>
              <a:gdLst/>
              <a:ahLst/>
              <a:cxnLst/>
              <a:rect l="l" t="t" r="r" b="b"/>
              <a:pathLst>
                <a:path w="15" h="15" extrusionOk="0">
                  <a:moveTo>
                    <a:pt x="1" y="15"/>
                  </a:moveTo>
                  <a:lnTo>
                    <a:pt x="15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3767;p73">
              <a:extLst>
                <a:ext uri="{FF2B5EF4-FFF2-40B4-BE49-F238E27FC236}">
                  <a16:creationId xmlns:a16="http://schemas.microsoft.com/office/drawing/2014/main" id="{788F79C3-C95E-4A7D-9042-F9E1E98749B0}"/>
                </a:ext>
              </a:extLst>
            </p:cNvPr>
            <p:cNvSpPr/>
            <p:nvPr/>
          </p:nvSpPr>
          <p:spPr>
            <a:xfrm>
              <a:off x="1952092" y="1974782"/>
              <a:ext cx="244" cy="204"/>
            </a:xfrm>
            <a:custGeom>
              <a:avLst/>
              <a:gdLst/>
              <a:ahLst/>
              <a:cxnLst/>
              <a:rect l="l" t="t" r="r" b="b"/>
              <a:pathLst>
                <a:path w="18" h="15" extrusionOk="0">
                  <a:moveTo>
                    <a:pt x="0" y="14"/>
                  </a:moveTo>
                  <a:lnTo>
                    <a:pt x="18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3768;p73">
              <a:extLst>
                <a:ext uri="{FF2B5EF4-FFF2-40B4-BE49-F238E27FC236}">
                  <a16:creationId xmlns:a16="http://schemas.microsoft.com/office/drawing/2014/main" id="{79013CD9-F106-4B98-9F9C-C3A4C5871840}"/>
                </a:ext>
              </a:extLst>
            </p:cNvPr>
            <p:cNvSpPr/>
            <p:nvPr/>
          </p:nvSpPr>
          <p:spPr>
            <a:xfrm>
              <a:off x="1950993" y="1975786"/>
              <a:ext cx="204" cy="190"/>
            </a:xfrm>
            <a:custGeom>
              <a:avLst/>
              <a:gdLst/>
              <a:ahLst/>
              <a:cxnLst/>
              <a:rect l="l" t="t" r="r" b="b"/>
              <a:pathLst>
                <a:path w="15" h="14" extrusionOk="0">
                  <a:moveTo>
                    <a:pt x="1" y="14"/>
                  </a:moveTo>
                  <a:lnTo>
                    <a:pt x="15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3769;p73">
              <a:extLst>
                <a:ext uri="{FF2B5EF4-FFF2-40B4-BE49-F238E27FC236}">
                  <a16:creationId xmlns:a16="http://schemas.microsoft.com/office/drawing/2014/main" id="{2905D74D-C79F-4A1B-A9BF-4B562314D1CF}"/>
                </a:ext>
              </a:extLst>
            </p:cNvPr>
            <p:cNvSpPr/>
            <p:nvPr/>
          </p:nvSpPr>
          <p:spPr>
            <a:xfrm>
              <a:off x="1969526" y="1981204"/>
              <a:ext cx="109" cy="299"/>
            </a:xfrm>
            <a:custGeom>
              <a:avLst/>
              <a:gdLst/>
              <a:ahLst/>
              <a:cxnLst/>
              <a:rect l="l" t="t" r="r" b="b"/>
              <a:pathLst>
                <a:path w="8" h="22" extrusionOk="0">
                  <a:moveTo>
                    <a:pt x="1" y="0"/>
                  </a:moveTo>
                  <a:cubicBezTo>
                    <a:pt x="1" y="2"/>
                    <a:pt x="2" y="6"/>
                    <a:pt x="4" y="9"/>
                  </a:cubicBezTo>
                  <a:lnTo>
                    <a:pt x="4" y="9"/>
                  </a:lnTo>
                  <a:cubicBezTo>
                    <a:pt x="3" y="6"/>
                    <a:pt x="2" y="3"/>
                    <a:pt x="1" y="0"/>
                  </a:cubicBezTo>
                  <a:close/>
                  <a:moveTo>
                    <a:pt x="4" y="9"/>
                  </a:moveTo>
                  <a:cubicBezTo>
                    <a:pt x="5" y="13"/>
                    <a:pt x="6" y="17"/>
                    <a:pt x="8" y="21"/>
                  </a:cubicBezTo>
                  <a:lnTo>
                    <a:pt x="8" y="14"/>
                  </a:lnTo>
                  <a:cubicBezTo>
                    <a:pt x="6" y="13"/>
                    <a:pt x="5" y="11"/>
                    <a:pt x="4" y="9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3770;p73">
              <a:extLst>
                <a:ext uri="{FF2B5EF4-FFF2-40B4-BE49-F238E27FC236}">
                  <a16:creationId xmlns:a16="http://schemas.microsoft.com/office/drawing/2014/main" id="{5C040FE2-7D5A-43F1-B7AC-A1F5D4E5F723}"/>
                </a:ext>
              </a:extLst>
            </p:cNvPr>
            <p:cNvSpPr/>
            <p:nvPr/>
          </p:nvSpPr>
          <p:spPr>
            <a:xfrm>
              <a:off x="1954034" y="1972827"/>
              <a:ext cx="163" cy="163"/>
            </a:xfrm>
            <a:custGeom>
              <a:avLst/>
              <a:gdLst/>
              <a:ahLst/>
              <a:cxnLst/>
              <a:rect l="l" t="t" r="r" b="b"/>
              <a:pathLst>
                <a:path w="12" h="12" extrusionOk="0">
                  <a:moveTo>
                    <a:pt x="1" y="11"/>
                  </a:moveTo>
                  <a:lnTo>
                    <a:pt x="11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3771;p73">
              <a:extLst>
                <a:ext uri="{FF2B5EF4-FFF2-40B4-BE49-F238E27FC236}">
                  <a16:creationId xmlns:a16="http://schemas.microsoft.com/office/drawing/2014/main" id="{D17325E6-161C-4DD3-B055-B54EF941A453}"/>
                </a:ext>
              </a:extLst>
            </p:cNvPr>
            <p:cNvSpPr/>
            <p:nvPr/>
          </p:nvSpPr>
          <p:spPr>
            <a:xfrm>
              <a:off x="1953369" y="1973546"/>
              <a:ext cx="204" cy="204"/>
            </a:xfrm>
            <a:custGeom>
              <a:avLst/>
              <a:gdLst/>
              <a:ahLst/>
              <a:cxnLst/>
              <a:rect l="l" t="t" r="r" b="b"/>
              <a:pathLst>
                <a:path w="15" h="15" extrusionOk="0">
                  <a:moveTo>
                    <a:pt x="1" y="14"/>
                  </a:moveTo>
                  <a:lnTo>
                    <a:pt x="15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3772;p73">
              <a:extLst>
                <a:ext uri="{FF2B5EF4-FFF2-40B4-BE49-F238E27FC236}">
                  <a16:creationId xmlns:a16="http://schemas.microsoft.com/office/drawing/2014/main" id="{610BBD9F-25B9-48E2-8E59-8DAFD3CCDB73}"/>
                </a:ext>
              </a:extLst>
            </p:cNvPr>
            <p:cNvSpPr/>
            <p:nvPr/>
          </p:nvSpPr>
          <p:spPr>
            <a:xfrm>
              <a:off x="1952989" y="1973926"/>
              <a:ext cx="204" cy="204"/>
            </a:xfrm>
            <a:custGeom>
              <a:avLst/>
              <a:gdLst/>
              <a:ahLst/>
              <a:cxnLst/>
              <a:rect l="l" t="t" r="r" b="b"/>
              <a:pathLst>
                <a:path w="15" h="15" extrusionOk="0">
                  <a:moveTo>
                    <a:pt x="15" y="0"/>
                  </a:moveTo>
                  <a:lnTo>
                    <a:pt x="1" y="1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3773;p73">
              <a:extLst>
                <a:ext uri="{FF2B5EF4-FFF2-40B4-BE49-F238E27FC236}">
                  <a16:creationId xmlns:a16="http://schemas.microsoft.com/office/drawing/2014/main" id="{4886ED64-DC97-47C3-B21D-03C7AE2065FB}"/>
                </a:ext>
              </a:extLst>
            </p:cNvPr>
            <p:cNvSpPr/>
            <p:nvPr/>
          </p:nvSpPr>
          <p:spPr>
            <a:xfrm>
              <a:off x="1962968" y="1989228"/>
              <a:ext cx="299" cy="258"/>
            </a:xfrm>
            <a:custGeom>
              <a:avLst/>
              <a:gdLst/>
              <a:ahLst/>
              <a:cxnLst/>
              <a:rect l="l" t="t" r="r" b="b"/>
              <a:pathLst>
                <a:path w="22" h="19" extrusionOk="0">
                  <a:moveTo>
                    <a:pt x="1" y="18"/>
                  </a:moveTo>
                  <a:cubicBezTo>
                    <a:pt x="8" y="11"/>
                    <a:pt x="15" y="4"/>
                    <a:pt x="22" y="1"/>
                  </a:cubicBezTo>
                  <a:cubicBezTo>
                    <a:pt x="15" y="4"/>
                    <a:pt x="8" y="11"/>
                    <a:pt x="1" y="18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3774;p73">
              <a:extLst>
                <a:ext uri="{FF2B5EF4-FFF2-40B4-BE49-F238E27FC236}">
                  <a16:creationId xmlns:a16="http://schemas.microsoft.com/office/drawing/2014/main" id="{4625E3E9-05E2-4C09-9AAF-0EE4B644286C}"/>
                </a:ext>
              </a:extLst>
            </p:cNvPr>
            <p:cNvSpPr/>
            <p:nvPr/>
          </p:nvSpPr>
          <p:spPr>
            <a:xfrm>
              <a:off x="1961828" y="1990518"/>
              <a:ext cx="394" cy="625"/>
            </a:xfrm>
            <a:custGeom>
              <a:avLst/>
              <a:gdLst/>
              <a:ahLst/>
              <a:cxnLst/>
              <a:rect l="l" t="t" r="r" b="b"/>
              <a:pathLst>
                <a:path w="29" h="46" extrusionOk="0">
                  <a:moveTo>
                    <a:pt x="29" y="0"/>
                  </a:moveTo>
                  <a:cubicBezTo>
                    <a:pt x="18" y="14"/>
                    <a:pt x="11" y="28"/>
                    <a:pt x="1" y="46"/>
                  </a:cubicBezTo>
                  <a:cubicBezTo>
                    <a:pt x="11" y="28"/>
                    <a:pt x="22" y="14"/>
                    <a:pt x="29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3775;p73">
              <a:extLst>
                <a:ext uri="{FF2B5EF4-FFF2-40B4-BE49-F238E27FC236}">
                  <a16:creationId xmlns:a16="http://schemas.microsoft.com/office/drawing/2014/main" id="{3CD4F36F-FA13-4C36-BC62-D8084B8D4FE9}"/>
                </a:ext>
              </a:extLst>
            </p:cNvPr>
            <p:cNvSpPr/>
            <p:nvPr/>
          </p:nvSpPr>
          <p:spPr>
            <a:xfrm>
              <a:off x="1962262" y="1989988"/>
              <a:ext cx="339" cy="448"/>
            </a:xfrm>
            <a:custGeom>
              <a:avLst/>
              <a:gdLst/>
              <a:ahLst/>
              <a:cxnLst/>
              <a:rect l="l" t="t" r="r" b="b"/>
              <a:pathLst>
                <a:path w="25" h="33" extrusionOk="0">
                  <a:moveTo>
                    <a:pt x="25" y="1"/>
                  </a:moveTo>
                  <a:cubicBezTo>
                    <a:pt x="14" y="11"/>
                    <a:pt x="7" y="22"/>
                    <a:pt x="0" y="32"/>
                  </a:cubicBezTo>
                  <a:cubicBezTo>
                    <a:pt x="7" y="22"/>
                    <a:pt x="14" y="11"/>
                    <a:pt x="25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3776;p73">
              <a:extLst>
                <a:ext uri="{FF2B5EF4-FFF2-40B4-BE49-F238E27FC236}">
                  <a16:creationId xmlns:a16="http://schemas.microsoft.com/office/drawing/2014/main" id="{21F9508B-5C2F-4CBA-B30C-FDE397BFC704}"/>
                </a:ext>
              </a:extLst>
            </p:cNvPr>
            <p:cNvSpPr/>
            <p:nvPr/>
          </p:nvSpPr>
          <p:spPr>
            <a:xfrm>
              <a:off x="1969675" y="1981720"/>
              <a:ext cx="14" cy="163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0" y="1"/>
                  </a:moveTo>
                  <a:lnTo>
                    <a:pt x="0" y="11"/>
                  </a:lnTo>
                  <a:cubicBezTo>
                    <a:pt x="0" y="8"/>
                    <a:pt x="0" y="4"/>
                    <a:pt x="0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3777;p73">
              <a:extLst>
                <a:ext uri="{FF2B5EF4-FFF2-40B4-BE49-F238E27FC236}">
                  <a16:creationId xmlns:a16="http://schemas.microsoft.com/office/drawing/2014/main" id="{B3C905DC-2F20-467A-9AD7-7CA6888F62FB}"/>
                </a:ext>
              </a:extLst>
            </p:cNvPr>
            <p:cNvSpPr/>
            <p:nvPr/>
          </p:nvSpPr>
          <p:spPr>
            <a:xfrm>
              <a:off x="1969621" y="1981530"/>
              <a:ext cx="68" cy="163"/>
            </a:xfrm>
            <a:custGeom>
              <a:avLst/>
              <a:gdLst/>
              <a:ahLst/>
              <a:cxnLst/>
              <a:rect l="l" t="t" r="r" b="b"/>
              <a:pathLst>
                <a:path w="5" h="12" extrusionOk="0">
                  <a:moveTo>
                    <a:pt x="1" y="1"/>
                  </a:moveTo>
                  <a:cubicBezTo>
                    <a:pt x="1" y="4"/>
                    <a:pt x="4" y="8"/>
                    <a:pt x="4" y="11"/>
                  </a:cubicBezTo>
                  <a:cubicBezTo>
                    <a:pt x="4" y="8"/>
                    <a:pt x="1" y="4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3778;p73">
              <a:extLst>
                <a:ext uri="{FF2B5EF4-FFF2-40B4-BE49-F238E27FC236}">
                  <a16:creationId xmlns:a16="http://schemas.microsoft.com/office/drawing/2014/main" id="{89BE5EA4-CA6B-432E-90A2-4B87FB4F4DC9}"/>
                </a:ext>
              </a:extLst>
            </p:cNvPr>
            <p:cNvSpPr/>
            <p:nvPr/>
          </p:nvSpPr>
          <p:spPr>
            <a:xfrm>
              <a:off x="1969675" y="1982005"/>
              <a:ext cx="14" cy="163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0" y="1"/>
                  </a:moveTo>
                  <a:lnTo>
                    <a:pt x="0" y="1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3779;p73">
              <a:extLst>
                <a:ext uri="{FF2B5EF4-FFF2-40B4-BE49-F238E27FC236}">
                  <a16:creationId xmlns:a16="http://schemas.microsoft.com/office/drawing/2014/main" id="{17936EEE-C7BF-4990-BC02-276306F72266}"/>
                </a:ext>
              </a:extLst>
            </p:cNvPr>
            <p:cNvSpPr/>
            <p:nvPr/>
          </p:nvSpPr>
          <p:spPr>
            <a:xfrm>
              <a:off x="1962588" y="1989568"/>
              <a:ext cx="353" cy="394"/>
            </a:xfrm>
            <a:custGeom>
              <a:avLst/>
              <a:gdLst/>
              <a:ahLst/>
              <a:cxnLst/>
              <a:rect l="l" t="t" r="r" b="b"/>
              <a:pathLst>
                <a:path w="26" h="29" extrusionOk="0">
                  <a:moveTo>
                    <a:pt x="25" y="0"/>
                  </a:moveTo>
                  <a:lnTo>
                    <a:pt x="25" y="0"/>
                  </a:lnTo>
                  <a:cubicBezTo>
                    <a:pt x="18" y="7"/>
                    <a:pt x="8" y="18"/>
                    <a:pt x="1" y="28"/>
                  </a:cubicBezTo>
                  <a:cubicBezTo>
                    <a:pt x="11" y="18"/>
                    <a:pt x="18" y="7"/>
                    <a:pt x="25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3780;p73">
              <a:extLst>
                <a:ext uri="{FF2B5EF4-FFF2-40B4-BE49-F238E27FC236}">
                  <a16:creationId xmlns:a16="http://schemas.microsoft.com/office/drawing/2014/main" id="{08B1D502-C423-4F85-97C5-B0A0039B9B27}"/>
                </a:ext>
              </a:extLst>
            </p:cNvPr>
            <p:cNvSpPr/>
            <p:nvPr/>
          </p:nvSpPr>
          <p:spPr>
            <a:xfrm>
              <a:off x="1969580" y="198139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3781;p73">
              <a:extLst>
                <a:ext uri="{FF2B5EF4-FFF2-40B4-BE49-F238E27FC236}">
                  <a16:creationId xmlns:a16="http://schemas.microsoft.com/office/drawing/2014/main" id="{71EED0EA-6208-485E-9413-AB31C650A033}"/>
                </a:ext>
              </a:extLst>
            </p:cNvPr>
            <p:cNvSpPr/>
            <p:nvPr/>
          </p:nvSpPr>
          <p:spPr>
            <a:xfrm>
              <a:off x="1922385" y="1832082"/>
              <a:ext cx="60230" cy="48838"/>
            </a:xfrm>
            <a:custGeom>
              <a:avLst/>
              <a:gdLst/>
              <a:ahLst/>
              <a:cxnLst/>
              <a:rect l="l" t="t" r="r" b="b"/>
              <a:pathLst>
                <a:path w="4436" h="3597" extrusionOk="0">
                  <a:moveTo>
                    <a:pt x="2101" y="1"/>
                  </a:moveTo>
                  <a:cubicBezTo>
                    <a:pt x="1968" y="134"/>
                    <a:pt x="1894" y="309"/>
                    <a:pt x="1838" y="460"/>
                  </a:cubicBezTo>
                  <a:cubicBezTo>
                    <a:pt x="1792" y="579"/>
                    <a:pt x="1666" y="705"/>
                    <a:pt x="1523" y="852"/>
                  </a:cubicBezTo>
                  <a:cubicBezTo>
                    <a:pt x="1337" y="1041"/>
                    <a:pt x="1127" y="1254"/>
                    <a:pt x="1113" y="1447"/>
                  </a:cubicBezTo>
                  <a:cubicBezTo>
                    <a:pt x="1099" y="1664"/>
                    <a:pt x="921" y="1923"/>
                    <a:pt x="697" y="2255"/>
                  </a:cubicBezTo>
                  <a:cubicBezTo>
                    <a:pt x="490" y="2550"/>
                    <a:pt x="305" y="2854"/>
                    <a:pt x="144" y="3176"/>
                  </a:cubicBezTo>
                  <a:cubicBezTo>
                    <a:pt x="77" y="3309"/>
                    <a:pt x="28" y="3449"/>
                    <a:pt x="0" y="3596"/>
                  </a:cubicBezTo>
                  <a:lnTo>
                    <a:pt x="2017" y="3596"/>
                  </a:lnTo>
                  <a:lnTo>
                    <a:pt x="2017" y="2805"/>
                  </a:lnTo>
                  <a:cubicBezTo>
                    <a:pt x="2017" y="2704"/>
                    <a:pt x="2157" y="2630"/>
                    <a:pt x="2339" y="2543"/>
                  </a:cubicBezTo>
                  <a:lnTo>
                    <a:pt x="2374" y="2525"/>
                  </a:lnTo>
                  <a:cubicBezTo>
                    <a:pt x="2458" y="2483"/>
                    <a:pt x="2570" y="2424"/>
                    <a:pt x="2587" y="2396"/>
                  </a:cubicBezTo>
                  <a:lnTo>
                    <a:pt x="2587" y="866"/>
                  </a:lnTo>
                  <a:lnTo>
                    <a:pt x="2654" y="866"/>
                  </a:lnTo>
                  <a:cubicBezTo>
                    <a:pt x="3053" y="876"/>
                    <a:pt x="3609" y="883"/>
                    <a:pt x="4002" y="883"/>
                  </a:cubicBezTo>
                  <a:cubicBezTo>
                    <a:pt x="4191" y="883"/>
                    <a:pt x="4338" y="883"/>
                    <a:pt x="4415" y="876"/>
                  </a:cubicBezTo>
                  <a:lnTo>
                    <a:pt x="4436" y="876"/>
                  </a:lnTo>
                  <a:lnTo>
                    <a:pt x="4436" y="859"/>
                  </a:lnTo>
                  <a:lnTo>
                    <a:pt x="4436" y="848"/>
                  </a:lnTo>
                  <a:lnTo>
                    <a:pt x="4436" y="838"/>
                  </a:lnTo>
                  <a:lnTo>
                    <a:pt x="4436" y="824"/>
                  </a:lnTo>
                  <a:lnTo>
                    <a:pt x="4436" y="813"/>
                  </a:lnTo>
                  <a:lnTo>
                    <a:pt x="4436" y="792"/>
                  </a:lnTo>
                  <a:lnTo>
                    <a:pt x="4436" y="785"/>
                  </a:lnTo>
                  <a:lnTo>
                    <a:pt x="4436" y="764"/>
                  </a:lnTo>
                  <a:lnTo>
                    <a:pt x="4436" y="750"/>
                  </a:lnTo>
                  <a:lnTo>
                    <a:pt x="4436" y="729"/>
                  </a:lnTo>
                  <a:lnTo>
                    <a:pt x="4436" y="715"/>
                  </a:lnTo>
                  <a:lnTo>
                    <a:pt x="4436" y="694"/>
                  </a:lnTo>
                  <a:lnTo>
                    <a:pt x="4436" y="677"/>
                  </a:lnTo>
                  <a:lnTo>
                    <a:pt x="4436" y="656"/>
                  </a:lnTo>
                  <a:lnTo>
                    <a:pt x="4436" y="631"/>
                  </a:lnTo>
                  <a:lnTo>
                    <a:pt x="4436" y="610"/>
                  </a:lnTo>
                  <a:lnTo>
                    <a:pt x="4436" y="586"/>
                  </a:lnTo>
                  <a:lnTo>
                    <a:pt x="4436" y="568"/>
                  </a:lnTo>
                  <a:lnTo>
                    <a:pt x="4436" y="533"/>
                  </a:lnTo>
                  <a:lnTo>
                    <a:pt x="4436" y="519"/>
                  </a:lnTo>
                  <a:lnTo>
                    <a:pt x="4436" y="477"/>
                  </a:lnTo>
                  <a:lnTo>
                    <a:pt x="4436" y="463"/>
                  </a:lnTo>
                  <a:lnTo>
                    <a:pt x="4436" y="418"/>
                  </a:lnTo>
                  <a:lnTo>
                    <a:pt x="4436" y="411"/>
                  </a:lnTo>
                  <a:cubicBezTo>
                    <a:pt x="4436" y="337"/>
                    <a:pt x="4432" y="253"/>
                    <a:pt x="4432" y="162"/>
                  </a:cubicBezTo>
                  <a:lnTo>
                    <a:pt x="4429" y="158"/>
                  </a:lnTo>
                  <a:lnTo>
                    <a:pt x="4425" y="148"/>
                  </a:lnTo>
                  <a:lnTo>
                    <a:pt x="4418" y="134"/>
                  </a:lnTo>
                  <a:lnTo>
                    <a:pt x="4418" y="127"/>
                  </a:lnTo>
                  <a:lnTo>
                    <a:pt x="4411" y="113"/>
                  </a:lnTo>
                  <a:lnTo>
                    <a:pt x="4411" y="106"/>
                  </a:lnTo>
                  <a:lnTo>
                    <a:pt x="4408" y="88"/>
                  </a:lnTo>
                  <a:cubicBezTo>
                    <a:pt x="4394" y="36"/>
                    <a:pt x="4383" y="1"/>
                    <a:pt x="4107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3782;p73">
              <a:extLst>
                <a:ext uri="{FF2B5EF4-FFF2-40B4-BE49-F238E27FC236}">
                  <a16:creationId xmlns:a16="http://schemas.microsoft.com/office/drawing/2014/main" id="{2C8A8297-00D9-49C9-B9F8-9032E1F60A3F}"/>
                </a:ext>
              </a:extLst>
            </p:cNvPr>
            <p:cNvSpPr/>
            <p:nvPr/>
          </p:nvSpPr>
          <p:spPr>
            <a:xfrm>
              <a:off x="1982370" y="1833793"/>
              <a:ext cx="14" cy="163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0" y="1"/>
                  </a:moveTo>
                  <a:lnTo>
                    <a:pt x="0" y="1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3783;p73">
              <a:extLst>
                <a:ext uri="{FF2B5EF4-FFF2-40B4-BE49-F238E27FC236}">
                  <a16:creationId xmlns:a16="http://schemas.microsoft.com/office/drawing/2014/main" id="{94FB6E6D-51BC-43DB-A40D-141D056D8394}"/>
                </a:ext>
              </a:extLst>
            </p:cNvPr>
            <p:cNvSpPr/>
            <p:nvPr/>
          </p:nvSpPr>
          <p:spPr>
            <a:xfrm>
              <a:off x="1982275" y="1833508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0" y="1"/>
                  </a:moveTo>
                  <a:lnTo>
                    <a:pt x="0" y="8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3784;p73">
              <a:extLst>
                <a:ext uri="{FF2B5EF4-FFF2-40B4-BE49-F238E27FC236}">
                  <a16:creationId xmlns:a16="http://schemas.microsoft.com/office/drawing/2014/main" id="{67BF581E-68AC-4915-87AD-5DB91DEA575A}"/>
                </a:ext>
              </a:extLst>
            </p:cNvPr>
            <p:cNvSpPr/>
            <p:nvPr/>
          </p:nvSpPr>
          <p:spPr>
            <a:xfrm>
              <a:off x="1982465" y="1834078"/>
              <a:ext cx="54" cy="163"/>
            </a:xfrm>
            <a:custGeom>
              <a:avLst/>
              <a:gdLst/>
              <a:ahLst/>
              <a:cxnLst/>
              <a:rect l="l" t="t" r="r" b="b"/>
              <a:pathLst>
                <a:path w="4" h="12" extrusionOk="0">
                  <a:moveTo>
                    <a:pt x="0" y="1"/>
                  </a:moveTo>
                  <a:lnTo>
                    <a:pt x="4" y="1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3785;p73">
              <a:extLst>
                <a:ext uri="{FF2B5EF4-FFF2-40B4-BE49-F238E27FC236}">
                  <a16:creationId xmlns:a16="http://schemas.microsoft.com/office/drawing/2014/main" id="{188FCDD6-5FD3-4D42-AF56-2C7DF17F7CD3}"/>
                </a:ext>
              </a:extLst>
            </p:cNvPr>
            <p:cNvSpPr/>
            <p:nvPr/>
          </p:nvSpPr>
          <p:spPr>
            <a:xfrm>
              <a:off x="1922575" y="1836318"/>
              <a:ext cx="85525" cy="95653"/>
            </a:xfrm>
            <a:custGeom>
              <a:avLst/>
              <a:gdLst/>
              <a:ahLst/>
              <a:cxnLst/>
              <a:rect l="l" t="t" r="r" b="b"/>
              <a:pathLst>
                <a:path w="6299" h="7045" extrusionOk="0">
                  <a:moveTo>
                    <a:pt x="4548" y="1"/>
                  </a:moveTo>
                  <a:lnTo>
                    <a:pt x="4551" y="99"/>
                  </a:lnTo>
                  <a:cubicBezTo>
                    <a:pt x="4551" y="176"/>
                    <a:pt x="4551" y="242"/>
                    <a:pt x="4555" y="298"/>
                  </a:cubicBezTo>
                  <a:lnTo>
                    <a:pt x="4555" y="305"/>
                  </a:lnTo>
                  <a:lnTo>
                    <a:pt x="4555" y="337"/>
                  </a:lnTo>
                  <a:lnTo>
                    <a:pt x="4555" y="347"/>
                  </a:lnTo>
                  <a:lnTo>
                    <a:pt x="4555" y="372"/>
                  </a:lnTo>
                  <a:lnTo>
                    <a:pt x="4555" y="386"/>
                  </a:lnTo>
                  <a:lnTo>
                    <a:pt x="4555" y="403"/>
                  </a:lnTo>
                  <a:lnTo>
                    <a:pt x="4555" y="421"/>
                  </a:lnTo>
                  <a:lnTo>
                    <a:pt x="4555" y="435"/>
                  </a:lnTo>
                  <a:lnTo>
                    <a:pt x="4555" y="452"/>
                  </a:lnTo>
                  <a:lnTo>
                    <a:pt x="4555" y="466"/>
                  </a:lnTo>
                  <a:lnTo>
                    <a:pt x="4555" y="480"/>
                  </a:lnTo>
                  <a:lnTo>
                    <a:pt x="4555" y="494"/>
                  </a:lnTo>
                  <a:lnTo>
                    <a:pt x="4555" y="508"/>
                  </a:lnTo>
                  <a:lnTo>
                    <a:pt x="4555" y="519"/>
                  </a:lnTo>
                  <a:lnTo>
                    <a:pt x="4555" y="533"/>
                  </a:lnTo>
                  <a:lnTo>
                    <a:pt x="4555" y="540"/>
                  </a:lnTo>
                  <a:lnTo>
                    <a:pt x="4555" y="554"/>
                  </a:lnTo>
                  <a:lnTo>
                    <a:pt x="4555" y="561"/>
                  </a:lnTo>
                  <a:lnTo>
                    <a:pt x="4555" y="575"/>
                  </a:lnTo>
                  <a:lnTo>
                    <a:pt x="4555" y="578"/>
                  </a:lnTo>
                  <a:cubicBezTo>
                    <a:pt x="4555" y="589"/>
                    <a:pt x="4551" y="599"/>
                    <a:pt x="4551" y="610"/>
                  </a:cubicBezTo>
                  <a:lnTo>
                    <a:pt x="4551" y="620"/>
                  </a:lnTo>
                  <a:lnTo>
                    <a:pt x="4551" y="624"/>
                  </a:lnTo>
                  <a:lnTo>
                    <a:pt x="4551" y="634"/>
                  </a:lnTo>
                  <a:lnTo>
                    <a:pt x="4551" y="641"/>
                  </a:lnTo>
                  <a:lnTo>
                    <a:pt x="4551" y="645"/>
                  </a:lnTo>
                  <a:lnTo>
                    <a:pt x="4551" y="652"/>
                  </a:lnTo>
                  <a:lnTo>
                    <a:pt x="4551" y="659"/>
                  </a:lnTo>
                  <a:lnTo>
                    <a:pt x="4551" y="666"/>
                  </a:lnTo>
                  <a:lnTo>
                    <a:pt x="4551" y="669"/>
                  </a:lnTo>
                  <a:lnTo>
                    <a:pt x="4551" y="673"/>
                  </a:lnTo>
                  <a:lnTo>
                    <a:pt x="4544" y="673"/>
                  </a:lnTo>
                  <a:lnTo>
                    <a:pt x="4541" y="676"/>
                  </a:lnTo>
                  <a:lnTo>
                    <a:pt x="4537" y="676"/>
                  </a:lnTo>
                  <a:cubicBezTo>
                    <a:pt x="4523" y="686"/>
                    <a:pt x="4495" y="705"/>
                    <a:pt x="3919" y="705"/>
                  </a:cubicBezTo>
                  <a:cubicBezTo>
                    <a:pt x="3655" y="705"/>
                    <a:pt x="3276" y="701"/>
                    <a:pt x="2731" y="690"/>
                  </a:cubicBezTo>
                  <a:lnTo>
                    <a:pt x="2731" y="2084"/>
                  </a:lnTo>
                  <a:cubicBezTo>
                    <a:pt x="2731" y="2189"/>
                    <a:pt x="2591" y="2259"/>
                    <a:pt x="2409" y="2346"/>
                  </a:cubicBezTo>
                  <a:cubicBezTo>
                    <a:pt x="2321" y="2392"/>
                    <a:pt x="2181" y="2462"/>
                    <a:pt x="2160" y="2500"/>
                  </a:cubicBezTo>
                  <a:lnTo>
                    <a:pt x="2160" y="3417"/>
                  </a:lnTo>
                  <a:lnTo>
                    <a:pt x="0" y="3417"/>
                  </a:lnTo>
                  <a:cubicBezTo>
                    <a:pt x="0" y="3634"/>
                    <a:pt x="109" y="3739"/>
                    <a:pt x="214" y="3844"/>
                  </a:cubicBezTo>
                  <a:cubicBezTo>
                    <a:pt x="242" y="3872"/>
                    <a:pt x="270" y="3897"/>
                    <a:pt x="294" y="3925"/>
                  </a:cubicBezTo>
                  <a:cubicBezTo>
                    <a:pt x="389" y="4037"/>
                    <a:pt x="368" y="4177"/>
                    <a:pt x="347" y="4314"/>
                  </a:cubicBezTo>
                  <a:cubicBezTo>
                    <a:pt x="322" y="4475"/>
                    <a:pt x="298" y="4643"/>
                    <a:pt x="420" y="4811"/>
                  </a:cubicBezTo>
                  <a:cubicBezTo>
                    <a:pt x="609" y="5073"/>
                    <a:pt x="550" y="5472"/>
                    <a:pt x="245" y="5962"/>
                  </a:cubicBezTo>
                  <a:cubicBezTo>
                    <a:pt x="203" y="6025"/>
                    <a:pt x="189" y="6138"/>
                    <a:pt x="175" y="6260"/>
                  </a:cubicBezTo>
                  <a:lnTo>
                    <a:pt x="179" y="6253"/>
                  </a:lnTo>
                  <a:lnTo>
                    <a:pt x="193" y="6225"/>
                  </a:lnTo>
                  <a:cubicBezTo>
                    <a:pt x="227" y="6157"/>
                    <a:pt x="275" y="6055"/>
                    <a:pt x="395" y="6055"/>
                  </a:cubicBezTo>
                  <a:cubicBezTo>
                    <a:pt x="410" y="6055"/>
                    <a:pt x="427" y="6057"/>
                    <a:pt x="445" y="6060"/>
                  </a:cubicBezTo>
                  <a:cubicBezTo>
                    <a:pt x="487" y="6067"/>
                    <a:pt x="529" y="6074"/>
                    <a:pt x="571" y="6074"/>
                  </a:cubicBezTo>
                  <a:cubicBezTo>
                    <a:pt x="598" y="6075"/>
                    <a:pt x="625" y="6076"/>
                    <a:pt x="652" y="6076"/>
                  </a:cubicBezTo>
                  <a:cubicBezTo>
                    <a:pt x="741" y="6076"/>
                    <a:pt x="828" y="6071"/>
                    <a:pt x="914" y="6060"/>
                  </a:cubicBezTo>
                  <a:cubicBezTo>
                    <a:pt x="956" y="6046"/>
                    <a:pt x="1091" y="5995"/>
                    <a:pt x="1223" y="5995"/>
                  </a:cubicBezTo>
                  <a:cubicBezTo>
                    <a:pt x="1279" y="5995"/>
                    <a:pt x="1335" y="6004"/>
                    <a:pt x="1383" y="6029"/>
                  </a:cubicBezTo>
                  <a:cubicBezTo>
                    <a:pt x="1516" y="6095"/>
                    <a:pt x="1645" y="6232"/>
                    <a:pt x="1691" y="6292"/>
                  </a:cubicBezTo>
                  <a:lnTo>
                    <a:pt x="1901" y="6292"/>
                  </a:lnTo>
                  <a:lnTo>
                    <a:pt x="1915" y="6334"/>
                  </a:lnTo>
                  <a:cubicBezTo>
                    <a:pt x="1957" y="6442"/>
                    <a:pt x="2094" y="6740"/>
                    <a:pt x="2258" y="6796"/>
                  </a:cubicBezTo>
                  <a:cubicBezTo>
                    <a:pt x="2272" y="6799"/>
                    <a:pt x="2286" y="6803"/>
                    <a:pt x="2300" y="6810"/>
                  </a:cubicBezTo>
                  <a:cubicBezTo>
                    <a:pt x="2391" y="6866"/>
                    <a:pt x="2461" y="6946"/>
                    <a:pt x="2503" y="7044"/>
                  </a:cubicBezTo>
                  <a:lnTo>
                    <a:pt x="2542" y="7044"/>
                  </a:lnTo>
                  <a:lnTo>
                    <a:pt x="2556" y="7041"/>
                  </a:lnTo>
                  <a:lnTo>
                    <a:pt x="2559" y="7041"/>
                  </a:lnTo>
                  <a:lnTo>
                    <a:pt x="2577" y="7037"/>
                  </a:lnTo>
                  <a:lnTo>
                    <a:pt x="2594" y="7034"/>
                  </a:lnTo>
                  <a:lnTo>
                    <a:pt x="2598" y="7034"/>
                  </a:lnTo>
                  <a:lnTo>
                    <a:pt x="2612" y="7027"/>
                  </a:lnTo>
                  <a:lnTo>
                    <a:pt x="2619" y="7027"/>
                  </a:lnTo>
                  <a:lnTo>
                    <a:pt x="2629" y="7023"/>
                  </a:lnTo>
                  <a:lnTo>
                    <a:pt x="2633" y="7020"/>
                  </a:lnTo>
                  <a:lnTo>
                    <a:pt x="2643" y="7013"/>
                  </a:lnTo>
                  <a:lnTo>
                    <a:pt x="2650" y="7013"/>
                  </a:lnTo>
                  <a:cubicBezTo>
                    <a:pt x="2654" y="7009"/>
                    <a:pt x="2657" y="7006"/>
                    <a:pt x="2661" y="7002"/>
                  </a:cubicBezTo>
                  <a:lnTo>
                    <a:pt x="2664" y="7002"/>
                  </a:lnTo>
                  <a:lnTo>
                    <a:pt x="2671" y="6995"/>
                  </a:lnTo>
                  <a:lnTo>
                    <a:pt x="2675" y="6988"/>
                  </a:lnTo>
                  <a:lnTo>
                    <a:pt x="2682" y="6981"/>
                  </a:lnTo>
                  <a:lnTo>
                    <a:pt x="2682" y="6978"/>
                  </a:lnTo>
                  <a:cubicBezTo>
                    <a:pt x="2685" y="6974"/>
                    <a:pt x="2685" y="6971"/>
                    <a:pt x="2685" y="6967"/>
                  </a:cubicBezTo>
                  <a:lnTo>
                    <a:pt x="2685" y="6964"/>
                  </a:lnTo>
                  <a:cubicBezTo>
                    <a:pt x="2689" y="6957"/>
                    <a:pt x="2689" y="6953"/>
                    <a:pt x="2685" y="6946"/>
                  </a:cubicBezTo>
                  <a:cubicBezTo>
                    <a:pt x="2685" y="6897"/>
                    <a:pt x="2696" y="6729"/>
                    <a:pt x="2815" y="6673"/>
                  </a:cubicBezTo>
                  <a:cubicBezTo>
                    <a:pt x="2837" y="6664"/>
                    <a:pt x="2860" y="6659"/>
                    <a:pt x="2884" y="6659"/>
                  </a:cubicBezTo>
                  <a:cubicBezTo>
                    <a:pt x="2952" y="6659"/>
                    <a:pt x="3030" y="6697"/>
                    <a:pt x="3116" y="6775"/>
                  </a:cubicBezTo>
                  <a:cubicBezTo>
                    <a:pt x="3204" y="6854"/>
                    <a:pt x="3237" y="6859"/>
                    <a:pt x="3246" y="6859"/>
                  </a:cubicBezTo>
                  <a:cubicBezTo>
                    <a:pt x="3247" y="6859"/>
                    <a:pt x="3248" y="6859"/>
                    <a:pt x="3249" y="6859"/>
                  </a:cubicBezTo>
                  <a:cubicBezTo>
                    <a:pt x="3263" y="6841"/>
                    <a:pt x="3273" y="6824"/>
                    <a:pt x="3280" y="6803"/>
                  </a:cubicBezTo>
                  <a:cubicBezTo>
                    <a:pt x="3287" y="6782"/>
                    <a:pt x="3298" y="6757"/>
                    <a:pt x="3312" y="6740"/>
                  </a:cubicBezTo>
                  <a:cubicBezTo>
                    <a:pt x="3341" y="6696"/>
                    <a:pt x="3384" y="6681"/>
                    <a:pt x="3433" y="6681"/>
                  </a:cubicBezTo>
                  <a:cubicBezTo>
                    <a:pt x="3477" y="6681"/>
                    <a:pt x="3526" y="6693"/>
                    <a:pt x="3574" y="6705"/>
                  </a:cubicBezTo>
                  <a:cubicBezTo>
                    <a:pt x="3627" y="6722"/>
                    <a:pt x="3679" y="6729"/>
                    <a:pt x="3735" y="6733"/>
                  </a:cubicBezTo>
                  <a:cubicBezTo>
                    <a:pt x="3865" y="6733"/>
                    <a:pt x="4047" y="6642"/>
                    <a:pt x="4047" y="6642"/>
                  </a:cubicBezTo>
                  <a:lnTo>
                    <a:pt x="4061" y="6635"/>
                  </a:lnTo>
                  <a:lnTo>
                    <a:pt x="4079" y="6635"/>
                  </a:lnTo>
                  <a:cubicBezTo>
                    <a:pt x="4388" y="6639"/>
                    <a:pt x="4778" y="6642"/>
                    <a:pt x="5138" y="6642"/>
                  </a:cubicBezTo>
                  <a:cubicBezTo>
                    <a:pt x="5653" y="6642"/>
                    <a:pt x="6108" y="6636"/>
                    <a:pt x="6183" y="6617"/>
                  </a:cubicBezTo>
                  <a:cubicBezTo>
                    <a:pt x="6211" y="6586"/>
                    <a:pt x="6228" y="6414"/>
                    <a:pt x="6221" y="6243"/>
                  </a:cubicBezTo>
                  <a:lnTo>
                    <a:pt x="6221" y="6239"/>
                  </a:lnTo>
                  <a:lnTo>
                    <a:pt x="6050" y="6067"/>
                  </a:lnTo>
                  <a:lnTo>
                    <a:pt x="6050" y="6046"/>
                  </a:lnTo>
                  <a:lnTo>
                    <a:pt x="5524" y="1142"/>
                  </a:lnTo>
                  <a:lnTo>
                    <a:pt x="6298" y="1142"/>
                  </a:lnTo>
                  <a:cubicBezTo>
                    <a:pt x="5430" y="568"/>
                    <a:pt x="4709" y="95"/>
                    <a:pt x="4569" y="11"/>
                  </a:cubicBezTo>
                  <a:lnTo>
                    <a:pt x="4555" y="4"/>
                  </a:lnTo>
                  <a:lnTo>
                    <a:pt x="4548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3786;p73">
              <a:extLst>
                <a:ext uri="{FF2B5EF4-FFF2-40B4-BE49-F238E27FC236}">
                  <a16:creationId xmlns:a16="http://schemas.microsoft.com/office/drawing/2014/main" id="{BE443913-520D-489C-9512-EE97C0F267EF}"/>
                </a:ext>
              </a:extLst>
            </p:cNvPr>
            <p:cNvSpPr/>
            <p:nvPr/>
          </p:nvSpPr>
          <p:spPr>
            <a:xfrm>
              <a:off x="1984366" y="1836088"/>
              <a:ext cx="54" cy="1385"/>
            </a:xfrm>
            <a:custGeom>
              <a:avLst/>
              <a:gdLst/>
              <a:ahLst/>
              <a:cxnLst/>
              <a:rect l="l" t="t" r="r" b="b"/>
              <a:pathLst>
                <a:path w="4" h="102" extrusionOk="0">
                  <a:moveTo>
                    <a:pt x="0" y="0"/>
                  </a:moveTo>
                  <a:cubicBezTo>
                    <a:pt x="0" y="18"/>
                    <a:pt x="1" y="37"/>
                    <a:pt x="2" y="55"/>
                  </a:cubicBezTo>
                  <a:lnTo>
                    <a:pt x="2" y="55"/>
                  </a:lnTo>
                  <a:lnTo>
                    <a:pt x="0" y="0"/>
                  </a:lnTo>
                  <a:close/>
                  <a:moveTo>
                    <a:pt x="2" y="55"/>
                  </a:moveTo>
                  <a:lnTo>
                    <a:pt x="4" y="102"/>
                  </a:lnTo>
                  <a:cubicBezTo>
                    <a:pt x="4" y="87"/>
                    <a:pt x="3" y="71"/>
                    <a:pt x="2" y="55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3787;p73">
              <a:extLst>
                <a:ext uri="{FF2B5EF4-FFF2-40B4-BE49-F238E27FC236}">
                  <a16:creationId xmlns:a16="http://schemas.microsoft.com/office/drawing/2014/main" id="{B7BFD23D-582A-404E-A586-D11D6787B6DE}"/>
                </a:ext>
              </a:extLst>
            </p:cNvPr>
            <p:cNvSpPr/>
            <p:nvPr/>
          </p:nvSpPr>
          <p:spPr>
            <a:xfrm>
              <a:off x="1984692" y="1836278"/>
              <a:ext cx="23503" cy="15410"/>
            </a:xfrm>
            <a:custGeom>
              <a:avLst/>
              <a:gdLst/>
              <a:ahLst/>
              <a:cxnLst/>
              <a:rect l="l" t="t" r="r" b="b"/>
              <a:pathLst>
                <a:path w="1731" h="1135" extrusionOk="0">
                  <a:moveTo>
                    <a:pt x="1" y="0"/>
                  </a:moveTo>
                  <a:lnTo>
                    <a:pt x="1" y="0"/>
                  </a:lnTo>
                  <a:cubicBezTo>
                    <a:pt x="141" y="88"/>
                    <a:pt x="862" y="560"/>
                    <a:pt x="1730" y="1134"/>
                  </a:cubicBezTo>
                  <a:cubicBezTo>
                    <a:pt x="809" y="525"/>
                    <a:pt x="137" y="84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3788;p73">
              <a:extLst>
                <a:ext uri="{FF2B5EF4-FFF2-40B4-BE49-F238E27FC236}">
                  <a16:creationId xmlns:a16="http://schemas.microsoft.com/office/drawing/2014/main" id="{6ACF5C94-062B-4252-A2BB-FDBFC9B794AE}"/>
                </a:ext>
              </a:extLst>
            </p:cNvPr>
            <p:cNvSpPr/>
            <p:nvPr/>
          </p:nvSpPr>
          <p:spPr>
            <a:xfrm>
              <a:off x="1984502" y="1836183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1" y="7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3789;p73">
              <a:extLst>
                <a:ext uri="{FF2B5EF4-FFF2-40B4-BE49-F238E27FC236}">
                  <a16:creationId xmlns:a16="http://schemas.microsoft.com/office/drawing/2014/main" id="{25670C9B-6E84-468D-87D7-7EF280CFA138}"/>
                </a:ext>
              </a:extLst>
            </p:cNvPr>
            <p:cNvSpPr/>
            <p:nvPr/>
          </p:nvSpPr>
          <p:spPr>
            <a:xfrm>
              <a:off x="1924517" y="1921218"/>
              <a:ext cx="68" cy="54"/>
            </a:xfrm>
            <a:custGeom>
              <a:avLst/>
              <a:gdLst/>
              <a:ahLst/>
              <a:cxnLst/>
              <a:rect l="l" t="t" r="r" b="b"/>
              <a:pathLst>
                <a:path w="5" h="4" extrusionOk="0">
                  <a:moveTo>
                    <a:pt x="1" y="4"/>
                  </a:moveTo>
                  <a:lnTo>
                    <a:pt x="4" y="0"/>
                  </a:lnTo>
                  <a:lnTo>
                    <a:pt x="1" y="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3790;p73">
              <a:extLst>
                <a:ext uri="{FF2B5EF4-FFF2-40B4-BE49-F238E27FC236}">
                  <a16:creationId xmlns:a16="http://schemas.microsoft.com/office/drawing/2014/main" id="{45D57A80-6BB7-4425-A45B-D85E03FBAF7B}"/>
                </a:ext>
              </a:extLst>
            </p:cNvPr>
            <p:cNvSpPr/>
            <p:nvPr/>
          </p:nvSpPr>
          <p:spPr>
            <a:xfrm>
              <a:off x="1953369" y="1928727"/>
              <a:ext cx="3204" cy="3245"/>
            </a:xfrm>
            <a:custGeom>
              <a:avLst/>
              <a:gdLst/>
              <a:ahLst/>
              <a:cxnLst/>
              <a:rect l="l" t="t" r="r" b="b"/>
              <a:pathLst>
                <a:path w="236" h="239" extrusionOk="0">
                  <a:moveTo>
                    <a:pt x="1" y="0"/>
                  </a:moveTo>
                  <a:cubicBezTo>
                    <a:pt x="102" y="53"/>
                    <a:pt x="183" y="137"/>
                    <a:pt x="235" y="238"/>
                  </a:cubicBezTo>
                  <a:lnTo>
                    <a:pt x="235" y="238"/>
                  </a:lnTo>
                  <a:cubicBezTo>
                    <a:pt x="183" y="137"/>
                    <a:pt x="102" y="53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3791;p73">
              <a:extLst>
                <a:ext uri="{FF2B5EF4-FFF2-40B4-BE49-F238E27FC236}">
                  <a16:creationId xmlns:a16="http://schemas.microsoft.com/office/drawing/2014/main" id="{264728F9-1EC8-43C5-B3F0-3E8CF512B924}"/>
                </a:ext>
              </a:extLst>
            </p:cNvPr>
            <p:cNvSpPr/>
            <p:nvPr/>
          </p:nvSpPr>
          <p:spPr>
            <a:xfrm>
              <a:off x="1929893" y="1918544"/>
              <a:ext cx="4671" cy="258"/>
            </a:xfrm>
            <a:custGeom>
              <a:avLst/>
              <a:gdLst/>
              <a:ahLst/>
              <a:cxnLst/>
              <a:rect l="l" t="t" r="r" b="b"/>
              <a:pathLst>
                <a:path w="344" h="19" extrusionOk="0">
                  <a:moveTo>
                    <a:pt x="0" y="15"/>
                  </a:moveTo>
                  <a:cubicBezTo>
                    <a:pt x="116" y="18"/>
                    <a:pt x="231" y="15"/>
                    <a:pt x="343" y="1"/>
                  </a:cubicBezTo>
                  <a:cubicBezTo>
                    <a:pt x="231" y="15"/>
                    <a:pt x="116" y="18"/>
                    <a:pt x="0" y="15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3792;p73">
              <a:extLst>
                <a:ext uri="{FF2B5EF4-FFF2-40B4-BE49-F238E27FC236}">
                  <a16:creationId xmlns:a16="http://schemas.microsoft.com/office/drawing/2014/main" id="{1B024BD2-5BA2-4909-924D-F007DA4AC6F9}"/>
                </a:ext>
              </a:extLst>
            </p:cNvPr>
            <p:cNvSpPr/>
            <p:nvPr/>
          </p:nvSpPr>
          <p:spPr>
            <a:xfrm>
              <a:off x="1983796" y="184544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3793;p73">
              <a:extLst>
                <a:ext uri="{FF2B5EF4-FFF2-40B4-BE49-F238E27FC236}">
                  <a16:creationId xmlns:a16="http://schemas.microsoft.com/office/drawing/2014/main" id="{D25E7288-7B3D-4F3A-91E4-7093846A9E62}"/>
                </a:ext>
              </a:extLst>
            </p:cNvPr>
            <p:cNvSpPr/>
            <p:nvPr/>
          </p:nvSpPr>
          <p:spPr>
            <a:xfrm>
              <a:off x="1983986" y="184530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3794;p73">
              <a:extLst>
                <a:ext uri="{FF2B5EF4-FFF2-40B4-BE49-F238E27FC236}">
                  <a16:creationId xmlns:a16="http://schemas.microsoft.com/office/drawing/2014/main" id="{21621267-AB76-46D7-862C-C4A26BDD651F}"/>
                </a:ext>
              </a:extLst>
            </p:cNvPr>
            <p:cNvSpPr/>
            <p:nvPr/>
          </p:nvSpPr>
          <p:spPr>
            <a:xfrm>
              <a:off x="1984081" y="184515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3795;p73">
              <a:extLst>
                <a:ext uri="{FF2B5EF4-FFF2-40B4-BE49-F238E27FC236}">
                  <a16:creationId xmlns:a16="http://schemas.microsoft.com/office/drawing/2014/main" id="{BC528430-0150-45A7-B975-FE3FAA67927D}"/>
                </a:ext>
              </a:extLst>
            </p:cNvPr>
            <p:cNvSpPr/>
            <p:nvPr/>
          </p:nvSpPr>
          <p:spPr>
            <a:xfrm>
              <a:off x="1983891" y="184544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3796;p73">
              <a:extLst>
                <a:ext uri="{FF2B5EF4-FFF2-40B4-BE49-F238E27FC236}">
                  <a16:creationId xmlns:a16="http://schemas.microsoft.com/office/drawing/2014/main" id="{D4186278-2FEE-425C-8E2C-A406141325E4}"/>
                </a:ext>
              </a:extLst>
            </p:cNvPr>
            <p:cNvSpPr/>
            <p:nvPr/>
          </p:nvSpPr>
          <p:spPr>
            <a:xfrm>
              <a:off x="1984122" y="184506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3797;p73">
              <a:extLst>
                <a:ext uri="{FF2B5EF4-FFF2-40B4-BE49-F238E27FC236}">
                  <a16:creationId xmlns:a16="http://schemas.microsoft.com/office/drawing/2014/main" id="{BFB589FB-B4DE-40E4-A712-BE96710F1B4C}"/>
                </a:ext>
              </a:extLst>
            </p:cNvPr>
            <p:cNvSpPr/>
            <p:nvPr/>
          </p:nvSpPr>
          <p:spPr>
            <a:xfrm>
              <a:off x="1984366" y="184344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3798;p73">
              <a:extLst>
                <a:ext uri="{FF2B5EF4-FFF2-40B4-BE49-F238E27FC236}">
                  <a16:creationId xmlns:a16="http://schemas.microsoft.com/office/drawing/2014/main" id="{C9527F4C-6882-42AA-879C-B87127A78A6C}"/>
                </a:ext>
              </a:extLst>
            </p:cNvPr>
            <p:cNvSpPr/>
            <p:nvPr/>
          </p:nvSpPr>
          <p:spPr>
            <a:xfrm>
              <a:off x="1983932" y="184540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3799;p73">
              <a:extLst>
                <a:ext uri="{FF2B5EF4-FFF2-40B4-BE49-F238E27FC236}">
                  <a16:creationId xmlns:a16="http://schemas.microsoft.com/office/drawing/2014/main" id="{B8190023-48C8-46EA-8994-76D7F7546788}"/>
                </a:ext>
              </a:extLst>
            </p:cNvPr>
            <p:cNvSpPr/>
            <p:nvPr/>
          </p:nvSpPr>
          <p:spPr>
            <a:xfrm>
              <a:off x="1984027" y="184525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3800;p73">
              <a:extLst>
                <a:ext uri="{FF2B5EF4-FFF2-40B4-BE49-F238E27FC236}">
                  <a16:creationId xmlns:a16="http://schemas.microsoft.com/office/drawing/2014/main" id="{9F57FD44-605E-4BD2-9B40-10AD21BDBA6B}"/>
                </a:ext>
              </a:extLst>
            </p:cNvPr>
            <p:cNvSpPr/>
            <p:nvPr/>
          </p:nvSpPr>
          <p:spPr>
            <a:xfrm>
              <a:off x="1984407" y="1840269"/>
              <a:ext cx="14" cy="394"/>
            </a:xfrm>
            <a:custGeom>
              <a:avLst/>
              <a:gdLst/>
              <a:ahLst/>
              <a:cxnLst/>
              <a:rect l="l" t="t" r="r" b="b"/>
              <a:pathLst>
                <a:path w="1" h="29" extrusionOk="0">
                  <a:moveTo>
                    <a:pt x="1" y="28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3801;p73">
              <a:extLst>
                <a:ext uri="{FF2B5EF4-FFF2-40B4-BE49-F238E27FC236}">
                  <a16:creationId xmlns:a16="http://schemas.microsoft.com/office/drawing/2014/main" id="{4850EF05-B882-404D-B74C-D40D881E1E7C}"/>
                </a:ext>
              </a:extLst>
            </p:cNvPr>
            <p:cNvSpPr/>
            <p:nvPr/>
          </p:nvSpPr>
          <p:spPr>
            <a:xfrm>
              <a:off x="1984407" y="1841790"/>
              <a:ext cx="14" cy="244"/>
            </a:xfrm>
            <a:custGeom>
              <a:avLst/>
              <a:gdLst/>
              <a:ahLst/>
              <a:cxnLst/>
              <a:rect l="l" t="t" r="r" b="b"/>
              <a:pathLst>
                <a:path w="1" h="18" extrusionOk="0">
                  <a:moveTo>
                    <a:pt x="1" y="18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3802;p73">
              <a:extLst>
                <a:ext uri="{FF2B5EF4-FFF2-40B4-BE49-F238E27FC236}">
                  <a16:creationId xmlns:a16="http://schemas.microsoft.com/office/drawing/2014/main" id="{BC6F992D-B5A0-4B62-B52C-0D2474046A06}"/>
                </a:ext>
              </a:extLst>
            </p:cNvPr>
            <p:cNvSpPr/>
            <p:nvPr/>
          </p:nvSpPr>
          <p:spPr>
            <a:xfrm>
              <a:off x="1984217" y="184473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3803;p73">
              <a:extLst>
                <a:ext uri="{FF2B5EF4-FFF2-40B4-BE49-F238E27FC236}">
                  <a16:creationId xmlns:a16="http://schemas.microsoft.com/office/drawing/2014/main" id="{1D299CF0-8E7A-4FB1-9246-1F0AD7D02C8C}"/>
                </a:ext>
              </a:extLst>
            </p:cNvPr>
            <p:cNvSpPr/>
            <p:nvPr/>
          </p:nvSpPr>
          <p:spPr>
            <a:xfrm>
              <a:off x="1984271" y="184458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3804;p73">
              <a:extLst>
                <a:ext uri="{FF2B5EF4-FFF2-40B4-BE49-F238E27FC236}">
                  <a16:creationId xmlns:a16="http://schemas.microsoft.com/office/drawing/2014/main" id="{597B312E-5581-4739-8922-0B350EAC842F}"/>
                </a:ext>
              </a:extLst>
            </p:cNvPr>
            <p:cNvSpPr/>
            <p:nvPr/>
          </p:nvSpPr>
          <p:spPr>
            <a:xfrm>
              <a:off x="1984366" y="184373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3805;p73">
              <a:extLst>
                <a:ext uri="{FF2B5EF4-FFF2-40B4-BE49-F238E27FC236}">
                  <a16:creationId xmlns:a16="http://schemas.microsoft.com/office/drawing/2014/main" id="{45DAD2CC-E518-4835-A99D-C4C870B5371F}"/>
                </a:ext>
              </a:extLst>
            </p:cNvPr>
            <p:cNvSpPr/>
            <p:nvPr/>
          </p:nvSpPr>
          <p:spPr>
            <a:xfrm>
              <a:off x="1984366" y="184397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3806;p73">
              <a:extLst>
                <a:ext uri="{FF2B5EF4-FFF2-40B4-BE49-F238E27FC236}">
                  <a16:creationId xmlns:a16="http://schemas.microsoft.com/office/drawing/2014/main" id="{ACCE9D2E-2C4C-4345-959E-0D15DE7FCED3}"/>
                </a:ext>
              </a:extLst>
            </p:cNvPr>
            <p:cNvSpPr/>
            <p:nvPr/>
          </p:nvSpPr>
          <p:spPr>
            <a:xfrm>
              <a:off x="1984407" y="184278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3807;p73">
              <a:extLst>
                <a:ext uri="{FF2B5EF4-FFF2-40B4-BE49-F238E27FC236}">
                  <a16:creationId xmlns:a16="http://schemas.microsoft.com/office/drawing/2014/main" id="{2B78D4C6-B776-41A4-97FA-FE3D516E63D5}"/>
                </a:ext>
              </a:extLst>
            </p:cNvPr>
            <p:cNvSpPr/>
            <p:nvPr/>
          </p:nvSpPr>
          <p:spPr>
            <a:xfrm>
              <a:off x="1984312" y="184439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3808;p73">
              <a:extLst>
                <a:ext uri="{FF2B5EF4-FFF2-40B4-BE49-F238E27FC236}">
                  <a16:creationId xmlns:a16="http://schemas.microsoft.com/office/drawing/2014/main" id="{3611C04A-B9FF-4F4C-A347-C3B002066BB6}"/>
                </a:ext>
              </a:extLst>
            </p:cNvPr>
            <p:cNvSpPr/>
            <p:nvPr/>
          </p:nvSpPr>
          <p:spPr>
            <a:xfrm>
              <a:off x="1984176" y="1844967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0" y="4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3809;p73">
              <a:extLst>
                <a:ext uri="{FF2B5EF4-FFF2-40B4-BE49-F238E27FC236}">
                  <a16:creationId xmlns:a16="http://schemas.microsoft.com/office/drawing/2014/main" id="{B10F4CBE-C7A7-462A-9333-1218EE070377}"/>
                </a:ext>
              </a:extLst>
            </p:cNvPr>
            <p:cNvSpPr/>
            <p:nvPr/>
          </p:nvSpPr>
          <p:spPr>
            <a:xfrm>
              <a:off x="1983986" y="184530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3810;p73">
              <a:extLst>
                <a:ext uri="{FF2B5EF4-FFF2-40B4-BE49-F238E27FC236}">
                  <a16:creationId xmlns:a16="http://schemas.microsoft.com/office/drawing/2014/main" id="{F89FB654-C943-4A87-86FF-8080C31E4099}"/>
                </a:ext>
              </a:extLst>
            </p:cNvPr>
            <p:cNvSpPr/>
            <p:nvPr/>
          </p:nvSpPr>
          <p:spPr>
            <a:xfrm>
              <a:off x="1984176" y="1844831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0" y="4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3811;p73">
              <a:extLst>
                <a:ext uri="{FF2B5EF4-FFF2-40B4-BE49-F238E27FC236}">
                  <a16:creationId xmlns:a16="http://schemas.microsoft.com/office/drawing/2014/main" id="{FB97DE94-B560-4F7A-A7FF-005B565140A7}"/>
                </a:ext>
              </a:extLst>
            </p:cNvPr>
            <p:cNvSpPr/>
            <p:nvPr/>
          </p:nvSpPr>
          <p:spPr>
            <a:xfrm>
              <a:off x="1984407" y="1842971"/>
              <a:ext cx="14" cy="163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1" y="11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3812;p73">
              <a:extLst>
                <a:ext uri="{FF2B5EF4-FFF2-40B4-BE49-F238E27FC236}">
                  <a16:creationId xmlns:a16="http://schemas.microsoft.com/office/drawing/2014/main" id="{118EED23-C796-4B2D-B789-29A1E7358E2B}"/>
                </a:ext>
              </a:extLst>
            </p:cNvPr>
            <p:cNvSpPr/>
            <p:nvPr/>
          </p:nvSpPr>
          <p:spPr>
            <a:xfrm>
              <a:off x="1984407" y="1840785"/>
              <a:ext cx="14" cy="353"/>
            </a:xfrm>
            <a:custGeom>
              <a:avLst/>
              <a:gdLst/>
              <a:ahLst/>
              <a:cxnLst/>
              <a:rect l="l" t="t" r="r" b="b"/>
              <a:pathLst>
                <a:path w="1" h="26" extrusionOk="0">
                  <a:moveTo>
                    <a:pt x="1" y="1"/>
                  </a:moveTo>
                  <a:lnTo>
                    <a:pt x="1" y="25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3813;p73">
              <a:extLst>
                <a:ext uri="{FF2B5EF4-FFF2-40B4-BE49-F238E27FC236}">
                  <a16:creationId xmlns:a16="http://schemas.microsoft.com/office/drawing/2014/main" id="{7157E50E-F1A9-4D8D-AC93-B70DCF4E788B}"/>
                </a:ext>
              </a:extLst>
            </p:cNvPr>
            <p:cNvSpPr/>
            <p:nvPr/>
          </p:nvSpPr>
          <p:spPr>
            <a:xfrm>
              <a:off x="1984407" y="1837459"/>
              <a:ext cx="68" cy="2729"/>
            </a:xfrm>
            <a:custGeom>
              <a:avLst/>
              <a:gdLst/>
              <a:ahLst/>
              <a:cxnLst/>
              <a:rect l="l" t="t" r="r" b="b"/>
              <a:pathLst>
                <a:path w="5" h="201" extrusionOk="0">
                  <a:moveTo>
                    <a:pt x="1" y="1"/>
                  </a:moveTo>
                  <a:cubicBezTo>
                    <a:pt x="1" y="78"/>
                    <a:pt x="1" y="144"/>
                    <a:pt x="4" y="200"/>
                  </a:cubicBezTo>
                  <a:cubicBezTo>
                    <a:pt x="4" y="144"/>
                    <a:pt x="4" y="78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3814;p73">
              <a:extLst>
                <a:ext uri="{FF2B5EF4-FFF2-40B4-BE49-F238E27FC236}">
                  <a16:creationId xmlns:a16="http://schemas.microsoft.com/office/drawing/2014/main" id="{B9C9E0B5-6260-4D23-9295-99A7C00C30C9}"/>
                </a:ext>
              </a:extLst>
            </p:cNvPr>
            <p:cNvSpPr/>
            <p:nvPr/>
          </p:nvSpPr>
          <p:spPr>
            <a:xfrm>
              <a:off x="1984407" y="1841315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1" y="21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3815;p73">
              <a:extLst>
                <a:ext uri="{FF2B5EF4-FFF2-40B4-BE49-F238E27FC236}">
                  <a16:creationId xmlns:a16="http://schemas.microsoft.com/office/drawing/2014/main" id="{99EACD17-9447-4BA0-88B0-DBC55B2C8679}"/>
                </a:ext>
              </a:extLst>
            </p:cNvPr>
            <p:cNvSpPr/>
            <p:nvPr/>
          </p:nvSpPr>
          <p:spPr>
            <a:xfrm>
              <a:off x="1984407" y="1842211"/>
              <a:ext cx="14" cy="258"/>
            </a:xfrm>
            <a:custGeom>
              <a:avLst/>
              <a:gdLst/>
              <a:ahLst/>
              <a:cxnLst/>
              <a:rect l="l" t="t" r="r" b="b"/>
              <a:pathLst>
                <a:path w="1" h="19" extrusionOk="0">
                  <a:moveTo>
                    <a:pt x="1" y="18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3816;p73">
              <a:extLst>
                <a:ext uri="{FF2B5EF4-FFF2-40B4-BE49-F238E27FC236}">
                  <a16:creationId xmlns:a16="http://schemas.microsoft.com/office/drawing/2014/main" id="{61A84B26-AF01-4E89-9E4C-8035ED6B4887}"/>
                </a:ext>
              </a:extLst>
            </p:cNvPr>
            <p:cNvSpPr/>
            <p:nvPr/>
          </p:nvSpPr>
          <p:spPr>
            <a:xfrm>
              <a:off x="1984366" y="1836128"/>
              <a:ext cx="14" cy="1344"/>
            </a:xfrm>
            <a:custGeom>
              <a:avLst/>
              <a:gdLst/>
              <a:ahLst/>
              <a:cxnLst/>
              <a:rect l="l" t="t" r="r" b="b"/>
              <a:pathLst>
                <a:path w="1" h="99" extrusionOk="0">
                  <a:moveTo>
                    <a:pt x="0" y="1"/>
                  </a:moveTo>
                  <a:lnTo>
                    <a:pt x="0" y="1"/>
                  </a:lnTo>
                  <a:lnTo>
                    <a:pt x="0" y="99"/>
                  </a:lnTo>
                  <a:lnTo>
                    <a:pt x="0" y="99"/>
                  </a:lnTo>
                  <a:cubicBezTo>
                    <a:pt x="0" y="67"/>
                    <a:pt x="0" y="36"/>
                    <a:pt x="0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3817;p73">
              <a:extLst>
                <a:ext uri="{FF2B5EF4-FFF2-40B4-BE49-F238E27FC236}">
                  <a16:creationId xmlns:a16="http://schemas.microsoft.com/office/drawing/2014/main" id="{A46E68AC-C396-47C0-ABDF-74BA95CFDDBF}"/>
                </a:ext>
              </a:extLst>
            </p:cNvPr>
            <p:cNvSpPr/>
            <p:nvPr/>
          </p:nvSpPr>
          <p:spPr>
            <a:xfrm>
              <a:off x="1957170" y="1853426"/>
              <a:ext cx="121505" cy="113481"/>
            </a:xfrm>
            <a:custGeom>
              <a:avLst/>
              <a:gdLst/>
              <a:ahLst/>
              <a:cxnLst/>
              <a:rect l="l" t="t" r="r" b="b"/>
              <a:pathLst>
                <a:path w="8949" h="8358" extrusionOk="0">
                  <a:moveTo>
                    <a:pt x="3109" y="1"/>
                  </a:moveTo>
                  <a:lnTo>
                    <a:pt x="3614" y="4737"/>
                  </a:lnTo>
                  <a:lnTo>
                    <a:pt x="3789" y="4913"/>
                  </a:lnTo>
                  <a:lnTo>
                    <a:pt x="3789" y="4937"/>
                  </a:lnTo>
                  <a:cubicBezTo>
                    <a:pt x="3799" y="5109"/>
                    <a:pt x="3799" y="5406"/>
                    <a:pt x="3680" y="5466"/>
                  </a:cubicBezTo>
                  <a:cubicBezTo>
                    <a:pt x="3618" y="5495"/>
                    <a:pt x="3071" y="5503"/>
                    <a:pt x="2511" y="5503"/>
                  </a:cubicBezTo>
                  <a:cubicBezTo>
                    <a:pt x="2147" y="5503"/>
                    <a:pt x="1777" y="5500"/>
                    <a:pt x="1531" y="5497"/>
                  </a:cubicBezTo>
                  <a:cubicBezTo>
                    <a:pt x="1482" y="5522"/>
                    <a:pt x="1313" y="5595"/>
                    <a:pt x="1173" y="5595"/>
                  </a:cubicBezTo>
                  <a:cubicBezTo>
                    <a:pt x="1107" y="5592"/>
                    <a:pt x="1044" y="5581"/>
                    <a:pt x="981" y="5564"/>
                  </a:cubicBezTo>
                  <a:lnTo>
                    <a:pt x="963" y="5560"/>
                  </a:lnTo>
                  <a:cubicBezTo>
                    <a:pt x="950" y="5535"/>
                    <a:pt x="927" y="5524"/>
                    <a:pt x="904" y="5524"/>
                  </a:cubicBezTo>
                  <a:cubicBezTo>
                    <a:pt x="873" y="5524"/>
                    <a:pt x="843" y="5545"/>
                    <a:pt x="841" y="5581"/>
                  </a:cubicBezTo>
                  <a:cubicBezTo>
                    <a:pt x="820" y="5630"/>
                    <a:pt x="792" y="5700"/>
                    <a:pt x="718" y="5718"/>
                  </a:cubicBezTo>
                  <a:cubicBezTo>
                    <a:pt x="709" y="5720"/>
                    <a:pt x="699" y="5721"/>
                    <a:pt x="688" y="5721"/>
                  </a:cubicBezTo>
                  <a:cubicBezTo>
                    <a:pt x="626" y="5721"/>
                    <a:pt x="557" y="5683"/>
                    <a:pt x="466" y="5602"/>
                  </a:cubicBezTo>
                  <a:cubicBezTo>
                    <a:pt x="400" y="5541"/>
                    <a:pt x="350" y="5519"/>
                    <a:pt x="323" y="5519"/>
                  </a:cubicBezTo>
                  <a:cubicBezTo>
                    <a:pt x="317" y="5519"/>
                    <a:pt x="312" y="5520"/>
                    <a:pt x="309" y="5522"/>
                  </a:cubicBezTo>
                  <a:cubicBezTo>
                    <a:pt x="277" y="5536"/>
                    <a:pt x="256" y="5602"/>
                    <a:pt x="256" y="5676"/>
                  </a:cubicBezTo>
                  <a:cubicBezTo>
                    <a:pt x="256" y="5690"/>
                    <a:pt x="256" y="5704"/>
                    <a:pt x="253" y="5718"/>
                  </a:cubicBezTo>
                  <a:lnTo>
                    <a:pt x="253" y="5725"/>
                  </a:lnTo>
                  <a:cubicBezTo>
                    <a:pt x="249" y="5735"/>
                    <a:pt x="246" y="5746"/>
                    <a:pt x="242" y="5760"/>
                  </a:cubicBezTo>
                  <a:lnTo>
                    <a:pt x="239" y="5763"/>
                  </a:lnTo>
                  <a:cubicBezTo>
                    <a:pt x="232" y="5777"/>
                    <a:pt x="228" y="5788"/>
                    <a:pt x="218" y="5798"/>
                  </a:cubicBezTo>
                  <a:cubicBezTo>
                    <a:pt x="211" y="5809"/>
                    <a:pt x="204" y="5819"/>
                    <a:pt x="193" y="5826"/>
                  </a:cubicBezTo>
                  <a:lnTo>
                    <a:pt x="190" y="5830"/>
                  </a:lnTo>
                  <a:cubicBezTo>
                    <a:pt x="179" y="5840"/>
                    <a:pt x="169" y="5847"/>
                    <a:pt x="158" y="5854"/>
                  </a:cubicBezTo>
                  <a:lnTo>
                    <a:pt x="151" y="5858"/>
                  </a:lnTo>
                  <a:cubicBezTo>
                    <a:pt x="137" y="5868"/>
                    <a:pt x="123" y="5875"/>
                    <a:pt x="109" y="5879"/>
                  </a:cubicBezTo>
                  <a:lnTo>
                    <a:pt x="106" y="5879"/>
                  </a:lnTo>
                  <a:cubicBezTo>
                    <a:pt x="92" y="5886"/>
                    <a:pt x="74" y="5889"/>
                    <a:pt x="60" y="5896"/>
                  </a:cubicBezTo>
                  <a:lnTo>
                    <a:pt x="57" y="5896"/>
                  </a:lnTo>
                  <a:cubicBezTo>
                    <a:pt x="43" y="5900"/>
                    <a:pt x="25" y="5903"/>
                    <a:pt x="4" y="5907"/>
                  </a:cubicBezTo>
                  <a:lnTo>
                    <a:pt x="1" y="5907"/>
                  </a:lnTo>
                  <a:cubicBezTo>
                    <a:pt x="18" y="5928"/>
                    <a:pt x="25" y="5942"/>
                    <a:pt x="25" y="5949"/>
                  </a:cubicBezTo>
                  <a:lnTo>
                    <a:pt x="134" y="6110"/>
                  </a:lnTo>
                  <a:lnTo>
                    <a:pt x="134" y="6131"/>
                  </a:lnTo>
                  <a:cubicBezTo>
                    <a:pt x="127" y="6215"/>
                    <a:pt x="141" y="6365"/>
                    <a:pt x="197" y="6421"/>
                  </a:cubicBezTo>
                  <a:cubicBezTo>
                    <a:pt x="379" y="6603"/>
                    <a:pt x="487" y="6726"/>
                    <a:pt x="505" y="6810"/>
                  </a:cubicBezTo>
                  <a:cubicBezTo>
                    <a:pt x="505" y="6813"/>
                    <a:pt x="505" y="6820"/>
                    <a:pt x="508" y="6827"/>
                  </a:cubicBezTo>
                  <a:cubicBezTo>
                    <a:pt x="512" y="6866"/>
                    <a:pt x="512" y="6901"/>
                    <a:pt x="512" y="6940"/>
                  </a:cubicBezTo>
                  <a:lnTo>
                    <a:pt x="512" y="7073"/>
                  </a:lnTo>
                  <a:lnTo>
                    <a:pt x="508" y="7160"/>
                  </a:lnTo>
                  <a:lnTo>
                    <a:pt x="508" y="7181"/>
                  </a:lnTo>
                  <a:lnTo>
                    <a:pt x="508" y="7216"/>
                  </a:lnTo>
                  <a:lnTo>
                    <a:pt x="508" y="7255"/>
                  </a:lnTo>
                  <a:cubicBezTo>
                    <a:pt x="515" y="7276"/>
                    <a:pt x="522" y="7297"/>
                    <a:pt x="529" y="7314"/>
                  </a:cubicBezTo>
                  <a:lnTo>
                    <a:pt x="529" y="7318"/>
                  </a:lnTo>
                  <a:cubicBezTo>
                    <a:pt x="536" y="7335"/>
                    <a:pt x="543" y="7349"/>
                    <a:pt x="554" y="7367"/>
                  </a:cubicBezTo>
                  <a:cubicBezTo>
                    <a:pt x="591" y="7316"/>
                    <a:pt x="634" y="7300"/>
                    <a:pt x="676" y="7300"/>
                  </a:cubicBezTo>
                  <a:cubicBezTo>
                    <a:pt x="720" y="7300"/>
                    <a:pt x="763" y="7319"/>
                    <a:pt x="792" y="7332"/>
                  </a:cubicBezTo>
                  <a:cubicBezTo>
                    <a:pt x="809" y="7342"/>
                    <a:pt x="823" y="7346"/>
                    <a:pt x="844" y="7349"/>
                  </a:cubicBezTo>
                  <a:cubicBezTo>
                    <a:pt x="844" y="7349"/>
                    <a:pt x="848" y="7346"/>
                    <a:pt x="851" y="7335"/>
                  </a:cubicBezTo>
                  <a:cubicBezTo>
                    <a:pt x="865" y="7290"/>
                    <a:pt x="897" y="7255"/>
                    <a:pt x="939" y="7237"/>
                  </a:cubicBezTo>
                  <a:cubicBezTo>
                    <a:pt x="957" y="7231"/>
                    <a:pt x="976" y="7228"/>
                    <a:pt x="996" y="7228"/>
                  </a:cubicBezTo>
                  <a:cubicBezTo>
                    <a:pt x="1060" y="7228"/>
                    <a:pt x="1128" y="7259"/>
                    <a:pt x="1187" y="7286"/>
                  </a:cubicBezTo>
                  <a:cubicBezTo>
                    <a:pt x="1219" y="7304"/>
                    <a:pt x="1250" y="7318"/>
                    <a:pt x="1282" y="7325"/>
                  </a:cubicBezTo>
                  <a:cubicBezTo>
                    <a:pt x="1313" y="7321"/>
                    <a:pt x="1405" y="7237"/>
                    <a:pt x="1454" y="7192"/>
                  </a:cubicBezTo>
                  <a:cubicBezTo>
                    <a:pt x="1544" y="7108"/>
                    <a:pt x="1606" y="7049"/>
                    <a:pt x="1666" y="7049"/>
                  </a:cubicBezTo>
                  <a:cubicBezTo>
                    <a:pt x="1673" y="7049"/>
                    <a:pt x="1681" y="7050"/>
                    <a:pt x="1688" y="7052"/>
                  </a:cubicBezTo>
                  <a:cubicBezTo>
                    <a:pt x="1797" y="7080"/>
                    <a:pt x="1947" y="7395"/>
                    <a:pt x="1947" y="7521"/>
                  </a:cubicBezTo>
                  <a:cubicBezTo>
                    <a:pt x="1947" y="7545"/>
                    <a:pt x="2028" y="7608"/>
                    <a:pt x="2059" y="7629"/>
                  </a:cubicBezTo>
                  <a:cubicBezTo>
                    <a:pt x="2122" y="7678"/>
                    <a:pt x="2171" y="7717"/>
                    <a:pt x="2161" y="7773"/>
                  </a:cubicBezTo>
                  <a:cubicBezTo>
                    <a:pt x="2154" y="7808"/>
                    <a:pt x="2129" y="7832"/>
                    <a:pt x="2098" y="7839"/>
                  </a:cubicBezTo>
                  <a:cubicBezTo>
                    <a:pt x="2080" y="7846"/>
                    <a:pt x="2066" y="7864"/>
                    <a:pt x="2063" y="7881"/>
                  </a:cubicBezTo>
                  <a:cubicBezTo>
                    <a:pt x="2059" y="7888"/>
                    <a:pt x="2059" y="7899"/>
                    <a:pt x="2063" y="7906"/>
                  </a:cubicBezTo>
                  <a:lnTo>
                    <a:pt x="2073" y="7906"/>
                  </a:lnTo>
                  <a:cubicBezTo>
                    <a:pt x="2199" y="7906"/>
                    <a:pt x="2217" y="8032"/>
                    <a:pt x="2227" y="8116"/>
                  </a:cubicBezTo>
                  <a:cubicBezTo>
                    <a:pt x="2231" y="8161"/>
                    <a:pt x="2241" y="8203"/>
                    <a:pt x="2259" y="8242"/>
                  </a:cubicBezTo>
                  <a:cubicBezTo>
                    <a:pt x="2273" y="8266"/>
                    <a:pt x="2294" y="8284"/>
                    <a:pt x="2315" y="8301"/>
                  </a:cubicBezTo>
                  <a:cubicBezTo>
                    <a:pt x="2332" y="8315"/>
                    <a:pt x="2350" y="8322"/>
                    <a:pt x="2367" y="8322"/>
                  </a:cubicBezTo>
                  <a:lnTo>
                    <a:pt x="2374" y="8319"/>
                  </a:lnTo>
                  <a:lnTo>
                    <a:pt x="2378" y="8319"/>
                  </a:lnTo>
                  <a:cubicBezTo>
                    <a:pt x="2381" y="8315"/>
                    <a:pt x="2385" y="8312"/>
                    <a:pt x="2388" y="8308"/>
                  </a:cubicBezTo>
                  <a:lnTo>
                    <a:pt x="2392" y="8301"/>
                  </a:lnTo>
                  <a:lnTo>
                    <a:pt x="2395" y="8298"/>
                  </a:lnTo>
                  <a:cubicBezTo>
                    <a:pt x="2399" y="8294"/>
                    <a:pt x="2399" y="8287"/>
                    <a:pt x="2402" y="8284"/>
                  </a:cubicBezTo>
                  <a:cubicBezTo>
                    <a:pt x="2420" y="8238"/>
                    <a:pt x="2458" y="8203"/>
                    <a:pt x="2504" y="8186"/>
                  </a:cubicBezTo>
                  <a:cubicBezTo>
                    <a:pt x="2514" y="8182"/>
                    <a:pt x="2521" y="8182"/>
                    <a:pt x="2532" y="8179"/>
                  </a:cubicBezTo>
                  <a:lnTo>
                    <a:pt x="2574" y="8179"/>
                  </a:lnTo>
                  <a:cubicBezTo>
                    <a:pt x="2581" y="8182"/>
                    <a:pt x="2588" y="8182"/>
                    <a:pt x="2595" y="8186"/>
                  </a:cubicBezTo>
                  <a:lnTo>
                    <a:pt x="2612" y="8189"/>
                  </a:lnTo>
                  <a:cubicBezTo>
                    <a:pt x="2619" y="8193"/>
                    <a:pt x="2626" y="8196"/>
                    <a:pt x="2633" y="8200"/>
                  </a:cubicBezTo>
                  <a:lnTo>
                    <a:pt x="2647" y="8207"/>
                  </a:lnTo>
                  <a:cubicBezTo>
                    <a:pt x="2654" y="8214"/>
                    <a:pt x="2661" y="8217"/>
                    <a:pt x="2668" y="8221"/>
                  </a:cubicBezTo>
                  <a:lnTo>
                    <a:pt x="2682" y="8231"/>
                  </a:lnTo>
                  <a:cubicBezTo>
                    <a:pt x="2689" y="8235"/>
                    <a:pt x="2696" y="8242"/>
                    <a:pt x="2703" y="8249"/>
                  </a:cubicBezTo>
                  <a:lnTo>
                    <a:pt x="2714" y="8259"/>
                  </a:lnTo>
                  <a:cubicBezTo>
                    <a:pt x="2721" y="8266"/>
                    <a:pt x="2728" y="8270"/>
                    <a:pt x="2731" y="8277"/>
                  </a:cubicBezTo>
                  <a:lnTo>
                    <a:pt x="2742" y="8287"/>
                  </a:lnTo>
                  <a:cubicBezTo>
                    <a:pt x="2749" y="8294"/>
                    <a:pt x="2756" y="8301"/>
                    <a:pt x="2763" y="8308"/>
                  </a:cubicBezTo>
                  <a:lnTo>
                    <a:pt x="2770" y="8319"/>
                  </a:lnTo>
                  <a:cubicBezTo>
                    <a:pt x="2777" y="8329"/>
                    <a:pt x="2787" y="8340"/>
                    <a:pt x="2794" y="8350"/>
                  </a:cubicBezTo>
                  <a:cubicBezTo>
                    <a:pt x="2799" y="8357"/>
                    <a:pt x="2807" y="8358"/>
                    <a:pt x="2815" y="8358"/>
                  </a:cubicBezTo>
                  <a:cubicBezTo>
                    <a:pt x="2820" y="8358"/>
                    <a:pt x="2825" y="8357"/>
                    <a:pt x="2829" y="8357"/>
                  </a:cubicBezTo>
                  <a:cubicBezTo>
                    <a:pt x="2899" y="8343"/>
                    <a:pt x="2955" y="8294"/>
                    <a:pt x="2983" y="8224"/>
                  </a:cubicBezTo>
                  <a:cubicBezTo>
                    <a:pt x="3009" y="8121"/>
                    <a:pt x="3130" y="8054"/>
                    <a:pt x="3233" y="8054"/>
                  </a:cubicBezTo>
                  <a:cubicBezTo>
                    <a:pt x="3244" y="8054"/>
                    <a:pt x="3256" y="8054"/>
                    <a:pt x="3267" y="8056"/>
                  </a:cubicBezTo>
                  <a:cubicBezTo>
                    <a:pt x="3344" y="8067"/>
                    <a:pt x="3400" y="8140"/>
                    <a:pt x="3386" y="8217"/>
                  </a:cubicBezTo>
                  <a:cubicBezTo>
                    <a:pt x="3382" y="8235"/>
                    <a:pt x="3382" y="8256"/>
                    <a:pt x="3386" y="8273"/>
                  </a:cubicBezTo>
                  <a:cubicBezTo>
                    <a:pt x="3418" y="8259"/>
                    <a:pt x="3449" y="8242"/>
                    <a:pt x="3477" y="8221"/>
                  </a:cubicBezTo>
                  <a:cubicBezTo>
                    <a:pt x="3488" y="8214"/>
                    <a:pt x="3498" y="8207"/>
                    <a:pt x="3509" y="8200"/>
                  </a:cubicBezTo>
                  <a:lnTo>
                    <a:pt x="3516" y="8200"/>
                  </a:lnTo>
                  <a:cubicBezTo>
                    <a:pt x="3547" y="8186"/>
                    <a:pt x="3586" y="8175"/>
                    <a:pt x="3624" y="8175"/>
                  </a:cubicBezTo>
                  <a:lnTo>
                    <a:pt x="3624" y="8172"/>
                  </a:lnTo>
                  <a:lnTo>
                    <a:pt x="3642" y="8116"/>
                  </a:lnTo>
                  <a:lnTo>
                    <a:pt x="3645" y="8109"/>
                  </a:lnTo>
                  <a:lnTo>
                    <a:pt x="3663" y="8053"/>
                  </a:lnTo>
                  <a:lnTo>
                    <a:pt x="3680" y="7997"/>
                  </a:lnTo>
                  <a:lnTo>
                    <a:pt x="3701" y="7948"/>
                  </a:lnTo>
                  <a:lnTo>
                    <a:pt x="3701" y="7941"/>
                  </a:lnTo>
                  <a:lnTo>
                    <a:pt x="3715" y="7899"/>
                  </a:lnTo>
                  <a:lnTo>
                    <a:pt x="3715" y="7895"/>
                  </a:lnTo>
                  <a:lnTo>
                    <a:pt x="3733" y="7857"/>
                  </a:lnTo>
                  <a:lnTo>
                    <a:pt x="3733" y="7853"/>
                  </a:lnTo>
                  <a:lnTo>
                    <a:pt x="3743" y="7822"/>
                  </a:lnTo>
                  <a:lnTo>
                    <a:pt x="3743" y="7818"/>
                  </a:lnTo>
                  <a:cubicBezTo>
                    <a:pt x="3750" y="7811"/>
                    <a:pt x="3754" y="7801"/>
                    <a:pt x="3757" y="7794"/>
                  </a:cubicBezTo>
                  <a:cubicBezTo>
                    <a:pt x="3768" y="7773"/>
                    <a:pt x="3740" y="7692"/>
                    <a:pt x="3726" y="7650"/>
                  </a:cubicBezTo>
                  <a:cubicBezTo>
                    <a:pt x="3698" y="7563"/>
                    <a:pt x="3659" y="7447"/>
                    <a:pt x="3757" y="7409"/>
                  </a:cubicBezTo>
                  <a:cubicBezTo>
                    <a:pt x="3796" y="7395"/>
                    <a:pt x="3834" y="7391"/>
                    <a:pt x="3876" y="7391"/>
                  </a:cubicBezTo>
                  <a:cubicBezTo>
                    <a:pt x="4009" y="7384"/>
                    <a:pt x="4114" y="7370"/>
                    <a:pt x="4156" y="7251"/>
                  </a:cubicBezTo>
                  <a:cubicBezTo>
                    <a:pt x="4198" y="7129"/>
                    <a:pt x="4258" y="7017"/>
                    <a:pt x="4331" y="6911"/>
                  </a:cubicBezTo>
                  <a:cubicBezTo>
                    <a:pt x="4342" y="6782"/>
                    <a:pt x="4373" y="6530"/>
                    <a:pt x="4485" y="6474"/>
                  </a:cubicBezTo>
                  <a:cubicBezTo>
                    <a:pt x="4505" y="6463"/>
                    <a:pt x="4526" y="6458"/>
                    <a:pt x="4546" y="6458"/>
                  </a:cubicBezTo>
                  <a:cubicBezTo>
                    <a:pt x="4567" y="6458"/>
                    <a:pt x="4587" y="6463"/>
                    <a:pt x="4604" y="6474"/>
                  </a:cubicBezTo>
                  <a:lnTo>
                    <a:pt x="4657" y="6505"/>
                  </a:lnTo>
                  <a:cubicBezTo>
                    <a:pt x="4702" y="6531"/>
                    <a:pt x="4794" y="6584"/>
                    <a:pt x="4831" y="6584"/>
                  </a:cubicBezTo>
                  <a:cubicBezTo>
                    <a:pt x="4834" y="6584"/>
                    <a:pt x="4837" y="6583"/>
                    <a:pt x="4839" y="6582"/>
                  </a:cubicBezTo>
                  <a:cubicBezTo>
                    <a:pt x="4846" y="6572"/>
                    <a:pt x="4846" y="6558"/>
                    <a:pt x="4849" y="6540"/>
                  </a:cubicBezTo>
                  <a:cubicBezTo>
                    <a:pt x="4849" y="6449"/>
                    <a:pt x="4916" y="6365"/>
                    <a:pt x="5007" y="6348"/>
                  </a:cubicBezTo>
                  <a:cubicBezTo>
                    <a:pt x="5056" y="6330"/>
                    <a:pt x="5077" y="6323"/>
                    <a:pt x="5091" y="6271"/>
                  </a:cubicBezTo>
                  <a:cubicBezTo>
                    <a:pt x="5105" y="6201"/>
                    <a:pt x="5147" y="6138"/>
                    <a:pt x="5206" y="6096"/>
                  </a:cubicBezTo>
                  <a:cubicBezTo>
                    <a:pt x="5237" y="6079"/>
                    <a:pt x="5269" y="6073"/>
                    <a:pt x="5302" y="6073"/>
                  </a:cubicBezTo>
                  <a:cubicBezTo>
                    <a:pt x="5345" y="6073"/>
                    <a:pt x="5390" y="6084"/>
                    <a:pt x="5434" y="6096"/>
                  </a:cubicBezTo>
                  <a:cubicBezTo>
                    <a:pt x="5449" y="6102"/>
                    <a:pt x="5464" y="6104"/>
                    <a:pt x="5479" y="6104"/>
                  </a:cubicBezTo>
                  <a:cubicBezTo>
                    <a:pt x="5500" y="6104"/>
                    <a:pt x="5521" y="6099"/>
                    <a:pt x="5539" y="6089"/>
                  </a:cubicBezTo>
                  <a:cubicBezTo>
                    <a:pt x="5553" y="6078"/>
                    <a:pt x="5560" y="6061"/>
                    <a:pt x="5560" y="6047"/>
                  </a:cubicBezTo>
                  <a:cubicBezTo>
                    <a:pt x="5560" y="5945"/>
                    <a:pt x="5662" y="5924"/>
                    <a:pt x="5763" y="5903"/>
                  </a:cubicBezTo>
                  <a:cubicBezTo>
                    <a:pt x="5868" y="5889"/>
                    <a:pt x="5966" y="5851"/>
                    <a:pt x="6057" y="5798"/>
                  </a:cubicBezTo>
                  <a:cubicBezTo>
                    <a:pt x="6096" y="5770"/>
                    <a:pt x="6127" y="5746"/>
                    <a:pt x="6162" y="5721"/>
                  </a:cubicBezTo>
                  <a:cubicBezTo>
                    <a:pt x="6267" y="5645"/>
                    <a:pt x="6358" y="5580"/>
                    <a:pt x="6438" y="5580"/>
                  </a:cubicBezTo>
                  <a:cubicBezTo>
                    <a:pt x="6476" y="5580"/>
                    <a:pt x="6511" y="5593"/>
                    <a:pt x="6544" y="5627"/>
                  </a:cubicBezTo>
                  <a:cubicBezTo>
                    <a:pt x="6547" y="5627"/>
                    <a:pt x="6551" y="5630"/>
                    <a:pt x="6554" y="5630"/>
                  </a:cubicBezTo>
                  <a:cubicBezTo>
                    <a:pt x="6607" y="5648"/>
                    <a:pt x="6663" y="5658"/>
                    <a:pt x="6719" y="5662"/>
                  </a:cubicBezTo>
                  <a:lnTo>
                    <a:pt x="6838" y="5662"/>
                  </a:lnTo>
                  <a:cubicBezTo>
                    <a:pt x="6862" y="5662"/>
                    <a:pt x="6886" y="5663"/>
                    <a:pt x="6911" y="5663"/>
                  </a:cubicBezTo>
                  <a:cubicBezTo>
                    <a:pt x="6994" y="5663"/>
                    <a:pt x="7076" y="5658"/>
                    <a:pt x="7160" y="5644"/>
                  </a:cubicBezTo>
                  <a:lnTo>
                    <a:pt x="7167" y="5641"/>
                  </a:lnTo>
                  <a:cubicBezTo>
                    <a:pt x="7188" y="5630"/>
                    <a:pt x="7209" y="5620"/>
                    <a:pt x="7230" y="5606"/>
                  </a:cubicBezTo>
                  <a:cubicBezTo>
                    <a:pt x="7312" y="5557"/>
                    <a:pt x="7430" y="5488"/>
                    <a:pt x="7571" y="5488"/>
                  </a:cubicBezTo>
                  <a:cubicBezTo>
                    <a:pt x="7593" y="5488"/>
                    <a:pt x="7616" y="5490"/>
                    <a:pt x="7640" y="5494"/>
                  </a:cubicBezTo>
                  <a:cubicBezTo>
                    <a:pt x="7660" y="5497"/>
                    <a:pt x="7685" y="5499"/>
                    <a:pt x="7713" y="5499"/>
                  </a:cubicBezTo>
                  <a:cubicBezTo>
                    <a:pt x="7827" y="5499"/>
                    <a:pt x="7991" y="5473"/>
                    <a:pt x="8137" y="5448"/>
                  </a:cubicBezTo>
                  <a:cubicBezTo>
                    <a:pt x="8252" y="5427"/>
                    <a:pt x="8368" y="5417"/>
                    <a:pt x="8487" y="5410"/>
                  </a:cubicBezTo>
                  <a:cubicBezTo>
                    <a:pt x="8606" y="5410"/>
                    <a:pt x="8669" y="5322"/>
                    <a:pt x="8728" y="5249"/>
                  </a:cubicBezTo>
                  <a:cubicBezTo>
                    <a:pt x="8742" y="5228"/>
                    <a:pt x="8760" y="5207"/>
                    <a:pt x="8777" y="5186"/>
                  </a:cubicBezTo>
                  <a:cubicBezTo>
                    <a:pt x="8809" y="5130"/>
                    <a:pt x="8833" y="5074"/>
                    <a:pt x="8851" y="5011"/>
                  </a:cubicBezTo>
                  <a:cubicBezTo>
                    <a:pt x="8886" y="4902"/>
                    <a:pt x="8910" y="4828"/>
                    <a:pt x="8949" y="4786"/>
                  </a:cubicBezTo>
                  <a:lnTo>
                    <a:pt x="8949" y="4779"/>
                  </a:lnTo>
                  <a:lnTo>
                    <a:pt x="8949" y="4776"/>
                  </a:lnTo>
                  <a:lnTo>
                    <a:pt x="8949" y="4769"/>
                  </a:lnTo>
                  <a:lnTo>
                    <a:pt x="8949" y="4765"/>
                  </a:lnTo>
                  <a:lnTo>
                    <a:pt x="8949" y="4758"/>
                  </a:lnTo>
                  <a:lnTo>
                    <a:pt x="8949" y="4751"/>
                  </a:lnTo>
                  <a:lnTo>
                    <a:pt x="8949" y="4744"/>
                  </a:lnTo>
                  <a:lnTo>
                    <a:pt x="8949" y="4737"/>
                  </a:lnTo>
                  <a:lnTo>
                    <a:pt x="8949" y="4727"/>
                  </a:lnTo>
                  <a:lnTo>
                    <a:pt x="8949" y="4720"/>
                  </a:lnTo>
                  <a:lnTo>
                    <a:pt x="8949" y="4709"/>
                  </a:lnTo>
                  <a:lnTo>
                    <a:pt x="8949" y="4695"/>
                  </a:lnTo>
                  <a:lnTo>
                    <a:pt x="8949" y="4688"/>
                  </a:lnTo>
                  <a:lnTo>
                    <a:pt x="8949" y="4671"/>
                  </a:lnTo>
                  <a:lnTo>
                    <a:pt x="8949" y="4664"/>
                  </a:lnTo>
                  <a:lnTo>
                    <a:pt x="8949" y="4646"/>
                  </a:lnTo>
                  <a:lnTo>
                    <a:pt x="8949" y="4639"/>
                  </a:lnTo>
                  <a:lnTo>
                    <a:pt x="8949" y="4622"/>
                  </a:lnTo>
                  <a:lnTo>
                    <a:pt x="8949" y="4611"/>
                  </a:lnTo>
                  <a:lnTo>
                    <a:pt x="8949" y="4590"/>
                  </a:lnTo>
                  <a:lnTo>
                    <a:pt x="8949" y="4580"/>
                  </a:lnTo>
                  <a:lnTo>
                    <a:pt x="8949" y="4562"/>
                  </a:lnTo>
                  <a:lnTo>
                    <a:pt x="8949" y="4548"/>
                  </a:lnTo>
                  <a:lnTo>
                    <a:pt x="8949" y="4527"/>
                  </a:lnTo>
                  <a:lnTo>
                    <a:pt x="8949" y="4412"/>
                  </a:lnTo>
                  <a:lnTo>
                    <a:pt x="8949" y="4398"/>
                  </a:lnTo>
                  <a:lnTo>
                    <a:pt x="8949" y="4370"/>
                  </a:lnTo>
                  <a:lnTo>
                    <a:pt x="8949" y="4328"/>
                  </a:lnTo>
                  <a:lnTo>
                    <a:pt x="8949" y="4307"/>
                  </a:lnTo>
                  <a:lnTo>
                    <a:pt x="8949" y="4279"/>
                  </a:lnTo>
                  <a:lnTo>
                    <a:pt x="8949" y="4258"/>
                  </a:lnTo>
                  <a:lnTo>
                    <a:pt x="8949" y="4230"/>
                  </a:lnTo>
                  <a:lnTo>
                    <a:pt x="8949" y="4205"/>
                  </a:lnTo>
                  <a:lnTo>
                    <a:pt x="8949" y="4174"/>
                  </a:lnTo>
                  <a:lnTo>
                    <a:pt x="8949" y="4153"/>
                  </a:lnTo>
                  <a:lnTo>
                    <a:pt x="8949" y="4118"/>
                  </a:lnTo>
                  <a:lnTo>
                    <a:pt x="8949" y="4093"/>
                  </a:lnTo>
                  <a:lnTo>
                    <a:pt x="8949" y="4062"/>
                  </a:lnTo>
                  <a:lnTo>
                    <a:pt x="8949" y="4034"/>
                  </a:lnTo>
                  <a:lnTo>
                    <a:pt x="8949" y="4002"/>
                  </a:lnTo>
                  <a:lnTo>
                    <a:pt x="8949" y="3939"/>
                  </a:lnTo>
                  <a:lnTo>
                    <a:pt x="8949" y="3908"/>
                  </a:lnTo>
                  <a:lnTo>
                    <a:pt x="8949" y="3876"/>
                  </a:lnTo>
                  <a:lnTo>
                    <a:pt x="8949" y="3838"/>
                  </a:lnTo>
                  <a:lnTo>
                    <a:pt x="8949" y="3810"/>
                  </a:lnTo>
                  <a:lnTo>
                    <a:pt x="8949" y="3768"/>
                  </a:lnTo>
                  <a:lnTo>
                    <a:pt x="8949" y="3736"/>
                  </a:lnTo>
                  <a:lnTo>
                    <a:pt x="8949" y="3694"/>
                  </a:lnTo>
                  <a:lnTo>
                    <a:pt x="8949" y="3663"/>
                  </a:lnTo>
                  <a:lnTo>
                    <a:pt x="8949" y="3617"/>
                  </a:lnTo>
                  <a:lnTo>
                    <a:pt x="8949" y="3589"/>
                  </a:lnTo>
                  <a:lnTo>
                    <a:pt x="8949" y="3540"/>
                  </a:lnTo>
                  <a:lnTo>
                    <a:pt x="8949" y="3509"/>
                  </a:lnTo>
                  <a:lnTo>
                    <a:pt x="8949" y="3460"/>
                  </a:lnTo>
                  <a:lnTo>
                    <a:pt x="8931" y="3463"/>
                  </a:lnTo>
                  <a:cubicBezTo>
                    <a:pt x="8756" y="3498"/>
                    <a:pt x="8567" y="3540"/>
                    <a:pt x="8564" y="3544"/>
                  </a:cubicBezTo>
                  <a:lnTo>
                    <a:pt x="8522" y="3551"/>
                  </a:lnTo>
                  <a:lnTo>
                    <a:pt x="8483" y="3561"/>
                  </a:lnTo>
                  <a:lnTo>
                    <a:pt x="8483" y="3477"/>
                  </a:lnTo>
                  <a:lnTo>
                    <a:pt x="8483" y="3474"/>
                  </a:lnTo>
                  <a:lnTo>
                    <a:pt x="8483" y="3463"/>
                  </a:lnTo>
                  <a:lnTo>
                    <a:pt x="8483" y="3460"/>
                  </a:lnTo>
                  <a:lnTo>
                    <a:pt x="8483" y="3449"/>
                  </a:lnTo>
                  <a:lnTo>
                    <a:pt x="8483" y="3439"/>
                  </a:lnTo>
                  <a:lnTo>
                    <a:pt x="8483" y="3428"/>
                  </a:lnTo>
                  <a:lnTo>
                    <a:pt x="8483" y="3414"/>
                  </a:lnTo>
                  <a:lnTo>
                    <a:pt x="8483" y="3400"/>
                  </a:lnTo>
                  <a:lnTo>
                    <a:pt x="8483" y="3383"/>
                  </a:lnTo>
                  <a:lnTo>
                    <a:pt x="8483" y="3369"/>
                  </a:lnTo>
                  <a:cubicBezTo>
                    <a:pt x="8483" y="3365"/>
                    <a:pt x="8483" y="3355"/>
                    <a:pt x="8480" y="3348"/>
                  </a:cubicBezTo>
                  <a:cubicBezTo>
                    <a:pt x="8476" y="3337"/>
                    <a:pt x="8480" y="3337"/>
                    <a:pt x="8476" y="3334"/>
                  </a:cubicBezTo>
                  <a:cubicBezTo>
                    <a:pt x="8476" y="3330"/>
                    <a:pt x="8473" y="3316"/>
                    <a:pt x="8473" y="3309"/>
                  </a:cubicBezTo>
                  <a:lnTo>
                    <a:pt x="8469" y="3295"/>
                  </a:lnTo>
                  <a:cubicBezTo>
                    <a:pt x="8469" y="3285"/>
                    <a:pt x="8466" y="3278"/>
                    <a:pt x="8462" y="3267"/>
                  </a:cubicBezTo>
                  <a:lnTo>
                    <a:pt x="8459" y="3253"/>
                  </a:lnTo>
                  <a:cubicBezTo>
                    <a:pt x="8455" y="3243"/>
                    <a:pt x="8452" y="3232"/>
                    <a:pt x="8448" y="3225"/>
                  </a:cubicBezTo>
                  <a:lnTo>
                    <a:pt x="8445" y="3211"/>
                  </a:lnTo>
                  <a:cubicBezTo>
                    <a:pt x="8441" y="3201"/>
                    <a:pt x="8438" y="3190"/>
                    <a:pt x="8434" y="3180"/>
                  </a:cubicBezTo>
                  <a:lnTo>
                    <a:pt x="8427" y="3169"/>
                  </a:lnTo>
                  <a:cubicBezTo>
                    <a:pt x="8424" y="3159"/>
                    <a:pt x="8420" y="3148"/>
                    <a:pt x="8413" y="3138"/>
                  </a:cubicBezTo>
                  <a:cubicBezTo>
                    <a:pt x="8410" y="3127"/>
                    <a:pt x="8410" y="3127"/>
                    <a:pt x="8406" y="3120"/>
                  </a:cubicBezTo>
                  <a:cubicBezTo>
                    <a:pt x="8403" y="3117"/>
                    <a:pt x="8396" y="3103"/>
                    <a:pt x="8392" y="3096"/>
                  </a:cubicBezTo>
                  <a:cubicBezTo>
                    <a:pt x="8385" y="3085"/>
                    <a:pt x="8385" y="3082"/>
                    <a:pt x="8382" y="3078"/>
                  </a:cubicBezTo>
                  <a:cubicBezTo>
                    <a:pt x="8375" y="3071"/>
                    <a:pt x="8371" y="3064"/>
                    <a:pt x="8364" y="3054"/>
                  </a:cubicBezTo>
                  <a:cubicBezTo>
                    <a:pt x="8361" y="3047"/>
                    <a:pt x="8354" y="3043"/>
                    <a:pt x="8350" y="3036"/>
                  </a:cubicBezTo>
                  <a:cubicBezTo>
                    <a:pt x="8343" y="3033"/>
                    <a:pt x="8340" y="3026"/>
                    <a:pt x="8333" y="3019"/>
                  </a:cubicBezTo>
                  <a:cubicBezTo>
                    <a:pt x="8329" y="3012"/>
                    <a:pt x="8322" y="3005"/>
                    <a:pt x="8315" y="3001"/>
                  </a:cubicBezTo>
                  <a:cubicBezTo>
                    <a:pt x="8308" y="2994"/>
                    <a:pt x="8305" y="2991"/>
                    <a:pt x="8298" y="2987"/>
                  </a:cubicBezTo>
                  <a:cubicBezTo>
                    <a:pt x="8284" y="2977"/>
                    <a:pt x="8270" y="2966"/>
                    <a:pt x="8256" y="2959"/>
                  </a:cubicBezTo>
                  <a:cubicBezTo>
                    <a:pt x="8004" y="2812"/>
                    <a:pt x="7671" y="2774"/>
                    <a:pt x="7668" y="2774"/>
                  </a:cubicBezTo>
                  <a:lnTo>
                    <a:pt x="7664" y="2774"/>
                  </a:lnTo>
                  <a:lnTo>
                    <a:pt x="7633" y="2770"/>
                  </a:lnTo>
                  <a:lnTo>
                    <a:pt x="7619" y="2742"/>
                  </a:lnTo>
                  <a:cubicBezTo>
                    <a:pt x="7619" y="2738"/>
                    <a:pt x="7426" y="2399"/>
                    <a:pt x="7282" y="2255"/>
                  </a:cubicBezTo>
                  <a:lnTo>
                    <a:pt x="7272" y="2245"/>
                  </a:lnTo>
                  <a:lnTo>
                    <a:pt x="7261" y="2238"/>
                  </a:lnTo>
                  <a:lnTo>
                    <a:pt x="7251" y="2231"/>
                  </a:lnTo>
                  <a:lnTo>
                    <a:pt x="7233" y="2217"/>
                  </a:lnTo>
                  <a:cubicBezTo>
                    <a:pt x="6915" y="1982"/>
                    <a:pt x="5294" y="901"/>
                    <a:pt x="3936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3818;p73">
              <a:extLst>
                <a:ext uri="{FF2B5EF4-FFF2-40B4-BE49-F238E27FC236}">
                  <a16:creationId xmlns:a16="http://schemas.microsoft.com/office/drawing/2014/main" id="{E2F182B1-E44A-4309-B039-794C93FD8D87}"/>
                </a:ext>
              </a:extLst>
            </p:cNvPr>
            <p:cNvSpPr/>
            <p:nvPr/>
          </p:nvSpPr>
          <p:spPr>
            <a:xfrm>
              <a:off x="2072674" y="1899590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1" y="14"/>
                  </a:moveTo>
                  <a:lnTo>
                    <a:pt x="1" y="0"/>
                  </a:lnTo>
                  <a:cubicBezTo>
                    <a:pt x="1" y="4"/>
                    <a:pt x="1" y="11"/>
                    <a:pt x="1" y="14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3819;p73">
              <a:extLst>
                <a:ext uri="{FF2B5EF4-FFF2-40B4-BE49-F238E27FC236}">
                  <a16:creationId xmlns:a16="http://schemas.microsoft.com/office/drawing/2014/main" id="{7A1BB747-CC0A-4839-8C72-7D7DCFF35084}"/>
                </a:ext>
              </a:extLst>
            </p:cNvPr>
            <p:cNvSpPr/>
            <p:nvPr/>
          </p:nvSpPr>
          <p:spPr>
            <a:xfrm>
              <a:off x="2072729" y="1900635"/>
              <a:ext cx="14" cy="1154"/>
            </a:xfrm>
            <a:custGeom>
              <a:avLst/>
              <a:gdLst/>
              <a:ahLst/>
              <a:cxnLst/>
              <a:rect l="l" t="t" r="r" b="b"/>
              <a:pathLst>
                <a:path w="1" h="85" extrusionOk="0">
                  <a:moveTo>
                    <a:pt x="0" y="0"/>
                  </a:moveTo>
                  <a:lnTo>
                    <a:pt x="0" y="84"/>
                  </a:lnTo>
                  <a:lnTo>
                    <a:pt x="0" y="8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3820;p73">
              <a:extLst>
                <a:ext uri="{FF2B5EF4-FFF2-40B4-BE49-F238E27FC236}">
                  <a16:creationId xmlns:a16="http://schemas.microsoft.com/office/drawing/2014/main" id="{F3D935F5-069F-4204-B8B3-B3A2E4E8B2CF}"/>
                </a:ext>
              </a:extLst>
            </p:cNvPr>
            <p:cNvSpPr/>
            <p:nvPr/>
          </p:nvSpPr>
          <p:spPr>
            <a:xfrm>
              <a:off x="2055607" y="1883514"/>
              <a:ext cx="299" cy="204"/>
            </a:xfrm>
            <a:custGeom>
              <a:avLst/>
              <a:gdLst/>
              <a:ahLst/>
              <a:cxnLst/>
              <a:rect l="l" t="t" r="r" b="b"/>
              <a:pathLst>
                <a:path w="22" h="15" extrusionOk="0">
                  <a:moveTo>
                    <a:pt x="22" y="15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3821;p73">
              <a:extLst>
                <a:ext uri="{FF2B5EF4-FFF2-40B4-BE49-F238E27FC236}">
                  <a16:creationId xmlns:a16="http://schemas.microsoft.com/office/drawing/2014/main" id="{30A34B94-F59C-4C2F-BE21-AA0E656579D3}"/>
                </a:ext>
              </a:extLst>
            </p:cNvPr>
            <p:cNvSpPr/>
            <p:nvPr/>
          </p:nvSpPr>
          <p:spPr>
            <a:xfrm>
              <a:off x="2070298" y="1894172"/>
              <a:ext cx="299" cy="244"/>
            </a:xfrm>
            <a:custGeom>
              <a:avLst/>
              <a:gdLst/>
              <a:ahLst/>
              <a:cxnLst/>
              <a:rect l="l" t="t" r="r" b="b"/>
              <a:pathLst>
                <a:path w="22" h="18" extrusionOk="0">
                  <a:moveTo>
                    <a:pt x="1" y="0"/>
                  </a:moveTo>
                  <a:cubicBezTo>
                    <a:pt x="8" y="7"/>
                    <a:pt x="15" y="11"/>
                    <a:pt x="22" y="18"/>
                  </a:cubicBezTo>
                  <a:cubicBezTo>
                    <a:pt x="15" y="11"/>
                    <a:pt x="8" y="7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3822;p73">
              <a:extLst>
                <a:ext uri="{FF2B5EF4-FFF2-40B4-BE49-F238E27FC236}">
                  <a16:creationId xmlns:a16="http://schemas.microsoft.com/office/drawing/2014/main" id="{C48F3659-5950-4BE7-B011-0E49E2785EE3}"/>
                </a:ext>
              </a:extLst>
            </p:cNvPr>
            <p:cNvSpPr/>
            <p:nvPr/>
          </p:nvSpPr>
          <p:spPr>
            <a:xfrm>
              <a:off x="2072104" y="1897023"/>
              <a:ext cx="68" cy="204"/>
            </a:xfrm>
            <a:custGeom>
              <a:avLst/>
              <a:gdLst/>
              <a:ahLst/>
              <a:cxnLst/>
              <a:rect l="l" t="t" r="r" b="b"/>
              <a:pathLst>
                <a:path w="5" h="15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1"/>
                    <a:pt x="1" y="2"/>
                    <a:pt x="2" y="4"/>
                  </a:cubicBezTo>
                  <a:lnTo>
                    <a:pt x="2" y="4"/>
                  </a:lnTo>
                  <a:lnTo>
                    <a:pt x="1" y="0"/>
                  </a:lnTo>
                  <a:close/>
                  <a:moveTo>
                    <a:pt x="2" y="4"/>
                  </a:moveTo>
                  <a:lnTo>
                    <a:pt x="4" y="14"/>
                  </a:lnTo>
                  <a:cubicBezTo>
                    <a:pt x="4" y="9"/>
                    <a:pt x="3" y="6"/>
                    <a:pt x="2" y="4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3823;p73">
              <a:extLst>
                <a:ext uri="{FF2B5EF4-FFF2-40B4-BE49-F238E27FC236}">
                  <a16:creationId xmlns:a16="http://schemas.microsoft.com/office/drawing/2014/main" id="{4CCFFE62-92C9-46C0-A328-349CCCAE5C52}"/>
                </a:ext>
              </a:extLst>
            </p:cNvPr>
            <p:cNvSpPr/>
            <p:nvPr/>
          </p:nvSpPr>
          <p:spPr>
            <a:xfrm>
              <a:off x="2056042" y="1883799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7" y="8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3824;p73">
              <a:extLst>
                <a:ext uri="{FF2B5EF4-FFF2-40B4-BE49-F238E27FC236}">
                  <a16:creationId xmlns:a16="http://schemas.microsoft.com/office/drawing/2014/main" id="{4AC11611-B58F-4100-A36C-A4C906069653}"/>
                </a:ext>
              </a:extLst>
            </p:cNvPr>
            <p:cNvSpPr/>
            <p:nvPr/>
          </p:nvSpPr>
          <p:spPr>
            <a:xfrm>
              <a:off x="2072443" y="1898164"/>
              <a:ext cx="54" cy="204"/>
            </a:xfrm>
            <a:custGeom>
              <a:avLst/>
              <a:gdLst/>
              <a:ahLst/>
              <a:cxnLst/>
              <a:rect l="l" t="t" r="r" b="b"/>
              <a:pathLst>
                <a:path w="4" h="15" extrusionOk="0">
                  <a:moveTo>
                    <a:pt x="4" y="14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3825;p73">
              <a:extLst>
                <a:ext uri="{FF2B5EF4-FFF2-40B4-BE49-F238E27FC236}">
                  <a16:creationId xmlns:a16="http://schemas.microsoft.com/office/drawing/2014/main" id="{6E43D699-637A-40AE-8CDD-08F8E8756DF0}"/>
                </a:ext>
              </a:extLst>
            </p:cNvPr>
            <p:cNvSpPr/>
            <p:nvPr/>
          </p:nvSpPr>
          <p:spPr>
            <a:xfrm>
              <a:off x="2072633" y="1899155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0" y="15"/>
                  </a:moveTo>
                  <a:lnTo>
                    <a:pt x="0" y="1"/>
                  </a:lnTo>
                  <a:cubicBezTo>
                    <a:pt x="0" y="4"/>
                    <a:pt x="0" y="11"/>
                    <a:pt x="0" y="15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3826;p73">
              <a:extLst>
                <a:ext uri="{FF2B5EF4-FFF2-40B4-BE49-F238E27FC236}">
                  <a16:creationId xmlns:a16="http://schemas.microsoft.com/office/drawing/2014/main" id="{9388D4D8-EE7C-4361-B1C9-59162244AA45}"/>
                </a:ext>
              </a:extLst>
            </p:cNvPr>
            <p:cNvSpPr/>
            <p:nvPr/>
          </p:nvSpPr>
          <p:spPr>
            <a:xfrm>
              <a:off x="2071588" y="1895829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0" y="1"/>
                  </a:moveTo>
                  <a:lnTo>
                    <a:pt x="0" y="1"/>
                  </a:lnTo>
                  <a:cubicBezTo>
                    <a:pt x="0" y="3"/>
                    <a:pt x="2" y="6"/>
                    <a:pt x="4" y="9"/>
                  </a:cubicBezTo>
                  <a:lnTo>
                    <a:pt x="4" y="9"/>
                  </a:lnTo>
                  <a:cubicBezTo>
                    <a:pt x="3" y="6"/>
                    <a:pt x="2" y="3"/>
                    <a:pt x="0" y="1"/>
                  </a:cubicBezTo>
                  <a:close/>
                  <a:moveTo>
                    <a:pt x="4" y="9"/>
                  </a:moveTo>
                  <a:cubicBezTo>
                    <a:pt x="5" y="11"/>
                    <a:pt x="6" y="13"/>
                    <a:pt x="7" y="15"/>
                  </a:cubicBezTo>
                  <a:cubicBezTo>
                    <a:pt x="6" y="13"/>
                    <a:pt x="5" y="11"/>
                    <a:pt x="4" y="9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3827;p73">
              <a:extLst>
                <a:ext uri="{FF2B5EF4-FFF2-40B4-BE49-F238E27FC236}">
                  <a16:creationId xmlns:a16="http://schemas.microsoft.com/office/drawing/2014/main" id="{D06607E4-C19A-4F0D-9158-33DBCBFB72C1}"/>
                </a:ext>
              </a:extLst>
            </p:cNvPr>
            <p:cNvSpPr/>
            <p:nvPr/>
          </p:nvSpPr>
          <p:spPr>
            <a:xfrm>
              <a:off x="2071208" y="1895218"/>
              <a:ext cx="204" cy="244"/>
            </a:xfrm>
            <a:custGeom>
              <a:avLst/>
              <a:gdLst/>
              <a:ahLst/>
              <a:cxnLst/>
              <a:rect l="l" t="t" r="r" b="b"/>
              <a:pathLst>
                <a:path w="15" h="18" extrusionOk="0">
                  <a:moveTo>
                    <a:pt x="14" y="18"/>
                  </a:moveTo>
                  <a:cubicBezTo>
                    <a:pt x="11" y="11"/>
                    <a:pt x="4" y="7"/>
                    <a:pt x="0" y="0"/>
                  </a:cubicBezTo>
                  <a:cubicBezTo>
                    <a:pt x="4" y="7"/>
                    <a:pt x="11" y="11"/>
                    <a:pt x="14" y="18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3828;p73">
              <a:extLst>
                <a:ext uri="{FF2B5EF4-FFF2-40B4-BE49-F238E27FC236}">
                  <a16:creationId xmlns:a16="http://schemas.microsoft.com/office/drawing/2014/main" id="{9FD3D5C1-C829-4FC0-9D50-F01687AD9408}"/>
                </a:ext>
              </a:extLst>
            </p:cNvPr>
            <p:cNvSpPr/>
            <p:nvPr/>
          </p:nvSpPr>
          <p:spPr>
            <a:xfrm>
              <a:off x="2072253" y="1897594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7" y="14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3829;p73">
              <a:extLst>
                <a:ext uri="{FF2B5EF4-FFF2-40B4-BE49-F238E27FC236}">
                  <a16:creationId xmlns:a16="http://schemas.microsoft.com/office/drawing/2014/main" id="{BB474FFE-EFE7-4254-A757-66E547A312A9}"/>
                </a:ext>
              </a:extLst>
            </p:cNvPr>
            <p:cNvSpPr/>
            <p:nvPr/>
          </p:nvSpPr>
          <p:spPr>
            <a:xfrm>
              <a:off x="2060848" y="1890642"/>
              <a:ext cx="679" cy="448"/>
            </a:xfrm>
            <a:custGeom>
              <a:avLst/>
              <a:gdLst/>
              <a:ahLst/>
              <a:cxnLst/>
              <a:rect l="l" t="t" r="r" b="b"/>
              <a:pathLst>
                <a:path w="50" h="33" extrusionOk="0">
                  <a:moveTo>
                    <a:pt x="0" y="1"/>
                  </a:moveTo>
                  <a:lnTo>
                    <a:pt x="18" y="29"/>
                  </a:lnTo>
                  <a:lnTo>
                    <a:pt x="49" y="33"/>
                  </a:lnTo>
                  <a:lnTo>
                    <a:pt x="18" y="29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3830;p73">
              <a:extLst>
                <a:ext uri="{FF2B5EF4-FFF2-40B4-BE49-F238E27FC236}">
                  <a16:creationId xmlns:a16="http://schemas.microsoft.com/office/drawing/2014/main" id="{B1B021AC-2014-4D4C-B804-642F14534F29}"/>
                </a:ext>
              </a:extLst>
            </p:cNvPr>
            <p:cNvSpPr/>
            <p:nvPr/>
          </p:nvSpPr>
          <p:spPr>
            <a:xfrm>
              <a:off x="2072729" y="1899915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0" y="15"/>
                  </a:moveTo>
                  <a:lnTo>
                    <a:pt x="0" y="1"/>
                  </a:lnTo>
                  <a:cubicBezTo>
                    <a:pt x="0" y="8"/>
                    <a:pt x="0" y="11"/>
                    <a:pt x="0" y="15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3831;p73">
              <a:extLst>
                <a:ext uri="{FF2B5EF4-FFF2-40B4-BE49-F238E27FC236}">
                  <a16:creationId xmlns:a16="http://schemas.microsoft.com/office/drawing/2014/main" id="{0D347506-8298-43B7-B66A-72976AB18BA4}"/>
                </a:ext>
              </a:extLst>
            </p:cNvPr>
            <p:cNvSpPr/>
            <p:nvPr/>
          </p:nvSpPr>
          <p:spPr>
            <a:xfrm>
              <a:off x="2073815" y="1900445"/>
              <a:ext cx="5010" cy="1100"/>
            </a:xfrm>
            <a:custGeom>
              <a:avLst/>
              <a:gdLst/>
              <a:ahLst/>
              <a:cxnLst/>
              <a:rect l="l" t="t" r="r" b="b"/>
              <a:pathLst>
                <a:path w="369" h="81" extrusionOk="0">
                  <a:moveTo>
                    <a:pt x="368" y="0"/>
                  </a:moveTo>
                  <a:cubicBezTo>
                    <a:pt x="193" y="35"/>
                    <a:pt x="4" y="81"/>
                    <a:pt x="1" y="81"/>
                  </a:cubicBezTo>
                  <a:cubicBezTo>
                    <a:pt x="4" y="81"/>
                    <a:pt x="193" y="39"/>
                    <a:pt x="368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3832;p73">
              <a:extLst>
                <a:ext uri="{FF2B5EF4-FFF2-40B4-BE49-F238E27FC236}">
                  <a16:creationId xmlns:a16="http://schemas.microsoft.com/office/drawing/2014/main" id="{58B5EF46-1A3B-469B-AB7E-C6A0D0F163CE}"/>
                </a:ext>
              </a:extLst>
            </p:cNvPr>
            <p:cNvSpPr/>
            <p:nvPr/>
          </p:nvSpPr>
          <p:spPr>
            <a:xfrm>
              <a:off x="2010883" y="1853426"/>
              <a:ext cx="44738" cy="30101"/>
            </a:xfrm>
            <a:custGeom>
              <a:avLst/>
              <a:gdLst/>
              <a:ahLst/>
              <a:cxnLst/>
              <a:rect l="l" t="t" r="r" b="b"/>
              <a:pathLst>
                <a:path w="3295" h="2217" extrusionOk="0">
                  <a:moveTo>
                    <a:pt x="1" y="1"/>
                  </a:moveTo>
                  <a:cubicBezTo>
                    <a:pt x="754" y="501"/>
                    <a:pt x="1590" y="1057"/>
                    <a:pt x="2239" y="1493"/>
                  </a:cubicBezTo>
                  <a:lnTo>
                    <a:pt x="2239" y="1493"/>
                  </a:lnTo>
                  <a:cubicBezTo>
                    <a:pt x="1613" y="1072"/>
                    <a:pt x="800" y="530"/>
                    <a:pt x="1" y="1"/>
                  </a:cubicBezTo>
                  <a:close/>
                  <a:moveTo>
                    <a:pt x="2239" y="1493"/>
                  </a:moveTo>
                  <a:lnTo>
                    <a:pt x="2239" y="1493"/>
                  </a:lnTo>
                  <a:cubicBezTo>
                    <a:pt x="2764" y="1847"/>
                    <a:pt x="3156" y="2115"/>
                    <a:pt x="3295" y="2217"/>
                  </a:cubicBezTo>
                  <a:cubicBezTo>
                    <a:pt x="3155" y="2113"/>
                    <a:pt x="2757" y="1841"/>
                    <a:pt x="2239" y="1493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3833;p73">
              <a:extLst>
                <a:ext uri="{FF2B5EF4-FFF2-40B4-BE49-F238E27FC236}">
                  <a16:creationId xmlns:a16="http://schemas.microsoft.com/office/drawing/2014/main" id="{403BDF32-AA19-4276-B52A-AD22F5D8BE56}"/>
                </a:ext>
              </a:extLst>
            </p:cNvPr>
            <p:cNvSpPr/>
            <p:nvPr/>
          </p:nvSpPr>
          <p:spPr>
            <a:xfrm>
              <a:off x="2069538" y="1893602"/>
              <a:ext cx="584" cy="394"/>
            </a:xfrm>
            <a:custGeom>
              <a:avLst/>
              <a:gdLst/>
              <a:ahLst/>
              <a:cxnLst/>
              <a:rect l="l" t="t" r="r" b="b"/>
              <a:pathLst>
                <a:path w="43" h="29" extrusionOk="0">
                  <a:moveTo>
                    <a:pt x="43" y="28"/>
                  </a:moveTo>
                  <a:cubicBezTo>
                    <a:pt x="29" y="18"/>
                    <a:pt x="15" y="7"/>
                    <a:pt x="1" y="0"/>
                  </a:cubicBezTo>
                  <a:cubicBezTo>
                    <a:pt x="15" y="7"/>
                    <a:pt x="29" y="18"/>
                    <a:pt x="43" y="28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3834;p73">
              <a:extLst>
                <a:ext uri="{FF2B5EF4-FFF2-40B4-BE49-F238E27FC236}">
                  <a16:creationId xmlns:a16="http://schemas.microsoft.com/office/drawing/2014/main" id="{4E125588-DCC0-4A34-BEC9-369ECAB8451C}"/>
                </a:ext>
              </a:extLst>
            </p:cNvPr>
            <p:cNvSpPr/>
            <p:nvPr/>
          </p:nvSpPr>
          <p:spPr>
            <a:xfrm>
              <a:off x="2070828" y="1894647"/>
              <a:ext cx="204" cy="299"/>
            </a:xfrm>
            <a:custGeom>
              <a:avLst/>
              <a:gdLst/>
              <a:ahLst/>
              <a:cxnLst/>
              <a:rect l="l" t="t" r="r" b="b"/>
              <a:pathLst>
                <a:path w="15" h="22" extrusionOk="0">
                  <a:moveTo>
                    <a:pt x="0" y="0"/>
                  </a:moveTo>
                  <a:cubicBezTo>
                    <a:pt x="4" y="11"/>
                    <a:pt x="7" y="14"/>
                    <a:pt x="14" y="21"/>
                  </a:cubicBezTo>
                  <a:cubicBezTo>
                    <a:pt x="7" y="14"/>
                    <a:pt x="4" y="7"/>
                    <a:pt x="0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3835;p73">
              <a:extLst>
                <a:ext uri="{FF2B5EF4-FFF2-40B4-BE49-F238E27FC236}">
                  <a16:creationId xmlns:a16="http://schemas.microsoft.com/office/drawing/2014/main" id="{2E8340D8-5DB6-4DA1-8C8D-7D919C5538CA}"/>
                </a:ext>
              </a:extLst>
            </p:cNvPr>
            <p:cNvSpPr/>
            <p:nvPr/>
          </p:nvSpPr>
          <p:spPr>
            <a:xfrm>
              <a:off x="2072729" y="1900255"/>
              <a:ext cx="14" cy="149"/>
            </a:xfrm>
            <a:custGeom>
              <a:avLst/>
              <a:gdLst/>
              <a:ahLst/>
              <a:cxnLst/>
              <a:rect l="l" t="t" r="r" b="b"/>
              <a:pathLst>
                <a:path w="1" h="11" extrusionOk="0">
                  <a:moveTo>
                    <a:pt x="0" y="11"/>
                  </a:moveTo>
                  <a:lnTo>
                    <a:pt x="0" y="0"/>
                  </a:lnTo>
                  <a:cubicBezTo>
                    <a:pt x="0" y="4"/>
                    <a:pt x="0" y="7"/>
                    <a:pt x="0" y="1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3836;p73">
              <a:extLst>
                <a:ext uri="{FF2B5EF4-FFF2-40B4-BE49-F238E27FC236}">
                  <a16:creationId xmlns:a16="http://schemas.microsoft.com/office/drawing/2014/main" id="{62E18946-F6FF-48A5-9168-F77A56F7878E}"/>
                </a:ext>
              </a:extLst>
            </p:cNvPr>
            <p:cNvSpPr/>
            <p:nvPr/>
          </p:nvSpPr>
          <p:spPr>
            <a:xfrm>
              <a:off x="2072729" y="1900486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0" y="8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3837;p73">
              <a:extLst>
                <a:ext uri="{FF2B5EF4-FFF2-40B4-BE49-F238E27FC236}">
                  <a16:creationId xmlns:a16="http://schemas.microsoft.com/office/drawing/2014/main" id="{0CB1FB99-19A9-4D47-94F6-B4301263EAA6}"/>
                </a:ext>
              </a:extLst>
            </p:cNvPr>
            <p:cNvSpPr/>
            <p:nvPr/>
          </p:nvSpPr>
          <p:spPr>
            <a:xfrm>
              <a:off x="2079042" y="1900391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1" y="1"/>
                  </a:moveTo>
                  <a:lnTo>
                    <a:pt x="4" y="1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3838;p73">
              <a:extLst>
                <a:ext uri="{FF2B5EF4-FFF2-40B4-BE49-F238E27FC236}">
                  <a16:creationId xmlns:a16="http://schemas.microsoft.com/office/drawing/2014/main" id="{9BD953C7-B78E-4865-B41A-B0C922BB7C36}"/>
                </a:ext>
              </a:extLst>
            </p:cNvPr>
            <p:cNvSpPr/>
            <p:nvPr/>
          </p:nvSpPr>
          <p:spPr>
            <a:xfrm>
              <a:off x="2072538" y="1898680"/>
              <a:ext cx="54" cy="204"/>
            </a:xfrm>
            <a:custGeom>
              <a:avLst/>
              <a:gdLst/>
              <a:ahLst/>
              <a:cxnLst/>
              <a:rect l="l" t="t" r="r" b="b"/>
              <a:pathLst>
                <a:path w="4" h="15" extrusionOk="0">
                  <a:moveTo>
                    <a:pt x="0" y="1"/>
                  </a:moveTo>
                  <a:cubicBezTo>
                    <a:pt x="0" y="4"/>
                    <a:pt x="0" y="11"/>
                    <a:pt x="4" y="15"/>
                  </a:cubicBezTo>
                  <a:cubicBezTo>
                    <a:pt x="4" y="11"/>
                    <a:pt x="4" y="4"/>
                    <a:pt x="0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3839;p73">
              <a:extLst>
                <a:ext uri="{FF2B5EF4-FFF2-40B4-BE49-F238E27FC236}">
                  <a16:creationId xmlns:a16="http://schemas.microsoft.com/office/drawing/2014/main" id="{75ABD52B-5ED1-424F-97F9-FEC0BC047ADC}"/>
                </a:ext>
              </a:extLst>
            </p:cNvPr>
            <p:cNvSpPr/>
            <p:nvPr/>
          </p:nvSpPr>
          <p:spPr>
            <a:xfrm>
              <a:off x="2071873" y="1896453"/>
              <a:ext cx="109" cy="149"/>
            </a:xfrm>
            <a:custGeom>
              <a:avLst/>
              <a:gdLst/>
              <a:ahLst/>
              <a:cxnLst/>
              <a:rect l="l" t="t" r="r" b="b"/>
              <a:pathLst>
                <a:path w="8" h="11" extrusionOk="0">
                  <a:moveTo>
                    <a:pt x="7" y="11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3840;p73">
              <a:extLst>
                <a:ext uri="{FF2B5EF4-FFF2-40B4-BE49-F238E27FC236}">
                  <a16:creationId xmlns:a16="http://schemas.microsoft.com/office/drawing/2014/main" id="{95A78A37-600A-44F3-B0CF-9F47314694C0}"/>
                </a:ext>
              </a:extLst>
            </p:cNvPr>
            <p:cNvSpPr/>
            <p:nvPr/>
          </p:nvSpPr>
          <p:spPr>
            <a:xfrm>
              <a:off x="1964013" y="1946120"/>
              <a:ext cx="109" cy="1534"/>
            </a:xfrm>
            <a:custGeom>
              <a:avLst/>
              <a:gdLst/>
              <a:ahLst/>
              <a:cxnLst/>
              <a:rect l="l" t="t" r="r" b="b"/>
              <a:pathLst>
                <a:path w="8" h="113" extrusionOk="0">
                  <a:moveTo>
                    <a:pt x="1" y="0"/>
                  </a:moveTo>
                  <a:cubicBezTo>
                    <a:pt x="4" y="35"/>
                    <a:pt x="8" y="74"/>
                    <a:pt x="8" y="113"/>
                  </a:cubicBezTo>
                  <a:cubicBezTo>
                    <a:pt x="8" y="70"/>
                    <a:pt x="4" y="28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3841;p73">
              <a:extLst>
                <a:ext uri="{FF2B5EF4-FFF2-40B4-BE49-F238E27FC236}">
                  <a16:creationId xmlns:a16="http://schemas.microsoft.com/office/drawing/2014/main" id="{64C8A752-DA5F-47BE-80FF-414B655C4387}"/>
                </a:ext>
              </a:extLst>
            </p:cNvPr>
            <p:cNvSpPr/>
            <p:nvPr/>
          </p:nvSpPr>
          <p:spPr>
            <a:xfrm>
              <a:off x="1964013" y="1950872"/>
              <a:ext cx="14" cy="543"/>
            </a:xfrm>
            <a:custGeom>
              <a:avLst/>
              <a:gdLst/>
              <a:ahLst/>
              <a:cxnLst/>
              <a:rect l="l" t="t" r="r" b="b"/>
              <a:pathLst>
                <a:path w="1" h="40" extrusionOk="0">
                  <a:moveTo>
                    <a:pt x="1" y="39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3842;p73">
              <a:extLst>
                <a:ext uri="{FF2B5EF4-FFF2-40B4-BE49-F238E27FC236}">
                  <a16:creationId xmlns:a16="http://schemas.microsoft.com/office/drawing/2014/main" id="{48CEA5BD-26E0-49D7-8C90-6D5D3636AEEC}"/>
                </a:ext>
              </a:extLst>
            </p:cNvPr>
            <p:cNvSpPr/>
            <p:nvPr/>
          </p:nvSpPr>
          <p:spPr>
            <a:xfrm>
              <a:off x="1957361" y="1933683"/>
              <a:ext cx="1629" cy="2702"/>
            </a:xfrm>
            <a:custGeom>
              <a:avLst/>
              <a:gdLst/>
              <a:ahLst/>
              <a:cxnLst/>
              <a:rect l="l" t="t" r="r" b="b"/>
              <a:pathLst>
                <a:path w="120" h="199" extrusionOk="0">
                  <a:moveTo>
                    <a:pt x="1" y="0"/>
                  </a:moveTo>
                  <a:cubicBezTo>
                    <a:pt x="4" y="17"/>
                    <a:pt x="11" y="31"/>
                    <a:pt x="11" y="38"/>
                  </a:cubicBezTo>
                  <a:lnTo>
                    <a:pt x="120" y="199"/>
                  </a:lnTo>
                  <a:lnTo>
                    <a:pt x="15" y="38"/>
                  </a:lnTo>
                  <a:cubicBezTo>
                    <a:pt x="11" y="31"/>
                    <a:pt x="4" y="17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3843;p73">
              <a:extLst>
                <a:ext uri="{FF2B5EF4-FFF2-40B4-BE49-F238E27FC236}">
                  <a16:creationId xmlns:a16="http://schemas.microsoft.com/office/drawing/2014/main" id="{005273A9-1AF8-4F9D-8F8F-422EC28DC600}"/>
                </a:ext>
              </a:extLst>
            </p:cNvPr>
            <p:cNvSpPr/>
            <p:nvPr/>
          </p:nvSpPr>
          <p:spPr>
            <a:xfrm>
              <a:off x="1992866" y="1964748"/>
              <a:ext cx="204" cy="163"/>
            </a:xfrm>
            <a:custGeom>
              <a:avLst/>
              <a:gdLst/>
              <a:ahLst/>
              <a:cxnLst/>
              <a:rect l="l" t="t" r="r" b="b"/>
              <a:pathLst>
                <a:path w="15" h="12" extrusionOk="0">
                  <a:moveTo>
                    <a:pt x="15" y="11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3844;p73">
              <a:extLst>
                <a:ext uri="{FF2B5EF4-FFF2-40B4-BE49-F238E27FC236}">
                  <a16:creationId xmlns:a16="http://schemas.microsoft.com/office/drawing/2014/main" id="{EC7A60C1-E607-464E-B005-0DAD33125EBF}"/>
                </a:ext>
              </a:extLst>
            </p:cNvPr>
            <p:cNvSpPr/>
            <p:nvPr/>
          </p:nvSpPr>
          <p:spPr>
            <a:xfrm>
              <a:off x="1994631" y="1966269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7" y="11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3845;p73">
              <a:extLst>
                <a:ext uri="{FF2B5EF4-FFF2-40B4-BE49-F238E27FC236}">
                  <a16:creationId xmlns:a16="http://schemas.microsoft.com/office/drawing/2014/main" id="{33A037A5-C818-4B26-A387-12E284FFDC1B}"/>
                </a:ext>
              </a:extLst>
            </p:cNvPr>
            <p:cNvSpPr/>
            <p:nvPr/>
          </p:nvSpPr>
          <p:spPr>
            <a:xfrm>
              <a:off x="2004325" y="1964843"/>
              <a:ext cx="448" cy="258"/>
            </a:xfrm>
            <a:custGeom>
              <a:avLst/>
              <a:gdLst/>
              <a:ahLst/>
              <a:cxnLst/>
              <a:rect l="l" t="t" r="r" b="b"/>
              <a:pathLst>
                <a:path w="33" h="19" extrusionOk="0">
                  <a:moveTo>
                    <a:pt x="32" y="1"/>
                  </a:moveTo>
                  <a:cubicBezTo>
                    <a:pt x="22" y="4"/>
                    <a:pt x="11" y="11"/>
                    <a:pt x="1" y="18"/>
                  </a:cubicBezTo>
                  <a:cubicBezTo>
                    <a:pt x="11" y="11"/>
                    <a:pt x="22" y="4"/>
                    <a:pt x="32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3846;p73">
              <a:extLst>
                <a:ext uri="{FF2B5EF4-FFF2-40B4-BE49-F238E27FC236}">
                  <a16:creationId xmlns:a16="http://schemas.microsoft.com/office/drawing/2014/main" id="{EF1FA502-FD7F-4110-A3A1-6E66E31C846D}"/>
                </a:ext>
              </a:extLst>
            </p:cNvPr>
            <p:cNvSpPr/>
            <p:nvPr/>
          </p:nvSpPr>
          <p:spPr>
            <a:xfrm>
              <a:off x="1988589" y="1966133"/>
              <a:ext cx="733" cy="299"/>
            </a:xfrm>
            <a:custGeom>
              <a:avLst/>
              <a:gdLst/>
              <a:ahLst/>
              <a:cxnLst/>
              <a:rect l="l" t="t" r="r" b="b"/>
              <a:pathLst>
                <a:path w="54" h="22" extrusionOk="0">
                  <a:moveTo>
                    <a:pt x="1" y="0"/>
                  </a:moveTo>
                  <a:lnTo>
                    <a:pt x="11" y="11"/>
                  </a:lnTo>
                  <a:cubicBezTo>
                    <a:pt x="22" y="18"/>
                    <a:pt x="36" y="21"/>
                    <a:pt x="50" y="21"/>
                  </a:cubicBezTo>
                  <a:lnTo>
                    <a:pt x="53" y="21"/>
                  </a:lnTo>
                  <a:cubicBezTo>
                    <a:pt x="32" y="21"/>
                    <a:pt x="15" y="14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3847;p73">
              <a:extLst>
                <a:ext uri="{FF2B5EF4-FFF2-40B4-BE49-F238E27FC236}">
                  <a16:creationId xmlns:a16="http://schemas.microsoft.com/office/drawing/2014/main" id="{7A700928-F40E-40B9-B076-0B70EF97BBD9}"/>
                </a:ext>
              </a:extLst>
            </p:cNvPr>
            <p:cNvSpPr/>
            <p:nvPr/>
          </p:nvSpPr>
          <p:spPr>
            <a:xfrm>
              <a:off x="1989634" y="1964558"/>
              <a:ext cx="1494" cy="1534"/>
            </a:xfrm>
            <a:custGeom>
              <a:avLst/>
              <a:gdLst/>
              <a:ahLst/>
              <a:cxnLst/>
              <a:rect l="l" t="t" r="r" b="b"/>
              <a:pathLst>
                <a:path w="110" h="113" extrusionOk="0">
                  <a:moveTo>
                    <a:pt x="8" y="99"/>
                  </a:moveTo>
                  <a:cubicBezTo>
                    <a:pt x="8" y="102"/>
                    <a:pt x="4" y="106"/>
                    <a:pt x="1" y="113"/>
                  </a:cubicBezTo>
                  <a:cubicBezTo>
                    <a:pt x="4" y="106"/>
                    <a:pt x="8" y="102"/>
                    <a:pt x="8" y="99"/>
                  </a:cubicBezTo>
                  <a:cubicBezTo>
                    <a:pt x="25" y="53"/>
                    <a:pt x="64" y="15"/>
                    <a:pt x="109" y="1"/>
                  </a:cubicBezTo>
                  <a:cubicBezTo>
                    <a:pt x="64" y="15"/>
                    <a:pt x="25" y="53"/>
                    <a:pt x="8" y="99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3848;p73">
              <a:extLst>
                <a:ext uri="{FF2B5EF4-FFF2-40B4-BE49-F238E27FC236}">
                  <a16:creationId xmlns:a16="http://schemas.microsoft.com/office/drawing/2014/main" id="{C54C275D-15F5-466B-AD9F-17AEFBFC39B2}"/>
                </a:ext>
              </a:extLst>
            </p:cNvPr>
            <p:cNvSpPr/>
            <p:nvPr/>
          </p:nvSpPr>
          <p:spPr>
            <a:xfrm>
              <a:off x="1992390" y="1964612"/>
              <a:ext cx="204" cy="54"/>
            </a:xfrm>
            <a:custGeom>
              <a:avLst/>
              <a:gdLst/>
              <a:ahLst/>
              <a:cxnLst/>
              <a:rect l="l" t="t" r="r" b="b"/>
              <a:pathLst>
                <a:path w="15" h="4" extrusionOk="0">
                  <a:moveTo>
                    <a:pt x="15" y="4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3849;p73">
              <a:extLst>
                <a:ext uri="{FF2B5EF4-FFF2-40B4-BE49-F238E27FC236}">
                  <a16:creationId xmlns:a16="http://schemas.microsoft.com/office/drawing/2014/main" id="{EFB6FD98-974D-48DE-9005-48A861FB64F1}"/>
                </a:ext>
              </a:extLst>
            </p:cNvPr>
            <p:cNvSpPr/>
            <p:nvPr/>
          </p:nvSpPr>
          <p:spPr>
            <a:xfrm>
              <a:off x="1989539" y="1966133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4" y="0"/>
                  </a:moveTo>
                  <a:lnTo>
                    <a:pt x="1" y="7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3850;p73">
              <a:extLst>
                <a:ext uri="{FF2B5EF4-FFF2-40B4-BE49-F238E27FC236}">
                  <a16:creationId xmlns:a16="http://schemas.microsoft.com/office/drawing/2014/main" id="{76D5A8AD-9F9A-4463-8350-70076C880B19}"/>
                </a:ext>
              </a:extLst>
            </p:cNvPr>
            <p:cNvSpPr/>
            <p:nvPr/>
          </p:nvSpPr>
          <p:spPr>
            <a:xfrm>
              <a:off x="1994196" y="1965848"/>
              <a:ext cx="163" cy="149"/>
            </a:xfrm>
            <a:custGeom>
              <a:avLst/>
              <a:gdLst/>
              <a:ahLst/>
              <a:cxnLst/>
              <a:rect l="l" t="t" r="r" b="b"/>
              <a:pathLst>
                <a:path w="12" h="11" extrusionOk="0">
                  <a:moveTo>
                    <a:pt x="11" y="11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3851;p73">
              <a:extLst>
                <a:ext uri="{FF2B5EF4-FFF2-40B4-BE49-F238E27FC236}">
                  <a16:creationId xmlns:a16="http://schemas.microsoft.com/office/drawing/2014/main" id="{8210C770-A012-4FDB-8FDE-465BF4C0E970}"/>
                </a:ext>
              </a:extLst>
            </p:cNvPr>
            <p:cNvSpPr/>
            <p:nvPr/>
          </p:nvSpPr>
          <p:spPr>
            <a:xfrm>
              <a:off x="1993816" y="1965468"/>
              <a:ext cx="163" cy="149"/>
            </a:xfrm>
            <a:custGeom>
              <a:avLst/>
              <a:gdLst/>
              <a:ahLst/>
              <a:cxnLst/>
              <a:rect l="l" t="t" r="r" b="b"/>
              <a:pathLst>
                <a:path w="12" h="11" extrusionOk="0">
                  <a:moveTo>
                    <a:pt x="1" y="0"/>
                  </a:moveTo>
                  <a:lnTo>
                    <a:pt x="11" y="1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3852;p73">
              <a:extLst>
                <a:ext uri="{FF2B5EF4-FFF2-40B4-BE49-F238E27FC236}">
                  <a16:creationId xmlns:a16="http://schemas.microsoft.com/office/drawing/2014/main" id="{FDC40190-56AE-4B5D-9A51-CA2D1A19A305}"/>
                </a:ext>
              </a:extLst>
            </p:cNvPr>
            <p:cNvSpPr/>
            <p:nvPr/>
          </p:nvSpPr>
          <p:spPr>
            <a:xfrm>
              <a:off x="1991875" y="1964517"/>
              <a:ext cx="244" cy="14"/>
            </a:xfrm>
            <a:custGeom>
              <a:avLst/>
              <a:gdLst/>
              <a:ahLst/>
              <a:cxnLst/>
              <a:rect l="l" t="t" r="r" b="b"/>
              <a:pathLst>
                <a:path w="18" h="1" extrusionOk="0">
                  <a:moveTo>
                    <a:pt x="18" y="0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3853;p73">
              <a:extLst>
                <a:ext uri="{FF2B5EF4-FFF2-40B4-BE49-F238E27FC236}">
                  <a16:creationId xmlns:a16="http://schemas.microsoft.com/office/drawing/2014/main" id="{93A9D025-8D35-47E0-8C6E-B56DE066308B}"/>
                </a:ext>
              </a:extLst>
            </p:cNvPr>
            <p:cNvSpPr/>
            <p:nvPr/>
          </p:nvSpPr>
          <p:spPr>
            <a:xfrm>
              <a:off x="1989349" y="1966364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8" y="1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3854;p73">
              <a:extLst>
                <a:ext uri="{FF2B5EF4-FFF2-40B4-BE49-F238E27FC236}">
                  <a16:creationId xmlns:a16="http://schemas.microsoft.com/office/drawing/2014/main" id="{F6EAE91E-BFC0-4C19-803C-0D46F4DA144D}"/>
                </a:ext>
              </a:extLst>
            </p:cNvPr>
            <p:cNvSpPr/>
            <p:nvPr/>
          </p:nvSpPr>
          <p:spPr>
            <a:xfrm>
              <a:off x="2003035" y="1965087"/>
              <a:ext cx="1303" cy="720"/>
            </a:xfrm>
            <a:custGeom>
              <a:avLst/>
              <a:gdLst/>
              <a:ahLst/>
              <a:cxnLst/>
              <a:rect l="l" t="t" r="r" b="b"/>
              <a:pathLst>
                <a:path w="96" h="53" extrusionOk="0">
                  <a:moveTo>
                    <a:pt x="96" y="0"/>
                  </a:moveTo>
                  <a:cubicBezTo>
                    <a:pt x="68" y="21"/>
                    <a:pt x="36" y="39"/>
                    <a:pt x="1" y="53"/>
                  </a:cubicBezTo>
                  <a:cubicBezTo>
                    <a:pt x="36" y="39"/>
                    <a:pt x="68" y="21"/>
                    <a:pt x="96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3855;p73">
              <a:extLst>
                <a:ext uri="{FF2B5EF4-FFF2-40B4-BE49-F238E27FC236}">
                  <a16:creationId xmlns:a16="http://schemas.microsoft.com/office/drawing/2014/main" id="{025855A0-6726-4631-9F4F-5ECA5655DC2E}"/>
                </a:ext>
              </a:extLst>
            </p:cNvPr>
            <p:cNvSpPr/>
            <p:nvPr/>
          </p:nvSpPr>
          <p:spPr>
            <a:xfrm>
              <a:off x="2004800" y="1964463"/>
              <a:ext cx="1494" cy="353"/>
            </a:xfrm>
            <a:custGeom>
              <a:avLst/>
              <a:gdLst/>
              <a:ahLst/>
              <a:cxnLst/>
              <a:rect l="l" t="t" r="r" b="b"/>
              <a:pathLst>
                <a:path w="110" h="26" extrusionOk="0">
                  <a:moveTo>
                    <a:pt x="109" y="1"/>
                  </a:moveTo>
                  <a:lnTo>
                    <a:pt x="109" y="1"/>
                  </a:lnTo>
                  <a:cubicBezTo>
                    <a:pt x="71" y="1"/>
                    <a:pt x="36" y="8"/>
                    <a:pt x="1" y="25"/>
                  </a:cubicBezTo>
                  <a:cubicBezTo>
                    <a:pt x="36" y="8"/>
                    <a:pt x="71" y="1"/>
                    <a:pt x="109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3856;p73">
              <a:extLst>
                <a:ext uri="{FF2B5EF4-FFF2-40B4-BE49-F238E27FC236}">
                  <a16:creationId xmlns:a16="http://schemas.microsoft.com/office/drawing/2014/main" id="{2F37988B-F08C-4FDF-B3F5-D1F6055D7ABC}"/>
                </a:ext>
              </a:extLst>
            </p:cNvPr>
            <p:cNvSpPr/>
            <p:nvPr/>
          </p:nvSpPr>
          <p:spPr>
            <a:xfrm>
              <a:off x="1993341" y="1965087"/>
              <a:ext cx="204" cy="149"/>
            </a:xfrm>
            <a:custGeom>
              <a:avLst/>
              <a:gdLst/>
              <a:ahLst/>
              <a:cxnLst/>
              <a:rect l="l" t="t" r="r" b="b"/>
              <a:pathLst>
                <a:path w="15" h="11" extrusionOk="0">
                  <a:moveTo>
                    <a:pt x="15" y="11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3857;p73">
              <a:extLst>
                <a:ext uri="{FF2B5EF4-FFF2-40B4-BE49-F238E27FC236}">
                  <a16:creationId xmlns:a16="http://schemas.microsoft.com/office/drawing/2014/main" id="{AC3DB0F7-59F9-4018-9855-38DCBB8D4E9B}"/>
                </a:ext>
              </a:extLst>
            </p:cNvPr>
            <p:cNvSpPr/>
            <p:nvPr/>
          </p:nvSpPr>
          <p:spPr>
            <a:xfrm>
              <a:off x="1964068" y="1949446"/>
              <a:ext cx="54" cy="1208"/>
            </a:xfrm>
            <a:custGeom>
              <a:avLst/>
              <a:gdLst/>
              <a:ahLst/>
              <a:cxnLst/>
              <a:rect l="l" t="t" r="r" b="b"/>
              <a:pathLst>
                <a:path w="4" h="89" extrusionOk="0">
                  <a:moveTo>
                    <a:pt x="4" y="1"/>
                  </a:moveTo>
                  <a:lnTo>
                    <a:pt x="0" y="88"/>
                  </a:lnTo>
                  <a:cubicBezTo>
                    <a:pt x="4" y="60"/>
                    <a:pt x="4" y="32"/>
                    <a:pt x="4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3858;p73">
              <a:extLst>
                <a:ext uri="{FF2B5EF4-FFF2-40B4-BE49-F238E27FC236}">
                  <a16:creationId xmlns:a16="http://schemas.microsoft.com/office/drawing/2014/main" id="{0C7D0AB8-1F05-4773-AF62-8EB835827248}"/>
                </a:ext>
              </a:extLst>
            </p:cNvPr>
            <p:cNvSpPr/>
            <p:nvPr/>
          </p:nvSpPr>
          <p:spPr>
            <a:xfrm>
              <a:off x="1987788" y="1965318"/>
              <a:ext cx="815" cy="828"/>
            </a:xfrm>
            <a:custGeom>
              <a:avLst/>
              <a:gdLst/>
              <a:ahLst/>
              <a:cxnLst/>
              <a:rect l="l" t="t" r="r" b="b"/>
              <a:pathLst>
                <a:path w="60" h="61" extrusionOk="0">
                  <a:moveTo>
                    <a:pt x="0" y="1"/>
                  </a:moveTo>
                  <a:lnTo>
                    <a:pt x="0" y="1"/>
                  </a:lnTo>
                  <a:cubicBezTo>
                    <a:pt x="14" y="18"/>
                    <a:pt x="28" y="36"/>
                    <a:pt x="46" y="50"/>
                  </a:cubicBezTo>
                  <a:lnTo>
                    <a:pt x="52" y="55"/>
                  </a:lnTo>
                  <a:lnTo>
                    <a:pt x="52" y="55"/>
                  </a:lnTo>
                  <a:cubicBezTo>
                    <a:pt x="32" y="38"/>
                    <a:pt x="16" y="20"/>
                    <a:pt x="0" y="1"/>
                  </a:cubicBezTo>
                  <a:close/>
                  <a:moveTo>
                    <a:pt x="52" y="55"/>
                  </a:moveTo>
                  <a:lnTo>
                    <a:pt x="52" y="55"/>
                  </a:lnTo>
                  <a:cubicBezTo>
                    <a:pt x="55" y="57"/>
                    <a:pt x="57" y="59"/>
                    <a:pt x="60" y="60"/>
                  </a:cubicBezTo>
                  <a:lnTo>
                    <a:pt x="52" y="55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3859;p73">
              <a:extLst>
                <a:ext uri="{FF2B5EF4-FFF2-40B4-BE49-F238E27FC236}">
                  <a16:creationId xmlns:a16="http://schemas.microsoft.com/office/drawing/2014/main" id="{550B6DDA-DECD-4016-84A9-5495C2F8E67D}"/>
                </a:ext>
              </a:extLst>
            </p:cNvPr>
            <p:cNvSpPr/>
            <p:nvPr/>
          </p:nvSpPr>
          <p:spPr>
            <a:xfrm>
              <a:off x="1964013" y="1951876"/>
              <a:ext cx="299" cy="869"/>
            </a:xfrm>
            <a:custGeom>
              <a:avLst/>
              <a:gdLst/>
              <a:ahLst/>
              <a:cxnLst/>
              <a:rect l="l" t="t" r="r" b="b"/>
              <a:pathLst>
                <a:path w="22" h="64" extrusionOk="0">
                  <a:moveTo>
                    <a:pt x="1" y="0"/>
                  </a:moveTo>
                  <a:cubicBezTo>
                    <a:pt x="4" y="21"/>
                    <a:pt x="11" y="42"/>
                    <a:pt x="22" y="63"/>
                  </a:cubicBezTo>
                  <a:cubicBezTo>
                    <a:pt x="11" y="42"/>
                    <a:pt x="4" y="21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3860;p73">
              <a:extLst>
                <a:ext uri="{FF2B5EF4-FFF2-40B4-BE49-F238E27FC236}">
                  <a16:creationId xmlns:a16="http://schemas.microsoft.com/office/drawing/2014/main" id="{D76F6DC0-7CED-4889-8B94-5532DB202244}"/>
                </a:ext>
              </a:extLst>
            </p:cNvPr>
            <p:cNvSpPr/>
            <p:nvPr/>
          </p:nvSpPr>
          <p:spPr>
            <a:xfrm>
              <a:off x="1964299" y="1952732"/>
              <a:ext cx="353" cy="679"/>
            </a:xfrm>
            <a:custGeom>
              <a:avLst/>
              <a:gdLst/>
              <a:ahLst/>
              <a:cxnLst/>
              <a:rect l="l" t="t" r="r" b="b"/>
              <a:pathLst>
                <a:path w="26" h="50" extrusionOk="0">
                  <a:moveTo>
                    <a:pt x="25" y="49"/>
                  </a:moveTo>
                  <a:cubicBezTo>
                    <a:pt x="15" y="35"/>
                    <a:pt x="8" y="18"/>
                    <a:pt x="1" y="0"/>
                  </a:cubicBezTo>
                  <a:cubicBezTo>
                    <a:pt x="8" y="18"/>
                    <a:pt x="15" y="35"/>
                    <a:pt x="25" y="49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3861;p73">
              <a:extLst>
                <a:ext uri="{FF2B5EF4-FFF2-40B4-BE49-F238E27FC236}">
                  <a16:creationId xmlns:a16="http://schemas.microsoft.com/office/drawing/2014/main" id="{CDD27D66-E24A-40C5-A10B-06CD93CACE25}"/>
                </a:ext>
              </a:extLst>
            </p:cNvPr>
            <p:cNvSpPr/>
            <p:nvPr/>
          </p:nvSpPr>
          <p:spPr>
            <a:xfrm>
              <a:off x="1988358" y="1965983"/>
              <a:ext cx="394" cy="299"/>
            </a:xfrm>
            <a:custGeom>
              <a:avLst/>
              <a:gdLst/>
              <a:ahLst/>
              <a:cxnLst/>
              <a:rect l="l" t="t" r="r" b="b"/>
              <a:pathLst>
                <a:path w="29" h="22" extrusionOk="0">
                  <a:moveTo>
                    <a:pt x="0" y="1"/>
                  </a:moveTo>
                  <a:lnTo>
                    <a:pt x="0" y="1"/>
                  </a:lnTo>
                  <a:cubicBezTo>
                    <a:pt x="11" y="8"/>
                    <a:pt x="18" y="15"/>
                    <a:pt x="28" y="22"/>
                  </a:cubicBezTo>
                  <a:lnTo>
                    <a:pt x="18" y="11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3862;p73">
              <a:extLst>
                <a:ext uri="{FF2B5EF4-FFF2-40B4-BE49-F238E27FC236}">
                  <a16:creationId xmlns:a16="http://schemas.microsoft.com/office/drawing/2014/main" id="{50542AD7-F9C8-4C2E-B692-3925E51A154D}"/>
                </a:ext>
              </a:extLst>
            </p:cNvPr>
            <p:cNvSpPr/>
            <p:nvPr/>
          </p:nvSpPr>
          <p:spPr>
            <a:xfrm>
              <a:off x="1957415" y="1933479"/>
              <a:ext cx="720" cy="149"/>
            </a:xfrm>
            <a:custGeom>
              <a:avLst/>
              <a:gdLst/>
              <a:ahLst/>
              <a:cxnLst/>
              <a:rect l="l" t="t" r="r" b="b"/>
              <a:pathLst>
                <a:path w="53" h="11" extrusionOk="0">
                  <a:moveTo>
                    <a:pt x="53" y="0"/>
                  </a:moveTo>
                  <a:lnTo>
                    <a:pt x="53" y="0"/>
                  </a:lnTo>
                  <a:cubicBezTo>
                    <a:pt x="35" y="4"/>
                    <a:pt x="18" y="7"/>
                    <a:pt x="0" y="11"/>
                  </a:cubicBezTo>
                  <a:cubicBezTo>
                    <a:pt x="18" y="11"/>
                    <a:pt x="35" y="4"/>
                    <a:pt x="53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3863;p73">
              <a:extLst>
                <a:ext uri="{FF2B5EF4-FFF2-40B4-BE49-F238E27FC236}">
                  <a16:creationId xmlns:a16="http://schemas.microsoft.com/office/drawing/2014/main" id="{F64C52BC-1E0D-47A4-A6A5-2E574B7F2D64}"/>
                </a:ext>
              </a:extLst>
            </p:cNvPr>
            <p:cNvSpPr/>
            <p:nvPr/>
          </p:nvSpPr>
          <p:spPr>
            <a:xfrm>
              <a:off x="1959506" y="1932569"/>
              <a:ext cx="434" cy="353"/>
            </a:xfrm>
            <a:custGeom>
              <a:avLst/>
              <a:gdLst/>
              <a:ahLst/>
              <a:cxnLst/>
              <a:rect l="l" t="t" r="r" b="b"/>
              <a:pathLst>
                <a:path w="32" h="26" extrusionOk="0">
                  <a:moveTo>
                    <a:pt x="0" y="25"/>
                  </a:moveTo>
                  <a:cubicBezTo>
                    <a:pt x="11" y="18"/>
                    <a:pt x="21" y="11"/>
                    <a:pt x="32" y="1"/>
                  </a:cubicBezTo>
                  <a:cubicBezTo>
                    <a:pt x="21" y="11"/>
                    <a:pt x="11" y="18"/>
                    <a:pt x="0" y="25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3864;p73">
              <a:extLst>
                <a:ext uri="{FF2B5EF4-FFF2-40B4-BE49-F238E27FC236}">
                  <a16:creationId xmlns:a16="http://schemas.microsoft.com/office/drawing/2014/main" id="{7DD69132-3D61-42B5-A686-5E179C52690E}"/>
                </a:ext>
              </a:extLst>
            </p:cNvPr>
            <p:cNvSpPr/>
            <p:nvPr/>
          </p:nvSpPr>
          <p:spPr>
            <a:xfrm>
              <a:off x="1958175" y="1933289"/>
              <a:ext cx="584" cy="204"/>
            </a:xfrm>
            <a:custGeom>
              <a:avLst/>
              <a:gdLst/>
              <a:ahLst/>
              <a:cxnLst/>
              <a:rect l="l" t="t" r="r" b="b"/>
              <a:pathLst>
                <a:path w="43" h="15" extrusionOk="0">
                  <a:moveTo>
                    <a:pt x="0" y="14"/>
                  </a:moveTo>
                  <a:cubicBezTo>
                    <a:pt x="14" y="11"/>
                    <a:pt x="28" y="4"/>
                    <a:pt x="42" y="0"/>
                  </a:cubicBezTo>
                  <a:cubicBezTo>
                    <a:pt x="28" y="4"/>
                    <a:pt x="14" y="11"/>
                    <a:pt x="0" y="14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3865;p73">
              <a:extLst>
                <a:ext uri="{FF2B5EF4-FFF2-40B4-BE49-F238E27FC236}">
                  <a16:creationId xmlns:a16="http://schemas.microsoft.com/office/drawing/2014/main" id="{5E6C502C-4E6A-48E4-A965-88B21DA624C4}"/>
                </a:ext>
              </a:extLst>
            </p:cNvPr>
            <p:cNvSpPr/>
            <p:nvPr/>
          </p:nvSpPr>
          <p:spPr>
            <a:xfrm>
              <a:off x="1958881" y="1932949"/>
              <a:ext cx="543" cy="299"/>
            </a:xfrm>
            <a:custGeom>
              <a:avLst/>
              <a:gdLst/>
              <a:ahLst/>
              <a:cxnLst/>
              <a:rect l="l" t="t" r="r" b="b"/>
              <a:pathLst>
                <a:path w="40" h="22" extrusionOk="0">
                  <a:moveTo>
                    <a:pt x="1" y="22"/>
                  </a:moveTo>
                  <a:cubicBezTo>
                    <a:pt x="11" y="15"/>
                    <a:pt x="25" y="8"/>
                    <a:pt x="39" y="1"/>
                  </a:cubicBezTo>
                  <a:cubicBezTo>
                    <a:pt x="25" y="8"/>
                    <a:pt x="11" y="15"/>
                    <a:pt x="1" y="22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3866;p73">
              <a:extLst>
                <a:ext uri="{FF2B5EF4-FFF2-40B4-BE49-F238E27FC236}">
                  <a16:creationId xmlns:a16="http://schemas.microsoft.com/office/drawing/2014/main" id="{E35FF7AD-D9C3-41EA-930E-7045F46A2744}"/>
                </a:ext>
              </a:extLst>
            </p:cNvPr>
            <p:cNvSpPr/>
            <p:nvPr/>
          </p:nvSpPr>
          <p:spPr>
            <a:xfrm>
              <a:off x="1959981" y="1932148"/>
              <a:ext cx="339" cy="394"/>
            </a:xfrm>
            <a:custGeom>
              <a:avLst/>
              <a:gdLst/>
              <a:ahLst/>
              <a:cxnLst/>
              <a:rect l="l" t="t" r="r" b="b"/>
              <a:pathLst>
                <a:path w="25" h="29" extrusionOk="0">
                  <a:moveTo>
                    <a:pt x="25" y="0"/>
                  </a:moveTo>
                  <a:cubicBezTo>
                    <a:pt x="18" y="11"/>
                    <a:pt x="7" y="21"/>
                    <a:pt x="0" y="28"/>
                  </a:cubicBezTo>
                  <a:cubicBezTo>
                    <a:pt x="7" y="21"/>
                    <a:pt x="18" y="11"/>
                    <a:pt x="25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3867;p73">
              <a:extLst>
                <a:ext uri="{FF2B5EF4-FFF2-40B4-BE49-F238E27FC236}">
                  <a16:creationId xmlns:a16="http://schemas.microsoft.com/office/drawing/2014/main" id="{E4B51F86-E45C-4487-8700-9C6F144867ED}"/>
                </a:ext>
              </a:extLst>
            </p:cNvPr>
            <p:cNvSpPr/>
            <p:nvPr/>
          </p:nvSpPr>
          <p:spPr>
            <a:xfrm>
              <a:off x="1960646" y="1931103"/>
              <a:ext cx="204" cy="530"/>
            </a:xfrm>
            <a:custGeom>
              <a:avLst/>
              <a:gdLst/>
              <a:ahLst/>
              <a:cxnLst/>
              <a:rect l="l" t="t" r="r" b="b"/>
              <a:pathLst>
                <a:path w="15" h="39" extrusionOk="0">
                  <a:moveTo>
                    <a:pt x="0" y="39"/>
                  </a:moveTo>
                  <a:cubicBezTo>
                    <a:pt x="7" y="25"/>
                    <a:pt x="11" y="14"/>
                    <a:pt x="14" y="0"/>
                  </a:cubicBezTo>
                  <a:cubicBezTo>
                    <a:pt x="11" y="14"/>
                    <a:pt x="7" y="25"/>
                    <a:pt x="0" y="39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3868;p73">
              <a:extLst>
                <a:ext uri="{FF2B5EF4-FFF2-40B4-BE49-F238E27FC236}">
                  <a16:creationId xmlns:a16="http://schemas.microsoft.com/office/drawing/2014/main" id="{0B1F78C9-7B70-4EDB-BA29-691A0B28E2AA}"/>
                </a:ext>
              </a:extLst>
            </p:cNvPr>
            <p:cNvSpPr/>
            <p:nvPr/>
          </p:nvSpPr>
          <p:spPr>
            <a:xfrm>
              <a:off x="1969051" y="1928673"/>
              <a:ext cx="1398" cy="204"/>
            </a:xfrm>
            <a:custGeom>
              <a:avLst/>
              <a:gdLst/>
              <a:ahLst/>
              <a:cxnLst/>
              <a:rect l="l" t="t" r="r" b="b"/>
              <a:pathLst>
                <a:path w="103" h="15" extrusionOk="0">
                  <a:moveTo>
                    <a:pt x="102" y="15"/>
                  </a:moveTo>
                  <a:cubicBezTo>
                    <a:pt x="71" y="4"/>
                    <a:pt x="36" y="1"/>
                    <a:pt x="1" y="1"/>
                  </a:cubicBezTo>
                  <a:cubicBezTo>
                    <a:pt x="36" y="1"/>
                    <a:pt x="71" y="4"/>
                    <a:pt x="102" y="15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3869;p73">
              <a:extLst>
                <a:ext uri="{FF2B5EF4-FFF2-40B4-BE49-F238E27FC236}">
                  <a16:creationId xmlns:a16="http://schemas.microsoft.com/office/drawing/2014/main" id="{64885C8C-D54D-4765-8701-D07B6E3AD2B5}"/>
                </a:ext>
              </a:extLst>
            </p:cNvPr>
            <p:cNvSpPr/>
            <p:nvPr/>
          </p:nvSpPr>
          <p:spPr>
            <a:xfrm>
              <a:off x="1960836" y="1930438"/>
              <a:ext cx="54" cy="584"/>
            </a:xfrm>
            <a:custGeom>
              <a:avLst/>
              <a:gdLst/>
              <a:ahLst/>
              <a:cxnLst/>
              <a:rect l="l" t="t" r="r" b="b"/>
              <a:pathLst>
                <a:path w="4" h="43" extrusionOk="0">
                  <a:moveTo>
                    <a:pt x="0" y="42"/>
                  </a:moveTo>
                  <a:cubicBezTo>
                    <a:pt x="4" y="28"/>
                    <a:pt x="4" y="14"/>
                    <a:pt x="4" y="0"/>
                  </a:cubicBezTo>
                  <a:cubicBezTo>
                    <a:pt x="4" y="14"/>
                    <a:pt x="4" y="28"/>
                    <a:pt x="0" y="42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3870;p73">
              <a:extLst>
                <a:ext uri="{FF2B5EF4-FFF2-40B4-BE49-F238E27FC236}">
                  <a16:creationId xmlns:a16="http://schemas.microsoft.com/office/drawing/2014/main" id="{EA84B62C-43CC-435E-BE66-E9F01A58CE5A}"/>
                </a:ext>
              </a:extLst>
            </p:cNvPr>
            <p:cNvSpPr/>
            <p:nvPr/>
          </p:nvSpPr>
          <p:spPr>
            <a:xfrm>
              <a:off x="1960361" y="1931673"/>
              <a:ext cx="299" cy="434"/>
            </a:xfrm>
            <a:custGeom>
              <a:avLst/>
              <a:gdLst/>
              <a:ahLst/>
              <a:cxnLst/>
              <a:rect l="l" t="t" r="r" b="b"/>
              <a:pathLst>
                <a:path w="22" h="32" extrusionOk="0">
                  <a:moveTo>
                    <a:pt x="0" y="32"/>
                  </a:moveTo>
                  <a:cubicBezTo>
                    <a:pt x="7" y="21"/>
                    <a:pt x="14" y="11"/>
                    <a:pt x="21" y="0"/>
                  </a:cubicBezTo>
                  <a:cubicBezTo>
                    <a:pt x="14" y="11"/>
                    <a:pt x="7" y="21"/>
                    <a:pt x="0" y="32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3871;p73">
              <a:extLst>
                <a:ext uri="{FF2B5EF4-FFF2-40B4-BE49-F238E27FC236}">
                  <a16:creationId xmlns:a16="http://schemas.microsoft.com/office/drawing/2014/main" id="{806FCA43-2E0A-4A63-80EE-B7C7BE20483B}"/>
                </a:ext>
              </a:extLst>
            </p:cNvPr>
            <p:cNvSpPr/>
            <p:nvPr/>
          </p:nvSpPr>
          <p:spPr>
            <a:xfrm>
              <a:off x="2008222" y="1930981"/>
              <a:ext cx="58533" cy="39592"/>
            </a:xfrm>
            <a:custGeom>
              <a:avLst/>
              <a:gdLst/>
              <a:ahLst/>
              <a:cxnLst/>
              <a:rect l="l" t="t" r="r" b="b"/>
              <a:pathLst>
                <a:path w="4311" h="2916" extrusionOk="0">
                  <a:moveTo>
                    <a:pt x="2680" y="0"/>
                  </a:moveTo>
                  <a:cubicBezTo>
                    <a:pt x="2668" y="0"/>
                    <a:pt x="2654" y="7"/>
                    <a:pt x="2637" y="16"/>
                  </a:cubicBezTo>
                  <a:cubicBezTo>
                    <a:pt x="2584" y="48"/>
                    <a:pt x="2532" y="83"/>
                    <a:pt x="2486" y="118"/>
                  </a:cubicBezTo>
                  <a:cubicBezTo>
                    <a:pt x="2451" y="142"/>
                    <a:pt x="2416" y="170"/>
                    <a:pt x="2378" y="195"/>
                  </a:cubicBezTo>
                  <a:cubicBezTo>
                    <a:pt x="2273" y="261"/>
                    <a:pt x="2157" y="303"/>
                    <a:pt x="2035" y="321"/>
                  </a:cubicBezTo>
                  <a:cubicBezTo>
                    <a:pt x="2003" y="328"/>
                    <a:pt x="1968" y="335"/>
                    <a:pt x="1937" y="345"/>
                  </a:cubicBezTo>
                  <a:cubicBezTo>
                    <a:pt x="1937" y="401"/>
                    <a:pt x="1909" y="450"/>
                    <a:pt x="1867" y="482"/>
                  </a:cubicBezTo>
                  <a:cubicBezTo>
                    <a:pt x="1825" y="511"/>
                    <a:pt x="1777" y="525"/>
                    <a:pt x="1728" y="525"/>
                  </a:cubicBezTo>
                  <a:cubicBezTo>
                    <a:pt x="1700" y="525"/>
                    <a:pt x="1671" y="520"/>
                    <a:pt x="1642" y="510"/>
                  </a:cubicBezTo>
                  <a:cubicBezTo>
                    <a:pt x="1625" y="506"/>
                    <a:pt x="1607" y="503"/>
                    <a:pt x="1590" y="499"/>
                  </a:cubicBezTo>
                  <a:cubicBezTo>
                    <a:pt x="1579" y="496"/>
                    <a:pt x="1568" y="494"/>
                    <a:pt x="1556" y="494"/>
                  </a:cubicBezTo>
                  <a:cubicBezTo>
                    <a:pt x="1544" y="494"/>
                    <a:pt x="1532" y="496"/>
                    <a:pt x="1520" y="499"/>
                  </a:cubicBezTo>
                  <a:cubicBezTo>
                    <a:pt x="1492" y="527"/>
                    <a:pt x="1474" y="559"/>
                    <a:pt x="1467" y="594"/>
                  </a:cubicBezTo>
                  <a:cubicBezTo>
                    <a:pt x="1446" y="678"/>
                    <a:pt x="1383" y="741"/>
                    <a:pt x="1299" y="762"/>
                  </a:cubicBezTo>
                  <a:cubicBezTo>
                    <a:pt x="1247" y="779"/>
                    <a:pt x="1233" y="783"/>
                    <a:pt x="1226" y="842"/>
                  </a:cubicBezTo>
                  <a:cubicBezTo>
                    <a:pt x="1229" y="902"/>
                    <a:pt x="1198" y="958"/>
                    <a:pt x="1149" y="989"/>
                  </a:cubicBezTo>
                  <a:cubicBezTo>
                    <a:pt x="1129" y="999"/>
                    <a:pt x="1108" y="1003"/>
                    <a:pt x="1086" y="1003"/>
                  </a:cubicBezTo>
                  <a:cubicBezTo>
                    <a:pt x="1011" y="1003"/>
                    <a:pt x="925" y="954"/>
                    <a:pt x="841" y="905"/>
                  </a:cubicBezTo>
                  <a:lnTo>
                    <a:pt x="792" y="881"/>
                  </a:lnTo>
                  <a:cubicBezTo>
                    <a:pt x="760" y="912"/>
                    <a:pt x="722" y="1073"/>
                    <a:pt x="711" y="1231"/>
                  </a:cubicBezTo>
                  <a:lnTo>
                    <a:pt x="711" y="1252"/>
                  </a:lnTo>
                  <a:lnTo>
                    <a:pt x="697" y="1270"/>
                  </a:lnTo>
                  <a:cubicBezTo>
                    <a:pt x="624" y="1364"/>
                    <a:pt x="568" y="1473"/>
                    <a:pt x="529" y="1588"/>
                  </a:cubicBezTo>
                  <a:cubicBezTo>
                    <a:pt x="456" y="1795"/>
                    <a:pt x="253" y="1805"/>
                    <a:pt x="130" y="1812"/>
                  </a:cubicBezTo>
                  <a:cubicBezTo>
                    <a:pt x="113" y="1812"/>
                    <a:pt x="92" y="1812"/>
                    <a:pt x="74" y="1816"/>
                  </a:cubicBezTo>
                  <a:cubicBezTo>
                    <a:pt x="81" y="1844"/>
                    <a:pt x="92" y="1872"/>
                    <a:pt x="99" y="1900"/>
                  </a:cubicBezTo>
                  <a:cubicBezTo>
                    <a:pt x="127" y="1980"/>
                    <a:pt x="158" y="2075"/>
                    <a:pt x="123" y="2145"/>
                  </a:cubicBezTo>
                  <a:cubicBezTo>
                    <a:pt x="120" y="2152"/>
                    <a:pt x="116" y="2159"/>
                    <a:pt x="113" y="2166"/>
                  </a:cubicBezTo>
                  <a:lnTo>
                    <a:pt x="113" y="2169"/>
                  </a:lnTo>
                  <a:lnTo>
                    <a:pt x="102" y="2197"/>
                  </a:lnTo>
                  <a:lnTo>
                    <a:pt x="99" y="2204"/>
                  </a:lnTo>
                  <a:lnTo>
                    <a:pt x="88" y="2236"/>
                  </a:lnTo>
                  <a:lnTo>
                    <a:pt x="85" y="2239"/>
                  </a:lnTo>
                  <a:lnTo>
                    <a:pt x="71" y="2278"/>
                  </a:lnTo>
                  <a:lnTo>
                    <a:pt x="53" y="2323"/>
                  </a:lnTo>
                  <a:lnTo>
                    <a:pt x="53" y="2327"/>
                  </a:lnTo>
                  <a:lnTo>
                    <a:pt x="39" y="2376"/>
                  </a:lnTo>
                  <a:lnTo>
                    <a:pt x="36" y="2383"/>
                  </a:lnTo>
                  <a:lnTo>
                    <a:pt x="18" y="2428"/>
                  </a:lnTo>
                  <a:lnTo>
                    <a:pt x="15" y="2439"/>
                  </a:lnTo>
                  <a:lnTo>
                    <a:pt x="1" y="2488"/>
                  </a:lnTo>
                  <a:cubicBezTo>
                    <a:pt x="74" y="2519"/>
                    <a:pt x="137" y="2568"/>
                    <a:pt x="193" y="2628"/>
                  </a:cubicBezTo>
                  <a:cubicBezTo>
                    <a:pt x="200" y="2635"/>
                    <a:pt x="204" y="2642"/>
                    <a:pt x="211" y="2652"/>
                  </a:cubicBezTo>
                  <a:cubicBezTo>
                    <a:pt x="214" y="2659"/>
                    <a:pt x="221" y="2663"/>
                    <a:pt x="225" y="2670"/>
                  </a:cubicBezTo>
                  <a:lnTo>
                    <a:pt x="228" y="2673"/>
                  </a:lnTo>
                  <a:cubicBezTo>
                    <a:pt x="253" y="2708"/>
                    <a:pt x="281" y="2743"/>
                    <a:pt x="309" y="2771"/>
                  </a:cubicBezTo>
                  <a:cubicBezTo>
                    <a:pt x="351" y="2813"/>
                    <a:pt x="400" y="2848"/>
                    <a:pt x="449" y="2880"/>
                  </a:cubicBezTo>
                  <a:cubicBezTo>
                    <a:pt x="463" y="2890"/>
                    <a:pt x="480" y="2897"/>
                    <a:pt x="498" y="2904"/>
                  </a:cubicBezTo>
                  <a:cubicBezTo>
                    <a:pt x="512" y="2908"/>
                    <a:pt x="526" y="2911"/>
                    <a:pt x="540" y="2915"/>
                  </a:cubicBezTo>
                  <a:cubicBezTo>
                    <a:pt x="543" y="2915"/>
                    <a:pt x="546" y="2916"/>
                    <a:pt x="549" y="2916"/>
                  </a:cubicBezTo>
                  <a:cubicBezTo>
                    <a:pt x="570" y="2916"/>
                    <a:pt x="591" y="2906"/>
                    <a:pt x="606" y="2890"/>
                  </a:cubicBezTo>
                  <a:cubicBezTo>
                    <a:pt x="708" y="2778"/>
                    <a:pt x="900" y="2733"/>
                    <a:pt x="1047" y="2729"/>
                  </a:cubicBezTo>
                  <a:lnTo>
                    <a:pt x="1075" y="2729"/>
                  </a:lnTo>
                  <a:cubicBezTo>
                    <a:pt x="1149" y="2729"/>
                    <a:pt x="1278" y="2740"/>
                    <a:pt x="1345" y="2806"/>
                  </a:cubicBezTo>
                  <a:cubicBezTo>
                    <a:pt x="1359" y="2824"/>
                    <a:pt x="1376" y="2834"/>
                    <a:pt x="1397" y="2841"/>
                  </a:cubicBezTo>
                  <a:cubicBezTo>
                    <a:pt x="1404" y="2827"/>
                    <a:pt x="1411" y="2813"/>
                    <a:pt x="1415" y="2796"/>
                  </a:cubicBezTo>
                  <a:cubicBezTo>
                    <a:pt x="1408" y="2743"/>
                    <a:pt x="1394" y="2687"/>
                    <a:pt x="1376" y="2638"/>
                  </a:cubicBezTo>
                  <a:lnTo>
                    <a:pt x="1369" y="2614"/>
                  </a:lnTo>
                  <a:cubicBezTo>
                    <a:pt x="1310" y="2425"/>
                    <a:pt x="1275" y="2299"/>
                    <a:pt x="1327" y="2222"/>
                  </a:cubicBezTo>
                  <a:lnTo>
                    <a:pt x="1331" y="2218"/>
                  </a:lnTo>
                  <a:cubicBezTo>
                    <a:pt x="1350" y="2190"/>
                    <a:pt x="1402" y="2139"/>
                    <a:pt x="1843" y="2139"/>
                  </a:cubicBezTo>
                  <a:cubicBezTo>
                    <a:pt x="1894" y="2139"/>
                    <a:pt x="1949" y="2140"/>
                    <a:pt x="2010" y="2141"/>
                  </a:cubicBezTo>
                  <a:cubicBezTo>
                    <a:pt x="2224" y="2141"/>
                    <a:pt x="2437" y="2155"/>
                    <a:pt x="2651" y="2190"/>
                  </a:cubicBezTo>
                  <a:lnTo>
                    <a:pt x="2654" y="2190"/>
                  </a:lnTo>
                  <a:lnTo>
                    <a:pt x="2682" y="2194"/>
                  </a:lnTo>
                  <a:lnTo>
                    <a:pt x="2689" y="2194"/>
                  </a:lnTo>
                  <a:lnTo>
                    <a:pt x="2710" y="2201"/>
                  </a:lnTo>
                  <a:lnTo>
                    <a:pt x="2717" y="2201"/>
                  </a:lnTo>
                  <a:lnTo>
                    <a:pt x="2735" y="2204"/>
                  </a:lnTo>
                  <a:lnTo>
                    <a:pt x="2745" y="2208"/>
                  </a:lnTo>
                  <a:lnTo>
                    <a:pt x="2756" y="2215"/>
                  </a:lnTo>
                  <a:cubicBezTo>
                    <a:pt x="2773" y="2176"/>
                    <a:pt x="2798" y="2145"/>
                    <a:pt x="2829" y="2117"/>
                  </a:cubicBezTo>
                  <a:lnTo>
                    <a:pt x="2829" y="2113"/>
                  </a:lnTo>
                  <a:lnTo>
                    <a:pt x="2850" y="2103"/>
                  </a:lnTo>
                  <a:cubicBezTo>
                    <a:pt x="2864" y="2092"/>
                    <a:pt x="2878" y="2085"/>
                    <a:pt x="2896" y="2082"/>
                  </a:cubicBezTo>
                  <a:lnTo>
                    <a:pt x="2948" y="2057"/>
                  </a:lnTo>
                  <a:lnTo>
                    <a:pt x="2952" y="2075"/>
                  </a:lnTo>
                  <a:lnTo>
                    <a:pt x="2983" y="2075"/>
                  </a:lnTo>
                  <a:cubicBezTo>
                    <a:pt x="3043" y="2082"/>
                    <a:pt x="3109" y="2096"/>
                    <a:pt x="3176" y="2110"/>
                  </a:cubicBezTo>
                  <a:cubicBezTo>
                    <a:pt x="3246" y="2124"/>
                    <a:pt x="3312" y="2134"/>
                    <a:pt x="3382" y="2141"/>
                  </a:cubicBezTo>
                  <a:cubicBezTo>
                    <a:pt x="3391" y="2143"/>
                    <a:pt x="3399" y="2144"/>
                    <a:pt x="3407" y="2144"/>
                  </a:cubicBezTo>
                  <a:cubicBezTo>
                    <a:pt x="3415" y="2144"/>
                    <a:pt x="3423" y="2143"/>
                    <a:pt x="3431" y="2141"/>
                  </a:cubicBezTo>
                  <a:lnTo>
                    <a:pt x="3442" y="2141"/>
                  </a:lnTo>
                  <a:cubicBezTo>
                    <a:pt x="3480" y="2124"/>
                    <a:pt x="3512" y="2099"/>
                    <a:pt x="3540" y="2071"/>
                  </a:cubicBezTo>
                  <a:lnTo>
                    <a:pt x="3554" y="2057"/>
                  </a:lnTo>
                  <a:cubicBezTo>
                    <a:pt x="3624" y="1994"/>
                    <a:pt x="3690" y="1928"/>
                    <a:pt x="3771" y="1928"/>
                  </a:cubicBezTo>
                  <a:cubicBezTo>
                    <a:pt x="3950" y="1928"/>
                    <a:pt x="4142" y="1896"/>
                    <a:pt x="4174" y="1858"/>
                  </a:cubicBezTo>
                  <a:cubicBezTo>
                    <a:pt x="4198" y="1826"/>
                    <a:pt x="4226" y="1802"/>
                    <a:pt x="4261" y="1781"/>
                  </a:cubicBezTo>
                  <a:lnTo>
                    <a:pt x="4275" y="1770"/>
                  </a:lnTo>
                  <a:lnTo>
                    <a:pt x="4279" y="1767"/>
                  </a:lnTo>
                  <a:lnTo>
                    <a:pt x="4289" y="1763"/>
                  </a:lnTo>
                  <a:lnTo>
                    <a:pt x="4293" y="1760"/>
                  </a:lnTo>
                  <a:lnTo>
                    <a:pt x="4296" y="1753"/>
                  </a:lnTo>
                  <a:lnTo>
                    <a:pt x="4300" y="1753"/>
                  </a:lnTo>
                  <a:lnTo>
                    <a:pt x="4303" y="1746"/>
                  </a:lnTo>
                  <a:lnTo>
                    <a:pt x="4303" y="1742"/>
                  </a:lnTo>
                  <a:lnTo>
                    <a:pt x="4303" y="1739"/>
                  </a:lnTo>
                  <a:lnTo>
                    <a:pt x="4303" y="1735"/>
                  </a:lnTo>
                  <a:cubicBezTo>
                    <a:pt x="4303" y="1735"/>
                    <a:pt x="4303" y="1732"/>
                    <a:pt x="4303" y="1732"/>
                  </a:cubicBezTo>
                  <a:lnTo>
                    <a:pt x="4303" y="1728"/>
                  </a:lnTo>
                  <a:cubicBezTo>
                    <a:pt x="4303" y="1725"/>
                    <a:pt x="4303" y="1721"/>
                    <a:pt x="4303" y="1721"/>
                  </a:cubicBezTo>
                  <a:lnTo>
                    <a:pt x="4310" y="1718"/>
                  </a:lnTo>
                  <a:lnTo>
                    <a:pt x="4296" y="1711"/>
                  </a:lnTo>
                  <a:lnTo>
                    <a:pt x="4282" y="1700"/>
                  </a:lnTo>
                  <a:lnTo>
                    <a:pt x="4272" y="1693"/>
                  </a:lnTo>
                  <a:lnTo>
                    <a:pt x="4258" y="1686"/>
                  </a:lnTo>
                  <a:lnTo>
                    <a:pt x="4247" y="1679"/>
                  </a:lnTo>
                  <a:lnTo>
                    <a:pt x="4230" y="1672"/>
                  </a:lnTo>
                  <a:lnTo>
                    <a:pt x="4223" y="1669"/>
                  </a:lnTo>
                  <a:lnTo>
                    <a:pt x="4209" y="1665"/>
                  </a:lnTo>
                  <a:lnTo>
                    <a:pt x="4198" y="1662"/>
                  </a:lnTo>
                  <a:lnTo>
                    <a:pt x="4184" y="1658"/>
                  </a:lnTo>
                  <a:lnTo>
                    <a:pt x="4181" y="1658"/>
                  </a:lnTo>
                  <a:lnTo>
                    <a:pt x="4167" y="1655"/>
                  </a:lnTo>
                  <a:lnTo>
                    <a:pt x="4153" y="1655"/>
                  </a:lnTo>
                  <a:cubicBezTo>
                    <a:pt x="4132" y="1655"/>
                    <a:pt x="4111" y="1648"/>
                    <a:pt x="4097" y="1634"/>
                  </a:cubicBezTo>
                  <a:cubicBezTo>
                    <a:pt x="4062" y="1595"/>
                    <a:pt x="4058" y="1529"/>
                    <a:pt x="4062" y="1413"/>
                  </a:cubicBezTo>
                  <a:lnTo>
                    <a:pt x="4062" y="1354"/>
                  </a:lnTo>
                  <a:lnTo>
                    <a:pt x="4044" y="1361"/>
                  </a:lnTo>
                  <a:cubicBezTo>
                    <a:pt x="4000" y="1375"/>
                    <a:pt x="3942" y="1393"/>
                    <a:pt x="3886" y="1393"/>
                  </a:cubicBezTo>
                  <a:cubicBezTo>
                    <a:pt x="3862" y="1393"/>
                    <a:pt x="3839" y="1390"/>
                    <a:pt x="3817" y="1382"/>
                  </a:cubicBezTo>
                  <a:cubicBezTo>
                    <a:pt x="3757" y="1354"/>
                    <a:pt x="3708" y="1312"/>
                    <a:pt x="3676" y="1256"/>
                  </a:cubicBezTo>
                  <a:cubicBezTo>
                    <a:pt x="3662" y="1235"/>
                    <a:pt x="3631" y="1192"/>
                    <a:pt x="3620" y="1192"/>
                  </a:cubicBezTo>
                  <a:cubicBezTo>
                    <a:pt x="3456" y="1192"/>
                    <a:pt x="3456" y="996"/>
                    <a:pt x="3456" y="919"/>
                  </a:cubicBezTo>
                  <a:cubicBezTo>
                    <a:pt x="3456" y="846"/>
                    <a:pt x="3323" y="751"/>
                    <a:pt x="3249" y="699"/>
                  </a:cubicBezTo>
                  <a:lnTo>
                    <a:pt x="3228" y="681"/>
                  </a:lnTo>
                  <a:cubicBezTo>
                    <a:pt x="3162" y="632"/>
                    <a:pt x="3127" y="541"/>
                    <a:pt x="3095" y="464"/>
                  </a:cubicBezTo>
                  <a:cubicBezTo>
                    <a:pt x="3085" y="429"/>
                    <a:pt x="3071" y="398"/>
                    <a:pt x="3050" y="370"/>
                  </a:cubicBezTo>
                  <a:lnTo>
                    <a:pt x="3043" y="363"/>
                  </a:lnTo>
                  <a:lnTo>
                    <a:pt x="3039" y="363"/>
                  </a:lnTo>
                  <a:lnTo>
                    <a:pt x="3036" y="359"/>
                  </a:lnTo>
                  <a:lnTo>
                    <a:pt x="3032" y="356"/>
                  </a:lnTo>
                  <a:lnTo>
                    <a:pt x="3029" y="349"/>
                  </a:lnTo>
                  <a:lnTo>
                    <a:pt x="3025" y="345"/>
                  </a:lnTo>
                  <a:lnTo>
                    <a:pt x="3022" y="342"/>
                  </a:lnTo>
                  <a:lnTo>
                    <a:pt x="3018" y="335"/>
                  </a:lnTo>
                  <a:lnTo>
                    <a:pt x="3015" y="331"/>
                  </a:lnTo>
                  <a:lnTo>
                    <a:pt x="3011" y="324"/>
                  </a:lnTo>
                  <a:lnTo>
                    <a:pt x="3011" y="317"/>
                  </a:lnTo>
                  <a:lnTo>
                    <a:pt x="3011" y="310"/>
                  </a:lnTo>
                  <a:lnTo>
                    <a:pt x="3011" y="303"/>
                  </a:lnTo>
                  <a:lnTo>
                    <a:pt x="3011" y="296"/>
                  </a:lnTo>
                  <a:lnTo>
                    <a:pt x="3011" y="286"/>
                  </a:lnTo>
                  <a:lnTo>
                    <a:pt x="3011" y="279"/>
                  </a:lnTo>
                  <a:lnTo>
                    <a:pt x="3011" y="265"/>
                  </a:lnTo>
                  <a:lnTo>
                    <a:pt x="3011" y="247"/>
                  </a:lnTo>
                  <a:lnTo>
                    <a:pt x="3011" y="233"/>
                  </a:lnTo>
                  <a:lnTo>
                    <a:pt x="3011" y="223"/>
                  </a:lnTo>
                  <a:lnTo>
                    <a:pt x="3011" y="209"/>
                  </a:lnTo>
                  <a:lnTo>
                    <a:pt x="3011" y="195"/>
                  </a:lnTo>
                  <a:lnTo>
                    <a:pt x="3011" y="181"/>
                  </a:lnTo>
                  <a:lnTo>
                    <a:pt x="3011" y="163"/>
                  </a:lnTo>
                  <a:lnTo>
                    <a:pt x="3011" y="146"/>
                  </a:lnTo>
                  <a:lnTo>
                    <a:pt x="3011" y="128"/>
                  </a:lnTo>
                  <a:lnTo>
                    <a:pt x="3011" y="111"/>
                  </a:lnTo>
                  <a:lnTo>
                    <a:pt x="3011" y="93"/>
                  </a:lnTo>
                  <a:lnTo>
                    <a:pt x="3011" y="86"/>
                  </a:lnTo>
                  <a:cubicBezTo>
                    <a:pt x="2763" y="72"/>
                    <a:pt x="2714" y="27"/>
                    <a:pt x="2700" y="9"/>
                  </a:cubicBezTo>
                  <a:cubicBezTo>
                    <a:pt x="2693" y="3"/>
                    <a:pt x="2687" y="0"/>
                    <a:pt x="2680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3872;p73">
              <a:extLst>
                <a:ext uri="{FF2B5EF4-FFF2-40B4-BE49-F238E27FC236}">
                  <a16:creationId xmlns:a16="http://schemas.microsoft.com/office/drawing/2014/main" id="{AF952610-EE14-4E33-8C23-74A8865621A8}"/>
                </a:ext>
              </a:extLst>
            </p:cNvPr>
            <p:cNvSpPr/>
            <p:nvPr/>
          </p:nvSpPr>
          <p:spPr>
            <a:xfrm>
              <a:off x="2054236" y="1960186"/>
              <a:ext cx="679" cy="14"/>
            </a:xfrm>
            <a:custGeom>
              <a:avLst/>
              <a:gdLst/>
              <a:ahLst/>
              <a:cxnLst/>
              <a:rect l="l" t="t" r="r" b="b"/>
              <a:pathLst>
                <a:path w="50" h="1" extrusionOk="0">
                  <a:moveTo>
                    <a:pt x="0" y="1"/>
                  </a:moveTo>
                  <a:lnTo>
                    <a:pt x="21" y="1"/>
                  </a:lnTo>
                  <a:cubicBezTo>
                    <a:pt x="32" y="1"/>
                    <a:pt x="39" y="1"/>
                    <a:pt x="49" y="1"/>
                  </a:cubicBezTo>
                  <a:cubicBezTo>
                    <a:pt x="32" y="1"/>
                    <a:pt x="14" y="1"/>
                    <a:pt x="0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3873;p73">
              <a:extLst>
                <a:ext uri="{FF2B5EF4-FFF2-40B4-BE49-F238E27FC236}">
                  <a16:creationId xmlns:a16="http://schemas.microsoft.com/office/drawing/2014/main" id="{AE9056D6-BD42-4771-9B5F-94C6A6AE94E7}"/>
                </a:ext>
              </a:extLst>
            </p:cNvPr>
            <p:cNvSpPr/>
            <p:nvPr/>
          </p:nvSpPr>
          <p:spPr>
            <a:xfrm>
              <a:off x="2066782" y="1954388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1" y="1"/>
                  </a:moveTo>
                  <a:cubicBezTo>
                    <a:pt x="4" y="1"/>
                    <a:pt x="4" y="4"/>
                    <a:pt x="1" y="8"/>
                  </a:cubicBezTo>
                  <a:cubicBezTo>
                    <a:pt x="4" y="4"/>
                    <a:pt x="4" y="1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3874;p73">
              <a:extLst>
                <a:ext uri="{FF2B5EF4-FFF2-40B4-BE49-F238E27FC236}">
                  <a16:creationId xmlns:a16="http://schemas.microsoft.com/office/drawing/2014/main" id="{5953F3DE-E3B5-4108-B643-247A94D1F7A3}"/>
                </a:ext>
              </a:extLst>
            </p:cNvPr>
            <p:cNvSpPr/>
            <p:nvPr/>
          </p:nvSpPr>
          <p:spPr>
            <a:xfrm>
              <a:off x="2066782" y="1954673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1" y="1"/>
                  </a:moveTo>
                  <a:lnTo>
                    <a:pt x="1" y="4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3875;p73">
              <a:extLst>
                <a:ext uri="{FF2B5EF4-FFF2-40B4-BE49-F238E27FC236}">
                  <a16:creationId xmlns:a16="http://schemas.microsoft.com/office/drawing/2014/main" id="{A1AD5950-1F78-4B88-9A88-22E8C3153AE2}"/>
                </a:ext>
              </a:extLst>
            </p:cNvPr>
            <p:cNvSpPr/>
            <p:nvPr/>
          </p:nvSpPr>
          <p:spPr>
            <a:xfrm>
              <a:off x="2066836" y="1954538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0" y="0"/>
                  </a:moveTo>
                  <a:cubicBezTo>
                    <a:pt x="0" y="4"/>
                    <a:pt x="0" y="4"/>
                    <a:pt x="0" y="7"/>
                  </a:cubicBezTo>
                  <a:cubicBezTo>
                    <a:pt x="0" y="4"/>
                    <a:pt x="0" y="4"/>
                    <a:pt x="0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3876;p73">
              <a:extLst>
                <a:ext uri="{FF2B5EF4-FFF2-40B4-BE49-F238E27FC236}">
                  <a16:creationId xmlns:a16="http://schemas.microsoft.com/office/drawing/2014/main" id="{62E07E2C-1B77-4E81-94A4-EC40F6AF3EC3}"/>
                </a:ext>
              </a:extLst>
            </p:cNvPr>
            <p:cNvSpPr/>
            <p:nvPr/>
          </p:nvSpPr>
          <p:spPr>
            <a:xfrm>
              <a:off x="2066591" y="1954864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8" y="1"/>
                  </a:moveTo>
                  <a:lnTo>
                    <a:pt x="1" y="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3877;p73">
              <a:extLst>
                <a:ext uri="{FF2B5EF4-FFF2-40B4-BE49-F238E27FC236}">
                  <a16:creationId xmlns:a16="http://schemas.microsoft.com/office/drawing/2014/main" id="{EFB67DF3-2AD3-42FF-87F0-DFC1719057B8}"/>
                </a:ext>
              </a:extLst>
            </p:cNvPr>
            <p:cNvSpPr/>
            <p:nvPr/>
          </p:nvSpPr>
          <p:spPr>
            <a:xfrm>
              <a:off x="2066401" y="1954959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1" y="1"/>
                  </a:moveTo>
                  <a:lnTo>
                    <a:pt x="1" y="8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3878;p73">
              <a:extLst>
                <a:ext uri="{FF2B5EF4-FFF2-40B4-BE49-F238E27FC236}">
                  <a16:creationId xmlns:a16="http://schemas.microsoft.com/office/drawing/2014/main" id="{98068110-AF1D-4E4C-8F77-60DA0A9638AC}"/>
                </a:ext>
              </a:extLst>
            </p:cNvPr>
            <p:cNvSpPr/>
            <p:nvPr/>
          </p:nvSpPr>
          <p:spPr>
            <a:xfrm>
              <a:off x="2066687" y="1954768"/>
              <a:ext cx="68" cy="68"/>
            </a:xfrm>
            <a:custGeom>
              <a:avLst/>
              <a:gdLst/>
              <a:ahLst/>
              <a:cxnLst/>
              <a:rect l="l" t="t" r="r" b="b"/>
              <a:pathLst>
                <a:path w="5" h="5" extrusionOk="0">
                  <a:moveTo>
                    <a:pt x="4" y="1"/>
                  </a:moveTo>
                  <a:lnTo>
                    <a:pt x="1" y="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3879;p73">
              <a:extLst>
                <a:ext uri="{FF2B5EF4-FFF2-40B4-BE49-F238E27FC236}">
                  <a16:creationId xmlns:a16="http://schemas.microsoft.com/office/drawing/2014/main" id="{B141542C-8557-48A3-918E-8D6AB2D95813}"/>
                </a:ext>
              </a:extLst>
            </p:cNvPr>
            <p:cNvSpPr/>
            <p:nvPr/>
          </p:nvSpPr>
          <p:spPr>
            <a:xfrm>
              <a:off x="2055037" y="196014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3880;p73">
              <a:extLst>
                <a:ext uri="{FF2B5EF4-FFF2-40B4-BE49-F238E27FC236}">
                  <a16:creationId xmlns:a16="http://schemas.microsoft.com/office/drawing/2014/main" id="{06815B41-C68F-4E10-8836-D50690DD0592}"/>
                </a:ext>
              </a:extLst>
            </p:cNvPr>
            <p:cNvSpPr/>
            <p:nvPr/>
          </p:nvSpPr>
          <p:spPr>
            <a:xfrm>
              <a:off x="2066171" y="1955108"/>
              <a:ext cx="204" cy="149"/>
            </a:xfrm>
            <a:custGeom>
              <a:avLst/>
              <a:gdLst/>
              <a:ahLst/>
              <a:cxnLst/>
              <a:rect l="l" t="t" r="r" b="b"/>
              <a:pathLst>
                <a:path w="15" h="11" extrusionOk="0">
                  <a:moveTo>
                    <a:pt x="14" y="0"/>
                  </a:moveTo>
                  <a:lnTo>
                    <a:pt x="0" y="1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3881;p73">
              <a:extLst>
                <a:ext uri="{FF2B5EF4-FFF2-40B4-BE49-F238E27FC236}">
                  <a16:creationId xmlns:a16="http://schemas.microsoft.com/office/drawing/2014/main" id="{FED9EB04-7E27-4648-AB42-88553C8A3FE4}"/>
                </a:ext>
              </a:extLst>
            </p:cNvPr>
            <p:cNvSpPr/>
            <p:nvPr/>
          </p:nvSpPr>
          <p:spPr>
            <a:xfrm>
              <a:off x="2051439" y="1959711"/>
              <a:ext cx="2811" cy="489"/>
            </a:xfrm>
            <a:custGeom>
              <a:avLst/>
              <a:gdLst/>
              <a:ahLst/>
              <a:cxnLst/>
              <a:rect l="l" t="t" r="r" b="b"/>
              <a:pathLst>
                <a:path w="207" h="36" extrusionOk="0">
                  <a:moveTo>
                    <a:pt x="0" y="1"/>
                  </a:moveTo>
                  <a:lnTo>
                    <a:pt x="0" y="1"/>
                  </a:lnTo>
                  <a:cubicBezTo>
                    <a:pt x="59" y="13"/>
                    <a:pt x="115" y="26"/>
                    <a:pt x="164" y="31"/>
                  </a:cubicBezTo>
                  <a:lnTo>
                    <a:pt x="164" y="31"/>
                  </a:lnTo>
                  <a:cubicBezTo>
                    <a:pt x="108" y="23"/>
                    <a:pt x="53" y="12"/>
                    <a:pt x="0" y="1"/>
                  </a:cubicBezTo>
                  <a:close/>
                  <a:moveTo>
                    <a:pt x="164" y="31"/>
                  </a:moveTo>
                  <a:cubicBezTo>
                    <a:pt x="178" y="33"/>
                    <a:pt x="192" y="34"/>
                    <a:pt x="206" y="36"/>
                  </a:cubicBezTo>
                  <a:lnTo>
                    <a:pt x="206" y="32"/>
                  </a:lnTo>
                  <a:lnTo>
                    <a:pt x="182" y="32"/>
                  </a:lnTo>
                  <a:cubicBezTo>
                    <a:pt x="176" y="32"/>
                    <a:pt x="170" y="31"/>
                    <a:pt x="164" y="3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3882;p73">
              <a:extLst>
                <a:ext uri="{FF2B5EF4-FFF2-40B4-BE49-F238E27FC236}">
                  <a16:creationId xmlns:a16="http://schemas.microsoft.com/office/drawing/2014/main" id="{E890ADAF-71D6-4813-A941-3F9EEC0E58BB}"/>
                </a:ext>
              </a:extLst>
            </p:cNvPr>
            <p:cNvSpPr/>
            <p:nvPr/>
          </p:nvSpPr>
          <p:spPr>
            <a:xfrm>
              <a:off x="2046633" y="1959575"/>
              <a:ext cx="339" cy="244"/>
            </a:xfrm>
            <a:custGeom>
              <a:avLst/>
              <a:gdLst/>
              <a:ahLst/>
              <a:cxnLst/>
              <a:rect l="l" t="t" r="r" b="b"/>
              <a:pathLst>
                <a:path w="25" h="18" extrusionOk="0">
                  <a:moveTo>
                    <a:pt x="25" y="0"/>
                  </a:moveTo>
                  <a:lnTo>
                    <a:pt x="0" y="11"/>
                  </a:lnTo>
                  <a:lnTo>
                    <a:pt x="0" y="18"/>
                  </a:lnTo>
                  <a:cubicBezTo>
                    <a:pt x="7" y="11"/>
                    <a:pt x="14" y="7"/>
                    <a:pt x="25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3883;p73">
              <a:extLst>
                <a:ext uri="{FF2B5EF4-FFF2-40B4-BE49-F238E27FC236}">
                  <a16:creationId xmlns:a16="http://schemas.microsoft.com/office/drawing/2014/main" id="{5CD115BD-C5DB-44AE-8C73-8D97050577AB}"/>
                </a:ext>
              </a:extLst>
            </p:cNvPr>
            <p:cNvSpPr/>
            <p:nvPr/>
          </p:nvSpPr>
          <p:spPr>
            <a:xfrm>
              <a:off x="2048343" y="195919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3884;p73">
              <a:extLst>
                <a:ext uri="{FF2B5EF4-FFF2-40B4-BE49-F238E27FC236}">
                  <a16:creationId xmlns:a16="http://schemas.microsoft.com/office/drawing/2014/main" id="{D119FF62-CB7F-4DC7-8EB6-1365B6CAA9A9}"/>
                </a:ext>
              </a:extLst>
            </p:cNvPr>
            <p:cNvSpPr/>
            <p:nvPr/>
          </p:nvSpPr>
          <p:spPr>
            <a:xfrm>
              <a:off x="2053856" y="1960186"/>
              <a:ext cx="625" cy="14"/>
            </a:xfrm>
            <a:custGeom>
              <a:avLst/>
              <a:gdLst/>
              <a:ahLst/>
              <a:cxnLst/>
              <a:rect l="l" t="t" r="r" b="b"/>
              <a:pathLst>
                <a:path w="46" h="1" extrusionOk="0">
                  <a:moveTo>
                    <a:pt x="25" y="1"/>
                  </a:moveTo>
                  <a:lnTo>
                    <a:pt x="0" y="1"/>
                  </a:lnTo>
                  <a:cubicBezTo>
                    <a:pt x="14" y="1"/>
                    <a:pt x="32" y="1"/>
                    <a:pt x="46" y="1"/>
                  </a:cubicBezTo>
                  <a:lnTo>
                    <a:pt x="25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3885;p73">
              <a:extLst>
                <a:ext uri="{FF2B5EF4-FFF2-40B4-BE49-F238E27FC236}">
                  <a16:creationId xmlns:a16="http://schemas.microsoft.com/office/drawing/2014/main" id="{4120F7FB-E6B4-47A0-96D7-5796EB225057}"/>
                </a:ext>
              </a:extLst>
            </p:cNvPr>
            <p:cNvSpPr/>
            <p:nvPr/>
          </p:nvSpPr>
          <p:spPr>
            <a:xfrm>
              <a:off x="2011263" y="1967273"/>
              <a:ext cx="1208" cy="1385"/>
            </a:xfrm>
            <a:custGeom>
              <a:avLst/>
              <a:gdLst/>
              <a:ahLst/>
              <a:cxnLst/>
              <a:rect l="l" t="t" r="r" b="b"/>
              <a:pathLst>
                <a:path w="89" h="102" extrusionOk="0">
                  <a:moveTo>
                    <a:pt x="88" y="102"/>
                  </a:moveTo>
                  <a:cubicBezTo>
                    <a:pt x="57" y="74"/>
                    <a:pt x="29" y="39"/>
                    <a:pt x="4" y="4"/>
                  </a:cubicBezTo>
                  <a:lnTo>
                    <a:pt x="1" y="0"/>
                  </a:lnTo>
                  <a:lnTo>
                    <a:pt x="4" y="4"/>
                  </a:lnTo>
                  <a:cubicBezTo>
                    <a:pt x="29" y="39"/>
                    <a:pt x="57" y="74"/>
                    <a:pt x="88" y="102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3886;p73">
              <a:extLst>
                <a:ext uri="{FF2B5EF4-FFF2-40B4-BE49-F238E27FC236}">
                  <a16:creationId xmlns:a16="http://schemas.microsoft.com/office/drawing/2014/main" id="{8255C1A0-1277-4443-BD8A-C43AC2D27245}"/>
                </a:ext>
              </a:extLst>
            </p:cNvPr>
            <p:cNvSpPr/>
            <p:nvPr/>
          </p:nvSpPr>
          <p:spPr>
            <a:xfrm>
              <a:off x="2008086" y="1964748"/>
              <a:ext cx="2770" cy="1914"/>
            </a:xfrm>
            <a:custGeom>
              <a:avLst/>
              <a:gdLst/>
              <a:ahLst/>
              <a:cxnLst/>
              <a:rect l="l" t="t" r="r" b="b"/>
              <a:pathLst>
                <a:path w="204" h="141" extrusionOk="0">
                  <a:moveTo>
                    <a:pt x="203" y="141"/>
                  </a:moveTo>
                  <a:cubicBezTo>
                    <a:pt x="147" y="78"/>
                    <a:pt x="77" y="29"/>
                    <a:pt x="0" y="1"/>
                  </a:cubicBezTo>
                  <a:lnTo>
                    <a:pt x="0" y="1"/>
                  </a:lnTo>
                  <a:cubicBezTo>
                    <a:pt x="77" y="29"/>
                    <a:pt x="147" y="78"/>
                    <a:pt x="203" y="14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3887;p73">
              <a:extLst>
                <a:ext uri="{FF2B5EF4-FFF2-40B4-BE49-F238E27FC236}">
                  <a16:creationId xmlns:a16="http://schemas.microsoft.com/office/drawing/2014/main" id="{555EA8B0-80A6-42D5-9FBF-5A799372A472}"/>
                </a:ext>
              </a:extLst>
            </p:cNvPr>
            <p:cNvSpPr/>
            <p:nvPr/>
          </p:nvSpPr>
          <p:spPr>
            <a:xfrm>
              <a:off x="2022818" y="1968074"/>
              <a:ext cx="3720" cy="1059"/>
            </a:xfrm>
            <a:custGeom>
              <a:avLst/>
              <a:gdLst/>
              <a:ahLst/>
              <a:cxnLst/>
              <a:rect l="l" t="t" r="r" b="b"/>
              <a:pathLst>
                <a:path w="274" h="78" extrusionOk="0">
                  <a:moveTo>
                    <a:pt x="0" y="1"/>
                  </a:moveTo>
                  <a:cubicBezTo>
                    <a:pt x="77" y="1"/>
                    <a:pt x="207" y="11"/>
                    <a:pt x="273" y="78"/>
                  </a:cubicBezTo>
                  <a:cubicBezTo>
                    <a:pt x="207" y="11"/>
                    <a:pt x="81" y="1"/>
                    <a:pt x="0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3888;p73">
              <a:extLst>
                <a:ext uri="{FF2B5EF4-FFF2-40B4-BE49-F238E27FC236}">
                  <a16:creationId xmlns:a16="http://schemas.microsoft.com/office/drawing/2014/main" id="{5CAC0FFC-B087-4EF0-AE4F-AE6EBA887DD3}"/>
                </a:ext>
              </a:extLst>
            </p:cNvPr>
            <p:cNvSpPr/>
            <p:nvPr/>
          </p:nvSpPr>
          <p:spPr>
            <a:xfrm>
              <a:off x="2026524" y="1969120"/>
              <a:ext cx="679" cy="489"/>
            </a:xfrm>
            <a:custGeom>
              <a:avLst/>
              <a:gdLst/>
              <a:ahLst/>
              <a:cxnLst/>
              <a:rect l="l" t="t" r="r" b="b"/>
              <a:pathLst>
                <a:path w="50" h="36" extrusionOk="0">
                  <a:moveTo>
                    <a:pt x="0" y="1"/>
                  </a:moveTo>
                  <a:cubicBezTo>
                    <a:pt x="14" y="18"/>
                    <a:pt x="32" y="29"/>
                    <a:pt x="49" y="36"/>
                  </a:cubicBezTo>
                  <a:cubicBezTo>
                    <a:pt x="32" y="29"/>
                    <a:pt x="14" y="15"/>
                    <a:pt x="0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3889;p73">
              <a:extLst>
                <a:ext uri="{FF2B5EF4-FFF2-40B4-BE49-F238E27FC236}">
                  <a16:creationId xmlns:a16="http://schemas.microsoft.com/office/drawing/2014/main" id="{4490DAB4-067B-4313-8890-2A4733364B0D}"/>
                </a:ext>
              </a:extLst>
            </p:cNvPr>
            <p:cNvSpPr/>
            <p:nvPr/>
          </p:nvSpPr>
          <p:spPr>
            <a:xfrm>
              <a:off x="2010842" y="1966703"/>
              <a:ext cx="244" cy="299"/>
            </a:xfrm>
            <a:custGeom>
              <a:avLst/>
              <a:gdLst/>
              <a:ahLst/>
              <a:cxnLst/>
              <a:rect l="l" t="t" r="r" b="b"/>
              <a:pathLst>
                <a:path w="18" h="22" extrusionOk="0">
                  <a:moveTo>
                    <a:pt x="0" y="0"/>
                  </a:moveTo>
                  <a:lnTo>
                    <a:pt x="0" y="0"/>
                  </a:lnTo>
                  <a:cubicBezTo>
                    <a:pt x="7" y="7"/>
                    <a:pt x="11" y="14"/>
                    <a:pt x="18" y="21"/>
                  </a:cubicBezTo>
                  <a:cubicBezTo>
                    <a:pt x="14" y="14"/>
                    <a:pt x="7" y="7"/>
                    <a:pt x="0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3890;p73">
              <a:extLst>
                <a:ext uri="{FF2B5EF4-FFF2-40B4-BE49-F238E27FC236}">
                  <a16:creationId xmlns:a16="http://schemas.microsoft.com/office/drawing/2014/main" id="{11302820-51D3-48C1-8FFE-97EFE92AF147}"/>
                </a:ext>
              </a:extLst>
            </p:cNvPr>
            <p:cNvSpPr/>
            <p:nvPr/>
          </p:nvSpPr>
          <p:spPr>
            <a:xfrm>
              <a:off x="2045397" y="1961001"/>
              <a:ext cx="149" cy="54"/>
            </a:xfrm>
            <a:custGeom>
              <a:avLst/>
              <a:gdLst/>
              <a:ahLst/>
              <a:cxnLst/>
              <a:rect l="l" t="t" r="r" b="b"/>
              <a:pathLst>
                <a:path w="11" h="4" extrusionOk="0">
                  <a:moveTo>
                    <a:pt x="11" y="4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3891;p73">
              <a:extLst>
                <a:ext uri="{FF2B5EF4-FFF2-40B4-BE49-F238E27FC236}">
                  <a16:creationId xmlns:a16="http://schemas.microsoft.com/office/drawing/2014/main" id="{95F072DA-A0F3-4367-BDEC-AD3003487336}"/>
                </a:ext>
              </a:extLst>
            </p:cNvPr>
            <p:cNvSpPr/>
            <p:nvPr/>
          </p:nvSpPr>
          <p:spPr>
            <a:xfrm>
              <a:off x="2045058" y="1960905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8" y="0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3892;p73">
              <a:extLst>
                <a:ext uri="{FF2B5EF4-FFF2-40B4-BE49-F238E27FC236}">
                  <a16:creationId xmlns:a16="http://schemas.microsoft.com/office/drawing/2014/main" id="{F723C215-FF73-4FBD-8D81-626151A11B2C}"/>
                </a:ext>
              </a:extLst>
            </p:cNvPr>
            <p:cNvSpPr/>
            <p:nvPr/>
          </p:nvSpPr>
          <p:spPr>
            <a:xfrm>
              <a:off x="2044677" y="1960810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4" y="0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3893;p73">
              <a:extLst>
                <a:ext uri="{FF2B5EF4-FFF2-40B4-BE49-F238E27FC236}">
                  <a16:creationId xmlns:a16="http://schemas.microsoft.com/office/drawing/2014/main" id="{C40BD047-B01D-4485-903B-CA44B4BF07C8}"/>
                </a:ext>
              </a:extLst>
            </p:cNvPr>
            <p:cNvSpPr/>
            <p:nvPr/>
          </p:nvSpPr>
          <p:spPr>
            <a:xfrm>
              <a:off x="2027190" y="1968984"/>
              <a:ext cx="244" cy="625"/>
            </a:xfrm>
            <a:custGeom>
              <a:avLst/>
              <a:gdLst/>
              <a:ahLst/>
              <a:cxnLst/>
              <a:rect l="l" t="t" r="r" b="b"/>
              <a:pathLst>
                <a:path w="18" h="46" extrusionOk="0">
                  <a:moveTo>
                    <a:pt x="18" y="0"/>
                  </a:moveTo>
                  <a:cubicBezTo>
                    <a:pt x="18" y="8"/>
                    <a:pt x="16" y="16"/>
                    <a:pt x="13" y="25"/>
                  </a:cubicBezTo>
                  <a:lnTo>
                    <a:pt x="13" y="25"/>
                  </a:lnTo>
                  <a:cubicBezTo>
                    <a:pt x="16" y="17"/>
                    <a:pt x="18" y="9"/>
                    <a:pt x="18" y="0"/>
                  </a:cubicBezTo>
                  <a:close/>
                  <a:moveTo>
                    <a:pt x="13" y="25"/>
                  </a:moveTo>
                  <a:cubicBezTo>
                    <a:pt x="10" y="32"/>
                    <a:pt x="6" y="39"/>
                    <a:pt x="0" y="46"/>
                  </a:cubicBezTo>
                  <a:lnTo>
                    <a:pt x="4" y="46"/>
                  </a:lnTo>
                  <a:cubicBezTo>
                    <a:pt x="7" y="39"/>
                    <a:pt x="11" y="32"/>
                    <a:pt x="13" y="25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3894;p73">
              <a:extLst>
                <a:ext uri="{FF2B5EF4-FFF2-40B4-BE49-F238E27FC236}">
                  <a16:creationId xmlns:a16="http://schemas.microsoft.com/office/drawing/2014/main" id="{1AC1F85B-B8A5-45FA-A6AC-B8BCA8906B14}"/>
                </a:ext>
              </a:extLst>
            </p:cNvPr>
            <p:cNvSpPr/>
            <p:nvPr/>
          </p:nvSpPr>
          <p:spPr>
            <a:xfrm>
              <a:off x="2026280" y="1960023"/>
              <a:ext cx="9287" cy="1086"/>
            </a:xfrm>
            <a:custGeom>
              <a:avLst/>
              <a:gdLst/>
              <a:ahLst/>
              <a:cxnLst/>
              <a:rect l="l" t="t" r="r" b="b"/>
              <a:pathLst>
                <a:path w="684" h="80" extrusionOk="0">
                  <a:moveTo>
                    <a:pt x="517" y="0"/>
                  </a:moveTo>
                  <a:cubicBezTo>
                    <a:pt x="517" y="0"/>
                    <a:pt x="517" y="0"/>
                    <a:pt x="516" y="0"/>
                  </a:cubicBezTo>
                  <a:lnTo>
                    <a:pt x="516" y="0"/>
                  </a:lnTo>
                  <a:cubicBezTo>
                    <a:pt x="567" y="0"/>
                    <a:pt x="622" y="1"/>
                    <a:pt x="684" y="2"/>
                  </a:cubicBezTo>
                  <a:cubicBezTo>
                    <a:pt x="623" y="1"/>
                    <a:pt x="567" y="0"/>
                    <a:pt x="517" y="0"/>
                  </a:cubicBezTo>
                  <a:close/>
                  <a:moveTo>
                    <a:pt x="516" y="0"/>
                  </a:moveTo>
                  <a:cubicBezTo>
                    <a:pt x="73" y="0"/>
                    <a:pt x="23" y="51"/>
                    <a:pt x="1" y="79"/>
                  </a:cubicBezTo>
                  <a:cubicBezTo>
                    <a:pt x="23" y="51"/>
                    <a:pt x="76" y="0"/>
                    <a:pt x="516" y="0"/>
                  </a:cubicBezTo>
                  <a:lnTo>
                    <a:pt x="516" y="0"/>
                  </a:lnTo>
                  <a:cubicBezTo>
                    <a:pt x="516" y="0"/>
                    <a:pt x="516" y="0"/>
                    <a:pt x="516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3895;p73">
              <a:extLst>
                <a:ext uri="{FF2B5EF4-FFF2-40B4-BE49-F238E27FC236}">
                  <a16:creationId xmlns:a16="http://schemas.microsoft.com/office/drawing/2014/main" id="{9D6AD23F-C94E-4A7E-A47D-831D71B8F2BD}"/>
                </a:ext>
              </a:extLst>
            </p:cNvPr>
            <p:cNvSpPr/>
            <p:nvPr/>
          </p:nvSpPr>
          <p:spPr>
            <a:xfrm>
              <a:off x="2047583" y="1958950"/>
              <a:ext cx="774" cy="353"/>
            </a:xfrm>
            <a:custGeom>
              <a:avLst/>
              <a:gdLst/>
              <a:ahLst/>
              <a:cxnLst/>
              <a:rect l="l" t="t" r="r" b="b"/>
              <a:pathLst>
                <a:path w="57" h="26" extrusionOk="0">
                  <a:moveTo>
                    <a:pt x="56" y="1"/>
                  </a:moveTo>
                  <a:lnTo>
                    <a:pt x="0" y="25"/>
                  </a:lnTo>
                  <a:cubicBezTo>
                    <a:pt x="14" y="22"/>
                    <a:pt x="28" y="22"/>
                    <a:pt x="39" y="18"/>
                  </a:cubicBezTo>
                  <a:lnTo>
                    <a:pt x="56" y="18"/>
                  </a:lnTo>
                  <a:lnTo>
                    <a:pt x="56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3896;p73">
              <a:extLst>
                <a:ext uri="{FF2B5EF4-FFF2-40B4-BE49-F238E27FC236}">
                  <a16:creationId xmlns:a16="http://schemas.microsoft.com/office/drawing/2014/main" id="{7C5606B0-45C3-45CF-B86B-ED0983F2ACF5}"/>
                </a:ext>
              </a:extLst>
            </p:cNvPr>
            <p:cNvSpPr/>
            <p:nvPr/>
          </p:nvSpPr>
          <p:spPr>
            <a:xfrm>
              <a:off x="2044257" y="196071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3897;p73">
              <a:extLst>
                <a:ext uri="{FF2B5EF4-FFF2-40B4-BE49-F238E27FC236}">
                  <a16:creationId xmlns:a16="http://schemas.microsoft.com/office/drawing/2014/main" id="{29F11D44-D069-4FE0-8BFA-14BC477A8D55}"/>
                </a:ext>
              </a:extLst>
            </p:cNvPr>
            <p:cNvSpPr/>
            <p:nvPr/>
          </p:nvSpPr>
          <p:spPr>
            <a:xfrm>
              <a:off x="2048153" y="195919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3898;p73">
              <a:extLst>
                <a:ext uri="{FF2B5EF4-FFF2-40B4-BE49-F238E27FC236}">
                  <a16:creationId xmlns:a16="http://schemas.microsoft.com/office/drawing/2014/main" id="{203230B2-ABE6-4D7F-A641-F3C38D9C6FD4}"/>
                </a:ext>
              </a:extLst>
            </p:cNvPr>
            <p:cNvSpPr/>
            <p:nvPr/>
          </p:nvSpPr>
          <p:spPr>
            <a:xfrm>
              <a:off x="2027190" y="196959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3899;p73">
              <a:extLst>
                <a:ext uri="{FF2B5EF4-FFF2-40B4-BE49-F238E27FC236}">
                  <a16:creationId xmlns:a16="http://schemas.microsoft.com/office/drawing/2014/main" id="{5F93A99A-BA56-41D7-9C13-27C004600B62}"/>
                </a:ext>
              </a:extLst>
            </p:cNvPr>
            <p:cNvSpPr/>
            <p:nvPr/>
          </p:nvSpPr>
          <p:spPr>
            <a:xfrm>
              <a:off x="2043971" y="1930954"/>
              <a:ext cx="869" cy="258"/>
            </a:xfrm>
            <a:custGeom>
              <a:avLst/>
              <a:gdLst/>
              <a:ahLst/>
              <a:cxnLst/>
              <a:rect l="l" t="t" r="r" b="b"/>
              <a:pathLst>
                <a:path w="64" h="19" extrusionOk="0">
                  <a:moveTo>
                    <a:pt x="0" y="18"/>
                  </a:moveTo>
                  <a:cubicBezTo>
                    <a:pt x="32" y="4"/>
                    <a:pt x="53" y="1"/>
                    <a:pt x="63" y="11"/>
                  </a:cubicBezTo>
                  <a:lnTo>
                    <a:pt x="63" y="11"/>
                  </a:lnTo>
                  <a:cubicBezTo>
                    <a:pt x="53" y="1"/>
                    <a:pt x="32" y="4"/>
                    <a:pt x="0" y="18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3900;p73">
              <a:extLst>
                <a:ext uri="{FF2B5EF4-FFF2-40B4-BE49-F238E27FC236}">
                  <a16:creationId xmlns:a16="http://schemas.microsoft.com/office/drawing/2014/main" id="{5BA9937D-57DC-4118-983A-25A311CBE31C}"/>
                </a:ext>
              </a:extLst>
            </p:cNvPr>
            <p:cNvSpPr/>
            <p:nvPr/>
          </p:nvSpPr>
          <p:spPr>
            <a:xfrm>
              <a:off x="2009036" y="196189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3901;p73">
              <a:extLst>
                <a:ext uri="{FF2B5EF4-FFF2-40B4-BE49-F238E27FC236}">
                  <a16:creationId xmlns:a16="http://schemas.microsoft.com/office/drawing/2014/main" id="{3787236E-AC81-49FC-A66B-64C8201188A2}"/>
                </a:ext>
              </a:extLst>
            </p:cNvPr>
            <p:cNvSpPr/>
            <p:nvPr/>
          </p:nvSpPr>
          <p:spPr>
            <a:xfrm>
              <a:off x="2008276" y="1963947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4" y="0"/>
                  </a:moveTo>
                  <a:lnTo>
                    <a:pt x="0" y="7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3902;p73">
              <a:extLst>
                <a:ext uri="{FF2B5EF4-FFF2-40B4-BE49-F238E27FC236}">
                  <a16:creationId xmlns:a16="http://schemas.microsoft.com/office/drawing/2014/main" id="{33C3ECAA-A3FB-403A-8C1D-3E3DC8CA7EAA}"/>
                </a:ext>
              </a:extLst>
            </p:cNvPr>
            <p:cNvSpPr/>
            <p:nvPr/>
          </p:nvSpPr>
          <p:spPr>
            <a:xfrm>
              <a:off x="2008561" y="1963187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4" y="0"/>
                  </a:moveTo>
                  <a:lnTo>
                    <a:pt x="0" y="7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3903;p73">
              <a:extLst>
                <a:ext uri="{FF2B5EF4-FFF2-40B4-BE49-F238E27FC236}">
                  <a16:creationId xmlns:a16="http://schemas.microsoft.com/office/drawing/2014/main" id="{DE09F6AB-06B6-4499-B21B-ACC48CC7FD86}"/>
                </a:ext>
              </a:extLst>
            </p:cNvPr>
            <p:cNvSpPr/>
            <p:nvPr/>
          </p:nvSpPr>
          <p:spPr>
            <a:xfrm>
              <a:off x="2028805" y="1937607"/>
              <a:ext cx="964" cy="163"/>
            </a:xfrm>
            <a:custGeom>
              <a:avLst/>
              <a:gdLst/>
              <a:ahLst/>
              <a:cxnLst/>
              <a:rect l="l" t="t" r="r" b="b"/>
              <a:pathLst>
                <a:path w="71" h="12" extrusionOk="0">
                  <a:moveTo>
                    <a:pt x="0" y="11"/>
                  </a:moveTo>
                  <a:cubicBezTo>
                    <a:pt x="21" y="1"/>
                    <a:pt x="46" y="1"/>
                    <a:pt x="70" y="8"/>
                  </a:cubicBezTo>
                  <a:cubicBezTo>
                    <a:pt x="46" y="1"/>
                    <a:pt x="21" y="1"/>
                    <a:pt x="0" y="1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3904;p73">
              <a:extLst>
                <a:ext uri="{FF2B5EF4-FFF2-40B4-BE49-F238E27FC236}">
                  <a16:creationId xmlns:a16="http://schemas.microsoft.com/office/drawing/2014/main" id="{23540F7B-F4D6-4E7B-BC3A-C368BBCCAB22}"/>
                </a:ext>
              </a:extLst>
            </p:cNvPr>
            <p:cNvSpPr/>
            <p:nvPr/>
          </p:nvSpPr>
          <p:spPr>
            <a:xfrm>
              <a:off x="2008846" y="1962521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0" y="0"/>
                  </a:moveTo>
                  <a:lnTo>
                    <a:pt x="0" y="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3905;p73">
              <a:extLst>
                <a:ext uri="{FF2B5EF4-FFF2-40B4-BE49-F238E27FC236}">
                  <a16:creationId xmlns:a16="http://schemas.microsoft.com/office/drawing/2014/main" id="{446A5AA1-2B5A-4435-A192-1C51112ADD44}"/>
                </a:ext>
              </a:extLst>
            </p:cNvPr>
            <p:cNvSpPr/>
            <p:nvPr/>
          </p:nvSpPr>
          <p:spPr>
            <a:xfrm>
              <a:off x="2009647" y="1960335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1" y="0"/>
                  </a:moveTo>
                  <a:lnTo>
                    <a:pt x="1" y="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3906;p73">
              <a:extLst>
                <a:ext uri="{FF2B5EF4-FFF2-40B4-BE49-F238E27FC236}">
                  <a16:creationId xmlns:a16="http://schemas.microsoft.com/office/drawing/2014/main" id="{B0C83282-9FF5-4A25-97CE-22D4DBA76ABF}"/>
                </a:ext>
              </a:extLst>
            </p:cNvPr>
            <p:cNvSpPr/>
            <p:nvPr/>
          </p:nvSpPr>
          <p:spPr>
            <a:xfrm>
              <a:off x="2029796" y="193770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3907;p73">
              <a:extLst>
                <a:ext uri="{FF2B5EF4-FFF2-40B4-BE49-F238E27FC236}">
                  <a16:creationId xmlns:a16="http://schemas.microsoft.com/office/drawing/2014/main" id="{7DBAC26C-7803-4E4A-9F50-0A2942B24655}"/>
                </a:ext>
              </a:extLst>
            </p:cNvPr>
            <p:cNvSpPr/>
            <p:nvPr/>
          </p:nvSpPr>
          <p:spPr>
            <a:xfrm>
              <a:off x="2009267" y="1961286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1" y="0"/>
                  </a:moveTo>
                  <a:lnTo>
                    <a:pt x="1" y="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3908;p73">
              <a:extLst>
                <a:ext uri="{FF2B5EF4-FFF2-40B4-BE49-F238E27FC236}">
                  <a16:creationId xmlns:a16="http://schemas.microsoft.com/office/drawing/2014/main" id="{3DBBD0DE-842C-4DFA-B28A-CFB2F0961B17}"/>
                </a:ext>
              </a:extLst>
            </p:cNvPr>
            <p:cNvSpPr/>
            <p:nvPr/>
          </p:nvSpPr>
          <p:spPr>
            <a:xfrm>
              <a:off x="2009457" y="1960756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4" y="1"/>
                  </a:moveTo>
                  <a:lnTo>
                    <a:pt x="1" y="8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3909;p73">
              <a:extLst>
                <a:ext uri="{FF2B5EF4-FFF2-40B4-BE49-F238E27FC236}">
                  <a16:creationId xmlns:a16="http://schemas.microsoft.com/office/drawing/2014/main" id="{7EAC99EB-C438-4E44-9C09-922F2B72FB7F}"/>
                </a:ext>
              </a:extLst>
            </p:cNvPr>
            <p:cNvSpPr/>
            <p:nvPr/>
          </p:nvSpPr>
          <p:spPr>
            <a:xfrm>
              <a:off x="2008086" y="196474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3910;p73">
              <a:extLst>
                <a:ext uri="{FF2B5EF4-FFF2-40B4-BE49-F238E27FC236}">
                  <a16:creationId xmlns:a16="http://schemas.microsoft.com/office/drawing/2014/main" id="{B2EA34ED-181D-4D23-AFDD-18F079E3E283}"/>
                </a:ext>
              </a:extLst>
            </p:cNvPr>
            <p:cNvSpPr/>
            <p:nvPr/>
          </p:nvSpPr>
          <p:spPr>
            <a:xfrm>
              <a:off x="2008086" y="196474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3911;p73">
              <a:extLst>
                <a:ext uri="{FF2B5EF4-FFF2-40B4-BE49-F238E27FC236}">
                  <a16:creationId xmlns:a16="http://schemas.microsoft.com/office/drawing/2014/main" id="{354247D5-DE42-4EB3-8D6A-6B221E798FF8}"/>
                </a:ext>
              </a:extLst>
            </p:cNvPr>
            <p:cNvSpPr/>
            <p:nvPr/>
          </p:nvSpPr>
          <p:spPr>
            <a:xfrm>
              <a:off x="2051520" y="1865551"/>
              <a:ext cx="112191" cy="87765"/>
            </a:xfrm>
            <a:custGeom>
              <a:avLst/>
              <a:gdLst/>
              <a:ahLst/>
              <a:cxnLst/>
              <a:rect l="l" t="t" r="r" b="b"/>
              <a:pathLst>
                <a:path w="8263" h="6464" extrusionOk="0">
                  <a:moveTo>
                    <a:pt x="6379" y="1"/>
                  </a:moveTo>
                  <a:lnTo>
                    <a:pt x="4055" y="1450"/>
                  </a:lnTo>
                  <a:lnTo>
                    <a:pt x="3047" y="2262"/>
                  </a:lnTo>
                  <a:lnTo>
                    <a:pt x="3036" y="2266"/>
                  </a:lnTo>
                  <a:cubicBezTo>
                    <a:pt x="3008" y="2276"/>
                    <a:pt x="2374" y="2500"/>
                    <a:pt x="2182" y="2539"/>
                  </a:cubicBezTo>
                  <a:lnTo>
                    <a:pt x="2161" y="2542"/>
                  </a:lnTo>
                  <a:lnTo>
                    <a:pt x="2161" y="2588"/>
                  </a:lnTo>
                  <a:lnTo>
                    <a:pt x="2161" y="2637"/>
                  </a:lnTo>
                  <a:lnTo>
                    <a:pt x="2161" y="2717"/>
                  </a:lnTo>
                  <a:lnTo>
                    <a:pt x="2161" y="2759"/>
                  </a:lnTo>
                  <a:lnTo>
                    <a:pt x="2161" y="2836"/>
                  </a:lnTo>
                  <a:lnTo>
                    <a:pt x="2161" y="2875"/>
                  </a:lnTo>
                  <a:lnTo>
                    <a:pt x="2161" y="2945"/>
                  </a:lnTo>
                  <a:lnTo>
                    <a:pt x="2161" y="2980"/>
                  </a:lnTo>
                  <a:lnTo>
                    <a:pt x="2161" y="3046"/>
                  </a:lnTo>
                  <a:lnTo>
                    <a:pt x="2161" y="3081"/>
                  </a:lnTo>
                  <a:lnTo>
                    <a:pt x="2161" y="3141"/>
                  </a:lnTo>
                  <a:lnTo>
                    <a:pt x="2161" y="3172"/>
                  </a:lnTo>
                  <a:lnTo>
                    <a:pt x="2161" y="3228"/>
                  </a:lnTo>
                  <a:lnTo>
                    <a:pt x="2161" y="3260"/>
                  </a:lnTo>
                  <a:lnTo>
                    <a:pt x="2161" y="3312"/>
                  </a:lnTo>
                  <a:lnTo>
                    <a:pt x="2161" y="3340"/>
                  </a:lnTo>
                  <a:lnTo>
                    <a:pt x="2161" y="3386"/>
                  </a:lnTo>
                  <a:lnTo>
                    <a:pt x="2161" y="3414"/>
                  </a:lnTo>
                  <a:lnTo>
                    <a:pt x="2161" y="3456"/>
                  </a:lnTo>
                  <a:lnTo>
                    <a:pt x="2161" y="3480"/>
                  </a:lnTo>
                  <a:lnTo>
                    <a:pt x="2161" y="3519"/>
                  </a:lnTo>
                  <a:lnTo>
                    <a:pt x="2161" y="3543"/>
                  </a:lnTo>
                  <a:lnTo>
                    <a:pt x="2161" y="3578"/>
                  </a:lnTo>
                  <a:lnTo>
                    <a:pt x="2161" y="3599"/>
                  </a:lnTo>
                  <a:lnTo>
                    <a:pt x="2161" y="3631"/>
                  </a:lnTo>
                  <a:lnTo>
                    <a:pt x="2161" y="3652"/>
                  </a:lnTo>
                  <a:lnTo>
                    <a:pt x="2161" y="3680"/>
                  </a:lnTo>
                  <a:lnTo>
                    <a:pt x="2161" y="3697"/>
                  </a:lnTo>
                  <a:lnTo>
                    <a:pt x="2161" y="3722"/>
                  </a:lnTo>
                  <a:lnTo>
                    <a:pt x="2161" y="3739"/>
                  </a:lnTo>
                  <a:lnTo>
                    <a:pt x="2161" y="3764"/>
                  </a:lnTo>
                  <a:lnTo>
                    <a:pt x="2161" y="3778"/>
                  </a:lnTo>
                  <a:lnTo>
                    <a:pt x="2161" y="3799"/>
                  </a:lnTo>
                  <a:lnTo>
                    <a:pt x="2161" y="3809"/>
                  </a:lnTo>
                  <a:lnTo>
                    <a:pt x="2161" y="3830"/>
                  </a:lnTo>
                  <a:lnTo>
                    <a:pt x="2161" y="3841"/>
                  </a:lnTo>
                  <a:lnTo>
                    <a:pt x="2161" y="3855"/>
                  </a:lnTo>
                  <a:lnTo>
                    <a:pt x="2161" y="3865"/>
                  </a:lnTo>
                  <a:lnTo>
                    <a:pt x="2161" y="3879"/>
                  </a:lnTo>
                  <a:lnTo>
                    <a:pt x="2161" y="3890"/>
                  </a:lnTo>
                  <a:lnTo>
                    <a:pt x="2161" y="3900"/>
                  </a:lnTo>
                  <a:lnTo>
                    <a:pt x="2161" y="3911"/>
                  </a:lnTo>
                  <a:lnTo>
                    <a:pt x="2161" y="3918"/>
                  </a:lnTo>
                  <a:lnTo>
                    <a:pt x="2161" y="3925"/>
                  </a:lnTo>
                  <a:lnTo>
                    <a:pt x="2161" y="3935"/>
                  </a:lnTo>
                  <a:lnTo>
                    <a:pt x="2161" y="3942"/>
                  </a:lnTo>
                  <a:lnTo>
                    <a:pt x="2161" y="3946"/>
                  </a:lnTo>
                  <a:lnTo>
                    <a:pt x="2161" y="3953"/>
                  </a:lnTo>
                  <a:lnTo>
                    <a:pt x="2161" y="3957"/>
                  </a:lnTo>
                  <a:lnTo>
                    <a:pt x="2161" y="3964"/>
                  </a:lnTo>
                  <a:lnTo>
                    <a:pt x="2161" y="3967"/>
                  </a:lnTo>
                  <a:lnTo>
                    <a:pt x="2161" y="3971"/>
                  </a:lnTo>
                  <a:lnTo>
                    <a:pt x="2161" y="3974"/>
                  </a:lnTo>
                  <a:lnTo>
                    <a:pt x="2161" y="3978"/>
                  </a:lnTo>
                  <a:lnTo>
                    <a:pt x="2161" y="3981"/>
                  </a:lnTo>
                  <a:lnTo>
                    <a:pt x="2161" y="3985"/>
                  </a:lnTo>
                  <a:lnTo>
                    <a:pt x="2157" y="3992"/>
                  </a:lnTo>
                  <a:cubicBezTo>
                    <a:pt x="2126" y="4044"/>
                    <a:pt x="2105" y="4100"/>
                    <a:pt x="2087" y="4160"/>
                  </a:cubicBezTo>
                  <a:cubicBezTo>
                    <a:pt x="2056" y="4261"/>
                    <a:pt x="2028" y="4345"/>
                    <a:pt x="1986" y="4387"/>
                  </a:cubicBezTo>
                  <a:cubicBezTo>
                    <a:pt x="1972" y="4405"/>
                    <a:pt x="1958" y="4419"/>
                    <a:pt x="1944" y="4436"/>
                  </a:cubicBezTo>
                  <a:cubicBezTo>
                    <a:pt x="1884" y="4517"/>
                    <a:pt x="1783" y="4650"/>
                    <a:pt x="1597" y="4650"/>
                  </a:cubicBezTo>
                  <a:cubicBezTo>
                    <a:pt x="1489" y="4657"/>
                    <a:pt x="1380" y="4667"/>
                    <a:pt x="1272" y="4688"/>
                  </a:cubicBezTo>
                  <a:cubicBezTo>
                    <a:pt x="1128" y="4713"/>
                    <a:pt x="985" y="4730"/>
                    <a:pt x="841" y="4737"/>
                  </a:cubicBezTo>
                  <a:cubicBezTo>
                    <a:pt x="803" y="4737"/>
                    <a:pt x="768" y="4737"/>
                    <a:pt x="733" y="4730"/>
                  </a:cubicBezTo>
                  <a:cubicBezTo>
                    <a:pt x="717" y="4728"/>
                    <a:pt x="701" y="4726"/>
                    <a:pt x="686" y="4726"/>
                  </a:cubicBezTo>
                  <a:cubicBezTo>
                    <a:pt x="579" y="4726"/>
                    <a:pt x="484" y="4785"/>
                    <a:pt x="410" y="4828"/>
                  </a:cubicBezTo>
                  <a:cubicBezTo>
                    <a:pt x="386" y="4842"/>
                    <a:pt x="358" y="4860"/>
                    <a:pt x="330" y="4870"/>
                  </a:cubicBezTo>
                  <a:lnTo>
                    <a:pt x="312" y="4877"/>
                  </a:lnTo>
                  <a:cubicBezTo>
                    <a:pt x="249" y="4891"/>
                    <a:pt x="186" y="4898"/>
                    <a:pt x="127" y="4898"/>
                  </a:cubicBezTo>
                  <a:cubicBezTo>
                    <a:pt x="88" y="4898"/>
                    <a:pt x="46" y="4902"/>
                    <a:pt x="8" y="4902"/>
                  </a:cubicBezTo>
                  <a:lnTo>
                    <a:pt x="8" y="4905"/>
                  </a:lnTo>
                  <a:cubicBezTo>
                    <a:pt x="8" y="4916"/>
                    <a:pt x="4" y="4930"/>
                    <a:pt x="4" y="4940"/>
                  </a:cubicBezTo>
                  <a:lnTo>
                    <a:pt x="4" y="4947"/>
                  </a:lnTo>
                  <a:cubicBezTo>
                    <a:pt x="4" y="4958"/>
                    <a:pt x="4" y="4968"/>
                    <a:pt x="1" y="4975"/>
                  </a:cubicBezTo>
                  <a:lnTo>
                    <a:pt x="1" y="4982"/>
                  </a:lnTo>
                  <a:lnTo>
                    <a:pt x="1" y="5007"/>
                  </a:lnTo>
                  <a:lnTo>
                    <a:pt x="1" y="5010"/>
                  </a:lnTo>
                  <a:lnTo>
                    <a:pt x="1" y="5031"/>
                  </a:lnTo>
                  <a:lnTo>
                    <a:pt x="1" y="5049"/>
                  </a:lnTo>
                  <a:lnTo>
                    <a:pt x="1" y="5052"/>
                  </a:lnTo>
                  <a:lnTo>
                    <a:pt x="1" y="5063"/>
                  </a:lnTo>
                  <a:lnTo>
                    <a:pt x="1" y="5066"/>
                  </a:lnTo>
                  <a:lnTo>
                    <a:pt x="1" y="5073"/>
                  </a:lnTo>
                  <a:lnTo>
                    <a:pt x="1" y="5080"/>
                  </a:lnTo>
                  <a:cubicBezTo>
                    <a:pt x="39" y="5122"/>
                    <a:pt x="67" y="5171"/>
                    <a:pt x="85" y="5227"/>
                  </a:cubicBezTo>
                  <a:cubicBezTo>
                    <a:pt x="109" y="5287"/>
                    <a:pt x="137" y="5360"/>
                    <a:pt x="176" y="5388"/>
                  </a:cubicBezTo>
                  <a:lnTo>
                    <a:pt x="197" y="5406"/>
                  </a:lnTo>
                  <a:cubicBezTo>
                    <a:pt x="305" y="5486"/>
                    <a:pt x="456" y="5598"/>
                    <a:pt x="456" y="5735"/>
                  </a:cubicBezTo>
                  <a:cubicBezTo>
                    <a:pt x="456" y="5798"/>
                    <a:pt x="459" y="5875"/>
                    <a:pt x="487" y="5875"/>
                  </a:cubicBezTo>
                  <a:cubicBezTo>
                    <a:pt x="564" y="5875"/>
                    <a:pt x="610" y="5938"/>
                    <a:pt x="649" y="5990"/>
                  </a:cubicBezTo>
                  <a:cubicBezTo>
                    <a:pt x="670" y="6025"/>
                    <a:pt x="694" y="6054"/>
                    <a:pt x="729" y="6071"/>
                  </a:cubicBezTo>
                  <a:cubicBezTo>
                    <a:pt x="736" y="6074"/>
                    <a:pt x="745" y="6076"/>
                    <a:pt x="755" y="6076"/>
                  </a:cubicBezTo>
                  <a:cubicBezTo>
                    <a:pt x="790" y="6076"/>
                    <a:pt x="837" y="6060"/>
                    <a:pt x="869" y="6047"/>
                  </a:cubicBezTo>
                  <a:cubicBezTo>
                    <a:pt x="900" y="6036"/>
                    <a:pt x="934" y="6025"/>
                    <a:pt x="965" y="6025"/>
                  </a:cubicBezTo>
                  <a:cubicBezTo>
                    <a:pt x="993" y="6025"/>
                    <a:pt x="1019" y="6034"/>
                    <a:pt x="1037" y="6061"/>
                  </a:cubicBezTo>
                  <a:cubicBezTo>
                    <a:pt x="1058" y="6092"/>
                    <a:pt x="1058" y="6138"/>
                    <a:pt x="1058" y="6225"/>
                  </a:cubicBezTo>
                  <a:cubicBezTo>
                    <a:pt x="1058" y="6260"/>
                    <a:pt x="1058" y="6309"/>
                    <a:pt x="1062" y="6341"/>
                  </a:cubicBezTo>
                  <a:lnTo>
                    <a:pt x="1086" y="6344"/>
                  </a:lnTo>
                  <a:lnTo>
                    <a:pt x="1093" y="6344"/>
                  </a:lnTo>
                  <a:lnTo>
                    <a:pt x="1111" y="6351"/>
                  </a:lnTo>
                  <a:lnTo>
                    <a:pt x="1121" y="6355"/>
                  </a:lnTo>
                  <a:lnTo>
                    <a:pt x="1142" y="6362"/>
                  </a:lnTo>
                  <a:lnTo>
                    <a:pt x="1153" y="6365"/>
                  </a:lnTo>
                  <a:lnTo>
                    <a:pt x="1170" y="6372"/>
                  </a:lnTo>
                  <a:lnTo>
                    <a:pt x="1174" y="6372"/>
                  </a:lnTo>
                  <a:lnTo>
                    <a:pt x="1174" y="6365"/>
                  </a:lnTo>
                  <a:cubicBezTo>
                    <a:pt x="1174" y="6362"/>
                    <a:pt x="1177" y="6351"/>
                    <a:pt x="1177" y="6344"/>
                  </a:cubicBezTo>
                  <a:cubicBezTo>
                    <a:pt x="1181" y="6341"/>
                    <a:pt x="1184" y="6330"/>
                    <a:pt x="1184" y="6323"/>
                  </a:cubicBezTo>
                  <a:cubicBezTo>
                    <a:pt x="1188" y="6316"/>
                    <a:pt x="1188" y="6313"/>
                    <a:pt x="1191" y="6309"/>
                  </a:cubicBezTo>
                  <a:cubicBezTo>
                    <a:pt x="1191" y="6306"/>
                    <a:pt x="1198" y="6292"/>
                    <a:pt x="1202" y="6285"/>
                  </a:cubicBezTo>
                  <a:cubicBezTo>
                    <a:pt x="1205" y="6278"/>
                    <a:pt x="1209" y="6274"/>
                    <a:pt x="1209" y="6271"/>
                  </a:cubicBezTo>
                  <a:cubicBezTo>
                    <a:pt x="1212" y="6264"/>
                    <a:pt x="1216" y="6257"/>
                    <a:pt x="1223" y="6253"/>
                  </a:cubicBezTo>
                  <a:cubicBezTo>
                    <a:pt x="1230" y="6243"/>
                    <a:pt x="1237" y="6232"/>
                    <a:pt x="1247" y="6225"/>
                  </a:cubicBezTo>
                  <a:cubicBezTo>
                    <a:pt x="1254" y="6218"/>
                    <a:pt x="1261" y="6211"/>
                    <a:pt x="1272" y="6204"/>
                  </a:cubicBezTo>
                  <a:lnTo>
                    <a:pt x="1279" y="6201"/>
                  </a:lnTo>
                  <a:cubicBezTo>
                    <a:pt x="1286" y="6194"/>
                    <a:pt x="1293" y="6190"/>
                    <a:pt x="1303" y="6187"/>
                  </a:cubicBezTo>
                  <a:lnTo>
                    <a:pt x="1307" y="6187"/>
                  </a:lnTo>
                  <a:cubicBezTo>
                    <a:pt x="1317" y="6180"/>
                    <a:pt x="1328" y="6180"/>
                    <a:pt x="1342" y="6176"/>
                  </a:cubicBezTo>
                  <a:lnTo>
                    <a:pt x="1345" y="6176"/>
                  </a:lnTo>
                  <a:cubicBezTo>
                    <a:pt x="1356" y="6176"/>
                    <a:pt x="1363" y="6173"/>
                    <a:pt x="1373" y="6173"/>
                  </a:cubicBezTo>
                  <a:lnTo>
                    <a:pt x="1415" y="6173"/>
                  </a:lnTo>
                  <a:cubicBezTo>
                    <a:pt x="1426" y="6176"/>
                    <a:pt x="1440" y="6176"/>
                    <a:pt x="1450" y="6180"/>
                  </a:cubicBezTo>
                  <a:cubicBezTo>
                    <a:pt x="1513" y="6194"/>
                    <a:pt x="1562" y="6243"/>
                    <a:pt x="1580" y="6306"/>
                  </a:cubicBezTo>
                  <a:cubicBezTo>
                    <a:pt x="1587" y="6323"/>
                    <a:pt x="1590" y="6344"/>
                    <a:pt x="1590" y="6365"/>
                  </a:cubicBezTo>
                  <a:cubicBezTo>
                    <a:pt x="1597" y="6414"/>
                    <a:pt x="1601" y="6428"/>
                    <a:pt x="1636" y="6442"/>
                  </a:cubicBezTo>
                  <a:cubicBezTo>
                    <a:pt x="1646" y="6449"/>
                    <a:pt x="1657" y="6453"/>
                    <a:pt x="1671" y="6456"/>
                  </a:cubicBezTo>
                  <a:cubicBezTo>
                    <a:pt x="1683" y="6461"/>
                    <a:pt x="1696" y="6464"/>
                    <a:pt x="1709" y="6464"/>
                  </a:cubicBezTo>
                  <a:cubicBezTo>
                    <a:pt x="1722" y="6464"/>
                    <a:pt x="1736" y="6461"/>
                    <a:pt x="1748" y="6456"/>
                  </a:cubicBezTo>
                  <a:cubicBezTo>
                    <a:pt x="1762" y="6449"/>
                    <a:pt x="1769" y="6435"/>
                    <a:pt x="1769" y="6421"/>
                  </a:cubicBezTo>
                  <a:cubicBezTo>
                    <a:pt x="1769" y="6418"/>
                    <a:pt x="1769" y="6411"/>
                    <a:pt x="1769" y="6404"/>
                  </a:cubicBezTo>
                  <a:cubicBezTo>
                    <a:pt x="1769" y="6253"/>
                    <a:pt x="2000" y="6004"/>
                    <a:pt x="2028" y="5973"/>
                  </a:cubicBezTo>
                  <a:cubicBezTo>
                    <a:pt x="2038" y="5934"/>
                    <a:pt x="2045" y="5892"/>
                    <a:pt x="2049" y="5850"/>
                  </a:cubicBezTo>
                  <a:cubicBezTo>
                    <a:pt x="2066" y="5731"/>
                    <a:pt x="2087" y="5595"/>
                    <a:pt x="2164" y="5532"/>
                  </a:cubicBezTo>
                  <a:cubicBezTo>
                    <a:pt x="2213" y="5490"/>
                    <a:pt x="2288" y="5475"/>
                    <a:pt x="2374" y="5475"/>
                  </a:cubicBezTo>
                  <a:cubicBezTo>
                    <a:pt x="2461" y="5475"/>
                    <a:pt x="2560" y="5490"/>
                    <a:pt x="2658" y="5507"/>
                  </a:cubicBezTo>
                  <a:lnTo>
                    <a:pt x="2718" y="5514"/>
                  </a:lnTo>
                  <a:cubicBezTo>
                    <a:pt x="2718" y="5515"/>
                    <a:pt x="2719" y="5515"/>
                    <a:pt x="2720" y="5515"/>
                  </a:cubicBezTo>
                  <a:cubicBezTo>
                    <a:pt x="2735" y="5515"/>
                    <a:pt x="2768" y="5485"/>
                    <a:pt x="2795" y="5462"/>
                  </a:cubicBezTo>
                  <a:cubicBezTo>
                    <a:pt x="2832" y="5427"/>
                    <a:pt x="2890" y="5372"/>
                    <a:pt x="2962" y="5372"/>
                  </a:cubicBezTo>
                  <a:cubicBezTo>
                    <a:pt x="2996" y="5372"/>
                    <a:pt x="3034" y="5385"/>
                    <a:pt x="3075" y="5420"/>
                  </a:cubicBezTo>
                  <a:cubicBezTo>
                    <a:pt x="3120" y="5458"/>
                    <a:pt x="3190" y="5462"/>
                    <a:pt x="3264" y="5465"/>
                  </a:cubicBezTo>
                  <a:lnTo>
                    <a:pt x="3295" y="5465"/>
                  </a:lnTo>
                  <a:cubicBezTo>
                    <a:pt x="3320" y="5469"/>
                    <a:pt x="3341" y="5469"/>
                    <a:pt x="3365" y="5472"/>
                  </a:cubicBezTo>
                  <a:cubicBezTo>
                    <a:pt x="3425" y="5479"/>
                    <a:pt x="3477" y="5507"/>
                    <a:pt x="3516" y="5553"/>
                  </a:cubicBezTo>
                  <a:cubicBezTo>
                    <a:pt x="3544" y="5584"/>
                    <a:pt x="3565" y="5619"/>
                    <a:pt x="3586" y="5658"/>
                  </a:cubicBezTo>
                  <a:lnTo>
                    <a:pt x="3603" y="5696"/>
                  </a:lnTo>
                  <a:cubicBezTo>
                    <a:pt x="3631" y="5752"/>
                    <a:pt x="3673" y="5829"/>
                    <a:pt x="3705" y="5840"/>
                  </a:cubicBezTo>
                  <a:cubicBezTo>
                    <a:pt x="3719" y="5840"/>
                    <a:pt x="3729" y="5836"/>
                    <a:pt x="3740" y="5829"/>
                  </a:cubicBezTo>
                  <a:cubicBezTo>
                    <a:pt x="3890" y="5742"/>
                    <a:pt x="4055" y="5696"/>
                    <a:pt x="4226" y="5689"/>
                  </a:cubicBezTo>
                  <a:cubicBezTo>
                    <a:pt x="4296" y="5689"/>
                    <a:pt x="4387" y="5745"/>
                    <a:pt x="4513" y="5829"/>
                  </a:cubicBezTo>
                  <a:cubicBezTo>
                    <a:pt x="4562" y="5864"/>
                    <a:pt x="4615" y="5896"/>
                    <a:pt x="4667" y="5920"/>
                  </a:cubicBezTo>
                  <a:cubicBezTo>
                    <a:pt x="4724" y="5939"/>
                    <a:pt x="4845" y="5953"/>
                    <a:pt x="4955" y="5953"/>
                  </a:cubicBezTo>
                  <a:cubicBezTo>
                    <a:pt x="5037" y="5953"/>
                    <a:pt x="5113" y="5945"/>
                    <a:pt x="5151" y="5924"/>
                  </a:cubicBezTo>
                  <a:cubicBezTo>
                    <a:pt x="5189" y="5899"/>
                    <a:pt x="5228" y="5868"/>
                    <a:pt x="5263" y="5833"/>
                  </a:cubicBezTo>
                  <a:cubicBezTo>
                    <a:pt x="5351" y="5751"/>
                    <a:pt x="5452" y="5657"/>
                    <a:pt x="5568" y="5657"/>
                  </a:cubicBezTo>
                  <a:cubicBezTo>
                    <a:pt x="5576" y="5657"/>
                    <a:pt x="5584" y="5657"/>
                    <a:pt x="5592" y="5658"/>
                  </a:cubicBezTo>
                  <a:cubicBezTo>
                    <a:pt x="5635" y="5660"/>
                    <a:pt x="5680" y="5661"/>
                    <a:pt x="5724" y="5661"/>
                  </a:cubicBezTo>
                  <a:cubicBezTo>
                    <a:pt x="5768" y="5661"/>
                    <a:pt x="5812" y="5660"/>
                    <a:pt x="5854" y="5658"/>
                  </a:cubicBezTo>
                  <a:cubicBezTo>
                    <a:pt x="5941" y="5655"/>
                    <a:pt x="6015" y="5653"/>
                    <a:pt x="6078" y="5653"/>
                  </a:cubicBezTo>
                  <a:cubicBezTo>
                    <a:pt x="6191" y="5653"/>
                    <a:pt x="6268" y="5660"/>
                    <a:pt x="6313" y="5682"/>
                  </a:cubicBezTo>
                  <a:lnTo>
                    <a:pt x="6334" y="5693"/>
                  </a:lnTo>
                  <a:cubicBezTo>
                    <a:pt x="6407" y="5728"/>
                    <a:pt x="6546" y="5800"/>
                    <a:pt x="6656" y="5800"/>
                  </a:cubicBezTo>
                  <a:cubicBezTo>
                    <a:pt x="6677" y="5800"/>
                    <a:pt x="6697" y="5797"/>
                    <a:pt x="6715" y="5791"/>
                  </a:cubicBezTo>
                  <a:cubicBezTo>
                    <a:pt x="6775" y="5773"/>
                    <a:pt x="6842" y="5689"/>
                    <a:pt x="6901" y="5616"/>
                  </a:cubicBezTo>
                  <a:cubicBezTo>
                    <a:pt x="6971" y="5528"/>
                    <a:pt x="7034" y="5455"/>
                    <a:pt x="7108" y="5434"/>
                  </a:cubicBezTo>
                  <a:cubicBezTo>
                    <a:pt x="7118" y="5430"/>
                    <a:pt x="7129" y="5430"/>
                    <a:pt x="7139" y="5427"/>
                  </a:cubicBezTo>
                  <a:lnTo>
                    <a:pt x="7139" y="5427"/>
                  </a:lnTo>
                  <a:lnTo>
                    <a:pt x="7087" y="5434"/>
                  </a:lnTo>
                  <a:lnTo>
                    <a:pt x="7087" y="5392"/>
                  </a:lnTo>
                  <a:lnTo>
                    <a:pt x="7087" y="5378"/>
                  </a:lnTo>
                  <a:lnTo>
                    <a:pt x="7087" y="5332"/>
                  </a:lnTo>
                  <a:cubicBezTo>
                    <a:pt x="7087" y="5168"/>
                    <a:pt x="7108" y="5115"/>
                    <a:pt x="7139" y="5052"/>
                  </a:cubicBezTo>
                  <a:cubicBezTo>
                    <a:pt x="7171" y="4989"/>
                    <a:pt x="7192" y="4923"/>
                    <a:pt x="7202" y="4853"/>
                  </a:cubicBezTo>
                  <a:cubicBezTo>
                    <a:pt x="7251" y="4541"/>
                    <a:pt x="7972" y="3820"/>
                    <a:pt x="8088" y="3718"/>
                  </a:cubicBezTo>
                  <a:cubicBezTo>
                    <a:pt x="8112" y="3648"/>
                    <a:pt x="8137" y="3267"/>
                    <a:pt x="8137" y="2406"/>
                  </a:cubicBezTo>
                  <a:cubicBezTo>
                    <a:pt x="8144" y="2199"/>
                    <a:pt x="8179" y="1996"/>
                    <a:pt x="8238" y="1800"/>
                  </a:cubicBezTo>
                  <a:cubicBezTo>
                    <a:pt x="8263" y="1744"/>
                    <a:pt x="8252" y="1674"/>
                    <a:pt x="8207" y="1625"/>
                  </a:cubicBezTo>
                  <a:cubicBezTo>
                    <a:pt x="8154" y="1562"/>
                    <a:pt x="8130" y="1478"/>
                    <a:pt x="8137" y="1390"/>
                  </a:cubicBezTo>
                  <a:cubicBezTo>
                    <a:pt x="8144" y="1296"/>
                    <a:pt x="8081" y="1205"/>
                    <a:pt x="8018" y="1121"/>
                  </a:cubicBezTo>
                  <a:cubicBezTo>
                    <a:pt x="7962" y="1044"/>
                    <a:pt x="7913" y="974"/>
                    <a:pt x="7913" y="897"/>
                  </a:cubicBezTo>
                  <a:lnTo>
                    <a:pt x="7913" y="876"/>
                  </a:lnTo>
                  <a:lnTo>
                    <a:pt x="7913" y="872"/>
                  </a:lnTo>
                  <a:lnTo>
                    <a:pt x="7913" y="855"/>
                  </a:lnTo>
                  <a:lnTo>
                    <a:pt x="7913" y="844"/>
                  </a:lnTo>
                  <a:lnTo>
                    <a:pt x="7913" y="823"/>
                  </a:lnTo>
                  <a:lnTo>
                    <a:pt x="7913" y="813"/>
                  </a:lnTo>
                  <a:lnTo>
                    <a:pt x="7913" y="785"/>
                  </a:lnTo>
                  <a:lnTo>
                    <a:pt x="7913" y="778"/>
                  </a:lnTo>
                  <a:cubicBezTo>
                    <a:pt x="7906" y="648"/>
                    <a:pt x="7895" y="452"/>
                    <a:pt x="7888" y="302"/>
                  </a:cubicBezTo>
                  <a:lnTo>
                    <a:pt x="7570" y="473"/>
                  </a:lnTo>
                  <a:lnTo>
                    <a:pt x="7489" y="519"/>
                  </a:lnTo>
                  <a:lnTo>
                    <a:pt x="7458" y="463"/>
                  </a:lnTo>
                  <a:cubicBezTo>
                    <a:pt x="7374" y="333"/>
                    <a:pt x="7262" y="225"/>
                    <a:pt x="7132" y="137"/>
                  </a:cubicBezTo>
                  <a:cubicBezTo>
                    <a:pt x="7122" y="130"/>
                    <a:pt x="7111" y="127"/>
                    <a:pt x="7101" y="120"/>
                  </a:cubicBezTo>
                  <a:lnTo>
                    <a:pt x="7083" y="113"/>
                  </a:lnTo>
                  <a:lnTo>
                    <a:pt x="7062" y="102"/>
                  </a:lnTo>
                  <a:lnTo>
                    <a:pt x="7041" y="95"/>
                  </a:lnTo>
                  <a:lnTo>
                    <a:pt x="7024" y="88"/>
                  </a:lnTo>
                  <a:lnTo>
                    <a:pt x="6999" y="78"/>
                  </a:lnTo>
                  <a:lnTo>
                    <a:pt x="6978" y="71"/>
                  </a:lnTo>
                  <a:lnTo>
                    <a:pt x="6954" y="64"/>
                  </a:lnTo>
                  <a:lnTo>
                    <a:pt x="6929" y="60"/>
                  </a:lnTo>
                  <a:lnTo>
                    <a:pt x="6905" y="53"/>
                  </a:lnTo>
                  <a:lnTo>
                    <a:pt x="6877" y="46"/>
                  </a:lnTo>
                  <a:lnTo>
                    <a:pt x="6856" y="43"/>
                  </a:lnTo>
                  <a:lnTo>
                    <a:pt x="6820" y="36"/>
                  </a:lnTo>
                  <a:lnTo>
                    <a:pt x="6803" y="32"/>
                  </a:lnTo>
                  <a:lnTo>
                    <a:pt x="6764" y="25"/>
                  </a:lnTo>
                  <a:lnTo>
                    <a:pt x="6754" y="25"/>
                  </a:lnTo>
                  <a:lnTo>
                    <a:pt x="6708" y="22"/>
                  </a:lnTo>
                  <a:lnTo>
                    <a:pt x="6698" y="22"/>
                  </a:lnTo>
                  <a:lnTo>
                    <a:pt x="6656" y="15"/>
                  </a:lnTo>
                  <a:lnTo>
                    <a:pt x="6642" y="15"/>
                  </a:lnTo>
                  <a:lnTo>
                    <a:pt x="6610" y="11"/>
                  </a:lnTo>
                  <a:lnTo>
                    <a:pt x="6565" y="11"/>
                  </a:lnTo>
                  <a:cubicBezTo>
                    <a:pt x="6502" y="4"/>
                    <a:pt x="6439" y="4"/>
                    <a:pt x="6379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3912;p73">
              <a:extLst>
                <a:ext uri="{FF2B5EF4-FFF2-40B4-BE49-F238E27FC236}">
                  <a16:creationId xmlns:a16="http://schemas.microsoft.com/office/drawing/2014/main" id="{6273C6EC-5BA1-4C92-B673-F757F7E53535}"/>
                </a:ext>
              </a:extLst>
            </p:cNvPr>
            <p:cNvSpPr/>
            <p:nvPr/>
          </p:nvSpPr>
          <p:spPr>
            <a:xfrm>
              <a:off x="2080902" y="1899970"/>
              <a:ext cx="244" cy="54"/>
            </a:xfrm>
            <a:custGeom>
              <a:avLst/>
              <a:gdLst/>
              <a:ahLst/>
              <a:cxnLst/>
              <a:rect l="l" t="t" r="r" b="b"/>
              <a:pathLst>
                <a:path w="18" h="4" extrusionOk="0">
                  <a:moveTo>
                    <a:pt x="18" y="0"/>
                  </a:moveTo>
                  <a:lnTo>
                    <a:pt x="0" y="4"/>
                  </a:lnTo>
                  <a:lnTo>
                    <a:pt x="4" y="4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3913;p73">
              <a:extLst>
                <a:ext uri="{FF2B5EF4-FFF2-40B4-BE49-F238E27FC236}">
                  <a16:creationId xmlns:a16="http://schemas.microsoft.com/office/drawing/2014/main" id="{CF34B08B-F35E-4DEE-B5C0-E1BC899ACB0C}"/>
                </a:ext>
              </a:extLst>
            </p:cNvPr>
            <p:cNvSpPr/>
            <p:nvPr/>
          </p:nvSpPr>
          <p:spPr>
            <a:xfrm>
              <a:off x="2147120" y="1866841"/>
              <a:ext cx="299" cy="109"/>
            </a:xfrm>
            <a:custGeom>
              <a:avLst/>
              <a:gdLst/>
              <a:ahLst/>
              <a:cxnLst/>
              <a:rect l="l" t="t" r="r" b="b"/>
              <a:pathLst>
                <a:path w="22" h="8" extrusionOk="0">
                  <a:moveTo>
                    <a:pt x="0" y="0"/>
                  </a:moveTo>
                  <a:lnTo>
                    <a:pt x="21" y="7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3914;p73">
              <a:extLst>
                <a:ext uri="{FF2B5EF4-FFF2-40B4-BE49-F238E27FC236}">
                  <a16:creationId xmlns:a16="http://schemas.microsoft.com/office/drawing/2014/main" id="{EB099756-94A8-4226-A6E0-BFB6CD7BF1A7}"/>
                </a:ext>
              </a:extLst>
            </p:cNvPr>
            <p:cNvSpPr/>
            <p:nvPr/>
          </p:nvSpPr>
          <p:spPr>
            <a:xfrm>
              <a:off x="2138131" y="1865510"/>
              <a:ext cx="2525" cy="149"/>
            </a:xfrm>
            <a:custGeom>
              <a:avLst/>
              <a:gdLst/>
              <a:ahLst/>
              <a:cxnLst/>
              <a:rect l="l" t="t" r="r" b="b"/>
              <a:pathLst>
                <a:path w="186" h="11" extrusionOk="0">
                  <a:moveTo>
                    <a:pt x="0" y="0"/>
                  </a:moveTo>
                  <a:cubicBezTo>
                    <a:pt x="46" y="0"/>
                    <a:pt x="112" y="4"/>
                    <a:pt x="186" y="11"/>
                  </a:cubicBezTo>
                  <a:cubicBezTo>
                    <a:pt x="119" y="4"/>
                    <a:pt x="56" y="0"/>
                    <a:pt x="0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3915;p73">
              <a:extLst>
                <a:ext uri="{FF2B5EF4-FFF2-40B4-BE49-F238E27FC236}">
                  <a16:creationId xmlns:a16="http://schemas.microsoft.com/office/drawing/2014/main" id="{0487EA3E-D26C-4365-B23B-8A2BC69DAED8}"/>
                </a:ext>
              </a:extLst>
            </p:cNvPr>
            <p:cNvSpPr/>
            <p:nvPr/>
          </p:nvSpPr>
          <p:spPr>
            <a:xfrm>
              <a:off x="2140888" y="1865646"/>
              <a:ext cx="339" cy="68"/>
            </a:xfrm>
            <a:custGeom>
              <a:avLst/>
              <a:gdLst/>
              <a:ahLst/>
              <a:cxnLst/>
              <a:rect l="l" t="t" r="r" b="b"/>
              <a:pathLst>
                <a:path w="25" h="5" extrusionOk="0">
                  <a:moveTo>
                    <a:pt x="0" y="1"/>
                  </a:moveTo>
                  <a:lnTo>
                    <a:pt x="25" y="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3916;p73">
              <a:extLst>
                <a:ext uri="{FF2B5EF4-FFF2-40B4-BE49-F238E27FC236}">
                  <a16:creationId xmlns:a16="http://schemas.microsoft.com/office/drawing/2014/main" id="{0568633B-4912-4D54-946E-9E314A87A7FA}"/>
                </a:ext>
              </a:extLst>
            </p:cNvPr>
            <p:cNvSpPr/>
            <p:nvPr/>
          </p:nvSpPr>
          <p:spPr>
            <a:xfrm>
              <a:off x="2145219" y="1866311"/>
              <a:ext cx="339" cy="68"/>
            </a:xfrm>
            <a:custGeom>
              <a:avLst/>
              <a:gdLst/>
              <a:ahLst/>
              <a:cxnLst/>
              <a:rect l="l" t="t" r="r" b="b"/>
              <a:pathLst>
                <a:path w="25" h="5" extrusionOk="0">
                  <a:moveTo>
                    <a:pt x="0" y="1"/>
                  </a:moveTo>
                  <a:lnTo>
                    <a:pt x="25" y="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3917;p73">
              <a:extLst>
                <a:ext uri="{FF2B5EF4-FFF2-40B4-BE49-F238E27FC236}">
                  <a16:creationId xmlns:a16="http://schemas.microsoft.com/office/drawing/2014/main" id="{1E431D7F-8398-4676-B65D-4798EE963D3C}"/>
                </a:ext>
              </a:extLst>
            </p:cNvPr>
            <p:cNvSpPr/>
            <p:nvPr/>
          </p:nvSpPr>
          <p:spPr>
            <a:xfrm>
              <a:off x="2147690" y="1867071"/>
              <a:ext cx="204" cy="163"/>
            </a:xfrm>
            <a:custGeom>
              <a:avLst/>
              <a:gdLst/>
              <a:ahLst/>
              <a:cxnLst/>
              <a:rect l="l" t="t" r="r" b="b"/>
              <a:pathLst>
                <a:path w="15" h="12" extrusionOk="0">
                  <a:moveTo>
                    <a:pt x="0" y="1"/>
                  </a:moveTo>
                  <a:lnTo>
                    <a:pt x="14" y="1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3918;p73">
              <a:extLst>
                <a:ext uri="{FF2B5EF4-FFF2-40B4-BE49-F238E27FC236}">
                  <a16:creationId xmlns:a16="http://schemas.microsoft.com/office/drawing/2014/main" id="{66B5AECD-3D75-4BC9-B0B5-AC0ED96818AE}"/>
                </a:ext>
              </a:extLst>
            </p:cNvPr>
            <p:cNvSpPr/>
            <p:nvPr/>
          </p:nvSpPr>
          <p:spPr>
            <a:xfrm>
              <a:off x="2144554" y="1866175"/>
              <a:ext cx="285" cy="54"/>
            </a:xfrm>
            <a:custGeom>
              <a:avLst/>
              <a:gdLst/>
              <a:ahLst/>
              <a:cxnLst/>
              <a:rect l="l" t="t" r="r" b="b"/>
              <a:pathLst>
                <a:path w="21" h="4" extrusionOk="0">
                  <a:moveTo>
                    <a:pt x="0" y="0"/>
                  </a:moveTo>
                  <a:lnTo>
                    <a:pt x="21" y="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3919;p73">
              <a:extLst>
                <a:ext uri="{FF2B5EF4-FFF2-40B4-BE49-F238E27FC236}">
                  <a16:creationId xmlns:a16="http://schemas.microsoft.com/office/drawing/2014/main" id="{C6EF6447-41A4-4694-A002-D072CB8CD850}"/>
                </a:ext>
              </a:extLst>
            </p:cNvPr>
            <p:cNvSpPr/>
            <p:nvPr/>
          </p:nvSpPr>
          <p:spPr>
            <a:xfrm>
              <a:off x="2146495" y="1866650"/>
              <a:ext cx="353" cy="109"/>
            </a:xfrm>
            <a:custGeom>
              <a:avLst/>
              <a:gdLst/>
              <a:ahLst/>
              <a:cxnLst/>
              <a:rect l="l" t="t" r="r" b="b"/>
              <a:pathLst>
                <a:path w="26" h="8" extrusionOk="0">
                  <a:moveTo>
                    <a:pt x="1" y="0"/>
                  </a:moveTo>
                  <a:lnTo>
                    <a:pt x="25" y="7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3920;p73">
              <a:extLst>
                <a:ext uri="{FF2B5EF4-FFF2-40B4-BE49-F238E27FC236}">
                  <a16:creationId xmlns:a16="http://schemas.microsoft.com/office/drawing/2014/main" id="{2CD46E51-4A70-4908-8C61-5637C4849922}"/>
                </a:ext>
              </a:extLst>
            </p:cNvPr>
            <p:cNvSpPr/>
            <p:nvPr/>
          </p:nvSpPr>
          <p:spPr>
            <a:xfrm>
              <a:off x="2145884" y="1866460"/>
              <a:ext cx="339" cy="109"/>
            </a:xfrm>
            <a:custGeom>
              <a:avLst/>
              <a:gdLst/>
              <a:ahLst/>
              <a:cxnLst/>
              <a:rect l="l" t="t" r="r" b="b"/>
              <a:pathLst>
                <a:path w="25" h="8" extrusionOk="0">
                  <a:moveTo>
                    <a:pt x="0" y="0"/>
                  </a:moveTo>
                  <a:lnTo>
                    <a:pt x="25" y="7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3921;p73">
              <a:extLst>
                <a:ext uri="{FF2B5EF4-FFF2-40B4-BE49-F238E27FC236}">
                  <a16:creationId xmlns:a16="http://schemas.microsoft.com/office/drawing/2014/main" id="{AEB7CC6F-878C-460F-8CC9-DFFCEFF3D882}"/>
                </a:ext>
              </a:extLst>
            </p:cNvPr>
            <p:cNvSpPr/>
            <p:nvPr/>
          </p:nvSpPr>
          <p:spPr>
            <a:xfrm>
              <a:off x="2153202" y="1872014"/>
              <a:ext cx="1059" cy="584"/>
            </a:xfrm>
            <a:custGeom>
              <a:avLst/>
              <a:gdLst/>
              <a:ahLst/>
              <a:cxnLst/>
              <a:rect l="l" t="t" r="r" b="b"/>
              <a:pathLst>
                <a:path w="78" h="43" extrusionOk="0">
                  <a:moveTo>
                    <a:pt x="77" y="1"/>
                  </a:moveTo>
                  <a:lnTo>
                    <a:pt x="0" y="43"/>
                  </a:lnTo>
                  <a:lnTo>
                    <a:pt x="0" y="43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3922;p73">
              <a:extLst>
                <a:ext uri="{FF2B5EF4-FFF2-40B4-BE49-F238E27FC236}">
                  <a16:creationId xmlns:a16="http://schemas.microsoft.com/office/drawing/2014/main" id="{5F516412-1CA7-46E3-95B0-B3FA0DD8ACF3}"/>
                </a:ext>
              </a:extLst>
            </p:cNvPr>
            <p:cNvSpPr/>
            <p:nvPr/>
          </p:nvSpPr>
          <p:spPr>
            <a:xfrm>
              <a:off x="2143875" y="1866026"/>
              <a:ext cx="204" cy="68"/>
            </a:xfrm>
            <a:custGeom>
              <a:avLst/>
              <a:gdLst/>
              <a:ahLst/>
              <a:cxnLst/>
              <a:rect l="l" t="t" r="r" b="b"/>
              <a:pathLst>
                <a:path w="15" h="5" extrusionOk="0">
                  <a:moveTo>
                    <a:pt x="1" y="1"/>
                  </a:moveTo>
                  <a:lnTo>
                    <a:pt x="15" y="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3923;p73">
              <a:extLst>
                <a:ext uri="{FF2B5EF4-FFF2-40B4-BE49-F238E27FC236}">
                  <a16:creationId xmlns:a16="http://schemas.microsoft.com/office/drawing/2014/main" id="{BC94B828-8C69-43F1-A038-1C316E719FF8}"/>
                </a:ext>
              </a:extLst>
            </p:cNvPr>
            <p:cNvSpPr/>
            <p:nvPr/>
          </p:nvSpPr>
          <p:spPr>
            <a:xfrm>
              <a:off x="2143169" y="1865931"/>
              <a:ext cx="149" cy="14"/>
            </a:xfrm>
            <a:custGeom>
              <a:avLst/>
              <a:gdLst/>
              <a:ahLst/>
              <a:cxnLst/>
              <a:rect l="l" t="t" r="r" b="b"/>
              <a:pathLst>
                <a:path w="11" h="1" extrusionOk="0">
                  <a:moveTo>
                    <a:pt x="0" y="1"/>
                  </a:moveTo>
                  <a:lnTo>
                    <a:pt x="11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3924;p73">
              <a:extLst>
                <a:ext uri="{FF2B5EF4-FFF2-40B4-BE49-F238E27FC236}">
                  <a16:creationId xmlns:a16="http://schemas.microsoft.com/office/drawing/2014/main" id="{930DD990-82CC-4F60-BB1E-6B28F0D29B70}"/>
                </a:ext>
              </a:extLst>
            </p:cNvPr>
            <p:cNvSpPr/>
            <p:nvPr/>
          </p:nvSpPr>
          <p:spPr>
            <a:xfrm>
              <a:off x="2141648" y="1865741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0" y="1"/>
                  </a:moveTo>
                  <a:lnTo>
                    <a:pt x="14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3925;p73">
              <a:extLst>
                <a:ext uri="{FF2B5EF4-FFF2-40B4-BE49-F238E27FC236}">
                  <a16:creationId xmlns:a16="http://schemas.microsoft.com/office/drawing/2014/main" id="{B20E5332-9E30-496A-B307-47A62E69ED0D}"/>
                </a:ext>
              </a:extLst>
            </p:cNvPr>
            <p:cNvSpPr/>
            <p:nvPr/>
          </p:nvSpPr>
          <p:spPr>
            <a:xfrm>
              <a:off x="2142449" y="1865836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1" y="1"/>
                  </a:moveTo>
                  <a:lnTo>
                    <a:pt x="8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3926;p73">
              <a:extLst>
                <a:ext uri="{FF2B5EF4-FFF2-40B4-BE49-F238E27FC236}">
                  <a16:creationId xmlns:a16="http://schemas.microsoft.com/office/drawing/2014/main" id="{21FABA64-BD01-4957-8653-066B2B6B2493}"/>
                </a:ext>
              </a:extLst>
            </p:cNvPr>
            <p:cNvSpPr/>
            <p:nvPr/>
          </p:nvSpPr>
          <p:spPr>
            <a:xfrm>
              <a:off x="2122300" y="1942359"/>
              <a:ext cx="4481" cy="2539"/>
            </a:xfrm>
            <a:custGeom>
              <a:avLst/>
              <a:gdLst/>
              <a:ahLst/>
              <a:cxnLst/>
              <a:rect l="l" t="t" r="r" b="b"/>
              <a:pathLst>
                <a:path w="330" h="187" extrusionOk="0">
                  <a:moveTo>
                    <a:pt x="1" y="186"/>
                  </a:moveTo>
                  <a:cubicBezTo>
                    <a:pt x="95" y="99"/>
                    <a:pt x="204" y="1"/>
                    <a:pt x="330" y="11"/>
                  </a:cubicBezTo>
                  <a:cubicBezTo>
                    <a:pt x="204" y="1"/>
                    <a:pt x="95" y="99"/>
                    <a:pt x="1" y="186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3927;p73">
              <a:extLst>
                <a:ext uri="{FF2B5EF4-FFF2-40B4-BE49-F238E27FC236}">
                  <a16:creationId xmlns:a16="http://schemas.microsoft.com/office/drawing/2014/main" id="{3B59CDA8-E6E9-40A5-9AC2-DBECF957FD44}"/>
                </a:ext>
              </a:extLst>
            </p:cNvPr>
            <p:cNvSpPr/>
            <p:nvPr/>
          </p:nvSpPr>
          <p:spPr>
            <a:xfrm>
              <a:off x="2074860" y="1952637"/>
              <a:ext cx="14" cy="244"/>
            </a:xfrm>
            <a:custGeom>
              <a:avLst/>
              <a:gdLst/>
              <a:ahLst/>
              <a:cxnLst/>
              <a:rect l="l" t="t" r="r" b="b"/>
              <a:pathLst>
                <a:path w="1" h="18" extrusionOk="0">
                  <a:moveTo>
                    <a:pt x="1" y="0"/>
                  </a:moveTo>
                  <a:cubicBezTo>
                    <a:pt x="1" y="7"/>
                    <a:pt x="1" y="11"/>
                    <a:pt x="1" y="18"/>
                  </a:cubicBezTo>
                  <a:cubicBezTo>
                    <a:pt x="1" y="11"/>
                    <a:pt x="1" y="7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3928;p73">
              <a:extLst>
                <a:ext uri="{FF2B5EF4-FFF2-40B4-BE49-F238E27FC236}">
                  <a16:creationId xmlns:a16="http://schemas.microsoft.com/office/drawing/2014/main" id="{26AFE45B-9075-4EDA-A3DB-100637877F89}"/>
                </a:ext>
              </a:extLst>
            </p:cNvPr>
            <p:cNvSpPr/>
            <p:nvPr/>
          </p:nvSpPr>
          <p:spPr>
            <a:xfrm>
              <a:off x="2074575" y="1952868"/>
              <a:ext cx="299" cy="489"/>
            </a:xfrm>
            <a:custGeom>
              <a:avLst/>
              <a:gdLst/>
              <a:ahLst/>
              <a:cxnLst/>
              <a:rect l="l" t="t" r="r" b="b"/>
              <a:pathLst>
                <a:path w="22" h="36" extrusionOk="0">
                  <a:moveTo>
                    <a:pt x="22" y="1"/>
                  </a:moveTo>
                  <a:lnTo>
                    <a:pt x="22" y="1"/>
                  </a:lnTo>
                  <a:cubicBezTo>
                    <a:pt x="20" y="5"/>
                    <a:pt x="19" y="9"/>
                    <a:pt x="17" y="13"/>
                  </a:cubicBezTo>
                  <a:lnTo>
                    <a:pt x="17" y="13"/>
                  </a:lnTo>
                  <a:cubicBezTo>
                    <a:pt x="19" y="9"/>
                    <a:pt x="21" y="5"/>
                    <a:pt x="22" y="1"/>
                  </a:cubicBezTo>
                  <a:close/>
                  <a:moveTo>
                    <a:pt x="17" y="13"/>
                  </a:moveTo>
                  <a:cubicBezTo>
                    <a:pt x="14" y="23"/>
                    <a:pt x="8" y="31"/>
                    <a:pt x="1" y="36"/>
                  </a:cubicBezTo>
                  <a:lnTo>
                    <a:pt x="11" y="32"/>
                  </a:lnTo>
                  <a:cubicBezTo>
                    <a:pt x="13" y="26"/>
                    <a:pt x="15" y="20"/>
                    <a:pt x="17" y="13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3929;p73">
              <a:extLst>
                <a:ext uri="{FF2B5EF4-FFF2-40B4-BE49-F238E27FC236}">
                  <a16:creationId xmlns:a16="http://schemas.microsoft.com/office/drawing/2014/main" id="{E61CF262-72B4-43F9-99EA-2A7B71E003AB}"/>
                </a:ext>
              </a:extLst>
            </p:cNvPr>
            <p:cNvSpPr/>
            <p:nvPr/>
          </p:nvSpPr>
          <p:spPr>
            <a:xfrm>
              <a:off x="2066741" y="1951822"/>
              <a:ext cx="54" cy="258"/>
            </a:xfrm>
            <a:custGeom>
              <a:avLst/>
              <a:gdLst/>
              <a:ahLst/>
              <a:cxnLst/>
              <a:rect l="l" t="t" r="r" b="b"/>
              <a:pathLst>
                <a:path w="4" h="19" extrusionOk="0">
                  <a:moveTo>
                    <a:pt x="4" y="1"/>
                  </a:moveTo>
                  <a:cubicBezTo>
                    <a:pt x="4" y="4"/>
                    <a:pt x="0" y="11"/>
                    <a:pt x="0" y="18"/>
                  </a:cubicBezTo>
                  <a:cubicBezTo>
                    <a:pt x="0" y="15"/>
                    <a:pt x="4" y="8"/>
                    <a:pt x="4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3930;p73">
              <a:extLst>
                <a:ext uri="{FF2B5EF4-FFF2-40B4-BE49-F238E27FC236}">
                  <a16:creationId xmlns:a16="http://schemas.microsoft.com/office/drawing/2014/main" id="{77243E8F-7DD0-439A-88F7-D19C6F5E65AD}"/>
                </a:ext>
              </a:extLst>
            </p:cNvPr>
            <p:cNvSpPr/>
            <p:nvPr/>
          </p:nvSpPr>
          <p:spPr>
            <a:xfrm>
              <a:off x="2067732" y="1949881"/>
              <a:ext cx="394" cy="299"/>
            </a:xfrm>
            <a:custGeom>
              <a:avLst/>
              <a:gdLst/>
              <a:ahLst/>
              <a:cxnLst/>
              <a:rect l="l" t="t" r="r" b="b"/>
              <a:pathLst>
                <a:path w="29" h="22" extrusionOk="0">
                  <a:moveTo>
                    <a:pt x="29" y="0"/>
                  </a:moveTo>
                  <a:cubicBezTo>
                    <a:pt x="18" y="7"/>
                    <a:pt x="11" y="11"/>
                    <a:pt x="1" y="21"/>
                  </a:cubicBezTo>
                  <a:cubicBezTo>
                    <a:pt x="11" y="11"/>
                    <a:pt x="18" y="7"/>
                    <a:pt x="29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3931;p73">
              <a:extLst>
                <a:ext uri="{FF2B5EF4-FFF2-40B4-BE49-F238E27FC236}">
                  <a16:creationId xmlns:a16="http://schemas.microsoft.com/office/drawing/2014/main" id="{8B7AA11A-C205-4620-B8E3-4B3CAAF4A6AF}"/>
                </a:ext>
              </a:extLst>
            </p:cNvPr>
            <p:cNvSpPr/>
            <p:nvPr/>
          </p:nvSpPr>
          <p:spPr>
            <a:xfrm>
              <a:off x="2067121" y="1950777"/>
              <a:ext cx="109" cy="258"/>
            </a:xfrm>
            <a:custGeom>
              <a:avLst/>
              <a:gdLst/>
              <a:ahLst/>
              <a:cxnLst/>
              <a:rect l="l" t="t" r="r" b="b"/>
              <a:pathLst>
                <a:path w="8" h="19" extrusionOk="0">
                  <a:moveTo>
                    <a:pt x="7" y="1"/>
                  </a:moveTo>
                  <a:cubicBezTo>
                    <a:pt x="4" y="8"/>
                    <a:pt x="0" y="11"/>
                    <a:pt x="0" y="18"/>
                  </a:cubicBezTo>
                  <a:cubicBezTo>
                    <a:pt x="4" y="11"/>
                    <a:pt x="7" y="8"/>
                    <a:pt x="7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3932;p73">
              <a:extLst>
                <a:ext uri="{FF2B5EF4-FFF2-40B4-BE49-F238E27FC236}">
                  <a16:creationId xmlns:a16="http://schemas.microsoft.com/office/drawing/2014/main" id="{23189520-C9E7-4ACA-850D-3C2B3A9BE72F}"/>
                </a:ext>
              </a:extLst>
            </p:cNvPr>
            <p:cNvSpPr/>
            <p:nvPr/>
          </p:nvSpPr>
          <p:spPr>
            <a:xfrm>
              <a:off x="2066877" y="1951347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8" y="1"/>
                  </a:moveTo>
                  <a:lnTo>
                    <a:pt x="1" y="11"/>
                  </a:lnTo>
                  <a:cubicBezTo>
                    <a:pt x="4" y="8"/>
                    <a:pt x="8" y="4"/>
                    <a:pt x="8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3933;p73">
              <a:extLst>
                <a:ext uri="{FF2B5EF4-FFF2-40B4-BE49-F238E27FC236}">
                  <a16:creationId xmlns:a16="http://schemas.microsoft.com/office/drawing/2014/main" id="{AD48CDEB-F59E-4098-B7EB-5DECBEF97689}"/>
                </a:ext>
              </a:extLst>
            </p:cNvPr>
            <p:cNvSpPr/>
            <p:nvPr/>
          </p:nvSpPr>
          <p:spPr>
            <a:xfrm>
              <a:off x="2073530" y="1953343"/>
              <a:ext cx="1059" cy="122"/>
            </a:xfrm>
            <a:custGeom>
              <a:avLst/>
              <a:gdLst/>
              <a:ahLst/>
              <a:cxnLst/>
              <a:rect l="l" t="t" r="r" b="b"/>
              <a:pathLst>
                <a:path w="78" h="9" extrusionOk="0">
                  <a:moveTo>
                    <a:pt x="1" y="1"/>
                  </a:moveTo>
                  <a:cubicBezTo>
                    <a:pt x="13" y="6"/>
                    <a:pt x="25" y="8"/>
                    <a:pt x="38" y="8"/>
                  </a:cubicBezTo>
                  <a:lnTo>
                    <a:pt x="38" y="8"/>
                  </a:lnTo>
                  <a:cubicBezTo>
                    <a:pt x="26" y="7"/>
                    <a:pt x="13" y="5"/>
                    <a:pt x="1" y="1"/>
                  </a:cubicBezTo>
                  <a:close/>
                  <a:moveTo>
                    <a:pt x="78" y="1"/>
                  </a:moveTo>
                  <a:lnTo>
                    <a:pt x="78" y="1"/>
                  </a:lnTo>
                  <a:cubicBezTo>
                    <a:pt x="66" y="6"/>
                    <a:pt x="52" y="8"/>
                    <a:pt x="39" y="8"/>
                  </a:cubicBezTo>
                  <a:cubicBezTo>
                    <a:pt x="39" y="8"/>
                    <a:pt x="39" y="8"/>
                    <a:pt x="38" y="8"/>
                  </a:cubicBezTo>
                  <a:lnTo>
                    <a:pt x="38" y="8"/>
                  </a:lnTo>
                  <a:cubicBezTo>
                    <a:pt x="42" y="9"/>
                    <a:pt x="46" y="9"/>
                    <a:pt x="50" y="9"/>
                  </a:cubicBezTo>
                  <a:cubicBezTo>
                    <a:pt x="56" y="9"/>
                    <a:pt x="62" y="9"/>
                    <a:pt x="67" y="8"/>
                  </a:cubicBezTo>
                  <a:lnTo>
                    <a:pt x="78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3934;p73">
              <a:extLst>
                <a:ext uri="{FF2B5EF4-FFF2-40B4-BE49-F238E27FC236}">
                  <a16:creationId xmlns:a16="http://schemas.microsoft.com/office/drawing/2014/main" id="{3ECFDE18-B975-451E-BFFD-71DA92E5C725}"/>
                </a:ext>
              </a:extLst>
            </p:cNvPr>
            <p:cNvSpPr/>
            <p:nvPr/>
          </p:nvSpPr>
          <p:spPr>
            <a:xfrm>
              <a:off x="2067352" y="1950166"/>
              <a:ext cx="394" cy="394"/>
            </a:xfrm>
            <a:custGeom>
              <a:avLst/>
              <a:gdLst/>
              <a:ahLst/>
              <a:cxnLst/>
              <a:rect l="l" t="t" r="r" b="b"/>
              <a:pathLst>
                <a:path w="29" h="29" extrusionOk="0">
                  <a:moveTo>
                    <a:pt x="1" y="28"/>
                  </a:moveTo>
                  <a:cubicBezTo>
                    <a:pt x="11" y="18"/>
                    <a:pt x="18" y="7"/>
                    <a:pt x="29" y="0"/>
                  </a:cubicBezTo>
                  <a:lnTo>
                    <a:pt x="29" y="0"/>
                  </a:lnTo>
                  <a:cubicBezTo>
                    <a:pt x="18" y="7"/>
                    <a:pt x="11" y="18"/>
                    <a:pt x="1" y="28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3935;p73">
              <a:extLst>
                <a:ext uri="{FF2B5EF4-FFF2-40B4-BE49-F238E27FC236}">
                  <a16:creationId xmlns:a16="http://schemas.microsoft.com/office/drawing/2014/main" id="{0C18175B-F388-492D-9F74-C02F5B5F61F1}"/>
                </a:ext>
              </a:extLst>
            </p:cNvPr>
            <p:cNvSpPr/>
            <p:nvPr/>
          </p:nvSpPr>
          <p:spPr>
            <a:xfrm>
              <a:off x="2073054" y="1953153"/>
              <a:ext cx="489" cy="204"/>
            </a:xfrm>
            <a:custGeom>
              <a:avLst/>
              <a:gdLst/>
              <a:ahLst/>
              <a:cxnLst/>
              <a:rect l="l" t="t" r="r" b="b"/>
              <a:pathLst>
                <a:path w="36" h="15" extrusionOk="0">
                  <a:moveTo>
                    <a:pt x="36" y="15"/>
                  </a:moveTo>
                  <a:cubicBezTo>
                    <a:pt x="22" y="8"/>
                    <a:pt x="11" y="4"/>
                    <a:pt x="1" y="1"/>
                  </a:cubicBezTo>
                  <a:cubicBezTo>
                    <a:pt x="11" y="4"/>
                    <a:pt x="22" y="8"/>
                    <a:pt x="36" y="15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3936;p73">
              <a:extLst>
                <a:ext uri="{FF2B5EF4-FFF2-40B4-BE49-F238E27FC236}">
                  <a16:creationId xmlns:a16="http://schemas.microsoft.com/office/drawing/2014/main" id="{E4469DFF-6995-447E-B2ED-F994EB271223}"/>
                </a:ext>
              </a:extLst>
            </p:cNvPr>
            <p:cNvSpPr/>
            <p:nvPr/>
          </p:nvSpPr>
          <p:spPr>
            <a:xfrm>
              <a:off x="2069633" y="1949446"/>
              <a:ext cx="353" cy="14"/>
            </a:xfrm>
            <a:custGeom>
              <a:avLst/>
              <a:gdLst/>
              <a:ahLst/>
              <a:cxnLst/>
              <a:rect l="l" t="t" r="r" b="b"/>
              <a:pathLst>
                <a:path w="26" h="1" extrusionOk="0">
                  <a:moveTo>
                    <a:pt x="1" y="1"/>
                  </a:moveTo>
                  <a:lnTo>
                    <a:pt x="25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3937;p73">
              <a:extLst>
                <a:ext uri="{FF2B5EF4-FFF2-40B4-BE49-F238E27FC236}">
                  <a16:creationId xmlns:a16="http://schemas.microsoft.com/office/drawing/2014/main" id="{687AA3BC-E0A7-40D0-B164-30AA8E514E17}"/>
                </a:ext>
              </a:extLst>
            </p:cNvPr>
            <p:cNvSpPr/>
            <p:nvPr/>
          </p:nvSpPr>
          <p:spPr>
            <a:xfrm>
              <a:off x="2069117" y="1949446"/>
              <a:ext cx="394" cy="14"/>
            </a:xfrm>
            <a:custGeom>
              <a:avLst/>
              <a:gdLst/>
              <a:ahLst/>
              <a:cxnLst/>
              <a:rect l="l" t="t" r="r" b="b"/>
              <a:pathLst>
                <a:path w="29" h="1" extrusionOk="0">
                  <a:moveTo>
                    <a:pt x="28" y="1"/>
                  </a:moveTo>
                  <a:cubicBezTo>
                    <a:pt x="18" y="1"/>
                    <a:pt x="11" y="1"/>
                    <a:pt x="0" y="1"/>
                  </a:cubicBezTo>
                  <a:cubicBezTo>
                    <a:pt x="11" y="1"/>
                    <a:pt x="18" y="1"/>
                    <a:pt x="28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3938;p73">
              <a:extLst>
                <a:ext uri="{FF2B5EF4-FFF2-40B4-BE49-F238E27FC236}">
                  <a16:creationId xmlns:a16="http://schemas.microsoft.com/office/drawing/2014/main" id="{4E3F84F3-46F7-4338-8517-F688CF9FB573}"/>
                </a:ext>
              </a:extLst>
            </p:cNvPr>
            <p:cNvSpPr/>
            <p:nvPr/>
          </p:nvSpPr>
          <p:spPr>
            <a:xfrm>
              <a:off x="2070067" y="1949500"/>
              <a:ext cx="2240" cy="1765"/>
            </a:xfrm>
            <a:custGeom>
              <a:avLst/>
              <a:gdLst/>
              <a:ahLst/>
              <a:cxnLst/>
              <a:rect l="l" t="t" r="r" b="b"/>
              <a:pathLst>
                <a:path w="165" h="130" extrusionOk="0">
                  <a:moveTo>
                    <a:pt x="35" y="7"/>
                  </a:moveTo>
                  <a:cubicBezTo>
                    <a:pt x="25" y="4"/>
                    <a:pt x="11" y="0"/>
                    <a:pt x="0" y="0"/>
                  </a:cubicBezTo>
                  <a:cubicBezTo>
                    <a:pt x="11" y="0"/>
                    <a:pt x="25" y="4"/>
                    <a:pt x="35" y="7"/>
                  </a:cubicBezTo>
                  <a:cubicBezTo>
                    <a:pt x="98" y="21"/>
                    <a:pt x="147" y="67"/>
                    <a:pt x="165" y="130"/>
                  </a:cubicBezTo>
                  <a:cubicBezTo>
                    <a:pt x="147" y="67"/>
                    <a:pt x="98" y="21"/>
                    <a:pt x="35" y="7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3939;p73">
              <a:extLst>
                <a:ext uri="{FF2B5EF4-FFF2-40B4-BE49-F238E27FC236}">
                  <a16:creationId xmlns:a16="http://schemas.microsoft.com/office/drawing/2014/main" id="{4CBBECC2-2214-4D47-80EA-DE718F1C54B4}"/>
                </a:ext>
              </a:extLst>
            </p:cNvPr>
            <p:cNvSpPr/>
            <p:nvPr/>
          </p:nvSpPr>
          <p:spPr>
            <a:xfrm>
              <a:off x="2068207" y="1949636"/>
              <a:ext cx="353" cy="204"/>
            </a:xfrm>
            <a:custGeom>
              <a:avLst/>
              <a:gdLst/>
              <a:ahLst/>
              <a:cxnLst/>
              <a:rect l="l" t="t" r="r" b="b"/>
              <a:pathLst>
                <a:path w="26" h="15" extrusionOk="0">
                  <a:moveTo>
                    <a:pt x="25" y="1"/>
                  </a:moveTo>
                  <a:cubicBezTo>
                    <a:pt x="15" y="4"/>
                    <a:pt x="8" y="8"/>
                    <a:pt x="1" y="15"/>
                  </a:cubicBezTo>
                  <a:cubicBezTo>
                    <a:pt x="8" y="8"/>
                    <a:pt x="15" y="4"/>
                    <a:pt x="25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3940;p73">
              <a:extLst>
                <a:ext uri="{FF2B5EF4-FFF2-40B4-BE49-F238E27FC236}">
                  <a16:creationId xmlns:a16="http://schemas.microsoft.com/office/drawing/2014/main" id="{66C104A3-D28B-49C4-B098-48C613CE48C9}"/>
                </a:ext>
              </a:extLst>
            </p:cNvPr>
            <p:cNvSpPr/>
            <p:nvPr/>
          </p:nvSpPr>
          <p:spPr>
            <a:xfrm>
              <a:off x="2068587" y="1949500"/>
              <a:ext cx="489" cy="149"/>
            </a:xfrm>
            <a:custGeom>
              <a:avLst/>
              <a:gdLst/>
              <a:ahLst/>
              <a:cxnLst/>
              <a:rect l="l" t="t" r="r" b="b"/>
              <a:pathLst>
                <a:path w="36" h="11" extrusionOk="0">
                  <a:moveTo>
                    <a:pt x="36" y="0"/>
                  </a:moveTo>
                  <a:cubicBezTo>
                    <a:pt x="22" y="0"/>
                    <a:pt x="11" y="4"/>
                    <a:pt x="1" y="11"/>
                  </a:cubicBezTo>
                  <a:cubicBezTo>
                    <a:pt x="11" y="4"/>
                    <a:pt x="22" y="0"/>
                    <a:pt x="36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3941;p73">
              <a:extLst>
                <a:ext uri="{FF2B5EF4-FFF2-40B4-BE49-F238E27FC236}">
                  <a16:creationId xmlns:a16="http://schemas.microsoft.com/office/drawing/2014/main" id="{D41334E0-E8B8-4291-BABA-1C5E1850E4F9}"/>
                </a:ext>
              </a:extLst>
            </p:cNvPr>
            <p:cNvSpPr/>
            <p:nvPr/>
          </p:nvSpPr>
          <p:spPr>
            <a:xfrm>
              <a:off x="2074439" y="1953302"/>
              <a:ext cx="299" cy="149"/>
            </a:xfrm>
            <a:custGeom>
              <a:avLst/>
              <a:gdLst/>
              <a:ahLst/>
              <a:cxnLst/>
              <a:rect l="l" t="t" r="r" b="b"/>
              <a:pathLst>
                <a:path w="22" h="11" extrusionOk="0">
                  <a:moveTo>
                    <a:pt x="21" y="0"/>
                  </a:moveTo>
                  <a:cubicBezTo>
                    <a:pt x="20" y="0"/>
                    <a:pt x="20" y="0"/>
                    <a:pt x="19" y="1"/>
                  </a:cubicBezTo>
                  <a:lnTo>
                    <a:pt x="19" y="1"/>
                  </a:lnTo>
                  <a:lnTo>
                    <a:pt x="21" y="0"/>
                  </a:lnTo>
                  <a:close/>
                  <a:moveTo>
                    <a:pt x="19" y="1"/>
                  </a:moveTo>
                  <a:lnTo>
                    <a:pt x="11" y="4"/>
                  </a:lnTo>
                  <a:lnTo>
                    <a:pt x="0" y="11"/>
                  </a:lnTo>
                  <a:cubicBezTo>
                    <a:pt x="7" y="11"/>
                    <a:pt x="11" y="7"/>
                    <a:pt x="14" y="7"/>
                  </a:cubicBezTo>
                  <a:cubicBezTo>
                    <a:pt x="17" y="5"/>
                    <a:pt x="17" y="2"/>
                    <a:pt x="19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3942;p73">
              <a:extLst>
                <a:ext uri="{FF2B5EF4-FFF2-40B4-BE49-F238E27FC236}">
                  <a16:creationId xmlns:a16="http://schemas.microsoft.com/office/drawing/2014/main" id="{9BAE544F-7D0E-4C62-8599-BF9E61CE1700}"/>
                </a:ext>
              </a:extLst>
            </p:cNvPr>
            <p:cNvSpPr/>
            <p:nvPr/>
          </p:nvSpPr>
          <p:spPr>
            <a:xfrm>
              <a:off x="2080902" y="1902386"/>
              <a:ext cx="54" cy="584"/>
            </a:xfrm>
            <a:custGeom>
              <a:avLst/>
              <a:gdLst/>
              <a:ahLst/>
              <a:cxnLst/>
              <a:rect l="l" t="t" r="r" b="b"/>
              <a:pathLst>
                <a:path w="4" h="43" extrusionOk="0">
                  <a:moveTo>
                    <a:pt x="0" y="1"/>
                  </a:moveTo>
                  <a:lnTo>
                    <a:pt x="0" y="43"/>
                  </a:lnTo>
                  <a:cubicBezTo>
                    <a:pt x="4" y="29"/>
                    <a:pt x="4" y="15"/>
                    <a:pt x="0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3943;p73">
              <a:extLst>
                <a:ext uri="{FF2B5EF4-FFF2-40B4-BE49-F238E27FC236}">
                  <a16:creationId xmlns:a16="http://schemas.microsoft.com/office/drawing/2014/main" id="{DD1281AD-E335-4A9F-838F-EED44E41F7EF}"/>
                </a:ext>
              </a:extLst>
            </p:cNvPr>
            <p:cNvSpPr/>
            <p:nvPr/>
          </p:nvSpPr>
          <p:spPr>
            <a:xfrm>
              <a:off x="2080848" y="1900635"/>
              <a:ext cx="68" cy="679"/>
            </a:xfrm>
            <a:custGeom>
              <a:avLst/>
              <a:gdLst/>
              <a:ahLst/>
              <a:cxnLst/>
              <a:rect l="l" t="t" r="r" b="b"/>
              <a:pathLst>
                <a:path w="5" h="50" extrusionOk="0">
                  <a:moveTo>
                    <a:pt x="1" y="0"/>
                  </a:moveTo>
                  <a:lnTo>
                    <a:pt x="1" y="49"/>
                  </a:lnTo>
                  <a:cubicBezTo>
                    <a:pt x="4" y="35"/>
                    <a:pt x="4" y="18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3944;p73">
              <a:extLst>
                <a:ext uri="{FF2B5EF4-FFF2-40B4-BE49-F238E27FC236}">
                  <a16:creationId xmlns:a16="http://schemas.microsoft.com/office/drawing/2014/main" id="{2A8A95E4-9C30-4AE2-B529-68641512EC63}"/>
                </a:ext>
              </a:extLst>
            </p:cNvPr>
            <p:cNvSpPr/>
            <p:nvPr/>
          </p:nvSpPr>
          <p:spPr>
            <a:xfrm>
              <a:off x="2080943" y="1903961"/>
              <a:ext cx="14" cy="530"/>
            </a:xfrm>
            <a:custGeom>
              <a:avLst/>
              <a:gdLst/>
              <a:ahLst/>
              <a:cxnLst/>
              <a:rect l="l" t="t" r="r" b="b"/>
              <a:pathLst>
                <a:path w="1" h="39" extrusionOk="0">
                  <a:moveTo>
                    <a:pt x="1" y="0"/>
                  </a:moveTo>
                  <a:lnTo>
                    <a:pt x="1" y="39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3945;p73">
              <a:extLst>
                <a:ext uri="{FF2B5EF4-FFF2-40B4-BE49-F238E27FC236}">
                  <a16:creationId xmlns:a16="http://schemas.microsoft.com/office/drawing/2014/main" id="{E7C6675D-57E5-402E-89A5-C79E982DBE70}"/>
                </a:ext>
              </a:extLst>
            </p:cNvPr>
            <p:cNvSpPr/>
            <p:nvPr/>
          </p:nvSpPr>
          <p:spPr>
            <a:xfrm>
              <a:off x="2080753" y="1916032"/>
              <a:ext cx="68" cy="244"/>
            </a:xfrm>
            <a:custGeom>
              <a:avLst/>
              <a:gdLst/>
              <a:ahLst/>
              <a:cxnLst/>
              <a:rect l="l" t="t" r="r" b="b"/>
              <a:pathLst>
                <a:path w="5" h="18" extrusionOk="0">
                  <a:moveTo>
                    <a:pt x="4" y="0"/>
                  </a:moveTo>
                  <a:cubicBezTo>
                    <a:pt x="1" y="7"/>
                    <a:pt x="1" y="11"/>
                    <a:pt x="4" y="18"/>
                  </a:cubicBezTo>
                  <a:lnTo>
                    <a:pt x="4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3946;p73">
              <a:extLst>
                <a:ext uri="{FF2B5EF4-FFF2-40B4-BE49-F238E27FC236}">
                  <a16:creationId xmlns:a16="http://schemas.microsoft.com/office/drawing/2014/main" id="{E76722D6-1C1C-439D-81FE-3B9CA68D2AC1}"/>
                </a:ext>
              </a:extLst>
            </p:cNvPr>
            <p:cNvSpPr/>
            <p:nvPr/>
          </p:nvSpPr>
          <p:spPr>
            <a:xfrm>
              <a:off x="2080848" y="1914077"/>
              <a:ext cx="14" cy="258"/>
            </a:xfrm>
            <a:custGeom>
              <a:avLst/>
              <a:gdLst/>
              <a:ahLst/>
              <a:cxnLst/>
              <a:rect l="l" t="t" r="r" b="b"/>
              <a:pathLst>
                <a:path w="1" h="19" extrusionOk="0">
                  <a:moveTo>
                    <a:pt x="1" y="1"/>
                  </a:moveTo>
                  <a:lnTo>
                    <a:pt x="1" y="18"/>
                  </a:lnTo>
                  <a:cubicBezTo>
                    <a:pt x="1" y="15"/>
                    <a:pt x="1" y="8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3947;p73">
              <a:extLst>
                <a:ext uri="{FF2B5EF4-FFF2-40B4-BE49-F238E27FC236}">
                  <a16:creationId xmlns:a16="http://schemas.microsoft.com/office/drawing/2014/main" id="{9DA450DC-38F4-40E8-9551-B558846F6568}"/>
                </a:ext>
              </a:extLst>
            </p:cNvPr>
            <p:cNvSpPr/>
            <p:nvPr/>
          </p:nvSpPr>
          <p:spPr>
            <a:xfrm>
              <a:off x="2080563" y="1918449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1" y="1"/>
                  </a:moveTo>
                  <a:lnTo>
                    <a:pt x="1" y="8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3948;p73">
              <a:extLst>
                <a:ext uri="{FF2B5EF4-FFF2-40B4-BE49-F238E27FC236}">
                  <a16:creationId xmlns:a16="http://schemas.microsoft.com/office/drawing/2014/main" id="{B0C80E1B-25FF-4B4C-8B95-18887F12319E}"/>
                </a:ext>
              </a:extLst>
            </p:cNvPr>
            <p:cNvSpPr/>
            <p:nvPr/>
          </p:nvSpPr>
          <p:spPr>
            <a:xfrm>
              <a:off x="2080617" y="1918164"/>
              <a:ext cx="14" cy="163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0" y="1"/>
                  </a:moveTo>
                  <a:lnTo>
                    <a:pt x="0" y="1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3949;p73">
              <a:extLst>
                <a:ext uri="{FF2B5EF4-FFF2-40B4-BE49-F238E27FC236}">
                  <a16:creationId xmlns:a16="http://schemas.microsoft.com/office/drawing/2014/main" id="{FC8EC284-EE63-4968-9149-1985485D1C0C}"/>
                </a:ext>
              </a:extLst>
            </p:cNvPr>
            <p:cNvSpPr/>
            <p:nvPr/>
          </p:nvSpPr>
          <p:spPr>
            <a:xfrm>
              <a:off x="2080902" y="1913276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0" y="0"/>
                  </a:moveTo>
                  <a:lnTo>
                    <a:pt x="0" y="2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3950;p73">
              <a:extLst>
                <a:ext uri="{FF2B5EF4-FFF2-40B4-BE49-F238E27FC236}">
                  <a16:creationId xmlns:a16="http://schemas.microsoft.com/office/drawing/2014/main" id="{A68ED8DC-7A71-4DA4-8016-4BB9C45644CA}"/>
                </a:ext>
              </a:extLst>
            </p:cNvPr>
            <p:cNvSpPr/>
            <p:nvPr/>
          </p:nvSpPr>
          <p:spPr>
            <a:xfrm>
              <a:off x="2080658" y="1917838"/>
              <a:ext cx="14" cy="149"/>
            </a:xfrm>
            <a:custGeom>
              <a:avLst/>
              <a:gdLst/>
              <a:ahLst/>
              <a:cxnLst/>
              <a:rect l="l" t="t" r="r" b="b"/>
              <a:pathLst>
                <a:path w="1" h="11" extrusionOk="0">
                  <a:moveTo>
                    <a:pt x="1" y="0"/>
                  </a:moveTo>
                  <a:lnTo>
                    <a:pt x="1" y="1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3951;p73">
              <a:extLst>
                <a:ext uri="{FF2B5EF4-FFF2-40B4-BE49-F238E27FC236}">
                  <a16:creationId xmlns:a16="http://schemas.microsoft.com/office/drawing/2014/main" id="{31F16A57-34D2-4145-A798-DCA32D1F529A}"/>
                </a:ext>
              </a:extLst>
            </p:cNvPr>
            <p:cNvSpPr/>
            <p:nvPr/>
          </p:nvSpPr>
          <p:spPr>
            <a:xfrm>
              <a:off x="2080522" y="1918693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0" y="0"/>
                  </a:moveTo>
                  <a:lnTo>
                    <a:pt x="0" y="7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3952;p73">
              <a:extLst>
                <a:ext uri="{FF2B5EF4-FFF2-40B4-BE49-F238E27FC236}">
                  <a16:creationId xmlns:a16="http://schemas.microsoft.com/office/drawing/2014/main" id="{2A27A729-B7E3-4491-8FEB-999CCD135780}"/>
                </a:ext>
              </a:extLst>
            </p:cNvPr>
            <p:cNvSpPr/>
            <p:nvPr/>
          </p:nvSpPr>
          <p:spPr>
            <a:xfrm>
              <a:off x="2080373" y="1919209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1" y="1"/>
                  </a:moveTo>
                  <a:lnTo>
                    <a:pt x="1" y="8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3953;p73">
              <a:extLst>
                <a:ext uri="{FF2B5EF4-FFF2-40B4-BE49-F238E27FC236}">
                  <a16:creationId xmlns:a16="http://schemas.microsoft.com/office/drawing/2014/main" id="{780993F5-144B-4898-8D0F-01467076A66F}"/>
                </a:ext>
              </a:extLst>
            </p:cNvPr>
            <p:cNvSpPr/>
            <p:nvPr/>
          </p:nvSpPr>
          <p:spPr>
            <a:xfrm>
              <a:off x="2080468" y="1918924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1" y="1"/>
                  </a:moveTo>
                  <a:lnTo>
                    <a:pt x="1" y="8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3954;p73">
              <a:extLst>
                <a:ext uri="{FF2B5EF4-FFF2-40B4-BE49-F238E27FC236}">
                  <a16:creationId xmlns:a16="http://schemas.microsoft.com/office/drawing/2014/main" id="{AA398DAE-B627-4317-9274-8C36073D0345}"/>
                </a:ext>
              </a:extLst>
            </p:cNvPr>
            <p:cNvSpPr/>
            <p:nvPr/>
          </p:nvSpPr>
          <p:spPr>
            <a:xfrm>
              <a:off x="2080427" y="1919073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0" y="0"/>
                  </a:moveTo>
                  <a:lnTo>
                    <a:pt x="0" y="7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3955;p73">
              <a:extLst>
                <a:ext uri="{FF2B5EF4-FFF2-40B4-BE49-F238E27FC236}">
                  <a16:creationId xmlns:a16="http://schemas.microsoft.com/office/drawing/2014/main" id="{A01E5C4A-2B72-420F-8D6F-E9F459132B46}"/>
                </a:ext>
              </a:extLst>
            </p:cNvPr>
            <p:cNvSpPr/>
            <p:nvPr/>
          </p:nvSpPr>
          <p:spPr>
            <a:xfrm>
              <a:off x="2080943" y="1910424"/>
              <a:ext cx="14" cy="394"/>
            </a:xfrm>
            <a:custGeom>
              <a:avLst/>
              <a:gdLst/>
              <a:ahLst/>
              <a:cxnLst/>
              <a:rect l="l" t="t" r="r" b="b"/>
              <a:pathLst>
                <a:path w="1" h="29" extrusionOk="0">
                  <a:moveTo>
                    <a:pt x="1" y="0"/>
                  </a:moveTo>
                  <a:lnTo>
                    <a:pt x="1" y="28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3956;p73">
              <a:extLst>
                <a:ext uri="{FF2B5EF4-FFF2-40B4-BE49-F238E27FC236}">
                  <a16:creationId xmlns:a16="http://schemas.microsoft.com/office/drawing/2014/main" id="{BA7F9F14-4D3B-4E9A-905C-4F3B614B5267}"/>
                </a:ext>
              </a:extLst>
            </p:cNvPr>
            <p:cNvSpPr/>
            <p:nvPr/>
          </p:nvSpPr>
          <p:spPr>
            <a:xfrm>
              <a:off x="2080943" y="191147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3957;p73">
              <a:extLst>
                <a:ext uri="{FF2B5EF4-FFF2-40B4-BE49-F238E27FC236}">
                  <a16:creationId xmlns:a16="http://schemas.microsoft.com/office/drawing/2014/main" id="{B1A469C3-645A-4656-8F3A-8BA4669ED3E8}"/>
                </a:ext>
              </a:extLst>
            </p:cNvPr>
            <p:cNvSpPr/>
            <p:nvPr/>
          </p:nvSpPr>
          <p:spPr>
            <a:xfrm>
              <a:off x="2080902" y="1912420"/>
              <a:ext cx="54" cy="339"/>
            </a:xfrm>
            <a:custGeom>
              <a:avLst/>
              <a:gdLst/>
              <a:ahLst/>
              <a:cxnLst/>
              <a:rect l="l" t="t" r="r" b="b"/>
              <a:pathLst>
                <a:path w="4" h="25" extrusionOk="0">
                  <a:moveTo>
                    <a:pt x="4" y="0"/>
                  </a:moveTo>
                  <a:cubicBezTo>
                    <a:pt x="4" y="7"/>
                    <a:pt x="0" y="14"/>
                    <a:pt x="4" y="25"/>
                  </a:cubicBezTo>
                  <a:lnTo>
                    <a:pt x="4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3958;p73">
              <a:extLst>
                <a:ext uri="{FF2B5EF4-FFF2-40B4-BE49-F238E27FC236}">
                  <a16:creationId xmlns:a16="http://schemas.microsoft.com/office/drawing/2014/main" id="{44FAEB6C-407F-46A0-AAD6-3CCA3918A724}"/>
                </a:ext>
              </a:extLst>
            </p:cNvPr>
            <p:cNvSpPr/>
            <p:nvPr/>
          </p:nvSpPr>
          <p:spPr>
            <a:xfrm>
              <a:off x="2080848" y="1914796"/>
              <a:ext cx="14" cy="244"/>
            </a:xfrm>
            <a:custGeom>
              <a:avLst/>
              <a:gdLst/>
              <a:ahLst/>
              <a:cxnLst/>
              <a:rect l="l" t="t" r="r" b="b"/>
              <a:pathLst>
                <a:path w="1" h="18" extrusionOk="0">
                  <a:moveTo>
                    <a:pt x="1" y="0"/>
                  </a:moveTo>
                  <a:lnTo>
                    <a:pt x="1" y="18"/>
                  </a:lnTo>
                  <a:cubicBezTo>
                    <a:pt x="1" y="14"/>
                    <a:pt x="1" y="7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3959;p73">
              <a:extLst>
                <a:ext uri="{FF2B5EF4-FFF2-40B4-BE49-F238E27FC236}">
                  <a16:creationId xmlns:a16="http://schemas.microsoft.com/office/drawing/2014/main" id="{63058584-9BB1-40E3-A12B-F25D763D9D7C}"/>
                </a:ext>
              </a:extLst>
            </p:cNvPr>
            <p:cNvSpPr/>
            <p:nvPr/>
          </p:nvSpPr>
          <p:spPr>
            <a:xfrm>
              <a:off x="2080753" y="1916548"/>
              <a:ext cx="14" cy="258"/>
            </a:xfrm>
            <a:custGeom>
              <a:avLst/>
              <a:gdLst/>
              <a:ahLst/>
              <a:cxnLst/>
              <a:rect l="l" t="t" r="r" b="b"/>
              <a:pathLst>
                <a:path w="1" h="19" extrusionOk="0">
                  <a:moveTo>
                    <a:pt x="1" y="1"/>
                  </a:moveTo>
                  <a:lnTo>
                    <a:pt x="1" y="18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3960;p73">
              <a:extLst>
                <a:ext uri="{FF2B5EF4-FFF2-40B4-BE49-F238E27FC236}">
                  <a16:creationId xmlns:a16="http://schemas.microsoft.com/office/drawing/2014/main" id="{8B474A7B-72A1-4EBC-884D-37763DF25880}"/>
                </a:ext>
              </a:extLst>
            </p:cNvPr>
            <p:cNvSpPr/>
            <p:nvPr/>
          </p:nvSpPr>
          <p:spPr>
            <a:xfrm>
              <a:off x="2080712" y="1917077"/>
              <a:ext cx="14" cy="149"/>
            </a:xfrm>
            <a:custGeom>
              <a:avLst/>
              <a:gdLst/>
              <a:ahLst/>
              <a:cxnLst/>
              <a:rect l="l" t="t" r="r" b="b"/>
              <a:pathLst>
                <a:path w="1" h="11" extrusionOk="0">
                  <a:moveTo>
                    <a:pt x="0" y="0"/>
                  </a:moveTo>
                  <a:lnTo>
                    <a:pt x="0" y="11"/>
                  </a:lnTo>
                  <a:cubicBezTo>
                    <a:pt x="0" y="7"/>
                    <a:pt x="0" y="4"/>
                    <a:pt x="0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3961;p73">
              <a:extLst>
                <a:ext uri="{FF2B5EF4-FFF2-40B4-BE49-F238E27FC236}">
                  <a16:creationId xmlns:a16="http://schemas.microsoft.com/office/drawing/2014/main" id="{9FFD2CB1-252D-4246-A51F-DCD2B56F3DD4}"/>
                </a:ext>
              </a:extLst>
            </p:cNvPr>
            <p:cNvSpPr/>
            <p:nvPr/>
          </p:nvSpPr>
          <p:spPr>
            <a:xfrm>
              <a:off x="2080807" y="1915462"/>
              <a:ext cx="14" cy="244"/>
            </a:xfrm>
            <a:custGeom>
              <a:avLst/>
              <a:gdLst/>
              <a:ahLst/>
              <a:cxnLst/>
              <a:rect l="l" t="t" r="r" b="b"/>
              <a:pathLst>
                <a:path w="1" h="18" extrusionOk="0">
                  <a:moveTo>
                    <a:pt x="0" y="0"/>
                  </a:moveTo>
                  <a:lnTo>
                    <a:pt x="0" y="18"/>
                  </a:lnTo>
                  <a:cubicBezTo>
                    <a:pt x="0" y="11"/>
                    <a:pt x="0" y="4"/>
                    <a:pt x="0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3962;p73">
              <a:extLst>
                <a:ext uri="{FF2B5EF4-FFF2-40B4-BE49-F238E27FC236}">
                  <a16:creationId xmlns:a16="http://schemas.microsoft.com/office/drawing/2014/main" id="{64E1D485-6E92-4383-9119-1782FF9405E2}"/>
                </a:ext>
              </a:extLst>
            </p:cNvPr>
            <p:cNvSpPr/>
            <p:nvPr/>
          </p:nvSpPr>
          <p:spPr>
            <a:xfrm>
              <a:off x="2080658" y="1917457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1" y="0"/>
                  </a:moveTo>
                  <a:lnTo>
                    <a:pt x="1" y="1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3963;p73">
              <a:extLst>
                <a:ext uri="{FF2B5EF4-FFF2-40B4-BE49-F238E27FC236}">
                  <a16:creationId xmlns:a16="http://schemas.microsoft.com/office/drawing/2014/main" id="{962448C6-5F3A-4FBC-BE52-81E589826629}"/>
                </a:ext>
              </a:extLst>
            </p:cNvPr>
            <p:cNvSpPr/>
            <p:nvPr/>
          </p:nvSpPr>
          <p:spPr>
            <a:xfrm>
              <a:off x="2050855" y="1932094"/>
              <a:ext cx="1629" cy="68"/>
            </a:xfrm>
            <a:custGeom>
              <a:avLst/>
              <a:gdLst/>
              <a:ahLst/>
              <a:cxnLst/>
              <a:rect l="l" t="t" r="r" b="b"/>
              <a:pathLst>
                <a:path w="120" h="5" extrusionOk="0">
                  <a:moveTo>
                    <a:pt x="120" y="1"/>
                  </a:moveTo>
                  <a:cubicBezTo>
                    <a:pt x="78" y="1"/>
                    <a:pt x="39" y="4"/>
                    <a:pt x="1" y="4"/>
                  </a:cubicBezTo>
                  <a:cubicBezTo>
                    <a:pt x="39" y="4"/>
                    <a:pt x="81" y="4"/>
                    <a:pt x="120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3964;p73">
              <a:extLst>
                <a:ext uri="{FF2B5EF4-FFF2-40B4-BE49-F238E27FC236}">
                  <a16:creationId xmlns:a16="http://schemas.microsoft.com/office/drawing/2014/main" id="{F1E7C37F-A075-4722-BC6A-70C0E19519A7}"/>
                </a:ext>
              </a:extLst>
            </p:cNvPr>
            <p:cNvSpPr/>
            <p:nvPr/>
          </p:nvSpPr>
          <p:spPr>
            <a:xfrm>
              <a:off x="2080943" y="1905482"/>
              <a:ext cx="14" cy="434"/>
            </a:xfrm>
            <a:custGeom>
              <a:avLst/>
              <a:gdLst/>
              <a:ahLst/>
              <a:cxnLst/>
              <a:rect l="l" t="t" r="r" b="b"/>
              <a:pathLst>
                <a:path w="1" h="32" extrusionOk="0">
                  <a:moveTo>
                    <a:pt x="1" y="0"/>
                  </a:moveTo>
                  <a:lnTo>
                    <a:pt x="1" y="32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3965;p73">
              <a:extLst>
                <a:ext uri="{FF2B5EF4-FFF2-40B4-BE49-F238E27FC236}">
                  <a16:creationId xmlns:a16="http://schemas.microsoft.com/office/drawing/2014/main" id="{0FF7B81B-4768-4E05-8B95-A753FFCEDCC2}"/>
                </a:ext>
              </a:extLst>
            </p:cNvPr>
            <p:cNvSpPr/>
            <p:nvPr/>
          </p:nvSpPr>
          <p:spPr>
            <a:xfrm>
              <a:off x="2080943" y="1906813"/>
              <a:ext cx="14" cy="489"/>
            </a:xfrm>
            <a:custGeom>
              <a:avLst/>
              <a:gdLst/>
              <a:ahLst/>
              <a:cxnLst/>
              <a:rect l="l" t="t" r="r" b="b"/>
              <a:pathLst>
                <a:path w="1" h="36" extrusionOk="0">
                  <a:moveTo>
                    <a:pt x="1" y="0"/>
                  </a:moveTo>
                  <a:lnTo>
                    <a:pt x="1" y="35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3966;p73">
              <a:extLst>
                <a:ext uri="{FF2B5EF4-FFF2-40B4-BE49-F238E27FC236}">
                  <a16:creationId xmlns:a16="http://schemas.microsoft.com/office/drawing/2014/main" id="{11B42D72-3009-4E70-A673-DB0B6D6FF66A}"/>
                </a:ext>
              </a:extLst>
            </p:cNvPr>
            <p:cNvSpPr/>
            <p:nvPr/>
          </p:nvSpPr>
          <p:spPr>
            <a:xfrm>
              <a:off x="2054996" y="1931714"/>
              <a:ext cx="244" cy="109"/>
            </a:xfrm>
            <a:custGeom>
              <a:avLst/>
              <a:gdLst/>
              <a:ahLst/>
              <a:cxnLst/>
              <a:rect l="l" t="t" r="r" b="b"/>
              <a:pathLst>
                <a:path w="18" h="8" extrusionOk="0">
                  <a:moveTo>
                    <a:pt x="18" y="1"/>
                  </a:moveTo>
                  <a:lnTo>
                    <a:pt x="0" y="8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3967;p73">
              <a:extLst>
                <a:ext uri="{FF2B5EF4-FFF2-40B4-BE49-F238E27FC236}">
                  <a16:creationId xmlns:a16="http://schemas.microsoft.com/office/drawing/2014/main" id="{AE6A105D-A533-46DB-B637-42DA333D7D23}"/>
                </a:ext>
              </a:extLst>
            </p:cNvPr>
            <p:cNvSpPr/>
            <p:nvPr/>
          </p:nvSpPr>
          <p:spPr>
            <a:xfrm>
              <a:off x="2080943" y="1909325"/>
              <a:ext cx="14" cy="394"/>
            </a:xfrm>
            <a:custGeom>
              <a:avLst/>
              <a:gdLst/>
              <a:ahLst/>
              <a:cxnLst/>
              <a:rect l="l" t="t" r="r" b="b"/>
              <a:pathLst>
                <a:path w="1" h="29" extrusionOk="0">
                  <a:moveTo>
                    <a:pt x="1" y="1"/>
                  </a:moveTo>
                  <a:lnTo>
                    <a:pt x="1" y="29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3968;p73">
              <a:extLst>
                <a:ext uri="{FF2B5EF4-FFF2-40B4-BE49-F238E27FC236}">
                  <a16:creationId xmlns:a16="http://schemas.microsoft.com/office/drawing/2014/main" id="{3F418E59-D398-4DEA-B39F-22CE71C8E045}"/>
                </a:ext>
              </a:extLst>
            </p:cNvPr>
            <p:cNvSpPr/>
            <p:nvPr/>
          </p:nvSpPr>
          <p:spPr>
            <a:xfrm>
              <a:off x="2080943" y="190808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3969;p73">
              <a:extLst>
                <a:ext uri="{FF2B5EF4-FFF2-40B4-BE49-F238E27FC236}">
                  <a16:creationId xmlns:a16="http://schemas.microsoft.com/office/drawing/2014/main" id="{1FACB5C4-4778-4EA0-88AE-A3742F41D3A1}"/>
                </a:ext>
              </a:extLst>
            </p:cNvPr>
            <p:cNvSpPr/>
            <p:nvPr/>
          </p:nvSpPr>
          <p:spPr>
            <a:xfrm>
              <a:off x="2062124" y="1929243"/>
              <a:ext cx="5906" cy="638"/>
            </a:xfrm>
            <a:custGeom>
              <a:avLst/>
              <a:gdLst/>
              <a:ahLst/>
              <a:cxnLst/>
              <a:rect l="l" t="t" r="r" b="b"/>
              <a:pathLst>
                <a:path w="435" h="47" extrusionOk="0">
                  <a:moveTo>
                    <a:pt x="435" y="1"/>
                  </a:moveTo>
                  <a:cubicBezTo>
                    <a:pt x="291" y="25"/>
                    <a:pt x="148" y="39"/>
                    <a:pt x="1" y="46"/>
                  </a:cubicBezTo>
                  <a:cubicBezTo>
                    <a:pt x="148" y="39"/>
                    <a:pt x="291" y="25"/>
                    <a:pt x="435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3970;p73">
              <a:extLst>
                <a:ext uri="{FF2B5EF4-FFF2-40B4-BE49-F238E27FC236}">
                  <a16:creationId xmlns:a16="http://schemas.microsoft.com/office/drawing/2014/main" id="{4BAB7C9D-402A-4EAD-85AA-75FCA1EEC690}"/>
                </a:ext>
              </a:extLst>
            </p:cNvPr>
            <p:cNvSpPr/>
            <p:nvPr/>
          </p:nvSpPr>
          <p:spPr>
            <a:xfrm>
              <a:off x="2080237" y="1919548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0" y="1"/>
                  </a:moveTo>
                  <a:lnTo>
                    <a:pt x="0" y="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3971;p73">
              <a:extLst>
                <a:ext uri="{FF2B5EF4-FFF2-40B4-BE49-F238E27FC236}">
                  <a16:creationId xmlns:a16="http://schemas.microsoft.com/office/drawing/2014/main" id="{840DD9B8-6291-4D4E-92B2-8294189F6EEE}"/>
                </a:ext>
              </a:extLst>
            </p:cNvPr>
            <p:cNvSpPr/>
            <p:nvPr/>
          </p:nvSpPr>
          <p:spPr>
            <a:xfrm>
              <a:off x="2080332" y="1919358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0" y="1"/>
                  </a:moveTo>
                  <a:lnTo>
                    <a:pt x="0" y="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3972;p73">
              <a:extLst>
                <a:ext uri="{FF2B5EF4-FFF2-40B4-BE49-F238E27FC236}">
                  <a16:creationId xmlns:a16="http://schemas.microsoft.com/office/drawing/2014/main" id="{DBCCC517-E647-4777-995C-F09D29F9008D}"/>
                </a:ext>
              </a:extLst>
            </p:cNvPr>
            <p:cNvSpPr/>
            <p:nvPr/>
          </p:nvSpPr>
          <p:spPr>
            <a:xfrm>
              <a:off x="2080278" y="1919453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1" y="1"/>
                  </a:moveTo>
                  <a:lnTo>
                    <a:pt x="1" y="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3973;p73">
              <a:extLst>
                <a:ext uri="{FF2B5EF4-FFF2-40B4-BE49-F238E27FC236}">
                  <a16:creationId xmlns:a16="http://schemas.microsoft.com/office/drawing/2014/main" id="{1F39CDC6-533D-489F-A5C2-9C3D9A2726E0}"/>
                </a:ext>
              </a:extLst>
            </p:cNvPr>
            <p:cNvSpPr/>
            <p:nvPr/>
          </p:nvSpPr>
          <p:spPr>
            <a:xfrm>
              <a:off x="2080183" y="1919603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1" y="0"/>
                  </a:moveTo>
                  <a:lnTo>
                    <a:pt x="1" y="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3974;p73">
              <a:extLst>
                <a:ext uri="{FF2B5EF4-FFF2-40B4-BE49-F238E27FC236}">
                  <a16:creationId xmlns:a16="http://schemas.microsoft.com/office/drawing/2014/main" id="{FA606194-4C68-4EEE-8EA0-C9CB22F750E2}"/>
                </a:ext>
              </a:extLst>
            </p:cNvPr>
            <p:cNvSpPr/>
            <p:nvPr/>
          </p:nvSpPr>
          <p:spPr>
            <a:xfrm>
              <a:off x="2080142" y="191964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3975;p73">
              <a:extLst>
                <a:ext uri="{FF2B5EF4-FFF2-40B4-BE49-F238E27FC236}">
                  <a16:creationId xmlns:a16="http://schemas.microsoft.com/office/drawing/2014/main" id="{FD08FCC3-9CD3-43DB-9E4F-165283C66BB4}"/>
                </a:ext>
              </a:extLst>
            </p:cNvPr>
            <p:cNvSpPr/>
            <p:nvPr/>
          </p:nvSpPr>
          <p:spPr>
            <a:xfrm>
              <a:off x="2079992" y="1919739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8" y="1"/>
                  </a:moveTo>
                  <a:lnTo>
                    <a:pt x="1" y="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3976;p73">
              <a:extLst>
                <a:ext uri="{FF2B5EF4-FFF2-40B4-BE49-F238E27FC236}">
                  <a16:creationId xmlns:a16="http://schemas.microsoft.com/office/drawing/2014/main" id="{051C741D-A0DC-485E-AAC2-41D13CAFD2F3}"/>
                </a:ext>
              </a:extLst>
            </p:cNvPr>
            <p:cNvSpPr/>
            <p:nvPr/>
          </p:nvSpPr>
          <p:spPr>
            <a:xfrm>
              <a:off x="2060658" y="1947735"/>
              <a:ext cx="1914" cy="407"/>
            </a:xfrm>
            <a:custGeom>
              <a:avLst/>
              <a:gdLst/>
              <a:ahLst/>
              <a:cxnLst/>
              <a:rect l="l" t="t" r="r" b="b"/>
              <a:pathLst>
                <a:path w="141" h="30" extrusionOk="0">
                  <a:moveTo>
                    <a:pt x="140" y="1"/>
                  </a:moveTo>
                  <a:cubicBezTo>
                    <a:pt x="130" y="4"/>
                    <a:pt x="118" y="8"/>
                    <a:pt x="106" y="11"/>
                  </a:cubicBezTo>
                  <a:lnTo>
                    <a:pt x="106" y="11"/>
                  </a:lnTo>
                  <a:cubicBezTo>
                    <a:pt x="118" y="8"/>
                    <a:pt x="130" y="4"/>
                    <a:pt x="140" y="1"/>
                  </a:cubicBezTo>
                  <a:close/>
                  <a:moveTo>
                    <a:pt x="106" y="11"/>
                  </a:moveTo>
                  <a:cubicBezTo>
                    <a:pt x="77" y="20"/>
                    <a:pt x="45" y="28"/>
                    <a:pt x="21" y="28"/>
                  </a:cubicBezTo>
                  <a:cubicBezTo>
                    <a:pt x="13" y="28"/>
                    <a:pt x="6" y="27"/>
                    <a:pt x="0" y="25"/>
                  </a:cubicBezTo>
                  <a:lnTo>
                    <a:pt x="0" y="25"/>
                  </a:lnTo>
                  <a:cubicBezTo>
                    <a:pt x="7" y="28"/>
                    <a:pt x="15" y="29"/>
                    <a:pt x="24" y="29"/>
                  </a:cubicBezTo>
                  <a:cubicBezTo>
                    <a:pt x="47" y="29"/>
                    <a:pt x="78" y="20"/>
                    <a:pt x="106" y="1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3977;p73">
              <a:extLst>
                <a:ext uri="{FF2B5EF4-FFF2-40B4-BE49-F238E27FC236}">
                  <a16:creationId xmlns:a16="http://schemas.microsoft.com/office/drawing/2014/main" id="{A36FBAE3-45D0-4BF7-A67A-22CB540E51F8}"/>
                </a:ext>
              </a:extLst>
            </p:cNvPr>
            <p:cNvSpPr/>
            <p:nvPr/>
          </p:nvSpPr>
          <p:spPr>
            <a:xfrm>
              <a:off x="2050855" y="193214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3978;p73">
              <a:extLst>
                <a:ext uri="{FF2B5EF4-FFF2-40B4-BE49-F238E27FC236}">
                  <a16:creationId xmlns:a16="http://schemas.microsoft.com/office/drawing/2014/main" id="{6596D1B4-414D-4FF5-893F-844D22C2F5A8}"/>
                </a:ext>
              </a:extLst>
            </p:cNvPr>
            <p:cNvSpPr/>
            <p:nvPr/>
          </p:nvSpPr>
          <p:spPr>
            <a:xfrm>
              <a:off x="2050719" y="193390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3979;p73">
              <a:extLst>
                <a:ext uri="{FF2B5EF4-FFF2-40B4-BE49-F238E27FC236}">
                  <a16:creationId xmlns:a16="http://schemas.microsoft.com/office/drawing/2014/main" id="{A48070F0-841D-4425-BA53-42B70FDB95B2}"/>
                </a:ext>
              </a:extLst>
            </p:cNvPr>
            <p:cNvSpPr/>
            <p:nvPr/>
          </p:nvSpPr>
          <p:spPr>
            <a:xfrm>
              <a:off x="2066401" y="1952067"/>
              <a:ext cx="299" cy="149"/>
            </a:xfrm>
            <a:custGeom>
              <a:avLst/>
              <a:gdLst/>
              <a:ahLst/>
              <a:cxnLst/>
              <a:rect l="l" t="t" r="r" b="b"/>
              <a:pathLst>
                <a:path w="22" h="11" extrusionOk="0">
                  <a:moveTo>
                    <a:pt x="22" y="11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3980;p73">
              <a:extLst>
                <a:ext uri="{FF2B5EF4-FFF2-40B4-BE49-F238E27FC236}">
                  <a16:creationId xmlns:a16="http://schemas.microsoft.com/office/drawing/2014/main" id="{9CAF4CA1-581D-4676-9EA6-23D780DBB92D}"/>
                </a:ext>
              </a:extLst>
            </p:cNvPr>
            <p:cNvSpPr/>
            <p:nvPr/>
          </p:nvSpPr>
          <p:spPr>
            <a:xfrm>
              <a:off x="2050760" y="193275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3981;p73">
              <a:extLst>
                <a:ext uri="{FF2B5EF4-FFF2-40B4-BE49-F238E27FC236}">
                  <a16:creationId xmlns:a16="http://schemas.microsoft.com/office/drawing/2014/main" id="{47AFD41F-CDC9-4798-B181-A0FD56DCB4E0}"/>
                </a:ext>
              </a:extLst>
            </p:cNvPr>
            <p:cNvSpPr/>
            <p:nvPr/>
          </p:nvSpPr>
          <p:spPr>
            <a:xfrm>
              <a:off x="2065981" y="1951917"/>
              <a:ext cx="299" cy="109"/>
            </a:xfrm>
            <a:custGeom>
              <a:avLst/>
              <a:gdLst/>
              <a:ahLst/>
              <a:cxnLst/>
              <a:rect l="l" t="t" r="r" b="b"/>
              <a:pathLst>
                <a:path w="22" h="8" extrusionOk="0">
                  <a:moveTo>
                    <a:pt x="21" y="8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3982;p73">
              <a:extLst>
                <a:ext uri="{FF2B5EF4-FFF2-40B4-BE49-F238E27FC236}">
                  <a16:creationId xmlns:a16="http://schemas.microsoft.com/office/drawing/2014/main" id="{69730F42-75ED-4DF8-91A0-37BC3A78763D}"/>
                </a:ext>
              </a:extLst>
            </p:cNvPr>
            <p:cNvSpPr/>
            <p:nvPr/>
          </p:nvSpPr>
          <p:spPr>
            <a:xfrm>
              <a:off x="2050719" y="193418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3983;p73">
              <a:extLst>
                <a:ext uri="{FF2B5EF4-FFF2-40B4-BE49-F238E27FC236}">
                  <a16:creationId xmlns:a16="http://schemas.microsoft.com/office/drawing/2014/main" id="{6F197794-31FD-466E-BAD9-89AEF721E52A}"/>
                </a:ext>
              </a:extLst>
            </p:cNvPr>
            <p:cNvSpPr/>
            <p:nvPr/>
          </p:nvSpPr>
          <p:spPr>
            <a:xfrm>
              <a:off x="2050719" y="193437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3984;p73">
              <a:extLst>
                <a:ext uri="{FF2B5EF4-FFF2-40B4-BE49-F238E27FC236}">
                  <a16:creationId xmlns:a16="http://schemas.microsoft.com/office/drawing/2014/main" id="{40ED8DBE-DD17-41BC-A741-8C3BBBF6F893}"/>
                </a:ext>
              </a:extLst>
            </p:cNvPr>
            <p:cNvSpPr/>
            <p:nvPr/>
          </p:nvSpPr>
          <p:spPr>
            <a:xfrm>
              <a:off x="2050719" y="193452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3985;p73">
              <a:extLst>
                <a:ext uri="{FF2B5EF4-FFF2-40B4-BE49-F238E27FC236}">
                  <a16:creationId xmlns:a16="http://schemas.microsoft.com/office/drawing/2014/main" id="{C54C6EDA-9FE7-44C6-A767-C74D79FE43DA}"/>
                </a:ext>
              </a:extLst>
            </p:cNvPr>
            <p:cNvSpPr/>
            <p:nvPr/>
          </p:nvSpPr>
          <p:spPr>
            <a:xfrm>
              <a:off x="2065166" y="1951686"/>
              <a:ext cx="353" cy="109"/>
            </a:xfrm>
            <a:custGeom>
              <a:avLst/>
              <a:gdLst/>
              <a:ahLst/>
              <a:cxnLst/>
              <a:rect l="l" t="t" r="r" b="b"/>
              <a:pathLst>
                <a:path w="26" h="8" extrusionOk="0">
                  <a:moveTo>
                    <a:pt x="25" y="7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3986;p73">
              <a:extLst>
                <a:ext uri="{FF2B5EF4-FFF2-40B4-BE49-F238E27FC236}">
                  <a16:creationId xmlns:a16="http://schemas.microsoft.com/office/drawing/2014/main" id="{360C7779-A2C5-4D9F-B025-AF397EE3CC16}"/>
                </a:ext>
              </a:extLst>
            </p:cNvPr>
            <p:cNvSpPr/>
            <p:nvPr/>
          </p:nvSpPr>
          <p:spPr>
            <a:xfrm>
              <a:off x="2050719" y="193361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3987;p73">
              <a:extLst>
                <a:ext uri="{FF2B5EF4-FFF2-40B4-BE49-F238E27FC236}">
                  <a16:creationId xmlns:a16="http://schemas.microsoft.com/office/drawing/2014/main" id="{D01FF76B-9ACF-4CC5-80F6-C7DBDB3B375A}"/>
                </a:ext>
              </a:extLst>
            </p:cNvPr>
            <p:cNvSpPr/>
            <p:nvPr/>
          </p:nvSpPr>
          <p:spPr>
            <a:xfrm>
              <a:off x="2065600" y="1951822"/>
              <a:ext cx="299" cy="68"/>
            </a:xfrm>
            <a:custGeom>
              <a:avLst/>
              <a:gdLst/>
              <a:ahLst/>
              <a:cxnLst/>
              <a:rect l="l" t="t" r="r" b="b"/>
              <a:pathLst>
                <a:path w="22" h="5" extrusionOk="0">
                  <a:moveTo>
                    <a:pt x="21" y="4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3988;p73">
              <a:extLst>
                <a:ext uri="{FF2B5EF4-FFF2-40B4-BE49-F238E27FC236}">
                  <a16:creationId xmlns:a16="http://schemas.microsoft.com/office/drawing/2014/main" id="{DEC2A32C-38F7-48C6-B723-FB6A761B719A}"/>
                </a:ext>
              </a:extLst>
            </p:cNvPr>
            <p:cNvSpPr/>
            <p:nvPr/>
          </p:nvSpPr>
          <p:spPr>
            <a:xfrm>
              <a:off x="2050719" y="193323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3989;p73">
              <a:extLst>
                <a:ext uri="{FF2B5EF4-FFF2-40B4-BE49-F238E27FC236}">
                  <a16:creationId xmlns:a16="http://schemas.microsoft.com/office/drawing/2014/main" id="{C4896E18-6F61-4F5A-9DCF-C19CBB646AB6}"/>
                </a:ext>
              </a:extLst>
            </p:cNvPr>
            <p:cNvSpPr/>
            <p:nvPr/>
          </p:nvSpPr>
          <p:spPr>
            <a:xfrm>
              <a:off x="2149346" y="1865605"/>
              <a:ext cx="72640" cy="121356"/>
            </a:xfrm>
            <a:custGeom>
              <a:avLst/>
              <a:gdLst/>
              <a:ahLst/>
              <a:cxnLst/>
              <a:rect l="l" t="t" r="r" b="b"/>
              <a:pathLst>
                <a:path w="5350" h="8938" extrusionOk="0">
                  <a:moveTo>
                    <a:pt x="1229" y="0"/>
                  </a:moveTo>
                  <a:lnTo>
                    <a:pt x="806" y="228"/>
                  </a:lnTo>
                  <a:cubicBezTo>
                    <a:pt x="816" y="382"/>
                    <a:pt x="823" y="529"/>
                    <a:pt x="827" y="648"/>
                  </a:cubicBezTo>
                  <a:lnTo>
                    <a:pt x="827" y="690"/>
                  </a:lnTo>
                  <a:lnTo>
                    <a:pt x="827" y="697"/>
                  </a:lnTo>
                  <a:lnTo>
                    <a:pt x="827" y="728"/>
                  </a:lnTo>
                  <a:lnTo>
                    <a:pt x="827" y="739"/>
                  </a:lnTo>
                  <a:lnTo>
                    <a:pt x="827" y="767"/>
                  </a:lnTo>
                  <a:lnTo>
                    <a:pt x="827" y="777"/>
                  </a:lnTo>
                  <a:lnTo>
                    <a:pt x="827" y="798"/>
                  </a:lnTo>
                  <a:lnTo>
                    <a:pt x="827" y="812"/>
                  </a:lnTo>
                  <a:lnTo>
                    <a:pt x="827" y="830"/>
                  </a:lnTo>
                  <a:lnTo>
                    <a:pt x="827" y="844"/>
                  </a:lnTo>
                  <a:lnTo>
                    <a:pt x="827" y="854"/>
                  </a:lnTo>
                  <a:lnTo>
                    <a:pt x="827" y="868"/>
                  </a:lnTo>
                  <a:lnTo>
                    <a:pt x="827" y="875"/>
                  </a:lnTo>
                  <a:lnTo>
                    <a:pt x="827" y="893"/>
                  </a:lnTo>
                  <a:cubicBezTo>
                    <a:pt x="827" y="928"/>
                    <a:pt x="869" y="984"/>
                    <a:pt x="911" y="1040"/>
                  </a:cubicBezTo>
                  <a:cubicBezTo>
                    <a:pt x="977" y="1134"/>
                    <a:pt x="1065" y="1257"/>
                    <a:pt x="1054" y="1400"/>
                  </a:cubicBezTo>
                  <a:cubicBezTo>
                    <a:pt x="1047" y="1453"/>
                    <a:pt x="1065" y="1509"/>
                    <a:pt x="1100" y="1547"/>
                  </a:cubicBezTo>
                  <a:cubicBezTo>
                    <a:pt x="1166" y="1628"/>
                    <a:pt x="1184" y="1736"/>
                    <a:pt x="1149" y="1831"/>
                  </a:cubicBezTo>
                  <a:cubicBezTo>
                    <a:pt x="1093" y="2017"/>
                    <a:pt x="1061" y="2206"/>
                    <a:pt x="1054" y="2398"/>
                  </a:cubicBezTo>
                  <a:cubicBezTo>
                    <a:pt x="1054" y="3739"/>
                    <a:pt x="998" y="3781"/>
                    <a:pt x="963" y="3809"/>
                  </a:cubicBezTo>
                  <a:cubicBezTo>
                    <a:pt x="883" y="3868"/>
                    <a:pt x="158" y="4611"/>
                    <a:pt x="116" y="4866"/>
                  </a:cubicBezTo>
                  <a:cubicBezTo>
                    <a:pt x="113" y="4884"/>
                    <a:pt x="109" y="4901"/>
                    <a:pt x="106" y="4915"/>
                  </a:cubicBezTo>
                  <a:cubicBezTo>
                    <a:pt x="95" y="4982"/>
                    <a:pt x="74" y="5045"/>
                    <a:pt x="43" y="5104"/>
                  </a:cubicBezTo>
                  <a:cubicBezTo>
                    <a:pt x="25" y="5136"/>
                    <a:pt x="15" y="5167"/>
                    <a:pt x="8" y="5202"/>
                  </a:cubicBezTo>
                  <a:cubicBezTo>
                    <a:pt x="4" y="5244"/>
                    <a:pt x="1" y="5283"/>
                    <a:pt x="4" y="5321"/>
                  </a:cubicBezTo>
                  <a:lnTo>
                    <a:pt x="4" y="5384"/>
                  </a:lnTo>
                  <a:lnTo>
                    <a:pt x="4" y="5395"/>
                  </a:lnTo>
                  <a:lnTo>
                    <a:pt x="4" y="5458"/>
                  </a:lnTo>
                  <a:cubicBezTo>
                    <a:pt x="22" y="5475"/>
                    <a:pt x="39" y="5493"/>
                    <a:pt x="53" y="5514"/>
                  </a:cubicBezTo>
                  <a:cubicBezTo>
                    <a:pt x="67" y="5531"/>
                    <a:pt x="81" y="5552"/>
                    <a:pt x="99" y="5566"/>
                  </a:cubicBezTo>
                  <a:cubicBezTo>
                    <a:pt x="127" y="5598"/>
                    <a:pt x="151" y="5636"/>
                    <a:pt x="172" y="5675"/>
                  </a:cubicBezTo>
                  <a:cubicBezTo>
                    <a:pt x="204" y="5734"/>
                    <a:pt x="221" y="5766"/>
                    <a:pt x="274" y="5773"/>
                  </a:cubicBezTo>
                  <a:lnTo>
                    <a:pt x="295" y="5773"/>
                  </a:lnTo>
                  <a:cubicBezTo>
                    <a:pt x="309" y="5776"/>
                    <a:pt x="326" y="5776"/>
                    <a:pt x="344" y="5780"/>
                  </a:cubicBezTo>
                  <a:cubicBezTo>
                    <a:pt x="403" y="5801"/>
                    <a:pt x="456" y="5839"/>
                    <a:pt x="498" y="5888"/>
                  </a:cubicBezTo>
                  <a:cubicBezTo>
                    <a:pt x="617" y="6025"/>
                    <a:pt x="711" y="6246"/>
                    <a:pt x="697" y="6365"/>
                  </a:cubicBezTo>
                  <a:cubicBezTo>
                    <a:pt x="694" y="6417"/>
                    <a:pt x="704" y="6466"/>
                    <a:pt x="722" y="6515"/>
                  </a:cubicBezTo>
                  <a:cubicBezTo>
                    <a:pt x="757" y="6624"/>
                    <a:pt x="771" y="6736"/>
                    <a:pt x="764" y="6848"/>
                  </a:cubicBezTo>
                  <a:cubicBezTo>
                    <a:pt x="750" y="7096"/>
                    <a:pt x="907" y="7432"/>
                    <a:pt x="960" y="7467"/>
                  </a:cubicBezTo>
                  <a:cubicBezTo>
                    <a:pt x="1005" y="7485"/>
                    <a:pt x="1026" y="7534"/>
                    <a:pt x="1012" y="7579"/>
                  </a:cubicBezTo>
                  <a:cubicBezTo>
                    <a:pt x="1012" y="7586"/>
                    <a:pt x="1009" y="7593"/>
                    <a:pt x="1005" y="7597"/>
                  </a:cubicBezTo>
                  <a:cubicBezTo>
                    <a:pt x="970" y="7660"/>
                    <a:pt x="862" y="7670"/>
                    <a:pt x="774" y="7670"/>
                  </a:cubicBezTo>
                  <a:cubicBezTo>
                    <a:pt x="743" y="7670"/>
                    <a:pt x="715" y="7670"/>
                    <a:pt x="694" y="7667"/>
                  </a:cubicBezTo>
                  <a:cubicBezTo>
                    <a:pt x="624" y="7661"/>
                    <a:pt x="562" y="7659"/>
                    <a:pt x="509" y="7659"/>
                  </a:cubicBezTo>
                  <a:cubicBezTo>
                    <a:pt x="395" y="7659"/>
                    <a:pt x="321" y="7670"/>
                    <a:pt x="295" y="7684"/>
                  </a:cubicBezTo>
                  <a:cubicBezTo>
                    <a:pt x="295" y="7698"/>
                    <a:pt x="291" y="7716"/>
                    <a:pt x="288" y="7730"/>
                  </a:cubicBezTo>
                  <a:cubicBezTo>
                    <a:pt x="277" y="7800"/>
                    <a:pt x="263" y="7877"/>
                    <a:pt x="403" y="8006"/>
                  </a:cubicBezTo>
                  <a:cubicBezTo>
                    <a:pt x="466" y="8066"/>
                    <a:pt x="526" y="8112"/>
                    <a:pt x="582" y="8154"/>
                  </a:cubicBezTo>
                  <a:cubicBezTo>
                    <a:pt x="715" y="8255"/>
                    <a:pt x="823" y="8339"/>
                    <a:pt x="876" y="8504"/>
                  </a:cubicBezTo>
                  <a:cubicBezTo>
                    <a:pt x="911" y="8637"/>
                    <a:pt x="963" y="8763"/>
                    <a:pt x="1030" y="8885"/>
                  </a:cubicBezTo>
                  <a:lnTo>
                    <a:pt x="1040" y="8889"/>
                  </a:lnTo>
                  <a:cubicBezTo>
                    <a:pt x="1047" y="8899"/>
                    <a:pt x="1054" y="8913"/>
                    <a:pt x="1065" y="8924"/>
                  </a:cubicBezTo>
                  <a:lnTo>
                    <a:pt x="1072" y="8927"/>
                  </a:lnTo>
                  <a:cubicBezTo>
                    <a:pt x="1079" y="8934"/>
                    <a:pt x="1089" y="8938"/>
                    <a:pt x="1100" y="8938"/>
                  </a:cubicBezTo>
                  <a:lnTo>
                    <a:pt x="1124" y="8938"/>
                  </a:lnTo>
                  <a:cubicBezTo>
                    <a:pt x="1194" y="8917"/>
                    <a:pt x="1250" y="8875"/>
                    <a:pt x="1285" y="8812"/>
                  </a:cubicBezTo>
                  <a:cubicBezTo>
                    <a:pt x="1326" y="8755"/>
                    <a:pt x="1370" y="8737"/>
                    <a:pt x="1413" y="8737"/>
                  </a:cubicBezTo>
                  <a:cubicBezTo>
                    <a:pt x="1470" y="8737"/>
                    <a:pt x="1523" y="8771"/>
                    <a:pt x="1555" y="8791"/>
                  </a:cubicBezTo>
                  <a:cubicBezTo>
                    <a:pt x="1594" y="8816"/>
                    <a:pt x="1612" y="8825"/>
                    <a:pt x="1623" y="8825"/>
                  </a:cubicBezTo>
                  <a:cubicBezTo>
                    <a:pt x="1632" y="8825"/>
                    <a:pt x="1636" y="8819"/>
                    <a:pt x="1642" y="8812"/>
                  </a:cubicBezTo>
                  <a:cubicBezTo>
                    <a:pt x="1734" y="8693"/>
                    <a:pt x="1940" y="8665"/>
                    <a:pt x="2105" y="8644"/>
                  </a:cubicBezTo>
                  <a:cubicBezTo>
                    <a:pt x="2161" y="8640"/>
                    <a:pt x="2213" y="8630"/>
                    <a:pt x="2266" y="8616"/>
                  </a:cubicBezTo>
                  <a:lnTo>
                    <a:pt x="2350" y="8574"/>
                  </a:lnTo>
                  <a:cubicBezTo>
                    <a:pt x="2469" y="8518"/>
                    <a:pt x="2668" y="8423"/>
                    <a:pt x="2738" y="8364"/>
                  </a:cubicBezTo>
                  <a:cubicBezTo>
                    <a:pt x="2738" y="8364"/>
                    <a:pt x="2738" y="8360"/>
                    <a:pt x="2742" y="8360"/>
                  </a:cubicBezTo>
                  <a:cubicBezTo>
                    <a:pt x="2735" y="8343"/>
                    <a:pt x="2731" y="8322"/>
                    <a:pt x="2721" y="8308"/>
                  </a:cubicBezTo>
                  <a:cubicBezTo>
                    <a:pt x="2700" y="8252"/>
                    <a:pt x="2647" y="8136"/>
                    <a:pt x="2780" y="8066"/>
                  </a:cubicBezTo>
                  <a:cubicBezTo>
                    <a:pt x="2834" y="8036"/>
                    <a:pt x="2909" y="8030"/>
                    <a:pt x="2994" y="8030"/>
                  </a:cubicBezTo>
                  <a:cubicBezTo>
                    <a:pt x="3020" y="8030"/>
                    <a:pt x="3047" y="8030"/>
                    <a:pt x="3074" y="8031"/>
                  </a:cubicBezTo>
                  <a:cubicBezTo>
                    <a:pt x="3100" y="8032"/>
                    <a:pt x="3127" y="8032"/>
                    <a:pt x="3153" y="8032"/>
                  </a:cubicBezTo>
                  <a:cubicBezTo>
                    <a:pt x="3305" y="8032"/>
                    <a:pt x="3459" y="8017"/>
                    <a:pt x="3536" y="7919"/>
                  </a:cubicBezTo>
                  <a:cubicBezTo>
                    <a:pt x="3680" y="7747"/>
                    <a:pt x="3834" y="7586"/>
                    <a:pt x="3999" y="7436"/>
                  </a:cubicBezTo>
                  <a:cubicBezTo>
                    <a:pt x="4030" y="7408"/>
                    <a:pt x="4058" y="7383"/>
                    <a:pt x="4076" y="7366"/>
                  </a:cubicBezTo>
                  <a:cubicBezTo>
                    <a:pt x="4093" y="7348"/>
                    <a:pt x="4100" y="7324"/>
                    <a:pt x="4100" y="7299"/>
                  </a:cubicBezTo>
                  <a:cubicBezTo>
                    <a:pt x="4100" y="7226"/>
                    <a:pt x="4132" y="7156"/>
                    <a:pt x="4188" y="7107"/>
                  </a:cubicBezTo>
                  <a:cubicBezTo>
                    <a:pt x="4261" y="7030"/>
                    <a:pt x="4426" y="6911"/>
                    <a:pt x="4573" y="6893"/>
                  </a:cubicBezTo>
                  <a:lnTo>
                    <a:pt x="4646" y="6893"/>
                  </a:lnTo>
                  <a:cubicBezTo>
                    <a:pt x="4653" y="6893"/>
                    <a:pt x="4660" y="6897"/>
                    <a:pt x="4667" y="6900"/>
                  </a:cubicBezTo>
                  <a:lnTo>
                    <a:pt x="4681" y="6904"/>
                  </a:lnTo>
                  <a:cubicBezTo>
                    <a:pt x="4688" y="6904"/>
                    <a:pt x="4692" y="6907"/>
                    <a:pt x="4699" y="6911"/>
                  </a:cubicBezTo>
                  <a:cubicBezTo>
                    <a:pt x="4706" y="6911"/>
                    <a:pt x="4706" y="6911"/>
                    <a:pt x="4713" y="6914"/>
                  </a:cubicBezTo>
                  <a:lnTo>
                    <a:pt x="4751" y="6771"/>
                  </a:lnTo>
                  <a:cubicBezTo>
                    <a:pt x="4664" y="6715"/>
                    <a:pt x="4496" y="6585"/>
                    <a:pt x="4496" y="6403"/>
                  </a:cubicBezTo>
                  <a:cubicBezTo>
                    <a:pt x="4496" y="6351"/>
                    <a:pt x="4499" y="6305"/>
                    <a:pt x="4503" y="6256"/>
                  </a:cubicBezTo>
                  <a:cubicBezTo>
                    <a:pt x="4506" y="6186"/>
                    <a:pt x="4513" y="6095"/>
                    <a:pt x="4492" y="6071"/>
                  </a:cubicBezTo>
                  <a:cubicBezTo>
                    <a:pt x="4482" y="6064"/>
                    <a:pt x="4471" y="6064"/>
                    <a:pt x="4457" y="6064"/>
                  </a:cubicBezTo>
                  <a:cubicBezTo>
                    <a:pt x="4452" y="6064"/>
                    <a:pt x="4447" y="6064"/>
                    <a:pt x="4441" y="6064"/>
                  </a:cubicBezTo>
                  <a:cubicBezTo>
                    <a:pt x="4363" y="6064"/>
                    <a:pt x="4290" y="6017"/>
                    <a:pt x="4258" y="5944"/>
                  </a:cubicBezTo>
                  <a:cubicBezTo>
                    <a:pt x="4219" y="5853"/>
                    <a:pt x="4254" y="5738"/>
                    <a:pt x="4345" y="5647"/>
                  </a:cubicBezTo>
                  <a:cubicBezTo>
                    <a:pt x="4373" y="5619"/>
                    <a:pt x="4352" y="5559"/>
                    <a:pt x="4314" y="5479"/>
                  </a:cubicBezTo>
                  <a:cubicBezTo>
                    <a:pt x="4286" y="5409"/>
                    <a:pt x="4251" y="5339"/>
                    <a:pt x="4289" y="5279"/>
                  </a:cubicBezTo>
                  <a:cubicBezTo>
                    <a:pt x="4322" y="5244"/>
                    <a:pt x="4366" y="5223"/>
                    <a:pt x="4414" y="5223"/>
                  </a:cubicBezTo>
                  <a:cubicBezTo>
                    <a:pt x="4418" y="5223"/>
                    <a:pt x="4422" y="5223"/>
                    <a:pt x="4426" y="5223"/>
                  </a:cubicBezTo>
                  <a:cubicBezTo>
                    <a:pt x="4478" y="5223"/>
                    <a:pt x="4492" y="5206"/>
                    <a:pt x="4506" y="5069"/>
                  </a:cubicBezTo>
                  <a:cubicBezTo>
                    <a:pt x="4513" y="4975"/>
                    <a:pt x="4524" y="4845"/>
                    <a:pt x="4646" y="4821"/>
                  </a:cubicBezTo>
                  <a:cubicBezTo>
                    <a:pt x="4758" y="4796"/>
                    <a:pt x="4797" y="4723"/>
                    <a:pt x="4797" y="4548"/>
                  </a:cubicBezTo>
                  <a:cubicBezTo>
                    <a:pt x="4797" y="4345"/>
                    <a:pt x="5126" y="4240"/>
                    <a:pt x="5283" y="4191"/>
                  </a:cubicBezTo>
                  <a:lnTo>
                    <a:pt x="5308" y="4184"/>
                  </a:lnTo>
                  <a:cubicBezTo>
                    <a:pt x="5336" y="4135"/>
                    <a:pt x="5350" y="3903"/>
                    <a:pt x="5336" y="3672"/>
                  </a:cubicBezTo>
                  <a:lnTo>
                    <a:pt x="5336" y="2209"/>
                  </a:lnTo>
                  <a:lnTo>
                    <a:pt x="1229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3990;p73">
              <a:extLst>
                <a:ext uri="{FF2B5EF4-FFF2-40B4-BE49-F238E27FC236}">
                  <a16:creationId xmlns:a16="http://schemas.microsoft.com/office/drawing/2014/main" id="{DAF84AEF-D8D0-4F4C-8292-91A3080B79F2}"/>
                </a:ext>
              </a:extLst>
            </p:cNvPr>
            <p:cNvSpPr/>
            <p:nvPr/>
          </p:nvSpPr>
          <p:spPr>
            <a:xfrm>
              <a:off x="2163888" y="1986811"/>
              <a:ext cx="394" cy="149"/>
            </a:xfrm>
            <a:custGeom>
              <a:avLst/>
              <a:gdLst/>
              <a:ahLst/>
              <a:cxnLst/>
              <a:rect l="l" t="t" r="r" b="b"/>
              <a:pathLst>
                <a:path w="29" h="11" extrusionOk="0">
                  <a:moveTo>
                    <a:pt x="29" y="11"/>
                  </a:moveTo>
                  <a:cubicBezTo>
                    <a:pt x="18" y="11"/>
                    <a:pt x="8" y="7"/>
                    <a:pt x="1" y="0"/>
                  </a:cubicBezTo>
                  <a:lnTo>
                    <a:pt x="1" y="0"/>
                  </a:lnTo>
                  <a:cubicBezTo>
                    <a:pt x="8" y="7"/>
                    <a:pt x="18" y="11"/>
                    <a:pt x="29" y="1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3991;p73">
              <a:extLst>
                <a:ext uri="{FF2B5EF4-FFF2-40B4-BE49-F238E27FC236}">
                  <a16:creationId xmlns:a16="http://schemas.microsoft.com/office/drawing/2014/main" id="{9EB5502F-AE55-452D-8C8D-3B82234C48D7}"/>
                </a:ext>
              </a:extLst>
            </p:cNvPr>
            <p:cNvSpPr/>
            <p:nvPr/>
          </p:nvSpPr>
          <p:spPr>
            <a:xfrm>
              <a:off x="2163467" y="1986282"/>
              <a:ext cx="339" cy="489"/>
            </a:xfrm>
            <a:custGeom>
              <a:avLst/>
              <a:gdLst/>
              <a:ahLst/>
              <a:cxnLst/>
              <a:rect l="l" t="t" r="r" b="b"/>
              <a:pathLst>
                <a:path w="25" h="36" extrusionOk="0">
                  <a:moveTo>
                    <a:pt x="0" y="1"/>
                  </a:moveTo>
                  <a:cubicBezTo>
                    <a:pt x="4" y="9"/>
                    <a:pt x="8" y="16"/>
                    <a:pt x="13" y="22"/>
                  </a:cubicBezTo>
                  <a:lnTo>
                    <a:pt x="13" y="22"/>
                  </a:lnTo>
                  <a:cubicBezTo>
                    <a:pt x="12" y="21"/>
                    <a:pt x="11" y="20"/>
                    <a:pt x="11" y="18"/>
                  </a:cubicBezTo>
                  <a:lnTo>
                    <a:pt x="0" y="1"/>
                  </a:lnTo>
                  <a:close/>
                  <a:moveTo>
                    <a:pt x="13" y="22"/>
                  </a:moveTo>
                  <a:lnTo>
                    <a:pt x="13" y="22"/>
                  </a:lnTo>
                  <a:cubicBezTo>
                    <a:pt x="17" y="28"/>
                    <a:pt x="22" y="33"/>
                    <a:pt x="25" y="36"/>
                  </a:cubicBezTo>
                  <a:cubicBezTo>
                    <a:pt x="20" y="31"/>
                    <a:pt x="17" y="27"/>
                    <a:pt x="13" y="22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3992;p73">
              <a:extLst>
                <a:ext uri="{FF2B5EF4-FFF2-40B4-BE49-F238E27FC236}">
                  <a16:creationId xmlns:a16="http://schemas.microsoft.com/office/drawing/2014/main" id="{94B1D872-2281-4DEE-9FED-89464ED6304E}"/>
                </a:ext>
              </a:extLst>
            </p:cNvPr>
            <p:cNvSpPr/>
            <p:nvPr/>
          </p:nvSpPr>
          <p:spPr>
            <a:xfrm>
              <a:off x="2212943" y="1959331"/>
              <a:ext cx="258" cy="109"/>
            </a:xfrm>
            <a:custGeom>
              <a:avLst/>
              <a:gdLst/>
              <a:ahLst/>
              <a:cxnLst/>
              <a:rect l="l" t="t" r="r" b="b"/>
              <a:pathLst>
                <a:path w="19" h="8" extrusionOk="0">
                  <a:moveTo>
                    <a:pt x="1" y="1"/>
                  </a:moveTo>
                  <a:cubicBezTo>
                    <a:pt x="4" y="4"/>
                    <a:pt x="11" y="4"/>
                    <a:pt x="18" y="8"/>
                  </a:cubicBezTo>
                  <a:cubicBezTo>
                    <a:pt x="11" y="4"/>
                    <a:pt x="4" y="1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3993;p73">
              <a:extLst>
                <a:ext uri="{FF2B5EF4-FFF2-40B4-BE49-F238E27FC236}">
                  <a16:creationId xmlns:a16="http://schemas.microsoft.com/office/drawing/2014/main" id="{A643EAFA-C663-4209-8B48-5D3BE17A5487}"/>
                </a:ext>
              </a:extLst>
            </p:cNvPr>
            <p:cNvSpPr/>
            <p:nvPr/>
          </p:nvSpPr>
          <p:spPr>
            <a:xfrm>
              <a:off x="2212468" y="1959235"/>
              <a:ext cx="299" cy="68"/>
            </a:xfrm>
            <a:custGeom>
              <a:avLst/>
              <a:gdLst/>
              <a:ahLst/>
              <a:cxnLst/>
              <a:rect l="l" t="t" r="r" b="b"/>
              <a:pathLst>
                <a:path w="22" h="5" extrusionOk="0">
                  <a:moveTo>
                    <a:pt x="1" y="1"/>
                  </a:moveTo>
                  <a:cubicBezTo>
                    <a:pt x="8" y="1"/>
                    <a:pt x="15" y="4"/>
                    <a:pt x="22" y="4"/>
                  </a:cubicBezTo>
                  <a:cubicBezTo>
                    <a:pt x="15" y="1"/>
                    <a:pt x="8" y="1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3994;p73">
              <a:extLst>
                <a:ext uri="{FF2B5EF4-FFF2-40B4-BE49-F238E27FC236}">
                  <a16:creationId xmlns:a16="http://schemas.microsoft.com/office/drawing/2014/main" id="{9EE0A168-8472-4207-B110-4A542C7DEF7B}"/>
                </a:ext>
              </a:extLst>
            </p:cNvPr>
            <p:cNvSpPr/>
            <p:nvPr/>
          </p:nvSpPr>
          <p:spPr>
            <a:xfrm>
              <a:off x="2206195" y="1959235"/>
              <a:ext cx="5295" cy="2865"/>
            </a:xfrm>
            <a:custGeom>
              <a:avLst/>
              <a:gdLst/>
              <a:ahLst/>
              <a:cxnLst/>
              <a:rect l="l" t="t" r="r" b="b"/>
              <a:pathLst>
                <a:path w="390" h="211" extrusionOk="0">
                  <a:moveTo>
                    <a:pt x="1" y="211"/>
                  </a:moveTo>
                  <a:cubicBezTo>
                    <a:pt x="78" y="137"/>
                    <a:pt x="242" y="18"/>
                    <a:pt x="389" y="1"/>
                  </a:cubicBezTo>
                  <a:cubicBezTo>
                    <a:pt x="242" y="18"/>
                    <a:pt x="78" y="137"/>
                    <a:pt x="1" y="21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3995;p73">
              <a:extLst>
                <a:ext uri="{FF2B5EF4-FFF2-40B4-BE49-F238E27FC236}">
                  <a16:creationId xmlns:a16="http://schemas.microsoft.com/office/drawing/2014/main" id="{1C38D30C-0329-4B31-9D00-867B97CD0C80}"/>
                </a:ext>
              </a:extLst>
            </p:cNvPr>
            <p:cNvSpPr/>
            <p:nvPr/>
          </p:nvSpPr>
          <p:spPr>
            <a:xfrm>
              <a:off x="2211993" y="1959195"/>
              <a:ext cx="353" cy="14"/>
            </a:xfrm>
            <a:custGeom>
              <a:avLst/>
              <a:gdLst/>
              <a:ahLst/>
              <a:cxnLst/>
              <a:rect l="l" t="t" r="r" b="b"/>
              <a:pathLst>
                <a:path w="26" h="1" extrusionOk="0">
                  <a:moveTo>
                    <a:pt x="1" y="0"/>
                  </a:moveTo>
                  <a:cubicBezTo>
                    <a:pt x="8" y="0"/>
                    <a:pt x="15" y="0"/>
                    <a:pt x="25" y="0"/>
                  </a:cubicBezTo>
                  <a:cubicBezTo>
                    <a:pt x="15" y="0"/>
                    <a:pt x="8" y="0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3996;p73">
              <a:extLst>
                <a:ext uri="{FF2B5EF4-FFF2-40B4-BE49-F238E27FC236}">
                  <a16:creationId xmlns:a16="http://schemas.microsoft.com/office/drawing/2014/main" id="{E5E9950A-6DF5-4AFD-9155-E438E4AAB8EC}"/>
                </a:ext>
              </a:extLst>
            </p:cNvPr>
            <p:cNvSpPr/>
            <p:nvPr/>
          </p:nvSpPr>
          <p:spPr>
            <a:xfrm>
              <a:off x="2211477" y="1959195"/>
              <a:ext cx="434" cy="54"/>
            </a:xfrm>
            <a:custGeom>
              <a:avLst/>
              <a:gdLst/>
              <a:ahLst/>
              <a:cxnLst/>
              <a:rect l="l" t="t" r="r" b="b"/>
              <a:pathLst>
                <a:path w="32" h="4" extrusionOk="0">
                  <a:moveTo>
                    <a:pt x="0" y="4"/>
                  </a:moveTo>
                  <a:cubicBezTo>
                    <a:pt x="11" y="0"/>
                    <a:pt x="21" y="0"/>
                    <a:pt x="32" y="4"/>
                  </a:cubicBezTo>
                  <a:cubicBezTo>
                    <a:pt x="21" y="0"/>
                    <a:pt x="11" y="0"/>
                    <a:pt x="0" y="4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3997;p73">
              <a:extLst>
                <a:ext uri="{FF2B5EF4-FFF2-40B4-BE49-F238E27FC236}">
                  <a16:creationId xmlns:a16="http://schemas.microsoft.com/office/drawing/2014/main" id="{A9D009EA-46F7-4766-B435-619DD3A6F88D}"/>
                </a:ext>
              </a:extLst>
            </p:cNvPr>
            <p:cNvSpPr/>
            <p:nvPr/>
          </p:nvSpPr>
          <p:spPr>
            <a:xfrm>
              <a:off x="2154153" y="194416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3998;p73">
              <a:extLst>
                <a:ext uri="{FF2B5EF4-FFF2-40B4-BE49-F238E27FC236}">
                  <a16:creationId xmlns:a16="http://schemas.microsoft.com/office/drawing/2014/main" id="{9F0D88BC-3F59-4525-8373-F226F3B0FE77}"/>
                </a:ext>
              </a:extLst>
            </p:cNvPr>
            <p:cNvSpPr/>
            <p:nvPr/>
          </p:nvSpPr>
          <p:spPr>
            <a:xfrm>
              <a:off x="2149536" y="1939752"/>
              <a:ext cx="1303" cy="1480"/>
            </a:xfrm>
            <a:custGeom>
              <a:avLst/>
              <a:gdLst/>
              <a:ahLst/>
              <a:cxnLst/>
              <a:rect l="l" t="t" r="r" b="b"/>
              <a:pathLst>
                <a:path w="96" h="109" extrusionOk="0">
                  <a:moveTo>
                    <a:pt x="1" y="0"/>
                  </a:moveTo>
                  <a:lnTo>
                    <a:pt x="1" y="4"/>
                  </a:lnTo>
                  <a:cubicBezTo>
                    <a:pt x="18" y="21"/>
                    <a:pt x="36" y="39"/>
                    <a:pt x="50" y="60"/>
                  </a:cubicBezTo>
                  <a:cubicBezTo>
                    <a:pt x="64" y="77"/>
                    <a:pt x="78" y="95"/>
                    <a:pt x="95" y="109"/>
                  </a:cubicBezTo>
                  <a:cubicBezTo>
                    <a:pt x="78" y="95"/>
                    <a:pt x="64" y="74"/>
                    <a:pt x="50" y="56"/>
                  </a:cubicBezTo>
                  <a:cubicBezTo>
                    <a:pt x="36" y="35"/>
                    <a:pt x="18" y="18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3999;p73">
              <a:extLst>
                <a:ext uri="{FF2B5EF4-FFF2-40B4-BE49-F238E27FC236}">
                  <a16:creationId xmlns:a16="http://schemas.microsoft.com/office/drawing/2014/main" id="{FDB4816B-C6BD-4693-B7D8-E863C81206FB}"/>
                </a:ext>
              </a:extLst>
            </p:cNvPr>
            <p:cNvSpPr/>
            <p:nvPr/>
          </p:nvSpPr>
          <p:spPr>
            <a:xfrm>
              <a:off x="2150826" y="1941218"/>
              <a:ext cx="2675" cy="2824"/>
            </a:xfrm>
            <a:custGeom>
              <a:avLst/>
              <a:gdLst/>
              <a:ahLst/>
              <a:cxnLst/>
              <a:rect l="l" t="t" r="r" b="b"/>
              <a:pathLst>
                <a:path w="197" h="208" extrusionOk="0">
                  <a:moveTo>
                    <a:pt x="0" y="1"/>
                  </a:moveTo>
                  <a:cubicBezTo>
                    <a:pt x="28" y="36"/>
                    <a:pt x="53" y="71"/>
                    <a:pt x="74" y="109"/>
                  </a:cubicBezTo>
                  <a:cubicBezTo>
                    <a:pt x="53" y="71"/>
                    <a:pt x="28" y="32"/>
                    <a:pt x="0" y="1"/>
                  </a:cubicBezTo>
                  <a:close/>
                  <a:moveTo>
                    <a:pt x="74" y="109"/>
                  </a:moveTo>
                  <a:cubicBezTo>
                    <a:pt x="76" y="114"/>
                    <a:pt x="78" y="118"/>
                    <a:pt x="80" y="121"/>
                  </a:cubicBezTo>
                  <a:lnTo>
                    <a:pt x="80" y="121"/>
                  </a:lnTo>
                  <a:cubicBezTo>
                    <a:pt x="78" y="118"/>
                    <a:pt x="76" y="114"/>
                    <a:pt x="74" y="109"/>
                  </a:cubicBezTo>
                  <a:close/>
                  <a:moveTo>
                    <a:pt x="80" y="121"/>
                  </a:moveTo>
                  <a:lnTo>
                    <a:pt x="80" y="121"/>
                  </a:lnTo>
                  <a:cubicBezTo>
                    <a:pt x="105" y="167"/>
                    <a:pt x="122" y="194"/>
                    <a:pt x="158" y="204"/>
                  </a:cubicBezTo>
                  <a:lnTo>
                    <a:pt x="186" y="207"/>
                  </a:lnTo>
                  <a:lnTo>
                    <a:pt x="196" y="207"/>
                  </a:lnTo>
                  <a:lnTo>
                    <a:pt x="175" y="204"/>
                  </a:lnTo>
                  <a:cubicBezTo>
                    <a:pt x="130" y="201"/>
                    <a:pt x="108" y="173"/>
                    <a:pt x="80" y="12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4000;p73">
              <a:extLst>
                <a:ext uri="{FF2B5EF4-FFF2-40B4-BE49-F238E27FC236}">
                  <a16:creationId xmlns:a16="http://schemas.microsoft.com/office/drawing/2014/main" id="{CEBBB767-4066-498C-B3F2-CB9E5AF074EB}"/>
                </a:ext>
              </a:extLst>
            </p:cNvPr>
            <p:cNvSpPr/>
            <p:nvPr/>
          </p:nvSpPr>
          <p:spPr>
            <a:xfrm>
              <a:off x="2158905" y="1969785"/>
              <a:ext cx="1100" cy="68"/>
            </a:xfrm>
            <a:custGeom>
              <a:avLst/>
              <a:gdLst/>
              <a:ahLst/>
              <a:cxnLst/>
              <a:rect l="l" t="t" r="r" b="b"/>
              <a:pathLst>
                <a:path w="81" h="5" extrusionOk="0">
                  <a:moveTo>
                    <a:pt x="0" y="1"/>
                  </a:moveTo>
                  <a:cubicBezTo>
                    <a:pt x="21" y="4"/>
                    <a:pt x="49" y="4"/>
                    <a:pt x="81" y="4"/>
                  </a:cubicBezTo>
                  <a:cubicBezTo>
                    <a:pt x="49" y="4"/>
                    <a:pt x="21" y="1"/>
                    <a:pt x="0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4001;p73">
              <a:extLst>
                <a:ext uri="{FF2B5EF4-FFF2-40B4-BE49-F238E27FC236}">
                  <a16:creationId xmlns:a16="http://schemas.microsoft.com/office/drawing/2014/main" id="{2FFECDD7-75C0-4C22-914B-77EAA31CE7C7}"/>
                </a:ext>
              </a:extLst>
            </p:cNvPr>
            <p:cNvSpPr/>
            <p:nvPr/>
          </p:nvSpPr>
          <p:spPr>
            <a:xfrm>
              <a:off x="2161376" y="1981150"/>
              <a:ext cx="2105" cy="5146"/>
            </a:xfrm>
            <a:custGeom>
              <a:avLst/>
              <a:gdLst/>
              <a:ahLst/>
              <a:cxnLst/>
              <a:rect l="l" t="t" r="r" b="b"/>
              <a:pathLst>
                <a:path w="155" h="379" extrusionOk="0">
                  <a:moveTo>
                    <a:pt x="0" y="1"/>
                  </a:moveTo>
                  <a:cubicBezTo>
                    <a:pt x="15" y="54"/>
                    <a:pt x="32" y="108"/>
                    <a:pt x="53" y="161"/>
                  </a:cubicBezTo>
                  <a:lnTo>
                    <a:pt x="53" y="161"/>
                  </a:lnTo>
                  <a:cubicBezTo>
                    <a:pt x="33" y="108"/>
                    <a:pt x="16" y="54"/>
                    <a:pt x="0" y="1"/>
                  </a:cubicBezTo>
                  <a:close/>
                  <a:moveTo>
                    <a:pt x="53" y="161"/>
                  </a:moveTo>
                  <a:lnTo>
                    <a:pt x="53" y="161"/>
                  </a:lnTo>
                  <a:cubicBezTo>
                    <a:pt x="78" y="229"/>
                    <a:pt x="107" y="296"/>
                    <a:pt x="140" y="361"/>
                  </a:cubicBezTo>
                  <a:lnTo>
                    <a:pt x="154" y="379"/>
                  </a:lnTo>
                  <a:cubicBezTo>
                    <a:pt x="115" y="309"/>
                    <a:pt x="81" y="236"/>
                    <a:pt x="53" y="16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4002;p73">
              <a:extLst>
                <a:ext uri="{FF2B5EF4-FFF2-40B4-BE49-F238E27FC236}">
                  <a16:creationId xmlns:a16="http://schemas.microsoft.com/office/drawing/2014/main" id="{4D4C47A5-D603-48D6-B8C0-E215AC40EF9F}"/>
                </a:ext>
              </a:extLst>
            </p:cNvPr>
            <p:cNvSpPr/>
            <p:nvPr/>
          </p:nvSpPr>
          <p:spPr>
            <a:xfrm>
              <a:off x="2163277" y="1985997"/>
              <a:ext cx="339" cy="543"/>
            </a:xfrm>
            <a:custGeom>
              <a:avLst/>
              <a:gdLst/>
              <a:ahLst/>
              <a:cxnLst/>
              <a:rect l="l" t="t" r="r" b="b"/>
              <a:pathLst>
                <a:path w="25" h="40" extrusionOk="0">
                  <a:moveTo>
                    <a:pt x="0" y="1"/>
                  </a:moveTo>
                  <a:cubicBezTo>
                    <a:pt x="5" y="10"/>
                    <a:pt x="12" y="18"/>
                    <a:pt x="17" y="27"/>
                  </a:cubicBezTo>
                  <a:lnTo>
                    <a:pt x="17" y="27"/>
                  </a:lnTo>
                  <a:lnTo>
                    <a:pt x="14" y="22"/>
                  </a:lnTo>
                  <a:lnTo>
                    <a:pt x="0" y="1"/>
                  </a:lnTo>
                  <a:close/>
                  <a:moveTo>
                    <a:pt x="17" y="27"/>
                  </a:moveTo>
                  <a:lnTo>
                    <a:pt x="25" y="39"/>
                  </a:lnTo>
                  <a:cubicBezTo>
                    <a:pt x="23" y="35"/>
                    <a:pt x="20" y="31"/>
                    <a:pt x="17" y="27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4003;p73">
              <a:extLst>
                <a:ext uri="{FF2B5EF4-FFF2-40B4-BE49-F238E27FC236}">
                  <a16:creationId xmlns:a16="http://schemas.microsoft.com/office/drawing/2014/main" id="{155D457A-F3A4-4D17-9ADE-3D680F22107F}"/>
                </a:ext>
              </a:extLst>
            </p:cNvPr>
            <p:cNvSpPr/>
            <p:nvPr/>
          </p:nvSpPr>
          <p:spPr>
            <a:xfrm>
              <a:off x="2152917" y="1943974"/>
              <a:ext cx="584" cy="109"/>
            </a:xfrm>
            <a:custGeom>
              <a:avLst/>
              <a:gdLst/>
              <a:ahLst/>
              <a:cxnLst/>
              <a:rect l="l" t="t" r="r" b="b"/>
              <a:pathLst>
                <a:path w="43" h="8" extrusionOk="0">
                  <a:moveTo>
                    <a:pt x="0" y="1"/>
                  </a:moveTo>
                  <a:lnTo>
                    <a:pt x="0" y="1"/>
                  </a:lnTo>
                  <a:cubicBezTo>
                    <a:pt x="8" y="3"/>
                    <a:pt x="16" y="5"/>
                    <a:pt x="24" y="6"/>
                  </a:cubicBezTo>
                  <a:lnTo>
                    <a:pt x="24" y="6"/>
                  </a:lnTo>
                  <a:lnTo>
                    <a:pt x="0" y="1"/>
                  </a:lnTo>
                  <a:close/>
                  <a:moveTo>
                    <a:pt x="24" y="6"/>
                  </a:moveTo>
                  <a:lnTo>
                    <a:pt x="32" y="8"/>
                  </a:lnTo>
                  <a:lnTo>
                    <a:pt x="42" y="8"/>
                  </a:lnTo>
                  <a:cubicBezTo>
                    <a:pt x="36" y="8"/>
                    <a:pt x="30" y="7"/>
                    <a:pt x="24" y="6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4004;p73">
              <a:extLst>
                <a:ext uri="{FF2B5EF4-FFF2-40B4-BE49-F238E27FC236}">
                  <a16:creationId xmlns:a16="http://schemas.microsoft.com/office/drawing/2014/main" id="{D8A78311-5D2B-45D7-AB83-EE6071586B27}"/>
                </a:ext>
              </a:extLst>
            </p:cNvPr>
            <p:cNvSpPr/>
            <p:nvPr/>
          </p:nvSpPr>
          <p:spPr>
            <a:xfrm>
              <a:off x="2160711" y="1877105"/>
              <a:ext cx="14" cy="149"/>
            </a:xfrm>
            <a:custGeom>
              <a:avLst/>
              <a:gdLst/>
              <a:ahLst/>
              <a:cxnLst/>
              <a:rect l="l" t="t" r="r" b="b"/>
              <a:pathLst>
                <a:path w="1" h="11" extrusionOk="0">
                  <a:moveTo>
                    <a:pt x="0" y="0"/>
                  </a:moveTo>
                  <a:lnTo>
                    <a:pt x="0" y="11"/>
                  </a:lnTo>
                  <a:cubicBezTo>
                    <a:pt x="0" y="7"/>
                    <a:pt x="0" y="4"/>
                    <a:pt x="0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4005;p73">
              <a:extLst>
                <a:ext uri="{FF2B5EF4-FFF2-40B4-BE49-F238E27FC236}">
                  <a16:creationId xmlns:a16="http://schemas.microsoft.com/office/drawing/2014/main" id="{EAA1F6D0-4E6C-4714-A56D-06999F865A46}"/>
                </a:ext>
              </a:extLst>
            </p:cNvPr>
            <p:cNvSpPr/>
            <p:nvPr/>
          </p:nvSpPr>
          <p:spPr>
            <a:xfrm>
              <a:off x="2160656" y="1875680"/>
              <a:ext cx="14" cy="394"/>
            </a:xfrm>
            <a:custGeom>
              <a:avLst/>
              <a:gdLst/>
              <a:ahLst/>
              <a:cxnLst/>
              <a:rect l="l" t="t" r="r" b="b"/>
              <a:pathLst>
                <a:path w="1" h="29" extrusionOk="0">
                  <a:moveTo>
                    <a:pt x="1" y="0"/>
                  </a:moveTo>
                  <a:lnTo>
                    <a:pt x="1" y="28"/>
                  </a:lnTo>
                  <a:cubicBezTo>
                    <a:pt x="1" y="18"/>
                    <a:pt x="1" y="7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4006;p73">
              <a:extLst>
                <a:ext uri="{FF2B5EF4-FFF2-40B4-BE49-F238E27FC236}">
                  <a16:creationId xmlns:a16="http://schemas.microsoft.com/office/drawing/2014/main" id="{0FA0982E-DFE0-4E77-BB9C-744230C68E07}"/>
                </a:ext>
              </a:extLst>
            </p:cNvPr>
            <p:cNvSpPr/>
            <p:nvPr/>
          </p:nvSpPr>
          <p:spPr>
            <a:xfrm>
              <a:off x="2160751" y="187743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4007;p73">
              <a:extLst>
                <a:ext uri="{FF2B5EF4-FFF2-40B4-BE49-F238E27FC236}">
                  <a16:creationId xmlns:a16="http://schemas.microsoft.com/office/drawing/2014/main" id="{42476B34-4190-48E2-86C3-7A38AFF7E770}"/>
                </a:ext>
              </a:extLst>
            </p:cNvPr>
            <p:cNvSpPr/>
            <p:nvPr/>
          </p:nvSpPr>
          <p:spPr>
            <a:xfrm>
              <a:off x="2160656" y="1875055"/>
              <a:ext cx="14" cy="489"/>
            </a:xfrm>
            <a:custGeom>
              <a:avLst/>
              <a:gdLst/>
              <a:ahLst/>
              <a:cxnLst/>
              <a:rect l="l" t="t" r="r" b="b"/>
              <a:pathLst>
                <a:path w="1" h="36" extrusionOk="0">
                  <a:moveTo>
                    <a:pt x="1" y="1"/>
                  </a:moveTo>
                  <a:lnTo>
                    <a:pt x="1" y="36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4008;p73">
              <a:extLst>
                <a:ext uri="{FF2B5EF4-FFF2-40B4-BE49-F238E27FC236}">
                  <a16:creationId xmlns:a16="http://schemas.microsoft.com/office/drawing/2014/main" id="{DE6AF14C-B5BA-40B2-8747-CC46EBD3F797}"/>
                </a:ext>
              </a:extLst>
            </p:cNvPr>
            <p:cNvSpPr/>
            <p:nvPr/>
          </p:nvSpPr>
          <p:spPr>
            <a:xfrm>
              <a:off x="2160711" y="1876671"/>
              <a:ext cx="14" cy="258"/>
            </a:xfrm>
            <a:custGeom>
              <a:avLst/>
              <a:gdLst/>
              <a:ahLst/>
              <a:cxnLst/>
              <a:rect l="l" t="t" r="r" b="b"/>
              <a:pathLst>
                <a:path w="1" h="19" extrusionOk="0">
                  <a:moveTo>
                    <a:pt x="0" y="1"/>
                  </a:moveTo>
                  <a:lnTo>
                    <a:pt x="0" y="18"/>
                  </a:lnTo>
                  <a:cubicBezTo>
                    <a:pt x="0" y="11"/>
                    <a:pt x="0" y="8"/>
                    <a:pt x="0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4009;p73">
              <a:extLst>
                <a:ext uri="{FF2B5EF4-FFF2-40B4-BE49-F238E27FC236}">
                  <a16:creationId xmlns:a16="http://schemas.microsoft.com/office/drawing/2014/main" id="{C2E3DE91-4197-4F50-B4B1-457005F34064}"/>
                </a:ext>
              </a:extLst>
            </p:cNvPr>
            <p:cNvSpPr/>
            <p:nvPr/>
          </p:nvSpPr>
          <p:spPr>
            <a:xfrm>
              <a:off x="2149536" y="1937946"/>
              <a:ext cx="14" cy="815"/>
            </a:xfrm>
            <a:custGeom>
              <a:avLst/>
              <a:gdLst/>
              <a:ahLst/>
              <a:cxnLst/>
              <a:rect l="l" t="t" r="r" b="b"/>
              <a:pathLst>
                <a:path w="1" h="60" extrusionOk="0">
                  <a:moveTo>
                    <a:pt x="1" y="0"/>
                  </a:moveTo>
                  <a:lnTo>
                    <a:pt x="1" y="60"/>
                  </a:lnTo>
                  <a:cubicBezTo>
                    <a:pt x="1" y="39"/>
                    <a:pt x="1" y="18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4010;p73">
              <a:extLst>
                <a:ext uri="{FF2B5EF4-FFF2-40B4-BE49-F238E27FC236}">
                  <a16:creationId xmlns:a16="http://schemas.microsoft.com/office/drawing/2014/main" id="{B1E372BD-1007-49D0-97D9-FB95697437D5}"/>
                </a:ext>
              </a:extLst>
            </p:cNvPr>
            <p:cNvSpPr/>
            <p:nvPr/>
          </p:nvSpPr>
          <p:spPr>
            <a:xfrm>
              <a:off x="2149536" y="1938896"/>
              <a:ext cx="14" cy="869"/>
            </a:xfrm>
            <a:custGeom>
              <a:avLst/>
              <a:gdLst/>
              <a:ahLst/>
              <a:cxnLst/>
              <a:rect l="l" t="t" r="r" b="b"/>
              <a:pathLst>
                <a:path w="1" h="64" extrusionOk="0">
                  <a:moveTo>
                    <a:pt x="1" y="63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4011;p73">
              <a:extLst>
                <a:ext uri="{FF2B5EF4-FFF2-40B4-BE49-F238E27FC236}">
                  <a16:creationId xmlns:a16="http://schemas.microsoft.com/office/drawing/2014/main" id="{A5A43944-96DC-422C-8570-744A0F0DA97B}"/>
                </a:ext>
              </a:extLst>
            </p:cNvPr>
            <p:cNvSpPr/>
            <p:nvPr/>
          </p:nvSpPr>
          <p:spPr>
            <a:xfrm>
              <a:off x="2160616" y="1874444"/>
              <a:ext cx="14" cy="584"/>
            </a:xfrm>
            <a:custGeom>
              <a:avLst/>
              <a:gdLst/>
              <a:ahLst/>
              <a:cxnLst/>
              <a:rect l="l" t="t" r="r" b="b"/>
              <a:pathLst>
                <a:path w="1" h="43" extrusionOk="0">
                  <a:moveTo>
                    <a:pt x="0" y="0"/>
                  </a:moveTo>
                  <a:lnTo>
                    <a:pt x="0" y="42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4012;p73">
              <a:extLst>
                <a:ext uri="{FF2B5EF4-FFF2-40B4-BE49-F238E27FC236}">
                  <a16:creationId xmlns:a16="http://schemas.microsoft.com/office/drawing/2014/main" id="{CFB0A6CA-4BEE-42D8-BDD1-4F7C4E301815}"/>
                </a:ext>
              </a:extLst>
            </p:cNvPr>
            <p:cNvSpPr/>
            <p:nvPr/>
          </p:nvSpPr>
          <p:spPr>
            <a:xfrm>
              <a:off x="2160711" y="1876195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0" y="1"/>
                  </a:moveTo>
                  <a:lnTo>
                    <a:pt x="0" y="22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4013;p73">
              <a:extLst>
                <a:ext uri="{FF2B5EF4-FFF2-40B4-BE49-F238E27FC236}">
                  <a16:creationId xmlns:a16="http://schemas.microsoft.com/office/drawing/2014/main" id="{2C90C482-79D6-434F-909A-E7C8F3108118}"/>
                </a:ext>
              </a:extLst>
            </p:cNvPr>
            <p:cNvSpPr/>
            <p:nvPr/>
          </p:nvSpPr>
          <p:spPr>
            <a:xfrm>
              <a:off x="2160331" y="1868741"/>
              <a:ext cx="299" cy="5716"/>
            </a:xfrm>
            <a:custGeom>
              <a:avLst/>
              <a:gdLst/>
              <a:ahLst/>
              <a:cxnLst/>
              <a:rect l="l" t="t" r="r" b="b"/>
              <a:pathLst>
                <a:path w="22" h="421" extrusionOk="0">
                  <a:moveTo>
                    <a:pt x="0" y="1"/>
                  </a:moveTo>
                  <a:cubicBezTo>
                    <a:pt x="7" y="154"/>
                    <a:pt x="14" y="301"/>
                    <a:pt x="21" y="420"/>
                  </a:cubicBezTo>
                  <a:cubicBezTo>
                    <a:pt x="18" y="301"/>
                    <a:pt x="7" y="154"/>
                    <a:pt x="0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4014;p73">
              <a:extLst>
                <a:ext uri="{FF2B5EF4-FFF2-40B4-BE49-F238E27FC236}">
                  <a16:creationId xmlns:a16="http://schemas.microsoft.com/office/drawing/2014/main" id="{0AA614BA-1802-49E1-9F02-FC27261A304A}"/>
                </a:ext>
              </a:extLst>
            </p:cNvPr>
            <p:cNvSpPr/>
            <p:nvPr/>
          </p:nvSpPr>
          <p:spPr>
            <a:xfrm>
              <a:off x="2149631" y="1932379"/>
              <a:ext cx="1344" cy="3910"/>
            </a:xfrm>
            <a:custGeom>
              <a:avLst/>
              <a:gdLst/>
              <a:ahLst/>
              <a:cxnLst/>
              <a:rect l="l" t="t" r="r" b="b"/>
              <a:pathLst>
                <a:path w="99" h="288" extrusionOk="0">
                  <a:moveTo>
                    <a:pt x="1" y="288"/>
                  </a:moveTo>
                  <a:cubicBezTo>
                    <a:pt x="4" y="253"/>
                    <a:pt x="15" y="221"/>
                    <a:pt x="32" y="190"/>
                  </a:cubicBezTo>
                  <a:cubicBezTo>
                    <a:pt x="64" y="130"/>
                    <a:pt x="85" y="67"/>
                    <a:pt x="99" y="1"/>
                  </a:cubicBezTo>
                  <a:cubicBezTo>
                    <a:pt x="85" y="67"/>
                    <a:pt x="64" y="130"/>
                    <a:pt x="32" y="190"/>
                  </a:cubicBezTo>
                  <a:cubicBezTo>
                    <a:pt x="15" y="221"/>
                    <a:pt x="4" y="253"/>
                    <a:pt x="1" y="288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4015;p73">
              <a:extLst>
                <a:ext uri="{FF2B5EF4-FFF2-40B4-BE49-F238E27FC236}">
                  <a16:creationId xmlns:a16="http://schemas.microsoft.com/office/drawing/2014/main" id="{0C68902F-6DD1-4C0D-AF97-ACDCFB0B5340}"/>
                </a:ext>
              </a:extLst>
            </p:cNvPr>
            <p:cNvSpPr/>
            <p:nvPr/>
          </p:nvSpPr>
          <p:spPr>
            <a:xfrm>
              <a:off x="2149536" y="193975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4016;p73">
              <a:extLst>
                <a:ext uri="{FF2B5EF4-FFF2-40B4-BE49-F238E27FC236}">
                  <a16:creationId xmlns:a16="http://schemas.microsoft.com/office/drawing/2014/main" id="{48CEA605-87C0-4AD0-9180-06936246BD80}"/>
                </a:ext>
              </a:extLst>
            </p:cNvPr>
            <p:cNvSpPr/>
            <p:nvPr/>
          </p:nvSpPr>
          <p:spPr>
            <a:xfrm>
              <a:off x="2229209" y="1797813"/>
              <a:ext cx="78193" cy="78641"/>
            </a:xfrm>
            <a:custGeom>
              <a:avLst/>
              <a:gdLst/>
              <a:ahLst/>
              <a:cxnLst/>
              <a:rect l="l" t="t" r="r" b="b"/>
              <a:pathLst>
                <a:path w="5759" h="5792" extrusionOk="0">
                  <a:moveTo>
                    <a:pt x="179" y="1"/>
                  </a:moveTo>
                  <a:lnTo>
                    <a:pt x="172" y="18"/>
                  </a:lnTo>
                  <a:lnTo>
                    <a:pt x="161" y="50"/>
                  </a:lnTo>
                  <a:cubicBezTo>
                    <a:pt x="112" y="169"/>
                    <a:pt x="109" y="295"/>
                    <a:pt x="140" y="417"/>
                  </a:cubicBezTo>
                  <a:cubicBezTo>
                    <a:pt x="165" y="515"/>
                    <a:pt x="186" y="620"/>
                    <a:pt x="81" y="747"/>
                  </a:cubicBezTo>
                  <a:cubicBezTo>
                    <a:pt x="0" y="845"/>
                    <a:pt x="14" y="946"/>
                    <a:pt x="53" y="1139"/>
                  </a:cubicBezTo>
                  <a:cubicBezTo>
                    <a:pt x="77" y="1261"/>
                    <a:pt x="91" y="1387"/>
                    <a:pt x="95" y="1513"/>
                  </a:cubicBezTo>
                  <a:lnTo>
                    <a:pt x="95" y="5662"/>
                  </a:lnTo>
                  <a:lnTo>
                    <a:pt x="3347" y="5662"/>
                  </a:lnTo>
                  <a:lnTo>
                    <a:pt x="3522" y="5543"/>
                  </a:lnTo>
                  <a:cubicBezTo>
                    <a:pt x="3551" y="5524"/>
                    <a:pt x="3581" y="5516"/>
                    <a:pt x="3612" y="5516"/>
                  </a:cubicBezTo>
                  <a:cubicBezTo>
                    <a:pt x="3707" y="5516"/>
                    <a:pt x="3801" y="5590"/>
                    <a:pt x="3844" y="5630"/>
                  </a:cubicBezTo>
                  <a:lnTo>
                    <a:pt x="4562" y="5630"/>
                  </a:lnTo>
                  <a:lnTo>
                    <a:pt x="4579" y="5655"/>
                  </a:lnTo>
                  <a:cubicBezTo>
                    <a:pt x="4579" y="5655"/>
                    <a:pt x="4695" y="5791"/>
                    <a:pt x="4821" y="5791"/>
                  </a:cubicBezTo>
                  <a:cubicBezTo>
                    <a:pt x="4842" y="5791"/>
                    <a:pt x="4849" y="5788"/>
                    <a:pt x="4877" y="5725"/>
                  </a:cubicBezTo>
                  <a:cubicBezTo>
                    <a:pt x="4901" y="5662"/>
                    <a:pt x="4943" y="5564"/>
                    <a:pt x="5080" y="5539"/>
                  </a:cubicBezTo>
                  <a:cubicBezTo>
                    <a:pt x="5101" y="5536"/>
                    <a:pt x="5122" y="5532"/>
                    <a:pt x="5143" y="5532"/>
                  </a:cubicBezTo>
                  <a:cubicBezTo>
                    <a:pt x="5230" y="5532"/>
                    <a:pt x="5265" y="5473"/>
                    <a:pt x="5307" y="5347"/>
                  </a:cubicBezTo>
                  <a:cubicBezTo>
                    <a:pt x="5342" y="5259"/>
                    <a:pt x="5381" y="5144"/>
                    <a:pt x="5500" y="5144"/>
                  </a:cubicBezTo>
                  <a:lnTo>
                    <a:pt x="5556" y="5144"/>
                  </a:lnTo>
                  <a:cubicBezTo>
                    <a:pt x="5563" y="5144"/>
                    <a:pt x="5569" y="5144"/>
                    <a:pt x="5575" y="5144"/>
                  </a:cubicBezTo>
                  <a:cubicBezTo>
                    <a:pt x="5617" y="5144"/>
                    <a:pt x="5627" y="5127"/>
                    <a:pt x="5713" y="5011"/>
                  </a:cubicBezTo>
                  <a:lnTo>
                    <a:pt x="5738" y="4976"/>
                  </a:lnTo>
                  <a:cubicBezTo>
                    <a:pt x="5731" y="4902"/>
                    <a:pt x="5731" y="4832"/>
                    <a:pt x="5741" y="4762"/>
                  </a:cubicBezTo>
                  <a:cubicBezTo>
                    <a:pt x="5759" y="4646"/>
                    <a:pt x="5731" y="4608"/>
                    <a:pt x="5668" y="4524"/>
                  </a:cubicBezTo>
                  <a:cubicBezTo>
                    <a:pt x="5591" y="4422"/>
                    <a:pt x="5531" y="4310"/>
                    <a:pt x="5493" y="4184"/>
                  </a:cubicBezTo>
                  <a:cubicBezTo>
                    <a:pt x="5440" y="4009"/>
                    <a:pt x="5300" y="3785"/>
                    <a:pt x="5174" y="3589"/>
                  </a:cubicBezTo>
                  <a:cubicBezTo>
                    <a:pt x="5038" y="3369"/>
                    <a:pt x="4919" y="3176"/>
                    <a:pt x="4908" y="3054"/>
                  </a:cubicBezTo>
                  <a:cubicBezTo>
                    <a:pt x="4905" y="2977"/>
                    <a:pt x="4852" y="2907"/>
                    <a:pt x="4796" y="2833"/>
                  </a:cubicBezTo>
                  <a:cubicBezTo>
                    <a:pt x="4726" y="2739"/>
                    <a:pt x="4646" y="2633"/>
                    <a:pt x="4649" y="2490"/>
                  </a:cubicBezTo>
                  <a:cubicBezTo>
                    <a:pt x="4656" y="2367"/>
                    <a:pt x="4614" y="2322"/>
                    <a:pt x="4513" y="2203"/>
                  </a:cubicBezTo>
                  <a:cubicBezTo>
                    <a:pt x="4432" y="2112"/>
                    <a:pt x="4359" y="2021"/>
                    <a:pt x="4292" y="1923"/>
                  </a:cubicBezTo>
                  <a:cubicBezTo>
                    <a:pt x="4061" y="1597"/>
                    <a:pt x="3966" y="1034"/>
                    <a:pt x="4015" y="887"/>
                  </a:cubicBezTo>
                  <a:cubicBezTo>
                    <a:pt x="4022" y="855"/>
                    <a:pt x="4043" y="831"/>
                    <a:pt x="4075" y="820"/>
                  </a:cubicBezTo>
                  <a:cubicBezTo>
                    <a:pt x="4084" y="817"/>
                    <a:pt x="4093" y="816"/>
                    <a:pt x="4102" y="816"/>
                  </a:cubicBezTo>
                  <a:cubicBezTo>
                    <a:pt x="4191" y="816"/>
                    <a:pt x="4266" y="964"/>
                    <a:pt x="4453" y="1412"/>
                  </a:cubicBezTo>
                  <a:cubicBezTo>
                    <a:pt x="4481" y="1471"/>
                    <a:pt x="4502" y="1524"/>
                    <a:pt x="4520" y="1559"/>
                  </a:cubicBezTo>
                  <a:cubicBezTo>
                    <a:pt x="4670" y="1895"/>
                    <a:pt x="4898" y="2241"/>
                    <a:pt x="5010" y="2241"/>
                  </a:cubicBezTo>
                  <a:cubicBezTo>
                    <a:pt x="5052" y="2241"/>
                    <a:pt x="5118" y="2077"/>
                    <a:pt x="5192" y="1751"/>
                  </a:cubicBezTo>
                  <a:cubicBezTo>
                    <a:pt x="5237" y="1559"/>
                    <a:pt x="5255" y="1496"/>
                    <a:pt x="5300" y="1471"/>
                  </a:cubicBezTo>
                  <a:lnTo>
                    <a:pt x="5314" y="1387"/>
                  </a:lnTo>
                  <a:lnTo>
                    <a:pt x="5314" y="1384"/>
                  </a:lnTo>
                  <a:lnTo>
                    <a:pt x="5349" y="1279"/>
                  </a:lnTo>
                  <a:lnTo>
                    <a:pt x="5367" y="1230"/>
                  </a:lnTo>
                  <a:lnTo>
                    <a:pt x="5384" y="1188"/>
                  </a:lnTo>
                  <a:lnTo>
                    <a:pt x="5045" y="354"/>
                  </a:lnTo>
                  <a:cubicBezTo>
                    <a:pt x="5018" y="381"/>
                    <a:pt x="4986" y="390"/>
                    <a:pt x="4948" y="390"/>
                  </a:cubicBezTo>
                  <a:cubicBezTo>
                    <a:pt x="4905" y="390"/>
                    <a:pt x="4854" y="378"/>
                    <a:pt x="4796" y="365"/>
                  </a:cubicBezTo>
                  <a:cubicBezTo>
                    <a:pt x="4722" y="346"/>
                    <a:pt x="4636" y="327"/>
                    <a:pt x="4550" y="327"/>
                  </a:cubicBezTo>
                  <a:cubicBezTo>
                    <a:pt x="4510" y="327"/>
                    <a:pt x="4471" y="331"/>
                    <a:pt x="4432" y="340"/>
                  </a:cubicBezTo>
                  <a:cubicBezTo>
                    <a:pt x="4370" y="357"/>
                    <a:pt x="4310" y="364"/>
                    <a:pt x="4253" y="364"/>
                  </a:cubicBezTo>
                  <a:cubicBezTo>
                    <a:pt x="4049" y="364"/>
                    <a:pt x="3873" y="275"/>
                    <a:pt x="3700" y="190"/>
                  </a:cubicBezTo>
                  <a:cubicBezTo>
                    <a:pt x="3648" y="164"/>
                    <a:pt x="3567" y="152"/>
                    <a:pt x="3471" y="152"/>
                  </a:cubicBezTo>
                  <a:cubicBezTo>
                    <a:pt x="3160" y="152"/>
                    <a:pt x="2702" y="269"/>
                    <a:pt x="2643" y="354"/>
                  </a:cubicBezTo>
                  <a:cubicBezTo>
                    <a:pt x="2571" y="462"/>
                    <a:pt x="2440" y="505"/>
                    <a:pt x="2296" y="505"/>
                  </a:cubicBezTo>
                  <a:cubicBezTo>
                    <a:pt x="2182" y="505"/>
                    <a:pt x="2060" y="478"/>
                    <a:pt x="1950" y="435"/>
                  </a:cubicBezTo>
                  <a:lnTo>
                    <a:pt x="1873" y="403"/>
                  </a:lnTo>
                  <a:cubicBezTo>
                    <a:pt x="1642" y="309"/>
                    <a:pt x="1355" y="190"/>
                    <a:pt x="966" y="155"/>
                  </a:cubicBezTo>
                  <a:cubicBezTo>
                    <a:pt x="494" y="113"/>
                    <a:pt x="280" y="53"/>
                    <a:pt x="179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4017;p73">
              <a:extLst>
                <a:ext uri="{FF2B5EF4-FFF2-40B4-BE49-F238E27FC236}">
                  <a16:creationId xmlns:a16="http://schemas.microsoft.com/office/drawing/2014/main" id="{09DD2C37-3C4A-4426-8B56-3A6A74F768D9}"/>
                </a:ext>
              </a:extLst>
            </p:cNvPr>
            <p:cNvSpPr/>
            <p:nvPr/>
          </p:nvSpPr>
          <p:spPr>
            <a:xfrm>
              <a:off x="2231531" y="1797813"/>
              <a:ext cx="109" cy="258"/>
            </a:xfrm>
            <a:custGeom>
              <a:avLst/>
              <a:gdLst/>
              <a:ahLst/>
              <a:cxnLst/>
              <a:rect l="l" t="t" r="r" b="b"/>
              <a:pathLst>
                <a:path w="8" h="19" extrusionOk="0">
                  <a:moveTo>
                    <a:pt x="8" y="1"/>
                  </a:moveTo>
                  <a:lnTo>
                    <a:pt x="1" y="18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4018;p73">
              <a:extLst>
                <a:ext uri="{FF2B5EF4-FFF2-40B4-BE49-F238E27FC236}">
                  <a16:creationId xmlns:a16="http://schemas.microsoft.com/office/drawing/2014/main" id="{E5851BD2-C51E-4AD6-A347-DCC43B48FAFE}"/>
                </a:ext>
              </a:extLst>
            </p:cNvPr>
            <p:cNvSpPr/>
            <p:nvPr/>
          </p:nvSpPr>
          <p:spPr>
            <a:xfrm>
              <a:off x="2115742" y="2027164"/>
              <a:ext cx="39035" cy="44263"/>
            </a:xfrm>
            <a:custGeom>
              <a:avLst/>
              <a:gdLst/>
              <a:ahLst/>
              <a:cxnLst/>
              <a:rect l="l" t="t" r="r" b="b"/>
              <a:pathLst>
                <a:path w="2875" h="3260" extrusionOk="0">
                  <a:moveTo>
                    <a:pt x="1446" y="0"/>
                  </a:moveTo>
                  <a:lnTo>
                    <a:pt x="1404" y="11"/>
                  </a:lnTo>
                  <a:lnTo>
                    <a:pt x="1404" y="25"/>
                  </a:lnTo>
                  <a:lnTo>
                    <a:pt x="1404" y="56"/>
                  </a:lnTo>
                  <a:lnTo>
                    <a:pt x="1404" y="95"/>
                  </a:lnTo>
                  <a:lnTo>
                    <a:pt x="1404" y="123"/>
                  </a:lnTo>
                  <a:lnTo>
                    <a:pt x="1404" y="161"/>
                  </a:lnTo>
                  <a:lnTo>
                    <a:pt x="1404" y="189"/>
                  </a:lnTo>
                  <a:lnTo>
                    <a:pt x="1404" y="228"/>
                  </a:lnTo>
                  <a:lnTo>
                    <a:pt x="1404" y="252"/>
                  </a:lnTo>
                  <a:lnTo>
                    <a:pt x="1404" y="287"/>
                  </a:lnTo>
                  <a:lnTo>
                    <a:pt x="1404" y="312"/>
                  </a:lnTo>
                  <a:lnTo>
                    <a:pt x="1404" y="347"/>
                  </a:lnTo>
                  <a:lnTo>
                    <a:pt x="1404" y="368"/>
                  </a:lnTo>
                  <a:lnTo>
                    <a:pt x="1404" y="403"/>
                  </a:lnTo>
                  <a:lnTo>
                    <a:pt x="1404" y="424"/>
                  </a:lnTo>
                  <a:lnTo>
                    <a:pt x="1404" y="452"/>
                  </a:lnTo>
                  <a:lnTo>
                    <a:pt x="1404" y="470"/>
                  </a:lnTo>
                  <a:lnTo>
                    <a:pt x="1404" y="498"/>
                  </a:lnTo>
                  <a:lnTo>
                    <a:pt x="1404" y="515"/>
                  </a:lnTo>
                  <a:lnTo>
                    <a:pt x="1404" y="540"/>
                  </a:lnTo>
                  <a:lnTo>
                    <a:pt x="1404" y="554"/>
                  </a:lnTo>
                  <a:lnTo>
                    <a:pt x="1404" y="578"/>
                  </a:lnTo>
                  <a:lnTo>
                    <a:pt x="1404" y="589"/>
                  </a:lnTo>
                  <a:lnTo>
                    <a:pt x="1404" y="610"/>
                  </a:lnTo>
                  <a:lnTo>
                    <a:pt x="1404" y="620"/>
                  </a:lnTo>
                  <a:lnTo>
                    <a:pt x="1404" y="638"/>
                  </a:lnTo>
                  <a:lnTo>
                    <a:pt x="1404" y="645"/>
                  </a:lnTo>
                  <a:lnTo>
                    <a:pt x="1404" y="655"/>
                  </a:lnTo>
                  <a:lnTo>
                    <a:pt x="1404" y="662"/>
                  </a:lnTo>
                  <a:lnTo>
                    <a:pt x="1404" y="669"/>
                  </a:lnTo>
                  <a:lnTo>
                    <a:pt x="1404" y="673"/>
                  </a:lnTo>
                  <a:lnTo>
                    <a:pt x="1404" y="680"/>
                  </a:lnTo>
                  <a:lnTo>
                    <a:pt x="1397" y="732"/>
                  </a:lnTo>
                  <a:lnTo>
                    <a:pt x="1345" y="736"/>
                  </a:lnTo>
                  <a:cubicBezTo>
                    <a:pt x="1320" y="736"/>
                    <a:pt x="732" y="771"/>
                    <a:pt x="596" y="771"/>
                  </a:cubicBezTo>
                  <a:lnTo>
                    <a:pt x="561" y="771"/>
                  </a:lnTo>
                  <a:cubicBezTo>
                    <a:pt x="543" y="771"/>
                    <a:pt x="512" y="774"/>
                    <a:pt x="470" y="781"/>
                  </a:cubicBezTo>
                  <a:lnTo>
                    <a:pt x="445" y="785"/>
                  </a:lnTo>
                  <a:lnTo>
                    <a:pt x="424" y="788"/>
                  </a:lnTo>
                  <a:lnTo>
                    <a:pt x="421" y="788"/>
                  </a:lnTo>
                  <a:lnTo>
                    <a:pt x="400" y="792"/>
                  </a:lnTo>
                  <a:lnTo>
                    <a:pt x="389" y="792"/>
                  </a:lnTo>
                  <a:cubicBezTo>
                    <a:pt x="365" y="823"/>
                    <a:pt x="340" y="851"/>
                    <a:pt x="316" y="879"/>
                  </a:cubicBezTo>
                  <a:cubicBezTo>
                    <a:pt x="337" y="900"/>
                    <a:pt x="361" y="921"/>
                    <a:pt x="386" y="939"/>
                  </a:cubicBezTo>
                  <a:cubicBezTo>
                    <a:pt x="445" y="988"/>
                    <a:pt x="505" y="1033"/>
                    <a:pt x="529" y="1096"/>
                  </a:cubicBezTo>
                  <a:cubicBezTo>
                    <a:pt x="540" y="1124"/>
                    <a:pt x="540" y="1152"/>
                    <a:pt x="526" y="1180"/>
                  </a:cubicBezTo>
                  <a:cubicBezTo>
                    <a:pt x="498" y="1233"/>
                    <a:pt x="435" y="1254"/>
                    <a:pt x="365" y="1271"/>
                  </a:cubicBezTo>
                  <a:cubicBezTo>
                    <a:pt x="309" y="1289"/>
                    <a:pt x="232" y="1313"/>
                    <a:pt x="235" y="1345"/>
                  </a:cubicBezTo>
                  <a:cubicBezTo>
                    <a:pt x="242" y="1481"/>
                    <a:pt x="162" y="1614"/>
                    <a:pt x="0" y="1737"/>
                  </a:cubicBezTo>
                  <a:cubicBezTo>
                    <a:pt x="11" y="1782"/>
                    <a:pt x="92" y="1880"/>
                    <a:pt x="137" y="1936"/>
                  </a:cubicBezTo>
                  <a:cubicBezTo>
                    <a:pt x="225" y="2041"/>
                    <a:pt x="277" y="2111"/>
                    <a:pt x="281" y="2174"/>
                  </a:cubicBezTo>
                  <a:cubicBezTo>
                    <a:pt x="288" y="2255"/>
                    <a:pt x="361" y="2342"/>
                    <a:pt x="659" y="2633"/>
                  </a:cubicBezTo>
                  <a:cubicBezTo>
                    <a:pt x="753" y="2721"/>
                    <a:pt x="834" y="2826"/>
                    <a:pt x="890" y="2945"/>
                  </a:cubicBezTo>
                  <a:cubicBezTo>
                    <a:pt x="949" y="3067"/>
                    <a:pt x="1037" y="3172"/>
                    <a:pt x="1142" y="3260"/>
                  </a:cubicBezTo>
                  <a:lnTo>
                    <a:pt x="1156" y="3246"/>
                  </a:lnTo>
                  <a:lnTo>
                    <a:pt x="1166" y="3235"/>
                  </a:lnTo>
                  <a:cubicBezTo>
                    <a:pt x="1177" y="3225"/>
                    <a:pt x="1184" y="3218"/>
                    <a:pt x="1194" y="3211"/>
                  </a:cubicBezTo>
                  <a:lnTo>
                    <a:pt x="1201" y="3204"/>
                  </a:lnTo>
                  <a:cubicBezTo>
                    <a:pt x="1212" y="3197"/>
                    <a:pt x="1222" y="3186"/>
                    <a:pt x="1236" y="3179"/>
                  </a:cubicBezTo>
                  <a:lnTo>
                    <a:pt x="1247" y="3176"/>
                  </a:lnTo>
                  <a:cubicBezTo>
                    <a:pt x="1254" y="3169"/>
                    <a:pt x="1264" y="3165"/>
                    <a:pt x="1275" y="3162"/>
                  </a:cubicBezTo>
                  <a:lnTo>
                    <a:pt x="1289" y="3155"/>
                  </a:lnTo>
                  <a:lnTo>
                    <a:pt x="1313" y="3144"/>
                  </a:lnTo>
                  <a:lnTo>
                    <a:pt x="1327" y="3141"/>
                  </a:lnTo>
                  <a:cubicBezTo>
                    <a:pt x="1338" y="3141"/>
                    <a:pt x="1348" y="3137"/>
                    <a:pt x="1359" y="3137"/>
                  </a:cubicBezTo>
                  <a:lnTo>
                    <a:pt x="1373" y="3137"/>
                  </a:lnTo>
                  <a:cubicBezTo>
                    <a:pt x="1387" y="3134"/>
                    <a:pt x="1401" y="3134"/>
                    <a:pt x="1415" y="3134"/>
                  </a:cubicBezTo>
                  <a:cubicBezTo>
                    <a:pt x="1502" y="3134"/>
                    <a:pt x="1516" y="3113"/>
                    <a:pt x="1520" y="3113"/>
                  </a:cubicBezTo>
                  <a:cubicBezTo>
                    <a:pt x="1537" y="3081"/>
                    <a:pt x="1492" y="2966"/>
                    <a:pt x="1457" y="2871"/>
                  </a:cubicBezTo>
                  <a:cubicBezTo>
                    <a:pt x="1443" y="2843"/>
                    <a:pt x="1432" y="2812"/>
                    <a:pt x="1422" y="2784"/>
                  </a:cubicBezTo>
                  <a:cubicBezTo>
                    <a:pt x="1383" y="2686"/>
                    <a:pt x="1387" y="2609"/>
                    <a:pt x="1425" y="2549"/>
                  </a:cubicBezTo>
                  <a:cubicBezTo>
                    <a:pt x="1484" y="2470"/>
                    <a:pt x="1602" y="2457"/>
                    <a:pt x="1711" y="2457"/>
                  </a:cubicBezTo>
                  <a:cubicBezTo>
                    <a:pt x="1732" y="2457"/>
                    <a:pt x="1752" y="2457"/>
                    <a:pt x="1772" y="2458"/>
                  </a:cubicBezTo>
                  <a:lnTo>
                    <a:pt x="1821" y="2458"/>
                  </a:lnTo>
                  <a:cubicBezTo>
                    <a:pt x="1852" y="2458"/>
                    <a:pt x="1863" y="2434"/>
                    <a:pt x="1891" y="2342"/>
                  </a:cubicBezTo>
                  <a:cubicBezTo>
                    <a:pt x="1912" y="2265"/>
                    <a:pt x="1943" y="2153"/>
                    <a:pt x="2059" y="2153"/>
                  </a:cubicBezTo>
                  <a:cubicBezTo>
                    <a:pt x="2164" y="2153"/>
                    <a:pt x="2217" y="2265"/>
                    <a:pt x="2266" y="2363"/>
                  </a:cubicBezTo>
                  <a:cubicBezTo>
                    <a:pt x="2283" y="2405"/>
                    <a:pt x="2325" y="2490"/>
                    <a:pt x="2346" y="2493"/>
                  </a:cubicBezTo>
                  <a:cubicBezTo>
                    <a:pt x="2365" y="2489"/>
                    <a:pt x="2385" y="2488"/>
                    <a:pt x="2404" y="2488"/>
                  </a:cubicBezTo>
                  <a:cubicBezTo>
                    <a:pt x="2460" y="2488"/>
                    <a:pt x="2518" y="2502"/>
                    <a:pt x="2570" y="2528"/>
                  </a:cubicBezTo>
                  <a:cubicBezTo>
                    <a:pt x="2614" y="2550"/>
                    <a:pt x="2661" y="2563"/>
                    <a:pt x="2711" y="2563"/>
                  </a:cubicBezTo>
                  <a:cubicBezTo>
                    <a:pt x="2726" y="2563"/>
                    <a:pt x="2741" y="2562"/>
                    <a:pt x="2756" y="2560"/>
                  </a:cubicBezTo>
                  <a:cubicBezTo>
                    <a:pt x="2871" y="2539"/>
                    <a:pt x="2871" y="2188"/>
                    <a:pt x="2871" y="1982"/>
                  </a:cubicBezTo>
                  <a:lnTo>
                    <a:pt x="2871" y="1866"/>
                  </a:lnTo>
                  <a:cubicBezTo>
                    <a:pt x="2875" y="1646"/>
                    <a:pt x="2871" y="1527"/>
                    <a:pt x="2766" y="1464"/>
                  </a:cubicBezTo>
                  <a:cubicBezTo>
                    <a:pt x="2647" y="1394"/>
                    <a:pt x="2525" y="1250"/>
                    <a:pt x="2532" y="1107"/>
                  </a:cubicBezTo>
                  <a:cubicBezTo>
                    <a:pt x="2535" y="1019"/>
                    <a:pt x="2588" y="942"/>
                    <a:pt x="2668" y="911"/>
                  </a:cubicBezTo>
                  <a:cubicBezTo>
                    <a:pt x="2749" y="869"/>
                    <a:pt x="2801" y="809"/>
                    <a:pt x="2808" y="743"/>
                  </a:cubicBezTo>
                  <a:cubicBezTo>
                    <a:pt x="2812" y="680"/>
                    <a:pt x="2780" y="617"/>
                    <a:pt x="2724" y="582"/>
                  </a:cubicBezTo>
                  <a:cubicBezTo>
                    <a:pt x="2702" y="563"/>
                    <a:pt x="2672" y="556"/>
                    <a:pt x="2637" y="556"/>
                  </a:cubicBezTo>
                  <a:cubicBezTo>
                    <a:pt x="2571" y="556"/>
                    <a:pt x="2489" y="581"/>
                    <a:pt x="2423" y="599"/>
                  </a:cubicBezTo>
                  <a:cubicBezTo>
                    <a:pt x="2363" y="618"/>
                    <a:pt x="2312" y="634"/>
                    <a:pt x="2269" y="634"/>
                  </a:cubicBezTo>
                  <a:cubicBezTo>
                    <a:pt x="2242" y="634"/>
                    <a:pt x="2219" y="628"/>
                    <a:pt x="2199" y="613"/>
                  </a:cubicBezTo>
                  <a:cubicBezTo>
                    <a:pt x="2171" y="592"/>
                    <a:pt x="2157" y="561"/>
                    <a:pt x="2161" y="529"/>
                  </a:cubicBezTo>
                  <a:lnTo>
                    <a:pt x="2161" y="512"/>
                  </a:lnTo>
                  <a:lnTo>
                    <a:pt x="2161" y="505"/>
                  </a:lnTo>
                  <a:lnTo>
                    <a:pt x="2161" y="491"/>
                  </a:lnTo>
                  <a:lnTo>
                    <a:pt x="2161" y="484"/>
                  </a:lnTo>
                  <a:lnTo>
                    <a:pt x="2161" y="470"/>
                  </a:lnTo>
                  <a:lnTo>
                    <a:pt x="2161" y="459"/>
                  </a:lnTo>
                  <a:lnTo>
                    <a:pt x="2161" y="442"/>
                  </a:lnTo>
                  <a:lnTo>
                    <a:pt x="2161" y="431"/>
                  </a:lnTo>
                  <a:lnTo>
                    <a:pt x="2161" y="410"/>
                  </a:lnTo>
                  <a:lnTo>
                    <a:pt x="2161" y="400"/>
                  </a:lnTo>
                  <a:lnTo>
                    <a:pt x="2161" y="375"/>
                  </a:lnTo>
                  <a:lnTo>
                    <a:pt x="2161" y="365"/>
                  </a:lnTo>
                  <a:lnTo>
                    <a:pt x="2161" y="340"/>
                  </a:lnTo>
                  <a:lnTo>
                    <a:pt x="2161" y="333"/>
                  </a:lnTo>
                  <a:cubicBezTo>
                    <a:pt x="2168" y="280"/>
                    <a:pt x="2171" y="228"/>
                    <a:pt x="2178" y="172"/>
                  </a:cubicBezTo>
                  <a:lnTo>
                    <a:pt x="2178" y="165"/>
                  </a:lnTo>
                  <a:lnTo>
                    <a:pt x="2185" y="130"/>
                  </a:lnTo>
                  <a:lnTo>
                    <a:pt x="2185" y="123"/>
                  </a:lnTo>
                  <a:lnTo>
                    <a:pt x="2189" y="88"/>
                  </a:lnTo>
                  <a:lnTo>
                    <a:pt x="2189" y="77"/>
                  </a:lnTo>
                  <a:lnTo>
                    <a:pt x="2192" y="46"/>
                  </a:lnTo>
                  <a:lnTo>
                    <a:pt x="2192" y="35"/>
                  </a:lnTo>
                  <a:lnTo>
                    <a:pt x="2192" y="28"/>
                  </a:lnTo>
                  <a:cubicBezTo>
                    <a:pt x="1856" y="21"/>
                    <a:pt x="1534" y="4"/>
                    <a:pt x="1446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4019;p73">
              <a:extLst>
                <a:ext uri="{FF2B5EF4-FFF2-40B4-BE49-F238E27FC236}">
                  <a16:creationId xmlns:a16="http://schemas.microsoft.com/office/drawing/2014/main" id="{9291F2C3-8C12-457E-A751-F972ACD0C224}"/>
                </a:ext>
              </a:extLst>
            </p:cNvPr>
            <p:cNvSpPr/>
            <p:nvPr/>
          </p:nvSpPr>
          <p:spPr>
            <a:xfrm>
              <a:off x="2135375" y="2027164"/>
              <a:ext cx="9952" cy="434"/>
            </a:xfrm>
            <a:custGeom>
              <a:avLst/>
              <a:gdLst/>
              <a:ahLst/>
              <a:cxnLst/>
              <a:rect l="l" t="t" r="r" b="b"/>
              <a:pathLst>
                <a:path w="733" h="32" extrusionOk="0">
                  <a:moveTo>
                    <a:pt x="0" y="0"/>
                  </a:moveTo>
                  <a:cubicBezTo>
                    <a:pt x="63" y="4"/>
                    <a:pt x="399" y="21"/>
                    <a:pt x="732" y="32"/>
                  </a:cubicBezTo>
                  <a:cubicBezTo>
                    <a:pt x="410" y="21"/>
                    <a:pt x="88" y="4"/>
                    <a:pt x="0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4020;p73">
              <a:extLst>
                <a:ext uri="{FF2B5EF4-FFF2-40B4-BE49-F238E27FC236}">
                  <a16:creationId xmlns:a16="http://schemas.microsoft.com/office/drawing/2014/main" id="{3D7D924B-2E12-4294-865B-DEC57445EAF9}"/>
                </a:ext>
              </a:extLst>
            </p:cNvPr>
            <p:cNvSpPr/>
            <p:nvPr/>
          </p:nvSpPr>
          <p:spPr>
            <a:xfrm>
              <a:off x="2119218" y="2027924"/>
              <a:ext cx="13605" cy="8147"/>
            </a:xfrm>
            <a:custGeom>
              <a:avLst/>
              <a:gdLst/>
              <a:ahLst/>
              <a:cxnLst/>
              <a:rect l="l" t="t" r="r" b="b"/>
              <a:pathLst>
                <a:path w="1002" h="600" extrusionOk="0">
                  <a:moveTo>
                    <a:pt x="1001" y="0"/>
                  </a:moveTo>
                  <a:lnTo>
                    <a:pt x="945" y="18"/>
                  </a:lnTo>
                  <a:lnTo>
                    <a:pt x="945" y="18"/>
                  </a:lnTo>
                  <a:lnTo>
                    <a:pt x="956" y="11"/>
                  </a:lnTo>
                  <a:lnTo>
                    <a:pt x="287" y="11"/>
                  </a:lnTo>
                  <a:cubicBezTo>
                    <a:pt x="305" y="70"/>
                    <a:pt x="301" y="133"/>
                    <a:pt x="284" y="189"/>
                  </a:cubicBezTo>
                  <a:cubicBezTo>
                    <a:pt x="252" y="280"/>
                    <a:pt x="175" y="351"/>
                    <a:pt x="84" y="379"/>
                  </a:cubicBezTo>
                  <a:cubicBezTo>
                    <a:pt x="18" y="403"/>
                    <a:pt x="0" y="438"/>
                    <a:pt x="4" y="452"/>
                  </a:cubicBezTo>
                  <a:cubicBezTo>
                    <a:pt x="4" y="466"/>
                    <a:pt x="21" y="470"/>
                    <a:pt x="42" y="470"/>
                  </a:cubicBezTo>
                  <a:cubicBezTo>
                    <a:pt x="88" y="470"/>
                    <a:pt x="130" y="494"/>
                    <a:pt x="151" y="533"/>
                  </a:cubicBezTo>
                  <a:cubicBezTo>
                    <a:pt x="161" y="554"/>
                    <a:pt x="165" y="575"/>
                    <a:pt x="161" y="599"/>
                  </a:cubicBezTo>
                  <a:lnTo>
                    <a:pt x="168" y="599"/>
                  </a:lnTo>
                  <a:lnTo>
                    <a:pt x="196" y="592"/>
                  </a:lnTo>
                  <a:lnTo>
                    <a:pt x="200" y="592"/>
                  </a:lnTo>
                  <a:lnTo>
                    <a:pt x="224" y="589"/>
                  </a:lnTo>
                  <a:lnTo>
                    <a:pt x="312" y="589"/>
                  </a:lnTo>
                  <a:cubicBezTo>
                    <a:pt x="417" y="589"/>
                    <a:pt x="844" y="564"/>
                    <a:pt x="994" y="557"/>
                  </a:cubicBezTo>
                  <a:lnTo>
                    <a:pt x="998" y="536"/>
                  </a:lnTo>
                  <a:lnTo>
                    <a:pt x="1001" y="515"/>
                  </a:lnTo>
                  <a:lnTo>
                    <a:pt x="1001" y="512"/>
                  </a:lnTo>
                  <a:lnTo>
                    <a:pt x="1001" y="487"/>
                  </a:lnTo>
                  <a:lnTo>
                    <a:pt x="1001" y="480"/>
                  </a:lnTo>
                  <a:lnTo>
                    <a:pt x="1001" y="459"/>
                  </a:lnTo>
                  <a:lnTo>
                    <a:pt x="1001" y="452"/>
                  </a:lnTo>
                  <a:lnTo>
                    <a:pt x="1001" y="428"/>
                  </a:lnTo>
                  <a:lnTo>
                    <a:pt x="1001" y="417"/>
                  </a:lnTo>
                  <a:lnTo>
                    <a:pt x="1001" y="396"/>
                  </a:lnTo>
                  <a:lnTo>
                    <a:pt x="1001" y="382"/>
                  </a:lnTo>
                  <a:lnTo>
                    <a:pt x="1001" y="358"/>
                  </a:lnTo>
                  <a:lnTo>
                    <a:pt x="1001" y="344"/>
                  </a:lnTo>
                  <a:lnTo>
                    <a:pt x="1001" y="319"/>
                  </a:lnTo>
                  <a:lnTo>
                    <a:pt x="1001" y="305"/>
                  </a:lnTo>
                  <a:lnTo>
                    <a:pt x="1001" y="280"/>
                  </a:lnTo>
                  <a:lnTo>
                    <a:pt x="1001" y="263"/>
                  </a:lnTo>
                  <a:lnTo>
                    <a:pt x="1001" y="224"/>
                  </a:lnTo>
                  <a:lnTo>
                    <a:pt x="1001" y="203"/>
                  </a:lnTo>
                  <a:lnTo>
                    <a:pt x="1001" y="179"/>
                  </a:lnTo>
                  <a:lnTo>
                    <a:pt x="1001" y="154"/>
                  </a:lnTo>
                  <a:lnTo>
                    <a:pt x="1001" y="133"/>
                  </a:lnTo>
                  <a:lnTo>
                    <a:pt x="1001" y="109"/>
                  </a:lnTo>
                  <a:lnTo>
                    <a:pt x="1001" y="88"/>
                  </a:lnTo>
                  <a:lnTo>
                    <a:pt x="1001" y="60"/>
                  </a:lnTo>
                  <a:lnTo>
                    <a:pt x="1001" y="39"/>
                  </a:lnTo>
                  <a:lnTo>
                    <a:pt x="1001" y="11"/>
                  </a:lnTo>
                  <a:lnTo>
                    <a:pt x="1001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4021;p73">
              <a:extLst>
                <a:ext uri="{FF2B5EF4-FFF2-40B4-BE49-F238E27FC236}">
                  <a16:creationId xmlns:a16="http://schemas.microsoft.com/office/drawing/2014/main" id="{0B744EFF-9075-4398-9ECF-6053CC19CAD7}"/>
                </a:ext>
              </a:extLst>
            </p:cNvPr>
            <p:cNvSpPr/>
            <p:nvPr/>
          </p:nvSpPr>
          <p:spPr>
            <a:xfrm>
              <a:off x="2132184" y="2028019"/>
              <a:ext cx="163" cy="54"/>
            </a:xfrm>
            <a:custGeom>
              <a:avLst/>
              <a:gdLst/>
              <a:ahLst/>
              <a:cxnLst/>
              <a:rect l="l" t="t" r="r" b="b"/>
              <a:pathLst>
                <a:path w="12" h="4" extrusionOk="0">
                  <a:moveTo>
                    <a:pt x="11" y="0"/>
                  </a:moveTo>
                  <a:lnTo>
                    <a:pt x="1" y="4"/>
                  </a:lnTo>
                  <a:lnTo>
                    <a:pt x="1" y="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4022;p73">
              <a:extLst>
                <a:ext uri="{FF2B5EF4-FFF2-40B4-BE49-F238E27FC236}">
                  <a16:creationId xmlns:a16="http://schemas.microsoft.com/office/drawing/2014/main" id="{18CB2C9A-724F-433D-BE95-A8E47DE18057}"/>
                </a:ext>
              </a:extLst>
            </p:cNvPr>
            <p:cNvSpPr/>
            <p:nvPr/>
          </p:nvSpPr>
          <p:spPr>
            <a:xfrm>
              <a:off x="2133040" y="2031576"/>
              <a:ext cx="14" cy="394"/>
            </a:xfrm>
            <a:custGeom>
              <a:avLst/>
              <a:gdLst/>
              <a:ahLst/>
              <a:cxnLst/>
              <a:rect l="l" t="t" r="r" b="b"/>
              <a:pathLst>
                <a:path w="1" h="29" extrusionOk="0">
                  <a:moveTo>
                    <a:pt x="1" y="1"/>
                  </a:moveTo>
                  <a:lnTo>
                    <a:pt x="1" y="29"/>
                  </a:lnTo>
                  <a:cubicBezTo>
                    <a:pt x="1" y="18"/>
                    <a:pt x="1" y="11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4023;p73">
              <a:extLst>
                <a:ext uri="{FF2B5EF4-FFF2-40B4-BE49-F238E27FC236}">
                  <a16:creationId xmlns:a16="http://schemas.microsoft.com/office/drawing/2014/main" id="{41EE3879-56E2-4B6D-B026-8190A1BF0F09}"/>
                </a:ext>
              </a:extLst>
            </p:cNvPr>
            <p:cNvSpPr/>
            <p:nvPr/>
          </p:nvSpPr>
          <p:spPr>
            <a:xfrm>
              <a:off x="2133040" y="2027870"/>
              <a:ext cx="14" cy="163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1" y="1"/>
                  </a:moveTo>
                  <a:lnTo>
                    <a:pt x="1" y="1"/>
                  </a:lnTo>
                  <a:lnTo>
                    <a:pt x="1" y="1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4024;p73">
              <a:extLst>
                <a:ext uri="{FF2B5EF4-FFF2-40B4-BE49-F238E27FC236}">
                  <a16:creationId xmlns:a16="http://schemas.microsoft.com/office/drawing/2014/main" id="{01B63073-0BAA-4A0E-B9AE-079F3C003BF6}"/>
                </a:ext>
              </a:extLst>
            </p:cNvPr>
            <p:cNvSpPr/>
            <p:nvPr/>
          </p:nvSpPr>
          <p:spPr>
            <a:xfrm>
              <a:off x="2133094" y="2030246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0" y="1"/>
                  </a:moveTo>
                  <a:lnTo>
                    <a:pt x="0" y="22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4025;p73">
              <a:extLst>
                <a:ext uri="{FF2B5EF4-FFF2-40B4-BE49-F238E27FC236}">
                  <a16:creationId xmlns:a16="http://schemas.microsoft.com/office/drawing/2014/main" id="{B6D3924E-3ECF-4B3A-8235-FD30A45FB21E}"/>
                </a:ext>
              </a:extLst>
            </p:cNvPr>
            <p:cNvSpPr/>
            <p:nvPr/>
          </p:nvSpPr>
          <p:spPr>
            <a:xfrm>
              <a:off x="2133094" y="2028345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0" y="1"/>
                  </a:moveTo>
                  <a:lnTo>
                    <a:pt x="0" y="22"/>
                  </a:lnTo>
                  <a:cubicBezTo>
                    <a:pt x="0" y="15"/>
                    <a:pt x="0" y="8"/>
                    <a:pt x="0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4026;p73">
              <a:extLst>
                <a:ext uri="{FF2B5EF4-FFF2-40B4-BE49-F238E27FC236}">
                  <a16:creationId xmlns:a16="http://schemas.microsoft.com/office/drawing/2014/main" id="{37D58789-07FF-4A59-AA12-FAAA6529B430}"/>
                </a:ext>
              </a:extLst>
            </p:cNvPr>
            <p:cNvSpPr/>
            <p:nvPr/>
          </p:nvSpPr>
          <p:spPr>
            <a:xfrm>
              <a:off x="2133094" y="2029010"/>
              <a:ext cx="14" cy="258"/>
            </a:xfrm>
            <a:custGeom>
              <a:avLst/>
              <a:gdLst/>
              <a:ahLst/>
              <a:cxnLst/>
              <a:rect l="l" t="t" r="r" b="b"/>
              <a:pathLst>
                <a:path w="1" h="19" extrusionOk="0">
                  <a:moveTo>
                    <a:pt x="0" y="1"/>
                  </a:moveTo>
                  <a:lnTo>
                    <a:pt x="0" y="18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4027;p73">
              <a:extLst>
                <a:ext uri="{FF2B5EF4-FFF2-40B4-BE49-F238E27FC236}">
                  <a16:creationId xmlns:a16="http://schemas.microsoft.com/office/drawing/2014/main" id="{C1390935-12F5-44DB-8CD3-E563ECD6B654}"/>
                </a:ext>
              </a:extLst>
            </p:cNvPr>
            <p:cNvSpPr/>
            <p:nvPr/>
          </p:nvSpPr>
          <p:spPr>
            <a:xfrm>
              <a:off x="2133094" y="2030816"/>
              <a:ext cx="14" cy="584"/>
            </a:xfrm>
            <a:custGeom>
              <a:avLst/>
              <a:gdLst/>
              <a:ahLst/>
              <a:cxnLst/>
              <a:rect l="l" t="t" r="r" b="b"/>
              <a:pathLst>
                <a:path w="1" h="43" extrusionOk="0">
                  <a:moveTo>
                    <a:pt x="0" y="1"/>
                  </a:moveTo>
                  <a:lnTo>
                    <a:pt x="0" y="43"/>
                  </a:lnTo>
                  <a:cubicBezTo>
                    <a:pt x="0" y="29"/>
                    <a:pt x="0" y="15"/>
                    <a:pt x="0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4028;p73">
              <a:extLst>
                <a:ext uri="{FF2B5EF4-FFF2-40B4-BE49-F238E27FC236}">
                  <a16:creationId xmlns:a16="http://schemas.microsoft.com/office/drawing/2014/main" id="{C0577F05-8B6D-44A0-8855-798F8D7FDDA2}"/>
                </a:ext>
              </a:extLst>
            </p:cNvPr>
            <p:cNvSpPr/>
            <p:nvPr/>
          </p:nvSpPr>
          <p:spPr>
            <a:xfrm>
              <a:off x="2133094" y="2029635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0" y="0"/>
                  </a:moveTo>
                  <a:lnTo>
                    <a:pt x="0" y="21"/>
                  </a:lnTo>
                  <a:cubicBezTo>
                    <a:pt x="0" y="14"/>
                    <a:pt x="0" y="7"/>
                    <a:pt x="0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4029;p73">
              <a:extLst>
                <a:ext uri="{FF2B5EF4-FFF2-40B4-BE49-F238E27FC236}">
                  <a16:creationId xmlns:a16="http://schemas.microsoft.com/office/drawing/2014/main" id="{4446BD23-5EAF-4A7B-A2BA-3B924EDC4838}"/>
                </a:ext>
              </a:extLst>
            </p:cNvPr>
            <p:cNvSpPr/>
            <p:nvPr/>
          </p:nvSpPr>
          <p:spPr>
            <a:xfrm>
              <a:off x="2133040" y="2032160"/>
              <a:ext cx="14" cy="339"/>
            </a:xfrm>
            <a:custGeom>
              <a:avLst/>
              <a:gdLst/>
              <a:ahLst/>
              <a:cxnLst/>
              <a:rect l="l" t="t" r="r" b="b"/>
              <a:pathLst>
                <a:path w="1" h="25" extrusionOk="0">
                  <a:moveTo>
                    <a:pt x="1" y="0"/>
                  </a:moveTo>
                  <a:lnTo>
                    <a:pt x="1" y="25"/>
                  </a:lnTo>
                  <a:cubicBezTo>
                    <a:pt x="1" y="18"/>
                    <a:pt x="1" y="7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4030;p73">
              <a:extLst>
                <a:ext uri="{FF2B5EF4-FFF2-40B4-BE49-F238E27FC236}">
                  <a16:creationId xmlns:a16="http://schemas.microsoft.com/office/drawing/2014/main" id="{BBE55C65-D7C6-433C-A2A6-BAA140C14C31}"/>
                </a:ext>
              </a:extLst>
            </p:cNvPr>
            <p:cNvSpPr/>
            <p:nvPr/>
          </p:nvSpPr>
          <p:spPr>
            <a:xfrm>
              <a:off x="2132809" y="2034767"/>
              <a:ext cx="54" cy="353"/>
            </a:xfrm>
            <a:custGeom>
              <a:avLst/>
              <a:gdLst/>
              <a:ahLst/>
              <a:cxnLst/>
              <a:rect l="l" t="t" r="r" b="b"/>
              <a:pathLst>
                <a:path w="4" h="26" extrusionOk="0">
                  <a:moveTo>
                    <a:pt x="4" y="1"/>
                  </a:moveTo>
                  <a:lnTo>
                    <a:pt x="0" y="25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4031;p73">
              <a:extLst>
                <a:ext uri="{FF2B5EF4-FFF2-40B4-BE49-F238E27FC236}">
                  <a16:creationId xmlns:a16="http://schemas.microsoft.com/office/drawing/2014/main" id="{3FFFCCEE-A93F-4A29-BB07-72565001CDB6}"/>
                </a:ext>
              </a:extLst>
            </p:cNvPr>
            <p:cNvSpPr/>
            <p:nvPr/>
          </p:nvSpPr>
          <p:spPr>
            <a:xfrm>
              <a:off x="2132809" y="2035107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0" y="0"/>
                  </a:moveTo>
                  <a:lnTo>
                    <a:pt x="0" y="2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4032;p73">
              <a:extLst>
                <a:ext uri="{FF2B5EF4-FFF2-40B4-BE49-F238E27FC236}">
                  <a16:creationId xmlns:a16="http://schemas.microsoft.com/office/drawing/2014/main" id="{28D93C4A-E44E-4405-BBCA-8E74DB25FF24}"/>
                </a:ext>
              </a:extLst>
            </p:cNvPr>
            <p:cNvSpPr/>
            <p:nvPr/>
          </p:nvSpPr>
          <p:spPr>
            <a:xfrm>
              <a:off x="2122680" y="2035867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5" y="0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4033;p73">
              <a:extLst>
                <a:ext uri="{FF2B5EF4-FFF2-40B4-BE49-F238E27FC236}">
                  <a16:creationId xmlns:a16="http://schemas.microsoft.com/office/drawing/2014/main" id="{F7BDCA18-4DC1-4F98-9D13-6E925F09EAE4}"/>
                </a:ext>
              </a:extLst>
            </p:cNvPr>
            <p:cNvSpPr/>
            <p:nvPr/>
          </p:nvSpPr>
          <p:spPr>
            <a:xfrm>
              <a:off x="2132904" y="2034441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0" y="0"/>
                  </a:moveTo>
                  <a:lnTo>
                    <a:pt x="0" y="2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4034;p73">
              <a:extLst>
                <a:ext uri="{FF2B5EF4-FFF2-40B4-BE49-F238E27FC236}">
                  <a16:creationId xmlns:a16="http://schemas.microsoft.com/office/drawing/2014/main" id="{357D580A-A2FC-4130-B7FA-15B838CBD710}"/>
                </a:ext>
              </a:extLst>
            </p:cNvPr>
            <p:cNvSpPr/>
            <p:nvPr/>
          </p:nvSpPr>
          <p:spPr>
            <a:xfrm>
              <a:off x="2132904" y="2034061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0" y="0"/>
                  </a:moveTo>
                  <a:lnTo>
                    <a:pt x="0" y="2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4035;p73">
              <a:extLst>
                <a:ext uri="{FF2B5EF4-FFF2-40B4-BE49-F238E27FC236}">
                  <a16:creationId xmlns:a16="http://schemas.microsoft.com/office/drawing/2014/main" id="{4243D9E5-69B3-46DB-9135-41DD4D5E5F4F}"/>
                </a:ext>
              </a:extLst>
            </p:cNvPr>
            <p:cNvSpPr/>
            <p:nvPr/>
          </p:nvSpPr>
          <p:spPr>
            <a:xfrm>
              <a:off x="2123400" y="203581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4036;p73">
              <a:extLst>
                <a:ext uri="{FF2B5EF4-FFF2-40B4-BE49-F238E27FC236}">
                  <a16:creationId xmlns:a16="http://schemas.microsoft.com/office/drawing/2014/main" id="{91AB5220-AE87-4155-BA6B-CF4A117BFBE2}"/>
                </a:ext>
              </a:extLst>
            </p:cNvPr>
            <p:cNvSpPr/>
            <p:nvPr/>
          </p:nvSpPr>
          <p:spPr>
            <a:xfrm>
              <a:off x="2123495" y="203581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4037;p73">
              <a:extLst>
                <a:ext uri="{FF2B5EF4-FFF2-40B4-BE49-F238E27FC236}">
                  <a16:creationId xmlns:a16="http://schemas.microsoft.com/office/drawing/2014/main" id="{079D7441-A036-4ECE-B4B5-E1E45793112F}"/>
                </a:ext>
              </a:extLst>
            </p:cNvPr>
            <p:cNvSpPr/>
            <p:nvPr/>
          </p:nvSpPr>
          <p:spPr>
            <a:xfrm>
              <a:off x="2122925" y="2035813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4" y="1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4038;p73">
              <a:extLst>
                <a:ext uri="{FF2B5EF4-FFF2-40B4-BE49-F238E27FC236}">
                  <a16:creationId xmlns:a16="http://schemas.microsoft.com/office/drawing/2014/main" id="{665DB17E-AE7E-4A31-9242-CAF797CB91F9}"/>
                </a:ext>
              </a:extLst>
            </p:cNvPr>
            <p:cNvSpPr/>
            <p:nvPr/>
          </p:nvSpPr>
          <p:spPr>
            <a:xfrm>
              <a:off x="2123115" y="2035813"/>
              <a:ext cx="149" cy="14"/>
            </a:xfrm>
            <a:custGeom>
              <a:avLst/>
              <a:gdLst/>
              <a:ahLst/>
              <a:cxnLst/>
              <a:rect l="l" t="t" r="r" b="b"/>
              <a:pathLst>
                <a:path w="11" h="1" extrusionOk="0">
                  <a:moveTo>
                    <a:pt x="11" y="1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4039;p73">
              <a:extLst>
                <a:ext uri="{FF2B5EF4-FFF2-40B4-BE49-F238E27FC236}">
                  <a16:creationId xmlns:a16="http://schemas.microsoft.com/office/drawing/2014/main" id="{F3A86790-F2CC-4D6C-A2C1-8802A211E68E}"/>
                </a:ext>
              </a:extLst>
            </p:cNvPr>
            <p:cNvSpPr/>
            <p:nvPr/>
          </p:nvSpPr>
          <p:spPr>
            <a:xfrm>
              <a:off x="2132999" y="2032676"/>
              <a:ext cx="14" cy="353"/>
            </a:xfrm>
            <a:custGeom>
              <a:avLst/>
              <a:gdLst/>
              <a:ahLst/>
              <a:cxnLst/>
              <a:rect l="l" t="t" r="r" b="b"/>
              <a:pathLst>
                <a:path w="1" h="26" extrusionOk="0">
                  <a:moveTo>
                    <a:pt x="0" y="1"/>
                  </a:moveTo>
                  <a:lnTo>
                    <a:pt x="0" y="25"/>
                  </a:lnTo>
                  <a:cubicBezTo>
                    <a:pt x="0" y="18"/>
                    <a:pt x="0" y="8"/>
                    <a:pt x="0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4040;p73">
              <a:extLst>
                <a:ext uri="{FF2B5EF4-FFF2-40B4-BE49-F238E27FC236}">
                  <a16:creationId xmlns:a16="http://schemas.microsoft.com/office/drawing/2014/main" id="{457E9817-8C4E-443C-A8EB-05A98315C822}"/>
                </a:ext>
              </a:extLst>
            </p:cNvPr>
            <p:cNvSpPr/>
            <p:nvPr/>
          </p:nvSpPr>
          <p:spPr>
            <a:xfrm>
              <a:off x="2121974" y="2035908"/>
              <a:ext cx="299" cy="68"/>
            </a:xfrm>
            <a:custGeom>
              <a:avLst/>
              <a:gdLst/>
              <a:ahLst/>
              <a:cxnLst/>
              <a:rect l="l" t="t" r="r" b="b"/>
              <a:pathLst>
                <a:path w="22" h="5" extrusionOk="0">
                  <a:moveTo>
                    <a:pt x="21" y="1"/>
                  </a:moveTo>
                  <a:lnTo>
                    <a:pt x="0" y="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4041;p73">
              <a:extLst>
                <a:ext uri="{FF2B5EF4-FFF2-40B4-BE49-F238E27FC236}">
                  <a16:creationId xmlns:a16="http://schemas.microsoft.com/office/drawing/2014/main" id="{3A3C81FE-7EA1-42B1-A4CC-1EB4D6367530}"/>
                </a:ext>
              </a:extLst>
            </p:cNvPr>
            <p:cNvSpPr/>
            <p:nvPr/>
          </p:nvSpPr>
          <p:spPr>
            <a:xfrm>
              <a:off x="2132945" y="2033627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1" y="1"/>
                  </a:moveTo>
                  <a:lnTo>
                    <a:pt x="1" y="22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4042;p73">
              <a:extLst>
                <a:ext uri="{FF2B5EF4-FFF2-40B4-BE49-F238E27FC236}">
                  <a16:creationId xmlns:a16="http://schemas.microsoft.com/office/drawing/2014/main" id="{656CFA46-6964-4F22-9DBF-4AE2D2A93CE4}"/>
                </a:ext>
              </a:extLst>
            </p:cNvPr>
            <p:cNvSpPr/>
            <p:nvPr/>
          </p:nvSpPr>
          <p:spPr>
            <a:xfrm>
              <a:off x="2121499" y="2035962"/>
              <a:ext cx="394" cy="54"/>
            </a:xfrm>
            <a:custGeom>
              <a:avLst/>
              <a:gdLst/>
              <a:ahLst/>
              <a:cxnLst/>
              <a:rect l="l" t="t" r="r" b="b"/>
              <a:pathLst>
                <a:path w="29" h="4" extrusionOk="0">
                  <a:moveTo>
                    <a:pt x="28" y="0"/>
                  </a:moveTo>
                  <a:lnTo>
                    <a:pt x="0" y="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4043;p73">
              <a:extLst>
                <a:ext uri="{FF2B5EF4-FFF2-40B4-BE49-F238E27FC236}">
                  <a16:creationId xmlns:a16="http://schemas.microsoft.com/office/drawing/2014/main" id="{4AA0F0CA-16A3-4DA9-B7E2-9B0327900F9F}"/>
                </a:ext>
              </a:extLst>
            </p:cNvPr>
            <p:cNvSpPr/>
            <p:nvPr/>
          </p:nvSpPr>
          <p:spPr>
            <a:xfrm>
              <a:off x="2132945" y="2033151"/>
              <a:ext cx="68" cy="353"/>
            </a:xfrm>
            <a:custGeom>
              <a:avLst/>
              <a:gdLst/>
              <a:ahLst/>
              <a:cxnLst/>
              <a:rect l="l" t="t" r="r" b="b"/>
              <a:pathLst>
                <a:path w="5" h="26" extrusionOk="0">
                  <a:moveTo>
                    <a:pt x="4" y="1"/>
                  </a:moveTo>
                  <a:cubicBezTo>
                    <a:pt x="4" y="8"/>
                    <a:pt x="1" y="18"/>
                    <a:pt x="4" y="25"/>
                  </a:cubicBezTo>
                  <a:lnTo>
                    <a:pt x="4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4044;p73">
              <a:extLst>
                <a:ext uri="{FF2B5EF4-FFF2-40B4-BE49-F238E27FC236}">
                  <a16:creationId xmlns:a16="http://schemas.microsoft.com/office/drawing/2014/main" id="{0761E9D8-3467-45C6-8C07-D1CF218B1C7F}"/>
                </a:ext>
              </a:extLst>
            </p:cNvPr>
            <p:cNvSpPr/>
            <p:nvPr/>
          </p:nvSpPr>
          <p:spPr>
            <a:xfrm>
              <a:off x="2122354" y="2035867"/>
              <a:ext cx="299" cy="54"/>
            </a:xfrm>
            <a:custGeom>
              <a:avLst/>
              <a:gdLst/>
              <a:ahLst/>
              <a:cxnLst/>
              <a:rect l="l" t="t" r="r" b="b"/>
              <a:pathLst>
                <a:path w="22" h="4" extrusionOk="0">
                  <a:moveTo>
                    <a:pt x="21" y="0"/>
                  </a:moveTo>
                  <a:lnTo>
                    <a:pt x="0" y="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4045;p73">
              <a:extLst>
                <a:ext uri="{FF2B5EF4-FFF2-40B4-BE49-F238E27FC236}">
                  <a16:creationId xmlns:a16="http://schemas.microsoft.com/office/drawing/2014/main" id="{EEDF2F6D-A09E-40B2-BF90-20F7D9DD868A}"/>
                </a:ext>
              </a:extLst>
            </p:cNvPr>
            <p:cNvSpPr/>
            <p:nvPr/>
          </p:nvSpPr>
          <p:spPr>
            <a:xfrm>
              <a:off x="2132279" y="2016560"/>
              <a:ext cx="49884" cy="63380"/>
            </a:xfrm>
            <a:custGeom>
              <a:avLst/>
              <a:gdLst/>
              <a:ahLst/>
              <a:cxnLst/>
              <a:rect l="l" t="t" r="r" b="b"/>
              <a:pathLst>
                <a:path w="3674" h="4668" extrusionOk="0">
                  <a:moveTo>
                    <a:pt x="3260" y="1"/>
                  </a:moveTo>
                  <a:lnTo>
                    <a:pt x="3036" y="71"/>
                  </a:lnTo>
                  <a:lnTo>
                    <a:pt x="2784" y="127"/>
                  </a:lnTo>
                  <a:cubicBezTo>
                    <a:pt x="2791" y="267"/>
                    <a:pt x="2749" y="407"/>
                    <a:pt x="2665" y="519"/>
                  </a:cubicBezTo>
                  <a:cubicBezTo>
                    <a:pt x="2658" y="533"/>
                    <a:pt x="2651" y="543"/>
                    <a:pt x="2644" y="554"/>
                  </a:cubicBezTo>
                  <a:lnTo>
                    <a:pt x="2637" y="564"/>
                  </a:lnTo>
                  <a:cubicBezTo>
                    <a:pt x="2546" y="722"/>
                    <a:pt x="2514" y="981"/>
                    <a:pt x="2511" y="1019"/>
                  </a:cubicBezTo>
                  <a:lnTo>
                    <a:pt x="2511" y="1026"/>
                  </a:lnTo>
                  <a:lnTo>
                    <a:pt x="2504" y="1121"/>
                  </a:lnTo>
                  <a:lnTo>
                    <a:pt x="2416" y="1075"/>
                  </a:lnTo>
                  <a:cubicBezTo>
                    <a:pt x="2186" y="963"/>
                    <a:pt x="1828" y="811"/>
                    <a:pt x="1702" y="811"/>
                  </a:cubicBezTo>
                  <a:cubicBezTo>
                    <a:pt x="1694" y="811"/>
                    <a:pt x="1687" y="812"/>
                    <a:pt x="1681" y="813"/>
                  </a:cubicBezTo>
                  <a:cubicBezTo>
                    <a:pt x="1665" y="818"/>
                    <a:pt x="1628" y="826"/>
                    <a:pt x="1454" y="826"/>
                  </a:cubicBezTo>
                  <a:cubicBezTo>
                    <a:pt x="1401" y="826"/>
                    <a:pt x="1335" y="825"/>
                    <a:pt x="1254" y="823"/>
                  </a:cubicBezTo>
                  <a:lnTo>
                    <a:pt x="1219" y="823"/>
                  </a:lnTo>
                  <a:lnTo>
                    <a:pt x="1090" y="820"/>
                  </a:lnTo>
                  <a:cubicBezTo>
                    <a:pt x="1086" y="858"/>
                    <a:pt x="1079" y="897"/>
                    <a:pt x="1076" y="935"/>
                  </a:cubicBezTo>
                  <a:lnTo>
                    <a:pt x="1076" y="946"/>
                  </a:lnTo>
                  <a:lnTo>
                    <a:pt x="1069" y="1012"/>
                  </a:lnTo>
                  <a:lnTo>
                    <a:pt x="1069" y="1023"/>
                  </a:lnTo>
                  <a:lnTo>
                    <a:pt x="1062" y="1079"/>
                  </a:lnTo>
                  <a:lnTo>
                    <a:pt x="1062" y="1093"/>
                  </a:lnTo>
                  <a:lnTo>
                    <a:pt x="1058" y="1142"/>
                  </a:lnTo>
                  <a:lnTo>
                    <a:pt x="1058" y="1156"/>
                  </a:lnTo>
                  <a:cubicBezTo>
                    <a:pt x="1058" y="1170"/>
                    <a:pt x="1055" y="1184"/>
                    <a:pt x="1055" y="1195"/>
                  </a:cubicBezTo>
                  <a:lnTo>
                    <a:pt x="1055" y="1209"/>
                  </a:lnTo>
                  <a:cubicBezTo>
                    <a:pt x="1055" y="1219"/>
                    <a:pt x="1055" y="1233"/>
                    <a:pt x="1051" y="1244"/>
                  </a:cubicBezTo>
                  <a:lnTo>
                    <a:pt x="1051" y="1251"/>
                  </a:lnTo>
                  <a:cubicBezTo>
                    <a:pt x="1051" y="1265"/>
                    <a:pt x="1051" y="1275"/>
                    <a:pt x="1048" y="1286"/>
                  </a:cubicBezTo>
                  <a:cubicBezTo>
                    <a:pt x="1076" y="1282"/>
                    <a:pt x="1114" y="1268"/>
                    <a:pt x="1142" y="1261"/>
                  </a:cubicBezTo>
                  <a:cubicBezTo>
                    <a:pt x="1218" y="1239"/>
                    <a:pt x="1309" y="1211"/>
                    <a:pt x="1395" y="1211"/>
                  </a:cubicBezTo>
                  <a:cubicBezTo>
                    <a:pt x="1457" y="1211"/>
                    <a:pt x="1516" y="1225"/>
                    <a:pt x="1566" y="1265"/>
                  </a:cubicBezTo>
                  <a:cubicBezTo>
                    <a:pt x="1653" y="1328"/>
                    <a:pt x="1702" y="1433"/>
                    <a:pt x="1695" y="1545"/>
                  </a:cubicBezTo>
                  <a:cubicBezTo>
                    <a:pt x="1685" y="1653"/>
                    <a:pt x="1608" y="1751"/>
                    <a:pt x="1485" y="1814"/>
                  </a:cubicBezTo>
                  <a:cubicBezTo>
                    <a:pt x="1429" y="1842"/>
                    <a:pt x="1419" y="1877"/>
                    <a:pt x="1419" y="1902"/>
                  </a:cubicBezTo>
                  <a:cubicBezTo>
                    <a:pt x="1415" y="1975"/>
                    <a:pt x="1492" y="2080"/>
                    <a:pt x="1590" y="2140"/>
                  </a:cubicBezTo>
                  <a:cubicBezTo>
                    <a:pt x="1765" y="2245"/>
                    <a:pt x="1762" y="2437"/>
                    <a:pt x="1758" y="2658"/>
                  </a:cubicBezTo>
                  <a:lnTo>
                    <a:pt x="1758" y="2770"/>
                  </a:lnTo>
                  <a:cubicBezTo>
                    <a:pt x="1758" y="3081"/>
                    <a:pt x="1758" y="3432"/>
                    <a:pt x="1538" y="3477"/>
                  </a:cubicBezTo>
                  <a:cubicBezTo>
                    <a:pt x="1515" y="3481"/>
                    <a:pt x="1493" y="3482"/>
                    <a:pt x="1471" y="3482"/>
                  </a:cubicBezTo>
                  <a:cubicBezTo>
                    <a:pt x="1405" y="3482"/>
                    <a:pt x="1339" y="3467"/>
                    <a:pt x="1279" y="3439"/>
                  </a:cubicBezTo>
                  <a:cubicBezTo>
                    <a:pt x="1242" y="3419"/>
                    <a:pt x="1204" y="3408"/>
                    <a:pt x="1165" y="3408"/>
                  </a:cubicBezTo>
                  <a:cubicBezTo>
                    <a:pt x="1155" y="3408"/>
                    <a:pt x="1145" y="3409"/>
                    <a:pt x="1135" y="3411"/>
                  </a:cubicBezTo>
                  <a:cubicBezTo>
                    <a:pt x="1123" y="3413"/>
                    <a:pt x="1112" y="3415"/>
                    <a:pt x="1101" y="3415"/>
                  </a:cubicBezTo>
                  <a:cubicBezTo>
                    <a:pt x="1001" y="3415"/>
                    <a:pt x="948" y="3303"/>
                    <a:pt x="904" y="3211"/>
                  </a:cubicBezTo>
                  <a:cubicBezTo>
                    <a:pt x="883" y="3162"/>
                    <a:pt x="858" y="3116"/>
                    <a:pt x="823" y="3078"/>
                  </a:cubicBezTo>
                  <a:cubicBezTo>
                    <a:pt x="820" y="3074"/>
                    <a:pt x="816" y="3074"/>
                    <a:pt x="813" y="3074"/>
                  </a:cubicBezTo>
                  <a:cubicBezTo>
                    <a:pt x="799" y="3081"/>
                    <a:pt x="781" y="3137"/>
                    <a:pt x="774" y="3165"/>
                  </a:cubicBezTo>
                  <a:cubicBezTo>
                    <a:pt x="753" y="3250"/>
                    <a:pt x="718" y="3379"/>
                    <a:pt x="578" y="3379"/>
                  </a:cubicBezTo>
                  <a:lnTo>
                    <a:pt x="526" y="3379"/>
                  </a:lnTo>
                  <a:cubicBezTo>
                    <a:pt x="514" y="3379"/>
                    <a:pt x="501" y="3379"/>
                    <a:pt x="488" y="3379"/>
                  </a:cubicBezTo>
                  <a:cubicBezTo>
                    <a:pt x="409" y="3379"/>
                    <a:pt x="315" y="3382"/>
                    <a:pt x="291" y="3418"/>
                  </a:cubicBezTo>
                  <a:cubicBezTo>
                    <a:pt x="277" y="3435"/>
                    <a:pt x="281" y="3474"/>
                    <a:pt x="302" y="3526"/>
                  </a:cubicBezTo>
                  <a:cubicBezTo>
                    <a:pt x="312" y="3558"/>
                    <a:pt x="323" y="3586"/>
                    <a:pt x="333" y="3614"/>
                  </a:cubicBezTo>
                  <a:cubicBezTo>
                    <a:pt x="396" y="3775"/>
                    <a:pt x="442" y="3890"/>
                    <a:pt x="382" y="3978"/>
                  </a:cubicBezTo>
                  <a:cubicBezTo>
                    <a:pt x="337" y="4048"/>
                    <a:pt x="239" y="4055"/>
                    <a:pt x="172" y="4055"/>
                  </a:cubicBezTo>
                  <a:lnTo>
                    <a:pt x="134" y="4055"/>
                  </a:lnTo>
                  <a:lnTo>
                    <a:pt x="116" y="4058"/>
                  </a:lnTo>
                  <a:lnTo>
                    <a:pt x="109" y="4062"/>
                  </a:lnTo>
                  <a:lnTo>
                    <a:pt x="88" y="4069"/>
                  </a:lnTo>
                  <a:lnTo>
                    <a:pt x="81" y="4072"/>
                  </a:lnTo>
                  <a:cubicBezTo>
                    <a:pt x="74" y="4076"/>
                    <a:pt x="67" y="4079"/>
                    <a:pt x="57" y="4083"/>
                  </a:cubicBezTo>
                  <a:cubicBezTo>
                    <a:pt x="50" y="4086"/>
                    <a:pt x="43" y="4093"/>
                    <a:pt x="36" y="4097"/>
                  </a:cubicBezTo>
                  <a:lnTo>
                    <a:pt x="29" y="4104"/>
                  </a:lnTo>
                  <a:lnTo>
                    <a:pt x="15" y="4118"/>
                  </a:lnTo>
                  <a:lnTo>
                    <a:pt x="8" y="4125"/>
                  </a:lnTo>
                  <a:lnTo>
                    <a:pt x="1" y="4128"/>
                  </a:lnTo>
                  <a:lnTo>
                    <a:pt x="8" y="4135"/>
                  </a:lnTo>
                  <a:cubicBezTo>
                    <a:pt x="197" y="4279"/>
                    <a:pt x="351" y="4461"/>
                    <a:pt x="463" y="4667"/>
                  </a:cubicBezTo>
                  <a:lnTo>
                    <a:pt x="473" y="4660"/>
                  </a:lnTo>
                  <a:lnTo>
                    <a:pt x="505" y="4639"/>
                  </a:lnTo>
                  <a:lnTo>
                    <a:pt x="543" y="4615"/>
                  </a:lnTo>
                  <a:lnTo>
                    <a:pt x="575" y="4594"/>
                  </a:lnTo>
                  <a:lnTo>
                    <a:pt x="610" y="4573"/>
                  </a:lnTo>
                  <a:lnTo>
                    <a:pt x="638" y="4555"/>
                  </a:lnTo>
                  <a:lnTo>
                    <a:pt x="666" y="4538"/>
                  </a:lnTo>
                  <a:lnTo>
                    <a:pt x="694" y="4524"/>
                  </a:lnTo>
                  <a:lnTo>
                    <a:pt x="718" y="4510"/>
                  </a:lnTo>
                  <a:lnTo>
                    <a:pt x="743" y="4496"/>
                  </a:lnTo>
                  <a:lnTo>
                    <a:pt x="764" y="4485"/>
                  </a:lnTo>
                  <a:lnTo>
                    <a:pt x="785" y="4475"/>
                  </a:lnTo>
                  <a:lnTo>
                    <a:pt x="802" y="4464"/>
                  </a:lnTo>
                  <a:lnTo>
                    <a:pt x="820" y="4457"/>
                  </a:lnTo>
                  <a:lnTo>
                    <a:pt x="837" y="4450"/>
                  </a:lnTo>
                  <a:lnTo>
                    <a:pt x="851" y="4443"/>
                  </a:lnTo>
                  <a:lnTo>
                    <a:pt x="865" y="4440"/>
                  </a:lnTo>
                  <a:lnTo>
                    <a:pt x="880" y="4436"/>
                  </a:lnTo>
                  <a:lnTo>
                    <a:pt x="890" y="4433"/>
                  </a:lnTo>
                  <a:lnTo>
                    <a:pt x="901" y="4429"/>
                  </a:lnTo>
                  <a:lnTo>
                    <a:pt x="911" y="4426"/>
                  </a:lnTo>
                  <a:lnTo>
                    <a:pt x="971" y="4426"/>
                  </a:lnTo>
                  <a:cubicBezTo>
                    <a:pt x="1006" y="4440"/>
                    <a:pt x="1037" y="4461"/>
                    <a:pt x="1065" y="4485"/>
                  </a:cubicBezTo>
                  <a:cubicBezTo>
                    <a:pt x="1100" y="4511"/>
                    <a:pt x="1127" y="4531"/>
                    <a:pt x="1161" y="4531"/>
                  </a:cubicBezTo>
                  <a:cubicBezTo>
                    <a:pt x="1191" y="4531"/>
                    <a:pt x="1227" y="4515"/>
                    <a:pt x="1279" y="4471"/>
                  </a:cubicBezTo>
                  <a:cubicBezTo>
                    <a:pt x="1377" y="4390"/>
                    <a:pt x="1491" y="4345"/>
                    <a:pt x="1592" y="4345"/>
                  </a:cubicBezTo>
                  <a:cubicBezTo>
                    <a:pt x="1634" y="4345"/>
                    <a:pt x="1674" y="4353"/>
                    <a:pt x="1709" y="4370"/>
                  </a:cubicBezTo>
                  <a:cubicBezTo>
                    <a:pt x="1779" y="4405"/>
                    <a:pt x="1828" y="4478"/>
                    <a:pt x="1825" y="4555"/>
                  </a:cubicBezTo>
                  <a:lnTo>
                    <a:pt x="1825" y="4587"/>
                  </a:lnTo>
                  <a:cubicBezTo>
                    <a:pt x="1870" y="4555"/>
                    <a:pt x="1909" y="4517"/>
                    <a:pt x="1947" y="4475"/>
                  </a:cubicBezTo>
                  <a:cubicBezTo>
                    <a:pt x="2010" y="4415"/>
                    <a:pt x="2091" y="4380"/>
                    <a:pt x="2178" y="4373"/>
                  </a:cubicBezTo>
                  <a:cubicBezTo>
                    <a:pt x="2248" y="4366"/>
                    <a:pt x="2266" y="4363"/>
                    <a:pt x="2266" y="4219"/>
                  </a:cubicBezTo>
                  <a:cubicBezTo>
                    <a:pt x="2266" y="4037"/>
                    <a:pt x="2322" y="3988"/>
                    <a:pt x="2413" y="3964"/>
                  </a:cubicBezTo>
                  <a:cubicBezTo>
                    <a:pt x="2444" y="3957"/>
                    <a:pt x="2469" y="3953"/>
                    <a:pt x="2469" y="3813"/>
                  </a:cubicBezTo>
                  <a:cubicBezTo>
                    <a:pt x="2469" y="3589"/>
                    <a:pt x="2479" y="3365"/>
                    <a:pt x="2490" y="3186"/>
                  </a:cubicBezTo>
                  <a:lnTo>
                    <a:pt x="2493" y="3141"/>
                  </a:lnTo>
                  <a:cubicBezTo>
                    <a:pt x="2497" y="3043"/>
                    <a:pt x="2500" y="2955"/>
                    <a:pt x="2500" y="2899"/>
                  </a:cubicBezTo>
                  <a:cubicBezTo>
                    <a:pt x="2500" y="2794"/>
                    <a:pt x="2605" y="2710"/>
                    <a:pt x="2721" y="2616"/>
                  </a:cubicBezTo>
                  <a:cubicBezTo>
                    <a:pt x="2836" y="2521"/>
                    <a:pt x="2973" y="2409"/>
                    <a:pt x="2973" y="2290"/>
                  </a:cubicBezTo>
                  <a:cubicBezTo>
                    <a:pt x="2973" y="2147"/>
                    <a:pt x="3068" y="1954"/>
                    <a:pt x="3166" y="1748"/>
                  </a:cubicBezTo>
                  <a:cubicBezTo>
                    <a:pt x="3271" y="1531"/>
                    <a:pt x="3379" y="1303"/>
                    <a:pt x="3379" y="1142"/>
                  </a:cubicBezTo>
                  <a:cubicBezTo>
                    <a:pt x="3379" y="848"/>
                    <a:pt x="3456" y="736"/>
                    <a:pt x="3537" y="620"/>
                  </a:cubicBezTo>
                  <a:cubicBezTo>
                    <a:pt x="3554" y="592"/>
                    <a:pt x="3575" y="564"/>
                    <a:pt x="3593" y="533"/>
                  </a:cubicBezTo>
                  <a:cubicBezTo>
                    <a:pt x="3600" y="519"/>
                    <a:pt x="3607" y="505"/>
                    <a:pt x="3614" y="494"/>
                  </a:cubicBezTo>
                  <a:lnTo>
                    <a:pt x="3614" y="491"/>
                  </a:lnTo>
                  <a:cubicBezTo>
                    <a:pt x="3617" y="477"/>
                    <a:pt x="3624" y="463"/>
                    <a:pt x="3631" y="445"/>
                  </a:cubicBezTo>
                  <a:lnTo>
                    <a:pt x="3631" y="438"/>
                  </a:lnTo>
                  <a:cubicBezTo>
                    <a:pt x="3638" y="424"/>
                    <a:pt x="3642" y="407"/>
                    <a:pt x="3645" y="393"/>
                  </a:cubicBezTo>
                  <a:lnTo>
                    <a:pt x="3649" y="382"/>
                  </a:lnTo>
                  <a:cubicBezTo>
                    <a:pt x="3652" y="365"/>
                    <a:pt x="3659" y="347"/>
                    <a:pt x="3659" y="330"/>
                  </a:cubicBezTo>
                  <a:lnTo>
                    <a:pt x="3659" y="323"/>
                  </a:lnTo>
                  <a:cubicBezTo>
                    <a:pt x="3663" y="302"/>
                    <a:pt x="3666" y="284"/>
                    <a:pt x="3670" y="267"/>
                  </a:cubicBezTo>
                  <a:lnTo>
                    <a:pt x="3670" y="260"/>
                  </a:lnTo>
                  <a:cubicBezTo>
                    <a:pt x="3670" y="239"/>
                    <a:pt x="3673" y="218"/>
                    <a:pt x="3673" y="197"/>
                  </a:cubicBezTo>
                  <a:lnTo>
                    <a:pt x="3673" y="134"/>
                  </a:lnTo>
                  <a:lnTo>
                    <a:pt x="3673" y="127"/>
                  </a:lnTo>
                  <a:cubicBezTo>
                    <a:pt x="3673" y="106"/>
                    <a:pt x="3673" y="88"/>
                    <a:pt x="3670" y="67"/>
                  </a:cubicBezTo>
                  <a:lnTo>
                    <a:pt x="3670" y="60"/>
                  </a:lnTo>
                  <a:lnTo>
                    <a:pt x="3260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4046;p73">
              <a:extLst>
                <a:ext uri="{FF2B5EF4-FFF2-40B4-BE49-F238E27FC236}">
                  <a16:creationId xmlns:a16="http://schemas.microsoft.com/office/drawing/2014/main" id="{95FF6D87-DFE9-4841-A38E-F91973FA4259}"/>
                </a:ext>
              </a:extLst>
            </p:cNvPr>
            <p:cNvSpPr/>
            <p:nvPr/>
          </p:nvSpPr>
          <p:spPr>
            <a:xfrm>
              <a:off x="2168070" y="2023593"/>
              <a:ext cx="394" cy="638"/>
            </a:xfrm>
            <a:custGeom>
              <a:avLst/>
              <a:gdLst/>
              <a:ahLst/>
              <a:cxnLst/>
              <a:rect l="l" t="t" r="r" b="b"/>
              <a:pathLst>
                <a:path w="29" h="47" extrusionOk="0">
                  <a:moveTo>
                    <a:pt x="29" y="1"/>
                  </a:moveTo>
                  <a:lnTo>
                    <a:pt x="29" y="1"/>
                  </a:lnTo>
                  <a:cubicBezTo>
                    <a:pt x="27" y="6"/>
                    <a:pt x="24" y="10"/>
                    <a:pt x="22" y="14"/>
                  </a:cubicBezTo>
                  <a:lnTo>
                    <a:pt x="22" y="14"/>
                  </a:lnTo>
                  <a:cubicBezTo>
                    <a:pt x="24" y="10"/>
                    <a:pt x="27" y="6"/>
                    <a:pt x="29" y="1"/>
                  </a:cubicBezTo>
                  <a:close/>
                  <a:moveTo>
                    <a:pt x="22" y="14"/>
                  </a:moveTo>
                  <a:lnTo>
                    <a:pt x="22" y="14"/>
                  </a:lnTo>
                  <a:cubicBezTo>
                    <a:pt x="21" y="16"/>
                    <a:pt x="20" y="17"/>
                    <a:pt x="18" y="18"/>
                  </a:cubicBezTo>
                  <a:lnTo>
                    <a:pt x="1" y="46"/>
                  </a:lnTo>
                  <a:lnTo>
                    <a:pt x="8" y="36"/>
                  </a:lnTo>
                  <a:cubicBezTo>
                    <a:pt x="13" y="29"/>
                    <a:pt x="17" y="22"/>
                    <a:pt x="22" y="14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4047;p73">
              <a:extLst>
                <a:ext uri="{FF2B5EF4-FFF2-40B4-BE49-F238E27FC236}">
                  <a16:creationId xmlns:a16="http://schemas.microsoft.com/office/drawing/2014/main" id="{EA933A5C-E02E-4F09-8FB7-AE4A88932D11}"/>
                </a:ext>
              </a:extLst>
            </p:cNvPr>
            <p:cNvSpPr/>
            <p:nvPr/>
          </p:nvSpPr>
          <p:spPr>
            <a:xfrm>
              <a:off x="2166359" y="2024217"/>
              <a:ext cx="1724" cy="6191"/>
            </a:xfrm>
            <a:custGeom>
              <a:avLst/>
              <a:gdLst/>
              <a:ahLst/>
              <a:cxnLst/>
              <a:rect l="l" t="t" r="r" b="b"/>
              <a:pathLst>
                <a:path w="127" h="456" extrusionOk="0">
                  <a:moveTo>
                    <a:pt x="127" y="0"/>
                  </a:moveTo>
                  <a:cubicBezTo>
                    <a:pt x="92" y="59"/>
                    <a:pt x="67" y="133"/>
                    <a:pt x="48" y="205"/>
                  </a:cubicBezTo>
                  <a:lnTo>
                    <a:pt x="48" y="205"/>
                  </a:lnTo>
                  <a:cubicBezTo>
                    <a:pt x="66" y="142"/>
                    <a:pt x="89" y="81"/>
                    <a:pt x="116" y="21"/>
                  </a:cubicBezTo>
                  <a:lnTo>
                    <a:pt x="127" y="0"/>
                  </a:lnTo>
                  <a:close/>
                  <a:moveTo>
                    <a:pt x="48" y="205"/>
                  </a:moveTo>
                  <a:cubicBezTo>
                    <a:pt x="25" y="286"/>
                    <a:pt x="9" y="370"/>
                    <a:pt x="1" y="455"/>
                  </a:cubicBezTo>
                  <a:cubicBezTo>
                    <a:pt x="5" y="432"/>
                    <a:pt x="18" y="322"/>
                    <a:pt x="48" y="205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4048;p73">
              <a:extLst>
                <a:ext uri="{FF2B5EF4-FFF2-40B4-BE49-F238E27FC236}">
                  <a16:creationId xmlns:a16="http://schemas.microsoft.com/office/drawing/2014/main" id="{FA219DD4-BA79-4AD5-A76E-A5065861FEB7}"/>
                </a:ext>
              </a:extLst>
            </p:cNvPr>
            <p:cNvSpPr/>
            <p:nvPr/>
          </p:nvSpPr>
          <p:spPr>
            <a:xfrm>
              <a:off x="2147065" y="2027639"/>
              <a:ext cx="1779" cy="54"/>
            </a:xfrm>
            <a:custGeom>
              <a:avLst/>
              <a:gdLst/>
              <a:ahLst/>
              <a:cxnLst/>
              <a:rect l="l" t="t" r="r" b="b"/>
              <a:pathLst>
                <a:path w="131" h="4" extrusionOk="0">
                  <a:moveTo>
                    <a:pt x="1" y="0"/>
                  </a:moveTo>
                  <a:lnTo>
                    <a:pt x="130" y="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4049;p73">
              <a:extLst>
                <a:ext uri="{FF2B5EF4-FFF2-40B4-BE49-F238E27FC236}">
                  <a16:creationId xmlns:a16="http://schemas.microsoft.com/office/drawing/2014/main" id="{A16A6F4C-3D97-4CF9-801D-B88927631499}"/>
                </a:ext>
              </a:extLst>
            </p:cNvPr>
            <p:cNvSpPr/>
            <p:nvPr/>
          </p:nvSpPr>
          <p:spPr>
            <a:xfrm>
              <a:off x="2149306" y="202773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4050;p73">
              <a:extLst>
                <a:ext uri="{FF2B5EF4-FFF2-40B4-BE49-F238E27FC236}">
                  <a16:creationId xmlns:a16="http://schemas.microsoft.com/office/drawing/2014/main" id="{1CD2F189-BF27-4C46-A74F-390CD7E9EA49}"/>
                </a:ext>
              </a:extLst>
            </p:cNvPr>
            <p:cNvSpPr/>
            <p:nvPr/>
          </p:nvSpPr>
          <p:spPr>
            <a:xfrm>
              <a:off x="2167934" y="2023837"/>
              <a:ext cx="394" cy="679"/>
            </a:xfrm>
            <a:custGeom>
              <a:avLst/>
              <a:gdLst/>
              <a:ahLst/>
              <a:cxnLst/>
              <a:rect l="l" t="t" r="r" b="b"/>
              <a:pathLst>
                <a:path w="29" h="50" extrusionOk="0">
                  <a:moveTo>
                    <a:pt x="28" y="0"/>
                  </a:moveTo>
                  <a:lnTo>
                    <a:pt x="18" y="17"/>
                  </a:lnTo>
                  <a:lnTo>
                    <a:pt x="18" y="17"/>
                  </a:lnTo>
                  <a:cubicBezTo>
                    <a:pt x="21" y="12"/>
                    <a:pt x="25" y="6"/>
                    <a:pt x="28" y="0"/>
                  </a:cubicBezTo>
                  <a:close/>
                  <a:moveTo>
                    <a:pt x="18" y="17"/>
                  </a:moveTo>
                  <a:cubicBezTo>
                    <a:pt x="16" y="20"/>
                    <a:pt x="15" y="22"/>
                    <a:pt x="13" y="25"/>
                  </a:cubicBezTo>
                  <a:lnTo>
                    <a:pt x="13" y="25"/>
                  </a:lnTo>
                  <a:lnTo>
                    <a:pt x="18" y="17"/>
                  </a:lnTo>
                  <a:close/>
                  <a:moveTo>
                    <a:pt x="13" y="25"/>
                  </a:moveTo>
                  <a:lnTo>
                    <a:pt x="11" y="28"/>
                  </a:lnTo>
                  <a:lnTo>
                    <a:pt x="10" y="29"/>
                  </a:lnTo>
                  <a:lnTo>
                    <a:pt x="10" y="29"/>
                  </a:lnTo>
                  <a:cubicBezTo>
                    <a:pt x="11" y="28"/>
                    <a:pt x="12" y="26"/>
                    <a:pt x="13" y="25"/>
                  </a:cubicBezTo>
                  <a:close/>
                  <a:moveTo>
                    <a:pt x="10" y="29"/>
                  </a:moveTo>
                  <a:cubicBezTo>
                    <a:pt x="7" y="36"/>
                    <a:pt x="3" y="42"/>
                    <a:pt x="0" y="49"/>
                  </a:cubicBezTo>
                  <a:lnTo>
                    <a:pt x="10" y="29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4051;p73">
              <a:extLst>
                <a:ext uri="{FF2B5EF4-FFF2-40B4-BE49-F238E27FC236}">
                  <a16:creationId xmlns:a16="http://schemas.microsoft.com/office/drawing/2014/main" id="{341AE6D6-1C60-4B13-986A-3510BC6104EF}"/>
                </a:ext>
              </a:extLst>
            </p:cNvPr>
            <p:cNvSpPr/>
            <p:nvPr/>
          </p:nvSpPr>
          <p:spPr>
            <a:xfrm>
              <a:off x="2132184" y="2072553"/>
              <a:ext cx="68" cy="68"/>
            </a:xfrm>
            <a:custGeom>
              <a:avLst/>
              <a:gdLst/>
              <a:ahLst/>
              <a:cxnLst/>
              <a:rect l="l" t="t" r="r" b="b"/>
              <a:pathLst>
                <a:path w="5" h="5" extrusionOk="0">
                  <a:moveTo>
                    <a:pt x="1" y="4"/>
                  </a:moveTo>
                  <a:lnTo>
                    <a:pt x="1" y="4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4052;p73">
              <a:extLst>
                <a:ext uri="{FF2B5EF4-FFF2-40B4-BE49-F238E27FC236}">
                  <a16:creationId xmlns:a16="http://schemas.microsoft.com/office/drawing/2014/main" id="{50E2F1B6-B44A-42B0-8E1E-C42695F8CE29}"/>
                </a:ext>
              </a:extLst>
            </p:cNvPr>
            <p:cNvSpPr/>
            <p:nvPr/>
          </p:nvSpPr>
          <p:spPr>
            <a:xfrm>
              <a:off x="2146400" y="2033532"/>
              <a:ext cx="68" cy="489"/>
            </a:xfrm>
            <a:custGeom>
              <a:avLst/>
              <a:gdLst/>
              <a:ahLst/>
              <a:cxnLst/>
              <a:rect l="l" t="t" r="r" b="b"/>
              <a:pathLst>
                <a:path w="5" h="36" extrusionOk="0">
                  <a:moveTo>
                    <a:pt x="4" y="1"/>
                  </a:moveTo>
                  <a:lnTo>
                    <a:pt x="4" y="1"/>
                  </a:lnTo>
                  <a:cubicBezTo>
                    <a:pt x="1" y="15"/>
                    <a:pt x="1" y="25"/>
                    <a:pt x="1" y="36"/>
                  </a:cubicBezTo>
                  <a:cubicBezTo>
                    <a:pt x="4" y="25"/>
                    <a:pt x="4" y="15"/>
                    <a:pt x="4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4053;p73">
              <a:extLst>
                <a:ext uri="{FF2B5EF4-FFF2-40B4-BE49-F238E27FC236}">
                  <a16:creationId xmlns:a16="http://schemas.microsoft.com/office/drawing/2014/main" id="{93712BB5-8906-4B18-A468-7082F7DA92FE}"/>
                </a:ext>
              </a:extLst>
            </p:cNvPr>
            <p:cNvSpPr/>
            <p:nvPr/>
          </p:nvSpPr>
          <p:spPr>
            <a:xfrm>
              <a:off x="2132660" y="2071983"/>
              <a:ext cx="299" cy="204"/>
            </a:xfrm>
            <a:custGeom>
              <a:avLst/>
              <a:gdLst/>
              <a:ahLst/>
              <a:cxnLst/>
              <a:rect l="l" t="t" r="r" b="b"/>
              <a:pathLst>
                <a:path w="22" h="15" extrusionOk="0">
                  <a:moveTo>
                    <a:pt x="1" y="15"/>
                  </a:moveTo>
                  <a:cubicBezTo>
                    <a:pt x="8" y="11"/>
                    <a:pt x="15" y="4"/>
                    <a:pt x="22" y="1"/>
                  </a:cubicBezTo>
                  <a:cubicBezTo>
                    <a:pt x="15" y="4"/>
                    <a:pt x="8" y="11"/>
                    <a:pt x="1" y="15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4054;p73">
              <a:extLst>
                <a:ext uri="{FF2B5EF4-FFF2-40B4-BE49-F238E27FC236}">
                  <a16:creationId xmlns:a16="http://schemas.microsoft.com/office/drawing/2014/main" id="{7F130953-E53C-4F28-9C70-F1EECC80372F}"/>
                </a:ext>
              </a:extLst>
            </p:cNvPr>
            <p:cNvSpPr/>
            <p:nvPr/>
          </p:nvSpPr>
          <p:spPr>
            <a:xfrm>
              <a:off x="2133759" y="2071603"/>
              <a:ext cx="244" cy="68"/>
            </a:xfrm>
            <a:custGeom>
              <a:avLst/>
              <a:gdLst/>
              <a:ahLst/>
              <a:cxnLst/>
              <a:rect l="l" t="t" r="r" b="b"/>
              <a:pathLst>
                <a:path w="18" h="5" extrusionOk="0">
                  <a:moveTo>
                    <a:pt x="0" y="4"/>
                  </a:moveTo>
                  <a:lnTo>
                    <a:pt x="18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4055;p73">
              <a:extLst>
                <a:ext uri="{FF2B5EF4-FFF2-40B4-BE49-F238E27FC236}">
                  <a16:creationId xmlns:a16="http://schemas.microsoft.com/office/drawing/2014/main" id="{F1337710-1258-4EF0-8239-364D3C753FF9}"/>
                </a:ext>
              </a:extLst>
            </p:cNvPr>
            <p:cNvSpPr/>
            <p:nvPr/>
          </p:nvSpPr>
          <p:spPr>
            <a:xfrm>
              <a:off x="2132334" y="2072268"/>
              <a:ext cx="244" cy="204"/>
            </a:xfrm>
            <a:custGeom>
              <a:avLst/>
              <a:gdLst/>
              <a:ahLst/>
              <a:cxnLst/>
              <a:rect l="l" t="t" r="r" b="b"/>
              <a:pathLst>
                <a:path w="18" h="15" extrusionOk="0">
                  <a:moveTo>
                    <a:pt x="0" y="15"/>
                  </a:moveTo>
                  <a:lnTo>
                    <a:pt x="18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4056;p73">
              <a:extLst>
                <a:ext uri="{FF2B5EF4-FFF2-40B4-BE49-F238E27FC236}">
                  <a16:creationId xmlns:a16="http://schemas.microsoft.com/office/drawing/2014/main" id="{838E78D2-8B98-4DF5-A532-6BBE7FEC7435}"/>
                </a:ext>
              </a:extLst>
            </p:cNvPr>
            <p:cNvSpPr/>
            <p:nvPr/>
          </p:nvSpPr>
          <p:spPr>
            <a:xfrm>
              <a:off x="2133379" y="2071657"/>
              <a:ext cx="244" cy="109"/>
            </a:xfrm>
            <a:custGeom>
              <a:avLst/>
              <a:gdLst/>
              <a:ahLst/>
              <a:cxnLst/>
              <a:rect l="l" t="t" r="r" b="b"/>
              <a:pathLst>
                <a:path w="18" h="8" extrusionOk="0">
                  <a:moveTo>
                    <a:pt x="0" y="7"/>
                  </a:moveTo>
                  <a:lnTo>
                    <a:pt x="18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4057;p73">
              <a:extLst>
                <a:ext uri="{FF2B5EF4-FFF2-40B4-BE49-F238E27FC236}">
                  <a16:creationId xmlns:a16="http://schemas.microsoft.com/office/drawing/2014/main" id="{36928094-5A4E-4AF6-9164-C41CB5A2FB9C}"/>
                </a:ext>
              </a:extLst>
            </p:cNvPr>
            <p:cNvSpPr/>
            <p:nvPr/>
          </p:nvSpPr>
          <p:spPr>
            <a:xfrm>
              <a:off x="2134140" y="2071562"/>
              <a:ext cx="394" cy="14"/>
            </a:xfrm>
            <a:custGeom>
              <a:avLst/>
              <a:gdLst/>
              <a:ahLst/>
              <a:cxnLst/>
              <a:rect l="l" t="t" r="r" b="b"/>
              <a:pathLst>
                <a:path w="29" h="1" extrusionOk="0">
                  <a:moveTo>
                    <a:pt x="0" y="0"/>
                  </a:moveTo>
                  <a:cubicBezTo>
                    <a:pt x="7" y="0"/>
                    <a:pt x="18" y="0"/>
                    <a:pt x="28" y="0"/>
                  </a:cubicBezTo>
                  <a:cubicBezTo>
                    <a:pt x="18" y="0"/>
                    <a:pt x="7" y="0"/>
                    <a:pt x="0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4058;p73">
              <a:extLst>
                <a:ext uri="{FF2B5EF4-FFF2-40B4-BE49-F238E27FC236}">
                  <a16:creationId xmlns:a16="http://schemas.microsoft.com/office/drawing/2014/main" id="{1504BE46-9010-402F-9DAF-57FA9D3FA917}"/>
                </a:ext>
              </a:extLst>
            </p:cNvPr>
            <p:cNvSpPr/>
            <p:nvPr/>
          </p:nvSpPr>
          <p:spPr>
            <a:xfrm>
              <a:off x="2143359" y="2058297"/>
              <a:ext cx="1100" cy="1819"/>
            </a:xfrm>
            <a:custGeom>
              <a:avLst/>
              <a:gdLst/>
              <a:ahLst/>
              <a:cxnLst/>
              <a:rect l="l" t="t" r="r" b="b"/>
              <a:pathLst>
                <a:path w="81" h="134" extrusionOk="0">
                  <a:moveTo>
                    <a:pt x="81" y="134"/>
                  </a:moveTo>
                  <a:cubicBezTo>
                    <a:pt x="60" y="84"/>
                    <a:pt x="32" y="39"/>
                    <a:pt x="0" y="0"/>
                  </a:cubicBezTo>
                  <a:cubicBezTo>
                    <a:pt x="32" y="39"/>
                    <a:pt x="60" y="84"/>
                    <a:pt x="81" y="134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4059;p73">
              <a:extLst>
                <a:ext uri="{FF2B5EF4-FFF2-40B4-BE49-F238E27FC236}">
                  <a16:creationId xmlns:a16="http://schemas.microsoft.com/office/drawing/2014/main" id="{3DF3695F-7CE0-4F05-9A37-31A7A942890C}"/>
                </a:ext>
              </a:extLst>
            </p:cNvPr>
            <p:cNvSpPr/>
            <p:nvPr/>
          </p:nvSpPr>
          <p:spPr>
            <a:xfrm>
              <a:off x="2146685" y="2030436"/>
              <a:ext cx="109" cy="774"/>
            </a:xfrm>
            <a:custGeom>
              <a:avLst/>
              <a:gdLst/>
              <a:ahLst/>
              <a:cxnLst/>
              <a:rect l="l" t="t" r="r" b="b"/>
              <a:pathLst>
                <a:path w="8" h="57" extrusionOk="0">
                  <a:moveTo>
                    <a:pt x="8" y="1"/>
                  </a:moveTo>
                  <a:cubicBezTo>
                    <a:pt x="4" y="18"/>
                    <a:pt x="1" y="39"/>
                    <a:pt x="1" y="57"/>
                  </a:cubicBezTo>
                  <a:lnTo>
                    <a:pt x="8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4060;p73">
              <a:extLst>
                <a:ext uri="{FF2B5EF4-FFF2-40B4-BE49-F238E27FC236}">
                  <a16:creationId xmlns:a16="http://schemas.microsoft.com/office/drawing/2014/main" id="{EFA7050C-1B4B-4562-86E8-D9584036B00E}"/>
                </a:ext>
              </a:extLst>
            </p:cNvPr>
            <p:cNvSpPr/>
            <p:nvPr/>
          </p:nvSpPr>
          <p:spPr>
            <a:xfrm>
              <a:off x="2146780" y="2029350"/>
              <a:ext cx="109" cy="910"/>
            </a:xfrm>
            <a:custGeom>
              <a:avLst/>
              <a:gdLst/>
              <a:ahLst/>
              <a:cxnLst/>
              <a:rect l="l" t="t" r="r" b="b"/>
              <a:pathLst>
                <a:path w="8" h="67" extrusionOk="0">
                  <a:moveTo>
                    <a:pt x="1" y="67"/>
                  </a:moveTo>
                  <a:lnTo>
                    <a:pt x="8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4061;p73">
              <a:extLst>
                <a:ext uri="{FF2B5EF4-FFF2-40B4-BE49-F238E27FC236}">
                  <a16:creationId xmlns:a16="http://schemas.microsoft.com/office/drawing/2014/main" id="{09BB19D4-36F9-4348-81DA-C86206E3C226}"/>
                </a:ext>
              </a:extLst>
            </p:cNvPr>
            <p:cNvSpPr/>
            <p:nvPr/>
          </p:nvSpPr>
          <p:spPr>
            <a:xfrm>
              <a:off x="2132945" y="2071793"/>
              <a:ext cx="353" cy="204"/>
            </a:xfrm>
            <a:custGeom>
              <a:avLst/>
              <a:gdLst/>
              <a:ahLst/>
              <a:cxnLst/>
              <a:rect l="l" t="t" r="r" b="b"/>
              <a:pathLst>
                <a:path w="26" h="15" extrusionOk="0">
                  <a:moveTo>
                    <a:pt x="1" y="15"/>
                  </a:moveTo>
                  <a:cubicBezTo>
                    <a:pt x="8" y="8"/>
                    <a:pt x="18" y="4"/>
                    <a:pt x="25" y="1"/>
                  </a:cubicBezTo>
                  <a:cubicBezTo>
                    <a:pt x="18" y="4"/>
                    <a:pt x="8" y="8"/>
                    <a:pt x="1" y="15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4062;p73">
              <a:extLst>
                <a:ext uri="{FF2B5EF4-FFF2-40B4-BE49-F238E27FC236}">
                  <a16:creationId xmlns:a16="http://schemas.microsoft.com/office/drawing/2014/main" id="{7410EF18-630E-4FD7-94B8-CDA8AB2B0576}"/>
                </a:ext>
              </a:extLst>
            </p:cNvPr>
            <p:cNvSpPr/>
            <p:nvPr/>
          </p:nvSpPr>
          <p:spPr>
            <a:xfrm>
              <a:off x="2146590" y="2031386"/>
              <a:ext cx="68" cy="638"/>
            </a:xfrm>
            <a:custGeom>
              <a:avLst/>
              <a:gdLst/>
              <a:ahLst/>
              <a:cxnLst/>
              <a:rect l="l" t="t" r="r" b="b"/>
              <a:pathLst>
                <a:path w="5" h="47" extrusionOk="0">
                  <a:moveTo>
                    <a:pt x="1" y="47"/>
                  </a:moveTo>
                  <a:lnTo>
                    <a:pt x="4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4063;p73">
              <a:extLst>
                <a:ext uri="{FF2B5EF4-FFF2-40B4-BE49-F238E27FC236}">
                  <a16:creationId xmlns:a16="http://schemas.microsoft.com/office/drawing/2014/main" id="{D6C439B4-A296-46F7-AD1C-2B08666C00EF}"/>
                </a:ext>
              </a:extLst>
            </p:cNvPr>
            <p:cNvSpPr/>
            <p:nvPr/>
          </p:nvSpPr>
          <p:spPr>
            <a:xfrm>
              <a:off x="2146930" y="2027639"/>
              <a:ext cx="149" cy="1575"/>
            </a:xfrm>
            <a:custGeom>
              <a:avLst/>
              <a:gdLst/>
              <a:ahLst/>
              <a:cxnLst/>
              <a:rect l="l" t="t" r="r" b="b"/>
              <a:pathLst>
                <a:path w="11" h="116" extrusionOk="0">
                  <a:moveTo>
                    <a:pt x="11" y="0"/>
                  </a:moveTo>
                  <a:cubicBezTo>
                    <a:pt x="7" y="42"/>
                    <a:pt x="4" y="81"/>
                    <a:pt x="0" y="116"/>
                  </a:cubicBezTo>
                  <a:cubicBezTo>
                    <a:pt x="4" y="81"/>
                    <a:pt x="7" y="42"/>
                    <a:pt x="11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4064;p73">
              <a:extLst>
                <a:ext uri="{FF2B5EF4-FFF2-40B4-BE49-F238E27FC236}">
                  <a16:creationId xmlns:a16="http://schemas.microsoft.com/office/drawing/2014/main" id="{D712FCA9-A4B1-4FE6-AF3D-E97C3B46B7B0}"/>
                </a:ext>
              </a:extLst>
            </p:cNvPr>
            <p:cNvSpPr/>
            <p:nvPr/>
          </p:nvSpPr>
          <p:spPr>
            <a:xfrm>
              <a:off x="2146549" y="2032201"/>
              <a:ext cx="54" cy="584"/>
            </a:xfrm>
            <a:custGeom>
              <a:avLst/>
              <a:gdLst/>
              <a:ahLst/>
              <a:cxnLst/>
              <a:rect l="l" t="t" r="r" b="b"/>
              <a:pathLst>
                <a:path w="4" h="43" extrusionOk="0">
                  <a:moveTo>
                    <a:pt x="4" y="1"/>
                  </a:moveTo>
                  <a:cubicBezTo>
                    <a:pt x="0" y="18"/>
                    <a:pt x="0" y="29"/>
                    <a:pt x="0" y="43"/>
                  </a:cubicBezTo>
                  <a:cubicBezTo>
                    <a:pt x="0" y="32"/>
                    <a:pt x="0" y="18"/>
                    <a:pt x="4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4065;p73">
              <a:extLst>
                <a:ext uri="{FF2B5EF4-FFF2-40B4-BE49-F238E27FC236}">
                  <a16:creationId xmlns:a16="http://schemas.microsoft.com/office/drawing/2014/main" id="{36AA1306-7120-4064-8BEE-F31A15EEF784}"/>
                </a:ext>
              </a:extLst>
            </p:cNvPr>
            <p:cNvSpPr/>
            <p:nvPr/>
          </p:nvSpPr>
          <p:spPr>
            <a:xfrm>
              <a:off x="2136135" y="2062329"/>
              <a:ext cx="3150" cy="543"/>
            </a:xfrm>
            <a:custGeom>
              <a:avLst/>
              <a:gdLst/>
              <a:ahLst/>
              <a:cxnLst/>
              <a:rect l="l" t="t" r="r" b="b"/>
              <a:pathLst>
                <a:path w="232" h="40" extrusionOk="0">
                  <a:moveTo>
                    <a:pt x="195" y="1"/>
                  </a:moveTo>
                  <a:cubicBezTo>
                    <a:pt x="118" y="1"/>
                    <a:pt x="24" y="4"/>
                    <a:pt x="0" y="40"/>
                  </a:cubicBezTo>
                  <a:cubicBezTo>
                    <a:pt x="28" y="1"/>
                    <a:pt x="151" y="1"/>
                    <a:pt x="231" y="1"/>
                  </a:cubicBezTo>
                  <a:cubicBezTo>
                    <a:pt x="220" y="1"/>
                    <a:pt x="208" y="1"/>
                    <a:pt x="195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4066;p73">
              <a:extLst>
                <a:ext uri="{FF2B5EF4-FFF2-40B4-BE49-F238E27FC236}">
                  <a16:creationId xmlns:a16="http://schemas.microsoft.com/office/drawing/2014/main" id="{7E9001F4-54D7-4106-9E2B-93B4083B1C04}"/>
                </a:ext>
              </a:extLst>
            </p:cNvPr>
            <p:cNvSpPr/>
            <p:nvPr/>
          </p:nvSpPr>
          <p:spPr>
            <a:xfrm>
              <a:off x="2146454" y="2032921"/>
              <a:ext cx="54" cy="489"/>
            </a:xfrm>
            <a:custGeom>
              <a:avLst/>
              <a:gdLst/>
              <a:ahLst/>
              <a:cxnLst/>
              <a:rect l="l" t="t" r="r" b="b"/>
              <a:pathLst>
                <a:path w="4" h="36" extrusionOk="0">
                  <a:moveTo>
                    <a:pt x="4" y="0"/>
                  </a:moveTo>
                  <a:lnTo>
                    <a:pt x="4" y="0"/>
                  </a:lnTo>
                  <a:cubicBezTo>
                    <a:pt x="0" y="14"/>
                    <a:pt x="0" y="25"/>
                    <a:pt x="0" y="35"/>
                  </a:cubicBezTo>
                  <a:cubicBezTo>
                    <a:pt x="4" y="25"/>
                    <a:pt x="4" y="14"/>
                    <a:pt x="4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4067;p73">
              <a:extLst>
                <a:ext uri="{FF2B5EF4-FFF2-40B4-BE49-F238E27FC236}">
                  <a16:creationId xmlns:a16="http://schemas.microsoft.com/office/drawing/2014/main" id="{451BC93B-342D-4217-9747-61555997AE03}"/>
                </a:ext>
              </a:extLst>
            </p:cNvPr>
            <p:cNvSpPr/>
            <p:nvPr/>
          </p:nvSpPr>
          <p:spPr>
            <a:xfrm>
              <a:off x="2208721" y="1867452"/>
              <a:ext cx="119645" cy="148131"/>
            </a:xfrm>
            <a:custGeom>
              <a:avLst/>
              <a:gdLst/>
              <a:ahLst/>
              <a:cxnLst/>
              <a:rect l="l" t="t" r="r" b="b"/>
              <a:pathLst>
                <a:path w="8812" h="10910" extrusionOk="0">
                  <a:moveTo>
                    <a:pt x="7299" y="1"/>
                  </a:moveTo>
                  <a:lnTo>
                    <a:pt x="7271" y="36"/>
                  </a:lnTo>
                  <a:lnTo>
                    <a:pt x="7268" y="43"/>
                  </a:lnTo>
                  <a:cubicBezTo>
                    <a:pt x="7261" y="53"/>
                    <a:pt x="7254" y="60"/>
                    <a:pt x="7247" y="71"/>
                  </a:cubicBezTo>
                  <a:lnTo>
                    <a:pt x="7240" y="74"/>
                  </a:lnTo>
                  <a:cubicBezTo>
                    <a:pt x="7233" y="81"/>
                    <a:pt x="7226" y="88"/>
                    <a:pt x="7219" y="95"/>
                  </a:cubicBezTo>
                  <a:cubicBezTo>
                    <a:pt x="7212" y="102"/>
                    <a:pt x="7205" y="106"/>
                    <a:pt x="7198" y="113"/>
                  </a:cubicBezTo>
                  <a:cubicBezTo>
                    <a:pt x="7187" y="116"/>
                    <a:pt x="7180" y="120"/>
                    <a:pt x="7173" y="123"/>
                  </a:cubicBezTo>
                  <a:lnTo>
                    <a:pt x="7170" y="123"/>
                  </a:lnTo>
                  <a:cubicBezTo>
                    <a:pt x="7163" y="123"/>
                    <a:pt x="7152" y="127"/>
                    <a:pt x="7145" y="127"/>
                  </a:cubicBezTo>
                  <a:lnTo>
                    <a:pt x="7138" y="127"/>
                  </a:lnTo>
                  <a:cubicBezTo>
                    <a:pt x="7131" y="130"/>
                    <a:pt x="7121" y="130"/>
                    <a:pt x="7110" y="130"/>
                  </a:cubicBezTo>
                  <a:lnTo>
                    <a:pt x="7019" y="130"/>
                  </a:lnTo>
                  <a:cubicBezTo>
                    <a:pt x="6995" y="130"/>
                    <a:pt x="6974" y="179"/>
                    <a:pt x="6949" y="246"/>
                  </a:cubicBezTo>
                  <a:cubicBezTo>
                    <a:pt x="6911" y="354"/>
                    <a:pt x="6855" y="519"/>
                    <a:pt x="6662" y="519"/>
                  </a:cubicBezTo>
                  <a:cubicBezTo>
                    <a:pt x="6561" y="519"/>
                    <a:pt x="6543" y="561"/>
                    <a:pt x="6515" y="631"/>
                  </a:cubicBezTo>
                  <a:cubicBezTo>
                    <a:pt x="6491" y="690"/>
                    <a:pt x="6456" y="778"/>
                    <a:pt x="6340" y="778"/>
                  </a:cubicBezTo>
                  <a:cubicBezTo>
                    <a:pt x="6190" y="778"/>
                    <a:pt x="6067" y="666"/>
                    <a:pt x="6018" y="617"/>
                  </a:cubicBezTo>
                  <a:lnTo>
                    <a:pt x="5311" y="617"/>
                  </a:lnTo>
                  <a:lnTo>
                    <a:pt x="5290" y="596"/>
                  </a:lnTo>
                  <a:cubicBezTo>
                    <a:pt x="5248" y="554"/>
                    <a:pt x="5172" y="504"/>
                    <a:pt x="5132" y="504"/>
                  </a:cubicBezTo>
                  <a:cubicBezTo>
                    <a:pt x="5125" y="504"/>
                    <a:pt x="5119" y="505"/>
                    <a:pt x="5115" y="508"/>
                  </a:cubicBezTo>
                  <a:lnTo>
                    <a:pt x="4905" y="648"/>
                  </a:lnTo>
                  <a:lnTo>
                    <a:pt x="1614" y="648"/>
                  </a:lnTo>
                  <a:lnTo>
                    <a:pt x="1614" y="1800"/>
                  </a:lnTo>
                  <a:lnTo>
                    <a:pt x="1099" y="1814"/>
                  </a:lnTo>
                  <a:lnTo>
                    <a:pt x="1099" y="3536"/>
                  </a:lnTo>
                  <a:cubicBezTo>
                    <a:pt x="1120" y="3922"/>
                    <a:pt x="1085" y="4139"/>
                    <a:pt x="984" y="4170"/>
                  </a:cubicBezTo>
                  <a:lnTo>
                    <a:pt x="952" y="4181"/>
                  </a:lnTo>
                  <a:cubicBezTo>
                    <a:pt x="627" y="4286"/>
                    <a:pt x="557" y="4366"/>
                    <a:pt x="557" y="4412"/>
                  </a:cubicBezTo>
                  <a:cubicBezTo>
                    <a:pt x="557" y="4576"/>
                    <a:pt x="529" y="4769"/>
                    <a:pt x="301" y="4814"/>
                  </a:cubicBezTo>
                  <a:cubicBezTo>
                    <a:pt x="277" y="4818"/>
                    <a:pt x="270" y="4856"/>
                    <a:pt x="266" y="4944"/>
                  </a:cubicBezTo>
                  <a:cubicBezTo>
                    <a:pt x="256" y="5049"/>
                    <a:pt x="242" y="5220"/>
                    <a:pt x="53" y="5220"/>
                  </a:cubicBezTo>
                  <a:lnTo>
                    <a:pt x="35" y="5220"/>
                  </a:lnTo>
                  <a:cubicBezTo>
                    <a:pt x="42" y="5245"/>
                    <a:pt x="53" y="5269"/>
                    <a:pt x="63" y="5290"/>
                  </a:cubicBezTo>
                  <a:cubicBezTo>
                    <a:pt x="102" y="5378"/>
                    <a:pt x="161" y="5511"/>
                    <a:pt x="63" y="5605"/>
                  </a:cubicBezTo>
                  <a:cubicBezTo>
                    <a:pt x="28" y="5637"/>
                    <a:pt x="4" y="5682"/>
                    <a:pt x="0" y="5728"/>
                  </a:cubicBezTo>
                  <a:cubicBezTo>
                    <a:pt x="0" y="5735"/>
                    <a:pt x="0" y="5742"/>
                    <a:pt x="0" y="5745"/>
                  </a:cubicBezTo>
                  <a:cubicBezTo>
                    <a:pt x="0" y="5749"/>
                    <a:pt x="0" y="5756"/>
                    <a:pt x="4" y="5759"/>
                  </a:cubicBezTo>
                  <a:cubicBezTo>
                    <a:pt x="19" y="5785"/>
                    <a:pt x="46" y="5799"/>
                    <a:pt x="75" y="5799"/>
                  </a:cubicBezTo>
                  <a:cubicBezTo>
                    <a:pt x="78" y="5799"/>
                    <a:pt x="81" y="5798"/>
                    <a:pt x="84" y="5798"/>
                  </a:cubicBezTo>
                  <a:cubicBezTo>
                    <a:pt x="88" y="5798"/>
                    <a:pt x="92" y="5798"/>
                    <a:pt x="96" y="5798"/>
                  </a:cubicBezTo>
                  <a:cubicBezTo>
                    <a:pt x="141" y="5798"/>
                    <a:pt x="185" y="5815"/>
                    <a:pt x="214" y="5847"/>
                  </a:cubicBezTo>
                  <a:cubicBezTo>
                    <a:pt x="277" y="5914"/>
                    <a:pt x="266" y="6015"/>
                    <a:pt x="259" y="6134"/>
                  </a:cubicBezTo>
                  <a:cubicBezTo>
                    <a:pt x="256" y="6176"/>
                    <a:pt x="252" y="6222"/>
                    <a:pt x="252" y="6267"/>
                  </a:cubicBezTo>
                  <a:cubicBezTo>
                    <a:pt x="252" y="6278"/>
                    <a:pt x="252" y="6285"/>
                    <a:pt x="256" y="6295"/>
                  </a:cubicBezTo>
                  <a:cubicBezTo>
                    <a:pt x="256" y="6299"/>
                    <a:pt x="256" y="6302"/>
                    <a:pt x="256" y="6309"/>
                  </a:cubicBezTo>
                  <a:cubicBezTo>
                    <a:pt x="259" y="6313"/>
                    <a:pt x="256" y="6316"/>
                    <a:pt x="259" y="6320"/>
                  </a:cubicBezTo>
                  <a:cubicBezTo>
                    <a:pt x="263" y="6323"/>
                    <a:pt x="263" y="6330"/>
                    <a:pt x="266" y="6337"/>
                  </a:cubicBezTo>
                  <a:lnTo>
                    <a:pt x="270" y="6344"/>
                  </a:lnTo>
                  <a:cubicBezTo>
                    <a:pt x="273" y="6348"/>
                    <a:pt x="277" y="6355"/>
                    <a:pt x="280" y="6362"/>
                  </a:cubicBezTo>
                  <a:cubicBezTo>
                    <a:pt x="298" y="6393"/>
                    <a:pt x="322" y="6425"/>
                    <a:pt x="350" y="6449"/>
                  </a:cubicBezTo>
                  <a:cubicBezTo>
                    <a:pt x="392" y="6484"/>
                    <a:pt x="434" y="6516"/>
                    <a:pt x="483" y="6544"/>
                  </a:cubicBezTo>
                  <a:lnTo>
                    <a:pt x="487" y="6544"/>
                  </a:lnTo>
                  <a:lnTo>
                    <a:pt x="536" y="6568"/>
                  </a:lnTo>
                  <a:lnTo>
                    <a:pt x="476" y="6768"/>
                  </a:lnTo>
                  <a:lnTo>
                    <a:pt x="462" y="6820"/>
                  </a:lnTo>
                  <a:lnTo>
                    <a:pt x="469" y="6827"/>
                  </a:lnTo>
                  <a:cubicBezTo>
                    <a:pt x="581" y="6964"/>
                    <a:pt x="826" y="7261"/>
                    <a:pt x="858" y="7356"/>
                  </a:cubicBezTo>
                  <a:cubicBezTo>
                    <a:pt x="861" y="7366"/>
                    <a:pt x="865" y="7380"/>
                    <a:pt x="872" y="7391"/>
                  </a:cubicBezTo>
                  <a:lnTo>
                    <a:pt x="889" y="7429"/>
                  </a:lnTo>
                  <a:cubicBezTo>
                    <a:pt x="942" y="7527"/>
                    <a:pt x="1008" y="7667"/>
                    <a:pt x="970" y="7783"/>
                  </a:cubicBezTo>
                  <a:cubicBezTo>
                    <a:pt x="952" y="7839"/>
                    <a:pt x="910" y="7884"/>
                    <a:pt x="858" y="7909"/>
                  </a:cubicBezTo>
                  <a:cubicBezTo>
                    <a:pt x="798" y="7937"/>
                    <a:pt x="784" y="7961"/>
                    <a:pt x="781" y="7972"/>
                  </a:cubicBezTo>
                  <a:cubicBezTo>
                    <a:pt x="781" y="7979"/>
                    <a:pt x="784" y="7983"/>
                    <a:pt x="791" y="7990"/>
                  </a:cubicBezTo>
                  <a:lnTo>
                    <a:pt x="1043" y="8025"/>
                  </a:lnTo>
                  <a:lnTo>
                    <a:pt x="1110" y="8193"/>
                  </a:lnTo>
                  <a:cubicBezTo>
                    <a:pt x="1253" y="8203"/>
                    <a:pt x="1386" y="8263"/>
                    <a:pt x="1495" y="8354"/>
                  </a:cubicBezTo>
                  <a:cubicBezTo>
                    <a:pt x="1516" y="8375"/>
                    <a:pt x="1534" y="8392"/>
                    <a:pt x="1555" y="8413"/>
                  </a:cubicBezTo>
                  <a:cubicBezTo>
                    <a:pt x="1600" y="8473"/>
                    <a:pt x="1642" y="8515"/>
                    <a:pt x="1670" y="8550"/>
                  </a:cubicBezTo>
                  <a:cubicBezTo>
                    <a:pt x="1758" y="8644"/>
                    <a:pt x="1803" y="8697"/>
                    <a:pt x="1803" y="8795"/>
                  </a:cubicBezTo>
                  <a:cubicBezTo>
                    <a:pt x="1803" y="8823"/>
                    <a:pt x="1842" y="8847"/>
                    <a:pt x="1922" y="8903"/>
                  </a:cubicBezTo>
                  <a:cubicBezTo>
                    <a:pt x="1989" y="8949"/>
                    <a:pt x="2055" y="8994"/>
                    <a:pt x="2118" y="9047"/>
                  </a:cubicBezTo>
                  <a:cubicBezTo>
                    <a:pt x="2342" y="9232"/>
                    <a:pt x="2342" y="9355"/>
                    <a:pt x="2342" y="9463"/>
                  </a:cubicBezTo>
                  <a:cubicBezTo>
                    <a:pt x="2360" y="9505"/>
                    <a:pt x="2514" y="9603"/>
                    <a:pt x="2675" y="9677"/>
                  </a:cubicBezTo>
                  <a:lnTo>
                    <a:pt x="2685" y="9684"/>
                  </a:lnTo>
                  <a:lnTo>
                    <a:pt x="2699" y="9687"/>
                  </a:lnTo>
                  <a:lnTo>
                    <a:pt x="2713" y="9729"/>
                  </a:lnTo>
                  <a:lnTo>
                    <a:pt x="2825" y="10006"/>
                  </a:lnTo>
                  <a:lnTo>
                    <a:pt x="2829" y="10009"/>
                  </a:lnTo>
                  <a:lnTo>
                    <a:pt x="2846" y="10020"/>
                  </a:lnTo>
                  <a:lnTo>
                    <a:pt x="2853" y="10023"/>
                  </a:lnTo>
                  <a:lnTo>
                    <a:pt x="2871" y="10037"/>
                  </a:lnTo>
                  <a:lnTo>
                    <a:pt x="2878" y="10041"/>
                  </a:lnTo>
                  <a:lnTo>
                    <a:pt x="2892" y="10055"/>
                  </a:lnTo>
                  <a:lnTo>
                    <a:pt x="2902" y="10062"/>
                  </a:lnTo>
                  <a:lnTo>
                    <a:pt x="2916" y="10076"/>
                  </a:lnTo>
                  <a:lnTo>
                    <a:pt x="2923" y="10083"/>
                  </a:lnTo>
                  <a:lnTo>
                    <a:pt x="2934" y="10101"/>
                  </a:lnTo>
                  <a:lnTo>
                    <a:pt x="2944" y="10111"/>
                  </a:lnTo>
                  <a:cubicBezTo>
                    <a:pt x="2948" y="10115"/>
                    <a:pt x="2951" y="10122"/>
                    <a:pt x="2955" y="10129"/>
                  </a:cubicBezTo>
                  <a:lnTo>
                    <a:pt x="2962" y="10139"/>
                  </a:lnTo>
                  <a:cubicBezTo>
                    <a:pt x="2965" y="10150"/>
                    <a:pt x="2972" y="10160"/>
                    <a:pt x="2976" y="10171"/>
                  </a:cubicBezTo>
                  <a:cubicBezTo>
                    <a:pt x="2979" y="10178"/>
                    <a:pt x="2983" y="10188"/>
                    <a:pt x="2986" y="10199"/>
                  </a:cubicBezTo>
                  <a:cubicBezTo>
                    <a:pt x="3035" y="10286"/>
                    <a:pt x="3105" y="10360"/>
                    <a:pt x="3193" y="10416"/>
                  </a:cubicBezTo>
                  <a:cubicBezTo>
                    <a:pt x="3198" y="10418"/>
                    <a:pt x="3270" y="10465"/>
                    <a:pt x="3345" y="10465"/>
                  </a:cubicBezTo>
                  <a:cubicBezTo>
                    <a:pt x="3381" y="10465"/>
                    <a:pt x="3418" y="10454"/>
                    <a:pt x="3448" y="10423"/>
                  </a:cubicBezTo>
                  <a:cubicBezTo>
                    <a:pt x="3490" y="10377"/>
                    <a:pt x="3553" y="10353"/>
                    <a:pt x="3613" y="10353"/>
                  </a:cubicBezTo>
                  <a:cubicBezTo>
                    <a:pt x="3669" y="10353"/>
                    <a:pt x="3722" y="10367"/>
                    <a:pt x="3767" y="10395"/>
                  </a:cubicBezTo>
                  <a:cubicBezTo>
                    <a:pt x="3778" y="10402"/>
                    <a:pt x="3792" y="10412"/>
                    <a:pt x="3802" y="10419"/>
                  </a:cubicBezTo>
                  <a:cubicBezTo>
                    <a:pt x="3850" y="10390"/>
                    <a:pt x="3928" y="10350"/>
                    <a:pt x="4004" y="10350"/>
                  </a:cubicBezTo>
                  <a:cubicBezTo>
                    <a:pt x="4040" y="10350"/>
                    <a:pt x="4075" y="10359"/>
                    <a:pt x="4107" y="10381"/>
                  </a:cubicBezTo>
                  <a:lnTo>
                    <a:pt x="4124" y="10391"/>
                  </a:lnTo>
                  <a:lnTo>
                    <a:pt x="4131" y="10398"/>
                  </a:lnTo>
                  <a:lnTo>
                    <a:pt x="4142" y="10405"/>
                  </a:lnTo>
                  <a:lnTo>
                    <a:pt x="4156" y="10416"/>
                  </a:lnTo>
                  <a:lnTo>
                    <a:pt x="4170" y="10426"/>
                  </a:lnTo>
                  <a:lnTo>
                    <a:pt x="4184" y="10440"/>
                  </a:lnTo>
                  <a:lnTo>
                    <a:pt x="4198" y="10447"/>
                  </a:lnTo>
                  <a:lnTo>
                    <a:pt x="4219" y="10465"/>
                  </a:lnTo>
                  <a:lnTo>
                    <a:pt x="4229" y="10475"/>
                  </a:lnTo>
                  <a:lnTo>
                    <a:pt x="4254" y="10493"/>
                  </a:lnTo>
                  <a:lnTo>
                    <a:pt x="4268" y="10503"/>
                  </a:lnTo>
                  <a:lnTo>
                    <a:pt x="4289" y="10524"/>
                  </a:lnTo>
                  <a:lnTo>
                    <a:pt x="4306" y="10535"/>
                  </a:lnTo>
                  <a:lnTo>
                    <a:pt x="4327" y="10556"/>
                  </a:lnTo>
                  <a:lnTo>
                    <a:pt x="4348" y="10570"/>
                  </a:lnTo>
                  <a:lnTo>
                    <a:pt x="4369" y="10591"/>
                  </a:lnTo>
                  <a:lnTo>
                    <a:pt x="4394" y="10608"/>
                  </a:lnTo>
                  <a:lnTo>
                    <a:pt x="4415" y="10626"/>
                  </a:lnTo>
                  <a:lnTo>
                    <a:pt x="4439" y="10647"/>
                  </a:lnTo>
                  <a:lnTo>
                    <a:pt x="4460" y="10664"/>
                  </a:lnTo>
                  <a:lnTo>
                    <a:pt x="4488" y="10689"/>
                  </a:lnTo>
                  <a:lnTo>
                    <a:pt x="4506" y="10706"/>
                  </a:lnTo>
                  <a:lnTo>
                    <a:pt x="4537" y="10731"/>
                  </a:lnTo>
                  <a:lnTo>
                    <a:pt x="4555" y="10748"/>
                  </a:lnTo>
                  <a:lnTo>
                    <a:pt x="4586" y="10776"/>
                  </a:lnTo>
                  <a:lnTo>
                    <a:pt x="4604" y="10790"/>
                  </a:lnTo>
                  <a:lnTo>
                    <a:pt x="4635" y="10818"/>
                  </a:lnTo>
                  <a:lnTo>
                    <a:pt x="4653" y="10836"/>
                  </a:lnTo>
                  <a:lnTo>
                    <a:pt x="4688" y="10864"/>
                  </a:lnTo>
                  <a:lnTo>
                    <a:pt x="4702" y="10878"/>
                  </a:lnTo>
                  <a:lnTo>
                    <a:pt x="4716" y="10892"/>
                  </a:lnTo>
                  <a:cubicBezTo>
                    <a:pt x="4761" y="10874"/>
                    <a:pt x="4831" y="10850"/>
                    <a:pt x="4905" y="10829"/>
                  </a:cubicBezTo>
                  <a:lnTo>
                    <a:pt x="4954" y="10815"/>
                  </a:lnTo>
                  <a:lnTo>
                    <a:pt x="4964" y="10811"/>
                  </a:lnTo>
                  <a:lnTo>
                    <a:pt x="5010" y="10801"/>
                  </a:lnTo>
                  <a:lnTo>
                    <a:pt x="5013" y="10801"/>
                  </a:lnTo>
                  <a:lnTo>
                    <a:pt x="5059" y="10790"/>
                  </a:lnTo>
                  <a:lnTo>
                    <a:pt x="5066" y="10790"/>
                  </a:lnTo>
                  <a:cubicBezTo>
                    <a:pt x="5080" y="10787"/>
                    <a:pt x="5090" y="10787"/>
                    <a:pt x="5104" y="10787"/>
                  </a:cubicBezTo>
                  <a:lnTo>
                    <a:pt x="5167" y="10787"/>
                  </a:lnTo>
                  <a:lnTo>
                    <a:pt x="5188" y="10794"/>
                  </a:lnTo>
                  <a:lnTo>
                    <a:pt x="5195" y="10794"/>
                  </a:lnTo>
                  <a:lnTo>
                    <a:pt x="5220" y="10804"/>
                  </a:lnTo>
                  <a:lnTo>
                    <a:pt x="5223" y="10804"/>
                  </a:lnTo>
                  <a:lnTo>
                    <a:pt x="5251" y="10815"/>
                  </a:lnTo>
                  <a:lnTo>
                    <a:pt x="5279" y="10832"/>
                  </a:lnTo>
                  <a:lnTo>
                    <a:pt x="5304" y="10846"/>
                  </a:lnTo>
                  <a:lnTo>
                    <a:pt x="5311" y="10846"/>
                  </a:lnTo>
                  <a:lnTo>
                    <a:pt x="5318" y="10853"/>
                  </a:lnTo>
                  <a:lnTo>
                    <a:pt x="5335" y="10864"/>
                  </a:lnTo>
                  <a:cubicBezTo>
                    <a:pt x="5360" y="10881"/>
                    <a:pt x="5384" y="10895"/>
                    <a:pt x="5409" y="10909"/>
                  </a:cubicBezTo>
                  <a:cubicBezTo>
                    <a:pt x="5479" y="10834"/>
                    <a:pt x="5660" y="10752"/>
                    <a:pt x="5791" y="10752"/>
                  </a:cubicBezTo>
                  <a:cubicBezTo>
                    <a:pt x="5824" y="10752"/>
                    <a:pt x="5854" y="10757"/>
                    <a:pt x="5878" y="10769"/>
                  </a:cubicBezTo>
                  <a:cubicBezTo>
                    <a:pt x="5920" y="10791"/>
                    <a:pt x="5985" y="10801"/>
                    <a:pt x="6038" y="10801"/>
                  </a:cubicBezTo>
                  <a:cubicBezTo>
                    <a:pt x="6078" y="10801"/>
                    <a:pt x="6112" y="10796"/>
                    <a:pt x="6127" y="10787"/>
                  </a:cubicBezTo>
                  <a:cubicBezTo>
                    <a:pt x="6137" y="10724"/>
                    <a:pt x="6204" y="10675"/>
                    <a:pt x="6270" y="10622"/>
                  </a:cubicBezTo>
                  <a:cubicBezTo>
                    <a:pt x="6291" y="10608"/>
                    <a:pt x="6312" y="10594"/>
                    <a:pt x="6333" y="10577"/>
                  </a:cubicBezTo>
                  <a:cubicBezTo>
                    <a:pt x="6351" y="10563"/>
                    <a:pt x="6365" y="10549"/>
                    <a:pt x="6379" y="10528"/>
                  </a:cubicBezTo>
                  <a:cubicBezTo>
                    <a:pt x="6379" y="10528"/>
                    <a:pt x="6379" y="10524"/>
                    <a:pt x="6379" y="10524"/>
                  </a:cubicBezTo>
                  <a:cubicBezTo>
                    <a:pt x="6414" y="10381"/>
                    <a:pt x="6746" y="10206"/>
                    <a:pt x="6869" y="10181"/>
                  </a:cubicBezTo>
                  <a:cubicBezTo>
                    <a:pt x="6933" y="10168"/>
                    <a:pt x="6989" y="10162"/>
                    <a:pt x="7039" y="10162"/>
                  </a:cubicBezTo>
                  <a:cubicBezTo>
                    <a:pt x="7141" y="10162"/>
                    <a:pt x="7213" y="10189"/>
                    <a:pt x="7257" y="10241"/>
                  </a:cubicBezTo>
                  <a:cubicBezTo>
                    <a:pt x="7261" y="10248"/>
                    <a:pt x="7268" y="10251"/>
                    <a:pt x="7271" y="10255"/>
                  </a:cubicBezTo>
                  <a:cubicBezTo>
                    <a:pt x="7278" y="10258"/>
                    <a:pt x="7285" y="10262"/>
                    <a:pt x="7292" y="10265"/>
                  </a:cubicBezTo>
                  <a:lnTo>
                    <a:pt x="7292" y="10251"/>
                  </a:lnTo>
                  <a:lnTo>
                    <a:pt x="7299" y="10209"/>
                  </a:lnTo>
                  <a:lnTo>
                    <a:pt x="7306" y="10185"/>
                  </a:lnTo>
                  <a:lnTo>
                    <a:pt x="7313" y="10129"/>
                  </a:lnTo>
                  <a:cubicBezTo>
                    <a:pt x="7327" y="10073"/>
                    <a:pt x="7334" y="10009"/>
                    <a:pt x="7338" y="9950"/>
                  </a:cubicBezTo>
                  <a:cubicBezTo>
                    <a:pt x="7166" y="9939"/>
                    <a:pt x="6890" y="9785"/>
                    <a:pt x="6785" y="9502"/>
                  </a:cubicBezTo>
                  <a:cubicBezTo>
                    <a:pt x="6732" y="9362"/>
                    <a:pt x="6613" y="9246"/>
                    <a:pt x="6512" y="9148"/>
                  </a:cubicBezTo>
                  <a:lnTo>
                    <a:pt x="6480" y="9113"/>
                  </a:lnTo>
                  <a:cubicBezTo>
                    <a:pt x="6449" y="9082"/>
                    <a:pt x="6417" y="9050"/>
                    <a:pt x="6393" y="9022"/>
                  </a:cubicBezTo>
                  <a:lnTo>
                    <a:pt x="6393" y="9019"/>
                  </a:lnTo>
                  <a:lnTo>
                    <a:pt x="6372" y="8994"/>
                  </a:lnTo>
                  <a:lnTo>
                    <a:pt x="6368" y="8987"/>
                  </a:lnTo>
                  <a:cubicBezTo>
                    <a:pt x="6361" y="8980"/>
                    <a:pt x="6354" y="8970"/>
                    <a:pt x="6347" y="8963"/>
                  </a:cubicBezTo>
                  <a:lnTo>
                    <a:pt x="6347" y="8956"/>
                  </a:lnTo>
                  <a:cubicBezTo>
                    <a:pt x="6333" y="8938"/>
                    <a:pt x="6319" y="8917"/>
                    <a:pt x="6312" y="8893"/>
                  </a:cubicBezTo>
                  <a:cubicBezTo>
                    <a:pt x="6295" y="8847"/>
                    <a:pt x="6225" y="8819"/>
                    <a:pt x="6148" y="8798"/>
                  </a:cubicBezTo>
                  <a:lnTo>
                    <a:pt x="6081" y="8781"/>
                  </a:lnTo>
                  <a:cubicBezTo>
                    <a:pt x="5969" y="8749"/>
                    <a:pt x="5850" y="8718"/>
                    <a:pt x="5808" y="8627"/>
                  </a:cubicBezTo>
                  <a:cubicBezTo>
                    <a:pt x="5752" y="8518"/>
                    <a:pt x="5808" y="8452"/>
                    <a:pt x="5847" y="8410"/>
                  </a:cubicBezTo>
                  <a:cubicBezTo>
                    <a:pt x="5882" y="8382"/>
                    <a:pt x="5899" y="8340"/>
                    <a:pt x="5903" y="8294"/>
                  </a:cubicBezTo>
                  <a:cubicBezTo>
                    <a:pt x="5899" y="8256"/>
                    <a:pt x="5917" y="8217"/>
                    <a:pt x="5945" y="8189"/>
                  </a:cubicBezTo>
                  <a:cubicBezTo>
                    <a:pt x="5966" y="8172"/>
                    <a:pt x="5990" y="8158"/>
                    <a:pt x="6015" y="8147"/>
                  </a:cubicBezTo>
                  <a:cubicBezTo>
                    <a:pt x="6064" y="8132"/>
                    <a:pt x="6114" y="8125"/>
                    <a:pt x="6165" y="8125"/>
                  </a:cubicBezTo>
                  <a:cubicBezTo>
                    <a:pt x="6176" y="8125"/>
                    <a:pt x="6186" y="8125"/>
                    <a:pt x="6197" y="8126"/>
                  </a:cubicBezTo>
                  <a:cubicBezTo>
                    <a:pt x="6228" y="8126"/>
                    <a:pt x="6260" y="8130"/>
                    <a:pt x="6291" y="8133"/>
                  </a:cubicBezTo>
                  <a:lnTo>
                    <a:pt x="6358" y="8133"/>
                  </a:lnTo>
                  <a:cubicBezTo>
                    <a:pt x="6389" y="7954"/>
                    <a:pt x="6407" y="7769"/>
                    <a:pt x="6407" y="7583"/>
                  </a:cubicBezTo>
                  <a:cubicBezTo>
                    <a:pt x="6407" y="7471"/>
                    <a:pt x="6473" y="7366"/>
                    <a:pt x="6529" y="7279"/>
                  </a:cubicBezTo>
                  <a:cubicBezTo>
                    <a:pt x="6564" y="7223"/>
                    <a:pt x="6613" y="7142"/>
                    <a:pt x="6596" y="7125"/>
                  </a:cubicBezTo>
                  <a:cubicBezTo>
                    <a:pt x="6564" y="7097"/>
                    <a:pt x="6547" y="7055"/>
                    <a:pt x="6554" y="7013"/>
                  </a:cubicBezTo>
                  <a:cubicBezTo>
                    <a:pt x="6564" y="6943"/>
                    <a:pt x="6634" y="6904"/>
                    <a:pt x="6715" y="6866"/>
                  </a:cubicBezTo>
                  <a:cubicBezTo>
                    <a:pt x="6760" y="6841"/>
                    <a:pt x="6802" y="6817"/>
                    <a:pt x="6841" y="6789"/>
                  </a:cubicBezTo>
                  <a:cubicBezTo>
                    <a:pt x="6886" y="6757"/>
                    <a:pt x="6893" y="6670"/>
                    <a:pt x="6900" y="6579"/>
                  </a:cubicBezTo>
                  <a:cubicBezTo>
                    <a:pt x="6907" y="6467"/>
                    <a:pt x="6918" y="6341"/>
                    <a:pt x="7002" y="6257"/>
                  </a:cubicBezTo>
                  <a:cubicBezTo>
                    <a:pt x="7058" y="6194"/>
                    <a:pt x="7103" y="6131"/>
                    <a:pt x="7145" y="6061"/>
                  </a:cubicBezTo>
                  <a:cubicBezTo>
                    <a:pt x="7226" y="5938"/>
                    <a:pt x="7292" y="5829"/>
                    <a:pt x="7387" y="5829"/>
                  </a:cubicBezTo>
                  <a:cubicBezTo>
                    <a:pt x="7450" y="5829"/>
                    <a:pt x="7558" y="5728"/>
                    <a:pt x="7558" y="5626"/>
                  </a:cubicBezTo>
                  <a:cubicBezTo>
                    <a:pt x="7558" y="5556"/>
                    <a:pt x="7597" y="5476"/>
                    <a:pt x="7646" y="5381"/>
                  </a:cubicBezTo>
                  <a:lnTo>
                    <a:pt x="7670" y="5332"/>
                  </a:lnTo>
                  <a:lnTo>
                    <a:pt x="7677" y="5318"/>
                  </a:lnTo>
                  <a:lnTo>
                    <a:pt x="7691" y="5287"/>
                  </a:lnTo>
                  <a:lnTo>
                    <a:pt x="7702" y="5266"/>
                  </a:lnTo>
                  <a:cubicBezTo>
                    <a:pt x="7705" y="5255"/>
                    <a:pt x="7709" y="5245"/>
                    <a:pt x="7713" y="5238"/>
                  </a:cubicBezTo>
                  <a:cubicBezTo>
                    <a:pt x="7720" y="5227"/>
                    <a:pt x="7720" y="5220"/>
                    <a:pt x="7723" y="5217"/>
                  </a:cubicBezTo>
                  <a:cubicBezTo>
                    <a:pt x="7727" y="5210"/>
                    <a:pt x="7730" y="5196"/>
                    <a:pt x="7734" y="5189"/>
                  </a:cubicBezTo>
                  <a:cubicBezTo>
                    <a:pt x="7737" y="5178"/>
                    <a:pt x="7737" y="5171"/>
                    <a:pt x="7741" y="5164"/>
                  </a:cubicBezTo>
                  <a:cubicBezTo>
                    <a:pt x="7741" y="5157"/>
                    <a:pt x="7748" y="5147"/>
                    <a:pt x="7748" y="5140"/>
                  </a:cubicBezTo>
                  <a:cubicBezTo>
                    <a:pt x="7751" y="5129"/>
                    <a:pt x="7751" y="5122"/>
                    <a:pt x="7755" y="5115"/>
                  </a:cubicBezTo>
                  <a:cubicBezTo>
                    <a:pt x="7755" y="5108"/>
                    <a:pt x="7758" y="5098"/>
                    <a:pt x="7758" y="5091"/>
                  </a:cubicBezTo>
                  <a:cubicBezTo>
                    <a:pt x="7762" y="5080"/>
                    <a:pt x="7758" y="5077"/>
                    <a:pt x="7762" y="5070"/>
                  </a:cubicBezTo>
                  <a:cubicBezTo>
                    <a:pt x="7765" y="5059"/>
                    <a:pt x="7762" y="5052"/>
                    <a:pt x="7765" y="5042"/>
                  </a:cubicBezTo>
                  <a:cubicBezTo>
                    <a:pt x="7765" y="5035"/>
                    <a:pt x="7765" y="5028"/>
                    <a:pt x="7765" y="5021"/>
                  </a:cubicBezTo>
                  <a:lnTo>
                    <a:pt x="7765" y="4996"/>
                  </a:lnTo>
                  <a:lnTo>
                    <a:pt x="7765" y="4986"/>
                  </a:lnTo>
                  <a:cubicBezTo>
                    <a:pt x="7762" y="4958"/>
                    <a:pt x="7755" y="4930"/>
                    <a:pt x="7751" y="4898"/>
                  </a:cubicBezTo>
                  <a:lnTo>
                    <a:pt x="7744" y="4863"/>
                  </a:lnTo>
                  <a:cubicBezTo>
                    <a:pt x="7716" y="4748"/>
                    <a:pt x="7705" y="4632"/>
                    <a:pt x="7702" y="4517"/>
                  </a:cubicBezTo>
                  <a:lnTo>
                    <a:pt x="7702" y="4499"/>
                  </a:lnTo>
                  <a:lnTo>
                    <a:pt x="7702" y="4475"/>
                  </a:lnTo>
                  <a:cubicBezTo>
                    <a:pt x="7702" y="4468"/>
                    <a:pt x="7705" y="4447"/>
                    <a:pt x="7709" y="4433"/>
                  </a:cubicBezTo>
                  <a:cubicBezTo>
                    <a:pt x="7720" y="4349"/>
                    <a:pt x="7755" y="4268"/>
                    <a:pt x="7807" y="4202"/>
                  </a:cubicBezTo>
                  <a:lnTo>
                    <a:pt x="7811" y="4195"/>
                  </a:lnTo>
                  <a:cubicBezTo>
                    <a:pt x="7891" y="4107"/>
                    <a:pt x="7954" y="4002"/>
                    <a:pt x="7993" y="3890"/>
                  </a:cubicBezTo>
                  <a:cubicBezTo>
                    <a:pt x="8003" y="3848"/>
                    <a:pt x="8007" y="3806"/>
                    <a:pt x="8007" y="3767"/>
                  </a:cubicBezTo>
                  <a:cubicBezTo>
                    <a:pt x="8007" y="3746"/>
                    <a:pt x="8003" y="3729"/>
                    <a:pt x="8000" y="3711"/>
                  </a:cubicBezTo>
                  <a:cubicBezTo>
                    <a:pt x="7968" y="3550"/>
                    <a:pt x="8105" y="3477"/>
                    <a:pt x="8206" y="3421"/>
                  </a:cubicBezTo>
                  <a:cubicBezTo>
                    <a:pt x="8248" y="3403"/>
                    <a:pt x="8287" y="3379"/>
                    <a:pt x="8322" y="3347"/>
                  </a:cubicBezTo>
                  <a:cubicBezTo>
                    <a:pt x="8329" y="3344"/>
                    <a:pt x="8332" y="3337"/>
                    <a:pt x="8339" y="3333"/>
                  </a:cubicBezTo>
                  <a:lnTo>
                    <a:pt x="8343" y="3330"/>
                  </a:lnTo>
                  <a:lnTo>
                    <a:pt x="8350" y="3326"/>
                  </a:lnTo>
                  <a:lnTo>
                    <a:pt x="8367" y="3312"/>
                  </a:lnTo>
                  <a:lnTo>
                    <a:pt x="8395" y="3291"/>
                  </a:lnTo>
                  <a:lnTo>
                    <a:pt x="8427" y="3270"/>
                  </a:lnTo>
                  <a:lnTo>
                    <a:pt x="8469" y="3242"/>
                  </a:lnTo>
                  <a:lnTo>
                    <a:pt x="8483" y="3232"/>
                  </a:lnTo>
                  <a:lnTo>
                    <a:pt x="8514" y="3211"/>
                  </a:lnTo>
                  <a:lnTo>
                    <a:pt x="8532" y="3197"/>
                  </a:lnTo>
                  <a:lnTo>
                    <a:pt x="8567" y="3172"/>
                  </a:lnTo>
                  <a:lnTo>
                    <a:pt x="8584" y="3155"/>
                  </a:lnTo>
                  <a:lnTo>
                    <a:pt x="8616" y="3130"/>
                  </a:lnTo>
                  <a:lnTo>
                    <a:pt x="8637" y="3109"/>
                  </a:lnTo>
                  <a:lnTo>
                    <a:pt x="8668" y="3081"/>
                  </a:lnTo>
                  <a:lnTo>
                    <a:pt x="8693" y="3057"/>
                  </a:lnTo>
                  <a:cubicBezTo>
                    <a:pt x="8703" y="3046"/>
                    <a:pt x="8710" y="3036"/>
                    <a:pt x="8721" y="3025"/>
                  </a:cubicBezTo>
                  <a:lnTo>
                    <a:pt x="8745" y="2997"/>
                  </a:lnTo>
                  <a:cubicBezTo>
                    <a:pt x="8756" y="2987"/>
                    <a:pt x="8763" y="2973"/>
                    <a:pt x="8773" y="2962"/>
                  </a:cubicBezTo>
                  <a:lnTo>
                    <a:pt x="8798" y="2931"/>
                  </a:lnTo>
                  <a:lnTo>
                    <a:pt x="8812" y="2910"/>
                  </a:lnTo>
                  <a:cubicBezTo>
                    <a:pt x="8703" y="2784"/>
                    <a:pt x="8591" y="2682"/>
                    <a:pt x="8525" y="2654"/>
                  </a:cubicBezTo>
                  <a:cubicBezTo>
                    <a:pt x="8308" y="2553"/>
                    <a:pt x="8164" y="2192"/>
                    <a:pt x="8164" y="1737"/>
                  </a:cubicBezTo>
                  <a:cubicBezTo>
                    <a:pt x="8161" y="1488"/>
                    <a:pt x="8129" y="1240"/>
                    <a:pt x="8073" y="998"/>
                  </a:cubicBezTo>
                  <a:cubicBezTo>
                    <a:pt x="8059" y="932"/>
                    <a:pt x="8049" y="879"/>
                    <a:pt x="8042" y="837"/>
                  </a:cubicBezTo>
                  <a:cubicBezTo>
                    <a:pt x="8028" y="725"/>
                    <a:pt x="7832" y="449"/>
                    <a:pt x="7600" y="323"/>
                  </a:cubicBezTo>
                  <a:cubicBezTo>
                    <a:pt x="7464" y="253"/>
                    <a:pt x="7359" y="137"/>
                    <a:pt x="7299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4068;p73">
              <a:extLst>
                <a:ext uri="{FF2B5EF4-FFF2-40B4-BE49-F238E27FC236}">
                  <a16:creationId xmlns:a16="http://schemas.microsoft.com/office/drawing/2014/main" id="{63F9D687-724B-4FB7-9D2E-003CD2994117}"/>
                </a:ext>
              </a:extLst>
            </p:cNvPr>
            <p:cNvSpPr/>
            <p:nvPr/>
          </p:nvSpPr>
          <p:spPr>
            <a:xfrm>
              <a:off x="2215129" y="1960186"/>
              <a:ext cx="5295" cy="7196"/>
            </a:xfrm>
            <a:custGeom>
              <a:avLst/>
              <a:gdLst/>
              <a:ahLst/>
              <a:cxnLst/>
              <a:rect l="l" t="t" r="r" b="b"/>
              <a:pathLst>
                <a:path w="390" h="530" extrusionOk="0">
                  <a:moveTo>
                    <a:pt x="1" y="1"/>
                  </a:moveTo>
                  <a:lnTo>
                    <a:pt x="1" y="1"/>
                  </a:lnTo>
                  <a:cubicBezTo>
                    <a:pt x="22" y="27"/>
                    <a:pt x="49" y="59"/>
                    <a:pt x="77" y="94"/>
                  </a:cubicBezTo>
                  <a:lnTo>
                    <a:pt x="77" y="94"/>
                  </a:lnTo>
                  <a:lnTo>
                    <a:pt x="74" y="88"/>
                  </a:lnTo>
                  <a:lnTo>
                    <a:pt x="1" y="1"/>
                  </a:lnTo>
                  <a:close/>
                  <a:moveTo>
                    <a:pt x="77" y="94"/>
                  </a:moveTo>
                  <a:lnTo>
                    <a:pt x="81" y="102"/>
                  </a:lnTo>
                  <a:cubicBezTo>
                    <a:pt x="200" y="246"/>
                    <a:pt x="361" y="452"/>
                    <a:pt x="389" y="529"/>
                  </a:cubicBezTo>
                  <a:cubicBezTo>
                    <a:pt x="364" y="453"/>
                    <a:pt x="199" y="244"/>
                    <a:pt x="77" y="94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4069;p73">
              <a:extLst>
                <a:ext uri="{FF2B5EF4-FFF2-40B4-BE49-F238E27FC236}">
                  <a16:creationId xmlns:a16="http://schemas.microsoft.com/office/drawing/2014/main" id="{F065A2B1-E592-4496-B7BB-059281F035C7}"/>
                </a:ext>
              </a:extLst>
            </p:cNvPr>
            <p:cNvSpPr/>
            <p:nvPr/>
          </p:nvSpPr>
          <p:spPr>
            <a:xfrm>
              <a:off x="2245217" y="1998977"/>
              <a:ext cx="394" cy="625"/>
            </a:xfrm>
            <a:custGeom>
              <a:avLst/>
              <a:gdLst/>
              <a:ahLst/>
              <a:cxnLst/>
              <a:rect l="l" t="t" r="r" b="b"/>
              <a:pathLst>
                <a:path w="29" h="46" extrusionOk="0">
                  <a:moveTo>
                    <a:pt x="29" y="46"/>
                  </a:moveTo>
                  <a:lnTo>
                    <a:pt x="15" y="4"/>
                  </a:lnTo>
                  <a:lnTo>
                    <a:pt x="1" y="0"/>
                  </a:lnTo>
                  <a:lnTo>
                    <a:pt x="15" y="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4070;p73">
              <a:extLst>
                <a:ext uri="{FF2B5EF4-FFF2-40B4-BE49-F238E27FC236}">
                  <a16:creationId xmlns:a16="http://schemas.microsoft.com/office/drawing/2014/main" id="{32CEED68-41A6-40CE-BF86-D9281EF59609}"/>
                </a:ext>
              </a:extLst>
            </p:cNvPr>
            <p:cNvSpPr/>
            <p:nvPr/>
          </p:nvSpPr>
          <p:spPr>
            <a:xfrm>
              <a:off x="2212183" y="1952922"/>
              <a:ext cx="68" cy="149"/>
            </a:xfrm>
            <a:custGeom>
              <a:avLst/>
              <a:gdLst/>
              <a:ahLst/>
              <a:cxnLst/>
              <a:rect l="l" t="t" r="r" b="b"/>
              <a:pathLst>
                <a:path w="5" h="11" extrusionOk="0">
                  <a:moveTo>
                    <a:pt x="1" y="0"/>
                  </a:moveTo>
                  <a:cubicBezTo>
                    <a:pt x="1" y="4"/>
                    <a:pt x="1" y="7"/>
                    <a:pt x="4" y="11"/>
                  </a:cubicBezTo>
                  <a:cubicBezTo>
                    <a:pt x="4" y="7"/>
                    <a:pt x="4" y="4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4071;p73">
              <a:extLst>
                <a:ext uri="{FF2B5EF4-FFF2-40B4-BE49-F238E27FC236}">
                  <a16:creationId xmlns:a16="http://schemas.microsoft.com/office/drawing/2014/main" id="{CC39E933-4B29-4039-95FB-317462AD3855}"/>
                </a:ext>
              </a:extLst>
            </p:cNvPr>
            <p:cNvSpPr/>
            <p:nvPr/>
          </p:nvSpPr>
          <p:spPr>
            <a:xfrm>
              <a:off x="2214994" y="1959385"/>
              <a:ext cx="244" cy="720"/>
            </a:xfrm>
            <a:custGeom>
              <a:avLst/>
              <a:gdLst/>
              <a:ahLst/>
              <a:cxnLst/>
              <a:rect l="l" t="t" r="r" b="b"/>
              <a:pathLst>
                <a:path w="18" h="53" extrusionOk="0">
                  <a:moveTo>
                    <a:pt x="0" y="53"/>
                  </a:moveTo>
                  <a:lnTo>
                    <a:pt x="18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4072;p73">
              <a:extLst>
                <a:ext uri="{FF2B5EF4-FFF2-40B4-BE49-F238E27FC236}">
                  <a16:creationId xmlns:a16="http://schemas.microsoft.com/office/drawing/2014/main" id="{CC053F65-FF99-4C2C-BDF2-7275342165A9}"/>
                </a:ext>
              </a:extLst>
            </p:cNvPr>
            <p:cNvSpPr/>
            <p:nvPr/>
          </p:nvSpPr>
          <p:spPr>
            <a:xfrm>
              <a:off x="2208761" y="1945210"/>
              <a:ext cx="14" cy="258"/>
            </a:xfrm>
            <a:custGeom>
              <a:avLst/>
              <a:gdLst/>
              <a:ahLst/>
              <a:cxnLst/>
              <a:rect l="l" t="t" r="r" b="b"/>
              <a:pathLst>
                <a:path w="1" h="19" extrusionOk="0">
                  <a:moveTo>
                    <a:pt x="1" y="18"/>
                  </a:moveTo>
                  <a:cubicBezTo>
                    <a:pt x="1" y="11"/>
                    <a:pt x="1" y="8"/>
                    <a:pt x="1" y="1"/>
                  </a:cubicBezTo>
                  <a:cubicBezTo>
                    <a:pt x="1" y="8"/>
                    <a:pt x="1" y="11"/>
                    <a:pt x="1" y="18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4073;p73">
              <a:extLst>
                <a:ext uri="{FF2B5EF4-FFF2-40B4-BE49-F238E27FC236}">
                  <a16:creationId xmlns:a16="http://schemas.microsoft.com/office/drawing/2014/main" id="{951F4BF8-C718-4E86-9379-8DB1888AFD40}"/>
                </a:ext>
              </a:extLst>
            </p:cNvPr>
            <p:cNvSpPr/>
            <p:nvPr/>
          </p:nvSpPr>
          <p:spPr>
            <a:xfrm>
              <a:off x="2212563" y="1953872"/>
              <a:ext cx="964" cy="1195"/>
            </a:xfrm>
            <a:custGeom>
              <a:avLst/>
              <a:gdLst/>
              <a:ahLst/>
              <a:cxnLst/>
              <a:rect l="l" t="t" r="r" b="b"/>
              <a:pathLst>
                <a:path w="71" h="88" extrusionOk="0">
                  <a:moveTo>
                    <a:pt x="71" y="88"/>
                  </a:moveTo>
                  <a:cubicBezTo>
                    <a:pt x="43" y="60"/>
                    <a:pt x="18" y="32"/>
                    <a:pt x="1" y="0"/>
                  </a:cubicBezTo>
                  <a:cubicBezTo>
                    <a:pt x="18" y="32"/>
                    <a:pt x="43" y="60"/>
                    <a:pt x="71" y="88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4074;p73">
              <a:extLst>
                <a:ext uri="{FF2B5EF4-FFF2-40B4-BE49-F238E27FC236}">
                  <a16:creationId xmlns:a16="http://schemas.microsoft.com/office/drawing/2014/main" id="{25334981-7DF9-4666-AB27-559D95B2F43A}"/>
                </a:ext>
              </a:extLst>
            </p:cNvPr>
            <p:cNvSpPr/>
            <p:nvPr/>
          </p:nvSpPr>
          <p:spPr>
            <a:xfrm>
              <a:off x="2215279" y="1956343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4" y="0"/>
                  </a:move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4075;p73">
              <a:extLst>
                <a:ext uri="{FF2B5EF4-FFF2-40B4-BE49-F238E27FC236}">
                  <a16:creationId xmlns:a16="http://schemas.microsoft.com/office/drawing/2014/main" id="{BD748DFA-BE60-4302-980E-8ECE9C5DF798}"/>
                </a:ext>
              </a:extLst>
            </p:cNvPr>
            <p:cNvSpPr/>
            <p:nvPr/>
          </p:nvSpPr>
          <p:spPr>
            <a:xfrm>
              <a:off x="2212427" y="1953533"/>
              <a:ext cx="109" cy="299"/>
            </a:xfrm>
            <a:custGeom>
              <a:avLst/>
              <a:gdLst/>
              <a:ahLst/>
              <a:cxnLst/>
              <a:rect l="l" t="t" r="r" b="b"/>
              <a:pathLst>
                <a:path w="8" h="22" extrusionOk="0">
                  <a:moveTo>
                    <a:pt x="0" y="1"/>
                  </a:moveTo>
                  <a:cubicBezTo>
                    <a:pt x="4" y="8"/>
                    <a:pt x="4" y="15"/>
                    <a:pt x="7" y="22"/>
                  </a:cubicBezTo>
                  <a:cubicBezTo>
                    <a:pt x="4" y="15"/>
                    <a:pt x="4" y="8"/>
                    <a:pt x="0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4076;p73">
              <a:extLst>
                <a:ext uri="{FF2B5EF4-FFF2-40B4-BE49-F238E27FC236}">
                  <a16:creationId xmlns:a16="http://schemas.microsoft.com/office/drawing/2014/main" id="{CB19DED8-7F4C-4201-A43D-DF2A660713F7}"/>
                </a:ext>
              </a:extLst>
            </p:cNvPr>
            <p:cNvSpPr/>
            <p:nvPr/>
          </p:nvSpPr>
          <p:spPr>
            <a:xfrm>
              <a:off x="2212278" y="1953248"/>
              <a:ext cx="109" cy="258"/>
            </a:xfrm>
            <a:custGeom>
              <a:avLst/>
              <a:gdLst/>
              <a:ahLst/>
              <a:cxnLst/>
              <a:rect l="l" t="t" r="r" b="b"/>
              <a:pathLst>
                <a:path w="8" h="19" extrusionOk="0">
                  <a:moveTo>
                    <a:pt x="1" y="1"/>
                  </a:moveTo>
                  <a:cubicBezTo>
                    <a:pt x="1" y="4"/>
                    <a:pt x="4" y="11"/>
                    <a:pt x="8" y="18"/>
                  </a:cubicBezTo>
                  <a:cubicBezTo>
                    <a:pt x="4" y="11"/>
                    <a:pt x="4" y="4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4077;p73">
              <a:extLst>
                <a:ext uri="{FF2B5EF4-FFF2-40B4-BE49-F238E27FC236}">
                  <a16:creationId xmlns:a16="http://schemas.microsoft.com/office/drawing/2014/main" id="{C28F3CF1-6E39-4673-8EFC-6514060F41EC}"/>
                </a:ext>
              </a:extLst>
            </p:cNvPr>
            <p:cNvSpPr/>
            <p:nvPr/>
          </p:nvSpPr>
          <p:spPr>
            <a:xfrm>
              <a:off x="2216080" y="1961421"/>
              <a:ext cx="163" cy="163"/>
            </a:xfrm>
            <a:custGeom>
              <a:avLst/>
              <a:gdLst/>
              <a:ahLst/>
              <a:cxnLst/>
              <a:rect l="l" t="t" r="r" b="b"/>
              <a:pathLst>
                <a:path w="12" h="12" extrusionOk="0">
                  <a:moveTo>
                    <a:pt x="11" y="11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4078;p73">
              <a:extLst>
                <a:ext uri="{FF2B5EF4-FFF2-40B4-BE49-F238E27FC236}">
                  <a16:creationId xmlns:a16="http://schemas.microsoft.com/office/drawing/2014/main" id="{772A7BD9-98FB-47AF-8887-A4398F16BF8F}"/>
                </a:ext>
              </a:extLst>
            </p:cNvPr>
            <p:cNvSpPr/>
            <p:nvPr/>
          </p:nvSpPr>
          <p:spPr>
            <a:xfrm>
              <a:off x="2307348" y="1867601"/>
              <a:ext cx="394" cy="489"/>
            </a:xfrm>
            <a:custGeom>
              <a:avLst/>
              <a:gdLst/>
              <a:ahLst/>
              <a:cxnLst/>
              <a:rect l="l" t="t" r="r" b="b"/>
              <a:pathLst>
                <a:path w="29" h="36" extrusionOk="0">
                  <a:moveTo>
                    <a:pt x="0" y="35"/>
                  </a:moveTo>
                  <a:lnTo>
                    <a:pt x="28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4079;p73">
              <a:extLst>
                <a:ext uri="{FF2B5EF4-FFF2-40B4-BE49-F238E27FC236}">
                  <a16:creationId xmlns:a16="http://schemas.microsoft.com/office/drawing/2014/main" id="{A2EF865A-ADF8-485B-9D67-2E3E2F652BE3}"/>
                </a:ext>
              </a:extLst>
            </p:cNvPr>
            <p:cNvSpPr/>
            <p:nvPr/>
          </p:nvSpPr>
          <p:spPr>
            <a:xfrm>
              <a:off x="2305583" y="1869312"/>
              <a:ext cx="353" cy="109"/>
            </a:xfrm>
            <a:custGeom>
              <a:avLst/>
              <a:gdLst/>
              <a:ahLst/>
              <a:cxnLst/>
              <a:rect l="l" t="t" r="r" b="b"/>
              <a:pathLst>
                <a:path w="26" h="8" extrusionOk="0">
                  <a:moveTo>
                    <a:pt x="1" y="7"/>
                  </a:moveTo>
                  <a:cubicBezTo>
                    <a:pt x="11" y="4"/>
                    <a:pt x="18" y="4"/>
                    <a:pt x="25" y="0"/>
                  </a:cubicBezTo>
                  <a:cubicBezTo>
                    <a:pt x="18" y="4"/>
                    <a:pt x="11" y="4"/>
                    <a:pt x="1" y="7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4080;p73">
              <a:extLst>
                <a:ext uri="{FF2B5EF4-FFF2-40B4-BE49-F238E27FC236}">
                  <a16:creationId xmlns:a16="http://schemas.microsoft.com/office/drawing/2014/main" id="{CB6732E9-C262-4F7A-A0A0-CB0D1CA07FE5}"/>
                </a:ext>
              </a:extLst>
            </p:cNvPr>
            <p:cNvSpPr/>
            <p:nvPr/>
          </p:nvSpPr>
          <p:spPr>
            <a:xfrm>
              <a:off x="2306302" y="1868932"/>
              <a:ext cx="299" cy="204"/>
            </a:xfrm>
            <a:custGeom>
              <a:avLst/>
              <a:gdLst/>
              <a:ahLst/>
              <a:cxnLst/>
              <a:rect l="l" t="t" r="r" b="b"/>
              <a:pathLst>
                <a:path w="22" h="15" extrusionOk="0">
                  <a:moveTo>
                    <a:pt x="0" y="14"/>
                  </a:moveTo>
                  <a:cubicBezTo>
                    <a:pt x="7" y="11"/>
                    <a:pt x="14" y="4"/>
                    <a:pt x="21" y="0"/>
                  </a:cubicBezTo>
                  <a:cubicBezTo>
                    <a:pt x="14" y="4"/>
                    <a:pt x="7" y="11"/>
                    <a:pt x="0" y="14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4081;p73">
              <a:extLst>
                <a:ext uri="{FF2B5EF4-FFF2-40B4-BE49-F238E27FC236}">
                  <a16:creationId xmlns:a16="http://schemas.microsoft.com/office/drawing/2014/main" id="{EC0025D7-E988-419A-B768-82F8015F65A4}"/>
                </a:ext>
              </a:extLst>
            </p:cNvPr>
            <p:cNvSpPr/>
            <p:nvPr/>
          </p:nvSpPr>
          <p:spPr>
            <a:xfrm>
              <a:off x="2305963" y="1869162"/>
              <a:ext cx="353" cy="163"/>
            </a:xfrm>
            <a:custGeom>
              <a:avLst/>
              <a:gdLst/>
              <a:ahLst/>
              <a:cxnLst/>
              <a:rect l="l" t="t" r="r" b="b"/>
              <a:pathLst>
                <a:path w="26" h="12" extrusionOk="0">
                  <a:moveTo>
                    <a:pt x="1" y="11"/>
                  </a:moveTo>
                  <a:cubicBezTo>
                    <a:pt x="11" y="8"/>
                    <a:pt x="18" y="4"/>
                    <a:pt x="25" y="1"/>
                  </a:cubicBezTo>
                  <a:cubicBezTo>
                    <a:pt x="18" y="4"/>
                    <a:pt x="11" y="8"/>
                    <a:pt x="1" y="1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4082;p73">
              <a:extLst>
                <a:ext uri="{FF2B5EF4-FFF2-40B4-BE49-F238E27FC236}">
                  <a16:creationId xmlns:a16="http://schemas.microsoft.com/office/drawing/2014/main" id="{BFD6524C-B929-4C25-A0F6-8C8076EC442C}"/>
                </a:ext>
              </a:extLst>
            </p:cNvPr>
            <p:cNvSpPr/>
            <p:nvPr/>
          </p:nvSpPr>
          <p:spPr>
            <a:xfrm>
              <a:off x="2306628" y="1868646"/>
              <a:ext cx="299" cy="299"/>
            </a:xfrm>
            <a:custGeom>
              <a:avLst/>
              <a:gdLst/>
              <a:ahLst/>
              <a:cxnLst/>
              <a:rect l="l" t="t" r="r" b="b"/>
              <a:pathLst>
                <a:path w="22" h="22" extrusionOk="0">
                  <a:moveTo>
                    <a:pt x="22" y="0"/>
                  </a:moveTo>
                  <a:cubicBezTo>
                    <a:pt x="15" y="7"/>
                    <a:pt x="8" y="14"/>
                    <a:pt x="1" y="21"/>
                  </a:cubicBezTo>
                  <a:cubicBezTo>
                    <a:pt x="8" y="14"/>
                    <a:pt x="15" y="7"/>
                    <a:pt x="22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4083;p73">
              <a:extLst>
                <a:ext uri="{FF2B5EF4-FFF2-40B4-BE49-F238E27FC236}">
                  <a16:creationId xmlns:a16="http://schemas.microsoft.com/office/drawing/2014/main" id="{5FFBED4C-B08F-486F-A879-E19EF6CF09DA}"/>
                </a:ext>
              </a:extLst>
            </p:cNvPr>
            <p:cNvSpPr/>
            <p:nvPr/>
          </p:nvSpPr>
          <p:spPr>
            <a:xfrm>
              <a:off x="2306968" y="1868171"/>
              <a:ext cx="339" cy="394"/>
            </a:xfrm>
            <a:custGeom>
              <a:avLst/>
              <a:gdLst/>
              <a:ahLst/>
              <a:cxnLst/>
              <a:rect l="l" t="t" r="r" b="b"/>
              <a:pathLst>
                <a:path w="25" h="29" extrusionOk="0">
                  <a:moveTo>
                    <a:pt x="25" y="0"/>
                  </a:moveTo>
                  <a:lnTo>
                    <a:pt x="25" y="0"/>
                  </a:lnTo>
                  <a:cubicBezTo>
                    <a:pt x="18" y="11"/>
                    <a:pt x="7" y="18"/>
                    <a:pt x="0" y="28"/>
                  </a:cubicBezTo>
                  <a:cubicBezTo>
                    <a:pt x="11" y="21"/>
                    <a:pt x="18" y="11"/>
                    <a:pt x="25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4084;p73">
              <a:extLst>
                <a:ext uri="{FF2B5EF4-FFF2-40B4-BE49-F238E27FC236}">
                  <a16:creationId xmlns:a16="http://schemas.microsoft.com/office/drawing/2014/main" id="{28AF5F7A-D86F-430A-AFFF-0F532F9C82D8}"/>
                </a:ext>
              </a:extLst>
            </p:cNvPr>
            <p:cNvSpPr/>
            <p:nvPr/>
          </p:nvSpPr>
          <p:spPr>
            <a:xfrm>
              <a:off x="2305162" y="1869407"/>
              <a:ext cx="394" cy="54"/>
            </a:xfrm>
            <a:custGeom>
              <a:avLst/>
              <a:gdLst/>
              <a:ahLst/>
              <a:cxnLst/>
              <a:rect l="l" t="t" r="r" b="b"/>
              <a:pathLst>
                <a:path w="29" h="4" extrusionOk="0">
                  <a:moveTo>
                    <a:pt x="0" y="4"/>
                  </a:moveTo>
                  <a:cubicBezTo>
                    <a:pt x="7" y="4"/>
                    <a:pt x="18" y="0"/>
                    <a:pt x="28" y="0"/>
                  </a:cubicBezTo>
                  <a:cubicBezTo>
                    <a:pt x="18" y="0"/>
                    <a:pt x="7" y="4"/>
                    <a:pt x="0" y="4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4085;p73">
              <a:extLst>
                <a:ext uri="{FF2B5EF4-FFF2-40B4-BE49-F238E27FC236}">
                  <a16:creationId xmlns:a16="http://schemas.microsoft.com/office/drawing/2014/main" id="{45BF57D2-459D-4C78-AFF6-391AC2E76606}"/>
                </a:ext>
              </a:extLst>
            </p:cNvPr>
            <p:cNvSpPr/>
            <p:nvPr/>
          </p:nvSpPr>
          <p:spPr>
            <a:xfrm>
              <a:off x="2305067" y="186944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4086;p73">
              <a:extLst>
                <a:ext uri="{FF2B5EF4-FFF2-40B4-BE49-F238E27FC236}">
                  <a16:creationId xmlns:a16="http://schemas.microsoft.com/office/drawing/2014/main" id="{1126711D-9E9B-4C92-B15D-C37E210B8B87}"/>
                </a:ext>
              </a:extLst>
            </p:cNvPr>
            <p:cNvSpPr/>
            <p:nvPr/>
          </p:nvSpPr>
          <p:spPr>
            <a:xfrm>
              <a:off x="2353593" y="1948930"/>
              <a:ext cx="11799" cy="11704"/>
            </a:xfrm>
            <a:custGeom>
              <a:avLst/>
              <a:gdLst/>
              <a:ahLst/>
              <a:cxnLst/>
              <a:rect l="l" t="t" r="r" b="b"/>
              <a:pathLst>
                <a:path w="869" h="862" extrusionOk="0">
                  <a:moveTo>
                    <a:pt x="711" y="0"/>
                  </a:moveTo>
                  <a:lnTo>
                    <a:pt x="669" y="25"/>
                  </a:lnTo>
                  <a:lnTo>
                    <a:pt x="662" y="28"/>
                  </a:lnTo>
                  <a:lnTo>
                    <a:pt x="652" y="35"/>
                  </a:lnTo>
                  <a:lnTo>
                    <a:pt x="648" y="39"/>
                  </a:lnTo>
                  <a:lnTo>
                    <a:pt x="641" y="46"/>
                  </a:lnTo>
                  <a:lnTo>
                    <a:pt x="638" y="49"/>
                  </a:lnTo>
                  <a:lnTo>
                    <a:pt x="631" y="53"/>
                  </a:lnTo>
                  <a:lnTo>
                    <a:pt x="627" y="53"/>
                  </a:lnTo>
                  <a:lnTo>
                    <a:pt x="624" y="56"/>
                  </a:lnTo>
                  <a:cubicBezTo>
                    <a:pt x="617" y="63"/>
                    <a:pt x="610" y="70"/>
                    <a:pt x="603" y="77"/>
                  </a:cubicBezTo>
                  <a:lnTo>
                    <a:pt x="599" y="81"/>
                  </a:lnTo>
                  <a:cubicBezTo>
                    <a:pt x="592" y="88"/>
                    <a:pt x="585" y="95"/>
                    <a:pt x="575" y="98"/>
                  </a:cubicBezTo>
                  <a:lnTo>
                    <a:pt x="571" y="98"/>
                  </a:lnTo>
                  <a:cubicBezTo>
                    <a:pt x="561" y="102"/>
                    <a:pt x="554" y="105"/>
                    <a:pt x="547" y="105"/>
                  </a:cubicBezTo>
                  <a:lnTo>
                    <a:pt x="543" y="105"/>
                  </a:lnTo>
                  <a:cubicBezTo>
                    <a:pt x="533" y="109"/>
                    <a:pt x="522" y="112"/>
                    <a:pt x="512" y="112"/>
                  </a:cubicBezTo>
                  <a:lnTo>
                    <a:pt x="477" y="112"/>
                  </a:lnTo>
                  <a:cubicBezTo>
                    <a:pt x="459" y="112"/>
                    <a:pt x="442" y="112"/>
                    <a:pt x="421" y="109"/>
                  </a:cubicBezTo>
                  <a:lnTo>
                    <a:pt x="407" y="109"/>
                  </a:lnTo>
                  <a:lnTo>
                    <a:pt x="354" y="102"/>
                  </a:lnTo>
                  <a:lnTo>
                    <a:pt x="347" y="102"/>
                  </a:lnTo>
                  <a:cubicBezTo>
                    <a:pt x="326" y="147"/>
                    <a:pt x="302" y="189"/>
                    <a:pt x="270" y="235"/>
                  </a:cubicBezTo>
                  <a:cubicBezTo>
                    <a:pt x="249" y="266"/>
                    <a:pt x="225" y="298"/>
                    <a:pt x="207" y="329"/>
                  </a:cubicBezTo>
                  <a:lnTo>
                    <a:pt x="200" y="333"/>
                  </a:lnTo>
                  <a:cubicBezTo>
                    <a:pt x="179" y="364"/>
                    <a:pt x="158" y="392"/>
                    <a:pt x="137" y="420"/>
                  </a:cubicBezTo>
                  <a:lnTo>
                    <a:pt x="130" y="431"/>
                  </a:lnTo>
                  <a:cubicBezTo>
                    <a:pt x="120" y="445"/>
                    <a:pt x="109" y="455"/>
                    <a:pt x="99" y="469"/>
                  </a:cubicBezTo>
                  <a:cubicBezTo>
                    <a:pt x="1" y="578"/>
                    <a:pt x="64" y="805"/>
                    <a:pt x="88" y="854"/>
                  </a:cubicBezTo>
                  <a:cubicBezTo>
                    <a:pt x="94" y="859"/>
                    <a:pt x="110" y="862"/>
                    <a:pt x="133" y="862"/>
                  </a:cubicBezTo>
                  <a:cubicBezTo>
                    <a:pt x="177" y="862"/>
                    <a:pt x="246" y="850"/>
                    <a:pt x="302" y="812"/>
                  </a:cubicBezTo>
                  <a:cubicBezTo>
                    <a:pt x="309" y="805"/>
                    <a:pt x="316" y="802"/>
                    <a:pt x="323" y="798"/>
                  </a:cubicBezTo>
                  <a:lnTo>
                    <a:pt x="330" y="795"/>
                  </a:lnTo>
                  <a:lnTo>
                    <a:pt x="344" y="788"/>
                  </a:lnTo>
                  <a:lnTo>
                    <a:pt x="354" y="784"/>
                  </a:lnTo>
                  <a:lnTo>
                    <a:pt x="365" y="781"/>
                  </a:lnTo>
                  <a:lnTo>
                    <a:pt x="375" y="781"/>
                  </a:lnTo>
                  <a:lnTo>
                    <a:pt x="389" y="777"/>
                  </a:lnTo>
                  <a:lnTo>
                    <a:pt x="438" y="777"/>
                  </a:lnTo>
                  <a:lnTo>
                    <a:pt x="452" y="781"/>
                  </a:lnTo>
                  <a:lnTo>
                    <a:pt x="459" y="781"/>
                  </a:lnTo>
                  <a:lnTo>
                    <a:pt x="473" y="788"/>
                  </a:lnTo>
                  <a:lnTo>
                    <a:pt x="480" y="788"/>
                  </a:lnTo>
                  <a:lnTo>
                    <a:pt x="494" y="795"/>
                  </a:lnTo>
                  <a:lnTo>
                    <a:pt x="498" y="798"/>
                  </a:lnTo>
                  <a:cubicBezTo>
                    <a:pt x="512" y="805"/>
                    <a:pt x="522" y="812"/>
                    <a:pt x="536" y="819"/>
                  </a:cubicBezTo>
                  <a:lnTo>
                    <a:pt x="540" y="823"/>
                  </a:lnTo>
                  <a:lnTo>
                    <a:pt x="554" y="833"/>
                  </a:lnTo>
                  <a:lnTo>
                    <a:pt x="561" y="837"/>
                  </a:lnTo>
                  <a:lnTo>
                    <a:pt x="575" y="851"/>
                  </a:lnTo>
                  <a:lnTo>
                    <a:pt x="582" y="854"/>
                  </a:lnTo>
                  <a:cubicBezTo>
                    <a:pt x="627" y="802"/>
                    <a:pt x="669" y="749"/>
                    <a:pt x="711" y="704"/>
                  </a:cubicBezTo>
                  <a:cubicBezTo>
                    <a:pt x="669" y="686"/>
                    <a:pt x="631" y="676"/>
                    <a:pt x="596" y="662"/>
                  </a:cubicBezTo>
                  <a:cubicBezTo>
                    <a:pt x="554" y="651"/>
                    <a:pt x="515" y="634"/>
                    <a:pt x="480" y="606"/>
                  </a:cubicBezTo>
                  <a:cubicBezTo>
                    <a:pt x="452" y="578"/>
                    <a:pt x="445" y="539"/>
                    <a:pt x="456" y="504"/>
                  </a:cubicBezTo>
                  <a:cubicBezTo>
                    <a:pt x="487" y="399"/>
                    <a:pt x="687" y="273"/>
                    <a:pt x="827" y="242"/>
                  </a:cubicBezTo>
                  <a:cubicBezTo>
                    <a:pt x="858" y="235"/>
                    <a:pt x="858" y="224"/>
                    <a:pt x="862" y="221"/>
                  </a:cubicBezTo>
                  <a:cubicBezTo>
                    <a:pt x="869" y="193"/>
                    <a:pt x="834" y="109"/>
                    <a:pt x="750" y="32"/>
                  </a:cubicBezTo>
                  <a:lnTo>
                    <a:pt x="711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4087;p73">
              <a:extLst>
                <a:ext uri="{FF2B5EF4-FFF2-40B4-BE49-F238E27FC236}">
                  <a16:creationId xmlns:a16="http://schemas.microsoft.com/office/drawing/2014/main" id="{0042527B-38F0-4153-B800-2DA1F6BC0FAB}"/>
                </a:ext>
              </a:extLst>
            </p:cNvPr>
            <p:cNvSpPr/>
            <p:nvPr/>
          </p:nvSpPr>
          <p:spPr>
            <a:xfrm>
              <a:off x="2361481" y="1958570"/>
              <a:ext cx="1779" cy="2064"/>
            </a:xfrm>
            <a:custGeom>
              <a:avLst/>
              <a:gdLst/>
              <a:ahLst/>
              <a:cxnLst/>
              <a:rect l="l" t="t" r="r" b="b"/>
              <a:pathLst>
                <a:path w="131" h="152" extrusionOk="0">
                  <a:moveTo>
                    <a:pt x="130" y="1"/>
                  </a:moveTo>
                  <a:lnTo>
                    <a:pt x="130" y="1"/>
                  </a:lnTo>
                  <a:cubicBezTo>
                    <a:pt x="88" y="43"/>
                    <a:pt x="43" y="95"/>
                    <a:pt x="1" y="151"/>
                  </a:cubicBezTo>
                  <a:lnTo>
                    <a:pt x="4" y="151"/>
                  </a:lnTo>
                  <a:cubicBezTo>
                    <a:pt x="39" y="102"/>
                    <a:pt x="85" y="50"/>
                    <a:pt x="130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4088;p73">
              <a:extLst>
                <a:ext uri="{FF2B5EF4-FFF2-40B4-BE49-F238E27FC236}">
                  <a16:creationId xmlns:a16="http://schemas.microsoft.com/office/drawing/2014/main" id="{8D5001D7-2162-4BE2-AAFE-448DD69F1175}"/>
                </a:ext>
              </a:extLst>
            </p:cNvPr>
            <p:cNvSpPr/>
            <p:nvPr/>
          </p:nvSpPr>
          <p:spPr>
            <a:xfrm>
              <a:off x="2314910" y="1908374"/>
              <a:ext cx="47019" cy="40325"/>
            </a:xfrm>
            <a:custGeom>
              <a:avLst/>
              <a:gdLst/>
              <a:ahLst/>
              <a:cxnLst/>
              <a:rect l="l" t="t" r="r" b="b"/>
              <a:pathLst>
                <a:path w="3463" h="2970" extrusionOk="0">
                  <a:moveTo>
                    <a:pt x="1068" y="1"/>
                  </a:moveTo>
                  <a:lnTo>
                    <a:pt x="1068" y="4"/>
                  </a:lnTo>
                  <a:cubicBezTo>
                    <a:pt x="1054" y="25"/>
                    <a:pt x="1036" y="43"/>
                    <a:pt x="1022" y="64"/>
                  </a:cubicBezTo>
                  <a:lnTo>
                    <a:pt x="1012" y="71"/>
                  </a:lnTo>
                  <a:cubicBezTo>
                    <a:pt x="998" y="92"/>
                    <a:pt x="984" y="106"/>
                    <a:pt x="966" y="123"/>
                  </a:cubicBezTo>
                  <a:lnTo>
                    <a:pt x="959" y="130"/>
                  </a:lnTo>
                  <a:cubicBezTo>
                    <a:pt x="942" y="148"/>
                    <a:pt x="928" y="165"/>
                    <a:pt x="910" y="179"/>
                  </a:cubicBezTo>
                  <a:lnTo>
                    <a:pt x="907" y="183"/>
                  </a:lnTo>
                  <a:cubicBezTo>
                    <a:pt x="889" y="197"/>
                    <a:pt x="875" y="214"/>
                    <a:pt x="858" y="228"/>
                  </a:cubicBezTo>
                  <a:cubicBezTo>
                    <a:pt x="840" y="239"/>
                    <a:pt x="826" y="253"/>
                    <a:pt x="809" y="263"/>
                  </a:cubicBezTo>
                  <a:lnTo>
                    <a:pt x="802" y="270"/>
                  </a:lnTo>
                  <a:lnTo>
                    <a:pt x="760" y="302"/>
                  </a:lnTo>
                  <a:lnTo>
                    <a:pt x="753" y="305"/>
                  </a:lnTo>
                  <a:lnTo>
                    <a:pt x="714" y="333"/>
                  </a:lnTo>
                  <a:lnTo>
                    <a:pt x="707" y="337"/>
                  </a:lnTo>
                  <a:lnTo>
                    <a:pt x="672" y="361"/>
                  </a:lnTo>
                  <a:cubicBezTo>
                    <a:pt x="644" y="379"/>
                    <a:pt x="616" y="400"/>
                    <a:pt x="588" y="421"/>
                  </a:cubicBezTo>
                  <a:cubicBezTo>
                    <a:pt x="546" y="463"/>
                    <a:pt x="494" y="494"/>
                    <a:pt x="441" y="519"/>
                  </a:cubicBezTo>
                  <a:cubicBezTo>
                    <a:pt x="329" y="582"/>
                    <a:pt x="291" y="610"/>
                    <a:pt x="301" y="666"/>
                  </a:cubicBezTo>
                  <a:cubicBezTo>
                    <a:pt x="340" y="855"/>
                    <a:pt x="273" y="1037"/>
                    <a:pt x="84" y="1261"/>
                  </a:cubicBezTo>
                  <a:cubicBezTo>
                    <a:pt x="56" y="1296"/>
                    <a:pt x="32" y="1338"/>
                    <a:pt x="21" y="1380"/>
                  </a:cubicBezTo>
                  <a:lnTo>
                    <a:pt x="21" y="1387"/>
                  </a:lnTo>
                  <a:cubicBezTo>
                    <a:pt x="18" y="1394"/>
                    <a:pt x="18" y="1405"/>
                    <a:pt x="14" y="1415"/>
                  </a:cubicBezTo>
                  <a:cubicBezTo>
                    <a:pt x="11" y="1426"/>
                    <a:pt x="14" y="1429"/>
                    <a:pt x="11" y="1433"/>
                  </a:cubicBezTo>
                  <a:cubicBezTo>
                    <a:pt x="7" y="1440"/>
                    <a:pt x="11" y="1443"/>
                    <a:pt x="11" y="1447"/>
                  </a:cubicBezTo>
                  <a:cubicBezTo>
                    <a:pt x="0" y="1573"/>
                    <a:pt x="14" y="1699"/>
                    <a:pt x="42" y="1818"/>
                  </a:cubicBezTo>
                  <a:lnTo>
                    <a:pt x="42" y="1828"/>
                  </a:lnTo>
                  <a:cubicBezTo>
                    <a:pt x="46" y="1849"/>
                    <a:pt x="49" y="1870"/>
                    <a:pt x="53" y="1891"/>
                  </a:cubicBezTo>
                  <a:lnTo>
                    <a:pt x="60" y="1891"/>
                  </a:lnTo>
                  <a:lnTo>
                    <a:pt x="88" y="1905"/>
                  </a:lnTo>
                  <a:lnTo>
                    <a:pt x="431" y="1905"/>
                  </a:lnTo>
                  <a:lnTo>
                    <a:pt x="441" y="1909"/>
                  </a:lnTo>
                  <a:lnTo>
                    <a:pt x="448" y="1912"/>
                  </a:lnTo>
                  <a:lnTo>
                    <a:pt x="455" y="1912"/>
                  </a:lnTo>
                  <a:lnTo>
                    <a:pt x="462" y="1916"/>
                  </a:lnTo>
                  <a:lnTo>
                    <a:pt x="469" y="1919"/>
                  </a:lnTo>
                  <a:lnTo>
                    <a:pt x="476" y="1923"/>
                  </a:lnTo>
                  <a:lnTo>
                    <a:pt x="483" y="1926"/>
                  </a:lnTo>
                  <a:lnTo>
                    <a:pt x="487" y="1926"/>
                  </a:lnTo>
                  <a:lnTo>
                    <a:pt x="494" y="1930"/>
                  </a:lnTo>
                  <a:lnTo>
                    <a:pt x="497" y="1930"/>
                  </a:lnTo>
                  <a:lnTo>
                    <a:pt x="504" y="1937"/>
                  </a:lnTo>
                  <a:lnTo>
                    <a:pt x="511" y="1944"/>
                  </a:lnTo>
                  <a:cubicBezTo>
                    <a:pt x="532" y="1895"/>
                    <a:pt x="550" y="1846"/>
                    <a:pt x="564" y="1797"/>
                  </a:cubicBezTo>
                  <a:cubicBezTo>
                    <a:pt x="595" y="1702"/>
                    <a:pt x="641" y="1643"/>
                    <a:pt x="704" y="1625"/>
                  </a:cubicBezTo>
                  <a:cubicBezTo>
                    <a:pt x="718" y="1620"/>
                    <a:pt x="734" y="1618"/>
                    <a:pt x="750" y="1618"/>
                  </a:cubicBezTo>
                  <a:cubicBezTo>
                    <a:pt x="803" y="1618"/>
                    <a:pt x="862" y="1644"/>
                    <a:pt x="924" y="1695"/>
                  </a:cubicBezTo>
                  <a:cubicBezTo>
                    <a:pt x="949" y="1716"/>
                    <a:pt x="970" y="1737"/>
                    <a:pt x="991" y="1758"/>
                  </a:cubicBezTo>
                  <a:cubicBezTo>
                    <a:pt x="1044" y="1812"/>
                    <a:pt x="1079" y="1843"/>
                    <a:pt x="1125" y="1843"/>
                  </a:cubicBezTo>
                  <a:cubicBezTo>
                    <a:pt x="1145" y="1843"/>
                    <a:pt x="1167" y="1837"/>
                    <a:pt x="1194" y="1825"/>
                  </a:cubicBezTo>
                  <a:cubicBezTo>
                    <a:pt x="1270" y="1786"/>
                    <a:pt x="1320" y="1770"/>
                    <a:pt x="1360" y="1770"/>
                  </a:cubicBezTo>
                  <a:cubicBezTo>
                    <a:pt x="1393" y="1770"/>
                    <a:pt x="1419" y="1781"/>
                    <a:pt x="1449" y="1800"/>
                  </a:cubicBezTo>
                  <a:cubicBezTo>
                    <a:pt x="1463" y="1811"/>
                    <a:pt x="1474" y="1818"/>
                    <a:pt x="1488" y="1821"/>
                  </a:cubicBezTo>
                  <a:cubicBezTo>
                    <a:pt x="1516" y="1826"/>
                    <a:pt x="1544" y="1830"/>
                    <a:pt x="1572" y="1830"/>
                  </a:cubicBezTo>
                  <a:cubicBezTo>
                    <a:pt x="1583" y="1830"/>
                    <a:pt x="1593" y="1829"/>
                    <a:pt x="1603" y="1828"/>
                  </a:cubicBezTo>
                  <a:cubicBezTo>
                    <a:pt x="1656" y="1828"/>
                    <a:pt x="1712" y="1825"/>
                    <a:pt x="1757" y="1821"/>
                  </a:cubicBezTo>
                  <a:cubicBezTo>
                    <a:pt x="1812" y="1817"/>
                    <a:pt x="1866" y="1814"/>
                    <a:pt x="1919" y="1814"/>
                  </a:cubicBezTo>
                  <a:cubicBezTo>
                    <a:pt x="1952" y="1814"/>
                    <a:pt x="1984" y="1815"/>
                    <a:pt x="2017" y="1818"/>
                  </a:cubicBezTo>
                  <a:cubicBezTo>
                    <a:pt x="2024" y="1818"/>
                    <a:pt x="2027" y="1821"/>
                    <a:pt x="2031" y="1821"/>
                  </a:cubicBezTo>
                  <a:lnTo>
                    <a:pt x="2038" y="1825"/>
                  </a:lnTo>
                  <a:lnTo>
                    <a:pt x="2048" y="1828"/>
                  </a:lnTo>
                  <a:lnTo>
                    <a:pt x="2059" y="1835"/>
                  </a:lnTo>
                  <a:lnTo>
                    <a:pt x="2066" y="1839"/>
                  </a:lnTo>
                  <a:lnTo>
                    <a:pt x="2080" y="1849"/>
                  </a:lnTo>
                  <a:lnTo>
                    <a:pt x="2087" y="1856"/>
                  </a:lnTo>
                  <a:lnTo>
                    <a:pt x="2104" y="1867"/>
                  </a:lnTo>
                  <a:lnTo>
                    <a:pt x="2111" y="1874"/>
                  </a:lnTo>
                  <a:lnTo>
                    <a:pt x="2132" y="1888"/>
                  </a:lnTo>
                  <a:lnTo>
                    <a:pt x="2139" y="1895"/>
                  </a:lnTo>
                  <a:lnTo>
                    <a:pt x="2160" y="1909"/>
                  </a:lnTo>
                  <a:lnTo>
                    <a:pt x="2171" y="1919"/>
                  </a:lnTo>
                  <a:lnTo>
                    <a:pt x="2192" y="1937"/>
                  </a:lnTo>
                  <a:lnTo>
                    <a:pt x="2202" y="1944"/>
                  </a:lnTo>
                  <a:lnTo>
                    <a:pt x="2223" y="1965"/>
                  </a:lnTo>
                  <a:lnTo>
                    <a:pt x="2234" y="1975"/>
                  </a:lnTo>
                  <a:lnTo>
                    <a:pt x="2255" y="1993"/>
                  </a:lnTo>
                  <a:lnTo>
                    <a:pt x="2269" y="2007"/>
                  </a:lnTo>
                  <a:lnTo>
                    <a:pt x="2293" y="2028"/>
                  </a:lnTo>
                  <a:lnTo>
                    <a:pt x="2307" y="2042"/>
                  </a:lnTo>
                  <a:lnTo>
                    <a:pt x="2332" y="2059"/>
                  </a:lnTo>
                  <a:lnTo>
                    <a:pt x="2346" y="2077"/>
                  </a:lnTo>
                  <a:lnTo>
                    <a:pt x="2367" y="2094"/>
                  </a:lnTo>
                  <a:lnTo>
                    <a:pt x="2388" y="2115"/>
                  </a:lnTo>
                  <a:lnTo>
                    <a:pt x="2405" y="2133"/>
                  </a:lnTo>
                  <a:lnTo>
                    <a:pt x="2430" y="2154"/>
                  </a:lnTo>
                  <a:lnTo>
                    <a:pt x="2440" y="2168"/>
                  </a:lnTo>
                  <a:lnTo>
                    <a:pt x="2472" y="2196"/>
                  </a:lnTo>
                  <a:lnTo>
                    <a:pt x="2479" y="2206"/>
                  </a:lnTo>
                  <a:lnTo>
                    <a:pt x="2514" y="2238"/>
                  </a:lnTo>
                  <a:lnTo>
                    <a:pt x="2524" y="2248"/>
                  </a:lnTo>
                  <a:cubicBezTo>
                    <a:pt x="2755" y="2476"/>
                    <a:pt x="3018" y="2752"/>
                    <a:pt x="3214" y="2959"/>
                  </a:cubicBezTo>
                  <a:lnTo>
                    <a:pt x="3217" y="2959"/>
                  </a:lnTo>
                  <a:cubicBezTo>
                    <a:pt x="3253" y="2965"/>
                    <a:pt x="3292" y="2970"/>
                    <a:pt x="3322" y="2970"/>
                  </a:cubicBezTo>
                  <a:cubicBezTo>
                    <a:pt x="3346" y="2970"/>
                    <a:pt x="3363" y="2967"/>
                    <a:pt x="3368" y="2959"/>
                  </a:cubicBezTo>
                  <a:lnTo>
                    <a:pt x="3375" y="2952"/>
                  </a:lnTo>
                  <a:lnTo>
                    <a:pt x="3378" y="2949"/>
                  </a:lnTo>
                  <a:lnTo>
                    <a:pt x="3382" y="2945"/>
                  </a:lnTo>
                  <a:lnTo>
                    <a:pt x="3385" y="2942"/>
                  </a:lnTo>
                  <a:lnTo>
                    <a:pt x="3396" y="2931"/>
                  </a:lnTo>
                  <a:lnTo>
                    <a:pt x="3410" y="2921"/>
                  </a:lnTo>
                  <a:lnTo>
                    <a:pt x="3417" y="2917"/>
                  </a:lnTo>
                  <a:lnTo>
                    <a:pt x="3427" y="2907"/>
                  </a:lnTo>
                  <a:lnTo>
                    <a:pt x="3438" y="2903"/>
                  </a:lnTo>
                  <a:lnTo>
                    <a:pt x="3452" y="2893"/>
                  </a:lnTo>
                  <a:lnTo>
                    <a:pt x="3462" y="2886"/>
                  </a:lnTo>
                  <a:cubicBezTo>
                    <a:pt x="3273" y="2696"/>
                    <a:pt x="3098" y="2493"/>
                    <a:pt x="2937" y="2283"/>
                  </a:cubicBezTo>
                  <a:cubicBezTo>
                    <a:pt x="2643" y="1912"/>
                    <a:pt x="2297" y="1713"/>
                    <a:pt x="2122" y="1713"/>
                  </a:cubicBezTo>
                  <a:cubicBezTo>
                    <a:pt x="1975" y="1713"/>
                    <a:pt x="1897" y="1573"/>
                    <a:pt x="1845" y="1475"/>
                  </a:cubicBezTo>
                  <a:cubicBezTo>
                    <a:pt x="1824" y="1436"/>
                    <a:pt x="1785" y="1366"/>
                    <a:pt x="1768" y="1363"/>
                  </a:cubicBezTo>
                  <a:cubicBezTo>
                    <a:pt x="1593" y="1342"/>
                    <a:pt x="1313" y="817"/>
                    <a:pt x="1306" y="498"/>
                  </a:cubicBezTo>
                  <a:cubicBezTo>
                    <a:pt x="1302" y="379"/>
                    <a:pt x="1211" y="193"/>
                    <a:pt x="1068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4089;p73">
              <a:extLst>
                <a:ext uri="{FF2B5EF4-FFF2-40B4-BE49-F238E27FC236}">
                  <a16:creationId xmlns:a16="http://schemas.microsoft.com/office/drawing/2014/main" id="{82790BD6-5640-47F1-B9E1-195CB39E03D0}"/>
                </a:ext>
              </a:extLst>
            </p:cNvPr>
            <p:cNvSpPr/>
            <p:nvPr/>
          </p:nvSpPr>
          <p:spPr>
            <a:xfrm>
              <a:off x="2327266" y="1910329"/>
              <a:ext cx="625" cy="679"/>
            </a:xfrm>
            <a:custGeom>
              <a:avLst/>
              <a:gdLst/>
              <a:ahLst/>
              <a:cxnLst/>
              <a:rect l="l" t="t" r="r" b="b"/>
              <a:pathLst>
                <a:path w="46" h="50" extrusionOk="0">
                  <a:moveTo>
                    <a:pt x="46" y="0"/>
                  </a:moveTo>
                  <a:cubicBezTo>
                    <a:pt x="32" y="18"/>
                    <a:pt x="14" y="32"/>
                    <a:pt x="0" y="49"/>
                  </a:cubicBezTo>
                  <a:cubicBezTo>
                    <a:pt x="14" y="35"/>
                    <a:pt x="32" y="18"/>
                    <a:pt x="46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4090;p73">
              <a:extLst>
                <a:ext uri="{FF2B5EF4-FFF2-40B4-BE49-F238E27FC236}">
                  <a16:creationId xmlns:a16="http://schemas.microsoft.com/office/drawing/2014/main" id="{A1282973-3228-41F7-90CA-D4FC6F168CB1}"/>
                </a:ext>
              </a:extLst>
            </p:cNvPr>
            <p:cNvSpPr/>
            <p:nvPr/>
          </p:nvSpPr>
          <p:spPr>
            <a:xfrm>
              <a:off x="2324034" y="1913126"/>
              <a:ext cx="489" cy="353"/>
            </a:xfrm>
            <a:custGeom>
              <a:avLst/>
              <a:gdLst/>
              <a:ahLst/>
              <a:cxnLst/>
              <a:rect l="l" t="t" r="r" b="b"/>
              <a:pathLst>
                <a:path w="36" h="26" extrusionOk="0">
                  <a:moveTo>
                    <a:pt x="0" y="25"/>
                  </a:moveTo>
                  <a:lnTo>
                    <a:pt x="35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4091;p73">
              <a:extLst>
                <a:ext uri="{FF2B5EF4-FFF2-40B4-BE49-F238E27FC236}">
                  <a16:creationId xmlns:a16="http://schemas.microsoft.com/office/drawing/2014/main" id="{B703C008-6D78-4BF8-85F1-308ECAC006F4}"/>
                </a:ext>
              </a:extLst>
            </p:cNvPr>
            <p:cNvSpPr/>
            <p:nvPr/>
          </p:nvSpPr>
          <p:spPr>
            <a:xfrm>
              <a:off x="2325881" y="1911660"/>
              <a:ext cx="638" cy="489"/>
            </a:xfrm>
            <a:custGeom>
              <a:avLst/>
              <a:gdLst/>
              <a:ahLst/>
              <a:cxnLst/>
              <a:rect l="l" t="t" r="r" b="b"/>
              <a:pathLst>
                <a:path w="47" h="36" extrusionOk="0">
                  <a:moveTo>
                    <a:pt x="1" y="35"/>
                  </a:moveTo>
                  <a:cubicBezTo>
                    <a:pt x="15" y="25"/>
                    <a:pt x="32" y="11"/>
                    <a:pt x="46" y="0"/>
                  </a:cubicBezTo>
                  <a:cubicBezTo>
                    <a:pt x="32" y="11"/>
                    <a:pt x="15" y="25"/>
                    <a:pt x="1" y="35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4092;p73">
              <a:extLst>
                <a:ext uri="{FF2B5EF4-FFF2-40B4-BE49-F238E27FC236}">
                  <a16:creationId xmlns:a16="http://schemas.microsoft.com/office/drawing/2014/main" id="{92DC9DFA-04F5-4861-AC00-5C10576983D9}"/>
                </a:ext>
              </a:extLst>
            </p:cNvPr>
            <p:cNvSpPr/>
            <p:nvPr/>
          </p:nvSpPr>
          <p:spPr>
            <a:xfrm>
              <a:off x="2324605" y="1912705"/>
              <a:ext cx="530" cy="394"/>
            </a:xfrm>
            <a:custGeom>
              <a:avLst/>
              <a:gdLst/>
              <a:ahLst/>
              <a:cxnLst/>
              <a:rect l="l" t="t" r="r" b="b"/>
              <a:pathLst>
                <a:path w="39" h="29" extrusionOk="0">
                  <a:moveTo>
                    <a:pt x="0" y="28"/>
                  </a:moveTo>
                  <a:lnTo>
                    <a:pt x="39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4093;p73">
              <a:extLst>
                <a:ext uri="{FF2B5EF4-FFF2-40B4-BE49-F238E27FC236}">
                  <a16:creationId xmlns:a16="http://schemas.microsoft.com/office/drawing/2014/main" id="{D1740267-4C04-4C8C-913E-95677F28042E}"/>
                </a:ext>
              </a:extLst>
            </p:cNvPr>
            <p:cNvSpPr/>
            <p:nvPr/>
          </p:nvSpPr>
          <p:spPr>
            <a:xfrm>
              <a:off x="2325216" y="1912230"/>
              <a:ext cx="584" cy="434"/>
            </a:xfrm>
            <a:custGeom>
              <a:avLst/>
              <a:gdLst/>
              <a:ahLst/>
              <a:cxnLst/>
              <a:rect l="l" t="t" r="r" b="b"/>
              <a:pathLst>
                <a:path w="43" h="32" extrusionOk="0">
                  <a:moveTo>
                    <a:pt x="1" y="32"/>
                  </a:moveTo>
                  <a:lnTo>
                    <a:pt x="43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4094;p73">
              <a:extLst>
                <a:ext uri="{FF2B5EF4-FFF2-40B4-BE49-F238E27FC236}">
                  <a16:creationId xmlns:a16="http://schemas.microsoft.com/office/drawing/2014/main" id="{B1BB74BC-8844-4C91-8F10-8B2FD61A0619}"/>
                </a:ext>
              </a:extLst>
            </p:cNvPr>
            <p:cNvSpPr/>
            <p:nvPr/>
          </p:nvSpPr>
          <p:spPr>
            <a:xfrm>
              <a:off x="2328026" y="1909515"/>
              <a:ext cx="625" cy="733"/>
            </a:xfrm>
            <a:custGeom>
              <a:avLst/>
              <a:gdLst/>
              <a:ahLst/>
              <a:cxnLst/>
              <a:rect l="l" t="t" r="r" b="b"/>
              <a:pathLst>
                <a:path w="46" h="54" extrusionOk="0">
                  <a:moveTo>
                    <a:pt x="0" y="53"/>
                  </a:moveTo>
                  <a:cubicBezTo>
                    <a:pt x="14" y="36"/>
                    <a:pt x="32" y="18"/>
                    <a:pt x="46" y="1"/>
                  </a:cubicBezTo>
                  <a:cubicBezTo>
                    <a:pt x="32" y="18"/>
                    <a:pt x="14" y="36"/>
                    <a:pt x="0" y="53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4095;p73">
              <a:extLst>
                <a:ext uri="{FF2B5EF4-FFF2-40B4-BE49-F238E27FC236}">
                  <a16:creationId xmlns:a16="http://schemas.microsoft.com/office/drawing/2014/main" id="{EEC484FC-1738-4556-B76D-02E0AFE57DF3}"/>
                </a:ext>
              </a:extLst>
            </p:cNvPr>
            <p:cNvSpPr/>
            <p:nvPr/>
          </p:nvSpPr>
          <p:spPr>
            <a:xfrm>
              <a:off x="2326546" y="1911035"/>
              <a:ext cx="679" cy="584"/>
            </a:xfrm>
            <a:custGeom>
              <a:avLst/>
              <a:gdLst/>
              <a:ahLst/>
              <a:cxnLst/>
              <a:rect l="l" t="t" r="r" b="b"/>
              <a:pathLst>
                <a:path w="50" h="43" extrusionOk="0">
                  <a:moveTo>
                    <a:pt x="1" y="43"/>
                  </a:moveTo>
                  <a:cubicBezTo>
                    <a:pt x="15" y="29"/>
                    <a:pt x="32" y="15"/>
                    <a:pt x="50" y="1"/>
                  </a:cubicBezTo>
                  <a:cubicBezTo>
                    <a:pt x="32" y="15"/>
                    <a:pt x="15" y="29"/>
                    <a:pt x="1" y="43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4096;p73">
              <a:extLst>
                <a:ext uri="{FF2B5EF4-FFF2-40B4-BE49-F238E27FC236}">
                  <a16:creationId xmlns:a16="http://schemas.microsoft.com/office/drawing/2014/main" id="{5CD71940-F403-44E6-BA62-756918DC24C0}"/>
                </a:ext>
              </a:extLst>
            </p:cNvPr>
            <p:cNvSpPr/>
            <p:nvPr/>
          </p:nvSpPr>
          <p:spPr>
            <a:xfrm>
              <a:off x="2328732" y="1908619"/>
              <a:ext cx="679" cy="774"/>
            </a:xfrm>
            <a:custGeom>
              <a:avLst/>
              <a:gdLst/>
              <a:ahLst/>
              <a:cxnLst/>
              <a:rect l="l" t="t" r="r" b="b"/>
              <a:pathLst>
                <a:path w="50" h="57" extrusionOk="0">
                  <a:moveTo>
                    <a:pt x="50" y="0"/>
                  </a:moveTo>
                  <a:cubicBezTo>
                    <a:pt x="32" y="18"/>
                    <a:pt x="18" y="39"/>
                    <a:pt x="1" y="56"/>
                  </a:cubicBezTo>
                  <a:cubicBezTo>
                    <a:pt x="18" y="39"/>
                    <a:pt x="32" y="21"/>
                    <a:pt x="50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4097;p73">
              <a:extLst>
                <a:ext uri="{FF2B5EF4-FFF2-40B4-BE49-F238E27FC236}">
                  <a16:creationId xmlns:a16="http://schemas.microsoft.com/office/drawing/2014/main" id="{994CA619-DBC5-4B9E-ADC9-D6EA6661553F}"/>
                </a:ext>
              </a:extLst>
            </p:cNvPr>
            <p:cNvSpPr/>
            <p:nvPr/>
          </p:nvSpPr>
          <p:spPr>
            <a:xfrm>
              <a:off x="2315196" y="1925726"/>
              <a:ext cx="869" cy="1629"/>
            </a:xfrm>
            <a:custGeom>
              <a:avLst/>
              <a:gdLst/>
              <a:ahLst/>
              <a:cxnLst/>
              <a:rect l="l" t="t" r="r" b="b"/>
              <a:pathLst>
                <a:path w="64" h="120" extrusionOk="0">
                  <a:moveTo>
                    <a:pt x="0" y="120"/>
                  </a:moveTo>
                  <a:cubicBezTo>
                    <a:pt x="14" y="74"/>
                    <a:pt x="35" y="32"/>
                    <a:pt x="63" y="1"/>
                  </a:cubicBezTo>
                  <a:cubicBezTo>
                    <a:pt x="35" y="32"/>
                    <a:pt x="14" y="74"/>
                    <a:pt x="0" y="12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4098;p73">
              <a:extLst>
                <a:ext uri="{FF2B5EF4-FFF2-40B4-BE49-F238E27FC236}">
                  <a16:creationId xmlns:a16="http://schemas.microsoft.com/office/drawing/2014/main" id="{388CDFE7-2BD6-49D8-80A8-A854114383F2}"/>
                </a:ext>
              </a:extLst>
            </p:cNvPr>
            <p:cNvSpPr/>
            <p:nvPr/>
          </p:nvSpPr>
          <p:spPr>
            <a:xfrm>
              <a:off x="2315481" y="1933384"/>
              <a:ext cx="204" cy="869"/>
            </a:xfrm>
            <a:custGeom>
              <a:avLst/>
              <a:gdLst/>
              <a:ahLst/>
              <a:cxnLst/>
              <a:rect l="l" t="t" r="r" b="b"/>
              <a:pathLst>
                <a:path w="15" h="64" extrusionOk="0">
                  <a:moveTo>
                    <a:pt x="0" y="0"/>
                  </a:moveTo>
                  <a:cubicBezTo>
                    <a:pt x="7" y="21"/>
                    <a:pt x="11" y="46"/>
                    <a:pt x="14" y="63"/>
                  </a:cubicBezTo>
                  <a:cubicBezTo>
                    <a:pt x="11" y="42"/>
                    <a:pt x="7" y="18"/>
                    <a:pt x="0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4099;p73">
              <a:extLst>
                <a:ext uri="{FF2B5EF4-FFF2-40B4-BE49-F238E27FC236}">
                  <a16:creationId xmlns:a16="http://schemas.microsoft.com/office/drawing/2014/main" id="{CF3C6D8E-1216-4318-9941-FF626606106B}"/>
                </a:ext>
              </a:extLst>
            </p:cNvPr>
            <p:cNvSpPr/>
            <p:nvPr/>
          </p:nvSpPr>
          <p:spPr>
            <a:xfrm>
              <a:off x="2315046" y="1928062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1" y="14"/>
                  </a:moveTo>
                  <a:cubicBezTo>
                    <a:pt x="1" y="7"/>
                    <a:pt x="1" y="4"/>
                    <a:pt x="1" y="0"/>
                  </a:cubicBezTo>
                  <a:cubicBezTo>
                    <a:pt x="1" y="4"/>
                    <a:pt x="1" y="7"/>
                    <a:pt x="1" y="14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4100;p73">
              <a:extLst>
                <a:ext uri="{FF2B5EF4-FFF2-40B4-BE49-F238E27FC236}">
                  <a16:creationId xmlns:a16="http://schemas.microsoft.com/office/drawing/2014/main" id="{85199E47-B309-4676-9C54-BB70AD847E72}"/>
                </a:ext>
              </a:extLst>
            </p:cNvPr>
            <p:cNvSpPr/>
            <p:nvPr/>
          </p:nvSpPr>
          <p:spPr>
            <a:xfrm>
              <a:off x="2315100" y="1927396"/>
              <a:ext cx="109" cy="394"/>
            </a:xfrm>
            <a:custGeom>
              <a:avLst/>
              <a:gdLst/>
              <a:ahLst/>
              <a:cxnLst/>
              <a:rect l="l" t="t" r="r" b="b"/>
              <a:pathLst>
                <a:path w="8" h="29" extrusionOk="0">
                  <a:moveTo>
                    <a:pt x="7" y="0"/>
                  </a:moveTo>
                  <a:lnTo>
                    <a:pt x="7" y="0"/>
                  </a:lnTo>
                  <a:cubicBezTo>
                    <a:pt x="4" y="7"/>
                    <a:pt x="0" y="18"/>
                    <a:pt x="0" y="28"/>
                  </a:cubicBezTo>
                  <a:cubicBezTo>
                    <a:pt x="4" y="18"/>
                    <a:pt x="4" y="7"/>
                    <a:pt x="7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4101;p73">
              <a:extLst>
                <a:ext uri="{FF2B5EF4-FFF2-40B4-BE49-F238E27FC236}">
                  <a16:creationId xmlns:a16="http://schemas.microsoft.com/office/drawing/2014/main" id="{CA47613A-3240-4BBE-8A95-B16899B1FCDE}"/>
                </a:ext>
              </a:extLst>
            </p:cNvPr>
            <p:cNvSpPr/>
            <p:nvPr/>
          </p:nvSpPr>
          <p:spPr>
            <a:xfrm>
              <a:off x="2361250" y="1948170"/>
              <a:ext cx="54" cy="54"/>
            </a:xfrm>
            <a:custGeom>
              <a:avLst/>
              <a:gdLst/>
              <a:ahLst/>
              <a:cxnLst/>
              <a:rect l="l" t="t" r="r" b="b"/>
              <a:pathLst>
                <a:path w="4" h="4" extrusionOk="0">
                  <a:moveTo>
                    <a:pt x="4" y="0"/>
                  </a:moveTo>
                  <a:lnTo>
                    <a:pt x="0" y="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4102;p73">
              <a:extLst>
                <a:ext uri="{FF2B5EF4-FFF2-40B4-BE49-F238E27FC236}">
                  <a16:creationId xmlns:a16="http://schemas.microsoft.com/office/drawing/2014/main" id="{2CDAFB0D-6E4F-4824-A100-B237A5B88DA2}"/>
                </a:ext>
              </a:extLst>
            </p:cNvPr>
            <p:cNvSpPr/>
            <p:nvPr/>
          </p:nvSpPr>
          <p:spPr>
            <a:xfrm>
              <a:off x="2361861" y="1947735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8" y="1"/>
                  </a:moveTo>
                  <a:lnTo>
                    <a:pt x="8" y="1"/>
                  </a:lnTo>
                  <a:lnTo>
                    <a:pt x="1" y="8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4103;p73">
              <a:extLst>
                <a:ext uri="{FF2B5EF4-FFF2-40B4-BE49-F238E27FC236}">
                  <a16:creationId xmlns:a16="http://schemas.microsoft.com/office/drawing/2014/main" id="{9123AC7A-6CB2-48C8-823F-8276F08E8162}"/>
                </a:ext>
              </a:extLst>
            </p:cNvPr>
            <p:cNvSpPr/>
            <p:nvPr/>
          </p:nvSpPr>
          <p:spPr>
            <a:xfrm>
              <a:off x="2360870" y="1948496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0" y="4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4104;p73">
              <a:extLst>
                <a:ext uri="{FF2B5EF4-FFF2-40B4-BE49-F238E27FC236}">
                  <a16:creationId xmlns:a16="http://schemas.microsoft.com/office/drawing/2014/main" id="{FCCC62C6-9CD6-4903-9D7E-FDB50256391B}"/>
                </a:ext>
              </a:extLst>
            </p:cNvPr>
            <p:cNvSpPr/>
            <p:nvPr/>
          </p:nvSpPr>
          <p:spPr>
            <a:xfrm>
              <a:off x="2361481" y="1947980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8" y="0"/>
                  </a:moveTo>
                  <a:lnTo>
                    <a:pt x="1" y="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4105;p73">
              <a:extLst>
                <a:ext uri="{FF2B5EF4-FFF2-40B4-BE49-F238E27FC236}">
                  <a16:creationId xmlns:a16="http://schemas.microsoft.com/office/drawing/2014/main" id="{0D361A5F-6530-4338-AD5F-456DFF027F1C}"/>
                </a:ext>
              </a:extLst>
            </p:cNvPr>
            <p:cNvSpPr/>
            <p:nvPr/>
          </p:nvSpPr>
          <p:spPr>
            <a:xfrm>
              <a:off x="2361060" y="194836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4106;p73">
              <a:extLst>
                <a:ext uri="{FF2B5EF4-FFF2-40B4-BE49-F238E27FC236}">
                  <a16:creationId xmlns:a16="http://schemas.microsoft.com/office/drawing/2014/main" id="{926EBB41-CF0B-4393-9B44-35FD72BA4766}"/>
                </a:ext>
              </a:extLst>
            </p:cNvPr>
            <p:cNvSpPr/>
            <p:nvPr/>
          </p:nvSpPr>
          <p:spPr>
            <a:xfrm>
              <a:off x="2360721" y="1948645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4" y="0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4107;p73">
              <a:extLst>
                <a:ext uri="{FF2B5EF4-FFF2-40B4-BE49-F238E27FC236}">
                  <a16:creationId xmlns:a16="http://schemas.microsoft.com/office/drawing/2014/main" id="{2E7054FC-1669-40CC-903A-9B806429415A}"/>
                </a:ext>
              </a:extLst>
            </p:cNvPr>
            <p:cNvSpPr/>
            <p:nvPr/>
          </p:nvSpPr>
          <p:spPr>
            <a:xfrm>
              <a:off x="2289045" y="1932474"/>
              <a:ext cx="108104" cy="83909"/>
            </a:xfrm>
            <a:custGeom>
              <a:avLst/>
              <a:gdLst/>
              <a:ahLst/>
              <a:cxnLst/>
              <a:rect l="l" t="t" r="r" b="b"/>
              <a:pathLst>
                <a:path w="7962" h="6180" extrusionOk="0">
                  <a:moveTo>
                    <a:pt x="2651" y="1"/>
                  </a:moveTo>
                  <a:cubicBezTo>
                    <a:pt x="2637" y="4"/>
                    <a:pt x="2623" y="22"/>
                    <a:pt x="2612" y="50"/>
                  </a:cubicBezTo>
                  <a:cubicBezTo>
                    <a:pt x="2609" y="60"/>
                    <a:pt x="2605" y="71"/>
                    <a:pt x="2602" y="81"/>
                  </a:cubicBezTo>
                  <a:cubicBezTo>
                    <a:pt x="2556" y="225"/>
                    <a:pt x="2528" y="312"/>
                    <a:pt x="2451" y="330"/>
                  </a:cubicBezTo>
                  <a:cubicBezTo>
                    <a:pt x="2443" y="332"/>
                    <a:pt x="2434" y="333"/>
                    <a:pt x="2425" y="333"/>
                  </a:cubicBezTo>
                  <a:cubicBezTo>
                    <a:pt x="2386" y="333"/>
                    <a:pt x="2348" y="313"/>
                    <a:pt x="2322" y="284"/>
                  </a:cubicBezTo>
                  <a:lnTo>
                    <a:pt x="2119" y="284"/>
                  </a:lnTo>
                  <a:cubicBezTo>
                    <a:pt x="2080" y="284"/>
                    <a:pt x="2035" y="284"/>
                    <a:pt x="1982" y="288"/>
                  </a:cubicBezTo>
                  <a:lnTo>
                    <a:pt x="1982" y="291"/>
                  </a:lnTo>
                  <a:cubicBezTo>
                    <a:pt x="1982" y="309"/>
                    <a:pt x="1982" y="323"/>
                    <a:pt x="1979" y="337"/>
                  </a:cubicBezTo>
                  <a:lnTo>
                    <a:pt x="1979" y="340"/>
                  </a:lnTo>
                  <a:cubicBezTo>
                    <a:pt x="1979" y="358"/>
                    <a:pt x="1975" y="372"/>
                    <a:pt x="1972" y="389"/>
                  </a:cubicBezTo>
                  <a:lnTo>
                    <a:pt x="1972" y="396"/>
                  </a:lnTo>
                  <a:cubicBezTo>
                    <a:pt x="1968" y="410"/>
                    <a:pt x="1965" y="428"/>
                    <a:pt x="1958" y="442"/>
                  </a:cubicBezTo>
                  <a:lnTo>
                    <a:pt x="1954" y="449"/>
                  </a:lnTo>
                  <a:cubicBezTo>
                    <a:pt x="1951" y="466"/>
                    <a:pt x="1947" y="480"/>
                    <a:pt x="1940" y="494"/>
                  </a:cubicBezTo>
                  <a:lnTo>
                    <a:pt x="1940" y="498"/>
                  </a:lnTo>
                  <a:cubicBezTo>
                    <a:pt x="1937" y="512"/>
                    <a:pt x="1930" y="526"/>
                    <a:pt x="1923" y="540"/>
                  </a:cubicBezTo>
                  <a:lnTo>
                    <a:pt x="1919" y="547"/>
                  </a:lnTo>
                  <a:cubicBezTo>
                    <a:pt x="1916" y="561"/>
                    <a:pt x="1909" y="575"/>
                    <a:pt x="1902" y="589"/>
                  </a:cubicBezTo>
                  <a:lnTo>
                    <a:pt x="1898" y="599"/>
                  </a:lnTo>
                  <a:lnTo>
                    <a:pt x="1881" y="638"/>
                  </a:lnTo>
                  <a:lnTo>
                    <a:pt x="1874" y="648"/>
                  </a:lnTo>
                  <a:lnTo>
                    <a:pt x="1856" y="683"/>
                  </a:lnTo>
                  <a:cubicBezTo>
                    <a:pt x="1818" y="757"/>
                    <a:pt x="1782" y="834"/>
                    <a:pt x="1782" y="872"/>
                  </a:cubicBezTo>
                  <a:cubicBezTo>
                    <a:pt x="1782" y="1033"/>
                    <a:pt x="1625" y="1209"/>
                    <a:pt x="1478" y="1209"/>
                  </a:cubicBezTo>
                  <a:cubicBezTo>
                    <a:pt x="1450" y="1216"/>
                    <a:pt x="1387" y="1317"/>
                    <a:pt x="1348" y="1377"/>
                  </a:cubicBezTo>
                  <a:lnTo>
                    <a:pt x="1310" y="1433"/>
                  </a:lnTo>
                  <a:cubicBezTo>
                    <a:pt x="1275" y="1492"/>
                    <a:pt x="1233" y="1545"/>
                    <a:pt x="1187" y="1594"/>
                  </a:cubicBezTo>
                  <a:cubicBezTo>
                    <a:pt x="1142" y="1639"/>
                    <a:pt x="1131" y="1716"/>
                    <a:pt x="1124" y="1800"/>
                  </a:cubicBezTo>
                  <a:cubicBezTo>
                    <a:pt x="1124" y="1811"/>
                    <a:pt x="1124" y="1825"/>
                    <a:pt x="1121" y="1835"/>
                  </a:cubicBezTo>
                  <a:cubicBezTo>
                    <a:pt x="1110" y="1951"/>
                    <a:pt x="1103" y="2073"/>
                    <a:pt x="1012" y="2140"/>
                  </a:cubicBezTo>
                  <a:cubicBezTo>
                    <a:pt x="963" y="2175"/>
                    <a:pt x="918" y="2203"/>
                    <a:pt x="865" y="2227"/>
                  </a:cubicBezTo>
                  <a:cubicBezTo>
                    <a:pt x="834" y="2241"/>
                    <a:pt x="806" y="2259"/>
                    <a:pt x="778" y="2276"/>
                  </a:cubicBezTo>
                  <a:lnTo>
                    <a:pt x="781" y="2280"/>
                  </a:lnTo>
                  <a:cubicBezTo>
                    <a:pt x="806" y="2304"/>
                    <a:pt x="823" y="2336"/>
                    <a:pt x="823" y="2371"/>
                  </a:cubicBezTo>
                  <a:cubicBezTo>
                    <a:pt x="827" y="2444"/>
                    <a:pt x="781" y="2521"/>
                    <a:pt x="732" y="2595"/>
                  </a:cubicBezTo>
                  <a:cubicBezTo>
                    <a:pt x="694" y="2651"/>
                    <a:pt x="662" y="2710"/>
                    <a:pt x="641" y="2773"/>
                  </a:cubicBezTo>
                  <a:cubicBezTo>
                    <a:pt x="634" y="2794"/>
                    <a:pt x="631" y="2812"/>
                    <a:pt x="631" y="2833"/>
                  </a:cubicBezTo>
                  <a:cubicBezTo>
                    <a:pt x="631" y="2840"/>
                    <a:pt x="620" y="3411"/>
                    <a:pt x="543" y="3491"/>
                  </a:cubicBezTo>
                  <a:cubicBezTo>
                    <a:pt x="523" y="3511"/>
                    <a:pt x="498" y="3517"/>
                    <a:pt x="460" y="3517"/>
                  </a:cubicBezTo>
                  <a:cubicBezTo>
                    <a:pt x="437" y="3517"/>
                    <a:pt x="409" y="3515"/>
                    <a:pt x="375" y="3512"/>
                  </a:cubicBezTo>
                  <a:cubicBezTo>
                    <a:pt x="348" y="3511"/>
                    <a:pt x="311" y="3509"/>
                    <a:pt x="272" y="3509"/>
                  </a:cubicBezTo>
                  <a:cubicBezTo>
                    <a:pt x="211" y="3509"/>
                    <a:pt x="148" y="3514"/>
                    <a:pt x="127" y="3533"/>
                  </a:cubicBezTo>
                  <a:cubicBezTo>
                    <a:pt x="127" y="3533"/>
                    <a:pt x="123" y="3537"/>
                    <a:pt x="123" y="3544"/>
                  </a:cubicBezTo>
                  <a:cubicBezTo>
                    <a:pt x="123" y="3621"/>
                    <a:pt x="92" y="3694"/>
                    <a:pt x="36" y="3747"/>
                  </a:cubicBezTo>
                  <a:cubicBezTo>
                    <a:pt x="1" y="3785"/>
                    <a:pt x="1" y="3789"/>
                    <a:pt x="15" y="3820"/>
                  </a:cubicBezTo>
                  <a:cubicBezTo>
                    <a:pt x="32" y="3852"/>
                    <a:pt x="130" y="3883"/>
                    <a:pt x="207" y="3904"/>
                  </a:cubicBezTo>
                  <a:cubicBezTo>
                    <a:pt x="333" y="3936"/>
                    <a:pt x="477" y="3974"/>
                    <a:pt x="526" y="4097"/>
                  </a:cubicBezTo>
                  <a:cubicBezTo>
                    <a:pt x="561" y="4163"/>
                    <a:pt x="610" y="4223"/>
                    <a:pt x="669" y="4275"/>
                  </a:cubicBezTo>
                  <a:lnTo>
                    <a:pt x="697" y="4303"/>
                  </a:lnTo>
                  <a:cubicBezTo>
                    <a:pt x="809" y="4415"/>
                    <a:pt x="935" y="4541"/>
                    <a:pt x="998" y="4706"/>
                  </a:cubicBezTo>
                  <a:cubicBezTo>
                    <a:pt x="1089" y="4947"/>
                    <a:pt x="1331" y="5070"/>
                    <a:pt x="1443" y="5070"/>
                  </a:cubicBezTo>
                  <a:cubicBezTo>
                    <a:pt x="1446" y="5069"/>
                    <a:pt x="1449" y="5069"/>
                    <a:pt x="1452" y="5069"/>
                  </a:cubicBezTo>
                  <a:cubicBezTo>
                    <a:pt x="1460" y="5069"/>
                    <a:pt x="1467" y="5071"/>
                    <a:pt x="1474" y="5073"/>
                  </a:cubicBezTo>
                  <a:cubicBezTo>
                    <a:pt x="1499" y="5077"/>
                    <a:pt x="1516" y="5087"/>
                    <a:pt x="1534" y="5108"/>
                  </a:cubicBezTo>
                  <a:cubicBezTo>
                    <a:pt x="1572" y="5154"/>
                    <a:pt x="1565" y="5227"/>
                    <a:pt x="1544" y="5347"/>
                  </a:cubicBezTo>
                  <a:cubicBezTo>
                    <a:pt x="1544" y="5364"/>
                    <a:pt x="1541" y="5385"/>
                    <a:pt x="1537" y="5403"/>
                  </a:cubicBezTo>
                  <a:cubicBezTo>
                    <a:pt x="1530" y="5424"/>
                    <a:pt x="1527" y="5448"/>
                    <a:pt x="1523" y="5473"/>
                  </a:cubicBezTo>
                  <a:lnTo>
                    <a:pt x="1520" y="5490"/>
                  </a:lnTo>
                  <a:cubicBezTo>
                    <a:pt x="1516" y="5515"/>
                    <a:pt x="1513" y="5543"/>
                    <a:pt x="1509" y="5571"/>
                  </a:cubicBezTo>
                  <a:lnTo>
                    <a:pt x="1516" y="5574"/>
                  </a:lnTo>
                  <a:cubicBezTo>
                    <a:pt x="1521" y="5567"/>
                    <a:pt x="1527" y="5565"/>
                    <a:pt x="1534" y="5565"/>
                  </a:cubicBezTo>
                  <a:cubicBezTo>
                    <a:pt x="1546" y="5565"/>
                    <a:pt x="1561" y="5571"/>
                    <a:pt x="1576" y="5578"/>
                  </a:cubicBezTo>
                  <a:lnTo>
                    <a:pt x="1590" y="5581"/>
                  </a:lnTo>
                  <a:lnTo>
                    <a:pt x="1604" y="5588"/>
                  </a:lnTo>
                  <a:cubicBezTo>
                    <a:pt x="1614" y="5595"/>
                    <a:pt x="1625" y="5599"/>
                    <a:pt x="1635" y="5606"/>
                  </a:cubicBezTo>
                  <a:cubicBezTo>
                    <a:pt x="1639" y="5606"/>
                    <a:pt x="1642" y="5606"/>
                    <a:pt x="1646" y="5609"/>
                  </a:cubicBezTo>
                  <a:cubicBezTo>
                    <a:pt x="1688" y="5616"/>
                    <a:pt x="1730" y="5620"/>
                    <a:pt x="1775" y="5623"/>
                  </a:cubicBezTo>
                  <a:lnTo>
                    <a:pt x="1800" y="5623"/>
                  </a:lnTo>
                  <a:cubicBezTo>
                    <a:pt x="1947" y="5630"/>
                    <a:pt x="2112" y="5637"/>
                    <a:pt x="2203" y="5721"/>
                  </a:cubicBezTo>
                  <a:cubicBezTo>
                    <a:pt x="2332" y="5833"/>
                    <a:pt x="2700" y="6068"/>
                    <a:pt x="2791" y="6068"/>
                  </a:cubicBezTo>
                  <a:cubicBezTo>
                    <a:pt x="2896" y="6068"/>
                    <a:pt x="3323" y="6120"/>
                    <a:pt x="3442" y="6180"/>
                  </a:cubicBezTo>
                  <a:cubicBezTo>
                    <a:pt x="3470" y="6155"/>
                    <a:pt x="3494" y="6131"/>
                    <a:pt x="3515" y="6103"/>
                  </a:cubicBezTo>
                  <a:cubicBezTo>
                    <a:pt x="3582" y="6022"/>
                    <a:pt x="3662" y="5949"/>
                    <a:pt x="3753" y="5893"/>
                  </a:cubicBezTo>
                  <a:cubicBezTo>
                    <a:pt x="3876" y="5821"/>
                    <a:pt x="4046" y="5752"/>
                    <a:pt x="4169" y="5752"/>
                  </a:cubicBezTo>
                  <a:cubicBezTo>
                    <a:pt x="4197" y="5752"/>
                    <a:pt x="4222" y="5755"/>
                    <a:pt x="4244" y="5763"/>
                  </a:cubicBezTo>
                  <a:cubicBezTo>
                    <a:pt x="4275" y="5774"/>
                    <a:pt x="4303" y="5798"/>
                    <a:pt x="4317" y="5830"/>
                  </a:cubicBezTo>
                  <a:cubicBezTo>
                    <a:pt x="4338" y="5865"/>
                    <a:pt x="4370" y="5893"/>
                    <a:pt x="4405" y="5907"/>
                  </a:cubicBezTo>
                  <a:cubicBezTo>
                    <a:pt x="4419" y="5912"/>
                    <a:pt x="4434" y="5915"/>
                    <a:pt x="4448" y="5915"/>
                  </a:cubicBezTo>
                  <a:cubicBezTo>
                    <a:pt x="4463" y="5915"/>
                    <a:pt x="4478" y="5912"/>
                    <a:pt x="4492" y="5907"/>
                  </a:cubicBezTo>
                  <a:cubicBezTo>
                    <a:pt x="4580" y="5872"/>
                    <a:pt x="4667" y="5847"/>
                    <a:pt x="4755" y="5830"/>
                  </a:cubicBezTo>
                  <a:lnTo>
                    <a:pt x="4776" y="5823"/>
                  </a:lnTo>
                  <a:lnTo>
                    <a:pt x="4793" y="5823"/>
                  </a:lnTo>
                  <a:lnTo>
                    <a:pt x="4944" y="5791"/>
                  </a:lnTo>
                  <a:lnTo>
                    <a:pt x="4944" y="5795"/>
                  </a:lnTo>
                  <a:cubicBezTo>
                    <a:pt x="5035" y="5774"/>
                    <a:pt x="5129" y="5760"/>
                    <a:pt x="5224" y="5756"/>
                  </a:cubicBezTo>
                  <a:lnTo>
                    <a:pt x="5245" y="5756"/>
                  </a:lnTo>
                  <a:cubicBezTo>
                    <a:pt x="5287" y="5732"/>
                    <a:pt x="5329" y="5700"/>
                    <a:pt x="5367" y="5665"/>
                  </a:cubicBezTo>
                  <a:cubicBezTo>
                    <a:pt x="5500" y="5553"/>
                    <a:pt x="5707" y="5378"/>
                    <a:pt x="5956" y="5378"/>
                  </a:cubicBezTo>
                  <a:cubicBezTo>
                    <a:pt x="6043" y="5378"/>
                    <a:pt x="6113" y="5382"/>
                    <a:pt x="6173" y="5385"/>
                  </a:cubicBezTo>
                  <a:cubicBezTo>
                    <a:pt x="6220" y="5388"/>
                    <a:pt x="6259" y="5390"/>
                    <a:pt x="6293" y="5390"/>
                  </a:cubicBezTo>
                  <a:cubicBezTo>
                    <a:pt x="6391" y="5390"/>
                    <a:pt x="6443" y="5371"/>
                    <a:pt x="6516" y="5291"/>
                  </a:cubicBezTo>
                  <a:cubicBezTo>
                    <a:pt x="6645" y="5147"/>
                    <a:pt x="7779" y="4002"/>
                    <a:pt x="7961" y="3841"/>
                  </a:cubicBezTo>
                  <a:cubicBezTo>
                    <a:pt x="7916" y="3831"/>
                    <a:pt x="7870" y="3824"/>
                    <a:pt x="7825" y="3824"/>
                  </a:cubicBezTo>
                  <a:cubicBezTo>
                    <a:pt x="7737" y="3824"/>
                    <a:pt x="7478" y="3824"/>
                    <a:pt x="7048" y="3649"/>
                  </a:cubicBezTo>
                  <a:cubicBezTo>
                    <a:pt x="6649" y="3488"/>
                    <a:pt x="6054" y="3288"/>
                    <a:pt x="5956" y="3267"/>
                  </a:cubicBezTo>
                  <a:cubicBezTo>
                    <a:pt x="5871" y="3246"/>
                    <a:pt x="5794" y="3158"/>
                    <a:pt x="5710" y="3064"/>
                  </a:cubicBezTo>
                  <a:cubicBezTo>
                    <a:pt x="5668" y="3015"/>
                    <a:pt x="5623" y="2969"/>
                    <a:pt x="5574" y="2931"/>
                  </a:cubicBezTo>
                  <a:cubicBezTo>
                    <a:pt x="5490" y="2889"/>
                    <a:pt x="5374" y="2714"/>
                    <a:pt x="5297" y="2577"/>
                  </a:cubicBezTo>
                  <a:cubicBezTo>
                    <a:pt x="5248" y="2493"/>
                    <a:pt x="5213" y="2423"/>
                    <a:pt x="5203" y="2402"/>
                  </a:cubicBezTo>
                  <a:cubicBezTo>
                    <a:pt x="5199" y="2395"/>
                    <a:pt x="5199" y="2385"/>
                    <a:pt x="5196" y="2378"/>
                  </a:cubicBezTo>
                  <a:cubicBezTo>
                    <a:pt x="5192" y="2332"/>
                    <a:pt x="5206" y="2287"/>
                    <a:pt x="5227" y="2245"/>
                  </a:cubicBezTo>
                  <a:lnTo>
                    <a:pt x="5238" y="2231"/>
                  </a:lnTo>
                  <a:lnTo>
                    <a:pt x="5241" y="2220"/>
                  </a:lnTo>
                  <a:cubicBezTo>
                    <a:pt x="5248" y="2210"/>
                    <a:pt x="5255" y="2199"/>
                    <a:pt x="5262" y="2185"/>
                  </a:cubicBezTo>
                  <a:lnTo>
                    <a:pt x="5234" y="2164"/>
                  </a:lnTo>
                  <a:lnTo>
                    <a:pt x="5231" y="2161"/>
                  </a:lnTo>
                  <a:cubicBezTo>
                    <a:pt x="5224" y="2154"/>
                    <a:pt x="5213" y="2150"/>
                    <a:pt x="5210" y="2147"/>
                  </a:cubicBezTo>
                  <a:lnTo>
                    <a:pt x="5206" y="2147"/>
                  </a:lnTo>
                  <a:cubicBezTo>
                    <a:pt x="5199" y="2143"/>
                    <a:pt x="5192" y="2140"/>
                    <a:pt x="5189" y="2136"/>
                  </a:cubicBezTo>
                  <a:cubicBezTo>
                    <a:pt x="5178" y="2133"/>
                    <a:pt x="5171" y="2129"/>
                    <a:pt x="5161" y="2129"/>
                  </a:cubicBezTo>
                  <a:cubicBezTo>
                    <a:pt x="5157" y="2129"/>
                    <a:pt x="5154" y="2129"/>
                    <a:pt x="5150" y="2133"/>
                  </a:cubicBezTo>
                  <a:lnTo>
                    <a:pt x="5140" y="2136"/>
                  </a:lnTo>
                  <a:lnTo>
                    <a:pt x="5133" y="2143"/>
                  </a:lnTo>
                  <a:cubicBezTo>
                    <a:pt x="5062" y="2189"/>
                    <a:pt x="4982" y="2212"/>
                    <a:pt x="4899" y="2212"/>
                  </a:cubicBezTo>
                  <a:cubicBezTo>
                    <a:pt x="4874" y="2212"/>
                    <a:pt x="4849" y="2210"/>
                    <a:pt x="4825" y="2206"/>
                  </a:cubicBezTo>
                  <a:cubicBezTo>
                    <a:pt x="4783" y="2196"/>
                    <a:pt x="4751" y="2171"/>
                    <a:pt x="4730" y="2136"/>
                  </a:cubicBezTo>
                  <a:cubicBezTo>
                    <a:pt x="4685" y="2049"/>
                    <a:pt x="4615" y="1765"/>
                    <a:pt x="4758" y="1601"/>
                  </a:cubicBezTo>
                  <a:cubicBezTo>
                    <a:pt x="4765" y="1590"/>
                    <a:pt x="4776" y="1580"/>
                    <a:pt x="4786" y="1566"/>
                  </a:cubicBezTo>
                  <a:lnTo>
                    <a:pt x="4793" y="1559"/>
                  </a:lnTo>
                  <a:lnTo>
                    <a:pt x="4821" y="1520"/>
                  </a:lnTo>
                  <a:lnTo>
                    <a:pt x="4828" y="1510"/>
                  </a:lnTo>
                  <a:lnTo>
                    <a:pt x="4853" y="1478"/>
                  </a:lnTo>
                  <a:lnTo>
                    <a:pt x="4860" y="1468"/>
                  </a:lnTo>
                  <a:lnTo>
                    <a:pt x="4884" y="1429"/>
                  </a:lnTo>
                  <a:lnTo>
                    <a:pt x="4895" y="1415"/>
                  </a:lnTo>
                  <a:lnTo>
                    <a:pt x="4919" y="1380"/>
                  </a:lnTo>
                  <a:lnTo>
                    <a:pt x="4926" y="1370"/>
                  </a:lnTo>
                  <a:lnTo>
                    <a:pt x="4947" y="1338"/>
                  </a:lnTo>
                  <a:lnTo>
                    <a:pt x="4951" y="1331"/>
                  </a:lnTo>
                  <a:lnTo>
                    <a:pt x="4975" y="1296"/>
                  </a:lnTo>
                  <a:lnTo>
                    <a:pt x="4996" y="1261"/>
                  </a:lnTo>
                  <a:lnTo>
                    <a:pt x="4870" y="1132"/>
                  </a:lnTo>
                  <a:lnTo>
                    <a:pt x="4863" y="1121"/>
                  </a:lnTo>
                  <a:cubicBezTo>
                    <a:pt x="4429" y="666"/>
                    <a:pt x="3988" y="232"/>
                    <a:pt x="3904" y="193"/>
                  </a:cubicBezTo>
                  <a:lnTo>
                    <a:pt x="3862" y="193"/>
                  </a:lnTo>
                  <a:cubicBezTo>
                    <a:pt x="3813" y="193"/>
                    <a:pt x="3743" y="197"/>
                    <a:pt x="3676" y="204"/>
                  </a:cubicBezTo>
                  <a:cubicBezTo>
                    <a:pt x="3603" y="208"/>
                    <a:pt x="3541" y="212"/>
                    <a:pt x="3490" y="212"/>
                  </a:cubicBezTo>
                  <a:cubicBezTo>
                    <a:pt x="3427" y="212"/>
                    <a:pt x="3380" y="207"/>
                    <a:pt x="3347" y="193"/>
                  </a:cubicBezTo>
                  <a:cubicBezTo>
                    <a:pt x="3330" y="186"/>
                    <a:pt x="3309" y="176"/>
                    <a:pt x="3291" y="162"/>
                  </a:cubicBezTo>
                  <a:cubicBezTo>
                    <a:pt x="3282" y="156"/>
                    <a:pt x="3275" y="152"/>
                    <a:pt x="3265" y="152"/>
                  </a:cubicBezTo>
                  <a:cubicBezTo>
                    <a:pt x="3248" y="152"/>
                    <a:pt x="3223" y="162"/>
                    <a:pt x="3165" y="190"/>
                  </a:cubicBezTo>
                  <a:cubicBezTo>
                    <a:pt x="3116" y="214"/>
                    <a:pt x="3073" y="224"/>
                    <a:pt x="3034" y="224"/>
                  </a:cubicBezTo>
                  <a:cubicBezTo>
                    <a:pt x="2932" y="224"/>
                    <a:pt x="2862" y="155"/>
                    <a:pt x="2808" y="99"/>
                  </a:cubicBezTo>
                  <a:cubicBezTo>
                    <a:pt x="2787" y="81"/>
                    <a:pt x="2770" y="64"/>
                    <a:pt x="2752" y="46"/>
                  </a:cubicBezTo>
                  <a:lnTo>
                    <a:pt x="2731" y="29"/>
                  </a:lnTo>
                  <a:cubicBezTo>
                    <a:pt x="2710" y="15"/>
                    <a:pt x="2686" y="4"/>
                    <a:pt x="2661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4108;p73">
              <a:extLst>
                <a:ext uri="{FF2B5EF4-FFF2-40B4-BE49-F238E27FC236}">
                  <a16:creationId xmlns:a16="http://schemas.microsoft.com/office/drawing/2014/main" id="{38099FBC-CC23-421E-8111-0569D66078A3}"/>
                </a:ext>
              </a:extLst>
            </p:cNvPr>
            <p:cNvSpPr/>
            <p:nvPr/>
          </p:nvSpPr>
          <p:spPr>
            <a:xfrm>
              <a:off x="2360015" y="1962711"/>
              <a:ext cx="149" cy="204"/>
            </a:xfrm>
            <a:custGeom>
              <a:avLst/>
              <a:gdLst/>
              <a:ahLst/>
              <a:cxnLst/>
              <a:rect l="l" t="t" r="r" b="b"/>
              <a:pathLst>
                <a:path w="11" h="15" extrusionOk="0">
                  <a:moveTo>
                    <a:pt x="11" y="0"/>
                  </a:moveTo>
                  <a:lnTo>
                    <a:pt x="0" y="1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4109;p73">
              <a:extLst>
                <a:ext uri="{FF2B5EF4-FFF2-40B4-BE49-F238E27FC236}">
                  <a16:creationId xmlns:a16="http://schemas.microsoft.com/office/drawing/2014/main" id="{099A58E1-7241-4446-B447-7FAA06A7BF52}"/>
                </a:ext>
              </a:extLst>
            </p:cNvPr>
            <p:cNvSpPr/>
            <p:nvPr/>
          </p:nvSpPr>
          <p:spPr>
            <a:xfrm>
              <a:off x="2360965" y="1967409"/>
              <a:ext cx="3761" cy="4861"/>
            </a:xfrm>
            <a:custGeom>
              <a:avLst/>
              <a:gdLst/>
              <a:ahLst/>
              <a:cxnLst/>
              <a:rect l="l" t="t" r="r" b="b"/>
              <a:pathLst>
                <a:path w="277" h="358" extrusionOk="0">
                  <a:moveTo>
                    <a:pt x="0" y="1"/>
                  </a:moveTo>
                  <a:cubicBezTo>
                    <a:pt x="81" y="141"/>
                    <a:pt x="193" y="316"/>
                    <a:pt x="277" y="358"/>
                  </a:cubicBezTo>
                  <a:cubicBezTo>
                    <a:pt x="193" y="312"/>
                    <a:pt x="81" y="137"/>
                    <a:pt x="0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4110;p73">
              <a:extLst>
                <a:ext uri="{FF2B5EF4-FFF2-40B4-BE49-F238E27FC236}">
                  <a16:creationId xmlns:a16="http://schemas.microsoft.com/office/drawing/2014/main" id="{A5252C28-C1EC-470C-84B7-2619FF2D7D49}"/>
                </a:ext>
              </a:extLst>
            </p:cNvPr>
            <p:cNvSpPr/>
            <p:nvPr/>
          </p:nvSpPr>
          <p:spPr>
            <a:xfrm>
              <a:off x="2359580" y="196470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4111;p73">
              <a:extLst>
                <a:ext uri="{FF2B5EF4-FFF2-40B4-BE49-F238E27FC236}">
                  <a16:creationId xmlns:a16="http://schemas.microsoft.com/office/drawing/2014/main" id="{7423F39A-D069-42BF-A0BD-7F0A45BF3AA7}"/>
                </a:ext>
              </a:extLst>
            </p:cNvPr>
            <p:cNvSpPr/>
            <p:nvPr/>
          </p:nvSpPr>
          <p:spPr>
            <a:xfrm>
              <a:off x="2360205" y="1962087"/>
              <a:ext cx="299" cy="489"/>
            </a:xfrm>
            <a:custGeom>
              <a:avLst/>
              <a:gdLst/>
              <a:ahLst/>
              <a:cxnLst/>
              <a:rect l="l" t="t" r="r" b="b"/>
              <a:pathLst>
                <a:path w="22" h="36" extrusionOk="0">
                  <a:moveTo>
                    <a:pt x="0" y="36"/>
                  </a:moveTo>
                  <a:cubicBezTo>
                    <a:pt x="7" y="25"/>
                    <a:pt x="14" y="11"/>
                    <a:pt x="21" y="1"/>
                  </a:cubicBezTo>
                  <a:lnTo>
                    <a:pt x="21" y="1"/>
                  </a:lnTo>
                  <a:cubicBezTo>
                    <a:pt x="14" y="11"/>
                    <a:pt x="7" y="25"/>
                    <a:pt x="0" y="36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4112;p73">
              <a:extLst>
                <a:ext uri="{FF2B5EF4-FFF2-40B4-BE49-F238E27FC236}">
                  <a16:creationId xmlns:a16="http://schemas.microsoft.com/office/drawing/2014/main" id="{6DF2C48C-BB2C-4268-8F69-06280F3469B6}"/>
                </a:ext>
              </a:extLst>
            </p:cNvPr>
            <p:cNvSpPr/>
            <p:nvPr/>
          </p:nvSpPr>
          <p:spPr>
            <a:xfrm>
              <a:off x="2354027" y="2011522"/>
              <a:ext cx="149" cy="14"/>
            </a:xfrm>
            <a:custGeom>
              <a:avLst/>
              <a:gdLst/>
              <a:ahLst/>
              <a:cxnLst/>
              <a:rect l="l" t="t" r="r" b="b"/>
              <a:pathLst>
                <a:path w="11" h="1" extrusionOk="0">
                  <a:moveTo>
                    <a:pt x="0" y="1"/>
                  </a:moveTo>
                  <a:lnTo>
                    <a:pt x="7" y="1"/>
                  </a:lnTo>
                  <a:lnTo>
                    <a:pt x="11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4113;p73">
              <a:extLst>
                <a:ext uri="{FF2B5EF4-FFF2-40B4-BE49-F238E27FC236}">
                  <a16:creationId xmlns:a16="http://schemas.microsoft.com/office/drawing/2014/main" id="{1F64D055-DB36-4B8F-939F-2E551F7FAC6C}"/>
                </a:ext>
              </a:extLst>
            </p:cNvPr>
            <p:cNvSpPr/>
            <p:nvPr/>
          </p:nvSpPr>
          <p:spPr>
            <a:xfrm>
              <a:off x="2353647" y="2011577"/>
              <a:ext cx="299" cy="54"/>
            </a:xfrm>
            <a:custGeom>
              <a:avLst/>
              <a:gdLst/>
              <a:ahLst/>
              <a:cxnLst/>
              <a:rect l="l" t="t" r="r" b="b"/>
              <a:pathLst>
                <a:path w="22" h="4" extrusionOk="0">
                  <a:moveTo>
                    <a:pt x="0" y="4"/>
                  </a:moveTo>
                  <a:lnTo>
                    <a:pt x="21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4114;p73">
              <a:extLst>
                <a:ext uri="{FF2B5EF4-FFF2-40B4-BE49-F238E27FC236}">
                  <a16:creationId xmlns:a16="http://schemas.microsoft.com/office/drawing/2014/main" id="{C6071A23-35CF-45F4-B525-CB8A6C5852F7}"/>
                </a:ext>
              </a:extLst>
            </p:cNvPr>
            <p:cNvSpPr/>
            <p:nvPr/>
          </p:nvSpPr>
          <p:spPr>
            <a:xfrm>
              <a:off x="2356159" y="2010572"/>
              <a:ext cx="3815" cy="543"/>
            </a:xfrm>
            <a:custGeom>
              <a:avLst/>
              <a:gdLst/>
              <a:ahLst/>
              <a:cxnLst/>
              <a:rect l="l" t="t" r="r" b="b"/>
              <a:pathLst>
                <a:path w="281" h="40" extrusionOk="0">
                  <a:moveTo>
                    <a:pt x="1" y="39"/>
                  </a:moveTo>
                  <a:lnTo>
                    <a:pt x="1" y="39"/>
                  </a:lnTo>
                  <a:cubicBezTo>
                    <a:pt x="92" y="18"/>
                    <a:pt x="186" y="8"/>
                    <a:pt x="281" y="1"/>
                  </a:cubicBezTo>
                  <a:cubicBezTo>
                    <a:pt x="186" y="8"/>
                    <a:pt x="92" y="18"/>
                    <a:pt x="1" y="39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4115;p73">
              <a:extLst>
                <a:ext uri="{FF2B5EF4-FFF2-40B4-BE49-F238E27FC236}">
                  <a16:creationId xmlns:a16="http://schemas.microsoft.com/office/drawing/2014/main" id="{EFB318F0-882D-4C46-BAA3-CD0E69982594}"/>
                </a:ext>
              </a:extLst>
            </p:cNvPr>
            <p:cNvSpPr/>
            <p:nvPr/>
          </p:nvSpPr>
          <p:spPr>
            <a:xfrm>
              <a:off x="2314720" y="1939562"/>
              <a:ext cx="244" cy="584"/>
            </a:xfrm>
            <a:custGeom>
              <a:avLst/>
              <a:gdLst/>
              <a:ahLst/>
              <a:cxnLst/>
              <a:rect l="l" t="t" r="r" b="b"/>
              <a:pathLst>
                <a:path w="18" h="43" extrusionOk="0">
                  <a:moveTo>
                    <a:pt x="0" y="42"/>
                  </a:moveTo>
                  <a:cubicBezTo>
                    <a:pt x="4" y="28"/>
                    <a:pt x="11" y="14"/>
                    <a:pt x="18" y="0"/>
                  </a:cubicBezTo>
                  <a:cubicBezTo>
                    <a:pt x="11" y="14"/>
                    <a:pt x="4" y="28"/>
                    <a:pt x="0" y="42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4116;p73">
              <a:extLst>
                <a:ext uri="{FF2B5EF4-FFF2-40B4-BE49-F238E27FC236}">
                  <a16:creationId xmlns:a16="http://schemas.microsoft.com/office/drawing/2014/main" id="{045A7643-AA34-4402-A454-97142693207C}"/>
                </a:ext>
              </a:extLst>
            </p:cNvPr>
            <p:cNvSpPr/>
            <p:nvPr/>
          </p:nvSpPr>
          <p:spPr>
            <a:xfrm>
              <a:off x="2314381" y="1940268"/>
              <a:ext cx="258" cy="543"/>
            </a:xfrm>
            <a:custGeom>
              <a:avLst/>
              <a:gdLst/>
              <a:ahLst/>
              <a:cxnLst/>
              <a:rect l="l" t="t" r="r" b="b"/>
              <a:pathLst>
                <a:path w="19" h="40" extrusionOk="0">
                  <a:moveTo>
                    <a:pt x="1" y="39"/>
                  </a:moveTo>
                  <a:lnTo>
                    <a:pt x="18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4117;p73">
              <a:extLst>
                <a:ext uri="{FF2B5EF4-FFF2-40B4-BE49-F238E27FC236}">
                  <a16:creationId xmlns:a16="http://schemas.microsoft.com/office/drawing/2014/main" id="{72E2F69E-19B2-4D14-8AD1-BAC3152EAD9D}"/>
                </a:ext>
              </a:extLst>
            </p:cNvPr>
            <p:cNvSpPr/>
            <p:nvPr/>
          </p:nvSpPr>
          <p:spPr>
            <a:xfrm>
              <a:off x="2315005" y="1938896"/>
              <a:ext cx="244" cy="584"/>
            </a:xfrm>
            <a:custGeom>
              <a:avLst/>
              <a:gdLst/>
              <a:ahLst/>
              <a:cxnLst/>
              <a:rect l="l" t="t" r="r" b="b"/>
              <a:pathLst>
                <a:path w="18" h="43" extrusionOk="0">
                  <a:moveTo>
                    <a:pt x="0" y="42"/>
                  </a:moveTo>
                  <a:cubicBezTo>
                    <a:pt x="4" y="28"/>
                    <a:pt x="11" y="14"/>
                    <a:pt x="18" y="0"/>
                  </a:cubicBezTo>
                  <a:cubicBezTo>
                    <a:pt x="11" y="14"/>
                    <a:pt x="4" y="28"/>
                    <a:pt x="0" y="42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4118;p73">
              <a:extLst>
                <a:ext uri="{FF2B5EF4-FFF2-40B4-BE49-F238E27FC236}">
                  <a16:creationId xmlns:a16="http://schemas.microsoft.com/office/drawing/2014/main" id="{C771FB74-7AE2-4321-8A96-2160D0BE21E7}"/>
                </a:ext>
              </a:extLst>
            </p:cNvPr>
            <p:cNvSpPr/>
            <p:nvPr/>
          </p:nvSpPr>
          <p:spPr>
            <a:xfrm>
              <a:off x="2315236" y="1938231"/>
              <a:ext cx="204" cy="625"/>
            </a:xfrm>
            <a:custGeom>
              <a:avLst/>
              <a:gdLst/>
              <a:ahLst/>
              <a:cxnLst/>
              <a:rect l="l" t="t" r="r" b="b"/>
              <a:pathLst>
                <a:path w="15" h="46" extrusionOk="0">
                  <a:moveTo>
                    <a:pt x="1" y="46"/>
                  </a:moveTo>
                  <a:cubicBezTo>
                    <a:pt x="8" y="28"/>
                    <a:pt x="11" y="14"/>
                    <a:pt x="15" y="0"/>
                  </a:cubicBezTo>
                  <a:cubicBezTo>
                    <a:pt x="11" y="14"/>
                    <a:pt x="8" y="28"/>
                    <a:pt x="1" y="46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4119;p73">
              <a:extLst>
                <a:ext uri="{FF2B5EF4-FFF2-40B4-BE49-F238E27FC236}">
                  <a16:creationId xmlns:a16="http://schemas.microsoft.com/office/drawing/2014/main" id="{26E7FD69-C566-48FF-BEF6-786AAEEC247F}"/>
                </a:ext>
              </a:extLst>
            </p:cNvPr>
            <p:cNvSpPr/>
            <p:nvPr/>
          </p:nvSpPr>
          <p:spPr>
            <a:xfrm>
              <a:off x="2314055" y="1940933"/>
              <a:ext cx="244" cy="489"/>
            </a:xfrm>
            <a:custGeom>
              <a:avLst/>
              <a:gdLst/>
              <a:ahLst/>
              <a:cxnLst/>
              <a:rect l="l" t="t" r="r" b="b"/>
              <a:pathLst>
                <a:path w="18" h="36" extrusionOk="0">
                  <a:moveTo>
                    <a:pt x="0" y="36"/>
                  </a:moveTo>
                  <a:lnTo>
                    <a:pt x="18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4120;p73">
              <a:extLst>
                <a:ext uri="{FF2B5EF4-FFF2-40B4-BE49-F238E27FC236}">
                  <a16:creationId xmlns:a16="http://schemas.microsoft.com/office/drawing/2014/main" id="{96F367D0-3783-4958-B275-26DD95DEFDCB}"/>
                </a:ext>
              </a:extLst>
            </p:cNvPr>
            <p:cNvSpPr/>
            <p:nvPr/>
          </p:nvSpPr>
          <p:spPr>
            <a:xfrm>
              <a:off x="2315481" y="1937511"/>
              <a:ext cx="204" cy="584"/>
            </a:xfrm>
            <a:custGeom>
              <a:avLst/>
              <a:gdLst/>
              <a:ahLst/>
              <a:cxnLst/>
              <a:rect l="l" t="t" r="r" b="b"/>
              <a:pathLst>
                <a:path w="15" h="43" extrusionOk="0">
                  <a:moveTo>
                    <a:pt x="0" y="43"/>
                  </a:moveTo>
                  <a:cubicBezTo>
                    <a:pt x="4" y="29"/>
                    <a:pt x="11" y="15"/>
                    <a:pt x="14" y="1"/>
                  </a:cubicBezTo>
                  <a:cubicBezTo>
                    <a:pt x="11" y="15"/>
                    <a:pt x="4" y="29"/>
                    <a:pt x="0" y="43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4121;p73">
              <a:extLst>
                <a:ext uri="{FF2B5EF4-FFF2-40B4-BE49-F238E27FC236}">
                  <a16:creationId xmlns:a16="http://schemas.microsoft.com/office/drawing/2014/main" id="{2F24A7C1-EF51-41ED-8B53-C30EA0D62C48}"/>
                </a:ext>
              </a:extLst>
            </p:cNvPr>
            <p:cNvSpPr/>
            <p:nvPr/>
          </p:nvSpPr>
          <p:spPr>
            <a:xfrm>
              <a:off x="2296038" y="1987707"/>
              <a:ext cx="1955" cy="2444"/>
            </a:xfrm>
            <a:custGeom>
              <a:avLst/>
              <a:gdLst/>
              <a:ahLst/>
              <a:cxnLst/>
              <a:rect l="l" t="t" r="r" b="b"/>
              <a:pathLst>
                <a:path w="144" h="180" extrusionOk="0">
                  <a:moveTo>
                    <a:pt x="0" y="1"/>
                  </a:moveTo>
                  <a:cubicBezTo>
                    <a:pt x="35" y="67"/>
                    <a:pt x="84" y="130"/>
                    <a:pt x="144" y="179"/>
                  </a:cubicBezTo>
                  <a:cubicBezTo>
                    <a:pt x="84" y="130"/>
                    <a:pt x="35" y="67"/>
                    <a:pt x="0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4122;p73">
              <a:extLst>
                <a:ext uri="{FF2B5EF4-FFF2-40B4-BE49-F238E27FC236}">
                  <a16:creationId xmlns:a16="http://schemas.microsoft.com/office/drawing/2014/main" id="{E961DBCE-3203-4E1F-9CD4-2B8A6393C491}"/>
                </a:ext>
              </a:extLst>
            </p:cNvPr>
            <p:cNvSpPr/>
            <p:nvPr/>
          </p:nvSpPr>
          <p:spPr>
            <a:xfrm>
              <a:off x="2315807" y="1936086"/>
              <a:ext cx="68" cy="584"/>
            </a:xfrm>
            <a:custGeom>
              <a:avLst/>
              <a:gdLst/>
              <a:ahLst/>
              <a:cxnLst/>
              <a:rect l="l" t="t" r="r" b="b"/>
              <a:pathLst>
                <a:path w="5" h="43" extrusionOk="0">
                  <a:moveTo>
                    <a:pt x="1" y="43"/>
                  </a:moveTo>
                  <a:cubicBezTo>
                    <a:pt x="1" y="29"/>
                    <a:pt x="4" y="15"/>
                    <a:pt x="4" y="1"/>
                  </a:cubicBezTo>
                  <a:cubicBezTo>
                    <a:pt x="4" y="15"/>
                    <a:pt x="1" y="29"/>
                    <a:pt x="1" y="43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4123;p73">
              <a:extLst>
                <a:ext uri="{FF2B5EF4-FFF2-40B4-BE49-F238E27FC236}">
                  <a16:creationId xmlns:a16="http://schemas.microsoft.com/office/drawing/2014/main" id="{B4F30480-58BB-4715-80C9-ABF7D376E4B1}"/>
                </a:ext>
              </a:extLst>
            </p:cNvPr>
            <p:cNvSpPr/>
            <p:nvPr/>
          </p:nvSpPr>
          <p:spPr>
            <a:xfrm>
              <a:off x="2315671" y="1936751"/>
              <a:ext cx="149" cy="638"/>
            </a:xfrm>
            <a:custGeom>
              <a:avLst/>
              <a:gdLst/>
              <a:ahLst/>
              <a:cxnLst/>
              <a:rect l="l" t="t" r="r" b="b"/>
              <a:pathLst>
                <a:path w="11" h="47" extrusionOk="0">
                  <a:moveTo>
                    <a:pt x="0" y="46"/>
                  </a:moveTo>
                  <a:cubicBezTo>
                    <a:pt x="4" y="32"/>
                    <a:pt x="7" y="15"/>
                    <a:pt x="11" y="1"/>
                  </a:cubicBezTo>
                  <a:cubicBezTo>
                    <a:pt x="7" y="15"/>
                    <a:pt x="4" y="32"/>
                    <a:pt x="0" y="46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4124;p73">
              <a:extLst>
                <a:ext uri="{FF2B5EF4-FFF2-40B4-BE49-F238E27FC236}">
                  <a16:creationId xmlns:a16="http://schemas.microsoft.com/office/drawing/2014/main" id="{7E175158-0127-46F6-959F-102AB38F13B8}"/>
                </a:ext>
              </a:extLst>
            </p:cNvPr>
            <p:cNvSpPr/>
            <p:nvPr/>
          </p:nvSpPr>
          <p:spPr>
            <a:xfrm>
              <a:off x="2309534" y="2006390"/>
              <a:ext cx="54" cy="258"/>
            </a:xfrm>
            <a:custGeom>
              <a:avLst/>
              <a:gdLst/>
              <a:ahLst/>
              <a:cxnLst/>
              <a:rect l="l" t="t" r="r" b="b"/>
              <a:pathLst>
                <a:path w="4" h="19" extrusionOk="0">
                  <a:moveTo>
                    <a:pt x="0" y="18"/>
                  </a:moveTo>
                  <a:lnTo>
                    <a:pt x="4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4125;p73">
              <a:extLst>
                <a:ext uri="{FF2B5EF4-FFF2-40B4-BE49-F238E27FC236}">
                  <a16:creationId xmlns:a16="http://schemas.microsoft.com/office/drawing/2014/main" id="{802EC593-9145-442B-A5D9-84168B24F0FE}"/>
                </a:ext>
              </a:extLst>
            </p:cNvPr>
            <p:cNvSpPr/>
            <p:nvPr/>
          </p:nvSpPr>
          <p:spPr>
            <a:xfrm>
              <a:off x="2308909" y="2000973"/>
              <a:ext cx="1344" cy="3775"/>
            </a:xfrm>
            <a:custGeom>
              <a:avLst/>
              <a:gdLst/>
              <a:ahLst/>
              <a:cxnLst/>
              <a:rect l="l" t="t" r="r" b="b"/>
              <a:pathLst>
                <a:path w="99" h="278" extrusionOk="0">
                  <a:moveTo>
                    <a:pt x="57" y="35"/>
                  </a:moveTo>
                  <a:cubicBezTo>
                    <a:pt x="43" y="18"/>
                    <a:pt x="22" y="4"/>
                    <a:pt x="1" y="0"/>
                  </a:cubicBezTo>
                  <a:cubicBezTo>
                    <a:pt x="22" y="4"/>
                    <a:pt x="43" y="18"/>
                    <a:pt x="57" y="35"/>
                  </a:cubicBezTo>
                  <a:cubicBezTo>
                    <a:pt x="99" y="84"/>
                    <a:pt x="92" y="154"/>
                    <a:pt x="71" y="277"/>
                  </a:cubicBezTo>
                  <a:cubicBezTo>
                    <a:pt x="92" y="154"/>
                    <a:pt x="99" y="84"/>
                    <a:pt x="57" y="35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4126;p73">
              <a:extLst>
                <a:ext uri="{FF2B5EF4-FFF2-40B4-BE49-F238E27FC236}">
                  <a16:creationId xmlns:a16="http://schemas.microsoft.com/office/drawing/2014/main" id="{E9B646D2-CF33-48F0-9E28-76F4781CFCCA}"/>
                </a:ext>
              </a:extLst>
            </p:cNvPr>
            <p:cNvSpPr/>
            <p:nvPr/>
          </p:nvSpPr>
          <p:spPr>
            <a:xfrm>
              <a:off x="2309344" y="200777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4127;p73">
              <a:extLst>
                <a:ext uri="{FF2B5EF4-FFF2-40B4-BE49-F238E27FC236}">
                  <a16:creationId xmlns:a16="http://schemas.microsoft.com/office/drawing/2014/main" id="{5727DAC1-A35C-4B9E-A352-32592098BBEB}"/>
                </a:ext>
              </a:extLst>
            </p:cNvPr>
            <p:cNvSpPr/>
            <p:nvPr/>
          </p:nvSpPr>
          <p:spPr>
            <a:xfrm>
              <a:off x="2300029" y="1964042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0" y="0"/>
                  </a:moveTo>
                  <a:cubicBezTo>
                    <a:pt x="0" y="7"/>
                    <a:pt x="0" y="14"/>
                    <a:pt x="0" y="21"/>
                  </a:cubicBezTo>
                  <a:cubicBezTo>
                    <a:pt x="0" y="14"/>
                    <a:pt x="0" y="7"/>
                    <a:pt x="0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4128;p73">
              <a:extLst>
                <a:ext uri="{FF2B5EF4-FFF2-40B4-BE49-F238E27FC236}">
                  <a16:creationId xmlns:a16="http://schemas.microsoft.com/office/drawing/2014/main" id="{59518340-2FBE-4422-98F0-BA43EBC4D59A}"/>
                </a:ext>
              </a:extLst>
            </p:cNvPr>
            <p:cNvSpPr/>
            <p:nvPr/>
          </p:nvSpPr>
          <p:spPr>
            <a:xfrm>
              <a:off x="2359064" y="196132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4129;p73">
              <a:extLst>
                <a:ext uri="{FF2B5EF4-FFF2-40B4-BE49-F238E27FC236}">
                  <a16:creationId xmlns:a16="http://schemas.microsoft.com/office/drawing/2014/main" id="{07387F8F-C1FC-4F5F-A185-3A4F05EF2CAB}"/>
                </a:ext>
              </a:extLst>
            </p:cNvPr>
            <p:cNvSpPr/>
            <p:nvPr/>
          </p:nvSpPr>
          <p:spPr>
            <a:xfrm>
              <a:off x="2354407" y="1952868"/>
              <a:ext cx="149" cy="204"/>
            </a:xfrm>
            <a:custGeom>
              <a:avLst/>
              <a:gdLst/>
              <a:ahLst/>
              <a:cxnLst/>
              <a:rect l="l" t="t" r="r" b="b"/>
              <a:pathLst>
                <a:path w="11" h="15" extrusionOk="0">
                  <a:moveTo>
                    <a:pt x="11" y="1"/>
                  </a:moveTo>
                  <a:lnTo>
                    <a:pt x="0" y="15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4130;p73">
              <a:extLst>
                <a:ext uri="{FF2B5EF4-FFF2-40B4-BE49-F238E27FC236}">
                  <a16:creationId xmlns:a16="http://schemas.microsoft.com/office/drawing/2014/main" id="{CE501089-9DF6-48F7-8C8B-F7921E6AA144}"/>
                </a:ext>
              </a:extLst>
            </p:cNvPr>
            <p:cNvSpPr/>
            <p:nvPr/>
          </p:nvSpPr>
          <p:spPr>
            <a:xfrm>
              <a:off x="2355779" y="1950967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8" y="1"/>
                  </a:moveTo>
                  <a:lnTo>
                    <a:pt x="1" y="1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4131;p73">
              <a:extLst>
                <a:ext uri="{FF2B5EF4-FFF2-40B4-BE49-F238E27FC236}">
                  <a16:creationId xmlns:a16="http://schemas.microsoft.com/office/drawing/2014/main" id="{F6F2ED72-618F-4D42-B5DD-030B8CAB9196}"/>
                </a:ext>
              </a:extLst>
            </p:cNvPr>
            <p:cNvSpPr/>
            <p:nvPr/>
          </p:nvSpPr>
          <p:spPr>
            <a:xfrm>
              <a:off x="2353932" y="1953533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7" y="1"/>
                  </a:moveTo>
                  <a:lnTo>
                    <a:pt x="0" y="1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4132;p73">
              <a:extLst>
                <a:ext uri="{FF2B5EF4-FFF2-40B4-BE49-F238E27FC236}">
                  <a16:creationId xmlns:a16="http://schemas.microsoft.com/office/drawing/2014/main" id="{58496DA7-D805-428C-993B-DD248C5E6970}"/>
                </a:ext>
              </a:extLst>
            </p:cNvPr>
            <p:cNvSpPr/>
            <p:nvPr/>
          </p:nvSpPr>
          <p:spPr>
            <a:xfrm>
              <a:off x="2358915" y="196132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4133;p73">
              <a:extLst>
                <a:ext uri="{FF2B5EF4-FFF2-40B4-BE49-F238E27FC236}">
                  <a16:creationId xmlns:a16="http://schemas.microsoft.com/office/drawing/2014/main" id="{FB7459AB-0667-4F3A-8328-73A243BEE427}"/>
                </a:ext>
              </a:extLst>
            </p:cNvPr>
            <p:cNvSpPr/>
            <p:nvPr/>
          </p:nvSpPr>
          <p:spPr>
            <a:xfrm>
              <a:off x="2354828" y="1952297"/>
              <a:ext cx="163" cy="204"/>
            </a:xfrm>
            <a:custGeom>
              <a:avLst/>
              <a:gdLst/>
              <a:ahLst/>
              <a:cxnLst/>
              <a:rect l="l" t="t" r="r" b="b"/>
              <a:pathLst>
                <a:path w="12" h="15" extrusionOk="0">
                  <a:moveTo>
                    <a:pt x="11" y="1"/>
                  </a:moveTo>
                  <a:lnTo>
                    <a:pt x="1" y="15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4134;p73">
              <a:extLst>
                <a:ext uri="{FF2B5EF4-FFF2-40B4-BE49-F238E27FC236}">
                  <a16:creationId xmlns:a16="http://schemas.microsoft.com/office/drawing/2014/main" id="{74884290-F57F-47D5-9167-201071ADFB06}"/>
                </a:ext>
              </a:extLst>
            </p:cNvPr>
            <p:cNvSpPr/>
            <p:nvPr/>
          </p:nvSpPr>
          <p:spPr>
            <a:xfrm>
              <a:off x="2358779" y="196138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4135;p73">
              <a:extLst>
                <a:ext uri="{FF2B5EF4-FFF2-40B4-BE49-F238E27FC236}">
                  <a16:creationId xmlns:a16="http://schemas.microsoft.com/office/drawing/2014/main" id="{EF57856A-0FE8-4CD7-9C88-8EC99B154CC4}"/>
                </a:ext>
              </a:extLst>
            </p:cNvPr>
            <p:cNvSpPr/>
            <p:nvPr/>
          </p:nvSpPr>
          <p:spPr>
            <a:xfrm>
              <a:off x="2359445" y="196138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4136;p73">
              <a:extLst>
                <a:ext uri="{FF2B5EF4-FFF2-40B4-BE49-F238E27FC236}">
                  <a16:creationId xmlns:a16="http://schemas.microsoft.com/office/drawing/2014/main" id="{5ACFDB23-9EE1-468E-A613-E79788CDE393}"/>
                </a:ext>
              </a:extLst>
            </p:cNvPr>
            <p:cNvSpPr/>
            <p:nvPr/>
          </p:nvSpPr>
          <p:spPr>
            <a:xfrm>
              <a:off x="2356118" y="1950451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7" y="0"/>
                  </a:moveTo>
                  <a:lnTo>
                    <a:pt x="0" y="7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4137;p73">
              <a:extLst>
                <a:ext uri="{FF2B5EF4-FFF2-40B4-BE49-F238E27FC236}">
                  <a16:creationId xmlns:a16="http://schemas.microsoft.com/office/drawing/2014/main" id="{6D523956-9AE8-4839-8BB6-82180EF186EA}"/>
                </a:ext>
              </a:extLst>
            </p:cNvPr>
            <p:cNvSpPr/>
            <p:nvPr/>
          </p:nvSpPr>
          <p:spPr>
            <a:xfrm>
              <a:off x="2360056" y="1961761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1" y="0"/>
                  </a:moveTo>
                  <a:lnTo>
                    <a:pt x="4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4138;p73">
              <a:extLst>
                <a:ext uri="{FF2B5EF4-FFF2-40B4-BE49-F238E27FC236}">
                  <a16:creationId xmlns:a16="http://schemas.microsoft.com/office/drawing/2014/main" id="{51240088-50D3-4CB4-8970-0AF6439AE2BE}"/>
                </a:ext>
              </a:extLst>
            </p:cNvPr>
            <p:cNvSpPr/>
            <p:nvPr/>
          </p:nvSpPr>
          <p:spPr>
            <a:xfrm>
              <a:off x="2359730" y="1961516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1"/>
                  </a:moveTo>
                  <a:lnTo>
                    <a:pt x="4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4139;p73">
              <a:extLst>
                <a:ext uri="{FF2B5EF4-FFF2-40B4-BE49-F238E27FC236}">
                  <a16:creationId xmlns:a16="http://schemas.microsoft.com/office/drawing/2014/main" id="{88F67D2F-17FC-4F43-BABB-848F85099731}"/>
                </a:ext>
              </a:extLst>
            </p:cNvPr>
            <p:cNvSpPr/>
            <p:nvPr/>
          </p:nvSpPr>
          <p:spPr>
            <a:xfrm>
              <a:off x="2355263" y="1951591"/>
              <a:ext cx="204" cy="244"/>
            </a:xfrm>
            <a:custGeom>
              <a:avLst/>
              <a:gdLst/>
              <a:ahLst/>
              <a:cxnLst/>
              <a:rect l="l" t="t" r="r" b="b"/>
              <a:pathLst>
                <a:path w="15" h="18" extrusionOk="0">
                  <a:moveTo>
                    <a:pt x="14" y="0"/>
                  </a:moveTo>
                  <a:lnTo>
                    <a:pt x="0" y="18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4140;p73">
              <a:extLst>
                <a:ext uri="{FF2B5EF4-FFF2-40B4-BE49-F238E27FC236}">
                  <a16:creationId xmlns:a16="http://schemas.microsoft.com/office/drawing/2014/main" id="{F6C7DEB9-5F63-4726-884C-A116354A1B63}"/>
                </a:ext>
              </a:extLst>
            </p:cNvPr>
            <p:cNvSpPr/>
            <p:nvPr/>
          </p:nvSpPr>
          <p:spPr>
            <a:xfrm>
              <a:off x="2356539" y="194992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4141;p73">
              <a:extLst>
                <a:ext uri="{FF2B5EF4-FFF2-40B4-BE49-F238E27FC236}">
                  <a16:creationId xmlns:a16="http://schemas.microsoft.com/office/drawing/2014/main" id="{6D38B6C2-6E64-4151-9538-AB91D8DBB27C}"/>
                </a:ext>
              </a:extLst>
            </p:cNvPr>
            <p:cNvSpPr/>
            <p:nvPr/>
          </p:nvSpPr>
          <p:spPr>
            <a:xfrm>
              <a:off x="2360490" y="196208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4142;p73">
              <a:extLst>
                <a:ext uri="{FF2B5EF4-FFF2-40B4-BE49-F238E27FC236}">
                  <a16:creationId xmlns:a16="http://schemas.microsoft.com/office/drawing/2014/main" id="{3928F806-FA12-414E-8CEC-A05D92190538}"/>
                </a:ext>
              </a:extLst>
            </p:cNvPr>
            <p:cNvSpPr/>
            <p:nvPr/>
          </p:nvSpPr>
          <p:spPr>
            <a:xfrm>
              <a:off x="2319703" y="1935991"/>
              <a:ext cx="163" cy="14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" y="1"/>
                  </a:moveTo>
                  <a:lnTo>
                    <a:pt x="11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4143;p73">
              <a:extLst>
                <a:ext uri="{FF2B5EF4-FFF2-40B4-BE49-F238E27FC236}">
                  <a16:creationId xmlns:a16="http://schemas.microsoft.com/office/drawing/2014/main" id="{27B771C3-2376-4EBE-9C2A-D59E2A626D34}"/>
                </a:ext>
              </a:extLst>
            </p:cNvPr>
            <p:cNvSpPr/>
            <p:nvPr/>
          </p:nvSpPr>
          <p:spPr>
            <a:xfrm>
              <a:off x="2355113" y="1947735"/>
              <a:ext cx="1724" cy="1779"/>
            </a:xfrm>
            <a:custGeom>
              <a:avLst/>
              <a:gdLst/>
              <a:ahLst/>
              <a:cxnLst/>
              <a:rect l="l" t="t" r="r" b="b"/>
              <a:pathLst>
                <a:path w="127" h="131" extrusionOk="0">
                  <a:moveTo>
                    <a:pt x="127" y="130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4144;p73">
              <a:extLst>
                <a:ext uri="{FF2B5EF4-FFF2-40B4-BE49-F238E27FC236}">
                  <a16:creationId xmlns:a16="http://schemas.microsoft.com/office/drawing/2014/main" id="{F57C2586-D25A-4C21-91C6-168A30FEAE2E}"/>
                </a:ext>
              </a:extLst>
            </p:cNvPr>
            <p:cNvSpPr/>
            <p:nvPr/>
          </p:nvSpPr>
          <p:spPr>
            <a:xfrm>
              <a:off x="2320464" y="1936140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1" y="0"/>
                  </a:moveTo>
                  <a:lnTo>
                    <a:pt x="4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4145;p73">
              <a:extLst>
                <a:ext uri="{FF2B5EF4-FFF2-40B4-BE49-F238E27FC236}">
                  <a16:creationId xmlns:a16="http://schemas.microsoft.com/office/drawing/2014/main" id="{4AEF0AA3-2EBB-4F78-818D-069026649108}"/>
                </a:ext>
              </a:extLst>
            </p:cNvPr>
            <p:cNvSpPr/>
            <p:nvPr/>
          </p:nvSpPr>
          <p:spPr>
            <a:xfrm>
              <a:off x="2320423" y="1936140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0"/>
                  </a:moveTo>
                  <a:lnTo>
                    <a:pt x="4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4146;p73">
              <a:extLst>
                <a:ext uri="{FF2B5EF4-FFF2-40B4-BE49-F238E27FC236}">
                  <a16:creationId xmlns:a16="http://schemas.microsoft.com/office/drawing/2014/main" id="{928467CD-A931-4FFC-8306-68ED891736BA}"/>
                </a:ext>
              </a:extLst>
            </p:cNvPr>
            <p:cNvSpPr/>
            <p:nvPr/>
          </p:nvSpPr>
          <p:spPr>
            <a:xfrm>
              <a:off x="2320233" y="1936086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0" y="1"/>
                  </a:moveTo>
                  <a:lnTo>
                    <a:pt x="7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4147;p73">
              <a:extLst>
                <a:ext uri="{FF2B5EF4-FFF2-40B4-BE49-F238E27FC236}">
                  <a16:creationId xmlns:a16="http://schemas.microsoft.com/office/drawing/2014/main" id="{786E753D-3D5A-41DA-94E5-9943F9845A80}"/>
                </a:ext>
              </a:extLst>
            </p:cNvPr>
            <p:cNvSpPr/>
            <p:nvPr/>
          </p:nvSpPr>
          <p:spPr>
            <a:xfrm>
              <a:off x="2315861" y="1935950"/>
              <a:ext cx="1860" cy="54"/>
            </a:xfrm>
            <a:custGeom>
              <a:avLst/>
              <a:gdLst/>
              <a:ahLst/>
              <a:cxnLst/>
              <a:rect l="l" t="t" r="r" b="b"/>
              <a:pathLst>
                <a:path w="137" h="4" extrusionOk="0">
                  <a:moveTo>
                    <a:pt x="0" y="4"/>
                  </a:moveTo>
                  <a:lnTo>
                    <a:pt x="0" y="4"/>
                  </a:lnTo>
                  <a:cubicBezTo>
                    <a:pt x="53" y="0"/>
                    <a:pt x="98" y="0"/>
                    <a:pt x="137" y="0"/>
                  </a:cubicBezTo>
                  <a:cubicBezTo>
                    <a:pt x="98" y="0"/>
                    <a:pt x="53" y="0"/>
                    <a:pt x="0" y="4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4148;p73">
              <a:extLst>
                <a:ext uri="{FF2B5EF4-FFF2-40B4-BE49-F238E27FC236}">
                  <a16:creationId xmlns:a16="http://schemas.microsoft.com/office/drawing/2014/main" id="{9120F175-ED86-4085-8A62-2EA1E433C1BE}"/>
                </a:ext>
              </a:extLst>
            </p:cNvPr>
            <p:cNvSpPr/>
            <p:nvPr/>
          </p:nvSpPr>
          <p:spPr>
            <a:xfrm>
              <a:off x="2319893" y="1936045"/>
              <a:ext cx="163" cy="14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" y="0"/>
                  </a:moveTo>
                  <a:lnTo>
                    <a:pt x="11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4149;p73">
              <a:extLst>
                <a:ext uri="{FF2B5EF4-FFF2-40B4-BE49-F238E27FC236}">
                  <a16:creationId xmlns:a16="http://schemas.microsoft.com/office/drawing/2014/main" id="{6B69F99A-1043-4256-B8CE-6FDDFAD4CECD}"/>
                </a:ext>
              </a:extLst>
            </p:cNvPr>
            <p:cNvSpPr/>
            <p:nvPr/>
          </p:nvSpPr>
          <p:spPr>
            <a:xfrm>
              <a:off x="2320369" y="1936086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1" y="1"/>
                  </a:moveTo>
                  <a:lnTo>
                    <a:pt x="4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4150;p73">
              <a:extLst>
                <a:ext uri="{FF2B5EF4-FFF2-40B4-BE49-F238E27FC236}">
                  <a16:creationId xmlns:a16="http://schemas.microsoft.com/office/drawing/2014/main" id="{D8054056-338B-4C55-AFEC-09F076A65F37}"/>
                </a:ext>
              </a:extLst>
            </p:cNvPr>
            <p:cNvSpPr/>
            <p:nvPr/>
          </p:nvSpPr>
          <p:spPr>
            <a:xfrm>
              <a:off x="2320083" y="1936045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1" y="0"/>
                  </a:moveTo>
                  <a:lnTo>
                    <a:pt x="8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4151;p73">
              <a:extLst>
                <a:ext uri="{FF2B5EF4-FFF2-40B4-BE49-F238E27FC236}">
                  <a16:creationId xmlns:a16="http://schemas.microsoft.com/office/drawing/2014/main" id="{5C5E7369-F4D4-4827-A04A-0A862268C0C2}"/>
                </a:ext>
              </a:extLst>
            </p:cNvPr>
            <p:cNvSpPr/>
            <p:nvPr/>
          </p:nvSpPr>
          <p:spPr>
            <a:xfrm>
              <a:off x="2341998" y="1935000"/>
              <a:ext cx="12994" cy="12600"/>
            </a:xfrm>
            <a:custGeom>
              <a:avLst/>
              <a:gdLst/>
              <a:ahLst/>
              <a:cxnLst/>
              <a:rect l="l" t="t" r="r" b="b"/>
              <a:pathLst>
                <a:path w="957" h="928" extrusionOk="0">
                  <a:moveTo>
                    <a:pt x="1" y="0"/>
                  </a:moveTo>
                  <a:lnTo>
                    <a:pt x="1" y="0"/>
                  </a:lnTo>
                  <a:cubicBezTo>
                    <a:pt x="41" y="20"/>
                    <a:pt x="172" y="138"/>
                    <a:pt x="347" y="308"/>
                  </a:cubicBezTo>
                  <a:lnTo>
                    <a:pt x="347" y="308"/>
                  </a:lnTo>
                  <a:cubicBezTo>
                    <a:pt x="173" y="138"/>
                    <a:pt x="43" y="20"/>
                    <a:pt x="1" y="0"/>
                  </a:cubicBezTo>
                  <a:close/>
                  <a:moveTo>
                    <a:pt x="347" y="308"/>
                  </a:moveTo>
                  <a:lnTo>
                    <a:pt x="347" y="308"/>
                  </a:lnTo>
                  <a:cubicBezTo>
                    <a:pt x="521" y="478"/>
                    <a:pt x="739" y="700"/>
                    <a:pt x="956" y="928"/>
                  </a:cubicBezTo>
                  <a:cubicBezTo>
                    <a:pt x="741" y="700"/>
                    <a:pt x="522" y="478"/>
                    <a:pt x="347" y="308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4152;p73">
              <a:extLst>
                <a:ext uri="{FF2B5EF4-FFF2-40B4-BE49-F238E27FC236}">
                  <a16:creationId xmlns:a16="http://schemas.microsoft.com/office/drawing/2014/main" id="{9A0B3F2A-845D-460B-B09D-695878D4623B}"/>
                </a:ext>
              </a:extLst>
            </p:cNvPr>
            <p:cNvSpPr/>
            <p:nvPr/>
          </p:nvSpPr>
          <p:spPr>
            <a:xfrm>
              <a:off x="2325121" y="1932284"/>
              <a:ext cx="923" cy="448"/>
            </a:xfrm>
            <a:custGeom>
              <a:avLst/>
              <a:gdLst/>
              <a:ahLst/>
              <a:cxnLst/>
              <a:rect l="l" t="t" r="r" b="b"/>
              <a:pathLst>
                <a:path w="68" h="33" extrusionOk="0">
                  <a:moveTo>
                    <a:pt x="1" y="1"/>
                  </a:moveTo>
                  <a:cubicBezTo>
                    <a:pt x="25" y="4"/>
                    <a:pt x="50" y="15"/>
                    <a:pt x="67" y="32"/>
                  </a:cubicBezTo>
                  <a:cubicBezTo>
                    <a:pt x="50" y="15"/>
                    <a:pt x="25" y="4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4153;p73">
              <a:extLst>
                <a:ext uri="{FF2B5EF4-FFF2-40B4-BE49-F238E27FC236}">
                  <a16:creationId xmlns:a16="http://schemas.microsoft.com/office/drawing/2014/main" id="{50D15D23-4724-4D7B-9437-407D7D58044A}"/>
                </a:ext>
              </a:extLst>
            </p:cNvPr>
            <p:cNvSpPr/>
            <p:nvPr/>
          </p:nvSpPr>
          <p:spPr>
            <a:xfrm>
              <a:off x="2318753" y="193595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4154;p73">
              <a:extLst>
                <a:ext uri="{FF2B5EF4-FFF2-40B4-BE49-F238E27FC236}">
                  <a16:creationId xmlns:a16="http://schemas.microsoft.com/office/drawing/2014/main" id="{6F45E3B5-B887-4F37-BDC1-F3F406655432}"/>
                </a:ext>
              </a:extLst>
            </p:cNvPr>
            <p:cNvSpPr/>
            <p:nvPr/>
          </p:nvSpPr>
          <p:spPr>
            <a:xfrm>
              <a:off x="2319133" y="1935950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" y="0"/>
                  </a:moveTo>
                  <a:lnTo>
                    <a:pt x="15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4155;p73">
              <a:extLst>
                <a:ext uri="{FF2B5EF4-FFF2-40B4-BE49-F238E27FC236}">
                  <a16:creationId xmlns:a16="http://schemas.microsoft.com/office/drawing/2014/main" id="{5478138A-B6FA-4F8B-AA04-DD892FDB9618}"/>
                </a:ext>
              </a:extLst>
            </p:cNvPr>
            <p:cNvSpPr/>
            <p:nvPr/>
          </p:nvSpPr>
          <p:spPr>
            <a:xfrm>
              <a:off x="2318332" y="193595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4156;p73">
              <a:extLst>
                <a:ext uri="{FF2B5EF4-FFF2-40B4-BE49-F238E27FC236}">
                  <a16:creationId xmlns:a16="http://schemas.microsoft.com/office/drawing/2014/main" id="{544DC633-BEA9-4ADF-ACD3-5F5E72F44F83}"/>
                </a:ext>
              </a:extLst>
            </p:cNvPr>
            <p:cNvSpPr/>
            <p:nvPr/>
          </p:nvSpPr>
          <p:spPr>
            <a:xfrm>
              <a:off x="2317762" y="193595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4157;p73">
              <a:extLst>
                <a:ext uri="{FF2B5EF4-FFF2-40B4-BE49-F238E27FC236}">
                  <a16:creationId xmlns:a16="http://schemas.microsoft.com/office/drawing/2014/main" id="{DCA30941-0778-4C7A-8A13-56A63FE3AAA6}"/>
                </a:ext>
              </a:extLst>
            </p:cNvPr>
            <p:cNvSpPr/>
            <p:nvPr/>
          </p:nvSpPr>
          <p:spPr>
            <a:xfrm>
              <a:off x="2338902" y="1934945"/>
              <a:ext cx="2539" cy="109"/>
            </a:xfrm>
            <a:custGeom>
              <a:avLst/>
              <a:gdLst/>
              <a:ahLst/>
              <a:cxnLst/>
              <a:rect l="l" t="t" r="r" b="b"/>
              <a:pathLst>
                <a:path w="187" h="8" extrusionOk="0">
                  <a:moveTo>
                    <a:pt x="1" y="8"/>
                  </a:moveTo>
                  <a:cubicBezTo>
                    <a:pt x="67" y="4"/>
                    <a:pt x="134" y="1"/>
                    <a:pt x="186" y="1"/>
                  </a:cubicBezTo>
                  <a:cubicBezTo>
                    <a:pt x="134" y="1"/>
                    <a:pt x="67" y="4"/>
                    <a:pt x="1" y="8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4158;p73">
              <a:extLst>
                <a:ext uri="{FF2B5EF4-FFF2-40B4-BE49-F238E27FC236}">
                  <a16:creationId xmlns:a16="http://schemas.microsoft.com/office/drawing/2014/main" id="{FEBECFCC-25EC-4543-A527-01A6637115F2}"/>
                </a:ext>
              </a:extLst>
            </p:cNvPr>
            <p:cNvSpPr/>
            <p:nvPr/>
          </p:nvSpPr>
          <p:spPr>
            <a:xfrm>
              <a:off x="2319418" y="1935991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" y="1"/>
                  </a:moveTo>
                  <a:lnTo>
                    <a:pt x="15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4159;p73">
              <a:extLst>
                <a:ext uri="{FF2B5EF4-FFF2-40B4-BE49-F238E27FC236}">
                  <a16:creationId xmlns:a16="http://schemas.microsoft.com/office/drawing/2014/main" id="{2A202F9B-1F5E-48E0-881D-8DB15FB7BC8F}"/>
                </a:ext>
              </a:extLst>
            </p:cNvPr>
            <p:cNvSpPr/>
            <p:nvPr/>
          </p:nvSpPr>
          <p:spPr>
            <a:xfrm>
              <a:off x="2306153" y="1772952"/>
              <a:ext cx="8296" cy="11568"/>
            </a:xfrm>
            <a:custGeom>
              <a:avLst/>
              <a:gdLst/>
              <a:ahLst/>
              <a:cxnLst/>
              <a:rect l="l" t="t" r="r" b="b"/>
              <a:pathLst>
                <a:path w="611" h="852" extrusionOk="0">
                  <a:moveTo>
                    <a:pt x="386" y="1"/>
                  </a:moveTo>
                  <a:lnTo>
                    <a:pt x="386" y="8"/>
                  </a:lnTo>
                  <a:cubicBezTo>
                    <a:pt x="386" y="123"/>
                    <a:pt x="284" y="295"/>
                    <a:pt x="169" y="495"/>
                  </a:cubicBezTo>
                  <a:cubicBezTo>
                    <a:pt x="109" y="593"/>
                    <a:pt x="50" y="694"/>
                    <a:pt x="1" y="792"/>
                  </a:cubicBezTo>
                  <a:lnTo>
                    <a:pt x="144" y="852"/>
                  </a:lnTo>
                  <a:lnTo>
                    <a:pt x="155" y="834"/>
                  </a:lnTo>
                  <a:lnTo>
                    <a:pt x="169" y="813"/>
                  </a:lnTo>
                  <a:lnTo>
                    <a:pt x="186" y="782"/>
                  </a:lnTo>
                  <a:lnTo>
                    <a:pt x="204" y="754"/>
                  </a:lnTo>
                  <a:lnTo>
                    <a:pt x="221" y="722"/>
                  </a:lnTo>
                  <a:lnTo>
                    <a:pt x="235" y="705"/>
                  </a:lnTo>
                  <a:lnTo>
                    <a:pt x="253" y="680"/>
                  </a:lnTo>
                  <a:lnTo>
                    <a:pt x="263" y="663"/>
                  </a:lnTo>
                  <a:lnTo>
                    <a:pt x="281" y="638"/>
                  </a:lnTo>
                  <a:lnTo>
                    <a:pt x="295" y="617"/>
                  </a:lnTo>
                  <a:lnTo>
                    <a:pt x="309" y="596"/>
                  </a:lnTo>
                  <a:lnTo>
                    <a:pt x="323" y="579"/>
                  </a:lnTo>
                  <a:lnTo>
                    <a:pt x="340" y="554"/>
                  </a:lnTo>
                  <a:lnTo>
                    <a:pt x="351" y="537"/>
                  </a:lnTo>
                  <a:lnTo>
                    <a:pt x="368" y="516"/>
                  </a:lnTo>
                  <a:lnTo>
                    <a:pt x="382" y="498"/>
                  </a:lnTo>
                  <a:lnTo>
                    <a:pt x="396" y="477"/>
                  </a:lnTo>
                  <a:lnTo>
                    <a:pt x="410" y="463"/>
                  </a:lnTo>
                  <a:lnTo>
                    <a:pt x="424" y="446"/>
                  </a:lnTo>
                  <a:lnTo>
                    <a:pt x="435" y="432"/>
                  </a:lnTo>
                  <a:lnTo>
                    <a:pt x="449" y="414"/>
                  </a:lnTo>
                  <a:lnTo>
                    <a:pt x="463" y="400"/>
                  </a:lnTo>
                  <a:lnTo>
                    <a:pt x="477" y="382"/>
                  </a:lnTo>
                  <a:lnTo>
                    <a:pt x="484" y="372"/>
                  </a:lnTo>
                  <a:lnTo>
                    <a:pt x="498" y="358"/>
                  </a:lnTo>
                  <a:lnTo>
                    <a:pt x="508" y="347"/>
                  </a:lnTo>
                  <a:lnTo>
                    <a:pt x="522" y="333"/>
                  </a:lnTo>
                  <a:lnTo>
                    <a:pt x="526" y="326"/>
                  </a:lnTo>
                  <a:lnTo>
                    <a:pt x="547" y="309"/>
                  </a:lnTo>
                  <a:cubicBezTo>
                    <a:pt x="596" y="253"/>
                    <a:pt x="610" y="176"/>
                    <a:pt x="586" y="106"/>
                  </a:cubicBezTo>
                  <a:cubicBezTo>
                    <a:pt x="582" y="95"/>
                    <a:pt x="575" y="85"/>
                    <a:pt x="568" y="74"/>
                  </a:cubicBezTo>
                  <a:lnTo>
                    <a:pt x="561" y="67"/>
                  </a:lnTo>
                  <a:cubicBezTo>
                    <a:pt x="558" y="60"/>
                    <a:pt x="551" y="57"/>
                    <a:pt x="547" y="50"/>
                  </a:cubicBezTo>
                  <a:lnTo>
                    <a:pt x="537" y="43"/>
                  </a:lnTo>
                  <a:cubicBezTo>
                    <a:pt x="533" y="39"/>
                    <a:pt x="526" y="36"/>
                    <a:pt x="519" y="32"/>
                  </a:cubicBezTo>
                  <a:lnTo>
                    <a:pt x="508" y="25"/>
                  </a:lnTo>
                  <a:cubicBezTo>
                    <a:pt x="501" y="22"/>
                    <a:pt x="494" y="22"/>
                    <a:pt x="484" y="18"/>
                  </a:cubicBezTo>
                  <a:lnTo>
                    <a:pt x="477" y="15"/>
                  </a:lnTo>
                  <a:cubicBezTo>
                    <a:pt x="466" y="11"/>
                    <a:pt x="456" y="8"/>
                    <a:pt x="445" y="8"/>
                  </a:cubicBezTo>
                  <a:lnTo>
                    <a:pt x="428" y="4"/>
                  </a:lnTo>
                  <a:lnTo>
                    <a:pt x="410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4160;p73">
              <a:extLst>
                <a:ext uri="{FF2B5EF4-FFF2-40B4-BE49-F238E27FC236}">
                  <a16:creationId xmlns:a16="http://schemas.microsoft.com/office/drawing/2014/main" id="{4A4C8AC6-F2DB-4058-85FD-5FA2FC8269CA}"/>
                </a:ext>
              </a:extLst>
            </p:cNvPr>
            <p:cNvSpPr/>
            <p:nvPr/>
          </p:nvSpPr>
          <p:spPr>
            <a:xfrm>
              <a:off x="2309669" y="1752192"/>
              <a:ext cx="47929" cy="38750"/>
            </a:xfrm>
            <a:custGeom>
              <a:avLst/>
              <a:gdLst/>
              <a:ahLst/>
              <a:cxnLst/>
              <a:rect l="l" t="t" r="r" b="b"/>
              <a:pathLst>
                <a:path w="3530" h="2854" extrusionOk="0">
                  <a:moveTo>
                    <a:pt x="3460" y="0"/>
                  </a:moveTo>
                  <a:cubicBezTo>
                    <a:pt x="3297" y="55"/>
                    <a:pt x="3126" y="84"/>
                    <a:pt x="2953" y="84"/>
                  </a:cubicBezTo>
                  <a:cubicBezTo>
                    <a:pt x="2918" y="84"/>
                    <a:pt x="2882" y="83"/>
                    <a:pt x="2847" y="81"/>
                  </a:cubicBezTo>
                  <a:cubicBezTo>
                    <a:pt x="2837" y="80"/>
                    <a:pt x="2828" y="80"/>
                    <a:pt x="2818" y="80"/>
                  </a:cubicBezTo>
                  <a:cubicBezTo>
                    <a:pt x="2692" y="80"/>
                    <a:pt x="2613" y="123"/>
                    <a:pt x="2522" y="175"/>
                  </a:cubicBezTo>
                  <a:cubicBezTo>
                    <a:pt x="2403" y="256"/>
                    <a:pt x="2262" y="298"/>
                    <a:pt x="2119" y="298"/>
                  </a:cubicBezTo>
                  <a:cubicBezTo>
                    <a:pt x="2014" y="298"/>
                    <a:pt x="1912" y="305"/>
                    <a:pt x="1811" y="319"/>
                  </a:cubicBezTo>
                  <a:cubicBezTo>
                    <a:pt x="1747" y="325"/>
                    <a:pt x="1691" y="331"/>
                    <a:pt x="1641" y="331"/>
                  </a:cubicBezTo>
                  <a:cubicBezTo>
                    <a:pt x="1556" y="331"/>
                    <a:pt x="1490" y="314"/>
                    <a:pt x="1440" y="252"/>
                  </a:cubicBezTo>
                  <a:cubicBezTo>
                    <a:pt x="1419" y="224"/>
                    <a:pt x="1412" y="221"/>
                    <a:pt x="1408" y="221"/>
                  </a:cubicBezTo>
                  <a:cubicBezTo>
                    <a:pt x="1380" y="231"/>
                    <a:pt x="1349" y="245"/>
                    <a:pt x="1321" y="263"/>
                  </a:cubicBezTo>
                  <a:cubicBezTo>
                    <a:pt x="1286" y="280"/>
                    <a:pt x="1233" y="305"/>
                    <a:pt x="1174" y="336"/>
                  </a:cubicBezTo>
                  <a:cubicBezTo>
                    <a:pt x="1146" y="350"/>
                    <a:pt x="1114" y="361"/>
                    <a:pt x="1086" y="371"/>
                  </a:cubicBezTo>
                  <a:cubicBezTo>
                    <a:pt x="1013" y="399"/>
                    <a:pt x="932" y="413"/>
                    <a:pt x="855" y="413"/>
                  </a:cubicBezTo>
                  <a:cubicBezTo>
                    <a:pt x="810" y="413"/>
                    <a:pt x="764" y="406"/>
                    <a:pt x="722" y="392"/>
                  </a:cubicBezTo>
                  <a:cubicBezTo>
                    <a:pt x="680" y="378"/>
                    <a:pt x="642" y="354"/>
                    <a:pt x="610" y="326"/>
                  </a:cubicBezTo>
                  <a:lnTo>
                    <a:pt x="600" y="319"/>
                  </a:lnTo>
                  <a:cubicBezTo>
                    <a:pt x="589" y="315"/>
                    <a:pt x="582" y="312"/>
                    <a:pt x="572" y="312"/>
                  </a:cubicBezTo>
                  <a:cubicBezTo>
                    <a:pt x="570" y="310"/>
                    <a:pt x="568" y="309"/>
                    <a:pt x="567" y="309"/>
                  </a:cubicBezTo>
                  <a:cubicBezTo>
                    <a:pt x="565" y="309"/>
                    <a:pt x="565" y="310"/>
                    <a:pt x="565" y="312"/>
                  </a:cubicBezTo>
                  <a:cubicBezTo>
                    <a:pt x="526" y="336"/>
                    <a:pt x="505" y="375"/>
                    <a:pt x="498" y="417"/>
                  </a:cubicBezTo>
                  <a:cubicBezTo>
                    <a:pt x="495" y="431"/>
                    <a:pt x="495" y="445"/>
                    <a:pt x="491" y="462"/>
                  </a:cubicBezTo>
                  <a:cubicBezTo>
                    <a:pt x="491" y="469"/>
                    <a:pt x="491" y="476"/>
                    <a:pt x="491" y="483"/>
                  </a:cubicBezTo>
                  <a:lnTo>
                    <a:pt x="491" y="494"/>
                  </a:lnTo>
                  <a:lnTo>
                    <a:pt x="491" y="508"/>
                  </a:lnTo>
                  <a:lnTo>
                    <a:pt x="491" y="518"/>
                  </a:lnTo>
                  <a:cubicBezTo>
                    <a:pt x="491" y="525"/>
                    <a:pt x="491" y="529"/>
                    <a:pt x="488" y="536"/>
                  </a:cubicBezTo>
                  <a:cubicBezTo>
                    <a:pt x="484" y="539"/>
                    <a:pt x="488" y="543"/>
                    <a:pt x="484" y="546"/>
                  </a:cubicBezTo>
                  <a:cubicBezTo>
                    <a:pt x="484" y="550"/>
                    <a:pt x="484" y="557"/>
                    <a:pt x="481" y="560"/>
                  </a:cubicBezTo>
                  <a:lnTo>
                    <a:pt x="477" y="574"/>
                  </a:lnTo>
                  <a:cubicBezTo>
                    <a:pt x="477" y="578"/>
                    <a:pt x="477" y="585"/>
                    <a:pt x="474" y="588"/>
                  </a:cubicBezTo>
                  <a:lnTo>
                    <a:pt x="470" y="602"/>
                  </a:lnTo>
                  <a:cubicBezTo>
                    <a:pt x="470" y="609"/>
                    <a:pt x="467" y="613"/>
                    <a:pt x="463" y="620"/>
                  </a:cubicBezTo>
                  <a:lnTo>
                    <a:pt x="460" y="630"/>
                  </a:lnTo>
                  <a:lnTo>
                    <a:pt x="453" y="648"/>
                  </a:lnTo>
                  <a:lnTo>
                    <a:pt x="446" y="662"/>
                  </a:lnTo>
                  <a:lnTo>
                    <a:pt x="435" y="676"/>
                  </a:lnTo>
                  <a:lnTo>
                    <a:pt x="428" y="690"/>
                  </a:lnTo>
                  <a:lnTo>
                    <a:pt x="418" y="704"/>
                  </a:lnTo>
                  <a:lnTo>
                    <a:pt x="407" y="714"/>
                  </a:lnTo>
                  <a:lnTo>
                    <a:pt x="393" y="732"/>
                  </a:lnTo>
                  <a:lnTo>
                    <a:pt x="379" y="742"/>
                  </a:lnTo>
                  <a:lnTo>
                    <a:pt x="365" y="756"/>
                  </a:lnTo>
                  <a:lnTo>
                    <a:pt x="351" y="767"/>
                  </a:lnTo>
                  <a:lnTo>
                    <a:pt x="334" y="777"/>
                  </a:lnTo>
                  <a:lnTo>
                    <a:pt x="316" y="788"/>
                  </a:lnTo>
                  <a:lnTo>
                    <a:pt x="295" y="798"/>
                  </a:lnTo>
                  <a:lnTo>
                    <a:pt x="274" y="809"/>
                  </a:lnTo>
                  <a:lnTo>
                    <a:pt x="249" y="816"/>
                  </a:lnTo>
                  <a:lnTo>
                    <a:pt x="228" y="826"/>
                  </a:lnTo>
                  <a:lnTo>
                    <a:pt x="200" y="833"/>
                  </a:lnTo>
                  <a:lnTo>
                    <a:pt x="176" y="837"/>
                  </a:lnTo>
                  <a:lnTo>
                    <a:pt x="169" y="837"/>
                  </a:lnTo>
                  <a:lnTo>
                    <a:pt x="169" y="840"/>
                  </a:lnTo>
                  <a:cubicBezTo>
                    <a:pt x="151" y="914"/>
                    <a:pt x="134" y="980"/>
                    <a:pt x="162" y="1015"/>
                  </a:cubicBezTo>
                  <a:cubicBezTo>
                    <a:pt x="242" y="1113"/>
                    <a:pt x="204" y="1222"/>
                    <a:pt x="172" y="1323"/>
                  </a:cubicBezTo>
                  <a:cubicBezTo>
                    <a:pt x="165" y="1348"/>
                    <a:pt x="155" y="1372"/>
                    <a:pt x="148" y="1397"/>
                  </a:cubicBezTo>
                  <a:lnTo>
                    <a:pt x="176" y="1400"/>
                  </a:lnTo>
                  <a:lnTo>
                    <a:pt x="186" y="1400"/>
                  </a:lnTo>
                  <a:lnTo>
                    <a:pt x="211" y="1404"/>
                  </a:lnTo>
                  <a:lnTo>
                    <a:pt x="221" y="1404"/>
                  </a:lnTo>
                  <a:lnTo>
                    <a:pt x="242" y="1411"/>
                  </a:lnTo>
                  <a:lnTo>
                    <a:pt x="253" y="1411"/>
                  </a:lnTo>
                  <a:lnTo>
                    <a:pt x="274" y="1418"/>
                  </a:lnTo>
                  <a:lnTo>
                    <a:pt x="281" y="1421"/>
                  </a:lnTo>
                  <a:lnTo>
                    <a:pt x="299" y="1428"/>
                  </a:lnTo>
                  <a:lnTo>
                    <a:pt x="306" y="1432"/>
                  </a:lnTo>
                  <a:lnTo>
                    <a:pt x="323" y="1439"/>
                  </a:lnTo>
                  <a:lnTo>
                    <a:pt x="327" y="1439"/>
                  </a:lnTo>
                  <a:cubicBezTo>
                    <a:pt x="341" y="1446"/>
                    <a:pt x="351" y="1453"/>
                    <a:pt x="362" y="1460"/>
                  </a:cubicBezTo>
                  <a:lnTo>
                    <a:pt x="365" y="1463"/>
                  </a:lnTo>
                  <a:lnTo>
                    <a:pt x="372" y="1474"/>
                  </a:lnTo>
                  <a:lnTo>
                    <a:pt x="383" y="1481"/>
                  </a:lnTo>
                  <a:lnTo>
                    <a:pt x="390" y="1488"/>
                  </a:lnTo>
                  <a:lnTo>
                    <a:pt x="397" y="1495"/>
                  </a:lnTo>
                  <a:lnTo>
                    <a:pt x="404" y="1502"/>
                  </a:lnTo>
                  <a:lnTo>
                    <a:pt x="411" y="1512"/>
                  </a:lnTo>
                  <a:lnTo>
                    <a:pt x="418" y="1519"/>
                  </a:lnTo>
                  <a:lnTo>
                    <a:pt x="425" y="1526"/>
                  </a:lnTo>
                  <a:lnTo>
                    <a:pt x="428" y="1533"/>
                  </a:lnTo>
                  <a:lnTo>
                    <a:pt x="432" y="1544"/>
                  </a:lnTo>
                  <a:lnTo>
                    <a:pt x="435" y="1547"/>
                  </a:lnTo>
                  <a:lnTo>
                    <a:pt x="442" y="1558"/>
                  </a:lnTo>
                  <a:lnTo>
                    <a:pt x="446" y="1565"/>
                  </a:lnTo>
                  <a:lnTo>
                    <a:pt x="449" y="1575"/>
                  </a:lnTo>
                  <a:cubicBezTo>
                    <a:pt x="495" y="1698"/>
                    <a:pt x="467" y="1838"/>
                    <a:pt x="376" y="1929"/>
                  </a:cubicBezTo>
                  <a:lnTo>
                    <a:pt x="358" y="1943"/>
                  </a:lnTo>
                  <a:lnTo>
                    <a:pt x="355" y="1950"/>
                  </a:lnTo>
                  <a:lnTo>
                    <a:pt x="344" y="1961"/>
                  </a:lnTo>
                  <a:lnTo>
                    <a:pt x="337" y="1968"/>
                  </a:lnTo>
                  <a:lnTo>
                    <a:pt x="323" y="1982"/>
                  </a:lnTo>
                  <a:lnTo>
                    <a:pt x="316" y="1992"/>
                  </a:lnTo>
                  <a:lnTo>
                    <a:pt x="302" y="2006"/>
                  </a:lnTo>
                  <a:lnTo>
                    <a:pt x="295" y="2017"/>
                  </a:lnTo>
                  <a:lnTo>
                    <a:pt x="278" y="2034"/>
                  </a:lnTo>
                  <a:lnTo>
                    <a:pt x="270" y="2045"/>
                  </a:lnTo>
                  <a:lnTo>
                    <a:pt x="253" y="2066"/>
                  </a:lnTo>
                  <a:lnTo>
                    <a:pt x="246" y="2076"/>
                  </a:lnTo>
                  <a:lnTo>
                    <a:pt x="228" y="2097"/>
                  </a:lnTo>
                  <a:lnTo>
                    <a:pt x="218" y="2111"/>
                  </a:lnTo>
                  <a:lnTo>
                    <a:pt x="200" y="2132"/>
                  </a:lnTo>
                  <a:lnTo>
                    <a:pt x="190" y="2146"/>
                  </a:lnTo>
                  <a:lnTo>
                    <a:pt x="172" y="2171"/>
                  </a:lnTo>
                  <a:lnTo>
                    <a:pt x="162" y="2185"/>
                  </a:lnTo>
                  <a:lnTo>
                    <a:pt x="144" y="2213"/>
                  </a:lnTo>
                  <a:lnTo>
                    <a:pt x="134" y="2227"/>
                  </a:lnTo>
                  <a:lnTo>
                    <a:pt x="116" y="2255"/>
                  </a:lnTo>
                  <a:lnTo>
                    <a:pt x="106" y="2265"/>
                  </a:lnTo>
                  <a:lnTo>
                    <a:pt x="81" y="2304"/>
                  </a:lnTo>
                  <a:lnTo>
                    <a:pt x="78" y="2307"/>
                  </a:lnTo>
                  <a:lnTo>
                    <a:pt x="50" y="2353"/>
                  </a:lnTo>
                  <a:lnTo>
                    <a:pt x="25" y="2395"/>
                  </a:lnTo>
                  <a:lnTo>
                    <a:pt x="18" y="2409"/>
                  </a:lnTo>
                  <a:lnTo>
                    <a:pt x="1" y="2437"/>
                  </a:lnTo>
                  <a:lnTo>
                    <a:pt x="43" y="2619"/>
                  </a:lnTo>
                  <a:lnTo>
                    <a:pt x="474" y="2853"/>
                  </a:lnTo>
                  <a:cubicBezTo>
                    <a:pt x="572" y="2787"/>
                    <a:pt x="848" y="2605"/>
                    <a:pt x="988" y="2584"/>
                  </a:cubicBezTo>
                  <a:lnTo>
                    <a:pt x="995" y="2584"/>
                  </a:lnTo>
                  <a:cubicBezTo>
                    <a:pt x="1030" y="2573"/>
                    <a:pt x="1163" y="2521"/>
                    <a:pt x="1667" y="2262"/>
                  </a:cubicBezTo>
                  <a:lnTo>
                    <a:pt x="1727" y="2234"/>
                  </a:lnTo>
                  <a:cubicBezTo>
                    <a:pt x="2196" y="1989"/>
                    <a:pt x="2732" y="1701"/>
                    <a:pt x="2830" y="1652"/>
                  </a:cubicBezTo>
                  <a:cubicBezTo>
                    <a:pt x="2896" y="1544"/>
                    <a:pt x="2949" y="1425"/>
                    <a:pt x="2942" y="1393"/>
                  </a:cubicBezTo>
                  <a:cubicBezTo>
                    <a:pt x="2924" y="1327"/>
                    <a:pt x="2886" y="1043"/>
                    <a:pt x="2998" y="903"/>
                  </a:cubicBezTo>
                  <a:cubicBezTo>
                    <a:pt x="3015" y="882"/>
                    <a:pt x="3001" y="837"/>
                    <a:pt x="2973" y="767"/>
                  </a:cubicBezTo>
                  <a:cubicBezTo>
                    <a:pt x="2942" y="683"/>
                    <a:pt x="2903" y="578"/>
                    <a:pt x="2945" y="469"/>
                  </a:cubicBezTo>
                  <a:cubicBezTo>
                    <a:pt x="3012" y="287"/>
                    <a:pt x="3264" y="193"/>
                    <a:pt x="3320" y="172"/>
                  </a:cubicBezTo>
                  <a:lnTo>
                    <a:pt x="3530" y="21"/>
                  </a:lnTo>
                  <a:lnTo>
                    <a:pt x="3460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4161;p73">
              <a:extLst>
                <a:ext uri="{FF2B5EF4-FFF2-40B4-BE49-F238E27FC236}">
                  <a16:creationId xmlns:a16="http://schemas.microsoft.com/office/drawing/2014/main" id="{3A8EAC62-6E1C-4BC6-A4E8-D27FA88745B6}"/>
                </a:ext>
              </a:extLst>
            </p:cNvPr>
            <p:cNvSpPr/>
            <p:nvPr/>
          </p:nvSpPr>
          <p:spPr>
            <a:xfrm>
              <a:off x="2314625" y="1772192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7" y="8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4162;p73">
              <a:extLst>
                <a:ext uri="{FF2B5EF4-FFF2-40B4-BE49-F238E27FC236}">
                  <a16:creationId xmlns:a16="http://schemas.microsoft.com/office/drawing/2014/main" id="{D469C484-FD0E-444B-9257-18F203F73564}"/>
                </a:ext>
              </a:extLst>
            </p:cNvPr>
            <p:cNvSpPr/>
            <p:nvPr/>
          </p:nvSpPr>
          <p:spPr>
            <a:xfrm>
              <a:off x="2313770" y="1779334"/>
              <a:ext cx="190" cy="204"/>
            </a:xfrm>
            <a:custGeom>
              <a:avLst/>
              <a:gdLst/>
              <a:ahLst/>
              <a:cxnLst/>
              <a:rect l="l" t="t" r="r" b="b"/>
              <a:pathLst>
                <a:path w="14" h="15" extrusionOk="0">
                  <a:moveTo>
                    <a:pt x="0" y="14"/>
                  </a:moveTo>
                  <a:lnTo>
                    <a:pt x="14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4163;p73">
              <a:extLst>
                <a:ext uri="{FF2B5EF4-FFF2-40B4-BE49-F238E27FC236}">
                  <a16:creationId xmlns:a16="http://schemas.microsoft.com/office/drawing/2014/main" id="{CDE93ED7-546B-4DE3-98A7-6D137C660B28}"/>
                </a:ext>
              </a:extLst>
            </p:cNvPr>
            <p:cNvSpPr/>
            <p:nvPr/>
          </p:nvSpPr>
          <p:spPr>
            <a:xfrm>
              <a:off x="2315671" y="1773427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0" y="8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4164;p73">
              <a:extLst>
                <a:ext uri="{FF2B5EF4-FFF2-40B4-BE49-F238E27FC236}">
                  <a16:creationId xmlns:a16="http://schemas.microsoft.com/office/drawing/2014/main" id="{950C3EA8-FF64-46BC-A888-2DA859F7A6F3}"/>
                </a:ext>
              </a:extLst>
            </p:cNvPr>
            <p:cNvSpPr/>
            <p:nvPr/>
          </p:nvSpPr>
          <p:spPr>
            <a:xfrm>
              <a:off x="2315521" y="1773237"/>
              <a:ext cx="68" cy="68"/>
            </a:xfrm>
            <a:custGeom>
              <a:avLst/>
              <a:gdLst/>
              <a:ahLst/>
              <a:cxnLst/>
              <a:rect l="l" t="t" r="r" b="b"/>
              <a:pathLst>
                <a:path w="5" h="5" extrusionOk="0">
                  <a:moveTo>
                    <a:pt x="4" y="4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4165;p73">
              <a:extLst>
                <a:ext uri="{FF2B5EF4-FFF2-40B4-BE49-F238E27FC236}">
                  <a16:creationId xmlns:a16="http://schemas.microsoft.com/office/drawing/2014/main" id="{20CFA85E-EF55-4445-A7B0-F30AD0F4DD2B}"/>
                </a:ext>
              </a:extLst>
            </p:cNvPr>
            <p:cNvSpPr/>
            <p:nvPr/>
          </p:nvSpPr>
          <p:spPr>
            <a:xfrm>
              <a:off x="2313485" y="1771527"/>
              <a:ext cx="244" cy="163"/>
            </a:xfrm>
            <a:custGeom>
              <a:avLst/>
              <a:gdLst/>
              <a:ahLst/>
              <a:cxnLst/>
              <a:rect l="l" t="t" r="r" b="b"/>
              <a:pathLst>
                <a:path w="18" h="12" extrusionOk="0">
                  <a:moveTo>
                    <a:pt x="18" y="11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4166;p73">
              <a:extLst>
                <a:ext uri="{FF2B5EF4-FFF2-40B4-BE49-F238E27FC236}">
                  <a16:creationId xmlns:a16="http://schemas.microsoft.com/office/drawing/2014/main" id="{2E31EF32-0DC2-4450-B225-EB859D1F7922}"/>
                </a:ext>
              </a:extLst>
            </p:cNvPr>
            <p:cNvSpPr/>
            <p:nvPr/>
          </p:nvSpPr>
          <p:spPr>
            <a:xfrm>
              <a:off x="2314055" y="1779048"/>
              <a:ext cx="149" cy="149"/>
            </a:xfrm>
            <a:custGeom>
              <a:avLst/>
              <a:gdLst/>
              <a:ahLst/>
              <a:cxnLst/>
              <a:rect l="l" t="t" r="r" b="b"/>
              <a:pathLst>
                <a:path w="11" h="11" extrusionOk="0">
                  <a:moveTo>
                    <a:pt x="0" y="11"/>
                  </a:moveTo>
                  <a:lnTo>
                    <a:pt x="11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4167;p73">
              <a:extLst>
                <a:ext uri="{FF2B5EF4-FFF2-40B4-BE49-F238E27FC236}">
                  <a16:creationId xmlns:a16="http://schemas.microsoft.com/office/drawing/2014/main" id="{CDBE4362-BBDC-4853-A76D-599DBCF085FD}"/>
                </a:ext>
              </a:extLst>
            </p:cNvPr>
            <p:cNvSpPr/>
            <p:nvPr/>
          </p:nvSpPr>
          <p:spPr>
            <a:xfrm>
              <a:off x="2314530" y="1778519"/>
              <a:ext cx="204" cy="149"/>
            </a:xfrm>
            <a:custGeom>
              <a:avLst/>
              <a:gdLst/>
              <a:ahLst/>
              <a:cxnLst/>
              <a:rect l="l" t="t" r="r" b="b"/>
              <a:pathLst>
                <a:path w="15" h="11" extrusionOk="0">
                  <a:moveTo>
                    <a:pt x="0" y="11"/>
                  </a:moveTo>
                  <a:lnTo>
                    <a:pt x="14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4168;p73">
              <a:extLst>
                <a:ext uri="{FF2B5EF4-FFF2-40B4-BE49-F238E27FC236}">
                  <a16:creationId xmlns:a16="http://schemas.microsoft.com/office/drawing/2014/main" id="{99E66E15-9FE0-40D9-856E-2C2EE7C35317}"/>
                </a:ext>
              </a:extLst>
            </p:cNvPr>
            <p:cNvSpPr/>
            <p:nvPr/>
          </p:nvSpPr>
          <p:spPr>
            <a:xfrm>
              <a:off x="2313811" y="1771676"/>
              <a:ext cx="244" cy="149"/>
            </a:xfrm>
            <a:custGeom>
              <a:avLst/>
              <a:gdLst/>
              <a:ahLst/>
              <a:cxnLst/>
              <a:rect l="l" t="t" r="r" b="b"/>
              <a:pathLst>
                <a:path w="18" h="11" extrusionOk="0">
                  <a:moveTo>
                    <a:pt x="18" y="11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4169;p73">
              <a:extLst>
                <a:ext uri="{FF2B5EF4-FFF2-40B4-BE49-F238E27FC236}">
                  <a16:creationId xmlns:a16="http://schemas.microsoft.com/office/drawing/2014/main" id="{3602DAF2-3EAE-4FC2-A276-1D0F747A130D}"/>
                </a:ext>
              </a:extLst>
            </p:cNvPr>
            <p:cNvSpPr/>
            <p:nvPr/>
          </p:nvSpPr>
          <p:spPr>
            <a:xfrm>
              <a:off x="2314096" y="1771866"/>
              <a:ext cx="448" cy="299"/>
            </a:xfrm>
            <a:custGeom>
              <a:avLst/>
              <a:gdLst/>
              <a:ahLst/>
              <a:cxnLst/>
              <a:rect l="l" t="t" r="r" b="b"/>
              <a:pathLst>
                <a:path w="33" h="22" extrusionOk="0">
                  <a:moveTo>
                    <a:pt x="32" y="21"/>
                  </a:moveTo>
                  <a:cubicBezTo>
                    <a:pt x="22" y="11"/>
                    <a:pt x="11" y="4"/>
                    <a:pt x="1" y="0"/>
                  </a:cubicBezTo>
                  <a:cubicBezTo>
                    <a:pt x="11" y="4"/>
                    <a:pt x="22" y="11"/>
                    <a:pt x="32" y="2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4170;p73">
              <a:extLst>
                <a:ext uri="{FF2B5EF4-FFF2-40B4-BE49-F238E27FC236}">
                  <a16:creationId xmlns:a16="http://schemas.microsoft.com/office/drawing/2014/main" id="{D8340274-1C67-42C6-BE0A-5A4E1FE45E82}"/>
                </a:ext>
              </a:extLst>
            </p:cNvPr>
            <p:cNvSpPr/>
            <p:nvPr/>
          </p:nvSpPr>
          <p:spPr>
            <a:xfrm>
              <a:off x="2315386" y="1773006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4" y="7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4171;p73">
              <a:extLst>
                <a:ext uri="{FF2B5EF4-FFF2-40B4-BE49-F238E27FC236}">
                  <a16:creationId xmlns:a16="http://schemas.microsoft.com/office/drawing/2014/main" id="{E6465549-133C-4378-91DC-C2F84E10CBB1}"/>
                </a:ext>
              </a:extLst>
            </p:cNvPr>
            <p:cNvSpPr/>
            <p:nvPr/>
          </p:nvSpPr>
          <p:spPr>
            <a:xfrm>
              <a:off x="2315236" y="1772816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8" y="7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4172;p73">
              <a:extLst>
                <a:ext uri="{FF2B5EF4-FFF2-40B4-BE49-F238E27FC236}">
                  <a16:creationId xmlns:a16="http://schemas.microsoft.com/office/drawing/2014/main" id="{E3356800-7769-485A-BB43-3590C8594FA6}"/>
                </a:ext>
              </a:extLst>
            </p:cNvPr>
            <p:cNvSpPr/>
            <p:nvPr/>
          </p:nvSpPr>
          <p:spPr>
            <a:xfrm>
              <a:off x="2315046" y="1772572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8" y="8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4173;p73">
              <a:extLst>
                <a:ext uri="{FF2B5EF4-FFF2-40B4-BE49-F238E27FC236}">
                  <a16:creationId xmlns:a16="http://schemas.microsoft.com/office/drawing/2014/main" id="{54216F27-5FA7-4ECA-B7CE-8BC8536FA7DA}"/>
                </a:ext>
              </a:extLst>
            </p:cNvPr>
            <p:cNvSpPr/>
            <p:nvPr/>
          </p:nvSpPr>
          <p:spPr>
            <a:xfrm>
              <a:off x="2314286" y="1778709"/>
              <a:ext cx="204" cy="204"/>
            </a:xfrm>
            <a:custGeom>
              <a:avLst/>
              <a:gdLst/>
              <a:ahLst/>
              <a:cxnLst/>
              <a:rect l="l" t="t" r="r" b="b"/>
              <a:pathLst>
                <a:path w="15" h="15" extrusionOk="0">
                  <a:moveTo>
                    <a:pt x="1" y="15"/>
                  </a:moveTo>
                  <a:lnTo>
                    <a:pt x="15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4174;p73">
              <a:extLst>
                <a:ext uri="{FF2B5EF4-FFF2-40B4-BE49-F238E27FC236}">
                  <a16:creationId xmlns:a16="http://schemas.microsoft.com/office/drawing/2014/main" id="{73FF0BFA-970A-44B1-82F3-332543D7D292}"/>
                </a:ext>
              </a:extLst>
            </p:cNvPr>
            <p:cNvSpPr/>
            <p:nvPr/>
          </p:nvSpPr>
          <p:spPr>
            <a:xfrm>
              <a:off x="2310769" y="1783081"/>
              <a:ext cx="339" cy="543"/>
            </a:xfrm>
            <a:custGeom>
              <a:avLst/>
              <a:gdLst/>
              <a:ahLst/>
              <a:cxnLst/>
              <a:rect l="l" t="t" r="r" b="b"/>
              <a:pathLst>
                <a:path w="25" h="40" extrusionOk="0">
                  <a:moveTo>
                    <a:pt x="0" y="39"/>
                  </a:moveTo>
                  <a:lnTo>
                    <a:pt x="25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4175;p73">
              <a:extLst>
                <a:ext uri="{FF2B5EF4-FFF2-40B4-BE49-F238E27FC236}">
                  <a16:creationId xmlns:a16="http://schemas.microsoft.com/office/drawing/2014/main" id="{A1501F97-7BF1-4BFE-8429-165893E94097}"/>
                </a:ext>
              </a:extLst>
            </p:cNvPr>
            <p:cNvSpPr/>
            <p:nvPr/>
          </p:nvSpPr>
          <p:spPr>
            <a:xfrm>
              <a:off x="2310335" y="1783651"/>
              <a:ext cx="394" cy="638"/>
            </a:xfrm>
            <a:custGeom>
              <a:avLst/>
              <a:gdLst/>
              <a:ahLst/>
              <a:cxnLst/>
              <a:rect l="l" t="t" r="r" b="b"/>
              <a:pathLst>
                <a:path w="29" h="47" extrusionOk="0">
                  <a:moveTo>
                    <a:pt x="1" y="46"/>
                  </a:moveTo>
                  <a:lnTo>
                    <a:pt x="29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4176;p73">
              <a:extLst>
                <a:ext uri="{FF2B5EF4-FFF2-40B4-BE49-F238E27FC236}">
                  <a16:creationId xmlns:a16="http://schemas.microsoft.com/office/drawing/2014/main" id="{59CF3223-F451-4682-9E1A-D1B7441FAA5F}"/>
                </a:ext>
              </a:extLst>
            </p:cNvPr>
            <p:cNvSpPr/>
            <p:nvPr/>
          </p:nvSpPr>
          <p:spPr>
            <a:xfrm>
              <a:off x="2309669" y="1784982"/>
              <a:ext cx="258" cy="394"/>
            </a:xfrm>
            <a:custGeom>
              <a:avLst/>
              <a:gdLst/>
              <a:ahLst/>
              <a:cxnLst/>
              <a:rect l="l" t="t" r="r" b="b"/>
              <a:pathLst>
                <a:path w="19" h="29" extrusionOk="0">
                  <a:moveTo>
                    <a:pt x="1" y="29"/>
                  </a:moveTo>
                  <a:lnTo>
                    <a:pt x="1" y="29"/>
                  </a:lnTo>
                  <a:lnTo>
                    <a:pt x="18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4177;p73">
              <a:extLst>
                <a:ext uri="{FF2B5EF4-FFF2-40B4-BE49-F238E27FC236}">
                  <a16:creationId xmlns:a16="http://schemas.microsoft.com/office/drawing/2014/main" id="{993DE510-0EFB-4E78-B760-4192BC88AA98}"/>
                </a:ext>
              </a:extLst>
            </p:cNvPr>
            <p:cNvSpPr/>
            <p:nvPr/>
          </p:nvSpPr>
          <p:spPr>
            <a:xfrm>
              <a:off x="2313430" y="1779659"/>
              <a:ext cx="204" cy="258"/>
            </a:xfrm>
            <a:custGeom>
              <a:avLst/>
              <a:gdLst/>
              <a:ahLst/>
              <a:cxnLst/>
              <a:rect l="l" t="t" r="r" b="b"/>
              <a:pathLst>
                <a:path w="15" h="19" extrusionOk="0">
                  <a:moveTo>
                    <a:pt x="1" y="18"/>
                  </a:moveTo>
                  <a:lnTo>
                    <a:pt x="15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4178;p73">
              <a:extLst>
                <a:ext uri="{FF2B5EF4-FFF2-40B4-BE49-F238E27FC236}">
                  <a16:creationId xmlns:a16="http://schemas.microsoft.com/office/drawing/2014/main" id="{51BD2C3D-E6BF-4806-9564-4E68B3EAC37F}"/>
                </a:ext>
              </a:extLst>
            </p:cNvPr>
            <p:cNvSpPr/>
            <p:nvPr/>
          </p:nvSpPr>
          <p:spPr>
            <a:xfrm>
              <a:off x="2311190" y="1782511"/>
              <a:ext cx="299" cy="394"/>
            </a:xfrm>
            <a:custGeom>
              <a:avLst/>
              <a:gdLst/>
              <a:ahLst/>
              <a:cxnLst/>
              <a:rect l="l" t="t" r="r" b="b"/>
              <a:pathLst>
                <a:path w="22" h="29" extrusionOk="0">
                  <a:moveTo>
                    <a:pt x="1" y="29"/>
                  </a:moveTo>
                  <a:lnTo>
                    <a:pt x="22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4179;p73">
              <a:extLst>
                <a:ext uri="{FF2B5EF4-FFF2-40B4-BE49-F238E27FC236}">
                  <a16:creationId xmlns:a16="http://schemas.microsoft.com/office/drawing/2014/main" id="{33B7087C-E6BB-478B-98CB-C0E24403879C}"/>
                </a:ext>
              </a:extLst>
            </p:cNvPr>
            <p:cNvSpPr/>
            <p:nvPr/>
          </p:nvSpPr>
          <p:spPr>
            <a:xfrm>
              <a:off x="2314856" y="1772382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1" y="1"/>
                  </a:moveTo>
                  <a:lnTo>
                    <a:pt x="8" y="8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4180;p73">
              <a:extLst>
                <a:ext uri="{FF2B5EF4-FFF2-40B4-BE49-F238E27FC236}">
                  <a16:creationId xmlns:a16="http://schemas.microsoft.com/office/drawing/2014/main" id="{C2189128-B643-4F91-9276-0D6FE4189CF2}"/>
                </a:ext>
              </a:extLst>
            </p:cNvPr>
            <p:cNvSpPr/>
            <p:nvPr/>
          </p:nvSpPr>
          <p:spPr>
            <a:xfrm>
              <a:off x="2313091" y="1780094"/>
              <a:ext cx="258" cy="244"/>
            </a:xfrm>
            <a:custGeom>
              <a:avLst/>
              <a:gdLst/>
              <a:ahLst/>
              <a:cxnLst/>
              <a:rect l="l" t="t" r="r" b="b"/>
              <a:pathLst>
                <a:path w="19" h="18" extrusionOk="0">
                  <a:moveTo>
                    <a:pt x="1" y="18"/>
                  </a:moveTo>
                  <a:lnTo>
                    <a:pt x="18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4181;p73">
              <a:extLst>
                <a:ext uri="{FF2B5EF4-FFF2-40B4-BE49-F238E27FC236}">
                  <a16:creationId xmlns:a16="http://schemas.microsoft.com/office/drawing/2014/main" id="{2EABEDCD-4409-45DF-8648-705F23BE6E5D}"/>
                </a:ext>
              </a:extLst>
            </p:cNvPr>
            <p:cNvSpPr/>
            <p:nvPr/>
          </p:nvSpPr>
          <p:spPr>
            <a:xfrm>
              <a:off x="2312765" y="1780515"/>
              <a:ext cx="244" cy="299"/>
            </a:xfrm>
            <a:custGeom>
              <a:avLst/>
              <a:gdLst/>
              <a:ahLst/>
              <a:cxnLst/>
              <a:rect l="l" t="t" r="r" b="b"/>
              <a:pathLst>
                <a:path w="18" h="22" extrusionOk="0">
                  <a:moveTo>
                    <a:pt x="0" y="22"/>
                  </a:moveTo>
                  <a:lnTo>
                    <a:pt x="18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4182;p73">
              <a:extLst>
                <a:ext uri="{FF2B5EF4-FFF2-40B4-BE49-F238E27FC236}">
                  <a16:creationId xmlns:a16="http://schemas.microsoft.com/office/drawing/2014/main" id="{78087F5D-7204-49A1-8C3E-5BCCC4F20358}"/>
                </a:ext>
              </a:extLst>
            </p:cNvPr>
            <p:cNvSpPr/>
            <p:nvPr/>
          </p:nvSpPr>
          <p:spPr>
            <a:xfrm>
              <a:off x="2312385" y="1780990"/>
              <a:ext cx="244" cy="299"/>
            </a:xfrm>
            <a:custGeom>
              <a:avLst/>
              <a:gdLst/>
              <a:ahLst/>
              <a:cxnLst/>
              <a:rect l="l" t="t" r="r" b="b"/>
              <a:pathLst>
                <a:path w="18" h="22" extrusionOk="0">
                  <a:moveTo>
                    <a:pt x="0" y="22"/>
                  </a:moveTo>
                  <a:lnTo>
                    <a:pt x="18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4183;p73">
              <a:extLst>
                <a:ext uri="{FF2B5EF4-FFF2-40B4-BE49-F238E27FC236}">
                  <a16:creationId xmlns:a16="http://schemas.microsoft.com/office/drawing/2014/main" id="{7860E749-A5DE-49C2-8643-28E5C0808D49}"/>
                </a:ext>
              </a:extLst>
            </p:cNvPr>
            <p:cNvSpPr/>
            <p:nvPr/>
          </p:nvSpPr>
          <p:spPr>
            <a:xfrm>
              <a:off x="2312005" y="1781465"/>
              <a:ext cx="244" cy="353"/>
            </a:xfrm>
            <a:custGeom>
              <a:avLst/>
              <a:gdLst/>
              <a:ahLst/>
              <a:cxnLst/>
              <a:rect l="l" t="t" r="r" b="b"/>
              <a:pathLst>
                <a:path w="18" h="26" extrusionOk="0">
                  <a:moveTo>
                    <a:pt x="0" y="25"/>
                  </a:moveTo>
                  <a:lnTo>
                    <a:pt x="18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4184;p73">
              <a:extLst>
                <a:ext uri="{FF2B5EF4-FFF2-40B4-BE49-F238E27FC236}">
                  <a16:creationId xmlns:a16="http://schemas.microsoft.com/office/drawing/2014/main" id="{CF570F5E-DE12-4CC8-A9D9-7E1D8C95DB31}"/>
                </a:ext>
              </a:extLst>
            </p:cNvPr>
            <p:cNvSpPr/>
            <p:nvPr/>
          </p:nvSpPr>
          <p:spPr>
            <a:xfrm>
              <a:off x="2311625" y="1781995"/>
              <a:ext cx="244" cy="339"/>
            </a:xfrm>
            <a:custGeom>
              <a:avLst/>
              <a:gdLst/>
              <a:ahLst/>
              <a:cxnLst/>
              <a:rect l="l" t="t" r="r" b="b"/>
              <a:pathLst>
                <a:path w="18" h="25" extrusionOk="0">
                  <a:moveTo>
                    <a:pt x="0" y="25"/>
                  </a:moveTo>
                  <a:lnTo>
                    <a:pt x="18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4185;p73">
              <a:extLst>
                <a:ext uri="{FF2B5EF4-FFF2-40B4-BE49-F238E27FC236}">
                  <a16:creationId xmlns:a16="http://schemas.microsoft.com/office/drawing/2014/main" id="{9AE3B9E2-A036-4E3F-A9C6-BD1EA8F7472C}"/>
                </a:ext>
              </a:extLst>
            </p:cNvPr>
            <p:cNvSpPr/>
            <p:nvPr/>
          </p:nvSpPr>
          <p:spPr>
            <a:xfrm>
              <a:off x="2309955" y="1784276"/>
              <a:ext cx="394" cy="584"/>
            </a:xfrm>
            <a:custGeom>
              <a:avLst/>
              <a:gdLst/>
              <a:ahLst/>
              <a:cxnLst/>
              <a:rect l="l" t="t" r="r" b="b"/>
              <a:pathLst>
                <a:path w="29" h="43" extrusionOk="0">
                  <a:moveTo>
                    <a:pt x="1" y="42"/>
                  </a:moveTo>
                  <a:lnTo>
                    <a:pt x="29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4186;p73">
              <a:extLst>
                <a:ext uri="{FF2B5EF4-FFF2-40B4-BE49-F238E27FC236}">
                  <a16:creationId xmlns:a16="http://schemas.microsoft.com/office/drawing/2014/main" id="{1BEB5BF1-0AEC-4E35-8016-792C92F7CA46}"/>
                </a:ext>
              </a:extLst>
            </p:cNvPr>
            <p:cNvSpPr/>
            <p:nvPr/>
          </p:nvSpPr>
          <p:spPr>
            <a:xfrm>
              <a:off x="2312141" y="1771241"/>
              <a:ext cx="394" cy="68"/>
            </a:xfrm>
            <a:custGeom>
              <a:avLst/>
              <a:gdLst/>
              <a:ahLst/>
              <a:cxnLst/>
              <a:rect l="l" t="t" r="r" b="b"/>
              <a:pathLst>
                <a:path w="29" h="5" extrusionOk="0">
                  <a:moveTo>
                    <a:pt x="29" y="4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4187;p73">
              <a:extLst>
                <a:ext uri="{FF2B5EF4-FFF2-40B4-BE49-F238E27FC236}">
                  <a16:creationId xmlns:a16="http://schemas.microsoft.com/office/drawing/2014/main" id="{508BF228-090D-499B-92E4-23FEC3C6EC42}"/>
                </a:ext>
              </a:extLst>
            </p:cNvPr>
            <p:cNvSpPr/>
            <p:nvPr/>
          </p:nvSpPr>
          <p:spPr>
            <a:xfrm>
              <a:off x="2312616" y="1771296"/>
              <a:ext cx="353" cy="109"/>
            </a:xfrm>
            <a:custGeom>
              <a:avLst/>
              <a:gdLst/>
              <a:ahLst/>
              <a:cxnLst/>
              <a:rect l="l" t="t" r="r" b="b"/>
              <a:pathLst>
                <a:path w="26" h="8" extrusionOk="0">
                  <a:moveTo>
                    <a:pt x="25" y="7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4188;p73">
              <a:extLst>
                <a:ext uri="{FF2B5EF4-FFF2-40B4-BE49-F238E27FC236}">
                  <a16:creationId xmlns:a16="http://schemas.microsoft.com/office/drawing/2014/main" id="{0DACFEBF-940D-44C5-97C7-105BEDA8F6B9}"/>
                </a:ext>
              </a:extLst>
            </p:cNvPr>
            <p:cNvSpPr/>
            <p:nvPr/>
          </p:nvSpPr>
          <p:spPr>
            <a:xfrm>
              <a:off x="2311665" y="1771146"/>
              <a:ext cx="394" cy="68"/>
            </a:xfrm>
            <a:custGeom>
              <a:avLst/>
              <a:gdLst/>
              <a:ahLst/>
              <a:cxnLst/>
              <a:rect l="l" t="t" r="r" b="b"/>
              <a:pathLst>
                <a:path w="29" h="5" extrusionOk="0">
                  <a:moveTo>
                    <a:pt x="29" y="4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4189;p73">
              <a:extLst>
                <a:ext uri="{FF2B5EF4-FFF2-40B4-BE49-F238E27FC236}">
                  <a16:creationId xmlns:a16="http://schemas.microsoft.com/office/drawing/2014/main" id="{BC96B100-EDBE-4088-BD94-E4F37B7ED47B}"/>
                </a:ext>
              </a:extLst>
            </p:cNvPr>
            <p:cNvSpPr/>
            <p:nvPr/>
          </p:nvSpPr>
          <p:spPr>
            <a:xfrm>
              <a:off x="2313050" y="1771431"/>
              <a:ext cx="299" cy="109"/>
            </a:xfrm>
            <a:custGeom>
              <a:avLst/>
              <a:gdLst/>
              <a:ahLst/>
              <a:cxnLst/>
              <a:rect l="l" t="t" r="r" b="b"/>
              <a:pathLst>
                <a:path w="22" h="8" extrusionOk="0">
                  <a:moveTo>
                    <a:pt x="21" y="8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4190;p73">
              <a:extLst>
                <a:ext uri="{FF2B5EF4-FFF2-40B4-BE49-F238E27FC236}">
                  <a16:creationId xmlns:a16="http://schemas.microsoft.com/office/drawing/2014/main" id="{E967F235-69BE-4E62-ABEA-4C675B7E847F}"/>
                </a:ext>
              </a:extLst>
            </p:cNvPr>
            <p:cNvSpPr/>
            <p:nvPr/>
          </p:nvSpPr>
          <p:spPr>
            <a:xfrm>
              <a:off x="2978891" y="1743340"/>
              <a:ext cx="24684" cy="32355"/>
            </a:xfrm>
            <a:custGeom>
              <a:avLst/>
              <a:gdLst/>
              <a:ahLst/>
              <a:cxnLst/>
              <a:rect l="l" t="t" r="r" b="b"/>
              <a:pathLst>
                <a:path w="1818" h="2383" extrusionOk="0">
                  <a:moveTo>
                    <a:pt x="1135" y="1"/>
                  </a:moveTo>
                  <a:lnTo>
                    <a:pt x="1114" y="15"/>
                  </a:lnTo>
                  <a:lnTo>
                    <a:pt x="1103" y="22"/>
                  </a:lnTo>
                  <a:cubicBezTo>
                    <a:pt x="1089" y="29"/>
                    <a:pt x="1079" y="32"/>
                    <a:pt x="1065" y="39"/>
                  </a:cubicBezTo>
                  <a:lnTo>
                    <a:pt x="1058" y="43"/>
                  </a:lnTo>
                  <a:lnTo>
                    <a:pt x="1030" y="57"/>
                  </a:lnTo>
                  <a:lnTo>
                    <a:pt x="1016" y="60"/>
                  </a:lnTo>
                  <a:lnTo>
                    <a:pt x="991" y="67"/>
                  </a:lnTo>
                  <a:lnTo>
                    <a:pt x="977" y="71"/>
                  </a:lnTo>
                  <a:lnTo>
                    <a:pt x="953" y="78"/>
                  </a:lnTo>
                  <a:lnTo>
                    <a:pt x="935" y="81"/>
                  </a:lnTo>
                  <a:lnTo>
                    <a:pt x="911" y="85"/>
                  </a:lnTo>
                  <a:lnTo>
                    <a:pt x="851" y="85"/>
                  </a:lnTo>
                  <a:cubicBezTo>
                    <a:pt x="536" y="85"/>
                    <a:pt x="434" y="141"/>
                    <a:pt x="403" y="172"/>
                  </a:cubicBezTo>
                  <a:cubicBezTo>
                    <a:pt x="354" y="211"/>
                    <a:pt x="305" y="249"/>
                    <a:pt x="256" y="284"/>
                  </a:cubicBezTo>
                  <a:lnTo>
                    <a:pt x="196" y="330"/>
                  </a:lnTo>
                  <a:lnTo>
                    <a:pt x="182" y="340"/>
                  </a:lnTo>
                  <a:cubicBezTo>
                    <a:pt x="161" y="354"/>
                    <a:pt x="137" y="372"/>
                    <a:pt x="116" y="386"/>
                  </a:cubicBezTo>
                  <a:cubicBezTo>
                    <a:pt x="130" y="414"/>
                    <a:pt x="137" y="445"/>
                    <a:pt x="144" y="473"/>
                  </a:cubicBezTo>
                  <a:cubicBezTo>
                    <a:pt x="168" y="561"/>
                    <a:pt x="182" y="593"/>
                    <a:pt x="210" y="593"/>
                  </a:cubicBezTo>
                  <a:cubicBezTo>
                    <a:pt x="364" y="603"/>
                    <a:pt x="445" y="782"/>
                    <a:pt x="347" y="904"/>
                  </a:cubicBezTo>
                  <a:cubicBezTo>
                    <a:pt x="313" y="943"/>
                    <a:pt x="264" y="965"/>
                    <a:pt x="212" y="965"/>
                  </a:cubicBezTo>
                  <a:cubicBezTo>
                    <a:pt x="194" y="965"/>
                    <a:pt x="176" y="962"/>
                    <a:pt x="158" y="957"/>
                  </a:cubicBezTo>
                  <a:cubicBezTo>
                    <a:pt x="152" y="955"/>
                    <a:pt x="146" y="955"/>
                    <a:pt x="142" y="955"/>
                  </a:cubicBezTo>
                  <a:cubicBezTo>
                    <a:pt x="122" y="955"/>
                    <a:pt x="115" y="964"/>
                    <a:pt x="112" y="967"/>
                  </a:cubicBezTo>
                  <a:cubicBezTo>
                    <a:pt x="77" y="1020"/>
                    <a:pt x="91" y="1188"/>
                    <a:pt x="203" y="1359"/>
                  </a:cubicBezTo>
                  <a:cubicBezTo>
                    <a:pt x="315" y="1531"/>
                    <a:pt x="193" y="1716"/>
                    <a:pt x="102" y="1846"/>
                  </a:cubicBezTo>
                  <a:cubicBezTo>
                    <a:pt x="60" y="1905"/>
                    <a:pt x="0" y="1993"/>
                    <a:pt x="18" y="2010"/>
                  </a:cubicBezTo>
                  <a:cubicBezTo>
                    <a:pt x="116" y="2108"/>
                    <a:pt x="109" y="2220"/>
                    <a:pt x="102" y="2301"/>
                  </a:cubicBezTo>
                  <a:cubicBezTo>
                    <a:pt x="98" y="2325"/>
                    <a:pt x="98" y="2350"/>
                    <a:pt x="102" y="2378"/>
                  </a:cubicBezTo>
                  <a:cubicBezTo>
                    <a:pt x="113" y="2381"/>
                    <a:pt x="130" y="2383"/>
                    <a:pt x="151" y="2383"/>
                  </a:cubicBezTo>
                  <a:cubicBezTo>
                    <a:pt x="325" y="2383"/>
                    <a:pt x="810" y="2278"/>
                    <a:pt x="1047" y="2035"/>
                  </a:cubicBezTo>
                  <a:cubicBezTo>
                    <a:pt x="1256" y="1821"/>
                    <a:pt x="1372" y="1762"/>
                    <a:pt x="1482" y="1762"/>
                  </a:cubicBezTo>
                  <a:cubicBezTo>
                    <a:pt x="1528" y="1762"/>
                    <a:pt x="1574" y="1773"/>
                    <a:pt x="1625" y="1786"/>
                  </a:cubicBezTo>
                  <a:lnTo>
                    <a:pt x="1646" y="1793"/>
                  </a:lnTo>
                  <a:cubicBezTo>
                    <a:pt x="1657" y="1796"/>
                    <a:pt x="1669" y="1798"/>
                    <a:pt x="1680" y="1798"/>
                  </a:cubicBezTo>
                  <a:cubicBezTo>
                    <a:pt x="1724" y="1798"/>
                    <a:pt x="1765" y="1776"/>
                    <a:pt x="1793" y="1737"/>
                  </a:cubicBezTo>
                  <a:cubicBezTo>
                    <a:pt x="1814" y="1716"/>
                    <a:pt x="1817" y="1681"/>
                    <a:pt x="1800" y="1657"/>
                  </a:cubicBezTo>
                  <a:cubicBezTo>
                    <a:pt x="1709" y="1520"/>
                    <a:pt x="1618" y="1198"/>
                    <a:pt x="1642" y="827"/>
                  </a:cubicBezTo>
                  <a:cubicBezTo>
                    <a:pt x="1653" y="673"/>
                    <a:pt x="1464" y="368"/>
                    <a:pt x="1135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4191;p73">
              <a:extLst>
                <a:ext uri="{FF2B5EF4-FFF2-40B4-BE49-F238E27FC236}">
                  <a16:creationId xmlns:a16="http://schemas.microsoft.com/office/drawing/2014/main" id="{336ECA3A-23E1-44C3-B473-1B35DBAD5AB1}"/>
                </a:ext>
              </a:extLst>
            </p:cNvPr>
            <p:cNvSpPr/>
            <p:nvPr/>
          </p:nvSpPr>
          <p:spPr>
            <a:xfrm>
              <a:off x="2700253" y="1844234"/>
              <a:ext cx="29287" cy="39198"/>
            </a:xfrm>
            <a:custGeom>
              <a:avLst/>
              <a:gdLst/>
              <a:ahLst/>
              <a:cxnLst/>
              <a:rect l="l" t="t" r="r" b="b"/>
              <a:pathLst>
                <a:path w="2157" h="2887" extrusionOk="0">
                  <a:moveTo>
                    <a:pt x="121" y="0"/>
                  </a:moveTo>
                  <a:cubicBezTo>
                    <a:pt x="98" y="0"/>
                    <a:pt x="76" y="25"/>
                    <a:pt x="28" y="90"/>
                  </a:cubicBezTo>
                  <a:cubicBezTo>
                    <a:pt x="18" y="104"/>
                    <a:pt x="0" y="132"/>
                    <a:pt x="4" y="149"/>
                  </a:cubicBezTo>
                  <a:cubicBezTo>
                    <a:pt x="14" y="188"/>
                    <a:pt x="105" y="233"/>
                    <a:pt x="175" y="261"/>
                  </a:cubicBezTo>
                  <a:cubicBezTo>
                    <a:pt x="291" y="314"/>
                    <a:pt x="445" y="387"/>
                    <a:pt x="399" y="531"/>
                  </a:cubicBezTo>
                  <a:cubicBezTo>
                    <a:pt x="350" y="674"/>
                    <a:pt x="249" y="688"/>
                    <a:pt x="182" y="702"/>
                  </a:cubicBezTo>
                  <a:cubicBezTo>
                    <a:pt x="116" y="713"/>
                    <a:pt x="112" y="720"/>
                    <a:pt x="105" y="751"/>
                  </a:cubicBezTo>
                  <a:cubicBezTo>
                    <a:pt x="81" y="881"/>
                    <a:pt x="130" y="1252"/>
                    <a:pt x="214" y="1487"/>
                  </a:cubicBezTo>
                  <a:cubicBezTo>
                    <a:pt x="221" y="1501"/>
                    <a:pt x="228" y="1518"/>
                    <a:pt x="235" y="1529"/>
                  </a:cubicBezTo>
                  <a:lnTo>
                    <a:pt x="242" y="1550"/>
                  </a:lnTo>
                  <a:lnTo>
                    <a:pt x="249" y="1564"/>
                  </a:lnTo>
                  <a:lnTo>
                    <a:pt x="256" y="1585"/>
                  </a:lnTo>
                  <a:lnTo>
                    <a:pt x="263" y="1606"/>
                  </a:lnTo>
                  <a:lnTo>
                    <a:pt x="270" y="1630"/>
                  </a:lnTo>
                  <a:lnTo>
                    <a:pt x="277" y="1651"/>
                  </a:lnTo>
                  <a:lnTo>
                    <a:pt x="287" y="1676"/>
                  </a:lnTo>
                  <a:lnTo>
                    <a:pt x="294" y="1704"/>
                  </a:lnTo>
                  <a:lnTo>
                    <a:pt x="301" y="1728"/>
                  </a:lnTo>
                  <a:lnTo>
                    <a:pt x="308" y="1760"/>
                  </a:lnTo>
                  <a:lnTo>
                    <a:pt x="319" y="1788"/>
                  </a:lnTo>
                  <a:lnTo>
                    <a:pt x="326" y="1816"/>
                  </a:lnTo>
                  <a:lnTo>
                    <a:pt x="333" y="1847"/>
                  </a:lnTo>
                  <a:lnTo>
                    <a:pt x="340" y="1879"/>
                  </a:lnTo>
                  <a:lnTo>
                    <a:pt x="347" y="1910"/>
                  </a:lnTo>
                  <a:lnTo>
                    <a:pt x="354" y="1945"/>
                  </a:lnTo>
                  <a:lnTo>
                    <a:pt x="361" y="1977"/>
                  </a:lnTo>
                  <a:lnTo>
                    <a:pt x="368" y="2012"/>
                  </a:lnTo>
                  <a:lnTo>
                    <a:pt x="375" y="2043"/>
                  </a:lnTo>
                  <a:lnTo>
                    <a:pt x="382" y="2082"/>
                  </a:lnTo>
                  <a:cubicBezTo>
                    <a:pt x="385" y="2092"/>
                    <a:pt x="385" y="2103"/>
                    <a:pt x="389" y="2113"/>
                  </a:cubicBezTo>
                  <a:cubicBezTo>
                    <a:pt x="389" y="2127"/>
                    <a:pt x="392" y="2141"/>
                    <a:pt x="392" y="2152"/>
                  </a:cubicBezTo>
                  <a:cubicBezTo>
                    <a:pt x="396" y="2166"/>
                    <a:pt x="396" y="2176"/>
                    <a:pt x="399" y="2187"/>
                  </a:cubicBezTo>
                  <a:cubicBezTo>
                    <a:pt x="399" y="2197"/>
                    <a:pt x="403" y="2215"/>
                    <a:pt x="406" y="2225"/>
                  </a:cubicBezTo>
                  <a:cubicBezTo>
                    <a:pt x="406" y="2239"/>
                    <a:pt x="410" y="2250"/>
                    <a:pt x="410" y="2260"/>
                  </a:cubicBezTo>
                  <a:cubicBezTo>
                    <a:pt x="410" y="2271"/>
                    <a:pt x="413" y="2288"/>
                    <a:pt x="413" y="2306"/>
                  </a:cubicBezTo>
                  <a:lnTo>
                    <a:pt x="417" y="2341"/>
                  </a:lnTo>
                  <a:cubicBezTo>
                    <a:pt x="417" y="2362"/>
                    <a:pt x="424" y="2383"/>
                    <a:pt x="424" y="2404"/>
                  </a:cubicBezTo>
                  <a:lnTo>
                    <a:pt x="424" y="2435"/>
                  </a:lnTo>
                  <a:cubicBezTo>
                    <a:pt x="424" y="2446"/>
                    <a:pt x="424" y="2460"/>
                    <a:pt x="427" y="2470"/>
                  </a:cubicBezTo>
                  <a:cubicBezTo>
                    <a:pt x="452" y="2463"/>
                    <a:pt x="480" y="2453"/>
                    <a:pt x="501" y="2442"/>
                  </a:cubicBezTo>
                  <a:cubicBezTo>
                    <a:pt x="574" y="2411"/>
                    <a:pt x="652" y="2393"/>
                    <a:pt x="729" y="2390"/>
                  </a:cubicBezTo>
                  <a:cubicBezTo>
                    <a:pt x="1086" y="2390"/>
                    <a:pt x="1096" y="2278"/>
                    <a:pt x="1100" y="2239"/>
                  </a:cubicBezTo>
                  <a:cubicBezTo>
                    <a:pt x="1114" y="2113"/>
                    <a:pt x="1187" y="2001"/>
                    <a:pt x="1299" y="1938"/>
                  </a:cubicBezTo>
                  <a:cubicBezTo>
                    <a:pt x="1341" y="1914"/>
                    <a:pt x="1390" y="1900"/>
                    <a:pt x="1439" y="1900"/>
                  </a:cubicBezTo>
                  <a:cubicBezTo>
                    <a:pt x="1471" y="1900"/>
                    <a:pt x="1499" y="1907"/>
                    <a:pt x="1527" y="1921"/>
                  </a:cubicBezTo>
                  <a:cubicBezTo>
                    <a:pt x="1677" y="1994"/>
                    <a:pt x="1845" y="2488"/>
                    <a:pt x="1856" y="2719"/>
                  </a:cubicBezTo>
                  <a:cubicBezTo>
                    <a:pt x="1859" y="2778"/>
                    <a:pt x="1873" y="2834"/>
                    <a:pt x="1898" y="2887"/>
                  </a:cubicBezTo>
                  <a:lnTo>
                    <a:pt x="1901" y="2883"/>
                  </a:lnTo>
                  <a:lnTo>
                    <a:pt x="1929" y="2862"/>
                  </a:lnTo>
                  <a:lnTo>
                    <a:pt x="1933" y="2859"/>
                  </a:lnTo>
                  <a:lnTo>
                    <a:pt x="1961" y="2838"/>
                  </a:lnTo>
                  <a:lnTo>
                    <a:pt x="1971" y="2827"/>
                  </a:lnTo>
                  <a:lnTo>
                    <a:pt x="1985" y="2817"/>
                  </a:lnTo>
                  <a:lnTo>
                    <a:pt x="1996" y="2810"/>
                  </a:lnTo>
                  <a:lnTo>
                    <a:pt x="2003" y="2806"/>
                  </a:lnTo>
                  <a:lnTo>
                    <a:pt x="2013" y="2799"/>
                  </a:lnTo>
                  <a:cubicBezTo>
                    <a:pt x="2041" y="2677"/>
                    <a:pt x="2090" y="2565"/>
                    <a:pt x="2157" y="2460"/>
                  </a:cubicBezTo>
                  <a:lnTo>
                    <a:pt x="2150" y="2425"/>
                  </a:lnTo>
                  <a:cubicBezTo>
                    <a:pt x="2150" y="2411"/>
                    <a:pt x="2146" y="2390"/>
                    <a:pt x="2143" y="2365"/>
                  </a:cubicBezTo>
                  <a:lnTo>
                    <a:pt x="2132" y="2313"/>
                  </a:lnTo>
                  <a:lnTo>
                    <a:pt x="2125" y="2257"/>
                  </a:lnTo>
                  <a:lnTo>
                    <a:pt x="2115" y="2194"/>
                  </a:lnTo>
                  <a:lnTo>
                    <a:pt x="2108" y="2148"/>
                  </a:lnTo>
                  <a:lnTo>
                    <a:pt x="2090" y="2047"/>
                  </a:lnTo>
                  <a:cubicBezTo>
                    <a:pt x="2059" y="1844"/>
                    <a:pt x="2024" y="1620"/>
                    <a:pt x="1992" y="1522"/>
                  </a:cubicBezTo>
                  <a:cubicBezTo>
                    <a:pt x="1971" y="1553"/>
                    <a:pt x="1943" y="1602"/>
                    <a:pt x="1922" y="1637"/>
                  </a:cubicBezTo>
                  <a:cubicBezTo>
                    <a:pt x="1845" y="1770"/>
                    <a:pt x="1758" y="1924"/>
                    <a:pt x="1634" y="1924"/>
                  </a:cubicBezTo>
                  <a:cubicBezTo>
                    <a:pt x="1624" y="1924"/>
                    <a:pt x="1614" y="1923"/>
                    <a:pt x="1604" y="1921"/>
                  </a:cubicBezTo>
                  <a:cubicBezTo>
                    <a:pt x="1453" y="1889"/>
                    <a:pt x="1418" y="1651"/>
                    <a:pt x="1436" y="1497"/>
                  </a:cubicBezTo>
                  <a:cubicBezTo>
                    <a:pt x="1453" y="1311"/>
                    <a:pt x="1534" y="1199"/>
                    <a:pt x="1649" y="1199"/>
                  </a:cubicBezTo>
                  <a:cubicBezTo>
                    <a:pt x="1789" y="1199"/>
                    <a:pt x="2010" y="821"/>
                    <a:pt x="2010" y="709"/>
                  </a:cubicBezTo>
                  <a:cubicBezTo>
                    <a:pt x="2010" y="643"/>
                    <a:pt x="1821" y="643"/>
                    <a:pt x="1681" y="643"/>
                  </a:cubicBezTo>
                  <a:cubicBezTo>
                    <a:pt x="1488" y="643"/>
                    <a:pt x="1068" y="674"/>
                    <a:pt x="1065" y="674"/>
                  </a:cubicBezTo>
                  <a:lnTo>
                    <a:pt x="1051" y="674"/>
                  </a:lnTo>
                  <a:lnTo>
                    <a:pt x="1037" y="671"/>
                  </a:lnTo>
                  <a:cubicBezTo>
                    <a:pt x="1005" y="657"/>
                    <a:pt x="729" y="548"/>
                    <a:pt x="729" y="345"/>
                  </a:cubicBezTo>
                  <a:cubicBezTo>
                    <a:pt x="729" y="195"/>
                    <a:pt x="631" y="118"/>
                    <a:pt x="434" y="118"/>
                  </a:cubicBezTo>
                  <a:cubicBezTo>
                    <a:pt x="343" y="114"/>
                    <a:pt x="252" y="86"/>
                    <a:pt x="179" y="30"/>
                  </a:cubicBezTo>
                  <a:cubicBezTo>
                    <a:pt x="153" y="12"/>
                    <a:pt x="137" y="0"/>
                    <a:pt x="121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4192;p73">
              <a:extLst>
                <a:ext uri="{FF2B5EF4-FFF2-40B4-BE49-F238E27FC236}">
                  <a16:creationId xmlns:a16="http://schemas.microsoft.com/office/drawing/2014/main" id="{00C47016-0166-4C26-85B0-81506CB7FA11}"/>
                </a:ext>
              </a:extLst>
            </p:cNvPr>
            <p:cNvSpPr/>
            <p:nvPr/>
          </p:nvSpPr>
          <p:spPr>
            <a:xfrm>
              <a:off x="2556128" y="1768064"/>
              <a:ext cx="203975" cy="215624"/>
            </a:xfrm>
            <a:custGeom>
              <a:avLst/>
              <a:gdLst/>
              <a:ahLst/>
              <a:cxnLst/>
              <a:rect l="l" t="t" r="r" b="b"/>
              <a:pathLst>
                <a:path w="15023" h="15881" extrusionOk="0">
                  <a:moveTo>
                    <a:pt x="5109" y="0"/>
                  </a:moveTo>
                  <a:lnTo>
                    <a:pt x="4958" y="14"/>
                  </a:lnTo>
                  <a:cubicBezTo>
                    <a:pt x="4951" y="35"/>
                    <a:pt x="4940" y="60"/>
                    <a:pt x="4933" y="81"/>
                  </a:cubicBezTo>
                  <a:lnTo>
                    <a:pt x="4923" y="105"/>
                  </a:lnTo>
                  <a:cubicBezTo>
                    <a:pt x="4891" y="175"/>
                    <a:pt x="4860" y="238"/>
                    <a:pt x="4818" y="301"/>
                  </a:cubicBezTo>
                  <a:cubicBezTo>
                    <a:pt x="4769" y="378"/>
                    <a:pt x="4741" y="396"/>
                    <a:pt x="4727" y="403"/>
                  </a:cubicBezTo>
                  <a:cubicBezTo>
                    <a:pt x="4674" y="424"/>
                    <a:pt x="4622" y="441"/>
                    <a:pt x="4569" y="459"/>
                  </a:cubicBezTo>
                  <a:cubicBezTo>
                    <a:pt x="4450" y="497"/>
                    <a:pt x="4286" y="546"/>
                    <a:pt x="4195" y="613"/>
                  </a:cubicBezTo>
                  <a:cubicBezTo>
                    <a:pt x="4163" y="634"/>
                    <a:pt x="4128" y="644"/>
                    <a:pt x="4093" y="648"/>
                  </a:cubicBezTo>
                  <a:lnTo>
                    <a:pt x="4065" y="648"/>
                  </a:lnTo>
                  <a:cubicBezTo>
                    <a:pt x="4061" y="648"/>
                    <a:pt x="4057" y="648"/>
                    <a:pt x="4053" y="648"/>
                  </a:cubicBezTo>
                  <a:cubicBezTo>
                    <a:pt x="3947" y="648"/>
                    <a:pt x="3815" y="604"/>
                    <a:pt x="3677" y="557"/>
                  </a:cubicBezTo>
                  <a:cubicBezTo>
                    <a:pt x="3600" y="532"/>
                    <a:pt x="3519" y="504"/>
                    <a:pt x="3449" y="487"/>
                  </a:cubicBezTo>
                  <a:cubicBezTo>
                    <a:pt x="3411" y="480"/>
                    <a:pt x="3376" y="473"/>
                    <a:pt x="3337" y="473"/>
                  </a:cubicBezTo>
                  <a:cubicBezTo>
                    <a:pt x="3204" y="473"/>
                    <a:pt x="3106" y="564"/>
                    <a:pt x="3089" y="627"/>
                  </a:cubicBezTo>
                  <a:cubicBezTo>
                    <a:pt x="3089" y="634"/>
                    <a:pt x="3082" y="648"/>
                    <a:pt x="3089" y="651"/>
                  </a:cubicBezTo>
                  <a:cubicBezTo>
                    <a:pt x="3215" y="728"/>
                    <a:pt x="3215" y="1068"/>
                    <a:pt x="3208" y="1222"/>
                  </a:cubicBezTo>
                  <a:cubicBezTo>
                    <a:pt x="3258" y="1445"/>
                    <a:pt x="3368" y="1682"/>
                    <a:pt x="3442" y="1682"/>
                  </a:cubicBezTo>
                  <a:cubicBezTo>
                    <a:pt x="3444" y="1682"/>
                    <a:pt x="3447" y="1681"/>
                    <a:pt x="3449" y="1681"/>
                  </a:cubicBezTo>
                  <a:cubicBezTo>
                    <a:pt x="3468" y="1677"/>
                    <a:pt x="3488" y="1675"/>
                    <a:pt x="3507" y="1675"/>
                  </a:cubicBezTo>
                  <a:cubicBezTo>
                    <a:pt x="3658" y="1675"/>
                    <a:pt x="3820" y="1786"/>
                    <a:pt x="3845" y="1891"/>
                  </a:cubicBezTo>
                  <a:cubicBezTo>
                    <a:pt x="3862" y="1964"/>
                    <a:pt x="3813" y="2038"/>
                    <a:pt x="3736" y="2045"/>
                  </a:cubicBezTo>
                  <a:cubicBezTo>
                    <a:pt x="3596" y="2083"/>
                    <a:pt x="3526" y="2255"/>
                    <a:pt x="3505" y="2402"/>
                  </a:cubicBezTo>
                  <a:cubicBezTo>
                    <a:pt x="3502" y="2447"/>
                    <a:pt x="3498" y="2493"/>
                    <a:pt x="3498" y="2538"/>
                  </a:cubicBezTo>
                  <a:cubicBezTo>
                    <a:pt x="3495" y="2682"/>
                    <a:pt x="3491" y="2843"/>
                    <a:pt x="3344" y="2868"/>
                  </a:cubicBezTo>
                  <a:cubicBezTo>
                    <a:pt x="3225" y="2889"/>
                    <a:pt x="3141" y="2917"/>
                    <a:pt x="3141" y="3106"/>
                  </a:cubicBezTo>
                  <a:cubicBezTo>
                    <a:pt x="3141" y="3309"/>
                    <a:pt x="2977" y="3347"/>
                    <a:pt x="2882" y="3372"/>
                  </a:cubicBezTo>
                  <a:cubicBezTo>
                    <a:pt x="2854" y="3379"/>
                    <a:pt x="2829" y="3386"/>
                    <a:pt x="2808" y="3396"/>
                  </a:cubicBezTo>
                  <a:cubicBezTo>
                    <a:pt x="2794" y="3421"/>
                    <a:pt x="2770" y="3508"/>
                    <a:pt x="2742" y="3592"/>
                  </a:cubicBezTo>
                  <a:cubicBezTo>
                    <a:pt x="2675" y="3802"/>
                    <a:pt x="2630" y="3946"/>
                    <a:pt x="2581" y="3995"/>
                  </a:cubicBezTo>
                  <a:cubicBezTo>
                    <a:pt x="2549" y="4026"/>
                    <a:pt x="2493" y="4044"/>
                    <a:pt x="2416" y="4068"/>
                  </a:cubicBezTo>
                  <a:cubicBezTo>
                    <a:pt x="2308" y="4103"/>
                    <a:pt x="2157" y="4149"/>
                    <a:pt x="2147" y="4236"/>
                  </a:cubicBezTo>
                  <a:cubicBezTo>
                    <a:pt x="2122" y="4401"/>
                    <a:pt x="2038" y="4551"/>
                    <a:pt x="1912" y="4660"/>
                  </a:cubicBezTo>
                  <a:cubicBezTo>
                    <a:pt x="1877" y="4689"/>
                    <a:pt x="1835" y="4704"/>
                    <a:pt x="1791" y="4704"/>
                  </a:cubicBezTo>
                  <a:cubicBezTo>
                    <a:pt x="1783" y="4704"/>
                    <a:pt x="1774" y="4703"/>
                    <a:pt x="1765" y="4702"/>
                  </a:cubicBezTo>
                  <a:cubicBezTo>
                    <a:pt x="1744" y="4698"/>
                    <a:pt x="1720" y="4691"/>
                    <a:pt x="1695" y="4684"/>
                  </a:cubicBezTo>
                  <a:cubicBezTo>
                    <a:pt x="1630" y="4667"/>
                    <a:pt x="1581" y="4656"/>
                    <a:pt x="1544" y="4656"/>
                  </a:cubicBezTo>
                  <a:cubicBezTo>
                    <a:pt x="1507" y="4656"/>
                    <a:pt x="1483" y="4667"/>
                    <a:pt x="1471" y="4691"/>
                  </a:cubicBezTo>
                  <a:cubicBezTo>
                    <a:pt x="1442" y="4747"/>
                    <a:pt x="1396" y="4766"/>
                    <a:pt x="1345" y="4766"/>
                  </a:cubicBezTo>
                  <a:cubicBezTo>
                    <a:pt x="1279" y="4766"/>
                    <a:pt x="1205" y="4735"/>
                    <a:pt x="1146" y="4709"/>
                  </a:cubicBezTo>
                  <a:cubicBezTo>
                    <a:pt x="1114" y="4695"/>
                    <a:pt x="1076" y="4681"/>
                    <a:pt x="1041" y="4670"/>
                  </a:cubicBezTo>
                  <a:lnTo>
                    <a:pt x="995" y="4712"/>
                  </a:lnTo>
                  <a:cubicBezTo>
                    <a:pt x="911" y="4786"/>
                    <a:pt x="655" y="5017"/>
                    <a:pt x="655" y="5136"/>
                  </a:cubicBezTo>
                  <a:cubicBezTo>
                    <a:pt x="655" y="5175"/>
                    <a:pt x="708" y="5203"/>
                    <a:pt x="785" y="5245"/>
                  </a:cubicBezTo>
                  <a:cubicBezTo>
                    <a:pt x="883" y="5297"/>
                    <a:pt x="1020" y="5371"/>
                    <a:pt x="1002" y="5532"/>
                  </a:cubicBezTo>
                  <a:cubicBezTo>
                    <a:pt x="985" y="5721"/>
                    <a:pt x="1128" y="5945"/>
                    <a:pt x="1223" y="6039"/>
                  </a:cubicBezTo>
                  <a:cubicBezTo>
                    <a:pt x="1317" y="6134"/>
                    <a:pt x="1548" y="6431"/>
                    <a:pt x="1426" y="6617"/>
                  </a:cubicBezTo>
                  <a:cubicBezTo>
                    <a:pt x="1343" y="6740"/>
                    <a:pt x="1231" y="6776"/>
                    <a:pt x="1120" y="6776"/>
                  </a:cubicBezTo>
                  <a:cubicBezTo>
                    <a:pt x="1060" y="6776"/>
                    <a:pt x="1001" y="6766"/>
                    <a:pt x="946" y="6753"/>
                  </a:cubicBezTo>
                  <a:cubicBezTo>
                    <a:pt x="926" y="6748"/>
                    <a:pt x="906" y="6745"/>
                    <a:pt x="886" y="6745"/>
                  </a:cubicBezTo>
                  <a:cubicBezTo>
                    <a:pt x="856" y="6745"/>
                    <a:pt x="826" y="6751"/>
                    <a:pt x="799" y="6764"/>
                  </a:cubicBezTo>
                  <a:cubicBezTo>
                    <a:pt x="755" y="6779"/>
                    <a:pt x="704" y="6796"/>
                    <a:pt x="620" y="6796"/>
                  </a:cubicBezTo>
                  <a:cubicBezTo>
                    <a:pt x="570" y="6796"/>
                    <a:pt x="508" y="6790"/>
                    <a:pt x="428" y="6774"/>
                  </a:cubicBezTo>
                  <a:cubicBezTo>
                    <a:pt x="396" y="6769"/>
                    <a:pt x="367" y="6766"/>
                    <a:pt x="342" y="6766"/>
                  </a:cubicBezTo>
                  <a:cubicBezTo>
                    <a:pt x="200" y="6766"/>
                    <a:pt x="150" y="6851"/>
                    <a:pt x="85" y="6963"/>
                  </a:cubicBezTo>
                  <a:lnTo>
                    <a:pt x="67" y="6995"/>
                  </a:lnTo>
                  <a:lnTo>
                    <a:pt x="60" y="7006"/>
                  </a:lnTo>
                  <a:lnTo>
                    <a:pt x="46" y="7030"/>
                  </a:lnTo>
                  <a:lnTo>
                    <a:pt x="36" y="7041"/>
                  </a:lnTo>
                  <a:lnTo>
                    <a:pt x="22" y="7062"/>
                  </a:lnTo>
                  <a:lnTo>
                    <a:pt x="11" y="7076"/>
                  </a:lnTo>
                  <a:lnTo>
                    <a:pt x="1" y="7090"/>
                  </a:lnTo>
                  <a:cubicBezTo>
                    <a:pt x="43" y="7135"/>
                    <a:pt x="81" y="7181"/>
                    <a:pt x="116" y="7226"/>
                  </a:cubicBezTo>
                  <a:cubicBezTo>
                    <a:pt x="197" y="7331"/>
                    <a:pt x="281" y="7440"/>
                    <a:pt x="435" y="7499"/>
                  </a:cubicBezTo>
                  <a:cubicBezTo>
                    <a:pt x="480" y="7516"/>
                    <a:pt x="523" y="7523"/>
                    <a:pt x="566" y="7523"/>
                  </a:cubicBezTo>
                  <a:cubicBezTo>
                    <a:pt x="654" y="7523"/>
                    <a:pt x="735" y="7495"/>
                    <a:pt x="806" y="7471"/>
                  </a:cubicBezTo>
                  <a:cubicBezTo>
                    <a:pt x="860" y="7454"/>
                    <a:pt x="908" y="7438"/>
                    <a:pt x="951" y="7438"/>
                  </a:cubicBezTo>
                  <a:cubicBezTo>
                    <a:pt x="978" y="7438"/>
                    <a:pt x="1004" y="7444"/>
                    <a:pt x="1027" y="7461"/>
                  </a:cubicBezTo>
                  <a:cubicBezTo>
                    <a:pt x="1062" y="7496"/>
                    <a:pt x="1083" y="7541"/>
                    <a:pt x="1079" y="7594"/>
                  </a:cubicBezTo>
                  <a:cubicBezTo>
                    <a:pt x="1079" y="7804"/>
                    <a:pt x="750" y="7839"/>
                    <a:pt x="487" y="7867"/>
                  </a:cubicBezTo>
                  <a:cubicBezTo>
                    <a:pt x="435" y="7874"/>
                    <a:pt x="379" y="7877"/>
                    <a:pt x="337" y="7884"/>
                  </a:cubicBezTo>
                  <a:cubicBezTo>
                    <a:pt x="461" y="8082"/>
                    <a:pt x="1046" y="8735"/>
                    <a:pt x="1366" y="8735"/>
                  </a:cubicBezTo>
                  <a:cubicBezTo>
                    <a:pt x="1379" y="8735"/>
                    <a:pt x="1392" y="8734"/>
                    <a:pt x="1405" y="8731"/>
                  </a:cubicBezTo>
                  <a:cubicBezTo>
                    <a:pt x="1608" y="8686"/>
                    <a:pt x="1786" y="8567"/>
                    <a:pt x="1902" y="8395"/>
                  </a:cubicBezTo>
                  <a:cubicBezTo>
                    <a:pt x="1926" y="8360"/>
                    <a:pt x="1944" y="8322"/>
                    <a:pt x="1951" y="8283"/>
                  </a:cubicBezTo>
                  <a:cubicBezTo>
                    <a:pt x="1881" y="8238"/>
                    <a:pt x="1870" y="8143"/>
                    <a:pt x="1923" y="8042"/>
                  </a:cubicBezTo>
                  <a:cubicBezTo>
                    <a:pt x="1965" y="7954"/>
                    <a:pt x="2052" y="7877"/>
                    <a:pt x="2133" y="7877"/>
                  </a:cubicBezTo>
                  <a:cubicBezTo>
                    <a:pt x="2154" y="7877"/>
                    <a:pt x="2171" y="7881"/>
                    <a:pt x="2189" y="7888"/>
                  </a:cubicBezTo>
                  <a:cubicBezTo>
                    <a:pt x="2276" y="7930"/>
                    <a:pt x="2280" y="8052"/>
                    <a:pt x="2287" y="8199"/>
                  </a:cubicBezTo>
                  <a:cubicBezTo>
                    <a:pt x="2294" y="8290"/>
                    <a:pt x="2301" y="8430"/>
                    <a:pt x="2339" y="8462"/>
                  </a:cubicBezTo>
                  <a:cubicBezTo>
                    <a:pt x="2500" y="8595"/>
                    <a:pt x="2437" y="8819"/>
                    <a:pt x="2360" y="9036"/>
                  </a:cubicBezTo>
                  <a:cubicBezTo>
                    <a:pt x="2311" y="9173"/>
                    <a:pt x="2364" y="9414"/>
                    <a:pt x="2413" y="9628"/>
                  </a:cubicBezTo>
                  <a:cubicBezTo>
                    <a:pt x="2437" y="9726"/>
                    <a:pt x="2455" y="9827"/>
                    <a:pt x="2469" y="9932"/>
                  </a:cubicBezTo>
                  <a:cubicBezTo>
                    <a:pt x="2490" y="10076"/>
                    <a:pt x="2525" y="10216"/>
                    <a:pt x="2574" y="10352"/>
                  </a:cubicBezTo>
                  <a:cubicBezTo>
                    <a:pt x="2637" y="10534"/>
                    <a:pt x="2686" y="10723"/>
                    <a:pt x="2717" y="10912"/>
                  </a:cubicBezTo>
                  <a:cubicBezTo>
                    <a:pt x="2773" y="11284"/>
                    <a:pt x="3008" y="11956"/>
                    <a:pt x="3222" y="12358"/>
                  </a:cubicBezTo>
                  <a:cubicBezTo>
                    <a:pt x="3334" y="12572"/>
                    <a:pt x="3435" y="12887"/>
                    <a:pt x="3523" y="13167"/>
                  </a:cubicBezTo>
                  <a:cubicBezTo>
                    <a:pt x="3607" y="13430"/>
                    <a:pt x="3684" y="13678"/>
                    <a:pt x="3750" y="13762"/>
                  </a:cubicBezTo>
                  <a:cubicBezTo>
                    <a:pt x="3887" y="13948"/>
                    <a:pt x="4279" y="14560"/>
                    <a:pt x="4279" y="14952"/>
                  </a:cubicBezTo>
                  <a:cubicBezTo>
                    <a:pt x="4279" y="15285"/>
                    <a:pt x="4660" y="15779"/>
                    <a:pt x="4786" y="15870"/>
                  </a:cubicBezTo>
                  <a:cubicBezTo>
                    <a:pt x="4802" y="15877"/>
                    <a:pt x="4821" y="15880"/>
                    <a:pt x="4839" y="15880"/>
                  </a:cubicBezTo>
                  <a:cubicBezTo>
                    <a:pt x="4857" y="15880"/>
                    <a:pt x="4876" y="15877"/>
                    <a:pt x="4891" y="15870"/>
                  </a:cubicBezTo>
                  <a:cubicBezTo>
                    <a:pt x="5032" y="15814"/>
                    <a:pt x="5140" y="15702"/>
                    <a:pt x="5196" y="15565"/>
                  </a:cubicBezTo>
                  <a:cubicBezTo>
                    <a:pt x="5238" y="15429"/>
                    <a:pt x="5375" y="15341"/>
                    <a:pt x="5494" y="15260"/>
                  </a:cubicBezTo>
                  <a:cubicBezTo>
                    <a:pt x="5592" y="15197"/>
                    <a:pt x="5693" y="15134"/>
                    <a:pt x="5700" y="15068"/>
                  </a:cubicBezTo>
                  <a:cubicBezTo>
                    <a:pt x="5725" y="14875"/>
                    <a:pt x="5767" y="14672"/>
                    <a:pt x="5963" y="14637"/>
                  </a:cubicBezTo>
                  <a:cubicBezTo>
                    <a:pt x="6047" y="14623"/>
                    <a:pt x="6054" y="14539"/>
                    <a:pt x="6054" y="14315"/>
                  </a:cubicBezTo>
                  <a:cubicBezTo>
                    <a:pt x="6054" y="14091"/>
                    <a:pt x="6075" y="13780"/>
                    <a:pt x="6229" y="13580"/>
                  </a:cubicBezTo>
                  <a:cubicBezTo>
                    <a:pt x="6358" y="13416"/>
                    <a:pt x="6383" y="12939"/>
                    <a:pt x="6302" y="12757"/>
                  </a:cubicBezTo>
                  <a:cubicBezTo>
                    <a:pt x="6204" y="12533"/>
                    <a:pt x="6260" y="12229"/>
                    <a:pt x="6341" y="12019"/>
                  </a:cubicBezTo>
                  <a:cubicBezTo>
                    <a:pt x="6365" y="11952"/>
                    <a:pt x="6383" y="11889"/>
                    <a:pt x="6393" y="11819"/>
                  </a:cubicBezTo>
                  <a:cubicBezTo>
                    <a:pt x="6418" y="11690"/>
                    <a:pt x="6449" y="11539"/>
                    <a:pt x="6596" y="11525"/>
                  </a:cubicBezTo>
                  <a:cubicBezTo>
                    <a:pt x="6726" y="11511"/>
                    <a:pt x="6939" y="11389"/>
                    <a:pt x="7094" y="11179"/>
                  </a:cubicBezTo>
                  <a:cubicBezTo>
                    <a:pt x="7213" y="11017"/>
                    <a:pt x="7486" y="10828"/>
                    <a:pt x="7706" y="10671"/>
                  </a:cubicBezTo>
                  <a:cubicBezTo>
                    <a:pt x="7801" y="10604"/>
                    <a:pt x="7885" y="10548"/>
                    <a:pt x="7937" y="10503"/>
                  </a:cubicBezTo>
                  <a:cubicBezTo>
                    <a:pt x="8158" y="10324"/>
                    <a:pt x="8658" y="9876"/>
                    <a:pt x="8805" y="9631"/>
                  </a:cubicBezTo>
                  <a:cubicBezTo>
                    <a:pt x="8907" y="9463"/>
                    <a:pt x="9103" y="9365"/>
                    <a:pt x="9292" y="9271"/>
                  </a:cubicBezTo>
                  <a:cubicBezTo>
                    <a:pt x="9432" y="9201"/>
                    <a:pt x="9562" y="9134"/>
                    <a:pt x="9646" y="9046"/>
                  </a:cubicBezTo>
                  <a:cubicBezTo>
                    <a:pt x="9779" y="8910"/>
                    <a:pt x="9782" y="8826"/>
                    <a:pt x="9782" y="8703"/>
                  </a:cubicBezTo>
                  <a:cubicBezTo>
                    <a:pt x="9782" y="8640"/>
                    <a:pt x="9789" y="8577"/>
                    <a:pt x="9800" y="8514"/>
                  </a:cubicBezTo>
                  <a:cubicBezTo>
                    <a:pt x="9856" y="8196"/>
                    <a:pt x="10682" y="8129"/>
                    <a:pt x="10843" y="8129"/>
                  </a:cubicBezTo>
                  <a:cubicBezTo>
                    <a:pt x="10864" y="8129"/>
                    <a:pt x="10888" y="8126"/>
                    <a:pt x="10909" y="8126"/>
                  </a:cubicBezTo>
                  <a:lnTo>
                    <a:pt x="10909" y="8119"/>
                  </a:lnTo>
                  <a:lnTo>
                    <a:pt x="10909" y="8091"/>
                  </a:lnTo>
                  <a:cubicBezTo>
                    <a:pt x="10909" y="8080"/>
                    <a:pt x="10909" y="8063"/>
                    <a:pt x="10909" y="8052"/>
                  </a:cubicBezTo>
                  <a:cubicBezTo>
                    <a:pt x="10906" y="8038"/>
                    <a:pt x="10909" y="8031"/>
                    <a:pt x="10906" y="8021"/>
                  </a:cubicBezTo>
                  <a:cubicBezTo>
                    <a:pt x="10902" y="8010"/>
                    <a:pt x="10906" y="7996"/>
                    <a:pt x="10902" y="7982"/>
                  </a:cubicBezTo>
                  <a:cubicBezTo>
                    <a:pt x="10899" y="7972"/>
                    <a:pt x="10899" y="7961"/>
                    <a:pt x="10899" y="7951"/>
                  </a:cubicBezTo>
                  <a:cubicBezTo>
                    <a:pt x="10899" y="7940"/>
                    <a:pt x="10895" y="7926"/>
                    <a:pt x="10895" y="7916"/>
                  </a:cubicBezTo>
                  <a:cubicBezTo>
                    <a:pt x="10895" y="7902"/>
                    <a:pt x="10892" y="7891"/>
                    <a:pt x="10892" y="7881"/>
                  </a:cubicBezTo>
                  <a:cubicBezTo>
                    <a:pt x="10888" y="7870"/>
                    <a:pt x="10888" y="7856"/>
                    <a:pt x="10885" y="7846"/>
                  </a:cubicBezTo>
                  <a:lnTo>
                    <a:pt x="10881" y="7811"/>
                  </a:lnTo>
                  <a:cubicBezTo>
                    <a:pt x="10878" y="7800"/>
                    <a:pt x="10878" y="7790"/>
                    <a:pt x="10874" y="7779"/>
                  </a:cubicBezTo>
                  <a:lnTo>
                    <a:pt x="10871" y="7744"/>
                  </a:lnTo>
                  <a:lnTo>
                    <a:pt x="10864" y="7709"/>
                  </a:lnTo>
                  <a:lnTo>
                    <a:pt x="10857" y="7678"/>
                  </a:lnTo>
                  <a:lnTo>
                    <a:pt x="10850" y="7646"/>
                  </a:lnTo>
                  <a:lnTo>
                    <a:pt x="10843" y="7611"/>
                  </a:lnTo>
                  <a:lnTo>
                    <a:pt x="10839" y="7580"/>
                  </a:lnTo>
                  <a:lnTo>
                    <a:pt x="10829" y="7548"/>
                  </a:lnTo>
                  <a:lnTo>
                    <a:pt x="10822" y="7520"/>
                  </a:lnTo>
                  <a:lnTo>
                    <a:pt x="10815" y="7489"/>
                  </a:lnTo>
                  <a:lnTo>
                    <a:pt x="10808" y="7461"/>
                  </a:lnTo>
                  <a:lnTo>
                    <a:pt x="10801" y="7429"/>
                  </a:lnTo>
                  <a:lnTo>
                    <a:pt x="10794" y="7405"/>
                  </a:lnTo>
                  <a:lnTo>
                    <a:pt x="10787" y="7377"/>
                  </a:lnTo>
                  <a:lnTo>
                    <a:pt x="10776" y="7352"/>
                  </a:lnTo>
                  <a:lnTo>
                    <a:pt x="10769" y="7328"/>
                  </a:lnTo>
                  <a:lnTo>
                    <a:pt x="10762" y="7303"/>
                  </a:lnTo>
                  <a:lnTo>
                    <a:pt x="10755" y="7282"/>
                  </a:lnTo>
                  <a:lnTo>
                    <a:pt x="10745" y="7258"/>
                  </a:lnTo>
                  <a:lnTo>
                    <a:pt x="10741" y="7240"/>
                  </a:lnTo>
                  <a:cubicBezTo>
                    <a:pt x="10734" y="7230"/>
                    <a:pt x="10731" y="7216"/>
                    <a:pt x="10727" y="7205"/>
                  </a:cubicBezTo>
                  <a:cubicBezTo>
                    <a:pt x="10636" y="6970"/>
                    <a:pt x="10587" y="6722"/>
                    <a:pt x="10580" y="6473"/>
                  </a:cubicBezTo>
                  <a:cubicBezTo>
                    <a:pt x="10580" y="6431"/>
                    <a:pt x="10584" y="6389"/>
                    <a:pt x="10591" y="6347"/>
                  </a:cubicBezTo>
                  <a:cubicBezTo>
                    <a:pt x="10615" y="6225"/>
                    <a:pt x="10710" y="6207"/>
                    <a:pt x="10769" y="6197"/>
                  </a:cubicBezTo>
                  <a:cubicBezTo>
                    <a:pt x="10832" y="6183"/>
                    <a:pt x="10867" y="6176"/>
                    <a:pt x="10888" y="6109"/>
                  </a:cubicBezTo>
                  <a:cubicBezTo>
                    <a:pt x="10899" y="6078"/>
                    <a:pt x="10804" y="6036"/>
                    <a:pt x="10734" y="6004"/>
                  </a:cubicBezTo>
                  <a:cubicBezTo>
                    <a:pt x="10706" y="5994"/>
                    <a:pt x="10682" y="5980"/>
                    <a:pt x="10654" y="5966"/>
                  </a:cubicBezTo>
                  <a:cubicBezTo>
                    <a:pt x="10577" y="5927"/>
                    <a:pt x="10510" y="5878"/>
                    <a:pt x="10489" y="5805"/>
                  </a:cubicBezTo>
                  <a:cubicBezTo>
                    <a:pt x="10486" y="5791"/>
                    <a:pt x="10486" y="5777"/>
                    <a:pt x="10486" y="5763"/>
                  </a:cubicBezTo>
                  <a:cubicBezTo>
                    <a:pt x="10486" y="5731"/>
                    <a:pt x="10493" y="5700"/>
                    <a:pt x="10510" y="5675"/>
                  </a:cubicBezTo>
                  <a:cubicBezTo>
                    <a:pt x="10517" y="5658"/>
                    <a:pt x="10528" y="5644"/>
                    <a:pt x="10538" y="5630"/>
                  </a:cubicBezTo>
                  <a:cubicBezTo>
                    <a:pt x="10614" y="5527"/>
                    <a:pt x="10675" y="5487"/>
                    <a:pt x="10735" y="5487"/>
                  </a:cubicBezTo>
                  <a:cubicBezTo>
                    <a:pt x="10777" y="5487"/>
                    <a:pt x="10820" y="5507"/>
                    <a:pt x="10867" y="5539"/>
                  </a:cubicBezTo>
                  <a:cubicBezTo>
                    <a:pt x="10920" y="5581"/>
                    <a:pt x="10983" y="5605"/>
                    <a:pt x="11049" y="5605"/>
                  </a:cubicBezTo>
                  <a:cubicBezTo>
                    <a:pt x="11316" y="5605"/>
                    <a:pt x="11473" y="5738"/>
                    <a:pt x="11473" y="5966"/>
                  </a:cubicBezTo>
                  <a:cubicBezTo>
                    <a:pt x="11473" y="6057"/>
                    <a:pt x="11617" y="6134"/>
                    <a:pt x="11683" y="6162"/>
                  </a:cubicBezTo>
                  <a:cubicBezTo>
                    <a:pt x="11760" y="6155"/>
                    <a:pt x="12117" y="6130"/>
                    <a:pt x="12296" y="6130"/>
                  </a:cubicBezTo>
                  <a:cubicBezTo>
                    <a:pt x="12509" y="6130"/>
                    <a:pt x="12754" y="6130"/>
                    <a:pt x="12754" y="6326"/>
                  </a:cubicBezTo>
                  <a:cubicBezTo>
                    <a:pt x="12754" y="6484"/>
                    <a:pt x="12502" y="6949"/>
                    <a:pt x="12261" y="6949"/>
                  </a:cubicBezTo>
                  <a:cubicBezTo>
                    <a:pt x="12222" y="6949"/>
                    <a:pt x="12187" y="7023"/>
                    <a:pt x="12177" y="7125"/>
                  </a:cubicBezTo>
                  <a:cubicBezTo>
                    <a:pt x="12163" y="7282"/>
                    <a:pt x="12212" y="7401"/>
                    <a:pt x="12243" y="7408"/>
                  </a:cubicBezTo>
                  <a:cubicBezTo>
                    <a:pt x="12244" y="7408"/>
                    <a:pt x="12245" y="7408"/>
                    <a:pt x="12246" y="7408"/>
                  </a:cubicBezTo>
                  <a:cubicBezTo>
                    <a:pt x="12293" y="7408"/>
                    <a:pt x="12377" y="7266"/>
                    <a:pt x="12422" y="7188"/>
                  </a:cubicBezTo>
                  <a:cubicBezTo>
                    <a:pt x="12492" y="7069"/>
                    <a:pt x="12541" y="6981"/>
                    <a:pt x="12621" y="6981"/>
                  </a:cubicBezTo>
                  <a:cubicBezTo>
                    <a:pt x="12709" y="6981"/>
                    <a:pt x="12740" y="7079"/>
                    <a:pt x="12803" y="7464"/>
                  </a:cubicBezTo>
                  <a:cubicBezTo>
                    <a:pt x="12814" y="7517"/>
                    <a:pt x="12824" y="7580"/>
                    <a:pt x="12835" y="7646"/>
                  </a:cubicBezTo>
                  <a:lnTo>
                    <a:pt x="12849" y="7737"/>
                  </a:lnTo>
                  <a:lnTo>
                    <a:pt x="12852" y="7769"/>
                  </a:lnTo>
                  <a:lnTo>
                    <a:pt x="12863" y="7839"/>
                  </a:lnTo>
                  <a:lnTo>
                    <a:pt x="12870" y="7877"/>
                  </a:lnTo>
                  <a:lnTo>
                    <a:pt x="12884" y="7947"/>
                  </a:lnTo>
                  <a:lnTo>
                    <a:pt x="12887" y="7982"/>
                  </a:lnTo>
                  <a:lnTo>
                    <a:pt x="12887" y="7989"/>
                  </a:lnTo>
                  <a:cubicBezTo>
                    <a:pt x="12898" y="7986"/>
                    <a:pt x="12905" y="7986"/>
                    <a:pt x="12915" y="7986"/>
                  </a:cubicBezTo>
                  <a:cubicBezTo>
                    <a:pt x="12940" y="7947"/>
                    <a:pt x="12950" y="7821"/>
                    <a:pt x="12954" y="7744"/>
                  </a:cubicBezTo>
                  <a:cubicBezTo>
                    <a:pt x="12964" y="7618"/>
                    <a:pt x="12975" y="7496"/>
                    <a:pt x="13020" y="7426"/>
                  </a:cubicBezTo>
                  <a:cubicBezTo>
                    <a:pt x="13055" y="7373"/>
                    <a:pt x="13066" y="7230"/>
                    <a:pt x="13073" y="7121"/>
                  </a:cubicBezTo>
                  <a:cubicBezTo>
                    <a:pt x="13083" y="6963"/>
                    <a:pt x="13090" y="6855"/>
                    <a:pt x="13185" y="6855"/>
                  </a:cubicBezTo>
                  <a:cubicBezTo>
                    <a:pt x="13227" y="6858"/>
                    <a:pt x="13269" y="6869"/>
                    <a:pt x="13311" y="6879"/>
                  </a:cubicBezTo>
                  <a:cubicBezTo>
                    <a:pt x="13388" y="6900"/>
                    <a:pt x="13469" y="6914"/>
                    <a:pt x="13549" y="6921"/>
                  </a:cubicBezTo>
                  <a:cubicBezTo>
                    <a:pt x="13549" y="6862"/>
                    <a:pt x="13584" y="6788"/>
                    <a:pt x="13637" y="6673"/>
                  </a:cubicBezTo>
                  <a:cubicBezTo>
                    <a:pt x="13693" y="6540"/>
                    <a:pt x="13766" y="6379"/>
                    <a:pt x="13745" y="6288"/>
                  </a:cubicBezTo>
                  <a:cubicBezTo>
                    <a:pt x="13721" y="6165"/>
                    <a:pt x="13770" y="6036"/>
                    <a:pt x="13815" y="5910"/>
                  </a:cubicBezTo>
                  <a:cubicBezTo>
                    <a:pt x="13861" y="5812"/>
                    <a:pt x="13889" y="5710"/>
                    <a:pt x="13896" y="5605"/>
                  </a:cubicBezTo>
                  <a:cubicBezTo>
                    <a:pt x="13896" y="5392"/>
                    <a:pt x="14039" y="5294"/>
                    <a:pt x="14169" y="5206"/>
                  </a:cubicBezTo>
                  <a:cubicBezTo>
                    <a:pt x="14211" y="5182"/>
                    <a:pt x="14249" y="5150"/>
                    <a:pt x="14284" y="5119"/>
                  </a:cubicBezTo>
                  <a:cubicBezTo>
                    <a:pt x="14355" y="5060"/>
                    <a:pt x="14582" y="4877"/>
                    <a:pt x="14726" y="4877"/>
                  </a:cubicBezTo>
                  <a:cubicBezTo>
                    <a:pt x="14738" y="4877"/>
                    <a:pt x="14750" y="4878"/>
                    <a:pt x="14760" y="4880"/>
                  </a:cubicBezTo>
                  <a:cubicBezTo>
                    <a:pt x="14799" y="4887"/>
                    <a:pt x="14830" y="4916"/>
                    <a:pt x="14844" y="4951"/>
                  </a:cubicBezTo>
                  <a:cubicBezTo>
                    <a:pt x="14855" y="4982"/>
                    <a:pt x="14928" y="5017"/>
                    <a:pt x="14974" y="5024"/>
                  </a:cubicBezTo>
                  <a:lnTo>
                    <a:pt x="14967" y="5010"/>
                  </a:lnTo>
                  <a:cubicBezTo>
                    <a:pt x="14872" y="4870"/>
                    <a:pt x="14834" y="4747"/>
                    <a:pt x="14858" y="4660"/>
                  </a:cubicBezTo>
                  <a:cubicBezTo>
                    <a:pt x="14869" y="4614"/>
                    <a:pt x="14900" y="4572"/>
                    <a:pt x="14946" y="4551"/>
                  </a:cubicBezTo>
                  <a:cubicBezTo>
                    <a:pt x="14949" y="4548"/>
                    <a:pt x="14953" y="4544"/>
                    <a:pt x="14956" y="4544"/>
                  </a:cubicBezTo>
                  <a:lnTo>
                    <a:pt x="14960" y="4537"/>
                  </a:lnTo>
                  <a:lnTo>
                    <a:pt x="14967" y="4530"/>
                  </a:lnTo>
                  <a:lnTo>
                    <a:pt x="14974" y="4523"/>
                  </a:lnTo>
                  <a:lnTo>
                    <a:pt x="14977" y="4516"/>
                  </a:lnTo>
                  <a:lnTo>
                    <a:pt x="14984" y="4506"/>
                  </a:lnTo>
                  <a:lnTo>
                    <a:pt x="14988" y="4495"/>
                  </a:lnTo>
                  <a:lnTo>
                    <a:pt x="14991" y="4485"/>
                  </a:lnTo>
                  <a:lnTo>
                    <a:pt x="14998" y="4474"/>
                  </a:lnTo>
                  <a:lnTo>
                    <a:pt x="15002" y="4460"/>
                  </a:lnTo>
                  <a:lnTo>
                    <a:pt x="15005" y="4450"/>
                  </a:lnTo>
                  <a:lnTo>
                    <a:pt x="15012" y="4439"/>
                  </a:lnTo>
                  <a:lnTo>
                    <a:pt x="15016" y="4425"/>
                  </a:lnTo>
                  <a:lnTo>
                    <a:pt x="15019" y="4415"/>
                  </a:lnTo>
                  <a:lnTo>
                    <a:pt x="15023" y="4401"/>
                  </a:lnTo>
                  <a:lnTo>
                    <a:pt x="14981" y="4390"/>
                  </a:lnTo>
                  <a:lnTo>
                    <a:pt x="14967" y="4383"/>
                  </a:lnTo>
                  <a:lnTo>
                    <a:pt x="14960" y="4383"/>
                  </a:lnTo>
                  <a:lnTo>
                    <a:pt x="14949" y="4380"/>
                  </a:lnTo>
                  <a:lnTo>
                    <a:pt x="14911" y="4369"/>
                  </a:lnTo>
                  <a:lnTo>
                    <a:pt x="14918" y="4366"/>
                  </a:lnTo>
                  <a:cubicBezTo>
                    <a:pt x="14862" y="4348"/>
                    <a:pt x="14813" y="4320"/>
                    <a:pt x="14771" y="4278"/>
                  </a:cubicBezTo>
                  <a:lnTo>
                    <a:pt x="14760" y="4268"/>
                  </a:lnTo>
                  <a:lnTo>
                    <a:pt x="14753" y="4257"/>
                  </a:lnTo>
                  <a:lnTo>
                    <a:pt x="14743" y="4247"/>
                  </a:lnTo>
                  <a:lnTo>
                    <a:pt x="14736" y="4236"/>
                  </a:lnTo>
                  <a:lnTo>
                    <a:pt x="14732" y="4226"/>
                  </a:lnTo>
                  <a:cubicBezTo>
                    <a:pt x="14725" y="4219"/>
                    <a:pt x="14722" y="4208"/>
                    <a:pt x="14722" y="4201"/>
                  </a:cubicBezTo>
                  <a:cubicBezTo>
                    <a:pt x="14704" y="4159"/>
                    <a:pt x="14680" y="4121"/>
                    <a:pt x="14652" y="4086"/>
                  </a:cubicBezTo>
                  <a:lnTo>
                    <a:pt x="14620" y="4047"/>
                  </a:lnTo>
                  <a:cubicBezTo>
                    <a:pt x="14561" y="3970"/>
                    <a:pt x="14501" y="3897"/>
                    <a:pt x="14501" y="3816"/>
                  </a:cubicBezTo>
                  <a:cubicBezTo>
                    <a:pt x="14435" y="3830"/>
                    <a:pt x="14375" y="3862"/>
                    <a:pt x="14330" y="3907"/>
                  </a:cubicBezTo>
                  <a:cubicBezTo>
                    <a:pt x="14290" y="3940"/>
                    <a:pt x="14246" y="3952"/>
                    <a:pt x="14199" y="3952"/>
                  </a:cubicBezTo>
                  <a:cubicBezTo>
                    <a:pt x="14147" y="3952"/>
                    <a:pt x="14093" y="3938"/>
                    <a:pt x="14039" y="3925"/>
                  </a:cubicBezTo>
                  <a:cubicBezTo>
                    <a:pt x="13977" y="3908"/>
                    <a:pt x="13913" y="3892"/>
                    <a:pt x="13846" y="3892"/>
                  </a:cubicBezTo>
                  <a:cubicBezTo>
                    <a:pt x="13790" y="3892"/>
                    <a:pt x="13731" y="3903"/>
                    <a:pt x="13668" y="3935"/>
                  </a:cubicBezTo>
                  <a:cubicBezTo>
                    <a:pt x="13574" y="3988"/>
                    <a:pt x="13486" y="4054"/>
                    <a:pt x="13406" y="4128"/>
                  </a:cubicBezTo>
                  <a:cubicBezTo>
                    <a:pt x="13334" y="4190"/>
                    <a:pt x="13271" y="4246"/>
                    <a:pt x="13187" y="4246"/>
                  </a:cubicBezTo>
                  <a:cubicBezTo>
                    <a:pt x="13176" y="4246"/>
                    <a:pt x="13165" y="4245"/>
                    <a:pt x="13153" y="4243"/>
                  </a:cubicBezTo>
                  <a:cubicBezTo>
                    <a:pt x="13147" y="4243"/>
                    <a:pt x="13143" y="4242"/>
                    <a:pt x="13138" y="4242"/>
                  </a:cubicBezTo>
                  <a:cubicBezTo>
                    <a:pt x="13121" y="4242"/>
                    <a:pt x="13116" y="4252"/>
                    <a:pt x="13090" y="4303"/>
                  </a:cubicBezTo>
                  <a:cubicBezTo>
                    <a:pt x="13066" y="4355"/>
                    <a:pt x="13034" y="4401"/>
                    <a:pt x="12996" y="4443"/>
                  </a:cubicBezTo>
                  <a:cubicBezTo>
                    <a:pt x="12964" y="4474"/>
                    <a:pt x="12933" y="4506"/>
                    <a:pt x="12908" y="4541"/>
                  </a:cubicBezTo>
                  <a:cubicBezTo>
                    <a:pt x="12828" y="4628"/>
                    <a:pt x="12765" y="4698"/>
                    <a:pt x="12691" y="4698"/>
                  </a:cubicBezTo>
                  <a:lnTo>
                    <a:pt x="12681" y="4698"/>
                  </a:lnTo>
                  <a:cubicBezTo>
                    <a:pt x="12656" y="4705"/>
                    <a:pt x="12632" y="4716"/>
                    <a:pt x="12607" y="4723"/>
                  </a:cubicBezTo>
                  <a:lnTo>
                    <a:pt x="12600" y="4723"/>
                  </a:lnTo>
                  <a:lnTo>
                    <a:pt x="12572" y="4737"/>
                  </a:lnTo>
                  <a:lnTo>
                    <a:pt x="12569" y="4737"/>
                  </a:lnTo>
                  <a:lnTo>
                    <a:pt x="12527" y="4754"/>
                  </a:lnTo>
                  <a:lnTo>
                    <a:pt x="12495" y="4768"/>
                  </a:lnTo>
                  <a:cubicBezTo>
                    <a:pt x="12516" y="4824"/>
                    <a:pt x="12534" y="4880"/>
                    <a:pt x="12548" y="4940"/>
                  </a:cubicBezTo>
                  <a:cubicBezTo>
                    <a:pt x="12572" y="5042"/>
                    <a:pt x="12579" y="5161"/>
                    <a:pt x="12534" y="5245"/>
                  </a:cubicBezTo>
                  <a:cubicBezTo>
                    <a:pt x="12527" y="5252"/>
                    <a:pt x="12523" y="5259"/>
                    <a:pt x="12520" y="5266"/>
                  </a:cubicBezTo>
                  <a:cubicBezTo>
                    <a:pt x="12473" y="5330"/>
                    <a:pt x="12407" y="5346"/>
                    <a:pt x="12338" y="5346"/>
                  </a:cubicBezTo>
                  <a:cubicBezTo>
                    <a:pt x="12297" y="5346"/>
                    <a:pt x="12255" y="5341"/>
                    <a:pt x="12215" y="5336"/>
                  </a:cubicBezTo>
                  <a:cubicBezTo>
                    <a:pt x="12174" y="5329"/>
                    <a:pt x="12133" y="5326"/>
                    <a:pt x="12091" y="5326"/>
                  </a:cubicBezTo>
                  <a:cubicBezTo>
                    <a:pt x="12045" y="5326"/>
                    <a:pt x="11999" y="5330"/>
                    <a:pt x="11953" y="5339"/>
                  </a:cubicBezTo>
                  <a:cubicBezTo>
                    <a:pt x="11935" y="5346"/>
                    <a:pt x="11921" y="5350"/>
                    <a:pt x="11904" y="5350"/>
                  </a:cubicBezTo>
                  <a:lnTo>
                    <a:pt x="11893" y="5350"/>
                  </a:lnTo>
                  <a:cubicBezTo>
                    <a:pt x="11879" y="5353"/>
                    <a:pt x="11865" y="5353"/>
                    <a:pt x="11851" y="5357"/>
                  </a:cubicBezTo>
                  <a:lnTo>
                    <a:pt x="11813" y="5357"/>
                  </a:lnTo>
                  <a:cubicBezTo>
                    <a:pt x="11778" y="5357"/>
                    <a:pt x="11743" y="5353"/>
                    <a:pt x="11711" y="5343"/>
                  </a:cubicBezTo>
                  <a:lnTo>
                    <a:pt x="11697" y="5343"/>
                  </a:lnTo>
                  <a:lnTo>
                    <a:pt x="11662" y="5332"/>
                  </a:lnTo>
                  <a:lnTo>
                    <a:pt x="11652" y="5329"/>
                  </a:lnTo>
                  <a:lnTo>
                    <a:pt x="11613" y="5318"/>
                  </a:lnTo>
                  <a:cubicBezTo>
                    <a:pt x="11568" y="5300"/>
                    <a:pt x="11523" y="5291"/>
                    <a:pt x="11478" y="5291"/>
                  </a:cubicBezTo>
                  <a:cubicBezTo>
                    <a:pt x="11463" y="5291"/>
                    <a:pt x="11449" y="5292"/>
                    <a:pt x="11435" y="5294"/>
                  </a:cubicBezTo>
                  <a:cubicBezTo>
                    <a:pt x="11406" y="5301"/>
                    <a:pt x="11379" y="5304"/>
                    <a:pt x="11354" y="5304"/>
                  </a:cubicBezTo>
                  <a:cubicBezTo>
                    <a:pt x="11266" y="5304"/>
                    <a:pt x="11195" y="5267"/>
                    <a:pt x="11140" y="5238"/>
                  </a:cubicBezTo>
                  <a:cubicBezTo>
                    <a:pt x="11119" y="5224"/>
                    <a:pt x="11091" y="5213"/>
                    <a:pt x="11067" y="5210"/>
                  </a:cubicBezTo>
                  <a:cubicBezTo>
                    <a:pt x="11056" y="5210"/>
                    <a:pt x="11049" y="5213"/>
                    <a:pt x="11039" y="5213"/>
                  </a:cubicBezTo>
                  <a:lnTo>
                    <a:pt x="11014" y="5213"/>
                  </a:lnTo>
                  <a:cubicBezTo>
                    <a:pt x="11007" y="5210"/>
                    <a:pt x="11004" y="5210"/>
                    <a:pt x="10997" y="5206"/>
                  </a:cubicBezTo>
                  <a:lnTo>
                    <a:pt x="10983" y="5203"/>
                  </a:lnTo>
                  <a:lnTo>
                    <a:pt x="10972" y="5196"/>
                  </a:lnTo>
                  <a:lnTo>
                    <a:pt x="10958" y="5189"/>
                  </a:lnTo>
                  <a:lnTo>
                    <a:pt x="10944" y="5178"/>
                  </a:lnTo>
                  <a:cubicBezTo>
                    <a:pt x="10937" y="5175"/>
                    <a:pt x="10930" y="5168"/>
                    <a:pt x="10923" y="5161"/>
                  </a:cubicBezTo>
                  <a:cubicBezTo>
                    <a:pt x="10916" y="5154"/>
                    <a:pt x="10909" y="5147"/>
                    <a:pt x="10906" y="5140"/>
                  </a:cubicBezTo>
                  <a:lnTo>
                    <a:pt x="10895" y="5154"/>
                  </a:lnTo>
                  <a:lnTo>
                    <a:pt x="10857" y="5066"/>
                  </a:lnTo>
                  <a:cubicBezTo>
                    <a:pt x="10850" y="5052"/>
                    <a:pt x="10843" y="5042"/>
                    <a:pt x="10839" y="5028"/>
                  </a:cubicBezTo>
                  <a:lnTo>
                    <a:pt x="10832" y="5014"/>
                  </a:lnTo>
                  <a:cubicBezTo>
                    <a:pt x="10818" y="4982"/>
                    <a:pt x="10811" y="4947"/>
                    <a:pt x="10808" y="4908"/>
                  </a:cubicBezTo>
                  <a:lnTo>
                    <a:pt x="10808" y="4901"/>
                  </a:lnTo>
                  <a:cubicBezTo>
                    <a:pt x="10808" y="4891"/>
                    <a:pt x="10808" y="4880"/>
                    <a:pt x="10804" y="4870"/>
                  </a:cubicBezTo>
                  <a:cubicBezTo>
                    <a:pt x="10804" y="4856"/>
                    <a:pt x="10804" y="4842"/>
                    <a:pt x="10804" y="4828"/>
                  </a:cubicBezTo>
                  <a:lnTo>
                    <a:pt x="10804" y="4814"/>
                  </a:lnTo>
                  <a:cubicBezTo>
                    <a:pt x="10804" y="4800"/>
                    <a:pt x="10808" y="4782"/>
                    <a:pt x="10811" y="4768"/>
                  </a:cubicBezTo>
                  <a:cubicBezTo>
                    <a:pt x="10829" y="4691"/>
                    <a:pt x="10811" y="4614"/>
                    <a:pt x="10773" y="4548"/>
                  </a:cubicBezTo>
                  <a:cubicBezTo>
                    <a:pt x="10769" y="4544"/>
                    <a:pt x="10766" y="4541"/>
                    <a:pt x="10759" y="4534"/>
                  </a:cubicBezTo>
                  <a:lnTo>
                    <a:pt x="10759" y="4541"/>
                  </a:lnTo>
                  <a:cubicBezTo>
                    <a:pt x="10724" y="4590"/>
                    <a:pt x="10675" y="4628"/>
                    <a:pt x="10619" y="4653"/>
                  </a:cubicBezTo>
                  <a:cubicBezTo>
                    <a:pt x="10601" y="4660"/>
                    <a:pt x="10587" y="4670"/>
                    <a:pt x="10573" y="4684"/>
                  </a:cubicBezTo>
                  <a:cubicBezTo>
                    <a:pt x="10566" y="4691"/>
                    <a:pt x="10552" y="4705"/>
                    <a:pt x="10552" y="4761"/>
                  </a:cubicBezTo>
                  <a:cubicBezTo>
                    <a:pt x="10556" y="4824"/>
                    <a:pt x="10563" y="4884"/>
                    <a:pt x="10573" y="4944"/>
                  </a:cubicBezTo>
                  <a:cubicBezTo>
                    <a:pt x="10598" y="5091"/>
                    <a:pt x="10626" y="5259"/>
                    <a:pt x="10510" y="5371"/>
                  </a:cubicBezTo>
                  <a:cubicBezTo>
                    <a:pt x="10507" y="5378"/>
                    <a:pt x="10500" y="5381"/>
                    <a:pt x="10493" y="5388"/>
                  </a:cubicBezTo>
                  <a:lnTo>
                    <a:pt x="10486" y="5392"/>
                  </a:lnTo>
                  <a:lnTo>
                    <a:pt x="10468" y="5402"/>
                  </a:lnTo>
                  <a:lnTo>
                    <a:pt x="10461" y="5409"/>
                  </a:lnTo>
                  <a:lnTo>
                    <a:pt x="10440" y="5420"/>
                  </a:lnTo>
                  <a:lnTo>
                    <a:pt x="10433" y="5423"/>
                  </a:lnTo>
                  <a:lnTo>
                    <a:pt x="10402" y="5437"/>
                  </a:lnTo>
                  <a:lnTo>
                    <a:pt x="10398" y="5437"/>
                  </a:lnTo>
                  <a:lnTo>
                    <a:pt x="10367" y="5448"/>
                  </a:lnTo>
                  <a:lnTo>
                    <a:pt x="10353" y="5451"/>
                  </a:lnTo>
                  <a:lnTo>
                    <a:pt x="10328" y="5462"/>
                  </a:lnTo>
                  <a:lnTo>
                    <a:pt x="10314" y="5465"/>
                  </a:lnTo>
                  <a:lnTo>
                    <a:pt x="10286" y="5472"/>
                  </a:lnTo>
                  <a:lnTo>
                    <a:pt x="10276" y="5476"/>
                  </a:lnTo>
                  <a:lnTo>
                    <a:pt x="10230" y="5486"/>
                  </a:lnTo>
                  <a:lnTo>
                    <a:pt x="10223" y="5486"/>
                  </a:lnTo>
                  <a:lnTo>
                    <a:pt x="10185" y="5493"/>
                  </a:lnTo>
                  <a:lnTo>
                    <a:pt x="10171" y="5497"/>
                  </a:lnTo>
                  <a:lnTo>
                    <a:pt x="10139" y="5500"/>
                  </a:lnTo>
                  <a:lnTo>
                    <a:pt x="10125" y="5504"/>
                  </a:lnTo>
                  <a:lnTo>
                    <a:pt x="10090" y="5511"/>
                  </a:lnTo>
                  <a:lnTo>
                    <a:pt x="10076" y="5511"/>
                  </a:lnTo>
                  <a:lnTo>
                    <a:pt x="10031" y="5514"/>
                  </a:lnTo>
                  <a:lnTo>
                    <a:pt x="10020" y="5514"/>
                  </a:lnTo>
                  <a:lnTo>
                    <a:pt x="9982" y="5518"/>
                  </a:lnTo>
                  <a:lnTo>
                    <a:pt x="9705" y="5518"/>
                  </a:lnTo>
                  <a:lnTo>
                    <a:pt x="9663" y="5511"/>
                  </a:lnTo>
                  <a:lnTo>
                    <a:pt x="9653" y="5511"/>
                  </a:lnTo>
                  <a:lnTo>
                    <a:pt x="9611" y="5507"/>
                  </a:lnTo>
                  <a:lnTo>
                    <a:pt x="9607" y="5507"/>
                  </a:lnTo>
                  <a:lnTo>
                    <a:pt x="9569" y="5497"/>
                  </a:lnTo>
                  <a:lnTo>
                    <a:pt x="9562" y="5497"/>
                  </a:lnTo>
                  <a:cubicBezTo>
                    <a:pt x="9548" y="5493"/>
                    <a:pt x="9537" y="5490"/>
                    <a:pt x="9527" y="5486"/>
                  </a:cubicBezTo>
                  <a:cubicBezTo>
                    <a:pt x="9516" y="5483"/>
                    <a:pt x="9509" y="5479"/>
                    <a:pt x="9499" y="5472"/>
                  </a:cubicBezTo>
                  <a:lnTo>
                    <a:pt x="9495" y="5469"/>
                  </a:lnTo>
                  <a:cubicBezTo>
                    <a:pt x="9485" y="5465"/>
                    <a:pt x="9478" y="5462"/>
                    <a:pt x="9471" y="5455"/>
                  </a:cubicBezTo>
                  <a:cubicBezTo>
                    <a:pt x="9422" y="5413"/>
                    <a:pt x="9268" y="5371"/>
                    <a:pt x="9138" y="5339"/>
                  </a:cubicBezTo>
                  <a:cubicBezTo>
                    <a:pt x="8886" y="5269"/>
                    <a:pt x="8756" y="5231"/>
                    <a:pt x="8735" y="5136"/>
                  </a:cubicBezTo>
                  <a:cubicBezTo>
                    <a:pt x="8718" y="5042"/>
                    <a:pt x="8564" y="4887"/>
                    <a:pt x="8497" y="4887"/>
                  </a:cubicBezTo>
                  <a:cubicBezTo>
                    <a:pt x="8441" y="4894"/>
                    <a:pt x="8385" y="4908"/>
                    <a:pt x="8329" y="4926"/>
                  </a:cubicBezTo>
                  <a:cubicBezTo>
                    <a:pt x="8212" y="4961"/>
                    <a:pt x="8117" y="4987"/>
                    <a:pt x="8045" y="4987"/>
                  </a:cubicBezTo>
                  <a:cubicBezTo>
                    <a:pt x="8003" y="4987"/>
                    <a:pt x="7968" y="4978"/>
                    <a:pt x="7941" y="4958"/>
                  </a:cubicBezTo>
                  <a:lnTo>
                    <a:pt x="7913" y="4940"/>
                  </a:lnTo>
                  <a:cubicBezTo>
                    <a:pt x="7825" y="4870"/>
                    <a:pt x="7636" y="4730"/>
                    <a:pt x="7517" y="4712"/>
                  </a:cubicBezTo>
                  <a:cubicBezTo>
                    <a:pt x="7475" y="4705"/>
                    <a:pt x="7433" y="4695"/>
                    <a:pt x="7391" y="4681"/>
                  </a:cubicBezTo>
                  <a:cubicBezTo>
                    <a:pt x="7251" y="4639"/>
                    <a:pt x="7083" y="4551"/>
                    <a:pt x="7055" y="4453"/>
                  </a:cubicBezTo>
                  <a:cubicBezTo>
                    <a:pt x="7034" y="4439"/>
                    <a:pt x="7013" y="4425"/>
                    <a:pt x="6988" y="4418"/>
                  </a:cubicBezTo>
                  <a:cubicBezTo>
                    <a:pt x="6960" y="4408"/>
                    <a:pt x="6932" y="4397"/>
                    <a:pt x="6904" y="4387"/>
                  </a:cubicBezTo>
                  <a:lnTo>
                    <a:pt x="6880" y="4380"/>
                  </a:lnTo>
                  <a:cubicBezTo>
                    <a:pt x="6771" y="4345"/>
                    <a:pt x="6673" y="4313"/>
                    <a:pt x="6631" y="4254"/>
                  </a:cubicBezTo>
                  <a:cubicBezTo>
                    <a:pt x="6600" y="4226"/>
                    <a:pt x="6561" y="4205"/>
                    <a:pt x="6523" y="4187"/>
                  </a:cubicBezTo>
                  <a:cubicBezTo>
                    <a:pt x="6439" y="4152"/>
                    <a:pt x="6337" y="4103"/>
                    <a:pt x="6337" y="3998"/>
                  </a:cubicBezTo>
                  <a:cubicBezTo>
                    <a:pt x="6344" y="3928"/>
                    <a:pt x="6358" y="3862"/>
                    <a:pt x="6383" y="3795"/>
                  </a:cubicBezTo>
                  <a:cubicBezTo>
                    <a:pt x="6404" y="3729"/>
                    <a:pt x="6421" y="3659"/>
                    <a:pt x="6425" y="3589"/>
                  </a:cubicBezTo>
                  <a:cubicBezTo>
                    <a:pt x="6425" y="3578"/>
                    <a:pt x="6425" y="3564"/>
                    <a:pt x="6428" y="3554"/>
                  </a:cubicBezTo>
                  <a:lnTo>
                    <a:pt x="6428" y="3547"/>
                  </a:lnTo>
                  <a:cubicBezTo>
                    <a:pt x="6449" y="3466"/>
                    <a:pt x="6526" y="3396"/>
                    <a:pt x="6593" y="3333"/>
                  </a:cubicBezTo>
                  <a:cubicBezTo>
                    <a:pt x="6628" y="3309"/>
                    <a:pt x="6656" y="3277"/>
                    <a:pt x="6680" y="3246"/>
                  </a:cubicBezTo>
                  <a:cubicBezTo>
                    <a:pt x="6670" y="3218"/>
                    <a:pt x="6596" y="3148"/>
                    <a:pt x="6512" y="3088"/>
                  </a:cubicBezTo>
                  <a:lnTo>
                    <a:pt x="6477" y="3064"/>
                  </a:lnTo>
                  <a:lnTo>
                    <a:pt x="6460" y="3057"/>
                  </a:lnTo>
                  <a:lnTo>
                    <a:pt x="6453" y="3043"/>
                  </a:lnTo>
                  <a:cubicBezTo>
                    <a:pt x="6411" y="2966"/>
                    <a:pt x="6355" y="2896"/>
                    <a:pt x="6288" y="2840"/>
                  </a:cubicBezTo>
                  <a:cubicBezTo>
                    <a:pt x="6260" y="2811"/>
                    <a:pt x="6225" y="2797"/>
                    <a:pt x="6187" y="2794"/>
                  </a:cubicBezTo>
                  <a:cubicBezTo>
                    <a:pt x="6064" y="2794"/>
                    <a:pt x="5970" y="2692"/>
                    <a:pt x="5889" y="2605"/>
                  </a:cubicBezTo>
                  <a:cubicBezTo>
                    <a:pt x="5830" y="2542"/>
                    <a:pt x="5770" y="2479"/>
                    <a:pt x="5725" y="2472"/>
                  </a:cubicBezTo>
                  <a:cubicBezTo>
                    <a:pt x="5588" y="2454"/>
                    <a:pt x="5560" y="2304"/>
                    <a:pt x="5536" y="2181"/>
                  </a:cubicBezTo>
                  <a:cubicBezTo>
                    <a:pt x="5529" y="2122"/>
                    <a:pt x="5515" y="2066"/>
                    <a:pt x="5487" y="2017"/>
                  </a:cubicBezTo>
                  <a:cubicBezTo>
                    <a:pt x="5413" y="1922"/>
                    <a:pt x="5417" y="1754"/>
                    <a:pt x="5497" y="1674"/>
                  </a:cubicBezTo>
                  <a:cubicBezTo>
                    <a:pt x="5519" y="1652"/>
                    <a:pt x="5551" y="1636"/>
                    <a:pt x="5590" y="1636"/>
                  </a:cubicBezTo>
                  <a:cubicBezTo>
                    <a:pt x="5627" y="1636"/>
                    <a:pt x="5668" y="1650"/>
                    <a:pt x="5711" y="1688"/>
                  </a:cubicBezTo>
                  <a:cubicBezTo>
                    <a:pt x="5725" y="1702"/>
                    <a:pt x="5742" y="1709"/>
                    <a:pt x="5760" y="1716"/>
                  </a:cubicBezTo>
                  <a:cubicBezTo>
                    <a:pt x="5777" y="1721"/>
                    <a:pt x="5795" y="1724"/>
                    <a:pt x="5813" y="1724"/>
                  </a:cubicBezTo>
                  <a:cubicBezTo>
                    <a:pt x="5849" y="1724"/>
                    <a:pt x="5887" y="1712"/>
                    <a:pt x="5917" y="1691"/>
                  </a:cubicBezTo>
                  <a:cubicBezTo>
                    <a:pt x="5945" y="1670"/>
                    <a:pt x="5956" y="1639"/>
                    <a:pt x="5949" y="1607"/>
                  </a:cubicBezTo>
                  <a:cubicBezTo>
                    <a:pt x="5945" y="1597"/>
                    <a:pt x="5942" y="1586"/>
                    <a:pt x="5935" y="1576"/>
                  </a:cubicBezTo>
                  <a:cubicBezTo>
                    <a:pt x="5889" y="1499"/>
                    <a:pt x="5837" y="1425"/>
                    <a:pt x="5781" y="1355"/>
                  </a:cubicBezTo>
                  <a:cubicBezTo>
                    <a:pt x="5693" y="1243"/>
                    <a:pt x="5623" y="1156"/>
                    <a:pt x="5623" y="1072"/>
                  </a:cubicBezTo>
                  <a:cubicBezTo>
                    <a:pt x="5623" y="1061"/>
                    <a:pt x="5623" y="1051"/>
                    <a:pt x="5623" y="1040"/>
                  </a:cubicBezTo>
                  <a:cubicBezTo>
                    <a:pt x="5627" y="1012"/>
                    <a:pt x="5634" y="977"/>
                    <a:pt x="5644" y="935"/>
                  </a:cubicBezTo>
                  <a:cubicBezTo>
                    <a:pt x="5648" y="914"/>
                    <a:pt x="5651" y="890"/>
                    <a:pt x="5658" y="865"/>
                  </a:cubicBezTo>
                  <a:cubicBezTo>
                    <a:pt x="5669" y="809"/>
                    <a:pt x="5672" y="753"/>
                    <a:pt x="5672" y="697"/>
                  </a:cubicBezTo>
                  <a:lnTo>
                    <a:pt x="5672" y="690"/>
                  </a:lnTo>
                  <a:cubicBezTo>
                    <a:pt x="5672" y="683"/>
                    <a:pt x="5669" y="676"/>
                    <a:pt x="5669" y="665"/>
                  </a:cubicBezTo>
                  <a:cubicBezTo>
                    <a:pt x="5665" y="658"/>
                    <a:pt x="5665" y="651"/>
                    <a:pt x="5662" y="644"/>
                  </a:cubicBezTo>
                  <a:lnTo>
                    <a:pt x="5658" y="641"/>
                  </a:lnTo>
                  <a:cubicBezTo>
                    <a:pt x="5655" y="637"/>
                    <a:pt x="5655" y="634"/>
                    <a:pt x="5651" y="627"/>
                  </a:cubicBezTo>
                  <a:lnTo>
                    <a:pt x="5648" y="623"/>
                  </a:lnTo>
                  <a:cubicBezTo>
                    <a:pt x="5644" y="620"/>
                    <a:pt x="5637" y="616"/>
                    <a:pt x="5634" y="613"/>
                  </a:cubicBezTo>
                  <a:cubicBezTo>
                    <a:pt x="5567" y="578"/>
                    <a:pt x="5508" y="532"/>
                    <a:pt x="5455" y="483"/>
                  </a:cubicBezTo>
                  <a:cubicBezTo>
                    <a:pt x="5403" y="434"/>
                    <a:pt x="5361" y="382"/>
                    <a:pt x="5329" y="322"/>
                  </a:cubicBezTo>
                  <a:cubicBezTo>
                    <a:pt x="5308" y="287"/>
                    <a:pt x="5291" y="249"/>
                    <a:pt x="5280" y="210"/>
                  </a:cubicBezTo>
                  <a:cubicBezTo>
                    <a:pt x="5277" y="200"/>
                    <a:pt x="5273" y="186"/>
                    <a:pt x="5266" y="179"/>
                  </a:cubicBezTo>
                  <a:cubicBezTo>
                    <a:pt x="5266" y="172"/>
                    <a:pt x="5259" y="165"/>
                    <a:pt x="5259" y="158"/>
                  </a:cubicBezTo>
                  <a:cubicBezTo>
                    <a:pt x="5256" y="154"/>
                    <a:pt x="5252" y="151"/>
                    <a:pt x="5249" y="144"/>
                  </a:cubicBezTo>
                  <a:cubicBezTo>
                    <a:pt x="5249" y="140"/>
                    <a:pt x="5238" y="130"/>
                    <a:pt x="5231" y="119"/>
                  </a:cubicBezTo>
                  <a:lnTo>
                    <a:pt x="5228" y="112"/>
                  </a:lnTo>
                  <a:cubicBezTo>
                    <a:pt x="5221" y="102"/>
                    <a:pt x="5210" y="91"/>
                    <a:pt x="5203" y="81"/>
                  </a:cubicBezTo>
                  <a:cubicBezTo>
                    <a:pt x="5175" y="53"/>
                    <a:pt x="5144" y="25"/>
                    <a:pt x="5109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4193;p73">
              <a:extLst>
                <a:ext uri="{FF2B5EF4-FFF2-40B4-BE49-F238E27FC236}">
                  <a16:creationId xmlns:a16="http://schemas.microsoft.com/office/drawing/2014/main" id="{65C41570-FD4D-4C34-B53F-1EB05F423D0E}"/>
                </a:ext>
              </a:extLst>
            </p:cNvPr>
            <p:cNvSpPr/>
            <p:nvPr/>
          </p:nvSpPr>
          <p:spPr>
            <a:xfrm>
              <a:off x="2702915" y="1869217"/>
              <a:ext cx="109" cy="394"/>
            </a:xfrm>
            <a:custGeom>
              <a:avLst/>
              <a:gdLst/>
              <a:ahLst/>
              <a:cxnLst/>
              <a:rect l="l" t="t" r="r" b="b"/>
              <a:pathLst>
                <a:path w="8" h="29" extrusionOk="0">
                  <a:moveTo>
                    <a:pt x="0" y="0"/>
                  </a:moveTo>
                  <a:lnTo>
                    <a:pt x="7" y="28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4194;p73">
              <a:extLst>
                <a:ext uri="{FF2B5EF4-FFF2-40B4-BE49-F238E27FC236}">
                  <a16:creationId xmlns:a16="http://schemas.microsoft.com/office/drawing/2014/main" id="{05189CF0-C5CA-4413-8390-B7A9CDB79327}"/>
                </a:ext>
              </a:extLst>
            </p:cNvPr>
            <p:cNvSpPr/>
            <p:nvPr/>
          </p:nvSpPr>
          <p:spPr>
            <a:xfrm>
              <a:off x="2730382" y="1871783"/>
              <a:ext cx="204" cy="1290"/>
            </a:xfrm>
            <a:custGeom>
              <a:avLst/>
              <a:gdLst/>
              <a:ahLst/>
              <a:cxnLst/>
              <a:rect l="l" t="t" r="r" b="b"/>
              <a:pathLst>
                <a:path w="15" h="95" extrusionOk="0">
                  <a:moveTo>
                    <a:pt x="15" y="95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4195;p73">
              <a:extLst>
                <a:ext uri="{FF2B5EF4-FFF2-40B4-BE49-F238E27FC236}">
                  <a16:creationId xmlns:a16="http://schemas.microsoft.com/office/drawing/2014/main" id="{75D4397B-7E87-41CE-AFD5-1FCA1B01D33E}"/>
                </a:ext>
              </a:extLst>
            </p:cNvPr>
            <p:cNvSpPr/>
            <p:nvPr/>
          </p:nvSpPr>
          <p:spPr>
            <a:xfrm>
              <a:off x="2703105" y="1870018"/>
              <a:ext cx="109" cy="448"/>
            </a:xfrm>
            <a:custGeom>
              <a:avLst/>
              <a:gdLst/>
              <a:ahLst/>
              <a:cxnLst/>
              <a:rect l="l" t="t" r="r" b="b"/>
              <a:pathLst>
                <a:path w="8" h="33" extrusionOk="0">
                  <a:moveTo>
                    <a:pt x="0" y="1"/>
                  </a:moveTo>
                  <a:lnTo>
                    <a:pt x="7" y="32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4196;p73">
              <a:extLst>
                <a:ext uri="{FF2B5EF4-FFF2-40B4-BE49-F238E27FC236}">
                  <a16:creationId xmlns:a16="http://schemas.microsoft.com/office/drawing/2014/main" id="{D7475B1E-911A-485C-918A-0C47030233B7}"/>
                </a:ext>
              </a:extLst>
            </p:cNvPr>
            <p:cNvSpPr/>
            <p:nvPr/>
          </p:nvSpPr>
          <p:spPr>
            <a:xfrm>
              <a:off x="2702480" y="1867737"/>
              <a:ext cx="109" cy="394"/>
            </a:xfrm>
            <a:custGeom>
              <a:avLst/>
              <a:gdLst/>
              <a:ahLst/>
              <a:cxnLst/>
              <a:rect l="l" t="t" r="r" b="b"/>
              <a:pathLst>
                <a:path w="8" h="29" extrusionOk="0">
                  <a:moveTo>
                    <a:pt x="1" y="1"/>
                  </a:moveTo>
                  <a:lnTo>
                    <a:pt x="8" y="29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4197;p73">
              <a:extLst>
                <a:ext uri="{FF2B5EF4-FFF2-40B4-BE49-F238E27FC236}">
                  <a16:creationId xmlns:a16="http://schemas.microsoft.com/office/drawing/2014/main" id="{AD279377-BE18-4833-9502-B4CEFDBB9055}"/>
                </a:ext>
              </a:extLst>
            </p:cNvPr>
            <p:cNvSpPr/>
            <p:nvPr/>
          </p:nvSpPr>
          <p:spPr>
            <a:xfrm>
              <a:off x="2701774" y="1865795"/>
              <a:ext cx="204" cy="489"/>
            </a:xfrm>
            <a:custGeom>
              <a:avLst/>
              <a:gdLst/>
              <a:ahLst/>
              <a:cxnLst/>
              <a:rect l="l" t="t" r="r" b="b"/>
              <a:pathLst>
                <a:path w="15" h="36" extrusionOk="0">
                  <a:moveTo>
                    <a:pt x="0" y="0"/>
                  </a:moveTo>
                  <a:cubicBezTo>
                    <a:pt x="4" y="11"/>
                    <a:pt x="11" y="21"/>
                    <a:pt x="14" y="35"/>
                  </a:cubicBezTo>
                  <a:cubicBezTo>
                    <a:pt x="11" y="21"/>
                    <a:pt x="7" y="11"/>
                    <a:pt x="0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4198;p73">
              <a:extLst>
                <a:ext uri="{FF2B5EF4-FFF2-40B4-BE49-F238E27FC236}">
                  <a16:creationId xmlns:a16="http://schemas.microsoft.com/office/drawing/2014/main" id="{BB76B3E1-DC3F-44E2-A575-32F35310ACE2}"/>
                </a:ext>
              </a:extLst>
            </p:cNvPr>
            <p:cNvSpPr/>
            <p:nvPr/>
          </p:nvSpPr>
          <p:spPr>
            <a:xfrm>
              <a:off x="2730667" y="1873439"/>
              <a:ext cx="163" cy="964"/>
            </a:xfrm>
            <a:custGeom>
              <a:avLst/>
              <a:gdLst/>
              <a:ahLst/>
              <a:cxnLst/>
              <a:rect l="l" t="t" r="r" b="b"/>
              <a:pathLst>
                <a:path w="12" h="71" extrusionOk="0">
                  <a:moveTo>
                    <a:pt x="11" y="71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4199;p73">
              <a:extLst>
                <a:ext uri="{FF2B5EF4-FFF2-40B4-BE49-F238E27FC236}">
                  <a16:creationId xmlns:a16="http://schemas.microsoft.com/office/drawing/2014/main" id="{9FE72B08-D578-4C7D-8B57-62FCF6859A26}"/>
                </a:ext>
              </a:extLst>
            </p:cNvPr>
            <p:cNvSpPr/>
            <p:nvPr/>
          </p:nvSpPr>
          <p:spPr>
            <a:xfrm>
              <a:off x="2730911" y="1874919"/>
              <a:ext cx="149" cy="1005"/>
            </a:xfrm>
            <a:custGeom>
              <a:avLst/>
              <a:gdLst/>
              <a:ahLst/>
              <a:cxnLst/>
              <a:rect l="l" t="t" r="r" b="b"/>
              <a:pathLst>
                <a:path w="11" h="74" extrusionOk="0">
                  <a:moveTo>
                    <a:pt x="11" y="74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4200;p73">
              <a:extLst>
                <a:ext uri="{FF2B5EF4-FFF2-40B4-BE49-F238E27FC236}">
                  <a16:creationId xmlns:a16="http://schemas.microsoft.com/office/drawing/2014/main" id="{FAA03558-7775-4EF7-B11F-FFA8454696DE}"/>
                </a:ext>
              </a:extLst>
            </p:cNvPr>
            <p:cNvSpPr/>
            <p:nvPr/>
          </p:nvSpPr>
          <p:spPr>
            <a:xfrm>
              <a:off x="2702290" y="1867071"/>
              <a:ext cx="109" cy="353"/>
            </a:xfrm>
            <a:custGeom>
              <a:avLst/>
              <a:gdLst/>
              <a:ahLst/>
              <a:cxnLst/>
              <a:rect l="l" t="t" r="r" b="b"/>
              <a:pathLst>
                <a:path w="8" h="26" extrusionOk="0">
                  <a:moveTo>
                    <a:pt x="1" y="1"/>
                  </a:moveTo>
                  <a:lnTo>
                    <a:pt x="8" y="25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4201;p73">
              <a:extLst>
                <a:ext uri="{FF2B5EF4-FFF2-40B4-BE49-F238E27FC236}">
                  <a16:creationId xmlns:a16="http://schemas.microsoft.com/office/drawing/2014/main" id="{A47D8732-55AE-4073-AE16-939CF6F71241}"/>
                </a:ext>
              </a:extLst>
            </p:cNvPr>
            <p:cNvSpPr/>
            <p:nvPr/>
          </p:nvSpPr>
          <p:spPr>
            <a:xfrm>
              <a:off x="2703675" y="1872638"/>
              <a:ext cx="54" cy="434"/>
            </a:xfrm>
            <a:custGeom>
              <a:avLst/>
              <a:gdLst/>
              <a:ahLst/>
              <a:cxnLst/>
              <a:rect l="l" t="t" r="r" b="b"/>
              <a:pathLst>
                <a:path w="4" h="32" extrusionOk="0">
                  <a:moveTo>
                    <a:pt x="0" y="0"/>
                  </a:moveTo>
                  <a:lnTo>
                    <a:pt x="4" y="32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4202;p73">
              <a:extLst>
                <a:ext uri="{FF2B5EF4-FFF2-40B4-BE49-F238E27FC236}">
                  <a16:creationId xmlns:a16="http://schemas.microsoft.com/office/drawing/2014/main" id="{B4B2A307-9093-4F56-8AE2-9A6247A44E63}"/>
                </a:ext>
              </a:extLst>
            </p:cNvPr>
            <p:cNvSpPr/>
            <p:nvPr/>
          </p:nvSpPr>
          <p:spPr>
            <a:xfrm>
              <a:off x="2703485" y="1871728"/>
              <a:ext cx="109" cy="448"/>
            </a:xfrm>
            <a:custGeom>
              <a:avLst/>
              <a:gdLst/>
              <a:ahLst/>
              <a:cxnLst/>
              <a:rect l="l" t="t" r="r" b="b"/>
              <a:pathLst>
                <a:path w="8" h="33" extrusionOk="0">
                  <a:moveTo>
                    <a:pt x="0" y="1"/>
                  </a:moveTo>
                  <a:lnTo>
                    <a:pt x="7" y="32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4203;p73">
              <a:extLst>
                <a:ext uri="{FF2B5EF4-FFF2-40B4-BE49-F238E27FC236}">
                  <a16:creationId xmlns:a16="http://schemas.microsoft.com/office/drawing/2014/main" id="{614D89F3-F0AB-4576-A1C5-B03FD87E1D44}"/>
                </a:ext>
              </a:extLst>
            </p:cNvPr>
            <p:cNvSpPr/>
            <p:nvPr/>
          </p:nvSpPr>
          <p:spPr>
            <a:xfrm>
              <a:off x="2702670" y="1868497"/>
              <a:ext cx="163" cy="353"/>
            </a:xfrm>
            <a:custGeom>
              <a:avLst/>
              <a:gdLst/>
              <a:ahLst/>
              <a:cxnLst/>
              <a:rect l="l" t="t" r="r" b="b"/>
              <a:pathLst>
                <a:path w="12" h="26" extrusionOk="0">
                  <a:moveTo>
                    <a:pt x="1" y="1"/>
                  </a:moveTo>
                  <a:lnTo>
                    <a:pt x="11" y="25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4204;p73">
              <a:extLst>
                <a:ext uri="{FF2B5EF4-FFF2-40B4-BE49-F238E27FC236}">
                  <a16:creationId xmlns:a16="http://schemas.microsoft.com/office/drawing/2014/main" id="{DD5DE4E4-E621-49F0-B8DA-B06696C35256}"/>
                </a:ext>
              </a:extLst>
            </p:cNvPr>
            <p:cNvSpPr/>
            <p:nvPr/>
          </p:nvSpPr>
          <p:spPr>
            <a:xfrm>
              <a:off x="2731142" y="1876345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1" y="7"/>
                  </a:moveTo>
                  <a:lnTo>
                    <a:pt x="1" y="7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4205;p73">
              <a:extLst>
                <a:ext uri="{FF2B5EF4-FFF2-40B4-BE49-F238E27FC236}">
                  <a16:creationId xmlns:a16="http://schemas.microsoft.com/office/drawing/2014/main" id="{815A27D9-770A-4F3B-B010-AFD830CE746A}"/>
                </a:ext>
              </a:extLst>
            </p:cNvPr>
            <p:cNvSpPr/>
            <p:nvPr/>
          </p:nvSpPr>
          <p:spPr>
            <a:xfrm>
              <a:off x="2699819" y="1855802"/>
              <a:ext cx="1969" cy="10007"/>
            </a:xfrm>
            <a:custGeom>
              <a:avLst/>
              <a:gdLst/>
              <a:ahLst/>
              <a:cxnLst/>
              <a:rect l="l" t="t" r="r" b="b"/>
              <a:pathLst>
                <a:path w="145" h="737" extrusionOk="0">
                  <a:moveTo>
                    <a:pt x="144" y="736"/>
                  </a:moveTo>
                  <a:cubicBezTo>
                    <a:pt x="57" y="501"/>
                    <a:pt x="8" y="253"/>
                    <a:pt x="1" y="1"/>
                  </a:cubicBezTo>
                  <a:cubicBezTo>
                    <a:pt x="8" y="253"/>
                    <a:pt x="57" y="501"/>
                    <a:pt x="144" y="736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4206;p73">
              <a:extLst>
                <a:ext uri="{FF2B5EF4-FFF2-40B4-BE49-F238E27FC236}">
                  <a16:creationId xmlns:a16="http://schemas.microsoft.com/office/drawing/2014/main" id="{CD302431-BB0D-478E-9CF7-883D2E58DEA4}"/>
                </a:ext>
              </a:extLst>
            </p:cNvPr>
            <p:cNvSpPr/>
            <p:nvPr/>
          </p:nvSpPr>
          <p:spPr>
            <a:xfrm>
              <a:off x="2704191" y="1876345"/>
              <a:ext cx="68" cy="530"/>
            </a:xfrm>
            <a:custGeom>
              <a:avLst/>
              <a:gdLst/>
              <a:ahLst/>
              <a:cxnLst/>
              <a:rect l="l" t="t" r="r" b="b"/>
              <a:pathLst>
                <a:path w="5" h="39" extrusionOk="0">
                  <a:moveTo>
                    <a:pt x="1" y="0"/>
                  </a:moveTo>
                  <a:cubicBezTo>
                    <a:pt x="1" y="11"/>
                    <a:pt x="1" y="25"/>
                    <a:pt x="4" y="39"/>
                  </a:cubicBezTo>
                  <a:cubicBezTo>
                    <a:pt x="4" y="25"/>
                    <a:pt x="1" y="14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4207;p73">
              <a:extLst>
                <a:ext uri="{FF2B5EF4-FFF2-40B4-BE49-F238E27FC236}">
                  <a16:creationId xmlns:a16="http://schemas.microsoft.com/office/drawing/2014/main" id="{74A0C075-95E6-4B00-8441-556E01F35583}"/>
                </a:ext>
              </a:extLst>
            </p:cNvPr>
            <p:cNvSpPr/>
            <p:nvPr/>
          </p:nvSpPr>
          <p:spPr>
            <a:xfrm>
              <a:off x="2698543" y="1845022"/>
              <a:ext cx="299" cy="1195"/>
            </a:xfrm>
            <a:custGeom>
              <a:avLst/>
              <a:gdLst/>
              <a:ahLst/>
              <a:cxnLst/>
              <a:rect l="l" t="t" r="r" b="b"/>
              <a:pathLst>
                <a:path w="22" h="88" extrusionOk="0">
                  <a:moveTo>
                    <a:pt x="0" y="88"/>
                  </a:moveTo>
                  <a:cubicBezTo>
                    <a:pt x="0" y="56"/>
                    <a:pt x="7" y="28"/>
                    <a:pt x="21" y="0"/>
                  </a:cubicBezTo>
                  <a:cubicBezTo>
                    <a:pt x="7" y="28"/>
                    <a:pt x="0" y="56"/>
                    <a:pt x="0" y="88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4208;p73">
              <a:extLst>
                <a:ext uri="{FF2B5EF4-FFF2-40B4-BE49-F238E27FC236}">
                  <a16:creationId xmlns:a16="http://schemas.microsoft.com/office/drawing/2014/main" id="{B50A2248-D3EC-492A-BC80-47C12BF1CAAD}"/>
                </a:ext>
              </a:extLst>
            </p:cNvPr>
            <p:cNvSpPr/>
            <p:nvPr/>
          </p:nvSpPr>
          <p:spPr>
            <a:xfrm>
              <a:off x="2703295" y="1870873"/>
              <a:ext cx="109" cy="448"/>
            </a:xfrm>
            <a:custGeom>
              <a:avLst/>
              <a:gdLst/>
              <a:ahLst/>
              <a:cxnLst/>
              <a:rect l="l" t="t" r="r" b="b"/>
              <a:pathLst>
                <a:path w="8" h="33" extrusionOk="0">
                  <a:moveTo>
                    <a:pt x="0" y="1"/>
                  </a:moveTo>
                  <a:lnTo>
                    <a:pt x="7" y="32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4209;p73">
              <a:extLst>
                <a:ext uri="{FF2B5EF4-FFF2-40B4-BE49-F238E27FC236}">
                  <a16:creationId xmlns:a16="http://schemas.microsoft.com/office/drawing/2014/main" id="{C8528FB3-6766-4341-8219-410A6748AFA6}"/>
                </a:ext>
              </a:extLst>
            </p:cNvPr>
            <p:cNvSpPr/>
            <p:nvPr/>
          </p:nvSpPr>
          <p:spPr>
            <a:xfrm>
              <a:off x="2703960" y="1874485"/>
              <a:ext cx="54" cy="489"/>
            </a:xfrm>
            <a:custGeom>
              <a:avLst/>
              <a:gdLst/>
              <a:ahLst/>
              <a:cxnLst/>
              <a:rect l="l" t="t" r="r" b="b"/>
              <a:pathLst>
                <a:path w="4" h="36" extrusionOk="0">
                  <a:moveTo>
                    <a:pt x="0" y="1"/>
                  </a:moveTo>
                  <a:cubicBezTo>
                    <a:pt x="0" y="11"/>
                    <a:pt x="4" y="22"/>
                    <a:pt x="4" y="36"/>
                  </a:cubicBezTo>
                  <a:cubicBezTo>
                    <a:pt x="4" y="22"/>
                    <a:pt x="0" y="11"/>
                    <a:pt x="0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4210;p73">
              <a:extLst>
                <a:ext uri="{FF2B5EF4-FFF2-40B4-BE49-F238E27FC236}">
                  <a16:creationId xmlns:a16="http://schemas.microsoft.com/office/drawing/2014/main" id="{AA872F1E-6DB2-44F1-8031-BC9B44A250E4}"/>
                </a:ext>
              </a:extLst>
            </p:cNvPr>
            <p:cNvSpPr/>
            <p:nvPr/>
          </p:nvSpPr>
          <p:spPr>
            <a:xfrm>
              <a:off x="2704245" y="1877241"/>
              <a:ext cx="54" cy="543"/>
            </a:xfrm>
            <a:custGeom>
              <a:avLst/>
              <a:gdLst/>
              <a:ahLst/>
              <a:cxnLst/>
              <a:rect l="l" t="t" r="r" b="b"/>
              <a:pathLst>
                <a:path w="4" h="40" extrusionOk="0">
                  <a:moveTo>
                    <a:pt x="0" y="1"/>
                  </a:moveTo>
                  <a:cubicBezTo>
                    <a:pt x="0" y="15"/>
                    <a:pt x="0" y="29"/>
                    <a:pt x="4" y="39"/>
                  </a:cubicBezTo>
                  <a:cubicBezTo>
                    <a:pt x="4" y="29"/>
                    <a:pt x="4" y="15"/>
                    <a:pt x="0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4211;p73">
              <a:extLst>
                <a:ext uri="{FF2B5EF4-FFF2-40B4-BE49-F238E27FC236}">
                  <a16:creationId xmlns:a16="http://schemas.microsoft.com/office/drawing/2014/main" id="{D64600DE-DBF1-4DFE-87A7-2EA175D98044}"/>
                </a:ext>
              </a:extLst>
            </p:cNvPr>
            <p:cNvSpPr/>
            <p:nvPr/>
          </p:nvSpPr>
          <p:spPr>
            <a:xfrm>
              <a:off x="2704055" y="1875394"/>
              <a:ext cx="109" cy="489"/>
            </a:xfrm>
            <a:custGeom>
              <a:avLst/>
              <a:gdLst/>
              <a:ahLst/>
              <a:cxnLst/>
              <a:rect l="l" t="t" r="r" b="b"/>
              <a:pathLst>
                <a:path w="8" h="36" extrusionOk="0">
                  <a:moveTo>
                    <a:pt x="0" y="0"/>
                  </a:moveTo>
                  <a:cubicBezTo>
                    <a:pt x="0" y="12"/>
                    <a:pt x="3" y="21"/>
                    <a:pt x="5" y="29"/>
                  </a:cubicBezTo>
                  <a:lnTo>
                    <a:pt x="5" y="29"/>
                  </a:lnTo>
                  <a:cubicBezTo>
                    <a:pt x="4" y="22"/>
                    <a:pt x="3" y="11"/>
                    <a:pt x="0" y="0"/>
                  </a:cubicBezTo>
                  <a:close/>
                  <a:moveTo>
                    <a:pt x="5" y="29"/>
                  </a:moveTo>
                  <a:lnTo>
                    <a:pt x="5" y="29"/>
                  </a:lnTo>
                  <a:cubicBezTo>
                    <a:pt x="6" y="31"/>
                    <a:pt x="7" y="34"/>
                    <a:pt x="7" y="35"/>
                  </a:cubicBezTo>
                  <a:cubicBezTo>
                    <a:pt x="7" y="33"/>
                    <a:pt x="6" y="31"/>
                    <a:pt x="5" y="29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4212;p73">
              <a:extLst>
                <a:ext uri="{FF2B5EF4-FFF2-40B4-BE49-F238E27FC236}">
                  <a16:creationId xmlns:a16="http://schemas.microsoft.com/office/drawing/2014/main" id="{B20FD479-4722-4285-AEF3-687372778B83}"/>
                </a:ext>
              </a:extLst>
            </p:cNvPr>
            <p:cNvSpPr/>
            <p:nvPr/>
          </p:nvSpPr>
          <p:spPr>
            <a:xfrm>
              <a:off x="2704286" y="1878151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1" y="7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4213;p73">
              <a:extLst>
                <a:ext uri="{FF2B5EF4-FFF2-40B4-BE49-F238E27FC236}">
                  <a16:creationId xmlns:a16="http://schemas.microsoft.com/office/drawing/2014/main" id="{A41534D6-4883-4DDB-8B6D-9152C3AB4354}"/>
                </a:ext>
              </a:extLst>
            </p:cNvPr>
            <p:cNvSpPr/>
            <p:nvPr/>
          </p:nvSpPr>
          <p:spPr>
            <a:xfrm>
              <a:off x="2703811" y="1873534"/>
              <a:ext cx="68" cy="489"/>
            </a:xfrm>
            <a:custGeom>
              <a:avLst/>
              <a:gdLst/>
              <a:ahLst/>
              <a:cxnLst/>
              <a:rect l="l" t="t" r="r" b="b"/>
              <a:pathLst>
                <a:path w="5" h="36" extrusionOk="0">
                  <a:moveTo>
                    <a:pt x="1" y="1"/>
                  </a:moveTo>
                  <a:cubicBezTo>
                    <a:pt x="1" y="11"/>
                    <a:pt x="4" y="25"/>
                    <a:pt x="4" y="36"/>
                  </a:cubicBezTo>
                  <a:cubicBezTo>
                    <a:pt x="4" y="25"/>
                    <a:pt x="1" y="11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4214;p73">
              <a:extLst>
                <a:ext uri="{FF2B5EF4-FFF2-40B4-BE49-F238E27FC236}">
                  <a16:creationId xmlns:a16="http://schemas.microsoft.com/office/drawing/2014/main" id="{6EF5968C-5215-4168-A0A0-C11E5CB0ECB3}"/>
                </a:ext>
              </a:extLst>
            </p:cNvPr>
            <p:cNvSpPr/>
            <p:nvPr/>
          </p:nvSpPr>
          <p:spPr>
            <a:xfrm>
              <a:off x="2702059" y="1866460"/>
              <a:ext cx="149" cy="339"/>
            </a:xfrm>
            <a:custGeom>
              <a:avLst/>
              <a:gdLst/>
              <a:ahLst/>
              <a:cxnLst/>
              <a:rect l="l" t="t" r="r" b="b"/>
              <a:pathLst>
                <a:path w="11" h="25" extrusionOk="0">
                  <a:moveTo>
                    <a:pt x="0" y="0"/>
                  </a:moveTo>
                  <a:lnTo>
                    <a:pt x="11" y="25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4215;p73">
              <a:extLst>
                <a:ext uri="{FF2B5EF4-FFF2-40B4-BE49-F238E27FC236}">
                  <a16:creationId xmlns:a16="http://schemas.microsoft.com/office/drawing/2014/main" id="{61648F03-5D75-49C0-A8FE-B71A0B304898}"/>
                </a:ext>
              </a:extLst>
            </p:cNvPr>
            <p:cNvSpPr/>
            <p:nvPr/>
          </p:nvSpPr>
          <p:spPr>
            <a:xfrm>
              <a:off x="2698923" y="1616037"/>
              <a:ext cx="231211" cy="97731"/>
            </a:xfrm>
            <a:custGeom>
              <a:avLst/>
              <a:gdLst/>
              <a:ahLst/>
              <a:cxnLst/>
              <a:rect l="l" t="t" r="r" b="b"/>
              <a:pathLst>
                <a:path w="17029" h="7198" extrusionOk="0">
                  <a:moveTo>
                    <a:pt x="5595" y="0"/>
                  </a:moveTo>
                  <a:cubicBezTo>
                    <a:pt x="5581" y="0"/>
                    <a:pt x="5570" y="11"/>
                    <a:pt x="5539" y="72"/>
                  </a:cubicBezTo>
                  <a:cubicBezTo>
                    <a:pt x="5521" y="103"/>
                    <a:pt x="5500" y="135"/>
                    <a:pt x="5476" y="166"/>
                  </a:cubicBezTo>
                  <a:cubicBezTo>
                    <a:pt x="5434" y="198"/>
                    <a:pt x="5388" y="226"/>
                    <a:pt x="5339" y="240"/>
                  </a:cubicBezTo>
                  <a:cubicBezTo>
                    <a:pt x="5280" y="264"/>
                    <a:pt x="5210" y="292"/>
                    <a:pt x="5199" y="331"/>
                  </a:cubicBezTo>
                  <a:cubicBezTo>
                    <a:pt x="5178" y="404"/>
                    <a:pt x="5112" y="446"/>
                    <a:pt x="5056" y="485"/>
                  </a:cubicBezTo>
                  <a:cubicBezTo>
                    <a:pt x="4989" y="527"/>
                    <a:pt x="4968" y="548"/>
                    <a:pt x="4975" y="572"/>
                  </a:cubicBezTo>
                  <a:cubicBezTo>
                    <a:pt x="5024" y="768"/>
                    <a:pt x="5101" y="950"/>
                    <a:pt x="5147" y="989"/>
                  </a:cubicBezTo>
                  <a:cubicBezTo>
                    <a:pt x="5269" y="1087"/>
                    <a:pt x="5199" y="1325"/>
                    <a:pt x="5143" y="1402"/>
                  </a:cubicBezTo>
                  <a:cubicBezTo>
                    <a:pt x="5112" y="1444"/>
                    <a:pt x="5045" y="1465"/>
                    <a:pt x="4937" y="1503"/>
                  </a:cubicBezTo>
                  <a:cubicBezTo>
                    <a:pt x="4849" y="1531"/>
                    <a:pt x="4719" y="1577"/>
                    <a:pt x="4691" y="1623"/>
                  </a:cubicBezTo>
                  <a:cubicBezTo>
                    <a:pt x="4674" y="1658"/>
                    <a:pt x="4639" y="1686"/>
                    <a:pt x="4600" y="1696"/>
                  </a:cubicBezTo>
                  <a:cubicBezTo>
                    <a:pt x="4589" y="1699"/>
                    <a:pt x="4577" y="1700"/>
                    <a:pt x="4565" y="1700"/>
                  </a:cubicBezTo>
                  <a:cubicBezTo>
                    <a:pt x="4482" y="1700"/>
                    <a:pt x="4389" y="1641"/>
                    <a:pt x="4285" y="1577"/>
                  </a:cubicBezTo>
                  <a:cubicBezTo>
                    <a:pt x="4261" y="1563"/>
                    <a:pt x="4240" y="1545"/>
                    <a:pt x="4215" y="1531"/>
                  </a:cubicBezTo>
                  <a:cubicBezTo>
                    <a:pt x="4205" y="1528"/>
                    <a:pt x="4194" y="1524"/>
                    <a:pt x="4187" y="1517"/>
                  </a:cubicBezTo>
                  <a:cubicBezTo>
                    <a:pt x="4151" y="1502"/>
                    <a:pt x="4112" y="1492"/>
                    <a:pt x="4070" y="1492"/>
                  </a:cubicBezTo>
                  <a:cubicBezTo>
                    <a:pt x="4063" y="1492"/>
                    <a:pt x="4057" y="1493"/>
                    <a:pt x="4051" y="1493"/>
                  </a:cubicBezTo>
                  <a:cubicBezTo>
                    <a:pt x="3991" y="1496"/>
                    <a:pt x="3935" y="1510"/>
                    <a:pt x="3883" y="1542"/>
                  </a:cubicBezTo>
                  <a:cubicBezTo>
                    <a:pt x="3872" y="1545"/>
                    <a:pt x="3862" y="1552"/>
                    <a:pt x="3851" y="1559"/>
                  </a:cubicBezTo>
                  <a:lnTo>
                    <a:pt x="3844" y="1566"/>
                  </a:lnTo>
                  <a:cubicBezTo>
                    <a:pt x="3824" y="1580"/>
                    <a:pt x="3800" y="1587"/>
                    <a:pt x="3774" y="1587"/>
                  </a:cubicBezTo>
                  <a:cubicBezTo>
                    <a:pt x="3688" y="1587"/>
                    <a:pt x="3576" y="1522"/>
                    <a:pt x="3466" y="1458"/>
                  </a:cubicBezTo>
                  <a:cubicBezTo>
                    <a:pt x="3428" y="1433"/>
                    <a:pt x="3386" y="1412"/>
                    <a:pt x="3344" y="1395"/>
                  </a:cubicBezTo>
                  <a:cubicBezTo>
                    <a:pt x="3267" y="1381"/>
                    <a:pt x="3239" y="1290"/>
                    <a:pt x="3211" y="1192"/>
                  </a:cubicBezTo>
                  <a:cubicBezTo>
                    <a:pt x="3200" y="1157"/>
                    <a:pt x="3186" y="1125"/>
                    <a:pt x="3172" y="1090"/>
                  </a:cubicBezTo>
                  <a:lnTo>
                    <a:pt x="3162" y="1090"/>
                  </a:lnTo>
                  <a:cubicBezTo>
                    <a:pt x="3001" y="1090"/>
                    <a:pt x="2479" y="978"/>
                    <a:pt x="2402" y="961"/>
                  </a:cubicBezTo>
                  <a:cubicBezTo>
                    <a:pt x="2369" y="951"/>
                    <a:pt x="2329" y="947"/>
                    <a:pt x="2289" y="947"/>
                  </a:cubicBezTo>
                  <a:cubicBezTo>
                    <a:pt x="2200" y="947"/>
                    <a:pt x="2108" y="967"/>
                    <a:pt x="2094" y="989"/>
                  </a:cubicBezTo>
                  <a:cubicBezTo>
                    <a:pt x="2066" y="1055"/>
                    <a:pt x="1975" y="1076"/>
                    <a:pt x="1873" y="1097"/>
                  </a:cubicBezTo>
                  <a:cubicBezTo>
                    <a:pt x="1828" y="1108"/>
                    <a:pt x="1730" y="1129"/>
                    <a:pt x="1716" y="1153"/>
                  </a:cubicBezTo>
                  <a:cubicBezTo>
                    <a:pt x="1681" y="1223"/>
                    <a:pt x="1597" y="1265"/>
                    <a:pt x="1509" y="1311"/>
                  </a:cubicBezTo>
                  <a:cubicBezTo>
                    <a:pt x="1450" y="1332"/>
                    <a:pt x="1401" y="1367"/>
                    <a:pt x="1355" y="1409"/>
                  </a:cubicBezTo>
                  <a:cubicBezTo>
                    <a:pt x="1306" y="1465"/>
                    <a:pt x="1229" y="1489"/>
                    <a:pt x="1145" y="1517"/>
                  </a:cubicBezTo>
                  <a:cubicBezTo>
                    <a:pt x="1061" y="1545"/>
                    <a:pt x="970" y="1577"/>
                    <a:pt x="942" y="1633"/>
                  </a:cubicBezTo>
                  <a:cubicBezTo>
                    <a:pt x="876" y="1787"/>
                    <a:pt x="606" y="1864"/>
                    <a:pt x="392" y="1896"/>
                  </a:cubicBezTo>
                  <a:cubicBezTo>
                    <a:pt x="294" y="1910"/>
                    <a:pt x="200" y="1934"/>
                    <a:pt x="109" y="1973"/>
                  </a:cubicBezTo>
                  <a:lnTo>
                    <a:pt x="105" y="1976"/>
                  </a:lnTo>
                  <a:lnTo>
                    <a:pt x="98" y="1976"/>
                  </a:lnTo>
                  <a:lnTo>
                    <a:pt x="95" y="1980"/>
                  </a:lnTo>
                  <a:lnTo>
                    <a:pt x="91" y="1980"/>
                  </a:lnTo>
                  <a:lnTo>
                    <a:pt x="84" y="1983"/>
                  </a:lnTo>
                  <a:lnTo>
                    <a:pt x="77" y="1987"/>
                  </a:lnTo>
                  <a:lnTo>
                    <a:pt x="74" y="1990"/>
                  </a:lnTo>
                  <a:cubicBezTo>
                    <a:pt x="74" y="1997"/>
                    <a:pt x="70" y="2004"/>
                    <a:pt x="70" y="2008"/>
                  </a:cubicBezTo>
                  <a:cubicBezTo>
                    <a:pt x="67" y="2015"/>
                    <a:pt x="63" y="2022"/>
                    <a:pt x="60" y="2025"/>
                  </a:cubicBezTo>
                  <a:cubicBezTo>
                    <a:pt x="56" y="2029"/>
                    <a:pt x="53" y="2032"/>
                    <a:pt x="49" y="2036"/>
                  </a:cubicBezTo>
                  <a:lnTo>
                    <a:pt x="46" y="2039"/>
                  </a:lnTo>
                  <a:lnTo>
                    <a:pt x="39" y="2046"/>
                  </a:lnTo>
                  <a:lnTo>
                    <a:pt x="32" y="2050"/>
                  </a:lnTo>
                  <a:cubicBezTo>
                    <a:pt x="21" y="2060"/>
                    <a:pt x="11" y="2064"/>
                    <a:pt x="0" y="2067"/>
                  </a:cubicBezTo>
                  <a:lnTo>
                    <a:pt x="4" y="2085"/>
                  </a:lnTo>
                  <a:cubicBezTo>
                    <a:pt x="4" y="2092"/>
                    <a:pt x="7" y="2102"/>
                    <a:pt x="7" y="2109"/>
                  </a:cubicBezTo>
                  <a:cubicBezTo>
                    <a:pt x="11" y="2116"/>
                    <a:pt x="11" y="2120"/>
                    <a:pt x="11" y="2127"/>
                  </a:cubicBezTo>
                  <a:cubicBezTo>
                    <a:pt x="14" y="2134"/>
                    <a:pt x="14" y="2141"/>
                    <a:pt x="18" y="2148"/>
                  </a:cubicBezTo>
                  <a:lnTo>
                    <a:pt x="21" y="2165"/>
                  </a:lnTo>
                  <a:cubicBezTo>
                    <a:pt x="21" y="2172"/>
                    <a:pt x="25" y="2176"/>
                    <a:pt x="28" y="2183"/>
                  </a:cubicBezTo>
                  <a:lnTo>
                    <a:pt x="32" y="2197"/>
                  </a:lnTo>
                  <a:lnTo>
                    <a:pt x="39" y="2214"/>
                  </a:lnTo>
                  <a:lnTo>
                    <a:pt x="46" y="2228"/>
                  </a:lnTo>
                  <a:lnTo>
                    <a:pt x="49" y="2242"/>
                  </a:lnTo>
                  <a:lnTo>
                    <a:pt x="56" y="2256"/>
                  </a:lnTo>
                  <a:lnTo>
                    <a:pt x="63" y="2270"/>
                  </a:lnTo>
                  <a:lnTo>
                    <a:pt x="70" y="2281"/>
                  </a:lnTo>
                  <a:lnTo>
                    <a:pt x="77" y="2291"/>
                  </a:lnTo>
                  <a:lnTo>
                    <a:pt x="84" y="2302"/>
                  </a:lnTo>
                  <a:lnTo>
                    <a:pt x="91" y="2312"/>
                  </a:lnTo>
                  <a:lnTo>
                    <a:pt x="98" y="2323"/>
                  </a:lnTo>
                  <a:lnTo>
                    <a:pt x="109" y="2330"/>
                  </a:lnTo>
                  <a:lnTo>
                    <a:pt x="116" y="2340"/>
                  </a:lnTo>
                  <a:lnTo>
                    <a:pt x="123" y="2347"/>
                  </a:lnTo>
                  <a:lnTo>
                    <a:pt x="133" y="2358"/>
                  </a:lnTo>
                  <a:lnTo>
                    <a:pt x="140" y="2365"/>
                  </a:lnTo>
                  <a:lnTo>
                    <a:pt x="151" y="2372"/>
                  </a:lnTo>
                  <a:lnTo>
                    <a:pt x="158" y="2379"/>
                  </a:lnTo>
                  <a:lnTo>
                    <a:pt x="168" y="2386"/>
                  </a:lnTo>
                  <a:lnTo>
                    <a:pt x="175" y="2393"/>
                  </a:lnTo>
                  <a:lnTo>
                    <a:pt x="193" y="2403"/>
                  </a:lnTo>
                  <a:lnTo>
                    <a:pt x="196" y="2407"/>
                  </a:lnTo>
                  <a:lnTo>
                    <a:pt x="214" y="2417"/>
                  </a:lnTo>
                  <a:lnTo>
                    <a:pt x="235" y="2431"/>
                  </a:lnTo>
                  <a:cubicBezTo>
                    <a:pt x="256" y="2445"/>
                    <a:pt x="284" y="2463"/>
                    <a:pt x="308" y="2480"/>
                  </a:cubicBezTo>
                  <a:cubicBezTo>
                    <a:pt x="326" y="2494"/>
                    <a:pt x="347" y="2508"/>
                    <a:pt x="364" y="2526"/>
                  </a:cubicBezTo>
                  <a:cubicBezTo>
                    <a:pt x="504" y="2645"/>
                    <a:pt x="623" y="2739"/>
                    <a:pt x="760" y="2771"/>
                  </a:cubicBezTo>
                  <a:cubicBezTo>
                    <a:pt x="778" y="2774"/>
                    <a:pt x="799" y="2774"/>
                    <a:pt x="820" y="2778"/>
                  </a:cubicBezTo>
                  <a:cubicBezTo>
                    <a:pt x="1016" y="2792"/>
                    <a:pt x="1320" y="3012"/>
                    <a:pt x="1348" y="3215"/>
                  </a:cubicBezTo>
                  <a:cubicBezTo>
                    <a:pt x="1352" y="3222"/>
                    <a:pt x="1352" y="3233"/>
                    <a:pt x="1355" y="3240"/>
                  </a:cubicBezTo>
                  <a:cubicBezTo>
                    <a:pt x="1387" y="3362"/>
                    <a:pt x="1523" y="3513"/>
                    <a:pt x="1618" y="3586"/>
                  </a:cubicBezTo>
                  <a:cubicBezTo>
                    <a:pt x="1628" y="3597"/>
                    <a:pt x="1639" y="3607"/>
                    <a:pt x="1646" y="3618"/>
                  </a:cubicBezTo>
                  <a:cubicBezTo>
                    <a:pt x="1670" y="3653"/>
                    <a:pt x="1681" y="3699"/>
                    <a:pt x="1681" y="3741"/>
                  </a:cubicBezTo>
                  <a:cubicBezTo>
                    <a:pt x="1674" y="3814"/>
                    <a:pt x="1663" y="3884"/>
                    <a:pt x="1646" y="3954"/>
                  </a:cubicBezTo>
                  <a:cubicBezTo>
                    <a:pt x="1625" y="4031"/>
                    <a:pt x="1614" y="4108"/>
                    <a:pt x="1607" y="4189"/>
                  </a:cubicBezTo>
                  <a:cubicBezTo>
                    <a:pt x="1604" y="4276"/>
                    <a:pt x="1569" y="4360"/>
                    <a:pt x="1506" y="4427"/>
                  </a:cubicBezTo>
                  <a:cubicBezTo>
                    <a:pt x="1453" y="4493"/>
                    <a:pt x="1429" y="4525"/>
                    <a:pt x="1474" y="4602"/>
                  </a:cubicBezTo>
                  <a:cubicBezTo>
                    <a:pt x="1572" y="4756"/>
                    <a:pt x="2349" y="4871"/>
                    <a:pt x="2650" y="4871"/>
                  </a:cubicBezTo>
                  <a:cubicBezTo>
                    <a:pt x="2843" y="4871"/>
                    <a:pt x="2952" y="4990"/>
                    <a:pt x="3025" y="5067"/>
                  </a:cubicBezTo>
                  <a:cubicBezTo>
                    <a:pt x="3039" y="5088"/>
                    <a:pt x="3057" y="5102"/>
                    <a:pt x="3074" y="5120"/>
                  </a:cubicBezTo>
                  <a:cubicBezTo>
                    <a:pt x="3148" y="5134"/>
                    <a:pt x="3214" y="5176"/>
                    <a:pt x="3256" y="5235"/>
                  </a:cubicBezTo>
                  <a:lnTo>
                    <a:pt x="3277" y="5256"/>
                  </a:lnTo>
                  <a:cubicBezTo>
                    <a:pt x="3319" y="5309"/>
                    <a:pt x="3358" y="5351"/>
                    <a:pt x="3428" y="5365"/>
                  </a:cubicBezTo>
                  <a:cubicBezTo>
                    <a:pt x="3501" y="5379"/>
                    <a:pt x="3571" y="5407"/>
                    <a:pt x="3638" y="5449"/>
                  </a:cubicBezTo>
                  <a:cubicBezTo>
                    <a:pt x="3767" y="5533"/>
                    <a:pt x="3855" y="5673"/>
                    <a:pt x="3900" y="5876"/>
                  </a:cubicBezTo>
                  <a:cubicBezTo>
                    <a:pt x="3925" y="5985"/>
                    <a:pt x="3970" y="6086"/>
                    <a:pt x="4040" y="6174"/>
                  </a:cubicBezTo>
                  <a:cubicBezTo>
                    <a:pt x="4061" y="6198"/>
                    <a:pt x="4079" y="6223"/>
                    <a:pt x="4096" y="6244"/>
                  </a:cubicBezTo>
                  <a:cubicBezTo>
                    <a:pt x="4152" y="6300"/>
                    <a:pt x="4191" y="6366"/>
                    <a:pt x="4215" y="6436"/>
                  </a:cubicBezTo>
                  <a:cubicBezTo>
                    <a:pt x="4221" y="6456"/>
                    <a:pt x="4289" y="6461"/>
                    <a:pt x="4363" y="6461"/>
                  </a:cubicBezTo>
                  <a:cubicBezTo>
                    <a:pt x="4418" y="6461"/>
                    <a:pt x="4476" y="6459"/>
                    <a:pt x="4516" y="6457"/>
                  </a:cubicBezTo>
                  <a:cubicBezTo>
                    <a:pt x="4574" y="6452"/>
                    <a:pt x="4633" y="6449"/>
                    <a:pt x="4691" y="6449"/>
                  </a:cubicBezTo>
                  <a:cubicBezTo>
                    <a:pt x="4750" y="6449"/>
                    <a:pt x="4809" y="6452"/>
                    <a:pt x="4867" y="6457"/>
                  </a:cubicBezTo>
                  <a:cubicBezTo>
                    <a:pt x="5003" y="6475"/>
                    <a:pt x="5273" y="6475"/>
                    <a:pt x="5535" y="6475"/>
                  </a:cubicBezTo>
                  <a:cubicBezTo>
                    <a:pt x="5805" y="6475"/>
                    <a:pt x="6060" y="6475"/>
                    <a:pt x="6172" y="6492"/>
                  </a:cubicBezTo>
                  <a:cubicBezTo>
                    <a:pt x="6221" y="6499"/>
                    <a:pt x="6291" y="6506"/>
                    <a:pt x="6372" y="6510"/>
                  </a:cubicBezTo>
                  <a:lnTo>
                    <a:pt x="6466" y="6517"/>
                  </a:lnTo>
                  <a:cubicBezTo>
                    <a:pt x="6701" y="6534"/>
                    <a:pt x="6988" y="6566"/>
                    <a:pt x="7188" y="6716"/>
                  </a:cubicBezTo>
                  <a:cubicBezTo>
                    <a:pt x="7266" y="6780"/>
                    <a:pt x="7364" y="6815"/>
                    <a:pt x="7465" y="6815"/>
                  </a:cubicBezTo>
                  <a:cubicBezTo>
                    <a:pt x="7486" y="6815"/>
                    <a:pt x="7506" y="6814"/>
                    <a:pt x="7527" y="6811"/>
                  </a:cubicBezTo>
                  <a:cubicBezTo>
                    <a:pt x="7549" y="6807"/>
                    <a:pt x="7571" y="6806"/>
                    <a:pt x="7593" y="6806"/>
                  </a:cubicBezTo>
                  <a:cubicBezTo>
                    <a:pt x="7658" y="6806"/>
                    <a:pt x="7721" y="6821"/>
                    <a:pt x="7779" y="6853"/>
                  </a:cubicBezTo>
                  <a:cubicBezTo>
                    <a:pt x="7923" y="6939"/>
                    <a:pt x="8028" y="6994"/>
                    <a:pt x="8187" y="6994"/>
                  </a:cubicBezTo>
                  <a:cubicBezTo>
                    <a:pt x="8222" y="6994"/>
                    <a:pt x="8260" y="6992"/>
                    <a:pt x="8301" y="6986"/>
                  </a:cubicBezTo>
                  <a:cubicBezTo>
                    <a:pt x="8322" y="6982"/>
                    <a:pt x="8343" y="6979"/>
                    <a:pt x="8360" y="6979"/>
                  </a:cubicBezTo>
                  <a:cubicBezTo>
                    <a:pt x="8374" y="6979"/>
                    <a:pt x="8388" y="6982"/>
                    <a:pt x="8402" y="6982"/>
                  </a:cubicBezTo>
                  <a:lnTo>
                    <a:pt x="8413" y="6982"/>
                  </a:lnTo>
                  <a:cubicBezTo>
                    <a:pt x="8423" y="6986"/>
                    <a:pt x="8434" y="6986"/>
                    <a:pt x="8444" y="6989"/>
                  </a:cubicBezTo>
                  <a:lnTo>
                    <a:pt x="8455" y="6993"/>
                  </a:lnTo>
                  <a:cubicBezTo>
                    <a:pt x="8465" y="6996"/>
                    <a:pt x="8476" y="7000"/>
                    <a:pt x="8483" y="7003"/>
                  </a:cubicBezTo>
                  <a:lnTo>
                    <a:pt x="8493" y="7007"/>
                  </a:lnTo>
                  <a:cubicBezTo>
                    <a:pt x="8500" y="7010"/>
                    <a:pt x="8507" y="7017"/>
                    <a:pt x="8518" y="7021"/>
                  </a:cubicBezTo>
                  <a:lnTo>
                    <a:pt x="8525" y="7024"/>
                  </a:lnTo>
                  <a:lnTo>
                    <a:pt x="8546" y="7038"/>
                  </a:lnTo>
                  <a:lnTo>
                    <a:pt x="8549" y="7045"/>
                  </a:lnTo>
                  <a:lnTo>
                    <a:pt x="8570" y="7063"/>
                  </a:lnTo>
                  <a:lnTo>
                    <a:pt x="8577" y="7066"/>
                  </a:lnTo>
                  <a:lnTo>
                    <a:pt x="8598" y="7087"/>
                  </a:lnTo>
                  <a:lnTo>
                    <a:pt x="8602" y="7091"/>
                  </a:lnTo>
                  <a:lnTo>
                    <a:pt x="8619" y="7108"/>
                  </a:lnTo>
                  <a:cubicBezTo>
                    <a:pt x="8651" y="7150"/>
                    <a:pt x="8693" y="7182"/>
                    <a:pt x="8742" y="7196"/>
                  </a:cubicBezTo>
                  <a:cubicBezTo>
                    <a:pt x="8748" y="7197"/>
                    <a:pt x="8754" y="7198"/>
                    <a:pt x="8761" y="7198"/>
                  </a:cubicBezTo>
                  <a:cubicBezTo>
                    <a:pt x="8843" y="7198"/>
                    <a:pt x="8985" y="7104"/>
                    <a:pt x="9134" y="7007"/>
                  </a:cubicBezTo>
                  <a:cubicBezTo>
                    <a:pt x="9299" y="6895"/>
                    <a:pt x="9474" y="6797"/>
                    <a:pt x="9656" y="6709"/>
                  </a:cubicBezTo>
                  <a:cubicBezTo>
                    <a:pt x="9705" y="6685"/>
                    <a:pt x="9757" y="6664"/>
                    <a:pt x="9810" y="6650"/>
                  </a:cubicBezTo>
                  <a:cubicBezTo>
                    <a:pt x="9944" y="6610"/>
                    <a:pt x="10082" y="6589"/>
                    <a:pt x="10222" y="6589"/>
                  </a:cubicBezTo>
                  <a:cubicBezTo>
                    <a:pt x="10242" y="6589"/>
                    <a:pt x="10262" y="6589"/>
                    <a:pt x="10282" y="6590"/>
                  </a:cubicBezTo>
                  <a:cubicBezTo>
                    <a:pt x="10377" y="6590"/>
                    <a:pt x="10471" y="6597"/>
                    <a:pt x="10566" y="6611"/>
                  </a:cubicBezTo>
                  <a:cubicBezTo>
                    <a:pt x="10653" y="6622"/>
                    <a:pt x="10737" y="6636"/>
                    <a:pt x="10804" y="6646"/>
                  </a:cubicBezTo>
                  <a:lnTo>
                    <a:pt x="10856" y="6657"/>
                  </a:lnTo>
                  <a:lnTo>
                    <a:pt x="10923" y="6667"/>
                  </a:lnTo>
                  <a:cubicBezTo>
                    <a:pt x="10945" y="6670"/>
                    <a:pt x="10968" y="6672"/>
                    <a:pt x="10994" y="6672"/>
                  </a:cubicBezTo>
                  <a:cubicBezTo>
                    <a:pt x="11224" y="6672"/>
                    <a:pt x="11605" y="6545"/>
                    <a:pt x="11851" y="6265"/>
                  </a:cubicBezTo>
                  <a:cubicBezTo>
                    <a:pt x="11970" y="6142"/>
                    <a:pt x="12113" y="6048"/>
                    <a:pt x="12271" y="5985"/>
                  </a:cubicBezTo>
                  <a:cubicBezTo>
                    <a:pt x="12418" y="5922"/>
                    <a:pt x="12491" y="5883"/>
                    <a:pt x="12505" y="5771"/>
                  </a:cubicBezTo>
                  <a:cubicBezTo>
                    <a:pt x="12519" y="5662"/>
                    <a:pt x="12470" y="5589"/>
                    <a:pt x="12418" y="5508"/>
                  </a:cubicBezTo>
                  <a:cubicBezTo>
                    <a:pt x="12351" y="5403"/>
                    <a:pt x="12278" y="5284"/>
                    <a:pt x="12372" y="5116"/>
                  </a:cubicBezTo>
                  <a:cubicBezTo>
                    <a:pt x="12463" y="4954"/>
                    <a:pt x="12605" y="4889"/>
                    <a:pt x="12747" y="4889"/>
                  </a:cubicBezTo>
                  <a:cubicBezTo>
                    <a:pt x="12829" y="4889"/>
                    <a:pt x="12912" y="4911"/>
                    <a:pt x="12985" y="4948"/>
                  </a:cubicBezTo>
                  <a:cubicBezTo>
                    <a:pt x="13098" y="5000"/>
                    <a:pt x="13218" y="5026"/>
                    <a:pt x="13337" y="5026"/>
                  </a:cubicBezTo>
                  <a:cubicBezTo>
                    <a:pt x="13500" y="5026"/>
                    <a:pt x="13661" y="4978"/>
                    <a:pt x="13801" y="4885"/>
                  </a:cubicBezTo>
                  <a:cubicBezTo>
                    <a:pt x="14105" y="4672"/>
                    <a:pt x="14266" y="4658"/>
                    <a:pt x="14490" y="4640"/>
                  </a:cubicBezTo>
                  <a:cubicBezTo>
                    <a:pt x="14536" y="4637"/>
                    <a:pt x="14585" y="4633"/>
                    <a:pt x="14641" y="4626"/>
                  </a:cubicBezTo>
                  <a:cubicBezTo>
                    <a:pt x="14816" y="4605"/>
                    <a:pt x="14858" y="4535"/>
                    <a:pt x="14928" y="4413"/>
                  </a:cubicBezTo>
                  <a:cubicBezTo>
                    <a:pt x="14973" y="4332"/>
                    <a:pt x="15029" y="4255"/>
                    <a:pt x="15096" y="4185"/>
                  </a:cubicBezTo>
                  <a:cubicBezTo>
                    <a:pt x="15282" y="3993"/>
                    <a:pt x="15541" y="3884"/>
                    <a:pt x="15810" y="3884"/>
                  </a:cubicBezTo>
                  <a:cubicBezTo>
                    <a:pt x="15905" y="3877"/>
                    <a:pt x="15996" y="3853"/>
                    <a:pt x="16080" y="3814"/>
                  </a:cubicBezTo>
                  <a:cubicBezTo>
                    <a:pt x="16194" y="3773"/>
                    <a:pt x="16309" y="3729"/>
                    <a:pt x="16420" y="3729"/>
                  </a:cubicBezTo>
                  <a:cubicBezTo>
                    <a:pt x="16459" y="3729"/>
                    <a:pt x="16497" y="3735"/>
                    <a:pt x="16535" y="3748"/>
                  </a:cubicBezTo>
                  <a:cubicBezTo>
                    <a:pt x="16633" y="3780"/>
                    <a:pt x="16747" y="3802"/>
                    <a:pt x="16841" y="3802"/>
                  </a:cubicBezTo>
                  <a:cubicBezTo>
                    <a:pt x="16897" y="3802"/>
                    <a:pt x="16946" y="3794"/>
                    <a:pt x="16979" y="3776"/>
                  </a:cubicBezTo>
                  <a:cubicBezTo>
                    <a:pt x="16997" y="3765"/>
                    <a:pt x="17011" y="3748"/>
                    <a:pt x="17014" y="3727"/>
                  </a:cubicBezTo>
                  <a:cubicBezTo>
                    <a:pt x="17028" y="3653"/>
                    <a:pt x="16769" y="3436"/>
                    <a:pt x="16629" y="3317"/>
                  </a:cubicBezTo>
                  <a:cubicBezTo>
                    <a:pt x="16517" y="3233"/>
                    <a:pt x="16416" y="3142"/>
                    <a:pt x="16325" y="3040"/>
                  </a:cubicBezTo>
                  <a:cubicBezTo>
                    <a:pt x="16304" y="3019"/>
                    <a:pt x="16283" y="2998"/>
                    <a:pt x="16258" y="2984"/>
                  </a:cubicBezTo>
                  <a:lnTo>
                    <a:pt x="16248" y="2977"/>
                  </a:lnTo>
                  <a:lnTo>
                    <a:pt x="16241" y="2974"/>
                  </a:lnTo>
                  <a:cubicBezTo>
                    <a:pt x="16234" y="2970"/>
                    <a:pt x="16227" y="2967"/>
                    <a:pt x="16220" y="2963"/>
                  </a:cubicBezTo>
                  <a:cubicBezTo>
                    <a:pt x="16213" y="2960"/>
                    <a:pt x="16202" y="2956"/>
                    <a:pt x="16192" y="2956"/>
                  </a:cubicBezTo>
                  <a:cubicBezTo>
                    <a:pt x="16185" y="2953"/>
                    <a:pt x="16174" y="2949"/>
                    <a:pt x="16164" y="2949"/>
                  </a:cubicBezTo>
                  <a:cubicBezTo>
                    <a:pt x="16153" y="2948"/>
                    <a:pt x="16143" y="2947"/>
                    <a:pt x="16132" y="2947"/>
                  </a:cubicBezTo>
                  <a:cubicBezTo>
                    <a:pt x="16122" y="2947"/>
                    <a:pt x="16111" y="2948"/>
                    <a:pt x="16101" y="2949"/>
                  </a:cubicBezTo>
                  <a:cubicBezTo>
                    <a:pt x="16017" y="2963"/>
                    <a:pt x="15947" y="3016"/>
                    <a:pt x="15908" y="3093"/>
                  </a:cubicBezTo>
                  <a:cubicBezTo>
                    <a:pt x="15894" y="3135"/>
                    <a:pt x="15863" y="3170"/>
                    <a:pt x="15821" y="3187"/>
                  </a:cubicBezTo>
                  <a:cubicBezTo>
                    <a:pt x="15805" y="3194"/>
                    <a:pt x="15789" y="3197"/>
                    <a:pt x="15773" y="3197"/>
                  </a:cubicBezTo>
                  <a:cubicBezTo>
                    <a:pt x="15727" y="3197"/>
                    <a:pt x="15679" y="3175"/>
                    <a:pt x="15625" y="3149"/>
                  </a:cubicBezTo>
                  <a:cubicBezTo>
                    <a:pt x="15534" y="3096"/>
                    <a:pt x="15429" y="3068"/>
                    <a:pt x="15320" y="3065"/>
                  </a:cubicBezTo>
                  <a:cubicBezTo>
                    <a:pt x="15236" y="3065"/>
                    <a:pt x="15155" y="3079"/>
                    <a:pt x="15078" y="3103"/>
                  </a:cubicBezTo>
                  <a:cubicBezTo>
                    <a:pt x="15027" y="3120"/>
                    <a:pt x="14982" y="3132"/>
                    <a:pt x="14939" y="3132"/>
                  </a:cubicBezTo>
                  <a:cubicBezTo>
                    <a:pt x="14869" y="3132"/>
                    <a:pt x="14801" y="3101"/>
                    <a:pt x="14711" y="3009"/>
                  </a:cubicBezTo>
                  <a:cubicBezTo>
                    <a:pt x="14627" y="2928"/>
                    <a:pt x="14599" y="2848"/>
                    <a:pt x="14616" y="2774"/>
                  </a:cubicBezTo>
                  <a:cubicBezTo>
                    <a:pt x="14641" y="2708"/>
                    <a:pt x="14697" y="2655"/>
                    <a:pt x="14767" y="2631"/>
                  </a:cubicBezTo>
                  <a:lnTo>
                    <a:pt x="14798" y="2379"/>
                  </a:lnTo>
                  <a:lnTo>
                    <a:pt x="15204" y="1563"/>
                  </a:lnTo>
                  <a:cubicBezTo>
                    <a:pt x="15138" y="1544"/>
                    <a:pt x="15068" y="1535"/>
                    <a:pt x="15012" y="1535"/>
                  </a:cubicBezTo>
                  <a:cubicBezTo>
                    <a:pt x="14976" y="1535"/>
                    <a:pt x="14945" y="1539"/>
                    <a:pt x="14924" y="1545"/>
                  </a:cubicBezTo>
                  <a:cubicBezTo>
                    <a:pt x="14914" y="1552"/>
                    <a:pt x="14903" y="1552"/>
                    <a:pt x="14893" y="1556"/>
                  </a:cubicBezTo>
                  <a:cubicBezTo>
                    <a:pt x="14845" y="1568"/>
                    <a:pt x="14797" y="1573"/>
                    <a:pt x="14750" y="1573"/>
                  </a:cubicBezTo>
                  <a:cubicBezTo>
                    <a:pt x="14729" y="1573"/>
                    <a:pt x="14707" y="1572"/>
                    <a:pt x="14686" y="1570"/>
                  </a:cubicBezTo>
                  <a:cubicBezTo>
                    <a:pt x="14613" y="1566"/>
                    <a:pt x="14539" y="1549"/>
                    <a:pt x="14473" y="1517"/>
                  </a:cubicBezTo>
                  <a:cubicBezTo>
                    <a:pt x="14438" y="1500"/>
                    <a:pt x="14406" y="1475"/>
                    <a:pt x="14385" y="1440"/>
                  </a:cubicBezTo>
                  <a:cubicBezTo>
                    <a:pt x="14382" y="1433"/>
                    <a:pt x="14375" y="1423"/>
                    <a:pt x="14371" y="1409"/>
                  </a:cubicBezTo>
                  <a:cubicBezTo>
                    <a:pt x="14342" y="1376"/>
                    <a:pt x="14212" y="1356"/>
                    <a:pt x="14081" y="1356"/>
                  </a:cubicBezTo>
                  <a:cubicBezTo>
                    <a:pt x="13962" y="1356"/>
                    <a:pt x="13842" y="1372"/>
                    <a:pt x="13794" y="1409"/>
                  </a:cubicBezTo>
                  <a:cubicBezTo>
                    <a:pt x="13734" y="1451"/>
                    <a:pt x="13668" y="1489"/>
                    <a:pt x="13598" y="1517"/>
                  </a:cubicBezTo>
                  <a:cubicBezTo>
                    <a:pt x="13524" y="1556"/>
                    <a:pt x="13388" y="1623"/>
                    <a:pt x="13384" y="1658"/>
                  </a:cubicBezTo>
                  <a:cubicBezTo>
                    <a:pt x="13374" y="1710"/>
                    <a:pt x="13339" y="1756"/>
                    <a:pt x="13286" y="1770"/>
                  </a:cubicBezTo>
                  <a:cubicBezTo>
                    <a:pt x="13227" y="1794"/>
                    <a:pt x="13167" y="1808"/>
                    <a:pt x="13107" y="1815"/>
                  </a:cubicBezTo>
                  <a:cubicBezTo>
                    <a:pt x="13041" y="1819"/>
                    <a:pt x="12978" y="1836"/>
                    <a:pt x="12918" y="1864"/>
                  </a:cubicBezTo>
                  <a:cubicBezTo>
                    <a:pt x="12855" y="1910"/>
                    <a:pt x="12712" y="1938"/>
                    <a:pt x="12498" y="1973"/>
                  </a:cubicBezTo>
                  <a:cubicBezTo>
                    <a:pt x="12407" y="1983"/>
                    <a:pt x="12313" y="2001"/>
                    <a:pt x="12225" y="2029"/>
                  </a:cubicBezTo>
                  <a:cubicBezTo>
                    <a:pt x="12208" y="2050"/>
                    <a:pt x="12183" y="2067"/>
                    <a:pt x="12155" y="2074"/>
                  </a:cubicBezTo>
                  <a:cubicBezTo>
                    <a:pt x="12095" y="2095"/>
                    <a:pt x="11951" y="2111"/>
                    <a:pt x="11803" y="2111"/>
                  </a:cubicBezTo>
                  <a:cubicBezTo>
                    <a:pt x="11635" y="2111"/>
                    <a:pt x="11462" y="2091"/>
                    <a:pt x="11399" y="2039"/>
                  </a:cubicBezTo>
                  <a:cubicBezTo>
                    <a:pt x="11371" y="2018"/>
                    <a:pt x="11231" y="2015"/>
                    <a:pt x="11137" y="2011"/>
                  </a:cubicBezTo>
                  <a:cubicBezTo>
                    <a:pt x="10933" y="2004"/>
                    <a:pt x="10744" y="1997"/>
                    <a:pt x="10688" y="1889"/>
                  </a:cubicBezTo>
                  <a:cubicBezTo>
                    <a:pt x="10653" y="1840"/>
                    <a:pt x="10608" y="1798"/>
                    <a:pt x="10555" y="1766"/>
                  </a:cubicBezTo>
                  <a:cubicBezTo>
                    <a:pt x="10475" y="1710"/>
                    <a:pt x="10394" y="1651"/>
                    <a:pt x="10391" y="1559"/>
                  </a:cubicBezTo>
                  <a:cubicBezTo>
                    <a:pt x="10338" y="1535"/>
                    <a:pt x="10282" y="1514"/>
                    <a:pt x="10226" y="1503"/>
                  </a:cubicBezTo>
                  <a:lnTo>
                    <a:pt x="10209" y="1500"/>
                  </a:lnTo>
                  <a:cubicBezTo>
                    <a:pt x="10086" y="1468"/>
                    <a:pt x="9981" y="1444"/>
                    <a:pt x="9946" y="1370"/>
                  </a:cubicBezTo>
                  <a:cubicBezTo>
                    <a:pt x="9928" y="1334"/>
                    <a:pt x="9737" y="1283"/>
                    <a:pt x="9648" y="1283"/>
                  </a:cubicBezTo>
                  <a:cubicBezTo>
                    <a:pt x="9635" y="1283"/>
                    <a:pt x="9625" y="1284"/>
                    <a:pt x="9617" y="1286"/>
                  </a:cubicBezTo>
                  <a:lnTo>
                    <a:pt x="9610" y="1290"/>
                  </a:lnTo>
                  <a:cubicBezTo>
                    <a:pt x="9597" y="1296"/>
                    <a:pt x="9581" y="1299"/>
                    <a:pt x="9561" y="1299"/>
                  </a:cubicBezTo>
                  <a:cubicBezTo>
                    <a:pt x="9507" y="1299"/>
                    <a:pt x="9423" y="1278"/>
                    <a:pt x="9278" y="1237"/>
                  </a:cubicBezTo>
                  <a:lnTo>
                    <a:pt x="9236" y="1223"/>
                  </a:lnTo>
                  <a:cubicBezTo>
                    <a:pt x="9190" y="1209"/>
                    <a:pt x="9148" y="1199"/>
                    <a:pt x="9117" y="1188"/>
                  </a:cubicBezTo>
                  <a:cubicBezTo>
                    <a:pt x="9099" y="1185"/>
                    <a:pt x="9085" y="1181"/>
                    <a:pt x="9075" y="1181"/>
                  </a:cubicBezTo>
                  <a:lnTo>
                    <a:pt x="9068" y="1181"/>
                  </a:lnTo>
                  <a:cubicBezTo>
                    <a:pt x="8976" y="1185"/>
                    <a:pt x="8885" y="1195"/>
                    <a:pt x="8798" y="1216"/>
                  </a:cubicBezTo>
                  <a:cubicBezTo>
                    <a:pt x="8731" y="1227"/>
                    <a:pt x="8668" y="1237"/>
                    <a:pt x="8623" y="1244"/>
                  </a:cubicBezTo>
                  <a:lnTo>
                    <a:pt x="8581" y="1244"/>
                  </a:lnTo>
                  <a:cubicBezTo>
                    <a:pt x="8553" y="1244"/>
                    <a:pt x="8479" y="1293"/>
                    <a:pt x="8423" y="1328"/>
                  </a:cubicBezTo>
                  <a:cubicBezTo>
                    <a:pt x="8350" y="1377"/>
                    <a:pt x="8273" y="1430"/>
                    <a:pt x="8203" y="1440"/>
                  </a:cubicBezTo>
                  <a:cubicBezTo>
                    <a:pt x="8198" y="1441"/>
                    <a:pt x="8193" y="1441"/>
                    <a:pt x="8188" y="1441"/>
                  </a:cubicBezTo>
                  <a:cubicBezTo>
                    <a:pt x="8118" y="1441"/>
                    <a:pt x="8020" y="1399"/>
                    <a:pt x="7916" y="1353"/>
                  </a:cubicBezTo>
                  <a:lnTo>
                    <a:pt x="7870" y="1332"/>
                  </a:lnTo>
                  <a:lnTo>
                    <a:pt x="7853" y="1325"/>
                  </a:lnTo>
                  <a:lnTo>
                    <a:pt x="7842" y="1321"/>
                  </a:lnTo>
                  <a:lnTo>
                    <a:pt x="7821" y="1311"/>
                  </a:lnTo>
                  <a:lnTo>
                    <a:pt x="7818" y="1311"/>
                  </a:lnTo>
                  <a:lnTo>
                    <a:pt x="7800" y="1307"/>
                  </a:lnTo>
                  <a:lnTo>
                    <a:pt x="7793" y="1304"/>
                  </a:lnTo>
                  <a:lnTo>
                    <a:pt x="7783" y="1300"/>
                  </a:lnTo>
                  <a:lnTo>
                    <a:pt x="7772" y="1297"/>
                  </a:lnTo>
                  <a:lnTo>
                    <a:pt x="7765" y="1297"/>
                  </a:lnTo>
                  <a:lnTo>
                    <a:pt x="7755" y="1293"/>
                  </a:lnTo>
                  <a:lnTo>
                    <a:pt x="7741" y="1293"/>
                  </a:lnTo>
                  <a:cubicBezTo>
                    <a:pt x="7729" y="1300"/>
                    <a:pt x="7713" y="1308"/>
                    <a:pt x="7689" y="1308"/>
                  </a:cubicBezTo>
                  <a:cubicBezTo>
                    <a:pt x="7663" y="1308"/>
                    <a:pt x="7628" y="1298"/>
                    <a:pt x="7580" y="1269"/>
                  </a:cubicBezTo>
                  <a:cubicBezTo>
                    <a:pt x="7475" y="1206"/>
                    <a:pt x="7366" y="1073"/>
                    <a:pt x="7317" y="1017"/>
                  </a:cubicBezTo>
                  <a:cubicBezTo>
                    <a:pt x="7258" y="947"/>
                    <a:pt x="7261" y="835"/>
                    <a:pt x="7265" y="723"/>
                  </a:cubicBezTo>
                  <a:cubicBezTo>
                    <a:pt x="7265" y="656"/>
                    <a:pt x="7268" y="572"/>
                    <a:pt x="7251" y="544"/>
                  </a:cubicBezTo>
                  <a:cubicBezTo>
                    <a:pt x="7230" y="513"/>
                    <a:pt x="7076" y="481"/>
                    <a:pt x="6992" y="467"/>
                  </a:cubicBezTo>
                  <a:lnTo>
                    <a:pt x="6953" y="460"/>
                  </a:lnTo>
                  <a:cubicBezTo>
                    <a:pt x="6879" y="453"/>
                    <a:pt x="6806" y="432"/>
                    <a:pt x="6736" y="401"/>
                  </a:cubicBezTo>
                  <a:cubicBezTo>
                    <a:pt x="6673" y="362"/>
                    <a:pt x="6470" y="250"/>
                    <a:pt x="6365" y="250"/>
                  </a:cubicBezTo>
                  <a:cubicBezTo>
                    <a:pt x="6277" y="250"/>
                    <a:pt x="6053" y="222"/>
                    <a:pt x="5980" y="149"/>
                  </a:cubicBezTo>
                  <a:cubicBezTo>
                    <a:pt x="5952" y="121"/>
                    <a:pt x="5770" y="51"/>
                    <a:pt x="5605" y="2"/>
                  </a:cubicBezTo>
                  <a:cubicBezTo>
                    <a:pt x="5601" y="1"/>
                    <a:pt x="5598" y="0"/>
                    <a:pt x="5595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4216;p73">
              <a:extLst>
                <a:ext uri="{FF2B5EF4-FFF2-40B4-BE49-F238E27FC236}">
                  <a16:creationId xmlns:a16="http://schemas.microsoft.com/office/drawing/2014/main" id="{DF0EF141-AEC5-4B64-8064-77C8F4E4AF9A}"/>
                </a:ext>
              </a:extLst>
            </p:cNvPr>
            <p:cNvSpPr/>
            <p:nvPr/>
          </p:nvSpPr>
          <p:spPr>
            <a:xfrm>
              <a:off x="2305162" y="1791540"/>
              <a:ext cx="1914" cy="7047"/>
            </a:xfrm>
            <a:custGeom>
              <a:avLst/>
              <a:gdLst/>
              <a:ahLst/>
              <a:cxnLst/>
              <a:rect l="l" t="t" r="r" b="b"/>
              <a:pathLst>
                <a:path w="141" h="519" extrusionOk="0">
                  <a:moveTo>
                    <a:pt x="77" y="1"/>
                  </a:moveTo>
                  <a:cubicBezTo>
                    <a:pt x="39" y="39"/>
                    <a:pt x="0" y="263"/>
                    <a:pt x="0" y="333"/>
                  </a:cubicBezTo>
                  <a:cubicBezTo>
                    <a:pt x="0" y="337"/>
                    <a:pt x="0" y="340"/>
                    <a:pt x="0" y="340"/>
                  </a:cubicBezTo>
                  <a:lnTo>
                    <a:pt x="0" y="344"/>
                  </a:lnTo>
                  <a:lnTo>
                    <a:pt x="4" y="354"/>
                  </a:lnTo>
                  <a:lnTo>
                    <a:pt x="7" y="372"/>
                  </a:lnTo>
                  <a:lnTo>
                    <a:pt x="7" y="375"/>
                  </a:lnTo>
                  <a:lnTo>
                    <a:pt x="14" y="393"/>
                  </a:lnTo>
                  <a:lnTo>
                    <a:pt x="14" y="396"/>
                  </a:lnTo>
                  <a:cubicBezTo>
                    <a:pt x="18" y="403"/>
                    <a:pt x="21" y="410"/>
                    <a:pt x="25" y="421"/>
                  </a:cubicBezTo>
                  <a:lnTo>
                    <a:pt x="28" y="424"/>
                  </a:lnTo>
                  <a:lnTo>
                    <a:pt x="39" y="445"/>
                  </a:lnTo>
                  <a:lnTo>
                    <a:pt x="42" y="452"/>
                  </a:lnTo>
                  <a:cubicBezTo>
                    <a:pt x="49" y="463"/>
                    <a:pt x="53" y="473"/>
                    <a:pt x="60" y="484"/>
                  </a:cubicBezTo>
                  <a:lnTo>
                    <a:pt x="63" y="487"/>
                  </a:lnTo>
                  <a:lnTo>
                    <a:pt x="81" y="512"/>
                  </a:lnTo>
                  <a:lnTo>
                    <a:pt x="84" y="519"/>
                  </a:lnTo>
                  <a:lnTo>
                    <a:pt x="84" y="515"/>
                  </a:lnTo>
                  <a:cubicBezTo>
                    <a:pt x="88" y="480"/>
                    <a:pt x="88" y="445"/>
                    <a:pt x="91" y="410"/>
                  </a:cubicBezTo>
                  <a:cubicBezTo>
                    <a:pt x="95" y="375"/>
                    <a:pt x="95" y="344"/>
                    <a:pt x="98" y="312"/>
                  </a:cubicBezTo>
                  <a:lnTo>
                    <a:pt x="98" y="309"/>
                  </a:lnTo>
                  <a:cubicBezTo>
                    <a:pt x="102" y="214"/>
                    <a:pt x="112" y="120"/>
                    <a:pt x="126" y="29"/>
                  </a:cubicBezTo>
                  <a:lnTo>
                    <a:pt x="126" y="25"/>
                  </a:lnTo>
                  <a:cubicBezTo>
                    <a:pt x="133" y="22"/>
                    <a:pt x="137" y="11"/>
                    <a:pt x="140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4217;p73">
              <a:extLst>
                <a:ext uri="{FF2B5EF4-FFF2-40B4-BE49-F238E27FC236}">
                  <a16:creationId xmlns:a16="http://schemas.microsoft.com/office/drawing/2014/main" id="{758FC368-957F-4822-97FD-FE0B942CB058}"/>
                </a:ext>
              </a:extLst>
            </p:cNvPr>
            <p:cNvSpPr/>
            <p:nvPr/>
          </p:nvSpPr>
          <p:spPr>
            <a:xfrm>
              <a:off x="2298930" y="1785457"/>
              <a:ext cx="8853" cy="26449"/>
            </a:xfrm>
            <a:custGeom>
              <a:avLst/>
              <a:gdLst/>
              <a:ahLst/>
              <a:cxnLst/>
              <a:rect l="l" t="t" r="r" b="b"/>
              <a:pathLst>
                <a:path w="652" h="1948" extrusionOk="0">
                  <a:moveTo>
                    <a:pt x="480" y="1"/>
                  </a:moveTo>
                  <a:cubicBezTo>
                    <a:pt x="456" y="60"/>
                    <a:pt x="435" y="120"/>
                    <a:pt x="424" y="183"/>
                  </a:cubicBezTo>
                  <a:cubicBezTo>
                    <a:pt x="379" y="473"/>
                    <a:pt x="130" y="942"/>
                    <a:pt x="1" y="1152"/>
                  </a:cubicBezTo>
                  <a:lnTo>
                    <a:pt x="326" y="1947"/>
                  </a:lnTo>
                  <a:cubicBezTo>
                    <a:pt x="330" y="1916"/>
                    <a:pt x="337" y="1881"/>
                    <a:pt x="344" y="1846"/>
                  </a:cubicBezTo>
                  <a:lnTo>
                    <a:pt x="340" y="1828"/>
                  </a:lnTo>
                  <a:cubicBezTo>
                    <a:pt x="344" y="1811"/>
                    <a:pt x="347" y="1793"/>
                    <a:pt x="351" y="1779"/>
                  </a:cubicBezTo>
                  <a:lnTo>
                    <a:pt x="351" y="1769"/>
                  </a:lnTo>
                  <a:cubicBezTo>
                    <a:pt x="358" y="1730"/>
                    <a:pt x="365" y="1692"/>
                    <a:pt x="375" y="1657"/>
                  </a:cubicBezTo>
                  <a:lnTo>
                    <a:pt x="379" y="1643"/>
                  </a:lnTo>
                  <a:cubicBezTo>
                    <a:pt x="379" y="1629"/>
                    <a:pt x="382" y="1615"/>
                    <a:pt x="386" y="1604"/>
                  </a:cubicBezTo>
                  <a:lnTo>
                    <a:pt x="389" y="1590"/>
                  </a:lnTo>
                  <a:cubicBezTo>
                    <a:pt x="393" y="1576"/>
                    <a:pt x="396" y="1559"/>
                    <a:pt x="400" y="1544"/>
                  </a:cubicBezTo>
                  <a:lnTo>
                    <a:pt x="403" y="1534"/>
                  </a:lnTo>
                  <a:cubicBezTo>
                    <a:pt x="407" y="1523"/>
                    <a:pt x="410" y="1509"/>
                    <a:pt x="414" y="1499"/>
                  </a:cubicBezTo>
                  <a:lnTo>
                    <a:pt x="417" y="1488"/>
                  </a:lnTo>
                  <a:cubicBezTo>
                    <a:pt x="421" y="1478"/>
                    <a:pt x="424" y="1467"/>
                    <a:pt x="428" y="1457"/>
                  </a:cubicBezTo>
                  <a:lnTo>
                    <a:pt x="428" y="1450"/>
                  </a:lnTo>
                  <a:cubicBezTo>
                    <a:pt x="435" y="1436"/>
                    <a:pt x="438" y="1425"/>
                    <a:pt x="442" y="1415"/>
                  </a:cubicBezTo>
                  <a:lnTo>
                    <a:pt x="445" y="1408"/>
                  </a:lnTo>
                  <a:cubicBezTo>
                    <a:pt x="449" y="1401"/>
                    <a:pt x="452" y="1394"/>
                    <a:pt x="456" y="1387"/>
                  </a:cubicBezTo>
                  <a:lnTo>
                    <a:pt x="459" y="1380"/>
                  </a:lnTo>
                  <a:cubicBezTo>
                    <a:pt x="463" y="1373"/>
                    <a:pt x="466" y="1366"/>
                    <a:pt x="473" y="1359"/>
                  </a:cubicBezTo>
                  <a:cubicBezTo>
                    <a:pt x="473" y="1355"/>
                    <a:pt x="477" y="1352"/>
                    <a:pt x="480" y="1348"/>
                  </a:cubicBezTo>
                  <a:cubicBezTo>
                    <a:pt x="505" y="1285"/>
                    <a:pt x="519" y="1219"/>
                    <a:pt x="526" y="1152"/>
                  </a:cubicBezTo>
                  <a:cubicBezTo>
                    <a:pt x="512" y="1135"/>
                    <a:pt x="494" y="1117"/>
                    <a:pt x="480" y="1100"/>
                  </a:cubicBezTo>
                  <a:lnTo>
                    <a:pt x="477" y="1093"/>
                  </a:lnTo>
                  <a:cubicBezTo>
                    <a:pt x="463" y="1075"/>
                    <a:pt x="452" y="1061"/>
                    <a:pt x="442" y="1044"/>
                  </a:cubicBezTo>
                  <a:lnTo>
                    <a:pt x="435" y="1037"/>
                  </a:lnTo>
                  <a:cubicBezTo>
                    <a:pt x="424" y="1019"/>
                    <a:pt x="414" y="1005"/>
                    <a:pt x="407" y="988"/>
                  </a:cubicBezTo>
                  <a:lnTo>
                    <a:pt x="400" y="981"/>
                  </a:lnTo>
                  <a:cubicBezTo>
                    <a:pt x="393" y="967"/>
                    <a:pt x="382" y="949"/>
                    <a:pt x="375" y="939"/>
                  </a:cubicBezTo>
                  <a:lnTo>
                    <a:pt x="375" y="932"/>
                  </a:lnTo>
                  <a:cubicBezTo>
                    <a:pt x="368" y="918"/>
                    <a:pt x="361" y="904"/>
                    <a:pt x="354" y="886"/>
                  </a:cubicBezTo>
                  <a:lnTo>
                    <a:pt x="354" y="883"/>
                  </a:lnTo>
                  <a:cubicBezTo>
                    <a:pt x="351" y="869"/>
                    <a:pt x="347" y="858"/>
                    <a:pt x="344" y="844"/>
                  </a:cubicBezTo>
                  <a:lnTo>
                    <a:pt x="344" y="841"/>
                  </a:lnTo>
                  <a:cubicBezTo>
                    <a:pt x="340" y="830"/>
                    <a:pt x="337" y="820"/>
                    <a:pt x="333" y="809"/>
                  </a:cubicBezTo>
                  <a:cubicBezTo>
                    <a:pt x="333" y="802"/>
                    <a:pt x="333" y="795"/>
                    <a:pt x="333" y="785"/>
                  </a:cubicBezTo>
                  <a:cubicBezTo>
                    <a:pt x="333" y="781"/>
                    <a:pt x="347" y="386"/>
                    <a:pt x="487" y="330"/>
                  </a:cubicBezTo>
                  <a:lnTo>
                    <a:pt x="529" y="330"/>
                  </a:lnTo>
                  <a:cubicBezTo>
                    <a:pt x="554" y="326"/>
                    <a:pt x="578" y="326"/>
                    <a:pt x="599" y="326"/>
                  </a:cubicBezTo>
                  <a:lnTo>
                    <a:pt x="620" y="326"/>
                  </a:lnTo>
                  <a:cubicBezTo>
                    <a:pt x="624" y="309"/>
                    <a:pt x="627" y="291"/>
                    <a:pt x="627" y="270"/>
                  </a:cubicBezTo>
                  <a:cubicBezTo>
                    <a:pt x="634" y="214"/>
                    <a:pt x="645" y="148"/>
                    <a:pt x="652" y="74"/>
                  </a:cubicBezTo>
                  <a:lnTo>
                    <a:pt x="480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4218;p73">
              <a:extLst>
                <a:ext uri="{FF2B5EF4-FFF2-40B4-BE49-F238E27FC236}">
                  <a16:creationId xmlns:a16="http://schemas.microsoft.com/office/drawing/2014/main" id="{76383144-7CC4-4AD1-AFB9-4E2C2DFD9895}"/>
                </a:ext>
              </a:extLst>
            </p:cNvPr>
            <p:cNvSpPr/>
            <p:nvPr/>
          </p:nvSpPr>
          <p:spPr>
            <a:xfrm>
              <a:off x="2298889" y="1800908"/>
              <a:ext cx="4426" cy="10848"/>
            </a:xfrm>
            <a:custGeom>
              <a:avLst/>
              <a:gdLst/>
              <a:ahLst/>
              <a:cxnLst/>
              <a:rect l="l" t="t" r="r" b="b"/>
              <a:pathLst>
                <a:path w="326" h="799" extrusionOk="0">
                  <a:moveTo>
                    <a:pt x="0" y="0"/>
                  </a:moveTo>
                  <a:lnTo>
                    <a:pt x="326" y="799"/>
                  </a:lnTo>
                  <a:lnTo>
                    <a:pt x="326" y="799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4219;p73">
              <a:extLst>
                <a:ext uri="{FF2B5EF4-FFF2-40B4-BE49-F238E27FC236}">
                  <a16:creationId xmlns:a16="http://schemas.microsoft.com/office/drawing/2014/main" id="{22D52C75-584C-4DD6-BD38-E2CD128388F7}"/>
                </a:ext>
              </a:extLst>
            </p:cNvPr>
            <p:cNvSpPr/>
            <p:nvPr/>
          </p:nvSpPr>
          <p:spPr>
            <a:xfrm>
              <a:off x="2303397" y="1796441"/>
              <a:ext cx="163" cy="434"/>
            </a:xfrm>
            <a:custGeom>
              <a:avLst/>
              <a:gdLst/>
              <a:ahLst/>
              <a:cxnLst/>
              <a:rect l="l" t="t" r="r" b="b"/>
              <a:pathLst>
                <a:path w="12" h="32" extrusionOk="0">
                  <a:moveTo>
                    <a:pt x="11" y="32"/>
                  </a:moveTo>
                  <a:cubicBezTo>
                    <a:pt x="8" y="21"/>
                    <a:pt x="4" y="11"/>
                    <a:pt x="1" y="0"/>
                  </a:cubicBezTo>
                  <a:cubicBezTo>
                    <a:pt x="4" y="11"/>
                    <a:pt x="8" y="21"/>
                    <a:pt x="11" y="32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4220;p73">
              <a:extLst>
                <a:ext uri="{FF2B5EF4-FFF2-40B4-BE49-F238E27FC236}">
                  <a16:creationId xmlns:a16="http://schemas.microsoft.com/office/drawing/2014/main" id="{4E4F1183-1BE5-4CFB-85A8-7F9A46C7DC5D}"/>
                </a:ext>
              </a:extLst>
            </p:cNvPr>
            <p:cNvSpPr/>
            <p:nvPr/>
          </p:nvSpPr>
          <p:spPr>
            <a:xfrm>
              <a:off x="2307063" y="178973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4221;p73">
              <a:extLst>
                <a:ext uri="{FF2B5EF4-FFF2-40B4-BE49-F238E27FC236}">
                  <a16:creationId xmlns:a16="http://schemas.microsoft.com/office/drawing/2014/main" id="{A573661C-F762-43DF-A668-59D07A737323}"/>
                </a:ext>
              </a:extLst>
            </p:cNvPr>
            <p:cNvSpPr/>
            <p:nvPr/>
          </p:nvSpPr>
          <p:spPr>
            <a:xfrm>
              <a:off x="2305542" y="1789924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1"/>
                  </a:move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4222;p73">
              <a:extLst>
                <a:ext uri="{FF2B5EF4-FFF2-40B4-BE49-F238E27FC236}">
                  <a16:creationId xmlns:a16="http://schemas.microsoft.com/office/drawing/2014/main" id="{E3FABDC9-95CD-4348-A7EC-EEA3061ED4B7}"/>
                </a:ext>
              </a:extLst>
            </p:cNvPr>
            <p:cNvSpPr/>
            <p:nvPr/>
          </p:nvSpPr>
          <p:spPr>
            <a:xfrm>
              <a:off x="2305827" y="1789829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1"/>
                  </a:moveTo>
                  <a:lnTo>
                    <a:pt x="4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4223;p73">
              <a:extLst>
                <a:ext uri="{FF2B5EF4-FFF2-40B4-BE49-F238E27FC236}">
                  <a16:creationId xmlns:a16="http://schemas.microsoft.com/office/drawing/2014/main" id="{4CE3A181-FAA9-471E-B72B-1C6D9503BBDE}"/>
                </a:ext>
              </a:extLst>
            </p:cNvPr>
            <p:cNvSpPr/>
            <p:nvPr/>
          </p:nvSpPr>
          <p:spPr>
            <a:xfrm>
              <a:off x="2304021" y="1798193"/>
              <a:ext cx="339" cy="584"/>
            </a:xfrm>
            <a:custGeom>
              <a:avLst/>
              <a:gdLst/>
              <a:ahLst/>
              <a:cxnLst/>
              <a:rect l="l" t="t" r="r" b="b"/>
              <a:pathLst>
                <a:path w="25" h="43" extrusionOk="0">
                  <a:moveTo>
                    <a:pt x="25" y="43"/>
                  </a:moveTo>
                  <a:cubicBezTo>
                    <a:pt x="18" y="29"/>
                    <a:pt x="7" y="11"/>
                    <a:pt x="0" y="1"/>
                  </a:cubicBezTo>
                  <a:cubicBezTo>
                    <a:pt x="7" y="11"/>
                    <a:pt x="18" y="29"/>
                    <a:pt x="25" y="43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4224;p73">
              <a:extLst>
                <a:ext uri="{FF2B5EF4-FFF2-40B4-BE49-F238E27FC236}">
                  <a16:creationId xmlns:a16="http://schemas.microsoft.com/office/drawing/2014/main" id="{529685A3-A903-4545-B3EA-6FC9037B0BF2}"/>
                </a:ext>
              </a:extLst>
            </p:cNvPr>
            <p:cNvSpPr/>
            <p:nvPr/>
          </p:nvSpPr>
          <p:spPr>
            <a:xfrm>
              <a:off x="2303546" y="1796916"/>
              <a:ext cx="204" cy="530"/>
            </a:xfrm>
            <a:custGeom>
              <a:avLst/>
              <a:gdLst/>
              <a:ahLst/>
              <a:cxnLst/>
              <a:rect l="l" t="t" r="r" b="b"/>
              <a:pathLst>
                <a:path w="15" h="39" extrusionOk="0">
                  <a:moveTo>
                    <a:pt x="0" y="0"/>
                  </a:moveTo>
                  <a:cubicBezTo>
                    <a:pt x="4" y="14"/>
                    <a:pt x="7" y="25"/>
                    <a:pt x="14" y="39"/>
                  </a:cubicBezTo>
                  <a:cubicBezTo>
                    <a:pt x="11" y="25"/>
                    <a:pt x="4" y="14"/>
                    <a:pt x="0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4225;p73">
              <a:extLst>
                <a:ext uri="{FF2B5EF4-FFF2-40B4-BE49-F238E27FC236}">
                  <a16:creationId xmlns:a16="http://schemas.microsoft.com/office/drawing/2014/main" id="{3ADF67F2-4C7F-47E3-AACE-AF19F3CF8867}"/>
                </a:ext>
              </a:extLst>
            </p:cNvPr>
            <p:cNvSpPr/>
            <p:nvPr/>
          </p:nvSpPr>
          <p:spPr>
            <a:xfrm>
              <a:off x="2304877" y="1799618"/>
              <a:ext cx="530" cy="679"/>
            </a:xfrm>
            <a:custGeom>
              <a:avLst/>
              <a:gdLst/>
              <a:ahLst/>
              <a:cxnLst/>
              <a:rect l="l" t="t" r="r" b="b"/>
              <a:pathLst>
                <a:path w="39" h="50" extrusionOk="0">
                  <a:moveTo>
                    <a:pt x="0" y="1"/>
                  </a:moveTo>
                  <a:lnTo>
                    <a:pt x="0" y="1"/>
                  </a:lnTo>
                  <a:cubicBezTo>
                    <a:pt x="11" y="18"/>
                    <a:pt x="25" y="36"/>
                    <a:pt x="39" y="50"/>
                  </a:cubicBezTo>
                  <a:cubicBezTo>
                    <a:pt x="25" y="32"/>
                    <a:pt x="14" y="15"/>
                    <a:pt x="0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4226;p73">
              <a:extLst>
                <a:ext uri="{FF2B5EF4-FFF2-40B4-BE49-F238E27FC236}">
                  <a16:creationId xmlns:a16="http://schemas.microsoft.com/office/drawing/2014/main" id="{8BA9991F-BB0D-40DE-A14D-57C2876DCE22}"/>
                </a:ext>
              </a:extLst>
            </p:cNvPr>
            <p:cNvSpPr/>
            <p:nvPr/>
          </p:nvSpPr>
          <p:spPr>
            <a:xfrm>
              <a:off x="2305447" y="1800379"/>
              <a:ext cx="625" cy="733"/>
            </a:xfrm>
            <a:custGeom>
              <a:avLst/>
              <a:gdLst/>
              <a:ahLst/>
              <a:cxnLst/>
              <a:rect l="l" t="t" r="r" b="b"/>
              <a:pathLst>
                <a:path w="46" h="54" extrusionOk="0">
                  <a:moveTo>
                    <a:pt x="0" y="1"/>
                  </a:moveTo>
                  <a:cubicBezTo>
                    <a:pt x="14" y="18"/>
                    <a:pt x="28" y="39"/>
                    <a:pt x="46" y="53"/>
                  </a:cubicBezTo>
                  <a:cubicBezTo>
                    <a:pt x="28" y="36"/>
                    <a:pt x="14" y="18"/>
                    <a:pt x="0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4227;p73">
              <a:extLst>
                <a:ext uri="{FF2B5EF4-FFF2-40B4-BE49-F238E27FC236}">
                  <a16:creationId xmlns:a16="http://schemas.microsoft.com/office/drawing/2014/main" id="{95387F2C-B00C-465C-8DB3-9646918B20CD}"/>
                </a:ext>
              </a:extLst>
            </p:cNvPr>
            <p:cNvSpPr/>
            <p:nvPr/>
          </p:nvSpPr>
          <p:spPr>
            <a:xfrm>
              <a:off x="2304401" y="1798858"/>
              <a:ext cx="434" cy="679"/>
            </a:xfrm>
            <a:custGeom>
              <a:avLst/>
              <a:gdLst/>
              <a:ahLst/>
              <a:cxnLst/>
              <a:rect l="l" t="t" r="r" b="b"/>
              <a:pathLst>
                <a:path w="32" h="50" extrusionOk="0">
                  <a:moveTo>
                    <a:pt x="32" y="50"/>
                  </a:moveTo>
                  <a:cubicBezTo>
                    <a:pt x="21" y="32"/>
                    <a:pt x="11" y="18"/>
                    <a:pt x="0" y="1"/>
                  </a:cubicBezTo>
                  <a:cubicBezTo>
                    <a:pt x="11" y="18"/>
                    <a:pt x="21" y="32"/>
                    <a:pt x="32" y="5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4228;p73">
              <a:extLst>
                <a:ext uri="{FF2B5EF4-FFF2-40B4-BE49-F238E27FC236}">
                  <a16:creationId xmlns:a16="http://schemas.microsoft.com/office/drawing/2014/main" id="{6667D36D-7CCA-4A69-8BD0-6A5E1D5E2CDD}"/>
                </a:ext>
              </a:extLst>
            </p:cNvPr>
            <p:cNvSpPr/>
            <p:nvPr/>
          </p:nvSpPr>
          <p:spPr>
            <a:xfrm>
              <a:off x="2305637" y="1789883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0" y="0"/>
                  </a:moveTo>
                  <a:lnTo>
                    <a:pt x="7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4229;p73">
              <a:extLst>
                <a:ext uri="{FF2B5EF4-FFF2-40B4-BE49-F238E27FC236}">
                  <a16:creationId xmlns:a16="http://schemas.microsoft.com/office/drawing/2014/main" id="{9EF6B980-F325-4724-B58A-705543FE0D0B}"/>
                </a:ext>
              </a:extLst>
            </p:cNvPr>
            <p:cNvSpPr/>
            <p:nvPr/>
          </p:nvSpPr>
          <p:spPr>
            <a:xfrm>
              <a:off x="2306017" y="178978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4230;p73">
              <a:extLst>
                <a:ext uri="{FF2B5EF4-FFF2-40B4-BE49-F238E27FC236}">
                  <a16:creationId xmlns:a16="http://schemas.microsoft.com/office/drawing/2014/main" id="{1173DECB-C4E7-460A-8674-7CF2CB59CDE9}"/>
                </a:ext>
              </a:extLst>
            </p:cNvPr>
            <p:cNvSpPr/>
            <p:nvPr/>
          </p:nvSpPr>
          <p:spPr>
            <a:xfrm>
              <a:off x="2303397" y="1796102"/>
              <a:ext cx="14" cy="353"/>
            </a:xfrm>
            <a:custGeom>
              <a:avLst/>
              <a:gdLst/>
              <a:ahLst/>
              <a:cxnLst/>
              <a:rect l="l" t="t" r="r" b="b"/>
              <a:pathLst>
                <a:path w="1" h="26" extrusionOk="0">
                  <a:moveTo>
                    <a:pt x="1" y="25"/>
                  </a:moveTo>
                  <a:cubicBezTo>
                    <a:pt x="1" y="18"/>
                    <a:pt x="1" y="8"/>
                    <a:pt x="1" y="1"/>
                  </a:cubicBezTo>
                  <a:cubicBezTo>
                    <a:pt x="1" y="8"/>
                    <a:pt x="1" y="18"/>
                    <a:pt x="1" y="25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4231;p73">
              <a:extLst>
                <a:ext uri="{FF2B5EF4-FFF2-40B4-BE49-F238E27FC236}">
                  <a16:creationId xmlns:a16="http://schemas.microsoft.com/office/drawing/2014/main" id="{24730C75-0F85-4042-8F86-A678793707CC}"/>
                </a:ext>
              </a:extLst>
            </p:cNvPr>
            <p:cNvSpPr/>
            <p:nvPr/>
          </p:nvSpPr>
          <p:spPr>
            <a:xfrm>
              <a:off x="2303736" y="1797487"/>
              <a:ext cx="299" cy="584"/>
            </a:xfrm>
            <a:custGeom>
              <a:avLst/>
              <a:gdLst/>
              <a:ahLst/>
              <a:cxnLst/>
              <a:rect l="l" t="t" r="r" b="b"/>
              <a:pathLst>
                <a:path w="22" h="43" extrusionOk="0">
                  <a:moveTo>
                    <a:pt x="21" y="42"/>
                  </a:moveTo>
                  <a:cubicBezTo>
                    <a:pt x="14" y="28"/>
                    <a:pt x="7" y="14"/>
                    <a:pt x="0" y="0"/>
                  </a:cubicBezTo>
                  <a:cubicBezTo>
                    <a:pt x="7" y="14"/>
                    <a:pt x="14" y="28"/>
                    <a:pt x="21" y="42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4232;p73">
              <a:extLst>
                <a:ext uri="{FF2B5EF4-FFF2-40B4-BE49-F238E27FC236}">
                  <a16:creationId xmlns:a16="http://schemas.microsoft.com/office/drawing/2014/main" id="{F6240072-F60A-48EB-8A69-91FB77968F9A}"/>
                </a:ext>
              </a:extLst>
            </p:cNvPr>
            <p:cNvSpPr/>
            <p:nvPr/>
          </p:nvSpPr>
          <p:spPr>
            <a:xfrm>
              <a:off x="2304917" y="1785036"/>
              <a:ext cx="29300" cy="32097"/>
            </a:xfrm>
            <a:custGeom>
              <a:avLst/>
              <a:gdLst/>
              <a:ahLst/>
              <a:cxnLst/>
              <a:rect l="l" t="t" r="r" b="b"/>
              <a:pathLst>
                <a:path w="2158" h="2364" extrusionOk="0">
                  <a:moveTo>
                    <a:pt x="2003" y="0"/>
                  </a:moveTo>
                  <a:cubicBezTo>
                    <a:pt x="1926" y="42"/>
                    <a:pt x="1853" y="77"/>
                    <a:pt x="1783" y="112"/>
                  </a:cubicBezTo>
                  <a:cubicBezTo>
                    <a:pt x="1433" y="287"/>
                    <a:pt x="1387" y="291"/>
                    <a:pt x="1366" y="294"/>
                  </a:cubicBezTo>
                  <a:cubicBezTo>
                    <a:pt x="1289" y="308"/>
                    <a:pt x="1111" y="410"/>
                    <a:pt x="974" y="501"/>
                  </a:cubicBezTo>
                  <a:lnTo>
                    <a:pt x="932" y="525"/>
                  </a:lnTo>
                  <a:lnTo>
                    <a:pt x="876" y="564"/>
                  </a:lnTo>
                  <a:lnTo>
                    <a:pt x="845" y="588"/>
                  </a:lnTo>
                  <a:lnTo>
                    <a:pt x="323" y="315"/>
                  </a:lnTo>
                  <a:lnTo>
                    <a:pt x="319" y="357"/>
                  </a:lnTo>
                  <a:lnTo>
                    <a:pt x="316" y="382"/>
                  </a:lnTo>
                  <a:cubicBezTo>
                    <a:pt x="309" y="417"/>
                    <a:pt x="305" y="445"/>
                    <a:pt x="302" y="469"/>
                  </a:cubicBezTo>
                  <a:lnTo>
                    <a:pt x="298" y="487"/>
                  </a:lnTo>
                  <a:cubicBezTo>
                    <a:pt x="298" y="497"/>
                    <a:pt x="295" y="508"/>
                    <a:pt x="291" y="518"/>
                  </a:cubicBezTo>
                  <a:lnTo>
                    <a:pt x="291" y="522"/>
                  </a:lnTo>
                  <a:lnTo>
                    <a:pt x="288" y="536"/>
                  </a:lnTo>
                  <a:lnTo>
                    <a:pt x="288" y="539"/>
                  </a:lnTo>
                  <a:cubicBezTo>
                    <a:pt x="277" y="627"/>
                    <a:pt x="267" y="714"/>
                    <a:pt x="263" y="798"/>
                  </a:cubicBezTo>
                  <a:lnTo>
                    <a:pt x="263" y="819"/>
                  </a:lnTo>
                  <a:lnTo>
                    <a:pt x="260" y="868"/>
                  </a:lnTo>
                  <a:cubicBezTo>
                    <a:pt x="260" y="882"/>
                    <a:pt x="260" y="896"/>
                    <a:pt x="256" y="910"/>
                  </a:cubicBezTo>
                  <a:lnTo>
                    <a:pt x="256" y="942"/>
                  </a:lnTo>
                  <a:cubicBezTo>
                    <a:pt x="256" y="966"/>
                    <a:pt x="253" y="987"/>
                    <a:pt x="249" y="1012"/>
                  </a:cubicBezTo>
                  <a:cubicBezTo>
                    <a:pt x="249" y="1026"/>
                    <a:pt x="246" y="1040"/>
                    <a:pt x="246" y="1057"/>
                  </a:cubicBezTo>
                  <a:cubicBezTo>
                    <a:pt x="246" y="1071"/>
                    <a:pt x="242" y="1085"/>
                    <a:pt x="242" y="1099"/>
                  </a:cubicBezTo>
                  <a:cubicBezTo>
                    <a:pt x="239" y="1113"/>
                    <a:pt x="239" y="1131"/>
                    <a:pt x="235" y="1145"/>
                  </a:cubicBezTo>
                  <a:lnTo>
                    <a:pt x="232" y="1176"/>
                  </a:lnTo>
                  <a:lnTo>
                    <a:pt x="214" y="1306"/>
                  </a:lnTo>
                  <a:lnTo>
                    <a:pt x="211" y="1302"/>
                  </a:lnTo>
                  <a:lnTo>
                    <a:pt x="211" y="1309"/>
                  </a:lnTo>
                  <a:lnTo>
                    <a:pt x="207" y="1330"/>
                  </a:lnTo>
                  <a:lnTo>
                    <a:pt x="204" y="1348"/>
                  </a:lnTo>
                  <a:cubicBezTo>
                    <a:pt x="204" y="1355"/>
                    <a:pt x="200" y="1362"/>
                    <a:pt x="197" y="1369"/>
                  </a:cubicBezTo>
                  <a:lnTo>
                    <a:pt x="193" y="1376"/>
                  </a:lnTo>
                  <a:cubicBezTo>
                    <a:pt x="193" y="1386"/>
                    <a:pt x="190" y="1393"/>
                    <a:pt x="186" y="1400"/>
                  </a:cubicBezTo>
                  <a:lnTo>
                    <a:pt x="186" y="1404"/>
                  </a:lnTo>
                  <a:cubicBezTo>
                    <a:pt x="183" y="1411"/>
                    <a:pt x="183" y="1418"/>
                    <a:pt x="179" y="1428"/>
                  </a:cubicBezTo>
                  <a:cubicBezTo>
                    <a:pt x="172" y="1442"/>
                    <a:pt x="165" y="1456"/>
                    <a:pt x="155" y="1470"/>
                  </a:cubicBezTo>
                  <a:cubicBezTo>
                    <a:pt x="151" y="1474"/>
                    <a:pt x="151" y="1477"/>
                    <a:pt x="148" y="1481"/>
                  </a:cubicBezTo>
                  <a:cubicBezTo>
                    <a:pt x="148" y="1484"/>
                    <a:pt x="144" y="1491"/>
                    <a:pt x="141" y="1495"/>
                  </a:cubicBezTo>
                  <a:lnTo>
                    <a:pt x="141" y="1502"/>
                  </a:lnTo>
                  <a:lnTo>
                    <a:pt x="134" y="1516"/>
                  </a:lnTo>
                  <a:lnTo>
                    <a:pt x="134" y="1523"/>
                  </a:lnTo>
                  <a:lnTo>
                    <a:pt x="127" y="1544"/>
                  </a:lnTo>
                  <a:lnTo>
                    <a:pt x="127" y="1551"/>
                  </a:lnTo>
                  <a:lnTo>
                    <a:pt x="120" y="1572"/>
                  </a:lnTo>
                  <a:lnTo>
                    <a:pt x="116" y="1582"/>
                  </a:lnTo>
                  <a:lnTo>
                    <a:pt x="109" y="1607"/>
                  </a:lnTo>
                  <a:lnTo>
                    <a:pt x="106" y="1621"/>
                  </a:lnTo>
                  <a:lnTo>
                    <a:pt x="99" y="1646"/>
                  </a:lnTo>
                  <a:lnTo>
                    <a:pt x="95" y="1663"/>
                  </a:lnTo>
                  <a:lnTo>
                    <a:pt x="88" y="1691"/>
                  </a:lnTo>
                  <a:lnTo>
                    <a:pt x="85" y="1709"/>
                  </a:lnTo>
                  <a:lnTo>
                    <a:pt x="78" y="1740"/>
                  </a:lnTo>
                  <a:lnTo>
                    <a:pt x="74" y="1761"/>
                  </a:lnTo>
                  <a:lnTo>
                    <a:pt x="67" y="1793"/>
                  </a:lnTo>
                  <a:lnTo>
                    <a:pt x="64" y="1817"/>
                  </a:lnTo>
                  <a:lnTo>
                    <a:pt x="57" y="1852"/>
                  </a:lnTo>
                  <a:lnTo>
                    <a:pt x="53" y="1877"/>
                  </a:lnTo>
                  <a:lnTo>
                    <a:pt x="46" y="1915"/>
                  </a:lnTo>
                  <a:lnTo>
                    <a:pt x="43" y="1940"/>
                  </a:lnTo>
                  <a:lnTo>
                    <a:pt x="36" y="1982"/>
                  </a:lnTo>
                  <a:lnTo>
                    <a:pt x="29" y="2013"/>
                  </a:lnTo>
                  <a:lnTo>
                    <a:pt x="22" y="2055"/>
                  </a:lnTo>
                  <a:lnTo>
                    <a:pt x="18" y="2087"/>
                  </a:lnTo>
                  <a:lnTo>
                    <a:pt x="11" y="2132"/>
                  </a:lnTo>
                  <a:lnTo>
                    <a:pt x="4" y="2167"/>
                  </a:lnTo>
                  <a:lnTo>
                    <a:pt x="1" y="2188"/>
                  </a:lnTo>
                  <a:lnTo>
                    <a:pt x="50" y="2213"/>
                  </a:lnTo>
                  <a:lnTo>
                    <a:pt x="57" y="2216"/>
                  </a:lnTo>
                  <a:lnTo>
                    <a:pt x="88" y="2234"/>
                  </a:lnTo>
                  <a:lnTo>
                    <a:pt x="120" y="2248"/>
                  </a:lnTo>
                  <a:lnTo>
                    <a:pt x="123" y="2251"/>
                  </a:lnTo>
                  <a:cubicBezTo>
                    <a:pt x="204" y="2293"/>
                    <a:pt x="284" y="2328"/>
                    <a:pt x="368" y="2356"/>
                  </a:cubicBezTo>
                  <a:lnTo>
                    <a:pt x="375" y="2356"/>
                  </a:lnTo>
                  <a:lnTo>
                    <a:pt x="386" y="2360"/>
                  </a:lnTo>
                  <a:lnTo>
                    <a:pt x="393" y="2360"/>
                  </a:lnTo>
                  <a:lnTo>
                    <a:pt x="407" y="2363"/>
                  </a:lnTo>
                  <a:lnTo>
                    <a:pt x="438" y="2363"/>
                  </a:lnTo>
                  <a:cubicBezTo>
                    <a:pt x="515" y="2360"/>
                    <a:pt x="592" y="2332"/>
                    <a:pt x="652" y="2283"/>
                  </a:cubicBezTo>
                  <a:cubicBezTo>
                    <a:pt x="663" y="2276"/>
                    <a:pt x="677" y="2265"/>
                    <a:pt x="687" y="2255"/>
                  </a:cubicBezTo>
                  <a:cubicBezTo>
                    <a:pt x="754" y="2195"/>
                    <a:pt x="785" y="2136"/>
                    <a:pt x="785" y="2104"/>
                  </a:cubicBezTo>
                  <a:cubicBezTo>
                    <a:pt x="785" y="1887"/>
                    <a:pt x="1083" y="1887"/>
                    <a:pt x="1195" y="1887"/>
                  </a:cubicBezTo>
                  <a:cubicBezTo>
                    <a:pt x="1261" y="1887"/>
                    <a:pt x="1293" y="1845"/>
                    <a:pt x="1345" y="1775"/>
                  </a:cubicBezTo>
                  <a:cubicBezTo>
                    <a:pt x="1377" y="1723"/>
                    <a:pt x="1422" y="1677"/>
                    <a:pt x="1475" y="1642"/>
                  </a:cubicBezTo>
                  <a:cubicBezTo>
                    <a:pt x="1450" y="1558"/>
                    <a:pt x="1195" y="1316"/>
                    <a:pt x="1086" y="1281"/>
                  </a:cubicBezTo>
                  <a:cubicBezTo>
                    <a:pt x="1034" y="1264"/>
                    <a:pt x="999" y="1211"/>
                    <a:pt x="1009" y="1155"/>
                  </a:cubicBezTo>
                  <a:cubicBezTo>
                    <a:pt x="1027" y="1026"/>
                    <a:pt x="1279" y="826"/>
                    <a:pt x="1646" y="805"/>
                  </a:cubicBezTo>
                  <a:cubicBezTo>
                    <a:pt x="1870" y="795"/>
                    <a:pt x="1930" y="749"/>
                    <a:pt x="1982" y="707"/>
                  </a:cubicBezTo>
                  <a:lnTo>
                    <a:pt x="2000" y="697"/>
                  </a:lnTo>
                  <a:lnTo>
                    <a:pt x="2007" y="693"/>
                  </a:lnTo>
                  <a:lnTo>
                    <a:pt x="2017" y="683"/>
                  </a:lnTo>
                  <a:lnTo>
                    <a:pt x="2028" y="679"/>
                  </a:lnTo>
                  <a:lnTo>
                    <a:pt x="2038" y="672"/>
                  </a:lnTo>
                  <a:lnTo>
                    <a:pt x="2049" y="665"/>
                  </a:lnTo>
                  <a:lnTo>
                    <a:pt x="2063" y="658"/>
                  </a:lnTo>
                  <a:lnTo>
                    <a:pt x="2070" y="655"/>
                  </a:lnTo>
                  <a:lnTo>
                    <a:pt x="2087" y="648"/>
                  </a:lnTo>
                  <a:lnTo>
                    <a:pt x="2098" y="648"/>
                  </a:lnTo>
                  <a:cubicBezTo>
                    <a:pt x="2105" y="644"/>
                    <a:pt x="2115" y="641"/>
                    <a:pt x="2126" y="641"/>
                  </a:cubicBezTo>
                  <a:lnTo>
                    <a:pt x="2133" y="641"/>
                  </a:lnTo>
                  <a:lnTo>
                    <a:pt x="2157" y="637"/>
                  </a:lnTo>
                  <a:lnTo>
                    <a:pt x="2133" y="620"/>
                  </a:lnTo>
                  <a:lnTo>
                    <a:pt x="2129" y="606"/>
                  </a:lnTo>
                  <a:lnTo>
                    <a:pt x="2119" y="564"/>
                  </a:lnTo>
                  <a:lnTo>
                    <a:pt x="2115" y="536"/>
                  </a:lnTo>
                  <a:lnTo>
                    <a:pt x="2108" y="511"/>
                  </a:lnTo>
                  <a:lnTo>
                    <a:pt x="2098" y="466"/>
                  </a:lnTo>
                  <a:lnTo>
                    <a:pt x="2094" y="448"/>
                  </a:lnTo>
                  <a:lnTo>
                    <a:pt x="2080" y="396"/>
                  </a:lnTo>
                  <a:lnTo>
                    <a:pt x="2080" y="389"/>
                  </a:lnTo>
                  <a:lnTo>
                    <a:pt x="2070" y="340"/>
                  </a:lnTo>
                  <a:lnTo>
                    <a:pt x="2070" y="333"/>
                  </a:lnTo>
                  <a:lnTo>
                    <a:pt x="2056" y="284"/>
                  </a:lnTo>
                  <a:lnTo>
                    <a:pt x="2056" y="277"/>
                  </a:lnTo>
                  <a:lnTo>
                    <a:pt x="2045" y="235"/>
                  </a:lnTo>
                  <a:lnTo>
                    <a:pt x="2045" y="228"/>
                  </a:lnTo>
                  <a:cubicBezTo>
                    <a:pt x="2042" y="214"/>
                    <a:pt x="2038" y="200"/>
                    <a:pt x="2035" y="189"/>
                  </a:cubicBezTo>
                  <a:cubicBezTo>
                    <a:pt x="2031" y="175"/>
                    <a:pt x="2028" y="165"/>
                    <a:pt x="2024" y="154"/>
                  </a:cubicBezTo>
                  <a:lnTo>
                    <a:pt x="2024" y="144"/>
                  </a:lnTo>
                  <a:cubicBezTo>
                    <a:pt x="2021" y="133"/>
                    <a:pt x="2017" y="123"/>
                    <a:pt x="2017" y="109"/>
                  </a:cubicBezTo>
                  <a:lnTo>
                    <a:pt x="2017" y="105"/>
                  </a:lnTo>
                  <a:cubicBezTo>
                    <a:pt x="2014" y="91"/>
                    <a:pt x="2010" y="77"/>
                    <a:pt x="2010" y="60"/>
                  </a:cubicBezTo>
                  <a:lnTo>
                    <a:pt x="2010" y="49"/>
                  </a:lnTo>
                  <a:cubicBezTo>
                    <a:pt x="2007" y="39"/>
                    <a:pt x="2003" y="21"/>
                    <a:pt x="2003" y="7"/>
                  </a:cubicBezTo>
                  <a:lnTo>
                    <a:pt x="2003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4233;p73">
              <a:extLst>
                <a:ext uri="{FF2B5EF4-FFF2-40B4-BE49-F238E27FC236}">
                  <a16:creationId xmlns:a16="http://schemas.microsoft.com/office/drawing/2014/main" id="{7D2C8AAF-15F7-4E1E-98BA-72F588BB2636}"/>
                </a:ext>
              </a:extLst>
            </p:cNvPr>
            <p:cNvSpPr/>
            <p:nvPr/>
          </p:nvSpPr>
          <p:spPr>
            <a:xfrm>
              <a:off x="2328977" y="1785036"/>
              <a:ext cx="3001" cy="1534"/>
            </a:xfrm>
            <a:custGeom>
              <a:avLst/>
              <a:gdLst/>
              <a:ahLst/>
              <a:cxnLst/>
              <a:rect l="l" t="t" r="r" b="b"/>
              <a:pathLst>
                <a:path w="221" h="113" extrusionOk="0">
                  <a:moveTo>
                    <a:pt x="221" y="0"/>
                  </a:moveTo>
                  <a:cubicBezTo>
                    <a:pt x="211" y="5"/>
                    <a:pt x="202" y="11"/>
                    <a:pt x="192" y="16"/>
                  </a:cubicBezTo>
                  <a:lnTo>
                    <a:pt x="192" y="16"/>
                  </a:lnTo>
                  <a:cubicBezTo>
                    <a:pt x="202" y="10"/>
                    <a:pt x="211" y="5"/>
                    <a:pt x="221" y="0"/>
                  </a:cubicBezTo>
                  <a:close/>
                  <a:moveTo>
                    <a:pt x="192" y="16"/>
                  </a:moveTo>
                  <a:lnTo>
                    <a:pt x="192" y="16"/>
                  </a:lnTo>
                  <a:cubicBezTo>
                    <a:pt x="126" y="51"/>
                    <a:pt x="62" y="81"/>
                    <a:pt x="0" y="112"/>
                  </a:cubicBezTo>
                  <a:cubicBezTo>
                    <a:pt x="59" y="84"/>
                    <a:pt x="121" y="54"/>
                    <a:pt x="192" y="16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4234;p73">
              <a:extLst>
                <a:ext uri="{FF2B5EF4-FFF2-40B4-BE49-F238E27FC236}">
                  <a16:creationId xmlns:a16="http://schemas.microsoft.com/office/drawing/2014/main" id="{53114271-4684-4EA6-A90F-8FE01462FF59}"/>
                </a:ext>
              </a:extLst>
            </p:cNvPr>
            <p:cNvSpPr/>
            <p:nvPr/>
          </p:nvSpPr>
          <p:spPr>
            <a:xfrm>
              <a:off x="2317422" y="1791784"/>
              <a:ext cx="584" cy="394"/>
            </a:xfrm>
            <a:custGeom>
              <a:avLst/>
              <a:gdLst/>
              <a:ahLst/>
              <a:cxnLst/>
              <a:rect l="l" t="t" r="r" b="b"/>
              <a:pathLst>
                <a:path w="43" h="29" extrusionOk="0">
                  <a:moveTo>
                    <a:pt x="1" y="28"/>
                  </a:moveTo>
                  <a:lnTo>
                    <a:pt x="43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4235;p73">
              <a:extLst>
                <a:ext uri="{FF2B5EF4-FFF2-40B4-BE49-F238E27FC236}">
                  <a16:creationId xmlns:a16="http://schemas.microsoft.com/office/drawing/2014/main" id="{97A334DF-7BA5-4607-A7FF-38573A7E9D45}"/>
                </a:ext>
              </a:extLst>
            </p:cNvPr>
            <p:cNvSpPr/>
            <p:nvPr/>
          </p:nvSpPr>
          <p:spPr>
            <a:xfrm>
              <a:off x="2308773" y="1792069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0" y="0"/>
                  </a:moveTo>
                  <a:lnTo>
                    <a:pt x="0" y="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4236;p73">
              <a:extLst>
                <a:ext uri="{FF2B5EF4-FFF2-40B4-BE49-F238E27FC236}">
                  <a16:creationId xmlns:a16="http://schemas.microsoft.com/office/drawing/2014/main" id="{038FAD6A-EBE9-4FCC-AB63-ADDE93D6D10A}"/>
                </a:ext>
              </a:extLst>
            </p:cNvPr>
            <p:cNvSpPr/>
            <p:nvPr/>
          </p:nvSpPr>
          <p:spPr>
            <a:xfrm>
              <a:off x="2308013" y="1799293"/>
              <a:ext cx="54" cy="625"/>
            </a:xfrm>
            <a:custGeom>
              <a:avLst/>
              <a:gdLst/>
              <a:ahLst/>
              <a:cxnLst/>
              <a:rect l="l" t="t" r="r" b="b"/>
              <a:pathLst>
                <a:path w="4" h="46" extrusionOk="0">
                  <a:moveTo>
                    <a:pt x="4" y="0"/>
                  </a:moveTo>
                  <a:cubicBezTo>
                    <a:pt x="4" y="18"/>
                    <a:pt x="4" y="32"/>
                    <a:pt x="0" y="46"/>
                  </a:cubicBezTo>
                  <a:cubicBezTo>
                    <a:pt x="4" y="32"/>
                    <a:pt x="4" y="18"/>
                    <a:pt x="4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4237;p73">
              <a:extLst>
                <a:ext uri="{FF2B5EF4-FFF2-40B4-BE49-F238E27FC236}">
                  <a16:creationId xmlns:a16="http://schemas.microsoft.com/office/drawing/2014/main" id="{A15B308C-C2AE-426D-BC74-DAE3E61F3EF6}"/>
                </a:ext>
              </a:extLst>
            </p:cNvPr>
            <p:cNvSpPr/>
            <p:nvPr/>
          </p:nvSpPr>
          <p:spPr>
            <a:xfrm>
              <a:off x="2309058" y="1789829"/>
              <a:ext cx="54" cy="394"/>
            </a:xfrm>
            <a:custGeom>
              <a:avLst/>
              <a:gdLst/>
              <a:ahLst/>
              <a:cxnLst/>
              <a:rect l="l" t="t" r="r" b="b"/>
              <a:pathLst>
                <a:path w="4" h="29" extrusionOk="0">
                  <a:moveTo>
                    <a:pt x="4" y="1"/>
                  </a:moveTo>
                  <a:lnTo>
                    <a:pt x="4" y="1"/>
                  </a:lnTo>
                  <a:lnTo>
                    <a:pt x="0" y="29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4238;p73">
              <a:extLst>
                <a:ext uri="{FF2B5EF4-FFF2-40B4-BE49-F238E27FC236}">
                  <a16:creationId xmlns:a16="http://schemas.microsoft.com/office/drawing/2014/main" id="{EFE5B8CE-1CE0-4CD9-9668-03B4D2617294}"/>
                </a:ext>
              </a:extLst>
            </p:cNvPr>
            <p:cNvSpPr/>
            <p:nvPr/>
          </p:nvSpPr>
          <p:spPr>
            <a:xfrm>
              <a:off x="2308339" y="1792300"/>
              <a:ext cx="353" cy="3815"/>
            </a:xfrm>
            <a:custGeom>
              <a:avLst/>
              <a:gdLst/>
              <a:ahLst/>
              <a:cxnLst/>
              <a:rect l="l" t="t" r="r" b="b"/>
              <a:pathLst>
                <a:path w="26" h="281" extrusionOk="0">
                  <a:moveTo>
                    <a:pt x="1" y="263"/>
                  </a:moveTo>
                  <a:lnTo>
                    <a:pt x="1" y="281"/>
                  </a:lnTo>
                  <a:lnTo>
                    <a:pt x="1" y="263"/>
                  </a:lnTo>
                  <a:cubicBezTo>
                    <a:pt x="4" y="176"/>
                    <a:pt x="15" y="88"/>
                    <a:pt x="25" y="4"/>
                  </a:cubicBezTo>
                  <a:lnTo>
                    <a:pt x="25" y="1"/>
                  </a:lnTo>
                  <a:lnTo>
                    <a:pt x="25" y="4"/>
                  </a:lnTo>
                  <a:cubicBezTo>
                    <a:pt x="15" y="88"/>
                    <a:pt x="4" y="176"/>
                    <a:pt x="1" y="263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4239;p73">
              <a:extLst>
                <a:ext uri="{FF2B5EF4-FFF2-40B4-BE49-F238E27FC236}">
                  <a16:creationId xmlns:a16="http://schemas.microsoft.com/office/drawing/2014/main" id="{D38D5633-FA2F-4C72-A348-9A8C22DEBB48}"/>
                </a:ext>
              </a:extLst>
            </p:cNvPr>
            <p:cNvSpPr/>
            <p:nvPr/>
          </p:nvSpPr>
          <p:spPr>
            <a:xfrm>
              <a:off x="2307633" y="1800949"/>
              <a:ext cx="299" cy="1819"/>
            </a:xfrm>
            <a:custGeom>
              <a:avLst/>
              <a:gdLst/>
              <a:ahLst/>
              <a:cxnLst/>
              <a:rect l="l" t="t" r="r" b="b"/>
              <a:pathLst>
                <a:path w="22" h="134" extrusionOk="0">
                  <a:moveTo>
                    <a:pt x="21" y="1"/>
                  </a:moveTo>
                  <a:lnTo>
                    <a:pt x="19" y="20"/>
                  </a:lnTo>
                  <a:lnTo>
                    <a:pt x="19" y="20"/>
                  </a:lnTo>
                  <a:cubicBezTo>
                    <a:pt x="21" y="13"/>
                    <a:pt x="21" y="7"/>
                    <a:pt x="21" y="1"/>
                  </a:cubicBezTo>
                  <a:close/>
                  <a:moveTo>
                    <a:pt x="19" y="20"/>
                  </a:moveTo>
                  <a:lnTo>
                    <a:pt x="19" y="20"/>
                  </a:lnTo>
                  <a:cubicBezTo>
                    <a:pt x="19" y="20"/>
                    <a:pt x="18" y="21"/>
                    <a:pt x="18" y="22"/>
                  </a:cubicBezTo>
                  <a:cubicBezTo>
                    <a:pt x="14" y="29"/>
                    <a:pt x="14" y="39"/>
                    <a:pt x="14" y="50"/>
                  </a:cubicBezTo>
                  <a:lnTo>
                    <a:pt x="11" y="67"/>
                  </a:lnTo>
                  <a:cubicBezTo>
                    <a:pt x="11" y="78"/>
                    <a:pt x="7" y="88"/>
                    <a:pt x="4" y="99"/>
                  </a:cubicBezTo>
                  <a:lnTo>
                    <a:pt x="0" y="116"/>
                  </a:lnTo>
                  <a:lnTo>
                    <a:pt x="0" y="130"/>
                  </a:lnTo>
                  <a:lnTo>
                    <a:pt x="4" y="134"/>
                  </a:lnTo>
                  <a:lnTo>
                    <a:pt x="19" y="2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4240;p73">
              <a:extLst>
                <a:ext uri="{FF2B5EF4-FFF2-40B4-BE49-F238E27FC236}">
                  <a16:creationId xmlns:a16="http://schemas.microsoft.com/office/drawing/2014/main" id="{BCBF6752-ABB8-455C-BA31-BEC22C353E47}"/>
                </a:ext>
              </a:extLst>
            </p:cNvPr>
            <p:cNvSpPr/>
            <p:nvPr/>
          </p:nvSpPr>
          <p:spPr>
            <a:xfrm>
              <a:off x="2308244" y="1796767"/>
              <a:ext cx="68" cy="638"/>
            </a:xfrm>
            <a:custGeom>
              <a:avLst/>
              <a:gdLst/>
              <a:ahLst/>
              <a:cxnLst/>
              <a:rect l="l" t="t" r="r" b="b"/>
              <a:pathLst>
                <a:path w="5" h="47" extrusionOk="0">
                  <a:moveTo>
                    <a:pt x="4" y="1"/>
                  </a:moveTo>
                  <a:lnTo>
                    <a:pt x="3" y="20"/>
                  </a:lnTo>
                  <a:lnTo>
                    <a:pt x="3" y="20"/>
                  </a:lnTo>
                  <a:cubicBezTo>
                    <a:pt x="4" y="13"/>
                    <a:pt x="4" y="7"/>
                    <a:pt x="4" y="1"/>
                  </a:cubicBezTo>
                  <a:close/>
                  <a:moveTo>
                    <a:pt x="3" y="20"/>
                  </a:moveTo>
                  <a:cubicBezTo>
                    <a:pt x="2" y="28"/>
                    <a:pt x="1" y="37"/>
                    <a:pt x="1" y="46"/>
                  </a:cubicBezTo>
                  <a:lnTo>
                    <a:pt x="3" y="2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4241;p73">
              <a:extLst>
                <a:ext uri="{FF2B5EF4-FFF2-40B4-BE49-F238E27FC236}">
                  <a16:creationId xmlns:a16="http://schemas.microsoft.com/office/drawing/2014/main" id="{02A4F917-CF15-471A-BE31-167D729E5173}"/>
                </a:ext>
              </a:extLst>
            </p:cNvPr>
            <p:cNvSpPr/>
            <p:nvPr/>
          </p:nvSpPr>
          <p:spPr>
            <a:xfrm>
              <a:off x="2308108" y="1797772"/>
              <a:ext cx="109" cy="1005"/>
            </a:xfrm>
            <a:custGeom>
              <a:avLst/>
              <a:gdLst/>
              <a:ahLst/>
              <a:cxnLst/>
              <a:rect l="l" t="t" r="r" b="b"/>
              <a:pathLst>
                <a:path w="8" h="74" extrusionOk="0">
                  <a:moveTo>
                    <a:pt x="7" y="0"/>
                  </a:moveTo>
                  <a:cubicBezTo>
                    <a:pt x="7" y="25"/>
                    <a:pt x="4" y="49"/>
                    <a:pt x="0" y="74"/>
                  </a:cubicBezTo>
                  <a:cubicBezTo>
                    <a:pt x="4" y="49"/>
                    <a:pt x="7" y="25"/>
                    <a:pt x="7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4242;p73">
              <a:extLst>
                <a:ext uri="{FF2B5EF4-FFF2-40B4-BE49-F238E27FC236}">
                  <a16:creationId xmlns:a16="http://schemas.microsoft.com/office/drawing/2014/main" id="{A3041495-D5C1-4082-A6FD-B52D50D0824D}"/>
                </a:ext>
              </a:extLst>
            </p:cNvPr>
            <p:cNvSpPr/>
            <p:nvPr/>
          </p:nvSpPr>
          <p:spPr>
            <a:xfrm>
              <a:off x="2306397" y="1805701"/>
              <a:ext cx="54" cy="258"/>
            </a:xfrm>
            <a:custGeom>
              <a:avLst/>
              <a:gdLst/>
              <a:ahLst/>
              <a:cxnLst/>
              <a:rect l="l" t="t" r="r" b="b"/>
              <a:pathLst>
                <a:path w="4" h="19" extrusionOk="0">
                  <a:moveTo>
                    <a:pt x="0" y="18"/>
                  </a:moveTo>
                  <a:lnTo>
                    <a:pt x="4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4243;p73">
              <a:extLst>
                <a:ext uri="{FF2B5EF4-FFF2-40B4-BE49-F238E27FC236}">
                  <a16:creationId xmlns:a16="http://schemas.microsoft.com/office/drawing/2014/main" id="{807906A5-BD7B-4C53-8A97-7DD72B5B0E67}"/>
                </a:ext>
              </a:extLst>
            </p:cNvPr>
            <p:cNvSpPr/>
            <p:nvPr/>
          </p:nvSpPr>
          <p:spPr>
            <a:xfrm>
              <a:off x="2307918" y="1800528"/>
              <a:ext cx="54" cy="434"/>
            </a:xfrm>
            <a:custGeom>
              <a:avLst/>
              <a:gdLst/>
              <a:ahLst/>
              <a:cxnLst/>
              <a:rect l="l" t="t" r="r" b="b"/>
              <a:pathLst>
                <a:path w="4" h="32" extrusionOk="0">
                  <a:moveTo>
                    <a:pt x="4" y="0"/>
                  </a:moveTo>
                  <a:lnTo>
                    <a:pt x="0" y="18"/>
                  </a:lnTo>
                  <a:lnTo>
                    <a:pt x="0" y="32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4244;p73">
              <a:extLst>
                <a:ext uri="{FF2B5EF4-FFF2-40B4-BE49-F238E27FC236}">
                  <a16:creationId xmlns:a16="http://schemas.microsoft.com/office/drawing/2014/main" id="{C50504A2-07D9-4F3F-86FC-77F346BDE100}"/>
                </a:ext>
              </a:extLst>
            </p:cNvPr>
            <p:cNvSpPr/>
            <p:nvPr/>
          </p:nvSpPr>
          <p:spPr>
            <a:xfrm>
              <a:off x="2307388" y="1803284"/>
              <a:ext cx="109" cy="299"/>
            </a:xfrm>
            <a:custGeom>
              <a:avLst/>
              <a:gdLst/>
              <a:ahLst/>
              <a:cxnLst/>
              <a:rect l="l" t="t" r="r" b="b"/>
              <a:pathLst>
                <a:path w="8" h="22" extrusionOk="0">
                  <a:moveTo>
                    <a:pt x="8" y="0"/>
                  </a:moveTo>
                  <a:lnTo>
                    <a:pt x="8" y="0"/>
                  </a:lnTo>
                  <a:cubicBezTo>
                    <a:pt x="4" y="7"/>
                    <a:pt x="1" y="14"/>
                    <a:pt x="1" y="21"/>
                  </a:cubicBezTo>
                  <a:cubicBezTo>
                    <a:pt x="4" y="14"/>
                    <a:pt x="4" y="7"/>
                    <a:pt x="8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4245;p73">
              <a:extLst>
                <a:ext uri="{FF2B5EF4-FFF2-40B4-BE49-F238E27FC236}">
                  <a16:creationId xmlns:a16="http://schemas.microsoft.com/office/drawing/2014/main" id="{26BCB47C-9548-49AE-A35B-A5DA1BAF438A}"/>
                </a:ext>
              </a:extLst>
            </p:cNvPr>
            <p:cNvSpPr/>
            <p:nvPr/>
          </p:nvSpPr>
          <p:spPr>
            <a:xfrm>
              <a:off x="2306587" y="1805131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0" y="15"/>
                  </a:moveTo>
                  <a:cubicBezTo>
                    <a:pt x="4" y="8"/>
                    <a:pt x="7" y="4"/>
                    <a:pt x="7" y="1"/>
                  </a:cubicBezTo>
                  <a:cubicBezTo>
                    <a:pt x="7" y="4"/>
                    <a:pt x="4" y="8"/>
                    <a:pt x="0" y="15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4246;p73">
              <a:extLst>
                <a:ext uri="{FF2B5EF4-FFF2-40B4-BE49-F238E27FC236}">
                  <a16:creationId xmlns:a16="http://schemas.microsoft.com/office/drawing/2014/main" id="{9264EC1C-342B-45D7-A5DB-9846149F7C26}"/>
                </a:ext>
              </a:extLst>
            </p:cNvPr>
            <p:cNvSpPr/>
            <p:nvPr/>
          </p:nvSpPr>
          <p:spPr>
            <a:xfrm>
              <a:off x="2308868" y="1791404"/>
              <a:ext cx="14" cy="244"/>
            </a:xfrm>
            <a:custGeom>
              <a:avLst/>
              <a:gdLst/>
              <a:ahLst/>
              <a:cxnLst/>
              <a:rect l="l" t="t" r="r" b="b"/>
              <a:pathLst>
                <a:path w="1" h="18" extrusionOk="0">
                  <a:moveTo>
                    <a:pt x="0" y="18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4247;p73">
              <a:extLst>
                <a:ext uri="{FF2B5EF4-FFF2-40B4-BE49-F238E27FC236}">
                  <a16:creationId xmlns:a16="http://schemas.microsoft.com/office/drawing/2014/main" id="{BB6757FF-22C7-487D-BBF8-EA0C5FB1E7AC}"/>
                </a:ext>
              </a:extLst>
            </p:cNvPr>
            <p:cNvSpPr/>
            <p:nvPr/>
          </p:nvSpPr>
          <p:spPr>
            <a:xfrm>
              <a:off x="2307538" y="1802809"/>
              <a:ext cx="54" cy="299"/>
            </a:xfrm>
            <a:custGeom>
              <a:avLst/>
              <a:gdLst/>
              <a:ahLst/>
              <a:cxnLst/>
              <a:rect l="l" t="t" r="r" b="b"/>
              <a:pathLst>
                <a:path w="4" h="22" extrusionOk="0">
                  <a:moveTo>
                    <a:pt x="0" y="21"/>
                  </a:moveTo>
                  <a:lnTo>
                    <a:pt x="4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4248;p73">
              <a:extLst>
                <a:ext uri="{FF2B5EF4-FFF2-40B4-BE49-F238E27FC236}">
                  <a16:creationId xmlns:a16="http://schemas.microsoft.com/office/drawing/2014/main" id="{9F21C323-12B2-4FC1-8018-F2DB2073D2A5}"/>
                </a:ext>
              </a:extLst>
            </p:cNvPr>
            <p:cNvSpPr/>
            <p:nvPr/>
          </p:nvSpPr>
          <p:spPr>
            <a:xfrm>
              <a:off x="2307253" y="1803705"/>
              <a:ext cx="109" cy="353"/>
            </a:xfrm>
            <a:custGeom>
              <a:avLst/>
              <a:gdLst/>
              <a:ahLst/>
              <a:cxnLst/>
              <a:rect l="l" t="t" r="r" b="b"/>
              <a:pathLst>
                <a:path w="8" h="26" extrusionOk="0">
                  <a:moveTo>
                    <a:pt x="7" y="1"/>
                  </a:moveTo>
                  <a:cubicBezTo>
                    <a:pt x="4" y="8"/>
                    <a:pt x="4" y="15"/>
                    <a:pt x="0" y="25"/>
                  </a:cubicBezTo>
                  <a:cubicBezTo>
                    <a:pt x="4" y="18"/>
                    <a:pt x="7" y="8"/>
                    <a:pt x="7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4249;p73">
              <a:extLst>
                <a:ext uri="{FF2B5EF4-FFF2-40B4-BE49-F238E27FC236}">
                  <a16:creationId xmlns:a16="http://schemas.microsoft.com/office/drawing/2014/main" id="{EC06B5A7-5744-479E-82F8-279BCB3A0135}"/>
                </a:ext>
              </a:extLst>
            </p:cNvPr>
            <p:cNvSpPr/>
            <p:nvPr/>
          </p:nvSpPr>
          <p:spPr>
            <a:xfrm>
              <a:off x="2307103" y="1804045"/>
              <a:ext cx="163" cy="339"/>
            </a:xfrm>
            <a:custGeom>
              <a:avLst/>
              <a:gdLst/>
              <a:ahLst/>
              <a:cxnLst/>
              <a:rect l="l" t="t" r="r" b="b"/>
              <a:pathLst>
                <a:path w="12" h="25" extrusionOk="0">
                  <a:moveTo>
                    <a:pt x="1" y="25"/>
                  </a:moveTo>
                  <a:cubicBezTo>
                    <a:pt x="4" y="18"/>
                    <a:pt x="8" y="11"/>
                    <a:pt x="11" y="0"/>
                  </a:cubicBezTo>
                  <a:cubicBezTo>
                    <a:pt x="8" y="11"/>
                    <a:pt x="4" y="18"/>
                    <a:pt x="1" y="25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4250;p73">
              <a:extLst>
                <a:ext uri="{FF2B5EF4-FFF2-40B4-BE49-F238E27FC236}">
                  <a16:creationId xmlns:a16="http://schemas.microsoft.com/office/drawing/2014/main" id="{604904FC-AFED-493A-8D2E-59F74853695D}"/>
                </a:ext>
              </a:extLst>
            </p:cNvPr>
            <p:cNvSpPr/>
            <p:nvPr/>
          </p:nvSpPr>
          <p:spPr>
            <a:xfrm>
              <a:off x="2306248" y="1806041"/>
              <a:ext cx="109" cy="299"/>
            </a:xfrm>
            <a:custGeom>
              <a:avLst/>
              <a:gdLst/>
              <a:ahLst/>
              <a:cxnLst/>
              <a:rect l="l" t="t" r="r" b="b"/>
              <a:pathLst>
                <a:path w="8" h="22" extrusionOk="0">
                  <a:moveTo>
                    <a:pt x="1" y="21"/>
                  </a:moveTo>
                  <a:lnTo>
                    <a:pt x="8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4251;p73">
              <a:extLst>
                <a:ext uri="{FF2B5EF4-FFF2-40B4-BE49-F238E27FC236}">
                  <a16:creationId xmlns:a16="http://schemas.microsoft.com/office/drawing/2014/main" id="{C59BEE0F-758D-45E6-9BD9-33DB118FE251}"/>
                </a:ext>
              </a:extLst>
            </p:cNvPr>
            <p:cNvSpPr/>
            <p:nvPr/>
          </p:nvSpPr>
          <p:spPr>
            <a:xfrm>
              <a:off x="2306492" y="1805375"/>
              <a:ext cx="109" cy="244"/>
            </a:xfrm>
            <a:custGeom>
              <a:avLst/>
              <a:gdLst/>
              <a:ahLst/>
              <a:cxnLst/>
              <a:rect l="l" t="t" r="r" b="b"/>
              <a:pathLst>
                <a:path w="8" h="18" extrusionOk="0">
                  <a:moveTo>
                    <a:pt x="0" y="18"/>
                  </a:moveTo>
                  <a:lnTo>
                    <a:pt x="7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4252;p73">
              <a:extLst>
                <a:ext uri="{FF2B5EF4-FFF2-40B4-BE49-F238E27FC236}">
                  <a16:creationId xmlns:a16="http://schemas.microsoft.com/office/drawing/2014/main" id="{2BA66696-11C6-4146-AD38-311D66B4B3AB}"/>
                </a:ext>
              </a:extLst>
            </p:cNvPr>
            <p:cNvSpPr/>
            <p:nvPr/>
          </p:nvSpPr>
          <p:spPr>
            <a:xfrm>
              <a:off x="2305393" y="1809652"/>
              <a:ext cx="109" cy="489"/>
            </a:xfrm>
            <a:custGeom>
              <a:avLst/>
              <a:gdLst/>
              <a:ahLst/>
              <a:cxnLst/>
              <a:rect l="l" t="t" r="r" b="b"/>
              <a:pathLst>
                <a:path w="8" h="36" extrusionOk="0">
                  <a:moveTo>
                    <a:pt x="1" y="36"/>
                  </a:moveTo>
                  <a:lnTo>
                    <a:pt x="8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4253;p73">
              <a:extLst>
                <a:ext uri="{FF2B5EF4-FFF2-40B4-BE49-F238E27FC236}">
                  <a16:creationId xmlns:a16="http://schemas.microsoft.com/office/drawing/2014/main" id="{B9BD83BC-6920-4F84-840B-0BA676A31F2F}"/>
                </a:ext>
              </a:extLst>
            </p:cNvPr>
            <p:cNvSpPr/>
            <p:nvPr/>
          </p:nvSpPr>
          <p:spPr>
            <a:xfrm>
              <a:off x="2304687" y="1814404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0" y="22"/>
                  </a:moveTo>
                  <a:lnTo>
                    <a:pt x="0" y="22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4254;p73">
              <a:extLst>
                <a:ext uri="{FF2B5EF4-FFF2-40B4-BE49-F238E27FC236}">
                  <a16:creationId xmlns:a16="http://schemas.microsoft.com/office/drawing/2014/main" id="{D07F77B3-8119-4941-811A-D77417E27AC5}"/>
                </a:ext>
              </a:extLst>
            </p:cNvPr>
            <p:cNvSpPr/>
            <p:nvPr/>
          </p:nvSpPr>
          <p:spPr>
            <a:xfrm>
              <a:off x="2304917" y="1812313"/>
              <a:ext cx="109" cy="584"/>
            </a:xfrm>
            <a:custGeom>
              <a:avLst/>
              <a:gdLst/>
              <a:ahLst/>
              <a:cxnLst/>
              <a:rect l="l" t="t" r="r" b="b"/>
              <a:pathLst>
                <a:path w="8" h="43" extrusionOk="0">
                  <a:moveTo>
                    <a:pt x="1" y="43"/>
                  </a:moveTo>
                  <a:lnTo>
                    <a:pt x="8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4255;p73">
              <a:extLst>
                <a:ext uri="{FF2B5EF4-FFF2-40B4-BE49-F238E27FC236}">
                  <a16:creationId xmlns:a16="http://schemas.microsoft.com/office/drawing/2014/main" id="{D46D9C7D-2AA2-4383-B9A1-9A62AEED033F}"/>
                </a:ext>
              </a:extLst>
            </p:cNvPr>
            <p:cNvSpPr/>
            <p:nvPr/>
          </p:nvSpPr>
          <p:spPr>
            <a:xfrm>
              <a:off x="2305868" y="1807561"/>
              <a:ext cx="109" cy="394"/>
            </a:xfrm>
            <a:custGeom>
              <a:avLst/>
              <a:gdLst/>
              <a:ahLst/>
              <a:cxnLst/>
              <a:rect l="l" t="t" r="r" b="b"/>
              <a:pathLst>
                <a:path w="8" h="29" extrusionOk="0">
                  <a:moveTo>
                    <a:pt x="1" y="29"/>
                  </a:moveTo>
                  <a:lnTo>
                    <a:pt x="8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4256;p73">
              <a:extLst>
                <a:ext uri="{FF2B5EF4-FFF2-40B4-BE49-F238E27FC236}">
                  <a16:creationId xmlns:a16="http://schemas.microsoft.com/office/drawing/2014/main" id="{F803073F-266B-43CE-B338-78AC9897BA08}"/>
                </a:ext>
              </a:extLst>
            </p:cNvPr>
            <p:cNvSpPr/>
            <p:nvPr/>
          </p:nvSpPr>
          <p:spPr>
            <a:xfrm>
              <a:off x="2305732" y="1808186"/>
              <a:ext cx="109" cy="434"/>
            </a:xfrm>
            <a:custGeom>
              <a:avLst/>
              <a:gdLst/>
              <a:ahLst/>
              <a:cxnLst/>
              <a:rect l="l" t="t" r="r" b="b"/>
              <a:pathLst>
                <a:path w="8" h="32" extrusionOk="0">
                  <a:moveTo>
                    <a:pt x="0" y="32"/>
                  </a:moveTo>
                  <a:lnTo>
                    <a:pt x="7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4257;p73">
              <a:extLst>
                <a:ext uri="{FF2B5EF4-FFF2-40B4-BE49-F238E27FC236}">
                  <a16:creationId xmlns:a16="http://schemas.microsoft.com/office/drawing/2014/main" id="{B173737D-DAF8-4E2E-84F5-5BC0918764AF}"/>
                </a:ext>
              </a:extLst>
            </p:cNvPr>
            <p:cNvSpPr/>
            <p:nvPr/>
          </p:nvSpPr>
          <p:spPr>
            <a:xfrm>
              <a:off x="2305107" y="1811363"/>
              <a:ext cx="109" cy="584"/>
            </a:xfrm>
            <a:custGeom>
              <a:avLst/>
              <a:gdLst/>
              <a:ahLst/>
              <a:cxnLst/>
              <a:rect l="l" t="t" r="r" b="b"/>
              <a:pathLst>
                <a:path w="8" h="43" extrusionOk="0">
                  <a:moveTo>
                    <a:pt x="1" y="43"/>
                  </a:moveTo>
                  <a:lnTo>
                    <a:pt x="8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4258;p73">
              <a:extLst>
                <a:ext uri="{FF2B5EF4-FFF2-40B4-BE49-F238E27FC236}">
                  <a16:creationId xmlns:a16="http://schemas.microsoft.com/office/drawing/2014/main" id="{5348193D-2333-4B4F-A682-9A6CD2152ED8}"/>
                </a:ext>
              </a:extLst>
            </p:cNvPr>
            <p:cNvSpPr/>
            <p:nvPr/>
          </p:nvSpPr>
          <p:spPr>
            <a:xfrm>
              <a:off x="2304782" y="1813359"/>
              <a:ext cx="109" cy="638"/>
            </a:xfrm>
            <a:custGeom>
              <a:avLst/>
              <a:gdLst/>
              <a:ahLst/>
              <a:cxnLst/>
              <a:rect l="l" t="t" r="r" b="b"/>
              <a:pathLst>
                <a:path w="8" h="47" extrusionOk="0">
                  <a:moveTo>
                    <a:pt x="0" y="46"/>
                  </a:moveTo>
                  <a:lnTo>
                    <a:pt x="7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4259;p73">
              <a:extLst>
                <a:ext uri="{FF2B5EF4-FFF2-40B4-BE49-F238E27FC236}">
                  <a16:creationId xmlns:a16="http://schemas.microsoft.com/office/drawing/2014/main" id="{FB0BE49E-2C23-4FDD-BDC1-B76D831F193D}"/>
                </a:ext>
              </a:extLst>
            </p:cNvPr>
            <p:cNvSpPr/>
            <p:nvPr/>
          </p:nvSpPr>
          <p:spPr>
            <a:xfrm>
              <a:off x="2305257" y="1810467"/>
              <a:ext cx="109" cy="530"/>
            </a:xfrm>
            <a:custGeom>
              <a:avLst/>
              <a:gdLst/>
              <a:ahLst/>
              <a:cxnLst/>
              <a:rect l="l" t="t" r="r" b="b"/>
              <a:pathLst>
                <a:path w="8" h="39" extrusionOk="0">
                  <a:moveTo>
                    <a:pt x="0" y="39"/>
                  </a:moveTo>
                  <a:lnTo>
                    <a:pt x="7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4260;p73">
              <a:extLst>
                <a:ext uri="{FF2B5EF4-FFF2-40B4-BE49-F238E27FC236}">
                  <a16:creationId xmlns:a16="http://schemas.microsoft.com/office/drawing/2014/main" id="{32575736-E269-4455-8D1B-04AB77662586}"/>
                </a:ext>
              </a:extLst>
            </p:cNvPr>
            <p:cNvSpPr/>
            <p:nvPr/>
          </p:nvSpPr>
          <p:spPr>
            <a:xfrm>
              <a:off x="2305542" y="1808892"/>
              <a:ext cx="109" cy="489"/>
            </a:xfrm>
            <a:custGeom>
              <a:avLst/>
              <a:gdLst/>
              <a:ahLst/>
              <a:cxnLst/>
              <a:rect l="l" t="t" r="r" b="b"/>
              <a:pathLst>
                <a:path w="8" h="36" extrusionOk="0">
                  <a:moveTo>
                    <a:pt x="0" y="36"/>
                  </a:moveTo>
                  <a:lnTo>
                    <a:pt x="7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4261;p73">
              <a:extLst>
                <a:ext uri="{FF2B5EF4-FFF2-40B4-BE49-F238E27FC236}">
                  <a16:creationId xmlns:a16="http://schemas.microsoft.com/office/drawing/2014/main" id="{D975DA54-3656-4757-A2C9-EAE21A3E3F84}"/>
                </a:ext>
              </a:extLst>
            </p:cNvPr>
            <p:cNvSpPr/>
            <p:nvPr/>
          </p:nvSpPr>
          <p:spPr>
            <a:xfrm>
              <a:off x="2306112" y="1806516"/>
              <a:ext cx="109" cy="339"/>
            </a:xfrm>
            <a:custGeom>
              <a:avLst/>
              <a:gdLst/>
              <a:ahLst/>
              <a:cxnLst/>
              <a:rect l="l" t="t" r="r" b="b"/>
              <a:pathLst>
                <a:path w="8" h="25" extrusionOk="0">
                  <a:moveTo>
                    <a:pt x="0" y="25"/>
                  </a:moveTo>
                  <a:lnTo>
                    <a:pt x="7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4262;p73">
              <a:extLst>
                <a:ext uri="{FF2B5EF4-FFF2-40B4-BE49-F238E27FC236}">
                  <a16:creationId xmlns:a16="http://schemas.microsoft.com/office/drawing/2014/main" id="{1C3CC9B3-F786-4795-87B7-20E79D74178C}"/>
                </a:ext>
              </a:extLst>
            </p:cNvPr>
            <p:cNvSpPr/>
            <p:nvPr/>
          </p:nvSpPr>
          <p:spPr>
            <a:xfrm>
              <a:off x="2306017" y="1806991"/>
              <a:ext cx="54" cy="394"/>
            </a:xfrm>
            <a:custGeom>
              <a:avLst/>
              <a:gdLst/>
              <a:ahLst/>
              <a:cxnLst/>
              <a:rect l="l" t="t" r="r" b="b"/>
              <a:pathLst>
                <a:path w="4" h="29" extrusionOk="0">
                  <a:moveTo>
                    <a:pt x="0" y="29"/>
                  </a:moveTo>
                  <a:lnTo>
                    <a:pt x="4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4263;p73">
              <a:extLst>
                <a:ext uri="{FF2B5EF4-FFF2-40B4-BE49-F238E27FC236}">
                  <a16:creationId xmlns:a16="http://schemas.microsoft.com/office/drawing/2014/main" id="{4A35A430-F7FC-48CC-82A3-8DC87EE6B1EA}"/>
                </a:ext>
              </a:extLst>
            </p:cNvPr>
            <p:cNvSpPr/>
            <p:nvPr/>
          </p:nvSpPr>
          <p:spPr>
            <a:xfrm>
              <a:off x="2306682" y="1804370"/>
              <a:ext cx="434" cy="774"/>
            </a:xfrm>
            <a:custGeom>
              <a:avLst/>
              <a:gdLst/>
              <a:ahLst/>
              <a:cxnLst/>
              <a:rect l="l" t="t" r="r" b="b"/>
              <a:pathLst>
                <a:path w="32" h="57" extrusionOk="0">
                  <a:moveTo>
                    <a:pt x="32" y="1"/>
                  </a:moveTo>
                  <a:cubicBezTo>
                    <a:pt x="25" y="18"/>
                    <a:pt x="18" y="32"/>
                    <a:pt x="7" y="46"/>
                  </a:cubicBezTo>
                  <a:cubicBezTo>
                    <a:pt x="7" y="50"/>
                    <a:pt x="4" y="53"/>
                    <a:pt x="0" y="57"/>
                  </a:cubicBezTo>
                  <a:cubicBezTo>
                    <a:pt x="4" y="53"/>
                    <a:pt x="7" y="50"/>
                    <a:pt x="7" y="46"/>
                  </a:cubicBezTo>
                  <a:cubicBezTo>
                    <a:pt x="18" y="32"/>
                    <a:pt x="25" y="18"/>
                    <a:pt x="32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4264;p73">
              <a:extLst>
                <a:ext uri="{FF2B5EF4-FFF2-40B4-BE49-F238E27FC236}">
                  <a16:creationId xmlns:a16="http://schemas.microsoft.com/office/drawing/2014/main" id="{71276863-C5B1-4EB6-AA3D-1FE7E8124242}"/>
                </a:ext>
              </a:extLst>
            </p:cNvPr>
            <p:cNvSpPr/>
            <p:nvPr/>
          </p:nvSpPr>
          <p:spPr>
            <a:xfrm>
              <a:off x="2307633" y="1802280"/>
              <a:ext cx="54" cy="258"/>
            </a:xfrm>
            <a:custGeom>
              <a:avLst/>
              <a:gdLst/>
              <a:ahLst/>
              <a:cxnLst/>
              <a:rect l="l" t="t" r="r" b="b"/>
              <a:pathLst>
                <a:path w="4" h="19" extrusionOk="0">
                  <a:moveTo>
                    <a:pt x="0" y="18"/>
                  </a:moveTo>
                  <a:lnTo>
                    <a:pt x="4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4265;p73">
              <a:extLst>
                <a:ext uri="{FF2B5EF4-FFF2-40B4-BE49-F238E27FC236}">
                  <a16:creationId xmlns:a16="http://schemas.microsoft.com/office/drawing/2014/main" id="{173A6CEA-A765-41CB-93F3-5FBEF2E08C20}"/>
                </a:ext>
              </a:extLst>
            </p:cNvPr>
            <p:cNvSpPr/>
            <p:nvPr/>
          </p:nvSpPr>
          <p:spPr>
            <a:xfrm>
              <a:off x="2307769" y="1801614"/>
              <a:ext cx="68" cy="258"/>
            </a:xfrm>
            <a:custGeom>
              <a:avLst/>
              <a:gdLst/>
              <a:ahLst/>
              <a:cxnLst/>
              <a:rect l="l" t="t" r="r" b="b"/>
              <a:pathLst>
                <a:path w="5" h="19" extrusionOk="0">
                  <a:moveTo>
                    <a:pt x="1" y="18"/>
                  </a:moveTo>
                  <a:lnTo>
                    <a:pt x="4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4266;p73">
              <a:extLst>
                <a:ext uri="{FF2B5EF4-FFF2-40B4-BE49-F238E27FC236}">
                  <a16:creationId xmlns:a16="http://schemas.microsoft.com/office/drawing/2014/main" id="{BC3557AE-62FC-44CE-8809-2471A5DC93AC}"/>
                </a:ext>
              </a:extLst>
            </p:cNvPr>
            <p:cNvSpPr/>
            <p:nvPr/>
          </p:nvSpPr>
          <p:spPr>
            <a:xfrm>
              <a:off x="2307823" y="1800759"/>
              <a:ext cx="109" cy="448"/>
            </a:xfrm>
            <a:custGeom>
              <a:avLst/>
              <a:gdLst/>
              <a:ahLst/>
              <a:cxnLst/>
              <a:rect l="l" t="t" r="r" b="b"/>
              <a:pathLst>
                <a:path w="8" h="33" extrusionOk="0">
                  <a:moveTo>
                    <a:pt x="7" y="1"/>
                  </a:moveTo>
                  <a:lnTo>
                    <a:pt x="4" y="15"/>
                  </a:lnTo>
                  <a:cubicBezTo>
                    <a:pt x="0" y="22"/>
                    <a:pt x="0" y="25"/>
                    <a:pt x="0" y="32"/>
                  </a:cubicBezTo>
                  <a:cubicBezTo>
                    <a:pt x="4" y="22"/>
                    <a:pt x="7" y="11"/>
                    <a:pt x="7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4267;p73">
              <a:extLst>
                <a:ext uri="{FF2B5EF4-FFF2-40B4-BE49-F238E27FC236}">
                  <a16:creationId xmlns:a16="http://schemas.microsoft.com/office/drawing/2014/main" id="{1661DC50-6449-4456-BD00-5F21780011EB}"/>
                </a:ext>
              </a:extLst>
            </p:cNvPr>
            <p:cNvSpPr/>
            <p:nvPr/>
          </p:nvSpPr>
          <p:spPr>
            <a:xfrm>
              <a:off x="2564356" y="1700353"/>
              <a:ext cx="79157" cy="32179"/>
            </a:xfrm>
            <a:custGeom>
              <a:avLst/>
              <a:gdLst/>
              <a:ahLst/>
              <a:cxnLst/>
              <a:rect l="l" t="t" r="r" b="b"/>
              <a:pathLst>
                <a:path w="5830" h="2370" extrusionOk="0">
                  <a:moveTo>
                    <a:pt x="2643" y="1"/>
                  </a:moveTo>
                  <a:cubicBezTo>
                    <a:pt x="2561" y="1"/>
                    <a:pt x="2452" y="20"/>
                    <a:pt x="2371" y="65"/>
                  </a:cubicBezTo>
                  <a:cubicBezTo>
                    <a:pt x="2318" y="90"/>
                    <a:pt x="2283" y="135"/>
                    <a:pt x="2276" y="191"/>
                  </a:cubicBezTo>
                  <a:cubicBezTo>
                    <a:pt x="2265" y="293"/>
                    <a:pt x="2230" y="366"/>
                    <a:pt x="2160" y="405"/>
                  </a:cubicBezTo>
                  <a:cubicBezTo>
                    <a:pt x="2127" y="424"/>
                    <a:pt x="2088" y="434"/>
                    <a:pt x="2041" y="434"/>
                  </a:cubicBezTo>
                  <a:cubicBezTo>
                    <a:pt x="1953" y="434"/>
                    <a:pt x="1840" y="398"/>
                    <a:pt x="1695" y="324"/>
                  </a:cubicBezTo>
                  <a:cubicBezTo>
                    <a:pt x="1557" y="256"/>
                    <a:pt x="1390" y="224"/>
                    <a:pt x="1258" y="224"/>
                  </a:cubicBezTo>
                  <a:cubicBezTo>
                    <a:pt x="1180" y="224"/>
                    <a:pt x="1114" y="235"/>
                    <a:pt x="1075" y="258"/>
                  </a:cubicBezTo>
                  <a:cubicBezTo>
                    <a:pt x="1058" y="268"/>
                    <a:pt x="1047" y="279"/>
                    <a:pt x="1044" y="289"/>
                  </a:cubicBezTo>
                  <a:cubicBezTo>
                    <a:pt x="1023" y="492"/>
                    <a:pt x="781" y="664"/>
                    <a:pt x="669" y="713"/>
                  </a:cubicBezTo>
                  <a:lnTo>
                    <a:pt x="669" y="716"/>
                  </a:lnTo>
                  <a:lnTo>
                    <a:pt x="666" y="720"/>
                  </a:lnTo>
                  <a:lnTo>
                    <a:pt x="662" y="727"/>
                  </a:lnTo>
                  <a:lnTo>
                    <a:pt x="662" y="730"/>
                  </a:lnTo>
                  <a:lnTo>
                    <a:pt x="659" y="734"/>
                  </a:lnTo>
                  <a:lnTo>
                    <a:pt x="659" y="737"/>
                  </a:lnTo>
                  <a:lnTo>
                    <a:pt x="652" y="744"/>
                  </a:lnTo>
                  <a:lnTo>
                    <a:pt x="652" y="748"/>
                  </a:lnTo>
                  <a:lnTo>
                    <a:pt x="645" y="758"/>
                  </a:lnTo>
                  <a:lnTo>
                    <a:pt x="645" y="762"/>
                  </a:lnTo>
                  <a:lnTo>
                    <a:pt x="638" y="772"/>
                  </a:lnTo>
                  <a:lnTo>
                    <a:pt x="634" y="776"/>
                  </a:lnTo>
                  <a:lnTo>
                    <a:pt x="627" y="793"/>
                  </a:lnTo>
                  <a:lnTo>
                    <a:pt x="617" y="814"/>
                  </a:lnTo>
                  <a:lnTo>
                    <a:pt x="613" y="825"/>
                  </a:lnTo>
                  <a:lnTo>
                    <a:pt x="606" y="839"/>
                  </a:lnTo>
                  <a:lnTo>
                    <a:pt x="599" y="849"/>
                  </a:lnTo>
                  <a:lnTo>
                    <a:pt x="592" y="863"/>
                  </a:lnTo>
                  <a:lnTo>
                    <a:pt x="585" y="877"/>
                  </a:lnTo>
                  <a:lnTo>
                    <a:pt x="582" y="895"/>
                  </a:lnTo>
                  <a:lnTo>
                    <a:pt x="575" y="912"/>
                  </a:lnTo>
                  <a:lnTo>
                    <a:pt x="571" y="919"/>
                  </a:lnTo>
                  <a:cubicBezTo>
                    <a:pt x="627" y="958"/>
                    <a:pt x="676" y="1007"/>
                    <a:pt x="715" y="1059"/>
                  </a:cubicBezTo>
                  <a:lnTo>
                    <a:pt x="739" y="1091"/>
                  </a:lnTo>
                  <a:cubicBezTo>
                    <a:pt x="777" y="1134"/>
                    <a:pt x="843" y="1152"/>
                    <a:pt x="904" y="1152"/>
                  </a:cubicBezTo>
                  <a:cubicBezTo>
                    <a:pt x="924" y="1152"/>
                    <a:pt x="942" y="1150"/>
                    <a:pt x="960" y="1147"/>
                  </a:cubicBezTo>
                  <a:cubicBezTo>
                    <a:pt x="998" y="1143"/>
                    <a:pt x="1037" y="1122"/>
                    <a:pt x="1058" y="1087"/>
                  </a:cubicBezTo>
                  <a:cubicBezTo>
                    <a:pt x="1068" y="1052"/>
                    <a:pt x="1100" y="1024"/>
                    <a:pt x="1135" y="1014"/>
                  </a:cubicBezTo>
                  <a:cubicBezTo>
                    <a:pt x="1148" y="1010"/>
                    <a:pt x="1162" y="1008"/>
                    <a:pt x="1178" y="1008"/>
                  </a:cubicBezTo>
                  <a:cubicBezTo>
                    <a:pt x="1373" y="1008"/>
                    <a:pt x="1757" y="1273"/>
                    <a:pt x="1915" y="1402"/>
                  </a:cubicBezTo>
                  <a:cubicBezTo>
                    <a:pt x="1936" y="1420"/>
                    <a:pt x="1954" y="1437"/>
                    <a:pt x="1968" y="1451"/>
                  </a:cubicBezTo>
                  <a:cubicBezTo>
                    <a:pt x="1992" y="1472"/>
                    <a:pt x="2013" y="1500"/>
                    <a:pt x="2024" y="1532"/>
                  </a:cubicBezTo>
                  <a:cubicBezTo>
                    <a:pt x="2027" y="1546"/>
                    <a:pt x="2027" y="1563"/>
                    <a:pt x="2024" y="1577"/>
                  </a:cubicBezTo>
                  <a:cubicBezTo>
                    <a:pt x="2010" y="1641"/>
                    <a:pt x="1947" y="1651"/>
                    <a:pt x="1887" y="1662"/>
                  </a:cubicBezTo>
                  <a:cubicBezTo>
                    <a:pt x="1817" y="1676"/>
                    <a:pt x="1730" y="1693"/>
                    <a:pt x="1695" y="1763"/>
                  </a:cubicBezTo>
                  <a:cubicBezTo>
                    <a:pt x="1641" y="1871"/>
                    <a:pt x="1549" y="1899"/>
                    <a:pt x="1456" y="1899"/>
                  </a:cubicBezTo>
                  <a:cubicBezTo>
                    <a:pt x="1398" y="1899"/>
                    <a:pt x="1341" y="1888"/>
                    <a:pt x="1292" y="1879"/>
                  </a:cubicBezTo>
                  <a:cubicBezTo>
                    <a:pt x="1261" y="1871"/>
                    <a:pt x="1227" y="1867"/>
                    <a:pt x="1195" y="1867"/>
                  </a:cubicBezTo>
                  <a:cubicBezTo>
                    <a:pt x="1184" y="1867"/>
                    <a:pt x="1173" y="1867"/>
                    <a:pt x="1163" y="1868"/>
                  </a:cubicBezTo>
                  <a:cubicBezTo>
                    <a:pt x="1159" y="1872"/>
                    <a:pt x="1152" y="1875"/>
                    <a:pt x="1149" y="1879"/>
                  </a:cubicBezTo>
                  <a:cubicBezTo>
                    <a:pt x="1128" y="1893"/>
                    <a:pt x="1103" y="1907"/>
                    <a:pt x="1079" y="1914"/>
                  </a:cubicBezTo>
                  <a:lnTo>
                    <a:pt x="1058" y="1921"/>
                  </a:lnTo>
                  <a:lnTo>
                    <a:pt x="1040" y="1928"/>
                  </a:lnTo>
                  <a:lnTo>
                    <a:pt x="1037" y="1928"/>
                  </a:lnTo>
                  <a:cubicBezTo>
                    <a:pt x="869" y="1970"/>
                    <a:pt x="697" y="1991"/>
                    <a:pt x="526" y="1994"/>
                  </a:cubicBezTo>
                  <a:lnTo>
                    <a:pt x="494" y="1994"/>
                  </a:lnTo>
                  <a:lnTo>
                    <a:pt x="372" y="1998"/>
                  </a:lnTo>
                  <a:lnTo>
                    <a:pt x="372" y="1994"/>
                  </a:lnTo>
                  <a:lnTo>
                    <a:pt x="351" y="1994"/>
                  </a:lnTo>
                  <a:cubicBezTo>
                    <a:pt x="337" y="1994"/>
                    <a:pt x="323" y="1994"/>
                    <a:pt x="312" y="1991"/>
                  </a:cubicBezTo>
                  <a:cubicBezTo>
                    <a:pt x="309" y="1990"/>
                    <a:pt x="305" y="1990"/>
                    <a:pt x="301" y="1990"/>
                  </a:cubicBezTo>
                  <a:cubicBezTo>
                    <a:pt x="247" y="1990"/>
                    <a:pt x="153" y="2038"/>
                    <a:pt x="81" y="2113"/>
                  </a:cubicBezTo>
                  <a:cubicBezTo>
                    <a:pt x="46" y="2141"/>
                    <a:pt x="21" y="2180"/>
                    <a:pt x="0" y="2218"/>
                  </a:cubicBezTo>
                  <a:cubicBezTo>
                    <a:pt x="20" y="2219"/>
                    <a:pt x="40" y="2220"/>
                    <a:pt x="59" y="2220"/>
                  </a:cubicBezTo>
                  <a:cubicBezTo>
                    <a:pt x="112" y="2220"/>
                    <a:pt x="164" y="2216"/>
                    <a:pt x="218" y="2211"/>
                  </a:cubicBezTo>
                  <a:cubicBezTo>
                    <a:pt x="296" y="2204"/>
                    <a:pt x="379" y="2197"/>
                    <a:pt x="459" y="2197"/>
                  </a:cubicBezTo>
                  <a:cubicBezTo>
                    <a:pt x="571" y="2197"/>
                    <a:pt x="674" y="2211"/>
                    <a:pt x="746" y="2260"/>
                  </a:cubicBezTo>
                  <a:cubicBezTo>
                    <a:pt x="775" y="2278"/>
                    <a:pt x="804" y="2286"/>
                    <a:pt x="835" y="2286"/>
                  </a:cubicBezTo>
                  <a:cubicBezTo>
                    <a:pt x="876" y="2286"/>
                    <a:pt x="920" y="2273"/>
                    <a:pt x="974" y="2253"/>
                  </a:cubicBezTo>
                  <a:cubicBezTo>
                    <a:pt x="1017" y="2239"/>
                    <a:pt x="1068" y="2222"/>
                    <a:pt x="1118" y="2222"/>
                  </a:cubicBezTo>
                  <a:cubicBezTo>
                    <a:pt x="1169" y="2222"/>
                    <a:pt x="1220" y="2240"/>
                    <a:pt x="1261" y="2299"/>
                  </a:cubicBezTo>
                  <a:cubicBezTo>
                    <a:pt x="1292" y="2343"/>
                    <a:pt x="1345" y="2354"/>
                    <a:pt x="1417" y="2354"/>
                  </a:cubicBezTo>
                  <a:cubicBezTo>
                    <a:pt x="1442" y="2354"/>
                    <a:pt x="1469" y="2353"/>
                    <a:pt x="1499" y="2351"/>
                  </a:cubicBezTo>
                  <a:lnTo>
                    <a:pt x="1544" y="2348"/>
                  </a:lnTo>
                  <a:lnTo>
                    <a:pt x="1600" y="2348"/>
                  </a:lnTo>
                  <a:cubicBezTo>
                    <a:pt x="1614" y="2348"/>
                    <a:pt x="1625" y="2348"/>
                    <a:pt x="1639" y="2351"/>
                  </a:cubicBezTo>
                  <a:lnTo>
                    <a:pt x="1646" y="2351"/>
                  </a:lnTo>
                  <a:cubicBezTo>
                    <a:pt x="1660" y="2355"/>
                    <a:pt x="1670" y="2358"/>
                    <a:pt x="1684" y="2362"/>
                  </a:cubicBezTo>
                  <a:cubicBezTo>
                    <a:pt x="1697" y="2367"/>
                    <a:pt x="1727" y="2369"/>
                    <a:pt x="1768" y="2369"/>
                  </a:cubicBezTo>
                  <a:cubicBezTo>
                    <a:pt x="1840" y="2369"/>
                    <a:pt x="1946" y="2362"/>
                    <a:pt x="2059" y="2351"/>
                  </a:cubicBezTo>
                  <a:cubicBezTo>
                    <a:pt x="2146" y="2341"/>
                    <a:pt x="2244" y="2330"/>
                    <a:pt x="2336" y="2316"/>
                  </a:cubicBezTo>
                  <a:lnTo>
                    <a:pt x="2339" y="2313"/>
                  </a:lnTo>
                  <a:lnTo>
                    <a:pt x="2346" y="2299"/>
                  </a:lnTo>
                  <a:cubicBezTo>
                    <a:pt x="2350" y="2295"/>
                    <a:pt x="2353" y="2288"/>
                    <a:pt x="2357" y="2281"/>
                  </a:cubicBezTo>
                  <a:lnTo>
                    <a:pt x="2364" y="2271"/>
                  </a:lnTo>
                  <a:cubicBezTo>
                    <a:pt x="2367" y="2264"/>
                    <a:pt x="2367" y="2257"/>
                    <a:pt x="2371" y="2253"/>
                  </a:cubicBezTo>
                  <a:lnTo>
                    <a:pt x="2374" y="2239"/>
                  </a:lnTo>
                  <a:cubicBezTo>
                    <a:pt x="2374" y="2232"/>
                    <a:pt x="2378" y="2229"/>
                    <a:pt x="2381" y="2222"/>
                  </a:cubicBezTo>
                  <a:lnTo>
                    <a:pt x="2385" y="2208"/>
                  </a:lnTo>
                  <a:cubicBezTo>
                    <a:pt x="2385" y="2204"/>
                    <a:pt x="2385" y="2197"/>
                    <a:pt x="2388" y="2194"/>
                  </a:cubicBezTo>
                  <a:cubicBezTo>
                    <a:pt x="2388" y="2187"/>
                    <a:pt x="2388" y="2183"/>
                    <a:pt x="2388" y="2180"/>
                  </a:cubicBezTo>
                  <a:cubicBezTo>
                    <a:pt x="2392" y="2176"/>
                    <a:pt x="2388" y="2169"/>
                    <a:pt x="2392" y="2162"/>
                  </a:cubicBezTo>
                  <a:cubicBezTo>
                    <a:pt x="2395" y="2159"/>
                    <a:pt x="2392" y="2155"/>
                    <a:pt x="2392" y="2152"/>
                  </a:cubicBezTo>
                  <a:lnTo>
                    <a:pt x="2392" y="2138"/>
                  </a:lnTo>
                  <a:lnTo>
                    <a:pt x="2392" y="2131"/>
                  </a:lnTo>
                  <a:lnTo>
                    <a:pt x="2392" y="2110"/>
                  </a:lnTo>
                  <a:cubicBezTo>
                    <a:pt x="2388" y="2068"/>
                    <a:pt x="2399" y="2029"/>
                    <a:pt x="2423" y="1994"/>
                  </a:cubicBezTo>
                  <a:cubicBezTo>
                    <a:pt x="2465" y="1935"/>
                    <a:pt x="2539" y="1924"/>
                    <a:pt x="2598" y="1917"/>
                  </a:cubicBezTo>
                  <a:cubicBezTo>
                    <a:pt x="2626" y="1914"/>
                    <a:pt x="2658" y="1907"/>
                    <a:pt x="2686" y="1900"/>
                  </a:cubicBezTo>
                  <a:cubicBezTo>
                    <a:pt x="2735" y="1879"/>
                    <a:pt x="2777" y="1847"/>
                    <a:pt x="2812" y="1809"/>
                  </a:cubicBezTo>
                  <a:cubicBezTo>
                    <a:pt x="2871" y="1756"/>
                    <a:pt x="2931" y="1704"/>
                    <a:pt x="3008" y="1704"/>
                  </a:cubicBezTo>
                  <a:cubicBezTo>
                    <a:pt x="3046" y="1693"/>
                    <a:pt x="3085" y="1679"/>
                    <a:pt x="3116" y="1655"/>
                  </a:cubicBezTo>
                  <a:cubicBezTo>
                    <a:pt x="3173" y="1622"/>
                    <a:pt x="3235" y="1588"/>
                    <a:pt x="3299" y="1588"/>
                  </a:cubicBezTo>
                  <a:cubicBezTo>
                    <a:pt x="3319" y="1588"/>
                    <a:pt x="3338" y="1591"/>
                    <a:pt x="3358" y="1599"/>
                  </a:cubicBezTo>
                  <a:cubicBezTo>
                    <a:pt x="3396" y="1616"/>
                    <a:pt x="3435" y="1637"/>
                    <a:pt x="3466" y="1665"/>
                  </a:cubicBezTo>
                  <a:lnTo>
                    <a:pt x="3501" y="1690"/>
                  </a:lnTo>
                  <a:cubicBezTo>
                    <a:pt x="3543" y="1718"/>
                    <a:pt x="3571" y="1733"/>
                    <a:pt x="3595" y="1733"/>
                  </a:cubicBezTo>
                  <a:cubicBezTo>
                    <a:pt x="3609" y="1733"/>
                    <a:pt x="3621" y="1728"/>
                    <a:pt x="3634" y="1718"/>
                  </a:cubicBezTo>
                  <a:cubicBezTo>
                    <a:pt x="3673" y="1686"/>
                    <a:pt x="3718" y="1662"/>
                    <a:pt x="3771" y="1648"/>
                  </a:cubicBezTo>
                  <a:cubicBezTo>
                    <a:pt x="3816" y="1634"/>
                    <a:pt x="3858" y="1620"/>
                    <a:pt x="3953" y="1507"/>
                  </a:cubicBezTo>
                  <a:cubicBezTo>
                    <a:pt x="4075" y="1360"/>
                    <a:pt x="4177" y="1322"/>
                    <a:pt x="4289" y="1322"/>
                  </a:cubicBezTo>
                  <a:cubicBezTo>
                    <a:pt x="4327" y="1322"/>
                    <a:pt x="4366" y="1322"/>
                    <a:pt x="4408" y="1329"/>
                  </a:cubicBezTo>
                  <a:lnTo>
                    <a:pt x="4450" y="1332"/>
                  </a:lnTo>
                  <a:lnTo>
                    <a:pt x="4457" y="1332"/>
                  </a:lnTo>
                  <a:lnTo>
                    <a:pt x="4506" y="1339"/>
                  </a:lnTo>
                  <a:cubicBezTo>
                    <a:pt x="4530" y="1342"/>
                    <a:pt x="4552" y="1344"/>
                    <a:pt x="4573" y="1344"/>
                  </a:cubicBezTo>
                  <a:cubicBezTo>
                    <a:pt x="4681" y="1344"/>
                    <a:pt x="4751" y="1307"/>
                    <a:pt x="4804" y="1248"/>
                  </a:cubicBezTo>
                  <a:cubicBezTo>
                    <a:pt x="4832" y="1213"/>
                    <a:pt x="4860" y="1175"/>
                    <a:pt x="4877" y="1133"/>
                  </a:cubicBezTo>
                  <a:cubicBezTo>
                    <a:pt x="4933" y="1021"/>
                    <a:pt x="5052" y="979"/>
                    <a:pt x="5157" y="940"/>
                  </a:cubicBezTo>
                  <a:cubicBezTo>
                    <a:pt x="5217" y="926"/>
                    <a:pt x="5273" y="898"/>
                    <a:pt x="5322" y="867"/>
                  </a:cubicBezTo>
                  <a:cubicBezTo>
                    <a:pt x="5451" y="772"/>
                    <a:pt x="5682" y="674"/>
                    <a:pt x="5794" y="629"/>
                  </a:cubicBezTo>
                  <a:lnTo>
                    <a:pt x="5822" y="618"/>
                  </a:lnTo>
                  <a:cubicBezTo>
                    <a:pt x="5822" y="618"/>
                    <a:pt x="5822" y="615"/>
                    <a:pt x="5826" y="611"/>
                  </a:cubicBezTo>
                  <a:cubicBezTo>
                    <a:pt x="5826" y="608"/>
                    <a:pt x="5829" y="601"/>
                    <a:pt x="5829" y="590"/>
                  </a:cubicBezTo>
                  <a:lnTo>
                    <a:pt x="5829" y="590"/>
                  </a:lnTo>
                  <a:lnTo>
                    <a:pt x="5819" y="597"/>
                  </a:lnTo>
                  <a:lnTo>
                    <a:pt x="5815" y="597"/>
                  </a:lnTo>
                  <a:lnTo>
                    <a:pt x="5798" y="587"/>
                  </a:lnTo>
                  <a:lnTo>
                    <a:pt x="5787" y="583"/>
                  </a:lnTo>
                  <a:lnTo>
                    <a:pt x="5777" y="576"/>
                  </a:lnTo>
                  <a:lnTo>
                    <a:pt x="5763" y="573"/>
                  </a:lnTo>
                  <a:lnTo>
                    <a:pt x="5756" y="569"/>
                  </a:lnTo>
                  <a:lnTo>
                    <a:pt x="5742" y="566"/>
                  </a:lnTo>
                  <a:lnTo>
                    <a:pt x="5651" y="566"/>
                  </a:lnTo>
                  <a:cubicBezTo>
                    <a:pt x="5642" y="567"/>
                    <a:pt x="5634" y="567"/>
                    <a:pt x="5625" y="567"/>
                  </a:cubicBezTo>
                  <a:cubicBezTo>
                    <a:pt x="5567" y="567"/>
                    <a:pt x="5511" y="547"/>
                    <a:pt x="5462" y="513"/>
                  </a:cubicBezTo>
                  <a:cubicBezTo>
                    <a:pt x="5430" y="492"/>
                    <a:pt x="5402" y="468"/>
                    <a:pt x="5378" y="440"/>
                  </a:cubicBezTo>
                  <a:cubicBezTo>
                    <a:pt x="5297" y="342"/>
                    <a:pt x="5248" y="321"/>
                    <a:pt x="5192" y="321"/>
                  </a:cubicBezTo>
                  <a:cubicBezTo>
                    <a:pt x="5171" y="321"/>
                    <a:pt x="5150" y="324"/>
                    <a:pt x="5129" y="324"/>
                  </a:cubicBezTo>
                  <a:cubicBezTo>
                    <a:pt x="5098" y="330"/>
                    <a:pt x="5067" y="333"/>
                    <a:pt x="5036" y="333"/>
                  </a:cubicBezTo>
                  <a:cubicBezTo>
                    <a:pt x="4988" y="333"/>
                    <a:pt x="4941" y="326"/>
                    <a:pt x="4895" y="314"/>
                  </a:cubicBezTo>
                  <a:lnTo>
                    <a:pt x="4870" y="307"/>
                  </a:lnTo>
                  <a:cubicBezTo>
                    <a:pt x="4669" y="262"/>
                    <a:pt x="4148" y="205"/>
                    <a:pt x="3810" y="205"/>
                  </a:cubicBezTo>
                  <a:cubicBezTo>
                    <a:pt x="3801" y="205"/>
                    <a:pt x="3791" y="205"/>
                    <a:pt x="3781" y="205"/>
                  </a:cubicBezTo>
                  <a:cubicBezTo>
                    <a:pt x="3764" y="204"/>
                    <a:pt x="3746" y="203"/>
                    <a:pt x="3728" y="203"/>
                  </a:cubicBezTo>
                  <a:cubicBezTo>
                    <a:pt x="3661" y="203"/>
                    <a:pt x="3593" y="213"/>
                    <a:pt x="3529" y="230"/>
                  </a:cubicBezTo>
                  <a:cubicBezTo>
                    <a:pt x="3492" y="245"/>
                    <a:pt x="3451" y="252"/>
                    <a:pt x="3406" y="252"/>
                  </a:cubicBezTo>
                  <a:cubicBezTo>
                    <a:pt x="3234" y="252"/>
                    <a:pt x="3010" y="151"/>
                    <a:pt x="2791" y="37"/>
                  </a:cubicBezTo>
                  <a:lnTo>
                    <a:pt x="2745" y="16"/>
                  </a:lnTo>
                  <a:cubicBezTo>
                    <a:pt x="2724" y="6"/>
                    <a:pt x="2687" y="1"/>
                    <a:pt x="2643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4268;p73">
              <a:extLst>
                <a:ext uri="{FF2B5EF4-FFF2-40B4-BE49-F238E27FC236}">
                  <a16:creationId xmlns:a16="http://schemas.microsoft.com/office/drawing/2014/main" id="{0CBDCEA7-D68A-43DC-81DF-EAA3A0C43BF1}"/>
                </a:ext>
              </a:extLst>
            </p:cNvPr>
            <p:cNvSpPr/>
            <p:nvPr/>
          </p:nvSpPr>
          <p:spPr>
            <a:xfrm>
              <a:off x="2342432" y="1695723"/>
              <a:ext cx="47874" cy="20841"/>
            </a:xfrm>
            <a:custGeom>
              <a:avLst/>
              <a:gdLst/>
              <a:ahLst/>
              <a:cxnLst/>
              <a:rect l="l" t="t" r="r" b="b"/>
              <a:pathLst>
                <a:path w="3526" h="1535" extrusionOk="0">
                  <a:moveTo>
                    <a:pt x="118" y="1"/>
                  </a:moveTo>
                  <a:cubicBezTo>
                    <a:pt x="101" y="1"/>
                    <a:pt x="85" y="1"/>
                    <a:pt x="70" y="4"/>
                  </a:cubicBezTo>
                  <a:lnTo>
                    <a:pt x="60" y="4"/>
                  </a:lnTo>
                  <a:lnTo>
                    <a:pt x="49" y="7"/>
                  </a:lnTo>
                  <a:lnTo>
                    <a:pt x="46" y="7"/>
                  </a:lnTo>
                  <a:lnTo>
                    <a:pt x="32" y="11"/>
                  </a:lnTo>
                  <a:lnTo>
                    <a:pt x="25" y="14"/>
                  </a:lnTo>
                  <a:lnTo>
                    <a:pt x="7" y="25"/>
                  </a:lnTo>
                  <a:lnTo>
                    <a:pt x="0" y="28"/>
                  </a:lnTo>
                  <a:cubicBezTo>
                    <a:pt x="81" y="56"/>
                    <a:pt x="161" y="84"/>
                    <a:pt x="245" y="105"/>
                  </a:cubicBezTo>
                  <a:cubicBezTo>
                    <a:pt x="476" y="168"/>
                    <a:pt x="718" y="235"/>
                    <a:pt x="767" y="490"/>
                  </a:cubicBezTo>
                  <a:cubicBezTo>
                    <a:pt x="795" y="651"/>
                    <a:pt x="851" y="700"/>
                    <a:pt x="896" y="746"/>
                  </a:cubicBezTo>
                  <a:cubicBezTo>
                    <a:pt x="973" y="819"/>
                    <a:pt x="1022" y="882"/>
                    <a:pt x="973" y="1082"/>
                  </a:cubicBezTo>
                  <a:cubicBezTo>
                    <a:pt x="963" y="1124"/>
                    <a:pt x="945" y="1162"/>
                    <a:pt x="921" y="1197"/>
                  </a:cubicBezTo>
                  <a:lnTo>
                    <a:pt x="935" y="1197"/>
                  </a:lnTo>
                  <a:cubicBezTo>
                    <a:pt x="973" y="1200"/>
                    <a:pt x="1012" y="1201"/>
                    <a:pt x="1050" y="1201"/>
                  </a:cubicBezTo>
                  <a:cubicBezTo>
                    <a:pt x="1127" y="1201"/>
                    <a:pt x="1203" y="1196"/>
                    <a:pt x="1278" y="1187"/>
                  </a:cubicBezTo>
                  <a:lnTo>
                    <a:pt x="1295" y="1187"/>
                  </a:lnTo>
                  <a:lnTo>
                    <a:pt x="1306" y="1183"/>
                  </a:lnTo>
                  <a:lnTo>
                    <a:pt x="1316" y="1183"/>
                  </a:lnTo>
                  <a:lnTo>
                    <a:pt x="1327" y="1180"/>
                  </a:lnTo>
                  <a:lnTo>
                    <a:pt x="1341" y="1176"/>
                  </a:lnTo>
                  <a:cubicBezTo>
                    <a:pt x="1375" y="1163"/>
                    <a:pt x="1406" y="1156"/>
                    <a:pt x="1434" y="1156"/>
                  </a:cubicBezTo>
                  <a:cubicBezTo>
                    <a:pt x="1558" y="1156"/>
                    <a:pt x="1635" y="1273"/>
                    <a:pt x="1712" y="1390"/>
                  </a:cubicBezTo>
                  <a:cubicBezTo>
                    <a:pt x="1736" y="1428"/>
                    <a:pt x="1764" y="1467"/>
                    <a:pt x="1792" y="1509"/>
                  </a:cubicBezTo>
                  <a:lnTo>
                    <a:pt x="1796" y="1512"/>
                  </a:lnTo>
                  <a:lnTo>
                    <a:pt x="1817" y="1516"/>
                  </a:lnTo>
                  <a:cubicBezTo>
                    <a:pt x="1848" y="1512"/>
                    <a:pt x="1880" y="1505"/>
                    <a:pt x="1911" y="1498"/>
                  </a:cubicBezTo>
                  <a:lnTo>
                    <a:pt x="1929" y="1495"/>
                  </a:lnTo>
                  <a:lnTo>
                    <a:pt x="2013" y="1474"/>
                  </a:lnTo>
                  <a:cubicBezTo>
                    <a:pt x="2115" y="1449"/>
                    <a:pt x="2220" y="1428"/>
                    <a:pt x="2325" y="1414"/>
                  </a:cubicBezTo>
                  <a:cubicBezTo>
                    <a:pt x="2339" y="1414"/>
                    <a:pt x="2353" y="1411"/>
                    <a:pt x="2370" y="1411"/>
                  </a:cubicBezTo>
                  <a:lnTo>
                    <a:pt x="2489" y="1411"/>
                  </a:lnTo>
                  <a:lnTo>
                    <a:pt x="2542" y="1414"/>
                  </a:lnTo>
                  <a:lnTo>
                    <a:pt x="2549" y="1414"/>
                  </a:lnTo>
                  <a:lnTo>
                    <a:pt x="2608" y="1421"/>
                  </a:lnTo>
                  <a:lnTo>
                    <a:pt x="2622" y="1421"/>
                  </a:lnTo>
                  <a:lnTo>
                    <a:pt x="2671" y="1428"/>
                  </a:lnTo>
                  <a:lnTo>
                    <a:pt x="2692" y="1432"/>
                  </a:lnTo>
                  <a:lnTo>
                    <a:pt x="2717" y="1435"/>
                  </a:lnTo>
                  <a:cubicBezTo>
                    <a:pt x="2717" y="1425"/>
                    <a:pt x="2717" y="1418"/>
                    <a:pt x="2720" y="1407"/>
                  </a:cubicBezTo>
                  <a:cubicBezTo>
                    <a:pt x="2720" y="1400"/>
                    <a:pt x="2724" y="1397"/>
                    <a:pt x="2724" y="1390"/>
                  </a:cubicBezTo>
                  <a:cubicBezTo>
                    <a:pt x="2727" y="1386"/>
                    <a:pt x="2727" y="1379"/>
                    <a:pt x="2731" y="1376"/>
                  </a:cubicBezTo>
                  <a:cubicBezTo>
                    <a:pt x="2748" y="1337"/>
                    <a:pt x="2783" y="1313"/>
                    <a:pt x="2825" y="1309"/>
                  </a:cubicBezTo>
                  <a:cubicBezTo>
                    <a:pt x="2830" y="1308"/>
                    <a:pt x="2835" y="1307"/>
                    <a:pt x="2839" y="1307"/>
                  </a:cubicBezTo>
                  <a:cubicBezTo>
                    <a:pt x="2844" y="1307"/>
                    <a:pt x="2848" y="1308"/>
                    <a:pt x="2853" y="1309"/>
                  </a:cubicBezTo>
                  <a:lnTo>
                    <a:pt x="2860" y="1309"/>
                  </a:lnTo>
                  <a:cubicBezTo>
                    <a:pt x="2874" y="1309"/>
                    <a:pt x="2888" y="1309"/>
                    <a:pt x="2902" y="1313"/>
                  </a:cubicBezTo>
                  <a:cubicBezTo>
                    <a:pt x="2920" y="1316"/>
                    <a:pt x="2934" y="1320"/>
                    <a:pt x="2951" y="1323"/>
                  </a:cubicBezTo>
                  <a:cubicBezTo>
                    <a:pt x="2965" y="1330"/>
                    <a:pt x="2983" y="1337"/>
                    <a:pt x="3000" y="1344"/>
                  </a:cubicBezTo>
                  <a:lnTo>
                    <a:pt x="3004" y="1344"/>
                  </a:lnTo>
                  <a:cubicBezTo>
                    <a:pt x="3018" y="1348"/>
                    <a:pt x="3032" y="1358"/>
                    <a:pt x="3046" y="1365"/>
                  </a:cubicBezTo>
                  <a:lnTo>
                    <a:pt x="3049" y="1369"/>
                  </a:lnTo>
                  <a:cubicBezTo>
                    <a:pt x="3067" y="1376"/>
                    <a:pt x="3081" y="1383"/>
                    <a:pt x="3095" y="1390"/>
                  </a:cubicBezTo>
                  <a:lnTo>
                    <a:pt x="3098" y="1393"/>
                  </a:lnTo>
                  <a:cubicBezTo>
                    <a:pt x="3112" y="1404"/>
                    <a:pt x="3126" y="1411"/>
                    <a:pt x="3137" y="1418"/>
                  </a:cubicBezTo>
                  <a:lnTo>
                    <a:pt x="3144" y="1421"/>
                  </a:lnTo>
                  <a:cubicBezTo>
                    <a:pt x="3154" y="1432"/>
                    <a:pt x="3165" y="1439"/>
                    <a:pt x="3175" y="1446"/>
                  </a:cubicBezTo>
                  <a:lnTo>
                    <a:pt x="3179" y="1449"/>
                  </a:lnTo>
                  <a:cubicBezTo>
                    <a:pt x="3189" y="1456"/>
                    <a:pt x="3196" y="1463"/>
                    <a:pt x="3203" y="1474"/>
                  </a:cubicBezTo>
                  <a:cubicBezTo>
                    <a:pt x="3262" y="1513"/>
                    <a:pt x="3329" y="1534"/>
                    <a:pt x="3400" y="1534"/>
                  </a:cubicBezTo>
                  <a:cubicBezTo>
                    <a:pt x="3406" y="1534"/>
                    <a:pt x="3411" y="1534"/>
                    <a:pt x="3417" y="1533"/>
                  </a:cubicBezTo>
                  <a:cubicBezTo>
                    <a:pt x="3422" y="1534"/>
                    <a:pt x="3427" y="1534"/>
                    <a:pt x="3432" y="1534"/>
                  </a:cubicBezTo>
                  <a:cubicBezTo>
                    <a:pt x="3465" y="1534"/>
                    <a:pt x="3498" y="1524"/>
                    <a:pt x="3525" y="1509"/>
                  </a:cubicBezTo>
                  <a:cubicBezTo>
                    <a:pt x="3504" y="1488"/>
                    <a:pt x="3480" y="1467"/>
                    <a:pt x="3452" y="1449"/>
                  </a:cubicBezTo>
                  <a:cubicBezTo>
                    <a:pt x="3410" y="1418"/>
                    <a:pt x="3375" y="1383"/>
                    <a:pt x="3343" y="1344"/>
                  </a:cubicBezTo>
                  <a:cubicBezTo>
                    <a:pt x="3340" y="1337"/>
                    <a:pt x="3336" y="1327"/>
                    <a:pt x="3333" y="1320"/>
                  </a:cubicBezTo>
                  <a:lnTo>
                    <a:pt x="3333" y="1316"/>
                  </a:lnTo>
                  <a:cubicBezTo>
                    <a:pt x="3333" y="1309"/>
                    <a:pt x="3329" y="1302"/>
                    <a:pt x="3329" y="1292"/>
                  </a:cubicBezTo>
                  <a:cubicBezTo>
                    <a:pt x="3329" y="1281"/>
                    <a:pt x="3329" y="1274"/>
                    <a:pt x="3329" y="1267"/>
                  </a:cubicBezTo>
                  <a:lnTo>
                    <a:pt x="3329" y="1264"/>
                  </a:lnTo>
                  <a:cubicBezTo>
                    <a:pt x="3333" y="1257"/>
                    <a:pt x="3333" y="1246"/>
                    <a:pt x="3336" y="1239"/>
                  </a:cubicBezTo>
                  <a:lnTo>
                    <a:pt x="3336" y="1236"/>
                  </a:lnTo>
                  <a:cubicBezTo>
                    <a:pt x="3340" y="1229"/>
                    <a:pt x="3343" y="1222"/>
                    <a:pt x="3347" y="1211"/>
                  </a:cubicBezTo>
                  <a:lnTo>
                    <a:pt x="3347" y="1208"/>
                  </a:lnTo>
                  <a:cubicBezTo>
                    <a:pt x="3350" y="1201"/>
                    <a:pt x="3357" y="1194"/>
                    <a:pt x="3361" y="1183"/>
                  </a:cubicBezTo>
                  <a:lnTo>
                    <a:pt x="3364" y="1180"/>
                  </a:lnTo>
                  <a:cubicBezTo>
                    <a:pt x="3368" y="1169"/>
                    <a:pt x="3375" y="1162"/>
                    <a:pt x="3382" y="1155"/>
                  </a:cubicBezTo>
                  <a:lnTo>
                    <a:pt x="3399" y="1131"/>
                  </a:lnTo>
                  <a:lnTo>
                    <a:pt x="3399" y="1127"/>
                  </a:lnTo>
                  <a:lnTo>
                    <a:pt x="3336" y="1089"/>
                  </a:lnTo>
                  <a:cubicBezTo>
                    <a:pt x="3291" y="1057"/>
                    <a:pt x="3242" y="1029"/>
                    <a:pt x="3189" y="1005"/>
                  </a:cubicBezTo>
                  <a:lnTo>
                    <a:pt x="3179" y="1001"/>
                  </a:lnTo>
                  <a:cubicBezTo>
                    <a:pt x="3175" y="1001"/>
                    <a:pt x="3168" y="1005"/>
                    <a:pt x="3165" y="1005"/>
                  </a:cubicBezTo>
                  <a:cubicBezTo>
                    <a:pt x="3147" y="1005"/>
                    <a:pt x="3133" y="1001"/>
                    <a:pt x="3116" y="994"/>
                  </a:cubicBezTo>
                  <a:cubicBezTo>
                    <a:pt x="3074" y="966"/>
                    <a:pt x="3053" y="907"/>
                    <a:pt x="3035" y="826"/>
                  </a:cubicBezTo>
                  <a:lnTo>
                    <a:pt x="3028" y="805"/>
                  </a:lnTo>
                  <a:cubicBezTo>
                    <a:pt x="3021" y="760"/>
                    <a:pt x="3007" y="718"/>
                    <a:pt x="2990" y="672"/>
                  </a:cubicBezTo>
                  <a:cubicBezTo>
                    <a:pt x="2990" y="669"/>
                    <a:pt x="2986" y="665"/>
                    <a:pt x="2986" y="662"/>
                  </a:cubicBezTo>
                  <a:cubicBezTo>
                    <a:pt x="2937" y="662"/>
                    <a:pt x="2895" y="644"/>
                    <a:pt x="2860" y="613"/>
                  </a:cubicBezTo>
                  <a:cubicBezTo>
                    <a:pt x="2846" y="599"/>
                    <a:pt x="2825" y="588"/>
                    <a:pt x="2801" y="588"/>
                  </a:cubicBezTo>
                  <a:lnTo>
                    <a:pt x="2664" y="588"/>
                  </a:lnTo>
                  <a:cubicBezTo>
                    <a:pt x="2622" y="588"/>
                    <a:pt x="2584" y="592"/>
                    <a:pt x="2552" y="595"/>
                  </a:cubicBezTo>
                  <a:cubicBezTo>
                    <a:pt x="2521" y="599"/>
                    <a:pt x="2489" y="599"/>
                    <a:pt x="2465" y="602"/>
                  </a:cubicBezTo>
                  <a:cubicBezTo>
                    <a:pt x="2335" y="616"/>
                    <a:pt x="2297" y="637"/>
                    <a:pt x="2286" y="648"/>
                  </a:cubicBezTo>
                  <a:cubicBezTo>
                    <a:pt x="2276" y="655"/>
                    <a:pt x="2265" y="658"/>
                    <a:pt x="2255" y="665"/>
                  </a:cubicBezTo>
                  <a:cubicBezTo>
                    <a:pt x="2239" y="671"/>
                    <a:pt x="2223" y="674"/>
                    <a:pt x="2208" y="674"/>
                  </a:cubicBezTo>
                  <a:cubicBezTo>
                    <a:pt x="2139" y="674"/>
                    <a:pt x="2075" y="617"/>
                    <a:pt x="2024" y="571"/>
                  </a:cubicBezTo>
                  <a:cubicBezTo>
                    <a:pt x="1985" y="536"/>
                    <a:pt x="1936" y="490"/>
                    <a:pt x="1904" y="490"/>
                  </a:cubicBezTo>
                  <a:cubicBezTo>
                    <a:pt x="1743" y="490"/>
                    <a:pt x="1582" y="333"/>
                    <a:pt x="1516" y="249"/>
                  </a:cubicBezTo>
                  <a:cubicBezTo>
                    <a:pt x="1500" y="239"/>
                    <a:pt x="1456" y="236"/>
                    <a:pt x="1403" y="236"/>
                  </a:cubicBezTo>
                  <a:cubicBezTo>
                    <a:pt x="1343" y="236"/>
                    <a:pt x="1271" y="240"/>
                    <a:pt x="1215" y="242"/>
                  </a:cubicBezTo>
                  <a:cubicBezTo>
                    <a:pt x="1138" y="245"/>
                    <a:pt x="1061" y="250"/>
                    <a:pt x="988" y="250"/>
                  </a:cubicBezTo>
                  <a:cubicBezTo>
                    <a:pt x="861" y="250"/>
                    <a:pt x="748" y="237"/>
                    <a:pt x="679" y="186"/>
                  </a:cubicBezTo>
                  <a:cubicBezTo>
                    <a:pt x="537" y="84"/>
                    <a:pt x="278" y="1"/>
                    <a:pt x="118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4269;p73">
              <a:extLst>
                <a:ext uri="{FF2B5EF4-FFF2-40B4-BE49-F238E27FC236}">
                  <a16:creationId xmlns:a16="http://schemas.microsoft.com/office/drawing/2014/main" id="{61C6D433-BB0C-4301-B53A-E59818EF6971}"/>
                </a:ext>
              </a:extLst>
            </p:cNvPr>
            <p:cNvSpPr/>
            <p:nvPr/>
          </p:nvSpPr>
          <p:spPr>
            <a:xfrm>
              <a:off x="2240180" y="1709559"/>
              <a:ext cx="19076" cy="11745"/>
            </a:xfrm>
            <a:custGeom>
              <a:avLst/>
              <a:gdLst/>
              <a:ahLst/>
              <a:cxnLst/>
              <a:rect l="l" t="t" r="r" b="b"/>
              <a:pathLst>
                <a:path w="1405" h="865" extrusionOk="0">
                  <a:moveTo>
                    <a:pt x="452" y="1"/>
                  </a:moveTo>
                  <a:cubicBezTo>
                    <a:pt x="394" y="1"/>
                    <a:pt x="335" y="5"/>
                    <a:pt x="284" y="10"/>
                  </a:cubicBezTo>
                  <a:lnTo>
                    <a:pt x="246" y="10"/>
                  </a:lnTo>
                  <a:cubicBezTo>
                    <a:pt x="221" y="14"/>
                    <a:pt x="197" y="17"/>
                    <a:pt x="179" y="24"/>
                  </a:cubicBezTo>
                  <a:cubicBezTo>
                    <a:pt x="179" y="28"/>
                    <a:pt x="179" y="31"/>
                    <a:pt x="183" y="35"/>
                  </a:cubicBezTo>
                  <a:cubicBezTo>
                    <a:pt x="183" y="45"/>
                    <a:pt x="186" y="56"/>
                    <a:pt x="190" y="70"/>
                  </a:cubicBezTo>
                  <a:lnTo>
                    <a:pt x="204" y="112"/>
                  </a:lnTo>
                  <a:lnTo>
                    <a:pt x="221" y="175"/>
                  </a:lnTo>
                  <a:cubicBezTo>
                    <a:pt x="221" y="185"/>
                    <a:pt x="225" y="192"/>
                    <a:pt x="225" y="199"/>
                  </a:cubicBezTo>
                  <a:cubicBezTo>
                    <a:pt x="228" y="210"/>
                    <a:pt x="232" y="220"/>
                    <a:pt x="232" y="231"/>
                  </a:cubicBezTo>
                  <a:cubicBezTo>
                    <a:pt x="235" y="241"/>
                    <a:pt x="235" y="245"/>
                    <a:pt x="235" y="252"/>
                  </a:cubicBezTo>
                  <a:cubicBezTo>
                    <a:pt x="239" y="259"/>
                    <a:pt x="242" y="273"/>
                    <a:pt x="242" y="283"/>
                  </a:cubicBezTo>
                  <a:cubicBezTo>
                    <a:pt x="246" y="301"/>
                    <a:pt x="246" y="315"/>
                    <a:pt x="246" y="332"/>
                  </a:cubicBezTo>
                  <a:cubicBezTo>
                    <a:pt x="246" y="437"/>
                    <a:pt x="179" y="497"/>
                    <a:pt x="134" y="539"/>
                  </a:cubicBezTo>
                  <a:cubicBezTo>
                    <a:pt x="116" y="553"/>
                    <a:pt x="88" y="577"/>
                    <a:pt x="88" y="588"/>
                  </a:cubicBezTo>
                  <a:cubicBezTo>
                    <a:pt x="88" y="595"/>
                    <a:pt x="88" y="605"/>
                    <a:pt x="88" y="616"/>
                  </a:cubicBezTo>
                  <a:lnTo>
                    <a:pt x="88" y="623"/>
                  </a:lnTo>
                  <a:cubicBezTo>
                    <a:pt x="88" y="630"/>
                    <a:pt x="85" y="637"/>
                    <a:pt x="85" y="640"/>
                  </a:cubicBezTo>
                  <a:cubicBezTo>
                    <a:pt x="85" y="644"/>
                    <a:pt x="81" y="647"/>
                    <a:pt x="81" y="651"/>
                  </a:cubicBezTo>
                  <a:cubicBezTo>
                    <a:pt x="81" y="654"/>
                    <a:pt x="78" y="661"/>
                    <a:pt x="74" y="665"/>
                  </a:cubicBezTo>
                  <a:lnTo>
                    <a:pt x="71" y="675"/>
                  </a:lnTo>
                  <a:lnTo>
                    <a:pt x="64" y="689"/>
                  </a:lnTo>
                  <a:lnTo>
                    <a:pt x="57" y="696"/>
                  </a:lnTo>
                  <a:lnTo>
                    <a:pt x="46" y="710"/>
                  </a:lnTo>
                  <a:lnTo>
                    <a:pt x="39" y="721"/>
                  </a:lnTo>
                  <a:lnTo>
                    <a:pt x="29" y="731"/>
                  </a:lnTo>
                  <a:lnTo>
                    <a:pt x="22" y="742"/>
                  </a:lnTo>
                  <a:lnTo>
                    <a:pt x="11" y="752"/>
                  </a:lnTo>
                  <a:lnTo>
                    <a:pt x="1" y="766"/>
                  </a:lnTo>
                  <a:cubicBezTo>
                    <a:pt x="78" y="819"/>
                    <a:pt x="148" y="864"/>
                    <a:pt x="218" y="864"/>
                  </a:cubicBezTo>
                  <a:cubicBezTo>
                    <a:pt x="323" y="864"/>
                    <a:pt x="393" y="798"/>
                    <a:pt x="477" y="717"/>
                  </a:cubicBezTo>
                  <a:cubicBezTo>
                    <a:pt x="536" y="651"/>
                    <a:pt x="613" y="595"/>
                    <a:pt x="701" y="556"/>
                  </a:cubicBezTo>
                  <a:cubicBezTo>
                    <a:pt x="773" y="529"/>
                    <a:pt x="870" y="523"/>
                    <a:pt x="972" y="523"/>
                  </a:cubicBezTo>
                  <a:cubicBezTo>
                    <a:pt x="1013" y="523"/>
                    <a:pt x="1055" y="524"/>
                    <a:pt x="1096" y="525"/>
                  </a:cubicBezTo>
                  <a:cubicBezTo>
                    <a:pt x="1133" y="526"/>
                    <a:pt x="1173" y="527"/>
                    <a:pt x="1213" y="527"/>
                  </a:cubicBezTo>
                  <a:cubicBezTo>
                    <a:pt x="1293" y="527"/>
                    <a:pt x="1370" y="523"/>
                    <a:pt x="1405" y="504"/>
                  </a:cubicBezTo>
                  <a:cubicBezTo>
                    <a:pt x="1345" y="458"/>
                    <a:pt x="1279" y="420"/>
                    <a:pt x="1212" y="388"/>
                  </a:cubicBezTo>
                  <a:cubicBezTo>
                    <a:pt x="1138" y="353"/>
                    <a:pt x="1072" y="311"/>
                    <a:pt x="1005" y="266"/>
                  </a:cubicBezTo>
                  <a:cubicBezTo>
                    <a:pt x="939" y="199"/>
                    <a:pt x="890" y="119"/>
                    <a:pt x="872" y="28"/>
                  </a:cubicBezTo>
                  <a:lnTo>
                    <a:pt x="862" y="31"/>
                  </a:lnTo>
                  <a:lnTo>
                    <a:pt x="848" y="35"/>
                  </a:lnTo>
                  <a:lnTo>
                    <a:pt x="823" y="42"/>
                  </a:lnTo>
                  <a:lnTo>
                    <a:pt x="809" y="45"/>
                  </a:lnTo>
                  <a:cubicBezTo>
                    <a:pt x="799" y="49"/>
                    <a:pt x="792" y="49"/>
                    <a:pt x="781" y="52"/>
                  </a:cubicBezTo>
                  <a:lnTo>
                    <a:pt x="736" y="52"/>
                  </a:lnTo>
                  <a:lnTo>
                    <a:pt x="715" y="49"/>
                  </a:lnTo>
                  <a:lnTo>
                    <a:pt x="708" y="49"/>
                  </a:lnTo>
                  <a:lnTo>
                    <a:pt x="690" y="45"/>
                  </a:lnTo>
                  <a:lnTo>
                    <a:pt x="683" y="42"/>
                  </a:lnTo>
                  <a:cubicBezTo>
                    <a:pt x="676" y="38"/>
                    <a:pt x="669" y="35"/>
                    <a:pt x="662" y="31"/>
                  </a:cubicBezTo>
                  <a:cubicBezTo>
                    <a:pt x="615" y="9"/>
                    <a:pt x="535" y="1"/>
                    <a:pt x="452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4270;p73">
              <a:extLst>
                <a:ext uri="{FF2B5EF4-FFF2-40B4-BE49-F238E27FC236}">
                  <a16:creationId xmlns:a16="http://schemas.microsoft.com/office/drawing/2014/main" id="{674943A5-D9B0-4190-8CF1-AFC416F18361}"/>
                </a:ext>
              </a:extLst>
            </p:cNvPr>
            <p:cNvSpPr/>
            <p:nvPr/>
          </p:nvSpPr>
          <p:spPr>
            <a:xfrm>
              <a:off x="2239949" y="1709871"/>
              <a:ext cx="136291" cy="51934"/>
            </a:xfrm>
            <a:custGeom>
              <a:avLst/>
              <a:gdLst/>
              <a:ahLst/>
              <a:cxnLst/>
              <a:rect l="l" t="t" r="r" b="b"/>
              <a:pathLst>
                <a:path w="10038" h="3825" extrusionOk="0">
                  <a:moveTo>
                    <a:pt x="4202" y="1"/>
                  </a:moveTo>
                  <a:cubicBezTo>
                    <a:pt x="3585" y="1"/>
                    <a:pt x="3059" y="306"/>
                    <a:pt x="2825" y="509"/>
                  </a:cubicBezTo>
                  <a:cubicBezTo>
                    <a:pt x="2724" y="598"/>
                    <a:pt x="2540" y="623"/>
                    <a:pt x="2341" y="623"/>
                  </a:cubicBezTo>
                  <a:cubicBezTo>
                    <a:pt x="2188" y="623"/>
                    <a:pt x="2027" y="609"/>
                    <a:pt x="1887" y="596"/>
                  </a:cubicBezTo>
                  <a:cubicBezTo>
                    <a:pt x="1815" y="588"/>
                    <a:pt x="1743" y="582"/>
                    <a:pt x="1669" y="582"/>
                  </a:cubicBezTo>
                  <a:cubicBezTo>
                    <a:pt x="1653" y="582"/>
                    <a:pt x="1637" y="582"/>
                    <a:pt x="1621" y="582"/>
                  </a:cubicBezTo>
                  <a:cubicBezTo>
                    <a:pt x="1614" y="603"/>
                    <a:pt x="1611" y="624"/>
                    <a:pt x="1607" y="645"/>
                  </a:cubicBezTo>
                  <a:cubicBezTo>
                    <a:pt x="1590" y="747"/>
                    <a:pt x="1565" y="919"/>
                    <a:pt x="1334" y="1006"/>
                  </a:cubicBezTo>
                  <a:cubicBezTo>
                    <a:pt x="1189" y="1063"/>
                    <a:pt x="973" y="1066"/>
                    <a:pt x="755" y="1066"/>
                  </a:cubicBezTo>
                  <a:cubicBezTo>
                    <a:pt x="731" y="1066"/>
                    <a:pt x="707" y="1066"/>
                    <a:pt x="683" y="1066"/>
                  </a:cubicBezTo>
                  <a:cubicBezTo>
                    <a:pt x="653" y="1066"/>
                    <a:pt x="622" y="1065"/>
                    <a:pt x="592" y="1065"/>
                  </a:cubicBezTo>
                  <a:cubicBezTo>
                    <a:pt x="426" y="1065"/>
                    <a:pt x="266" y="1068"/>
                    <a:pt x="189" y="1101"/>
                  </a:cubicBezTo>
                  <a:cubicBezTo>
                    <a:pt x="63" y="1160"/>
                    <a:pt x="0" y="1307"/>
                    <a:pt x="14" y="1363"/>
                  </a:cubicBezTo>
                  <a:cubicBezTo>
                    <a:pt x="18" y="1374"/>
                    <a:pt x="18" y="1381"/>
                    <a:pt x="46" y="1381"/>
                  </a:cubicBezTo>
                  <a:cubicBezTo>
                    <a:pt x="64" y="1379"/>
                    <a:pt x="82" y="1378"/>
                    <a:pt x="100" y="1378"/>
                  </a:cubicBezTo>
                  <a:cubicBezTo>
                    <a:pt x="211" y="1378"/>
                    <a:pt x="300" y="1416"/>
                    <a:pt x="340" y="1482"/>
                  </a:cubicBezTo>
                  <a:cubicBezTo>
                    <a:pt x="368" y="1531"/>
                    <a:pt x="364" y="1587"/>
                    <a:pt x="333" y="1633"/>
                  </a:cubicBezTo>
                  <a:cubicBezTo>
                    <a:pt x="340" y="1671"/>
                    <a:pt x="350" y="1706"/>
                    <a:pt x="368" y="1741"/>
                  </a:cubicBezTo>
                  <a:cubicBezTo>
                    <a:pt x="410" y="1836"/>
                    <a:pt x="462" y="1965"/>
                    <a:pt x="368" y="2049"/>
                  </a:cubicBezTo>
                  <a:cubicBezTo>
                    <a:pt x="329" y="2088"/>
                    <a:pt x="305" y="2144"/>
                    <a:pt x="308" y="2200"/>
                  </a:cubicBezTo>
                  <a:cubicBezTo>
                    <a:pt x="312" y="2249"/>
                    <a:pt x="336" y="2298"/>
                    <a:pt x="378" y="2329"/>
                  </a:cubicBezTo>
                  <a:cubicBezTo>
                    <a:pt x="476" y="2403"/>
                    <a:pt x="529" y="2522"/>
                    <a:pt x="508" y="2613"/>
                  </a:cubicBezTo>
                  <a:cubicBezTo>
                    <a:pt x="494" y="2662"/>
                    <a:pt x="462" y="2700"/>
                    <a:pt x="420" y="2725"/>
                  </a:cubicBezTo>
                  <a:cubicBezTo>
                    <a:pt x="441" y="2739"/>
                    <a:pt x="466" y="2756"/>
                    <a:pt x="487" y="2767"/>
                  </a:cubicBezTo>
                  <a:cubicBezTo>
                    <a:pt x="599" y="2840"/>
                    <a:pt x="665" y="2886"/>
                    <a:pt x="679" y="2942"/>
                  </a:cubicBezTo>
                  <a:cubicBezTo>
                    <a:pt x="718" y="2966"/>
                    <a:pt x="760" y="2984"/>
                    <a:pt x="805" y="2998"/>
                  </a:cubicBezTo>
                  <a:cubicBezTo>
                    <a:pt x="917" y="3040"/>
                    <a:pt x="1036" y="3082"/>
                    <a:pt x="1036" y="3180"/>
                  </a:cubicBezTo>
                  <a:cubicBezTo>
                    <a:pt x="1036" y="3198"/>
                    <a:pt x="1043" y="3201"/>
                    <a:pt x="1047" y="3205"/>
                  </a:cubicBezTo>
                  <a:cubicBezTo>
                    <a:pt x="1056" y="3212"/>
                    <a:pt x="1075" y="3217"/>
                    <a:pt x="1105" y="3217"/>
                  </a:cubicBezTo>
                  <a:cubicBezTo>
                    <a:pt x="1135" y="3217"/>
                    <a:pt x="1176" y="3212"/>
                    <a:pt x="1229" y="3198"/>
                  </a:cubicBezTo>
                  <a:cubicBezTo>
                    <a:pt x="1252" y="3191"/>
                    <a:pt x="1273" y="3188"/>
                    <a:pt x="1293" y="3188"/>
                  </a:cubicBezTo>
                  <a:cubicBezTo>
                    <a:pt x="1430" y="3188"/>
                    <a:pt x="1508" y="3334"/>
                    <a:pt x="1572" y="3457"/>
                  </a:cubicBezTo>
                  <a:cubicBezTo>
                    <a:pt x="1597" y="3495"/>
                    <a:pt x="1618" y="3537"/>
                    <a:pt x="1639" y="3572"/>
                  </a:cubicBezTo>
                  <a:cubicBezTo>
                    <a:pt x="1659" y="3602"/>
                    <a:pt x="1728" y="3621"/>
                    <a:pt x="1818" y="3621"/>
                  </a:cubicBezTo>
                  <a:cubicBezTo>
                    <a:pt x="1887" y="3621"/>
                    <a:pt x="1967" y="3610"/>
                    <a:pt x="2048" y="3586"/>
                  </a:cubicBezTo>
                  <a:cubicBezTo>
                    <a:pt x="2167" y="3551"/>
                    <a:pt x="2223" y="3502"/>
                    <a:pt x="2223" y="3481"/>
                  </a:cubicBezTo>
                  <a:cubicBezTo>
                    <a:pt x="2220" y="3411"/>
                    <a:pt x="2248" y="3341"/>
                    <a:pt x="2297" y="3296"/>
                  </a:cubicBezTo>
                  <a:cubicBezTo>
                    <a:pt x="2364" y="3234"/>
                    <a:pt x="2468" y="3206"/>
                    <a:pt x="2615" y="3206"/>
                  </a:cubicBezTo>
                  <a:cubicBezTo>
                    <a:pt x="2652" y="3206"/>
                    <a:pt x="2692" y="3208"/>
                    <a:pt x="2734" y="3212"/>
                  </a:cubicBezTo>
                  <a:cubicBezTo>
                    <a:pt x="2930" y="3229"/>
                    <a:pt x="3144" y="3394"/>
                    <a:pt x="3315" y="3527"/>
                  </a:cubicBezTo>
                  <a:cubicBezTo>
                    <a:pt x="3372" y="3572"/>
                    <a:pt x="3431" y="3618"/>
                    <a:pt x="3498" y="3653"/>
                  </a:cubicBezTo>
                  <a:cubicBezTo>
                    <a:pt x="3509" y="3657"/>
                    <a:pt x="3523" y="3659"/>
                    <a:pt x="3539" y="3659"/>
                  </a:cubicBezTo>
                  <a:cubicBezTo>
                    <a:pt x="3599" y="3659"/>
                    <a:pt x="3687" y="3633"/>
                    <a:pt x="3767" y="3611"/>
                  </a:cubicBezTo>
                  <a:cubicBezTo>
                    <a:pt x="3855" y="3579"/>
                    <a:pt x="3946" y="3558"/>
                    <a:pt x="4040" y="3551"/>
                  </a:cubicBezTo>
                  <a:cubicBezTo>
                    <a:pt x="4135" y="3551"/>
                    <a:pt x="4285" y="3425"/>
                    <a:pt x="4387" y="3338"/>
                  </a:cubicBezTo>
                  <a:cubicBezTo>
                    <a:pt x="4429" y="3303"/>
                    <a:pt x="4471" y="3268"/>
                    <a:pt x="4520" y="3236"/>
                  </a:cubicBezTo>
                  <a:cubicBezTo>
                    <a:pt x="4541" y="3225"/>
                    <a:pt x="4562" y="3220"/>
                    <a:pt x="4583" y="3220"/>
                  </a:cubicBezTo>
                  <a:cubicBezTo>
                    <a:pt x="4640" y="3220"/>
                    <a:pt x="4697" y="3254"/>
                    <a:pt x="4751" y="3285"/>
                  </a:cubicBezTo>
                  <a:cubicBezTo>
                    <a:pt x="4814" y="3324"/>
                    <a:pt x="4863" y="3350"/>
                    <a:pt x="4904" y="3350"/>
                  </a:cubicBezTo>
                  <a:cubicBezTo>
                    <a:pt x="4918" y="3350"/>
                    <a:pt x="4931" y="3347"/>
                    <a:pt x="4943" y="3341"/>
                  </a:cubicBezTo>
                  <a:cubicBezTo>
                    <a:pt x="5073" y="3271"/>
                    <a:pt x="5206" y="3201"/>
                    <a:pt x="5318" y="3201"/>
                  </a:cubicBezTo>
                  <a:cubicBezTo>
                    <a:pt x="5356" y="3201"/>
                    <a:pt x="5391" y="3212"/>
                    <a:pt x="5427" y="3229"/>
                  </a:cubicBezTo>
                  <a:cubicBezTo>
                    <a:pt x="5451" y="3243"/>
                    <a:pt x="5469" y="3268"/>
                    <a:pt x="5476" y="3296"/>
                  </a:cubicBezTo>
                  <a:cubicBezTo>
                    <a:pt x="5486" y="3355"/>
                    <a:pt x="5444" y="3418"/>
                    <a:pt x="5388" y="3495"/>
                  </a:cubicBezTo>
                  <a:cubicBezTo>
                    <a:pt x="5349" y="3551"/>
                    <a:pt x="5279" y="3653"/>
                    <a:pt x="5300" y="3684"/>
                  </a:cubicBezTo>
                  <a:cubicBezTo>
                    <a:pt x="5328" y="3726"/>
                    <a:pt x="5342" y="3775"/>
                    <a:pt x="5339" y="3824"/>
                  </a:cubicBezTo>
                  <a:lnTo>
                    <a:pt x="5353" y="3817"/>
                  </a:lnTo>
                  <a:lnTo>
                    <a:pt x="5363" y="3814"/>
                  </a:lnTo>
                  <a:cubicBezTo>
                    <a:pt x="5370" y="3810"/>
                    <a:pt x="5381" y="3807"/>
                    <a:pt x="5388" y="3803"/>
                  </a:cubicBezTo>
                  <a:cubicBezTo>
                    <a:pt x="5395" y="3800"/>
                    <a:pt x="5402" y="3793"/>
                    <a:pt x="5413" y="3789"/>
                  </a:cubicBezTo>
                  <a:lnTo>
                    <a:pt x="5416" y="3786"/>
                  </a:lnTo>
                  <a:lnTo>
                    <a:pt x="5430" y="3775"/>
                  </a:lnTo>
                  <a:lnTo>
                    <a:pt x="5437" y="3768"/>
                  </a:lnTo>
                  <a:lnTo>
                    <a:pt x="5448" y="3758"/>
                  </a:lnTo>
                  <a:lnTo>
                    <a:pt x="5455" y="3754"/>
                  </a:lnTo>
                  <a:lnTo>
                    <a:pt x="5462" y="3744"/>
                  </a:lnTo>
                  <a:lnTo>
                    <a:pt x="5465" y="3737"/>
                  </a:lnTo>
                  <a:lnTo>
                    <a:pt x="5472" y="3723"/>
                  </a:lnTo>
                  <a:lnTo>
                    <a:pt x="5476" y="3719"/>
                  </a:lnTo>
                  <a:cubicBezTo>
                    <a:pt x="5483" y="3705"/>
                    <a:pt x="5490" y="3695"/>
                    <a:pt x="5493" y="3681"/>
                  </a:cubicBezTo>
                  <a:lnTo>
                    <a:pt x="5493" y="3674"/>
                  </a:lnTo>
                  <a:cubicBezTo>
                    <a:pt x="5493" y="3670"/>
                    <a:pt x="5497" y="3667"/>
                    <a:pt x="5497" y="3660"/>
                  </a:cubicBezTo>
                  <a:lnTo>
                    <a:pt x="5497" y="3653"/>
                  </a:lnTo>
                  <a:lnTo>
                    <a:pt x="5500" y="3642"/>
                  </a:lnTo>
                  <a:lnTo>
                    <a:pt x="5500" y="3632"/>
                  </a:lnTo>
                  <a:lnTo>
                    <a:pt x="5500" y="3621"/>
                  </a:lnTo>
                  <a:lnTo>
                    <a:pt x="5500" y="3614"/>
                  </a:lnTo>
                  <a:lnTo>
                    <a:pt x="5500" y="3600"/>
                  </a:lnTo>
                  <a:lnTo>
                    <a:pt x="5500" y="3593"/>
                  </a:lnTo>
                  <a:lnTo>
                    <a:pt x="5500" y="3572"/>
                  </a:lnTo>
                  <a:cubicBezTo>
                    <a:pt x="5500" y="3551"/>
                    <a:pt x="5504" y="3534"/>
                    <a:pt x="5507" y="3516"/>
                  </a:cubicBezTo>
                  <a:cubicBezTo>
                    <a:pt x="5521" y="3439"/>
                    <a:pt x="5570" y="3345"/>
                    <a:pt x="5654" y="3313"/>
                  </a:cubicBezTo>
                  <a:cubicBezTo>
                    <a:pt x="5672" y="3307"/>
                    <a:pt x="5692" y="3303"/>
                    <a:pt x="5711" y="3303"/>
                  </a:cubicBezTo>
                  <a:cubicBezTo>
                    <a:pt x="5755" y="3303"/>
                    <a:pt x="5798" y="3319"/>
                    <a:pt x="5829" y="3348"/>
                  </a:cubicBezTo>
                  <a:cubicBezTo>
                    <a:pt x="5865" y="3378"/>
                    <a:pt x="5916" y="3407"/>
                    <a:pt x="6000" y="3407"/>
                  </a:cubicBezTo>
                  <a:cubicBezTo>
                    <a:pt x="6065" y="3407"/>
                    <a:pt x="6149" y="3390"/>
                    <a:pt x="6260" y="3341"/>
                  </a:cubicBezTo>
                  <a:cubicBezTo>
                    <a:pt x="6316" y="3313"/>
                    <a:pt x="6361" y="3289"/>
                    <a:pt x="6400" y="3268"/>
                  </a:cubicBezTo>
                  <a:cubicBezTo>
                    <a:pt x="6456" y="3239"/>
                    <a:pt x="6504" y="3213"/>
                    <a:pt x="6551" y="3213"/>
                  </a:cubicBezTo>
                  <a:cubicBezTo>
                    <a:pt x="6594" y="3213"/>
                    <a:pt x="6636" y="3235"/>
                    <a:pt x="6683" y="3296"/>
                  </a:cubicBezTo>
                  <a:cubicBezTo>
                    <a:pt x="6701" y="3317"/>
                    <a:pt x="6732" y="3324"/>
                    <a:pt x="6781" y="3324"/>
                  </a:cubicBezTo>
                  <a:cubicBezTo>
                    <a:pt x="6820" y="3324"/>
                    <a:pt x="6871" y="3319"/>
                    <a:pt x="6935" y="3313"/>
                  </a:cubicBezTo>
                  <a:cubicBezTo>
                    <a:pt x="7040" y="3299"/>
                    <a:pt x="7149" y="3292"/>
                    <a:pt x="7257" y="3292"/>
                  </a:cubicBezTo>
                  <a:cubicBezTo>
                    <a:pt x="7376" y="3289"/>
                    <a:pt x="7496" y="3254"/>
                    <a:pt x="7597" y="3187"/>
                  </a:cubicBezTo>
                  <a:cubicBezTo>
                    <a:pt x="7694" y="3129"/>
                    <a:pt x="7794" y="3074"/>
                    <a:pt x="7954" y="3074"/>
                  </a:cubicBezTo>
                  <a:cubicBezTo>
                    <a:pt x="7968" y="3074"/>
                    <a:pt x="7982" y="3074"/>
                    <a:pt x="7996" y="3075"/>
                  </a:cubicBezTo>
                  <a:cubicBezTo>
                    <a:pt x="8023" y="3076"/>
                    <a:pt x="8049" y="3077"/>
                    <a:pt x="8076" y="3077"/>
                  </a:cubicBezTo>
                  <a:cubicBezTo>
                    <a:pt x="8242" y="3077"/>
                    <a:pt x="8410" y="3049"/>
                    <a:pt x="8567" y="2995"/>
                  </a:cubicBezTo>
                  <a:lnTo>
                    <a:pt x="8570" y="2995"/>
                  </a:lnTo>
                  <a:lnTo>
                    <a:pt x="8591" y="2988"/>
                  </a:lnTo>
                  <a:lnTo>
                    <a:pt x="8668" y="3009"/>
                  </a:lnTo>
                  <a:lnTo>
                    <a:pt x="8780" y="3044"/>
                  </a:lnTo>
                  <a:lnTo>
                    <a:pt x="8780" y="3030"/>
                  </a:lnTo>
                  <a:cubicBezTo>
                    <a:pt x="8791" y="3019"/>
                    <a:pt x="8798" y="3009"/>
                    <a:pt x="8805" y="2998"/>
                  </a:cubicBezTo>
                  <a:cubicBezTo>
                    <a:pt x="8854" y="2914"/>
                    <a:pt x="8938" y="2861"/>
                    <a:pt x="9036" y="2858"/>
                  </a:cubicBezTo>
                  <a:cubicBezTo>
                    <a:pt x="9057" y="2855"/>
                    <a:pt x="9078" y="2854"/>
                    <a:pt x="9099" y="2854"/>
                  </a:cubicBezTo>
                  <a:cubicBezTo>
                    <a:pt x="9195" y="2854"/>
                    <a:pt x="9292" y="2880"/>
                    <a:pt x="9375" y="2931"/>
                  </a:cubicBezTo>
                  <a:cubicBezTo>
                    <a:pt x="9423" y="2954"/>
                    <a:pt x="9450" y="2966"/>
                    <a:pt x="9473" y="2966"/>
                  </a:cubicBezTo>
                  <a:cubicBezTo>
                    <a:pt x="9482" y="2966"/>
                    <a:pt x="9490" y="2964"/>
                    <a:pt x="9498" y="2959"/>
                  </a:cubicBezTo>
                  <a:cubicBezTo>
                    <a:pt x="9517" y="2950"/>
                    <a:pt x="9537" y="2946"/>
                    <a:pt x="9558" y="2946"/>
                  </a:cubicBezTo>
                  <a:cubicBezTo>
                    <a:pt x="9630" y="2946"/>
                    <a:pt x="9715" y="2995"/>
                    <a:pt x="9810" y="3047"/>
                  </a:cubicBezTo>
                  <a:cubicBezTo>
                    <a:pt x="9866" y="3078"/>
                    <a:pt x="9973" y="3141"/>
                    <a:pt x="10017" y="3141"/>
                  </a:cubicBezTo>
                  <a:cubicBezTo>
                    <a:pt x="10023" y="3141"/>
                    <a:pt x="10027" y="3140"/>
                    <a:pt x="10030" y="3138"/>
                  </a:cubicBezTo>
                  <a:lnTo>
                    <a:pt x="10034" y="3135"/>
                  </a:lnTo>
                  <a:lnTo>
                    <a:pt x="10034" y="3131"/>
                  </a:lnTo>
                  <a:lnTo>
                    <a:pt x="10034" y="3124"/>
                  </a:lnTo>
                  <a:lnTo>
                    <a:pt x="10034" y="3121"/>
                  </a:lnTo>
                  <a:cubicBezTo>
                    <a:pt x="10037" y="3114"/>
                    <a:pt x="10037" y="3110"/>
                    <a:pt x="10037" y="3103"/>
                  </a:cubicBezTo>
                  <a:lnTo>
                    <a:pt x="10037" y="3096"/>
                  </a:lnTo>
                  <a:lnTo>
                    <a:pt x="10037" y="3089"/>
                  </a:lnTo>
                  <a:lnTo>
                    <a:pt x="10037" y="3082"/>
                  </a:lnTo>
                  <a:cubicBezTo>
                    <a:pt x="10037" y="3079"/>
                    <a:pt x="10037" y="3075"/>
                    <a:pt x="10034" y="3072"/>
                  </a:cubicBezTo>
                  <a:lnTo>
                    <a:pt x="10034" y="3065"/>
                  </a:lnTo>
                  <a:cubicBezTo>
                    <a:pt x="10034" y="3058"/>
                    <a:pt x="10030" y="3051"/>
                    <a:pt x="10027" y="3044"/>
                  </a:cubicBezTo>
                  <a:cubicBezTo>
                    <a:pt x="9995" y="2966"/>
                    <a:pt x="9953" y="2893"/>
                    <a:pt x="9904" y="2823"/>
                  </a:cubicBezTo>
                  <a:lnTo>
                    <a:pt x="9890" y="2802"/>
                  </a:lnTo>
                  <a:lnTo>
                    <a:pt x="9883" y="2795"/>
                  </a:lnTo>
                  <a:lnTo>
                    <a:pt x="9873" y="2781"/>
                  </a:lnTo>
                  <a:lnTo>
                    <a:pt x="9866" y="2774"/>
                  </a:lnTo>
                  <a:lnTo>
                    <a:pt x="9859" y="2763"/>
                  </a:lnTo>
                  <a:lnTo>
                    <a:pt x="9852" y="2760"/>
                  </a:lnTo>
                  <a:lnTo>
                    <a:pt x="9845" y="2753"/>
                  </a:lnTo>
                  <a:lnTo>
                    <a:pt x="9838" y="2749"/>
                  </a:lnTo>
                  <a:lnTo>
                    <a:pt x="9831" y="2742"/>
                  </a:lnTo>
                  <a:lnTo>
                    <a:pt x="9827" y="2742"/>
                  </a:lnTo>
                  <a:cubicBezTo>
                    <a:pt x="9729" y="2714"/>
                    <a:pt x="9747" y="2564"/>
                    <a:pt x="9775" y="2357"/>
                  </a:cubicBezTo>
                  <a:cubicBezTo>
                    <a:pt x="9785" y="2277"/>
                    <a:pt x="9799" y="2154"/>
                    <a:pt x="9792" y="2126"/>
                  </a:cubicBezTo>
                  <a:cubicBezTo>
                    <a:pt x="9771" y="2091"/>
                    <a:pt x="9649" y="1766"/>
                    <a:pt x="9729" y="1636"/>
                  </a:cubicBezTo>
                  <a:cubicBezTo>
                    <a:pt x="9733" y="1629"/>
                    <a:pt x="9740" y="1622"/>
                    <a:pt x="9743" y="1615"/>
                  </a:cubicBezTo>
                  <a:lnTo>
                    <a:pt x="9750" y="1612"/>
                  </a:lnTo>
                  <a:cubicBezTo>
                    <a:pt x="9754" y="1605"/>
                    <a:pt x="9761" y="1601"/>
                    <a:pt x="9764" y="1598"/>
                  </a:cubicBezTo>
                  <a:lnTo>
                    <a:pt x="9771" y="1594"/>
                  </a:lnTo>
                  <a:cubicBezTo>
                    <a:pt x="9778" y="1591"/>
                    <a:pt x="9785" y="1587"/>
                    <a:pt x="9789" y="1587"/>
                  </a:cubicBezTo>
                  <a:lnTo>
                    <a:pt x="9799" y="1587"/>
                  </a:lnTo>
                  <a:cubicBezTo>
                    <a:pt x="9806" y="1584"/>
                    <a:pt x="9810" y="1584"/>
                    <a:pt x="9817" y="1584"/>
                  </a:cubicBezTo>
                  <a:cubicBezTo>
                    <a:pt x="9817" y="1563"/>
                    <a:pt x="9820" y="1545"/>
                    <a:pt x="9820" y="1524"/>
                  </a:cubicBezTo>
                  <a:cubicBezTo>
                    <a:pt x="9820" y="1461"/>
                    <a:pt x="9820" y="1381"/>
                    <a:pt x="9880" y="1332"/>
                  </a:cubicBezTo>
                  <a:cubicBezTo>
                    <a:pt x="9880" y="1332"/>
                    <a:pt x="9883" y="1328"/>
                    <a:pt x="9887" y="1328"/>
                  </a:cubicBezTo>
                  <a:lnTo>
                    <a:pt x="9876" y="1300"/>
                  </a:lnTo>
                  <a:lnTo>
                    <a:pt x="9876" y="1297"/>
                  </a:lnTo>
                  <a:lnTo>
                    <a:pt x="9866" y="1276"/>
                  </a:lnTo>
                  <a:lnTo>
                    <a:pt x="9859" y="1258"/>
                  </a:lnTo>
                  <a:lnTo>
                    <a:pt x="9859" y="1255"/>
                  </a:lnTo>
                  <a:lnTo>
                    <a:pt x="9852" y="1244"/>
                  </a:lnTo>
                  <a:lnTo>
                    <a:pt x="9852" y="1241"/>
                  </a:lnTo>
                  <a:lnTo>
                    <a:pt x="9848" y="1234"/>
                  </a:lnTo>
                  <a:lnTo>
                    <a:pt x="9845" y="1227"/>
                  </a:lnTo>
                  <a:lnTo>
                    <a:pt x="9841" y="1223"/>
                  </a:lnTo>
                  <a:cubicBezTo>
                    <a:pt x="9821" y="1218"/>
                    <a:pt x="9800" y="1215"/>
                    <a:pt x="9780" y="1215"/>
                  </a:cubicBezTo>
                  <a:cubicBezTo>
                    <a:pt x="9772" y="1215"/>
                    <a:pt x="9765" y="1215"/>
                    <a:pt x="9757" y="1216"/>
                  </a:cubicBezTo>
                  <a:cubicBezTo>
                    <a:pt x="9753" y="1216"/>
                    <a:pt x="9750" y="1216"/>
                    <a:pt x="9746" y="1216"/>
                  </a:cubicBezTo>
                  <a:cubicBezTo>
                    <a:pt x="9640" y="1216"/>
                    <a:pt x="9478" y="1213"/>
                    <a:pt x="9400" y="1020"/>
                  </a:cubicBezTo>
                  <a:cubicBezTo>
                    <a:pt x="9368" y="940"/>
                    <a:pt x="9347" y="855"/>
                    <a:pt x="9344" y="771"/>
                  </a:cubicBezTo>
                  <a:cubicBezTo>
                    <a:pt x="9340" y="712"/>
                    <a:pt x="9323" y="649"/>
                    <a:pt x="9288" y="600"/>
                  </a:cubicBezTo>
                  <a:lnTo>
                    <a:pt x="9288" y="596"/>
                  </a:lnTo>
                  <a:lnTo>
                    <a:pt x="9263" y="561"/>
                  </a:lnTo>
                  <a:cubicBezTo>
                    <a:pt x="9232" y="519"/>
                    <a:pt x="9204" y="474"/>
                    <a:pt x="9176" y="439"/>
                  </a:cubicBezTo>
                  <a:cubicBezTo>
                    <a:pt x="9095" y="315"/>
                    <a:pt x="9056" y="265"/>
                    <a:pt x="9005" y="265"/>
                  </a:cubicBezTo>
                  <a:cubicBezTo>
                    <a:pt x="8990" y="265"/>
                    <a:pt x="8974" y="270"/>
                    <a:pt x="8955" y="278"/>
                  </a:cubicBezTo>
                  <a:lnTo>
                    <a:pt x="8952" y="278"/>
                  </a:lnTo>
                  <a:lnTo>
                    <a:pt x="8934" y="285"/>
                  </a:lnTo>
                  <a:lnTo>
                    <a:pt x="8924" y="288"/>
                  </a:lnTo>
                  <a:lnTo>
                    <a:pt x="8906" y="292"/>
                  </a:lnTo>
                  <a:lnTo>
                    <a:pt x="8896" y="295"/>
                  </a:lnTo>
                  <a:lnTo>
                    <a:pt x="8878" y="299"/>
                  </a:lnTo>
                  <a:lnTo>
                    <a:pt x="8864" y="299"/>
                  </a:lnTo>
                  <a:lnTo>
                    <a:pt x="8847" y="302"/>
                  </a:lnTo>
                  <a:lnTo>
                    <a:pt x="8378" y="302"/>
                  </a:lnTo>
                  <a:cubicBezTo>
                    <a:pt x="8139" y="505"/>
                    <a:pt x="7691" y="651"/>
                    <a:pt x="7440" y="651"/>
                  </a:cubicBezTo>
                  <a:cubicBezTo>
                    <a:pt x="7392" y="651"/>
                    <a:pt x="7351" y="646"/>
                    <a:pt x="7320" y="635"/>
                  </a:cubicBezTo>
                  <a:cubicBezTo>
                    <a:pt x="7266" y="615"/>
                    <a:pt x="7195" y="608"/>
                    <a:pt x="7115" y="608"/>
                  </a:cubicBezTo>
                  <a:cubicBezTo>
                    <a:pt x="7009" y="608"/>
                    <a:pt x="6887" y="621"/>
                    <a:pt x="6767" y="635"/>
                  </a:cubicBezTo>
                  <a:cubicBezTo>
                    <a:pt x="6641" y="649"/>
                    <a:pt x="6515" y="659"/>
                    <a:pt x="6389" y="663"/>
                  </a:cubicBezTo>
                  <a:cubicBezTo>
                    <a:pt x="6246" y="659"/>
                    <a:pt x="6109" y="614"/>
                    <a:pt x="5994" y="533"/>
                  </a:cubicBezTo>
                  <a:cubicBezTo>
                    <a:pt x="5916" y="488"/>
                    <a:pt x="5854" y="452"/>
                    <a:pt x="5771" y="452"/>
                  </a:cubicBezTo>
                  <a:cubicBezTo>
                    <a:pt x="5763" y="452"/>
                    <a:pt x="5756" y="452"/>
                    <a:pt x="5749" y="453"/>
                  </a:cubicBezTo>
                  <a:cubicBezTo>
                    <a:pt x="5742" y="453"/>
                    <a:pt x="5735" y="453"/>
                    <a:pt x="5728" y="453"/>
                  </a:cubicBezTo>
                  <a:cubicBezTo>
                    <a:pt x="5588" y="453"/>
                    <a:pt x="5515" y="384"/>
                    <a:pt x="5451" y="327"/>
                  </a:cubicBezTo>
                  <a:cubicBezTo>
                    <a:pt x="5395" y="274"/>
                    <a:pt x="5349" y="232"/>
                    <a:pt x="5258" y="232"/>
                  </a:cubicBezTo>
                  <a:cubicBezTo>
                    <a:pt x="5249" y="233"/>
                    <a:pt x="5240" y="234"/>
                    <a:pt x="5231" y="234"/>
                  </a:cubicBezTo>
                  <a:cubicBezTo>
                    <a:pt x="5167" y="234"/>
                    <a:pt x="5107" y="213"/>
                    <a:pt x="5055" y="176"/>
                  </a:cubicBezTo>
                  <a:cubicBezTo>
                    <a:pt x="4985" y="134"/>
                    <a:pt x="4884" y="71"/>
                    <a:pt x="4432" y="15"/>
                  </a:cubicBezTo>
                  <a:cubicBezTo>
                    <a:pt x="4354" y="5"/>
                    <a:pt x="4277" y="1"/>
                    <a:pt x="4202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4271;p73">
              <a:extLst>
                <a:ext uri="{FF2B5EF4-FFF2-40B4-BE49-F238E27FC236}">
                  <a16:creationId xmlns:a16="http://schemas.microsoft.com/office/drawing/2014/main" id="{EB17F060-CD31-410D-8395-1D61E26DAF31}"/>
                </a:ext>
              </a:extLst>
            </p:cNvPr>
            <p:cNvSpPr/>
            <p:nvPr/>
          </p:nvSpPr>
          <p:spPr>
            <a:xfrm>
              <a:off x="2314381" y="1759456"/>
              <a:ext cx="68" cy="204"/>
            </a:xfrm>
            <a:custGeom>
              <a:avLst/>
              <a:gdLst/>
              <a:ahLst/>
              <a:cxnLst/>
              <a:rect l="l" t="t" r="r" b="b"/>
              <a:pathLst>
                <a:path w="5" h="15" extrusionOk="0">
                  <a:moveTo>
                    <a:pt x="4" y="1"/>
                  </a:moveTo>
                  <a:cubicBezTo>
                    <a:pt x="4" y="4"/>
                    <a:pt x="1" y="8"/>
                    <a:pt x="1" y="15"/>
                  </a:cubicBezTo>
                  <a:cubicBezTo>
                    <a:pt x="1" y="8"/>
                    <a:pt x="4" y="4"/>
                    <a:pt x="4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4272;p73">
              <a:extLst>
                <a:ext uri="{FF2B5EF4-FFF2-40B4-BE49-F238E27FC236}">
                  <a16:creationId xmlns:a16="http://schemas.microsoft.com/office/drawing/2014/main" id="{8B0552AE-A498-47CD-9E56-B3902BF3E68D}"/>
                </a:ext>
              </a:extLst>
            </p:cNvPr>
            <p:cNvSpPr/>
            <p:nvPr/>
          </p:nvSpPr>
          <p:spPr>
            <a:xfrm>
              <a:off x="2314530" y="1758886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0" y="1"/>
                  </a:moveTo>
                  <a:lnTo>
                    <a:pt x="0" y="15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4273;p73">
              <a:extLst>
                <a:ext uri="{FF2B5EF4-FFF2-40B4-BE49-F238E27FC236}">
                  <a16:creationId xmlns:a16="http://schemas.microsoft.com/office/drawing/2014/main" id="{B4D27D92-67A3-46B9-BA42-79690AE83CB3}"/>
                </a:ext>
              </a:extLst>
            </p:cNvPr>
            <p:cNvSpPr/>
            <p:nvPr/>
          </p:nvSpPr>
          <p:spPr>
            <a:xfrm>
              <a:off x="2314625" y="1758275"/>
              <a:ext cx="14" cy="244"/>
            </a:xfrm>
            <a:custGeom>
              <a:avLst/>
              <a:gdLst/>
              <a:ahLst/>
              <a:cxnLst/>
              <a:rect l="l" t="t" r="r" b="b"/>
              <a:pathLst>
                <a:path w="1" h="18" extrusionOk="0">
                  <a:moveTo>
                    <a:pt x="0" y="0"/>
                  </a:moveTo>
                  <a:lnTo>
                    <a:pt x="0" y="18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4274;p73">
              <a:extLst>
                <a:ext uri="{FF2B5EF4-FFF2-40B4-BE49-F238E27FC236}">
                  <a16:creationId xmlns:a16="http://schemas.microsoft.com/office/drawing/2014/main" id="{7F37F766-F4E0-4469-9D6F-F00F092EAE66}"/>
                </a:ext>
              </a:extLst>
            </p:cNvPr>
            <p:cNvSpPr/>
            <p:nvPr/>
          </p:nvSpPr>
          <p:spPr>
            <a:xfrm>
              <a:off x="2314571" y="1758601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1" y="1"/>
                  </a:moveTo>
                  <a:lnTo>
                    <a:pt x="1" y="15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4275;p73">
              <a:extLst>
                <a:ext uri="{FF2B5EF4-FFF2-40B4-BE49-F238E27FC236}">
                  <a16:creationId xmlns:a16="http://schemas.microsoft.com/office/drawing/2014/main" id="{941CC7A1-2285-4D70-949E-905D2ACD623F}"/>
                </a:ext>
              </a:extLst>
            </p:cNvPr>
            <p:cNvSpPr/>
            <p:nvPr/>
          </p:nvSpPr>
          <p:spPr>
            <a:xfrm>
              <a:off x="2314435" y="1759171"/>
              <a:ext cx="54" cy="204"/>
            </a:xfrm>
            <a:custGeom>
              <a:avLst/>
              <a:gdLst/>
              <a:ahLst/>
              <a:cxnLst/>
              <a:rect l="l" t="t" r="r" b="b"/>
              <a:pathLst>
                <a:path w="4" h="15" extrusionOk="0">
                  <a:moveTo>
                    <a:pt x="4" y="1"/>
                  </a:moveTo>
                  <a:lnTo>
                    <a:pt x="0" y="15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4276;p73">
              <a:extLst>
                <a:ext uri="{FF2B5EF4-FFF2-40B4-BE49-F238E27FC236}">
                  <a16:creationId xmlns:a16="http://schemas.microsoft.com/office/drawing/2014/main" id="{8DCE5868-DA38-4C80-BF3D-40801186A9FE}"/>
                </a:ext>
              </a:extLst>
            </p:cNvPr>
            <p:cNvSpPr/>
            <p:nvPr/>
          </p:nvSpPr>
          <p:spPr>
            <a:xfrm>
              <a:off x="2314150" y="1759701"/>
              <a:ext cx="204" cy="530"/>
            </a:xfrm>
            <a:custGeom>
              <a:avLst/>
              <a:gdLst/>
              <a:ahLst/>
              <a:cxnLst/>
              <a:rect l="l" t="t" r="r" b="b"/>
              <a:pathLst>
                <a:path w="15" h="39" extrusionOk="0">
                  <a:moveTo>
                    <a:pt x="14" y="0"/>
                  </a:moveTo>
                  <a:cubicBezTo>
                    <a:pt x="11" y="14"/>
                    <a:pt x="7" y="28"/>
                    <a:pt x="0" y="39"/>
                  </a:cubicBezTo>
                  <a:cubicBezTo>
                    <a:pt x="7" y="28"/>
                    <a:pt x="11" y="14"/>
                    <a:pt x="14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4277;p73">
              <a:extLst>
                <a:ext uri="{FF2B5EF4-FFF2-40B4-BE49-F238E27FC236}">
                  <a16:creationId xmlns:a16="http://schemas.microsoft.com/office/drawing/2014/main" id="{1FCA60B6-237A-44EA-93A4-AE5D788BD12C}"/>
                </a:ext>
              </a:extLst>
            </p:cNvPr>
            <p:cNvSpPr/>
            <p:nvPr/>
          </p:nvSpPr>
          <p:spPr>
            <a:xfrm>
              <a:off x="2312575" y="1761411"/>
              <a:ext cx="394" cy="149"/>
            </a:xfrm>
            <a:custGeom>
              <a:avLst/>
              <a:gdLst/>
              <a:ahLst/>
              <a:cxnLst/>
              <a:rect l="l" t="t" r="r" b="b"/>
              <a:pathLst>
                <a:path w="29" h="11" extrusionOk="0">
                  <a:moveTo>
                    <a:pt x="28" y="0"/>
                  </a:moveTo>
                  <a:cubicBezTo>
                    <a:pt x="18" y="4"/>
                    <a:pt x="11" y="7"/>
                    <a:pt x="0" y="11"/>
                  </a:cubicBezTo>
                  <a:cubicBezTo>
                    <a:pt x="11" y="7"/>
                    <a:pt x="18" y="4"/>
                    <a:pt x="28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4278;p73">
              <a:extLst>
                <a:ext uri="{FF2B5EF4-FFF2-40B4-BE49-F238E27FC236}">
                  <a16:creationId xmlns:a16="http://schemas.microsoft.com/office/drawing/2014/main" id="{EE30831D-4E85-4535-AE18-7C968871869A}"/>
                </a:ext>
              </a:extLst>
            </p:cNvPr>
            <p:cNvSpPr/>
            <p:nvPr/>
          </p:nvSpPr>
          <p:spPr>
            <a:xfrm>
              <a:off x="2313811" y="1760556"/>
              <a:ext cx="149" cy="149"/>
            </a:xfrm>
            <a:custGeom>
              <a:avLst/>
              <a:gdLst/>
              <a:ahLst/>
              <a:cxnLst/>
              <a:rect l="l" t="t" r="r" b="b"/>
              <a:pathLst>
                <a:path w="11" h="11" extrusionOk="0">
                  <a:moveTo>
                    <a:pt x="11" y="0"/>
                  </a:moveTo>
                  <a:lnTo>
                    <a:pt x="1" y="1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4279;p73">
              <a:extLst>
                <a:ext uri="{FF2B5EF4-FFF2-40B4-BE49-F238E27FC236}">
                  <a16:creationId xmlns:a16="http://schemas.microsoft.com/office/drawing/2014/main" id="{D3A9739A-B973-47FF-AEF0-CDCEA795E45B}"/>
                </a:ext>
              </a:extLst>
            </p:cNvPr>
            <p:cNvSpPr/>
            <p:nvPr/>
          </p:nvSpPr>
          <p:spPr>
            <a:xfrm>
              <a:off x="2313580" y="1760787"/>
              <a:ext cx="149" cy="163"/>
            </a:xfrm>
            <a:custGeom>
              <a:avLst/>
              <a:gdLst/>
              <a:ahLst/>
              <a:cxnLst/>
              <a:rect l="l" t="t" r="r" b="b"/>
              <a:pathLst>
                <a:path w="11" h="12" extrusionOk="0">
                  <a:moveTo>
                    <a:pt x="11" y="1"/>
                  </a:moveTo>
                  <a:lnTo>
                    <a:pt x="0" y="1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4280;p73">
              <a:extLst>
                <a:ext uri="{FF2B5EF4-FFF2-40B4-BE49-F238E27FC236}">
                  <a16:creationId xmlns:a16="http://schemas.microsoft.com/office/drawing/2014/main" id="{AB5EBA50-7DD5-4C6E-9F74-6D6F0864E95E}"/>
                </a:ext>
              </a:extLst>
            </p:cNvPr>
            <p:cNvSpPr/>
            <p:nvPr/>
          </p:nvSpPr>
          <p:spPr>
            <a:xfrm>
              <a:off x="2338427" y="1752993"/>
              <a:ext cx="4630" cy="1439"/>
            </a:xfrm>
            <a:custGeom>
              <a:avLst/>
              <a:gdLst/>
              <a:ahLst/>
              <a:cxnLst/>
              <a:rect l="l" t="t" r="r" b="b"/>
              <a:pathLst>
                <a:path w="341" h="106" extrusionOk="0">
                  <a:moveTo>
                    <a:pt x="341" y="1"/>
                  </a:moveTo>
                  <a:cubicBezTo>
                    <a:pt x="243" y="67"/>
                    <a:pt x="123" y="106"/>
                    <a:pt x="1" y="106"/>
                  </a:cubicBezTo>
                  <a:cubicBezTo>
                    <a:pt x="123" y="106"/>
                    <a:pt x="243" y="67"/>
                    <a:pt x="341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4281;p73">
              <a:extLst>
                <a:ext uri="{FF2B5EF4-FFF2-40B4-BE49-F238E27FC236}">
                  <a16:creationId xmlns:a16="http://schemas.microsoft.com/office/drawing/2014/main" id="{C23950A2-7C36-45CE-A3FA-AD3CD9E4D7BC}"/>
                </a:ext>
              </a:extLst>
            </p:cNvPr>
            <p:cNvSpPr/>
            <p:nvPr/>
          </p:nvSpPr>
          <p:spPr>
            <a:xfrm>
              <a:off x="2312236" y="1761601"/>
              <a:ext cx="258" cy="109"/>
            </a:xfrm>
            <a:custGeom>
              <a:avLst/>
              <a:gdLst/>
              <a:ahLst/>
              <a:cxnLst/>
              <a:rect l="l" t="t" r="r" b="b"/>
              <a:pathLst>
                <a:path w="19" h="8" extrusionOk="0">
                  <a:moveTo>
                    <a:pt x="1" y="7"/>
                  </a:moveTo>
                  <a:lnTo>
                    <a:pt x="18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4282;p73">
              <a:extLst>
                <a:ext uri="{FF2B5EF4-FFF2-40B4-BE49-F238E27FC236}">
                  <a16:creationId xmlns:a16="http://schemas.microsoft.com/office/drawing/2014/main" id="{6D6C9209-FD5C-4A12-B1A1-5E7B41E7D28B}"/>
                </a:ext>
              </a:extLst>
            </p:cNvPr>
            <p:cNvSpPr/>
            <p:nvPr/>
          </p:nvSpPr>
          <p:spPr>
            <a:xfrm>
              <a:off x="2314001" y="1760312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8" y="1"/>
                  </a:moveTo>
                  <a:lnTo>
                    <a:pt x="1" y="1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4283;p73">
              <a:extLst>
                <a:ext uri="{FF2B5EF4-FFF2-40B4-BE49-F238E27FC236}">
                  <a16:creationId xmlns:a16="http://schemas.microsoft.com/office/drawing/2014/main" id="{B0C938E4-1286-4231-B691-1C0B36EA29B3}"/>
                </a:ext>
              </a:extLst>
            </p:cNvPr>
            <p:cNvSpPr/>
            <p:nvPr/>
          </p:nvSpPr>
          <p:spPr>
            <a:xfrm>
              <a:off x="2312955" y="1761221"/>
              <a:ext cx="299" cy="149"/>
            </a:xfrm>
            <a:custGeom>
              <a:avLst/>
              <a:gdLst/>
              <a:ahLst/>
              <a:cxnLst/>
              <a:rect l="l" t="t" r="r" b="b"/>
              <a:pathLst>
                <a:path w="22" h="11" extrusionOk="0">
                  <a:moveTo>
                    <a:pt x="21" y="0"/>
                  </a:moveTo>
                  <a:cubicBezTo>
                    <a:pt x="14" y="4"/>
                    <a:pt x="7" y="7"/>
                    <a:pt x="0" y="11"/>
                  </a:cubicBezTo>
                  <a:cubicBezTo>
                    <a:pt x="7" y="7"/>
                    <a:pt x="14" y="4"/>
                    <a:pt x="21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4284;p73">
              <a:extLst>
                <a:ext uri="{FF2B5EF4-FFF2-40B4-BE49-F238E27FC236}">
                  <a16:creationId xmlns:a16="http://schemas.microsoft.com/office/drawing/2014/main" id="{6FF20933-31F3-4D7D-9B95-A0F1ECE5BAF7}"/>
                </a:ext>
              </a:extLst>
            </p:cNvPr>
            <p:cNvSpPr/>
            <p:nvPr/>
          </p:nvSpPr>
          <p:spPr>
            <a:xfrm>
              <a:off x="2356254" y="1750291"/>
              <a:ext cx="1344" cy="285"/>
            </a:xfrm>
            <a:custGeom>
              <a:avLst/>
              <a:gdLst/>
              <a:ahLst/>
              <a:cxnLst/>
              <a:rect l="l" t="t" r="r" b="b"/>
              <a:pathLst>
                <a:path w="99" h="21" extrusionOk="0">
                  <a:moveTo>
                    <a:pt x="4" y="7"/>
                  </a:moveTo>
                  <a:lnTo>
                    <a:pt x="1" y="7"/>
                  </a:lnTo>
                  <a:lnTo>
                    <a:pt x="4" y="7"/>
                  </a:lnTo>
                  <a:lnTo>
                    <a:pt x="25" y="0"/>
                  </a:lnTo>
                  <a:lnTo>
                    <a:pt x="99" y="21"/>
                  </a:lnTo>
                  <a:lnTo>
                    <a:pt x="25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4285;p73">
              <a:extLst>
                <a:ext uri="{FF2B5EF4-FFF2-40B4-BE49-F238E27FC236}">
                  <a16:creationId xmlns:a16="http://schemas.microsoft.com/office/drawing/2014/main" id="{1B08A673-DC7E-4BAA-9305-9281992873A6}"/>
                </a:ext>
              </a:extLst>
            </p:cNvPr>
            <p:cNvSpPr/>
            <p:nvPr/>
          </p:nvSpPr>
          <p:spPr>
            <a:xfrm>
              <a:off x="2314720" y="1754758"/>
              <a:ext cx="2009" cy="2770"/>
            </a:xfrm>
            <a:custGeom>
              <a:avLst/>
              <a:gdLst/>
              <a:ahLst/>
              <a:cxnLst/>
              <a:rect l="l" t="t" r="r" b="b"/>
              <a:pathLst>
                <a:path w="148" h="204" extrusionOk="0">
                  <a:moveTo>
                    <a:pt x="147" y="0"/>
                  </a:moveTo>
                  <a:cubicBezTo>
                    <a:pt x="63" y="28"/>
                    <a:pt x="14" y="123"/>
                    <a:pt x="0" y="203"/>
                  </a:cubicBezTo>
                  <a:cubicBezTo>
                    <a:pt x="14" y="126"/>
                    <a:pt x="63" y="32"/>
                    <a:pt x="147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4286;p73">
              <a:extLst>
                <a:ext uri="{FF2B5EF4-FFF2-40B4-BE49-F238E27FC236}">
                  <a16:creationId xmlns:a16="http://schemas.microsoft.com/office/drawing/2014/main" id="{5FC826C9-D1B7-4420-82B0-1C5152D1C5C1}"/>
                </a:ext>
              </a:extLst>
            </p:cNvPr>
            <p:cNvSpPr/>
            <p:nvPr/>
          </p:nvSpPr>
          <p:spPr>
            <a:xfrm>
              <a:off x="2313335" y="1761031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15" y="0"/>
                  </a:moveTo>
                  <a:lnTo>
                    <a:pt x="0" y="7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4287;p73">
              <a:extLst>
                <a:ext uri="{FF2B5EF4-FFF2-40B4-BE49-F238E27FC236}">
                  <a16:creationId xmlns:a16="http://schemas.microsoft.com/office/drawing/2014/main" id="{AE71A7CC-005C-432A-A3C6-AD961E536979}"/>
                </a:ext>
              </a:extLst>
            </p:cNvPr>
            <p:cNvSpPr/>
            <p:nvPr/>
          </p:nvSpPr>
          <p:spPr>
            <a:xfrm>
              <a:off x="2360911" y="1713591"/>
              <a:ext cx="163" cy="14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" y="0"/>
                  </a:moveTo>
                  <a:lnTo>
                    <a:pt x="11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4288;p73">
              <a:extLst>
                <a:ext uri="{FF2B5EF4-FFF2-40B4-BE49-F238E27FC236}">
                  <a16:creationId xmlns:a16="http://schemas.microsoft.com/office/drawing/2014/main" id="{0DE5C32F-C976-48CD-A36E-95ABA595ED7C}"/>
                </a:ext>
              </a:extLst>
            </p:cNvPr>
            <p:cNvSpPr/>
            <p:nvPr/>
          </p:nvSpPr>
          <p:spPr>
            <a:xfrm>
              <a:off x="2360531" y="1713686"/>
              <a:ext cx="163" cy="14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" y="0"/>
                  </a:moveTo>
                  <a:lnTo>
                    <a:pt x="11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4289;p73">
              <a:extLst>
                <a:ext uri="{FF2B5EF4-FFF2-40B4-BE49-F238E27FC236}">
                  <a16:creationId xmlns:a16="http://schemas.microsoft.com/office/drawing/2014/main" id="{33F7F4AF-47C5-4861-ABD0-230FDE95E3D7}"/>
                </a:ext>
              </a:extLst>
            </p:cNvPr>
            <p:cNvSpPr/>
            <p:nvPr/>
          </p:nvSpPr>
          <p:spPr>
            <a:xfrm>
              <a:off x="2361291" y="1713442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4" y="1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4290;p73">
              <a:extLst>
                <a:ext uri="{FF2B5EF4-FFF2-40B4-BE49-F238E27FC236}">
                  <a16:creationId xmlns:a16="http://schemas.microsoft.com/office/drawing/2014/main" id="{868E4984-A323-4564-B86E-79C43F62E17C}"/>
                </a:ext>
              </a:extLst>
            </p:cNvPr>
            <p:cNvSpPr/>
            <p:nvPr/>
          </p:nvSpPr>
          <p:spPr>
            <a:xfrm>
              <a:off x="2364332" y="1715628"/>
              <a:ext cx="1208" cy="1724"/>
            </a:xfrm>
            <a:custGeom>
              <a:avLst/>
              <a:gdLst/>
              <a:ahLst/>
              <a:cxnLst/>
              <a:rect l="l" t="t" r="r" b="b"/>
              <a:pathLst>
                <a:path w="89" h="127" extrusionOk="0">
                  <a:moveTo>
                    <a:pt x="1" y="1"/>
                  </a:moveTo>
                  <a:cubicBezTo>
                    <a:pt x="25" y="39"/>
                    <a:pt x="53" y="81"/>
                    <a:pt x="88" y="127"/>
                  </a:cubicBezTo>
                  <a:cubicBezTo>
                    <a:pt x="57" y="81"/>
                    <a:pt x="29" y="39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4291;p73">
              <a:extLst>
                <a:ext uri="{FF2B5EF4-FFF2-40B4-BE49-F238E27FC236}">
                  <a16:creationId xmlns:a16="http://schemas.microsoft.com/office/drawing/2014/main" id="{DF7BF19B-B683-499F-B04C-02DF2C9E97AD}"/>
                </a:ext>
              </a:extLst>
            </p:cNvPr>
            <p:cNvSpPr/>
            <p:nvPr/>
          </p:nvSpPr>
          <p:spPr>
            <a:xfrm>
              <a:off x="2358725" y="1713917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" y="1"/>
                  </a:moveTo>
                  <a:lnTo>
                    <a:pt x="15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4292;p73">
              <a:extLst>
                <a:ext uri="{FF2B5EF4-FFF2-40B4-BE49-F238E27FC236}">
                  <a16:creationId xmlns:a16="http://schemas.microsoft.com/office/drawing/2014/main" id="{042B8B82-BA69-476E-9B12-8557382D432F}"/>
                </a:ext>
              </a:extLst>
            </p:cNvPr>
            <p:cNvSpPr/>
            <p:nvPr/>
          </p:nvSpPr>
          <p:spPr>
            <a:xfrm>
              <a:off x="2354163" y="1713822"/>
              <a:ext cx="258" cy="14"/>
            </a:xfrm>
            <a:custGeom>
              <a:avLst/>
              <a:gdLst/>
              <a:ahLst/>
              <a:cxnLst/>
              <a:rect l="l" t="t" r="r" b="b"/>
              <a:pathLst>
                <a:path w="19" h="1" extrusionOk="0">
                  <a:moveTo>
                    <a:pt x="1" y="1"/>
                  </a:moveTo>
                  <a:lnTo>
                    <a:pt x="18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4293;p73">
              <a:extLst>
                <a:ext uri="{FF2B5EF4-FFF2-40B4-BE49-F238E27FC236}">
                  <a16:creationId xmlns:a16="http://schemas.microsoft.com/office/drawing/2014/main" id="{5573476E-DE50-4637-BAD8-F79F2F678912}"/>
                </a:ext>
              </a:extLst>
            </p:cNvPr>
            <p:cNvSpPr/>
            <p:nvPr/>
          </p:nvSpPr>
          <p:spPr>
            <a:xfrm>
              <a:off x="2353552" y="1713781"/>
              <a:ext cx="394" cy="14"/>
            </a:xfrm>
            <a:custGeom>
              <a:avLst/>
              <a:gdLst/>
              <a:ahLst/>
              <a:cxnLst/>
              <a:rect l="l" t="t" r="r" b="b"/>
              <a:pathLst>
                <a:path w="29" h="1" extrusionOk="0">
                  <a:moveTo>
                    <a:pt x="0" y="0"/>
                  </a:moveTo>
                  <a:lnTo>
                    <a:pt x="28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4294;p73">
              <a:extLst>
                <a:ext uri="{FF2B5EF4-FFF2-40B4-BE49-F238E27FC236}">
                  <a16:creationId xmlns:a16="http://schemas.microsoft.com/office/drawing/2014/main" id="{3843E523-1784-4888-A285-5193DC76F08C}"/>
                </a:ext>
              </a:extLst>
            </p:cNvPr>
            <p:cNvSpPr/>
            <p:nvPr/>
          </p:nvSpPr>
          <p:spPr>
            <a:xfrm>
              <a:off x="2359200" y="1713876"/>
              <a:ext cx="258" cy="14"/>
            </a:xfrm>
            <a:custGeom>
              <a:avLst/>
              <a:gdLst/>
              <a:ahLst/>
              <a:cxnLst/>
              <a:rect l="l" t="t" r="r" b="b"/>
              <a:pathLst>
                <a:path w="19" h="1" extrusionOk="0">
                  <a:moveTo>
                    <a:pt x="1" y="0"/>
                  </a:moveTo>
                  <a:lnTo>
                    <a:pt x="18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4295;p73">
              <a:extLst>
                <a:ext uri="{FF2B5EF4-FFF2-40B4-BE49-F238E27FC236}">
                  <a16:creationId xmlns:a16="http://schemas.microsoft.com/office/drawing/2014/main" id="{B47E41E3-D0B5-49E4-9F78-7D8C9DC06BB5}"/>
                </a:ext>
              </a:extLst>
            </p:cNvPr>
            <p:cNvSpPr/>
            <p:nvPr/>
          </p:nvSpPr>
          <p:spPr>
            <a:xfrm>
              <a:off x="2365812" y="171781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4296;p73">
              <a:extLst>
                <a:ext uri="{FF2B5EF4-FFF2-40B4-BE49-F238E27FC236}">
                  <a16:creationId xmlns:a16="http://schemas.microsoft.com/office/drawing/2014/main" id="{745D73CE-C984-459C-A5E2-3CEBB4606884}"/>
                </a:ext>
              </a:extLst>
            </p:cNvPr>
            <p:cNvSpPr/>
            <p:nvPr/>
          </p:nvSpPr>
          <p:spPr>
            <a:xfrm>
              <a:off x="2354788" y="1713876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0" y="0"/>
                  </a:moveTo>
                  <a:lnTo>
                    <a:pt x="14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4297;p73">
              <a:extLst>
                <a:ext uri="{FF2B5EF4-FFF2-40B4-BE49-F238E27FC236}">
                  <a16:creationId xmlns:a16="http://schemas.microsoft.com/office/drawing/2014/main" id="{112A10BF-9CC6-46F5-8D0B-1626B2D663A9}"/>
                </a:ext>
              </a:extLst>
            </p:cNvPr>
            <p:cNvSpPr/>
            <p:nvPr/>
          </p:nvSpPr>
          <p:spPr>
            <a:xfrm>
              <a:off x="2355358" y="171391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4298;p73">
              <a:extLst>
                <a:ext uri="{FF2B5EF4-FFF2-40B4-BE49-F238E27FC236}">
                  <a16:creationId xmlns:a16="http://schemas.microsoft.com/office/drawing/2014/main" id="{2A6748CD-211E-4523-818F-A8F10A247400}"/>
                </a:ext>
              </a:extLst>
            </p:cNvPr>
            <p:cNvSpPr/>
            <p:nvPr/>
          </p:nvSpPr>
          <p:spPr>
            <a:xfrm>
              <a:off x="2357680" y="171397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4299;p73">
              <a:extLst>
                <a:ext uri="{FF2B5EF4-FFF2-40B4-BE49-F238E27FC236}">
                  <a16:creationId xmlns:a16="http://schemas.microsoft.com/office/drawing/2014/main" id="{8EA81AD8-FF19-4BAF-8546-4DFB56C4FF13}"/>
                </a:ext>
              </a:extLst>
            </p:cNvPr>
            <p:cNvSpPr/>
            <p:nvPr/>
          </p:nvSpPr>
          <p:spPr>
            <a:xfrm>
              <a:off x="2359675" y="1713822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" y="1"/>
                  </a:moveTo>
                  <a:lnTo>
                    <a:pt x="15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4300;p73">
              <a:extLst>
                <a:ext uri="{FF2B5EF4-FFF2-40B4-BE49-F238E27FC236}">
                  <a16:creationId xmlns:a16="http://schemas.microsoft.com/office/drawing/2014/main" id="{CF41E741-53B8-4B5B-9461-D954346069D7}"/>
                </a:ext>
              </a:extLst>
            </p:cNvPr>
            <p:cNvSpPr/>
            <p:nvPr/>
          </p:nvSpPr>
          <p:spPr>
            <a:xfrm>
              <a:off x="2358209" y="171391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4301;p73">
              <a:extLst>
                <a:ext uri="{FF2B5EF4-FFF2-40B4-BE49-F238E27FC236}">
                  <a16:creationId xmlns:a16="http://schemas.microsoft.com/office/drawing/2014/main" id="{2C06C89A-4DD1-47C7-ACA5-BBE4A82A6A46}"/>
                </a:ext>
              </a:extLst>
            </p:cNvPr>
            <p:cNvSpPr/>
            <p:nvPr/>
          </p:nvSpPr>
          <p:spPr>
            <a:xfrm>
              <a:off x="2356539" y="171391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4302;p73">
              <a:extLst>
                <a:ext uri="{FF2B5EF4-FFF2-40B4-BE49-F238E27FC236}">
                  <a16:creationId xmlns:a16="http://schemas.microsoft.com/office/drawing/2014/main" id="{7658C694-5095-495D-930A-F2F29E657D14}"/>
                </a:ext>
              </a:extLst>
            </p:cNvPr>
            <p:cNvSpPr/>
            <p:nvPr/>
          </p:nvSpPr>
          <p:spPr>
            <a:xfrm>
              <a:off x="2360110" y="1713781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0" y="0"/>
                  </a:moveTo>
                  <a:lnTo>
                    <a:pt x="14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4303;p73">
              <a:extLst>
                <a:ext uri="{FF2B5EF4-FFF2-40B4-BE49-F238E27FC236}">
                  <a16:creationId xmlns:a16="http://schemas.microsoft.com/office/drawing/2014/main" id="{E4348492-D608-4750-BD43-7C9E0CA376C7}"/>
                </a:ext>
              </a:extLst>
            </p:cNvPr>
            <p:cNvSpPr/>
            <p:nvPr/>
          </p:nvSpPr>
          <p:spPr>
            <a:xfrm>
              <a:off x="2357299" y="171397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4304;p73">
              <a:extLst>
                <a:ext uri="{FF2B5EF4-FFF2-40B4-BE49-F238E27FC236}">
                  <a16:creationId xmlns:a16="http://schemas.microsoft.com/office/drawing/2014/main" id="{A1E2E9D7-49A6-4406-8646-07725F16F905}"/>
                </a:ext>
              </a:extLst>
            </p:cNvPr>
            <p:cNvSpPr/>
            <p:nvPr/>
          </p:nvSpPr>
          <p:spPr>
            <a:xfrm>
              <a:off x="2355969" y="171391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4305;p73">
              <a:extLst>
                <a:ext uri="{FF2B5EF4-FFF2-40B4-BE49-F238E27FC236}">
                  <a16:creationId xmlns:a16="http://schemas.microsoft.com/office/drawing/2014/main" id="{AFD55734-680D-4CC6-BC2A-972E3883FA7F}"/>
                </a:ext>
              </a:extLst>
            </p:cNvPr>
            <p:cNvSpPr/>
            <p:nvPr/>
          </p:nvSpPr>
          <p:spPr>
            <a:xfrm>
              <a:off x="2628523" y="1764588"/>
              <a:ext cx="15085" cy="14419"/>
            </a:xfrm>
            <a:custGeom>
              <a:avLst/>
              <a:gdLst/>
              <a:ahLst/>
              <a:cxnLst/>
              <a:rect l="l" t="t" r="r" b="b"/>
              <a:pathLst>
                <a:path w="1111" h="1062" extrusionOk="0">
                  <a:moveTo>
                    <a:pt x="540" y="1"/>
                  </a:moveTo>
                  <a:cubicBezTo>
                    <a:pt x="470" y="1"/>
                    <a:pt x="403" y="15"/>
                    <a:pt x="340" y="43"/>
                  </a:cubicBezTo>
                  <a:lnTo>
                    <a:pt x="298" y="60"/>
                  </a:lnTo>
                  <a:lnTo>
                    <a:pt x="256" y="78"/>
                  </a:lnTo>
                  <a:lnTo>
                    <a:pt x="253" y="78"/>
                  </a:lnTo>
                  <a:lnTo>
                    <a:pt x="214" y="99"/>
                  </a:lnTo>
                  <a:lnTo>
                    <a:pt x="211" y="102"/>
                  </a:lnTo>
                  <a:lnTo>
                    <a:pt x="176" y="123"/>
                  </a:lnTo>
                  <a:lnTo>
                    <a:pt x="169" y="127"/>
                  </a:lnTo>
                  <a:lnTo>
                    <a:pt x="137" y="148"/>
                  </a:lnTo>
                  <a:lnTo>
                    <a:pt x="134" y="151"/>
                  </a:lnTo>
                  <a:lnTo>
                    <a:pt x="102" y="172"/>
                  </a:lnTo>
                  <a:lnTo>
                    <a:pt x="95" y="176"/>
                  </a:lnTo>
                  <a:cubicBezTo>
                    <a:pt x="78" y="193"/>
                    <a:pt x="57" y="211"/>
                    <a:pt x="39" y="228"/>
                  </a:cubicBezTo>
                  <a:lnTo>
                    <a:pt x="36" y="235"/>
                  </a:lnTo>
                  <a:cubicBezTo>
                    <a:pt x="29" y="242"/>
                    <a:pt x="22" y="249"/>
                    <a:pt x="15" y="256"/>
                  </a:cubicBezTo>
                  <a:lnTo>
                    <a:pt x="11" y="263"/>
                  </a:lnTo>
                  <a:cubicBezTo>
                    <a:pt x="8" y="267"/>
                    <a:pt x="4" y="274"/>
                    <a:pt x="1" y="277"/>
                  </a:cubicBezTo>
                  <a:cubicBezTo>
                    <a:pt x="8" y="288"/>
                    <a:pt x="15" y="298"/>
                    <a:pt x="22" y="312"/>
                  </a:cubicBezTo>
                  <a:lnTo>
                    <a:pt x="29" y="319"/>
                  </a:lnTo>
                  <a:cubicBezTo>
                    <a:pt x="32" y="326"/>
                    <a:pt x="39" y="337"/>
                    <a:pt x="43" y="344"/>
                  </a:cubicBezTo>
                  <a:lnTo>
                    <a:pt x="50" y="354"/>
                  </a:lnTo>
                  <a:cubicBezTo>
                    <a:pt x="53" y="361"/>
                    <a:pt x="57" y="372"/>
                    <a:pt x="60" y="382"/>
                  </a:cubicBezTo>
                  <a:lnTo>
                    <a:pt x="64" y="389"/>
                  </a:lnTo>
                  <a:cubicBezTo>
                    <a:pt x="67" y="400"/>
                    <a:pt x="74" y="410"/>
                    <a:pt x="74" y="421"/>
                  </a:cubicBezTo>
                  <a:cubicBezTo>
                    <a:pt x="120" y="547"/>
                    <a:pt x="204" y="648"/>
                    <a:pt x="316" y="715"/>
                  </a:cubicBezTo>
                  <a:cubicBezTo>
                    <a:pt x="333" y="729"/>
                    <a:pt x="351" y="739"/>
                    <a:pt x="368" y="750"/>
                  </a:cubicBezTo>
                  <a:cubicBezTo>
                    <a:pt x="379" y="753"/>
                    <a:pt x="386" y="760"/>
                    <a:pt x="393" y="764"/>
                  </a:cubicBezTo>
                  <a:lnTo>
                    <a:pt x="400" y="774"/>
                  </a:lnTo>
                  <a:lnTo>
                    <a:pt x="410" y="781"/>
                  </a:lnTo>
                  <a:cubicBezTo>
                    <a:pt x="456" y="834"/>
                    <a:pt x="480" y="904"/>
                    <a:pt x="477" y="974"/>
                  </a:cubicBezTo>
                  <a:lnTo>
                    <a:pt x="477" y="981"/>
                  </a:lnTo>
                  <a:lnTo>
                    <a:pt x="477" y="995"/>
                  </a:lnTo>
                  <a:cubicBezTo>
                    <a:pt x="477" y="1012"/>
                    <a:pt x="477" y="1034"/>
                    <a:pt x="470" y="1051"/>
                  </a:cubicBezTo>
                  <a:lnTo>
                    <a:pt x="470" y="1058"/>
                  </a:lnTo>
                  <a:lnTo>
                    <a:pt x="470" y="1062"/>
                  </a:lnTo>
                  <a:lnTo>
                    <a:pt x="480" y="1062"/>
                  </a:lnTo>
                  <a:lnTo>
                    <a:pt x="508" y="1058"/>
                  </a:lnTo>
                  <a:lnTo>
                    <a:pt x="515" y="1058"/>
                  </a:lnTo>
                  <a:lnTo>
                    <a:pt x="550" y="1055"/>
                  </a:lnTo>
                  <a:lnTo>
                    <a:pt x="554" y="1055"/>
                  </a:lnTo>
                  <a:lnTo>
                    <a:pt x="582" y="1051"/>
                  </a:lnTo>
                  <a:lnTo>
                    <a:pt x="585" y="1051"/>
                  </a:lnTo>
                  <a:lnTo>
                    <a:pt x="613" y="1048"/>
                  </a:lnTo>
                  <a:cubicBezTo>
                    <a:pt x="736" y="1020"/>
                    <a:pt x="1065" y="564"/>
                    <a:pt x="1110" y="435"/>
                  </a:cubicBezTo>
                  <a:cubicBezTo>
                    <a:pt x="1110" y="435"/>
                    <a:pt x="1110" y="403"/>
                    <a:pt x="1047" y="330"/>
                  </a:cubicBezTo>
                  <a:cubicBezTo>
                    <a:pt x="1030" y="312"/>
                    <a:pt x="1012" y="291"/>
                    <a:pt x="991" y="274"/>
                  </a:cubicBezTo>
                  <a:lnTo>
                    <a:pt x="977" y="260"/>
                  </a:lnTo>
                  <a:lnTo>
                    <a:pt x="960" y="246"/>
                  </a:lnTo>
                  <a:lnTo>
                    <a:pt x="953" y="235"/>
                  </a:lnTo>
                  <a:lnTo>
                    <a:pt x="928" y="214"/>
                  </a:lnTo>
                  <a:cubicBezTo>
                    <a:pt x="795" y="102"/>
                    <a:pt x="627" y="8"/>
                    <a:pt x="540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4306;p73">
              <a:extLst>
                <a:ext uri="{FF2B5EF4-FFF2-40B4-BE49-F238E27FC236}">
                  <a16:creationId xmlns:a16="http://schemas.microsoft.com/office/drawing/2014/main" id="{C7023FB8-E358-4A20-A95A-39D2E97EFE82}"/>
                </a:ext>
              </a:extLst>
            </p:cNvPr>
            <p:cNvSpPr/>
            <p:nvPr/>
          </p:nvSpPr>
          <p:spPr>
            <a:xfrm>
              <a:off x="2634090" y="1775192"/>
              <a:ext cx="964" cy="2620"/>
            </a:xfrm>
            <a:custGeom>
              <a:avLst/>
              <a:gdLst/>
              <a:ahLst/>
              <a:cxnLst/>
              <a:rect l="l" t="t" r="r" b="b"/>
              <a:pathLst>
                <a:path w="71" h="193" extrusionOk="0">
                  <a:moveTo>
                    <a:pt x="0" y="0"/>
                  </a:moveTo>
                  <a:cubicBezTo>
                    <a:pt x="46" y="53"/>
                    <a:pt x="70" y="123"/>
                    <a:pt x="67" y="193"/>
                  </a:cubicBezTo>
                  <a:cubicBezTo>
                    <a:pt x="70" y="123"/>
                    <a:pt x="46" y="53"/>
                    <a:pt x="0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4307;p73">
              <a:extLst>
                <a:ext uri="{FF2B5EF4-FFF2-40B4-BE49-F238E27FC236}">
                  <a16:creationId xmlns:a16="http://schemas.microsoft.com/office/drawing/2014/main" id="{4EB9F994-E240-47C4-9B57-B63062879A08}"/>
                </a:ext>
              </a:extLst>
            </p:cNvPr>
            <p:cNvSpPr/>
            <p:nvPr/>
          </p:nvSpPr>
          <p:spPr>
            <a:xfrm>
              <a:off x="2633846" y="1775002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1" y="7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4308;p73">
              <a:extLst>
                <a:ext uri="{FF2B5EF4-FFF2-40B4-BE49-F238E27FC236}">
                  <a16:creationId xmlns:a16="http://schemas.microsoft.com/office/drawing/2014/main" id="{02E58283-4240-49CB-988B-B6ED8BBAB80C}"/>
                </a:ext>
              </a:extLst>
            </p:cNvPr>
            <p:cNvSpPr/>
            <p:nvPr/>
          </p:nvSpPr>
          <p:spPr>
            <a:xfrm>
              <a:off x="2628483" y="1768349"/>
              <a:ext cx="339" cy="489"/>
            </a:xfrm>
            <a:custGeom>
              <a:avLst/>
              <a:gdLst/>
              <a:ahLst/>
              <a:cxnLst/>
              <a:rect l="l" t="t" r="r" b="b"/>
              <a:pathLst>
                <a:path w="25" h="36" extrusionOk="0">
                  <a:moveTo>
                    <a:pt x="0" y="0"/>
                  </a:moveTo>
                  <a:cubicBezTo>
                    <a:pt x="11" y="11"/>
                    <a:pt x="18" y="21"/>
                    <a:pt x="25" y="35"/>
                  </a:cubicBezTo>
                  <a:cubicBezTo>
                    <a:pt x="21" y="21"/>
                    <a:pt x="11" y="11"/>
                    <a:pt x="0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4309;p73">
              <a:extLst>
                <a:ext uri="{FF2B5EF4-FFF2-40B4-BE49-F238E27FC236}">
                  <a16:creationId xmlns:a16="http://schemas.microsoft.com/office/drawing/2014/main" id="{91366CA2-DE05-47F8-99C2-3E295476EECE}"/>
                </a:ext>
              </a:extLst>
            </p:cNvPr>
            <p:cNvSpPr/>
            <p:nvPr/>
          </p:nvSpPr>
          <p:spPr>
            <a:xfrm>
              <a:off x="2634891" y="1778858"/>
              <a:ext cx="14" cy="95"/>
            </a:xfrm>
            <a:custGeom>
              <a:avLst/>
              <a:gdLst/>
              <a:ahLst/>
              <a:cxnLst/>
              <a:rect l="l" t="t" r="r" b="b"/>
              <a:pathLst>
                <a:path w="1" h="7" extrusionOk="0">
                  <a:moveTo>
                    <a:pt x="1" y="7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4310;p73">
              <a:extLst>
                <a:ext uri="{FF2B5EF4-FFF2-40B4-BE49-F238E27FC236}">
                  <a16:creationId xmlns:a16="http://schemas.microsoft.com/office/drawing/2014/main" id="{1C3C1755-6DD8-4D95-B69F-0119D01B503D}"/>
                </a:ext>
              </a:extLst>
            </p:cNvPr>
            <p:cNvSpPr/>
            <p:nvPr/>
          </p:nvSpPr>
          <p:spPr>
            <a:xfrm>
              <a:off x="2629148" y="1769341"/>
              <a:ext cx="204" cy="394"/>
            </a:xfrm>
            <a:custGeom>
              <a:avLst/>
              <a:gdLst/>
              <a:ahLst/>
              <a:cxnLst/>
              <a:rect l="l" t="t" r="r" b="b"/>
              <a:pathLst>
                <a:path w="15" h="29" extrusionOk="0">
                  <a:moveTo>
                    <a:pt x="0" y="1"/>
                  </a:moveTo>
                  <a:lnTo>
                    <a:pt x="0" y="1"/>
                  </a:lnTo>
                  <a:cubicBezTo>
                    <a:pt x="7" y="11"/>
                    <a:pt x="11" y="22"/>
                    <a:pt x="14" y="29"/>
                  </a:cubicBezTo>
                  <a:cubicBezTo>
                    <a:pt x="11" y="18"/>
                    <a:pt x="7" y="11"/>
                    <a:pt x="0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4311;p73">
              <a:extLst>
                <a:ext uri="{FF2B5EF4-FFF2-40B4-BE49-F238E27FC236}">
                  <a16:creationId xmlns:a16="http://schemas.microsoft.com/office/drawing/2014/main" id="{CFFD4B2C-FAC8-4F41-9EAB-E677972C5470}"/>
                </a:ext>
              </a:extLst>
            </p:cNvPr>
            <p:cNvSpPr/>
            <p:nvPr/>
          </p:nvSpPr>
          <p:spPr>
            <a:xfrm>
              <a:off x="2634986" y="1777894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1" y="1"/>
                  </a:moveTo>
                  <a:lnTo>
                    <a:pt x="1" y="15"/>
                  </a:lnTo>
                  <a:cubicBezTo>
                    <a:pt x="1" y="8"/>
                    <a:pt x="1" y="4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4312;p73">
              <a:extLst>
                <a:ext uri="{FF2B5EF4-FFF2-40B4-BE49-F238E27FC236}">
                  <a16:creationId xmlns:a16="http://schemas.microsoft.com/office/drawing/2014/main" id="{3E9831F1-D26B-402A-AD04-178363AB6375}"/>
                </a:ext>
              </a:extLst>
            </p:cNvPr>
            <p:cNvSpPr/>
            <p:nvPr/>
          </p:nvSpPr>
          <p:spPr>
            <a:xfrm>
              <a:off x="2628904" y="1768865"/>
              <a:ext cx="204" cy="394"/>
            </a:xfrm>
            <a:custGeom>
              <a:avLst/>
              <a:gdLst/>
              <a:ahLst/>
              <a:cxnLst/>
              <a:rect l="l" t="t" r="r" b="b"/>
              <a:pathLst>
                <a:path w="15" h="29" extrusionOk="0">
                  <a:moveTo>
                    <a:pt x="15" y="29"/>
                  </a:moveTo>
                  <a:cubicBezTo>
                    <a:pt x="11" y="18"/>
                    <a:pt x="4" y="11"/>
                    <a:pt x="1" y="1"/>
                  </a:cubicBezTo>
                  <a:cubicBezTo>
                    <a:pt x="4" y="11"/>
                    <a:pt x="11" y="18"/>
                    <a:pt x="15" y="29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4313;p73">
              <a:extLst>
                <a:ext uri="{FF2B5EF4-FFF2-40B4-BE49-F238E27FC236}">
                  <a16:creationId xmlns:a16="http://schemas.microsoft.com/office/drawing/2014/main" id="{789BF05A-9D1F-454F-857E-3E175742498A}"/>
                </a:ext>
              </a:extLst>
            </p:cNvPr>
            <p:cNvSpPr/>
            <p:nvPr/>
          </p:nvSpPr>
          <p:spPr>
            <a:xfrm>
              <a:off x="2629379" y="1769816"/>
              <a:ext cx="204" cy="489"/>
            </a:xfrm>
            <a:custGeom>
              <a:avLst/>
              <a:gdLst/>
              <a:ahLst/>
              <a:cxnLst/>
              <a:rect l="l" t="t" r="r" b="b"/>
              <a:pathLst>
                <a:path w="15" h="36" extrusionOk="0">
                  <a:moveTo>
                    <a:pt x="15" y="36"/>
                  </a:moveTo>
                  <a:cubicBezTo>
                    <a:pt x="11" y="25"/>
                    <a:pt x="4" y="15"/>
                    <a:pt x="1" y="1"/>
                  </a:cubicBezTo>
                  <a:cubicBezTo>
                    <a:pt x="4" y="15"/>
                    <a:pt x="11" y="25"/>
                    <a:pt x="15" y="36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4314;p73">
              <a:extLst>
                <a:ext uri="{FF2B5EF4-FFF2-40B4-BE49-F238E27FC236}">
                  <a16:creationId xmlns:a16="http://schemas.microsoft.com/office/drawing/2014/main" id="{F38ABED6-B2D7-4277-9D4F-F29DB1BB8267}"/>
                </a:ext>
              </a:extLst>
            </p:cNvPr>
            <p:cNvSpPr/>
            <p:nvPr/>
          </p:nvSpPr>
          <p:spPr>
            <a:xfrm>
              <a:off x="2964159" y="1702797"/>
              <a:ext cx="47345" cy="45539"/>
            </a:xfrm>
            <a:custGeom>
              <a:avLst/>
              <a:gdLst/>
              <a:ahLst/>
              <a:cxnLst/>
              <a:rect l="l" t="t" r="r" b="b"/>
              <a:pathLst>
                <a:path w="3487" h="3354" extrusionOk="0">
                  <a:moveTo>
                    <a:pt x="3046" y="1"/>
                  </a:moveTo>
                  <a:cubicBezTo>
                    <a:pt x="3007" y="1"/>
                    <a:pt x="2976" y="88"/>
                    <a:pt x="2951" y="169"/>
                  </a:cubicBezTo>
                  <a:cubicBezTo>
                    <a:pt x="2913" y="284"/>
                    <a:pt x="2867" y="424"/>
                    <a:pt x="2731" y="424"/>
                  </a:cubicBezTo>
                  <a:cubicBezTo>
                    <a:pt x="2689" y="424"/>
                    <a:pt x="2671" y="449"/>
                    <a:pt x="2626" y="512"/>
                  </a:cubicBezTo>
                  <a:cubicBezTo>
                    <a:pt x="2580" y="585"/>
                    <a:pt x="2514" y="683"/>
                    <a:pt x="2353" y="708"/>
                  </a:cubicBezTo>
                  <a:lnTo>
                    <a:pt x="2318" y="711"/>
                  </a:lnTo>
                  <a:cubicBezTo>
                    <a:pt x="2262" y="718"/>
                    <a:pt x="2206" y="729"/>
                    <a:pt x="2153" y="743"/>
                  </a:cubicBezTo>
                  <a:cubicBezTo>
                    <a:pt x="2153" y="746"/>
                    <a:pt x="2153" y="750"/>
                    <a:pt x="2157" y="753"/>
                  </a:cubicBezTo>
                  <a:cubicBezTo>
                    <a:pt x="2164" y="778"/>
                    <a:pt x="2178" y="799"/>
                    <a:pt x="2188" y="820"/>
                  </a:cubicBezTo>
                  <a:cubicBezTo>
                    <a:pt x="2213" y="851"/>
                    <a:pt x="2223" y="890"/>
                    <a:pt x="2223" y="932"/>
                  </a:cubicBezTo>
                  <a:cubicBezTo>
                    <a:pt x="2223" y="949"/>
                    <a:pt x="2216" y="963"/>
                    <a:pt x="2209" y="977"/>
                  </a:cubicBezTo>
                  <a:cubicBezTo>
                    <a:pt x="2178" y="1027"/>
                    <a:pt x="2121" y="1040"/>
                    <a:pt x="2046" y="1040"/>
                  </a:cubicBezTo>
                  <a:cubicBezTo>
                    <a:pt x="2009" y="1040"/>
                    <a:pt x="1969" y="1037"/>
                    <a:pt x="1926" y="1033"/>
                  </a:cubicBezTo>
                  <a:cubicBezTo>
                    <a:pt x="1880" y="1030"/>
                    <a:pt x="1827" y="1026"/>
                    <a:pt x="1782" y="1026"/>
                  </a:cubicBezTo>
                  <a:cubicBezTo>
                    <a:pt x="1687" y="1026"/>
                    <a:pt x="1593" y="995"/>
                    <a:pt x="1523" y="928"/>
                  </a:cubicBezTo>
                  <a:cubicBezTo>
                    <a:pt x="1498" y="904"/>
                    <a:pt x="1463" y="886"/>
                    <a:pt x="1428" y="886"/>
                  </a:cubicBezTo>
                  <a:cubicBezTo>
                    <a:pt x="1362" y="886"/>
                    <a:pt x="1281" y="1016"/>
                    <a:pt x="1215" y="1117"/>
                  </a:cubicBezTo>
                  <a:cubicBezTo>
                    <a:pt x="1187" y="1159"/>
                    <a:pt x="1159" y="1208"/>
                    <a:pt x="1127" y="1247"/>
                  </a:cubicBezTo>
                  <a:cubicBezTo>
                    <a:pt x="1040" y="1366"/>
                    <a:pt x="658" y="1555"/>
                    <a:pt x="242" y="1755"/>
                  </a:cubicBezTo>
                  <a:cubicBezTo>
                    <a:pt x="175" y="1786"/>
                    <a:pt x="123" y="1814"/>
                    <a:pt x="84" y="1832"/>
                  </a:cubicBezTo>
                  <a:lnTo>
                    <a:pt x="77" y="1835"/>
                  </a:lnTo>
                  <a:lnTo>
                    <a:pt x="70" y="1839"/>
                  </a:lnTo>
                  <a:lnTo>
                    <a:pt x="63" y="1846"/>
                  </a:lnTo>
                  <a:lnTo>
                    <a:pt x="56" y="1856"/>
                  </a:lnTo>
                  <a:lnTo>
                    <a:pt x="53" y="1860"/>
                  </a:lnTo>
                  <a:lnTo>
                    <a:pt x="42" y="1874"/>
                  </a:lnTo>
                  <a:lnTo>
                    <a:pt x="42" y="1877"/>
                  </a:lnTo>
                  <a:lnTo>
                    <a:pt x="32" y="1895"/>
                  </a:lnTo>
                  <a:lnTo>
                    <a:pt x="28" y="1898"/>
                  </a:lnTo>
                  <a:lnTo>
                    <a:pt x="18" y="1919"/>
                  </a:lnTo>
                  <a:lnTo>
                    <a:pt x="14" y="1926"/>
                  </a:lnTo>
                  <a:cubicBezTo>
                    <a:pt x="11" y="1937"/>
                    <a:pt x="4" y="1944"/>
                    <a:pt x="0" y="1954"/>
                  </a:cubicBezTo>
                  <a:cubicBezTo>
                    <a:pt x="242" y="1986"/>
                    <a:pt x="469" y="2129"/>
                    <a:pt x="574" y="2262"/>
                  </a:cubicBezTo>
                  <a:cubicBezTo>
                    <a:pt x="728" y="2455"/>
                    <a:pt x="529" y="2651"/>
                    <a:pt x="371" y="2805"/>
                  </a:cubicBezTo>
                  <a:cubicBezTo>
                    <a:pt x="326" y="2850"/>
                    <a:pt x="284" y="2892"/>
                    <a:pt x="249" y="2934"/>
                  </a:cubicBezTo>
                  <a:cubicBezTo>
                    <a:pt x="203" y="2994"/>
                    <a:pt x="207" y="2997"/>
                    <a:pt x="263" y="3050"/>
                  </a:cubicBezTo>
                  <a:cubicBezTo>
                    <a:pt x="319" y="3088"/>
                    <a:pt x="354" y="3155"/>
                    <a:pt x="361" y="3225"/>
                  </a:cubicBezTo>
                  <a:cubicBezTo>
                    <a:pt x="368" y="3284"/>
                    <a:pt x="410" y="3333"/>
                    <a:pt x="469" y="3351"/>
                  </a:cubicBezTo>
                  <a:cubicBezTo>
                    <a:pt x="474" y="3353"/>
                    <a:pt x="478" y="3354"/>
                    <a:pt x="483" y="3354"/>
                  </a:cubicBezTo>
                  <a:cubicBezTo>
                    <a:pt x="497" y="3354"/>
                    <a:pt x="509" y="3346"/>
                    <a:pt x="515" y="3333"/>
                  </a:cubicBezTo>
                  <a:cubicBezTo>
                    <a:pt x="570" y="3231"/>
                    <a:pt x="653" y="3209"/>
                    <a:pt x="749" y="3209"/>
                  </a:cubicBezTo>
                  <a:cubicBezTo>
                    <a:pt x="782" y="3209"/>
                    <a:pt x="816" y="3212"/>
                    <a:pt x="851" y="3214"/>
                  </a:cubicBezTo>
                  <a:cubicBezTo>
                    <a:pt x="893" y="3214"/>
                    <a:pt x="938" y="3218"/>
                    <a:pt x="991" y="3218"/>
                  </a:cubicBezTo>
                  <a:cubicBezTo>
                    <a:pt x="995" y="3218"/>
                    <a:pt x="1000" y="3217"/>
                    <a:pt x="1004" y="3217"/>
                  </a:cubicBezTo>
                  <a:cubicBezTo>
                    <a:pt x="1051" y="3217"/>
                    <a:pt x="1096" y="3235"/>
                    <a:pt x="1131" y="3267"/>
                  </a:cubicBezTo>
                  <a:lnTo>
                    <a:pt x="1134" y="3267"/>
                  </a:lnTo>
                  <a:lnTo>
                    <a:pt x="1194" y="3221"/>
                  </a:lnTo>
                  <a:lnTo>
                    <a:pt x="1208" y="3214"/>
                  </a:lnTo>
                  <a:lnTo>
                    <a:pt x="1264" y="3172"/>
                  </a:lnTo>
                  <a:lnTo>
                    <a:pt x="1337" y="3120"/>
                  </a:lnTo>
                  <a:cubicBezTo>
                    <a:pt x="1358" y="3106"/>
                    <a:pt x="1379" y="3088"/>
                    <a:pt x="1397" y="3071"/>
                  </a:cubicBezTo>
                  <a:cubicBezTo>
                    <a:pt x="1404" y="3064"/>
                    <a:pt x="1411" y="3057"/>
                    <a:pt x="1421" y="3053"/>
                  </a:cubicBezTo>
                  <a:cubicBezTo>
                    <a:pt x="1488" y="3001"/>
                    <a:pt x="1596" y="2966"/>
                    <a:pt x="1750" y="2952"/>
                  </a:cubicBezTo>
                  <a:lnTo>
                    <a:pt x="1796" y="2948"/>
                  </a:lnTo>
                  <a:lnTo>
                    <a:pt x="1940" y="2948"/>
                  </a:lnTo>
                  <a:cubicBezTo>
                    <a:pt x="1957" y="2945"/>
                    <a:pt x="1971" y="2945"/>
                    <a:pt x="1989" y="2945"/>
                  </a:cubicBezTo>
                  <a:lnTo>
                    <a:pt x="1999" y="2945"/>
                  </a:lnTo>
                  <a:cubicBezTo>
                    <a:pt x="2013" y="2941"/>
                    <a:pt x="2027" y="2938"/>
                    <a:pt x="2041" y="2934"/>
                  </a:cubicBezTo>
                  <a:lnTo>
                    <a:pt x="2045" y="2934"/>
                  </a:lnTo>
                  <a:cubicBezTo>
                    <a:pt x="2059" y="2931"/>
                    <a:pt x="2069" y="2927"/>
                    <a:pt x="2083" y="2924"/>
                  </a:cubicBezTo>
                  <a:lnTo>
                    <a:pt x="2090" y="2917"/>
                  </a:lnTo>
                  <a:cubicBezTo>
                    <a:pt x="2104" y="2913"/>
                    <a:pt x="2118" y="2906"/>
                    <a:pt x="2132" y="2896"/>
                  </a:cubicBezTo>
                  <a:cubicBezTo>
                    <a:pt x="1947" y="2700"/>
                    <a:pt x="1775" y="2546"/>
                    <a:pt x="1712" y="2507"/>
                  </a:cubicBezTo>
                  <a:cubicBezTo>
                    <a:pt x="1617" y="2448"/>
                    <a:pt x="1568" y="2336"/>
                    <a:pt x="1589" y="2227"/>
                  </a:cubicBezTo>
                  <a:cubicBezTo>
                    <a:pt x="1614" y="2073"/>
                    <a:pt x="1729" y="1944"/>
                    <a:pt x="1883" y="1902"/>
                  </a:cubicBezTo>
                  <a:cubicBezTo>
                    <a:pt x="2027" y="1867"/>
                    <a:pt x="2353" y="1643"/>
                    <a:pt x="2566" y="1496"/>
                  </a:cubicBezTo>
                  <a:cubicBezTo>
                    <a:pt x="2675" y="1422"/>
                    <a:pt x="2766" y="1359"/>
                    <a:pt x="2822" y="1327"/>
                  </a:cubicBezTo>
                  <a:cubicBezTo>
                    <a:pt x="2874" y="1296"/>
                    <a:pt x="2888" y="1208"/>
                    <a:pt x="2899" y="1075"/>
                  </a:cubicBezTo>
                  <a:cubicBezTo>
                    <a:pt x="2909" y="953"/>
                    <a:pt x="2920" y="816"/>
                    <a:pt x="2990" y="690"/>
                  </a:cubicBezTo>
                  <a:cubicBezTo>
                    <a:pt x="3060" y="561"/>
                    <a:pt x="3280" y="354"/>
                    <a:pt x="3487" y="183"/>
                  </a:cubicBezTo>
                  <a:lnTo>
                    <a:pt x="3483" y="183"/>
                  </a:lnTo>
                  <a:cubicBezTo>
                    <a:pt x="3469" y="186"/>
                    <a:pt x="3455" y="186"/>
                    <a:pt x="3441" y="186"/>
                  </a:cubicBezTo>
                  <a:lnTo>
                    <a:pt x="3434" y="186"/>
                  </a:lnTo>
                  <a:cubicBezTo>
                    <a:pt x="3427" y="188"/>
                    <a:pt x="3421" y="189"/>
                    <a:pt x="3415" y="189"/>
                  </a:cubicBezTo>
                  <a:cubicBezTo>
                    <a:pt x="3409" y="189"/>
                    <a:pt x="3403" y="188"/>
                    <a:pt x="3396" y="186"/>
                  </a:cubicBezTo>
                  <a:lnTo>
                    <a:pt x="3392" y="186"/>
                  </a:lnTo>
                  <a:cubicBezTo>
                    <a:pt x="3382" y="186"/>
                    <a:pt x="3371" y="183"/>
                    <a:pt x="3361" y="179"/>
                  </a:cubicBezTo>
                  <a:lnTo>
                    <a:pt x="3354" y="179"/>
                  </a:lnTo>
                  <a:cubicBezTo>
                    <a:pt x="3343" y="176"/>
                    <a:pt x="3333" y="172"/>
                    <a:pt x="3322" y="165"/>
                  </a:cubicBezTo>
                  <a:lnTo>
                    <a:pt x="3315" y="165"/>
                  </a:lnTo>
                  <a:cubicBezTo>
                    <a:pt x="3305" y="158"/>
                    <a:pt x="3298" y="155"/>
                    <a:pt x="3287" y="148"/>
                  </a:cubicBezTo>
                  <a:lnTo>
                    <a:pt x="3280" y="144"/>
                  </a:lnTo>
                  <a:cubicBezTo>
                    <a:pt x="3273" y="141"/>
                    <a:pt x="3263" y="134"/>
                    <a:pt x="3256" y="127"/>
                  </a:cubicBezTo>
                  <a:lnTo>
                    <a:pt x="3249" y="123"/>
                  </a:lnTo>
                  <a:lnTo>
                    <a:pt x="3224" y="106"/>
                  </a:lnTo>
                  <a:lnTo>
                    <a:pt x="3221" y="102"/>
                  </a:lnTo>
                  <a:lnTo>
                    <a:pt x="3196" y="81"/>
                  </a:lnTo>
                  <a:cubicBezTo>
                    <a:pt x="3144" y="36"/>
                    <a:pt x="3102" y="1"/>
                    <a:pt x="3046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4315;p73">
              <a:extLst>
                <a:ext uri="{FF2B5EF4-FFF2-40B4-BE49-F238E27FC236}">
                  <a16:creationId xmlns:a16="http://schemas.microsoft.com/office/drawing/2014/main" id="{CDBDFCFE-B46A-4683-A530-17C994657F11}"/>
                </a:ext>
              </a:extLst>
            </p:cNvPr>
            <p:cNvSpPr/>
            <p:nvPr/>
          </p:nvSpPr>
          <p:spPr>
            <a:xfrm>
              <a:off x="2991817" y="1742539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4" y="0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4316;p73">
              <a:extLst>
                <a:ext uri="{FF2B5EF4-FFF2-40B4-BE49-F238E27FC236}">
                  <a16:creationId xmlns:a16="http://schemas.microsoft.com/office/drawing/2014/main" id="{99B43E59-51E5-4AF0-8EAA-F39DADE9F004}"/>
                </a:ext>
              </a:extLst>
            </p:cNvPr>
            <p:cNvSpPr/>
            <p:nvPr/>
          </p:nvSpPr>
          <p:spPr>
            <a:xfrm>
              <a:off x="2987920" y="1742769"/>
              <a:ext cx="625" cy="68"/>
            </a:xfrm>
            <a:custGeom>
              <a:avLst/>
              <a:gdLst/>
              <a:ahLst/>
              <a:cxnLst/>
              <a:rect l="l" t="t" r="r" b="b"/>
              <a:pathLst>
                <a:path w="46" h="5" extrusionOk="0">
                  <a:moveTo>
                    <a:pt x="46" y="1"/>
                  </a:moveTo>
                  <a:lnTo>
                    <a:pt x="0" y="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4317;p73">
              <a:extLst>
                <a:ext uri="{FF2B5EF4-FFF2-40B4-BE49-F238E27FC236}">
                  <a16:creationId xmlns:a16="http://schemas.microsoft.com/office/drawing/2014/main" id="{3C29CEB1-9180-4599-B438-ABBE8EB3CE8D}"/>
                </a:ext>
              </a:extLst>
            </p:cNvPr>
            <p:cNvSpPr/>
            <p:nvPr/>
          </p:nvSpPr>
          <p:spPr>
            <a:xfrm>
              <a:off x="2992387" y="1742294"/>
              <a:ext cx="163" cy="68"/>
            </a:xfrm>
            <a:custGeom>
              <a:avLst/>
              <a:gdLst/>
              <a:ahLst/>
              <a:cxnLst/>
              <a:rect l="l" t="t" r="r" b="b"/>
              <a:pathLst>
                <a:path w="12" h="5" extrusionOk="0">
                  <a:moveTo>
                    <a:pt x="11" y="1"/>
                  </a:moveTo>
                  <a:lnTo>
                    <a:pt x="1" y="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4318;p73">
              <a:extLst>
                <a:ext uri="{FF2B5EF4-FFF2-40B4-BE49-F238E27FC236}">
                  <a16:creationId xmlns:a16="http://schemas.microsoft.com/office/drawing/2014/main" id="{F35CB402-4C0C-4AAD-8764-02F67173A5A3}"/>
                </a:ext>
              </a:extLst>
            </p:cNvPr>
            <p:cNvSpPr/>
            <p:nvPr/>
          </p:nvSpPr>
          <p:spPr>
            <a:xfrm>
              <a:off x="2980547" y="1745770"/>
              <a:ext cx="774" cy="584"/>
            </a:xfrm>
            <a:custGeom>
              <a:avLst/>
              <a:gdLst/>
              <a:ahLst/>
              <a:cxnLst/>
              <a:rect l="l" t="t" r="r" b="b"/>
              <a:pathLst>
                <a:path w="57" h="43" extrusionOk="0">
                  <a:moveTo>
                    <a:pt x="57" y="0"/>
                  </a:moveTo>
                  <a:lnTo>
                    <a:pt x="1" y="42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4319;p73">
              <a:extLst>
                <a:ext uri="{FF2B5EF4-FFF2-40B4-BE49-F238E27FC236}">
                  <a16:creationId xmlns:a16="http://schemas.microsoft.com/office/drawing/2014/main" id="{8AA73B76-563E-488C-B57B-7F9B4C9113BF}"/>
                </a:ext>
              </a:extLst>
            </p:cNvPr>
            <p:cNvSpPr/>
            <p:nvPr/>
          </p:nvSpPr>
          <p:spPr>
            <a:xfrm>
              <a:off x="2979556" y="1746476"/>
              <a:ext cx="815" cy="584"/>
            </a:xfrm>
            <a:custGeom>
              <a:avLst/>
              <a:gdLst/>
              <a:ahLst/>
              <a:cxnLst/>
              <a:rect l="l" t="t" r="r" b="b"/>
              <a:pathLst>
                <a:path w="60" h="43" extrusionOk="0">
                  <a:moveTo>
                    <a:pt x="60" y="1"/>
                  </a:moveTo>
                  <a:lnTo>
                    <a:pt x="0" y="43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4320;p73">
              <a:extLst>
                <a:ext uri="{FF2B5EF4-FFF2-40B4-BE49-F238E27FC236}">
                  <a16:creationId xmlns:a16="http://schemas.microsoft.com/office/drawing/2014/main" id="{F03F1ABE-3DE0-4D5B-9C7D-842059C98EEF}"/>
                </a:ext>
              </a:extLst>
            </p:cNvPr>
            <p:cNvSpPr/>
            <p:nvPr/>
          </p:nvSpPr>
          <p:spPr>
            <a:xfrm>
              <a:off x="2982312" y="1744100"/>
              <a:ext cx="1154" cy="964"/>
            </a:xfrm>
            <a:custGeom>
              <a:avLst/>
              <a:gdLst/>
              <a:ahLst/>
              <a:cxnLst/>
              <a:rect l="l" t="t" r="r" b="b"/>
              <a:pathLst>
                <a:path w="85" h="71" extrusionOk="0">
                  <a:moveTo>
                    <a:pt x="0" y="71"/>
                  </a:moveTo>
                  <a:cubicBezTo>
                    <a:pt x="21" y="53"/>
                    <a:pt x="42" y="39"/>
                    <a:pt x="60" y="22"/>
                  </a:cubicBezTo>
                  <a:cubicBezTo>
                    <a:pt x="67" y="15"/>
                    <a:pt x="74" y="8"/>
                    <a:pt x="84" y="1"/>
                  </a:cubicBezTo>
                  <a:cubicBezTo>
                    <a:pt x="74" y="8"/>
                    <a:pt x="67" y="15"/>
                    <a:pt x="60" y="22"/>
                  </a:cubicBezTo>
                  <a:cubicBezTo>
                    <a:pt x="42" y="39"/>
                    <a:pt x="21" y="53"/>
                    <a:pt x="0" y="7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4321;p73">
              <a:extLst>
                <a:ext uri="{FF2B5EF4-FFF2-40B4-BE49-F238E27FC236}">
                  <a16:creationId xmlns:a16="http://schemas.microsoft.com/office/drawing/2014/main" id="{886BF3A0-B2FC-4B7E-9B40-9988BF9724EE}"/>
                </a:ext>
              </a:extLst>
            </p:cNvPr>
            <p:cNvSpPr/>
            <p:nvPr/>
          </p:nvSpPr>
          <p:spPr>
            <a:xfrm>
              <a:off x="2989101" y="1742674"/>
              <a:ext cx="1398" cy="14"/>
            </a:xfrm>
            <a:custGeom>
              <a:avLst/>
              <a:gdLst/>
              <a:ahLst/>
              <a:cxnLst/>
              <a:rect l="l" t="t" r="r" b="b"/>
              <a:pathLst>
                <a:path w="103" h="1" extrusionOk="0">
                  <a:moveTo>
                    <a:pt x="103" y="1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4322;p73">
              <a:extLst>
                <a:ext uri="{FF2B5EF4-FFF2-40B4-BE49-F238E27FC236}">
                  <a16:creationId xmlns:a16="http://schemas.microsoft.com/office/drawing/2014/main" id="{097209B9-B050-46E9-A23D-D3C95B66FA36}"/>
                </a:ext>
              </a:extLst>
            </p:cNvPr>
            <p:cNvSpPr/>
            <p:nvPr/>
          </p:nvSpPr>
          <p:spPr>
            <a:xfrm>
              <a:off x="2993052" y="174196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4323;p73">
              <a:extLst>
                <a:ext uri="{FF2B5EF4-FFF2-40B4-BE49-F238E27FC236}">
                  <a16:creationId xmlns:a16="http://schemas.microsoft.com/office/drawing/2014/main" id="{BB22ED1A-8955-467E-A2C3-E342DB1BD428}"/>
                </a:ext>
              </a:extLst>
            </p:cNvPr>
            <p:cNvSpPr/>
            <p:nvPr/>
          </p:nvSpPr>
          <p:spPr>
            <a:xfrm>
              <a:off x="2991111" y="1742674"/>
              <a:ext cx="149" cy="14"/>
            </a:xfrm>
            <a:custGeom>
              <a:avLst/>
              <a:gdLst/>
              <a:ahLst/>
              <a:cxnLst/>
              <a:rect l="l" t="t" r="r" b="b"/>
              <a:pathLst>
                <a:path w="11" h="1" extrusionOk="0">
                  <a:moveTo>
                    <a:pt x="11" y="1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4324;p73">
              <a:extLst>
                <a:ext uri="{FF2B5EF4-FFF2-40B4-BE49-F238E27FC236}">
                  <a16:creationId xmlns:a16="http://schemas.microsoft.com/office/drawing/2014/main" id="{7B5A1F35-7A72-4013-9557-78AB7E5D3308}"/>
                </a:ext>
              </a:extLst>
            </p:cNvPr>
            <p:cNvSpPr/>
            <p:nvPr/>
          </p:nvSpPr>
          <p:spPr>
            <a:xfrm>
              <a:off x="2643975" y="1811444"/>
              <a:ext cx="54487" cy="30006"/>
            </a:xfrm>
            <a:custGeom>
              <a:avLst/>
              <a:gdLst/>
              <a:ahLst/>
              <a:cxnLst/>
              <a:rect l="l" t="t" r="r" b="b"/>
              <a:pathLst>
                <a:path w="4013" h="2210" extrusionOk="0">
                  <a:moveTo>
                    <a:pt x="708" y="0"/>
                  </a:moveTo>
                  <a:cubicBezTo>
                    <a:pt x="694" y="0"/>
                    <a:pt x="679" y="4"/>
                    <a:pt x="666" y="12"/>
                  </a:cubicBezTo>
                  <a:cubicBezTo>
                    <a:pt x="631" y="124"/>
                    <a:pt x="497" y="138"/>
                    <a:pt x="315" y="156"/>
                  </a:cubicBezTo>
                  <a:lnTo>
                    <a:pt x="305" y="156"/>
                  </a:lnTo>
                  <a:cubicBezTo>
                    <a:pt x="277" y="187"/>
                    <a:pt x="245" y="215"/>
                    <a:pt x="214" y="243"/>
                  </a:cubicBezTo>
                  <a:cubicBezTo>
                    <a:pt x="158" y="292"/>
                    <a:pt x="84" y="359"/>
                    <a:pt x="84" y="401"/>
                  </a:cubicBezTo>
                  <a:cubicBezTo>
                    <a:pt x="81" y="485"/>
                    <a:pt x="63" y="565"/>
                    <a:pt x="35" y="642"/>
                  </a:cubicBezTo>
                  <a:cubicBezTo>
                    <a:pt x="18" y="698"/>
                    <a:pt x="4" y="754"/>
                    <a:pt x="0" y="810"/>
                  </a:cubicBezTo>
                  <a:cubicBezTo>
                    <a:pt x="0" y="831"/>
                    <a:pt x="67" y="863"/>
                    <a:pt x="109" y="880"/>
                  </a:cubicBezTo>
                  <a:cubicBezTo>
                    <a:pt x="168" y="905"/>
                    <a:pt x="224" y="940"/>
                    <a:pt x="266" y="989"/>
                  </a:cubicBezTo>
                  <a:cubicBezTo>
                    <a:pt x="284" y="1013"/>
                    <a:pt x="389" y="1048"/>
                    <a:pt x="452" y="1069"/>
                  </a:cubicBezTo>
                  <a:lnTo>
                    <a:pt x="501" y="1083"/>
                  </a:lnTo>
                  <a:cubicBezTo>
                    <a:pt x="610" y="1122"/>
                    <a:pt x="694" y="1157"/>
                    <a:pt x="711" y="1227"/>
                  </a:cubicBezTo>
                  <a:cubicBezTo>
                    <a:pt x="725" y="1272"/>
                    <a:pt x="914" y="1374"/>
                    <a:pt x="1065" y="1395"/>
                  </a:cubicBezTo>
                  <a:cubicBezTo>
                    <a:pt x="1075" y="1395"/>
                    <a:pt x="1086" y="1398"/>
                    <a:pt x="1096" y="1398"/>
                  </a:cubicBezTo>
                  <a:cubicBezTo>
                    <a:pt x="1243" y="1433"/>
                    <a:pt x="1425" y="1570"/>
                    <a:pt x="1523" y="1647"/>
                  </a:cubicBezTo>
                  <a:lnTo>
                    <a:pt x="1548" y="1664"/>
                  </a:lnTo>
                  <a:cubicBezTo>
                    <a:pt x="1554" y="1668"/>
                    <a:pt x="1563" y="1670"/>
                    <a:pt x="1575" y="1670"/>
                  </a:cubicBezTo>
                  <a:cubicBezTo>
                    <a:pt x="1635" y="1670"/>
                    <a:pt x="1757" y="1632"/>
                    <a:pt x="1821" y="1612"/>
                  </a:cubicBezTo>
                  <a:cubicBezTo>
                    <a:pt x="1887" y="1591"/>
                    <a:pt x="1957" y="1573"/>
                    <a:pt x="2027" y="1566"/>
                  </a:cubicBezTo>
                  <a:cubicBezTo>
                    <a:pt x="2174" y="1566"/>
                    <a:pt x="2363" y="1787"/>
                    <a:pt x="2395" y="1917"/>
                  </a:cubicBezTo>
                  <a:cubicBezTo>
                    <a:pt x="2426" y="1948"/>
                    <a:pt x="2598" y="1997"/>
                    <a:pt x="2703" y="2025"/>
                  </a:cubicBezTo>
                  <a:cubicBezTo>
                    <a:pt x="2864" y="2067"/>
                    <a:pt x="3015" y="2109"/>
                    <a:pt x="3085" y="2169"/>
                  </a:cubicBezTo>
                  <a:cubicBezTo>
                    <a:pt x="3117" y="2197"/>
                    <a:pt x="3208" y="2209"/>
                    <a:pt x="3319" y="2209"/>
                  </a:cubicBezTo>
                  <a:cubicBezTo>
                    <a:pt x="3552" y="2209"/>
                    <a:pt x="3875" y="2156"/>
                    <a:pt x="3946" y="2085"/>
                  </a:cubicBezTo>
                  <a:cubicBezTo>
                    <a:pt x="4012" y="2018"/>
                    <a:pt x="3991" y="1899"/>
                    <a:pt x="3970" y="1770"/>
                  </a:cubicBezTo>
                  <a:cubicBezTo>
                    <a:pt x="3960" y="1703"/>
                    <a:pt x="3949" y="1636"/>
                    <a:pt x="3949" y="1570"/>
                  </a:cubicBezTo>
                  <a:lnTo>
                    <a:pt x="3949" y="1538"/>
                  </a:lnTo>
                  <a:lnTo>
                    <a:pt x="3949" y="1531"/>
                  </a:lnTo>
                  <a:cubicBezTo>
                    <a:pt x="3949" y="1531"/>
                    <a:pt x="3949" y="1517"/>
                    <a:pt x="3953" y="1510"/>
                  </a:cubicBezTo>
                  <a:lnTo>
                    <a:pt x="3925" y="1510"/>
                  </a:lnTo>
                  <a:cubicBezTo>
                    <a:pt x="3771" y="1510"/>
                    <a:pt x="3620" y="1486"/>
                    <a:pt x="3473" y="1430"/>
                  </a:cubicBezTo>
                  <a:cubicBezTo>
                    <a:pt x="3393" y="1395"/>
                    <a:pt x="3302" y="1377"/>
                    <a:pt x="3211" y="1377"/>
                  </a:cubicBezTo>
                  <a:cubicBezTo>
                    <a:pt x="3204" y="1378"/>
                    <a:pt x="3198" y="1378"/>
                    <a:pt x="3191" y="1378"/>
                  </a:cubicBezTo>
                  <a:cubicBezTo>
                    <a:pt x="2946" y="1378"/>
                    <a:pt x="2363" y="1141"/>
                    <a:pt x="2111" y="940"/>
                  </a:cubicBezTo>
                  <a:cubicBezTo>
                    <a:pt x="2003" y="852"/>
                    <a:pt x="1817" y="719"/>
                    <a:pt x="1618" y="586"/>
                  </a:cubicBezTo>
                  <a:lnTo>
                    <a:pt x="1569" y="551"/>
                  </a:lnTo>
                  <a:cubicBezTo>
                    <a:pt x="1327" y="383"/>
                    <a:pt x="1086" y="215"/>
                    <a:pt x="991" y="121"/>
                  </a:cubicBezTo>
                  <a:cubicBezTo>
                    <a:pt x="921" y="47"/>
                    <a:pt x="823" y="5"/>
                    <a:pt x="722" y="2"/>
                  </a:cubicBezTo>
                  <a:cubicBezTo>
                    <a:pt x="717" y="1"/>
                    <a:pt x="713" y="0"/>
                    <a:pt x="708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4325;p73">
              <a:extLst>
                <a:ext uri="{FF2B5EF4-FFF2-40B4-BE49-F238E27FC236}">
                  <a16:creationId xmlns:a16="http://schemas.microsoft.com/office/drawing/2014/main" id="{843A1977-E561-4461-AF88-3C8FD817812B}"/>
                </a:ext>
              </a:extLst>
            </p:cNvPr>
            <p:cNvSpPr/>
            <p:nvPr/>
          </p:nvSpPr>
          <p:spPr>
            <a:xfrm>
              <a:off x="2645115" y="1813508"/>
              <a:ext cx="3001" cy="3381"/>
            </a:xfrm>
            <a:custGeom>
              <a:avLst/>
              <a:gdLst/>
              <a:ahLst/>
              <a:cxnLst/>
              <a:rect l="l" t="t" r="r" b="b"/>
              <a:pathLst>
                <a:path w="221" h="249" extrusionOk="0">
                  <a:moveTo>
                    <a:pt x="130" y="91"/>
                  </a:moveTo>
                  <a:cubicBezTo>
                    <a:pt x="74" y="140"/>
                    <a:pt x="0" y="207"/>
                    <a:pt x="0" y="249"/>
                  </a:cubicBezTo>
                  <a:cubicBezTo>
                    <a:pt x="0" y="207"/>
                    <a:pt x="74" y="140"/>
                    <a:pt x="130" y="91"/>
                  </a:cubicBezTo>
                  <a:cubicBezTo>
                    <a:pt x="161" y="63"/>
                    <a:pt x="193" y="32"/>
                    <a:pt x="221" y="0"/>
                  </a:cubicBezTo>
                  <a:lnTo>
                    <a:pt x="221" y="0"/>
                  </a:lnTo>
                  <a:cubicBezTo>
                    <a:pt x="193" y="32"/>
                    <a:pt x="161" y="63"/>
                    <a:pt x="130" y="9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4326;p73">
              <a:extLst>
                <a:ext uri="{FF2B5EF4-FFF2-40B4-BE49-F238E27FC236}">
                  <a16:creationId xmlns:a16="http://schemas.microsoft.com/office/drawing/2014/main" id="{72F658E4-A8C9-4984-9C6D-9EB8BF4690B7}"/>
                </a:ext>
              </a:extLst>
            </p:cNvPr>
            <p:cNvSpPr/>
            <p:nvPr/>
          </p:nvSpPr>
          <p:spPr>
            <a:xfrm>
              <a:off x="2697592" y="1832327"/>
              <a:ext cx="14" cy="394"/>
            </a:xfrm>
            <a:custGeom>
              <a:avLst/>
              <a:gdLst/>
              <a:ahLst/>
              <a:cxnLst/>
              <a:rect l="l" t="t" r="r" b="b"/>
              <a:pathLst>
                <a:path w="1" h="29" extrusionOk="0">
                  <a:moveTo>
                    <a:pt x="0" y="0"/>
                  </a:moveTo>
                  <a:lnTo>
                    <a:pt x="0" y="28"/>
                  </a:lnTo>
                  <a:cubicBezTo>
                    <a:pt x="0" y="18"/>
                    <a:pt x="0" y="7"/>
                    <a:pt x="0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4327;p73">
              <a:extLst>
                <a:ext uri="{FF2B5EF4-FFF2-40B4-BE49-F238E27FC236}">
                  <a16:creationId xmlns:a16="http://schemas.microsoft.com/office/drawing/2014/main" id="{762FA9D3-3122-465A-BD2E-5A46480F34E1}"/>
                </a:ext>
              </a:extLst>
            </p:cNvPr>
            <p:cNvSpPr/>
            <p:nvPr/>
          </p:nvSpPr>
          <p:spPr>
            <a:xfrm>
              <a:off x="2650763" y="1826149"/>
              <a:ext cx="2878" cy="1955"/>
            </a:xfrm>
            <a:custGeom>
              <a:avLst/>
              <a:gdLst/>
              <a:ahLst/>
              <a:cxnLst/>
              <a:rect l="l" t="t" r="r" b="b"/>
              <a:pathLst>
                <a:path w="212" h="144" extrusionOk="0">
                  <a:moveTo>
                    <a:pt x="1" y="0"/>
                  </a:moveTo>
                  <a:cubicBezTo>
                    <a:pt x="110" y="39"/>
                    <a:pt x="194" y="74"/>
                    <a:pt x="211" y="144"/>
                  </a:cubicBezTo>
                  <a:cubicBezTo>
                    <a:pt x="194" y="74"/>
                    <a:pt x="110" y="39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4328;p73">
              <a:extLst>
                <a:ext uri="{FF2B5EF4-FFF2-40B4-BE49-F238E27FC236}">
                  <a16:creationId xmlns:a16="http://schemas.microsoft.com/office/drawing/2014/main" id="{6689FF84-5927-45F3-90AE-60E16CBF2C7F}"/>
                </a:ext>
              </a:extLst>
            </p:cNvPr>
            <p:cNvSpPr/>
            <p:nvPr/>
          </p:nvSpPr>
          <p:spPr>
            <a:xfrm>
              <a:off x="2697633" y="1831892"/>
              <a:ext cx="68" cy="353"/>
            </a:xfrm>
            <a:custGeom>
              <a:avLst/>
              <a:gdLst/>
              <a:ahLst/>
              <a:cxnLst/>
              <a:rect l="l" t="t" r="r" b="b"/>
              <a:pathLst>
                <a:path w="5" h="26" extrusionOk="0">
                  <a:moveTo>
                    <a:pt x="4" y="1"/>
                  </a:moveTo>
                  <a:cubicBezTo>
                    <a:pt x="4" y="8"/>
                    <a:pt x="1" y="15"/>
                    <a:pt x="1" y="25"/>
                  </a:cubicBezTo>
                  <a:cubicBezTo>
                    <a:pt x="4" y="15"/>
                    <a:pt x="4" y="8"/>
                    <a:pt x="4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4329;p73">
              <a:extLst>
                <a:ext uri="{FF2B5EF4-FFF2-40B4-BE49-F238E27FC236}">
                  <a16:creationId xmlns:a16="http://schemas.microsoft.com/office/drawing/2014/main" id="{4D05E5A6-1C13-4E49-96EF-4E0A5A0F5860}"/>
                </a:ext>
              </a:extLst>
            </p:cNvPr>
            <p:cNvSpPr/>
            <p:nvPr/>
          </p:nvSpPr>
          <p:spPr>
            <a:xfrm>
              <a:off x="2658856" y="1830426"/>
              <a:ext cx="5811" cy="3381"/>
            </a:xfrm>
            <a:custGeom>
              <a:avLst/>
              <a:gdLst/>
              <a:ahLst/>
              <a:cxnLst/>
              <a:rect l="l" t="t" r="r" b="b"/>
              <a:pathLst>
                <a:path w="428" h="249" extrusionOk="0">
                  <a:moveTo>
                    <a:pt x="427" y="249"/>
                  </a:moveTo>
                  <a:cubicBezTo>
                    <a:pt x="326" y="172"/>
                    <a:pt x="147" y="35"/>
                    <a:pt x="0" y="0"/>
                  </a:cubicBezTo>
                  <a:cubicBezTo>
                    <a:pt x="147" y="35"/>
                    <a:pt x="326" y="172"/>
                    <a:pt x="427" y="249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4330;p73">
              <a:extLst>
                <a:ext uri="{FF2B5EF4-FFF2-40B4-BE49-F238E27FC236}">
                  <a16:creationId xmlns:a16="http://schemas.microsoft.com/office/drawing/2014/main" id="{ED7E8DBA-627D-42D5-B9A6-6D13EA67A418}"/>
                </a:ext>
              </a:extLst>
            </p:cNvPr>
            <p:cNvSpPr/>
            <p:nvPr/>
          </p:nvSpPr>
          <p:spPr>
            <a:xfrm>
              <a:off x="2726960" y="1826773"/>
              <a:ext cx="59904" cy="135897"/>
            </a:xfrm>
            <a:custGeom>
              <a:avLst/>
              <a:gdLst/>
              <a:ahLst/>
              <a:cxnLst/>
              <a:rect l="l" t="t" r="r" b="b"/>
              <a:pathLst>
                <a:path w="4412" h="10009" extrusionOk="0">
                  <a:moveTo>
                    <a:pt x="2729" y="1"/>
                  </a:moveTo>
                  <a:cubicBezTo>
                    <a:pt x="2699" y="1"/>
                    <a:pt x="2668" y="9"/>
                    <a:pt x="2640" y="24"/>
                  </a:cubicBezTo>
                  <a:lnTo>
                    <a:pt x="2626" y="35"/>
                  </a:lnTo>
                  <a:lnTo>
                    <a:pt x="2623" y="38"/>
                  </a:lnTo>
                  <a:lnTo>
                    <a:pt x="2605" y="49"/>
                  </a:lnTo>
                  <a:lnTo>
                    <a:pt x="2602" y="49"/>
                  </a:lnTo>
                  <a:lnTo>
                    <a:pt x="2581" y="59"/>
                  </a:lnTo>
                  <a:lnTo>
                    <a:pt x="2577" y="73"/>
                  </a:lnTo>
                  <a:lnTo>
                    <a:pt x="2577" y="77"/>
                  </a:lnTo>
                  <a:lnTo>
                    <a:pt x="2574" y="91"/>
                  </a:lnTo>
                  <a:lnTo>
                    <a:pt x="2574" y="98"/>
                  </a:lnTo>
                  <a:lnTo>
                    <a:pt x="2570" y="112"/>
                  </a:lnTo>
                  <a:lnTo>
                    <a:pt x="2570" y="119"/>
                  </a:lnTo>
                  <a:lnTo>
                    <a:pt x="2567" y="133"/>
                  </a:lnTo>
                  <a:lnTo>
                    <a:pt x="2563" y="140"/>
                  </a:lnTo>
                  <a:lnTo>
                    <a:pt x="2560" y="154"/>
                  </a:lnTo>
                  <a:lnTo>
                    <a:pt x="2556" y="161"/>
                  </a:lnTo>
                  <a:lnTo>
                    <a:pt x="2549" y="178"/>
                  </a:lnTo>
                  <a:lnTo>
                    <a:pt x="2546" y="185"/>
                  </a:lnTo>
                  <a:cubicBezTo>
                    <a:pt x="2542" y="192"/>
                    <a:pt x="2539" y="199"/>
                    <a:pt x="2539" y="206"/>
                  </a:cubicBezTo>
                  <a:lnTo>
                    <a:pt x="2539" y="210"/>
                  </a:lnTo>
                  <a:lnTo>
                    <a:pt x="2528" y="231"/>
                  </a:lnTo>
                  <a:lnTo>
                    <a:pt x="2525" y="238"/>
                  </a:lnTo>
                  <a:lnTo>
                    <a:pt x="2514" y="252"/>
                  </a:lnTo>
                  <a:lnTo>
                    <a:pt x="2511" y="259"/>
                  </a:lnTo>
                  <a:lnTo>
                    <a:pt x="2500" y="273"/>
                  </a:lnTo>
                  <a:lnTo>
                    <a:pt x="2497" y="280"/>
                  </a:lnTo>
                  <a:lnTo>
                    <a:pt x="2486" y="290"/>
                  </a:lnTo>
                  <a:lnTo>
                    <a:pt x="2479" y="297"/>
                  </a:lnTo>
                  <a:lnTo>
                    <a:pt x="2472" y="308"/>
                  </a:lnTo>
                  <a:lnTo>
                    <a:pt x="2465" y="315"/>
                  </a:lnTo>
                  <a:lnTo>
                    <a:pt x="2451" y="325"/>
                  </a:lnTo>
                  <a:lnTo>
                    <a:pt x="2448" y="329"/>
                  </a:lnTo>
                  <a:cubicBezTo>
                    <a:pt x="2441" y="332"/>
                    <a:pt x="2434" y="336"/>
                    <a:pt x="2430" y="339"/>
                  </a:cubicBezTo>
                  <a:cubicBezTo>
                    <a:pt x="2416" y="346"/>
                    <a:pt x="2409" y="357"/>
                    <a:pt x="2406" y="367"/>
                  </a:cubicBezTo>
                  <a:cubicBezTo>
                    <a:pt x="2402" y="385"/>
                    <a:pt x="2395" y="458"/>
                    <a:pt x="2497" y="613"/>
                  </a:cubicBezTo>
                  <a:cubicBezTo>
                    <a:pt x="2521" y="644"/>
                    <a:pt x="2535" y="683"/>
                    <a:pt x="2539" y="721"/>
                  </a:cubicBezTo>
                  <a:cubicBezTo>
                    <a:pt x="2539" y="742"/>
                    <a:pt x="2535" y="760"/>
                    <a:pt x="2525" y="777"/>
                  </a:cubicBezTo>
                  <a:cubicBezTo>
                    <a:pt x="2502" y="812"/>
                    <a:pt x="2464" y="832"/>
                    <a:pt x="2424" y="832"/>
                  </a:cubicBezTo>
                  <a:cubicBezTo>
                    <a:pt x="2416" y="832"/>
                    <a:pt x="2407" y="831"/>
                    <a:pt x="2399" y="830"/>
                  </a:cubicBezTo>
                  <a:cubicBezTo>
                    <a:pt x="2318" y="823"/>
                    <a:pt x="2189" y="770"/>
                    <a:pt x="2147" y="679"/>
                  </a:cubicBezTo>
                  <a:lnTo>
                    <a:pt x="2126" y="679"/>
                  </a:lnTo>
                  <a:lnTo>
                    <a:pt x="2112" y="686"/>
                  </a:lnTo>
                  <a:lnTo>
                    <a:pt x="2094" y="690"/>
                  </a:lnTo>
                  <a:cubicBezTo>
                    <a:pt x="1986" y="742"/>
                    <a:pt x="1884" y="809"/>
                    <a:pt x="1797" y="889"/>
                  </a:cubicBezTo>
                  <a:cubicBezTo>
                    <a:pt x="1755" y="924"/>
                    <a:pt x="1709" y="956"/>
                    <a:pt x="1664" y="984"/>
                  </a:cubicBezTo>
                  <a:cubicBezTo>
                    <a:pt x="1534" y="1075"/>
                    <a:pt x="1450" y="1134"/>
                    <a:pt x="1450" y="1271"/>
                  </a:cubicBezTo>
                  <a:cubicBezTo>
                    <a:pt x="1443" y="1393"/>
                    <a:pt x="1412" y="1512"/>
                    <a:pt x="1363" y="1621"/>
                  </a:cubicBezTo>
                  <a:cubicBezTo>
                    <a:pt x="1317" y="1733"/>
                    <a:pt x="1279" y="1841"/>
                    <a:pt x="1296" y="1925"/>
                  </a:cubicBezTo>
                  <a:cubicBezTo>
                    <a:pt x="1328" y="2055"/>
                    <a:pt x="1247" y="2233"/>
                    <a:pt x="1177" y="2391"/>
                  </a:cubicBezTo>
                  <a:cubicBezTo>
                    <a:pt x="1146" y="2464"/>
                    <a:pt x="1100" y="2566"/>
                    <a:pt x="1104" y="2594"/>
                  </a:cubicBezTo>
                  <a:cubicBezTo>
                    <a:pt x="1111" y="2629"/>
                    <a:pt x="1100" y="2661"/>
                    <a:pt x="1079" y="2682"/>
                  </a:cubicBezTo>
                  <a:cubicBezTo>
                    <a:pt x="1054" y="2707"/>
                    <a:pt x="1017" y="2717"/>
                    <a:pt x="969" y="2717"/>
                  </a:cubicBezTo>
                  <a:cubicBezTo>
                    <a:pt x="902" y="2717"/>
                    <a:pt x="814" y="2697"/>
                    <a:pt x="705" y="2671"/>
                  </a:cubicBezTo>
                  <a:lnTo>
                    <a:pt x="641" y="2657"/>
                  </a:lnTo>
                  <a:cubicBezTo>
                    <a:pt x="634" y="2692"/>
                    <a:pt x="631" y="2752"/>
                    <a:pt x="627" y="2797"/>
                  </a:cubicBezTo>
                  <a:cubicBezTo>
                    <a:pt x="617" y="2927"/>
                    <a:pt x="610" y="3081"/>
                    <a:pt x="554" y="3161"/>
                  </a:cubicBezTo>
                  <a:cubicBezTo>
                    <a:pt x="526" y="3207"/>
                    <a:pt x="515" y="3326"/>
                    <a:pt x="508" y="3420"/>
                  </a:cubicBezTo>
                  <a:cubicBezTo>
                    <a:pt x="508" y="3452"/>
                    <a:pt x="505" y="3487"/>
                    <a:pt x="501" y="3518"/>
                  </a:cubicBezTo>
                  <a:lnTo>
                    <a:pt x="501" y="3522"/>
                  </a:lnTo>
                  <a:cubicBezTo>
                    <a:pt x="491" y="3616"/>
                    <a:pt x="473" y="3700"/>
                    <a:pt x="431" y="3742"/>
                  </a:cubicBezTo>
                  <a:lnTo>
                    <a:pt x="431" y="3746"/>
                  </a:lnTo>
                  <a:cubicBezTo>
                    <a:pt x="428" y="3749"/>
                    <a:pt x="421" y="3753"/>
                    <a:pt x="417" y="3756"/>
                  </a:cubicBezTo>
                  <a:lnTo>
                    <a:pt x="414" y="3756"/>
                  </a:lnTo>
                  <a:cubicBezTo>
                    <a:pt x="410" y="3760"/>
                    <a:pt x="403" y="3760"/>
                    <a:pt x="400" y="3763"/>
                  </a:cubicBezTo>
                  <a:lnTo>
                    <a:pt x="396" y="3763"/>
                  </a:lnTo>
                  <a:cubicBezTo>
                    <a:pt x="393" y="3763"/>
                    <a:pt x="386" y="3767"/>
                    <a:pt x="382" y="3767"/>
                  </a:cubicBezTo>
                  <a:lnTo>
                    <a:pt x="351" y="3767"/>
                  </a:lnTo>
                  <a:cubicBezTo>
                    <a:pt x="340" y="3774"/>
                    <a:pt x="330" y="3784"/>
                    <a:pt x="323" y="3795"/>
                  </a:cubicBezTo>
                  <a:cubicBezTo>
                    <a:pt x="260" y="3872"/>
                    <a:pt x="204" y="4040"/>
                    <a:pt x="183" y="4113"/>
                  </a:cubicBezTo>
                  <a:lnTo>
                    <a:pt x="179" y="4127"/>
                  </a:lnTo>
                  <a:lnTo>
                    <a:pt x="172" y="4152"/>
                  </a:lnTo>
                  <a:lnTo>
                    <a:pt x="151" y="4166"/>
                  </a:lnTo>
                  <a:lnTo>
                    <a:pt x="148" y="4169"/>
                  </a:lnTo>
                  <a:lnTo>
                    <a:pt x="144" y="4169"/>
                  </a:lnTo>
                  <a:lnTo>
                    <a:pt x="137" y="4176"/>
                  </a:lnTo>
                  <a:lnTo>
                    <a:pt x="130" y="4180"/>
                  </a:lnTo>
                  <a:lnTo>
                    <a:pt x="120" y="4190"/>
                  </a:lnTo>
                  <a:lnTo>
                    <a:pt x="109" y="4197"/>
                  </a:lnTo>
                  <a:lnTo>
                    <a:pt x="99" y="4208"/>
                  </a:lnTo>
                  <a:lnTo>
                    <a:pt x="88" y="4215"/>
                  </a:lnTo>
                  <a:lnTo>
                    <a:pt x="71" y="4229"/>
                  </a:lnTo>
                  <a:lnTo>
                    <a:pt x="60" y="4236"/>
                  </a:lnTo>
                  <a:lnTo>
                    <a:pt x="39" y="4253"/>
                  </a:lnTo>
                  <a:lnTo>
                    <a:pt x="29" y="4260"/>
                  </a:lnTo>
                  <a:lnTo>
                    <a:pt x="1" y="4285"/>
                  </a:lnTo>
                  <a:cubicBezTo>
                    <a:pt x="95" y="4460"/>
                    <a:pt x="263" y="4670"/>
                    <a:pt x="459" y="4754"/>
                  </a:cubicBezTo>
                  <a:cubicBezTo>
                    <a:pt x="708" y="4856"/>
                    <a:pt x="932" y="5241"/>
                    <a:pt x="1121" y="5902"/>
                  </a:cubicBezTo>
                  <a:cubicBezTo>
                    <a:pt x="1223" y="6266"/>
                    <a:pt x="1149" y="6634"/>
                    <a:pt x="1034" y="6834"/>
                  </a:cubicBezTo>
                  <a:cubicBezTo>
                    <a:pt x="999" y="6893"/>
                    <a:pt x="1002" y="6914"/>
                    <a:pt x="1002" y="6921"/>
                  </a:cubicBezTo>
                  <a:cubicBezTo>
                    <a:pt x="1009" y="6942"/>
                    <a:pt x="1069" y="6967"/>
                    <a:pt x="1125" y="6991"/>
                  </a:cubicBezTo>
                  <a:cubicBezTo>
                    <a:pt x="1156" y="7005"/>
                    <a:pt x="1195" y="7023"/>
                    <a:pt x="1233" y="7044"/>
                  </a:cubicBezTo>
                  <a:cubicBezTo>
                    <a:pt x="1321" y="7090"/>
                    <a:pt x="1399" y="7113"/>
                    <a:pt x="1468" y="7113"/>
                  </a:cubicBezTo>
                  <a:cubicBezTo>
                    <a:pt x="1556" y="7113"/>
                    <a:pt x="1628" y="7075"/>
                    <a:pt x="1681" y="6998"/>
                  </a:cubicBezTo>
                  <a:cubicBezTo>
                    <a:pt x="1744" y="6918"/>
                    <a:pt x="1814" y="6844"/>
                    <a:pt x="1895" y="6781"/>
                  </a:cubicBezTo>
                  <a:cubicBezTo>
                    <a:pt x="2007" y="6679"/>
                    <a:pt x="2112" y="6588"/>
                    <a:pt x="2133" y="6473"/>
                  </a:cubicBezTo>
                  <a:cubicBezTo>
                    <a:pt x="2136" y="6445"/>
                    <a:pt x="2154" y="6361"/>
                    <a:pt x="2220" y="6347"/>
                  </a:cubicBezTo>
                  <a:lnTo>
                    <a:pt x="2241" y="6347"/>
                  </a:lnTo>
                  <a:cubicBezTo>
                    <a:pt x="2308" y="6347"/>
                    <a:pt x="2360" y="6427"/>
                    <a:pt x="2427" y="6522"/>
                  </a:cubicBezTo>
                  <a:cubicBezTo>
                    <a:pt x="2455" y="6571"/>
                    <a:pt x="2490" y="6616"/>
                    <a:pt x="2525" y="6658"/>
                  </a:cubicBezTo>
                  <a:cubicBezTo>
                    <a:pt x="2651" y="6784"/>
                    <a:pt x="2738" y="7019"/>
                    <a:pt x="2763" y="7306"/>
                  </a:cubicBezTo>
                  <a:cubicBezTo>
                    <a:pt x="2766" y="7338"/>
                    <a:pt x="2770" y="7373"/>
                    <a:pt x="2770" y="7411"/>
                  </a:cubicBezTo>
                  <a:cubicBezTo>
                    <a:pt x="2795" y="7712"/>
                    <a:pt x="2837" y="8265"/>
                    <a:pt x="3026" y="8444"/>
                  </a:cubicBezTo>
                  <a:cubicBezTo>
                    <a:pt x="3288" y="8689"/>
                    <a:pt x="3323" y="9197"/>
                    <a:pt x="3253" y="9379"/>
                  </a:cubicBezTo>
                  <a:cubicBezTo>
                    <a:pt x="3225" y="9445"/>
                    <a:pt x="3257" y="9557"/>
                    <a:pt x="3288" y="9666"/>
                  </a:cubicBezTo>
                  <a:cubicBezTo>
                    <a:pt x="3320" y="9781"/>
                    <a:pt x="3351" y="9904"/>
                    <a:pt x="3330" y="10009"/>
                  </a:cubicBezTo>
                  <a:lnTo>
                    <a:pt x="3341" y="9995"/>
                  </a:lnTo>
                  <a:lnTo>
                    <a:pt x="3344" y="9988"/>
                  </a:lnTo>
                  <a:cubicBezTo>
                    <a:pt x="3351" y="9974"/>
                    <a:pt x="3358" y="9963"/>
                    <a:pt x="3365" y="9949"/>
                  </a:cubicBezTo>
                  <a:lnTo>
                    <a:pt x="3372" y="9942"/>
                  </a:lnTo>
                  <a:lnTo>
                    <a:pt x="3390" y="9907"/>
                  </a:lnTo>
                  <a:lnTo>
                    <a:pt x="3397" y="9893"/>
                  </a:lnTo>
                  <a:cubicBezTo>
                    <a:pt x="3404" y="9879"/>
                    <a:pt x="3411" y="9865"/>
                    <a:pt x="3418" y="9851"/>
                  </a:cubicBezTo>
                  <a:lnTo>
                    <a:pt x="3418" y="9844"/>
                  </a:lnTo>
                  <a:cubicBezTo>
                    <a:pt x="3428" y="9827"/>
                    <a:pt x="3435" y="9809"/>
                    <a:pt x="3442" y="9792"/>
                  </a:cubicBezTo>
                  <a:lnTo>
                    <a:pt x="3449" y="9774"/>
                  </a:lnTo>
                  <a:lnTo>
                    <a:pt x="3467" y="9732"/>
                  </a:lnTo>
                  <a:lnTo>
                    <a:pt x="3474" y="9715"/>
                  </a:lnTo>
                  <a:cubicBezTo>
                    <a:pt x="3484" y="9694"/>
                    <a:pt x="3491" y="9673"/>
                    <a:pt x="3498" y="9652"/>
                  </a:cubicBezTo>
                  <a:lnTo>
                    <a:pt x="3505" y="9641"/>
                  </a:lnTo>
                  <a:cubicBezTo>
                    <a:pt x="3512" y="9624"/>
                    <a:pt x="3519" y="9606"/>
                    <a:pt x="3526" y="9585"/>
                  </a:cubicBezTo>
                  <a:lnTo>
                    <a:pt x="3533" y="9564"/>
                  </a:lnTo>
                  <a:lnTo>
                    <a:pt x="3551" y="9508"/>
                  </a:lnTo>
                  <a:lnTo>
                    <a:pt x="3558" y="9494"/>
                  </a:lnTo>
                  <a:cubicBezTo>
                    <a:pt x="3565" y="9470"/>
                    <a:pt x="3572" y="9445"/>
                    <a:pt x="3582" y="9421"/>
                  </a:cubicBezTo>
                  <a:lnTo>
                    <a:pt x="3586" y="9403"/>
                  </a:lnTo>
                  <a:cubicBezTo>
                    <a:pt x="3593" y="9382"/>
                    <a:pt x="3600" y="9365"/>
                    <a:pt x="3607" y="9344"/>
                  </a:cubicBezTo>
                  <a:lnTo>
                    <a:pt x="3614" y="9319"/>
                  </a:lnTo>
                  <a:cubicBezTo>
                    <a:pt x="3621" y="9295"/>
                    <a:pt x="3628" y="9267"/>
                    <a:pt x="3635" y="9242"/>
                  </a:cubicBezTo>
                  <a:cubicBezTo>
                    <a:pt x="3631" y="9172"/>
                    <a:pt x="3603" y="9109"/>
                    <a:pt x="3558" y="9060"/>
                  </a:cubicBezTo>
                  <a:cubicBezTo>
                    <a:pt x="3498" y="9001"/>
                    <a:pt x="3467" y="8924"/>
                    <a:pt x="3463" y="8839"/>
                  </a:cubicBezTo>
                  <a:cubicBezTo>
                    <a:pt x="3463" y="8671"/>
                    <a:pt x="3463" y="8391"/>
                    <a:pt x="3267" y="8220"/>
                  </a:cubicBezTo>
                  <a:cubicBezTo>
                    <a:pt x="3099" y="8066"/>
                    <a:pt x="2994" y="7870"/>
                    <a:pt x="2998" y="7716"/>
                  </a:cubicBezTo>
                  <a:cubicBezTo>
                    <a:pt x="2994" y="7646"/>
                    <a:pt x="3026" y="7579"/>
                    <a:pt x="3075" y="7537"/>
                  </a:cubicBezTo>
                  <a:cubicBezTo>
                    <a:pt x="3127" y="7492"/>
                    <a:pt x="3120" y="7376"/>
                    <a:pt x="3120" y="7303"/>
                  </a:cubicBezTo>
                  <a:cubicBezTo>
                    <a:pt x="3120" y="7226"/>
                    <a:pt x="3113" y="7177"/>
                    <a:pt x="3155" y="7145"/>
                  </a:cubicBezTo>
                  <a:cubicBezTo>
                    <a:pt x="3169" y="7135"/>
                    <a:pt x="3187" y="7131"/>
                    <a:pt x="3208" y="7131"/>
                  </a:cubicBezTo>
                  <a:cubicBezTo>
                    <a:pt x="3222" y="7107"/>
                    <a:pt x="3232" y="7075"/>
                    <a:pt x="3229" y="7047"/>
                  </a:cubicBezTo>
                  <a:cubicBezTo>
                    <a:pt x="3229" y="7026"/>
                    <a:pt x="3218" y="7005"/>
                    <a:pt x="3197" y="6998"/>
                  </a:cubicBezTo>
                  <a:cubicBezTo>
                    <a:pt x="3187" y="6991"/>
                    <a:pt x="3173" y="6984"/>
                    <a:pt x="3162" y="6974"/>
                  </a:cubicBezTo>
                  <a:cubicBezTo>
                    <a:pt x="3092" y="6914"/>
                    <a:pt x="3099" y="6813"/>
                    <a:pt x="3099" y="6735"/>
                  </a:cubicBezTo>
                  <a:cubicBezTo>
                    <a:pt x="3103" y="6700"/>
                    <a:pt x="3103" y="6665"/>
                    <a:pt x="3096" y="6630"/>
                  </a:cubicBezTo>
                  <a:cubicBezTo>
                    <a:pt x="2973" y="6585"/>
                    <a:pt x="2644" y="6221"/>
                    <a:pt x="2644" y="6074"/>
                  </a:cubicBezTo>
                  <a:cubicBezTo>
                    <a:pt x="2644" y="5983"/>
                    <a:pt x="2700" y="5580"/>
                    <a:pt x="2745" y="5241"/>
                  </a:cubicBezTo>
                  <a:lnTo>
                    <a:pt x="2752" y="5202"/>
                  </a:lnTo>
                  <a:cubicBezTo>
                    <a:pt x="2777" y="5020"/>
                    <a:pt x="2994" y="4975"/>
                    <a:pt x="3120" y="4975"/>
                  </a:cubicBezTo>
                  <a:lnTo>
                    <a:pt x="3145" y="4975"/>
                  </a:lnTo>
                  <a:cubicBezTo>
                    <a:pt x="3149" y="4975"/>
                    <a:pt x="3155" y="4975"/>
                    <a:pt x="3160" y="4975"/>
                  </a:cubicBezTo>
                  <a:cubicBezTo>
                    <a:pt x="3243" y="4975"/>
                    <a:pt x="3418" y="4972"/>
                    <a:pt x="3474" y="4877"/>
                  </a:cubicBezTo>
                  <a:cubicBezTo>
                    <a:pt x="3533" y="4772"/>
                    <a:pt x="3670" y="4726"/>
                    <a:pt x="3792" y="4684"/>
                  </a:cubicBezTo>
                  <a:cubicBezTo>
                    <a:pt x="3855" y="4663"/>
                    <a:pt x="3953" y="4628"/>
                    <a:pt x="3964" y="4603"/>
                  </a:cubicBezTo>
                  <a:cubicBezTo>
                    <a:pt x="3967" y="4596"/>
                    <a:pt x="3971" y="4586"/>
                    <a:pt x="3978" y="4579"/>
                  </a:cubicBezTo>
                  <a:lnTo>
                    <a:pt x="3985" y="4568"/>
                  </a:lnTo>
                  <a:lnTo>
                    <a:pt x="3992" y="4561"/>
                  </a:lnTo>
                  <a:lnTo>
                    <a:pt x="4002" y="4548"/>
                  </a:lnTo>
                  <a:lnTo>
                    <a:pt x="4062" y="4519"/>
                  </a:lnTo>
                  <a:lnTo>
                    <a:pt x="4090" y="4502"/>
                  </a:lnTo>
                  <a:lnTo>
                    <a:pt x="4114" y="4491"/>
                  </a:lnTo>
                  <a:lnTo>
                    <a:pt x="4125" y="4484"/>
                  </a:lnTo>
                  <a:cubicBezTo>
                    <a:pt x="4181" y="4460"/>
                    <a:pt x="4219" y="4442"/>
                    <a:pt x="4226" y="4421"/>
                  </a:cubicBezTo>
                  <a:cubicBezTo>
                    <a:pt x="4226" y="4418"/>
                    <a:pt x="4226" y="4414"/>
                    <a:pt x="4226" y="4411"/>
                  </a:cubicBezTo>
                  <a:cubicBezTo>
                    <a:pt x="4226" y="4400"/>
                    <a:pt x="4226" y="4386"/>
                    <a:pt x="4230" y="4376"/>
                  </a:cubicBezTo>
                  <a:cubicBezTo>
                    <a:pt x="4230" y="4372"/>
                    <a:pt x="4230" y="4369"/>
                    <a:pt x="4233" y="4365"/>
                  </a:cubicBezTo>
                  <a:cubicBezTo>
                    <a:pt x="4237" y="4362"/>
                    <a:pt x="4237" y="4348"/>
                    <a:pt x="4240" y="4337"/>
                  </a:cubicBezTo>
                  <a:lnTo>
                    <a:pt x="4247" y="4323"/>
                  </a:lnTo>
                  <a:cubicBezTo>
                    <a:pt x="4251" y="4313"/>
                    <a:pt x="4254" y="4302"/>
                    <a:pt x="4261" y="4292"/>
                  </a:cubicBezTo>
                  <a:lnTo>
                    <a:pt x="4265" y="4281"/>
                  </a:lnTo>
                  <a:cubicBezTo>
                    <a:pt x="4272" y="4267"/>
                    <a:pt x="4279" y="4253"/>
                    <a:pt x="4286" y="4239"/>
                  </a:cubicBezTo>
                  <a:lnTo>
                    <a:pt x="4293" y="4229"/>
                  </a:lnTo>
                  <a:cubicBezTo>
                    <a:pt x="4300" y="4215"/>
                    <a:pt x="4307" y="4204"/>
                    <a:pt x="4314" y="4194"/>
                  </a:cubicBezTo>
                  <a:lnTo>
                    <a:pt x="4321" y="4180"/>
                  </a:lnTo>
                  <a:lnTo>
                    <a:pt x="4342" y="4148"/>
                  </a:lnTo>
                  <a:lnTo>
                    <a:pt x="4352" y="4134"/>
                  </a:lnTo>
                  <a:lnTo>
                    <a:pt x="4380" y="4096"/>
                  </a:lnTo>
                  <a:lnTo>
                    <a:pt x="4408" y="4054"/>
                  </a:lnTo>
                  <a:lnTo>
                    <a:pt x="4412" y="4050"/>
                  </a:lnTo>
                  <a:lnTo>
                    <a:pt x="4408" y="4050"/>
                  </a:lnTo>
                  <a:lnTo>
                    <a:pt x="4359" y="4071"/>
                  </a:lnTo>
                  <a:cubicBezTo>
                    <a:pt x="4290" y="4098"/>
                    <a:pt x="4232" y="4108"/>
                    <a:pt x="4183" y="4108"/>
                  </a:cubicBezTo>
                  <a:cubicBezTo>
                    <a:pt x="4099" y="4108"/>
                    <a:pt x="4045" y="4078"/>
                    <a:pt x="4016" y="4054"/>
                  </a:cubicBezTo>
                  <a:cubicBezTo>
                    <a:pt x="3946" y="3998"/>
                    <a:pt x="3915" y="3907"/>
                    <a:pt x="3932" y="3819"/>
                  </a:cubicBezTo>
                  <a:cubicBezTo>
                    <a:pt x="3936" y="3795"/>
                    <a:pt x="3929" y="3788"/>
                    <a:pt x="3925" y="3784"/>
                  </a:cubicBezTo>
                  <a:cubicBezTo>
                    <a:pt x="3897" y="3749"/>
                    <a:pt x="3764" y="3749"/>
                    <a:pt x="3694" y="3749"/>
                  </a:cubicBezTo>
                  <a:cubicBezTo>
                    <a:pt x="3691" y="3750"/>
                    <a:pt x="3688" y="3750"/>
                    <a:pt x="3684" y="3750"/>
                  </a:cubicBezTo>
                  <a:cubicBezTo>
                    <a:pt x="3643" y="3750"/>
                    <a:pt x="3608" y="3729"/>
                    <a:pt x="3582" y="3697"/>
                  </a:cubicBezTo>
                  <a:cubicBezTo>
                    <a:pt x="3523" y="3613"/>
                    <a:pt x="3572" y="3473"/>
                    <a:pt x="3617" y="3333"/>
                  </a:cubicBezTo>
                  <a:lnTo>
                    <a:pt x="3631" y="3298"/>
                  </a:lnTo>
                  <a:cubicBezTo>
                    <a:pt x="3638" y="3280"/>
                    <a:pt x="3642" y="3263"/>
                    <a:pt x="3638" y="3245"/>
                  </a:cubicBezTo>
                  <a:cubicBezTo>
                    <a:pt x="3642" y="3231"/>
                    <a:pt x="3635" y="3214"/>
                    <a:pt x="3628" y="3200"/>
                  </a:cubicBezTo>
                  <a:cubicBezTo>
                    <a:pt x="3589" y="3161"/>
                    <a:pt x="3537" y="3140"/>
                    <a:pt x="3481" y="3140"/>
                  </a:cubicBezTo>
                  <a:cubicBezTo>
                    <a:pt x="3407" y="3133"/>
                    <a:pt x="3337" y="3081"/>
                    <a:pt x="3292" y="2986"/>
                  </a:cubicBezTo>
                  <a:cubicBezTo>
                    <a:pt x="3236" y="2878"/>
                    <a:pt x="3208" y="2706"/>
                    <a:pt x="3250" y="2611"/>
                  </a:cubicBezTo>
                  <a:cubicBezTo>
                    <a:pt x="3213" y="2586"/>
                    <a:pt x="3102" y="2560"/>
                    <a:pt x="2999" y="2560"/>
                  </a:cubicBezTo>
                  <a:cubicBezTo>
                    <a:pt x="2943" y="2560"/>
                    <a:pt x="2890" y="2567"/>
                    <a:pt x="2851" y="2587"/>
                  </a:cubicBezTo>
                  <a:cubicBezTo>
                    <a:pt x="2834" y="2596"/>
                    <a:pt x="2799" y="2613"/>
                    <a:pt x="2762" y="2613"/>
                  </a:cubicBezTo>
                  <a:cubicBezTo>
                    <a:pt x="2744" y="2613"/>
                    <a:pt x="2724" y="2609"/>
                    <a:pt x="2707" y="2597"/>
                  </a:cubicBezTo>
                  <a:cubicBezTo>
                    <a:pt x="2651" y="2559"/>
                    <a:pt x="2658" y="2485"/>
                    <a:pt x="2665" y="2419"/>
                  </a:cubicBezTo>
                  <a:cubicBezTo>
                    <a:pt x="2672" y="2373"/>
                    <a:pt x="2672" y="2328"/>
                    <a:pt x="2661" y="2286"/>
                  </a:cubicBezTo>
                  <a:cubicBezTo>
                    <a:pt x="2591" y="2111"/>
                    <a:pt x="2921" y="1656"/>
                    <a:pt x="3127" y="1453"/>
                  </a:cubicBezTo>
                  <a:cubicBezTo>
                    <a:pt x="3162" y="1414"/>
                    <a:pt x="3194" y="1372"/>
                    <a:pt x="3215" y="1327"/>
                  </a:cubicBezTo>
                  <a:cubicBezTo>
                    <a:pt x="3274" y="1197"/>
                    <a:pt x="3264" y="1047"/>
                    <a:pt x="3250" y="889"/>
                  </a:cubicBezTo>
                  <a:cubicBezTo>
                    <a:pt x="3246" y="826"/>
                    <a:pt x="3239" y="763"/>
                    <a:pt x="3239" y="700"/>
                  </a:cubicBezTo>
                  <a:cubicBezTo>
                    <a:pt x="3239" y="497"/>
                    <a:pt x="3190" y="497"/>
                    <a:pt x="3089" y="497"/>
                  </a:cubicBezTo>
                  <a:cubicBezTo>
                    <a:pt x="2900" y="497"/>
                    <a:pt x="2900" y="238"/>
                    <a:pt x="2900" y="129"/>
                  </a:cubicBezTo>
                  <a:cubicBezTo>
                    <a:pt x="2893" y="80"/>
                    <a:pt x="2861" y="42"/>
                    <a:pt x="2816" y="24"/>
                  </a:cubicBezTo>
                  <a:cubicBezTo>
                    <a:pt x="2789" y="9"/>
                    <a:pt x="2759" y="1"/>
                    <a:pt x="2729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4331;p73">
              <a:extLst>
                <a:ext uri="{FF2B5EF4-FFF2-40B4-BE49-F238E27FC236}">
                  <a16:creationId xmlns:a16="http://schemas.microsoft.com/office/drawing/2014/main" id="{58AAD67D-EFD5-455F-A4C8-65C5DFA65B73}"/>
                </a:ext>
              </a:extLst>
            </p:cNvPr>
            <p:cNvSpPr/>
            <p:nvPr/>
          </p:nvSpPr>
          <p:spPr>
            <a:xfrm>
              <a:off x="2728671" y="1883663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1" y="7"/>
                  </a:moveTo>
                  <a:lnTo>
                    <a:pt x="8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4332;p73">
              <a:extLst>
                <a:ext uri="{FF2B5EF4-FFF2-40B4-BE49-F238E27FC236}">
                  <a16:creationId xmlns:a16="http://schemas.microsoft.com/office/drawing/2014/main" id="{D3E094CE-BEFC-4F6A-949D-DC628680B152}"/>
                </a:ext>
              </a:extLst>
            </p:cNvPr>
            <p:cNvSpPr/>
            <p:nvPr/>
          </p:nvSpPr>
          <p:spPr>
            <a:xfrm>
              <a:off x="2729241" y="1883039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1" y="1"/>
                  </a:moveTo>
                  <a:lnTo>
                    <a:pt x="1" y="4"/>
                  </a:lnTo>
                  <a:lnTo>
                    <a:pt x="1" y="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4333;p73">
              <a:extLst>
                <a:ext uri="{FF2B5EF4-FFF2-40B4-BE49-F238E27FC236}">
                  <a16:creationId xmlns:a16="http://schemas.microsoft.com/office/drawing/2014/main" id="{6E67637D-52D4-4551-8CEA-985AB4682418}"/>
                </a:ext>
              </a:extLst>
            </p:cNvPr>
            <p:cNvSpPr/>
            <p:nvPr/>
          </p:nvSpPr>
          <p:spPr>
            <a:xfrm>
              <a:off x="2728155" y="1883989"/>
              <a:ext cx="149" cy="163"/>
            </a:xfrm>
            <a:custGeom>
              <a:avLst/>
              <a:gdLst/>
              <a:ahLst/>
              <a:cxnLst/>
              <a:rect l="l" t="t" r="r" b="b"/>
              <a:pathLst>
                <a:path w="11" h="12" extrusionOk="0">
                  <a:moveTo>
                    <a:pt x="0" y="11"/>
                  </a:moveTo>
                  <a:lnTo>
                    <a:pt x="11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4334;p73">
              <a:extLst>
                <a:ext uri="{FF2B5EF4-FFF2-40B4-BE49-F238E27FC236}">
                  <a16:creationId xmlns:a16="http://schemas.microsoft.com/office/drawing/2014/main" id="{98FFEFF2-16B7-45F3-897F-493EB9B713D9}"/>
                </a:ext>
              </a:extLst>
            </p:cNvPr>
            <p:cNvSpPr/>
            <p:nvPr/>
          </p:nvSpPr>
          <p:spPr>
            <a:xfrm>
              <a:off x="2728820" y="1883568"/>
              <a:ext cx="54" cy="54"/>
            </a:xfrm>
            <a:custGeom>
              <a:avLst/>
              <a:gdLst/>
              <a:ahLst/>
              <a:cxnLst/>
              <a:rect l="l" t="t" r="r" b="b"/>
              <a:pathLst>
                <a:path w="4" h="4" extrusionOk="0">
                  <a:moveTo>
                    <a:pt x="0" y="4"/>
                  </a:moveTo>
                  <a:lnTo>
                    <a:pt x="4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4335;p73">
              <a:extLst>
                <a:ext uri="{FF2B5EF4-FFF2-40B4-BE49-F238E27FC236}">
                  <a16:creationId xmlns:a16="http://schemas.microsoft.com/office/drawing/2014/main" id="{94FCE055-A05C-47C3-B74A-893D0BFA55DC}"/>
                </a:ext>
              </a:extLst>
            </p:cNvPr>
            <p:cNvSpPr/>
            <p:nvPr/>
          </p:nvSpPr>
          <p:spPr>
            <a:xfrm>
              <a:off x="2728440" y="1883799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0" y="8"/>
                  </a:moveTo>
                  <a:lnTo>
                    <a:pt x="11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4336;p73">
              <a:extLst>
                <a:ext uri="{FF2B5EF4-FFF2-40B4-BE49-F238E27FC236}">
                  <a16:creationId xmlns:a16="http://schemas.microsoft.com/office/drawing/2014/main" id="{DAAA99AA-4935-4800-B5B2-21D20FA49F10}"/>
                </a:ext>
              </a:extLst>
            </p:cNvPr>
            <p:cNvSpPr/>
            <p:nvPr/>
          </p:nvSpPr>
          <p:spPr>
            <a:xfrm>
              <a:off x="2727341" y="1884518"/>
              <a:ext cx="299" cy="244"/>
            </a:xfrm>
            <a:custGeom>
              <a:avLst/>
              <a:gdLst/>
              <a:ahLst/>
              <a:cxnLst/>
              <a:rect l="l" t="t" r="r" b="b"/>
              <a:pathLst>
                <a:path w="22" h="18" extrusionOk="0">
                  <a:moveTo>
                    <a:pt x="1" y="18"/>
                  </a:moveTo>
                  <a:lnTo>
                    <a:pt x="22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4337;p73">
              <a:extLst>
                <a:ext uri="{FF2B5EF4-FFF2-40B4-BE49-F238E27FC236}">
                  <a16:creationId xmlns:a16="http://schemas.microsoft.com/office/drawing/2014/main" id="{7E45F414-D9D0-486E-AA25-E5712FB302B2}"/>
                </a:ext>
              </a:extLst>
            </p:cNvPr>
            <p:cNvSpPr/>
            <p:nvPr/>
          </p:nvSpPr>
          <p:spPr>
            <a:xfrm>
              <a:off x="2727775" y="1884233"/>
              <a:ext cx="204" cy="204"/>
            </a:xfrm>
            <a:custGeom>
              <a:avLst/>
              <a:gdLst/>
              <a:ahLst/>
              <a:cxnLst/>
              <a:rect l="l" t="t" r="r" b="b"/>
              <a:pathLst>
                <a:path w="15" h="15" extrusionOk="0">
                  <a:moveTo>
                    <a:pt x="0" y="14"/>
                  </a:moveTo>
                  <a:lnTo>
                    <a:pt x="14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4338;p73">
              <a:extLst>
                <a:ext uri="{FF2B5EF4-FFF2-40B4-BE49-F238E27FC236}">
                  <a16:creationId xmlns:a16="http://schemas.microsoft.com/office/drawing/2014/main" id="{E3FE6BC7-D9E3-4D52-BBB3-7FA4A8EBB65E}"/>
                </a:ext>
              </a:extLst>
            </p:cNvPr>
            <p:cNvSpPr/>
            <p:nvPr/>
          </p:nvSpPr>
          <p:spPr>
            <a:xfrm>
              <a:off x="2726825" y="1884844"/>
              <a:ext cx="394" cy="394"/>
            </a:xfrm>
            <a:custGeom>
              <a:avLst/>
              <a:gdLst/>
              <a:ahLst/>
              <a:cxnLst/>
              <a:rect l="l" t="t" r="r" b="b"/>
              <a:pathLst>
                <a:path w="29" h="29" extrusionOk="0">
                  <a:moveTo>
                    <a:pt x="0" y="29"/>
                  </a:moveTo>
                  <a:lnTo>
                    <a:pt x="0" y="29"/>
                  </a:lnTo>
                  <a:lnTo>
                    <a:pt x="28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4339;p73">
              <a:extLst>
                <a:ext uri="{FF2B5EF4-FFF2-40B4-BE49-F238E27FC236}">
                  <a16:creationId xmlns:a16="http://schemas.microsoft.com/office/drawing/2014/main" id="{94C3100F-F1D1-467D-99CC-A61AA0CB70A3}"/>
                </a:ext>
              </a:extLst>
            </p:cNvPr>
            <p:cNvSpPr/>
            <p:nvPr/>
          </p:nvSpPr>
          <p:spPr>
            <a:xfrm>
              <a:off x="2729296" y="1878531"/>
              <a:ext cx="1914" cy="4331"/>
            </a:xfrm>
            <a:custGeom>
              <a:avLst/>
              <a:gdLst/>
              <a:ahLst/>
              <a:cxnLst/>
              <a:rect l="l" t="t" r="r" b="b"/>
              <a:pathLst>
                <a:path w="141" h="319" extrusionOk="0">
                  <a:moveTo>
                    <a:pt x="140" y="0"/>
                  </a:moveTo>
                  <a:cubicBezTo>
                    <a:pt x="116" y="30"/>
                    <a:pt x="92" y="74"/>
                    <a:pt x="72" y="121"/>
                  </a:cubicBezTo>
                  <a:lnTo>
                    <a:pt x="72" y="121"/>
                  </a:lnTo>
                  <a:cubicBezTo>
                    <a:pt x="87" y="88"/>
                    <a:pt x="104" y="56"/>
                    <a:pt x="123" y="25"/>
                  </a:cubicBezTo>
                  <a:lnTo>
                    <a:pt x="140" y="0"/>
                  </a:lnTo>
                  <a:close/>
                  <a:moveTo>
                    <a:pt x="72" y="121"/>
                  </a:moveTo>
                  <a:lnTo>
                    <a:pt x="72" y="121"/>
                  </a:lnTo>
                  <a:cubicBezTo>
                    <a:pt x="42" y="185"/>
                    <a:pt x="19" y="252"/>
                    <a:pt x="0" y="319"/>
                  </a:cubicBezTo>
                  <a:cubicBezTo>
                    <a:pt x="13" y="274"/>
                    <a:pt x="39" y="194"/>
                    <a:pt x="72" y="12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4340;p73">
              <a:extLst>
                <a:ext uri="{FF2B5EF4-FFF2-40B4-BE49-F238E27FC236}">
                  <a16:creationId xmlns:a16="http://schemas.microsoft.com/office/drawing/2014/main" id="{30C8E251-60AF-45C5-A495-93B30828F99E}"/>
                </a:ext>
              </a:extLst>
            </p:cNvPr>
            <p:cNvSpPr/>
            <p:nvPr/>
          </p:nvSpPr>
          <p:spPr>
            <a:xfrm>
              <a:off x="2733668" y="187467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4341;p73">
              <a:extLst>
                <a:ext uri="{FF2B5EF4-FFF2-40B4-BE49-F238E27FC236}">
                  <a16:creationId xmlns:a16="http://schemas.microsoft.com/office/drawing/2014/main" id="{FA50C4E9-AA7F-4824-A7FE-0CEAA2C8841D}"/>
                </a:ext>
              </a:extLst>
            </p:cNvPr>
            <p:cNvSpPr/>
            <p:nvPr/>
          </p:nvSpPr>
          <p:spPr>
            <a:xfrm>
              <a:off x="2760334" y="1831037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7" y="1"/>
                  </a:moveTo>
                  <a:lnTo>
                    <a:pt x="0" y="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4342;p73">
              <a:extLst>
                <a:ext uri="{FF2B5EF4-FFF2-40B4-BE49-F238E27FC236}">
                  <a16:creationId xmlns:a16="http://schemas.microsoft.com/office/drawing/2014/main" id="{FE020941-2C74-45AB-A7AD-D521B8149C77}"/>
                </a:ext>
              </a:extLst>
            </p:cNvPr>
            <p:cNvSpPr/>
            <p:nvPr/>
          </p:nvSpPr>
          <p:spPr>
            <a:xfrm>
              <a:off x="2760565" y="1830806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8" y="0"/>
                  </a:moveTo>
                  <a:lnTo>
                    <a:pt x="1" y="7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4343;p73">
              <a:extLst>
                <a:ext uri="{FF2B5EF4-FFF2-40B4-BE49-F238E27FC236}">
                  <a16:creationId xmlns:a16="http://schemas.microsoft.com/office/drawing/2014/main" id="{22316BDE-1A25-4BCE-92FF-861CD4BA87FD}"/>
                </a:ext>
              </a:extLst>
            </p:cNvPr>
            <p:cNvSpPr/>
            <p:nvPr/>
          </p:nvSpPr>
          <p:spPr>
            <a:xfrm>
              <a:off x="2760945" y="1830236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8" y="0"/>
                  </a:moveTo>
                  <a:lnTo>
                    <a:pt x="1" y="7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4344;p73">
              <a:extLst>
                <a:ext uri="{FF2B5EF4-FFF2-40B4-BE49-F238E27FC236}">
                  <a16:creationId xmlns:a16="http://schemas.microsoft.com/office/drawing/2014/main" id="{61163CC1-B598-4150-BEDF-7893A5AB6DDE}"/>
                </a:ext>
              </a:extLst>
            </p:cNvPr>
            <p:cNvSpPr/>
            <p:nvPr/>
          </p:nvSpPr>
          <p:spPr>
            <a:xfrm>
              <a:off x="2760089" y="1831227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8" y="1"/>
                  </a:moveTo>
                  <a:lnTo>
                    <a:pt x="1" y="8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4345;p73">
              <a:extLst>
                <a:ext uri="{FF2B5EF4-FFF2-40B4-BE49-F238E27FC236}">
                  <a16:creationId xmlns:a16="http://schemas.microsoft.com/office/drawing/2014/main" id="{8C3F35C4-4676-4914-9401-83D97AD43967}"/>
                </a:ext>
              </a:extLst>
            </p:cNvPr>
            <p:cNvSpPr/>
            <p:nvPr/>
          </p:nvSpPr>
          <p:spPr>
            <a:xfrm>
              <a:off x="2760755" y="1830521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8" y="0"/>
                  </a:moveTo>
                  <a:lnTo>
                    <a:pt x="1" y="7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4346;p73">
              <a:extLst>
                <a:ext uri="{FF2B5EF4-FFF2-40B4-BE49-F238E27FC236}">
                  <a16:creationId xmlns:a16="http://schemas.microsoft.com/office/drawing/2014/main" id="{A6CE500D-ABAB-4489-AC4A-7026332ED89D}"/>
                </a:ext>
              </a:extLst>
            </p:cNvPr>
            <p:cNvSpPr/>
            <p:nvPr/>
          </p:nvSpPr>
          <p:spPr>
            <a:xfrm>
              <a:off x="2761135" y="1829951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4" y="0"/>
                  </a:moveTo>
                  <a:lnTo>
                    <a:pt x="1" y="7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4347;p73">
              <a:extLst>
                <a:ext uri="{FF2B5EF4-FFF2-40B4-BE49-F238E27FC236}">
                  <a16:creationId xmlns:a16="http://schemas.microsoft.com/office/drawing/2014/main" id="{1000ED02-AA51-43E2-8978-B8C04F1F1DDC}"/>
                </a:ext>
              </a:extLst>
            </p:cNvPr>
            <p:cNvSpPr/>
            <p:nvPr/>
          </p:nvSpPr>
          <p:spPr>
            <a:xfrm>
              <a:off x="2755297" y="183627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4348;p73">
              <a:extLst>
                <a:ext uri="{FF2B5EF4-FFF2-40B4-BE49-F238E27FC236}">
                  <a16:creationId xmlns:a16="http://schemas.microsoft.com/office/drawing/2014/main" id="{9419D418-E633-4FEF-9CF9-B21EB384DAA3}"/>
                </a:ext>
              </a:extLst>
            </p:cNvPr>
            <p:cNvSpPr/>
            <p:nvPr/>
          </p:nvSpPr>
          <p:spPr>
            <a:xfrm>
              <a:off x="2734374" y="1864885"/>
              <a:ext cx="1059" cy="5010"/>
            </a:xfrm>
            <a:custGeom>
              <a:avLst/>
              <a:gdLst/>
              <a:ahLst/>
              <a:cxnLst/>
              <a:rect l="l" t="t" r="r" b="b"/>
              <a:pathLst>
                <a:path w="78" h="369" extrusionOk="0">
                  <a:moveTo>
                    <a:pt x="78" y="1"/>
                  </a:moveTo>
                  <a:cubicBezTo>
                    <a:pt x="67" y="134"/>
                    <a:pt x="57" y="284"/>
                    <a:pt x="1" y="368"/>
                  </a:cubicBezTo>
                  <a:cubicBezTo>
                    <a:pt x="57" y="284"/>
                    <a:pt x="67" y="134"/>
                    <a:pt x="78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4349;p73">
              <a:extLst>
                <a:ext uri="{FF2B5EF4-FFF2-40B4-BE49-F238E27FC236}">
                  <a16:creationId xmlns:a16="http://schemas.microsoft.com/office/drawing/2014/main" id="{271FEF0A-0A42-48F9-A4A2-4DF9B95362C1}"/>
                </a:ext>
              </a:extLst>
            </p:cNvPr>
            <p:cNvSpPr/>
            <p:nvPr/>
          </p:nvSpPr>
          <p:spPr>
            <a:xfrm>
              <a:off x="2731903" y="1878151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8" y="0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4350;p73">
              <a:extLst>
                <a:ext uri="{FF2B5EF4-FFF2-40B4-BE49-F238E27FC236}">
                  <a16:creationId xmlns:a16="http://schemas.microsoft.com/office/drawing/2014/main" id="{AABECE48-5469-4AB1-B1C2-D36D09B0DCB4}"/>
                </a:ext>
              </a:extLst>
            </p:cNvPr>
            <p:cNvSpPr/>
            <p:nvPr/>
          </p:nvSpPr>
          <p:spPr>
            <a:xfrm>
              <a:off x="2761135" y="1836658"/>
              <a:ext cx="204" cy="720"/>
            </a:xfrm>
            <a:custGeom>
              <a:avLst/>
              <a:gdLst/>
              <a:ahLst/>
              <a:cxnLst/>
              <a:rect l="l" t="t" r="r" b="b"/>
              <a:pathLst>
                <a:path w="15" h="53" extrusionOk="0">
                  <a:moveTo>
                    <a:pt x="15" y="0"/>
                  </a:moveTo>
                  <a:cubicBezTo>
                    <a:pt x="15" y="18"/>
                    <a:pt x="11" y="39"/>
                    <a:pt x="1" y="53"/>
                  </a:cubicBezTo>
                  <a:cubicBezTo>
                    <a:pt x="11" y="39"/>
                    <a:pt x="15" y="18"/>
                    <a:pt x="15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4351;p73">
              <a:extLst>
                <a:ext uri="{FF2B5EF4-FFF2-40B4-BE49-F238E27FC236}">
                  <a16:creationId xmlns:a16="http://schemas.microsoft.com/office/drawing/2014/main" id="{432FFDEF-6594-44F0-96FC-F4E218D7FDA3}"/>
                </a:ext>
              </a:extLst>
            </p:cNvPr>
            <p:cNvSpPr/>
            <p:nvPr/>
          </p:nvSpPr>
          <p:spPr>
            <a:xfrm>
              <a:off x="2755527" y="1836128"/>
              <a:ext cx="204" cy="68"/>
            </a:xfrm>
            <a:custGeom>
              <a:avLst/>
              <a:gdLst/>
              <a:ahLst/>
              <a:cxnLst/>
              <a:rect l="l" t="t" r="r" b="b"/>
              <a:pathLst>
                <a:path w="15" h="5" extrusionOk="0">
                  <a:moveTo>
                    <a:pt x="15" y="1"/>
                  </a:moveTo>
                  <a:lnTo>
                    <a:pt x="1" y="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4352;p73">
              <a:extLst>
                <a:ext uri="{FF2B5EF4-FFF2-40B4-BE49-F238E27FC236}">
                  <a16:creationId xmlns:a16="http://schemas.microsoft.com/office/drawing/2014/main" id="{22343331-F0D3-48F3-A40D-BA9C5AE199FE}"/>
                </a:ext>
              </a:extLst>
            </p:cNvPr>
            <p:cNvSpPr/>
            <p:nvPr/>
          </p:nvSpPr>
          <p:spPr>
            <a:xfrm>
              <a:off x="2761990" y="1827805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1" y="1"/>
                  </a:moveTo>
                  <a:lnTo>
                    <a:pt x="1" y="8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4353;p73">
              <a:extLst>
                <a:ext uri="{FF2B5EF4-FFF2-40B4-BE49-F238E27FC236}">
                  <a16:creationId xmlns:a16="http://schemas.microsoft.com/office/drawing/2014/main" id="{93740A54-E603-49C1-AE0B-EEA3F83160B8}"/>
                </a:ext>
              </a:extLst>
            </p:cNvPr>
            <p:cNvSpPr/>
            <p:nvPr/>
          </p:nvSpPr>
          <p:spPr>
            <a:xfrm>
              <a:off x="2762045" y="182761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4354;p73">
              <a:extLst>
                <a:ext uri="{FF2B5EF4-FFF2-40B4-BE49-F238E27FC236}">
                  <a16:creationId xmlns:a16="http://schemas.microsoft.com/office/drawing/2014/main" id="{2DB68D1C-BD77-4FB4-B3B0-7C6CCA6736CF}"/>
                </a:ext>
              </a:extLst>
            </p:cNvPr>
            <p:cNvSpPr/>
            <p:nvPr/>
          </p:nvSpPr>
          <p:spPr>
            <a:xfrm>
              <a:off x="2732717" y="1877716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0" y="1"/>
                  </a:moveTo>
                  <a:lnTo>
                    <a:pt x="0" y="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4355;p73">
              <a:extLst>
                <a:ext uri="{FF2B5EF4-FFF2-40B4-BE49-F238E27FC236}">
                  <a16:creationId xmlns:a16="http://schemas.microsoft.com/office/drawing/2014/main" id="{BD2CB1CE-DEA9-4DCD-8224-97D5C282E8A8}"/>
                </a:ext>
              </a:extLst>
            </p:cNvPr>
            <p:cNvSpPr/>
            <p:nvPr/>
          </p:nvSpPr>
          <p:spPr>
            <a:xfrm>
              <a:off x="2761895" y="1828050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1" y="0"/>
                  </a:moveTo>
                  <a:lnTo>
                    <a:pt x="1" y="7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4356;p73">
              <a:extLst>
                <a:ext uri="{FF2B5EF4-FFF2-40B4-BE49-F238E27FC236}">
                  <a16:creationId xmlns:a16="http://schemas.microsoft.com/office/drawing/2014/main" id="{383AF770-D41A-4A9F-9580-C9B92295679D}"/>
                </a:ext>
              </a:extLst>
            </p:cNvPr>
            <p:cNvSpPr/>
            <p:nvPr/>
          </p:nvSpPr>
          <p:spPr>
            <a:xfrm>
              <a:off x="2761325" y="182966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4357;p73">
              <a:extLst>
                <a:ext uri="{FF2B5EF4-FFF2-40B4-BE49-F238E27FC236}">
                  <a16:creationId xmlns:a16="http://schemas.microsoft.com/office/drawing/2014/main" id="{CDAEA35A-1A08-4EEB-A219-FD2953C9E2BA}"/>
                </a:ext>
              </a:extLst>
            </p:cNvPr>
            <p:cNvSpPr/>
            <p:nvPr/>
          </p:nvSpPr>
          <p:spPr>
            <a:xfrm>
              <a:off x="2732188" y="1878056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4" y="0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4358;p73">
              <a:extLst>
                <a:ext uri="{FF2B5EF4-FFF2-40B4-BE49-F238E27FC236}">
                  <a16:creationId xmlns:a16="http://schemas.microsoft.com/office/drawing/2014/main" id="{CBAC2DC8-86F5-44D4-ADF6-877D5724D44A}"/>
                </a:ext>
              </a:extLst>
            </p:cNvPr>
            <p:cNvSpPr/>
            <p:nvPr/>
          </p:nvSpPr>
          <p:spPr>
            <a:xfrm>
              <a:off x="2761855" y="1828335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0" y="0"/>
                  </a:moveTo>
                  <a:lnTo>
                    <a:pt x="0" y="7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4359;p73">
              <a:extLst>
                <a:ext uri="{FF2B5EF4-FFF2-40B4-BE49-F238E27FC236}">
                  <a16:creationId xmlns:a16="http://schemas.microsoft.com/office/drawing/2014/main" id="{3A2F6EA9-0772-4951-9B5C-8C721CE2E9C6}"/>
                </a:ext>
              </a:extLst>
            </p:cNvPr>
            <p:cNvSpPr/>
            <p:nvPr/>
          </p:nvSpPr>
          <p:spPr>
            <a:xfrm>
              <a:off x="2761474" y="1829231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4" y="1"/>
                  </a:moveTo>
                  <a:lnTo>
                    <a:pt x="0" y="8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4360;p73">
              <a:extLst>
                <a:ext uri="{FF2B5EF4-FFF2-40B4-BE49-F238E27FC236}">
                  <a16:creationId xmlns:a16="http://schemas.microsoft.com/office/drawing/2014/main" id="{E7CC7AAC-2CF2-4587-9F2F-A0D17FB574B8}"/>
                </a:ext>
              </a:extLst>
            </p:cNvPr>
            <p:cNvSpPr/>
            <p:nvPr/>
          </p:nvSpPr>
          <p:spPr>
            <a:xfrm>
              <a:off x="2761610" y="1828905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4" y="0"/>
                  </a:moveTo>
                  <a:lnTo>
                    <a:pt x="1" y="7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4361;p73">
              <a:extLst>
                <a:ext uri="{FF2B5EF4-FFF2-40B4-BE49-F238E27FC236}">
                  <a16:creationId xmlns:a16="http://schemas.microsoft.com/office/drawing/2014/main" id="{F7EBBDB7-A77F-44B5-901C-049795BAEB7F}"/>
                </a:ext>
              </a:extLst>
            </p:cNvPr>
            <p:cNvSpPr/>
            <p:nvPr/>
          </p:nvSpPr>
          <p:spPr>
            <a:xfrm>
              <a:off x="2761705" y="1828620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4" y="0"/>
                  </a:moveTo>
                  <a:lnTo>
                    <a:pt x="1" y="7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4362;p73">
              <a:extLst>
                <a:ext uri="{FF2B5EF4-FFF2-40B4-BE49-F238E27FC236}">
                  <a16:creationId xmlns:a16="http://schemas.microsoft.com/office/drawing/2014/main" id="{CB5870F2-65AD-4A2C-B36C-72533A16603B}"/>
                </a:ext>
              </a:extLst>
            </p:cNvPr>
            <p:cNvSpPr/>
            <p:nvPr/>
          </p:nvSpPr>
          <p:spPr>
            <a:xfrm>
              <a:off x="2732473" y="1877906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4" y="1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4363;p73">
              <a:extLst>
                <a:ext uri="{FF2B5EF4-FFF2-40B4-BE49-F238E27FC236}">
                  <a16:creationId xmlns:a16="http://schemas.microsoft.com/office/drawing/2014/main" id="{5CA5DFA2-D029-4B4B-8029-AA6FFF4F9CC7}"/>
                </a:ext>
              </a:extLst>
            </p:cNvPr>
            <p:cNvSpPr/>
            <p:nvPr/>
          </p:nvSpPr>
          <p:spPr>
            <a:xfrm>
              <a:off x="2731197" y="1878151"/>
              <a:ext cx="434" cy="394"/>
            </a:xfrm>
            <a:custGeom>
              <a:avLst/>
              <a:gdLst/>
              <a:ahLst/>
              <a:cxnLst/>
              <a:rect l="l" t="t" r="r" b="b"/>
              <a:pathLst>
                <a:path w="32" h="29" extrusionOk="0">
                  <a:moveTo>
                    <a:pt x="32" y="0"/>
                  </a:moveTo>
                  <a:cubicBezTo>
                    <a:pt x="25" y="4"/>
                    <a:pt x="21" y="4"/>
                    <a:pt x="21" y="7"/>
                  </a:cubicBezTo>
                  <a:lnTo>
                    <a:pt x="0" y="28"/>
                  </a:lnTo>
                  <a:cubicBezTo>
                    <a:pt x="11" y="18"/>
                    <a:pt x="18" y="11"/>
                    <a:pt x="32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4364;p73">
              <a:extLst>
                <a:ext uri="{FF2B5EF4-FFF2-40B4-BE49-F238E27FC236}">
                  <a16:creationId xmlns:a16="http://schemas.microsoft.com/office/drawing/2014/main" id="{E5E6B81D-EFC7-400C-B065-4B1C1639D4E6}"/>
                </a:ext>
              </a:extLst>
            </p:cNvPr>
            <p:cNvSpPr/>
            <p:nvPr/>
          </p:nvSpPr>
          <p:spPr>
            <a:xfrm>
              <a:off x="2755867" y="1836088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0" y="0"/>
                  </a:moveTo>
                  <a:cubicBezTo>
                    <a:pt x="4" y="0"/>
                    <a:pt x="7" y="0"/>
                    <a:pt x="14" y="0"/>
                  </a:cubicBezTo>
                  <a:lnTo>
                    <a:pt x="14" y="0"/>
                  </a:lnTo>
                  <a:cubicBezTo>
                    <a:pt x="7" y="0"/>
                    <a:pt x="4" y="0"/>
                    <a:pt x="0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4365;p73">
              <a:extLst>
                <a:ext uri="{FF2B5EF4-FFF2-40B4-BE49-F238E27FC236}">
                  <a16:creationId xmlns:a16="http://schemas.microsoft.com/office/drawing/2014/main" id="{C3503471-59BF-40D4-927A-619A8661066E}"/>
                </a:ext>
              </a:extLst>
            </p:cNvPr>
            <p:cNvSpPr/>
            <p:nvPr/>
          </p:nvSpPr>
          <p:spPr>
            <a:xfrm>
              <a:off x="2730911" y="1878246"/>
              <a:ext cx="584" cy="625"/>
            </a:xfrm>
            <a:custGeom>
              <a:avLst/>
              <a:gdLst/>
              <a:ahLst/>
              <a:cxnLst/>
              <a:rect l="l" t="t" r="r" b="b"/>
              <a:pathLst>
                <a:path w="43" h="46" extrusionOk="0">
                  <a:moveTo>
                    <a:pt x="42" y="0"/>
                  </a:moveTo>
                  <a:lnTo>
                    <a:pt x="42" y="0"/>
                  </a:lnTo>
                  <a:cubicBezTo>
                    <a:pt x="25" y="14"/>
                    <a:pt x="11" y="28"/>
                    <a:pt x="0" y="46"/>
                  </a:cubicBezTo>
                  <a:lnTo>
                    <a:pt x="21" y="25"/>
                  </a:lnTo>
                  <a:lnTo>
                    <a:pt x="21" y="21"/>
                  </a:lnTo>
                  <a:lnTo>
                    <a:pt x="42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4366;p73">
              <a:extLst>
                <a:ext uri="{FF2B5EF4-FFF2-40B4-BE49-F238E27FC236}">
                  <a16:creationId xmlns:a16="http://schemas.microsoft.com/office/drawing/2014/main" id="{4838C835-0115-45C4-8870-644EBA3C14B4}"/>
                </a:ext>
              </a:extLst>
            </p:cNvPr>
            <p:cNvSpPr/>
            <p:nvPr/>
          </p:nvSpPr>
          <p:spPr>
            <a:xfrm>
              <a:off x="2705196" y="1828905"/>
              <a:ext cx="20163" cy="10197"/>
            </a:xfrm>
            <a:custGeom>
              <a:avLst/>
              <a:gdLst/>
              <a:ahLst/>
              <a:cxnLst/>
              <a:rect l="l" t="t" r="r" b="b"/>
              <a:pathLst>
                <a:path w="1485" h="751" extrusionOk="0">
                  <a:moveTo>
                    <a:pt x="564" y="0"/>
                  </a:moveTo>
                  <a:cubicBezTo>
                    <a:pt x="530" y="0"/>
                    <a:pt x="503" y="12"/>
                    <a:pt x="477" y="32"/>
                  </a:cubicBezTo>
                  <a:cubicBezTo>
                    <a:pt x="438" y="60"/>
                    <a:pt x="400" y="81"/>
                    <a:pt x="358" y="98"/>
                  </a:cubicBezTo>
                  <a:cubicBezTo>
                    <a:pt x="242" y="137"/>
                    <a:pt x="151" y="228"/>
                    <a:pt x="109" y="343"/>
                  </a:cubicBezTo>
                  <a:cubicBezTo>
                    <a:pt x="102" y="364"/>
                    <a:pt x="91" y="385"/>
                    <a:pt x="81" y="406"/>
                  </a:cubicBezTo>
                  <a:lnTo>
                    <a:pt x="74" y="424"/>
                  </a:lnTo>
                  <a:cubicBezTo>
                    <a:pt x="67" y="438"/>
                    <a:pt x="60" y="452"/>
                    <a:pt x="53" y="466"/>
                  </a:cubicBezTo>
                  <a:lnTo>
                    <a:pt x="42" y="487"/>
                  </a:lnTo>
                  <a:cubicBezTo>
                    <a:pt x="35" y="498"/>
                    <a:pt x="28" y="512"/>
                    <a:pt x="21" y="522"/>
                  </a:cubicBezTo>
                  <a:lnTo>
                    <a:pt x="7" y="543"/>
                  </a:lnTo>
                  <a:lnTo>
                    <a:pt x="0" y="554"/>
                  </a:lnTo>
                  <a:cubicBezTo>
                    <a:pt x="14" y="575"/>
                    <a:pt x="32" y="592"/>
                    <a:pt x="56" y="606"/>
                  </a:cubicBezTo>
                  <a:lnTo>
                    <a:pt x="63" y="606"/>
                  </a:lnTo>
                  <a:cubicBezTo>
                    <a:pt x="68" y="606"/>
                    <a:pt x="73" y="606"/>
                    <a:pt x="78" y="606"/>
                  </a:cubicBezTo>
                  <a:cubicBezTo>
                    <a:pt x="128" y="606"/>
                    <a:pt x="176" y="623"/>
                    <a:pt x="221" y="652"/>
                  </a:cubicBezTo>
                  <a:cubicBezTo>
                    <a:pt x="267" y="676"/>
                    <a:pt x="313" y="700"/>
                    <a:pt x="367" y="700"/>
                  </a:cubicBezTo>
                  <a:cubicBezTo>
                    <a:pt x="383" y="700"/>
                    <a:pt x="400" y="698"/>
                    <a:pt x="417" y="694"/>
                  </a:cubicBezTo>
                  <a:cubicBezTo>
                    <a:pt x="431" y="690"/>
                    <a:pt x="445" y="687"/>
                    <a:pt x="456" y="687"/>
                  </a:cubicBezTo>
                  <a:lnTo>
                    <a:pt x="505" y="687"/>
                  </a:lnTo>
                  <a:cubicBezTo>
                    <a:pt x="515" y="687"/>
                    <a:pt x="529" y="687"/>
                    <a:pt x="540" y="690"/>
                  </a:cubicBezTo>
                  <a:lnTo>
                    <a:pt x="547" y="690"/>
                  </a:lnTo>
                  <a:cubicBezTo>
                    <a:pt x="561" y="690"/>
                    <a:pt x="571" y="694"/>
                    <a:pt x="585" y="697"/>
                  </a:cubicBezTo>
                  <a:lnTo>
                    <a:pt x="589" y="697"/>
                  </a:lnTo>
                  <a:lnTo>
                    <a:pt x="624" y="704"/>
                  </a:lnTo>
                  <a:lnTo>
                    <a:pt x="631" y="708"/>
                  </a:lnTo>
                  <a:lnTo>
                    <a:pt x="669" y="718"/>
                  </a:lnTo>
                  <a:cubicBezTo>
                    <a:pt x="722" y="740"/>
                    <a:pt x="778" y="751"/>
                    <a:pt x="835" y="751"/>
                  </a:cubicBezTo>
                  <a:cubicBezTo>
                    <a:pt x="869" y="751"/>
                    <a:pt x="902" y="747"/>
                    <a:pt x="935" y="739"/>
                  </a:cubicBezTo>
                  <a:cubicBezTo>
                    <a:pt x="992" y="725"/>
                    <a:pt x="1051" y="718"/>
                    <a:pt x="1109" y="718"/>
                  </a:cubicBezTo>
                  <a:cubicBezTo>
                    <a:pt x="1156" y="718"/>
                    <a:pt x="1202" y="723"/>
                    <a:pt x="1247" y="732"/>
                  </a:cubicBezTo>
                  <a:cubicBezTo>
                    <a:pt x="1293" y="737"/>
                    <a:pt x="1327" y="740"/>
                    <a:pt x="1354" y="740"/>
                  </a:cubicBezTo>
                  <a:cubicBezTo>
                    <a:pt x="1399" y="740"/>
                    <a:pt x="1420" y="731"/>
                    <a:pt x="1436" y="704"/>
                  </a:cubicBezTo>
                  <a:cubicBezTo>
                    <a:pt x="1485" y="617"/>
                    <a:pt x="1422" y="403"/>
                    <a:pt x="1366" y="291"/>
                  </a:cubicBezTo>
                  <a:lnTo>
                    <a:pt x="1359" y="270"/>
                  </a:lnTo>
                  <a:lnTo>
                    <a:pt x="1341" y="231"/>
                  </a:lnTo>
                  <a:lnTo>
                    <a:pt x="1369" y="217"/>
                  </a:lnTo>
                  <a:lnTo>
                    <a:pt x="1394" y="203"/>
                  </a:lnTo>
                  <a:lnTo>
                    <a:pt x="1390" y="203"/>
                  </a:lnTo>
                  <a:cubicBezTo>
                    <a:pt x="1380" y="193"/>
                    <a:pt x="1366" y="182"/>
                    <a:pt x="1352" y="175"/>
                  </a:cubicBezTo>
                  <a:lnTo>
                    <a:pt x="1348" y="172"/>
                  </a:lnTo>
                  <a:cubicBezTo>
                    <a:pt x="1334" y="165"/>
                    <a:pt x="1324" y="161"/>
                    <a:pt x="1313" y="154"/>
                  </a:cubicBezTo>
                  <a:lnTo>
                    <a:pt x="1310" y="154"/>
                  </a:lnTo>
                  <a:cubicBezTo>
                    <a:pt x="1299" y="151"/>
                    <a:pt x="1289" y="144"/>
                    <a:pt x="1275" y="140"/>
                  </a:cubicBezTo>
                  <a:lnTo>
                    <a:pt x="1271" y="140"/>
                  </a:lnTo>
                  <a:cubicBezTo>
                    <a:pt x="1261" y="140"/>
                    <a:pt x="1250" y="137"/>
                    <a:pt x="1240" y="133"/>
                  </a:cubicBezTo>
                  <a:lnTo>
                    <a:pt x="1173" y="133"/>
                  </a:lnTo>
                  <a:lnTo>
                    <a:pt x="1145" y="137"/>
                  </a:lnTo>
                  <a:lnTo>
                    <a:pt x="1142" y="137"/>
                  </a:lnTo>
                  <a:lnTo>
                    <a:pt x="1114" y="144"/>
                  </a:lnTo>
                  <a:cubicBezTo>
                    <a:pt x="1086" y="151"/>
                    <a:pt x="1058" y="154"/>
                    <a:pt x="1030" y="154"/>
                  </a:cubicBezTo>
                  <a:cubicBezTo>
                    <a:pt x="970" y="154"/>
                    <a:pt x="910" y="139"/>
                    <a:pt x="855" y="112"/>
                  </a:cubicBezTo>
                  <a:cubicBezTo>
                    <a:pt x="708" y="34"/>
                    <a:pt x="624" y="0"/>
                    <a:pt x="564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4367;p73">
              <a:extLst>
                <a:ext uri="{FF2B5EF4-FFF2-40B4-BE49-F238E27FC236}">
                  <a16:creationId xmlns:a16="http://schemas.microsoft.com/office/drawing/2014/main" id="{A526AAB9-513A-4C0D-AF40-3EBA83F4F884}"/>
                </a:ext>
              </a:extLst>
            </p:cNvPr>
            <p:cNvSpPr/>
            <p:nvPr/>
          </p:nvSpPr>
          <p:spPr>
            <a:xfrm>
              <a:off x="2713179" y="1838314"/>
              <a:ext cx="489" cy="163"/>
            </a:xfrm>
            <a:custGeom>
              <a:avLst/>
              <a:gdLst/>
              <a:ahLst/>
              <a:cxnLst/>
              <a:rect l="l" t="t" r="r" b="b"/>
              <a:pathLst>
                <a:path w="36" h="12" extrusionOk="0">
                  <a:moveTo>
                    <a:pt x="36" y="11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4368;p73">
              <a:extLst>
                <a:ext uri="{FF2B5EF4-FFF2-40B4-BE49-F238E27FC236}">
                  <a16:creationId xmlns:a16="http://schemas.microsoft.com/office/drawing/2014/main" id="{B3B4FDBD-DA90-472C-AA8B-6440C330574A}"/>
                </a:ext>
              </a:extLst>
            </p:cNvPr>
            <p:cNvSpPr/>
            <p:nvPr/>
          </p:nvSpPr>
          <p:spPr>
            <a:xfrm>
              <a:off x="2712039" y="1838178"/>
              <a:ext cx="489" cy="54"/>
            </a:xfrm>
            <a:custGeom>
              <a:avLst/>
              <a:gdLst/>
              <a:ahLst/>
              <a:cxnLst/>
              <a:rect l="l" t="t" r="r" b="b"/>
              <a:pathLst>
                <a:path w="36" h="4" extrusionOk="0">
                  <a:moveTo>
                    <a:pt x="1" y="0"/>
                  </a:moveTo>
                  <a:cubicBezTo>
                    <a:pt x="11" y="0"/>
                    <a:pt x="25" y="4"/>
                    <a:pt x="36" y="4"/>
                  </a:cubicBezTo>
                  <a:cubicBezTo>
                    <a:pt x="25" y="0"/>
                    <a:pt x="11" y="0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4369;p73">
              <a:extLst>
                <a:ext uri="{FF2B5EF4-FFF2-40B4-BE49-F238E27FC236}">
                  <a16:creationId xmlns:a16="http://schemas.microsoft.com/office/drawing/2014/main" id="{B051AA8D-78CD-4FF9-BABA-18C0EE75612C}"/>
                </a:ext>
              </a:extLst>
            </p:cNvPr>
            <p:cNvSpPr/>
            <p:nvPr/>
          </p:nvSpPr>
          <p:spPr>
            <a:xfrm>
              <a:off x="2713804" y="1838504"/>
              <a:ext cx="489" cy="163"/>
            </a:xfrm>
            <a:custGeom>
              <a:avLst/>
              <a:gdLst/>
              <a:ahLst/>
              <a:cxnLst/>
              <a:rect l="l" t="t" r="r" b="b"/>
              <a:pathLst>
                <a:path w="36" h="12" extrusionOk="0">
                  <a:moveTo>
                    <a:pt x="35" y="11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4370;p73">
              <a:extLst>
                <a:ext uri="{FF2B5EF4-FFF2-40B4-BE49-F238E27FC236}">
                  <a16:creationId xmlns:a16="http://schemas.microsoft.com/office/drawing/2014/main" id="{C93B3D21-C6D8-4BFD-BD82-92CA3F61CD56}"/>
                </a:ext>
              </a:extLst>
            </p:cNvPr>
            <p:cNvSpPr/>
            <p:nvPr/>
          </p:nvSpPr>
          <p:spPr>
            <a:xfrm>
              <a:off x="2711523" y="1838178"/>
              <a:ext cx="394" cy="14"/>
            </a:xfrm>
            <a:custGeom>
              <a:avLst/>
              <a:gdLst/>
              <a:ahLst/>
              <a:cxnLst/>
              <a:rect l="l" t="t" r="r" b="b"/>
              <a:pathLst>
                <a:path w="29" h="1" extrusionOk="0">
                  <a:moveTo>
                    <a:pt x="0" y="0"/>
                  </a:moveTo>
                  <a:lnTo>
                    <a:pt x="28" y="0"/>
                  </a:lnTo>
                  <a:cubicBezTo>
                    <a:pt x="18" y="0"/>
                    <a:pt x="11" y="0"/>
                    <a:pt x="0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4371;p73">
              <a:extLst>
                <a:ext uri="{FF2B5EF4-FFF2-40B4-BE49-F238E27FC236}">
                  <a16:creationId xmlns:a16="http://schemas.microsoft.com/office/drawing/2014/main" id="{9AB24ADA-FB4D-46E8-8FF5-1AFA0141DEC3}"/>
                </a:ext>
              </a:extLst>
            </p:cNvPr>
            <p:cNvSpPr/>
            <p:nvPr/>
          </p:nvSpPr>
          <p:spPr>
            <a:xfrm>
              <a:off x="2723403" y="1831851"/>
              <a:ext cx="394" cy="679"/>
            </a:xfrm>
            <a:custGeom>
              <a:avLst/>
              <a:gdLst/>
              <a:ahLst/>
              <a:cxnLst/>
              <a:rect l="l" t="t" r="r" b="b"/>
              <a:pathLst>
                <a:path w="29" h="50" extrusionOk="0">
                  <a:moveTo>
                    <a:pt x="18" y="49"/>
                  </a:moveTo>
                  <a:lnTo>
                    <a:pt x="0" y="11"/>
                  </a:lnTo>
                  <a:lnTo>
                    <a:pt x="28" y="0"/>
                  </a:lnTo>
                  <a:lnTo>
                    <a:pt x="0" y="1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4372;p73">
              <a:extLst>
                <a:ext uri="{FF2B5EF4-FFF2-40B4-BE49-F238E27FC236}">
                  <a16:creationId xmlns:a16="http://schemas.microsoft.com/office/drawing/2014/main" id="{2A8C2C5E-EB2E-4234-8F73-0F8877987CA1}"/>
                </a:ext>
              </a:extLst>
            </p:cNvPr>
            <p:cNvSpPr/>
            <p:nvPr/>
          </p:nvSpPr>
          <p:spPr>
            <a:xfrm>
              <a:off x="2706051" y="1837079"/>
              <a:ext cx="2105" cy="638"/>
            </a:xfrm>
            <a:custGeom>
              <a:avLst/>
              <a:gdLst/>
              <a:ahLst/>
              <a:cxnLst/>
              <a:rect l="l" t="t" r="r" b="b"/>
              <a:pathLst>
                <a:path w="155" h="47" extrusionOk="0">
                  <a:moveTo>
                    <a:pt x="0" y="1"/>
                  </a:moveTo>
                  <a:cubicBezTo>
                    <a:pt x="56" y="1"/>
                    <a:pt x="109" y="15"/>
                    <a:pt x="154" y="46"/>
                  </a:cubicBezTo>
                  <a:cubicBezTo>
                    <a:pt x="109" y="15"/>
                    <a:pt x="56" y="1"/>
                    <a:pt x="0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4373;p73">
              <a:extLst>
                <a:ext uri="{FF2B5EF4-FFF2-40B4-BE49-F238E27FC236}">
                  <a16:creationId xmlns:a16="http://schemas.microsoft.com/office/drawing/2014/main" id="{297323C8-FA85-464D-A983-216F9866868C}"/>
                </a:ext>
              </a:extLst>
            </p:cNvPr>
            <p:cNvSpPr/>
            <p:nvPr/>
          </p:nvSpPr>
          <p:spPr>
            <a:xfrm>
              <a:off x="2710857" y="1838219"/>
              <a:ext cx="530" cy="109"/>
            </a:xfrm>
            <a:custGeom>
              <a:avLst/>
              <a:gdLst/>
              <a:ahLst/>
              <a:cxnLst/>
              <a:rect l="l" t="t" r="r" b="b"/>
              <a:pathLst>
                <a:path w="39" h="8" extrusionOk="0">
                  <a:moveTo>
                    <a:pt x="39" y="1"/>
                  </a:moveTo>
                  <a:cubicBezTo>
                    <a:pt x="28" y="1"/>
                    <a:pt x="14" y="4"/>
                    <a:pt x="0" y="8"/>
                  </a:cubicBezTo>
                  <a:cubicBezTo>
                    <a:pt x="14" y="4"/>
                    <a:pt x="28" y="1"/>
                    <a:pt x="39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4374;p73">
              <a:extLst>
                <a:ext uri="{FF2B5EF4-FFF2-40B4-BE49-F238E27FC236}">
                  <a16:creationId xmlns:a16="http://schemas.microsoft.com/office/drawing/2014/main" id="{755D2920-401E-4D14-BF71-F573EA6D2198}"/>
                </a:ext>
              </a:extLst>
            </p:cNvPr>
            <p:cNvSpPr/>
            <p:nvPr/>
          </p:nvSpPr>
          <p:spPr>
            <a:xfrm>
              <a:off x="2712568" y="1838219"/>
              <a:ext cx="584" cy="109"/>
            </a:xfrm>
            <a:custGeom>
              <a:avLst/>
              <a:gdLst/>
              <a:ahLst/>
              <a:cxnLst/>
              <a:rect l="l" t="t" r="r" b="b"/>
              <a:pathLst>
                <a:path w="43" h="8" extrusionOk="0">
                  <a:moveTo>
                    <a:pt x="42" y="8"/>
                  </a:moveTo>
                  <a:cubicBezTo>
                    <a:pt x="28" y="4"/>
                    <a:pt x="14" y="1"/>
                    <a:pt x="0" y="1"/>
                  </a:cubicBezTo>
                  <a:cubicBezTo>
                    <a:pt x="14" y="1"/>
                    <a:pt x="28" y="4"/>
                    <a:pt x="42" y="8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4375;p73">
              <a:extLst>
                <a:ext uri="{FF2B5EF4-FFF2-40B4-BE49-F238E27FC236}">
                  <a16:creationId xmlns:a16="http://schemas.microsoft.com/office/drawing/2014/main" id="{9999DFCB-2E64-4BF9-918D-D8E9B65BF76B}"/>
                </a:ext>
              </a:extLst>
            </p:cNvPr>
            <p:cNvSpPr/>
            <p:nvPr/>
          </p:nvSpPr>
          <p:spPr>
            <a:xfrm>
              <a:off x="2798745" y="1868022"/>
              <a:ext cx="52056" cy="110847"/>
            </a:xfrm>
            <a:custGeom>
              <a:avLst/>
              <a:gdLst/>
              <a:ahLst/>
              <a:cxnLst/>
              <a:rect l="l" t="t" r="r" b="b"/>
              <a:pathLst>
                <a:path w="3834" h="8164" extrusionOk="0">
                  <a:moveTo>
                    <a:pt x="1702" y="1"/>
                  </a:moveTo>
                  <a:cubicBezTo>
                    <a:pt x="1653" y="1"/>
                    <a:pt x="1488" y="106"/>
                    <a:pt x="1400" y="214"/>
                  </a:cubicBezTo>
                  <a:cubicBezTo>
                    <a:pt x="1390" y="232"/>
                    <a:pt x="1376" y="246"/>
                    <a:pt x="1369" y="263"/>
                  </a:cubicBezTo>
                  <a:cubicBezTo>
                    <a:pt x="1327" y="337"/>
                    <a:pt x="1278" y="356"/>
                    <a:pt x="1231" y="356"/>
                  </a:cubicBezTo>
                  <a:cubicBezTo>
                    <a:pt x="1200" y="356"/>
                    <a:pt x="1170" y="347"/>
                    <a:pt x="1145" y="340"/>
                  </a:cubicBezTo>
                  <a:cubicBezTo>
                    <a:pt x="1122" y="331"/>
                    <a:pt x="1098" y="327"/>
                    <a:pt x="1073" y="327"/>
                  </a:cubicBezTo>
                  <a:cubicBezTo>
                    <a:pt x="1040" y="327"/>
                    <a:pt x="1007" y="335"/>
                    <a:pt x="977" y="351"/>
                  </a:cubicBezTo>
                  <a:cubicBezTo>
                    <a:pt x="929" y="377"/>
                    <a:pt x="881" y="387"/>
                    <a:pt x="836" y="387"/>
                  </a:cubicBezTo>
                  <a:cubicBezTo>
                    <a:pt x="764" y="387"/>
                    <a:pt x="697" y="362"/>
                    <a:pt x="641" y="340"/>
                  </a:cubicBezTo>
                  <a:cubicBezTo>
                    <a:pt x="587" y="320"/>
                    <a:pt x="560" y="312"/>
                    <a:pt x="546" y="312"/>
                  </a:cubicBezTo>
                  <a:cubicBezTo>
                    <a:pt x="534" y="312"/>
                    <a:pt x="530" y="318"/>
                    <a:pt x="525" y="326"/>
                  </a:cubicBezTo>
                  <a:cubicBezTo>
                    <a:pt x="489" y="393"/>
                    <a:pt x="435" y="413"/>
                    <a:pt x="382" y="413"/>
                  </a:cubicBezTo>
                  <a:cubicBezTo>
                    <a:pt x="353" y="413"/>
                    <a:pt x="324" y="407"/>
                    <a:pt x="298" y="400"/>
                  </a:cubicBezTo>
                  <a:lnTo>
                    <a:pt x="270" y="393"/>
                  </a:lnTo>
                  <a:lnTo>
                    <a:pt x="245" y="386"/>
                  </a:lnTo>
                  <a:cubicBezTo>
                    <a:pt x="199" y="370"/>
                    <a:pt x="169" y="362"/>
                    <a:pt x="147" y="362"/>
                  </a:cubicBezTo>
                  <a:cubicBezTo>
                    <a:pt x="130" y="362"/>
                    <a:pt x="118" y="368"/>
                    <a:pt x="109" y="379"/>
                  </a:cubicBezTo>
                  <a:cubicBezTo>
                    <a:pt x="95" y="396"/>
                    <a:pt x="84" y="410"/>
                    <a:pt x="70" y="424"/>
                  </a:cubicBezTo>
                  <a:lnTo>
                    <a:pt x="53" y="438"/>
                  </a:lnTo>
                  <a:cubicBezTo>
                    <a:pt x="42" y="445"/>
                    <a:pt x="32" y="456"/>
                    <a:pt x="21" y="463"/>
                  </a:cubicBezTo>
                  <a:lnTo>
                    <a:pt x="11" y="470"/>
                  </a:lnTo>
                  <a:lnTo>
                    <a:pt x="0" y="473"/>
                  </a:lnTo>
                  <a:lnTo>
                    <a:pt x="18" y="491"/>
                  </a:lnTo>
                  <a:lnTo>
                    <a:pt x="35" y="512"/>
                  </a:lnTo>
                  <a:lnTo>
                    <a:pt x="49" y="529"/>
                  </a:lnTo>
                  <a:lnTo>
                    <a:pt x="67" y="550"/>
                  </a:lnTo>
                  <a:lnTo>
                    <a:pt x="77" y="564"/>
                  </a:lnTo>
                  <a:lnTo>
                    <a:pt x="95" y="585"/>
                  </a:lnTo>
                  <a:lnTo>
                    <a:pt x="105" y="599"/>
                  </a:lnTo>
                  <a:cubicBezTo>
                    <a:pt x="109" y="606"/>
                    <a:pt x="112" y="613"/>
                    <a:pt x="119" y="620"/>
                  </a:cubicBezTo>
                  <a:lnTo>
                    <a:pt x="126" y="634"/>
                  </a:lnTo>
                  <a:cubicBezTo>
                    <a:pt x="130" y="641"/>
                    <a:pt x="133" y="648"/>
                    <a:pt x="137" y="655"/>
                  </a:cubicBezTo>
                  <a:cubicBezTo>
                    <a:pt x="140" y="662"/>
                    <a:pt x="140" y="666"/>
                    <a:pt x="144" y="673"/>
                  </a:cubicBezTo>
                  <a:cubicBezTo>
                    <a:pt x="147" y="680"/>
                    <a:pt x="147" y="687"/>
                    <a:pt x="151" y="694"/>
                  </a:cubicBezTo>
                  <a:cubicBezTo>
                    <a:pt x="151" y="697"/>
                    <a:pt x="154" y="701"/>
                    <a:pt x="154" y="708"/>
                  </a:cubicBezTo>
                  <a:cubicBezTo>
                    <a:pt x="154" y="718"/>
                    <a:pt x="158" y="729"/>
                    <a:pt x="158" y="739"/>
                  </a:cubicBezTo>
                  <a:cubicBezTo>
                    <a:pt x="158" y="778"/>
                    <a:pt x="210" y="827"/>
                    <a:pt x="263" y="876"/>
                  </a:cubicBezTo>
                  <a:cubicBezTo>
                    <a:pt x="343" y="953"/>
                    <a:pt x="434" y="1037"/>
                    <a:pt x="434" y="1156"/>
                  </a:cubicBezTo>
                  <a:cubicBezTo>
                    <a:pt x="434" y="1201"/>
                    <a:pt x="487" y="1257"/>
                    <a:pt x="567" y="1299"/>
                  </a:cubicBezTo>
                  <a:cubicBezTo>
                    <a:pt x="634" y="1337"/>
                    <a:pt x="703" y="1353"/>
                    <a:pt x="746" y="1353"/>
                  </a:cubicBezTo>
                  <a:cubicBezTo>
                    <a:pt x="764" y="1353"/>
                    <a:pt x="777" y="1350"/>
                    <a:pt x="784" y="1345"/>
                  </a:cubicBezTo>
                  <a:cubicBezTo>
                    <a:pt x="848" y="1301"/>
                    <a:pt x="938" y="1267"/>
                    <a:pt x="1024" y="1267"/>
                  </a:cubicBezTo>
                  <a:cubicBezTo>
                    <a:pt x="1061" y="1267"/>
                    <a:pt x="1098" y="1274"/>
                    <a:pt x="1131" y="1289"/>
                  </a:cubicBezTo>
                  <a:cubicBezTo>
                    <a:pt x="1183" y="1313"/>
                    <a:pt x="1250" y="1366"/>
                    <a:pt x="1267" y="1492"/>
                  </a:cubicBezTo>
                  <a:cubicBezTo>
                    <a:pt x="1278" y="1569"/>
                    <a:pt x="1309" y="1642"/>
                    <a:pt x="1358" y="1702"/>
                  </a:cubicBezTo>
                  <a:cubicBezTo>
                    <a:pt x="1411" y="1762"/>
                    <a:pt x="1442" y="1839"/>
                    <a:pt x="1442" y="1919"/>
                  </a:cubicBezTo>
                  <a:cubicBezTo>
                    <a:pt x="1442" y="2063"/>
                    <a:pt x="1302" y="2087"/>
                    <a:pt x="1201" y="2105"/>
                  </a:cubicBezTo>
                  <a:cubicBezTo>
                    <a:pt x="1099" y="2122"/>
                    <a:pt x="1040" y="2136"/>
                    <a:pt x="1019" y="2185"/>
                  </a:cubicBezTo>
                  <a:cubicBezTo>
                    <a:pt x="1019" y="2189"/>
                    <a:pt x="1019" y="2192"/>
                    <a:pt x="1019" y="2196"/>
                  </a:cubicBezTo>
                  <a:cubicBezTo>
                    <a:pt x="1033" y="2245"/>
                    <a:pt x="1239" y="2364"/>
                    <a:pt x="1313" y="2406"/>
                  </a:cubicBezTo>
                  <a:cubicBezTo>
                    <a:pt x="1488" y="2507"/>
                    <a:pt x="1614" y="2581"/>
                    <a:pt x="1614" y="2679"/>
                  </a:cubicBezTo>
                  <a:cubicBezTo>
                    <a:pt x="1614" y="2738"/>
                    <a:pt x="1677" y="2822"/>
                    <a:pt x="1740" y="2903"/>
                  </a:cubicBezTo>
                  <a:cubicBezTo>
                    <a:pt x="1800" y="2976"/>
                    <a:pt x="1849" y="3057"/>
                    <a:pt x="1887" y="3141"/>
                  </a:cubicBezTo>
                  <a:cubicBezTo>
                    <a:pt x="1915" y="3207"/>
                    <a:pt x="1999" y="3295"/>
                    <a:pt x="2076" y="3379"/>
                  </a:cubicBezTo>
                  <a:cubicBezTo>
                    <a:pt x="2185" y="3491"/>
                    <a:pt x="2297" y="3606"/>
                    <a:pt x="2339" y="3732"/>
                  </a:cubicBezTo>
                  <a:cubicBezTo>
                    <a:pt x="2384" y="3859"/>
                    <a:pt x="2510" y="3936"/>
                    <a:pt x="2622" y="4013"/>
                  </a:cubicBezTo>
                  <a:cubicBezTo>
                    <a:pt x="2678" y="4044"/>
                    <a:pt x="2727" y="4083"/>
                    <a:pt x="2776" y="4125"/>
                  </a:cubicBezTo>
                  <a:cubicBezTo>
                    <a:pt x="2906" y="4254"/>
                    <a:pt x="2930" y="4534"/>
                    <a:pt x="2895" y="4737"/>
                  </a:cubicBezTo>
                  <a:cubicBezTo>
                    <a:pt x="2885" y="4804"/>
                    <a:pt x="2881" y="4874"/>
                    <a:pt x="2881" y="4944"/>
                  </a:cubicBezTo>
                  <a:cubicBezTo>
                    <a:pt x="2881" y="5003"/>
                    <a:pt x="2885" y="5063"/>
                    <a:pt x="2892" y="5122"/>
                  </a:cubicBezTo>
                  <a:lnTo>
                    <a:pt x="2892" y="5129"/>
                  </a:lnTo>
                  <a:cubicBezTo>
                    <a:pt x="2892" y="5140"/>
                    <a:pt x="2895" y="5150"/>
                    <a:pt x="2899" y="5161"/>
                  </a:cubicBezTo>
                  <a:cubicBezTo>
                    <a:pt x="2902" y="5196"/>
                    <a:pt x="2909" y="5227"/>
                    <a:pt x="2920" y="5262"/>
                  </a:cubicBezTo>
                  <a:cubicBezTo>
                    <a:pt x="2934" y="5318"/>
                    <a:pt x="2951" y="5374"/>
                    <a:pt x="2972" y="5430"/>
                  </a:cubicBezTo>
                  <a:lnTo>
                    <a:pt x="2972" y="5434"/>
                  </a:lnTo>
                  <a:cubicBezTo>
                    <a:pt x="2979" y="5448"/>
                    <a:pt x="2986" y="5462"/>
                    <a:pt x="2993" y="5476"/>
                  </a:cubicBezTo>
                  <a:lnTo>
                    <a:pt x="3000" y="5490"/>
                  </a:lnTo>
                  <a:cubicBezTo>
                    <a:pt x="3007" y="5500"/>
                    <a:pt x="3014" y="5514"/>
                    <a:pt x="3021" y="5525"/>
                  </a:cubicBezTo>
                  <a:lnTo>
                    <a:pt x="3028" y="5539"/>
                  </a:lnTo>
                  <a:cubicBezTo>
                    <a:pt x="3039" y="5556"/>
                    <a:pt x="3046" y="5570"/>
                    <a:pt x="3056" y="5588"/>
                  </a:cubicBezTo>
                  <a:cubicBezTo>
                    <a:pt x="3070" y="5602"/>
                    <a:pt x="3077" y="5619"/>
                    <a:pt x="3088" y="5637"/>
                  </a:cubicBezTo>
                  <a:cubicBezTo>
                    <a:pt x="3179" y="5819"/>
                    <a:pt x="3081" y="5956"/>
                    <a:pt x="2962" y="6057"/>
                  </a:cubicBezTo>
                  <a:lnTo>
                    <a:pt x="2948" y="6071"/>
                  </a:lnTo>
                  <a:cubicBezTo>
                    <a:pt x="2930" y="6082"/>
                    <a:pt x="2913" y="6096"/>
                    <a:pt x="2899" y="6110"/>
                  </a:cubicBezTo>
                  <a:cubicBezTo>
                    <a:pt x="2881" y="6120"/>
                    <a:pt x="2853" y="6141"/>
                    <a:pt x="2832" y="6155"/>
                  </a:cubicBezTo>
                  <a:cubicBezTo>
                    <a:pt x="2776" y="6190"/>
                    <a:pt x="2720" y="6236"/>
                    <a:pt x="2675" y="6285"/>
                  </a:cubicBezTo>
                  <a:cubicBezTo>
                    <a:pt x="2643" y="6327"/>
                    <a:pt x="2619" y="6372"/>
                    <a:pt x="2601" y="6418"/>
                  </a:cubicBezTo>
                  <a:cubicBezTo>
                    <a:pt x="2547" y="6545"/>
                    <a:pt x="2487" y="6645"/>
                    <a:pt x="2310" y="6645"/>
                  </a:cubicBezTo>
                  <a:cubicBezTo>
                    <a:pt x="2258" y="6645"/>
                    <a:pt x="2196" y="6636"/>
                    <a:pt x="2122" y="6617"/>
                  </a:cubicBezTo>
                  <a:cubicBezTo>
                    <a:pt x="2090" y="6610"/>
                    <a:pt x="2062" y="6607"/>
                    <a:pt x="2034" y="6603"/>
                  </a:cubicBezTo>
                  <a:lnTo>
                    <a:pt x="2034" y="6603"/>
                  </a:lnTo>
                  <a:cubicBezTo>
                    <a:pt x="2052" y="6656"/>
                    <a:pt x="2076" y="6705"/>
                    <a:pt x="2108" y="6754"/>
                  </a:cubicBezTo>
                  <a:cubicBezTo>
                    <a:pt x="2174" y="6873"/>
                    <a:pt x="2237" y="6985"/>
                    <a:pt x="2195" y="7069"/>
                  </a:cubicBezTo>
                  <a:cubicBezTo>
                    <a:pt x="2167" y="7126"/>
                    <a:pt x="2109" y="7145"/>
                    <a:pt x="2037" y="7145"/>
                  </a:cubicBezTo>
                  <a:cubicBezTo>
                    <a:pt x="1959" y="7145"/>
                    <a:pt x="1863" y="7122"/>
                    <a:pt x="1768" y="7100"/>
                  </a:cubicBezTo>
                  <a:cubicBezTo>
                    <a:pt x="1705" y="7083"/>
                    <a:pt x="1642" y="7072"/>
                    <a:pt x="1575" y="7065"/>
                  </a:cubicBezTo>
                  <a:cubicBezTo>
                    <a:pt x="1575" y="7069"/>
                    <a:pt x="1575" y="7072"/>
                    <a:pt x="1572" y="7076"/>
                  </a:cubicBezTo>
                  <a:lnTo>
                    <a:pt x="1572" y="7079"/>
                  </a:lnTo>
                  <a:lnTo>
                    <a:pt x="1572" y="7090"/>
                  </a:lnTo>
                  <a:lnTo>
                    <a:pt x="1568" y="7093"/>
                  </a:lnTo>
                  <a:lnTo>
                    <a:pt x="1565" y="7100"/>
                  </a:lnTo>
                  <a:lnTo>
                    <a:pt x="1561" y="7107"/>
                  </a:lnTo>
                  <a:lnTo>
                    <a:pt x="1558" y="7114"/>
                  </a:lnTo>
                  <a:lnTo>
                    <a:pt x="1554" y="7121"/>
                  </a:lnTo>
                  <a:lnTo>
                    <a:pt x="1547" y="7128"/>
                  </a:lnTo>
                  <a:lnTo>
                    <a:pt x="1544" y="7135"/>
                  </a:lnTo>
                  <a:lnTo>
                    <a:pt x="1537" y="7146"/>
                  </a:lnTo>
                  <a:lnTo>
                    <a:pt x="1530" y="7153"/>
                  </a:lnTo>
                  <a:lnTo>
                    <a:pt x="1523" y="7160"/>
                  </a:lnTo>
                  <a:lnTo>
                    <a:pt x="1516" y="7170"/>
                  </a:lnTo>
                  <a:lnTo>
                    <a:pt x="1505" y="7177"/>
                  </a:lnTo>
                  <a:lnTo>
                    <a:pt x="1495" y="7184"/>
                  </a:lnTo>
                  <a:lnTo>
                    <a:pt x="1481" y="7198"/>
                  </a:lnTo>
                  <a:lnTo>
                    <a:pt x="1467" y="7209"/>
                  </a:lnTo>
                  <a:lnTo>
                    <a:pt x="1449" y="7223"/>
                  </a:lnTo>
                  <a:lnTo>
                    <a:pt x="1439" y="7230"/>
                  </a:lnTo>
                  <a:lnTo>
                    <a:pt x="1421" y="7240"/>
                  </a:lnTo>
                  <a:lnTo>
                    <a:pt x="1407" y="7251"/>
                  </a:lnTo>
                  <a:lnTo>
                    <a:pt x="1390" y="7261"/>
                  </a:lnTo>
                  <a:lnTo>
                    <a:pt x="1372" y="7272"/>
                  </a:lnTo>
                  <a:lnTo>
                    <a:pt x="1355" y="7282"/>
                  </a:lnTo>
                  <a:lnTo>
                    <a:pt x="1337" y="7293"/>
                  </a:lnTo>
                  <a:lnTo>
                    <a:pt x="1316" y="7307"/>
                  </a:lnTo>
                  <a:lnTo>
                    <a:pt x="1295" y="7317"/>
                  </a:lnTo>
                  <a:lnTo>
                    <a:pt x="1288" y="7321"/>
                  </a:lnTo>
                  <a:cubicBezTo>
                    <a:pt x="1327" y="7352"/>
                    <a:pt x="1365" y="7377"/>
                    <a:pt x="1407" y="7401"/>
                  </a:cubicBezTo>
                  <a:lnTo>
                    <a:pt x="1456" y="7429"/>
                  </a:lnTo>
                  <a:cubicBezTo>
                    <a:pt x="1488" y="7450"/>
                    <a:pt x="1509" y="7478"/>
                    <a:pt x="1516" y="7513"/>
                  </a:cubicBezTo>
                  <a:cubicBezTo>
                    <a:pt x="1530" y="7576"/>
                    <a:pt x="1491" y="7632"/>
                    <a:pt x="1442" y="7695"/>
                  </a:cubicBezTo>
                  <a:cubicBezTo>
                    <a:pt x="1390" y="7769"/>
                    <a:pt x="1330" y="7853"/>
                    <a:pt x="1334" y="7962"/>
                  </a:cubicBezTo>
                  <a:cubicBezTo>
                    <a:pt x="1337" y="8081"/>
                    <a:pt x="1386" y="8147"/>
                    <a:pt x="1435" y="8161"/>
                  </a:cubicBezTo>
                  <a:cubicBezTo>
                    <a:pt x="1440" y="8163"/>
                    <a:pt x="1445" y="8164"/>
                    <a:pt x="1450" y="8164"/>
                  </a:cubicBezTo>
                  <a:cubicBezTo>
                    <a:pt x="1463" y="8164"/>
                    <a:pt x="1478" y="8157"/>
                    <a:pt x="1488" y="8144"/>
                  </a:cubicBezTo>
                  <a:cubicBezTo>
                    <a:pt x="1565" y="8032"/>
                    <a:pt x="1873" y="7786"/>
                    <a:pt x="2013" y="7741"/>
                  </a:cubicBezTo>
                  <a:cubicBezTo>
                    <a:pt x="2024" y="7737"/>
                    <a:pt x="2027" y="7734"/>
                    <a:pt x="2031" y="7681"/>
                  </a:cubicBezTo>
                  <a:cubicBezTo>
                    <a:pt x="2024" y="7636"/>
                    <a:pt x="2038" y="7590"/>
                    <a:pt x="2069" y="7555"/>
                  </a:cubicBezTo>
                  <a:cubicBezTo>
                    <a:pt x="2092" y="7538"/>
                    <a:pt x="2120" y="7526"/>
                    <a:pt x="2149" y="7526"/>
                  </a:cubicBezTo>
                  <a:cubicBezTo>
                    <a:pt x="2155" y="7526"/>
                    <a:pt x="2161" y="7526"/>
                    <a:pt x="2167" y="7527"/>
                  </a:cubicBezTo>
                  <a:cubicBezTo>
                    <a:pt x="2185" y="7527"/>
                    <a:pt x="2192" y="7524"/>
                    <a:pt x="2209" y="7422"/>
                  </a:cubicBezTo>
                  <a:cubicBezTo>
                    <a:pt x="2213" y="7370"/>
                    <a:pt x="2230" y="7317"/>
                    <a:pt x="2251" y="7268"/>
                  </a:cubicBezTo>
                  <a:cubicBezTo>
                    <a:pt x="2299" y="7183"/>
                    <a:pt x="2364" y="7164"/>
                    <a:pt x="2441" y="7164"/>
                  </a:cubicBezTo>
                  <a:cubicBezTo>
                    <a:pt x="2472" y="7164"/>
                    <a:pt x="2504" y="7167"/>
                    <a:pt x="2538" y="7170"/>
                  </a:cubicBezTo>
                  <a:cubicBezTo>
                    <a:pt x="2573" y="7174"/>
                    <a:pt x="2608" y="7177"/>
                    <a:pt x="2654" y="7177"/>
                  </a:cubicBezTo>
                  <a:lnTo>
                    <a:pt x="2661" y="7177"/>
                  </a:lnTo>
                  <a:cubicBezTo>
                    <a:pt x="2822" y="7177"/>
                    <a:pt x="3070" y="7020"/>
                    <a:pt x="3308" y="6866"/>
                  </a:cubicBezTo>
                  <a:lnTo>
                    <a:pt x="3357" y="6834"/>
                  </a:lnTo>
                  <a:cubicBezTo>
                    <a:pt x="3616" y="6666"/>
                    <a:pt x="3655" y="6642"/>
                    <a:pt x="3757" y="6148"/>
                  </a:cubicBezTo>
                  <a:cubicBezTo>
                    <a:pt x="3834" y="5787"/>
                    <a:pt x="3732" y="5364"/>
                    <a:pt x="3669" y="5112"/>
                  </a:cubicBezTo>
                  <a:cubicBezTo>
                    <a:pt x="3648" y="5038"/>
                    <a:pt x="3634" y="4965"/>
                    <a:pt x="3627" y="4891"/>
                  </a:cubicBezTo>
                  <a:cubicBezTo>
                    <a:pt x="3620" y="4751"/>
                    <a:pt x="3284" y="4135"/>
                    <a:pt x="3175" y="4097"/>
                  </a:cubicBezTo>
                  <a:cubicBezTo>
                    <a:pt x="3067" y="4097"/>
                    <a:pt x="2846" y="3922"/>
                    <a:pt x="2346" y="3431"/>
                  </a:cubicBezTo>
                  <a:cubicBezTo>
                    <a:pt x="2304" y="3386"/>
                    <a:pt x="2269" y="3354"/>
                    <a:pt x="2251" y="3337"/>
                  </a:cubicBezTo>
                  <a:cubicBezTo>
                    <a:pt x="2195" y="3281"/>
                    <a:pt x="2157" y="3211"/>
                    <a:pt x="2136" y="3134"/>
                  </a:cubicBezTo>
                  <a:cubicBezTo>
                    <a:pt x="2115" y="3050"/>
                    <a:pt x="2073" y="2976"/>
                    <a:pt x="2010" y="2917"/>
                  </a:cubicBezTo>
                  <a:cubicBezTo>
                    <a:pt x="1807" y="2749"/>
                    <a:pt x="1814" y="2332"/>
                    <a:pt x="1849" y="2115"/>
                  </a:cubicBezTo>
                  <a:cubicBezTo>
                    <a:pt x="1877" y="1954"/>
                    <a:pt x="2003" y="1863"/>
                    <a:pt x="2104" y="1790"/>
                  </a:cubicBezTo>
                  <a:cubicBezTo>
                    <a:pt x="2178" y="1737"/>
                    <a:pt x="2237" y="1695"/>
                    <a:pt x="2237" y="1649"/>
                  </a:cubicBezTo>
                  <a:cubicBezTo>
                    <a:pt x="2230" y="1509"/>
                    <a:pt x="2255" y="1408"/>
                    <a:pt x="2314" y="1341"/>
                  </a:cubicBezTo>
                  <a:cubicBezTo>
                    <a:pt x="2367" y="1289"/>
                    <a:pt x="2437" y="1257"/>
                    <a:pt x="2507" y="1257"/>
                  </a:cubicBezTo>
                  <a:cubicBezTo>
                    <a:pt x="2654" y="1250"/>
                    <a:pt x="2808" y="1128"/>
                    <a:pt x="2885" y="1005"/>
                  </a:cubicBezTo>
                  <a:lnTo>
                    <a:pt x="2892" y="995"/>
                  </a:lnTo>
                  <a:lnTo>
                    <a:pt x="2878" y="988"/>
                  </a:lnTo>
                  <a:lnTo>
                    <a:pt x="2874" y="981"/>
                  </a:lnTo>
                  <a:lnTo>
                    <a:pt x="2857" y="981"/>
                  </a:lnTo>
                  <a:cubicBezTo>
                    <a:pt x="2727" y="956"/>
                    <a:pt x="2426" y="767"/>
                    <a:pt x="2314" y="613"/>
                  </a:cubicBezTo>
                  <a:lnTo>
                    <a:pt x="2304" y="596"/>
                  </a:lnTo>
                  <a:lnTo>
                    <a:pt x="2304" y="592"/>
                  </a:lnTo>
                  <a:lnTo>
                    <a:pt x="2297" y="578"/>
                  </a:lnTo>
                  <a:lnTo>
                    <a:pt x="2293" y="571"/>
                  </a:lnTo>
                  <a:lnTo>
                    <a:pt x="2286" y="561"/>
                  </a:lnTo>
                  <a:cubicBezTo>
                    <a:pt x="2286" y="557"/>
                    <a:pt x="2286" y="554"/>
                    <a:pt x="2286" y="550"/>
                  </a:cubicBezTo>
                  <a:cubicBezTo>
                    <a:pt x="2283" y="550"/>
                    <a:pt x="2283" y="547"/>
                    <a:pt x="2283" y="543"/>
                  </a:cubicBezTo>
                  <a:cubicBezTo>
                    <a:pt x="2279" y="540"/>
                    <a:pt x="2283" y="536"/>
                    <a:pt x="2283" y="533"/>
                  </a:cubicBezTo>
                  <a:lnTo>
                    <a:pt x="2283" y="526"/>
                  </a:lnTo>
                  <a:cubicBezTo>
                    <a:pt x="2283" y="522"/>
                    <a:pt x="2283" y="515"/>
                    <a:pt x="2283" y="512"/>
                  </a:cubicBezTo>
                  <a:cubicBezTo>
                    <a:pt x="2286" y="470"/>
                    <a:pt x="2293" y="431"/>
                    <a:pt x="2311" y="393"/>
                  </a:cubicBezTo>
                  <a:cubicBezTo>
                    <a:pt x="2325" y="358"/>
                    <a:pt x="2342" y="316"/>
                    <a:pt x="2332" y="302"/>
                  </a:cubicBezTo>
                  <a:cubicBezTo>
                    <a:pt x="2332" y="295"/>
                    <a:pt x="2307" y="267"/>
                    <a:pt x="2188" y="253"/>
                  </a:cubicBezTo>
                  <a:cubicBezTo>
                    <a:pt x="1873" y="214"/>
                    <a:pt x="1782" y="102"/>
                    <a:pt x="1723" y="29"/>
                  </a:cubicBezTo>
                  <a:cubicBezTo>
                    <a:pt x="1716" y="18"/>
                    <a:pt x="1709" y="11"/>
                    <a:pt x="1702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4376;p73">
              <a:extLst>
                <a:ext uri="{FF2B5EF4-FFF2-40B4-BE49-F238E27FC236}">
                  <a16:creationId xmlns:a16="http://schemas.microsoft.com/office/drawing/2014/main" id="{F2D892F1-4E8B-4400-8DBF-92AFEF5F7DA9}"/>
                </a:ext>
              </a:extLst>
            </p:cNvPr>
            <p:cNvSpPr/>
            <p:nvPr/>
          </p:nvSpPr>
          <p:spPr>
            <a:xfrm>
              <a:off x="2799356" y="1936670"/>
              <a:ext cx="40800" cy="29477"/>
            </a:xfrm>
            <a:custGeom>
              <a:avLst/>
              <a:gdLst/>
              <a:ahLst/>
              <a:cxnLst/>
              <a:rect l="l" t="t" r="r" b="b"/>
              <a:pathLst>
                <a:path w="3005" h="2171" extrusionOk="0">
                  <a:moveTo>
                    <a:pt x="2207" y="1"/>
                  </a:moveTo>
                  <a:cubicBezTo>
                    <a:pt x="2164" y="1"/>
                    <a:pt x="2125" y="8"/>
                    <a:pt x="2101" y="24"/>
                  </a:cubicBezTo>
                  <a:cubicBezTo>
                    <a:pt x="2080" y="38"/>
                    <a:pt x="2070" y="59"/>
                    <a:pt x="2073" y="84"/>
                  </a:cubicBezTo>
                  <a:cubicBezTo>
                    <a:pt x="2077" y="182"/>
                    <a:pt x="2028" y="273"/>
                    <a:pt x="1940" y="322"/>
                  </a:cubicBezTo>
                  <a:cubicBezTo>
                    <a:pt x="1930" y="325"/>
                    <a:pt x="1919" y="329"/>
                    <a:pt x="1905" y="332"/>
                  </a:cubicBezTo>
                  <a:lnTo>
                    <a:pt x="1898" y="332"/>
                  </a:lnTo>
                  <a:cubicBezTo>
                    <a:pt x="1891" y="336"/>
                    <a:pt x="1884" y="336"/>
                    <a:pt x="1877" y="336"/>
                  </a:cubicBezTo>
                  <a:lnTo>
                    <a:pt x="1867" y="336"/>
                  </a:lnTo>
                  <a:cubicBezTo>
                    <a:pt x="1860" y="336"/>
                    <a:pt x="1849" y="332"/>
                    <a:pt x="1839" y="329"/>
                  </a:cubicBezTo>
                  <a:cubicBezTo>
                    <a:pt x="1828" y="325"/>
                    <a:pt x="1818" y="322"/>
                    <a:pt x="1811" y="315"/>
                  </a:cubicBezTo>
                  <a:cubicBezTo>
                    <a:pt x="1800" y="304"/>
                    <a:pt x="1790" y="290"/>
                    <a:pt x="1783" y="273"/>
                  </a:cubicBezTo>
                  <a:lnTo>
                    <a:pt x="1783" y="269"/>
                  </a:lnTo>
                  <a:cubicBezTo>
                    <a:pt x="1783" y="262"/>
                    <a:pt x="1779" y="255"/>
                    <a:pt x="1779" y="248"/>
                  </a:cubicBezTo>
                  <a:lnTo>
                    <a:pt x="1779" y="245"/>
                  </a:lnTo>
                  <a:cubicBezTo>
                    <a:pt x="1779" y="238"/>
                    <a:pt x="1779" y="227"/>
                    <a:pt x="1779" y="220"/>
                  </a:cubicBezTo>
                  <a:cubicBezTo>
                    <a:pt x="1762" y="213"/>
                    <a:pt x="1741" y="206"/>
                    <a:pt x="1720" y="199"/>
                  </a:cubicBezTo>
                  <a:cubicBezTo>
                    <a:pt x="1688" y="185"/>
                    <a:pt x="1657" y="175"/>
                    <a:pt x="1625" y="157"/>
                  </a:cubicBezTo>
                  <a:lnTo>
                    <a:pt x="1622" y="161"/>
                  </a:lnTo>
                  <a:lnTo>
                    <a:pt x="1593" y="140"/>
                  </a:lnTo>
                  <a:cubicBezTo>
                    <a:pt x="1579" y="133"/>
                    <a:pt x="1569" y="126"/>
                    <a:pt x="1555" y="115"/>
                  </a:cubicBezTo>
                  <a:lnTo>
                    <a:pt x="1513" y="87"/>
                  </a:lnTo>
                  <a:lnTo>
                    <a:pt x="1516" y="84"/>
                  </a:lnTo>
                  <a:cubicBezTo>
                    <a:pt x="1509" y="77"/>
                    <a:pt x="1502" y="66"/>
                    <a:pt x="1495" y="59"/>
                  </a:cubicBezTo>
                  <a:cubicBezTo>
                    <a:pt x="1476" y="36"/>
                    <a:pt x="1433" y="28"/>
                    <a:pt x="1380" y="28"/>
                  </a:cubicBezTo>
                  <a:cubicBezTo>
                    <a:pt x="1315" y="28"/>
                    <a:pt x="1235" y="39"/>
                    <a:pt x="1166" y="49"/>
                  </a:cubicBezTo>
                  <a:cubicBezTo>
                    <a:pt x="1107" y="59"/>
                    <a:pt x="1047" y="66"/>
                    <a:pt x="988" y="70"/>
                  </a:cubicBezTo>
                  <a:cubicBezTo>
                    <a:pt x="965" y="73"/>
                    <a:pt x="943" y="75"/>
                    <a:pt x="920" y="75"/>
                  </a:cubicBezTo>
                  <a:cubicBezTo>
                    <a:pt x="871" y="75"/>
                    <a:pt x="823" y="68"/>
                    <a:pt x="778" y="56"/>
                  </a:cubicBezTo>
                  <a:cubicBezTo>
                    <a:pt x="755" y="48"/>
                    <a:pt x="729" y="45"/>
                    <a:pt x="702" y="45"/>
                  </a:cubicBezTo>
                  <a:cubicBezTo>
                    <a:pt x="529" y="45"/>
                    <a:pt x="277" y="191"/>
                    <a:pt x="102" y="406"/>
                  </a:cubicBezTo>
                  <a:cubicBezTo>
                    <a:pt x="1" y="528"/>
                    <a:pt x="22" y="556"/>
                    <a:pt x="64" y="626"/>
                  </a:cubicBezTo>
                  <a:cubicBezTo>
                    <a:pt x="113" y="693"/>
                    <a:pt x="137" y="773"/>
                    <a:pt x="141" y="854"/>
                  </a:cubicBezTo>
                  <a:cubicBezTo>
                    <a:pt x="137" y="921"/>
                    <a:pt x="155" y="984"/>
                    <a:pt x="186" y="1040"/>
                  </a:cubicBezTo>
                  <a:lnTo>
                    <a:pt x="197" y="1061"/>
                  </a:lnTo>
                  <a:lnTo>
                    <a:pt x="200" y="1071"/>
                  </a:lnTo>
                  <a:lnTo>
                    <a:pt x="207" y="1085"/>
                  </a:lnTo>
                  <a:lnTo>
                    <a:pt x="211" y="1096"/>
                  </a:lnTo>
                  <a:cubicBezTo>
                    <a:pt x="211" y="1099"/>
                    <a:pt x="218" y="1106"/>
                    <a:pt x="218" y="1110"/>
                  </a:cubicBezTo>
                  <a:cubicBezTo>
                    <a:pt x="221" y="1117"/>
                    <a:pt x="218" y="1120"/>
                    <a:pt x="221" y="1124"/>
                  </a:cubicBezTo>
                  <a:cubicBezTo>
                    <a:pt x="225" y="1127"/>
                    <a:pt x="225" y="1134"/>
                    <a:pt x="225" y="1138"/>
                  </a:cubicBezTo>
                  <a:cubicBezTo>
                    <a:pt x="228" y="1145"/>
                    <a:pt x="225" y="1148"/>
                    <a:pt x="225" y="1152"/>
                  </a:cubicBezTo>
                  <a:lnTo>
                    <a:pt x="225" y="1169"/>
                  </a:lnTo>
                  <a:lnTo>
                    <a:pt x="225" y="1183"/>
                  </a:lnTo>
                  <a:lnTo>
                    <a:pt x="225" y="1204"/>
                  </a:lnTo>
                  <a:lnTo>
                    <a:pt x="225" y="1218"/>
                  </a:lnTo>
                  <a:cubicBezTo>
                    <a:pt x="225" y="1222"/>
                    <a:pt x="221" y="1232"/>
                    <a:pt x="221" y="1243"/>
                  </a:cubicBezTo>
                  <a:cubicBezTo>
                    <a:pt x="218" y="1250"/>
                    <a:pt x="221" y="1253"/>
                    <a:pt x="218" y="1257"/>
                  </a:cubicBezTo>
                  <a:lnTo>
                    <a:pt x="218" y="1260"/>
                  </a:lnTo>
                  <a:cubicBezTo>
                    <a:pt x="354" y="1355"/>
                    <a:pt x="351" y="1526"/>
                    <a:pt x="347" y="1656"/>
                  </a:cubicBezTo>
                  <a:cubicBezTo>
                    <a:pt x="347" y="1694"/>
                    <a:pt x="347" y="1736"/>
                    <a:pt x="351" y="1775"/>
                  </a:cubicBezTo>
                  <a:cubicBezTo>
                    <a:pt x="354" y="1796"/>
                    <a:pt x="361" y="1799"/>
                    <a:pt x="361" y="1803"/>
                  </a:cubicBezTo>
                  <a:cubicBezTo>
                    <a:pt x="370" y="1808"/>
                    <a:pt x="383" y="1810"/>
                    <a:pt x="399" y="1810"/>
                  </a:cubicBezTo>
                  <a:cubicBezTo>
                    <a:pt x="436" y="1810"/>
                    <a:pt x="486" y="1800"/>
                    <a:pt x="522" y="1792"/>
                  </a:cubicBezTo>
                  <a:cubicBezTo>
                    <a:pt x="554" y="1785"/>
                    <a:pt x="589" y="1782"/>
                    <a:pt x="620" y="1778"/>
                  </a:cubicBezTo>
                  <a:cubicBezTo>
                    <a:pt x="626" y="1777"/>
                    <a:pt x="632" y="1776"/>
                    <a:pt x="638" y="1776"/>
                  </a:cubicBezTo>
                  <a:cubicBezTo>
                    <a:pt x="667" y="1776"/>
                    <a:pt x="694" y="1790"/>
                    <a:pt x="711" y="1810"/>
                  </a:cubicBezTo>
                  <a:cubicBezTo>
                    <a:pt x="743" y="1855"/>
                    <a:pt x="725" y="1904"/>
                    <a:pt x="711" y="1953"/>
                  </a:cubicBezTo>
                  <a:cubicBezTo>
                    <a:pt x="690" y="2013"/>
                    <a:pt x="676" y="2062"/>
                    <a:pt x="701" y="2090"/>
                  </a:cubicBezTo>
                  <a:cubicBezTo>
                    <a:pt x="711" y="2100"/>
                    <a:pt x="727" y="2104"/>
                    <a:pt x="746" y="2104"/>
                  </a:cubicBezTo>
                  <a:cubicBezTo>
                    <a:pt x="780" y="2104"/>
                    <a:pt x="825" y="2092"/>
                    <a:pt x="865" y="2083"/>
                  </a:cubicBezTo>
                  <a:cubicBezTo>
                    <a:pt x="911" y="2069"/>
                    <a:pt x="956" y="2062"/>
                    <a:pt x="1005" y="2058"/>
                  </a:cubicBezTo>
                  <a:cubicBezTo>
                    <a:pt x="1008" y="2058"/>
                    <a:pt x="1011" y="2058"/>
                    <a:pt x="1014" y="2058"/>
                  </a:cubicBezTo>
                  <a:cubicBezTo>
                    <a:pt x="1073" y="2058"/>
                    <a:pt x="1126" y="2092"/>
                    <a:pt x="1149" y="2146"/>
                  </a:cubicBezTo>
                  <a:cubicBezTo>
                    <a:pt x="1152" y="2156"/>
                    <a:pt x="1156" y="2163"/>
                    <a:pt x="1159" y="2170"/>
                  </a:cubicBezTo>
                  <a:lnTo>
                    <a:pt x="1170" y="2167"/>
                  </a:lnTo>
                  <a:lnTo>
                    <a:pt x="1201" y="2149"/>
                  </a:lnTo>
                  <a:lnTo>
                    <a:pt x="1219" y="2139"/>
                  </a:lnTo>
                  <a:lnTo>
                    <a:pt x="1240" y="2128"/>
                  </a:lnTo>
                  <a:lnTo>
                    <a:pt x="1254" y="2118"/>
                  </a:lnTo>
                  <a:lnTo>
                    <a:pt x="1271" y="2107"/>
                  </a:lnTo>
                  <a:lnTo>
                    <a:pt x="1285" y="2100"/>
                  </a:lnTo>
                  <a:lnTo>
                    <a:pt x="1299" y="2090"/>
                  </a:lnTo>
                  <a:lnTo>
                    <a:pt x="1310" y="2083"/>
                  </a:lnTo>
                  <a:lnTo>
                    <a:pt x="1324" y="2076"/>
                  </a:lnTo>
                  <a:lnTo>
                    <a:pt x="1334" y="2069"/>
                  </a:lnTo>
                  <a:lnTo>
                    <a:pt x="1345" y="2058"/>
                  </a:lnTo>
                  <a:lnTo>
                    <a:pt x="1352" y="2051"/>
                  </a:lnTo>
                  <a:lnTo>
                    <a:pt x="1362" y="2044"/>
                  </a:lnTo>
                  <a:lnTo>
                    <a:pt x="1369" y="2041"/>
                  </a:lnTo>
                  <a:lnTo>
                    <a:pt x="1376" y="2034"/>
                  </a:lnTo>
                  <a:lnTo>
                    <a:pt x="1380" y="2030"/>
                  </a:lnTo>
                  <a:lnTo>
                    <a:pt x="1387" y="2023"/>
                  </a:lnTo>
                  <a:lnTo>
                    <a:pt x="1390" y="2020"/>
                  </a:lnTo>
                  <a:lnTo>
                    <a:pt x="1397" y="2013"/>
                  </a:lnTo>
                  <a:lnTo>
                    <a:pt x="1401" y="2006"/>
                  </a:lnTo>
                  <a:lnTo>
                    <a:pt x="1404" y="2002"/>
                  </a:lnTo>
                  <a:lnTo>
                    <a:pt x="1404" y="1999"/>
                  </a:lnTo>
                  <a:lnTo>
                    <a:pt x="1404" y="1995"/>
                  </a:lnTo>
                  <a:cubicBezTo>
                    <a:pt x="1404" y="1967"/>
                    <a:pt x="1418" y="1939"/>
                    <a:pt x="1439" y="1922"/>
                  </a:cubicBezTo>
                  <a:cubicBezTo>
                    <a:pt x="1464" y="1903"/>
                    <a:pt x="1496" y="1895"/>
                    <a:pt x="1536" y="1895"/>
                  </a:cubicBezTo>
                  <a:cubicBezTo>
                    <a:pt x="1591" y="1895"/>
                    <a:pt x="1663" y="1910"/>
                    <a:pt x="1758" y="1932"/>
                  </a:cubicBezTo>
                  <a:cubicBezTo>
                    <a:pt x="1821" y="1946"/>
                    <a:pt x="1936" y="1975"/>
                    <a:pt x="1998" y="1975"/>
                  </a:cubicBezTo>
                  <a:cubicBezTo>
                    <a:pt x="2015" y="1975"/>
                    <a:pt x="2028" y="1973"/>
                    <a:pt x="2035" y="1967"/>
                  </a:cubicBezTo>
                  <a:cubicBezTo>
                    <a:pt x="2042" y="1939"/>
                    <a:pt x="1982" y="1834"/>
                    <a:pt x="1947" y="1778"/>
                  </a:cubicBezTo>
                  <a:cubicBezTo>
                    <a:pt x="1881" y="1656"/>
                    <a:pt x="1821" y="1554"/>
                    <a:pt x="1877" y="1481"/>
                  </a:cubicBezTo>
                  <a:cubicBezTo>
                    <a:pt x="1904" y="1445"/>
                    <a:pt x="1946" y="1433"/>
                    <a:pt x="1992" y="1433"/>
                  </a:cubicBezTo>
                  <a:cubicBezTo>
                    <a:pt x="2030" y="1433"/>
                    <a:pt x="2071" y="1441"/>
                    <a:pt x="2108" y="1449"/>
                  </a:cubicBezTo>
                  <a:cubicBezTo>
                    <a:pt x="2175" y="1466"/>
                    <a:pt x="2226" y="1474"/>
                    <a:pt x="2265" y="1474"/>
                  </a:cubicBezTo>
                  <a:cubicBezTo>
                    <a:pt x="2372" y="1474"/>
                    <a:pt x="2395" y="1416"/>
                    <a:pt x="2434" y="1327"/>
                  </a:cubicBezTo>
                  <a:cubicBezTo>
                    <a:pt x="2458" y="1267"/>
                    <a:pt x="2486" y="1211"/>
                    <a:pt x="2525" y="1162"/>
                  </a:cubicBezTo>
                  <a:cubicBezTo>
                    <a:pt x="2581" y="1103"/>
                    <a:pt x="2644" y="1050"/>
                    <a:pt x="2710" y="1005"/>
                  </a:cubicBezTo>
                  <a:cubicBezTo>
                    <a:pt x="2917" y="854"/>
                    <a:pt x="3004" y="770"/>
                    <a:pt x="2903" y="616"/>
                  </a:cubicBezTo>
                  <a:cubicBezTo>
                    <a:pt x="2885" y="591"/>
                    <a:pt x="2871" y="563"/>
                    <a:pt x="2857" y="539"/>
                  </a:cubicBezTo>
                  <a:cubicBezTo>
                    <a:pt x="2770" y="378"/>
                    <a:pt x="2717" y="196"/>
                    <a:pt x="2707" y="14"/>
                  </a:cubicBezTo>
                  <a:lnTo>
                    <a:pt x="2703" y="14"/>
                  </a:lnTo>
                  <a:cubicBezTo>
                    <a:pt x="2686" y="14"/>
                    <a:pt x="2672" y="17"/>
                    <a:pt x="2658" y="24"/>
                  </a:cubicBezTo>
                  <a:cubicBezTo>
                    <a:pt x="2644" y="28"/>
                    <a:pt x="2630" y="31"/>
                    <a:pt x="2616" y="35"/>
                  </a:cubicBezTo>
                  <a:lnTo>
                    <a:pt x="2605" y="38"/>
                  </a:lnTo>
                  <a:cubicBezTo>
                    <a:pt x="2591" y="42"/>
                    <a:pt x="2577" y="45"/>
                    <a:pt x="2563" y="45"/>
                  </a:cubicBezTo>
                  <a:lnTo>
                    <a:pt x="2556" y="45"/>
                  </a:lnTo>
                  <a:cubicBezTo>
                    <a:pt x="2546" y="45"/>
                    <a:pt x="2532" y="49"/>
                    <a:pt x="2521" y="49"/>
                  </a:cubicBezTo>
                  <a:lnTo>
                    <a:pt x="2465" y="49"/>
                  </a:lnTo>
                  <a:cubicBezTo>
                    <a:pt x="2455" y="49"/>
                    <a:pt x="2444" y="49"/>
                    <a:pt x="2434" y="45"/>
                  </a:cubicBezTo>
                  <a:lnTo>
                    <a:pt x="2427" y="45"/>
                  </a:lnTo>
                  <a:cubicBezTo>
                    <a:pt x="2416" y="45"/>
                    <a:pt x="2406" y="42"/>
                    <a:pt x="2395" y="38"/>
                  </a:cubicBezTo>
                  <a:lnTo>
                    <a:pt x="2388" y="38"/>
                  </a:lnTo>
                  <a:cubicBezTo>
                    <a:pt x="2378" y="35"/>
                    <a:pt x="2367" y="31"/>
                    <a:pt x="2357" y="28"/>
                  </a:cubicBezTo>
                  <a:cubicBezTo>
                    <a:pt x="2313" y="11"/>
                    <a:pt x="2258" y="1"/>
                    <a:pt x="2207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4377;p73">
              <a:extLst>
                <a:ext uri="{FF2B5EF4-FFF2-40B4-BE49-F238E27FC236}">
                  <a16:creationId xmlns:a16="http://schemas.microsoft.com/office/drawing/2014/main" id="{0ACBD609-8AF2-46D9-8A70-23018B4977AF}"/>
                </a:ext>
              </a:extLst>
            </p:cNvPr>
            <p:cNvSpPr/>
            <p:nvPr/>
          </p:nvSpPr>
          <p:spPr>
            <a:xfrm>
              <a:off x="2816708" y="1965033"/>
              <a:ext cx="204" cy="163"/>
            </a:xfrm>
            <a:custGeom>
              <a:avLst/>
              <a:gdLst/>
              <a:ahLst/>
              <a:cxnLst/>
              <a:rect l="l" t="t" r="r" b="b"/>
              <a:pathLst>
                <a:path w="15" h="12" extrusionOk="0">
                  <a:moveTo>
                    <a:pt x="14" y="1"/>
                  </a:moveTo>
                  <a:lnTo>
                    <a:pt x="0" y="1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4378;p73">
              <a:extLst>
                <a:ext uri="{FF2B5EF4-FFF2-40B4-BE49-F238E27FC236}">
                  <a16:creationId xmlns:a16="http://schemas.microsoft.com/office/drawing/2014/main" id="{F1AE6CFD-5A71-4EFD-9BAC-4A6660DBAA3A}"/>
                </a:ext>
              </a:extLst>
            </p:cNvPr>
            <p:cNvSpPr/>
            <p:nvPr/>
          </p:nvSpPr>
          <p:spPr>
            <a:xfrm>
              <a:off x="2815798" y="1965563"/>
              <a:ext cx="299" cy="149"/>
            </a:xfrm>
            <a:custGeom>
              <a:avLst/>
              <a:gdLst/>
              <a:ahLst/>
              <a:cxnLst/>
              <a:rect l="l" t="t" r="r" b="b"/>
              <a:pathLst>
                <a:path w="22" h="11" extrusionOk="0">
                  <a:moveTo>
                    <a:pt x="22" y="0"/>
                  </a:moveTo>
                  <a:lnTo>
                    <a:pt x="1" y="1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4379;p73">
              <a:extLst>
                <a:ext uri="{FF2B5EF4-FFF2-40B4-BE49-F238E27FC236}">
                  <a16:creationId xmlns:a16="http://schemas.microsoft.com/office/drawing/2014/main" id="{911E97E6-ED65-4598-8E76-E272E06A3BDC}"/>
                </a:ext>
              </a:extLst>
            </p:cNvPr>
            <p:cNvSpPr/>
            <p:nvPr/>
          </p:nvSpPr>
          <p:spPr>
            <a:xfrm>
              <a:off x="2817033" y="1964802"/>
              <a:ext cx="204" cy="149"/>
            </a:xfrm>
            <a:custGeom>
              <a:avLst/>
              <a:gdLst/>
              <a:ahLst/>
              <a:cxnLst/>
              <a:rect l="l" t="t" r="r" b="b"/>
              <a:pathLst>
                <a:path w="15" h="11" extrusionOk="0">
                  <a:moveTo>
                    <a:pt x="15" y="0"/>
                  </a:moveTo>
                  <a:lnTo>
                    <a:pt x="1" y="1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4380;p73">
              <a:extLst>
                <a:ext uri="{FF2B5EF4-FFF2-40B4-BE49-F238E27FC236}">
                  <a16:creationId xmlns:a16="http://schemas.microsoft.com/office/drawing/2014/main" id="{D4514175-12D7-44EF-B1FB-6448F114EF94}"/>
                </a:ext>
              </a:extLst>
            </p:cNvPr>
            <p:cNvSpPr/>
            <p:nvPr/>
          </p:nvSpPr>
          <p:spPr>
            <a:xfrm>
              <a:off x="2815133" y="1965848"/>
              <a:ext cx="448" cy="204"/>
            </a:xfrm>
            <a:custGeom>
              <a:avLst/>
              <a:gdLst/>
              <a:ahLst/>
              <a:cxnLst/>
              <a:rect l="l" t="t" r="r" b="b"/>
              <a:pathLst>
                <a:path w="33" h="15" extrusionOk="0">
                  <a:moveTo>
                    <a:pt x="32" y="0"/>
                  </a:moveTo>
                  <a:lnTo>
                    <a:pt x="1" y="1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4381;p73">
              <a:extLst>
                <a:ext uri="{FF2B5EF4-FFF2-40B4-BE49-F238E27FC236}">
                  <a16:creationId xmlns:a16="http://schemas.microsoft.com/office/drawing/2014/main" id="{0B90AF46-0574-4AC9-843B-A858754710A2}"/>
                </a:ext>
              </a:extLst>
            </p:cNvPr>
            <p:cNvSpPr/>
            <p:nvPr/>
          </p:nvSpPr>
          <p:spPr>
            <a:xfrm>
              <a:off x="2816273" y="1965277"/>
              <a:ext cx="258" cy="149"/>
            </a:xfrm>
            <a:custGeom>
              <a:avLst/>
              <a:gdLst/>
              <a:ahLst/>
              <a:cxnLst/>
              <a:rect l="l" t="t" r="r" b="b"/>
              <a:pathLst>
                <a:path w="19" h="11" extrusionOk="0">
                  <a:moveTo>
                    <a:pt x="18" y="0"/>
                  </a:moveTo>
                  <a:lnTo>
                    <a:pt x="1" y="1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4382;p73">
              <a:extLst>
                <a:ext uri="{FF2B5EF4-FFF2-40B4-BE49-F238E27FC236}">
                  <a16:creationId xmlns:a16="http://schemas.microsoft.com/office/drawing/2014/main" id="{F5F83505-89C7-429A-8556-C3D8783EFAFB}"/>
                </a:ext>
              </a:extLst>
            </p:cNvPr>
            <p:cNvSpPr/>
            <p:nvPr/>
          </p:nvSpPr>
          <p:spPr>
            <a:xfrm>
              <a:off x="2818364" y="196370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4383;p73">
              <a:extLst>
                <a:ext uri="{FF2B5EF4-FFF2-40B4-BE49-F238E27FC236}">
                  <a16:creationId xmlns:a16="http://schemas.microsoft.com/office/drawing/2014/main" id="{9A64DF12-2778-4A76-9359-202C6C8832DC}"/>
                </a:ext>
              </a:extLst>
            </p:cNvPr>
            <p:cNvSpPr/>
            <p:nvPr/>
          </p:nvSpPr>
          <p:spPr>
            <a:xfrm>
              <a:off x="2838147" y="1943839"/>
              <a:ext cx="625" cy="1059"/>
            </a:xfrm>
            <a:custGeom>
              <a:avLst/>
              <a:gdLst/>
              <a:ahLst/>
              <a:cxnLst/>
              <a:rect l="l" t="t" r="r" b="b"/>
              <a:pathLst>
                <a:path w="46" h="78" extrusionOk="0">
                  <a:moveTo>
                    <a:pt x="0" y="0"/>
                  </a:moveTo>
                  <a:cubicBezTo>
                    <a:pt x="14" y="28"/>
                    <a:pt x="28" y="53"/>
                    <a:pt x="46" y="77"/>
                  </a:cubicBezTo>
                  <a:cubicBezTo>
                    <a:pt x="28" y="53"/>
                    <a:pt x="14" y="28"/>
                    <a:pt x="0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4384;p73">
              <a:extLst>
                <a:ext uri="{FF2B5EF4-FFF2-40B4-BE49-F238E27FC236}">
                  <a16:creationId xmlns:a16="http://schemas.microsoft.com/office/drawing/2014/main" id="{6C69B8D8-86C9-48A7-8A79-A284BE3AF1BF}"/>
                </a:ext>
              </a:extLst>
            </p:cNvPr>
            <p:cNvSpPr/>
            <p:nvPr/>
          </p:nvSpPr>
          <p:spPr>
            <a:xfrm>
              <a:off x="2818364" y="1963702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1" y="1"/>
                  </a:moveTo>
                  <a:lnTo>
                    <a:pt x="1" y="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4385;p73">
              <a:extLst>
                <a:ext uri="{FF2B5EF4-FFF2-40B4-BE49-F238E27FC236}">
                  <a16:creationId xmlns:a16="http://schemas.microsoft.com/office/drawing/2014/main" id="{E37BF4E2-4A4E-47D3-A733-6D478C4CE972}"/>
                </a:ext>
              </a:extLst>
            </p:cNvPr>
            <p:cNvSpPr/>
            <p:nvPr/>
          </p:nvSpPr>
          <p:spPr>
            <a:xfrm>
              <a:off x="2818364" y="196370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4386;p73">
              <a:extLst>
                <a:ext uri="{FF2B5EF4-FFF2-40B4-BE49-F238E27FC236}">
                  <a16:creationId xmlns:a16="http://schemas.microsoft.com/office/drawing/2014/main" id="{186CF719-AE2F-48D1-81A4-48BAAF817DF9}"/>
                </a:ext>
              </a:extLst>
            </p:cNvPr>
            <p:cNvSpPr/>
            <p:nvPr/>
          </p:nvSpPr>
          <p:spPr>
            <a:xfrm>
              <a:off x="2836096" y="1936710"/>
              <a:ext cx="2064" cy="7142"/>
            </a:xfrm>
            <a:custGeom>
              <a:avLst/>
              <a:gdLst/>
              <a:ahLst/>
              <a:cxnLst/>
              <a:rect l="l" t="t" r="r" b="b"/>
              <a:pathLst>
                <a:path w="152" h="526" extrusionOk="0">
                  <a:moveTo>
                    <a:pt x="1" y="0"/>
                  </a:moveTo>
                  <a:lnTo>
                    <a:pt x="1" y="0"/>
                  </a:lnTo>
                  <a:cubicBezTo>
                    <a:pt x="11" y="186"/>
                    <a:pt x="64" y="364"/>
                    <a:pt x="151" y="525"/>
                  </a:cubicBezTo>
                  <a:cubicBezTo>
                    <a:pt x="64" y="364"/>
                    <a:pt x="11" y="186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4387;p73">
              <a:extLst>
                <a:ext uri="{FF2B5EF4-FFF2-40B4-BE49-F238E27FC236}">
                  <a16:creationId xmlns:a16="http://schemas.microsoft.com/office/drawing/2014/main" id="{ECE55C92-E5BA-4774-883F-E73DC5BE3BD7}"/>
                </a:ext>
              </a:extLst>
            </p:cNvPr>
            <p:cNvSpPr/>
            <p:nvPr/>
          </p:nvSpPr>
          <p:spPr>
            <a:xfrm>
              <a:off x="2817373" y="1964612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11" y="0"/>
                  </a:moveTo>
                  <a:lnTo>
                    <a:pt x="0" y="7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4388;p73">
              <a:extLst>
                <a:ext uri="{FF2B5EF4-FFF2-40B4-BE49-F238E27FC236}">
                  <a16:creationId xmlns:a16="http://schemas.microsoft.com/office/drawing/2014/main" id="{333E3022-33CE-4E9D-B215-9AA6F696582B}"/>
                </a:ext>
              </a:extLst>
            </p:cNvPr>
            <p:cNvSpPr/>
            <p:nvPr/>
          </p:nvSpPr>
          <p:spPr>
            <a:xfrm>
              <a:off x="2818364" y="1962616"/>
              <a:ext cx="543" cy="1005"/>
            </a:xfrm>
            <a:custGeom>
              <a:avLst/>
              <a:gdLst/>
              <a:ahLst/>
              <a:cxnLst/>
              <a:rect l="l" t="t" r="r" b="b"/>
              <a:pathLst>
                <a:path w="40" h="74" extrusionOk="0">
                  <a:moveTo>
                    <a:pt x="1" y="74"/>
                  </a:moveTo>
                  <a:cubicBezTo>
                    <a:pt x="4" y="46"/>
                    <a:pt x="15" y="18"/>
                    <a:pt x="39" y="0"/>
                  </a:cubicBezTo>
                  <a:cubicBezTo>
                    <a:pt x="15" y="18"/>
                    <a:pt x="4" y="46"/>
                    <a:pt x="1" y="74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4389;p73">
              <a:extLst>
                <a:ext uri="{FF2B5EF4-FFF2-40B4-BE49-F238E27FC236}">
                  <a16:creationId xmlns:a16="http://schemas.microsoft.com/office/drawing/2014/main" id="{3A50968D-205C-41D7-8222-D23EEABA08AB}"/>
                </a:ext>
              </a:extLst>
            </p:cNvPr>
            <p:cNvSpPr/>
            <p:nvPr/>
          </p:nvSpPr>
          <p:spPr>
            <a:xfrm>
              <a:off x="2818133" y="1963947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7" y="0"/>
                  </a:moveTo>
                  <a:lnTo>
                    <a:pt x="0" y="7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4390;p73">
              <a:extLst>
                <a:ext uri="{FF2B5EF4-FFF2-40B4-BE49-F238E27FC236}">
                  <a16:creationId xmlns:a16="http://schemas.microsoft.com/office/drawing/2014/main" id="{5479F840-3D7D-474E-AE53-BD149D197417}"/>
                </a:ext>
              </a:extLst>
            </p:cNvPr>
            <p:cNvSpPr/>
            <p:nvPr/>
          </p:nvSpPr>
          <p:spPr>
            <a:xfrm>
              <a:off x="2817848" y="1964273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7" y="1"/>
                  </a:moveTo>
                  <a:lnTo>
                    <a:pt x="0" y="8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4391;p73">
              <a:extLst>
                <a:ext uri="{FF2B5EF4-FFF2-40B4-BE49-F238E27FC236}">
                  <a16:creationId xmlns:a16="http://schemas.microsoft.com/office/drawing/2014/main" id="{44011D7F-BF09-478B-842B-4D5199171774}"/>
                </a:ext>
              </a:extLst>
            </p:cNvPr>
            <p:cNvSpPr/>
            <p:nvPr/>
          </p:nvSpPr>
          <p:spPr>
            <a:xfrm>
              <a:off x="2817604" y="1964422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1" y="0"/>
                  </a:moveTo>
                  <a:lnTo>
                    <a:pt x="1" y="7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4392;p73">
              <a:extLst>
                <a:ext uri="{FF2B5EF4-FFF2-40B4-BE49-F238E27FC236}">
                  <a16:creationId xmlns:a16="http://schemas.microsoft.com/office/drawing/2014/main" id="{93CA55E0-8AD4-44B8-8A76-A99A6284003E}"/>
                </a:ext>
              </a:extLst>
            </p:cNvPr>
            <p:cNvSpPr/>
            <p:nvPr/>
          </p:nvSpPr>
          <p:spPr>
            <a:xfrm>
              <a:off x="2817984" y="1964083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8" y="1"/>
                  </a:moveTo>
                  <a:lnTo>
                    <a:pt x="1" y="8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4393;p73">
              <a:extLst>
                <a:ext uri="{FF2B5EF4-FFF2-40B4-BE49-F238E27FC236}">
                  <a16:creationId xmlns:a16="http://schemas.microsoft.com/office/drawing/2014/main" id="{380C08F5-342B-4A08-B1E0-F19DF9C97ABC}"/>
                </a:ext>
              </a:extLst>
            </p:cNvPr>
            <p:cNvSpPr/>
            <p:nvPr/>
          </p:nvSpPr>
          <p:spPr>
            <a:xfrm>
              <a:off x="2818228" y="1963852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4" y="0"/>
                  </a:moveTo>
                  <a:lnTo>
                    <a:pt x="0" y="7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4394;p73">
              <a:extLst>
                <a:ext uri="{FF2B5EF4-FFF2-40B4-BE49-F238E27FC236}">
                  <a16:creationId xmlns:a16="http://schemas.microsoft.com/office/drawing/2014/main" id="{FC1487A5-A172-40E6-A5F4-160022ABF036}"/>
                </a:ext>
              </a:extLst>
            </p:cNvPr>
            <p:cNvSpPr/>
            <p:nvPr/>
          </p:nvSpPr>
          <p:spPr>
            <a:xfrm>
              <a:off x="2818323" y="1963757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0" y="0"/>
                  </a:moveTo>
                  <a:lnTo>
                    <a:pt x="0" y="7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4395;p73">
              <a:extLst>
                <a:ext uri="{FF2B5EF4-FFF2-40B4-BE49-F238E27FC236}">
                  <a16:creationId xmlns:a16="http://schemas.microsoft.com/office/drawing/2014/main" id="{E0269C09-F435-4E61-AFA5-F10B96A3E206}"/>
                </a:ext>
              </a:extLst>
            </p:cNvPr>
            <p:cNvSpPr/>
            <p:nvPr/>
          </p:nvSpPr>
          <p:spPr>
            <a:xfrm>
              <a:off x="2784244" y="1875299"/>
              <a:ext cx="52436" cy="63936"/>
            </a:xfrm>
            <a:custGeom>
              <a:avLst/>
              <a:gdLst/>
              <a:ahLst/>
              <a:cxnLst/>
              <a:rect l="l" t="t" r="r" b="b"/>
              <a:pathLst>
                <a:path w="3862" h="4709" extrusionOk="0">
                  <a:moveTo>
                    <a:pt x="732" y="0"/>
                  </a:moveTo>
                  <a:cubicBezTo>
                    <a:pt x="708" y="46"/>
                    <a:pt x="690" y="140"/>
                    <a:pt x="708" y="165"/>
                  </a:cubicBezTo>
                  <a:cubicBezTo>
                    <a:pt x="771" y="231"/>
                    <a:pt x="844" y="518"/>
                    <a:pt x="774" y="644"/>
                  </a:cubicBezTo>
                  <a:cubicBezTo>
                    <a:pt x="753" y="683"/>
                    <a:pt x="711" y="711"/>
                    <a:pt x="669" y="711"/>
                  </a:cubicBezTo>
                  <a:lnTo>
                    <a:pt x="638" y="711"/>
                  </a:lnTo>
                  <a:lnTo>
                    <a:pt x="620" y="707"/>
                  </a:lnTo>
                  <a:cubicBezTo>
                    <a:pt x="501" y="679"/>
                    <a:pt x="448" y="585"/>
                    <a:pt x="410" y="515"/>
                  </a:cubicBezTo>
                  <a:cubicBezTo>
                    <a:pt x="399" y="497"/>
                    <a:pt x="389" y="480"/>
                    <a:pt x="375" y="462"/>
                  </a:cubicBezTo>
                  <a:lnTo>
                    <a:pt x="371" y="469"/>
                  </a:lnTo>
                  <a:lnTo>
                    <a:pt x="357" y="487"/>
                  </a:lnTo>
                  <a:lnTo>
                    <a:pt x="347" y="497"/>
                  </a:lnTo>
                  <a:lnTo>
                    <a:pt x="336" y="515"/>
                  </a:lnTo>
                  <a:lnTo>
                    <a:pt x="326" y="525"/>
                  </a:lnTo>
                  <a:lnTo>
                    <a:pt x="315" y="543"/>
                  </a:lnTo>
                  <a:lnTo>
                    <a:pt x="305" y="553"/>
                  </a:lnTo>
                  <a:lnTo>
                    <a:pt x="291" y="571"/>
                  </a:lnTo>
                  <a:lnTo>
                    <a:pt x="284" y="581"/>
                  </a:lnTo>
                  <a:lnTo>
                    <a:pt x="270" y="599"/>
                  </a:lnTo>
                  <a:lnTo>
                    <a:pt x="263" y="609"/>
                  </a:lnTo>
                  <a:lnTo>
                    <a:pt x="252" y="627"/>
                  </a:lnTo>
                  <a:lnTo>
                    <a:pt x="242" y="637"/>
                  </a:lnTo>
                  <a:lnTo>
                    <a:pt x="231" y="655"/>
                  </a:lnTo>
                  <a:lnTo>
                    <a:pt x="224" y="665"/>
                  </a:lnTo>
                  <a:lnTo>
                    <a:pt x="214" y="679"/>
                  </a:lnTo>
                  <a:lnTo>
                    <a:pt x="207" y="693"/>
                  </a:lnTo>
                  <a:lnTo>
                    <a:pt x="200" y="704"/>
                  </a:lnTo>
                  <a:lnTo>
                    <a:pt x="193" y="718"/>
                  </a:lnTo>
                  <a:lnTo>
                    <a:pt x="186" y="728"/>
                  </a:lnTo>
                  <a:lnTo>
                    <a:pt x="179" y="742"/>
                  </a:lnTo>
                  <a:lnTo>
                    <a:pt x="172" y="753"/>
                  </a:lnTo>
                  <a:lnTo>
                    <a:pt x="165" y="763"/>
                  </a:lnTo>
                  <a:lnTo>
                    <a:pt x="161" y="774"/>
                  </a:lnTo>
                  <a:lnTo>
                    <a:pt x="154" y="784"/>
                  </a:lnTo>
                  <a:lnTo>
                    <a:pt x="151" y="795"/>
                  </a:lnTo>
                  <a:lnTo>
                    <a:pt x="147" y="805"/>
                  </a:lnTo>
                  <a:lnTo>
                    <a:pt x="144" y="812"/>
                  </a:lnTo>
                  <a:cubicBezTo>
                    <a:pt x="144" y="816"/>
                    <a:pt x="144" y="819"/>
                    <a:pt x="144" y="823"/>
                  </a:cubicBezTo>
                  <a:lnTo>
                    <a:pt x="144" y="826"/>
                  </a:lnTo>
                  <a:cubicBezTo>
                    <a:pt x="144" y="830"/>
                    <a:pt x="144" y="833"/>
                    <a:pt x="144" y="840"/>
                  </a:cubicBezTo>
                  <a:cubicBezTo>
                    <a:pt x="144" y="851"/>
                    <a:pt x="140" y="865"/>
                    <a:pt x="137" y="875"/>
                  </a:cubicBezTo>
                  <a:cubicBezTo>
                    <a:pt x="137" y="879"/>
                    <a:pt x="137" y="882"/>
                    <a:pt x="133" y="886"/>
                  </a:cubicBezTo>
                  <a:cubicBezTo>
                    <a:pt x="133" y="893"/>
                    <a:pt x="130" y="900"/>
                    <a:pt x="126" y="907"/>
                  </a:cubicBezTo>
                  <a:lnTo>
                    <a:pt x="119" y="921"/>
                  </a:lnTo>
                  <a:cubicBezTo>
                    <a:pt x="116" y="924"/>
                    <a:pt x="112" y="931"/>
                    <a:pt x="109" y="938"/>
                  </a:cubicBezTo>
                  <a:lnTo>
                    <a:pt x="102" y="945"/>
                  </a:lnTo>
                  <a:cubicBezTo>
                    <a:pt x="95" y="952"/>
                    <a:pt x="91" y="956"/>
                    <a:pt x="84" y="963"/>
                  </a:cubicBezTo>
                  <a:lnTo>
                    <a:pt x="77" y="970"/>
                  </a:lnTo>
                  <a:cubicBezTo>
                    <a:pt x="56" y="987"/>
                    <a:pt x="28" y="1005"/>
                    <a:pt x="0" y="1015"/>
                  </a:cubicBezTo>
                  <a:lnTo>
                    <a:pt x="7" y="1019"/>
                  </a:lnTo>
                  <a:lnTo>
                    <a:pt x="11" y="1026"/>
                  </a:lnTo>
                  <a:lnTo>
                    <a:pt x="18" y="1033"/>
                  </a:lnTo>
                  <a:lnTo>
                    <a:pt x="25" y="1040"/>
                  </a:lnTo>
                  <a:lnTo>
                    <a:pt x="32" y="1047"/>
                  </a:lnTo>
                  <a:lnTo>
                    <a:pt x="35" y="1054"/>
                  </a:lnTo>
                  <a:lnTo>
                    <a:pt x="39" y="1057"/>
                  </a:lnTo>
                  <a:lnTo>
                    <a:pt x="49" y="1068"/>
                  </a:lnTo>
                  <a:cubicBezTo>
                    <a:pt x="81" y="1117"/>
                    <a:pt x="77" y="1184"/>
                    <a:pt x="74" y="1257"/>
                  </a:cubicBezTo>
                  <a:cubicBezTo>
                    <a:pt x="63" y="1338"/>
                    <a:pt x="74" y="1422"/>
                    <a:pt x="98" y="1499"/>
                  </a:cubicBezTo>
                  <a:cubicBezTo>
                    <a:pt x="105" y="1509"/>
                    <a:pt x="108" y="1516"/>
                    <a:pt x="128" y="1516"/>
                  </a:cubicBezTo>
                  <a:cubicBezTo>
                    <a:pt x="140" y="1516"/>
                    <a:pt x="160" y="1513"/>
                    <a:pt x="193" y="1506"/>
                  </a:cubicBezTo>
                  <a:cubicBezTo>
                    <a:pt x="220" y="1501"/>
                    <a:pt x="253" y="1495"/>
                    <a:pt x="287" y="1495"/>
                  </a:cubicBezTo>
                  <a:cubicBezTo>
                    <a:pt x="360" y="1495"/>
                    <a:pt x="438" y="1522"/>
                    <a:pt x="476" y="1646"/>
                  </a:cubicBezTo>
                  <a:cubicBezTo>
                    <a:pt x="522" y="1803"/>
                    <a:pt x="494" y="1915"/>
                    <a:pt x="466" y="2024"/>
                  </a:cubicBezTo>
                  <a:cubicBezTo>
                    <a:pt x="445" y="2097"/>
                    <a:pt x="434" y="2171"/>
                    <a:pt x="431" y="2248"/>
                  </a:cubicBezTo>
                  <a:cubicBezTo>
                    <a:pt x="434" y="2342"/>
                    <a:pt x="399" y="2433"/>
                    <a:pt x="333" y="2503"/>
                  </a:cubicBezTo>
                  <a:cubicBezTo>
                    <a:pt x="294" y="2552"/>
                    <a:pt x="273" y="2577"/>
                    <a:pt x="291" y="2654"/>
                  </a:cubicBezTo>
                  <a:cubicBezTo>
                    <a:pt x="291" y="2664"/>
                    <a:pt x="294" y="2675"/>
                    <a:pt x="301" y="2682"/>
                  </a:cubicBezTo>
                  <a:cubicBezTo>
                    <a:pt x="303" y="2683"/>
                    <a:pt x="306" y="2683"/>
                    <a:pt x="308" y="2683"/>
                  </a:cubicBezTo>
                  <a:cubicBezTo>
                    <a:pt x="356" y="2683"/>
                    <a:pt x="505" y="2567"/>
                    <a:pt x="578" y="2507"/>
                  </a:cubicBezTo>
                  <a:cubicBezTo>
                    <a:pt x="609" y="2479"/>
                    <a:pt x="645" y="2451"/>
                    <a:pt x="676" y="2430"/>
                  </a:cubicBezTo>
                  <a:cubicBezTo>
                    <a:pt x="795" y="2340"/>
                    <a:pt x="892" y="2315"/>
                    <a:pt x="960" y="2315"/>
                  </a:cubicBezTo>
                  <a:cubicBezTo>
                    <a:pt x="974" y="2315"/>
                    <a:pt x="987" y="2316"/>
                    <a:pt x="998" y="2318"/>
                  </a:cubicBezTo>
                  <a:cubicBezTo>
                    <a:pt x="1065" y="2328"/>
                    <a:pt x="1124" y="2363"/>
                    <a:pt x="1166" y="2419"/>
                  </a:cubicBezTo>
                  <a:cubicBezTo>
                    <a:pt x="1182" y="2430"/>
                    <a:pt x="1203" y="2436"/>
                    <a:pt x="1222" y="2436"/>
                  </a:cubicBezTo>
                  <a:cubicBezTo>
                    <a:pt x="1230" y="2436"/>
                    <a:pt x="1237" y="2435"/>
                    <a:pt x="1243" y="2433"/>
                  </a:cubicBezTo>
                  <a:cubicBezTo>
                    <a:pt x="1313" y="2423"/>
                    <a:pt x="1383" y="2381"/>
                    <a:pt x="1401" y="2339"/>
                  </a:cubicBezTo>
                  <a:cubicBezTo>
                    <a:pt x="1443" y="2237"/>
                    <a:pt x="1583" y="2206"/>
                    <a:pt x="1642" y="2195"/>
                  </a:cubicBezTo>
                  <a:cubicBezTo>
                    <a:pt x="1670" y="2191"/>
                    <a:pt x="1701" y="2189"/>
                    <a:pt x="1732" y="2189"/>
                  </a:cubicBezTo>
                  <a:cubicBezTo>
                    <a:pt x="1839" y="2189"/>
                    <a:pt x="1957" y="2216"/>
                    <a:pt x="2027" y="2297"/>
                  </a:cubicBezTo>
                  <a:lnTo>
                    <a:pt x="2083" y="2367"/>
                  </a:lnTo>
                  <a:cubicBezTo>
                    <a:pt x="2178" y="2486"/>
                    <a:pt x="2279" y="2608"/>
                    <a:pt x="2405" y="2682"/>
                  </a:cubicBezTo>
                  <a:cubicBezTo>
                    <a:pt x="2531" y="2752"/>
                    <a:pt x="2493" y="2927"/>
                    <a:pt x="2458" y="3098"/>
                  </a:cubicBezTo>
                  <a:cubicBezTo>
                    <a:pt x="2444" y="3172"/>
                    <a:pt x="2419" y="3305"/>
                    <a:pt x="2437" y="3330"/>
                  </a:cubicBezTo>
                  <a:cubicBezTo>
                    <a:pt x="2626" y="3382"/>
                    <a:pt x="2885" y="3662"/>
                    <a:pt x="2857" y="3981"/>
                  </a:cubicBezTo>
                  <a:cubicBezTo>
                    <a:pt x="2854" y="4051"/>
                    <a:pt x="2861" y="4121"/>
                    <a:pt x="2871" y="4187"/>
                  </a:cubicBezTo>
                  <a:cubicBezTo>
                    <a:pt x="2871" y="4201"/>
                    <a:pt x="2875" y="4215"/>
                    <a:pt x="2878" y="4229"/>
                  </a:cubicBezTo>
                  <a:lnTo>
                    <a:pt x="2878" y="4236"/>
                  </a:lnTo>
                  <a:cubicBezTo>
                    <a:pt x="2878" y="4250"/>
                    <a:pt x="2882" y="4264"/>
                    <a:pt x="2882" y="4278"/>
                  </a:cubicBezTo>
                  <a:lnTo>
                    <a:pt x="2882" y="4285"/>
                  </a:lnTo>
                  <a:cubicBezTo>
                    <a:pt x="2882" y="4299"/>
                    <a:pt x="2885" y="4313"/>
                    <a:pt x="2885" y="4327"/>
                  </a:cubicBezTo>
                  <a:lnTo>
                    <a:pt x="2885" y="4334"/>
                  </a:lnTo>
                  <a:lnTo>
                    <a:pt x="2885" y="4376"/>
                  </a:lnTo>
                  <a:lnTo>
                    <a:pt x="2885" y="4380"/>
                  </a:lnTo>
                  <a:cubicBezTo>
                    <a:pt x="2885" y="4394"/>
                    <a:pt x="2882" y="4408"/>
                    <a:pt x="2882" y="4425"/>
                  </a:cubicBezTo>
                  <a:lnTo>
                    <a:pt x="2882" y="4432"/>
                  </a:lnTo>
                  <a:cubicBezTo>
                    <a:pt x="2878" y="4446"/>
                    <a:pt x="2875" y="4460"/>
                    <a:pt x="2871" y="4474"/>
                  </a:cubicBezTo>
                  <a:lnTo>
                    <a:pt x="2868" y="4485"/>
                  </a:lnTo>
                  <a:cubicBezTo>
                    <a:pt x="2864" y="4499"/>
                    <a:pt x="2857" y="4513"/>
                    <a:pt x="2850" y="4527"/>
                  </a:cubicBezTo>
                  <a:lnTo>
                    <a:pt x="2850" y="4530"/>
                  </a:lnTo>
                  <a:cubicBezTo>
                    <a:pt x="2843" y="4544"/>
                    <a:pt x="2836" y="4558"/>
                    <a:pt x="2826" y="4576"/>
                  </a:cubicBezTo>
                  <a:lnTo>
                    <a:pt x="2826" y="4579"/>
                  </a:lnTo>
                  <a:cubicBezTo>
                    <a:pt x="2843" y="4586"/>
                    <a:pt x="2861" y="4593"/>
                    <a:pt x="2882" y="4600"/>
                  </a:cubicBezTo>
                  <a:cubicBezTo>
                    <a:pt x="2924" y="4614"/>
                    <a:pt x="2962" y="4635"/>
                    <a:pt x="2997" y="4667"/>
                  </a:cubicBezTo>
                  <a:cubicBezTo>
                    <a:pt x="3011" y="4677"/>
                    <a:pt x="3018" y="4695"/>
                    <a:pt x="3025" y="4709"/>
                  </a:cubicBezTo>
                  <a:lnTo>
                    <a:pt x="3029" y="4702"/>
                  </a:lnTo>
                  <a:cubicBezTo>
                    <a:pt x="3043" y="4684"/>
                    <a:pt x="3050" y="4663"/>
                    <a:pt x="3053" y="4646"/>
                  </a:cubicBezTo>
                  <a:cubicBezTo>
                    <a:pt x="3057" y="4632"/>
                    <a:pt x="3057" y="4621"/>
                    <a:pt x="3057" y="4611"/>
                  </a:cubicBezTo>
                  <a:cubicBezTo>
                    <a:pt x="3053" y="4544"/>
                    <a:pt x="3088" y="4478"/>
                    <a:pt x="3144" y="4443"/>
                  </a:cubicBezTo>
                  <a:cubicBezTo>
                    <a:pt x="3194" y="4409"/>
                    <a:pt x="3259" y="4397"/>
                    <a:pt x="3323" y="4397"/>
                  </a:cubicBezTo>
                  <a:cubicBezTo>
                    <a:pt x="3399" y="4397"/>
                    <a:pt x="3473" y="4413"/>
                    <a:pt x="3522" y="4432"/>
                  </a:cubicBezTo>
                  <a:cubicBezTo>
                    <a:pt x="3529" y="4436"/>
                    <a:pt x="3540" y="4439"/>
                    <a:pt x="3547" y="4443"/>
                  </a:cubicBezTo>
                  <a:lnTo>
                    <a:pt x="3557" y="4443"/>
                  </a:lnTo>
                  <a:cubicBezTo>
                    <a:pt x="3564" y="4443"/>
                    <a:pt x="3571" y="4443"/>
                    <a:pt x="3582" y="4446"/>
                  </a:cubicBezTo>
                  <a:lnTo>
                    <a:pt x="3655" y="4446"/>
                  </a:lnTo>
                  <a:lnTo>
                    <a:pt x="3673" y="4443"/>
                  </a:lnTo>
                  <a:lnTo>
                    <a:pt x="3701" y="4436"/>
                  </a:lnTo>
                  <a:lnTo>
                    <a:pt x="3718" y="4432"/>
                  </a:lnTo>
                  <a:lnTo>
                    <a:pt x="3743" y="4425"/>
                  </a:lnTo>
                  <a:lnTo>
                    <a:pt x="3764" y="4415"/>
                  </a:lnTo>
                  <a:lnTo>
                    <a:pt x="3788" y="4404"/>
                  </a:lnTo>
                  <a:lnTo>
                    <a:pt x="3809" y="4390"/>
                  </a:lnTo>
                  <a:lnTo>
                    <a:pt x="3820" y="4383"/>
                  </a:lnTo>
                  <a:cubicBezTo>
                    <a:pt x="3820" y="4334"/>
                    <a:pt x="3823" y="4282"/>
                    <a:pt x="3830" y="4233"/>
                  </a:cubicBezTo>
                  <a:lnTo>
                    <a:pt x="3830" y="4226"/>
                  </a:lnTo>
                  <a:cubicBezTo>
                    <a:pt x="3830" y="4212"/>
                    <a:pt x="3834" y="4198"/>
                    <a:pt x="3837" y="4187"/>
                  </a:cubicBezTo>
                  <a:cubicBezTo>
                    <a:pt x="3862" y="4047"/>
                    <a:pt x="3851" y="3904"/>
                    <a:pt x="3802" y="3774"/>
                  </a:cubicBezTo>
                  <a:cubicBezTo>
                    <a:pt x="3792" y="3743"/>
                    <a:pt x="3774" y="3715"/>
                    <a:pt x="3750" y="3690"/>
                  </a:cubicBezTo>
                  <a:cubicBezTo>
                    <a:pt x="3711" y="3652"/>
                    <a:pt x="3666" y="3620"/>
                    <a:pt x="3620" y="3596"/>
                  </a:cubicBezTo>
                  <a:cubicBezTo>
                    <a:pt x="3494" y="3512"/>
                    <a:pt x="3337" y="3410"/>
                    <a:pt x="3284" y="3249"/>
                  </a:cubicBezTo>
                  <a:cubicBezTo>
                    <a:pt x="3249" y="3151"/>
                    <a:pt x="3148" y="3046"/>
                    <a:pt x="3050" y="2941"/>
                  </a:cubicBezTo>
                  <a:cubicBezTo>
                    <a:pt x="2952" y="2839"/>
                    <a:pt x="2871" y="2752"/>
                    <a:pt x="2833" y="2661"/>
                  </a:cubicBezTo>
                  <a:cubicBezTo>
                    <a:pt x="2798" y="2587"/>
                    <a:pt x="2752" y="2517"/>
                    <a:pt x="2699" y="2454"/>
                  </a:cubicBezTo>
                  <a:cubicBezTo>
                    <a:pt x="2626" y="2353"/>
                    <a:pt x="2552" y="2255"/>
                    <a:pt x="2549" y="2157"/>
                  </a:cubicBezTo>
                  <a:cubicBezTo>
                    <a:pt x="2535" y="2118"/>
                    <a:pt x="2395" y="2038"/>
                    <a:pt x="2314" y="1992"/>
                  </a:cubicBezTo>
                  <a:cubicBezTo>
                    <a:pt x="2115" y="1877"/>
                    <a:pt x="1908" y="1758"/>
                    <a:pt x="1968" y="1607"/>
                  </a:cubicBezTo>
                  <a:cubicBezTo>
                    <a:pt x="2013" y="1488"/>
                    <a:pt x="2143" y="1467"/>
                    <a:pt x="2244" y="1450"/>
                  </a:cubicBezTo>
                  <a:cubicBezTo>
                    <a:pt x="2346" y="1429"/>
                    <a:pt x="2377" y="1418"/>
                    <a:pt x="2377" y="1390"/>
                  </a:cubicBezTo>
                  <a:cubicBezTo>
                    <a:pt x="2377" y="1338"/>
                    <a:pt x="2356" y="1289"/>
                    <a:pt x="2321" y="1254"/>
                  </a:cubicBezTo>
                  <a:cubicBezTo>
                    <a:pt x="2255" y="1177"/>
                    <a:pt x="2216" y="1082"/>
                    <a:pt x="2206" y="984"/>
                  </a:cubicBezTo>
                  <a:cubicBezTo>
                    <a:pt x="2192" y="903"/>
                    <a:pt x="2157" y="886"/>
                    <a:pt x="2143" y="882"/>
                  </a:cubicBezTo>
                  <a:cubicBezTo>
                    <a:pt x="2127" y="875"/>
                    <a:pt x="2108" y="871"/>
                    <a:pt x="2088" y="871"/>
                  </a:cubicBezTo>
                  <a:cubicBezTo>
                    <a:pt x="2035" y="871"/>
                    <a:pt x="1971" y="894"/>
                    <a:pt x="1926" y="924"/>
                  </a:cubicBezTo>
                  <a:cubicBezTo>
                    <a:pt x="1894" y="946"/>
                    <a:pt x="1854" y="955"/>
                    <a:pt x="1810" y="955"/>
                  </a:cubicBezTo>
                  <a:cubicBezTo>
                    <a:pt x="1733" y="955"/>
                    <a:pt x="1644" y="926"/>
                    <a:pt x="1572" y="886"/>
                  </a:cubicBezTo>
                  <a:cubicBezTo>
                    <a:pt x="1446" y="819"/>
                    <a:pt x="1373" y="725"/>
                    <a:pt x="1373" y="627"/>
                  </a:cubicBezTo>
                  <a:cubicBezTo>
                    <a:pt x="1373" y="564"/>
                    <a:pt x="1306" y="504"/>
                    <a:pt x="1240" y="445"/>
                  </a:cubicBezTo>
                  <a:cubicBezTo>
                    <a:pt x="1170" y="375"/>
                    <a:pt x="1093" y="305"/>
                    <a:pt x="1093" y="210"/>
                  </a:cubicBezTo>
                  <a:cubicBezTo>
                    <a:pt x="1093" y="168"/>
                    <a:pt x="1012" y="77"/>
                    <a:pt x="946" y="4"/>
                  </a:cubicBezTo>
                  <a:lnTo>
                    <a:pt x="921" y="11"/>
                  </a:lnTo>
                  <a:lnTo>
                    <a:pt x="918" y="7"/>
                  </a:lnTo>
                  <a:cubicBezTo>
                    <a:pt x="904" y="11"/>
                    <a:pt x="890" y="14"/>
                    <a:pt x="876" y="14"/>
                  </a:cubicBezTo>
                  <a:lnTo>
                    <a:pt x="872" y="14"/>
                  </a:lnTo>
                  <a:cubicBezTo>
                    <a:pt x="858" y="18"/>
                    <a:pt x="848" y="18"/>
                    <a:pt x="837" y="21"/>
                  </a:cubicBezTo>
                  <a:lnTo>
                    <a:pt x="830" y="21"/>
                  </a:lnTo>
                  <a:cubicBezTo>
                    <a:pt x="813" y="21"/>
                    <a:pt x="792" y="18"/>
                    <a:pt x="774" y="14"/>
                  </a:cubicBezTo>
                  <a:lnTo>
                    <a:pt x="771" y="14"/>
                  </a:lnTo>
                  <a:cubicBezTo>
                    <a:pt x="764" y="14"/>
                    <a:pt x="757" y="11"/>
                    <a:pt x="750" y="11"/>
                  </a:cubicBezTo>
                  <a:lnTo>
                    <a:pt x="736" y="4"/>
                  </a:lnTo>
                  <a:lnTo>
                    <a:pt x="732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4396;p73">
              <a:extLst>
                <a:ext uri="{FF2B5EF4-FFF2-40B4-BE49-F238E27FC236}">
                  <a16:creationId xmlns:a16="http://schemas.microsoft.com/office/drawing/2014/main" id="{3A682A69-2D70-4062-82BD-8FC7344B122E}"/>
                </a:ext>
              </a:extLst>
            </p:cNvPr>
            <p:cNvSpPr/>
            <p:nvPr/>
          </p:nvSpPr>
          <p:spPr>
            <a:xfrm>
              <a:off x="2786525" y="1885469"/>
              <a:ext cx="54" cy="204"/>
            </a:xfrm>
            <a:custGeom>
              <a:avLst/>
              <a:gdLst/>
              <a:ahLst/>
              <a:cxnLst/>
              <a:rect l="l" t="t" r="r" b="b"/>
              <a:pathLst>
                <a:path w="4" h="15" extrusionOk="0">
                  <a:moveTo>
                    <a:pt x="4" y="0"/>
                  </a:moveTo>
                  <a:lnTo>
                    <a:pt x="0" y="1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4397;p73">
              <a:extLst>
                <a:ext uri="{FF2B5EF4-FFF2-40B4-BE49-F238E27FC236}">
                  <a16:creationId xmlns:a16="http://schemas.microsoft.com/office/drawing/2014/main" id="{F4F6FA2C-A856-4A0B-AFE3-B6F233C1CBDF}"/>
                </a:ext>
              </a:extLst>
            </p:cNvPr>
            <p:cNvSpPr/>
            <p:nvPr/>
          </p:nvSpPr>
          <p:spPr>
            <a:xfrm>
              <a:off x="2788086" y="1882998"/>
              <a:ext cx="163" cy="204"/>
            </a:xfrm>
            <a:custGeom>
              <a:avLst/>
              <a:gdLst/>
              <a:ahLst/>
              <a:cxnLst/>
              <a:rect l="l" t="t" r="r" b="b"/>
              <a:pathLst>
                <a:path w="12" h="15" extrusionOk="0">
                  <a:moveTo>
                    <a:pt x="11" y="0"/>
                  </a:moveTo>
                  <a:lnTo>
                    <a:pt x="1" y="1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4398;p73">
              <a:extLst>
                <a:ext uri="{FF2B5EF4-FFF2-40B4-BE49-F238E27FC236}">
                  <a16:creationId xmlns:a16="http://schemas.microsoft.com/office/drawing/2014/main" id="{D042B330-1FC1-4D46-AD2E-0B9F5E64E96B}"/>
                </a:ext>
              </a:extLst>
            </p:cNvPr>
            <p:cNvSpPr/>
            <p:nvPr/>
          </p:nvSpPr>
          <p:spPr>
            <a:xfrm>
              <a:off x="2785615" y="1887981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8" y="1"/>
                  </a:moveTo>
                  <a:lnTo>
                    <a:pt x="1" y="1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4399;p73">
              <a:extLst>
                <a:ext uri="{FF2B5EF4-FFF2-40B4-BE49-F238E27FC236}">
                  <a16:creationId xmlns:a16="http://schemas.microsoft.com/office/drawing/2014/main" id="{D8EB3E6C-4977-44E1-A84C-45664500ED49}"/>
                </a:ext>
              </a:extLst>
            </p:cNvPr>
            <p:cNvSpPr/>
            <p:nvPr/>
          </p:nvSpPr>
          <p:spPr>
            <a:xfrm>
              <a:off x="2788996" y="1881857"/>
              <a:ext cx="109" cy="149"/>
            </a:xfrm>
            <a:custGeom>
              <a:avLst/>
              <a:gdLst/>
              <a:ahLst/>
              <a:cxnLst/>
              <a:rect l="l" t="t" r="r" b="b"/>
              <a:pathLst>
                <a:path w="8" h="11" extrusionOk="0">
                  <a:moveTo>
                    <a:pt x="7" y="0"/>
                  </a:moveTo>
                  <a:lnTo>
                    <a:pt x="0" y="1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4400;p73">
              <a:extLst>
                <a:ext uri="{FF2B5EF4-FFF2-40B4-BE49-F238E27FC236}">
                  <a16:creationId xmlns:a16="http://schemas.microsoft.com/office/drawing/2014/main" id="{14C4FCCF-F130-4A20-BDCD-753B6D5A1423}"/>
                </a:ext>
              </a:extLst>
            </p:cNvPr>
            <p:cNvSpPr/>
            <p:nvPr/>
          </p:nvSpPr>
          <p:spPr>
            <a:xfrm>
              <a:off x="2788371" y="1882618"/>
              <a:ext cx="163" cy="149"/>
            </a:xfrm>
            <a:custGeom>
              <a:avLst/>
              <a:gdLst/>
              <a:ahLst/>
              <a:cxnLst/>
              <a:rect l="l" t="t" r="r" b="b"/>
              <a:pathLst>
                <a:path w="12" h="11" extrusionOk="0">
                  <a:moveTo>
                    <a:pt x="11" y="0"/>
                  </a:moveTo>
                  <a:lnTo>
                    <a:pt x="1" y="1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4401;p73">
              <a:extLst>
                <a:ext uri="{FF2B5EF4-FFF2-40B4-BE49-F238E27FC236}">
                  <a16:creationId xmlns:a16="http://schemas.microsoft.com/office/drawing/2014/main" id="{A091F6A2-9FF6-49DF-B858-0FAFF6B7CA39}"/>
                </a:ext>
              </a:extLst>
            </p:cNvPr>
            <p:cNvSpPr/>
            <p:nvPr/>
          </p:nvSpPr>
          <p:spPr>
            <a:xfrm>
              <a:off x="2786185" y="1886514"/>
              <a:ext cx="14" cy="149"/>
            </a:xfrm>
            <a:custGeom>
              <a:avLst/>
              <a:gdLst/>
              <a:ahLst/>
              <a:cxnLst/>
              <a:rect l="l" t="t" r="r" b="b"/>
              <a:pathLst>
                <a:path w="1" h="11" extrusionOk="0">
                  <a:moveTo>
                    <a:pt x="1" y="0"/>
                  </a:moveTo>
                  <a:cubicBezTo>
                    <a:pt x="1" y="4"/>
                    <a:pt x="1" y="7"/>
                    <a:pt x="1" y="11"/>
                  </a:cubicBezTo>
                  <a:cubicBezTo>
                    <a:pt x="1" y="7"/>
                    <a:pt x="1" y="4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4402;p73">
              <a:extLst>
                <a:ext uri="{FF2B5EF4-FFF2-40B4-BE49-F238E27FC236}">
                  <a16:creationId xmlns:a16="http://schemas.microsoft.com/office/drawing/2014/main" id="{6091613E-4249-46B6-B69C-BAD57481747D}"/>
                </a:ext>
              </a:extLst>
            </p:cNvPr>
            <p:cNvSpPr/>
            <p:nvPr/>
          </p:nvSpPr>
          <p:spPr>
            <a:xfrm>
              <a:off x="2786376" y="1885795"/>
              <a:ext cx="68" cy="163"/>
            </a:xfrm>
            <a:custGeom>
              <a:avLst/>
              <a:gdLst/>
              <a:ahLst/>
              <a:cxnLst/>
              <a:rect l="l" t="t" r="r" b="b"/>
              <a:pathLst>
                <a:path w="5" h="12" extrusionOk="0">
                  <a:moveTo>
                    <a:pt x="4" y="1"/>
                  </a:moveTo>
                  <a:lnTo>
                    <a:pt x="1" y="1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4403;p73">
              <a:extLst>
                <a:ext uri="{FF2B5EF4-FFF2-40B4-BE49-F238E27FC236}">
                  <a16:creationId xmlns:a16="http://schemas.microsoft.com/office/drawing/2014/main" id="{98EF6C25-AAA7-443A-AD83-54ED9C3781D5}"/>
                </a:ext>
              </a:extLst>
            </p:cNvPr>
            <p:cNvSpPr/>
            <p:nvPr/>
          </p:nvSpPr>
          <p:spPr>
            <a:xfrm>
              <a:off x="2786280" y="1886039"/>
              <a:ext cx="68" cy="149"/>
            </a:xfrm>
            <a:custGeom>
              <a:avLst/>
              <a:gdLst/>
              <a:ahLst/>
              <a:cxnLst/>
              <a:rect l="l" t="t" r="r" b="b"/>
              <a:pathLst>
                <a:path w="5" h="11" extrusionOk="0">
                  <a:moveTo>
                    <a:pt x="4" y="0"/>
                  </a:moveTo>
                  <a:lnTo>
                    <a:pt x="1" y="1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4404;p73">
              <a:extLst>
                <a:ext uri="{FF2B5EF4-FFF2-40B4-BE49-F238E27FC236}">
                  <a16:creationId xmlns:a16="http://schemas.microsoft.com/office/drawing/2014/main" id="{2B4CBD73-BAFA-427E-9CE5-B867E69A1E4E}"/>
                </a:ext>
              </a:extLst>
            </p:cNvPr>
            <p:cNvSpPr/>
            <p:nvPr/>
          </p:nvSpPr>
          <p:spPr>
            <a:xfrm>
              <a:off x="2787801" y="1883378"/>
              <a:ext cx="163" cy="204"/>
            </a:xfrm>
            <a:custGeom>
              <a:avLst/>
              <a:gdLst/>
              <a:ahLst/>
              <a:cxnLst/>
              <a:rect l="l" t="t" r="r" b="b"/>
              <a:pathLst>
                <a:path w="12" h="15" extrusionOk="0">
                  <a:moveTo>
                    <a:pt x="11" y="0"/>
                  </a:moveTo>
                  <a:lnTo>
                    <a:pt x="1" y="1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4405;p73">
              <a:extLst>
                <a:ext uri="{FF2B5EF4-FFF2-40B4-BE49-F238E27FC236}">
                  <a16:creationId xmlns:a16="http://schemas.microsoft.com/office/drawing/2014/main" id="{7E213FBE-989A-46B4-8F2B-7E07388D5518}"/>
                </a:ext>
              </a:extLst>
            </p:cNvPr>
            <p:cNvSpPr/>
            <p:nvPr/>
          </p:nvSpPr>
          <p:spPr>
            <a:xfrm>
              <a:off x="2788657" y="1882237"/>
              <a:ext cx="163" cy="149"/>
            </a:xfrm>
            <a:custGeom>
              <a:avLst/>
              <a:gdLst/>
              <a:ahLst/>
              <a:cxnLst/>
              <a:rect l="l" t="t" r="r" b="b"/>
              <a:pathLst>
                <a:path w="12" h="11" extrusionOk="0">
                  <a:moveTo>
                    <a:pt x="11" y="0"/>
                  </a:moveTo>
                  <a:lnTo>
                    <a:pt x="1" y="1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4406;p73">
              <a:extLst>
                <a:ext uri="{FF2B5EF4-FFF2-40B4-BE49-F238E27FC236}">
                  <a16:creationId xmlns:a16="http://schemas.microsoft.com/office/drawing/2014/main" id="{7B044933-865F-4F03-8496-3F90E4124281}"/>
                </a:ext>
              </a:extLst>
            </p:cNvPr>
            <p:cNvSpPr/>
            <p:nvPr/>
          </p:nvSpPr>
          <p:spPr>
            <a:xfrm>
              <a:off x="2786185" y="1886270"/>
              <a:ext cx="68" cy="163"/>
            </a:xfrm>
            <a:custGeom>
              <a:avLst/>
              <a:gdLst/>
              <a:ahLst/>
              <a:cxnLst/>
              <a:rect l="l" t="t" r="r" b="b"/>
              <a:pathLst>
                <a:path w="5" h="12" extrusionOk="0">
                  <a:moveTo>
                    <a:pt x="4" y="1"/>
                  </a:moveTo>
                  <a:cubicBezTo>
                    <a:pt x="1" y="4"/>
                    <a:pt x="1" y="8"/>
                    <a:pt x="1" y="11"/>
                  </a:cubicBezTo>
                  <a:cubicBezTo>
                    <a:pt x="4" y="8"/>
                    <a:pt x="4" y="4"/>
                    <a:pt x="4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4407;p73">
              <a:extLst>
                <a:ext uri="{FF2B5EF4-FFF2-40B4-BE49-F238E27FC236}">
                  <a16:creationId xmlns:a16="http://schemas.microsoft.com/office/drawing/2014/main" id="{028DB144-939E-472D-B921-F5F13CB0A4E8}"/>
                </a:ext>
              </a:extLst>
            </p:cNvPr>
            <p:cNvSpPr/>
            <p:nvPr/>
          </p:nvSpPr>
          <p:spPr>
            <a:xfrm>
              <a:off x="2785289" y="1888320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7" y="0"/>
                  </a:moveTo>
                  <a:lnTo>
                    <a:pt x="0" y="7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4408;p73">
              <a:extLst>
                <a:ext uri="{FF2B5EF4-FFF2-40B4-BE49-F238E27FC236}">
                  <a16:creationId xmlns:a16="http://schemas.microsoft.com/office/drawing/2014/main" id="{E728DAA5-606D-4B22-B055-B2EBA705B1E5}"/>
                </a:ext>
              </a:extLst>
            </p:cNvPr>
            <p:cNvSpPr/>
            <p:nvPr/>
          </p:nvSpPr>
          <p:spPr>
            <a:xfrm>
              <a:off x="2786050" y="1887180"/>
              <a:ext cx="54" cy="149"/>
            </a:xfrm>
            <a:custGeom>
              <a:avLst/>
              <a:gdLst/>
              <a:ahLst/>
              <a:cxnLst/>
              <a:rect l="l" t="t" r="r" b="b"/>
              <a:pathLst>
                <a:path w="4" h="11" extrusionOk="0">
                  <a:moveTo>
                    <a:pt x="4" y="0"/>
                  </a:moveTo>
                  <a:cubicBezTo>
                    <a:pt x="4" y="4"/>
                    <a:pt x="0" y="7"/>
                    <a:pt x="0" y="11"/>
                  </a:cubicBezTo>
                  <a:cubicBezTo>
                    <a:pt x="0" y="7"/>
                    <a:pt x="4" y="4"/>
                    <a:pt x="4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4409;p73">
              <a:extLst>
                <a:ext uri="{FF2B5EF4-FFF2-40B4-BE49-F238E27FC236}">
                  <a16:creationId xmlns:a16="http://schemas.microsoft.com/office/drawing/2014/main" id="{12EB07FA-16B2-49E1-BA1F-04F53DFEF46F}"/>
                </a:ext>
              </a:extLst>
            </p:cNvPr>
            <p:cNvSpPr/>
            <p:nvPr/>
          </p:nvSpPr>
          <p:spPr>
            <a:xfrm>
              <a:off x="2785860" y="1887601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7" y="1"/>
                  </a:moveTo>
                  <a:lnTo>
                    <a:pt x="0" y="1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4410;p73">
              <a:extLst>
                <a:ext uri="{FF2B5EF4-FFF2-40B4-BE49-F238E27FC236}">
                  <a16:creationId xmlns:a16="http://schemas.microsoft.com/office/drawing/2014/main" id="{6007F1F9-7D2E-4991-B483-760EF63BCC90}"/>
                </a:ext>
              </a:extLst>
            </p:cNvPr>
            <p:cNvSpPr/>
            <p:nvPr/>
          </p:nvSpPr>
          <p:spPr>
            <a:xfrm>
              <a:off x="2787570" y="1883758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7" y="0"/>
                  </a:moveTo>
                  <a:lnTo>
                    <a:pt x="0" y="1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4411;p73">
              <a:extLst>
                <a:ext uri="{FF2B5EF4-FFF2-40B4-BE49-F238E27FC236}">
                  <a16:creationId xmlns:a16="http://schemas.microsoft.com/office/drawing/2014/main" id="{0811C631-21E2-42C7-BD47-BEC2AA397ABB}"/>
                </a:ext>
              </a:extLst>
            </p:cNvPr>
            <p:cNvSpPr/>
            <p:nvPr/>
          </p:nvSpPr>
          <p:spPr>
            <a:xfrm>
              <a:off x="2789281" y="1881572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0" y="7"/>
                  </a:move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4412;p73">
              <a:extLst>
                <a:ext uri="{FF2B5EF4-FFF2-40B4-BE49-F238E27FC236}">
                  <a16:creationId xmlns:a16="http://schemas.microsoft.com/office/drawing/2014/main" id="{5B51C1A9-B940-43AA-931A-EB39A47C3483}"/>
                </a:ext>
              </a:extLst>
            </p:cNvPr>
            <p:cNvSpPr/>
            <p:nvPr/>
          </p:nvSpPr>
          <p:spPr>
            <a:xfrm>
              <a:off x="2787285" y="1884138"/>
              <a:ext cx="149" cy="149"/>
            </a:xfrm>
            <a:custGeom>
              <a:avLst/>
              <a:gdLst/>
              <a:ahLst/>
              <a:cxnLst/>
              <a:rect l="l" t="t" r="r" b="b"/>
              <a:pathLst>
                <a:path w="11" h="11" extrusionOk="0">
                  <a:moveTo>
                    <a:pt x="11" y="0"/>
                  </a:moveTo>
                  <a:lnTo>
                    <a:pt x="0" y="1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4413;p73">
              <a:extLst>
                <a:ext uri="{FF2B5EF4-FFF2-40B4-BE49-F238E27FC236}">
                  <a16:creationId xmlns:a16="http://schemas.microsoft.com/office/drawing/2014/main" id="{05273402-4656-4BD3-A95D-3F5D1BAD33E6}"/>
                </a:ext>
              </a:extLst>
            </p:cNvPr>
            <p:cNvSpPr/>
            <p:nvPr/>
          </p:nvSpPr>
          <p:spPr>
            <a:xfrm>
              <a:off x="2787041" y="1884464"/>
              <a:ext cx="163" cy="204"/>
            </a:xfrm>
            <a:custGeom>
              <a:avLst/>
              <a:gdLst/>
              <a:ahLst/>
              <a:cxnLst/>
              <a:rect l="l" t="t" r="r" b="b"/>
              <a:pathLst>
                <a:path w="12" h="15" extrusionOk="0">
                  <a:moveTo>
                    <a:pt x="11" y="1"/>
                  </a:moveTo>
                  <a:lnTo>
                    <a:pt x="1" y="15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4414;p73">
              <a:extLst>
                <a:ext uri="{FF2B5EF4-FFF2-40B4-BE49-F238E27FC236}">
                  <a16:creationId xmlns:a16="http://schemas.microsoft.com/office/drawing/2014/main" id="{1B64DF07-BB24-47D7-AED2-CC6539B1F177}"/>
                </a:ext>
              </a:extLst>
            </p:cNvPr>
            <p:cNvSpPr/>
            <p:nvPr/>
          </p:nvSpPr>
          <p:spPr>
            <a:xfrm>
              <a:off x="2786851" y="1884844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8" y="1"/>
                  </a:moveTo>
                  <a:lnTo>
                    <a:pt x="1" y="1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4415;p73">
              <a:extLst>
                <a:ext uri="{FF2B5EF4-FFF2-40B4-BE49-F238E27FC236}">
                  <a16:creationId xmlns:a16="http://schemas.microsoft.com/office/drawing/2014/main" id="{B91C3BDF-7288-41DE-8FAB-26594D449126}"/>
                </a:ext>
              </a:extLst>
            </p:cNvPr>
            <p:cNvSpPr/>
            <p:nvPr/>
          </p:nvSpPr>
          <p:spPr>
            <a:xfrm>
              <a:off x="2786715" y="1885184"/>
              <a:ext cx="109" cy="149"/>
            </a:xfrm>
            <a:custGeom>
              <a:avLst/>
              <a:gdLst/>
              <a:ahLst/>
              <a:cxnLst/>
              <a:rect l="l" t="t" r="r" b="b"/>
              <a:pathLst>
                <a:path w="8" h="11" extrusionOk="0">
                  <a:moveTo>
                    <a:pt x="7" y="0"/>
                  </a:moveTo>
                  <a:lnTo>
                    <a:pt x="0" y="1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4416;p73">
              <a:extLst>
                <a:ext uri="{FF2B5EF4-FFF2-40B4-BE49-F238E27FC236}">
                  <a16:creationId xmlns:a16="http://schemas.microsoft.com/office/drawing/2014/main" id="{EFC2EE2C-89DD-42DD-A5D4-7469E0A6BC0E}"/>
                </a:ext>
              </a:extLst>
            </p:cNvPr>
            <p:cNvSpPr/>
            <p:nvPr/>
          </p:nvSpPr>
          <p:spPr>
            <a:xfrm>
              <a:off x="2836191" y="1932053"/>
              <a:ext cx="109" cy="530"/>
            </a:xfrm>
            <a:custGeom>
              <a:avLst/>
              <a:gdLst/>
              <a:ahLst/>
              <a:cxnLst/>
              <a:rect l="l" t="t" r="r" b="b"/>
              <a:pathLst>
                <a:path w="8" h="39" extrusionOk="0">
                  <a:moveTo>
                    <a:pt x="8" y="0"/>
                  </a:moveTo>
                  <a:cubicBezTo>
                    <a:pt x="4" y="11"/>
                    <a:pt x="1" y="25"/>
                    <a:pt x="1" y="39"/>
                  </a:cubicBezTo>
                  <a:cubicBezTo>
                    <a:pt x="1" y="25"/>
                    <a:pt x="8" y="11"/>
                    <a:pt x="8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4417;p73">
              <a:extLst>
                <a:ext uri="{FF2B5EF4-FFF2-40B4-BE49-F238E27FC236}">
                  <a16:creationId xmlns:a16="http://schemas.microsoft.com/office/drawing/2014/main" id="{41FADF49-BDD9-4844-B492-A4C29D19B1C8}"/>
                </a:ext>
              </a:extLst>
            </p:cNvPr>
            <p:cNvSpPr/>
            <p:nvPr/>
          </p:nvSpPr>
          <p:spPr>
            <a:xfrm>
              <a:off x="2836056" y="1932664"/>
              <a:ext cx="149" cy="2064"/>
            </a:xfrm>
            <a:custGeom>
              <a:avLst/>
              <a:gdLst/>
              <a:ahLst/>
              <a:cxnLst/>
              <a:rect l="l" t="t" r="r" b="b"/>
              <a:pathLst>
                <a:path w="11" h="152" extrusionOk="0">
                  <a:moveTo>
                    <a:pt x="11" y="1"/>
                  </a:moveTo>
                  <a:cubicBezTo>
                    <a:pt x="4" y="46"/>
                    <a:pt x="0" y="99"/>
                    <a:pt x="0" y="151"/>
                  </a:cubicBezTo>
                  <a:cubicBezTo>
                    <a:pt x="0" y="102"/>
                    <a:pt x="4" y="50"/>
                    <a:pt x="11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4418;p73">
              <a:extLst>
                <a:ext uri="{FF2B5EF4-FFF2-40B4-BE49-F238E27FC236}">
                  <a16:creationId xmlns:a16="http://schemas.microsoft.com/office/drawing/2014/main" id="{2FBDAE73-D66F-43DD-8F4E-6C7663BA62F0}"/>
                </a:ext>
              </a:extLst>
            </p:cNvPr>
            <p:cNvSpPr/>
            <p:nvPr/>
          </p:nvSpPr>
          <p:spPr>
            <a:xfrm>
              <a:off x="2797075" y="187524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4419;p73">
              <a:extLst>
                <a:ext uri="{FF2B5EF4-FFF2-40B4-BE49-F238E27FC236}">
                  <a16:creationId xmlns:a16="http://schemas.microsoft.com/office/drawing/2014/main" id="{5B64FE24-3E16-40BA-AAEF-B01B4FD41974}"/>
                </a:ext>
              </a:extLst>
            </p:cNvPr>
            <p:cNvSpPr/>
            <p:nvPr/>
          </p:nvSpPr>
          <p:spPr>
            <a:xfrm>
              <a:off x="2825316" y="1938231"/>
              <a:ext cx="339" cy="815"/>
            </a:xfrm>
            <a:custGeom>
              <a:avLst/>
              <a:gdLst/>
              <a:ahLst/>
              <a:cxnLst/>
              <a:rect l="l" t="t" r="r" b="b"/>
              <a:pathLst>
                <a:path w="25" h="60" extrusionOk="0">
                  <a:moveTo>
                    <a:pt x="25" y="0"/>
                  </a:moveTo>
                  <a:cubicBezTo>
                    <a:pt x="21" y="21"/>
                    <a:pt x="14" y="42"/>
                    <a:pt x="0" y="60"/>
                  </a:cubicBezTo>
                  <a:cubicBezTo>
                    <a:pt x="14" y="42"/>
                    <a:pt x="21" y="21"/>
                    <a:pt x="25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4420;p73">
              <a:extLst>
                <a:ext uri="{FF2B5EF4-FFF2-40B4-BE49-F238E27FC236}">
                  <a16:creationId xmlns:a16="http://schemas.microsoft.com/office/drawing/2014/main" id="{13D55B72-53DE-47E5-A9C7-62B3D1392F97}"/>
                </a:ext>
              </a:extLst>
            </p:cNvPr>
            <p:cNvSpPr/>
            <p:nvPr/>
          </p:nvSpPr>
          <p:spPr>
            <a:xfrm>
              <a:off x="2832009" y="1935380"/>
              <a:ext cx="353" cy="149"/>
            </a:xfrm>
            <a:custGeom>
              <a:avLst/>
              <a:gdLst/>
              <a:ahLst/>
              <a:cxnLst/>
              <a:rect l="l" t="t" r="r" b="b"/>
              <a:pathLst>
                <a:path w="26" h="11" extrusionOk="0">
                  <a:moveTo>
                    <a:pt x="25" y="11"/>
                  </a:moveTo>
                  <a:cubicBezTo>
                    <a:pt x="15" y="7"/>
                    <a:pt x="8" y="4"/>
                    <a:pt x="1" y="0"/>
                  </a:cubicBezTo>
                  <a:cubicBezTo>
                    <a:pt x="8" y="4"/>
                    <a:pt x="15" y="7"/>
                    <a:pt x="25" y="1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4421;p73">
              <a:extLst>
                <a:ext uri="{FF2B5EF4-FFF2-40B4-BE49-F238E27FC236}">
                  <a16:creationId xmlns:a16="http://schemas.microsoft.com/office/drawing/2014/main" id="{66730554-CDE2-4744-8849-B1E68DE72F40}"/>
                </a:ext>
              </a:extLst>
            </p:cNvPr>
            <p:cNvSpPr/>
            <p:nvPr/>
          </p:nvSpPr>
          <p:spPr>
            <a:xfrm>
              <a:off x="2832960" y="1935570"/>
              <a:ext cx="353" cy="14"/>
            </a:xfrm>
            <a:custGeom>
              <a:avLst/>
              <a:gdLst/>
              <a:ahLst/>
              <a:cxnLst/>
              <a:rect l="l" t="t" r="r" b="b"/>
              <a:pathLst>
                <a:path w="26" h="1" extrusionOk="0">
                  <a:moveTo>
                    <a:pt x="25" y="0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4422;p73">
              <a:extLst>
                <a:ext uri="{FF2B5EF4-FFF2-40B4-BE49-F238E27FC236}">
                  <a16:creationId xmlns:a16="http://schemas.microsoft.com/office/drawing/2014/main" id="{B6EF5273-4F0A-4D02-8AB8-4DC0B6D79BB5}"/>
                </a:ext>
              </a:extLst>
            </p:cNvPr>
            <p:cNvSpPr/>
            <p:nvPr/>
          </p:nvSpPr>
          <p:spPr>
            <a:xfrm>
              <a:off x="2824881" y="1938516"/>
              <a:ext cx="394" cy="625"/>
            </a:xfrm>
            <a:custGeom>
              <a:avLst/>
              <a:gdLst/>
              <a:ahLst/>
              <a:cxnLst/>
              <a:rect l="l" t="t" r="r" b="b"/>
              <a:pathLst>
                <a:path w="29" h="46" extrusionOk="0">
                  <a:moveTo>
                    <a:pt x="1" y="0"/>
                  </a:moveTo>
                  <a:cubicBezTo>
                    <a:pt x="15" y="14"/>
                    <a:pt x="22" y="28"/>
                    <a:pt x="29" y="46"/>
                  </a:cubicBezTo>
                  <a:lnTo>
                    <a:pt x="29" y="46"/>
                  </a:lnTo>
                  <a:cubicBezTo>
                    <a:pt x="22" y="28"/>
                    <a:pt x="15" y="14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4423;p73">
              <a:extLst>
                <a:ext uri="{FF2B5EF4-FFF2-40B4-BE49-F238E27FC236}">
                  <a16:creationId xmlns:a16="http://schemas.microsoft.com/office/drawing/2014/main" id="{7BFB5B23-BE6B-4905-B3D1-379665AE09C5}"/>
                </a:ext>
              </a:extLst>
            </p:cNvPr>
            <p:cNvSpPr/>
            <p:nvPr/>
          </p:nvSpPr>
          <p:spPr>
            <a:xfrm>
              <a:off x="2835865" y="1934714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0" y="7"/>
                  </a:moveTo>
                  <a:lnTo>
                    <a:pt x="11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4424;p73">
              <a:extLst>
                <a:ext uri="{FF2B5EF4-FFF2-40B4-BE49-F238E27FC236}">
                  <a16:creationId xmlns:a16="http://schemas.microsoft.com/office/drawing/2014/main" id="{DB981E6C-6311-4E61-9DF2-685DA405049E}"/>
                </a:ext>
              </a:extLst>
            </p:cNvPr>
            <p:cNvSpPr/>
            <p:nvPr/>
          </p:nvSpPr>
          <p:spPr>
            <a:xfrm>
              <a:off x="2833489" y="1935570"/>
              <a:ext cx="339" cy="14"/>
            </a:xfrm>
            <a:custGeom>
              <a:avLst/>
              <a:gdLst/>
              <a:ahLst/>
              <a:cxnLst/>
              <a:rect l="l" t="t" r="r" b="b"/>
              <a:pathLst>
                <a:path w="25" h="1" extrusionOk="0">
                  <a:moveTo>
                    <a:pt x="25" y="0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4425;p73">
              <a:extLst>
                <a:ext uri="{FF2B5EF4-FFF2-40B4-BE49-F238E27FC236}">
                  <a16:creationId xmlns:a16="http://schemas.microsoft.com/office/drawing/2014/main" id="{84ECDFF0-7B25-49FA-A85E-C3C314B9DFC4}"/>
                </a:ext>
              </a:extLst>
            </p:cNvPr>
            <p:cNvSpPr/>
            <p:nvPr/>
          </p:nvSpPr>
          <p:spPr>
            <a:xfrm>
              <a:off x="2832444" y="1935516"/>
              <a:ext cx="339" cy="68"/>
            </a:xfrm>
            <a:custGeom>
              <a:avLst/>
              <a:gdLst/>
              <a:ahLst/>
              <a:cxnLst/>
              <a:rect l="l" t="t" r="r" b="b"/>
              <a:pathLst>
                <a:path w="25" h="5" extrusionOk="0">
                  <a:moveTo>
                    <a:pt x="0" y="1"/>
                  </a:moveTo>
                  <a:cubicBezTo>
                    <a:pt x="7" y="1"/>
                    <a:pt x="18" y="4"/>
                    <a:pt x="25" y="4"/>
                  </a:cubicBezTo>
                  <a:cubicBezTo>
                    <a:pt x="18" y="4"/>
                    <a:pt x="11" y="1"/>
                    <a:pt x="0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4426;p73">
              <a:extLst>
                <a:ext uri="{FF2B5EF4-FFF2-40B4-BE49-F238E27FC236}">
                  <a16:creationId xmlns:a16="http://schemas.microsoft.com/office/drawing/2014/main" id="{B27246C4-4B76-400E-9677-E7CAAF7B7EE5}"/>
                </a:ext>
              </a:extLst>
            </p:cNvPr>
            <p:cNvSpPr/>
            <p:nvPr/>
          </p:nvSpPr>
          <p:spPr>
            <a:xfrm>
              <a:off x="2834671" y="1935230"/>
              <a:ext cx="353" cy="163"/>
            </a:xfrm>
            <a:custGeom>
              <a:avLst/>
              <a:gdLst/>
              <a:ahLst/>
              <a:cxnLst/>
              <a:rect l="l" t="t" r="r" b="b"/>
              <a:pathLst>
                <a:path w="26" h="12" extrusionOk="0">
                  <a:moveTo>
                    <a:pt x="25" y="1"/>
                  </a:moveTo>
                  <a:lnTo>
                    <a:pt x="1" y="1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4427;p73">
              <a:extLst>
                <a:ext uri="{FF2B5EF4-FFF2-40B4-BE49-F238E27FC236}">
                  <a16:creationId xmlns:a16="http://schemas.microsoft.com/office/drawing/2014/main" id="{CD3E3CAA-9E65-405A-9EE2-5C7866E0D818}"/>
                </a:ext>
              </a:extLst>
            </p:cNvPr>
            <p:cNvSpPr/>
            <p:nvPr/>
          </p:nvSpPr>
          <p:spPr>
            <a:xfrm>
              <a:off x="2834060" y="1935421"/>
              <a:ext cx="339" cy="109"/>
            </a:xfrm>
            <a:custGeom>
              <a:avLst/>
              <a:gdLst/>
              <a:ahLst/>
              <a:cxnLst/>
              <a:rect l="l" t="t" r="r" b="b"/>
              <a:pathLst>
                <a:path w="25" h="8" extrusionOk="0">
                  <a:moveTo>
                    <a:pt x="25" y="1"/>
                  </a:moveTo>
                  <a:lnTo>
                    <a:pt x="0" y="8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4428;p73">
              <a:extLst>
                <a:ext uri="{FF2B5EF4-FFF2-40B4-BE49-F238E27FC236}">
                  <a16:creationId xmlns:a16="http://schemas.microsoft.com/office/drawing/2014/main" id="{C5BF96DC-D3DC-4363-8460-4DC925ED954A}"/>
                </a:ext>
              </a:extLst>
            </p:cNvPr>
            <p:cNvSpPr/>
            <p:nvPr/>
          </p:nvSpPr>
          <p:spPr>
            <a:xfrm>
              <a:off x="2835241" y="1934945"/>
              <a:ext cx="353" cy="204"/>
            </a:xfrm>
            <a:custGeom>
              <a:avLst/>
              <a:gdLst/>
              <a:ahLst/>
              <a:cxnLst/>
              <a:rect l="l" t="t" r="r" b="b"/>
              <a:pathLst>
                <a:path w="26" h="15" extrusionOk="0">
                  <a:moveTo>
                    <a:pt x="25" y="1"/>
                  </a:moveTo>
                  <a:lnTo>
                    <a:pt x="1" y="15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4429;p73">
              <a:extLst>
                <a:ext uri="{FF2B5EF4-FFF2-40B4-BE49-F238E27FC236}">
                  <a16:creationId xmlns:a16="http://schemas.microsoft.com/office/drawing/2014/main" id="{40C6C397-3DA4-4FFA-ADFE-B343D7C1D7F3}"/>
                </a:ext>
              </a:extLst>
            </p:cNvPr>
            <p:cNvSpPr/>
            <p:nvPr/>
          </p:nvSpPr>
          <p:spPr>
            <a:xfrm>
              <a:off x="2836056" y="193471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4430;p73">
              <a:extLst>
                <a:ext uri="{FF2B5EF4-FFF2-40B4-BE49-F238E27FC236}">
                  <a16:creationId xmlns:a16="http://schemas.microsoft.com/office/drawing/2014/main" id="{60729C52-0B1C-4CB1-A82B-4BDF8BBBDFF9}"/>
                </a:ext>
              </a:extLst>
            </p:cNvPr>
            <p:cNvSpPr/>
            <p:nvPr/>
          </p:nvSpPr>
          <p:spPr>
            <a:xfrm>
              <a:off x="2764461" y="1889977"/>
              <a:ext cx="57148" cy="110439"/>
            </a:xfrm>
            <a:custGeom>
              <a:avLst/>
              <a:gdLst/>
              <a:ahLst/>
              <a:cxnLst/>
              <a:rect l="l" t="t" r="r" b="b"/>
              <a:pathLst>
                <a:path w="4209" h="8134" extrusionOk="0">
                  <a:moveTo>
                    <a:pt x="1335" y="1"/>
                  </a:moveTo>
                  <a:cubicBezTo>
                    <a:pt x="1324" y="8"/>
                    <a:pt x="1317" y="15"/>
                    <a:pt x="1314" y="25"/>
                  </a:cubicBezTo>
                  <a:cubicBezTo>
                    <a:pt x="1286" y="92"/>
                    <a:pt x="1205" y="127"/>
                    <a:pt x="1107" y="162"/>
                  </a:cubicBezTo>
                  <a:lnTo>
                    <a:pt x="1062" y="180"/>
                  </a:lnTo>
                  <a:cubicBezTo>
                    <a:pt x="967" y="211"/>
                    <a:pt x="845" y="253"/>
                    <a:pt x="813" y="313"/>
                  </a:cubicBezTo>
                  <a:cubicBezTo>
                    <a:pt x="723" y="471"/>
                    <a:pt x="500" y="477"/>
                    <a:pt x="390" y="477"/>
                  </a:cubicBezTo>
                  <a:cubicBezTo>
                    <a:pt x="381" y="477"/>
                    <a:pt x="372" y="477"/>
                    <a:pt x="365" y="477"/>
                  </a:cubicBezTo>
                  <a:lnTo>
                    <a:pt x="344" y="477"/>
                  </a:lnTo>
                  <a:cubicBezTo>
                    <a:pt x="341" y="477"/>
                    <a:pt x="124" y="481"/>
                    <a:pt x="106" y="593"/>
                  </a:cubicBezTo>
                  <a:lnTo>
                    <a:pt x="103" y="631"/>
                  </a:lnTo>
                  <a:cubicBezTo>
                    <a:pt x="78" y="810"/>
                    <a:pt x="1" y="1352"/>
                    <a:pt x="1" y="1447"/>
                  </a:cubicBezTo>
                  <a:cubicBezTo>
                    <a:pt x="4" y="1524"/>
                    <a:pt x="278" y="1846"/>
                    <a:pt x="369" y="1881"/>
                  </a:cubicBezTo>
                  <a:cubicBezTo>
                    <a:pt x="463" y="1919"/>
                    <a:pt x="460" y="2024"/>
                    <a:pt x="456" y="2112"/>
                  </a:cubicBezTo>
                  <a:cubicBezTo>
                    <a:pt x="453" y="2186"/>
                    <a:pt x="453" y="2238"/>
                    <a:pt x="481" y="2252"/>
                  </a:cubicBezTo>
                  <a:cubicBezTo>
                    <a:pt x="589" y="2305"/>
                    <a:pt x="607" y="2434"/>
                    <a:pt x="565" y="2532"/>
                  </a:cubicBezTo>
                  <a:cubicBezTo>
                    <a:pt x="551" y="2574"/>
                    <a:pt x="516" y="2613"/>
                    <a:pt x="474" y="2630"/>
                  </a:cubicBezTo>
                  <a:lnTo>
                    <a:pt x="474" y="2665"/>
                  </a:lnTo>
                  <a:cubicBezTo>
                    <a:pt x="481" y="2770"/>
                    <a:pt x="488" y="2924"/>
                    <a:pt x="386" y="3008"/>
                  </a:cubicBezTo>
                  <a:cubicBezTo>
                    <a:pt x="365" y="3029"/>
                    <a:pt x="351" y="3061"/>
                    <a:pt x="355" y="3089"/>
                  </a:cubicBezTo>
                  <a:cubicBezTo>
                    <a:pt x="355" y="3204"/>
                    <a:pt x="446" y="3369"/>
                    <a:pt x="582" y="3491"/>
                  </a:cubicBezTo>
                  <a:cubicBezTo>
                    <a:pt x="820" y="3705"/>
                    <a:pt x="820" y="4034"/>
                    <a:pt x="820" y="4212"/>
                  </a:cubicBezTo>
                  <a:cubicBezTo>
                    <a:pt x="824" y="4265"/>
                    <a:pt x="848" y="4314"/>
                    <a:pt x="887" y="4349"/>
                  </a:cubicBezTo>
                  <a:cubicBezTo>
                    <a:pt x="953" y="4423"/>
                    <a:pt x="992" y="4521"/>
                    <a:pt x="992" y="4622"/>
                  </a:cubicBezTo>
                  <a:lnTo>
                    <a:pt x="992" y="4629"/>
                  </a:lnTo>
                  <a:lnTo>
                    <a:pt x="992" y="4636"/>
                  </a:lnTo>
                  <a:lnTo>
                    <a:pt x="985" y="4664"/>
                  </a:lnTo>
                  <a:lnTo>
                    <a:pt x="985" y="4671"/>
                  </a:lnTo>
                  <a:lnTo>
                    <a:pt x="978" y="4696"/>
                  </a:lnTo>
                  <a:lnTo>
                    <a:pt x="974" y="4706"/>
                  </a:lnTo>
                  <a:lnTo>
                    <a:pt x="967" y="4724"/>
                  </a:lnTo>
                  <a:lnTo>
                    <a:pt x="964" y="4741"/>
                  </a:lnTo>
                  <a:lnTo>
                    <a:pt x="960" y="4759"/>
                  </a:lnTo>
                  <a:lnTo>
                    <a:pt x="953" y="4773"/>
                  </a:lnTo>
                  <a:lnTo>
                    <a:pt x="950" y="4790"/>
                  </a:lnTo>
                  <a:lnTo>
                    <a:pt x="943" y="4808"/>
                  </a:lnTo>
                  <a:lnTo>
                    <a:pt x="939" y="4825"/>
                  </a:lnTo>
                  <a:lnTo>
                    <a:pt x="932" y="4843"/>
                  </a:lnTo>
                  <a:lnTo>
                    <a:pt x="929" y="4864"/>
                  </a:lnTo>
                  <a:lnTo>
                    <a:pt x="922" y="4881"/>
                  </a:lnTo>
                  <a:lnTo>
                    <a:pt x="915" y="4899"/>
                  </a:lnTo>
                  <a:lnTo>
                    <a:pt x="908" y="4916"/>
                  </a:lnTo>
                  <a:lnTo>
                    <a:pt x="901" y="4937"/>
                  </a:lnTo>
                  <a:lnTo>
                    <a:pt x="897" y="4955"/>
                  </a:lnTo>
                  <a:lnTo>
                    <a:pt x="890" y="4976"/>
                  </a:lnTo>
                  <a:lnTo>
                    <a:pt x="883" y="4993"/>
                  </a:lnTo>
                  <a:lnTo>
                    <a:pt x="876" y="5014"/>
                  </a:lnTo>
                  <a:lnTo>
                    <a:pt x="869" y="5032"/>
                  </a:lnTo>
                  <a:lnTo>
                    <a:pt x="862" y="5049"/>
                  </a:lnTo>
                  <a:lnTo>
                    <a:pt x="855" y="5070"/>
                  </a:lnTo>
                  <a:lnTo>
                    <a:pt x="848" y="5091"/>
                  </a:lnTo>
                  <a:lnTo>
                    <a:pt x="838" y="5109"/>
                  </a:lnTo>
                  <a:lnTo>
                    <a:pt x="831" y="5130"/>
                  </a:lnTo>
                  <a:lnTo>
                    <a:pt x="824" y="5147"/>
                  </a:lnTo>
                  <a:lnTo>
                    <a:pt x="813" y="5172"/>
                  </a:lnTo>
                  <a:lnTo>
                    <a:pt x="803" y="5200"/>
                  </a:lnTo>
                  <a:lnTo>
                    <a:pt x="792" y="5221"/>
                  </a:lnTo>
                  <a:lnTo>
                    <a:pt x="785" y="5238"/>
                  </a:lnTo>
                  <a:lnTo>
                    <a:pt x="775" y="5256"/>
                  </a:lnTo>
                  <a:lnTo>
                    <a:pt x="768" y="5273"/>
                  </a:lnTo>
                  <a:lnTo>
                    <a:pt x="757" y="5291"/>
                  </a:lnTo>
                  <a:lnTo>
                    <a:pt x="750" y="5308"/>
                  </a:lnTo>
                  <a:lnTo>
                    <a:pt x="740" y="5326"/>
                  </a:lnTo>
                  <a:lnTo>
                    <a:pt x="733" y="5340"/>
                  </a:lnTo>
                  <a:lnTo>
                    <a:pt x="722" y="5357"/>
                  </a:lnTo>
                  <a:lnTo>
                    <a:pt x="715" y="5371"/>
                  </a:lnTo>
                  <a:lnTo>
                    <a:pt x="705" y="5389"/>
                  </a:lnTo>
                  <a:lnTo>
                    <a:pt x="694" y="5403"/>
                  </a:lnTo>
                  <a:lnTo>
                    <a:pt x="687" y="5420"/>
                  </a:lnTo>
                  <a:lnTo>
                    <a:pt x="677" y="5431"/>
                  </a:lnTo>
                  <a:lnTo>
                    <a:pt x="666" y="5445"/>
                  </a:lnTo>
                  <a:lnTo>
                    <a:pt x="656" y="5459"/>
                  </a:lnTo>
                  <a:lnTo>
                    <a:pt x="649" y="5473"/>
                  </a:lnTo>
                  <a:lnTo>
                    <a:pt x="638" y="5483"/>
                  </a:lnTo>
                  <a:lnTo>
                    <a:pt x="628" y="5497"/>
                  </a:lnTo>
                  <a:lnTo>
                    <a:pt x="617" y="5508"/>
                  </a:lnTo>
                  <a:lnTo>
                    <a:pt x="607" y="5518"/>
                  </a:lnTo>
                  <a:lnTo>
                    <a:pt x="600" y="5529"/>
                  </a:lnTo>
                  <a:lnTo>
                    <a:pt x="586" y="5536"/>
                  </a:lnTo>
                  <a:lnTo>
                    <a:pt x="579" y="5546"/>
                  </a:lnTo>
                  <a:lnTo>
                    <a:pt x="565" y="5553"/>
                  </a:lnTo>
                  <a:lnTo>
                    <a:pt x="558" y="5560"/>
                  </a:lnTo>
                  <a:lnTo>
                    <a:pt x="544" y="5571"/>
                  </a:lnTo>
                  <a:lnTo>
                    <a:pt x="537" y="5571"/>
                  </a:lnTo>
                  <a:cubicBezTo>
                    <a:pt x="530" y="5574"/>
                    <a:pt x="523" y="5578"/>
                    <a:pt x="516" y="5581"/>
                  </a:cubicBezTo>
                  <a:cubicBezTo>
                    <a:pt x="505" y="5644"/>
                    <a:pt x="491" y="5718"/>
                    <a:pt x="481" y="5795"/>
                  </a:cubicBezTo>
                  <a:cubicBezTo>
                    <a:pt x="442" y="5998"/>
                    <a:pt x="407" y="6204"/>
                    <a:pt x="372" y="6345"/>
                  </a:cubicBezTo>
                  <a:cubicBezTo>
                    <a:pt x="341" y="6460"/>
                    <a:pt x="285" y="6681"/>
                    <a:pt x="323" y="6737"/>
                  </a:cubicBezTo>
                  <a:cubicBezTo>
                    <a:pt x="327" y="6740"/>
                    <a:pt x="330" y="6747"/>
                    <a:pt x="348" y="6747"/>
                  </a:cubicBezTo>
                  <a:cubicBezTo>
                    <a:pt x="491" y="6765"/>
                    <a:pt x="719" y="6982"/>
                    <a:pt x="1111" y="7475"/>
                  </a:cubicBezTo>
                  <a:cubicBezTo>
                    <a:pt x="1170" y="7552"/>
                    <a:pt x="1223" y="7633"/>
                    <a:pt x="1265" y="7720"/>
                  </a:cubicBezTo>
                  <a:lnTo>
                    <a:pt x="1398" y="7720"/>
                  </a:lnTo>
                  <a:lnTo>
                    <a:pt x="1447" y="7724"/>
                  </a:lnTo>
                  <a:lnTo>
                    <a:pt x="1475" y="7727"/>
                  </a:lnTo>
                  <a:cubicBezTo>
                    <a:pt x="1503" y="7731"/>
                    <a:pt x="1527" y="7734"/>
                    <a:pt x="1552" y="7741"/>
                  </a:cubicBezTo>
                  <a:cubicBezTo>
                    <a:pt x="1737" y="7769"/>
                    <a:pt x="1874" y="7930"/>
                    <a:pt x="1874" y="8116"/>
                  </a:cubicBezTo>
                  <a:cubicBezTo>
                    <a:pt x="1898" y="8129"/>
                    <a:pt x="1958" y="8134"/>
                    <a:pt x="2024" y="8134"/>
                  </a:cubicBezTo>
                  <a:cubicBezTo>
                    <a:pt x="2085" y="8134"/>
                    <a:pt x="2151" y="8130"/>
                    <a:pt x="2200" y="8123"/>
                  </a:cubicBezTo>
                  <a:lnTo>
                    <a:pt x="2200" y="8116"/>
                  </a:lnTo>
                  <a:lnTo>
                    <a:pt x="2203" y="8102"/>
                  </a:lnTo>
                  <a:lnTo>
                    <a:pt x="2203" y="8098"/>
                  </a:lnTo>
                  <a:cubicBezTo>
                    <a:pt x="2203" y="8091"/>
                    <a:pt x="2207" y="8088"/>
                    <a:pt x="2207" y="8081"/>
                  </a:cubicBezTo>
                  <a:lnTo>
                    <a:pt x="2207" y="8077"/>
                  </a:lnTo>
                  <a:cubicBezTo>
                    <a:pt x="2207" y="8070"/>
                    <a:pt x="2210" y="8067"/>
                    <a:pt x="2214" y="8060"/>
                  </a:cubicBezTo>
                  <a:lnTo>
                    <a:pt x="2214" y="8056"/>
                  </a:lnTo>
                  <a:cubicBezTo>
                    <a:pt x="2214" y="8049"/>
                    <a:pt x="2217" y="8042"/>
                    <a:pt x="2221" y="8035"/>
                  </a:cubicBezTo>
                  <a:lnTo>
                    <a:pt x="2221" y="8032"/>
                  </a:lnTo>
                  <a:cubicBezTo>
                    <a:pt x="2224" y="8025"/>
                    <a:pt x="2228" y="8018"/>
                    <a:pt x="2231" y="8011"/>
                  </a:cubicBezTo>
                  <a:lnTo>
                    <a:pt x="2231" y="8007"/>
                  </a:lnTo>
                  <a:cubicBezTo>
                    <a:pt x="2235" y="8000"/>
                    <a:pt x="2242" y="7993"/>
                    <a:pt x="2245" y="7986"/>
                  </a:cubicBezTo>
                  <a:lnTo>
                    <a:pt x="2249" y="7983"/>
                  </a:lnTo>
                  <a:cubicBezTo>
                    <a:pt x="2256" y="7976"/>
                    <a:pt x="2263" y="7969"/>
                    <a:pt x="2270" y="7962"/>
                  </a:cubicBezTo>
                  <a:cubicBezTo>
                    <a:pt x="2277" y="7955"/>
                    <a:pt x="2284" y="7948"/>
                    <a:pt x="2294" y="7944"/>
                  </a:cubicBezTo>
                  <a:lnTo>
                    <a:pt x="2294" y="7941"/>
                  </a:lnTo>
                  <a:cubicBezTo>
                    <a:pt x="2172" y="7808"/>
                    <a:pt x="1944" y="7678"/>
                    <a:pt x="1765" y="7661"/>
                  </a:cubicBezTo>
                  <a:cubicBezTo>
                    <a:pt x="1653" y="7647"/>
                    <a:pt x="1555" y="7591"/>
                    <a:pt x="1489" y="7500"/>
                  </a:cubicBezTo>
                  <a:cubicBezTo>
                    <a:pt x="1370" y="7346"/>
                    <a:pt x="1314" y="7157"/>
                    <a:pt x="1324" y="6964"/>
                  </a:cubicBezTo>
                  <a:cubicBezTo>
                    <a:pt x="1335" y="6887"/>
                    <a:pt x="1282" y="6807"/>
                    <a:pt x="1230" y="6723"/>
                  </a:cubicBezTo>
                  <a:cubicBezTo>
                    <a:pt x="1177" y="6639"/>
                    <a:pt x="1121" y="6558"/>
                    <a:pt x="1121" y="6460"/>
                  </a:cubicBezTo>
                  <a:cubicBezTo>
                    <a:pt x="1121" y="6394"/>
                    <a:pt x="1086" y="6373"/>
                    <a:pt x="946" y="6320"/>
                  </a:cubicBezTo>
                  <a:cubicBezTo>
                    <a:pt x="904" y="6302"/>
                    <a:pt x="859" y="6285"/>
                    <a:pt x="810" y="6260"/>
                  </a:cubicBezTo>
                  <a:cubicBezTo>
                    <a:pt x="631" y="6173"/>
                    <a:pt x="708" y="5872"/>
                    <a:pt x="782" y="5578"/>
                  </a:cubicBezTo>
                  <a:cubicBezTo>
                    <a:pt x="806" y="5494"/>
                    <a:pt x="824" y="5410"/>
                    <a:pt x="838" y="5322"/>
                  </a:cubicBezTo>
                  <a:cubicBezTo>
                    <a:pt x="848" y="5224"/>
                    <a:pt x="908" y="5077"/>
                    <a:pt x="978" y="4906"/>
                  </a:cubicBezTo>
                  <a:cubicBezTo>
                    <a:pt x="1072" y="4671"/>
                    <a:pt x="1202" y="4349"/>
                    <a:pt x="1146" y="4244"/>
                  </a:cubicBezTo>
                  <a:cubicBezTo>
                    <a:pt x="1107" y="4177"/>
                    <a:pt x="1114" y="4097"/>
                    <a:pt x="1160" y="4037"/>
                  </a:cubicBezTo>
                  <a:cubicBezTo>
                    <a:pt x="1222" y="3951"/>
                    <a:pt x="1355" y="3895"/>
                    <a:pt x="1477" y="3895"/>
                  </a:cubicBezTo>
                  <a:cubicBezTo>
                    <a:pt x="1499" y="3895"/>
                    <a:pt x="1521" y="3897"/>
                    <a:pt x="1541" y="3901"/>
                  </a:cubicBezTo>
                  <a:cubicBezTo>
                    <a:pt x="1629" y="3911"/>
                    <a:pt x="1702" y="3974"/>
                    <a:pt x="1727" y="4058"/>
                  </a:cubicBezTo>
                  <a:lnTo>
                    <a:pt x="1730" y="4072"/>
                  </a:lnTo>
                  <a:cubicBezTo>
                    <a:pt x="1785" y="4276"/>
                    <a:pt x="1804" y="4344"/>
                    <a:pt x="2007" y="4344"/>
                  </a:cubicBezTo>
                  <a:cubicBezTo>
                    <a:pt x="2028" y="4344"/>
                    <a:pt x="2049" y="4343"/>
                    <a:pt x="2073" y="4342"/>
                  </a:cubicBezTo>
                  <a:cubicBezTo>
                    <a:pt x="2084" y="4342"/>
                    <a:pt x="2094" y="4341"/>
                    <a:pt x="2105" y="4341"/>
                  </a:cubicBezTo>
                  <a:cubicBezTo>
                    <a:pt x="2297" y="4341"/>
                    <a:pt x="2389" y="4434"/>
                    <a:pt x="2469" y="4514"/>
                  </a:cubicBezTo>
                  <a:cubicBezTo>
                    <a:pt x="2518" y="4570"/>
                    <a:pt x="2581" y="4615"/>
                    <a:pt x="2655" y="4643"/>
                  </a:cubicBezTo>
                  <a:cubicBezTo>
                    <a:pt x="2655" y="4636"/>
                    <a:pt x="2655" y="4629"/>
                    <a:pt x="2655" y="4619"/>
                  </a:cubicBezTo>
                  <a:lnTo>
                    <a:pt x="2655" y="4615"/>
                  </a:lnTo>
                  <a:cubicBezTo>
                    <a:pt x="2651" y="4608"/>
                    <a:pt x="2651" y="4601"/>
                    <a:pt x="2648" y="4594"/>
                  </a:cubicBezTo>
                  <a:cubicBezTo>
                    <a:pt x="2648" y="4587"/>
                    <a:pt x="2644" y="4577"/>
                    <a:pt x="2641" y="4570"/>
                  </a:cubicBezTo>
                  <a:lnTo>
                    <a:pt x="2637" y="4566"/>
                  </a:lnTo>
                  <a:lnTo>
                    <a:pt x="2627" y="4542"/>
                  </a:lnTo>
                  <a:cubicBezTo>
                    <a:pt x="2585" y="4465"/>
                    <a:pt x="2564" y="4381"/>
                    <a:pt x="2564" y="4297"/>
                  </a:cubicBezTo>
                  <a:cubicBezTo>
                    <a:pt x="2564" y="4237"/>
                    <a:pt x="2543" y="4184"/>
                    <a:pt x="2508" y="4139"/>
                  </a:cubicBezTo>
                  <a:cubicBezTo>
                    <a:pt x="2445" y="4037"/>
                    <a:pt x="2410" y="3946"/>
                    <a:pt x="2557" y="3764"/>
                  </a:cubicBezTo>
                  <a:cubicBezTo>
                    <a:pt x="2732" y="3550"/>
                    <a:pt x="3017" y="3353"/>
                    <a:pt x="3253" y="3353"/>
                  </a:cubicBezTo>
                  <a:cubicBezTo>
                    <a:pt x="3295" y="3353"/>
                    <a:pt x="3335" y="3359"/>
                    <a:pt x="3372" y="3372"/>
                  </a:cubicBezTo>
                  <a:cubicBezTo>
                    <a:pt x="3401" y="3381"/>
                    <a:pt x="3435" y="3384"/>
                    <a:pt x="3473" y="3384"/>
                  </a:cubicBezTo>
                  <a:cubicBezTo>
                    <a:pt x="3542" y="3384"/>
                    <a:pt x="3622" y="3373"/>
                    <a:pt x="3701" y="3362"/>
                  </a:cubicBezTo>
                  <a:cubicBezTo>
                    <a:pt x="3784" y="3349"/>
                    <a:pt x="3864" y="3338"/>
                    <a:pt x="3936" y="3338"/>
                  </a:cubicBezTo>
                  <a:cubicBezTo>
                    <a:pt x="4025" y="3338"/>
                    <a:pt x="4101" y="3356"/>
                    <a:pt x="4149" y="3414"/>
                  </a:cubicBezTo>
                  <a:lnTo>
                    <a:pt x="4156" y="3421"/>
                  </a:lnTo>
                  <a:lnTo>
                    <a:pt x="4171" y="3418"/>
                  </a:lnTo>
                  <a:cubicBezTo>
                    <a:pt x="4174" y="3407"/>
                    <a:pt x="4181" y="3397"/>
                    <a:pt x="4188" y="3386"/>
                  </a:cubicBezTo>
                  <a:cubicBezTo>
                    <a:pt x="4192" y="3376"/>
                    <a:pt x="4195" y="3365"/>
                    <a:pt x="4199" y="3355"/>
                  </a:cubicBezTo>
                  <a:lnTo>
                    <a:pt x="4199" y="3348"/>
                  </a:lnTo>
                  <a:cubicBezTo>
                    <a:pt x="4202" y="3341"/>
                    <a:pt x="4202" y="3330"/>
                    <a:pt x="4206" y="3320"/>
                  </a:cubicBezTo>
                  <a:lnTo>
                    <a:pt x="4206" y="3313"/>
                  </a:lnTo>
                  <a:cubicBezTo>
                    <a:pt x="4206" y="3302"/>
                    <a:pt x="4209" y="3292"/>
                    <a:pt x="4209" y="3281"/>
                  </a:cubicBezTo>
                  <a:lnTo>
                    <a:pt x="4209" y="3278"/>
                  </a:lnTo>
                  <a:lnTo>
                    <a:pt x="4209" y="3246"/>
                  </a:lnTo>
                  <a:lnTo>
                    <a:pt x="4209" y="3243"/>
                  </a:lnTo>
                  <a:cubicBezTo>
                    <a:pt x="4209" y="3232"/>
                    <a:pt x="4209" y="3222"/>
                    <a:pt x="4206" y="3211"/>
                  </a:cubicBezTo>
                  <a:lnTo>
                    <a:pt x="4206" y="3204"/>
                  </a:lnTo>
                  <a:cubicBezTo>
                    <a:pt x="4206" y="3194"/>
                    <a:pt x="4202" y="3180"/>
                    <a:pt x="4202" y="3169"/>
                  </a:cubicBezTo>
                  <a:lnTo>
                    <a:pt x="4202" y="3162"/>
                  </a:lnTo>
                  <a:lnTo>
                    <a:pt x="4199" y="3127"/>
                  </a:lnTo>
                  <a:cubicBezTo>
                    <a:pt x="4185" y="3047"/>
                    <a:pt x="4178" y="2966"/>
                    <a:pt x="4185" y="2889"/>
                  </a:cubicBezTo>
                  <a:cubicBezTo>
                    <a:pt x="4206" y="2634"/>
                    <a:pt x="3985" y="2410"/>
                    <a:pt x="3855" y="2375"/>
                  </a:cubicBezTo>
                  <a:cubicBezTo>
                    <a:pt x="3719" y="2333"/>
                    <a:pt x="3754" y="2154"/>
                    <a:pt x="3785" y="1993"/>
                  </a:cubicBezTo>
                  <a:lnTo>
                    <a:pt x="3789" y="1975"/>
                  </a:lnTo>
                  <a:cubicBezTo>
                    <a:pt x="3803" y="1912"/>
                    <a:pt x="3810" y="1849"/>
                    <a:pt x="3817" y="1786"/>
                  </a:cubicBezTo>
                  <a:cubicBezTo>
                    <a:pt x="3817" y="1751"/>
                    <a:pt x="3810" y="1723"/>
                    <a:pt x="3796" y="1713"/>
                  </a:cubicBezTo>
                  <a:cubicBezTo>
                    <a:pt x="3645" y="1629"/>
                    <a:pt x="3540" y="1496"/>
                    <a:pt x="3435" y="1370"/>
                  </a:cubicBezTo>
                  <a:lnTo>
                    <a:pt x="3379" y="1300"/>
                  </a:lnTo>
                  <a:cubicBezTo>
                    <a:pt x="3346" y="1261"/>
                    <a:pt x="3273" y="1238"/>
                    <a:pt x="3189" y="1238"/>
                  </a:cubicBezTo>
                  <a:cubicBezTo>
                    <a:pt x="3165" y="1238"/>
                    <a:pt x="3141" y="1240"/>
                    <a:pt x="3117" y="1244"/>
                  </a:cubicBezTo>
                  <a:cubicBezTo>
                    <a:pt x="3033" y="1258"/>
                    <a:pt x="2987" y="1289"/>
                    <a:pt x="2977" y="1307"/>
                  </a:cubicBezTo>
                  <a:cubicBezTo>
                    <a:pt x="2938" y="1408"/>
                    <a:pt x="2816" y="1468"/>
                    <a:pt x="2714" y="1482"/>
                  </a:cubicBezTo>
                  <a:cubicBezTo>
                    <a:pt x="2699" y="1485"/>
                    <a:pt x="2685" y="1487"/>
                    <a:pt x="2670" y="1487"/>
                  </a:cubicBezTo>
                  <a:cubicBezTo>
                    <a:pt x="2611" y="1487"/>
                    <a:pt x="2554" y="1460"/>
                    <a:pt x="2515" y="1415"/>
                  </a:cubicBezTo>
                  <a:cubicBezTo>
                    <a:pt x="2494" y="1387"/>
                    <a:pt x="2466" y="1370"/>
                    <a:pt x="2434" y="1366"/>
                  </a:cubicBezTo>
                  <a:cubicBezTo>
                    <a:pt x="2427" y="1365"/>
                    <a:pt x="2419" y="1365"/>
                    <a:pt x="2410" y="1365"/>
                  </a:cubicBezTo>
                  <a:cubicBezTo>
                    <a:pt x="2364" y="1365"/>
                    <a:pt x="2298" y="1383"/>
                    <a:pt x="2207" y="1450"/>
                  </a:cubicBezTo>
                  <a:cubicBezTo>
                    <a:pt x="2179" y="1475"/>
                    <a:pt x="2144" y="1499"/>
                    <a:pt x="2112" y="1527"/>
                  </a:cubicBezTo>
                  <a:cubicBezTo>
                    <a:pt x="1982" y="1630"/>
                    <a:pt x="1859" y="1731"/>
                    <a:pt x="1756" y="1731"/>
                  </a:cubicBezTo>
                  <a:cubicBezTo>
                    <a:pt x="1740" y="1731"/>
                    <a:pt x="1724" y="1729"/>
                    <a:pt x="1709" y="1723"/>
                  </a:cubicBezTo>
                  <a:cubicBezTo>
                    <a:pt x="1657" y="1702"/>
                    <a:pt x="1622" y="1657"/>
                    <a:pt x="1615" y="1601"/>
                  </a:cubicBezTo>
                  <a:cubicBezTo>
                    <a:pt x="1590" y="1506"/>
                    <a:pt x="1615" y="1405"/>
                    <a:pt x="1685" y="1338"/>
                  </a:cubicBezTo>
                  <a:cubicBezTo>
                    <a:pt x="1730" y="1293"/>
                    <a:pt x="1755" y="1230"/>
                    <a:pt x="1755" y="1167"/>
                  </a:cubicBezTo>
                  <a:cubicBezTo>
                    <a:pt x="1755" y="1079"/>
                    <a:pt x="1769" y="992"/>
                    <a:pt x="1793" y="908"/>
                  </a:cubicBezTo>
                  <a:cubicBezTo>
                    <a:pt x="1818" y="806"/>
                    <a:pt x="1839" y="722"/>
                    <a:pt x="1804" y="603"/>
                  </a:cubicBezTo>
                  <a:cubicBezTo>
                    <a:pt x="1790" y="559"/>
                    <a:pt x="1778" y="544"/>
                    <a:pt x="1744" y="544"/>
                  </a:cubicBezTo>
                  <a:cubicBezTo>
                    <a:pt x="1726" y="544"/>
                    <a:pt x="1703" y="548"/>
                    <a:pt x="1671" y="554"/>
                  </a:cubicBezTo>
                  <a:cubicBezTo>
                    <a:pt x="1645" y="559"/>
                    <a:pt x="1613" y="566"/>
                    <a:pt x="1580" y="566"/>
                  </a:cubicBezTo>
                  <a:cubicBezTo>
                    <a:pt x="1522" y="566"/>
                    <a:pt x="1463" y="546"/>
                    <a:pt x="1429" y="467"/>
                  </a:cubicBezTo>
                  <a:cubicBezTo>
                    <a:pt x="1394" y="372"/>
                    <a:pt x="1384" y="271"/>
                    <a:pt x="1394" y="169"/>
                  </a:cubicBezTo>
                  <a:cubicBezTo>
                    <a:pt x="1398" y="134"/>
                    <a:pt x="1398" y="96"/>
                    <a:pt x="1391" y="57"/>
                  </a:cubicBezTo>
                  <a:lnTo>
                    <a:pt x="1387" y="57"/>
                  </a:lnTo>
                  <a:lnTo>
                    <a:pt x="1384" y="50"/>
                  </a:lnTo>
                  <a:lnTo>
                    <a:pt x="1380" y="46"/>
                  </a:lnTo>
                  <a:lnTo>
                    <a:pt x="1373" y="39"/>
                  </a:lnTo>
                  <a:lnTo>
                    <a:pt x="1359" y="25"/>
                  </a:lnTo>
                  <a:lnTo>
                    <a:pt x="1356" y="22"/>
                  </a:lnTo>
                  <a:lnTo>
                    <a:pt x="1345" y="15"/>
                  </a:lnTo>
                  <a:lnTo>
                    <a:pt x="1335" y="4"/>
                  </a:lnTo>
                  <a:lnTo>
                    <a:pt x="1335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4431;p73">
              <a:extLst>
                <a:ext uri="{FF2B5EF4-FFF2-40B4-BE49-F238E27FC236}">
                  <a16:creationId xmlns:a16="http://schemas.microsoft.com/office/drawing/2014/main" id="{104D09CB-2ABC-4436-B9EF-CCB908474877}"/>
                </a:ext>
              </a:extLst>
            </p:cNvPr>
            <p:cNvSpPr/>
            <p:nvPr/>
          </p:nvSpPr>
          <p:spPr>
            <a:xfrm>
              <a:off x="2774359" y="1962182"/>
              <a:ext cx="149" cy="258"/>
            </a:xfrm>
            <a:custGeom>
              <a:avLst/>
              <a:gdLst/>
              <a:ahLst/>
              <a:cxnLst/>
              <a:rect l="l" t="t" r="r" b="b"/>
              <a:pathLst>
                <a:path w="11" h="19" extrusionOk="0">
                  <a:moveTo>
                    <a:pt x="0" y="18"/>
                  </a:moveTo>
                  <a:lnTo>
                    <a:pt x="11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4432;p73">
              <a:extLst>
                <a:ext uri="{FF2B5EF4-FFF2-40B4-BE49-F238E27FC236}">
                  <a16:creationId xmlns:a16="http://schemas.microsoft.com/office/drawing/2014/main" id="{8CC093ED-A0D0-4AEC-A4D2-C86949CB7A72}"/>
                </a:ext>
              </a:extLst>
            </p:cNvPr>
            <p:cNvSpPr/>
            <p:nvPr/>
          </p:nvSpPr>
          <p:spPr>
            <a:xfrm>
              <a:off x="2774115" y="1962657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1" y="15"/>
                  </a:moveTo>
                  <a:lnTo>
                    <a:pt x="8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4433;p73">
              <a:extLst>
                <a:ext uri="{FF2B5EF4-FFF2-40B4-BE49-F238E27FC236}">
                  <a16:creationId xmlns:a16="http://schemas.microsoft.com/office/drawing/2014/main" id="{7C2E4BF4-CC72-4690-AC03-FB64F0F78AAC}"/>
                </a:ext>
              </a:extLst>
            </p:cNvPr>
            <p:cNvSpPr/>
            <p:nvPr/>
          </p:nvSpPr>
          <p:spPr>
            <a:xfrm>
              <a:off x="2774590" y="1961761"/>
              <a:ext cx="163" cy="204"/>
            </a:xfrm>
            <a:custGeom>
              <a:avLst/>
              <a:gdLst/>
              <a:ahLst/>
              <a:cxnLst/>
              <a:rect l="l" t="t" r="r" b="b"/>
              <a:pathLst>
                <a:path w="12" h="15" extrusionOk="0">
                  <a:moveTo>
                    <a:pt x="1" y="14"/>
                  </a:moveTo>
                  <a:lnTo>
                    <a:pt x="11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4434;p73">
              <a:extLst>
                <a:ext uri="{FF2B5EF4-FFF2-40B4-BE49-F238E27FC236}">
                  <a16:creationId xmlns:a16="http://schemas.microsoft.com/office/drawing/2014/main" id="{E6C1328B-F7A5-4CD3-9BEF-D24642D5CED5}"/>
                </a:ext>
              </a:extLst>
            </p:cNvPr>
            <p:cNvSpPr/>
            <p:nvPr/>
          </p:nvSpPr>
          <p:spPr>
            <a:xfrm>
              <a:off x="2775595" y="1959521"/>
              <a:ext cx="109" cy="258"/>
            </a:xfrm>
            <a:custGeom>
              <a:avLst/>
              <a:gdLst/>
              <a:ahLst/>
              <a:cxnLst/>
              <a:rect l="l" t="t" r="r" b="b"/>
              <a:pathLst>
                <a:path w="8" h="19" extrusionOk="0">
                  <a:moveTo>
                    <a:pt x="0" y="18"/>
                  </a:moveTo>
                  <a:lnTo>
                    <a:pt x="7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4435;p73">
              <a:extLst>
                <a:ext uri="{FF2B5EF4-FFF2-40B4-BE49-F238E27FC236}">
                  <a16:creationId xmlns:a16="http://schemas.microsoft.com/office/drawing/2014/main" id="{C3A07182-2D85-4B91-8ECE-D5B275D3C705}"/>
                </a:ext>
              </a:extLst>
            </p:cNvPr>
            <p:cNvSpPr/>
            <p:nvPr/>
          </p:nvSpPr>
          <p:spPr>
            <a:xfrm>
              <a:off x="2775310" y="1960145"/>
              <a:ext cx="149" cy="394"/>
            </a:xfrm>
            <a:custGeom>
              <a:avLst/>
              <a:gdLst/>
              <a:ahLst/>
              <a:cxnLst/>
              <a:rect l="l" t="t" r="r" b="b"/>
              <a:pathLst>
                <a:path w="11" h="29" extrusionOk="0">
                  <a:moveTo>
                    <a:pt x="0" y="28"/>
                  </a:moveTo>
                  <a:lnTo>
                    <a:pt x="11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4436;p73">
              <a:extLst>
                <a:ext uri="{FF2B5EF4-FFF2-40B4-BE49-F238E27FC236}">
                  <a16:creationId xmlns:a16="http://schemas.microsoft.com/office/drawing/2014/main" id="{6D48CCDD-7113-4701-A8F8-DB67C058D5D5}"/>
                </a:ext>
              </a:extLst>
            </p:cNvPr>
            <p:cNvSpPr/>
            <p:nvPr/>
          </p:nvSpPr>
          <p:spPr>
            <a:xfrm>
              <a:off x="2775065" y="1960756"/>
              <a:ext cx="109" cy="258"/>
            </a:xfrm>
            <a:custGeom>
              <a:avLst/>
              <a:gdLst/>
              <a:ahLst/>
              <a:cxnLst/>
              <a:rect l="l" t="t" r="r" b="b"/>
              <a:pathLst>
                <a:path w="8" h="19" extrusionOk="0">
                  <a:moveTo>
                    <a:pt x="1" y="18"/>
                  </a:moveTo>
                  <a:lnTo>
                    <a:pt x="8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4437;p73">
              <a:extLst>
                <a:ext uri="{FF2B5EF4-FFF2-40B4-BE49-F238E27FC236}">
                  <a16:creationId xmlns:a16="http://schemas.microsoft.com/office/drawing/2014/main" id="{2B066E46-1DA7-4F7B-B736-34DE51A9FA84}"/>
                </a:ext>
              </a:extLst>
            </p:cNvPr>
            <p:cNvSpPr/>
            <p:nvPr/>
          </p:nvSpPr>
          <p:spPr>
            <a:xfrm>
              <a:off x="2774835" y="1961286"/>
              <a:ext cx="149" cy="244"/>
            </a:xfrm>
            <a:custGeom>
              <a:avLst/>
              <a:gdLst/>
              <a:ahLst/>
              <a:cxnLst/>
              <a:rect l="l" t="t" r="r" b="b"/>
              <a:pathLst>
                <a:path w="11" h="18" extrusionOk="0">
                  <a:moveTo>
                    <a:pt x="0" y="18"/>
                  </a:moveTo>
                  <a:lnTo>
                    <a:pt x="11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4438;p73">
              <a:extLst>
                <a:ext uri="{FF2B5EF4-FFF2-40B4-BE49-F238E27FC236}">
                  <a16:creationId xmlns:a16="http://schemas.microsoft.com/office/drawing/2014/main" id="{4932D11D-5A59-4C3C-9902-5561FCDBDD83}"/>
                </a:ext>
              </a:extLst>
            </p:cNvPr>
            <p:cNvSpPr/>
            <p:nvPr/>
          </p:nvSpPr>
          <p:spPr>
            <a:xfrm>
              <a:off x="2773884" y="1963091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0" y="14"/>
                  </a:moveTo>
                  <a:lnTo>
                    <a:pt x="7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4439;p73">
              <a:extLst>
                <a:ext uri="{FF2B5EF4-FFF2-40B4-BE49-F238E27FC236}">
                  <a16:creationId xmlns:a16="http://schemas.microsoft.com/office/drawing/2014/main" id="{38FF0146-806C-4F83-A5E3-4E6942C2B6E1}"/>
                </a:ext>
              </a:extLst>
            </p:cNvPr>
            <p:cNvSpPr/>
            <p:nvPr/>
          </p:nvSpPr>
          <p:spPr>
            <a:xfrm>
              <a:off x="2772268" y="1965087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0" y="7"/>
                  </a:moveTo>
                  <a:lnTo>
                    <a:pt x="11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4440;p73">
              <a:extLst>
                <a:ext uri="{FF2B5EF4-FFF2-40B4-BE49-F238E27FC236}">
                  <a16:creationId xmlns:a16="http://schemas.microsoft.com/office/drawing/2014/main" id="{50EDC61A-DA58-4A7C-B08D-508066CCE290}"/>
                </a:ext>
              </a:extLst>
            </p:cNvPr>
            <p:cNvSpPr/>
            <p:nvPr/>
          </p:nvSpPr>
          <p:spPr>
            <a:xfrm>
              <a:off x="2772839" y="1964517"/>
              <a:ext cx="109" cy="149"/>
            </a:xfrm>
            <a:custGeom>
              <a:avLst/>
              <a:gdLst/>
              <a:ahLst/>
              <a:cxnLst/>
              <a:rect l="l" t="t" r="r" b="b"/>
              <a:pathLst>
                <a:path w="8" h="11" extrusionOk="0">
                  <a:moveTo>
                    <a:pt x="0" y="11"/>
                  </a:moveTo>
                  <a:lnTo>
                    <a:pt x="7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4441;p73">
              <a:extLst>
                <a:ext uri="{FF2B5EF4-FFF2-40B4-BE49-F238E27FC236}">
                  <a16:creationId xmlns:a16="http://schemas.microsoft.com/office/drawing/2014/main" id="{A63CDBB3-ECA4-4673-93F1-5BAA7045DD99}"/>
                </a:ext>
              </a:extLst>
            </p:cNvPr>
            <p:cNvSpPr/>
            <p:nvPr/>
          </p:nvSpPr>
          <p:spPr>
            <a:xfrm>
              <a:off x="2771983" y="1965318"/>
              <a:ext cx="149" cy="68"/>
            </a:xfrm>
            <a:custGeom>
              <a:avLst/>
              <a:gdLst/>
              <a:ahLst/>
              <a:cxnLst/>
              <a:rect l="l" t="t" r="r" b="b"/>
              <a:pathLst>
                <a:path w="11" h="5" extrusionOk="0">
                  <a:moveTo>
                    <a:pt x="0" y="4"/>
                  </a:moveTo>
                  <a:lnTo>
                    <a:pt x="11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4442;p73">
              <a:extLst>
                <a:ext uri="{FF2B5EF4-FFF2-40B4-BE49-F238E27FC236}">
                  <a16:creationId xmlns:a16="http://schemas.microsoft.com/office/drawing/2014/main" id="{9871B499-A340-4F86-A078-EAEA14841B57}"/>
                </a:ext>
              </a:extLst>
            </p:cNvPr>
            <p:cNvSpPr/>
            <p:nvPr/>
          </p:nvSpPr>
          <p:spPr>
            <a:xfrm>
              <a:off x="2773599" y="1963512"/>
              <a:ext cx="149" cy="204"/>
            </a:xfrm>
            <a:custGeom>
              <a:avLst/>
              <a:gdLst/>
              <a:ahLst/>
              <a:cxnLst/>
              <a:rect l="l" t="t" r="r" b="b"/>
              <a:pathLst>
                <a:path w="11" h="15" extrusionOk="0">
                  <a:moveTo>
                    <a:pt x="0" y="15"/>
                  </a:moveTo>
                  <a:lnTo>
                    <a:pt x="11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4443;p73">
              <a:extLst>
                <a:ext uri="{FF2B5EF4-FFF2-40B4-BE49-F238E27FC236}">
                  <a16:creationId xmlns:a16="http://schemas.microsoft.com/office/drawing/2014/main" id="{E1D56049-7BC9-4BF7-B946-B655CAA62A57}"/>
                </a:ext>
              </a:extLst>
            </p:cNvPr>
            <p:cNvSpPr/>
            <p:nvPr/>
          </p:nvSpPr>
          <p:spPr>
            <a:xfrm>
              <a:off x="2773070" y="1964178"/>
              <a:ext cx="163" cy="204"/>
            </a:xfrm>
            <a:custGeom>
              <a:avLst/>
              <a:gdLst/>
              <a:ahLst/>
              <a:cxnLst/>
              <a:rect l="l" t="t" r="r" b="b"/>
              <a:pathLst>
                <a:path w="12" h="15" extrusionOk="0">
                  <a:moveTo>
                    <a:pt x="1" y="15"/>
                  </a:moveTo>
                  <a:lnTo>
                    <a:pt x="11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4444;p73">
              <a:extLst>
                <a:ext uri="{FF2B5EF4-FFF2-40B4-BE49-F238E27FC236}">
                  <a16:creationId xmlns:a16="http://schemas.microsoft.com/office/drawing/2014/main" id="{20AB752F-8CA7-4D00-9E12-E67DF0704984}"/>
                </a:ext>
              </a:extLst>
            </p:cNvPr>
            <p:cNvSpPr/>
            <p:nvPr/>
          </p:nvSpPr>
          <p:spPr>
            <a:xfrm>
              <a:off x="2773355" y="1963852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1" y="14"/>
                  </a:moveTo>
                  <a:lnTo>
                    <a:pt x="8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4445;p73">
              <a:extLst>
                <a:ext uri="{FF2B5EF4-FFF2-40B4-BE49-F238E27FC236}">
                  <a16:creationId xmlns:a16="http://schemas.microsoft.com/office/drawing/2014/main" id="{AB365D14-3E46-43E9-BAE4-1AA852065B9D}"/>
                </a:ext>
              </a:extLst>
            </p:cNvPr>
            <p:cNvSpPr/>
            <p:nvPr/>
          </p:nvSpPr>
          <p:spPr>
            <a:xfrm>
              <a:off x="2776776" y="1956384"/>
              <a:ext cx="68" cy="299"/>
            </a:xfrm>
            <a:custGeom>
              <a:avLst/>
              <a:gdLst/>
              <a:ahLst/>
              <a:cxnLst/>
              <a:rect l="l" t="t" r="r" b="b"/>
              <a:pathLst>
                <a:path w="5" h="22" extrusionOk="0">
                  <a:moveTo>
                    <a:pt x="1" y="22"/>
                  </a:moveTo>
                  <a:lnTo>
                    <a:pt x="4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4446;p73">
              <a:extLst>
                <a:ext uri="{FF2B5EF4-FFF2-40B4-BE49-F238E27FC236}">
                  <a16:creationId xmlns:a16="http://schemas.microsoft.com/office/drawing/2014/main" id="{8A88113C-51D4-4ACE-902C-F8400EBCBB61}"/>
                </a:ext>
              </a:extLst>
            </p:cNvPr>
            <p:cNvSpPr/>
            <p:nvPr/>
          </p:nvSpPr>
          <p:spPr>
            <a:xfrm>
              <a:off x="2777496" y="1954062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0" y="14"/>
                  </a:moveTo>
                  <a:lnTo>
                    <a:pt x="7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4447;p73">
              <a:extLst>
                <a:ext uri="{FF2B5EF4-FFF2-40B4-BE49-F238E27FC236}">
                  <a16:creationId xmlns:a16="http://schemas.microsoft.com/office/drawing/2014/main" id="{B4D101A9-5A49-41D3-AFEA-C77EDA5B9009}"/>
                </a:ext>
              </a:extLst>
            </p:cNvPr>
            <p:cNvSpPr/>
            <p:nvPr/>
          </p:nvSpPr>
          <p:spPr>
            <a:xfrm>
              <a:off x="2777632" y="1953628"/>
              <a:ext cx="68" cy="204"/>
            </a:xfrm>
            <a:custGeom>
              <a:avLst/>
              <a:gdLst/>
              <a:ahLst/>
              <a:cxnLst/>
              <a:rect l="l" t="t" r="r" b="b"/>
              <a:pathLst>
                <a:path w="5" h="15" extrusionOk="0">
                  <a:moveTo>
                    <a:pt x="1" y="15"/>
                  </a:moveTo>
                  <a:lnTo>
                    <a:pt x="4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4448;p73">
              <a:extLst>
                <a:ext uri="{FF2B5EF4-FFF2-40B4-BE49-F238E27FC236}">
                  <a16:creationId xmlns:a16="http://schemas.microsoft.com/office/drawing/2014/main" id="{B3FF19BC-AD47-4CBB-8252-F89671D5619E}"/>
                </a:ext>
              </a:extLst>
            </p:cNvPr>
            <p:cNvSpPr/>
            <p:nvPr/>
          </p:nvSpPr>
          <p:spPr>
            <a:xfrm>
              <a:off x="2776926" y="1955909"/>
              <a:ext cx="109" cy="258"/>
            </a:xfrm>
            <a:custGeom>
              <a:avLst/>
              <a:gdLst/>
              <a:ahLst/>
              <a:cxnLst/>
              <a:rect l="l" t="t" r="r" b="b"/>
              <a:pathLst>
                <a:path w="8" h="19" extrusionOk="0">
                  <a:moveTo>
                    <a:pt x="0" y="18"/>
                  </a:moveTo>
                  <a:lnTo>
                    <a:pt x="7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4449;p73">
              <a:extLst>
                <a:ext uri="{FF2B5EF4-FFF2-40B4-BE49-F238E27FC236}">
                  <a16:creationId xmlns:a16="http://schemas.microsoft.com/office/drawing/2014/main" id="{D32101C1-B5C2-4E46-8F3F-74D630C2A796}"/>
                </a:ext>
              </a:extLst>
            </p:cNvPr>
            <p:cNvSpPr/>
            <p:nvPr/>
          </p:nvSpPr>
          <p:spPr>
            <a:xfrm>
              <a:off x="2777251" y="1954959"/>
              <a:ext cx="68" cy="204"/>
            </a:xfrm>
            <a:custGeom>
              <a:avLst/>
              <a:gdLst/>
              <a:ahLst/>
              <a:cxnLst/>
              <a:rect l="l" t="t" r="r" b="b"/>
              <a:pathLst>
                <a:path w="5" h="15" extrusionOk="0">
                  <a:moveTo>
                    <a:pt x="1" y="15"/>
                  </a:moveTo>
                  <a:lnTo>
                    <a:pt x="4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4450;p73">
              <a:extLst>
                <a:ext uri="{FF2B5EF4-FFF2-40B4-BE49-F238E27FC236}">
                  <a16:creationId xmlns:a16="http://schemas.microsoft.com/office/drawing/2014/main" id="{D286DAE2-C5D5-4208-8B52-8E0A17496020}"/>
                </a:ext>
              </a:extLst>
            </p:cNvPr>
            <p:cNvSpPr/>
            <p:nvPr/>
          </p:nvSpPr>
          <p:spPr>
            <a:xfrm>
              <a:off x="2777781" y="1953248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0" y="8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4451;p73">
              <a:extLst>
                <a:ext uri="{FF2B5EF4-FFF2-40B4-BE49-F238E27FC236}">
                  <a16:creationId xmlns:a16="http://schemas.microsoft.com/office/drawing/2014/main" id="{A2209FD7-618C-4AAE-BBED-3099216866C2}"/>
                </a:ext>
              </a:extLst>
            </p:cNvPr>
            <p:cNvSpPr/>
            <p:nvPr/>
          </p:nvSpPr>
          <p:spPr>
            <a:xfrm>
              <a:off x="2777061" y="1955434"/>
              <a:ext cx="109" cy="258"/>
            </a:xfrm>
            <a:custGeom>
              <a:avLst/>
              <a:gdLst/>
              <a:ahLst/>
              <a:cxnLst/>
              <a:rect l="l" t="t" r="r" b="b"/>
              <a:pathLst>
                <a:path w="8" h="19" extrusionOk="0">
                  <a:moveTo>
                    <a:pt x="1" y="18"/>
                  </a:moveTo>
                  <a:lnTo>
                    <a:pt x="8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4452;p73">
              <a:extLst>
                <a:ext uri="{FF2B5EF4-FFF2-40B4-BE49-F238E27FC236}">
                  <a16:creationId xmlns:a16="http://schemas.microsoft.com/office/drawing/2014/main" id="{6CE48E61-756C-46FB-9030-46ED205D5E16}"/>
                </a:ext>
              </a:extLst>
            </p:cNvPr>
            <p:cNvSpPr/>
            <p:nvPr/>
          </p:nvSpPr>
          <p:spPr>
            <a:xfrm>
              <a:off x="2776586" y="1956914"/>
              <a:ext cx="109" cy="244"/>
            </a:xfrm>
            <a:custGeom>
              <a:avLst/>
              <a:gdLst/>
              <a:ahLst/>
              <a:cxnLst/>
              <a:rect l="l" t="t" r="r" b="b"/>
              <a:pathLst>
                <a:path w="8" h="18" extrusionOk="0">
                  <a:moveTo>
                    <a:pt x="1" y="18"/>
                  </a:moveTo>
                  <a:lnTo>
                    <a:pt x="8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4453;p73">
              <a:extLst>
                <a:ext uri="{FF2B5EF4-FFF2-40B4-BE49-F238E27FC236}">
                  <a16:creationId xmlns:a16="http://schemas.microsoft.com/office/drawing/2014/main" id="{9150E497-ACE1-46C8-8917-8D30D083E72D}"/>
                </a:ext>
              </a:extLst>
            </p:cNvPr>
            <p:cNvSpPr/>
            <p:nvPr/>
          </p:nvSpPr>
          <p:spPr>
            <a:xfrm>
              <a:off x="2776206" y="1957959"/>
              <a:ext cx="109" cy="244"/>
            </a:xfrm>
            <a:custGeom>
              <a:avLst/>
              <a:gdLst/>
              <a:ahLst/>
              <a:cxnLst/>
              <a:rect l="l" t="t" r="r" b="b"/>
              <a:pathLst>
                <a:path w="8" h="18" extrusionOk="0">
                  <a:moveTo>
                    <a:pt x="1" y="18"/>
                  </a:moveTo>
                  <a:lnTo>
                    <a:pt x="8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4454;p73">
              <a:extLst>
                <a:ext uri="{FF2B5EF4-FFF2-40B4-BE49-F238E27FC236}">
                  <a16:creationId xmlns:a16="http://schemas.microsoft.com/office/drawing/2014/main" id="{08FB8D21-1E32-424F-B68F-B8ECC416C5EA}"/>
                </a:ext>
              </a:extLst>
            </p:cNvPr>
            <p:cNvSpPr/>
            <p:nvPr/>
          </p:nvSpPr>
          <p:spPr>
            <a:xfrm>
              <a:off x="2776016" y="1958475"/>
              <a:ext cx="109" cy="258"/>
            </a:xfrm>
            <a:custGeom>
              <a:avLst/>
              <a:gdLst/>
              <a:ahLst/>
              <a:cxnLst/>
              <a:rect l="l" t="t" r="r" b="b"/>
              <a:pathLst>
                <a:path w="8" h="19" extrusionOk="0">
                  <a:moveTo>
                    <a:pt x="1" y="18"/>
                  </a:moveTo>
                  <a:lnTo>
                    <a:pt x="8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4455;p73">
              <a:extLst>
                <a:ext uri="{FF2B5EF4-FFF2-40B4-BE49-F238E27FC236}">
                  <a16:creationId xmlns:a16="http://schemas.microsoft.com/office/drawing/2014/main" id="{36029BC9-206A-4B2F-9767-789A0F363912}"/>
                </a:ext>
              </a:extLst>
            </p:cNvPr>
            <p:cNvSpPr/>
            <p:nvPr/>
          </p:nvSpPr>
          <p:spPr>
            <a:xfrm>
              <a:off x="2776396" y="1957430"/>
              <a:ext cx="109" cy="258"/>
            </a:xfrm>
            <a:custGeom>
              <a:avLst/>
              <a:gdLst/>
              <a:ahLst/>
              <a:cxnLst/>
              <a:rect l="l" t="t" r="r" b="b"/>
              <a:pathLst>
                <a:path w="8" h="19" extrusionOk="0">
                  <a:moveTo>
                    <a:pt x="1" y="18"/>
                  </a:moveTo>
                  <a:lnTo>
                    <a:pt x="8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4456;p73">
              <a:extLst>
                <a:ext uri="{FF2B5EF4-FFF2-40B4-BE49-F238E27FC236}">
                  <a16:creationId xmlns:a16="http://schemas.microsoft.com/office/drawing/2014/main" id="{84D4D0E0-5D61-4226-A2C5-A443E67C7F4D}"/>
                </a:ext>
              </a:extLst>
            </p:cNvPr>
            <p:cNvSpPr/>
            <p:nvPr/>
          </p:nvSpPr>
          <p:spPr>
            <a:xfrm>
              <a:off x="2777401" y="1954483"/>
              <a:ext cx="54" cy="258"/>
            </a:xfrm>
            <a:custGeom>
              <a:avLst/>
              <a:gdLst/>
              <a:ahLst/>
              <a:cxnLst/>
              <a:rect l="l" t="t" r="r" b="b"/>
              <a:pathLst>
                <a:path w="4" h="19" extrusionOk="0">
                  <a:moveTo>
                    <a:pt x="0" y="18"/>
                  </a:moveTo>
                  <a:lnTo>
                    <a:pt x="4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4457;p73">
              <a:extLst>
                <a:ext uri="{FF2B5EF4-FFF2-40B4-BE49-F238E27FC236}">
                  <a16:creationId xmlns:a16="http://schemas.microsoft.com/office/drawing/2014/main" id="{4F5F5B4B-2990-456D-B05E-1D1B33CE5620}"/>
                </a:ext>
              </a:extLst>
            </p:cNvPr>
            <p:cNvSpPr/>
            <p:nvPr/>
          </p:nvSpPr>
          <p:spPr>
            <a:xfrm>
              <a:off x="2772554" y="1964802"/>
              <a:ext cx="149" cy="149"/>
            </a:xfrm>
            <a:custGeom>
              <a:avLst/>
              <a:gdLst/>
              <a:ahLst/>
              <a:cxnLst/>
              <a:rect l="l" t="t" r="r" b="b"/>
              <a:pathLst>
                <a:path w="11" h="11" extrusionOk="0">
                  <a:moveTo>
                    <a:pt x="11" y="0"/>
                  </a:moveTo>
                  <a:lnTo>
                    <a:pt x="0" y="1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4458;p73">
              <a:extLst>
                <a:ext uri="{FF2B5EF4-FFF2-40B4-BE49-F238E27FC236}">
                  <a16:creationId xmlns:a16="http://schemas.microsoft.com/office/drawing/2014/main" id="{FAF4FFF4-01A3-46CD-BE83-355DBC7B04C6}"/>
                </a:ext>
              </a:extLst>
            </p:cNvPr>
            <p:cNvSpPr/>
            <p:nvPr/>
          </p:nvSpPr>
          <p:spPr>
            <a:xfrm>
              <a:off x="2775826" y="1959005"/>
              <a:ext cx="109" cy="244"/>
            </a:xfrm>
            <a:custGeom>
              <a:avLst/>
              <a:gdLst/>
              <a:ahLst/>
              <a:cxnLst/>
              <a:rect l="l" t="t" r="r" b="b"/>
              <a:pathLst>
                <a:path w="8" h="18" extrusionOk="0">
                  <a:moveTo>
                    <a:pt x="1" y="18"/>
                  </a:moveTo>
                  <a:lnTo>
                    <a:pt x="8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4459;p73">
              <a:extLst>
                <a:ext uri="{FF2B5EF4-FFF2-40B4-BE49-F238E27FC236}">
                  <a16:creationId xmlns:a16="http://schemas.microsoft.com/office/drawing/2014/main" id="{A1E8C52A-8971-4A1D-8324-07CD1253B53B}"/>
                </a:ext>
              </a:extLst>
            </p:cNvPr>
            <p:cNvSpPr/>
            <p:nvPr/>
          </p:nvSpPr>
          <p:spPr>
            <a:xfrm>
              <a:off x="2771698" y="1965508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0" y="4"/>
                  </a:moveTo>
                  <a:lnTo>
                    <a:pt x="7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4460;p73">
              <a:extLst>
                <a:ext uri="{FF2B5EF4-FFF2-40B4-BE49-F238E27FC236}">
                  <a16:creationId xmlns:a16="http://schemas.microsoft.com/office/drawing/2014/main" id="{761CD4E5-8E4D-477B-891B-E3AFFA8C3406}"/>
                </a:ext>
              </a:extLst>
            </p:cNvPr>
            <p:cNvSpPr/>
            <p:nvPr/>
          </p:nvSpPr>
          <p:spPr>
            <a:xfrm>
              <a:off x="2800401" y="1951917"/>
              <a:ext cx="68" cy="68"/>
            </a:xfrm>
            <a:custGeom>
              <a:avLst/>
              <a:gdLst/>
              <a:ahLst/>
              <a:cxnLst/>
              <a:rect l="l" t="t" r="r" b="b"/>
              <a:pathLst>
                <a:path w="5" h="5" extrusionOk="0">
                  <a:moveTo>
                    <a:pt x="1" y="1"/>
                  </a:moveTo>
                  <a:lnTo>
                    <a:pt x="4" y="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4461;p73">
              <a:extLst>
                <a:ext uri="{FF2B5EF4-FFF2-40B4-BE49-F238E27FC236}">
                  <a16:creationId xmlns:a16="http://schemas.microsoft.com/office/drawing/2014/main" id="{4F50475E-AE92-48CB-9768-A80995F6091D}"/>
                </a:ext>
              </a:extLst>
            </p:cNvPr>
            <p:cNvSpPr/>
            <p:nvPr/>
          </p:nvSpPr>
          <p:spPr>
            <a:xfrm>
              <a:off x="2800591" y="1952582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1" y="1"/>
                  </a:moveTo>
                  <a:lnTo>
                    <a:pt x="1" y="8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4462;p73">
              <a:extLst>
                <a:ext uri="{FF2B5EF4-FFF2-40B4-BE49-F238E27FC236}">
                  <a16:creationId xmlns:a16="http://schemas.microsoft.com/office/drawing/2014/main" id="{9192EB82-250E-43F6-9B4A-6A81DC8582E7}"/>
                </a:ext>
              </a:extLst>
            </p:cNvPr>
            <p:cNvSpPr/>
            <p:nvPr/>
          </p:nvSpPr>
          <p:spPr>
            <a:xfrm>
              <a:off x="2800591" y="195301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4463;p73">
              <a:extLst>
                <a:ext uri="{FF2B5EF4-FFF2-40B4-BE49-F238E27FC236}">
                  <a16:creationId xmlns:a16="http://schemas.microsoft.com/office/drawing/2014/main" id="{F399DCBF-AA43-4AD0-B167-2AE261D8A343}"/>
                </a:ext>
              </a:extLst>
            </p:cNvPr>
            <p:cNvSpPr/>
            <p:nvPr/>
          </p:nvSpPr>
          <p:spPr>
            <a:xfrm>
              <a:off x="2820930" y="1936276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1" y="1"/>
                  </a:moveTo>
                  <a:lnTo>
                    <a:pt x="8" y="8"/>
                  </a:lnTo>
                  <a:lnTo>
                    <a:pt x="8" y="8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4464;p73">
              <a:extLst>
                <a:ext uri="{FF2B5EF4-FFF2-40B4-BE49-F238E27FC236}">
                  <a16:creationId xmlns:a16="http://schemas.microsoft.com/office/drawing/2014/main" id="{02069964-7498-49C0-8038-F88582651BCE}"/>
                </a:ext>
              </a:extLst>
            </p:cNvPr>
            <p:cNvSpPr/>
            <p:nvPr/>
          </p:nvSpPr>
          <p:spPr>
            <a:xfrm>
              <a:off x="2800550" y="195229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4465;p73">
              <a:extLst>
                <a:ext uri="{FF2B5EF4-FFF2-40B4-BE49-F238E27FC236}">
                  <a16:creationId xmlns:a16="http://schemas.microsoft.com/office/drawing/2014/main" id="{55CC6A7C-1D77-4622-95CA-7A9C09EAD106}"/>
                </a:ext>
              </a:extLst>
            </p:cNvPr>
            <p:cNvSpPr/>
            <p:nvPr/>
          </p:nvSpPr>
          <p:spPr>
            <a:xfrm>
              <a:off x="2783293" y="1890642"/>
              <a:ext cx="54" cy="68"/>
            </a:xfrm>
            <a:custGeom>
              <a:avLst/>
              <a:gdLst/>
              <a:ahLst/>
              <a:cxnLst/>
              <a:rect l="l" t="t" r="r" b="b"/>
              <a:pathLst>
                <a:path w="4" h="5" extrusionOk="0">
                  <a:moveTo>
                    <a:pt x="4" y="4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4466;p73">
              <a:extLst>
                <a:ext uri="{FF2B5EF4-FFF2-40B4-BE49-F238E27FC236}">
                  <a16:creationId xmlns:a16="http://schemas.microsoft.com/office/drawing/2014/main" id="{F11B7229-C41D-4039-9E25-C2E603777795}"/>
                </a:ext>
              </a:extLst>
            </p:cNvPr>
            <p:cNvSpPr/>
            <p:nvPr/>
          </p:nvSpPr>
          <p:spPr>
            <a:xfrm>
              <a:off x="2821609" y="1933425"/>
              <a:ext cx="0" cy="109"/>
            </a:xfrm>
            <a:custGeom>
              <a:avLst/>
              <a:gdLst/>
              <a:ahLst/>
              <a:cxnLst/>
              <a:rect l="l" t="t" r="r" b="b"/>
              <a:pathLst>
                <a:path h="8" extrusionOk="0">
                  <a:moveTo>
                    <a:pt x="0" y="8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4467;p73">
              <a:extLst>
                <a:ext uri="{FF2B5EF4-FFF2-40B4-BE49-F238E27FC236}">
                  <a16:creationId xmlns:a16="http://schemas.microsoft.com/office/drawing/2014/main" id="{0BE1927E-FFAD-4243-9234-F27669A7E8CC}"/>
                </a:ext>
              </a:extLst>
            </p:cNvPr>
            <p:cNvSpPr/>
            <p:nvPr/>
          </p:nvSpPr>
          <p:spPr>
            <a:xfrm>
              <a:off x="2821555" y="1932854"/>
              <a:ext cx="14" cy="163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1" y="11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4468;p73">
              <a:extLst>
                <a:ext uri="{FF2B5EF4-FFF2-40B4-BE49-F238E27FC236}">
                  <a16:creationId xmlns:a16="http://schemas.microsoft.com/office/drawing/2014/main" id="{B3166244-2215-4CE7-AEA2-C265130A58DE}"/>
                </a:ext>
              </a:extLst>
            </p:cNvPr>
            <p:cNvSpPr/>
            <p:nvPr/>
          </p:nvSpPr>
          <p:spPr>
            <a:xfrm>
              <a:off x="2787380" y="1905767"/>
              <a:ext cx="964" cy="2390"/>
            </a:xfrm>
            <a:custGeom>
              <a:avLst/>
              <a:gdLst/>
              <a:ahLst/>
              <a:cxnLst/>
              <a:rect l="l" t="t" r="r" b="b"/>
              <a:pathLst>
                <a:path w="71" h="176" extrusionOk="0">
                  <a:moveTo>
                    <a:pt x="0" y="175"/>
                  </a:moveTo>
                  <a:cubicBezTo>
                    <a:pt x="46" y="130"/>
                    <a:pt x="70" y="67"/>
                    <a:pt x="70" y="0"/>
                  </a:cubicBezTo>
                  <a:cubicBezTo>
                    <a:pt x="70" y="67"/>
                    <a:pt x="46" y="130"/>
                    <a:pt x="0" y="175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4469;p73">
              <a:extLst>
                <a:ext uri="{FF2B5EF4-FFF2-40B4-BE49-F238E27FC236}">
                  <a16:creationId xmlns:a16="http://schemas.microsoft.com/office/drawing/2014/main" id="{23AE09CF-6595-4A53-84CC-025D6B076C9E}"/>
                </a:ext>
              </a:extLst>
            </p:cNvPr>
            <p:cNvSpPr/>
            <p:nvPr/>
          </p:nvSpPr>
          <p:spPr>
            <a:xfrm>
              <a:off x="2782913" y="1890262"/>
              <a:ext cx="204" cy="163"/>
            </a:xfrm>
            <a:custGeom>
              <a:avLst/>
              <a:gdLst/>
              <a:ahLst/>
              <a:cxnLst/>
              <a:rect l="l" t="t" r="r" b="b"/>
              <a:pathLst>
                <a:path w="15" h="12" extrusionOk="0">
                  <a:moveTo>
                    <a:pt x="0" y="1"/>
                  </a:moveTo>
                  <a:lnTo>
                    <a:pt x="14" y="1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4470;p73">
              <a:extLst>
                <a:ext uri="{FF2B5EF4-FFF2-40B4-BE49-F238E27FC236}">
                  <a16:creationId xmlns:a16="http://schemas.microsoft.com/office/drawing/2014/main" id="{BAD6E25A-D024-4F6C-8B08-9CDBEEDE226F}"/>
                </a:ext>
              </a:extLst>
            </p:cNvPr>
            <p:cNvSpPr/>
            <p:nvPr/>
          </p:nvSpPr>
          <p:spPr>
            <a:xfrm>
              <a:off x="2783198" y="1890547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7" y="8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4471;p73">
              <a:extLst>
                <a:ext uri="{FF2B5EF4-FFF2-40B4-BE49-F238E27FC236}">
                  <a16:creationId xmlns:a16="http://schemas.microsoft.com/office/drawing/2014/main" id="{378D7E15-85AA-4681-B684-7D13C89AA072}"/>
                </a:ext>
              </a:extLst>
            </p:cNvPr>
            <p:cNvSpPr/>
            <p:nvPr/>
          </p:nvSpPr>
          <p:spPr>
            <a:xfrm>
              <a:off x="2815988" y="1913221"/>
              <a:ext cx="299" cy="1018"/>
            </a:xfrm>
            <a:custGeom>
              <a:avLst/>
              <a:gdLst/>
              <a:ahLst/>
              <a:cxnLst/>
              <a:rect l="l" t="t" r="r" b="b"/>
              <a:pathLst>
                <a:path w="22" h="75" extrusionOk="0">
                  <a:moveTo>
                    <a:pt x="1" y="1"/>
                  </a:moveTo>
                  <a:cubicBezTo>
                    <a:pt x="18" y="8"/>
                    <a:pt x="22" y="36"/>
                    <a:pt x="22" y="74"/>
                  </a:cubicBezTo>
                  <a:cubicBezTo>
                    <a:pt x="22" y="36"/>
                    <a:pt x="18" y="8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4472;p73">
              <a:extLst>
                <a:ext uri="{FF2B5EF4-FFF2-40B4-BE49-F238E27FC236}">
                  <a16:creationId xmlns:a16="http://schemas.microsoft.com/office/drawing/2014/main" id="{0B9F7699-FC03-4BCB-A230-2660F8283820}"/>
                </a:ext>
              </a:extLst>
            </p:cNvPr>
            <p:cNvSpPr/>
            <p:nvPr/>
          </p:nvSpPr>
          <p:spPr>
            <a:xfrm>
              <a:off x="2821650" y="1933995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1" y="1"/>
                  </a:moveTo>
                  <a:lnTo>
                    <a:pt x="1" y="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4473;p73">
              <a:extLst>
                <a:ext uri="{FF2B5EF4-FFF2-40B4-BE49-F238E27FC236}">
                  <a16:creationId xmlns:a16="http://schemas.microsoft.com/office/drawing/2014/main" id="{04F3EB5E-4B9C-44D4-9E12-0E8E775DA407}"/>
                </a:ext>
              </a:extLst>
            </p:cNvPr>
            <p:cNvSpPr/>
            <p:nvPr/>
          </p:nvSpPr>
          <p:spPr>
            <a:xfrm>
              <a:off x="2782574" y="188993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4474;p73">
              <a:extLst>
                <a:ext uri="{FF2B5EF4-FFF2-40B4-BE49-F238E27FC236}">
                  <a16:creationId xmlns:a16="http://schemas.microsoft.com/office/drawing/2014/main" id="{CE17B01D-F20C-42E9-9678-C75F78B0666B}"/>
                </a:ext>
              </a:extLst>
            </p:cNvPr>
            <p:cNvSpPr/>
            <p:nvPr/>
          </p:nvSpPr>
          <p:spPr>
            <a:xfrm>
              <a:off x="2782723" y="1890072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11" y="8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4475;p73">
              <a:extLst>
                <a:ext uri="{FF2B5EF4-FFF2-40B4-BE49-F238E27FC236}">
                  <a16:creationId xmlns:a16="http://schemas.microsoft.com/office/drawing/2014/main" id="{0264ECBF-C4D8-43DA-95C9-9145616087E7}"/>
                </a:ext>
              </a:extLst>
            </p:cNvPr>
            <p:cNvSpPr/>
            <p:nvPr/>
          </p:nvSpPr>
          <p:spPr>
            <a:xfrm>
              <a:off x="2783103" y="1890411"/>
              <a:ext cx="149" cy="149"/>
            </a:xfrm>
            <a:custGeom>
              <a:avLst/>
              <a:gdLst/>
              <a:ahLst/>
              <a:cxnLst/>
              <a:rect l="l" t="t" r="r" b="b"/>
              <a:pathLst>
                <a:path w="11" h="11" extrusionOk="0">
                  <a:moveTo>
                    <a:pt x="11" y="11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4476;p73">
              <a:extLst>
                <a:ext uri="{FF2B5EF4-FFF2-40B4-BE49-F238E27FC236}">
                  <a16:creationId xmlns:a16="http://schemas.microsoft.com/office/drawing/2014/main" id="{19632F4D-26D3-4BEA-AD7C-4E4EB2B37FDA}"/>
                </a:ext>
              </a:extLst>
            </p:cNvPr>
            <p:cNvSpPr/>
            <p:nvPr/>
          </p:nvSpPr>
          <p:spPr>
            <a:xfrm>
              <a:off x="2783334" y="1890696"/>
              <a:ext cx="68" cy="54"/>
            </a:xfrm>
            <a:custGeom>
              <a:avLst/>
              <a:gdLst/>
              <a:ahLst/>
              <a:cxnLst/>
              <a:rect l="l" t="t" r="r" b="b"/>
              <a:pathLst>
                <a:path w="5" h="4" extrusionOk="0">
                  <a:moveTo>
                    <a:pt x="4" y="4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4477;p73">
              <a:extLst>
                <a:ext uri="{FF2B5EF4-FFF2-40B4-BE49-F238E27FC236}">
                  <a16:creationId xmlns:a16="http://schemas.microsoft.com/office/drawing/2014/main" id="{696FF5B3-439D-423F-A0EC-C101DCDF23C4}"/>
                </a:ext>
              </a:extLst>
            </p:cNvPr>
            <p:cNvSpPr/>
            <p:nvPr/>
          </p:nvSpPr>
          <p:spPr>
            <a:xfrm>
              <a:off x="2821324" y="1935950"/>
              <a:ext cx="0" cy="14"/>
            </a:xfrm>
            <a:custGeom>
              <a:avLst/>
              <a:gdLst/>
              <a:ahLst/>
              <a:cxnLst/>
              <a:rect l="l" t="t" r="r" b="b"/>
              <a:pathLst>
                <a:path h="1" extrusionOk="0">
                  <a:moveTo>
                    <a:pt x="0" y="0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4478;p73">
              <a:extLst>
                <a:ext uri="{FF2B5EF4-FFF2-40B4-BE49-F238E27FC236}">
                  <a16:creationId xmlns:a16="http://schemas.microsoft.com/office/drawing/2014/main" id="{DE29552A-CAF1-4D25-B427-0BEEE57912FB}"/>
                </a:ext>
              </a:extLst>
            </p:cNvPr>
            <p:cNvSpPr/>
            <p:nvPr/>
          </p:nvSpPr>
          <p:spPr>
            <a:xfrm>
              <a:off x="2821609" y="1934945"/>
              <a:ext cx="0" cy="68"/>
            </a:xfrm>
            <a:custGeom>
              <a:avLst/>
              <a:gdLst/>
              <a:ahLst/>
              <a:cxnLst/>
              <a:rect l="l" t="t" r="r" b="b"/>
              <a:pathLst>
                <a:path h="5" extrusionOk="0">
                  <a:moveTo>
                    <a:pt x="0" y="4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4479;p73">
              <a:extLst>
                <a:ext uri="{FF2B5EF4-FFF2-40B4-BE49-F238E27FC236}">
                  <a16:creationId xmlns:a16="http://schemas.microsoft.com/office/drawing/2014/main" id="{AC09C30A-2C2B-4411-8AFC-5AB72C625D54}"/>
                </a:ext>
              </a:extLst>
            </p:cNvPr>
            <p:cNvSpPr/>
            <p:nvPr/>
          </p:nvSpPr>
          <p:spPr>
            <a:xfrm>
              <a:off x="2821650" y="1934429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1" y="7"/>
                  </a:moveTo>
                  <a:lnTo>
                    <a:pt x="1" y="4"/>
                  </a:lnTo>
                  <a:cubicBezTo>
                    <a:pt x="1" y="0"/>
                    <a:pt x="1" y="7"/>
                    <a:pt x="1" y="7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4480;p73">
              <a:extLst>
                <a:ext uri="{FF2B5EF4-FFF2-40B4-BE49-F238E27FC236}">
                  <a16:creationId xmlns:a16="http://schemas.microsoft.com/office/drawing/2014/main" id="{F112B54F-F587-4179-8EFA-483992F0C575}"/>
                </a:ext>
              </a:extLst>
            </p:cNvPr>
            <p:cNvSpPr/>
            <p:nvPr/>
          </p:nvSpPr>
          <p:spPr>
            <a:xfrm>
              <a:off x="2821039" y="1936330"/>
              <a:ext cx="0" cy="54"/>
            </a:xfrm>
            <a:custGeom>
              <a:avLst/>
              <a:gdLst/>
              <a:ahLst/>
              <a:cxnLst/>
              <a:rect l="l" t="t" r="r" b="b"/>
              <a:pathLst>
                <a:path h="4" extrusionOk="0">
                  <a:moveTo>
                    <a:pt x="0" y="4"/>
                  </a:moveTo>
                  <a:lnTo>
                    <a:pt x="0" y="4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4481;p73">
              <a:extLst>
                <a:ext uri="{FF2B5EF4-FFF2-40B4-BE49-F238E27FC236}">
                  <a16:creationId xmlns:a16="http://schemas.microsoft.com/office/drawing/2014/main" id="{D55B721E-C1B2-426E-AB21-D1C919E5B6C8}"/>
                </a:ext>
              </a:extLst>
            </p:cNvPr>
            <p:cNvSpPr/>
            <p:nvPr/>
          </p:nvSpPr>
          <p:spPr>
            <a:xfrm>
              <a:off x="2821460" y="1935421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1" y="4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4482;p73">
              <a:extLst>
                <a:ext uri="{FF2B5EF4-FFF2-40B4-BE49-F238E27FC236}">
                  <a16:creationId xmlns:a16="http://schemas.microsoft.com/office/drawing/2014/main" id="{E98D4F76-4060-4421-8EAD-7BE138FBF776}"/>
                </a:ext>
              </a:extLst>
            </p:cNvPr>
            <p:cNvSpPr/>
            <p:nvPr/>
          </p:nvSpPr>
          <p:spPr>
            <a:xfrm>
              <a:off x="2154289" y="1586085"/>
              <a:ext cx="69123" cy="54935"/>
            </a:xfrm>
            <a:custGeom>
              <a:avLst/>
              <a:gdLst/>
              <a:ahLst/>
              <a:cxnLst/>
              <a:rect l="l" t="t" r="r" b="b"/>
              <a:pathLst>
                <a:path w="5091" h="4046" extrusionOk="0">
                  <a:moveTo>
                    <a:pt x="2111" y="1"/>
                  </a:moveTo>
                  <a:cubicBezTo>
                    <a:pt x="1912" y="1"/>
                    <a:pt x="1254" y="150"/>
                    <a:pt x="1054" y="352"/>
                  </a:cubicBezTo>
                  <a:cubicBezTo>
                    <a:pt x="897" y="510"/>
                    <a:pt x="645" y="541"/>
                    <a:pt x="442" y="569"/>
                  </a:cubicBezTo>
                  <a:cubicBezTo>
                    <a:pt x="361" y="580"/>
                    <a:pt x="249" y="594"/>
                    <a:pt x="221" y="611"/>
                  </a:cubicBezTo>
                  <a:cubicBezTo>
                    <a:pt x="214" y="681"/>
                    <a:pt x="172" y="741"/>
                    <a:pt x="113" y="772"/>
                  </a:cubicBezTo>
                  <a:cubicBezTo>
                    <a:pt x="102" y="779"/>
                    <a:pt x="88" y="786"/>
                    <a:pt x="74" y="790"/>
                  </a:cubicBezTo>
                  <a:lnTo>
                    <a:pt x="78" y="804"/>
                  </a:lnTo>
                  <a:lnTo>
                    <a:pt x="81" y="814"/>
                  </a:lnTo>
                  <a:cubicBezTo>
                    <a:pt x="81" y="821"/>
                    <a:pt x="85" y="828"/>
                    <a:pt x="85" y="835"/>
                  </a:cubicBezTo>
                  <a:lnTo>
                    <a:pt x="88" y="849"/>
                  </a:lnTo>
                  <a:cubicBezTo>
                    <a:pt x="88" y="860"/>
                    <a:pt x="92" y="867"/>
                    <a:pt x="92" y="877"/>
                  </a:cubicBezTo>
                  <a:lnTo>
                    <a:pt x="95" y="895"/>
                  </a:lnTo>
                  <a:cubicBezTo>
                    <a:pt x="95" y="902"/>
                    <a:pt x="95" y="909"/>
                    <a:pt x="99" y="916"/>
                  </a:cubicBezTo>
                  <a:cubicBezTo>
                    <a:pt x="99" y="926"/>
                    <a:pt x="99" y="930"/>
                    <a:pt x="99" y="933"/>
                  </a:cubicBezTo>
                  <a:cubicBezTo>
                    <a:pt x="99" y="940"/>
                    <a:pt x="99" y="951"/>
                    <a:pt x="102" y="958"/>
                  </a:cubicBezTo>
                  <a:cubicBezTo>
                    <a:pt x="102" y="965"/>
                    <a:pt x="102" y="972"/>
                    <a:pt x="102" y="979"/>
                  </a:cubicBezTo>
                  <a:lnTo>
                    <a:pt x="102" y="1000"/>
                  </a:lnTo>
                  <a:lnTo>
                    <a:pt x="102" y="1021"/>
                  </a:lnTo>
                  <a:lnTo>
                    <a:pt x="102" y="1045"/>
                  </a:lnTo>
                  <a:lnTo>
                    <a:pt x="102" y="1066"/>
                  </a:lnTo>
                  <a:lnTo>
                    <a:pt x="102" y="1091"/>
                  </a:lnTo>
                  <a:lnTo>
                    <a:pt x="102" y="1112"/>
                  </a:lnTo>
                  <a:lnTo>
                    <a:pt x="102" y="1136"/>
                  </a:lnTo>
                  <a:lnTo>
                    <a:pt x="102" y="1157"/>
                  </a:lnTo>
                  <a:lnTo>
                    <a:pt x="102" y="1182"/>
                  </a:lnTo>
                  <a:lnTo>
                    <a:pt x="102" y="1203"/>
                  </a:lnTo>
                  <a:cubicBezTo>
                    <a:pt x="102" y="1206"/>
                    <a:pt x="102" y="1217"/>
                    <a:pt x="99" y="1224"/>
                  </a:cubicBezTo>
                  <a:cubicBezTo>
                    <a:pt x="95" y="1234"/>
                    <a:pt x="99" y="1238"/>
                    <a:pt x="95" y="1245"/>
                  </a:cubicBezTo>
                  <a:cubicBezTo>
                    <a:pt x="92" y="1252"/>
                    <a:pt x="92" y="1259"/>
                    <a:pt x="88" y="1269"/>
                  </a:cubicBezTo>
                  <a:cubicBezTo>
                    <a:pt x="88" y="1276"/>
                    <a:pt x="88" y="1280"/>
                    <a:pt x="85" y="1287"/>
                  </a:cubicBezTo>
                  <a:cubicBezTo>
                    <a:pt x="85" y="1294"/>
                    <a:pt x="81" y="1301"/>
                    <a:pt x="78" y="1308"/>
                  </a:cubicBezTo>
                  <a:cubicBezTo>
                    <a:pt x="78" y="1318"/>
                    <a:pt x="78" y="1318"/>
                    <a:pt x="74" y="1325"/>
                  </a:cubicBezTo>
                  <a:cubicBezTo>
                    <a:pt x="74" y="1329"/>
                    <a:pt x="67" y="1339"/>
                    <a:pt x="64" y="1350"/>
                  </a:cubicBezTo>
                  <a:cubicBezTo>
                    <a:pt x="64" y="1357"/>
                    <a:pt x="64" y="1357"/>
                    <a:pt x="60" y="1360"/>
                  </a:cubicBezTo>
                  <a:cubicBezTo>
                    <a:pt x="57" y="1371"/>
                    <a:pt x="50" y="1381"/>
                    <a:pt x="43" y="1392"/>
                  </a:cubicBezTo>
                  <a:cubicBezTo>
                    <a:pt x="1" y="1458"/>
                    <a:pt x="4" y="1479"/>
                    <a:pt x="4" y="1479"/>
                  </a:cubicBezTo>
                  <a:cubicBezTo>
                    <a:pt x="8" y="1479"/>
                    <a:pt x="18" y="1497"/>
                    <a:pt x="57" y="1518"/>
                  </a:cubicBezTo>
                  <a:cubicBezTo>
                    <a:pt x="172" y="1584"/>
                    <a:pt x="211" y="1735"/>
                    <a:pt x="211" y="1844"/>
                  </a:cubicBezTo>
                  <a:cubicBezTo>
                    <a:pt x="211" y="1865"/>
                    <a:pt x="218" y="1886"/>
                    <a:pt x="228" y="1903"/>
                  </a:cubicBezTo>
                  <a:cubicBezTo>
                    <a:pt x="263" y="1973"/>
                    <a:pt x="284" y="2050"/>
                    <a:pt x="284" y="2131"/>
                  </a:cubicBezTo>
                  <a:cubicBezTo>
                    <a:pt x="298" y="2362"/>
                    <a:pt x="354" y="2474"/>
                    <a:pt x="403" y="2530"/>
                  </a:cubicBezTo>
                  <a:cubicBezTo>
                    <a:pt x="407" y="2537"/>
                    <a:pt x="414" y="2544"/>
                    <a:pt x="421" y="2554"/>
                  </a:cubicBezTo>
                  <a:lnTo>
                    <a:pt x="424" y="2561"/>
                  </a:lnTo>
                  <a:cubicBezTo>
                    <a:pt x="428" y="2565"/>
                    <a:pt x="431" y="2572"/>
                    <a:pt x="435" y="2579"/>
                  </a:cubicBezTo>
                  <a:lnTo>
                    <a:pt x="438" y="2589"/>
                  </a:lnTo>
                  <a:cubicBezTo>
                    <a:pt x="442" y="2596"/>
                    <a:pt x="442" y="2600"/>
                    <a:pt x="445" y="2607"/>
                  </a:cubicBezTo>
                  <a:cubicBezTo>
                    <a:pt x="445" y="2610"/>
                    <a:pt x="445" y="2614"/>
                    <a:pt x="449" y="2621"/>
                  </a:cubicBezTo>
                  <a:cubicBezTo>
                    <a:pt x="449" y="2624"/>
                    <a:pt x="449" y="2628"/>
                    <a:pt x="452" y="2635"/>
                  </a:cubicBezTo>
                  <a:cubicBezTo>
                    <a:pt x="456" y="2656"/>
                    <a:pt x="459" y="2677"/>
                    <a:pt x="459" y="2698"/>
                  </a:cubicBezTo>
                  <a:lnTo>
                    <a:pt x="459" y="2705"/>
                  </a:lnTo>
                  <a:lnTo>
                    <a:pt x="459" y="2726"/>
                  </a:lnTo>
                  <a:cubicBezTo>
                    <a:pt x="459" y="2733"/>
                    <a:pt x="459" y="2740"/>
                    <a:pt x="456" y="2747"/>
                  </a:cubicBezTo>
                  <a:cubicBezTo>
                    <a:pt x="452" y="2754"/>
                    <a:pt x="456" y="2750"/>
                    <a:pt x="456" y="2754"/>
                  </a:cubicBezTo>
                  <a:cubicBezTo>
                    <a:pt x="456" y="2757"/>
                    <a:pt x="456" y="2760"/>
                    <a:pt x="455" y="2762"/>
                  </a:cubicBezTo>
                  <a:lnTo>
                    <a:pt x="455" y="2762"/>
                  </a:lnTo>
                  <a:cubicBezTo>
                    <a:pt x="454" y="2762"/>
                    <a:pt x="453" y="2761"/>
                    <a:pt x="452" y="2761"/>
                  </a:cubicBezTo>
                  <a:lnTo>
                    <a:pt x="449" y="2792"/>
                  </a:lnTo>
                  <a:cubicBezTo>
                    <a:pt x="452" y="2781"/>
                    <a:pt x="454" y="2773"/>
                    <a:pt x="455" y="2762"/>
                  </a:cubicBezTo>
                  <a:lnTo>
                    <a:pt x="455" y="2762"/>
                  </a:lnTo>
                  <a:cubicBezTo>
                    <a:pt x="479" y="2776"/>
                    <a:pt x="499" y="2789"/>
                    <a:pt x="519" y="2803"/>
                  </a:cubicBezTo>
                  <a:lnTo>
                    <a:pt x="529" y="2810"/>
                  </a:lnTo>
                  <a:cubicBezTo>
                    <a:pt x="547" y="2824"/>
                    <a:pt x="568" y="2834"/>
                    <a:pt x="589" y="2845"/>
                  </a:cubicBezTo>
                  <a:lnTo>
                    <a:pt x="599" y="2852"/>
                  </a:lnTo>
                  <a:cubicBezTo>
                    <a:pt x="617" y="2862"/>
                    <a:pt x="634" y="2873"/>
                    <a:pt x="652" y="2880"/>
                  </a:cubicBezTo>
                  <a:lnTo>
                    <a:pt x="659" y="2883"/>
                  </a:lnTo>
                  <a:cubicBezTo>
                    <a:pt x="680" y="2890"/>
                    <a:pt x="697" y="2901"/>
                    <a:pt x="711" y="2904"/>
                  </a:cubicBezTo>
                  <a:cubicBezTo>
                    <a:pt x="977" y="2999"/>
                    <a:pt x="1093" y="3086"/>
                    <a:pt x="1114" y="3209"/>
                  </a:cubicBezTo>
                  <a:cubicBezTo>
                    <a:pt x="1138" y="3254"/>
                    <a:pt x="1180" y="3293"/>
                    <a:pt x="1229" y="3314"/>
                  </a:cubicBezTo>
                  <a:cubicBezTo>
                    <a:pt x="1257" y="3328"/>
                    <a:pt x="1275" y="3328"/>
                    <a:pt x="1278" y="3328"/>
                  </a:cubicBezTo>
                  <a:cubicBezTo>
                    <a:pt x="1278" y="3324"/>
                    <a:pt x="1278" y="3321"/>
                    <a:pt x="1278" y="3321"/>
                  </a:cubicBezTo>
                  <a:cubicBezTo>
                    <a:pt x="1320" y="3228"/>
                    <a:pt x="1394" y="3206"/>
                    <a:pt x="1465" y="3206"/>
                  </a:cubicBezTo>
                  <a:cubicBezTo>
                    <a:pt x="1500" y="3206"/>
                    <a:pt x="1535" y="3211"/>
                    <a:pt x="1566" y="3216"/>
                  </a:cubicBezTo>
                  <a:cubicBezTo>
                    <a:pt x="1594" y="3223"/>
                    <a:pt x="1622" y="3226"/>
                    <a:pt x="1646" y="3226"/>
                  </a:cubicBezTo>
                  <a:cubicBezTo>
                    <a:pt x="1800" y="3226"/>
                    <a:pt x="1835" y="3380"/>
                    <a:pt x="1849" y="3454"/>
                  </a:cubicBezTo>
                  <a:lnTo>
                    <a:pt x="1849" y="3461"/>
                  </a:lnTo>
                  <a:cubicBezTo>
                    <a:pt x="1891" y="3471"/>
                    <a:pt x="1933" y="3478"/>
                    <a:pt x="1975" y="3478"/>
                  </a:cubicBezTo>
                  <a:cubicBezTo>
                    <a:pt x="2045" y="3478"/>
                    <a:pt x="2119" y="3492"/>
                    <a:pt x="2185" y="3524"/>
                  </a:cubicBezTo>
                  <a:cubicBezTo>
                    <a:pt x="2241" y="3566"/>
                    <a:pt x="2283" y="3622"/>
                    <a:pt x="2311" y="3685"/>
                  </a:cubicBezTo>
                  <a:cubicBezTo>
                    <a:pt x="2332" y="3723"/>
                    <a:pt x="2357" y="3762"/>
                    <a:pt x="2381" y="3797"/>
                  </a:cubicBezTo>
                  <a:cubicBezTo>
                    <a:pt x="2392" y="3808"/>
                    <a:pt x="2399" y="3818"/>
                    <a:pt x="2409" y="3829"/>
                  </a:cubicBezTo>
                  <a:cubicBezTo>
                    <a:pt x="2416" y="3836"/>
                    <a:pt x="2427" y="3839"/>
                    <a:pt x="2434" y="3846"/>
                  </a:cubicBezTo>
                  <a:cubicBezTo>
                    <a:pt x="2446" y="3853"/>
                    <a:pt x="2458" y="3857"/>
                    <a:pt x="2471" y="3857"/>
                  </a:cubicBezTo>
                  <a:cubicBezTo>
                    <a:pt x="2495" y="3857"/>
                    <a:pt x="2523" y="3845"/>
                    <a:pt x="2563" y="3825"/>
                  </a:cubicBezTo>
                  <a:cubicBezTo>
                    <a:pt x="2603" y="3807"/>
                    <a:pt x="2643" y="3790"/>
                    <a:pt x="2686" y="3790"/>
                  </a:cubicBezTo>
                  <a:cubicBezTo>
                    <a:pt x="2710" y="3790"/>
                    <a:pt x="2736" y="3796"/>
                    <a:pt x="2763" y="3811"/>
                  </a:cubicBezTo>
                  <a:cubicBezTo>
                    <a:pt x="2820" y="3846"/>
                    <a:pt x="2945" y="3877"/>
                    <a:pt x="3055" y="3877"/>
                  </a:cubicBezTo>
                  <a:cubicBezTo>
                    <a:pt x="3100" y="3877"/>
                    <a:pt x="3142" y="3872"/>
                    <a:pt x="3176" y="3860"/>
                  </a:cubicBezTo>
                  <a:cubicBezTo>
                    <a:pt x="3210" y="3846"/>
                    <a:pt x="3246" y="3840"/>
                    <a:pt x="3282" y="3840"/>
                  </a:cubicBezTo>
                  <a:cubicBezTo>
                    <a:pt x="3310" y="3840"/>
                    <a:pt x="3338" y="3843"/>
                    <a:pt x="3365" y="3850"/>
                  </a:cubicBezTo>
                  <a:cubicBezTo>
                    <a:pt x="3386" y="3857"/>
                    <a:pt x="3403" y="3860"/>
                    <a:pt x="3425" y="3867"/>
                  </a:cubicBezTo>
                  <a:cubicBezTo>
                    <a:pt x="3473" y="3882"/>
                    <a:pt x="3525" y="3892"/>
                    <a:pt x="3574" y="3892"/>
                  </a:cubicBezTo>
                  <a:cubicBezTo>
                    <a:pt x="3582" y="3892"/>
                    <a:pt x="3589" y="3892"/>
                    <a:pt x="3596" y="3892"/>
                  </a:cubicBezTo>
                  <a:lnTo>
                    <a:pt x="3607" y="3892"/>
                  </a:lnTo>
                  <a:cubicBezTo>
                    <a:pt x="3627" y="3890"/>
                    <a:pt x="3648" y="3889"/>
                    <a:pt x="3669" y="3889"/>
                  </a:cubicBezTo>
                  <a:cubicBezTo>
                    <a:pt x="3850" y="3889"/>
                    <a:pt x="4059" y="3952"/>
                    <a:pt x="4125" y="4018"/>
                  </a:cubicBezTo>
                  <a:lnTo>
                    <a:pt x="4181" y="4018"/>
                  </a:lnTo>
                  <a:lnTo>
                    <a:pt x="4195" y="4021"/>
                  </a:lnTo>
                  <a:lnTo>
                    <a:pt x="4202" y="4021"/>
                  </a:lnTo>
                  <a:lnTo>
                    <a:pt x="4216" y="4025"/>
                  </a:lnTo>
                  <a:lnTo>
                    <a:pt x="4237" y="4025"/>
                  </a:lnTo>
                  <a:lnTo>
                    <a:pt x="4247" y="4028"/>
                  </a:lnTo>
                  <a:lnTo>
                    <a:pt x="4261" y="4032"/>
                  </a:lnTo>
                  <a:lnTo>
                    <a:pt x="4275" y="4035"/>
                  </a:lnTo>
                  <a:lnTo>
                    <a:pt x="4286" y="4035"/>
                  </a:lnTo>
                  <a:lnTo>
                    <a:pt x="4303" y="4039"/>
                  </a:lnTo>
                  <a:lnTo>
                    <a:pt x="4317" y="4042"/>
                  </a:lnTo>
                  <a:lnTo>
                    <a:pt x="4335" y="4046"/>
                  </a:lnTo>
                  <a:lnTo>
                    <a:pt x="4342" y="4046"/>
                  </a:lnTo>
                  <a:cubicBezTo>
                    <a:pt x="4335" y="3997"/>
                    <a:pt x="4331" y="3948"/>
                    <a:pt x="4321" y="3899"/>
                  </a:cubicBezTo>
                  <a:cubicBezTo>
                    <a:pt x="4314" y="3857"/>
                    <a:pt x="4307" y="3815"/>
                    <a:pt x="4307" y="3772"/>
                  </a:cubicBezTo>
                  <a:lnTo>
                    <a:pt x="4307" y="3765"/>
                  </a:lnTo>
                  <a:lnTo>
                    <a:pt x="4307" y="3758"/>
                  </a:lnTo>
                  <a:lnTo>
                    <a:pt x="4307" y="3755"/>
                  </a:lnTo>
                  <a:lnTo>
                    <a:pt x="4307" y="3748"/>
                  </a:lnTo>
                  <a:cubicBezTo>
                    <a:pt x="4307" y="3744"/>
                    <a:pt x="4307" y="3741"/>
                    <a:pt x="4307" y="3737"/>
                  </a:cubicBezTo>
                  <a:cubicBezTo>
                    <a:pt x="4317" y="3699"/>
                    <a:pt x="4366" y="3646"/>
                    <a:pt x="4517" y="3499"/>
                  </a:cubicBezTo>
                  <a:lnTo>
                    <a:pt x="4650" y="3370"/>
                  </a:lnTo>
                  <a:cubicBezTo>
                    <a:pt x="4730" y="3296"/>
                    <a:pt x="4804" y="3226"/>
                    <a:pt x="4825" y="3195"/>
                  </a:cubicBezTo>
                  <a:cubicBezTo>
                    <a:pt x="4870" y="3163"/>
                    <a:pt x="4916" y="3142"/>
                    <a:pt x="4968" y="3132"/>
                  </a:cubicBezTo>
                  <a:cubicBezTo>
                    <a:pt x="5014" y="3114"/>
                    <a:pt x="5049" y="3083"/>
                    <a:pt x="5077" y="3044"/>
                  </a:cubicBezTo>
                  <a:cubicBezTo>
                    <a:pt x="5091" y="3013"/>
                    <a:pt x="5049" y="2859"/>
                    <a:pt x="4860" y="2579"/>
                  </a:cubicBezTo>
                  <a:cubicBezTo>
                    <a:pt x="4856" y="2572"/>
                    <a:pt x="4853" y="2565"/>
                    <a:pt x="4849" y="2558"/>
                  </a:cubicBezTo>
                  <a:cubicBezTo>
                    <a:pt x="4832" y="2519"/>
                    <a:pt x="4821" y="2477"/>
                    <a:pt x="4814" y="2439"/>
                  </a:cubicBezTo>
                  <a:cubicBezTo>
                    <a:pt x="4814" y="2432"/>
                    <a:pt x="4814" y="2425"/>
                    <a:pt x="4811" y="2421"/>
                  </a:cubicBezTo>
                  <a:lnTo>
                    <a:pt x="4807" y="2369"/>
                  </a:lnTo>
                  <a:lnTo>
                    <a:pt x="4807" y="2355"/>
                  </a:lnTo>
                  <a:lnTo>
                    <a:pt x="4800" y="2288"/>
                  </a:lnTo>
                  <a:cubicBezTo>
                    <a:pt x="4797" y="2225"/>
                    <a:pt x="4800" y="2159"/>
                    <a:pt x="4807" y="2096"/>
                  </a:cubicBezTo>
                  <a:lnTo>
                    <a:pt x="4807" y="2089"/>
                  </a:lnTo>
                  <a:cubicBezTo>
                    <a:pt x="4807" y="2082"/>
                    <a:pt x="4811" y="2075"/>
                    <a:pt x="4811" y="2068"/>
                  </a:cubicBezTo>
                  <a:cubicBezTo>
                    <a:pt x="4811" y="2061"/>
                    <a:pt x="4814" y="2047"/>
                    <a:pt x="4818" y="2040"/>
                  </a:cubicBezTo>
                  <a:cubicBezTo>
                    <a:pt x="4825" y="2015"/>
                    <a:pt x="4797" y="1987"/>
                    <a:pt x="4758" y="1952"/>
                  </a:cubicBezTo>
                  <a:lnTo>
                    <a:pt x="4737" y="1938"/>
                  </a:lnTo>
                  <a:cubicBezTo>
                    <a:pt x="4695" y="1896"/>
                    <a:pt x="4646" y="1858"/>
                    <a:pt x="4636" y="1805"/>
                  </a:cubicBezTo>
                  <a:cubicBezTo>
                    <a:pt x="4636" y="1798"/>
                    <a:pt x="4632" y="1788"/>
                    <a:pt x="4632" y="1781"/>
                  </a:cubicBezTo>
                  <a:cubicBezTo>
                    <a:pt x="4632" y="1644"/>
                    <a:pt x="4895" y="1483"/>
                    <a:pt x="4986" y="1441"/>
                  </a:cubicBezTo>
                  <a:cubicBezTo>
                    <a:pt x="4989" y="1441"/>
                    <a:pt x="5003" y="1423"/>
                    <a:pt x="5010" y="1378"/>
                  </a:cubicBezTo>
                  <a:cubicBezTo>
                    <a:pt x="5028" y="1269"/>
                    <a:pt x="4989" y="1115"/>
                    <a:pt x="4947" y="1077"/>
                  </a:cubicBezTo>
                  <a:cubicBezTo>
                    <a:pt x="4818" y="965"/>
                    <a:pt x="4779" y="776"/>
                    <a:pt x="4842" y="594"/>
                  </a:cubicBezTo>
                  <a:cubicBezTo>
                    <a:pt x="4846" y="590"/>
                    <a:pt x="4846" y="583"/>
                    <a:pt x="4842" y="580"/>
                  </a:cubicBezTo>
                  <a:cubicBezTo>
                    <a:pt x="4842" y="573"/>
                    <a:pt x="4839" y="566"/>
                    <a:pt x="4839" y="562"/>
                  </a:cubicBezTo>
                  <a:cubicBezTo>
                    <a:pt x="4835" y="559"/>
                    <a:pt x="4832" y="555"/>
                    <a:pt x="4828" y="552"/>
                  </a:cubicBezTo>
                  <a:lnTo>
                    <a:pt x="4821" y="541"/>
                  </a:lnTo>
                  <a:lnTo>
                    <a:pt x="4818" y="538"/>
                  </a:lnTo>
                  <a:lnTo>
                    <a:pt x="4804" y="524"/>
                  </a:lnTo>
                  <a:lnTo>
                    <a:pt x="4793" y="517"/>
                  </a:lnTo>
                  <a:lnTo>
                    <a:pt x="4786" y="510"/>
                  </a:lnTo>
                  <a:cubicBezTo>
                    <a:pt x="4702" y="454"/>
                    <a:pt x="4611" y="412"/>
                    <a:pt x="4513" y="387"/>
                  </a:cubicBezTo>
                  <a:lnTo>
                    <a:pt x="4510" y="387"/>
                  </a:lnTo>
                  <a:lnTo>
                    <a:pt x="4496" y="384"/>
                  </a:lnTo>
                  <a:lnTo>
                    <a:pt x="4454" y="384"/>
                  </a:lnTo>
                  <a:cubicBezTo>
                    <a:pt x="4443" y="380"/>
                    <a:pt x="4436" y="377"/>
                    <a:pt x="4429" y="370"/>
                  </a:cubicBezTo>
                  <a:lnTo>
                    <a:pt x="4391" y="370"/>
                  </a:lnTo>
                  <a:cubicBezTo>
                    <a:pt x="4302" y="380"/>
                    <a:pt x="4192" y="384"/>
                    <a:pt x="4075" y="384"/>
                  </a:cubicBezTo>
                  <a:cubicBezTo>
                    <a:pt x="3792" y="384"/>
                    <a:pt x="3460" y="359"/>
                    <a:pt x="3242" y="335"/>
                  </a:cubicBezTo>
                  <a:lnTo>
                    <a:pt x="3235" y="335"/>
                  </a:lnTo>
                  <a:lnTo>
                    <a:pt x="3207" y="331"/>
                  </a:lnTo>
                  <a:lnTo>
                    <a:pt x="3200" y="331"/>
                  </a:lnTo>
                  <a:lnTo>
                    <a:pt x="3158" y="324"/>
                  </a:lnTo>
                  <a:lnTo>
                    <a:pt x="3106" y="324"/>
                  </a:lnTo>
                  <a:lnTo>
                    <a:pt x="3092" y="321"/>
                  </a:lnTo>
                  <a:lnTo>
                    <a:pt x="3081" y="321"/>
                  </a:lnTo>
                  <a:lnTo>
                    <a:pt x="3060" y="317"/>
                  </a:lnTo>
                  <a:lnTo>
                    <a:pt x="3057" y="317"/>
                  </a:lnTo>
                  <a:lnTo>
                    <a:pt x="3043" y="314"/>
                  </a:lnTo>
                  <a:lnTo>
                    <a:pt x="3039" y="314"/>
                  </a:lnTo>
                  <a:lnTo>
                    <a:pt x="3029" y="310"/>
                  </a:lnTo>
                  <a:lnTo>
                    <a:pt x="3025" y="310"/>
                  </a:lnTo>
                  <a:lnTo>
                    <a:pt x="3015" y="307"/>
                  </a:lnTo>
                  <a:lnTo>
                    <a:pt x="2994" y="300"/>
                  </a:lnTo>
                  <a:lnTo>
                    <a:pt x="2987" y="300"/>
                  </a:lnTo>
                  <a:lnTo>
                    <a:pt x="2966" y="289"/>
                  </a:lnTo>
                  <a:lnTo>
                    <a:pt x="2959" y="289"/>
                  </a:lnTo>
                  <a:lnTo>
                    <a:pt x="2931" y="279"/>
                  </a:lnTo>
                  <a:lnTo>
                    <a:pt x="2927" y="279"/>
                  </a:lnTo>
                  <a:lnTo>
                    <a:pt x="2896" y="268"/>
                  </a:lnTo>
                  <a:lnTo>
                    <a:pt x="2892" y="268"/>
                  </a:lnTo>
                  <a:lnTo>
                    <a:pt x="2787" y="230"/>
                  </a:lnTo>
                  <a:cubicBezTo>
                    <a:pt x="2706" y="321"/>
                    <a:pt x="2595" y="373"/>
                    <a:pt x="2474" y="373"/>
                  </a:cubicBezTo>
                  <a:cubicBezTo>
                    <a:pt x="2470" y="373"/>
                    <a:pt x="2466" y="373"/>
                    <a:pt x="2462" y="373"/>
                  </a:cubicBezTo>
                  <a:cubicBezTo>
                    <a:pt x="2196" y="373"/>
                    <a:pt x="2154" y="121"/>
                    <a:pt x="2140" y="2"/>
                  </a:cubicBezTo>
                  <a:cubicBezTo>
                    <a:pt x="2132" y="1"/>
                    <a:pt x="2122" y="1"/>
                    <a:pt x="2111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4483;p73">
              <a:extLst>
                <a:ext uri="{FF2B5EF4-FFF2-40B4-BE49-F238E27FC236}">
                  <a16:creationId xmlns:a16="http://schemas.microsoft.com/office/drawing/2014/main" id="{50A63389-89F9-41BB-BF76-0CE30D8AE420}"/>
                </a:ext>
              </a:extLst>
            </p:cNvPr>
            <p:cNvSpPr/>
            <p:nvPr/>
          </p:nvSpPr>
          <p:spPr>
            <a:xfrm>
              <a:off x="2164512" y="1680435"/>
              <a:ext cx="24820" cy="22661"/>
            </a:xfrm>
            <a:custGeom>
              <a:avLst/>
              <a:gdLst/>
              <a:ahLst/>
              <a:cxnLst/>
              <a:rect l="l" t="t" r="r" b="b"/>
              <a:pathLst>
                <a:path w="1828" h="1669" extrusionOk="0">
                  <a:moveTo>
                    <a:pt x="496" y="1"/>
                  </a:moveTo>
                  <a:cubicBezTo>
                    <a:pt x="473" y="1"/>
                    <a:pt x="441" y="17"/>
                    <a:pt x="396" y="44"/>
                  </a:cubicBezTo>
                  <a:cubicBezTo>
                    <a:pt x="355" y="69"/>
                    <a:pt x="299" y="102"/>
                    <a:pt x="238" y="102"/>
                  </a:cubicBezTo>
                  <a:cubicBezTo>
                    <a:pt x="206" y="102"/>
                    <a:pt x="173" y="93"/>
                    <a:pt x="140" y="69"/>
                  </a:cubicBezTo>
                  <a:cubicBezTo>
                    <a:pt x="126" y="58"/>
                    <a:pt x="111" y="53"/>
                    <a:pt x="95" y="53"/>
                  </a:cubicBezTo>
                  <a:cubicBezTo>
                    <a:pt x="79" y="53"/>
                    <a:pt x="63" y="58"/>
                    <a:pt x="49" y="69"/>
                  </a:cubicBezTo>
                  <a:cubicBezTo>
                    <a:pt x="18" y="83"/>
                    <a:pt x="0" y="114"/>
                    <a:pt x="4" y="149"/>
                  </a:cubicBezTo>
                  <a:cubicBezTo>
                    <a:pt x="11" y="177"/>
                    <a:pt x="53" y="216"/>
                    <a:pt x="91" y="254"/>
                  </a:cubicBezTo>
                  <a:cubicBezTo>
                    <a:pt x="165" y="321"/>
                    <a:pt x="259" y="401"/>
                    <a:pt x="259" y="534"/>
                  </a:cubicBezTo>
                  <a:cubicBezTo>
                    <a:pt x="259" y="608"/>
                    <a:pt x="410" y="741"/>
                    <a:pt x="508" y="828"/>
                  </a:cubicBezTo>
                  <a:cubicBezTo>
                    <a:pt x="627" y="933"/>
                    <a:pt x="708" y="1004"/>
                    <a:pt x="704" y="1077"/>
                  </a:cubicBezTo>
                  <a:cubicBezTo>
                    <a:pt x="743" y="1123"/>
                    <a:pt x="785" y="1165"/>
                    <a:pt x="830" y="1203"/>
                  </a:cubicBezTo>
                  <a:lnTo>
                    <a:pt x="897" y="1270"/>
                  </a:lnTo>
                  <a:lnTo>
                    <a:pt x="904" y="1273"/>
                  </a:lnTo>
                  <a:cubicBezTo>
                    <a:pt x="928" y="1298"/>
                    <a:pt x="953" y="1322"/>
                    <a:pt x="977" y="1347"/>
                  </a:cubicBezTo>
                  <a:lnTo>
                    <a:pt x="981" y="1354"/>
                  </a:lnTo>
                  <a:cubicBezTo>
                    <a:pt x="1005" y="1378"/>
                    <a:pt x="1030" y="1403"/>
                    <a:pt x="1054" y="1431"/>
                  </a:cubicBezTo>
                  <a:lnTo>
                    <a:pt x="1061" y="1438"/>
                  </a:lnTo>
                  <a:cubicBezTo>
                    <a:pt x="1082" y="1466"/>
                    <a:pt x="1103" y="1494"/>
                    <a:pt x="1124" y="1522"/>
                  </a:cubicBezTo>
                  <a:lnTo>
                    <a:pt x="1131" y="1532"/>
                  </a:lnTo>
                  <a:cubicBezTo>
                    <a:pt x="1194" y="1571"/>
                    <a:pt x="1257" y="1620"/>
                    <a:pt x="1320" y="1669"/>
                  </a:cubicBezTo>
                  <a:lnTo>
                    <a:pt x="1320" y="1665"/>
                  </a:lnTo>
                  <a:lnTo>
                    <a:pt x="1320" y="1655"/>
                  </a:lnTo>
                  <a:lnTo>
                    <a:pt x="1320" y="1648"/>
                  </a:lnTo>
                  <a:lnTo>
                    <a:pt x="1320" y="1641"/>
                  </a:lnTo>
                  <a:lnTo>
                    <a:pt x="1320" y="1637"/>
                  </a:lnTo>
                  <a:lnTo>
                    <a:pt x="1320" y="1634"/>
                  </a:lnTo>
                  <a:lnTo>
                    <a:pt x="1320" y="1630"/>
                  </a:lnTo>
                  <a:cubicBezTo>
                    <a:pt x="1320" y="1620"/>
                    <a:pt x="1324" y="1606"/>
                    <a:pt x="1327" y="1595"/>
                  </a:cubicBezTo>
                  <a:lnTo>
                    <a:pt x="1327" y="1588"/>
                  </a:lnTo>
                  <a:cubicBezTo>
                    <a:pt x="1327" y="1581"/>
                    <a:pt x="1327" y="1574"/>
                    <a:pt x="1331" y="1567"/>
                  </a:cubicBezTo>
                  <a:cubicBezTo>
                    <a:pt x="1331" y="1564"/>
                    <a:pt x="1331" y="1560"/>
                    <a:pt x="1331" y="1557"/>
                  </a:cubicBezTo>
                  <a:cubicBezTo>
                    <a:pt x="1334" y="1553"/>
                    <a:pt x="1334" y="1543"/>
                    <a:pt x="1338" y="1536"/>
                  </a:cubicBezTo>
                  <a:lnTo>
                    <a:pt x="1341" y="1525"/>
                  </a:lnTo>
                  <a:cubicBezTo>
                    <a:pt x="1345" y="1515"/>
                    <a:pt x="1348" y="1508"/>
                    <a:pt x="1352" y="1497"/>
                  </a:cubicBezTo>
                  <a:lnTo>
                    <a:pt x="1355" y="1490"/>
                  </a:lnTo>
                  <a:cubicBezTo>
                    <a:pt x="1359" y="1480"/>
                    <a:pt x="1362" y="1469"/>
                    <a:pt x="1369" y="1459"/>
                  </a:cubicBezTo>
                  <a:lnTo>
                    <a:pt x="1369" y="1455"/>
                  </a:lnTo>
                  <a:cubicBezTo>
                    <a:pt x="1411" y="1368"/>
                    <a:pt x="1460" y="1287"/>
                    <a:pt x="1516" y="1210"/>
                  </a:cubicBezTo>
                  <a:lnTo>
                    <a:pt x="1551" y="1168"/>
                  </a:lnTo>
                  <a:lnTo>
                    <a:pt x="1593" y="1105"/>
                  </a:lnTo>
                  <a:lnTo>
                    <a:pt x="1607" y="1091"/>
                  </a:lnTo>
                  <a:cubicBezTo>
                    <a:pt x="1632" y="1060"/>
                    <a:pt x="1656" y="1032"/>
                    <a:pt x="1684" y="1004"/>
                  </a:cubicBezTo>
                  <a:lnTo>
                    <a:pt x="1691" y="997"/>
                  </a:lnTo>
                  <a:lnTo>
                    <a:pt x="1705" y="986"/>
                  </a:lnTo>
                  <a:lnTo>
                    <a:pt x="1716" y="975"/>
                  </a:lnTo>
                  <a:lnTo>
                    <a:pt x="1723" y="968"/>
                  </a:lnTo>
                  <a:lnTo>
                    <a:pt x="1730" y="965"/>
                  </a:lnTo>
                  <a:lnTo>
                    <a:pt x="1744" y="954"/>
                  </a:lnTo>
                  <a:lnTo>
                    <a:pt x="1747" y="954"/>
                  </a:lnTo>
                  <a:cubicBezTo>
                    <a:pt x="1758" y="947"/>
                    <a:pt x="1765" y="944"/>
                    <a:pt x="1775" y="940"/>
                  </a:cubicBezTo>
                  <a:cubicBezTo>
                    <a:pt x="1775" y="937"/>
                    <a:pt x="1779" y="933"/>
                    <a:pt x="1779" y="930"/>
                  </a:cubicBezTo>
                  <a:lnTo>
                    <a:pt x="1779" y="923"/>
                  </a:lnTo>
                  <a:cubicBezTo>
                    <a:pt x="1810" y="821"/>
                    <a:pt x="1828" y="517"/>
                    <a:pt x="1807" y="310"/>
                  </a:cubicBezTo>
                  <a:lnTo>
                    <a:pt x="1796" y="303"/>
                  </a:lnTo>
                  <a:lnTo>
                    <a:pt x="1779" y="293"/>
                  </a:lnTo>
                  <a:lnTo>
                    <a:pt x="1758" y="275"/>
                  </a:lnTo>
                  <a:lnTo>
                    <a:pt x="1740" y="265"/>
                  </a:lnTo>
                  <a:lnTo>
                    <a:pt x="1716" y="251"/>
                  </a:lnTo>
                  <a:lnTo>
                    <a:pt x="1698" y="240"/>
                  </a:lnTo>
                  <a:lnTo>
                    <a:pt x="1677" y="230"/>
                  </a:lnTo>
                  <a:lnTo>
                    <a:pt x="1660" y="219"/>
                  </a:lnTo>
                  <a:lnTo>
                    <a:pt x="1639" y="209"/>
                  </a:lnTo>
                  <a:lnTo>
                    <a:pt x="1625" y="198"/>
                  </a:lnTo>
                  <a:lnTo>
                    <a:pt x="1604" y="188"/>
                  </a:lnTo>
                  <a:lnTo>
                    <a:pt x="1590" y="181"/>
                  </a:lnTo>
                  <a:lnTo>
                    <a:pt x="1569" y="174"/>
                  </a:lnTo>
                  <a:lnTo>
                    <a:pt x="1555" y="167"/>
                  </a:lnTo>
                  <a:lnTo>
                    <a:pt x="1537" y="156"/>
                  </a:lnTo>
                  <a:lnTo>
                    <a:pt x="1523" y="149"/>
                  </a:lnTo>
                  <a:lnTo>
                    <a:pt x="1506" y="142"/>
                  </a:lnTo>
                  <a:lnTo>
                    <a:pt x="1495" y="139"/>
                  </a:lnTo>
                  <a:lnTo>
                    <a:pt x="1481" y="132"/>
                  </a:lnTo>
                  <a:lnTo>
                    <a:pt x="1467" y="125"/>
                  </a:lnTo>
                  <a:lnTo>
                    <a:pt x="1453" y="121"/>
                  </a:lnTo>
                  <a:lnTo>
                    <a:pt x="1443" y="114"/>
                  </a:lnTo>
                  <a:lnTo>
                    <a:pt x="1432" y="111"/>
                  </a:lnTo>
                  <a:lnTo>
                    <a:pt x="1422" y="107"/>
                  </a:lnTo>
                  <a:lnTo>
                    <a:pt x="1411" y="104"/>
                  </a:lnTo>
                  <a:lnTo>
                    <a:pt x="1404" y="100"/>
                  </a:lnTo>
                  <a:lnTo>
                    <a:pt x="1394" y="97"/>
                  </a:lnTo>
                  <a:lnTo>
                    <a:pt x="1387" y="97"/>
                  </a:lnTo>
                  <a:lnTo>
                    <a:pt x="1380" y="93"/>
                  </a:lnTo>
                  <a:lnTo>
                    <a:pt x="1376" y="93"/>
                  </a:lnTo>
                  <a:lnTo>
                    <a:pt x="1366" y="90"/>
                  </a:lnTo>
                  <a:cubicBezTo>
                    <a:pt x="1226" y="86"/>
                    <a:pt x="631" y="51"/>
                    <a:pt x="508" y="2"/>
                  </a:cubicBezTo>
                  <a:cubicBezTo>
                    <a:pt x="504" y="1"/>
                    <a:pt x="501" y="1"/>
                    <a:pt x="496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4484;p73">
              <a:extLst>
                <a:ext uri="{FF2B5EF4-FFF2-40B4-BE49-F238E27FC236}">
                  <a16:creationId xmlns:a16="http://schemas.microsoft.com/office/drawing/2014/main" id="{07F6B238-E927-40E1-8D2C-88A66A1D1C80}"/>
                </a:ext>
              </a:extLst>
            </p:cNvPr>
            <p:cNvSpPr/>
            <p:nvPr/>
          </p:nvSpPr>
          <p:spPr>
            <a:xfrm>
              <a:off x="2151397" y="1668202"/>
              <a:ext cx="37270" cy="31337"/>
            </a:xfrm>
            <a:custGeom>
              <a:avLst/>
              <a:gdLst/>
              <a:ahLst/>
              <a:cxnLst/>
              <a:rect l="l" t="t" r="r" b="b"/>
              <a:pathLst>
                <a:path w="2745" h="2308" extrusionOk="0">
                  <a:moveTo>
                    <a:pt x="2740" y="1018"/>
                  </a:moveTo>
                  <a:cubicBezTo>
                    <a:pt x="2741" y="1019"/>
                    <a:pt x="2743" y="1021"/>
                    <a:pt x="2745" y="1022"/>
                  </a:cubicBezTo>
                  <a:lnTo>
                    <a:pt x="2741" y="1019"/>
                  </a:lnTo>
                  <a:lnTo>
                    <a:pt x="2740" y="1018"/>
                  </a:lnTo>
                  <a:close/>
                  <a:moveTo>
                    <a:pt x="1309" y="0"/>
                  </a:moveTo>
                  <a:lnTo>
                    <a:pt x="1264" y="39"/>
                  </a:lnTo>
                  <a:lnTo>
                    <a:pt x="1257" y="46"/>
                  </a:lnTo>
                  <a:lnTo>
                    <a:pt x="1222" y="74"/>
                  </a:lnTo>
                  <a:cubicBezTo>
                    <a:pt x="1166" y="119"/>
                    <a:pt x="1106" y="154"/>
                    <a:pt x="1043" y="186"/>
                  </a:cubicBezTo>
                  <a:lnTo>
                    <a:pt x="1036" y="189"/>
                  </a:lnTo>
                  <a:lnTo>
                    <a:pt x="1019" y="196"/>
                  </a:lnTo>
                  <a:cubicBezTo>
                    <a:pt x="1012" y="196"/>
                    <a:pt x="1001" y="200"/>
                    <a:pt x="994" y="200"/>
                  </a:cubicBezTo>
                  <a:cubicBezTo>
                    <a:pt x="987" y="228"/>
                    <a:pt x="980" y="256"/>
                    <a:pt x="977" y="284"/>
                  </a:cubicBezTo>
                  <a:cubicBezTo>
                    <a:pt x="970" y="354"/>
                    <a:pt x="952" y="469"/>
                    <a:pt x="847" y="469"/>
                  </a:cubicBezTo>
                  <a:cubicBezTo>
                    <a:pt x="812" y="469"/>
                    <a:pt x="749" y="564"/>
                    <a:pt x="714" y="669"/>
                  </a:cubicBezTo>
                  <a:cubicBezTo>
                    <a:pt x="697" y="720"/>
                    <a:pt x="657" y="735"/>
                    <a:pt x="609" y="735"/>
                  </a:cubicBezTo>
                  <a:cubicBezTo>
                    <a:pt x="568" y="735"/>
                    <a:pt x="522" y="724"/>
                    <a:pt x="480" y="714"/>
                  </a:cubicBezTo>
                  <a:cubicBezTo>
                    <a:pt x="442" y="703"/>
                    <a:pt x="402" y="696"/>
                    <a:pt x="361" y="696"/>
                  </a:cubicBezTo>
                  <a:cubicBezTo>
                    <a:pt x="353" y="696"/>
                    <a:pt x="345" y="696"/>
                    <a:pt x="336" y="697"/>
                  </a:cubicBezTo>
                  <a:lnTo>
                    <a:pt x="312" y="704"/>
                  </a:lnTo>
                  <a:lnTo>
                    <a:pt x="301" y="707"/>
                  </a:lnTo>
                  <a:lnTo>
                    <a:pt x="284" y="711"/>
                  </a:lnTo>
                  <a:lnTo>
                    <a:pt x="270" y="714"/>
                  </a:lnTo>
                  <a:lnTo>
                    <a:pt x="245" y="721"/>
                  </a:lnTo>
                  <a:lnTo>
                    <a:pt x="228" y="725"/>
                  </a:lnTo>
                  <a:lnTo>
                    <a:pt x="203" y="728"/>
                  </a:lnTo>
                  <a:lnTo>
                    <a:pt x="182" y="732"/>
                  </a:lnTo>
                  <a:lnTo>
                    <a:pt x="154" y="739"/>
                  </a:lnTo>
                  <a:lnTo>
                    <a:pt x="130" y="742"/>
                  </a:lnTo>
                  <a:lnTo>
                    <a:pt x="98" y="749"/>
                  </a:lnTo>
                  <a:lnTo>
                    <a:pt x="70" y="753"/>
                  </a:lnTo>
                  <a:lnTo>
                    <a:pt x="28" y="760"/>
                  </a:lnTo>
                  <a:lnTo>
                    <a:pt x="7" y="763"/>
                  </a:lnTo>
                  <a:lnTo>
                    <a:pt x="0" y="763"/>
                  </a:lnTo>
                  <a:cubicBezTo>
                    <a:pt x="0" y="802"/>
                    <a:pt x="11" y="840"/>
                    <a:pt x="25" y="875"/>
                  </a:cubicBezTo>
                  <a:lnTo>
                    <a:pt x="91" y="875"/>
                  </a:lnTo>
                  <a:cubicBezTo>
                    <a:pt x="252" y="875"/>
                    <a:pt x="504" y="889"/>
                    <a:pt x="511" y="1117"/>
                  </a:cubicBezTo>
                  <a:cubicBezTo>
                    <a:pt x="518" y="1267"/>
                    <a:pt x="802" y="1642"/>
                    <a:pt x="980" y="1845"/>
                  </a:cubicBezTo>
                  <a:cubicBezTo>
                    <a:pt x="1033" y="1901"/>
                    <a:pt x="1124" y="1926"/>
                    <a:pt x="1204" y="1950"/>
                  </a:cubicBezTo>
                  <a:cubicBezTo>
                    <a:pt x="1309" y="1978"/>
                    <a:pt x="1421" y="2010"/>
                    <a:pt x="1432" y="2115"/>
                  </a:cubicBezTo>
                  <a:cubicBezTo>
                    <a:pt x="1442" y="2185"/>
                    <a:pt x="1604" y="2290"/>
                    <a:pt x="1842" y="2307"/>
                  </a:cubicBezTo>
                  <a:lnTo>
                    <a:pt x="1845" y="2307"/>
                  </a:lnTo>
                  <a:lnTo>
                    <a:pt x="1842" y="2304"/>
                  </a:lnTo>
                  <a:cubicBezTo>
                    <a:pt x="1824" y="2283"/>
                    <a:pt x="1803" y="2265"/>
                    <a:pt x="1786" y="2248"/>
                  </a:cubicBezTo>
                  <a:lnTo>
                    <a:pt x="1775" y="2237"/>
                  </a:lnTo>
                  <a:lnTo>
                    <a:pt x="1723" y="2188"/>
                  </a:lnTo>
                  <a:cubicBezTo>
                    <a:pt x="1618" y="2087"/>
                    <a:pt x="1555" y="2031"/>
                    <a:pt x="1558" y="1968"/>
                  </a:cubicBezTo>
                  <a:cubicBezTo>
                    <a:pt x="1512" y="1912"/>
                    <a:pt x="1460" y="1862"/>
                    <a:pt x="1404" y="1817"/>
                  </a:cubicBezTo>
                  <a:cubicBezTo>
                    <a:pt x="1260" y="1691"/>
                    <a:pt x="1110" y="1558"/>
                    <a:pt x="1110" y="1425"/>
                  </a:cubicBezTo>
                  <a:cubicBezTo>
                    <a:pt x="1110" y="1351"/>
                    <a:pt x="1050" y="1299"/>
                    <a:pt x="987" y="1239"/>
                  </a:cubicBezTo>
                  <a:cubicBezTo>
                    <a:pt x="931" y="1190"/>
                    <a:pt x="872" y="1138"/>
                    <a:pt x="858" y="1064"/>
                  </a:cubicBezTo>
                  <a:cubicBezTo>
                    <a:pt x="837" y="921"/>
                    <a:pt x="951" y="811"/>
                    <a:pt x="1076" y="811"/>
                  </a:cubicBezTo>
                  <a:cubicBezTo>
                    <a:pt x="1119" y="811"/>
                    <a:pt x="1164" y="824"/>
                    <a:pt x="1204" y="854"/>
                  </a:cubicBezTo>
                  <a:cubicBezTo>
                    <a:pt x="1211" y="861"/>
                    <a:pt x="1219" y="863"/>
                    <a:pt x="1227" y="863"/>
                  </a:cubicBezTo>
                  <a:cubicBezTo>
                    <a:pt x="1231" y="863"/>
                    <a:pt x="1236" y="863"/>
                    <a:pt x="1239" y="861"/>
                  </a:cubicBezTo>
                  <a:cubicBezTo>
                    <a:pt x="1264" y="851"/>
                    <a:pt x="1288" y="837"/>
                    <a:pt x="1313" y="823"/>
                  </a:cubicBezTo>
                  <a:cubicBezTo>
                    <a:pt x="1360" y="794"/>
                    <a:pt x="1415" y="761"/>
                    <a:pt x="1476" y="761"/>
                  </a:cubicBezTo>
                  <a:cubicBezTo>
                    <a:pt x="1497" y="761"/>
                    <a:pt x="1518" y="765"/>
                    <a:pt x="1540" y="774"/>
                  </a:cubicBezTo>
                  <a:cubicBezTo>
                    <a:pt x="1625" y="809"/>
                    <a:pt x="2087" y="840"/>
                    <a:pt x="2363" y="854"/>
                  </a:cubicBezTo>
                  <a:lnTo>
                    <a:pt x="2377" y="858"/>
                  </a:lnTo>
                  <a:lnTo>
                    <a:pt x="2391" y="858"/>
                  </a:lnTo>
                  <a:lnTo>
                    <a:pt x="2402" y="861"/>
                  </a:lnTo>
                  <a:lnTo>
                    <a:pt x="2419" y="868"/>
                  </a:lnTo>
                  <a:lnTo>
                    <a:pt x="2468" y="886"/>
                  </a:lnTo>
                  <a:lnTo>
                    <a:pt x="2472" y="886"/>
                  </a:lnTo>
                  <a:lnTo>
                    <a:pt x="2493" y="896"/>
                  </a:lnTo>
                  <a:lnTo>
                    <a:pt x="2503" y="900"/>
                  </a:lnTo>
                  <a:lnTo>
                    <a:pt x="2528" y="910"/>
                  </a:lnTo>
                  <a:lnTo>
                    <a:pt x="2535" y="914"/>
                  </a:lnTo>
                  <a:lnTo>
                    <a:pt x="2566" y="928"/>
                  </a:lnTo>
                  <a:lnTo>
                    <a:pt x="2605" y="945"/>
                  </a:lnTo>
                  <a:lnTo>
                    <a:pt x="2612" y="949"/>
                  </a:lnTo>
                  <a:lnTo>
                    <a:pt x="2643" y="966"/>
                  </a:lnTo>
                  <a:lnTo>
                    <a:pt x="2657" y="973"/>
                  </a:lnTo>
                  <a:lnTo>
                    <a:pt x="2685" y="987"/>
                  </a:lnTo>
                  <a:lnTo>
                    <a:pt x="2699" y="994"/>
                  </a:lnTo>
                  <a:lnTo>
                    <a:pt x="2727" y="1012"/>
                  </a:lnTo>
                  <a:lnTo>
                    <a:pt x="2740" y="1018"/>
                  </a:lnTo>
                  <a:lnTo>
                    <a:pt x="2740" y="1018"/>
                  </a:lnTo>
                  <a:cubicBezTo>
                    <a:pt x="2733" y="1011"/>
                    <a:pt x="2731" y="1002"/>
                    <a:pt x="2731" y="991"/>
                  </a:cubicBezTo>
                  <a:lnTo>
                    <a:pt x="2731" y="980"/>
                  </a:lnTo>
                  <a:cubicBezTo>
                    <a:pt x="2727" y="970"/>
                    <a:pt x="2727" y="959"/>
                    <a:pt x="2727" y="949"/>
                  </a:cubicBezTo>
                  <a:lnTo>
                    <a:pt x="2727" y="938"/>
                  </a:lnTo>
                  <a:cubicBezTo>
                    <a:pt x="2727" y="924"/>
                    <a:pt x="2724" y="914"/>
                    <a:pt x="2720" y="903"/>
                  </a:cubicBezTo>
                  <a:cubicBezTo>
                    <a:pt x="2706" y="798"/>
                    <a:pt x="2699" y="753"/>
                    <a:pt x="2626" y="725"/>
                  </a:cubicBezTo>
                  <a:cubicBezTo>
                    <a:pt x="2612" y="721"/>
                    <a:pt x="2601" y="714"/>
                    <a:pt x="2591" y="707"/>
                  </a:cubicBezTo>
                  <a:lnTo>
                    <a:pt x="2580" y="700"/>
                  </a:lnTo>
                  <a:cubicBezTo>
                    <a:pt x="2573" y="693"/>
                    <a:pt x="2566" y="690"/>
                    <a:pt x="2563" y="683"/>
                  </a:cubicBezTo>
                  <a:cubicBezTo>
                    <a:pt x="2559" y="679"/>
                    <a:pt x="2552" y="676"/>
                    <a:pt x="2549" y="672"/>
                  </a:cubicBezTo>
                  <a:cubicBezTo>
                    <a:pt x="2545" y="665"/>
                    <a:pt x="2538" y="658"/>
                    <a:pt x="2535" y="651"/>
                  </a:cubicBezTo>
                  <a:lnTo>
                    <a:pt x="2524" y="634"/>
                  </a:lnTo>
                  <a:cubicBezTo>
                    <a:pt x="2517" y="627"/>
                    <a:pt x="2514" y="620"/>
                    <a:pt x="2510" y="609"/>
                  </a:cubicBezTo>
                  <a:cubicBezTo>
                    <a:pt x="2507" y="602"/>
                    <a:pt x="2503" y="599"/>
                    <a:pt x="2500" y="592"/>
                  </a:cubicBezTo>
                  <a:cubicBezTo>
                    <a:pt x="2496" y="585"/>
                    <a:pt x="2493" y="571"/>
                    <a:pt x="2489" y="560"/>
                  </a:cubicBezTo>
                  <a:cubicBezTo>
                    <a:pt x="2486" y="550"/>
                    <a:pt x="2482" y="550"/>
                    <a:pt x="2482" y="539"/>
                  </a:cubicBezTo>
                  <a:cubicBezTo>
                    <a:pt x="2479" y="532"/>
                    <a:pt x="2472" y="515"/>
                    <a:pt x="2468" y="504"/>
                  </a:cubicBezTo>
                  <a:cubicBezTo>
                    <a:pt x="2465" y="490"/>
                    <a:pt x="2465" y="490"/>
                    <a:pt x="2465" y="483"/>
                  </a:cubicBezTo>
                  <a:cubicBezTo>
                    <a:pt x="2461" y="466"/>
                    <a:pt x="2454" y="445"/>
                    <a:pt x="2451" y="427"/>
                  </a:cubicBezTo>
                  <a:lnTo>
                    <a:pt x="2451" y="417"/>
                  </a:lnTo>
                  <a:cubicBezTo>
                    <a:pt x="2402" y="431"/>
                    <a:pt x="2363" y="445"/>
                    <a:pt x="2335" y="448"/>
                  </a:cubicBezTo>
                  <a:lnTo>
                    <a:pt x="2332" y="448"/>
                  </a:lnTo>
                  <a:lnTo>
                    <a:pt x="2300" y="455"/>
                  </a:lnTo>
                  <a:lnTo>
                    <a:pt x="2290" y="455"/>
                  </a:lnTo>
                  <a:lnTo>
                    <a:pt x="2262" y="459"/>
                  </a:lnTo>
                  <a:lnTo>
                    <a:pt x="2097" y="459"/>
                  </a:lnTo>
                  <a:cubicBezTo>
                    <a:pt x="2080" y="459"/>
                    <a:pt x="2062" y="459"/>
                    <a:pt x="2045" y="455"/>
                  </a:cubicBezTo>
                  <a:lnTo>
                    <a:pt x="2031" y="455"/>
                  </a:lnTo>
                  <a:cubicBezTo>
                    <a:pt x="2013" y="452"/>
                    <a:pt x="1996" y="448"/>
                    <a:pt x="1978" y="445"/>
                  </a:cubicBezTo>
                  <a:lnTo>
                    <a:pt x="1971" y="445"/>
                  </a:lnTo>
                  <a:cubicBezTo>
                    <a:pt x="1954" y="441"/>
                    <a:pt x="1936" y="438"/>
                    <a:pt x="1915" y="431"/>
                  </a:cubicBezTo>
                  <a:lnTo>
                    <a:pt x="1901" y="427"/>
                  </a:lnTo>
                  <a:cubicBezTo>
                    <a:pt x="1887" y="420"/>
                    <a:pt x="1873" y="417"/>
                    <a:pt x="1859" y="410"/>
                  </a:cubicBezTo>
                  <a:lnTo>
                    <a:pt x="1845" y="406"/>
                  </a:lnTo>
                  <a:cubicBezTo>
                    <a:pt x="1828" y="396"/>
                    <a:pt x="1814" y="389"/>
                    <a:pt x="1796" y="378"/>
                  </a:cubicBezTo>
                  <a:lnTo>
                    <a:pt x="1789" y="371"/>
                  </a:lnTo>
                  <a:cubicBezTo>
                    <a:pt x="1775" y="364"/>
                    <a:pt x="1765" y="357"/>
                    <a:pt x="1751" y="347"/>
                  </a:cubicBezTo>
                  <a:lnTo>
                    <a:pt x="1740" y="336"/>
                  </a:lnTo>
                  <a:cubicBezTo>
                    <a:pt x="1726" y="326"/>
                    <a:pt x="1716" y="312"/>
                    <a:pt x="1705" y="298"/>
                  </a:cubicBezTo>
                  <a:cubicBezTo>
                    <a:pt x="1698" y="287"/>
                    <a:pt x="1691" y="280"/>
                    <a:pt x="1684" y="273"/>
                  </a:cubicBezTo>
                  <a:lnTo>
                    <a:pt x="1684" y="270"/>
                  </a:lnTo>
                  <a:cubicBezTo>
                    <a:pt x="1674" y="259"/>
                    <a:pt x="1663" y="252"/>
                    <a:pt x="1653" y="242"/>
                  </a:cubicBezTo>
                  <a:lnTo>
                    <a:pt x="1649" y="238"/>
                  </a:lnTo>
                  <a:cubicBezTo>
                    <a:pt x="1639" y="228"/>
                    <a:pt x="1628" y="221"/>
                    <a:pt x="1614" y="210"/>
                  </a:cubicBezTo>
                  <a:lnTo>
                    <a:pt x="1611" y="203"/>
                  </a:lnTo>
                  <a:lnTo>
                    <a:pt x="1569" y="172"/>
                  </a:lnTo>
                  <a:lnTo>
                    <a:pt x="1562" y="165"/>
                  </a:lnTo>
                  <a:lnTo>
                    <a:pt x="1512" y="133"/>
                  </a:lnTo>
                  <a:lnTo>
                    <a:pt x="1505" y="126"/>
                  </a:lnTo>
                  <a:lnTo>
                    <a:pt x="1453" y="91"/>
                  </a:lnTo>
                  <a:lnTo>
                    <a:pt x="1446" y="84"/>
                  </a:lnTo>
                  <a:lnTo>
                    <a:pt x="1383" y="46"/>
                  </a:lnTo>
                  <a:lnTo>
                    <a:pt x="1313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4485;p73">
              <a:extLst>
                <a:ext uri="{FF2B5EF4-FFF2-40B4-BE49-F238E27FC236}">
                  <a16:creationId xmlns:a16="http://schemas.microsoft.com/office/drawing/2014/main" id="{FBF4C565-C2EA-4CDB-8CE9-35AF5A56D41C}"/>
                </a:ext>
              </a:extLst>
            </p:cNvPr>
            <p:cNvSpPr/>
            <p:nvPr/>
          </p:nvSpPr>
          <p:spPr>
            <a:xfrm>
              <a:off x="2186141" y="168088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4486;p73">
              <a:extLst>
                <a:ext uri="{FF2B5EF4-FFF2-40B4-BE49-F238E27FC236}">
                  <a16:creationId xmlns:a16="http://schemas.microsoft.com/office/drawing/2014/main" id="{B4135914-E5AE-4D44-A236-5CB3D4DF387A}"/>
                </a:ext>
              </a:extLst>
            </p:cNvPr>
            <p:cNvSpPr/>
            <p:nvPr/>
          </p:nvSpPr>
          <p:spPr>
            <a:xfrm>
              <a:off x="2187187" y="1681358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14" y="8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4487;p73">
              <a:extLst>
                <a:ext uri="{FF2B5EF4-FFF2-40B4-BE49-F238E27FC236}">
                  <a16:creationId xmlns:a16="http://schemas.microsoft.com/office/drawing/2014/main" id="{35AE314C-B850-4D15-AC23-DBAD75E70556}"/>
                </a:ext>
              </a:extLst>
            </p:cNvPr>
            <p:cNvSpPr/>
            <p:nvPr/>
          </p:nvSpPr>
          <p:spPr>
            <a:xfrm>
              <a:off x="2188327" y="1682024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14" y="8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4488;p73">
              <a:extLst>
                <a:ext uri="{FF2B5EF4-FFF2-40B4-BE49-F238E27FC236}">
                  <a16:creationId xmlns:a16="http://schemas.microsoft.com/office/drawing/2014/main" id="{40F4FA32-F3E8-4DE2-A8BB-DC8B13FCF893}"/>
                </a:ext>
              </a:extLst>
            </p:cNvPr>
            <p:cNvSpPr/>
            <p:nvPr/>
          </p:nvSpPr>
          <p:spPr>
            <a:xfrm>
              <a:off x="2185571" y="1680652"/>
              <a:ext cx="149" cy="54"/>
            </a:xfrm>
            <a:custGeom>
              <a:avLst/>
              <a:gdLst/>
              <a:ahLst/>
              <a:cxnLst/>
              <a:rect l="l" t="t" r="r" b="b"/>
              <a:pathLst>
                <a:path w="11" h="4" extrusionOk="0">
                  <a:moveTo>
                    <a:pt x="11" y="4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4489;p73">
              <a:extLst>
                <a:ext uri="{FF2B5EF4-FFF2-40B4-BE49-F238E27FC236}">
                  <a16:creationId xmlns:a16="http://schemas.microsoft.com/office/drawing/2014/main" id="{26EE7C35-5A39-4C73-B4D2-8C1EEEC6B205}"/>
                </a:ext>
              </a:extLst>
            </p:cNvPr>
            <p:cNvSpPr/>
            <p:nvPr/>
          </p:nvSpPr>
          <p:spPr>
            <a:xfrm>
              <a:off x="2186657" y="1681128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8" y="4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4490;p73">
              <a:extLst>
                <a:ext uri="{FF2B5EF4-FFF2-40B4-BE49-F238E27FC236}">
                  <a16:creationId xmlns:a16="http://schemas.microsoft.com/office/drawing/2014/main" id="{8BABCDCF-7E7F-4A4A-9CC6-B8AB4845E37F}"/>
                </a:ext>
              </a:extLst>
            </p:cNvPr>
            <p:cNvSpPr/>
            <p:nvPr/>
          </p:nvSpPr>
          <p:spPr>
            <a:xfrm>
              <a:off x="2184756" y="1680313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8" y="1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4491;p73">
              <a:extLst>
                <a:ext uri="{FF2B5EF4-FFF2-40B4-BE49-F238E27FC236}">
                  <a16:creationId xmlns:a16="http://schemas.microsoft.com/office/drawing/2014/main" id="{5BD0BA35-1BA6-4F59-A99E-AEA1382E9730}"/>
                </a:ext>
              </a:extLst>
            </p:cNvPr>
            <p:cNvSpPr/>
            <p:nvPr/>
          </p:nvSpPr>
          <p:spPr>
            <a:xfrm>
              <a:off x="2185137" y="1680462"/>
              <a:ext cx="163" cy="54"/>
            </a:xfrm>
            <a:custGeom>
              <a:avLst/>
              <a:gdLst/>
              <a:ahLst/>
              <a:cxnLst/>
              <a:rect l="l" t="t" r="r" b="b"/>
              <a:pathLst>
                <a:path w="12" h="4" extrusionOk="0">
                  <a:moveTo>
                    <a:pt x="11" y="4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4492;p73">
              <a:extLst>
                <a:ext uri="{FF2B5EF4-FFF2-40B4-BE49-F238E27FC236}">
                  <a16:creationId xmlns:a16="http://schemas.microsoft.com/office/drawing/2014/main" id="{A124FD69-5F3B-47D4-83E7-F04C5E87B955}"/>
                </a:ext>
              </a:extLst>
            </p:cNvPr>
            <p:cNvSpPr/>
            <p:nvPr/>
          </p:nvSpPr>
          <p:spPr>
            <a:xfrm>
              <a:off x="2183616" y="167989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4493;p73">
              <a:extLst>
                <a:ext uri="{FF2B5EF4-FFF2-40B4-BE49-F238E27FC236}">
                  <a16:creationId xmlns:a16="http://schemas.microsoft.com/office/drawing/2014/main" id="{27465025-0F16-486C-A49B-E75CB146F603}"/>
                </a:ext>
              </a:extLst>
            </p:cNvPr>
            <p:cNvSpPr/>
            <p:nvPr/>
          </p:nvSpPr>
          <p:spPr>
            <a:xfrm>
              <a:off x="2175347" y="1698615"/>
              <a:ext cx="163" cy="163"/>
            </a:xfrm>
            <a:custGeom>
              <a:avLst/>
              <a:gdLst/>
              <a:ahLst/>
              <a:cxnLst/>
              <a:rect l="l" t="t" r="r" b="b"/>
              <a:pathLst>
                <a:path w="12" h="12" extrusionOk="0">
                  <a:moveTo>
                    <a:pt x="1" y="1"/>
                  </a:moveTo>
                  <a:lnTo>
                    <a:pt x="11" y="1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4494;p73">
              <a:extLst>
                <a:ext uri="{FF2B5EF4-FFF2-40B4-BE49-F238E27FC236}">
                  <a16:creationId xmlns:a16="http://schemas.microsoft.com/office/drawing/2014/main" id="{BE719D8D-7A88-41B2-93E1-B0509CBAF1FE}"/>
                </a:ext>
              </a:extLst>
            </p:cNvPr>
            <p:cNvSpPr/>
            <p:nvPr/>
          </p:nvSpPr>
          <p:spPr>
            <a:xfrm>
              <a:off x="2176257" y="1699525"/>
              <a:ext cx="54" cy="54"/>
            </a:xfrm>
            <a:custGeom>
              <a:avLst/>
              <a:gdLst/>
              <a:ahLst/>
              <a:cxnLst/>
              <a:rect l="l" t="t" r="r" b="b"/>
              <a:pathLst>
                <a:path w="4" h="4" extrusionOk="0">
                  <a:moveTo>
                    <a:pt x="4" y="4"/>
                  </a:moveTo>
                  <a:lnTo>
                    <a:pt x="0" y="0"/>
                  </a:lnTo>
                  <a:lnTo>
                    <a:pt x="4" y="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4495;p73">
              <a:extLst>
                <a:ext uri="{FF2B5EF4-FFF2-40B4-BE49-F238E27FC236}">
                  <a16:creationId xmlns:a16="http://schemas.microsoft.com/office/drawing/2014/main" id="{012BFA71-50FD-454A-84B3-E57DA08F69C3}"/>
                </a:ext>
              </a:extLst>
            </p:cNvPr>
            <p:cNvSpPr/>
            <p:nvPr/>
          </p:nvSpPr>
          <p:spPr>
            <a:xfrm>
              <a:off x="2187703" y="1681698"/>
              <a:ext cx="258" cy="109"/>
            </a:xfrm>
            <a:custGeom>
              <a:avLst/>
              <a:gdLst/>
              <a:ahLst/>
              <a:cxnLst/>
              <a:rect l="l" t="t" r="r" b="b"/>
              <a:pathLst>
                <a:path w="19" h="8" extrusionOk="0">
                  <a:moveTo>
                    <a:pt x="18" y="7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4496;p73">
              <a:extLst>
                <a:ext uri="{FF2B5EF4-FFF2-40B4-BE49-F238E27FC236}">
                  <a16:creationId xmlns:a16="http://schemas.microsoft.com/office/drawing/2014/main" id="{9A62193A-6B97-447E-A153-93B911A39DF3}"/>
                </a:ext>
              </a:extLst>
            </p:cNvPr>
            <p:cNvSpPr/>
            <p:nvPr/>
          </p:nvSpPr>
          <p:spPr>
            <a:xfrm>
              <a:off x="2167595" y="1679838"/>
              <a:ext cx="489" cy="163"/>
            </a:xfrm>
            <a:custGeom>
              <a:avLst/>
              <a:gdLst/>
              <a:ahLst/>
              <a:cxnLst/>
              <a:rect l="l" t="t" r="r" b="b"/>
              <a:pathLst>
                <a:path w="36" h="12" extrusionOk="0">
                  <a:moveTo>
                    <a:pt x="1" y="1"/>
                  </a:moveTo>
                  <a:cubicBezTo>
                    <a:pt x="11" y="8"/>
                    <a:pt x="25" y="11"/>
                    <a:pt x="36" y="4"/>
                  </a:cubicBezTo>
                  <a:cubicBezTo>
                    <a:pt x="25" y="11"/>
                    <a:pt x="11" y="8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4497;p73">
              <a:extLst>
                <a:ext uri="{FF2B5EF4-FFF2-40B4-BE49-F238E27FC236}">
                  <a16:creationId xmlns:a16="http://schemas.microsoft.com/office/drawing/2014/main" id="{BF88514D-82C8-4AA2-A1D5-DB8EAA12773F}"/>
                </a:ext>
              </a:extLst>
            </p:cNvPr>
            <p:cNvSpPr/>
            <p:nvPr/>
          </p:nvSpPr>
          <p:spPr>
            <a:xfrm>
              <a:off x="2183711" y="167993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4498;p73">
              <a:extLst>
                <a:ext uri="{FF2B5EF4-FFF2-40B4-BE49-F238E27FC236}">
                  <a16:creationId xmlns:a16="http://schemas.microsoft.com/office/drawing/2014/main" id="{856A8389-DB34-461E-A6BB-92C6DEE71881}"/>
                </a:ext>
              </a:extLst>
            </p:cNvPr>
            <p:cNvSpPr/>
            <p:nvPr/>
          </p:nvSpPr>
          <p:spPr>
            <a:xfrm>
              <a:off x="2184145" y="168008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4499;p73">
              <a:extLst>
                <a:ext uri="{FF2B5EF4-FFF2-40B4-BE49-F238E27FC236}">
                  <a16:creationId xmlns:a16="http://schemas.microsoft.com/office/drawing/2014/main" id="{13300146-8485-4EC2-9E7E-91D117CB9AE1}"/>
                </a:ext>
              </a:extLst>
            </p:cNvPr>
            <p:cNvSpPr/>
            <p:nvPr/>
          </p:nvSpPr>
          <p:spPr>
            <a:xfrm>
              <a:off x="2183860" y="1679987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4" y="0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4500;p73">
              <a:extLst>
                <a:ext uri="{FF2B5EF4-FFF2-40B4-BE49-F238E27FC236}">
                  <a16:creationId xmlns:a16="http://schemas.microsoft.com/office/drawing/2014/main" id="{4F9BF883-5A6E-4CD3-A370-0DFE491EF195}"/>
                </a:ext>
              </a:extLst>
            </p:cNvPr>
            <p:cNvSpPr/>
            <p:nvPr/>
          </p:nvSpPr>
          <p:spPr>
            <a:xfrm>
              <a:off x="2189794" y="1704318"/>
              <a:ext cx="11324" cy="24833"/>
            </a:xfrm>
            <a:custGeom>
              <a:avLst/>
              <a:gdLst/>
              <a:ahLst/>
              <a:cxnLst/>
              <a:rect l="l" t="t" r="r" b="b"/>
              <a:pathLst>
                <a:path w="834" h="1829" extrusionOk="0">
                  <a:moveTo>
                    <a:pt x="186" y="1"/>
                  </a:moveTo>
                  <a:cubicBezTo>
                    <a:pt x="141" y="11"/>
                    <a:pt x="50" y="123"/>
                    <a:pt x="4" y="267"/>
                  </a:cubicBezTo>
                  <a:lnTo>
                    <a:pt x="4" y="274"/>
                  </a:lnTo>
                  <a:cubicBezTo>
                    <a:pt x="4" y="277"/>
                    <a:pt x="1" y="284"/>
                    <a:pt x="1" y="288"/>
                  </a:cubicBezTo>
                  <a:cubicBezTo>
                    <a:pt x="123" y="358"/>
                    <a:pt x="200" y="421"/>
                    <a:pt x="211" y="508"/>
                  </a:cubicBezTo>
                  <a:cubicBezTo>
                    <a:pt x="221" y="571"/>
                    <a:pt x="193" y="638"/>
                    <a:pt x="120" y="708"/>
                  </a:cubicBezTo>
                  <a:cubicBezTo>
                    <a:pt x="50" y="781"/>
                    <a:pt x="1" y="970"/>
                    <a:pt x="11" y="1156"/>
                  </a:cubicBezTo>
                  <a:cubicBezTo>
                    <a:pt x="18" y="1282"/>
                    <a:pt x="50" y="1380"/>
                    <a:pt x="99" y="1419"/>
                  </a:cubicBezTo>
                  <a:cubicBezTo>
                    <a:pt x="176" y="1492"/>
                    <a:pt x="242" y="1580"/>
                    <a:pt x="288" y="1674"/>
                  </a:cubicBezTo>
                  <a:cubicBezTo>
                    <a:pt x="316" y="1727"/>
                    <a:pt x="351" y="1779"/>
                    <a:pt x="389" y="1828"/>
                  </a:cubicBezTo>
                  <a:lnTo>
                    <a:pt x="389" y="1818"/>
                  </a:lnTo>
                  <a:lnTo>
                    <a:pt x="396" y="1797"/>
                  </a:lnTo>
                  <a:lnTo>
                    <a:pt x="407" y="1772"/>
                  </a:lnTo>
                  <a:lnTo>
                    <a:pt x="414" y="1751"/>
                  </a:lnTo>
                  <a:cubicBezTo>
                    <a:pt x="417" y="1744"/>
                    <a:pt x="421" y="1734"/>
                    <a:pt x="424" y="1727"/>
                  </a:cubicBezTo>
                  <a:lnTo>
                    <a:pt x="431" y="1709"/>
                  </a:lnTo>
                  <a:cubicBezTo>
                    <a:pt x="435" y="1702"/>
                    <a:pt x="438" y="1695"/>
                    <a:pt x="442" y="1688"/>
                  </a:cubicBezTo>
                  <a:cubicBezTo>
                    <a:pt x="445" y="1681"/>
                    <a:pt x="449" y="1674"/>
                    <a:pt x="452" y="1671"/>
                  </a:cubicBezTo>
                  <a:cubicBezTo>
                    <a:pt x="456" y="1664"/>
                    <a:pt x="459" y="1657"/>
                    <a:pt x="463" y="1650"/>
                  </a:cubicBezTo>
                  <a:cubicBezTo>
                    <a:pt x="470" y="1643"/>
                    <a:pt x="470" y="1643"/>
                    <a:pt x="473" y="1636"/>
                  </a:cubicBezTo>
                  <a:cubicBezTo>
                    <a:pt x="477" y="1632"/>
                    <a:pt x="484" y="1625"/>
                    <a:pt x="491" y="1622"/>
                  </a:cubicBezTo>
                  <a:cubicBezTo>
                    <a:pt x="494" y="1618"/>
                    <a:pt x="494" y="1615"/>
                    <a:pt x="501" y="1611"/>
                  </a:cubicBezTo>
                  <a:cubicBezTo>
                    <a:pt x="505" y="1604"/>
                    <a:pt x="512" y="1601"/>
                    <a:pt x="519" y="1597"/>
                  </a:cubicBezTo>
                  <a:cubicBezTo>
                    <a:pt x="522" y="1597"/>
                    <a:pt x="526" y="1590"/>
                    <a:pt x="529" y="1590"/>
                  </a:cubicBezTo>
                  <a:cubicBezTo>
                    <a:pt x="540" y="1583"/>
                    <a:pt x="554" y="1580"/>
                    <a:pt x="564" y="1576"/>
                  </a:cubicBezTo>
                  <a:lnTo>
                    <a:pt x="571" y="1576"/>
                  </a:lnTo>
                  <a:cubicBezTo>
                    <a:pt x="589" y="1573"/>
                    <a:pt x="589" y="1569"/>
                    <a:pt x="592" y="1548"/>
                  </a:cubicBezTo>
                  <a:lnTo>
                    <a:pt x="596" y="1538"/>
                  </a:lnTo>
                  <a:cubicBezTo>
                    <a:pt x="603" y="1482"/>
                    <a:pt x="627" y="1429"/>
                    <a:pt x="666" y="1391"/>
                  </a:cubicBezTo>
                  <a:cubicBezTo>
                    <a:pt x="673" y="1384"/>
                    <a:pt x="680" y="1373"/>
                    <a:pt x="690" y="1363"/>
                  </a:cubicBezTo>
                  <a:lnTo>
                    <a:pt x="694" y="1359"/>
                  </a:lnTo>
                  <a:cubicBezTo>
                    <a:pt x="701" y="1352"/>
                    <a:pt x="708" y="1342"/>
                    <a:pt x="715" y="1331"/>
                  </a:cubicBezTo>
                  <a:lnTo>
                    <a:pt x="722" y="1324"/>
                  </a:lnTo>
                  <a:lnTo>
                    <a:pt x="743" y="1296"/>
                  </a:lnTo>
                  <a:lnTo>
                    <a:pt x="746" y="1289"/>
                  </a:lnTo>
                  <a:lnTo>
                    <a:pt x="767" y="1257"/>
                  </a:lnTo>
                  <a:lnTo>
                    <a:pt x="771" y="1250"/>
                  </a:lnTo>
                  <a:lnTo>
                    <a:pt x="788" y="1222"/>
                  </a:lnTo>
                  <a:lnTo>
                    <a:pt x="792" y="1215"/>
                  </a:lnTo>
                  <a:lnTo>
                    <a:pt x="806" y="1187"/>
                  </a:lnTo>
                  <a:lnTo>
                    <a:pt x="810" y="1180"/>
                  </a:lnTo>
                  <a:lnTo>
                    <a:pt x="824" y="1156"/>
                  </a:lnTo>
                  <a:lnTo>
                    <a:pt x="824" y="1149"/>
                  </a:lnTo>
                  <a:cubicBezTo>
                    <a:pt x="827" y="1142"/>
                    <a:pt x="831" y="1135"/>
                    <a:pt x="834" y="1128"/>
                  </a:cubicBezTo>
                  <a:lnTo>
                    <a:pt x="827" y="1121"/>
                  </a:lnTo>
                  <a:lnTo>
                    <a:pt x="806" y="1103"/>
                  </a:lnTo>
                  <a:lnTo>
                    <a:pt x="774" y="1075"/>
                  </a:lnTo>
                  <a:lnTo>
                    <a:pt x="750" y="1058"/>
                  </a:lnTo>
                  <a:lnTo>
                    <a:pt x="722" y="1033"/>
                  </a:lnTo>
                  <a:lnTo>
                    <a:pt x="701" y="1016"/>
                  </a:lnTo>
                  <a:lnTo>
                    <a:pt x="676" y="991"/>
                  </a:lnTo>
                  <a:lnTo>
                    <a:pt x="655" y="974"/>
                  </a:lnTo>
                  <a:cubicBezTo>
                    <a:pt x="648" y="963"/>
                    <a:pt x="641" y="956"/>
                    <a:pt x="634" y="949"/>
                  </a:cubicBezTo>
                  <a:lnTo>
                    <a:pt x="617" y="928"/>
                  </a:lnTo>
                  <a:cubicBezTo>
                    <a:pt x="610" y="921"/>
                    <a:pt x="603" y="911"/>
                    <a:pt x="599" y="900"/>
                  </a:cubicBezTo>
                  <a:cubicBezTo>
                    <a:pt x="592" y="893"/>
                    <a:pt x="589" y="890"/>
                    <a:pt x="585" y="883"/>
                  </a:cubicBezTo>
                  <a:cubicBezTo>
                    <a:pt x="582" y="876"/>
                    <a:pt x="571" y="862"/>
                    <a:pt x="568" y="851"/>
                  </a:cubicBezTo>
                  <a:cubicBezTo>
                    <a:pt x="561" y="841"/>
                    <a:pt x="561" y="841"/>
                    <a:pt x="557" y="834"/>
                  </a:cubicBezTo>
                  <a:cubicBezTo>
                    <a:pt x="550" y="816"/>
                    <a:pt x="543" y="799"/>
                    <a:pt x="540" y="781"/>
                  </a:cubicBezTo>
                  <a:cubicBezTo>
                    <a:pt x="536" y="764"/>
                    <a:pt x="533" y="746"/>
                    <a:pt x="529" y="729"/>
                  </a:cubicBezTo>
                  <a:lnTo>
                    <a:pt x="529" y="725"/>
                  </a:lnTo>
                  <a:cubicBezTo>
                    <a:pt x="526" y="708"/>
                    <a:pt x="526" y="687"/>
                    <a:pt x="526" y="669"/>
                  </a:cubicBezTo>
                  <a:lnTo>
                    <a:pt x="526" y="659"/>
                  </a:lnTo>
                  <a:lnTo>
                    <a:pt x="526" y="599"/>
                  </a:lnTo>
                  <a:lnTo>
                    <a:pt x="526" y="589"/>
                  </a:lnTo>
                  <a:cubicBezTo>
                    <a:pt x="526" y="568"/>
                    <a:pt x="526" y="547"/>
                    <a:pt x="529" y="526"/>
                  </a:cubicBezTo>
                  <a:lnTo>
                    <a:pt x="529" y="515"/>
                  </a:lnTo>
                  <a:cubicBezTo>
                    <a:pt x="529" y="491"/>
                    <a:pt x="533" y="470"/>
                    <a:pt x="536" y="449"/>
                  </a:cubicBezTo>
                  <a:lnTo>
                    <a:pt x="536" y="438"/>
                  </a:lnTo>
                  <a:cubicBezTo>
                    <a:pt x="540" y="417"/>
                    <a:pt x="543" y="393"/>
                    <a:pt x="550" y="368"/>
                  </a:cubicBezTo>
                  <a:cubicBezTo>
                    <a:pt x="554" y="347"/>
                    <a:pt x="557" y="323"/>
                    <a:pt x="564" y="298"/>
                  </a:cubicBezTo>
                  <a:lnTo>
                    <a:pt x="564" y="295"/>
                  </a:lnTo>
                  <a:cubicBezTo>
                    <a:pt x="568" y="274"/>
                    <a:pt x="575" y="253"/>
                    <a:pt x="582" y="232"/>
                  </a:cubicBezTo>
                  <a:lnTo>
                    <a:pt x="582" y="225"/>
                  </a:lnTo>
                  <a:cubicBezTo>
                    <a:pt x="536" y="197"/>
                    <a:pt x="498" y="169"/>
                    <a:pt x="463" y="144"/>
                  </a:cubicBezTo>
                  <a:lnTo>
                    <a:pt x="456" y="141"/>
                  </a:lnTo>
                  <a:lnTo>
                    <a:pt x="438" y="130"/>
                  </a:lnTo>
                  <a:cubicBezTo>
                    <a:pt x="407" y="109"/>
                    <a:pt x="375" y="92"/>
                    <a:pt x="351" y="74"/>
                  </a:cubicBezTo>
                  <a:lnTo>
                    <a:pt x="347" y="71"/>
                  </a:lnTo>
                  <a:lnTo>
                    <a:pt x="326" y="60"/>
                  </a:lnTo>
                  <a:cubicBezTo>
                    <a:pt x="284" y="36"/>
                    <a:pt x="239" y="15"/>
                    <a:pt x="193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4501;p73">
              <a:extLst>
                <a:ext uri="{FF2B5EF4-FFF2-40B4-BE49-F238E27FC236}">
                  <a16:creationId xmlns:a16="http://schemas.microsoft.com/office/drawing/2014/main" id="{FD5FAEE5-F5A9-45DF-A02E-D11337E154C6}"/>
                </a:ext>
              </a:extLst>
            </p:cNvPr>
            <p:cNvSpPr/>
            <p:nvPr/>
          </p:nvSpPr>
          <p:spPr>
            <a:xfrm>
              <a:off x="2121119" y="1644237"/>
              <a:ext cx="52626" cy="23163"/>
            </a:xfrm>
            <a:custGeom>
              <a:avLst/>
              <a:gdLst/>
              <a:ahLst/>
              <a:cxnLst/>
              <a:rect l="l" t="t" r="r" b="b"/>
              <a:pathLst>
                <a:path w="3876" h="1706" extrusionOk="0">
                  <a:moveTo>
                    <a:pt x="2871" y="1"/>
                  </a:moveTo>
                  <a:cubicBezTo>
                    <a:pt x="2850" y="78"/>
                    <a:pt x="2822" y="151"/>
                    <a:pt x="2787" y="221"/>
                  </a:cubicBezTo>
                  <a:cubicBezTo>
                    <a:pt x="2780" y="228"/>
                    <a:pt x="2776" y="235"/>
                    <a:pt x="2769" y="242"/>
                  </a:cubicBezTo>
                  <a:lnTo>
                    <a:pt x="2762" y="246"/>
                  </a:lnTo>
                  <a:cubicBezTo>
                    <a:pt x="2759" y="253"/>
                    <a:pt x="2752" y="256"/>
                    <a:pt x="2748" y="260"/>
                  </a:cubicBezTo>
                  <a:lnTo>
                    <a:pt x="2738" y="267"/>
                  </a:lnTo>
                  <a:lnTo>
                    <a:pt x="2724" y="274"/>
                  </a:lnTo>
                  <a:lnTo>
                    <a:pt x="2710" y="281"/>
                  </a:lnTo>
                  <a:lnTo>
                    <a:pt x="2692" y="288"/>
                  </a:lnTo>
                  <a:lnTo>
                    <a:pt x="2678" y="291"/>
                  </a:lnTo>
                  <a:lnTo>
                    <a:pt x="2661" y="295"/>
                  </a:lnTo>
                  <a:lnTo>
                    <a:pt x="2643" y="298"/>
                  </a:lnTo>
                  <a:lnTo>
                    <a:pt x="2626" y="302"/>
                  </a:lnTo>
                  <a:lnTo>
                    <a:pt x="2608" y="305"/>
                  </a:lnTo>
                  <a:lnTo>
                    <a:pt x="2591" y="309"/>
                  </a:lnTo>
                  <a:lnTo>
                    <a:pt x="2412" y="309"/>
                  </a:lnTo>
                  <a:lnTo>
                    <a:pt x="2391" y="305"/>
                  </a:lnTo>
                  <a:lnTo>
                    <a:pt x="2374" y="305"/>
                  </a:lnTo>
                  <a:lnTo>
                    <a:pt x="2339" y="302"/>
                  </a:lnTo>
                  <a:lnTo>
                    <a:pt x="2332" y="302"/>
                  </a:lnTo>
                  <a:lnTo>
                    <a:pt x="2304" y="298"/>
                  </a:lnTo>
                  <a:lnTo>
                    <a:pt x="2290" y="295"/>
                  </a:lnTo>
                  <a:lnTo>
                    <a:pt x="2272" y="291"/>
                  </a:lnTo>
                  <a:cubicBezTo>
                    <a:pt x="2237" y="316"/>
                    <a:pt x="2199" y="337"/>
                    <a:pt x="2160" y="354"/>
                  </a:cubicBezTo>
                  <a:cubicBezTo>
                    <a:pt x="2115" y="375"/>
                    <a:pt x="2034" y="414"/>
                    <a:pt x="2020" y="438"/>
                  </a:cubicBezTo>
                  <a:lnTo>
                    <a:pt x="2020" y="442"/>
                  </a:lnTo>
                  <a:cubicBezTo>
                    <a:pt x="2017" y="449"/>
                    <a:pt x="2013" y="456"/>
                    <a:pt x="2010" y="463"/>
                  </a:cubicBezTo>
                  <a:cubicBezTo>
                    <a:pt x="1985" y="501"/>
                    <a:pt x="1950" y="533"/>
                    <a:pt x="1905" y="547"/>
                  </a:cubicBezTo>
                  <a:lnTo>
                    <a:pt x="1887" y="554"/>
                  </a:lnTo>
                  <a:cubicBezTo>
                    <a:pt x="1807" y="589"/>
                    <a:pt x="1765" y="606"/>
                    <a:pt x="1803" y="743"/>
                  </a:cubicBezTo>
                  <a:cubicBezTo>
                    <a:pt x="1817" y="785"/>
                    <a:pt x="1856" y="925"/>
                    <a:pt x="1779" y="995"/>
                  </a:cubicBezTo>
                  <a:cubicBezTo>
                    <a:pt x="1750" y="1020"/>
                    <a:pt x="1715" y="1029"/>
                    <a:pt x="1679" y="1029"/>
                  </a:cubicBezTo>
                  <a:cubicBezTo>
                    <a:pt x="1614" y="1029"/>
                    <a:pt x="1544" y="999"/>
                    <a:pt x="1498" y="981"/>
                  </a:cubicBezTo>
                  <a:cubicBezTo>
                    <a:pt x="1495" y="977"/>
                    <a:pt x="1488" y="977"/>
                    <a:pt x="1484" y="974"/>
                  </a:cubicBezTo>
                  <a:cubicBezTo>
                    <a:pt x="1471" y="971"/>
                    <a:pt x="1453" y="970"/>
                    <a:pt x="1430" y="970"/>
                  </a:cubicBezTo>
                  <a:cubicBezTo>
                    <a:pt x="1307" y="970"/>
                    <a:pt x="1074" y="1010"/>
                    <a:pt x="1008" y="1072"/>
                  </a:cubicBezTo>
                  <a:cubicBezTo>
                    <a:pt x="948" y="1134"/>
                    <a:pt x="874" y="1158"/>
                    <a:pt x="803" y="1158"/>
                  </a:cubicBezTo>
                  <a:cubicBezTo>
                    <a:pt x="734" y="1158"/>
                    <a:pt x="668" y="1136"/>
                    <a:pt x="616" y="1107"/>
                  </a:cubicBezTo>
                  <a:cubicBezTo>
                    <a:pt x="588" y="1091"/>
                    <a:pt x="540" y="1076"/>
                    <a:pt x="492" y="1076"/>
                  </a:cubicBezTo>
                  <a:cubicBezTo>
                    <a:pt x="447" y="1076"/>
                    <a:pt x="402" y="1090"/>
                    <a:pt x="378" y="1131"/>
                  </a:cubicBezTo>
                  <a:cubicBezTo>
                    <a:pt x="357" y="1166"/>
                    <a:pt x="326" y="1191"/>
                    <a:pt x="291" y="1198"/>
                  </a:cubicBezTo>
                  <a:cubicBezTo>
                    <a:pt x="280" y="1201"/>
                    <a:pt x="273" y="1201"/>
                    <a:pt x="263" y="1201"/>
                  </a:cubicBezTo>
                  <a:lnTo>
                    <a:pt x="238" y="1201"/>
                  </a:lnTo>
                  <a:lnTo>
                    <a:pt x="221" y="1198"/>
                  </a:lnTo>
                  <a:lnTo>
                    <a:pt x="214" y="1194"/>
                  </a:lnTo>
                  <a:lnTo>
                    <a:pt x="200" y="1191"/>
                  </a:lnTo>
                  <a:lnTo>
                    <a:pt x="189" y="1184"/>
                  </a:lnTo>
                  <a:lnTo>
                    <a:pt x="179" y="1180"/>
                  </a:lnTo>
                  <a:lnTo>
                    <a:pt x="172" y="1173"/>
                  </a:lnTo>
                  <a:lnTo>
                    <a:pt x="158" y="1166"/>
                  </a:lnTo>
                  <a:lnTo>
                    <a:pt x="151" y="1163"/>
                  </a:lnTo>
                  <a:lnTo>
                    <a:pt x="137" y="1152"/>
                  </a:lnTo>
                  <a:lnTo>
                    <a:pt x="130" y="1149"/>
                  </a:lnTo>
                  <a:lnTo>
                    <a:pt x="112" y="1135"/>
                  </a:lnTo>
                  <a:cubicBezTo>
                    <a:pt x="84" y="1110"/>
                    <a:pt x="53" y="1093"/>
                    <a:pt x="18" y="1082"/>
                  </a:cubicBezTo>
                  <a:lnTo>
                    <a:pt x="14" y="1082"/>
                  </a:lnTo>
                  <a:cubicBezTo>
                    <a:pt x="14" y="1082"/>
                    <a:pt x="11" y="1089"/>
                    <a:pt x="7" y="1100"/>
                  </a:cubicBezTo>
                  <a:cubicBezTo>
                    <a:pt x="0" y="1152"/>
                    <a:pt x="0" y="1208"/>
                    <a:pt x="7" y="1264"/>
                  </a:cubicBezTo>
                  <a:cubicBezTo>
                    <a:pt x="7" y="1278"/>
                    <a:pt x="11" y="1292"/>
                    <a:pt x="11" y="1299"/>
                  </a:cubicBezTo>
                  <a:cubicBezTo>
                    <a:pt x="14" y="1306"/>
                    <a:pt x="18" y="1310"/>
                    <a:pt x="21" y="1313"/>
                  </a:cubicBezTo>
                  <a:cubicBezTo>
                    <a:pt x="49" y="1345"/>
                    <a:pt x="88" y="1373"/>
                    <a:pt x="130" y="1387"/>
                  </a:cubicBezTo>
                  <a:cubicBezTo>
                    <a:pt x="140" y="1394"/>
                    <a:pt x="154" y="1397"/>
                    <a:pt x="168" y="1397"/>
                  </a:cubicBezTo>
                  <a:cubicBezTo>
                    <a:pt x="172" y="1399"/>
                    <a:pt x="175" y="1400"/>
                    <a:pt x="179" y="1400"/>
                  </a:cubicBezTo>
                  <a:cubicBezTo>
                    <a:pt x="182" y="1400"/>
                    <a:pt x="186" y="1399"/>
                    <a:pt x="189" y="1397"/>
                  </a:cubicBezTo>
                  <a:lnTo>
                    <a:pt x="200" y="1397"/>
                  </a:lnTo>
                  <a:cubicBezTo>
                    <a:pt x="210" y="1394"/>
                    <a:pt x="224" y="1387"/>
                    <a:pt x="235" y="1387"/>
                  </a:cubicBezTo>
                  <a:lnTo>
                    <a:pt x="256" y="1380"/>
                  </a:lnTo>
                  <a:lnTo>
                    <a:pt x="273" y="1376"/>
                  </a:lnTo>
                  <a:lnTo>
                    <a:pt x="354" y="1376"/>
                  </a:lnTo>
                  <a:cubicBezTo>
                    <a:pt x="399" y="1383"/>
                    <a:pt x="445" y="1397"/>
                    <a:pt x="487" y="1415"/>
                  </a:cubicBezTo>
                  <a:lnTo>
                    <a:pt x="504" y="1425"/>
                  </a:lnTo>
                  <a:cubicBezTo>
                    <a:pt x="518" y="1429"/>
                    <a:pt x="536" y="1439"/>
                    <a:pt x="550" y="1446"/>
                  </a:cubicBezTo>
                  <a:lnTo>
                    <a:pt x="609" y="1478"/>
                  </a:lnTo>
                  <a:cubicBezTo>
                    <a:pt x="623" y="1481"/>
                    <a:pt x="641" y="1481"/>
                    <a:pt x="655" y="1481"/>
                  </a:cubicBezTo>
                  <a:cubicBezTo>
                    <a:pt x="732" y="1464"/>
                    <a:pt x="802" y="1425"/>
                    <a:pt x="858" y="1373"/>
                  </a:cubicBezTo>
                  <a:cubicBezTo>
                    <a:pt x="910" y="1320"/>
                    <a:pt x="1075" y="1292"/>
                    <a:pt x="1341" y="1292"/>
                  </a:cubicBezTo>
                  <a:cubicBezTo>
                    <a:pt x="1407" y="1292"/>
                    <a:pt x="1425" y="1359"/>
                    <a:pt x="1446" y="1429"/>
                  </a:cubicBezTo>
                  <a:cubicBezTo>
                    <a:pt x="1453" y="1467"/>
                    <a:pt x="1467" y="1502"/>
                    <a:pt x="1484" y="1534"/>
                  </a:cubicBezTo>
                  <a:cubicBezTo>
                    <a:pt x="1491" y="1537"/>
                    <a:pt x="1544" y="1558"/>
                    <a:pt x="1730" y="1579"/>
                  </a:cubicBezTo>
                  <a:lnTo>
                    <a:pt x="1733" y="1579"/>
                  </a:lnTo>
                  <a:cubicBezTo>
                    <a:pt x="1768" y="1583"/>
                    <a:pt x="1803" y="1587"/>
                    <a:pt x="1838" y="1590"/>
                  </a:cubicBezTo>
                  <a:lnTo>
                    <a:pt x="1842" y="1590"/>
                  </a:lnTo>
                  <a:lnTo>
                    <a:pt x="1950" y="1597"/>
                  </a:lnTo>
                  <a:cubicBezTo>
                    <a:pt x="2034" y="1601"/>
                    <a:pt x="2122" y="1615"/>
                    <a:pt x="2206" y="1636"/>
                  </a:cubicBezTo>
                  <a:lnTo>
                    <a:pt x="2342" y="1664"/>
                  </a:lnTo>
                  <a:cubicBezTo>
                    <a:pt x="2412" y="1685"/>
                    <a:pt x="2482" y="1695"/>
                    <a:pt x="2552" y="1706"/>
                  </a:cubicBezTo>
                  <a:cubicBezTo>
                    <a:pt x="2591" y="1695"/>
                    <a:pt x="2629" y="1678"/>
                    <a:pt x="2664" y="1653"/>
                  </a:cubicBezTo>
                  <a:cubicBezTo>
                    <a:pt x="2752" y="1604"/>
                    <a:pt x="2878" y="1534"/>
                    <a:pt x="3025" y="1534"/>
                  </a:cubicBezTo>
                  <a:cubicBezTo>
                    <a:pt x="3123" y="1530"/>
                    <a:pt x="3217" y="1499"/>
                    <a:pt x="3301" y="1446"/>
                  </a:cubicBezTo>
                  <a:lnTo>
                    <a:pt x="3322" y="1432"/>
                  </a:lnTo>
                  <a:lnTo>
                    <a:pt x="3326" y="1432"/>
                  </a:lnTo>
                  <a:lnTo>
                    <a:pt x="3350" y="1422"/>
                  </a:lnTo>
                  <a:cubicBezTo>
                    <a:pt x="3357" y="1404"/>
                    <a:pt x="3361" y="1397"/>
                    <a:pt x="3364" y="1390"/>
                  </a:cubicBezTo>
                  <a:lnTo>
                    <a:pt x="3368" y="1383"/>
                  </a:lnTo>
                  <a:cubicBezTo>
                    <a:pt x="3371" y="1376"/>
                    <a:pt x="3375" y="1369"/>
                    <a:pt x="3375" y="1366"/>
                  </a:cubicBezTo>
                  <a:lnTo>
                    <a:pt x="3382" y="1355"/>
                  </a:lnTo>
                  <a:cubicBezTo>
                    <a:pt x="3385" y="1348"/>
                    <a:pt x="3389" y="1341"/>
                    <a:pt x="3396" y="1334"/>
                  </a:cubicBezTo>
                  <a:cubicBezTo>
                    <a:pt x="3403" y="1327"/>
                    <a:pt x="3410" y="1317"/>
                    <a:pt x="3417" y="1313"/>
                  </a:cubicBezTo>
                  <a:lnTo>
                    <a:pt x="3424" y="1306"/>
                  </a:lnTo>
                  <a:cubicBezTo>
                    <a:pt x="3427" y="1303"/>
                    <a:pt x="3434" y="1299"/>
                    <a:pt x="3441" y="1296"/>
                  </a:cubicBezTo>
                  <a:lnTo>
                    <a:pt x="3448" y="1289"/>
                  </a:lnTo>
                  <a:cubicBezTo>
                    <a:pt x="3459" y="1285"/>
                    <a:pt x="3469" y="1282"/>
                    <a:pt x="3480" y="1278"/>
                  </a:cubicBezTo>
                  <a:cubicBezTo>
                    <a:pt x="3483" y="1261"/>
                    <a:pt x="3483" y="1247"/>
                    <a:pt x="3483" y="1229"/>
                  </a:cubicBezTo>
                  <a:cubicBezTo>
                    <a:pt x="3483" y="1170"/>
                    <a:pt x="3501" y="1110"/>
                    <a:pt x="3536" y="1061"/>
                  </a:cubicBezTo>
                  <a:cubicBezTo>
                    <a:pt x="3543" y="1051"/>
                    <a:pt x="3539" y="1012"/>
                    <a:pt x="3536" y="988"/>
                  </a:cubicBezTo>
                  <a:cubicBezTo>
                    <a:pt x="3522" y="939"/>
                    <a:pt x="3529" y="890"/>
                    <a:pt x="3557" y="851"/>
                  </a:cubicBezTo>
                  <a:cubicBezTo>
                    <a:pt x="3579" y="832"/>
                    <a:pt x="3606" y="821"/>
                    <a:pt x="3634" y="821"/>
                  </a:cubicBezTo>
                  <a:cubicBezTo>
                    <a:pt x="3641" y="821"/>
                    <a:pt x="3648" y="822"/>
                    <a:pt x="3655" y="823"/>
                  </a:cubicBezTo>
                  <a:cubicBezTo>
                    <a:pt x="3680" y="827"/>
                    <a:pt x="3709" y="830"/>
                    <a:pt x="3736" y="830"/>
                  </a:cubicBezTo>
                  <a:cubicBezTo>
                    <a:pt x="3766" y="830"/>
                    <a:pt x="3793" y="826"/>
                    <a:pt x="3806" y="813"/>
                  </a:cubicBezTo>
                  <a:cubicBezTo>
                    <a:pt x="3820" y="795"/>
                    <a:pt x="3827" y="771"/>
                    <a:pt x="3823" y="750"/>
                  </a:cubicBezTo>
                  <a:cubicBezTo>
                    <a:pt x="3823" y="736"/>
                    <a:pt x="3823" y="725"/>
                    <a:pt x="3827" y="715"/>
                  </a:cubicBezTo>
                  <a:lnTo>
                    <a:pt x="3827" y="704"/>
                  </a:lnTo>
                  <a:cubicBezTo>
                    <a:pt x="3827" y="694"/>
                    <a:pt x="3830" y="683"/>
                    <a:pt x="3834" y="673"/>
                  </a:cubicBezTo>
                  <a:lnTo>
                    <a:pt x="3834" y="669"/>
                  </a:lnTo>
                  <a:cubicBezTo>
                    <a:pt x="3841" y="659"/>
                    <a:pt x="3844" y="648"/>
                    <a:pt x="3848" y="638"/>
                  </a:cubicBezTo>
                  <a:lnTo>
                    <a:pt x="3855" y="631"/>
                  </a:lnTo>
                  <a:cubicBezTo>
                    <a:pt x="3858" y="620"/>
                    <a:pt x="3865" y="610"/>
                    <a:pt x="3876" y="599"/>
                  </a:cubicBezTo>
                  <a:cubicBezTo>
                    <a:pt x="3841" y="543"/>
                    <a:pt x="3809" y="484"/>
                    <a:pt x="3781" y="424"/>
                  </a:cubicBezTo>
                  <a:lnTo>
                    <a:pt x="3777" y="431"/>
                  </a:lnTo>
                  <a:lnTo>
                    <a:pt x="3721" y="281"/>
                  </a:lnTo>
                  <a:lnTo>
                    <a:pt x="3711" y="256"/>
                  </a:lnTo>
                  <a:lnTo>
                    <a:pt x="3700" y="232"/>
                  </a:lnTo>
                  <a:cubicBezTo>
                    <a:pt x="3655" y="242"/>
                    <a:pt x="3606" y="249"/>
                    <a:pt x="3557" y="249"/>
                  </a:cubicBezTo>
                  <a:cubicBezTo>
                    <a:pt x="3551" y="250"/>
                    <a:pt x="3545" y="250"/>
                    <a:pt x="3538" y="250"/>
                  </a:cubicBezTo>
                  <a:cubicBezTo>
                    <a:pt x="3485" y="250"/>
                    <a:pt x="3429" y="237"/>
                    <a:pt x="3382" y="218"/>
                  </a:cubicBezTo>
                  <a:cubicBezTo>
                    <a:pt x="3340" y="197"/>
                    <a:pt x="3305" y="172"/>
                    <a:pt x="3277" y="137"/>
                  </a:cubicBezTo>
                  <a:cubicBezTo>
                    <a:pt x="3193" y="46"/>
                    <a:pt x="3011" y="11"/>
                    <a:pt x="2892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4502;p73">
              <a:extLst>
                <a:ext uri="{FF2B5EF4-FFF2-40B4-BE49-F238E27FC236}">
                  <a16:creationId xmlns:a16="http://schemas.microsoft.com/office/drawing/2014/main" id="{B7B0067B-1081-4978-BCDC-C13B6C6B9E94}"/>
                </a:ext>
              </a:extLst>
            </p:cNvPr>
            <p:cNvSpPr/>
            <p:nvPr/>
          </p:nvSpPr>
          <p:spPr>
            <a:xfrm>
              <a:off x="2168545" y="1647618"/>
              <a:ext cx="45838" cy="25064"/>
            </a:xfrm>
            <a:custGeom>
              <a:avLst/>
              <a:gdLst/>
              <a:ahLst/>
              <a:cxnLst/>
              <a:rect l="l" t="t" r="r" b="b"/>
              <a:pathLst>
                <a:path w="3376" h="1846" extrusionOk="0">
                  <a:moveTo>
                    <a:pt x="2364" y="0"/>
                  </a:moveTo>
                  <a:cubicBezTo>
                    <a:pt x="2308" y="39"/>
                    <a:pt x="2255" y="77"/>
                    <a:pt x="2203" y="119"/>
                  </a:cubicBezTo>
                  <a:cubicBezTo>
                    <a:pt x="2042" y="245"/>
                    <a:pt x="1937" y="326"/>
                    <a:pt x="1863" y="326"/>
                  </a:cubicBezTo>
                  <a:cubicBezTo>
                    <a:pt x="1706" y="326"/>
                    <a:pt x="1384" y="385"/>
                    <a:pt x="1349" y="441"/>
                  </a:cubicBezTo>
                  <a:cubicBezTo>
                    <a:pt x="1349" y="476"/>
                    <a:pt x="1331" y="525"/>
                    <a:pt x="1254" y="560"/>
                  </a:cubicBezTo>
                  <a:cubicBezTo>
                    <a:pt x="1244" y="564"/>
                    <a:pt x="1233" y="567"/>
                    <a:pt x="1223" y="571"/>
                  </a:cubicBezTo>
                  <a:lnTo>
                    <a:pt x="1212" y="574"/>
                  </a:lnTo>
                  <a:lnTo>
                    <a:pt x="1188" y="581"/>
                  </a:lnTo>
                  <a:lnTo>
                    <a:pt x="1174" y="585"/>
                  </a:lnTo>
                  <a:lnTo>
                    <a:pt x="1146" y="592"/>
                  </a:lnTo>
                  <a:lnTo>
                    <a:pt x="1132" y="592"/>
                  </a:lnTo>
                  <a:lnTo>
                    <a:pt x="1093" y="599"/>
                  </a:lnTo>
                  <a:lnTo>
                    <a:pt x="1086" y="599"/>
                  </a:lnTo>
                  <a:lnTo>
                    <a:pt x="1041" y="602"/>
                  </a:lnTo>
                  <a:lnTo>
                    <a:pt x="887" y="602"/>
                  </a:lnTo>
                  <a:lnTo>
                    <a:pt x="841" y="599"/>
                  </a:lnTo>
                  <a:lnTo>
                    <a:pt x="824" y="599"/>
                  </a:lnTo>
                  <a:cubicBezTo>
                    <a:pt x="803" y="595"/>
                    <a:pt x="782" y="595"/>
                    <a:pt x="761" y="592"/>
                  </a:cubicBezTo>
                  <a:lnTo>
                    <a:pt x="750" y="588"/>
                  </a:lnTo>
                  <a:cubicBezTo>
                    <a:pt x="736" y="585"/>
                    <a:pt x="719" y="585"/>
                    <a:pt x="705" y="581"/>
                  </a:cubicBezTo>
                  <a:lnTo>
                    <a:pt x="684" y="574"/>
                  </a:lnTo>
                  <a:lnTo>
                    <a:pt x="649" y="564"/>
                  </a:lnTo>
                  <a:lnTo>
                    <a:pt x="628" y="557"/>
                  </a:lnTo>
                  <a:lnTo>
                    <a:pt x="596" y="546"/>
                  </a:lnTo>
                  <a:lnTo>
                    <a:pt x="579" y="539"/>
                  </a:lnTo>
                  <a:cubicBezTo>
                    <a:pt x="568" y="532"/>
                    <a:pt x="561" y="529"/>
                    <a:pt x="551" y="522"/>
                  </a:cubicBezTo>
                  <a:lnTo>
                    <a:pt x="537" y="515"/>
                  </a:lnTo>
                  <a:cubicBezTo>
                    <a:pt x="523" y="508"/>
                    <a:pt x="512" y="497"/>
                    <a:pt x="502" y="490"/>
                  </a:cubicBezTo>
                  <a:cubicBezTo>
                    <a:pt x="491" y="480"/>
                    <a:pt x="481" y="469"/>
                    <a:pt x="470" y="459"/>
                  </a:cubicBezTo>
                  <a:cubicBezTo>
                    <a:pt x="470" y="462"/>
                    <a:pt x="470" y="466"/>
                    <a:pt x="467" y="469"/>
                  </a:cubicBezTo>
                  <a:cubicBezTo>
                    <a:pt x="467" y="473"/>
                    <a:pt x="467" y="473"/>
                    <a:pt x="467" y="476"/>
                  </a:cubicBezTo>
                  <a:cubicBezTo>
                    <a:pt x="463" y="483"/>
                    <a:pt x="463" y="490"/>
                    <a:pt x="463" y="497"/>
                  </a:cubicBezTo>
                  <a:cubicBezTo>
                    <a:pt x="467" y="560"/>
                    <a:pt x="442" y="620"/>
                    <a:pt x="400" y="662"/>
                  </a:cubicBezTo>
                  <a:cubicBezTo>
                    <a:pt x="358" y="699"/>
                    <a:pt x="305" y="710"/>
                    <a:pt x="251" y="710"/>
                  </a:cubicBezTo>
                  <a:cubicBezTo>
                    <a:pt x="223" y="710"/>
                    <a:pt x="196" y="707"/>
                    <a:pt x="169" y="704"/>
                  </a:cubicBezTo>
                  <a:lnTo>
                    <a:pt x="169" y="718"/>
                  </a:lnTo>
                  <a:cubicBezTo>
                    <a:pt x="176" y="763"/>
                    <a:pt x="190" y="837"/>
                    <a:pt x="141" y="896"/>
                  </a:cubicBezTo>
                  <a:cubicBezTo>
                    <a:pt x="127" y="924"/>
                    <a:pt x="120" y="956"/>
                    <a:pt x="123" y="984"/>
                  </a:cubicBezTo>
                  <a:cubicBezTo>
                    <a:pt x="120" y="1040"/>
                    <a:pt x="113" y="1145"/>
                    <a:pt x="11" y="1159"/>
                  </a:cubicBezTo>
                  <a:lnTo>
                    <a:pt x="8" y="1166"/>
                  </a:lnTo>
                  <a:lnTo>
                    <a:pt x="4" y="1176"/>
                  </a:lnTo>
                  <a:lnTo>
                    <a:pt x="4" y="1180"/>
                  </a:lnTo>
                  <a:lnTo>
                    <a:pt x="1" y="1187"/>
                  </a:lnTo>
                  <a:lnTo>
                    <a:pt x="1" y="1194"/>
                  </a:lnTo>
                  <a:lnTo>
                    <a:pt x="1" y="1197"/>
                  </a:lnTo>
                  <a:cubicBezTo>
                    <a:pt x="43" y="1250"/>
                    <a:pt x="78" y="1309"/>
                    <a:pt x="106" y="1373"/>
                  </a:cubicBezTo>
                  <a:lnTo>
                    <a:pt x="116" y="1390"/>
                  </a:lnTo>
                  <a:lnTo>
                    <a:pt x="123" y="1401"/>
                  </a:lnTo>
                  <a:lnTo>
                    <a:pt x="134" y="1408"/>
                  </a:lnTo>
                  <a:lnTo>
                    <a:pt x="137" y="1411"/>
                  </a:lnTo>
                  <a:lnTo>
                    <a:pt x="165" y="1429"/>
                  </a:lnTo>
                  <a:lnTo>
                    <a:pt x="169" y="1429"/>
                  </a:lnTo>
                  <a:lnTo>
                    <a:pt x="197" y="1446"/>
                  </a:lnTo>
                  <a:lnTo>
                    <a:pt x="200" y="1450"/>
                  </a:lnTo>
                  <a:lnTo>
                    <a:pt x="232" y="1471"/>
                  </a:lnTo>
                  <a:cubicBezTo>
                    <a:pt x="267" y="1492"/>
                    <a:pt x="302" y="1513"/>
                    <a:pt x="334" y="1537"/>
                  </a:cubicBezTo>
                  <a:lnTo>
                    <a:pt x="341" y="1541"/>
                  </a:lnTo>
                  <a:lnTo>
                    <a:pt x="365" y="1562"/>
                  </a:lnTo>
                  <a:lnTo>
                    <a:pt x="376" y="1569"/>
                  </a:lnTo>
                  <a:lnTo>
                    <a:pt x="397" y="1586"/>
                  </a:lnTo>
                  <a:lnTo>
                    <a:pt x="407" y="1593"/>
                  </a:lnTo>
                  <a:lnTo>
                    <a:pt x="428" y="1607"/>
                  </a:lnTo>
                  <a:lnTo>
                    <a:pt x="439" y="1614"/>
                  </a:lnTo>
                  <a:lnTo>
                    <a:pt x="456" y="1632"/>
                  </a:lnTo>
                  <a:lnTo>
                    <a:pt x="467" y="1639"/>
                  </a:lnTo>
                  <a:lnTo>
                    <a:pt x="481" y="1653"/>
                  </a:lnTo>
                  <a:lnTo>
                    <a:pt x="491" y="1663"/>
                  </a:lnTo>
                  <a:lnTo>
                    <a:pt x="505" y="1677"/>
                  </a:lnTo>
                  <a:lnTo>
                    <a:pt x="516" y="1684"/>
                  </a:lnTo>
                  <a:lnTo>
                    <a:pt x="530" y="1702"/>
                  </a:lnTo>
                  <a:lnTo>
                    <a:pt x="533" y="1709"/>
                  </a:lnTo>
                  <a:cubicBezTo>
                    <a:pt x="540" y="1716"/>
                    <a:pt x="547" y="1723"/>
                    <a:pt x="551" y="1730"/>
                  </a:cubicBezTo>
                  <a:cubicBezTo>
                    <a:pt x="612" y="1809"/>
                    <a:pt x="771" y="1845"/>
                    <a:pt x="908" y="1845"/>
                  </a:cubicBezTo>
                  <a:cubicBezTo>
                    <a:pt x="959" y="1845"/>
                    <a:pt x="1006" y="1840"/>
                    <a:pt x="1044" y="1831"/>
                  </a:cubicBezTo>
                  <a:cubicBezTo>
                    <a:pt x="1076" y="1821"/>
                    <a:pt x="1139" y="1803"/>
                    <a:pt x="1230" y="1775"/>
                  </a:cubicBezTo>
                  <a:cubicBezTo>
                    <a:pt x="1450" y="1716"/>
                    <a:pt x="1783" y="1607"/>
                    <a:pt x="1786" y="1607"/>
                  </a:cubicBezTo>
                  <a:lnTo>
                    <a:pt x="1804" y="1600"/>
                  </a:lnTo>
                  <a:lnTo>
                    <a:pt x="1811" y="1600"/>
                  </a:lnTo>
                  <a:lnTo>
                    <a:pt x="1832" y="1607"/>
                  </a:lnTo>
                  <a:cubicBezTo>
                    <a:pt x="1905" y="1635"/>
                    <a:pt x="1979" y="1656"/>
                    <a:pt x="2056" y="1677"/>
                  </a:cubicBezTo>
                  <a:lnTo>
                    <a:pt x="2080" y="1681"/>
                  </a:lnTo>
                  <a:lnTo>
                    <a:pt x="2105" y="1681"/>
                  </a:lnTo>
                  <a:lnTo>
                    <a:pt x="2175" y="1691"/>
                  </a:lnTo>
                  <a:cubicBezTo>
                    <a:pt x="2196" y="1677"/>
                    <a:pt x="2220" y="1663"/>
                    <a:pt x="2245" y="1649"/>
                  </a:cubicBezTo>
                  <a:cubicBezTo>
                    <a:pt x="2329" y="1607"/>
                    <a:pt x="2406" y="1551"/>
                    <a:pt x="2473" y="1485"/>
                  </a:cubicBezTo>
                  <a:cubicBezTo>
                    <a:pt x="2536" y="1422"/>
                    <a:pt x="2620" y="1281"/>
                    <a:pt x="2693" y="1138"/>
                  </a:cubicBezTo>
                  <a:lnTo>
                    <a:pt x="2725" y="1082"/>
                  </a:lnTo>
                  <a:lnTo>
                    <a:pt x="2763" y="1008"/>
                  </a:lnTo>
                  <a:lnTo>
                    <a:pt x="2784" y="973"/>
                  </a:lnTo>
                  <a:cubicBezTo>
                    <a:pt x="2896" y="756"/>
                    <a:pt x="2938" y="679"/>
                    <a:pt x="2980" y="651"/>
                  </a:cubicBezTo>
                  <a:cubicBezTo>
                    <a:pt x="3008" y="634"/>
                    <a:pt x="3050" y="609"/>
                    <a:pt x="3099" y="578"/>
                  </a:cubicBezTo>
                  <a:cubicBezTo>
                    <a:pt x="3180" y="529"/>
                    <a:pt x="3281" y="469"/>
                    <a:pt x="3341" y="424"/>
                  </a:cubicBezTo>
                  <a:cubicBezTo>
                    <a:pt x="3348" y="420"/>
                    <a:pt x="3351" y="413"/>
                    <a:pt x="3358" y="410"/>
                  </a:cubicBezTo>
                  <a:lnTo>
                    <a:pt x="3362" y="406"/>
                  </a:lnTo>
                  <a:lnTo>
                    <a:pt x="3369" y="399"/>
                  </a:lnTo>
                  <a:cubicBezTo>
                    <a:pt x="3372" y="396"/>
                    <a:pt x="3372" y="392"/>
                    <a:pt x="3376" y="385"/>
                  </a:cubicBezTo>
                  <a:cubicBezTo>
                    <a:pt x="3365" y="375"/>
                    <a:pt x="3355" y="368"/>
                    <a:pt x="3341" y="364"/>
                  </a:cubicBezTo>
                  <a:lnTo>
                    <a:pt x="3327" y="357"/>
                  </a:lnTo>
                  <a:cubicBezTo>
                    <a:pt x="3316" y="354"/>
                    <a:pt x="3306" y="347"/>
                    <a:pt x="3295" y="343"/>
                  </a:cubicBezTo>
                  <a:lnTo>
                    <a:pt x="3288" y="340"/>
                  </a:lnTo>
                  <a:cubicBezTo>
                    <a:pt x="3253" y="326"/>
                    <a:pt x="3218" y="301"/>
                    <a:pt x="3187" y="277"/>
                  </a:cubicBezTo>
                  <a:lnTo>
                    <a:pt x="3176" y="273"/>
                  </a:lnTo>
                  <a:lnTo>
                    <a:pt x="3141" y="266"/>
                  </a:lnTo>
                  <a:lnTo>
                    <a:pt x="3124" y="263"/>
                  </a:lnTo>
                  <a:lnTo>
                    <a:pt x="3096" y="252"/>
                  </a:lnTo>
                  <a:lnTo>
                    <a:pt x="3078" y="249"/>
                  </a:lnTo>
                  <a:lnTo>
                    <a:pt x="3054" y="242"/>
                  </a:lnTo>
                  <a:lnTo>
                    <a:pt x="3036" y="238"/>
                  </a:lnTo>
                  <a:lnTo>
                    <a:pt x="3015" y="231"/>
                  </a:lnTo>
                  <a:lnTo>
                    <a:pt x="3001" y="224"/>
                  </a:lnTo>
                  <a:lnTo>
                    <a:pt x="2984" y="221"/>
                  </a:lnTo>
                  <a:lnTo>
                    <a:pt x="2970" y="214"/>
                  </a:lnTo>
                  <a:lnTo>
                    <a:pt x="2956" y="210"/>
                  </a:lnTo>
                  <a:lnTo>
                    <a:pt x="2942" y="203"/>
                  </a:lnTo>
                  <a:lnTo>
                    <a:pt x="2931" y="200"/>
                  </a:lnTo>
                  <a:lnTo>
                    <a:pt x="2917" y="193"/>
                  </a:lnTo>
                  <a:lnTo>
                    <a:pt x="2907" y="189"/>
                  </a:lnTo>
                  <a:lnTo>
                    <a:pt x="2896" y="186"/>
                  </a:lnTo>
                  <a:lnTo>
                    <a:pt x="2889" y="182"/>
                  </a:lnTo>
                  <a:lnTo>
                    <a:pt x="2879" y="175"/>
                  </a:lnTo>
                  <a:lnTo>
                    <a:pt x="2875" y="175"/>
                  </a:lnTo>
                  <a:lnTo>
                    <a:pt x="2865" y="168"/>
                  </a:lnTo>
                  <a:lnTo>
                    <a:pt x="2861" y="168"/>
                  </a:lnTo>
                  <a:lnTo>
                    <a:pt x="2854" y="161"/>
                  </a:lnTo>
                  <a:lnTo>
                    <a:pt x="2847" y="158"/>
                  </a:lnTo>
                  <a:cubicBezTo>
                    <a:pt x="2840" y="154"/>
                    <a:pt x="2833" y="147"/>
                    <a:pt x="2830" y="144"/>
                  </a:cubicBezTo>
                  <a:cubicBezTo>
                    <a:pt x="2774" y="88"/>
                    <a:pt x="2539" y="39"/>
                    <a:pt x="2438" y="18"/>
                  </a:cubicBezTo>
                  <a:cubicBezTo>
                    <a:pt x="2403" y="11"/>
                    <a:pt x="2382" y="4"/>
                    <a:pt x="2364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4503;p73">
              <a:extLst>
                <a:ext uri="{FF2B5EF4-FFF2-40B4-BE49-F238E27FC236}">
                  <a16:creationId xmlns:a16="http://schemas.microsoft.com/office/drawing/2014/main" id="{BDD03273-6313-4CEB-AA9A-3813C4466F30}"/>
                </a:ext>
              </a:extLst>
            </p:cNvPr>
            <p:cNvSpPr/>
            <p:nvPr/>
          </p:nvSpPr>
          <p:spPr>
            <a:xfrm>
              <a:off x="2170215" y="1666817"/>
              <a:ext cx="54" cy="68"/>
            </a:xfrm>
            <a:custGeom>
              <a:avLst/>
              <a:gdLst/>
              <a:ahLst/>
              <a:cxnLst/>
              <a:rect l="l" t="t" r="r" b="b"/>
              <a:pathLst>
                <a:path w="4" h="5" extrusionOk="0">
                  <a:moveTo>
                    <a:pt x="4" y="4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4504;p73">
              <a:extLst>
                <a:ext uri="{FF2B5EF4-FFF2-40B4-BE49-F238E27FC236}">
                  <a16:creationId xmlns:a16="http://schemas.microsoft.com/office/drawing/2014/main" id="{6F070160-1DF3-4B00-85A6-E9EF73EDA074}"/>
                </a:ext>
              </a:extLst>
            </p:cNvPr>
            <p:cNvSpPr/>
            <p:nvPr/>
          </p:nvSpPr>
          <p:spPr>
            <a:xfrm>
              <a:off x="2170636" y="1667061"/>
              <a:ext cx="68" cy="54"/>
            </a:xfrm>
            <a:custGeom>
              <a:avLst/>
              <a:gdLst/>
              <a:ahLst/>
              <a:cxnLst/>
              <a:rect l="l" t="t" r="r" b="b"/>
              <a:pathLst>
                <a:path w="5" h="4" extrusionOk="0">
                  <a:moveTo>
                    <a:pt x="4" y="4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4505;p73">
              <a:extLst>
                <a:ext uri="{FF2B5EF4-FFF2-40B4-BE49-F238E27FC236}">
                  <a16:creationId xmlns:a16="http://schemas.microsoft.com/office/drawing/2014/main" id="{03B1015A-1CEB-4E09-A08A-E4E380506BDD}"/>
                </a:ext>
              </a:extLst>
            </p:cNvPr>
            <p:cNvSpPr/>
            <p:nvPr/>
          </p:nvSpPr>
          <p:spPr>
            <a:xfrm>
              <a:off x="2175252" y="1670524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" y="1"/>
                  </a:moveTo>
                  <a:lnTo>
                    <a:pt x="11" y="8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4506;p73">
              <a:extLst>
                <a:ext uri="{FF2B5EF4-FFF2-40B4-BE49-F238E27FC236}">
                  <a16:creationId xmlns:a16="http://schemas.microsoft.com/office/drawing/2014/main" id="{F82E323D-B50F-4FE6-8CD0-F7636DAE0F25}"/>
                </a:ext>
              </a:extLst>
            </p:cNvPr>
            <p:cNvSpPr/>
            <p:nvPr/>
          </p:nvSpPr>
          <p:spPr>
            <a:xfrm>
              <a:off x="2182571" y="1671854"/>
              <a:ext cx="2539" cy="733"/>
            </a:xfrm>
            <a:custGeom>
              <a:avLst/>
              <a:gdLst/>
              <a:ahLst/>
              <a:cxnLst/>
              <a:rect l="l" t="t" r="r" b="b"/>
              <a:pathLst>
                <a:path w="187" h="54" extrusionOk="0">
                  <a:moveTo>
                    <a:pt x="186" y="1"/>
                  </a:moveTo>
                  <a:cubicBezTo>
                    <a:pt x="95" y="29"/>
                    <a:pt x="32" y="43"/>
                    <a:pt x="1" y="53"/>
                  </a:cubicBezTo>
                  <a:cubicBezTo>
                    <a:pt x="29" y="46"/>
                    <a:pt x="78" y="36"/>
                    <a:pt x="134" y="18"/>
                  </a:cubicBezTo>
                  <a:lnTo>
                    <a:pt x="186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4507;p73">
              <a:extLst>
                <a:ext uri="{FF2B5EF4-FFF2-40B4-BE49-F238E27FC236}">
                  <a16:creationId xmlns:a16="http://schemas.microsoft.com/office/drawing/2014/main" id="{9D04F8CC-78B8-411B-AD72-BCD5665ECCF0}"/>
                </a:ext>
              </a:extLst>
            </p:cNvPr>
            <p:cNvSpPr/>
            <p:nvPr/>
          </p:nvSpPr>
          <p:spPr>
            <a:xfrm>
              <a:off x="2175592" y="1670809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7" y="8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4508;p73">
              <a:extLst>
                <a:ext uri="{FF2B5EF4-FFF2-40B4-BE49-F238E27FC236}">
                  <a16:creationId xmlns:a16="http://schemas.microsoft.com/office/drawing/2014/main" id="{CDF2472D-4A23-4A64-A4BC-AAC9F912B86B}"/>
                </a:ext>
              </a:extLst>
            </p:cNvPr>
            <p:cNvSpPr/>
            <p:nvPr/>
          </p:nvSpPr>
          <p:spPr>
            <a:xfrm>
              <a:off x="2174587" y="1669858"/>
              <a:ext cx="163" cy="163"/>
            </a:xfrm>
            <a:custGeom>
              <a:avLst/>
              <a:gdLst/>
              <a:ahLst/>
              <a:cxnLst/>
              <a:rect l="l" t="t" r="r" b="b"/>
              <a:pathLst>
                <a:path w="12" h="12" extrusionOk="0">
                  <a:moveTo>
                    <a:pt x="11" y="11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4509;p73">
              <a:extLst>
                <a:ext uri="{FF2B5EF4-FFF2-40B4-BE49-F238E27FC236}">
                  <a16:creationId xmlns:a16="http://schemas.microsoft.com/office/drawing/2014/main" id="{650327B9-969E-4B1E-8539-B5AFE75390B9}"/>
                </a:ext>
              </a:extLst>
            </p:cNvPr>
            <p:cNvSpPr/>
            <p:nvPr/>
          </p:nvSpPr>
          <p:spPr>
            <a:xfrm>
              <a:off x="2174207" y="1669573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8" y="8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4510;p73">
              <a:extLst>
                <a:ext uri="{FF2B5EF4-FFF2-40B4-BE49-F238E27FC236}">
                  <a16:creationId xmlns:a16="http://schemas.microsoft.com/office/drawing/2014/main" id="{6BF39CA6-4E7E-4CE2-A5CC-D8EF5AD6591C}"/>
                </a:ext>
              </a:extLst>
            </p:cNvPr>
            <p:cNvSpPr/>
            <p:nvPr/>
          </p:nvSpPr>
          <p:spPr>
            <a:xfrm>
              <a:off x="2171070" y="1667346"/>
              <a:ext cx="54" cy="54"/>
            </a:xfrm>
            <a:custGeom>
              <a:avLst/>
              <a:gdLst/>
              <a:ahLst/>
              <a:cxnLst/>
              <a:rect l="l" t="t" r="r" b="b"/>
              <a:pathLst>
                <a:path w="4" h="4" extrusionOk="0">
                  <a:moveTo>
                    <a:pt x="4" y="4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4511;p73">
              <a:extLst>
                <a:ext uri="{FF2B5EF4-FFF2-40B4-BE49-F238E27FC236}">
                  <a16:creationId xmlns:a16="http://schemas.microsoft.com/office/drawing/2014/main" id="{4E94C95C-0B3A-4E3F-8923-05757A8F2112}"/>
                </a:ext>
              </a:extLst>
            </p:cNvPr>
            <p:cNvSpPr/>
            <p:nvPr/>
          </p:nvSpPr>
          <p:spPr>
            <a:xfrm>
              <a:off x="2173786" y="1669247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11" y="7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4512;p73">
              <a:extLst>
                <a:ext uri="{FF2B5EF4-FFF2-40B4-BE49-F238E27FC236}">
                  <a16:creationId xmlns:a16="http://schemas.microsoft.com/office/drawing/2014/main" id="{6C32259E-08C2-44A9-A291-BC1C43405AC2}"/>
                </a:ext>
              </a:extLst>
            </p:cNvPr>
            <p:cNvSpPr/>
            <p:nvPr/>
          </p:nvSpPr>
          <p:spPr>
            <a:xfrm>
              <a:off x="2174926" y="1670198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11" y="7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4513;p73">
              <a:extLst>
                <a:ext uri="{FF2B5EF4-FFF2-40B4-BE49-F238E27FC236}">
                  <a16:creationId xmlns:a16="http://schemas.microsoft.com/office/drawing/2014/main" id="{C76EEECB-00B5-4E0B-91F0-9B05CA2BFD68}"/>
                </a:ext>
              </a:extLst>
            </p:cNvPr>
            <p:cNvSpPr/>
            <p:nvPr/>
          </p:nvSpPr>
          <p:spPr>
            <a:xfrm>
              <a:off x="2171546" y="166767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4514;p73">
              <a:extLst>
                <a:ext uri="{FF2B5EF4-FFF2-40B4-BE49-F238E27FC236}">
                  <a16:creationId xmlns:a16="http://schemas.microsoft.com/office/drawing/2014/main" id="{4A6B8A07-C143-46B4-99DB-877294D3C6BC}"/>
                </a:ext>
              </a:extLst>
            </p:cNvPr>
            <p:cNvSpPr/>
            <p:nvPr/>
          </p:nvSpPr>
          <p:spPr>
            <a:xfrm>
              <a:off x="2172971" y="1668623"/>
              <a:ext cx="54" cy="68"/>
            </a:xfrm>
            <a:custGeom>
              <a:avLst/>
              <a:gdLst/>
              <a:ahLst/>
              <a:cxnLst/>
              <a:rect l="l" t="t" r="r" b="b"/>
              <a:pathLst>
                <a:path w="4" h="5" extrusionOk="0">
                  <a:moveTo>
                    <a:pt x="4" y="4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4515;p73">
              <a:extLst>
                <a:ext uri="{FF2B5EF4-FFF2-40B4-BE49-F238E27FC236}">
                  <a16:creationId xmlns:a16="http://schemas.microsoft.com/office/drawing/2014/main" id="{7C8948FC-7FA1-441B-91F0-8E075EDF1CDC}"/>
                </a:ext>
              </a:extLst>
            </p:cNvPr>
            <p:cNvSpPr/>
            <p:nvPr/>
          </p:nvSpPr>
          <p:spPr>
            <a:xfrm>
              <a:off x="2173351" y="1668908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1" y="8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4516;p73">
              <a:extLst>
                <a:ext uri="{FF2B5EF4-FFF2-40B4-BE49-F238E27FC236}">
                  <a16:creationId xmlns:a16="http://schemas.microsoft.com/office/drawing/2014/main" id="{11DE632E-0401-4D42-B325-43730C50E2A5}"/>
                </a:ext>
              </a:extLst>
            </p:cNvPr>
            <p:cNvSpPr/>
            <p:nvPr/>
          </p:nvSpPr>
          <p:spPr>
            <a:xfrm>
              <a:off x="2174831" y="1654081"/>
              <a:ext cx="54" cy="299"/>
            </a:xfrm>
            <a:custGeom>
              <a:avLst/>
              <a:gdLst/>
              <a:ahLst/>
              <a:cxnLst/>
              <a:rect l="l" t="t" r="r" b="b"/>
              <a:pathLst>
                <a:path w="4" h="22" extrusionOk="0">
                  <a:moveTo>
                    <a:pt x="4" y="0"/>
                  </a:moveTo>
                  <a:cubicBezTo>
                    <a:pt x="0" y="7"/>
                    <a:pt x="0" y="14"/>
                    <a:pt x="0" y="21"/>
                  </a:cubicBezTo>
                  <a:cubicBezTo>
                    <a:pt x="0" y="14"/>
                    <a:pt x="0" y="7"/>
                    <a:pt x="4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4517;p73">
              <a:extLst>
                <a:ext uri="{FF2B5EF4-FFF2-40B4-BE49-F238E27FC236}">
                  <a16:creationId xmlns:a16="http://schemas.microsoft.com/office/drawing/2014/main" id="{2646E6DE-7365-41A8-B33F-301D9799426C}"/>
                </a:ext>
              </a:extLst>
            </p:cNvPr>
            <p:cNvSpPr/>
            <p:nvPr/>
          </p:nvSpPr>
          <p:spPr>
            <a:xfrm>
              <a:off x="2168599" y="1663436"/>
              <a:ext cx="54" cy="68"/>
            </a:xfrm>
            <a:custGeom>
              <a:avLst/>
              <a:gdLst/>
              <a:ahLst/>
              <a:cxnLst/>
              <a:rect l="l" t="t" r="r" b="b"/>
              <a:pathLst>
                <a:path w="4" h="5" extrusionOk="0">
                  <a:moveTo>
                    <a:pt x="4" y="1"/>
                  </a:moveTo>
                  <a:lnTo>
                    <a:pt x="0" y="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4518;p73">
              <a:extLst>
                <a:ext uri="{FF2B5EF4-FFF2-40B4-BE49-F238E27FC236}">
                  <a16:creationId xmlns:a16="http://schemas.microsoft.com/office/drawing/2014/main" id="{087BB01C-E225-4DBD-9ADA-D082ED33101B}"/>
                </a:ext>
              </a:extLst>
            </p:cNvPr>
            <p:cNvSpPr/>
            <p:nvPr/>
          </p:nvSpPr>
          <p:spPr>
            <a:xfrm>
              <a:off x="2168409" y="1663871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0" y="4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4519;p73">
              <a:extLst>
                <a:ext uri="{FF2B5EF4-FFF2-40B4-BE49-F238E27FC236}">
                  <a16:creationId xmlns:a16="http://schemas.microsoft.com/office/drawing/2014/main" id="{9E638FE1-F48B-4FB7-AA79-210D097AEF74}"/>
                </a:ext>
              </a:extLst>
            </p:cNvPr>
            <p:cNvSpPr/>
            <p:nvPr/>
          </p:nvSpPr>
          <p:spPr>
            <a:xfrm>
              <a:off x="2168450" y="1663680"/>
              <a:ext cx="68" cy="149"/>
            </a:xfrm>
            <a:custGeom>
              <a:avLst/>
              <a:gdLst/>
              <a:ahLst/>
              <a:cxnLst/>
              <a:rect l="l" t="t" r="r" b="b"/>
              <a:pathLst>
                <a:path w="5" h="11" extrusionOk="0">
                  <a:moveTo>
                    <a:pt x="4" y="0"/>
                  </a:moveTo>
                  <a:lnTo>
                    <a:pt x="1" y="1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4520;p73">
              <a:extLst>
                <a:ext uri="{FF2B5EF4-FFF2-40B4-BE49-F238E27FC236}">
                  <a16:creationId xmlns:a16="http://schemas.microsoft.com/office/drawing/2014/main" id="{9D4108F0-AC9D-4AFE-ABF6-F488395C27C3}"/>
                </a:ext>
              </a:extLst>
            </p:cNvPr>
            <p:cNvSpPr/>
            <p:nvPr/>
          </p:nvSpPr>
          <p:spPr>
            <a:xfrm>
              <a:off x="2168735" y="166334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4521;p73">
              <a:extLst>
                <a:ext uri="{FF2B5EF4-FFF2-40B4-BE49-F238E27FC236}">
                  <a16:creationId xmlns:a16="http://schemas.microsoft.com/office/drawing/2014/main" id="{7645489F-3915-43D8-BE0D-37D137A2AE57}"/>
                </a:ext>
              </a:extLst>
            </p:cNvPr>
            <p:cNvSpPr/>
            <p:nvPr/>
          </p:nvSpPr>
          <p:spPr>
            <a:xfrm>
              <a:off x="2168694" y="166334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4522;p73">
              <a:extLst>
                <a:ext uri="{FF2B5EF4-FFF2-40B4-BE49-F238E27FC236}">
                  <a16:creationId xmlns:a16="http://schemas.microsoft.com/office/drawing/2014/main" id="{0FFD5E22-5036-475A-AB7B-F9FA57D938B2}"/>
                </a:ext>
              </a:extLst>
            </p:cNvPr>
            <p:cNvSpPr/>
            <p:nvPr/>
          </p:nvSpPr>
          <p:spPr>
            <a:xfrm>
              <a:off x="2168640" y="166339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4523;p73">
              <a:extLst>
                <a:ext uri="{FF2B5EF4-FFF2-40B4-BE49-F238E27FC236}">
                  <a16:creationId xmlns:a16="http://schemas.microsoft.com/office/drawing/2014/main" id="{967F5A4F-5D6F-4FAF-ACC6-F6F141F00CE7}"/>
                </a:ext>
              </a:extLst>
            </p:cNvPr>
            <p:cNvSpPr/>
            <p:nvPr/>
          </p:nvSpPr>
          <p:spPr>
            <a:xfrm>
              <a:off x="2168504" y="1663531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4" y="1"/>
                  </a:moveTo>
                  <a:lnTo>
                    <a:pt x="0" y="8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4524;p73">
              <a:extLst>
                <a:ext uri="{FF2B5EF4-FFF2-40B4-BE49-F238E27FC236}">
                  <a16:creationId xmlns:a16="http://schemas.microsoft.com/office/drawing/2014/main" id="{44414A25-C45A-4BBA-8F55-1C209AA13EF6}"/>
                </a:ext>
              </a:extLst>
            </p:cNvPr>
            <p:cNvSpPr/>
            <p:nvPr/>
          </p:nvSpPr>
          <p:spPr>
            <a:xfrm>
              <a:off x="2174872" y="1653891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4" y="0"/>
                  </a:moveTo>
                  <a:lnTo>
                    <a:pt x="4" y="0"/>
                  </a:lnTo>
                  <a:cubicBezTo>
                    <a:pt x="4" y="0"/>
                    <a:pt x="1" y="4"/>
                    <a:pt x="1" y="7"/>
                  </a:cubicBezTo>
                  <a:cubicBezTo>
                    <a:pt x="4" y="4"/>
                    <a:pt x="4" y="0"/>
                    <a:pt x="4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4525;p73">
              <a:extLst>
                <a:ext uri="{FF2B5EF4-FFF2-40B4-BE49-F238E27FC236}">
                  <a16:creationId xmlns:a16="http://schemas.microsoft.com/office/drawing/2014/main" id="{956A4EA3-07B9-4EE4-9D9B-1983AAE72F75}"/>
                </a:ext>
              </a:extLst>
            </p:cNvPr>
            <p:cNvSpPr/>
            <p:nvPr/>
          </p:nvSpPr>
          <p:spPr>
            <a:xfrm>
              <a:off x="2141078" y="1625270"/>
              <a:ext cx="43597" cy="21317"/>
            </a:xfrm>
            <a:custGeom>
              <a:avLst/>
              <a:gdLst/>
              <a:ahLst/>
              <a:cxnLst/>
              <a:rect l="l" t="t" r="r" b="b"/>
              <a:pathLst>
                <a:path w="3211" h="1570" extrusionOk="0">
                  <a:moveTo>
                    <a:pt x="1369" y="1"/>
                  </a:moveTo>
                  <a:cubicBezTo>
                    <a:pt x="1366" y="4"/>
                    <a:pt x="1366" y="8"/>
                    <a:pt x="1359" y="11"/>
                  </a:cubicBezTo>
                  <a:cubicBezTo>
                    <a:pt x="1359" y="15"/>
                    <a:pt x="1355" y="18"/>
                    <a:pt x="1352" y="22"/>
                  </a:cubicBezTo>
                  <a:cubicBezTo>
                    <a:pt x="1348" y="25"/>
                    <a:pt x="1345" y="29"/>
                    <a:pt x="1338" y="29"/>
                  </a:cubicBezTo>
                  <a:cubicBezTo>
                    <a:pt x="1334" y="32"/>
                    <a:pt x="1331" y="36"/>
                    <a:pt x="1327" y="36"/>
                  </a:cubicBezTo>
                  <a:cubicBezTo>
                    <a:pt x="1324" y="39"/>
                    <a:pt x="1320" y="39"/>
                    <a:pt x="1313" y="39"/>
                  </a:cubicBezTo>
                  <a:cubicBezTo>
                    <a:pt x="1310" y="43"/>
                    <a:pt x="1306" y="43"/>
                    <a:pt x="1303" y="46"/>
                  </a:cubicBezTo>
                  <a:lnTo>
                    <a:pt x="1247" y="46"/>
                  </a:lnTo>
                  <a:lnTo>
                    <a:pt x="1229" y="43"/>
                  </a:lnTo>
                  <a:lnTo>
                    <a:pt x="1219" y="43"/>
                  </a:lnTo>
                  <a:lnTo>
                    <a:pt x="1198" y="36"/>
                  </a:lnTo>
                  <a:lnTo>
                    <a:pt x="1194" y="36"/>
                  </a:lnTo>
                  <a:lnTo>
                    <a:pt x="1170" y="32"/>
                  </a:lnTo>
                  <a:cubicBezTo>
                    <a:pt x="1149" y="24"/>
                    <a:pt x="1112" y="15"/>
                    <a:pt x="1090" y="15"/>
                  </a:cubicBezTo>
                  <a:cubicBezTo>
                    <a:pt x="1083" y="15"/>
                    <a:pt x="1078" y="16"/>
                    <a:pt x="1075" y="18"/>
                  </a:cubicBezTo>
                  <a:cubicBezTo>
                    <a:pt x="1030" y="64"/>
                    <a:pt x="960" y="85"/>
                    <a:pt x="876" y="109"/>
                  </a:cubicBezTo>
                  <a:cubicBezTo>
                    <a:pt x="792" y="137"/>
                    <a:pt x="687" y="169"/>
                    <a:pt x="624" y="228"/>
                  </a:cubicBezTo>
                  <a:cubicBezTo>
                    <a:pt x="484" y="354"/>
                    <a:pt x="207" y="417"/>
                    <a:pt x="42" y="456"/>
                  </a:cubicBezTo>
                  <a:lnTo>
                    <a:pt x="25" y="459"/>
                  </a:lnTo>
                  <a:cubicBezTo>
                    <a:pt x="14" y="463"/>
                    <a:pt x="7" y="466"/>
                    <a:pt x="0" y="470"/>
                  </a:cubicBezTo>
                  <a:cubicBezTo>
                    <a:pt x="14" y="512"/>
                    <a:pt x="35" y="554"/>
                    <a:pt x="63" y="589"/>
                  </a:cubicBezTo>
                  <a:cubicBezTo>
                    <a:pt x="77" y="613"/>
                    <a:pt x="91" y="634"/>
                    <a:pt x="102" y="655"/>
                  </a:cubicBezTo>
                  <a:cubicBezTo>
                    <a:pt x="130" y="715"/>
                    <a:pt x="151" y="778"/>
                    <a:pt x="161" y="844"/>
                  </a:cubicBezTo>
                  <a:cubicBezTo>
                    <a:pt x="182" y="943"/>
                    <a:pt x="210" y="1058"/>
                    <a:pt x="267" y="1097"/>
                  </a:cubicBezTo>
                  <a:cubicBezTo>
                    <a:pt x="288" y="1114"/>
                    <a:pt x="326" y="1135"/>
                    <a:pt x="368" y="1163"/>
                  </a:cubicBezTo>
                  <a:cubicBezTo>
                    <a:pt x="652" y="1356"/>
                    <a:pt x="816" y="1471"/>
                    <a:pt x="855" y="1541"/>
                  </a:cubicBezTo>
                  <a:cubicBezTo>
                    <a:pt x="858" y="1545"/>
                    <a:pt x="858" y="1552"/>
                    <a:pt x="862" y="1555"/>
                  </a:cubicBezTo>
                  <a:cubicBezTo>
                    <a:pt x="862" y="1559"/>
                    <a:pt x="862" y="1562"/>
                    <a:pt x="865" y="1562"/>
                  </a:cubicBezTo>
                  <a:lnTo>
                    <a:pt x="869" y="1559"/>
                  </a:lnTo>
                  <a:lnTo>
                    <a:pt x="876" y="1559"/>
                  </a:lnTo>
                  <a:lnTo>
                    <a:pt x="900" y="1562"/>
                  </a:lnTo>
                  <a:lnTo>
                    <a:pt x="907" y="1562"/>
                  </a:lnTo>
                  <a:lnTo>
                    <a:pt x="932" y="1566"/>
                  </a:lnTo>
                  <a:lnTo>
                    <a:pt x="939" y="1566"/>
                  </a:lnTo>
                  <a:lnTo>
                    <a:pt x="963" y="1569"/>
                  </a:lnTo>
                  <a:lnTo>
                    <a:pt x="1142" y="1569"/>
                  </a:lnTo>
                  <a:lnTo>
                    <a:pt x="1152" y="1566"/>
                  </a:lnTo>
                  <a:lnTo>
                    <a:pt x="1177" y="1566"/>
                  </a:lnTo>
                  <a:lnTo>
                    <a:pt x="1187" y="1562"/>
                  </a:lnTo>
                  <a:lnTo>
                    <a:pt x="1191" y="1562"/>
                  </a:lnTo>
                  <a:lnTo>
                    <a:pt x="1198" y="1559"/>
                  </a:lnTo>
                  <a:lnTo>
                    <a:pt x="1201" y="1559"/>
                  </a:lnTo>
                  <a:cubicBezTo>
                    <a:pt x="1205" y="1555"/>
                    <a:pt x="1208" y="1555"/>
                    <a:pt x="1212" y="1552"/>
                  </a:cubicBezTo>
                  <a:cubicBezTo>
                    <a:pt x="1247" y="1478"/>
                    <a:pt x="1275" y="1401"/>
                    <a:pt x="1292" y="1321"/>
                  </a:cubicBezTo>
                  <a:lnTo>
                    <a:pt x="1303" y="1268"/>
                  </a:lnTo>
                  <a:lnTo>
                    <a:pt x="1376" y="1268"/>
                  </a:lnTo>
                  <a:cubicBezTo>
                    <a:pt x="1390" y="1268"/>
                    <a:pt x="1411" y="1268"/>
                    <a:pt x="1436" y="1272"/>
                  </a:cubicBezTo>
                  <a:cubicBezTo>
                    <a:pt x="1460" y="1275"/>
                    <a:pt x="1495" y="1279"/>
                    <a:pt x="1534" y="1282"/>
                  </a:cubicBezTo>
                  <a:lnTo>
                    <a:pt x="1551" y="1286"/>
                  </a:lnTo>
                  <a:cubicBezTo>
                    <a:pt x="1607" y="1296"/>
                    <a:pt x="1660" y="1310"/>
                    <a:pt x="1712" y="1331"/>
                  </a:cubicBezTo>
                  <a:lnTo>
                    <a:pt x="1723" y="1335"/>
                  </a:lnTo>
                  <a:cubicBezTo>
                    <a:pt x="1737" y="1338"/>
                    <a:pt x="1747" y="1342"/>
                    <a:pt x="1758" y="1349"/>
                  </a:cubicBezTo>
                  <a:lnTo>
                    <a:pt x="1765" y="1352"/>
                  </a:lnTo>
                  <a:cubicBezTo>
                    <a:pt x="1793" y="1363"/>
                    <a:pt x="1817" y="1377"/>
                    <a:pt x="1842" y="1394"/>
                  </a:cubicBezTo>
                  <a:cubicBezTo>
                    <a:pt x="1849" y="1401"/>
                    <a:pt x="1856" y="1408"/>
                    <a:pt x="1863" y="1412"/>
                  </a:cubicBezTo>
                  <a:cubicBezTo>
                    <a:pt x="1870" y="1419"/>
                    <a:pt x="1873" y="1419"/>
                    <a:pt x="1877" y="1422"/>
                  </a:cubicBezTo>
                  <a:cubicBezTo>
                    <a:pt x="1887" y="1433"/>
                    <a:pt x="1898" y="1443"/>
                    <a:pt x="1908" y="1454"/>
                  </a:cubicBezTo>
                  <a:lnTo>
                    <a:pt x="1908" y="1457"/>
                  </a:lnTo>
                  <a:cubicBezTo>
                    <a:pt x="1957" y="1500"/>
                    <a:pt x="2017" y="1524"/>
                    <a:pt x="2079" y="1524"/>
                  </a:cubicBezTo>
                  <a:cubicBezTo>
                    <a:pt x="2093" y="1524"/>
                    <a:pt x="2108" y="1523"/>
                    <a:pt x="2122" y="1520"/>
                  </a:cubicBezTo>
                  <a:cubicBezTo>
                    <a:pt x="2167" y="1517"/>
                    <a:pt x="2213" y="1506"/>
                    <a:pt x="2255" y="1492"/>
                  </a:cubicBezTo>
                  <a:lnTo>
                    <a:pt x="2318" y="1468"/>
                  </a:lnTo>
                  <a:lnTo>
                    <a:pt x="2332" y="1506"/>
                  </a:lnTo>
                  <a:lnTo>
                    <a:pt x="2339" y="1499"/>
                  </a:lnTo>
                  <a:cubicBezTo>
                    <a:pt x="2343" y="1492"/>
                    <a:pt x="2350" y="1485"/>
                    <a:pt x="2357" y="1478"/>
                  </a:cubicBezTo>
                  <a:lnTo>
                    <a:pt x="2367" y="1468"/>
                  </a:lnTo>
                  <a:cubicBezTo>
                    <a:pt x="2374" y="1461"/>
                    <a:pt x="2381" y="1457"/>
                    <a:pt x="2385" y="1454"/>
                  </a:cubicBezTo>
                  <a:lnTo>
                    <a:pt x="2399" y="1447"/>
                  </a:lnTo>
                  <a:cubicBezTo>
                    <a:pt x="2406" y="1440"/>
                    <a:pt x="2413" y="1436"/>
                    <a:pt x="2420" y="1433"/>
                  </a:cubicBezTo>
                  <a:lnTo>
                    <a:pt x="2427" y="1429"/>
                  </a:lnTo>
                  <a:cubicBezTo>
                    <a:pt x="2437" y="1426"/>
                    <a:pt x="2448" y="1422"/>
                    <a:pt x="2458" y="1422"/>
                  </a:cubicBezTo>
                  <a:lnTo>
                    <a:pt x="2479" y="1419"/>
                  </a:lnTo>
                  <a:cubicBezTo>
                    <a:pt x="2626" y="1398"/>
                    <a:pt x="2808" y="1377"/>
                    <a:pt x="2938" y="1188"/>
                  </a:cubicBezTo>
                  <a:cubicBezTo>
                    <a:pt x="2948" y="1174"/>
                    <a:pt x="2959" y="1160"/>
                    <a:pt x="2969" y="1146"/>
                  </a:cubicBezTo>
                  <a:lnTo>
                    <a:pt x="2980" y="1132"/>
                  </a:lnTo>
                  <a:cubicBezTo>
                    <a:pt x="2990" y="1121"/>
                    <a:pt x="2997" y="1114"/>
                    <a:pt x="3008" y="1104"/>
                  </a:cubicBezTo>
                  <a:lnTo>
                    <a:pt x="3022" y="1090"/>
                  </a:lnTo>
                  <a:lnTo>
                    <a:pt x="3046" y="1065"/>
                  </a:lnTo>
                  <a:lnTo>
                    <a:pt x="3060" y="1055"/>
                  </a:lnTo>
                  <a:lnTo>
                    <a:pt x="3092" y="1027"/>
                  </a:lnTo>
                  <a:lnTo>
                    <a:pt x="3102" y="1020"/>
                  </a:lnTo>
                  <a:cubicBezTo>
                    <a:pt x="3116" y="1009"/>
                    <a:pt x="3130" y="999"/>
                    <a:pt x="3144" y="988"/>
                  </a:cubicBezTo>
                  <a:lnTo>
                    <a:pt x="3155" y="981"/>
                  </a:lnTo>
                  <a:lnTo>
                    <a:pt x="3186" y="960"/>
                  </a:lnTo>
                  <a:lnTo>
                    <a:pt x="3200" y="950"/>
                  </a:lnTo>
                  <a:lnTo>
                    <a:pt x="3211" y="943"/>
                  </a:lnTo>
                  <a:cubicBezTo>
                    <a:pt x="3197" y="918"/>
                    <a:pt x="3183" y="893"/>
                    <a:pt x="3172" y="872"/>
                  </a:cubicBezTo>
                  <a:cubicBezTo>
                    <a:pt x="3155" y="834"/>
                    <a:pt x="3130" y="799"/>
                    <a:pt x="3102" y="767"/>
                  </a:cubicBezTo>
                  <a:lnTo>
                    <a:pt x="3095" y="760"/>
                  </a:lnTo>
                  <a:lnTo>
                    <a:pt x="3092" y="757"/>
                  </a:lnTo>
                  <a:cubicBezTo>
                    <a:pt x="3043" y="739"/>
                    <a:pt x="2990" y="732"/>
                    <a:pt x="2938" y="732"/>
                  </a:cubicBezTo>
                  <a:cubicBezTo>
                    <a:pt x="2826" y="722"/>
                    <a:pt x="2721" y="711"/>
                    <a:pt x="2700" y="627"/>
                  </a:cubicBezTo>
                  <a:lnTo>
                    <a:pt x="2696" y="606"/>
                  </a:lnTo>
                  <a:cubicBezTo>
                    <a:pt x="2672" y="508"/>
                    <a:pt x="2654" y="477"/>
                    <a:pt x="2619" y="477"/>
                  </a:cubicBezTo>
                  <a:cubicBezTo>
                    <a:pt x="2588" y="477"/>
                    <a:pt x="2553" y="473"/>
                    <a:pt x="2518" y="466"/>
                  </a:cubicBezTo>
                  <a:cubicBezTo>
                    <a:pt x="2483" y="462"/>
                    <a:pt x="2457" y="459"/>
                    <a:pt x="2438" y="459"/>
                  </a:cubicBezTo>
                  <a:cubicBezTo>
                    <a:pt x="2400" y="459"/>
                    <a:pt x="2386" y="469"/>
                    <a:pt x="2374" y="494"/>
                  </a:cubicBezTo>
                  <a:cubicBezTo>
                    <a:pt x="2352" y="547"/>
                    <a:pt x="2304" y="580"/>
                    <a:pt x="2249" y="580"/>
                  </a:cubicBezTo>
                  <a:cubicBezTo>
                    <a:pt x="2242" y="580"/>
                    <a:pt x="2234" y="580"/>
                    <a:pt x="2227" y="578"/>
                  </a:cubicBezTo>
                  <a:cubicBezTo>
                    <a:pt x="2118" y="568"/>
                    <a:pt x="1978" y="449"/>
                    <a:pt x="1961" y="354"/>
                  </a:cubicBezTo>
                  <a:cubicBezTo>
                    <a:pt x="1950" y="305"/>
                    <a:pt x="1905" y="242"/>
                    <a:pt x="1642" y="148"/>
                  </a:cubicBezTo>
                  <a:cubicBezTo>
                    <a:pt x="1625" y="144"/>
                    <a:pt x="1604" y="134"/>
                    <a:pt x="1586" y="127"/>
                  </a:cubicBezTo>
                  <a:lnTo>
                    <a:pt x="1576" y="123"/>
                  </a:lnTo>
                  <a:cubicBezTo>
                    <a:pt x="1558" y="113"/>
                    <a:pt x="1537" y="106"/>
                    <a:pt x="1520" y="95"/>
                  </a:cubicBezTo>
                  <a:lnTo>
                    <a:pt x="1506" y="88"/>
                  </a:lnTo>
                  <a:cubicBezTo>
                    <a:pt x="1488" y="78"/>
                    <a:pt x="1467" y="64"/>
                    <a:pt x="1446" y="53"/>
                  </a:cubicBezTo>
                  <a:lnTo>
                    <a:pt x="1443" y="50"/>
                  </a:lnTo>
                  <a:cubicBezTo>
                    <a:pt x="1422" y="36"/>
                    <a:pt x="1401" y="22"/>
                    <a:pt x="1380" y="4"/>
                  </a:cubicBezTo>
                  <a:lnTo>
                    <a:pt x="1369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4526;p73">
              <a:extLst>
                <a:ext uri="{FF2B5EF4-FFF2-40B4-BE49-F238E27FC236}">
                  <a16:creationId xmlns:a16="http://schemas.microsoft.com/office/drawing/2014/main" id="{703F1330-E1B2-42CD-87CB-42A5BD7B0B4F}"/>
                </a:ext>
              </a:extLst>
            </p:cNvPr>
            <p:cNvSpPr/>
            <p:nvPr/>
          </p:nvSpPr>
          <p:spPr>
            <a:xfrm>
              <a:off x="2183195" y="1635589"/>
              <a:ext cx="1534" cy="2390"/>
            </a:xfrm>
            <a:custGeom>
              <a:avLst/>
              <a:gdLst/>
              <a:ahLst/>
              <a:cxnLst/>
              <a:rect l="l" t="t" r="r" b="b"/>
              <a:pathLst>
                <a:path w="113" h="176" extrusionOk="0">
                  <a:moveTo>
                    <a:pt x="112" y="176"/>
                  </a:moveTo>
                  <a:lnTo>
                    <a:pt x="112" y="176"/>
                  </a:lnTo>
                  <a:cubicBezTo>
                    <a:pt x="95" y="151"/>
                    <a:pt x="84" y="126"/>
                    <a:pt x="70" y="105"/>
                  </a:cubicBezTo>
                  <a:cubicBezTo>
                    <a:pt x="53" y="67"/>
                    <a:pt x="28" y="32"/>
                    <a:pt x="0" y="0"/>
                  </a:cubicBezTo>
                  <a:cubicBezTo>
                    <a:pt x="28" y="32"/>
                    <a:pt x="53" y="67"/>
                    <a:pt x="70" y="105"/>
                  </a:cubicBezTo>
                  <a:cubicBezTo>
                    <a:pt x="84" y="126"/>
                    <a:pt x="95" y="151"/>
                    <a:pt x="112" y="176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4527;p73">
              <a:extLst>
                <a:ext uri="{FF2B5EF4-FFF2-40B4-BE49-F238E27FC236}">
                  <a16:creationId xmlns:a16="http://schemas.microsoft.com/office/drawing/2014/main" id="{29878EAE-81E4-4FE0-A12B-746ADB5C9C0B}"/>
                </a:ext>
              </a:extLst>
            </p:cNvPr>
            <p:cNvSpPr/>
            <p:nvPr/>
          </p:nvSpPr>
          <p:spPr>
            <a:xfrm>
              <a:off x="2161756" y="1626465"/>
              <a:ext cx="774" cy="394"/>
            </a:xfrm>
            <a:custGeom>
              <a:avLst/>
              <a:gdLst/>
              <a:ahLst/>
              <a:cxnLst/>
              <a:rect l="l" t="t" r="r" b="b"/>
              <a:pathLst>
                <a:path w="57" h="29" extrusionOk="0">
                  <a:moveTo>
                    <a:pt x="0" y="0"/>
                  </a:moveTo>
                  <a:cubicBezTo>
                    <a:pt x="18" y="11"/>
                    <a:pt x="35" y="18"/>
                    <a:pt x="56" y="28"/>
                  </a:cubicBezTo>
                  <a:cubicBezTo>
                    <a:pt x="35" y="18"/>
                    <a:pt x="18" y="11"/>
                    <a:pt x="0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4528;p73">
              <a:extLst>
                <a:ext uri="{FF2B5EF4-FFF2-40B4-BE49-F238E27FC236}">
                  <a16:creationId xmlns:a16="http://schemas.microsoft.com/office/drawing/2014/main" id="{1052ABE9-01BD-4A68-815B-A9CE444D746D}"/>
                </a:ext>
              </a:extLst>
            </p:cNvPr>
            <p:cNvSpPr/>
            <p:nvPr/>
          </p:nvSpPr>
          <p:spPr>
            <a:xfrm>
              <a:off x="2162612" y="1626885"/>
              <a:ext cx="720" cy="299"/>
            </a:xfrm>
            <a:custGeom>
              <a:avLst/>
              <a:gdLst/>
              <a:ahLst/>
              <a:cxnLst/>
              <a:rect l="l" t="t" r="r" b="b"/>
              <a:pathLst>
                <a:path w="53" h="22" extrusionOk="0">
                  <a:moveTo>
                    <a:pt x="0" y="1"/>
                  </a:moveTo>
                  <a:lnTo>
                    <a:pt x="0" y="1"/>
                  </a:lnTo>
                  <a:cubicBezTo>
                    <a:pt x="18" y="11"/>
                    <a:pt x="39" y="18"/>
                    <a:pt x="53" y="22"/>
                  </a:cubicBezTo>
                  <a:cubicBezTo>
                    <a:pt x="39" y="18"/>
                    <a:pt x="18" y="8"/>
                    <a:pt x="0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4529;p73">
              <a:extLst>
                <a:ext uri="{FF2B5EF4-FFF2-40B4-BE49-F238E27FC236}">
                  <a16:creationId xmlns:a16="http://schemas.microsoft.com/office/drawing/2014/main" id="{4FB5B3CA-653C-44ED-8CC3-AAB11230B01D}"/>
                </a:ext>
              </a:extLst>
            </p:cNvPr>
            <p:cNvSpPr/>
            <p:nvPr/>
          </p:nvSpPr>
          <p:spPr>
            <a:xfrm>
              <a:off x="2183046" y="1635439"/>
              <a:ext cx="68" cy="68"/>
            </a:xfrm>
            <a:custGeom>
              <a:avLst/>
              <a:gdLst/>
              <a:ahLst/>
              <a:cxnLst/>
              <a:rect l="l" t="t" r="r" b="b"/>
              <a:pathLst>
                <a:path w="5" h="5" extrusionOk="0">
                  <a:moveTo>
                    <a:pt x="1" y="1"/>
                  </a:moveTo>
                  <a:lnTo>
                    <a:pt x="1" y="1"/>
                  </a:lnTo>
                  <a:lnTo>
                    <a:pt x="4" y="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4530;p73">
              <a:extLst>
                <a:ext uri="{FF2B5EF4-FFF2-40B4-BE49-F238E27FC236}">
                  <a16:creationId xmlns:a16="http://schemas.microsoft.com/office/drawing/2014/main" id="{A7276BDF-917E-48FD-AF53-4C4EBA7B7F45}"/>
                </a:ext>
              </a:extLst>
            </p:cNvPr>
            <p:cNvSpPr/>
            <p:nvPr/>
          </p:nvSpPr>
          <p:spPr>
            <a:xfrm>
              <a:off x="2160711" y="1625894"/>
              <a:ext cx="815" cy="489"/>
            </a:xfrm>
            <a:custGeom>
              <a:avLst/>
              <a:gdLst/>
              <a:ahLst/>
              <a:cxnLst/>
              <a:rect l="l" t="t" r="r" b="b"/>
              <a:pathLst>
                <a:path w="60" h="36" extrusionOk="0">
                  <a:moveTo>
                    <a:pt x="0" y="0"/>
                  </a:moveTo>
                  <a:cubicBezTo>
                    <a:pt x="21" y="11"/>
                    <a:pt x="42" y="25"/>
                    <a:pt x="60" y="35"/>
                  </a:cubicBezTo>
                  <a:cubicBezTo>
                    <a:pt x="42" y="25"/>
                    <a:pt x="21" y="11"/>
                    <a:pt x="0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4531;p73">
              <a:extLst>
                <a:ext uri="{FF2B5EF4-FFF2-40B4-BE49-F238E27FC236}">
                  <a16:creationId xmlns:a16="http://schemas.microsoft.com/office/drawing/2014/main" id="{7241536B-227F-4F57-B567-7E4914E4FD3F}"/>
                </a:ext>
              </a:extLst>
            </p:cNvPr>
            <p:cNvSpPr/>
            <p:nvPr/>
          </p:nvSpPr>
          <p:spPr>
            <a:xfrm>
              <a:off x="2159801" y="1625270"/>
              <a:ext cx="869" cy="584"/>
            </a:xfrm>
            <a:custGeom>
              <a:avLst/>
              <a:gdLst/>
              <a:ahLst/>
              <a:cxnLst/>
              <a:rect l="l" t="t" r="r" b="b"/>
              <a:pathLst>
                <a:path w="64" h="43" extrusionOk="0">
                  <a:moveTo>
                    <a:pt x="1" y="1"/>
                  </a:moveTo>
                  <a:cubicBezTo>
                    <a:pt x="22" y="15"/>
                    <a:pt x="43" y="29"/>
                    <a:pt x="64" y="43"/>
                  </a:cubicBezTo>
                  <a:cubicBezTo>
                    <a:pt x="43" y="29"/>
                    <a:pt x="22" y="15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4532;p73">
              <a:extLst>
                <a:ext uri="{FF2B5EF4-FFF2-40B4-BE49-F238E27FC236}">
                  <a16:creationId xmlns:a16="http://schemas.microsoft.com/office/drawing/2014/main" id="{DC7DD4F8-D7D5-4D25-BEA8-D54910E8A886}"/>
                </a:ext>
              </a:extLst>
            </p:cNvPr>
            <p:cNvSpPr/>
            <p:nvPr/>
          </p:nvSpPr>
          <p:spPr>
            <a:xfrm>
              <a:off x="2166359" y="1644333"/>
              <a:ext cx="204" cy="163"/>
            </a:xfrm>
            <a:custGeom>
              <a:avLst/>
              <a:gdLst/>
              <a:ahLst/>
              <a:cxnLst/>
              <a:rect l="l" t="t" r="r" b="b"/>
              <a:pathLst>
                <a:path w="15" h="12" extrusionOk="0">
                  <a:moveTo>
                    <a:pt x="1" y="1"/>
                  </a:moveTo>
                  <a:cubicBezTo>
                    <a:pt x="8" y="4"/>
                    <a:pt x="11" y="8"/>
                    <a:pt x="15" y="11"/>
                  </a:cubicBezTo>
                  <a:cubicBezTo>
                    <a:pt x="11" y="8"/>
                    <a:pt x="8" y="4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4533;p73">
              <a:extLst>
                <a:ext uri="{FF2B5EF4-FFF2-40B4-BE49-F238E27FC236}">
                  <a16:creationId xmlns:a16="http://schemas.microsoft.com/office/drawing/2014/main" id="{67D2113F-E534-4783-A0F1-763E99C65C46}"/>
                </a:ext>
              </a:extLst>
            </p:cNvPr>
            <p:cNvSpPr/>
            <p:nvPr/>
          </p:nvSpPr>
          <p:spPr>
            <a:xfrm>
              <a:off x="2156855" y="1646478"/>
              <a:ext cx="163" cy="54"/>
            </a:xfrm>
            <a:custGeom>
              <a:avLst/>
              <a:gdLst/>
              <a:ahLst/>
              <a:cxnLst/>
              <a:rect l="l" t="t" r="r" b="b"/>
              <a:pathLst>
                <a:path w="12" h="4" extrusionOk="0">
                  <a:moveTo>
                    <a:pt x="1" y="4"/>
                  </a:moveTo>
                  <a:lnTo>
                    <a:pt x="11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4534;p73">
              <a:extLst>
                <a:ext uri="{FF2B5EF4-FFF2-40B4-BE49-F238E27FC236}">
                  <a16:creationId xmlns:a16="http://schemas.microsoft.com/office/drawing/2014/main" id="{B594ED31-7B81-4C16-A27B-2B86141CA78A}"/>
                </a:ext>
              </a:extLst>
            </p:cNvPr>
            <p:cNvSpPr/>
            <p:nvPr/>
          </p:nvSpPr>
          <p:spPr>
            <a:xfrm>
              <a:off x="2157045" y="1646423"/>
              <a:ext cx="163" cy="68"/>
            </a:xfrm>
            <a:custGeom>
              <a:avLst/>
              <a:gdLst/>
              <a:ahLst/>
              <a:cxnLst/>
              <a:rect l="l" t="t" r="r" b="b"/>
              <a:pathLst>
                <a:path w="12" h="5" extrusionOk="0">
                  <a:moveTo>
                    <a:pt x="1" y="4"/>
                  </a:moveTo>
                  <a:lnTo>
                    <a:pt x="11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4535;p73">
              <a:extLst>
                <a:ext uri="{FF2B5EF4-FFF2-40B4-BE49-F238E27FC236}">
                  <a16:creationId xmlns:a16="http://schemas.microsoft.com/office/drawing/2014/main" id="{14F395A2-D9A3-4BB6-8E07-CF1548B53A39}"/>
                </a:ext>
              </a:extLst>
            </p:cNvPr>
            <p:cNvSpPr/>
            <p:nvPr/>
          </p:nvSpPr>
          <p:spPr>
            <a:xfrm>
              <a:off x="2156570" y="1646518"/>
              <a:ext cx="204" cy="68"/>
            </a:xfrm>
            <a:custGeom>
              <a:avLst/>
              <a:gdLst/>
              <a:ahLst/>
              <a:cxnLst/>
              <a:rect l="l" t="t" r="r" b="b"/>
              <a:pathLst>
                <a:path w="15" h="5" extrusionOk="0">
                  <a:moveTo>
                    <a:pt x="1" y="4"/>
                  </a:moveTo>
                  <a:lnTo>
                    <a:pt x="15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4536;p73">
              <a:extLst>
                <a:ext uri="{FF2B5EF4-FFF2-40B4-BE49-F238E27FC236}">
                  <a16:creationId xmlns:a16="http://schemas.microsoft.com/office/drawing/2014/main" id="{C28733ED-E95D-4B0D-83E4-F7AC390D880B}"/>
                </a:ext>
              </a:extLst>
            </p:cNvPr>
            <p:cNvSpPr/>
            <p:nvPr/>
          </p:nvSpPr>
          <p:spPr>
            <a:xfrm>
              <a:off x="2157384" y="1646233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0" y="8"/>
                  </a:moveTo>
                  <a:cubicBezTo>
                    <a:pt x="4" y="4"/>
                    <a:pt x="7" y="4"/>
                    <a:pt x="11" y="1"/>
                  </a:cubicBezTo>
                  <a:cubicBezTo>
                    <a:pt x="7" y="4"/>
                    <a:pt x="4" y="4"/>
                    <a:pt x="0" y="8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4537;p73">
              <a:extLst>
                <a:ext uri="{FF2B5EF4-FFF2-40B4-BE49-F238E27FC236}">
                  <a16:creationId xmlns:a16="http://schemas.microsoft.com/office/drawing/2014/main" id="{4A4FF552-2C75-4AC1-8045-9DA6FA9271A0}"/>
                </a:ext>
              </a:extLst>
            </p:cNvPr>
            <p:cNvSpPr/>
            <p:nvPr/>
          </p:nvSpPr>
          <p:spPr>
            <a:xfrm>
              <a:off x="2165028" y="1643531"/>
              <a:ext cx="1059" cy="584"/>
            </a:xfrm>
            <a:custGeom>
              <a:avLst/>
              <a:gdLst/>
              <a:ahLst/>
              <a:cxnLst/>
              <a:rect l="l" t="t" r="r" b="b"/>
              <a:pathLst>
                <a:path w="78" h="43" extrusionOk="0">
                  <a:moveTo>
                    <a:pt x="1" y="0"/>
                  </a:moveTo>
                  <a:cubicBezTo>
                    <a:pt x="29" y="11"/>
                    <a:pt x="53" y="25"/>
                    <a:pt x="78" y="42"/>
                  </a:cubicBezTo>
                  <a:cubicBezTo>
                    <a:pt x="53" y="25"/>
                    <a:pt x="29" y="11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4538;p73">
              <a:extLst>
                <a:ext uri="{FF2B5EF4-FFF2-40B4-BE49-F238E27FC236}">
                  <a16:creationId xmlns:a16="http://schemas.microsoft.com/office/drawing/2014/main" id="{7C04D9DF-F89B-449E-AC5C-BD1B20901569}"/>
                </a:ext>
              </a:extLst>
            </p:cNvPr>
            <p:cNvSpPr/>
            <p:nvPr/>
          </p:nvSpPr>
          <p:spPr>
            <a:xfrm>
              <a:off x="2157235" y="1646383"/>
              <a:ext cx="163" cy="54"/>
            </a:xfrm>
            <a:custGeom>
              <a:avLst/>
              <a:gdLst/>
              <a:ahLst/>
              <a:cxnLst/>
              <a:rect l="l" t="t" r="r" b="b"/>
              <a:pathLst>
                <a:path w="12" h="4" extrusionOk="0">
                  <a:moveTo>
                    <a:pt x="1" y="4"/>
                  </a:moveTo>
                  <a:lnTo>
                    <a:pt x="11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4539;p73">
              <a:extLst>
                <a:ext uri="{FF2B5EF4-FFF2-40B4-BE49-F238E27FC236}">
                  <a16:creationId xmlns:a16="http://schemas.microsoft.com/office/drawing/2014/main" id="{702C988B-BDDC-4155-A900-D822707E0CC6}"/>
                </a:ext>
              </a:extLst>
            </p:cNvPr>
            <p:cNvSpPr/>
            <p:nvPr/>
          </p:nvSpPr>
          <p:spPr>
            <a:xfrm>
              <a:off x="2160561" y="1642432"/>
              <a:ext cx="1303" cy="204"/>
            </a:xfrm>
            <a:custGeom>
              <a:avLst/>
              <a:gdLst/>
              <a:ahLst/>
              <a:cxnLst/>
              <a:rect l="l" t="t" r="r" b="b"/>
              <a:pathLst>
                <a:path w="96" h="15" extrusionOk="0">
                  <a:moveTo>
                    <a:pt x="1" y="1"/>
                  </a:moveTo>
                  <a:cubicBezTo>
                    <a:pt x="25" y="4"/>
                    <a:pt x="60" y="8"/>
                    <a:pt x="95" y="15"/>
                  </a:cubicBezTo>
                  <a:cubicBezTo>
                    <a:pt x="60" y="8"/>
                    <a:pt x="29" y="4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4540;p73">
              <a:extLst>
                <a:ext uri="{FF2B5EF4-FFF2-40B4-BE49-F238E27FC236}">
                  <a16:creationId xmlns:a16="http://schemas.microsoft.com/office/drawing/2014/main" id="{6805D7B4-5CCD-48E2-8787-5F475714C3A7}"/>
                </a:ext>
              </a:extLst>
            </p:cNvPr>
            <p:cNvSpPr/>
            <p:nvPr/>
          </p:nvSpPr>
          <p:spPr>
            <a:xfrm>
              <a:off x="2164458" y="1643287"/>
              <a:ext cx="489" cy="204"/>
            </a:xfrm>
            <a:custGeom>
              <a:avLst/>
              <a:gdLst/>
              <a:ahLst/>
              <a:cxnLst/>
              <a:rect l="l" t="t" r="r" b="b"/>
              <a:pathLst>
                <a:path w="36" h="15" extrusionOk="0">
                  <a:moveTo>
                    <a:pt x="1" y="1"/>
                  </a:moveTo>
                  <a:cubicBezTo>
                    <a:pt x="15" y="4"/>
                    <a:pt x="25" y="8"/>
                    <a:pt x="36" y="15"/>
                  </a:cubicBezTo>
                  <a:cubicBezTo>
                    <a:pt x="25" y="8"/>
                    <a:pt x="15" y="4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4541;p73">
              <a:extLst>
                <a:ext uri="{FF2B5EF4-FFF2-40B4-BE49-F238E27FC236}">
                  <a16:creationId xmlns:a16="http://schemas.microsoft.com/office/drawing/2014/main" id="{E82F0D53-8D19-4074-A547-BF597D03AF4E}"/>
                </a:ext>
              </a:extLst>
            </p:cNvPr>
            <p:cNvSpPr/>
            <p:nvPr/>
          </p:nvSpPr>
          <p:spPr>
            <a:xfrm>
              <a:off x="2162136" y="1642676"/>
              <a:ext cx="2200" cy="584"/>
            </a:xfrm>
            <a:custGeom>
              <a:avLst/>
              <a:gdLst/>
              <a:ahLst/>
              <a:cxnLst/>
              <a:rect l="l" t="t" r="r" b="b"/>
              <a:pathLst>
                <a:path w="162" h="43" extrusionOk="0">
                  <a:moveTo>
                    <a:pt x="0" y="0"/>
                  </a:moveTo>
                  <a:cubicBezTo>
                    <a:pt x="56" y="7"/>
                    <a:pt x="109" y="21"/>
                    <a:pt x="161" y="42"/>
                  </a:cubicBezTo>
                  <a:cubicBezTo>
                    <a:pt x="109" y="21"/>
                    <a:pt x="56" y="7"/>
                    <a:pt x="0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4542;p73">
              <a:extLst>
                <a:ext uri="{FF2B5EF4-FFF2-40B4-BE49-F238E27FC236}">
                  <a16:creationId xmlns:a16="http://schemas.microsoft.com/office/drawing/2014/main" id="{3C90D105-949E-46B0-BFBE-46B631E12C74}"/>
                </a:ext>
              </a:extLst>
            </p:cNvPr>
            <p:cNvSpPr/>
            <p:nvPr/>
          </p:nvSpPr>
          <p:spPr>
            <a:xfrm>
              <a:off x="2156244" y="1646614"/>
              <a:ext cx="244" cy="14"/>
            </a:xfrm>
            <a:custGeom>
              <a:avLst/>
              <a:gdLst/>
              <a:ahLst/>
              <a:cxnLst/>
              <a:rect l="l" t="t" r="r" b="b"/>
              <a:pathLst>
                <a:path w="18" h="1" extrusionOk="0">
                  <a:moveTo>
                    <a:pt x="0" y="1"/>
                  </a:moveTo>
                  <a:lnTo>
                    <a:pt x="18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4543;p73">
              <a:extLst>
                <a:ext uri="{FF2B5EF4-FFF2-40B4-BE49-F238E27FC236}">
                  <a16:creationId xmlns:a16="http://schemas.microsoft.com/office/drawing/2014/main" id="{60CD439F-8401-4CF7-B71A-7982C6047C56}"/>
                </a:ext>
              </a:extLst>
            </p:cNvPr>
            <p:cNvSpPr/>
            <p:nvPr/>
          </p:nvSpPr>
          <p:spPr>
            <a:xfrm>
              <a:off x="2154628" y="1646614"/>
              <a:ext cx="1195" cy="54"/>
            </a:xfrm>
            <a:custGeom>
              <a:avLst/>
              <a:gdLst/>
              <a:ahLst/>
              <a:cxnLst/>
              <a:rect l="l" t="t" r="r" b="b"/>
              <a:pathLst>
                <a:path w="88" h="4" extrusionOk="0">
                  <a:moveTo>
                    <a:pt x="0" y="1"/>
                  </a:moveTo>
                  <a:cubicBezTo>
                    <a:pt x="16" y="2"/>
                    <a:pt x="32" y="3"/>
                    <a:pt x="47" y="3"/>
                  </a:cubicBezTo>
                  <a:cubicBezTo>
                    <a:pt x="61" y="3"/>
                    <a:pt x="75" y="2"/>
                    <a:pt x="88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4544;p73">
              <a:extLst>
                <a:ext uri="{FF2B5EF4-FFF2-40B4-BE49-F238E27FC236}">
                  <a16:creationId xmlns:a16="http://schemas.microsoft.com/office/drawing/2014/main" id="{F83BEEF1-9898-4B79-B5A9-A1B33744FA62}"/>
                </a:ext>
              </a:extLst>
            </p:cNvPr>
            <p:cNvSpPr/>
            <p:nvPr/>
          </p:nvSpPr>
          <p:spPr>
            <a:xfrm>
              <a:off x="2166984" y="1644903"/>
              <a:ext cx="2906" cy="1113"/>
            </a:xfrm>
            <a:custGeom>
              <a:avLst/>
              <a:gdLst/>
              <a:ahLst/>
              <a:cxnLst/>
              <a:rect l="l" t="t" r="r" b="b"/>
              <a:pathLst>
                <a:path w="214" h="82" extrusionOk="0">
                  <a:moveTo>
                    <a:pt x="214" y="67"/>
                  </a:moveTo>
                  <a:cubicBezTo>
                    <a:pt x="137" y="81"/>
                    <a:pt x="60" y="57"/>
                    <a:pt x="4" y="1"/>
                  </a:cubicBezTo>
                  <a:lnTo>
                    <a:pt x="0" y="1"/>
                  </a:lnTo>
                  <a:lnTo>
                    <a:pt x="4" y="1"/>
                  </a:lnTo>
                  <a:cubicBezTo>
                    <a:pt x="60" y="57"/>
                    <a:pt x="137" y="81"/>
                    <a:pt x="214" y="67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4545;p73">
              <a:extLst>
                <a:ext uri="{FF2B5EF4-FFF2-40B4-BE49-F238E27FC236}">
                  <a16:creationId xmlns:a16="http://schemas.microsoft.com/office/drawing/2014/main" id="{53C629E4-7265-40FF-A51E-E844237144EA}"/>
                </a:ext>
              </a:extLst>
            </p:cNvPr>
            <p:cNvSpPr/>
            <p:nvPr/>
          </p:nvSpPr>
          <p:spPr>
            <a:xfrm>
              <a:off x="2154248" y="1646614"/>
              <a:ext cx="394" cy="14"/>
            </a:xfrm>
            <a:custGeom>
              <a:avLst/>
              <a:gdLst/>
              <a:ahLst/>
              <a:cxnLst/>
              <a:rect l="l" t="t" r="r" b="b"/>
              <a:pathLst>
                <a:path w="29" h="1" extrusionOk="0">
                  <a:moveTo>
                    <a:pt x="0" y="1"/>
                  </a:moveTo>
                  <a:lnTo>
                    <a:pt x="28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4546;p73">
              <a:extLst>
                <a:ext uri="{FF2B5EF4-FFF2-40B4-BE49-F238E27FC236}">
                  <a16:creationId xmlns:a16="http://schemas.microsoft.com/office/drawing/2014/main" id="{CB853B25-D52F-4005-9CC0-08E3182B6289}"/>
                </a:ext>
              </a:extLst>
            </p:cNvPr>
            <p:cNvSpPr/>
            <p:nvPr/>
          </p:nvSpPr>
          <p:spPr>
            <a:xfrm>
              <a:off x="2153813" y="1646573"/>
              <a:ext cx="353" cy="54"/>
            </a:xfrm>
            <a:custGeom>
              <a:avLst/>
              <a:gdLst/>
              <a:ahLst/>
              <a:cxnLst/>
              <a:rect l="l" t="t" r="r" b="b"/>
              <a:pathLst>
                <a:path w="26" h="4" extrusionOk="0">
                  <a:moveTo>
                    <a:pt x="1" y="0"/>
                  </a:moveTo>
                  <a:lnTo>
                    <a:pt x="25" y="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4547;p73">
              <a:extLst>
                <a:ext uri="{FF2B5EF4-FFF2-40B4-BE49-F238E27FC236}">
                  <a16:creationId xmlns:a16="http://schemas.microsoft.com/office/drawing/2014/main" id="{707BE9CE-75AB-4B11-9819-C336398211BA}"/>
                </a:ext>
              </a:extLst>
            </p:cNvPr>
            <p:cNvSpPr/>
            <p:nvPr/>
          </p:nvSpPr>
          <p:spPr>
            <a:xfrm>
              <a:off x="2153433" y="1646518"/>
              <a:ext cx="299" cy="68"/>
            </a:xfrm>
            <a:custGeom>
              <a:avLst/>
              <a:gdLst/>
              <a:ahLst/>
              <a:cxnLst/>
              <a:rect l="l" t="t" r="r" b="b"/>
              <a:pathLst>
                <a:path w="22" h="5" extrusionOk="0">
                  <a:moveTo>
                    <a:pt x="1" y="1"/>
                  </a:moveTo>
                  <a:lnTo>
                    <a:pt x="22" y="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4548;p73">
              <a:extLst>
                <a:ext uri="{FF2B5EF4-FFF2-40B4-BE49-F238E27FC236}">
                  <a16:creationId xmlns:a16="http://schemas.microsoft.com/office/drawing/2014/main" id="{9CCD1A4F-40EE-4A99-BACC-C4AF7D9C8FB0}"/>
                </a:ext>
              </a:extLst>
            </p:cNvPr>
            <p:cNvSpPr/>
            <p:nvPr/>
          </p:nvSpPr>
          <p:spPr>
            <a:xfrm>
              <a:off x="2171641" y="1645052"/>
              <a:ext cx="1100" cy="530"/>
            </a:xfrm>
            <a:custGeom>
              <a:avLst/>
              <a:gdLst/>
              <a:ahLst/>
              <a:cxnLst/>
              <a:rect l="l" t="t" r="r" b="b"/>
              <a:pathLst>
                <a:path w="81" h="39" extrusionOk="0">
                  <a:moveTo>
                    <a:pt x="81" y="39"/>
                  </a:moveTo>
                  <a:lnTo>
                    <a:pt x="81" y="39"/>
                  </a:lnTo>
                  <a:lnTo>
                    <a:pt x="67" y="0"/>
                  </a:lnTo>
                  <a:lnTo>
                    <a:pt x="0" y="25"/>
                  </a:lnTo>
                  <a:lnTo>
                    <a:pt x="67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4549;p73">
              <a:extLst>
                <a:ext uri="{FF2B5EF4-FFF2-40B4-BE49-F238E27FC236}">
                  <a16:creationId xmlns:a16="http://schemas.microsoft.com/office/drawing/2014/main" id="{D3FAAFC4-67AF-4372-A745-8AEDBC385296}"/>
                </a:ext>
              </a:extLst>
            </p:cNvPr>
            <p:cNvSpPr/>
            <p:nvPr/>
          </p:nvSpPr>
          <p:spPr>
            <a:xfrm>
              <a:off x="2152958" y="1646478"/>
              <a:ext cx="353" cy="54"/>
            </a:xfrm>
            <a:custGeom>
              <a:avLst/>
              <a:gdLst/>
              <a:ahLst/>
              <a:cxnLst/>
              <a:rect l="l" t="t" r="r" b="b"/>
              <a:pathLst>
                <a:path w="26" h="4" extrusionOk="0">
                  <a:moveTo>
                    <a:pt x="1" y="0"/>
                  </a:moveTo>
                  <a:lnTo>
                    <a:pt x="25" y="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4550;p73">
              <a:extLst>
                <a:ext uri="{FF2B5EF4-FFF2-40B4-BE49-F238E27FC236}">
                  <a16:creationId xmlns:a16="http://schemas.microsoft.com/office/drawing/2014/main" id="{51743F58-BC47-4B46-A6D4-77AF13C08CBE}"/>
                </a:ext>
              </a:extLst>
            </p:cNvPr>
            <p:cNvSpPr/>
            <p:nvPr/>
          </p:nvSpPr>
          <p:spPr>
            <a:xfrm>
              <a:off x="2155864" y="1646614"/>
              <a:ext cx="299" cy="14"/>
            </a:xfrm>
            <a:custGeom>
              <a:avLst/>
              <a:gdLst/>
              <a:ahLst/>
              <a:cxnLst/>
              <a:rect l="l" t="t" r="r" b="b"/>
              <a:pathLst>
                <a:path w="22" h="1" extrusionOk="0">
                  <a:moveTo>
                    <a:pt x="0" y="1"/>
                  </a:moveTo>
                  <a:lnTo>
                    <a:pt x="21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4551;p73">
              <a:extLst>
                <a:ext uri="{FF2B5EF4-FFF2-40B4-BE49-F238E27FC236}">
                  <a16:creationId xmlns:a16="http://schemas.microsoft.com/office/drawing/2014/main" id="{526EECBE-9F93-4E53-96DC-7335A12F34E5}"/>
                </a:ext>
              </a:extLst>
            </p:cNvPr>
            <p:cNvSpPr/>
            <p:nvPr/>
          </p:nvSpPr>
          <p:spPr>
            <a:xfrm>
              <a:off x="2152768" y="1646423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1" y="1"/>
                  </a:moveTo>
                  <a:lnTo>
                    <a:pt x="1" y="1"/>
                  </a:lnTo>
                  <a:lnTo>
                    <a:pt x="8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4552;p73">
              <a:extLst>
                <a:ext uri="{FF2B5EF4-FFF2-40B4-BE49-F238E27FC236}">
                  <a16:creationId xmlns:a16="http://schemas.microsoft.com/office/drawing/2014/main" id="{F0855FFF-089D-4478-9E99-1BA503677675}"/>
                </a:ext>
              </a:extLst>
            </p:cNvPr>
            <p:cNvSpPr/>
            <p:nvPr/>
          </p:nvSpPr>
          <p:spPr>
            <a:xfrm>
              <a:off x="2173637" y="1639417"/>
              <a:ext cx="38709" cy="14569"/>
            </a:xfrm>
            <a:custGeom>
              <a:avLst/>
              <a:gdLst/>
              <a:ahLst/>
              <a:cxnLst/>
              <a:rect l="l" t="t" r="r" b="b"/>
              <a:pathLst>
                <a:path w="2851" h="1073" extrusionOk="0">
                  <a:moveTo>
                    <a:pt x="1262" y="0"/>
                  </a:moveTo>
                  <a:cubicBezTo>
                    <a:pt x="1246" y="0"/>
                    <a:pt x="1220" y="12"/>
                    <a:pt x="1194" y="27"/>
                  </a:cubicBezTo>
                  <a:cubicBezTo>
                    <a:pt x="1154" y="44"/>
                    <a:pt x="1104" y="68"/>
                    <a:pt x="1047" y="68"/>
                  </a:cubicBezTo>
                  <a:cubicBezTo>
                    <a:pt x="1015" y="68"/>
                    <a:pt x="981" y="61"/>
                    <a:pt x="946" y="41"/>
                  </a:cubicBezTo>
                  <a:cubicBezTo>
                    <a:pt x="935" y="34"/>
                    <a:pt x="928" y="27"/>
                    <a:pt x="918" y="23"/>
                  </a:cubicBezTo>
                  <a:cubicBezTo>
                    <a:pt x="911" y="16"/>
                    <a:pt x="900" y="9"/>
                    <a:pt x="893" y="2"/>
                  </a:cubicBezTo>
                  <a:lnTo>
                    <a:pt x="876" y="9"/>
                  </a:lnTo>
                  <a:lnTo>
                    <a:pt x="865" y="16"/>
                  </a:lnTo>
                  <a:lnTo>
                    <a:pt x="830" y="41"/>
                  </a:lnTo>
                  <a:lnTo>
                    <a:pt x="816" y="48"/>
                  </a:lnTo>
                  <a:lnTo>
                    <a:pt x="792" y="69"/>
                  </a:lnTo>
                  <a:lnTo>
                    <a:pt x="778" y="79"/>
                  </a:lnTo>
                  <a:lnTo>
                    <a:pt x="753" y="97"/>
                  </a:lnTo>
                  <a:lnTo>
                    <a:pt x="743" y="111"/>
                  </a:lnTo>
                  <a:lnTo>
                    <a:pt x="718" y="128"/>
                  </a:lnTo>
                  <a:lnTo>
                    <a:pt x="708" y="142"/>
                  </a:lnTo>
                  <a:cubicBezTo>
                    <a:pt x="701" y="149"/>
                    <a:pt x="694" y="156"/>
                    <a:pt x="687" y="163"/>
                  </a:cubicBezTo>
                  <a:lnTo>
                    <a:pt x="676" y="177"/>
                  </a:lnTo>
                  <a:cubicBezTo>
                    <a:pt x="666" y="188"/>
                    <a:pt x="655" y="202"/>
                    <a:pt x="648" y="212"/>
                  </a:cubicBezTo>
                  <a:cubicBezTo>
                    <a:pt x="484" y="443"/>
                    <a:pt x="253" y="475"/>
                    <a:pt x="99" y="499"/>
                  </a:cubicBezTo>
                  <a:lnTo>
                    <a:pt x="78" y="499"/>
                  </a:lnTo>
                  <a:lnTo>
                    <a:pt x="74" y="503"/>
                  </a:lnTo>
                  <a:lnTo>
                    <a:pt x="67" y="506"/>
                  </a:lnTo>
                  <a:lnTo>
                    <a:pt x="57" y="517"/>
                  </a:lnTo>
                  <a:cubicBezTo>
                    <a:pt x="53" y="520"/>
                    <a:pt x="50" y="524"/>
                    <a:pt x="46" y="527"/>
                  </a:cubicBezTo>
                  <a:cubicBezTo>
                    <a:pt x="43" y="534"/>
                    <a:pt x="36" y="538"/>
                    <a:pt x="32" y="545"/>
                  </a:cubicBezTo>
                  <a:lnTo>
                    <a:pt x="32" y="548"/>
                  </a:lnTo>
                  <a:cubicBezTo>
                    <a:pt x="29" y="555"/>
                    <a:pt x="22" y="562"/>
                    <a:pt x="18" y="573"/>
                  </a:cubicBezTo>
                  <a:cubicBezTo>
                    <a:pt x="11" y="583"/>
                    <a:pt x="4" y="594"/>
                    <a:pt x="1" y="604"/>
                  </a:cubicBezTo>
                  <a:cubicBezTo>
                    <a:pt x="39" y="713"/>
                    <a:pt x="92" y="814"/>
                    <a:pt x="158" y="912"/>
                  </a:cubicBezTo>
                  <a:cubicBezTo>
                    <a:pt x="169" y="930"/>
                    <a:pt x="186" y="951"/>
                    <a:pt x="200" y="968"/>
                  </a:cubicBezTo>
                  <a:cubicBezTo>
                    <a:pt x="207" y="975"/>
                    <a:pt x="214" y="982"/>
                    <a:pt x="221" y="986"/>
                  </a:cubicBezTo>
                  <a:cubicBezTo>
                    <a:pt x="267" y="1028"/>
                    <a:pt x="375" y="1059"/>
                    <a:pt x="498" y="1070"/>
                  </a:cubicBezTo>
                  <a:cubicBezTo>
                    <a:pt x="526" y="1072"/>
                    <a:pt x="555" y="1072"/>
                    <a:pt x="583" y="1072"/>
                  </a:cubicBezTo>
                  <a:cubicBezTo>
                    <a:pt x="612" y="1072"/>
                    <a:pt x="641" y="1072"/>
                    <a:pt x="669" y="1070"/>
                  </a:cubicBezTo>
                  <a:cubicBezTo>
                    <a:pt x="785" y="1059"/>
                    <a:pt x="837" y="1038"/>
                    <a:pt x="851" y="1024"/>
                  </a:cubicBezTo>
                  <a:cubicBezTo>
                    <a:pt x="869" y="811"/>
                    <a:pt x="1488" y="790"/>
                    <a:pt x="1495" y="790"/>
                  </a:cubicBezTo>
                  <a:cubicBezTo>
                    <a:pt x="1537" y="786"/>
                    <a:pt x="1677" y="674"/>
                    <a:pt x="1754" y="615"/>
                  </a:cubicBezTo>
                  <a:cubicBezTo>
                    <a:pt x="1888" y="508"/>
                    <a:pt x="1949" y="464"/>
                    <a:pt x="1996" y="464"/>
                  </a:cubicBezTo>
                  <a:cubicBezTo>
                    <a:pt x="2005" y="464"/>
                    <a:pt x="2013" y="465"/>
                    <a:pt x="2021" y="468"/>
                  </a:cubicBezTo>
                  <a:cubicBezTo>
                    <a:pt x="2031" y="471"/>
                    <a:pt x="2066" y="478"/>
                    <a:pt x="2094" y="485"/>
                  </a:cubicBezTo>
                  <a:cubicBezTo>
                    <a:pt x="2283" y="527"/>
                    <a:pt x="2476" y="573"/>
                    <a:pt x="2553" y="646"/>
                  </a:cubicBezTo>
                  <a:lnTo>
                    <a:pt x="2556" y="650"/>
                  </a:lnTo>
                  <a:lnTo>
                    <a:pt x="2563" y="657"/>
                  </a:lnTo>
                  <a:lnTo>
                    <a:pt x="2574" y="660"/>
                  </a:lnTo>
                  <a:lnTo>
                    <a:pt x="2577" y="660"/>
                  </a:lnTo>
                  <a:lnTo>
                    <a:pt x="2591" y="667"/>
                  </a:lnTo>
                  <a:lnTo>
                    <a:pt x="2609" y="674"/>
                  </a:lnTo>
                  <a:lnTo>
                    <a:pt x="2616" y="678"/>
                  </a:lnTo>
                  <a:lnTo>
                    <a:pt x="2637" y="685"/>
                  </a:lnTo>
                  <a:lnTo>
                    <a:pt x="2644" y="688"/>
                  </a:lnTo>
                  <a:lnTo>
                    <a:pt x="2675" y="699"/>
                  </a:lnTo>
                  <a:lnTo>
                    <a:pt x="2679" y="699"/>
                  </a:lnTo>
                  <a:lnTo>
                    <a:pt x="2679" y="695"/>
                  </a:lnTo>
                  <a:cubicBezTo>
                    <a:pt x="2675" y="685"/>
                    <a:pt x="2672" y="674"/>
                    <a:pt x="2668" y="664"/>
                  </a:cubicBezTo>
                  <a:lnTo>
                    <a:pt x="2668" y="653"/>
                  </a:lnTo>
                  <a:cubicBezTo>
                    <a:pt x="2665" y="643"/>
                    <a:pt x="2665" y="632"/>
                    <a:pt x="2665" y="618"/>
                  </a:cubicBezTo>
                  <a:cubicBezTo>
                    <a:pt x="2665" y="611"/>
                    <a:pt x="2665" y="604"/>
                    <a:pt x="2665" y="597"/>
                  </a:cubicBezTo>
                  <a:lnTo>
                    <a:pt x="2665" y="590"/>
                  </a:lnTo>
                  <a:cubicBezTo>
                    <a:pt x="2665" y="587"/>
                    <a:pt x="2668" y="580"/>
                    <a:pt x="2668" y="573"/>
                  </a:cubicBezTo>
                  <a:lnTo>
                    <a:pt x="2668" y="562"/>
                  </a:lnTo>
                  <a:cubicBezTo>
                    <a:pt x="2672" y="555"/>
                    <a:pt x="2675" y="548"/>
                    <a:pt x="2679" y="538"/>
                  </a:cubicBezTo>
                  <a:cubicBezTo>
                    <a:pt x="2682" y="531"/>
                    <a:pt x="2686" y="520"/>
                    <a:pt x="2689" y="510"/>
                  </a:cubicBezTo>
                  <a:lnTo>
                    <a:pt x="2693" y="503"/>
                  </a:lnTo>
                  <a:lnTo>
                    <a:pt x="2703" y="478"/>
                  </a:lnTo>
                  <a:lnTo>
                    <a:pt x="2707" y="471"/>
                  </a:lnTo>
                  <a:lnTo>
                    <a:pt x="2724" y="443"/>
                  </a:lnTo>
                  <a:lnTo>
                    <a:pt x="2724" y="440"/>
                  </a:lnTo>
                  <a:lnTo>
                    <a:pt x="2742" y="412"/>
                  </a:lnTo>
                  <a:lnTo>
                    <a:pt x="2745" y="401"/>
                  </a:lnTo>
                  <a:lnTo>
                    <a:pt x="2759" y="380"/>
                  </a:lnTo>
                  <a:lnTo>
                    <a:pt x="2766" y="370"/>
                  </a:lnTo>
                  <a:lnTo>
                    <a:pt x="2784" y="345"/>
                  </a:lnTo>
                  <a:lnTo>
                    <a:pt x="2784" y="342"/>
                  </a:lnTo>
                  <a:lnTo>
                    <a:pt x="2805" y="314"/>
                  </a:lnTo>
                  <a:lnTo>
                    <a:pt x="2808" y="303"/>
                  </a:lnTo>
                  <a:lnTo>
                    <a:pt x="2826" y="286"/>
                  </a:lnTo>
                  <a:lnTo>
                    <a:pt x="2829" y="275"/>
                  </a:lnTo>
                  <a:lnTo>
                    <a:pt x="2847" y="258"/>
                  </a:lnTo>
                  <a:lnTo>
                    <a:pt x="2850" y="251"/>
                  </a:lnTo>
                  <a:lnTo>
                    <a:pt x="2833" y="247"/>
                  </a:lnTo>
                  <a:lnTo>
                    <a:pt x="2826" y="247"/>
                  </a:lnTo>
                  <a:lnTo>
                    <a:pt x="2798" y="244"/>
                  </a:lnTo>
                  <a:lnTo>
                    <a:pt x="2791" y="244"/>
                  </a:lnTo>
                  <a:lnTo>
                    <a:pt x="2735" y="230"/>
                  </a:lnTo>
                  <a:lnTo>
                    <a:pt x="2728" y="230"/>
                  </a:lnTo>
                  <a:lnTo>
                    <a:pt x="2714" y="226"/>
                  </a:lnTo>
                  <a:lnTo>
                    <a:pt x="2707" y="226"/>
                  </a:lnTo>
                  <a:lnTo>
                    <a:pt x="2693" y="223"/>
                  </a:lnTo>
                  <a:lnTo>
                    <a:pt x="2686" y="219"/>
                  </a:lnTo>
                  <a:lnTo>
                    <a:pt x="2675" y="216"/>
                  </a:lnTo>
                  <a:lnTo>
                    <a:pt x="2672" y="216"/>
                  </a:lnTo>
                  <a:lnTo>
                    <a:pt x="2661" y="212"/>
                  </a:lnTo>
                  <a:lnTo>
                    <a:pt x="2658" y="212"/>
                  </a:lnTo>
                  <a:lnTo>
                    <a:pt x="2647" y="205"/>
                  </a:lnTo>
                  <a:lnTo>
                    <a:pt x="2640" y="205"/>
                  </a:lnTo>
                  <a:lnTo>
                    <a:pt x="2637" y="202"/>
                  </a:lnTo>
                  <a:lnTo>
                    <a:pt x="2623" y="202"/>
                  </a:lnTo>
                  <a:lnTo>
                    <a:pt x="2619" y="198"/>
                  </a:lnTo>
                  <a:lnTo>
                    <a:pt x="2616" y="198"/>
                  </a:lnTo>
                  <a:lnTo>
                    <a:pt x="2612" y="195"/>
                  </a:lnTo>
                  <a:lnTo>
                    <a:pt x="2609" y="191"/>
                  </a:lnTo>
                  <a:cubicBezTo>
                    <a:pt x="2577" y="160"/>
                    <a:pt x="2407" y="101"/>
                    <a:pt x="2249" y="101"/>
                  </a:cubicBezTo>
                  <a:cubicBezTo>
                    <a:pt x="2230" y="101"/>
                    <a:pt x="2211" y="102"/>
                    <a:pt x="2192" y="104"/>
                  </a:cubicBezTo>
                  <a:lnTo>
                    <a:pt x="2182" y="104"/>
                  </a:lnTo>
                  <a:cubicBezTo>
                    <a:pt x="2172" y="104"/>
                    <a:pt x="2163" y="104"/>
                    <a:pt x="2154" y="104"/>
                  </a:cubicBezTo>
                  <a:cubicBezTo>
                    <a:pt x="2089" y="104"/>
                    <a:pt x="2022" y="93"/>
                    <a:pt x="1961" y="72"/>
                  </a:cubicBezTo>
                  <a:cubicBezTo>
                    <a:pt x="1921" y="61"/>
                    <a:pt x="1887" y="51"/>
                    <a:pt x="1854" y="51"/>
                  </a:cubicBezTo>
                  <a:cubicBezTo>
                    <a:pt x="1835" y="51"/>
                    <a:pt x="1816" y="54"/>
                    <a:pt x="1796" y="62"/>
                  </a:cubicBezTo>
                  <a:cubicBezTo>
                    <a:pt x="1746" y="81"/>
                    <a:pt x="1686" y="89"/>
                    <a:pt x="1626" y="89"/>
                  </a:cubicBezTo>
                  <a:cubicBezTo>
                    <a:pt x="1489" y="89"/>
                    <a:pt x="1344" y="48"/>
                    <a:pt x="1271" y="2"/>
                  </a:cubicBezTo>
                  <a:cubicBezTo>
                    <a:pt x="1269" y="1"/>
                    <a:pt x="1266" y="0"/>
                    <a:pt x="1262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4553;p73">
              <a:extLst>
                <a:ext uri="{FF2B5EF4-FFF2-40B4-BE49-F238E27FC236}">
                  <a16:creationId xmlns:a16="http://schemas.microsoft.com/office/drawing/2014/main" id="{ADE46C36-8396-4D78-8E11-ACF50618A4E1}"/>
                </a:ext>
              </a:extLst>
            </p:cNvPr>
            <p:cNvSpPr/>
            <p:nvPr/>
          </p:nvSpPr>
          <p:spPr>
            <a:xfrm>
              <a:off x="2211667" y="1642866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0"/>
                  </a:moveTo>
                  <a:lnTo>
                    <a:pt x="4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4554;p73">
              <a:extLst>
                <a:ext uri="{FF2B5EF4-FFF2-40B4-BE49-F238E27FC236}">
                  <a16:creationId xmlns:a16="http://schemas.microsoft.com/office/drawing/2014/main" id="{6896D974-4969-4935-98B8-644C5F30D7B2}"/>
                </a:ext>
              </a:extLst>
            </p:cNvPr>
            <p:cNvSpPr/>
            <p:nvPr/>
          </p:nvSpPr>
          <p:spPr>
            <a:xfrm>
              <a:off x="2209332" y="1642147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1" y="1"/>
                  </a:moveTo>
                  <a:lnTo>
                    <a:pt x="4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4555;p73">
              <a:extLst>
                <a:ext uri="{FF2B5EF4-FFF2-40B4-BE49-F238E27FC236}">
                  <a16:creationId xmlns:a16="http://schemas.microsoft.com/office/drawing/2014/main" id="{920F0C47-8A8B-4AEE-94C9-7EA0AD34AA7B}"/>
                </a:ext>
              </a:extLst>
            </p:cNvPr>
            <p:cNvSpPr/>
            <p:nvPr/>
          </p:nvSpPr>
          <p:spPr>
            <a:xfrm>
              <a:off x="2200343" y="1640341"/>
              <a:ext cx="3014" cy="489"/>
            </a:xfrm>
            <a:custGeom>
              <a:avLst/>
              <a:gdLst/>
              <a:ahLst/>
              <a:cxnLst/>
              <a:rect l="l" t="t" r="r" b="b"/>
              <a:pathLst>
                <a:path w="222" h="36" extrusionOk="0">
                  <a:moveTo>
                    <a:pt x="222" y="32"/>
                  </a:moveTo>
                  <a:cubicBezTo>
                    <a:pt x="145" y="36"/>
                    <a:pt x="71" y="25"/>
                    <a:pt x="1" y="1"/>
                  </a:cubicBezTo>
                  <a:cubicBezTo>
                    <a:pt x="71" y="25"/>
                    <a:pt x="145" y="36"/>
                    <a:pt x="222" y="32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4556;p73">
              <a:extLst>
                <a:ext uri="{FF2B5EF4-FFF2-40B4-BE49-F238E27FC236}">
                  <a16:creationId xmlns:a16="http://schemas.microsoft.com/office/drawing/2014/main" id="{61518EC6-6155-4F46-9FE1-F29285FC9ACE}"/>
                </a:ext>
              </a:extLst>
            </p:cNvPr>
            <p:cNvSpPr/>
            <p:nvPr/>
          </p:nvSpPr>
          <p:spPr>
            <a:xfrm>
              <a:off x="2212088" y="1642961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1" y="0"/>
                  </a:moveTo>
                  <a:lnTo>
                    <a:pt x="8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4557;p73">
              <a:extLst>
                <a:ext uri="{FF2B5EF4-FFF2-40B4-BE49-F238E27FC236}">
                  <a16:creationId xmlns:a16="http://schemas.microsoft.com/office/drawing/2014/main" id="{81EE3115-7D76-486E-BAF7-AB51DB81039E}"/>
                </a:ext>
              </a:extLst>
            </p:cNvPr>
            <p:cNvSpPr/>
            <p:nvPr/>
          </p:nvSpPr>
          <p:spPr>
            <a:xfrm>
              <a:off x="2209807" y="1642337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1" y="1"/>
                  </a:moveTo>
                  <a:lnTo>
                    <a:pt x="4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4558;p73">
              <a:extLst>
                <a:ext uri="{FF2B5EF4-FFF2-40B4-BE49-F238E27FC236}">
                  <a16:creationId xmlns:a16="http://schemas.microsoft.com/office/drawing/2014/main" id="{78505D14-1A3E-4951-9BEA-3DF8D785FF86}"/>
                </a:ext>
              </a:extLst>
            </p:cNvPr>
            <p:cNvSpPr/>
            <p:nvPr/>
          </p:nvSpPr>
          <p:spPr>
            <a:xfrm>
              <a:off x="2209481" y="1642201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0"/>
                  </a:moveTo>
                  <a:lnTo>
                    <a:pt x="4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4559;p73">
              <a:extLst>
                <a:ext uri="{FF2B5EF4-FFF2-40B4-BE49-F238E27FC236}">
                  <a16:creationId xmlns:a16="http://schemas.microsoft.com/office/drawing/2014/main" id="{2866829C-1446-47DC-9644-A67B475B972F}"/>
                </a:ext>
              </a:extLst>
            </p:cNvPr>
            <p:cNvSpPr/>
            <p:nvPr/>
          </p:nvSpPr>
          <p:spPr>
            <a:xfrm>
              <a:off x="2209576" y="1642242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1"/>
                  </a:moveTo>
                  <a:lnTo>
                    <a:pt x="4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4560;p73">
              <a:extLst>
                <a:ext uri="{FF2B5EF4-FFF2-40B4-BE49-F238E27FC236}">
                  <a16:creationId xmlns:a16="http://schemas.microsoft.com/office/drawing/2014/main" id="{500DE589-7560-41DA-BE6B-252DA4F91E16}"/>
                </a:ext>
              </a:extLst>
            </p:cNvPr>
            <p:cNvSpPr/>
            <p:nvPr/>
          </p:nvSpPr>
          <p:spPr>
            <a:xfrm>
              <a:off x="2209291" y="164205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4561;p73">
              <a:extLst>
                <a:ext uri="{FF2B5EF4-FFF2-40B4-BE49-F238E27FC236}">
                  <a16:creationId xmlns:a16="http://schemas.microsoft.com/office/drawing/2014/main" id="{555D27BD-179E-4755-B11B-3C9E176EC021}"/>
                </a:ext>
              </a:extLst>
            </p:cNvPr>
            <p:cNvSpPr/>
            <p:nvPr/>
          </p:nvSpPr>
          <p:spPr>
            <a:xfrm>
              <a:off x="2209956" y="1642432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0" y="1"/>
                  </a:moveTo>
                  <a:lnTo>
                    <a:pt x="7" y="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4562;p73">
              <a:extLst>
                <a:ext uri="{FF2B5EF4-FFF2-40B4-BE49-F238E27FC236}">
                  <a16:creationId xmlns:a16="http://schemas.microsoft.com/office/drawing/2014/main" id="{8EF1D5B6-5E2F-4CC0-8A64-F88C86D851EE}"/>
                </a:ext>
              </a:extLst>
            </p:cNvPr>
            <p:cNvSpPr/>
            <p:nvPr/>
          </p:nvSpPr>
          <p:spPr>
            <a:xfrm>
              <a:off x="2185802" y="1639390"/>
              <a:ext cx="353" cy="258"/>
            </a:xfrm>
            <a:custGeom>
              <a:avLst/>
              <a:gdLst/>
              <a:ahLst/>
              <a:cxnLst/>
              <a:rect l="l" t="t" r="r" b="b"/>
              <a:pathLst>
                <a:path w="26" h="19" extrusionOk="0">
                  <a:moveTo>
                    <a:pt x="25" y="18"/>
                  </a:moveTo>
                  <a:cubicBezTo>
                    <a:pt x="18" y="11"/>
                    <a:pt x="8" y="8"/>
                    <a:pt x="1" y="1"/>
                  </a:cubicBezTo>
                  <a:lnTo>
                    <a:pt x="1" y="1"/>
                  </a:lnTo>
                  <a:cubicBezTo>
                    <a:pt x="8" y="8"/>
                    <a:pt x="18" y="11"/>
                    <a:pt x="25" y="18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4563;p73">
              <a:extLst>
                <a:ext uri="{FF2B5EF4-FFF2-40B4-BE49-F238E27FC236}">
                  <a16:creationId xmlns:a16="http://schemas.microsoft.com/office/drawing/2014/main" id="{7318A8F4-AEF7-4BFB-8762-A62B3F71A170}"/>
                </a:ext>
              </a:extLst>
            </p:cNvPr>
            <p:cNvSpPr/>
            <p:nvPr/>
          </p:nvSpPr>
          <p:spPr>
            <a:xfrm>
              <a:off x="2209196" y="164201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4564;p73">
              <a:extLst>
                <a:ext uri="{FF2B5EF4-FFF2-40B4-BE49-F238E27FC236}">
                  <a16:creationId xmlns:a16="http://schemas.microsoft.com/office/drawing/2014/main" id="{829DBB31-C42E-469C-B092-2FB3604EF2B4}"/>
                </a:ext>
              </a:extLst>
            </p:cNvPr>
            <p:cNvSpPr/>
            <p:nvPr/>
          </p:nvSpPr>
          <p:spPr>
            <a:xfrm>
              <a:off x="2210187" y="1642486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1" y="0"/>
                  </a:moveTo>
                  <a:lnTo>
                    <a:pt x="8" y="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4565;p73">
              <a:extLst>
                <a:ext uri="{FF2B5EF4-FFF2-40B4-BE49-F238E27FC236}">
                  <a16:creationId xmlns:a16="http://schemas.microsoft.com/office/drawing/2014/main" id="{7C30ACD3-C21A-4A3E-852B-F20218B69F9E}"/>
                </a:ext>
              </a:extLst>
            </p:cNvPr>
            <p:cNvSpPr/>
            <p:nvPr/>
          </p:nvSpPr>
          <p:spPr>
            <a:xfrm>
              <a:off x="2210472" y="1642581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1" y="0"/>
                  </a:moveTo>
                  <a:lnTo>
                    <a:pt x="8" y="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4566;p73">
              <a:extLst>
                <a:ext uri="{FF2B5EF4-FFF2-40B4-BE49-F238E27FC236}">
                  <a16:creationId xmlns:a16="http://schemas.microsoft.com/office/drawing/2014/main" id="{4450858A-C3B0-4930-8B63-DB29E1ED8076}"/>
                </a:ext>
              </a:extLst>
            </p:cNvPr>
            <p:cNvSpPr/>
            <p:nvPr/>
          </p:nvSpPr>
          <p:spPr>
            <a:xfrm>
              <a:off x="2198062" y="1640056"/>
              <a:ext cx="2295" cy="299"/>
            </a:xfrm>
            <a:custGeom>
              <a:avLst/>
              <a:gdLst/>
              <a:ahLst/>
              <a:cxnLst/>
              <a:rect l="l" t="t" r="r" b="b"/>
              <a:pathLst>
                <a:path w="169" h="22" extrusionOk="0">
                  <a:moveTo>
                    <a:pt x="58" y="1"/>
                  </a:moveTo>
                  <a:cubicBezTo>
                    <a:pt x="40" y="1"/>
                    <a:pt x="21" y="4"/>
                    <a:pt x="1" y="11"/>
                  </a:cubicBezTo>
                  <a:cubicBezTo>
                    <a:pt x="22" y="4"/>
                    <a:pt x="41" y="1"/>
                    <a:pt x="60" y="1"/>
                  </a:cubicBezTo>
                  <a:lnTo>
                    <a:pt x="60" y="1"/>
                  </a:lnTo>
                  <a:cubicBezTo>
                    <a:pt x="93" y="1"/>
                    <a:pt x="127" y="10"/>
                    <a:pt x="169" y="22"/>
                  </a:cubicBezTo>
                  <a:cubicBezTo>
                    <a:pt x="129" y="10"/>
                    <a:pt x="95" y="1"/>
                    <a:pt x="61" y="1"/>
                  </a:cubicBezTo>
                  <a:cubicBezTo>
                    <a:pt x="60" y="1"/>
                    <a:pt x="60" y="1"/>
                    <a:pt x="60" y="1"/>
                  </a:cubicBezTo>
                  <a:lnTo>
                    <a:pt x="60" y="1"/>
                  </a:lnTo>
                  <a:cubicBezTo>
                    <a:pt x="59" y="1"/>
                    <a:pt x="59" y="1"/>
                    <a:pt x="58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4567;p73">
              <a:extLst>
                <a:ext uri="{FF2B5EF4-FFF2-40B4-BE49-F238E27FC236}">
                  <a16:creationId xmlns:a16="http://schemas.microsoft.com/office/drawing/2014/main" id="{DDBF1B56-C85D-40B9-B9E5-038E8A952C4D}"/>
                </a:ext>
              </a:extLst>
            </p:cNvPr>
            <p:cNvSpPr/>
            <p:nvPr/>
          </p:nvSpPr>
          <p:spPr>
            <a:xfrm>
              <a:off x="2210757" y="1642676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1" y="0"/>
                  </a:moveTo>
                  <a:lnTo>
                    <a:pt x="8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4568;p73">
              <a:extLst>
                <a:ext uri="{FF2B5EF4-FFF2-40B4-BE49-F238E27FC236}">
                  <a16:creationId xmlns:a16="http://schemas.microsoft.com/office/drawing/2014/main" id="{B90D391E-722E-4D39-907A-09720B4F1F47}"/>
                </a:ext>
              </a:extLst>
            </p:cNvPr>
            <p:cNvSpPr/>
            <p:nvPr/>
          </p:nvSpPr>
          <p:spPr>
            <a:xfrm>
              <a:off x="2173501" y="1647713"/>
              <a:ext cx="2145" cy="4195"/>
            </a:xfrm>
            <a:custGeom>
              <a:avLst/>
              <a:gdLst/>
              <a:ahLst/>
              <a:cxnLst/>
              <a:rect l="l" t="t" r="r" b="b"/>
              <a:pathLst>
                <a:path w="158" h="309" extrusionOk="0">
                  <a:moveTo>
                    <a:pt x="0" y="0"/>
                  </a:moveTo>
                  <a:lnTo>
                    <a:pt x="0" y="0"/>
                  </a:lnTo>
                  <a:cubicBezTo>
                    <a:pt x="9" y="24"/>
                    <a:pt x="19" y="48"/>
                    <a:pt x="29" y="71"/>
                  </a:cubicBezTo>
                  <a:lnTo>
                    <a:pt x="29" y="71"/>
                  </a:lnTo>
                  <a:cubicBezTo>
                    <a:pt x="19" y="48"/>
                    <a:pt x="9" y="24"/>
                    <a:pt x="0" y="0"/>
                  </a:cubicBezTo>
                  <a:close/>
                  <a:moveTo>
                    <a:pt x="29" y="71"/>
                  </a:moveTo>
                  <a:cubicBezTo>
                    <a:pt x="61" y="144"/>
                    <a:pt x="97" y="214"/>
                    <a:pt x="137" y="280"/>
                  </a:cubicBezTo>
                  <a:lnTo>
                    <a:pt x="158" y="308"/>
                  </a:lnTo>
                  <a:cubicBezTo>
                    <a:pt x="108" y="232"/>
                    <a:pt x="66" y="153"/>
                    <a:pt x="29" y="7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4569;p73">
              <a:extLst>
                <a:ext uri="{FF2B5EF4-FFF2-40B4-BE49-F238E27FC236}">
                  <a16:creationId xmlns:a16="http://schemas.microsoft.com/office/drawing/2014/main" id="{CB0FAE3F-A3E2-4F50-88F3-515F4879F555}"/>
                </a:ext>
              </a:extLst>
            </p:cNvPr>
            <p:cNvSpPr/>
            <p:nvPr/>
          </p:nvSpPr>
          <p:spPr>
            <a:xfrm>
              <a:off x="2208286" y="164837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4570;p73">
              <a:extLst>
                <a:ext uri="{FF2B5EF4-FFF2-40B4-BE49-F238E27FC236}">
                  <a16:creationId xmlns:a16="http://schemas.microsoft.com/office/drawing/2014/main" id="{1AB8509E-8509-4EFB-9A16-8F5A4030B1B1}"/>
                </a:ext>
              </a:extLst>
            </p:cNvPr>
            <p:cNvSpPr/>
            <p:nvPr/>
          </p:nvSpPr>
          <p:spPr>
            <a:xfrm>
              <a:off x="2208191" y="164832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4571;p73">
              <a:extLst>
                <a:ext uri="{FF2B5EF4-FFF2-40B4-BE49-F238E27FC236}">
                  <a16:creationId xmlns:a16="http://schemas.microsoft.com/office/drawing/2014/main" id="{F25CBCCD-2C4A-47C3-934E-D264A4BC5D21}"/>
                </a:ext>
              </a:extLst>
            </p:cNvPr>
            <p:cNvSpPr/>
            <p:nvPr/>
          </p:nvSpPr>
          <p:spPr>
            <a:xfrm>
              <a:off x="2209956" y="1649085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4" y="1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4572;p73">
              <a:extLst>
                <a:ext uri="{FF2B5EF4-FFF2-40B4-BE49-F238E27FC236}">
                  <a16:creationId xmlns:a16="http://schemas.microsoft.com/office/drawing/2014/main" id="{04DF8047-1A0A-44D7-B8BB-7BAA8DCEA1C1}"/>
                </a:ext>
              </a:extLst>
            </p:cNvPr>
            <p:cNvSpPr/>
            <p:nvPr/>
          </p:nvSpPr>
          <p:spPr>
            <a:xfrm>
              <a:off x="2209427" y="1648895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1" y="1"/>
                  </a:moveTo>
                  <a:lnTo>
                    <a:pt x="8" y="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4573;p73">
              <a:extLst>
                <a:ext uri="{FF2B5EF4-FFF2-40B4-BE49-F238E27FC236}">
                  <a16:creationId xmlns:a16="http://schemas.microsoft.com/office/drawing/2014/main" id="{2F5F3C20-5215-4D06-AA4B-F3995E5861F5}"/>
                </a:ext>
              </a:extLst>
            </p:cNvPr>
            <p:cNvSpPr/>
            <p:nvPr/>
          </p:nvSpPr>
          <p:spPr>
            <a:xfrm>
              <a:off x="2208381" y="164847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4574;p73">
              <a:extLst>
                <a:ext uri="{FF2B5EF4-FFF2-40B4-BE49-F238E27FC236}">
                  <a16:creationId xmlns:a16="http://schemas.microsoft.com/office/drawing/2014/main" id="{A8B49C83-9A83-486E-A0B8-B93AA0A9E70E}"/>
                </a:ext>
              </a:extLst>
            </p:cNvPr>
            <p:cNvSpPr/>
            <p:nvPr/>
          </p:nvSpPr>
          <p:spPr>
            <a:xfrm>
              <a:off x="2175632" y="1651895"/>
              <a:ext cx="638" cy="774"/>
            </a:xfrm>
            <a:custGeom>
              <a:avLst/>
              <a:gdLst/>
              <a:ahLst/>
              <a:cxnLst/>
              <a:rect l="l" t="t" r="r" b="b"/>
              <a:pathLst>
                <a:path w="47" h="57" extrusionOk="0">
                  <a:moveTo>
                    <a:pt x="1" y="0"/>
                  </a:moveTo>
                  <a:cubicBezTo>
                    <a:pt x="6" y="8"/>
                    <a:pt x="11" y="16"/>
                    <a:pt x="17" y="23"/>
                  </a:cubicBezTo>
                  <a:lnTo>
                    <a:pt x="17" y="23"/>
                  </a:lnTo>
                  <a:lnTo>
                    <a:pt x="1" y="0"/>
                  </a:lnTo>
                  <a:close/>
                  <a:moveTo>
                    <a:pt x="17" y="23"/>
                  </a:moveTo>
                  <a:lnTo>
                    <a:pt x="18" y="25"/>
                  </a:lnTo>
                  <a:cubicBezTo>
                    <a:pt x="18" y="25"/>
                    <a:pt x="18" y="25"/>
                    <a:pt x="19" y="25"/>
                  </a:cubicBezTo>
                  <a:lnTo>
                    <a:pt x="19" y="25"/>
                  </a:lnTo>
                  <a:cubicBezTo>
                    <a:pt x="18" y="25"/>
                    <a:pt x="17" y="24"/>
                    <a:pt x="17" y="23"/>
                  </a:cubicBezTo>
                  <a:close/>
                  <a:moveTo>
                    <a:pt x="19" y="25"/>
                  </a:moveTo>
                  <a:lnTo>
                    <a:pt x="19" y="25"/>
                  </a:lnTo>
                  <a:cubicBezTo>
                    <a:pt x="27" y="36"/>
                    <a:pt x="36" y="46"/>
                    <a:pt x="46" y="56"/>
                  </a:cubicBezTo>
                  <a:cubicBezTo>
                    <a:pt x="36" y="46"/>
                    <a:pt x="29" y="36"/>
                    <a:pt x="19" y="25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4575;p73">
              <a:extLst>
                <a:ext uri="{FF2B5EF4-FFF2-40B4-BE49-F238E27FC236}">
                  <a16:creationId xmlns:a16="http://schemas.microsoft.com/office/drawing/2014/main" id="{2A72348A-16F2-45E9-95B3-82B91F27F6B2}"/>
                </a:ext>
              </a:extLst>
            </p:cNvPr>
            <p:cNvSpPr/>
            <p:nvPr/>
          </p:nvSpPr>
          <p:spPr>
            <a:xfrm>
              <a:off x="2208531" y="1648514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1"/>
                  </a:moveTo>
                  <a:lnTo>
                    <a:pt x="4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4576;p73">
              <a:extLst>
                <a:ext uri="{FF2B5EF4-FFF2-40B4-BE49-F238E27FC236}">
                  <a16:creationId xmlns:a16="http://schemas.microsoft.com/office/drawing/2014/main" id="{1A555E9B-A5B8-4B92-88D3-0A9DDA6F5455}"/>
                </a:ext>
              </a:extLst>
            </p:cNvPr>
            <p:cNvSpPr/>
            <p:nvPr/>
          </p:nvSpPr>
          <p:spPr>
            <a:xfrm>
              <a:off x="2208816" y="164866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4577;p73">
              <a:extLst>
                <a:ext uri="{FF2B5EF4-FFF2-40B4-BE49-F238E27FC236}">
                  <a16:creationId xmlns:a16="http://schemas.microsoft.com/office/drawing/2014/main" id="{5672279F-F28D-4D9F-8F89-F813E242DB3F}"/>
                </a:ext>
              </a:extLst>
            </p:cNvPr>
            <p:cNvSpPr/>
            <p:nvPr/>
          </p:nvSpPr>
          <p:spPr>
            <a:xfrm>
              <a:off x="2209047" y="1648800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1" y="1"/>
                  </a:moveTo>
                  <a:lnTo>
                    <a:pt x="8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4578;p73">
              <a:extLst>
                <a:ext uri="{FF2B5EF4-FFF2-40B4-BE49-F238E27FC236}">
                  <a16:creationId xmlns:a16="http://schemas.microsoft.com/office/drawing/2014/main" id="{D23AAB6C-BE7B-4103-820B-6D5075E7A7E9}"/>
                </a:ext>
              </a:extLst>
            </p:cNvPr>
            <p:cNvSpPr/>
            <p:nvPr/>
          </p:nvSpPr>
          <p:spPr>
            <a:xfrm>
              <a:off x="2175402" y="1651515"/>
              <a:ext cx="530" cy="720"/>
            </a:xfrm>
            <a:custGeom>
              <a:avLst/>
              <a:gdLst/>
              <a:ahLst/>
              <a:cxnLst/>
              <a:rect l="l" t="t" r="r" b="b"/>
              <a:pathLst>
                <a:path w="39" h="53" extrusionOk="0">
                  <a:moveTo>
                    <a:pt x="0" y="0"/>
                  </a:moveTo>
                  <a:lnTo>
                    <a:pt x="0" y="0"/>
                  </a:lnTo>
                  <a:cubicBezTo>
                    <a:pt x="14" y="21"/>
                    <a:pt x="25" y="35"/>
                    <a:pt x="39" y="53"/>
                  </a:cubicBezTo>
                  <a:lnTo>
                    <a:pt x="21" y="2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4579;p73">
              <a:extLst>
                <a:ext uri="{FF2B5EF4-FFF2-40B4-BE49-F238E27FC236}">
                  <a16:creationId xmlns:a16="http://schemas.microsoft.com/office/drawing/2014/main" id="{F135654E-CA8B-4B85-83A1-1BAC9CDD6596}"/>
                </a:ext>
              </a:extLst>
            </p:cNvPr>
            <p:cNvSpPr/>
            <p:nvPr/>
          </p:nvSpPr>
          <p:spPr>
            <a:xfrm>
              <a:off x="2174492" y="164632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4580;p73">
              <a:extLst>
                <a:ext uri="{FF2B5EF4-FFF2-40B4-BE49-F238E27FC236}">
                  <a16:creationId xmlns:a16="http://schemas.microsoft.com/office/drawing/2014/main" id="{1683F0B3-DC88-473D-902D-A459EFE7DE1E}"/>
                </a:ext>
              </a:extLst>
            </p:cNvPr>
            <p:cNvSpPr/>
            <p:nvPr/>
          </p:nvSpPr>
          <p:spPr>
            <a:xfrm>
              <a:off x="2174356" y="164647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4581;p73">
              <a:extLst>
                <a:ext uri="{FF2B5EF4-FFF2-40B4-BE49-F238E27FC236}">
                  <a16:creationId xmlns:a16="http://schemas.microsoft.com/office/drawing/2014/main" id="{E4EBA21D-2FDB-4C6B-B6DE-41B3012F630F}"/>
                </a:ext>
              </a:extLst>
            </p:cNvPr>
            <p:cNvSpPr/>
            <p:nvPr/>
          </p:nvSpPr>
          <p:spPr>
            <a:xfrm>
              <a:off x="2174166" y="164666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4582;p73">
              <a:extLst>
                <a:ext uri="{FF2B5EF4-FFF2-40B4-BE49-F238E27FC236}">
                  <a16:creationId xmlns:a16="http://schemas.microsoft.com/office/drawing/2014/main" id="{89D187C0-0F29-42AE-8B25-A585B1D1BECB}"/>
                </a:ext>
              </a:extLst>
            </p:cNvPr>
            <p:cNvSpPr/>
            <p:nvPr/>
          </p:nvSpPr>
          <p:spPr>
            <a:xfrm>
              <a:off x="2174587" y="164623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4583;p73">
              <a:extLst>
                <a:ext uri="{FF2B5EF4-FFF2-40B4-BE49-F238E27FC236}">
                  <a16:creationId xmlns:a16="http://schemas.microsoft.com/office/drawing/2014/main" id="{293DE0A1-70B2-4BC2-8915-09D28431FF5B}"/>
                </a:ext>
              </a:extLst>
            </p:cNvPr>
            <p:cNvSpPr/>
            <p:nvPr/>
          </p:nvSpPr>
          <p:spPr>
            <a:xfrm>
              <a:off x="2173732" y="164727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4584;p73">
              <a:extLst>
                <a:ext uri="{FF2B5EF4-FFF2-40B4-BE49-F238E27FC236}">
                  <a16:creationId xmlns:a16="http://schemas.microsoft.com/office/drawing/2014/main" id="{1155D028-66B6-446D-993C-3F7D35928C55}"/>
                </a:ext>
              </a:extLst>
            </p:cNvPr>
            <p:cNvSpPr/>
            <p:nvPr/>
          </p:nvSpPr>
          <p:spPr>
            <a:xfrm>
              <a:off x="2173976" y="1646899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0" y="4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4585;p73">
              <a:extLst>
                <a:ext uri="{FF2B5EF4-FFF2-40B4-BE49-F238E27FC236}">
                  <a16:creationId xmlns:a16="http://schemas.microsoft.com/office/drawing/2014/main" id="{BB5DAC2C-02D5-47DA-9973-A5D9C970FD3E}"/>
                </a:ext>
              </a:extLst>
            </p:cNvPr>
            <p:cNvSpPr/>
            <p:nvPr/>
          </p:nvSpPr>
          <p:spPr>
            <a:xfrm>
              <a:off x="2182910" y="1641345"/>
              <a:ext cx="339" cy="339"/>
            </a:xfrm>
            <a:custGeom>
              <a:avLst/>
              <a:gdLst/>
              <a:ahLst/>
              <a:cxnLst/>
              <a:rect l="l" t="t" r="r" b="b"/>
              <a:pathLst>
                <a:path w="25" h="25" extrusionOk="0">
                  <a:moveTo>
                    <a:pt x="25" y="0"/>
                  </a:moveTo>
                  <a:cubicBezTo>
                    <a:pt x="14" y="7"/>
                    <a:pt x="7" y="14"/>
                    <a:pt x="0" y="25"/>
                  </a:cubicBezTo>
                  <a:cubicBezTo>
                    <a:pt x="7" y="14"/>
                    <a:pt x="18" y="7"/>
                    <a:pt x="25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4586;p73">
              <a:extLst>
                <a:ext uri="{FF2B5EF4-FFF2-40B4-BE49-F238E27FC236}">
                  <a16:creationId xmlns:a16="http://schemas.microsoft.com/office/drawing/2014/main" id="{5D926614-7EFA-467F-AF7D-AB5C64C6704D}"/>
                </a:ext>
              </a:extLst>
            </p:cNvPr>
            <p:cNvSpPr/>
            <p:nvPr/>
          </p:nvSpPr>
          <p:spPr>
            <a:xfrm>
              <a:off x="2174682" y="164623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4587;p73">
              <a:extLst>
                <a:ext uri="{FF2B5EF4-FFF2-40B4-BE49-F238E27FC236}">
                  <a16:creationId xmlns:a16="http://schemas.microsoft.com/office/drawing/2014/main" id="{651028FC-DF97-495D-8B01-DB48172171E9}"/>
                </a:ext>
              </a:extLst>
            </p:cNvPr>
            <p:cNvSpPr/>
            <p:nvPr/>
          </p:nvSpPr>
          <p:spPr>
            <a:xfrm>
              <a:off x="2185517" y="1639390"/>
              <a:ext cx="299" cy="163"/>
            </a:xfrm>
            <a:custGeom>
              <a:avLst/>
              <a:gdLst/>
              <a:ahLst/>
              <a:cxnLst/>
              <a:rect l="l" t="t" r="r" b="b"/>
              <a:pathLst>
                <a:path w="22" h="12" extrusionOk="0">
                  <a:moveTo>
                    <a:pt x="22" y="1"/>
                  </a:moveTo>
                  <a:lnTo>
                    <a:pt x="1" y="11"/>
                  </a:lnTo>
                  <a:lnTo>
                    <a:pt x="22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4588;p73">
              <a:extLst>
                <a:ext uri="{FF2B5EF4-FFF2-40B4-BE49-F238E27FC236}">
                  <a16:creationId xmlns:a16="http://schemas.microsoft.com/office/drawing/2014/main" id="{21EB0F18-2707-48F9-8C4D-2A1F52C38966}"/>
                </a:ext>
              </a:extLst>
            </p:cNvPr>
            <p:cNvSpPr/>
            <p:nvPr/>
          </p:nvSpPr>
          <p:spPr>
            <a:xfrm>
              <a:off x="2184906" y="1639635"/>
              <a:ext cx="489" cy="339"/>
            </a:xfrm>
            <a:custGeom>
              <a:avLst/>
              <a:gdLst/>
              <a:ahLst/>
              <a:cxnLst/>
              <a:rect l="l" t="t" r="r" b="b"/>
              <a:pathLst>
                <a:path w="36" h="25" extrusionOk="0">
                  <a:moveTo>
                    <a:pt x="0" y="25"/>
                  </a:moveTo>
                  <a:lnTo>
                    <a:pt x="35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4589;p73">
              <a:extLst>
                <a:ext uri="{FF2B5EF4-FFF2-40B4-BE49-F238E27FC236}">
                  <a16:creationId xmlns:a16="http://schemas.microsoft.com/office/drawing/2014/main" id="{6D2A70E4-BFE1-407C-82F5-BFD9EB48E5E8}"/>
                </a:ext>
              </a:extLst>
            </p:cNvPr>
            <p:cNvSpPr/>
            <p:nvPr/>
          </p:nvSpPr>
          <p:spPr>
            <a:xfrm>
              <a:off x="2173501" y="164771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4590;p73">
              <a:extLst>
                <a:ext uri="{FF2B5EF4-FFF2-40B4-BE49-F238E27FC236}">
                  <a16:creationId xmlns:a16="http://schemas.microsoft.com/office/drawing/2014/main" id="{34A356D3-A8B8-4D9E-8B3E-79D18A1DF953}"/>
                </a:ext>
              </a:extLst>
            </p:cNvPr>
            <p:cNvSpPr/>
            <p:nvPr/>
          </p:nvSpPr>
          <p:spPr>
            <a:xfrm>
              <a:off x="2184376" y="1640056"/>
              <a:ext cx="353" cy="299"/>
            </a:xfrm>
            <a:custGeom>
              <a:avLst/>
              <a:gdLst/>
              <a:ahLst/>
              <a:cxnLst/>
              <a:rect l="l" t="t" r="r" b="b"/>
              <a:pathLst>
                <a:path w="26" h="22" extrusionOk="0">
                  <a:moveTo>
                    <a:pt x="1" y="22"/>
                  </a:moveTo>
                  <a:lnTo>
                    <a:pt x="25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4591;p73">
              <a:extLst>
                <a:ext uri="{FF2B5EF4-FFF2-40B4-BE49-F238E27FC236}">
                  <a16:creationId xmlns:a16="http://schemas.microsoft.com/office/drawing/2014/main" id="{A07D0251-DF2A-47B9-A5AD-6D05492E5B18}"/>
                </a:ext>
              </a:extLst>
            </p:cNvPr>
            <p:cNvSpPr/>
            <p:nvPr/>
          </p:nvSpPr>
          <p:spPr>
            <a:xfrm>
              <a:off x="2182380" y="1641821"/>
              <a:ext cx="394" cy="489"/>
            </a:xfrm>
            <a:custGeom>
              <a:avLst/>
              <a:gdLst/>
              <a:ahLst/>
              <a:cxnLst/>
              <a:rect l="l" t="t" r="r" b="b"/>
              <a:pathLst>
                <a:path w="29" h="36" extrusionOk="0">
                  <a:moveTo>
                    <a:pt x="1" y="35"/>
                  </a:moveTo>
                  <a:cubicBezTo>
                    <a:pt x="11" y="25"/>
                    <a:pt x="22" y="11"/>
                    <a:pt x="29" y="0"/>
                  </a:cubicBezTo>
                  <a:cubicBezTo>
                    <a:pt x="22" y="11"/>
                    <a:pt x="11" y="25"/>
                    <a:pt x="1" y="35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4592;p73">
              <a:extLst>
                <a:ext uri="{FF2B5EF4-FFF2-40B4-BE49-F238E27FC236}">
                  <a16:creationId xmlns:a16="http://schemas.microsoft.com/office/drawing/2014/main" id="{0442E151-598A-4F08-A5A8-0359B667FEC5}"/>
                </a:ext>
              </a:extLst>
            </p:cNvPr>
            <p:cNvSpPr/>
            <p:nvPr/>
          </p:nvSpPr>
          <p:spPr>
            <a:xfrm>
              <a:off x="2183860" y="1640490"/>
              <a:ext cx="339" cy="244"/>
            </a:xfrm>
            <a:custGeom>
              <a:avLst/>
              <a:gdLst/>
              <a:ahLst/>
              <a:cxnLst/>
              <a:rect l="l" t="t" r="r" b="b"/>
              <a:pathLst>
                <a:path w="25" h="18" extrusionOk="0">
                  <a:moveTo>
                    <a:pt x="0" y="18"/>
                  </a:moveTo>
                  <a:lnTo>
                    <a:pt x="25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4593;p73">
              <a:extLst>
                <a:ext uri="{FF2B5EF4-FFF2-40B4-BE49-F238E27FC236}">
                  <a16:creationId xmlns:a16="http://schemas.microsoft.com/office/drawing/2014/main" id="{7A854E3E-71CF-4EBD-A90B-D82063F1C8D9}"/>
                </a:ext>
              </a:extLst>
            </p:cNvPr>
            <p:cNvSpPr/>
            <p:nvPr/>
          </p:nvSpPr>
          <p:spPr>
            <a:xfrm>
              <a:off x="2183385" y="1640911"/>
              <a:ext cx="339" cy="258"/>
            </a:xfrm>
            <a:custGeom>
              <a:avLst/>
              <a:gdLst/>
              <a:ahLst/>
              <a:cxnLst/>
              <a:rect l="l" t="t" r="r" b="b"/>
              <a:pathLst>
                <a:path w="25" h="19" extrusionOk="0">
                  <a:moveTo>
                    <a:pt x="0" y="18"/>
                  </a:moveTo>
                  <a:lnTo>
                    <a:pt x="25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4594;p73">
              <a:extLst>
                <a:ext uri="{FF2B5EF4-FFF2-40B4-BE49-F238E27FC236}">
                  <a16:creationId xmlns:a16="http://schemas.microsoft.com/office/drawing/2014/main" id="{2655A40A-3DC4-4AEC-AF00-4B0FF044F310}"/>
                </a:ext>
              </a:extLst>
            </p:cNvPr>
            <p:cNvSpPr/>
            <p:nvPr/>
          </p:nvSpPr>
          <p:spPr>
            <a:xfrm>
              <a:off x="2173501" y="164775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4595;p73">
              <a:extLst>
                <a:ext uri="{FF2B5EF4-FFF2-40B4-BE49-F238E27FC236}">
                  <a16:creationId xmlns:a16="http://schemas.microsoft.com/office/drawing/2014/main" id="{DF1D7D41-A94C-4949-977E-0FFC2C7FF01B}"/>
                </a:ext>
              </a:extLst>
            </p:cNvPr>
            <p:cNvSpPr/>
            <p:nvPr/>
          </p:nvSpPr>
          <p:spPr>
            <a:xfrm>
              <a:off x="1977808" y="1708880"/>
              <a:ext cx="22865" cy="43584"/>
            </a:xfrm>
            <a:custGeom>
              <a:avLst/>
              <a:gdLst/>
              <a:ahLst/>
              <a:cxnLst/>
              <a:rect l="l" t="t" r="r" b="b"/>
              <a:pathLst>
                <a:path w="1684" h="3210" extrusionOk="0">
                  <a:moveTo>
                    <a:pt x="623" y="1"/>
                  </a:moveTo>
                  <a:cubicBezTo>
                    <a:pt x="592" y="11"/>
                    <a:pt x="567" y="32"/>
                    <a:pt x="550" y="60"/>
                  </a:cubicBezTo>
                  <a:cubicBezTo>
                    <a:pt x="543" y="67"/>
                    <a:pt x="536" y="74"/>
                    <a:pt x="525" y="81"/>
                  </a:cubicBezTo>
                  <a:lnTo>
                    <a:pt x="522" y="85"/>
                  </a:lnTo>
                  <a:cubicBezTo>
                    <a:pt x="511" y="92"/>
                    <a:pt x="504" y="99"/>
                    <a:pt x="494" y="106"/>
                  </a:cubicBezTo>
                  <a:lnTo>
                    <a:pt x="490" y="106"/>
                  </a:lnTo>
                  <a:cubicBezTo>
                    <a:pt x="480" y="113"/>
                    <a:pt x="469" y="116"/>
                    <a:pt x="459" y="120"/>
                  </a:cubicBezTo>
                  <a:lnTo>
                    <a:pt x="452" y="123"/>
                  </a:lnTo>
                  <a:cubicBezTo>
                    <a:pt x="441" y="127"/>
                    <a:pt x="427" y="130"/>
                    <a:pt x="417" y="134"/>
                  </a:cubicBezTo>
                  <a:lnTo>
                    <a:pt x="413" y="134"/>
                  </a:lnTo>
                  <a:cubicBezTo>
                    <a:pt x="403" y="246"/>
                    <a:pt x="392" y="368"/>
                    <a:pt x="420" y="414"/>
                  </a:cubicBezTo>
                  <a:cubicBezTo>
                    <a:pt x="553" y="624"/>
                    <a:pt x="294" y="1552"/>
                    <a:pt x="77" y="1800"/>
                  </a:cubicBezTo>
                  <a:cubicBezTo>
                    <a:pt x="25" y="1860"/>
                    <a:pt x="0" y="1909"/>
                    <a:pt x="4" y="1944"/>
                  </a:cubicBezTo>
                  <a:cubicBezTo>
                    <a:pt x="11" y="1993"/>
                    <a:pt x="84" y="2045"/>
                    <a:pt x="168" y="2105"/>
                  </a:cubicBezTo>
                  <a:cubicBezTo>
                    <a:pt x="203" y="2129"/>
                    <a:pt x="238" y="2154"/>
                    <a:pt x="277" y="2185"/>
                  </a:cubicBezTo>
                  <a:cubicBezTo>
                    <a:pt x="476" y="2339"/>
                    <a:pt x="424" y="2749"/>
                    <a:pt x="389" y="3022"/>
                  </a:cubicBezTo>
                  <a:cubicBezTo>
                    <a:pt x="382" y="3085"/>
                    <a:pt x="375" y="3138"/>
                    <a:pt x="375" y="3166"/>
                  </a:cubicBezTo>
                  <a:cubicBezTo>
                    <a:pt x="375" y="3183"/>
                    <a:pt x="378" y="3187"/>
                    <a:pt x="382" y="3190"/>
                  </a:cubicBezTo>
                  <a:cubicBezTo>
                    <a:pt x="397" y="3206"/>
                    <a:pt x="447" y="3210"/>
                    <a:pt x="505" y="3210"/>
                  </a:cubicBezTo>
                  <a:cubicBezTo>
                    <a:pt x="536" y="3210"/>
                    <a:pt x="570" y="3209"/>
                    <a:pt x="602" y="3208"/>
                  </a:cubicBezTo>
                  <a:cubicBezTo>
                    <a:pt x="644" y="3208"/>
                    <a:pt x="686" y="3204"/>
                    <a:pt x="728" y="3204"/>
                  </a:cubicBezTo>
                  <a:cubicBezTo>
                    <a:pt x="816" y="3201"/>
                    <a:pt x="900" y="3187"/>
                    <a:pt x="984" y="3162"/>
                  </a:cubicBezTo>
                  <a:lnTo>
                    <a:pt x="1061" y="3141"/>
                  </a:lnTo>
                  <a:lnTo>
                    <a:pt x="1061" y="3138"/>
                  </a:lnTo>
                  <a:cubicBezTo>
                    <a:pt x="1054" y="3127"/>
                    <a:pt x="1050" y="3117"/>
                    <a:pt x="1047" y="3106"/>
                  </a:cubicBezTo>
                  <a:lnTo>
                    <a:pt x="1043" y="3103"/>
                  </a:lnTo>
                  <a:cubicBezTo>
                    <a:pt x="1040" y="3092"/>
                    <a:pt x="1036" y="3082"/>
                    <a:pt x="1033" y="3071"/>
                  </a:cubicBezTo>
                  <a:lnTo>
                    <a:pt x="1029" y="3064"/>
                  </a:lnTo>
                  <a:cubicBezTo>
                    <a:pt x="1029" y="3057"/>
                    <a:pt x="1026" y="3050"/>
                    <a:pt x="1026" y="3043"/>
                  </a:cubicBezTo>
                  <a:lnTo>
                    <a:pt x="1026" y="3032"/>
                  </a:lnTo>
                  <a:cubicBezTo>
                    <a:pt x="1022" y="3025"/>
                    <a:pt x="1022" y="3015"/>
                    <a:pt x="1022" y="3008"/>
                  </a:cubicBezTo>
                  <a:cubicBezTo>
                    <a:pt x="1022" y="2896"/>
                    <a:pt x="1022" y="2658"/>
                    <a:pt x="1292" y="2609"/>
                  </a:cubicBezTo>
                  <a:cubicBezTo>
                    <a:pt x="1299" y="2609"/>
                    <a:pt x="1306" y="2605"/>
                    <a:pt x="1313" y="2605"/>
                  </a:cubicBezTo>
                  <a:cubicBezTo>
                    <a:pt x="1278" y="2563"/>
                    <a:pt x="1239" y="2525"/>
                    <a:pt x="1194" y="2490"/>
                  </a:cubicBezTo>
                  <a:cubicBezTo>
                    <a:pt x="1173" y="2472"/>
                    <a:pt x="1152" y="2458"/>
                    <a:pt x="1141" y="2444"/>
                  </a:cubicBezTo>
                  <a:cubicBezTo>
                    <a:pt x="1082" y="2388"/>
                    <a:pt x="1096" y="2276"/>
                    <a:pt x="1127" y="2203"/>
                  </a:cubicBezTo>
                  <a:cubicBezTo>
                    <a:pt x="1152" y="2126"/>
                    <a:pt x="1211" y="2066"/>
                    <a:pt x="1288" y="2042"/>
                  </a:cubicBezTo>
                  <a:cubicBezTo>
                    <a:pt x="1236" y="1975"/>
                    <a:pt x="1180" y="1912"/>
                    <a:pt x="1120" y="1853"/>
                  </a:cubicBezTo>
                  <a:cubicBezTo>
                    <a:pt x="1043" y="1779"/>
                    <a:pt x="1019" y="1706"/>
                    <a:pt x="1047" y="1643"/>
                  </a:cubicBezTo>
                  <a:cubicBezTo>
                    <a:pt x="1089" y="1541"/>
                    <a:pt x="1236" y="1527"/>
                    <a:pt x="1295" y="1527"/>
                  </a:cubicBezTo>
                  <a:cubicBezTo>
                    <a:pt x="1295" y="1510"/>
                    <a:pt x="1292" y="1489"/>
                    <a:pt x="1288" y="1471"/>
                  </a:cubicBezTo>
                  <a:lnTo>
                    <a:pt x="1288" y="1457"/>
                  </a:lnTo>
                  <a:cubicBezTo>
                    <a:pt x="1281" y="1373"/>
                    <a:pt x="1271" y="1261"/>
                    <a:pt x="1358" y="1170"/>
                  </a:cubicBezTo>
                  <a:cubicBezTo>
                    <a:pt x="1418" y="1111"/>
                    <a:pt x="1386" y="1006"/>
                    <a:pt x="1341" y="876"/>
                  </a:cubicBezTo>
                  <a:cubicBezTo>
                    <a:pt x="1320" y="823"/>
                    <a:pt x="1302" y="764"/>
                    <a:pt x="1299" y="708"/>
                  </a:cubicBezTo>
                  <a:cubicBezTo>
                    <a:pt x="1299" y="599"/>
                    <a:pt x="1390" y="543"/>
                    <a:pt x="1484" y="484"/>
                  </a:cubicBezTo>
                  <a:cubicBezTo>
                    <a:pt x="1551" y="445"/>
                    <a:pt x="1614" y="400"/>
                    <a:pt x="1673" y="344"/>
                  </a:cubicBezTo>
                  <a:lnTo>
                    <a:pt x="1684" y="330"/>
                  </a:lnTo>
                  <a:lnTo>
                    <a:pt x="1663" y="323"/>
                  </a:lnTo>
                  <a:cubicBezTo>
                    <a:pt x="1607" y="305"/>
                    <a:pt x="1516" y="274"/>
                    <a:pt x="1516" y="176"/>
                  </a:cubicBezTo>
                  <a:cubicBezTo>
                    <a:pt x="1516" y="169"/>
                    <a:pt x="1516" y="155"/>
                    <a:pt x="1488" y="141"/>
                  </a:cubicBezTo>
                  <a:cubicBezTo>
                    <a:pt x="1462" y="130"/>
                    <a:pt x="1435" y="125"/>
                    <a:pt x="1409" y="125"/>
                  </a:cubicBezTo>
                  <a:cubicBezTo>
                    <a:pt x="1364" y="125"/>
                    <a:pt x="1320" y="140"/>
                    <a:pt x="1285" y="169"/>
                  </a:cubicBezTo>
                  <a:cubicBezTo>
                    <a:pt x="1232" y="207"/>
                    <a:pt x="1192" y="226"/>
                    <a:pt x="1156" y="226"/>
                  </a:cubicBezTo>
                  <a:cubicBezTo>
                    <a:pt x="1130" y="226"/>
                    <a:pt x="1105" y="216"/>
                    <a:pt x="1078" y="197"/>
                  </a:cubicBezTo>
                  <a:cubicBezTo>
                    <a:pt x="1067" y="188"/>
                    <a:pt x="1053" y="182"/>
                    <a:pt x="1039" y="182"/>
                  </a:cubicBezTo>
                  <a:cubicBezTo>
                    <a:pt x="1035" y="182"/>
                    <a:pt x="1032" y="182"/>
                    <a:pt x="1029" y="183"/>
                  </a:cubicBezTo>
                  <a:lnTo>
                    <a:pt x="956" y="183"/>
                  </a:lnTo>
                  <a:cubicBezTo>
                    <a:pt x="923" y="185"/>
                    <a:pt x="888" y="187"/>
                    <a:pt x="854" y="187"/>
                  </a:cubicBezTo>
                  <a:cubicBezTo>
                    <a:pt x="783" y="187"/>
                    <a:pt x="714" y="178"/>
                    <a:pt x="669" y="137"/>
                  </a:cubicBezTo>
                  <a:cubicBezTo>
                    <a:pt x="644" y="109"/>
                    <a:pt x="627" y="74"/>
                    <a:pt x="630" y="36"/>
                  </a:cubicBezTo>
                  <a:cubicBezTo>
                    <a:pt x="630" y="25"/>
                    <a:pt x="627" y="11"/>
                    <a:pt x="623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4596;p73">
              <a:extLst>
                <a:ext uri="{FF2B5EF4-FFF2-40B4-BE49-F238E27FC236}">
                  <a16:creationId xmlns:a16="http://schemas.microsoft.com/office/drawing/2014/main" id="{D4A8AE6B-20E3-4722-B033-44AC1183737D}"/>
                </a:ext>
              </a:extLst>
            </p:cNvPr>
            <p:cNvSpPr/>
            <p:nvPr/>
          </p:nvSpPr>
          <p:spPr>
            <a:xfrm>
              <a:off x="2073964" y="1600939"/>
              <a:ext cx="27440" cy="23163"/>
            </a:xfrm>
            <a:custGeom>
              <a:avLst/>
              <a:gdLst/>
              <a:ahLst/>
              <a:cxnLst/>
              <a:rect l="l" t="t" r="r" b="b"/>
              <a:pathLst>
                <a:path w="2021" h="1706" extrusionOk="0">
                  <a:moveTo>
                    <a:pt x="1736" y="0"/>
                  </a:moveTo>
                  <a:cubicBezTo>
                    <a:pt x="1645" y="0"/>
                    <a:pt x="1529" y="23"/>
                    <a:pt x="1397" y="49"/>
                  </a:cubicBezTo>
                  <a:lnTo>
                    <a:pt x="1373" y="56"/>
                  </a:lnTo>
                  <a:cubicBezTo>
                    <a:pt x="1282" y="70"/>
                    <a:pt x="1205" y="130"/>
                    <a:pt x="1173" y="217"/>
                  </a:cubicBezTo>
                  <a:cubicBezTo>
                    <a:pt x="1156" y="252"/>
                    <a:pt x="1159" y="294"/>
                    <a:pt x="1184" y="326"/>
                  </a:cubicBezTo>
                  <a:cubicBezTo>
                    <a:pt x="1215" y="357"/>
                    <a:pt x="1226" y="410"/>
                    <a:pt x="1205" y="452"/>
                  </a:cubicBezTo>
                  <a:cubicBezTo>
                    <a:pt x="1172" y="508"/>
                    <a:pt x="1088" y="532"/>
                    <a:pt x="1010" y="532"/>
                  </a:cubicBezTo>
                  <a:cubicBezTo>
                    <a:pt x="995" y="532"/>
                    <a:pt x="981" y="531"/>
                    <a:pt x="966" y="529"/>
                  </a:cubicBezTo>
                  <a:cubicBezTo>
                    <a:pt x="879" y="515"/>
                    <a:pt x="823" y="469"/>
                    <a:pt x="812" y="399"/>
                  </a:cubicBezTo>
                  <a:cubicBezTo>
                    <a:pt x="812" y="399"/>
                    <a:pt x="812" y="396"/>
                    <a:pt x="812" y="392"/>
                  </a:cubicBezTo>
                  <a:cubicBezTo>
                    <a:pt x="807" y="392"/>
                    <a:pt x="802" y="391"/>
                    <a:pt x="797" y="391"/>
                  </a:cubicBezTo>
                  <a:cubicBezTo>
                    <a:pt x="783" y="391"/>
                    <a:pt x="770" y="395"/>
                    <a:pt x="756" y="403"/>
                  </a:cubicBezTo>
                  <a:cubicBezTo>
                    <a:pt x="714" y="424"/>
                    <a:pt x="690" y="466"/>
                    <a:pt x="693" y="511"/>
                  </a:cubicBezTo>
                  <a:cubicBezTo>
                    <a:pt x="704" y="624"/>
                    <a:pt x="623" y="697"/>
                    <a:pt x="557" y="764"/>
                  </a:cubicBezTo>
                  <a:cubicBezTo>
                    <a:pt x="480" y="834"/>
                    <a:pt x="434" y="883"/>
                    <a:pt x="441" y="956"/>
                  </a:cubicBezTo>
                  <a:cubicBezTo>
                    <a:pt x="455" y="1138"/>
                    <a:pt x="308" y="1324"/>
                    <a:pt x="0" y="1509"/>
                  </a:cubicBezTo>
                  <a:lnTo>
                    <a:pt x="7" y="1509"/>
                  </a:lnTo>
                  <a:lnTo>
                    <a:pt x="18" y="1516"/>
                  </a:lnTo>
                  <a:lnTo>
                    <a:pt x="49" y="1516"/>
                  </a:lnTo>
                  <a:cubicBezTo>
                    <a:pt x="189" y="1516"/>
                    <a:pt x="441" y="1446"/>
                    <a:pt x="522" y="1362"/>
                  </a:cubicBezTo>
                  <a:cubicBezTo>
                    <a:pt x="532" y="1355"/>
                    <a:pt x="543" y="1345"/>
                    <a:pt x="557" y="1334"/>
                  </a:cubicBezTo>
                  <a:lnTo>
                    <a:pt x="564" y="1331"/>
                  </a:lnTo>
                  <a:cubicBezTo>
                    <a:pt x="578" y="1324"/>
                    <a:pt x="592" y="1317"/>
                    <a:pt x="602" y="1310"/>
                  </a:cubicBezTo>
                  <a:lnTo>
                    <a:pt x="609" y="1310"/>
                  </a:lnTo>
                  <a:cubicBezTo>
                    <a:pt x="623" y="1303"/>
                    <a:pt x="634" y="1299"/>
                    <a:pt x="648" y="1296"/>
                  </a:cubicBezTo>
                  <a:lnTo>
                    <a:pt x="658" y="1296"/>
                  </a:lnTo>
                  <a:cubicBezTo>
                    <a:pt x="672" y="1296"/>
                    <a:pt x="686" y="1292"/>
                    <a:pt x="700" y="1292"/>
                  </a:cubicBezTo>
                  <a:lnTo>
                    <a:pt x="732" y="1292"/>
                  </a:lnTo>
                  <a:cubicBezTo>
                    <a:pt x="742" y="1292"/>
                    <a:pt x="753" y="1296"/>
                    <a:pt x="763" y="1299"/>
                  </a:cubicBezTo>
                  <a:cubicBezTo>
                    <a:pt x="847" y="1313"/>
                    <a:pt x="924" y="1355"/>
                    <a:pt x="984" y="1415"/>
                  </a:cubicBezTo>
                  <a:cubicBezTo>
                    <a:pt x="1026" y="1453"/>
                    <a:pt x="1075" y="1485"/>
                    <a:pt x="1128" y="1509"/>
                  </a:cubicBezTo>
                  <a:cubicBezTo>
                    <a:pt x="1219" y="1555"/>
                    <a:pt x="1306" y="1614"/>
                    <a:pt x="1380" y="1684"/>
                  </a:cubicBezTo>
                  <a:lnTo>
                    <a:pt x="1397" y="1705"/>
                  </a:lnTo>
                  <a:cubicBezTo>
                    <a:pt x="1401" y="1670"/>
                    <a:pt x="1404" y="1635"/>
                    <a:pt x="1408" y="1597"/>
                  </a:cubicBezTo>
                  <a:lnTo>
                    <a:pt x="1418" y="1593"/>
                  </a:lnTo>
                  <a:cubicBezTo>
                    <a:pt x="1418" y="1583"/>
                    <a:pt x="1422" y="1572"/>
                    <a:pt x="1422" y="1562"/>
                  </a:cubicBezTo>
                  <a:lnTo>
                    <a:pt x="1422" y="1548"/>
                  </a:lnTo>
                  <a:cubicBezTo>
                    <a:pt x="1422" y="1541"/>
                    <a:pt x="1425" y="1530"/>
                    <a:pt x="1425" y="1523"/>
                  </a:cubicBezTo>
                  <a:lnTo>
                    <a:pt x="1429" y="1506"/>
                  </a:lnTo>
                  <a:cubicBezTo>
                    <a:pt x="1429" y="1499"/>
                    <a:pt x="1432" y="1488"/>
                    <a:pt x="1436" y="1481"/>
                  </a:cubicBezTo>
                  <a:cubicBezTo>
                    <a:pt x="1436" y="1474"/>
                    <a:pt x="1436" y="1471"/>
                    <a:pt x="1439" y="1467"/>
                  </a:cubicBezTo>
                  <a:cubicBezTo>
                    <a:pt x="1443" y="1460"/>
                    <a:pt x="1443" y="1450"/>
                    <a:pt x="1446" y="1439"/>
                  </a:cubicBezTo>
                  <a:cubicBezTo>
                    <a:pt x="1446" y="1432"/>
                    <a:pt x="1446" y="1432"/>
                    <a:pt x="1450" y="1429"/>
                  </a:cubicBezTo>
                  <a:cubicBezTo>
                    <a:pt x="1453" y="1415"/>
                    <a:pt x="1457" y="1404"/>
                    <a:pt x="1460" y="1394"/>
                  </a:cubicBezTo>
                  <a:cubicBezTo>
                    <a:pt x="1471" y="1362"/>
                    <a:pt x="1474" y="1331"/>
                    <a:pt x="1467" y="1299"/>
                  </a:cubicBezTo>
                  <a:cubicBezTo>
                    <a:pt x="1467" y="1289"/>
                    <a:pt x="1464" y="1278"/>
                    <a:pt x="1460" y="1268"/>
                  </a:cubicBezTo>
                  <a:cubicBezTo>
                    <a:pt x="1453" y="1215"/>
                    <a:pt x="1446" y="1166"/>
                    <a:pt x="1478" y="1128"/>
                  </a:cubicBezTo>
                  <a:cubicBezTo>
                    <a:pt x="1499" y="1107"/>
                    <a:pt x="1527" y="1096"/>
                    <a:pt x="1555" y="1096"/>
                  </a:cubicBezTo>
                  <a:cubicBezTo>
                    <a:pt x="1712" y="1096"/>
                    <a:pt x="1796" y="1068"/>
                    <a:pt x="1796" y="1016"/>
                  </a:cubicBezTo>
                  <a:cubicBezTo>
                    <a:pt x="1796" y="897"/>
                    <a:pt x="1838" y="862"/>
                    <a:pt x="1884" y="834"/>
                  </a:cubicBezTo>
                  <a:cubicBezTo>
                    <a:pt x="1898" y="830"/>
                    <a:pt x="1908" y="820"/>
                    <a:pt x="1915" y="806"/>
                  </a:cubicBezTo>
                  <a:cubicBezTo>
                    <a:pt x="1915" y="771"/>
                    <a:pt x="1824" y="676"/>
                    <a:pt x="1796" y="645"/>
                  </a:cubicBezTo>
                  <a:cubicBezTo>
                    <a:pt x="1775" y="627"/>
                    <a:pt x="1758" y="606"/>
                    <a:pt x="1740" y="585"/>
                  </a:cubicBezTo>
                  <a:cubicBezTo>
                    <a:pt x="1726" y="564"/>
                    <a:pt x="1723" y="539"/>
                    <a:pt x="1726" y="518"/>
                  </a:cubicBezTo>
                  <a:cubicBezTo>
                    <a:pt x="1737" y="473"/>
                    <a:pt x="1772" y="455"/>
                    <a:pt x="1814" y="431"/>
                  </a:cubicBezTo>
                  <a:cubicBezTo>
                    <a:pt x="1870" y="399"/>
                    <a:pt x="1919" y="361"/>
                    <a:pt x="1964" y="315"/>
                  </a:cubicBezTo>
                  <a:cubicBezTo>
                    <a:pt x="1971" y="308"/>
                    <a:pt x="1978" y="298"/>
                    <a:pt x="1989" y="287"/>
                  </a:cubicBezTo>
                  <a:lnTo>
                    <a:pt x="1996" y="277"/>
                  </a:lnTo>
                  <a:cubicBezTo>
                    <a:pt x="2003" y="270"/>
                    <a:pt x="2006" y="263"/>
                    <a:pt x="2013" y="256"/>
                  </a:cubicBezTo>
                  <a:lnTo>
                    <a:pt x="2017" y="249"/>
                  </a:lnTo>
                  <a:lnTo>
                    <a:pt x="2017" y="245"/>
                  </a:lnTo>
                  <a:cubicBezTo>
                    <a:pt x="2017" y="242"/>
                    <a:pt x="2017" y="238"/>
                    <a:pt x="2020" y="238"/>
                  </a:cubicBezTo>
                  <a:lnTo>
                    <a:pt x="2020" y="231"/>
                  </a:lnTo>
                  <a:cubicBezTo>
                    <a:pt x="2020" y="228"/>
                    <a:pt x="2020" y="228"/>
                    <a:pt x="2020" y="224"/>
                  </a:cubicBezTo>
                  <a:lnTo>
                    <a:pt x="2020" y="217"/>
                  </a:lnTo>
                  <a:lnTo>
                    <a:pt x="2020" y="200"/>
                  </a:lnTo>
                  <a:lnTo>
                    <a:pt x="2020" y="196"/>
                  </a:lnTo>
                  <a:lnTo>
                    <a:pt x="2020" y="172"/>
                  </a:lnTo>
                  <a:lnTo>
                    <a:pt x="2020" y="168"/>
                  </a:lnTo>
                  <a:lnTo>
                    <a:pt x="2020" y="144"/>
                  </a:lnTo>
                  <a:lnTo>
                    <a:pt x="2020" y="137"/>
                  </a:lnTo>
                  <a:cubicBezTo>
                    <a:pt x="2020" y="126"/>
                    <a:pt x="2020" y="112"/>
                    <a:pt x="2017" y="102"/>
                  </a:cubicBezTo>
                  <a:lnTo>
                    <a:pt x="2017" y="95"/>
                  </a:lnTo>
                  <a:cubicBezTo>
                    <a:pt x="2017" y="81"/>
                    <a:pt x="2013" y="67"/>
                    <a:pt x="2010" y="53"/>
                  </a:cubicBezTo>
                  <a:cubicBezTo>
                    <a:pt x="1996" y="58"/>
                    <a:pt x="1981" y="60"/>
                    <a:pt x="1965" y="60"/>
                  </a:cubicBezTo>
                  <a:cubicBezTo>
                    <a:pt x="1934" y="60"/>
                    <a:pt x="1902" y="51"/>
                    <a:pt x="1877" y="32"/>
                  </a:cubicBezTo>
                  <a:cubicBezTo>
                    <a:pt x="1841" y="9"/>
                    <a:pt x="1793" y="0"/>
                    <a:pt x="1736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4597;p73">
              <a:extLst>
                <a:ext uri="{FF2B5EF4-FFF2-40B4-BE49-F238E27FC236}">
                  <a16:creationId xmlns:a16="http://schemas.microsoft.com/office/drawing/2014/main" id="{2A983244-5A35-410C-89C1-D5EDD6F048AC}"/>
                </a:ext>
              </a:extLst>
            </p:cNvPr>
            <p:cNvSpPr/>
            <p:nvPr/>
          </p:nvSpPr>
          <p:spPr>
            <a:xfrm>
              <a:off x="2092647" y="1634489"/>
              <a:ext cx="2865" cy="4114"/>
            </a:xfrm>
            <a:custGeom>
              <a:avLst/>
              <a:gdLst/>
              <a:ahLst/>
              <a:cxnLst/>
              <a:rect l="l" t="t" r="r" b="b"/>
              <a:pathLst>
                <a:path w="211" h="303" extrusionOk="0">
                  <a:moveTo>
                    <a:pt x="84" y="1"/>
                  </a:moveTo>
                  <a:lnTo>
                    <a:pt x="81" y="4"/>
                  </a:lnTo>
                  <a:cubicBezTo>
                    <a:pt x="70" y="15"/>
                    <a:pt x="63" y="25"/>
                    <a:pt x="56" y="36"/>
                  </a:cubicBezTo>
                  <a:lnTo>
                    <a:pt x="53" y="46"/>
                  </a:lnTo>
                  <a:cubicBezTo>
                    <a:pt x="46" y="60"/>
                    <a:pt x="39" y="74"/>
                    <a:pt x="32" y="88"/>
                  </a:cubicBezTo>
                  <a:lnTo>
                    <a:pt x="28" y="95"/>
                  </a:lnTo>
                  <a:cubicBezTo>
                    <a:pt x="25" y="109"/>
                    <a:pt x="21" y="123"/>
                    <a:pt x="14" y="137"/>
                  </a:cubicBezTo>
                  <a:lnTo>
                    <a:pt x="14" y="148"/>
                  </a:lnTo>
                  <a:cubicBezTo>
                    <a:pt x="11" y="165"/>
                    <a:pt x="7" y="183"/>
                    <a:pt x="4" y="200"/>
                  </a:cubicBezTo>
                  <a:lnTo>
                    <a:pt x="4" y="211"/>
                  </a:lnTo>
                  <a:cubicBezTo>
                    <a:pt x="0" y="229"/>
                    <a:pt x="0" y="246"/>
                    <a:pt x="0" y="264"/>
                  </a:cubicBezTo>
                  <a:lnTo>
                    <a:pt x="0" y="278"/>
                  </a:lnTo>
                  <a:lnTo>
                    <a:pt x="0" y="281"/>
                  </a:lnTo>
                  <a:cubicBezTo>
                    <a:pt x="70" y="285"/>
                    <a:pt x="140" y="292"/>
                    <a:pt x="210" y="302"/>
                  </a:cubicBezTo>
                  <a:lnTo>
                    <a:pt x="210" y="299"/>
                  </a:lnTo>
                  <a:cubicBezTo>
                    <a:pt x="207" y="281"/>
                    <a:pt x="203" y="267"/>
                    <a:pt x="200" y="250"/>
                  </a:cubicBezTo>
                  <a:lnTo>
                    <a:pt x="200" y="246"/>
                  </a:lnTo>
                  <a:cubicBezTo>
                    <a:pt x="196" y="232"/>
                    <a:pt x="193" y="218"/>
                    <a:pt x="189" y="204"/>
                  </a:cubicBezTo>
                  <a:lnTo>
                    <a:pt x="189" y="200"/>
                  </a:lnTo>
                  <a:cubicBezTo>
                    <a:pt x="186" y="186"/>
                    <a:pt x="182" y="176"/>
                    <a:pt x="175" y="162"/>
                  </a:cubicBezTo>
                  <a:lnTo>
                    <a:pt x="172" y="155"/>
                  </a:lnTo>
                  <a:cubicBezTo>
                    <a:pt x="168" y="144"/>
                    <a:pt x="165" y="134"/>
                    <a:pt x="158" y="123"/>
                  </a:cubicBezTo>
                  <a:lnTo>
                    <a:pt x="158" y="120"/>
                  </a:lnTo>
                  <a:cubicBezTo>
                    <a:pt x="151" y="109"/>
                    <a:pt x="147" y="102"/>
                    <a:pt x="144" y="95"/>
                  </a:cubicBezTo>
                  <a:lnTo>
                    <a:pt x="144" y="92"/>
                  </a:lnTo>
                  <a:cubicBezTo>
                    <a:pt x="140" y="81"/>
                    <a:pt x="133" y="74"/>
                    <a:pt x="130" y="67"/>
                  </a:cubicBezTo>
                  <a:lnTo>
                    <a:pt x="126" y="60"/>
                  </a:lnTo>
                  <a:lnTo>
                    <a:pt x="112" y="39"/>
                  </a:lnTo>
                  <a:lnTo>
                    <a:pt x="109" y="36"/>
                  </a:lnTo>
                  <a:lnTo>
                    <a:pt x="95" y="18"/>
                  </a:lnTo>
                  <a:lnTo>
                    <a:pt x="84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4598;p73">
              <a:extLst>
                <a:ext uri="{FF2B5EF4-FFF2-40B4-BE49-F238E27FC236}">
                  <a16:creationId xmlns:a16="http://schemas.microsoft.com/office/drawing/2014/main" id="{6DB603B8-B05C-4B62-B62A-F93A32B934A1}"/>
                </a:ext>
              </a:extLst>
            </p:cNvPr>
            <p:cNvSpPr/>
            <p:nvPr/>
          </p:nvSpPr>
          <p:spPr>
            <a:xfrm>
              <a:off x="2068873" y="1620273"/>
              <a:ext cx="26014" cy="18194"/>
            </a:xfrm>
            <a:custGeom>
              <a:avLst/>
              <a:gdLst/>
              <a:ahLst/>
              <a:cxnLst/>
              <a:rect l="l" t="t" r="r" b="b"/>
              <a:pathLst>
                <a:path w="1916" h="1340" extrusionOk="0">
                  <a:moveTo>
                    <a:pt x="1092" y="1"/>
                  </a:moveTo>
                  <a:cubicBezTo>
                    <a:pt x="1059" y="1"/>
                    <a:pt x="1025" y="13"/>
                    <a:pt x="998" y="36"/>
                  </a:cubicBezTo>
                  <a:cubicBezTo>
                    <a:pt x="890" y="148"/>
                    <a:pt x="624" y="218"/>
                    <a:pt x="463" y="229"/>
                  </a:cubicBezTo>
                  <a:lnTo>
                    <a:pt x="400" y="229"/>
                  </a:lnTo>
                  <a:lnTo>
                    <a:pt x="389" y="225"/>
                  </a:lnTo>
                  <a:lnTo>
                    <a:pt x="382" y="222"/>
                  </a:lnTo>
                  <a:lnTo>
                    <a:pt x="368" y="218"/>
                  </a:lnTo>
                  <a:lnTo>
                    <a:pt x="358" y="215"/>
                  </a:lnTo>
                  <a:lnTo>
                    <a:pt x="344" y="211"/>
                  </a:lnTo>
                  <a:lnTo>
                    <a:pt x="326" y="204"/>
                  </a:lnTo>
                  <a:lnTo>
                    <a:pt x="309" y="201"/>
                  </a:lnTo>
                  <a:lnTo>
                    <a:pt x="291" y="194"/>
                  </a:lnTo>
                  <a:lnTo>
                    <a:pt x="270" y="183"/>
                  </a:lnTo>
                  <a:lnTo>
                    <a:pt x="253" y="176"/>
                  </a:lnTo>
                  <a:lnTo>
                    <a:pt x="242" y="169"/>
                  </a:lnTo>
                  <a:cubicBezTo>
                    <a:pt x="165" y="215"/>
                    <a:pt x="85" y="253"/>
                    <a:pt x="1" y="285"/>
                  </a:cubicBezTo>
                  <a:lnTo>
                    <a:pt x="1" y="288"/>
                  </a:lnTo>
                  <a:cubicBezTo>
                    <a:pt x="4" y="299"/>
                    <a:pt x="8" y="306"/>
                    <a:pt x="8" y="316"/>
                  </a:cubicBezTo>
                  <a:cubicBezTo>
                    <a:pt x="25" y="376"/>
                    <a:pt x="57" y="432"/>
                    <a:pt x="99" y="474"/>
                  </a:cubicBezTo>
                  <a:cubicBezTo>
                    <a:pt x="113" y="460"/>
                    <a:pt x="134" y="449"/>
                    <a:pt x="155" y="446"/>
                  </a:cubicBezTo>
                  <a:cubicBezTo>
                    <a:pt x="159" y="445"/>
                    <a:pt x="163" y="445"/>
                    <a:pt x="167" y="445"/>
                  </a:cubicBezTo>
                  <a:cubicBezTo>
                    <a:pt x="228" y="445"/>
                    <a:pt x="281" y="495"/>
                    <a:pt x="340" y="554"/>
                  </a:cubicBezTo>
                  <a:cubicBezTo>
                    <a:pt x="375" y="589"/>
                    <a:pt x="410" y="617"/>
                    <a:pt x="449" y="645"/>
                  </a:cubicBezTo>
                  <a:cubicBezTo>
                    <a:pt x="477" y="659"/>
                    <a:pt x="515" y="677"/>
                    <a:pt x="557" y="698"/>
                  </a:cubicBezTo>
                  <a:cubicBezTo>
                    <a:pt x="690" y="757"/>
                    <a:pt x="806" y="810"/>
                    <a:pt x="820" y="897"/>
                  </a:cubicBezTo>
                  <a:cubicBezTo>
                    <a:pt x="834" y="992"/>
                    <a:pt x="862" y="1027"/>
                    <a:pt x="872" y="1034"/>
                  </a:cubicBezTo>
                  <a:cubicBezTo>
                    <a:pt x="876" y="1034"/>
                    <a:pt x="883" y="1034"/>
                    <a:pt x="886" y="1030"/>
                  </a:cubicBezTo>
                  <a:cubicBezTo>
                    <a:pt x="928" y="1009"/>
                    <a:pt x="967" y="981"/>
                    <a:pt x="1002" y="950"/>
                  </a:cubicBezTo>
                  <a:cubicBezTo>
                    <a:pt x="1054" y="906"/>
                    <a:pt x="1096" y="872"/>
                    <a:pt x="1139" y="872"/>
                  </a:cubicBezTo>
                  <a:cubicBezTo>
                    <a:pt x="1150" y="872"/>
                    <a:pt x="1162" y="875"/>
                    <a:pt x="1173" y="880"/>
                  </a:cubicBezTo>
                  <a:cubicBezTo>
                    <a:pt x="1205" y="897"/>
                    <a:pt x="1226" y="932"/>
                    <a:pt x="1222" y="967"/>
                  </a:cubicBezTo>
                  <a:cubicBezTo>
                    <a:pt x="1222" y="1037"/>
                    <a:pt x="1240" y="1125"/>
                    <a:pt x="1275" y="1153"/>
                  </a:cubicBezTo>
                  <a:cubicBezTo>
                    <a:pt x="1280" y="1158"/>
                    <a:pt x="1287" y="1161"/>
                    <a:pt x="1293" y="1161"/>
                  </a:cubicBezTo>
                  <a:cubicBezTo>
                    <a:pt x="1295" y="1161"/>
                    <a:pt x="1298" y="1161"/>
                    <a:pt x="1299" y="1160"/>
                  </a:cubicBezTo>
                  <a:cubicBezTo>
                    <a:pt x="1310" y="1156"/>
                    <a:pt x="1320" y="1156"/>
                    <a:pt x="1331" y="1156"/>
                  </a:cubicBezTo>
                  <a:lnTo>
                    <a:pt x="1345" y="1156"/>
                  </a:lnTo>
                  <a:cubicBezTo>
                    <a:pt x="1352" y="1156"/>
                    <a:pt x="1359" y="1156"/>
                    <a:pt x="1366" y="1160"/>
                  </a:cubicBezTo>
                  <a:lnTo>
                    <a:pt x="1376" y="1163"/>
                  </a:lnTo>
                  <a:cubicBezTo>
                    <a:pt x="1383" y="1163"/>
                    <a:pt x="1387" y="1167"/>
                    <a:pt x="1394" y="1170"/>
                  </a:cubicBezTo>
                  <a:lnTo>
                    <a:pt x="1405" y="1174"/>
                  </a:lnTo>
                  <a:cubicBezTo>
                    <a:pt x="1408" y="1177"/>
                    <a:pt x="1415" y="1181"/>
                    <a:pt x="1422" y="1184"/>
                  </a:cubicBezTo>
                  <a:lnTo>
                    <a:pt x="1429" y="1191"/>
                  </a:lnTo>
                  <a:lnTo>
                    <a:pt x="1443" y="1202"/>
                  </a:lnTo>
                  <a:lnTo>
                    <a:pt x="1450" y="1209"/>
                  </a:lnTo>
                  <a:lnTo>
                    <a:pt x="1464" y="1223"/>
                  </a:lnTo>
                  <a:lnTo>
                    <a:pt x="1471" y="1230"/>
                  </a:lnTo>
                  <a:lnTo>
                    <a:pt x="1485" y="1247"/>
                  </a:lnTo>
                  <a:lnTo>
                    <a:pt x="1489" y="1254"/>
                  </a:lnTo>
                  <a:lnTo>
                    <a:pt x="1506" y="1272"/>
                  </a:lnTo>
                  <a:cubicBezTo>
                    <a:pt x="1534" y="1313"/>
                    <a:pt x="1557" y="1340"/>
                    <a:pt x="1574" y="1340"/>
                  </a:cubicBezTo>
                  <a:cubicBezTo>
                    <a:pt x="1576" y="1340"/>
                    <a:pt x="1578" y="1339"/>
                    <a:pt x="1580" y="1339"/>
                  </a:cubicBezTo>
                  <a:cubicBezTo>
                    <a:pt x="1590" y="1339"/>
                    <a:pt x="1601" y="1335"/>
                    <a:pt x="1611" y="1335"/>
                  </a:cubicBezTo>
                  <a:lnTo>
                    <a:pt x="1611" y="1293"/>
                  </a:lnTo>
                  <a:cubicBezTo>
                    <a:pt x="1611" y="1290"/>
                    <a:pt x="1611" y="1290"/>
                    <a:pt x="1611" y="1286"/>
                  </a:cubicBezTo>
                  <a:cubicBezTo>
                    <a:pt x="1611" y="1268"/>
                    <a:pt x="1615" y="1254"/>
                    <a:pt x="1618" y="1240"/>
                  </a:cubicBezTo>
                  <a:cubicBezTo>
                    <a:pt x="1618" y="1233"/>
                    <a:pt x="1618" y="1230"/>
                    <a:pt x="1618" y="1223"/>
                  </a:cubicBezTo>
                  <a:cubicBezTo>
                    <a:pt x="1622" y="1219"/>
                    <a:pt x="1622" y="1205"/>
                    <a:pt x="1625" y="1195"/>
                  </a:cubicBezTo>
                  <a:cubicBezTo>
                    <a:pt x="1625" y="1184"/>
                    <a:pt x="1625" y="1184"/>
                    <a:pt x="1629" y="1177"/>
                  </a:cubicBezTo>
                  <a:cubicBezTo>
                    <a:pt x="1629" y="1174"/>
                    <a:pt x="1632" y="1163"/>
                    <a:pt x="1632" y="1153"/>
                  </a:cubicBezTo>
                  <a:lnTo>
                    <a:pt x="1636" y="1139"/>
                  </a:lnTo>
                  <a:cubicBezTo>
                    <a:pt x="1636" y="1132"/>
                    <a:pt x="1643" y="1121"/>
                    <a:pt x="1643" y="1114"/>
                  </a:cubicBezTo>
                  <a:lnTo>
                    <a:pt x="1650" y="1100"/>
                  </a:lnTo>
                  <a:cubicBezTo>
                    <a:pt x="1653" y="1093"/>
                    <a:pt x="1653" y="1086"/>
                    <a:pt x="1657" y="1079"/>
                  </a:cubicBezTo>
                  <a:lnTo>
                    <a:pt x="1664" y="1069"/>
                  </a:lnTo>
                  <a:cubicBezTo>
                    <a:pt x="1667" y="1062"/>
                    <a:pt x="1671" y="1055"/>
                    <a:pt x="1671" y="1048"/>
                  </a:cubicBezTo>
                  <a:lnTo>
                    <a:pt x="1678" y="1037"/>
                  </a:lnTo>
                  <a:cubicBezTo>
                    <a:pt x="1681" y="1030"/>
                    <a:pt x="1685" y="1023"/>
                    <a:pt x="1688" y="1016"/>
                  </a:cubicBezTo>
                  <a:lnTo>
                    <a:pt x="1692" y="1009"/>
                  </a:lnTo>
                  <a:cubicBezTo>
                    <a:pt x="1699" y="999"/>
                    <a:pt x="1706" y="992"/>
                    <a:pt x="1713" y="985"/>
                  </a:cubicBezTo>
                  <a:lnTo>
                    <a:pt x="1713" y="981"/>
                  </a:lnTo>
                  <a:cubicBezTo>
                    <a:pt x="1720" y="974"/>
                    <a:pt x="1723" y="967"/>
                    <a:pt x="1730" y="960"/>
                  </a:cubicBezTo>
                  <a:lnTo>
                    <a:pt x="1737" y="953"/>
                  </a:lnTo>
                  <a:lnTo>
                    <a:pt x="1748" y="939"/>
                  </a:lnTo>
                  <a:lnTo>
                    <a:pt x="1755" y="932"/>
                  </a:lnTo>
                  <a:lnTo>
                    <a:pt x="1769" y="922"/>
                  </a:lnTo>
                  <a:lnTo>
                    <a:pt x="1776" y="915"/>
                  </a:lnTo>
                  <a:lnTo>
                    <a:pt x="1790" y="904"/>
                  </a:lnTo>
                  <a:lnTo>
                    <a:pt x="1797" y="901"/>
                  </a:lnTo>
                  <a:lnTo>
                    <a:pt x="1811" y="890"/>
                  </a:lnTo>
                  <a:lnTo>
                    <a:pt x="1818" y="887"/>
                  </a:lnTo>
                  <a:lnTo>
                    <a:pt x="1821" y="883"/>
                  </a:lnTo>
                  <a:cubicBezTo>
                    <a:pt x="1825" y="880"/>
                    <a:pt x="1828" y="876"/>
                    <a:pt x="1832" y="873"/>
                  </a:cubicBezTo>
                  <a:lnTo>
                    <a:pt x="1839" y="859"/>
                  </a:lnTo>
                  <a:lnTo>
                    <a:pt x="1849" y="848"/>
                  </a:lnTo>
                  <a:lnTo>
                    <a:pt x="1860" y="834"/>
                  </a:lnTo>
                  <a:lnTo>
                    <a:pt x="1867" y="827"/>
                  </a:lnTo>
                  <a:cubicBezTo>
                    <a:pt x="1888" y="810"/>
                    <a:pt x="1905" y="785"/>
                    <a:pt x="1916" y="761"/>
                  </a:cubicBezTo>
                  <a:cubicBezTo>
                    <a:pt x="1902" y="722"/>
                    <a:pt x="1881" y="684"/>
                    <a:pt x="1856" y="652"/>
                  </a:cubicBezTo>
                  <a:lnTo>
                    <a:pt x="1839" y="624"/>
                  </a:lnTo>
                  <a:lnTo>
                    <a:pt x="1835" y="617"/>
                  </a:lnTo>
                  <a:lnTo>
                    <a:pt x="1821" y="596"/>
                  </a:lnTo>
                  <a:lnTo>
                    <a:pt x="1818" y="586"/>
                  </a:lnTo>
                  <a:lnTo>
                    <a:pt x="1807" y="568"/>
                  </a:lnTo>
                  <a:lnTo>
                    <a:pt x="1800" y="558"/>
                  </a:lnTo>
                  <a:lnTo>
                    <a:pt x="1793" y="540"/>
                  </a:lnTo>
                  <a:lnTo>
                    <a:pt x="1786" y="530"/>
                  </a:lnTo>
                  <a:lnTo>
                    <a:pt x="1779" y="516"/>
                  </a:lnTo>
                  <a:lnTo>
                    <a:pt x="1776" y="502"/>
                  </a:lnTo>
                  <a:cubicBezTo>
                    <a:pt x="1776" y="498"/>
                    <a:pt x="1772" y="491"/>
                    <a:pt x="1772" y="488"/>
                  </a:cubicBezTo>
                  <a:cubicBezTo>
                    <a:pt x="1772" y="481"/>
                    <a:pt x="1772" y="477"/>
                    <a:pt x="1769" y="474"/>
                  </a:cubicBezTo>
                  <a:cubicBezTo>
                    <a:pt x="1769" y="470"/>
                    <a:pt x="1769" y="463"/>
                    <a:pt x="1769" y="460"/>
                  </a:cubicBezTo>
                  <a:lnTo>
                    <a:pt x="1769" y="449"/>
                  </a:lnTo>
                  <a:lnTo>
                    <a:pt x="1769" y="446"/>
                  </a:lnTo>
                  <a:lnTo>
                    <a:pt x="1769" y="442"/>
                  </a:lnTo>
                  <a:cubicBezTo>
                    <a:pt x="1751" y="428"/>
                    <a:pt x="1737" y="418"/>
                    <a:pt x="1723" y="404"/>
                  </a:cubicBezTo>
                  <a:lnTo>
                    <a:pt x="1713" y="397"/>
                  </a:lnTo>
                  <a:cubicBezTo>
                    <a:pt x="1699" y="383"/>
                    <a:pt x="1685" y="372"/>
                    <a:pt x="1674" y="358"/>
                  </a:cubicBezTo>
                  <a:cubicBezTo>
                    <a:pt x="1608" y="295"/>
                    <a:pt x="1534" y="243"/>
                    <a:pt x="1450" y="204"/>
                  </a:cubicBezTo>
                  <a:cubicBezTo>
                    <a:pt x="1387" y="173"/>
                    <a:pt x="1327" y="134"/>
                    <a:pt x="1275" y="85"/>
                  </a:cubicBezTo>
                  <a:cubicBezTo>
                    <a:pt x="1236" y="47"/>
                    <a:pt x="1184" y="19"/>
                    <a:pt x="1124" y="5"/>
                  </a:cubicBezTo>
                  <a:cubicBezTo>
                    <a:pt x="1114" y="2"/>
                    <a:pt x="1103" y="1"/>
                    <a:pt x="1092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4599;p73">
              <a:extLst>
                <a:ext uri="{FF2B5EF4-FFF2-40B4-BE49-F238E27FC236}">
                  <a16:creationId xmlns:a16="http://schemas.microsoft.com/office/drawing/2014/main" id="{41D7A267-8208-4883-9E83-D8B30935537D}"/>
                </a:ext>
              </a:extLst>
            </p:cNvPr>
            <p:cNvSpPr/>
            <p:nvPr/>
          </p:nvSpPr>
          <p:spPr>
            <a:xfrm>
              <a:off x="2073244" y="1623043"/>
              <a:ext cx="258" cy="54"/>
            </a:xfrm>
            <a:custGeom>
              <a:avLst/>
              <a:gdLst/>
              <a:ahLst/>
              <a:cxnLst/>
              <a:rect l="l" t="t" r="r" b="b"/>
              <a:pathLst>
                <a:path w="19" h="4" extrusionOk="0">
                  <a:moveTo>
                    <a:pt x="1" y="0"/>
                  </a:moveTo>
                  <a:lnTo>
                    <a:pt x="18" y="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4600;p73">
              <a:extLst>
                <a:ext uri="{FF2B5EF4-FFF2-40B4-BE49-F238E27FC236}">
                  <a16:creationId xmlns:a16="http://schemas.microsoft.com/office/drawing/2014/main" id="{FB8151C7-BE1F-4D24-BB8F-2D39FD7EF414}"/>
                </a:ext>
              </a:extLst>
            </p:cNvPr>
            <p:cNvSpPr/>
            <p:nvPr/>
          </p:nvSpPr>
          <p:spPr>
            <a:xfrm>
              <a:off x="2091547" y="1625134"/>
              <a:ext cx="543" cy="530"/>
            </a:xfrm>
            <a:custGeom>
              <a:avLst/>
              <a:gdLst/>
              <a:ahLst/>
              <a:cxnLst/>
              <a:rect l="l" t="t" r="r" b="b"/>
              <a:pathLst>
                <a:path w="40" h="39" extrusionOk="0">
                  <a:moveTo>
                    <a:pt x="1" y="0"/>
                  </a:moveTo>
                  <a:cubicBezTo>
                    <a:pt x="11" y="14"/>
                    <a:pt x="25" y="25"/>
                    <a:pt x="39" y="39"/>
                  </a:cubicBezTo>
                  <a:cubicBezTo>
                    <a:pt x="25" y="25"/>
                    <a:pt x="11" y="14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4601;p73">
              <a:extLst>
                <a:ext uri="{FF2B5EF4-FFF2-40B4-BE49-F238E27FC236}">
                  <a16:creationId xmlns:a16="http://schemas.microsoft.com/office/drawing/2014/main" id="{5E968301-8536-418F-8517-A9CCF0ABC0F3}"/>
                </a:ext>
              </a:extLst>
            </p:cNvPr>
            <p:cNvSpPr/>
            <p:nvPr/>
          </p:nvSpPr>
          <p:spPr>
            <a:xfrm>
              <a:off x="2074480" y="162336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4602;p73">
              <a:extLst>
                <a:ext uri="{FF2B5EF4-FFF2-40B4-BE49-F238E27FC236}">
                  <a16:creationId xmlns:a16="http://schemas.microsoft.com/office/drawing/2014/main" id="{668A110F-A9AE-405B-8CF1-6E3E745E6E5B}"/>
                </a:ext>
              </a:extLst>
            </p:cNvPr>
            <p:cNvSpPr/>
            <p:nvPr/>
          </p:nvSpPr>
          <p:spPr>
            <a:xfrm>
              <a:off x="2072769" y="1622853"/>
              <a:ext cx="258" cy="109"/>
            </a:xfrm>
            <a:custGeom>
              <a:avLst/>
              <a:gdLst/>
              <a:ahLst/>
              <a:cxnLst/>
              <a:rect l="l" t="t" r="r" b="b"/>
              <a:pathLst>
                <a:path w="19" h="8" extrusionOk="0">
                  <a:moveTo>
                    <a:pt x="1" y="0"/>
                  </a:moveTo>
                  <a:lnTo>
                    <a:pt x="18" y="7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4603;p73">
              <a:extLst>
                <a:ext uri="{FF2B5EF4-FFF2-40B4-BE49-F238E27FC236}">
                  <a16:creationId xmlns:a16="http://schemas.microsoft.com/office/drawing/2014/main" id="{F11ABBA9-2C1B-40E3-9F07-F3C6FB5EAFAC}"/>
                </a:ext>
              </a:extLst>
            </p:cNvPr>
            <p:cNvSpPr/>
            <p:nvPr/>
          </p:nvSpPr>
          <p:spPr>
            <a:xfrm>
              <a:off x="2072253" y="1622609"/>
              <a:ext cx="299" cy="109"/>
            </a:xfrm>
            <a:custGeom>
              <a:avLst/>
              <a:gdLst/>
              <a:ahLst/>
              <a:cxnLst/>
              <a:rect l="l" t="t" r="r" b="b"/>
              <a:pathLst>
                <a:path w="22" h="8" extrusionOk="0">
                  <a:moveTo>
                    <a:pt x="0" y="1"/>
                  </a:moveTo>
                  <a:lnTo>
                    <a:pt x="21" y="8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4604;p73">
              <a:extLst>
                <a:ext uri="{FF2B5EF4-FFF2-40B4-BE49-F238E27FC236}">
                  <a16:creationId xmlns:a16="http://schemas.microsoft.com/office/drawing/2014/main" id="{2149EB0B-4D28-4437-BF3F-4FCB1D1B483D}"/>
                </a:ext>
              </a:extLst>
            </p:cNvPr>
            <p:cNvSpPr/>
            <p:nvPr/>
          </p:nvSpPr>
          <p:spPr>
            <a:xfrm>
              <a:off x="2074005" y="1623274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1" y="1"/>
                  </a:moveTo>
                  <a:lnTo>
                    <a:pt x="8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4605;p73">
              <a:extLst>
                <a:ext uri="{FF2B5EF4-FFF2-40B4-BE49-F238E27FC236}">
                  <a16:creationId xmlns:a16="http://schemas.microsoft.com/office/drawing/2014/main" id="{2E4AABB9-EE64-4BD2-B76B-6C9093101BA2}"/>
                </a:ext>
              </a:extLst>
            </p:cNvPr>
            <p:cNvSpPr/>
            <p:nvPr/>
          </p:nvSpPr>
          <p:spPr>
            <a:xfrm>
              <a:off x="2073679" y="1623179"/>
              <a:ext cx="149" cy="68"/>
            </a:xfrm>
            <a:custGeom>
              <a:avLst/>
              <a:gdLst/>
              <a:ahLst/>
              <a:cxnLst/>
              <a:rect l="l" t="t" r="r" b="b"/>
              <a:pathLst>
                <a:path w="11" h="5" extrusionOk="0">
                  <a:moveTo>
                    <a:pt x="0" y="1"/>
                  </a:moveTo>
                  <a:lnTo>
                    <a:pt x="11" y="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4606;p73">
              <a:extLst>
                <a:ext uri="{FF2B5EF4-FFF2-40B4-BE49-F238E27FC236}">
                  <a16:creationId xmlns:a16="http://schemas.microsoft.com/office/drawing/2014/main" id="{C0824D43-CA2A-4190-8A2E-E8EC7B6DD568}"/>
                </a:ext>
              </a:extLst>
            </p:cNvPr>
            <p:cNvSpPr/>
            <p:nvPr/>
          </p:nvSpPr>
          <p:spPr>
            <a:xfrm>
              <a:off x="2074249" y="1623328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0" y="0"/>
                  </a:moveTo>
                  <a:lnTo>
                    <a:pt x="7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4607;p73">
              <a:extLst>
                <a:ext uri="{FF2B5EF4-FFF2-40B4-BE49-F238E27FC236}">
                  <a16:creationId xmlns:a16="http://schemas.microsoft.com/office/drawing/2014/main" id="{F13F0706-90DF-4D5F-9578-1EBFC4F8D474}"/>
                </a:ext>
              </a:extLst>
            </p:cNvPr>
            <p:cNvSpPr/>
            <p:nvPr/>
          </p:nvSpPr>
          <p:spPr>
            <a:xfrm>
              <a:off x="2092212" y="1625745"/>
              <a:ext cx="638" cy="543"/>
            </a:xfrm>
            <a:custGeom>
              <a:avLst/>
              <a:gdLst/>
              <a:ahLst/>
              <a:cxnLst/>
              <a:rect l="l" t="t" r="r" b="b"/>
              <a:pathLst>
                <a:path w="47" h="40" extrusionOk="0">
                  <a:moveTo>
                    <a:pt x="1" y="1"/>
                  </a:moveTo>
                  <a:cubicBezTo>
                    <a:pt x="15" y="15"/>
                    <a:pt x="29" y="25"/>
                    <a:pt x="46" y="39"/>
                  </a:cubicBezTo>
                  <a:cubicBezTo>
                    <a:pt x="29" y="25"/>
                    <a:pt x="15" y="15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4608;p73">
              <a:extLst>
                <a:ext uri="{FF2B5EF4-FFF2-40B4-BE49-F238E27FC236}">
                  <a16:creationId xmlns:a16="http://schemas.microsoft.com/office/drawing/2014/main" id="{994DC195-AC6E-4D2C-B0D2-7254F768DE3B}"/>
                </a:ext>
              </a:extLst>
            </p:cNvPr>
            <p:cNvSpPr/>
            <p:nvPr/>
          </p:nvSpPr>
          <p:spPr>
            <a:xfrm>
              <a:off x="2091031" y="1635724"/>
              <a:ext cx="54" cy="204"/>
            </a:xfrm>
            <a:custGeom>
              <a:avLst/>
              <a:gdLst/>
              <a:ahLst/>
              <a:cxnLst/>
              <a:rect l="l" t="t" r="r" b="b"/>
              <a:pathLst>
                <a:path w="4" h="15" extrusionOk="0">
                  <a:moveTo>
                    <a:pt x="4" y="1"/>
                  </a:moveTo>
                  <a:lnTo>
                    <a:pt x="0" y="15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4609;p73">
              <a:extLst>
                <a:ext uri="{FF2B5EF4-FFF2-40B4-BE49-F238E27FC236}">
                  <a16:creationId xmlns:a16="http://schemas.microsoft.com/office/drawing/2014/main" id="{D291891D-2968-4CD6-822D-5FD86C628CBD}"/>
                </a:ext>
              </a:extLst>
            </p:cNvPr>
            <p:cNvSpPr/>
            <p:nvPr/>
          </p:nvSpPr>
          <p:spPr>
            <a:xfrm>
              <a:off x="2091167" y="1635208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8" y="0"/>
                  </a:moveTo>
                  <a:lnTo>
                    <a:pt x="1" y="1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4610;p73">
              <a:extLst>
                <a:ext uri="{FF2B5EF4-FFF2-40B4-BE49-F238E27FC236}">
                  <a16:creationId xmlns:a16="http://schemas.microsoft.com/office/drawing/2014/main" id="{07B15274-89CC-4473-9C36-F0BD054D9134}"/>
                </a:ext>
              </a:extLst>
            </p:cNvPr>
            <p:cNvSpPr/>
            <p:nvPr/>
          </p:nvSpPr>
          <p:spPr>
            <a:xfrm>
              <a:off x="2091547" y="1634353"/>
              <a:ext cx="109" cy="149"/>
            </a:xfrm>
            <a:custGeom>
              <a:avLst/>
              <a:gdLst/>
              <a:ahLst/>
              <a:cxnLst/>
              <a:rect l="l" t="t" r="r" b="b"/>
              <a:pathLst>
                <a:path w="8" h="11" extrusionOk="0">
                  <a:moveTo>
                    <a:pt x="8" y="0"/>
                  </a:moveTo>
                  <a:lnTo>
                    <a:pt x="1" y="1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4611;p73">
              <a:extLst>
                <a:ext uri="{FF2B5EF4-FFF2-40B4-BE49-F238E27FC236}">
                  <a16:creationId xmlns:a16="http://schemas.microsoft.com/office/drawing/2014/main" id="{B96BF9F4-FFE5-45C2-9246-A725F008E270}"/>
                </a:ext>
              </a:extLst>
            </p:cNvPr>
            <p:cNvSpPr/>
            <p:nvPr/>
          </p:nvSpPr>
          <p:spPr>
            <a:xfrm>
              <a:off x="2092362" y="1633213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7" y="0"/>
                  </a:moveTo>
                  <a:lnTo>
                    <a:pt x="0" y="7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4612;p73">
              <a:extLst>
                <a:ext uri="{FF2B5EF4-FFF2-40B4-BE49-F238E27FC236}">
                  <a16:creationId xmlns:a16="http://schemas.microsoft.com/office/drawing/2014/main" id="{478C88D3-342E-4B0F-B2FD-29A07256D5AC}"/>
                </a:ext>
              </a:extLst>
            </p:cNvPr>
            <p:cNvSpPr/>
            <p:nvPr/>
          </p:nvSpPr>
          <p:spPr>
            <a:xfrm>
              <a:off x="2092117" y="163359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4613;p73">
              <a:extLst>
                <a:ext uri="{FF2B5EF4-FFF2-40B4-BE49-F238E27FC236}">
                  <a16:creationId xmlns:a16="http://schemas.microsoft.com/office/drawing/2014/main" id="{2565E71C-4620-4762-835D-F47C7C1FB663}"/>
                </a:ext>
              </a:extLst>
            </p:cNvPr>
            <p:cNvSpPr/>
            <p:nvPr/>
          </p:nvSpPr>
          <p:spPr>
            <a:xfrm>
              <a:off x="2092647" y="1632927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0" y="7"/>
                  </a:moveTo>
                  <a:lnTo>
                    <a:pt x="7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4614;p73">
              <a:extLst>
                <a:ext uri="{FF2B5EF4-FFF2-40B4-BE49-F238E27FC236}">
                  <a16:creationId xmlns:a16="http://schemas.microsoft.com/office/drawing/2014/main" id="{4664C9B0-026C-40E8-9C84-18C39EBE1B74}"/>
                </a:ext>
              </a:extLst>
            </p:cNvPr>
            <p:cNvSpPr/>
            <p:nvPr/>
          </p:nvSpPr>
          <p:spPr>
            <a:xfrm>
              <a:off x="2091832" y="1633973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4" y="0"/>
                  </a:moveTo>
                  <a:lnTo>
                    <a:pt x="1" y="7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4615;p73">
              <a:extLst>
                <a:ext uri="{FF2B5EF4-FFF2-40B4-BE49-F238E27FC236}">
                  <a16:creationId xmlns:a16="http://schemas.microsoft.com/office/drawing/2014/main" id="{24979B94-4787-410E-ABE3-93A508AFB5A4}"/>
                </a:ext>
              </a:extLst>
            </p:cNvPr>
            <p:cNvSpPr/>
            <p:nvPr/>
          </p:nvSpPr>
          <p:spPr>
            <a:xfrm>
              <a:off x="2090746" y="1637734"/>
              <a:ext cx="14" cy="95"/>
            </a:xfrm>
            <a:custGeom>
              <a:avLst/>
              <a:gdLst/>
              <a:ahLst/>
              <a:cxnLst/>
              <a:rect l="l" t="t" r="r" b="b"/>
              <a:pathLst>
                <a:path w="1" h="7" extrusionOk="0">
                  <a:moveTo>
                    <a:pt x="0" y="0"/>
                  </a:moveTo>
                  <a:lnTo>
                    <a:pt x="0" y="7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4616;p73">
              <a:extLst>
                <a:ext uri="{FF2B5EF4-FFF2-40B4-BE49-F238E27FC236}">
                  <a16:creationId xmlns:a16="http://schemas.microsoft.com/office/drawing/2014/main" id="{C28C087E-F88C-4B1C-A831-BF697F2198EA}"/>
                </a:ext>
              </a:extLst>
            </p:cNvPr>
            <p:cNvSpPr/>
            <p:nvPr/>
          </p:nvSpPr>
          <p:spPr>
            <a:xfrm>
              <a:off x="2093448" y="1632262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8" y="0"/>
                  </a:moveTo>
                  <a:lnTo>
                    <a:pt x="1" y="7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4617;p73">
              <a:extLst>
                <a:ext uri="{FF2B5EF4-FFF2-40B4-BE49-F238E27FC236}">
                  <a16:creationId xmlns:a16="http://schemas.microsoft.com/office/drawing/2014/main" id="{3F100A51-3162-4CC9-B119-8F68B1BD9D10}"/>
                </a:ext>
              </a:extLst>
            </p:cNvPr>
            <p:cNvSpPr/>
            <p:nvPr/>
          </p:nvSpPr>
          <p:spPr>
            <a:xfrm>
              <a:off x="2090936" y="1636254"/>
              <a:ext cx="54" cy="244"/>
            </a:xfrm>
            <a:custGeom>
              <a:avLst/>
              <a:gdLst/>
              <a:ahLst/>
              <a:cxnLst/>
              <a:rect l="l" t="t" r="r" b="b"/>
              <a:pathLst>
                <a:path w="4" h="18" extrusionOk="0">
                  <a:moveTo>
                    <a:pt x="4" y="0"/>
                  </a:moveTo>
                  <a:lnTo>
                    <a:pt x="4" y="0"/>
                  </a:lnTo>
                  <a:cubicBezTo>
                    <a:pt x="0" y="7"/>
                    <a:pt x="0" y="11"/>
                    <a:pt x="0" y="18"/>
                  </a:cubicBezTo>
                  <a:cubicBezTo>
                    <a:pt x="0" y="11"/>
                    <a:pt x="4" y="7"/>
                    <a:pt x="4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4618;p73">
              <a:extLst>
                <a:ext uri="{FF2B5EF4-FFF2-40B4-BE49-F238E27FC236}">
                  <a16:creationId xmlns:a16="http://schemas.microsoft.com/office/drawing/2014/main" id="{D7D5BB91-2545-4D46-915D-0E7213A96906}"/>
                </a:ext>
              </a:extLst>
            </p:cNvPr>
            <p:cNvSpPr/>
            <p:nvPr/>
          </p:nvSpPr>
          <p:spPr>
            <a:xfrm>
              <a:off x="2090841" y="1636919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0" y="0"/>
                  </a:moveTo>
                  <a:cubicBezTo>
                    <a:pt x="0" y="4"/>
                    <a:pt x="0" y="7"/>
                    <a:pt x="0" y="14"/>
                  </a:cubicBezTo>
                  <a:cubicBezTo>
                    <a:pt x="0" y="7"/>
                    <a:pt x="0" y="4"/>
                    <a:pt x="0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4619;p73">
              <a:extLst>
                <a:ext uri="{FF2B5EF4-FFF2-40B4-BE49-F238E27FC236}">
                  <a16:creationId xmlns:a16="http://schemas.microsoft.com/office/drawing/2014/main" id="{2B884EB5-CE20-4C09-AA6A-262E6FD28FE1}"/>
                </a:ext>
              </a:extLst>
            </p:cNvPr>
            <p:cNvSpPr/>
            <p:nvPr/>
          </p:nvSpPr>
          <p:spPr>
            <a:xfrm>
              <a:off x="2091357" y="1634774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8" y="1"/>
                  </a:moveTo>
                  <a:lnTo>
                    <a:pt x="1" y="1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4620;p73">
              <a:extLst>
                <a:ext uri="{FF2B5EF4-FFF2-40B4-BE49-F238E27FC236}">
                  <a16:creationId xmlns:a16="http://schemas.microsoft.com/office/drawing/2014/main" id="{0F643634-5CEB-4838-A201-E63C36ADC836}"/>
                </a:ext>
              </a:extLst>
            </p:cNvPr>
            <p:cNvSpPr/>
            <p:nvPr/>
          </p:nvSpPr>
          <p:spPr>
            <a:xfrm>
              <a:off x="2093163" y="1632452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8" y="0"/>
                  </a:moveTo>
                  <a:lnTo>
                    <a:pt x="1" y="7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4621;p73">
              <a:extLst>
                <a:ext uri="{FF2B5EF4-FFF2-40B4-BE49-F238E27FC236}">
                  <a16:creationId xmlns:a16="http://schemas.microsoft.com/office/drawing/2014/main" id="{10C99E56-05D3-47AE-A183-6E4BC108EC52}"/>
                </a:ext>
              </a:extLst>
            </p:cNvPr>
            <p:cNvSpPr/>
            <p:nvPr/>
          </p:nvSpPr>
          <p:spPr>
            <a:xfrm>
              <a:off x="2092878" y="1632683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1" y="1"/>
                  </a:moveTo>
                  <a:lnTo>
                    <a:pt x="1" y="8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4622;p73">
              <a:extLst>
                <a:ext uri="{FF2B5EF4-FFF2-40B4-BE49-F238E27FC236}">
                  <a16:creationId xmlns:a16="http://schemas.microsoft.com/office/drawing/2014/main" id="{BE827E77-58F5-4EA9-9BBB-E2205836CDE5}"/>
                </a:ext>
              </a:extLst>
            </p:cNvPr>
            <p:cNvSpPr/>
            <p:nvPr/>
          </p:nvSpPr>
          <p:spPr>
            <a:xfrm>
              <a:off x="2199162" y="1650755"/>
              <a:ext cx="65131" cy="41439"/>
            </a:xfrm>
            <a:custGeom>
              <a:avLst/>
              <a:gdLst/>
              <a:ahLst/>
              <a:cxnLst/>
              <a:rect l="l" t="t" r="r" b="b"/>
              <a:pathLst>
                <a:path w="4797" h="3052" extrusionOk="0">
                  <a:moveTo>
                    <a:pt x="3319" y="0"/>
                  </a:moveTo>
                  <a:cubicBezTo>
                    <a:pt x="3260" y="18"/>
                    <a:pt x="3200" y="42"/>
                    <a:pt x="3148" y="77"/>
                  </a:cubicBezTo>
                  <a:cubicBezTo>
                    <a:pt x="3144" y="77"/>
                    <a:pt x="3144" y="81"/>
                    <a:pt x="3141" y="81"/>
                  </a:cubicBezTo>
                  <a:cubicBezTo>
                    <a:pt x="3134" y="95"/>
                    <a:pt x="3123" y="109"/>
                    <a:pt x="3109" y="119"/>
                  </a:cubicBezTo>
                  <a:cubicBezTo>
                    <a:pt x="3050" y="179"/>
                    <a:pt x="2980" y="224"/>
                    <a:pt x="2899" y="249"/>
                  </a:cubicBezTo>
                  <a:cubicBezTo>
                    <a:pt x="2882" y="256"/>
                    <a:pt x="2864" y="259"/>
                    <a:pt x="2847" y="263"/>
                  </a:cubicBezTo>
                  <a:cubicBezTo>
                    <a:pt x="2826" y="270"/>
                    <a:pt x="2801" y="273"/>
                    <a:pt x="2777" y="273"/>
                  </a:cubicBezTo>
                  <a:cubicBezTo>
                    <a:pt x="2749" y="273"/>
                    <a:pt x="2721" y="270"/>
                    <a:pt x="2689" y="266"/>
                  </a:cubicBezTo>
                  <a:cubicBezTo>
                    <a:pt x="2663" y="262"/>
                    <a:pt x="2641" y="259"/>
                    <a:pt x="2622" y="259"/>
                  </a:cubicBezTo>
                  <a:cubicBezTo>
                    <a:pt x="2593" y="259"/>
                    <a:pt x="2572" y="266"/>
                    <a:pt x="2553" y="287"/>
                  </a:cubicBezTo>
                  <a:cubicBezTo>
                    <a:pt x="2489" y="350"/>
                    <a:pt x="2403" y="393"/>
                    <a:pt x="2327" y="393"/>
                  </a:cubicBezTo>
                  <a:cubicBezTo>
                    <a:pt x="2285" y="393"/>
                    <a:pt x="2246" y="380"/>
                    <a:pt x="2217" y="350"/>
                  </a:cubicBezTo>
                  <a:cubicBezTo>
                    <a:pt x="2185" y="322"/>
                    <a:pt x="2048" y="273"/>
                    <a:pt x="1940" y="273"/>
                  </a:cubicBezTo>
                  <a:cubicBezTo>
                    <a:pt x="1828" y="263"/>
                    <a:pt x="1719" y="245"/>
                    <a:pt x="1611" y="217"/>
                  </a:cubicBezTo>
                  <a:cubicBezTo>
                    <a:pt x="1537" y="200"/>
                    <a:pt x="1464" y="186"/>
                    <a:pt x="1390" y="175"/>
                  </a:cubicBezTo>
                  <a:lnTo>
                    <a:pt x="1327" y="175"/>
                  </a:lnTo>
                  <a:lnTo>
                    <a:pt x="1296" y="179"/>
                  </a:lnTo>
                  <a:lnTo>
                    <a:pt x="1285" y="179"/>
                  </a:lnTo>
                  <a:lnTo>
                    <a:pt x="1254" y="182"/>
                  </a:lnTo>
                  <a:lnTo>
                    <a:pt x="1250" y="182"/>
                  </a:lnTo>
                  <a:cubicBezTo>
                    <a:pt x="1243" y="200"/>
                    <a:pt x="1236" y="217"/>
                    <a:pt x="1226" y="235"/>
                  </a:cubicBezTo>
                  <a:lnTo>
                    <a:pt x="1219" y="242"/>
                  </a:lnTo>
                  <a:lnTo>
                    <a:pt x="1212" y="252"/>
                  </a:lnTo>
                  <a:cubicBezTo>
                    <a:pt x="1208" y="259"/>
                    <a:pt x="1201" y="266"/>
                    <a:pt x="1198" y="270"/>
                  </a:cubicBezTo>
                  <a:lnTo>
                    <a:pt x="1191" y="277"/>
                  </a:lnTo>
                  <a:cubicBezTo>
                    <a:pt x="1184" y="284"/>
                    <a:pt x="1173" y="291"/>
                    <a:pt x="1166" y="294"/>
                  </a:cubicBezTo>
                  <a:lnTo>
                    <a:pt x="1142" y="315"/>
                  </a:lnTo>
                  <a:lnTo>
                    <a:pt x="1093" y="347"/>
                  </a:lnTo>
                  <a:cubicBezTo>
                    <a:pt x="1047" y="375"/>
                    <a:pt x="998" y="406"/>
                    <a:pt x="949" y="438"/>
                  </a:cubicBezTo>
                  <a:lnTo>
                    <a:pt x="914" y="455"/>
                  </a:lnTo>
                  <a:cubicBezTo>
                    <a:pt x="869" y="487"/>
                    <a:pt x="827" y="511"/>
                    <a:pt x="802" y="529"/>
                  </a:cubicBezTo>
                  <a:cubicBezTo>
                    <a:pt x="743" y="616"/>
                    <a:pt x="690" y="707"/>
                    <a:pt x="648" y="798"/>
                  </a:cubicBezTo>
                  <a:cubicBezTo>
                    <a:pt x="540" y="1005"/>
                    <a:pt x="417" y="1240"/>
                    <a:pt x="312" y="1345"/>
                  </a:cubicBezTo>
                  <a:cubicBezTo>
                    <a:pt x="235" y="1418"/>
                    <a:pt x="151" y="1481"/>
                    <a:pt x="56" y="1530"/>
                  </a:cubicBezTo>
                  <a:cubicBezTo>
                    <a:pt x="32" y="1544"/>
                    <a:pt x="11" y="1555"/>
                    <a:pt x="0" y="1565"/>
                  </a:cubicBezTo>
                  <a:lnTo>
                    <a:pt x="7" y="1576"/>
                  </a:lnTo>
                  <a:lnTo>
                    <a:pt x="11" y="1583"/>
                  </a:lnTo>
                  <a:lnTo>
                    <a:pt x="21" y="1597"/>
                  </a:lnTo>
                  <a:lnTo>
                    <a:pt x="25" y="1604"/>
                  </a:lnTo>
                  <a:lnTo>
                    <a:pt x="39" y="1618"/>
                  </a:lnTo>
                  <a:lnTo>
                    <a:pt x="42" y="1625"/>
                  </a:lnTo>
                  <a:lnTo>
                    <a:pt x="60" y="1642"/>
                  </a:lnTo>
                  <a:cubicBezTo>
                    <a:pt x="123" y="1716"/>
                    <a:pt x="186" y="1793"/>
                    <a:pt x="186" y="1866"/>
                  </a:cubicBezTo>
                  <a:cubicBezTo>
                    <a:pt x="186" y="1954"/>
                    <a:pt x="225" y="1996"/>
                    <a:pt x="302" y="1996"/>
                  </a:cubicBezTo>
                  <a:cubicBezTo>
                    <a:pt x="337" y="1996"/>
                    <a:pt x="368" y="2010"/>
                    <a:pt x="389" y="2034"/>
                  </a:cubicBezTo>
                  <a:cubicBezTo>
                    <a:pt x="438" y="2087"/>
                    <a:pt x="428" y="2174"/>
                    <a:pt x="417" y="2255"/>
                  </a:cubicBezTo>
                  <a:cubicBezTo>
                    <a:pt x="414" y="2286"/>
                    <a:pt x="410" y="2314"/>
                    <a:pt x="410" y="2342"/>
                  </a:cubicBezTo>
                  <a:cubicBezTo>
                    <a:pt x="435" y="2346"/>
                    <a:pt x="470" y="2353"/>
                    <a:pt x="505" y="2356"/>
                  </a:cubicBezTo>
                  <a:cubicBezTo>
                    <a:pt x="813" y="2402"/>
                    <a:pt x="1044" y="2444"/>
                    <a:pt x="1044" y="2584"/>
                  </a:cubicBezTo>
                  <a:cubicBezTo>
                    <a:pt x="1047" y="2619"/>
                    <a:pt x="1054" y="2650"/>
                    <a:pt x="1065" y="2682"/>
                  </a:cubicBezTo>
                  <a:cubicBezTo>
                    <a:pt x="1075" y="2713"/>
                    <a:pt x="1082" y="2745"/>
                    <a:pt x="1086" y="2776"/>
                  </a:cubicBezTo>
                  <a:lnTo>
                    <a:pt x="1093" y="2780"/>
                  </a:lnTo>
                  <a:lnTo>
                    <a:pt x="1103" y="2787"/>
                  </a:lnTo>
                  <a:lnTo>
                    <a:pt x="1124" y="2797"/>
                  </a:lnTo>
                  <a:lnTo>
                    <a:pt x="1131" y="2804"/>
                  </a:lnTo>
                  <a:cubicBezTo>
                    <a:pt x="1142" y="2808"/>
                    <a:pt x="1152" y="2815"/>
                    <a:pt x="1159" y="2822"/>
                  </a:cubicBezTo>
                  <a:lnTo>
                    <a:pt x="1163" y="2822"/>
                  </a:lnTo>
                  <a:cubicBezTo>
                    <a:pt x="1170" y="2829"/>
                    <a:pt x="1180" y="2836"/>
                    <a:pt x="1187" y="2843"/>
                  </a:cubicBezTo>
                  <a:lnTo>
                    <a:pt x="1198" y="2850"/>
                  </a:lnTo>
                  <a:lnTo>
                    <a:pt x="1215" y="2864"/>
                  </a:lnTo>
                  <a:lnTo>
                    <a:pt x="1222" y="2871"/>
                  </a:lnTo>
                  <a:lnTo>
                    <a:pt x="1240" y="2888"/>
                  </a:lnTo>
                  <a:lnTo>
                    <a:pt x="1247" y="2895"/>
                  </a:lnTo>
                  <a:lnTo>
                    <a:pt x="1268" y="2916"/>
                  </a:lnTo>
                  <a:cubicBezTo>
                    <a:pt x="1285" y="2934"/>
                    <a:pt x="1303" y="2951"/>
                    <a:pt x="1320" y="2965"/>
                  </a:cubicBezTo>
                  <a:cubicBezTo>
                    <a:pt x="1326" y="2965"/>
                    <a:pt x="1332" y="2965"/>
                    <a:pt x="1339" y="2965"/>
                  </a:cubicBezTo>
                  <a:cubicBezTo>
                    <a:pt x="1387" y="2965"/>
                    <a:pt x="1466" y="2976"/>
                    <a:pt x="1607" y="2997"/>
                  </a:cubicBezTo>
                  <a:cubicBezTo>
                    <a:pt x="1702" y="3018"/>
                    <a:pt x="1796" y="3028"/>
                    <a:pt x="1891" y="3032"/>
                  </a:cubicBezTo>
                  <a:lnTo>
                    <a:pt x="1915" y="3028"/>
                  </a:lnTo>
                  <a:lnTo>
                    <a:pt x="2038" y="3028"/>
                  </a:lnTo>
                  <a:cubicBezTo>
                    <a:pt x="2139" y="3028"/>
                    <a:pt x="2266" y="3035"/>
                    <a:pt x="2364" y="3042"/>
                  </a:cubicBezTo>
                  <a:lnTo>
                    <a:pt x="2402" y="3042"/>
                  </a:lnTo>
                  <a:lnTo>
                    <a:pt x="2437" y="3046"/>
                  </a:lnTo>
                  <a:lnTo>
                    <a:pt x="2441" y="3046"/>
                  </a:lnTo>
                  <a:lnTo>
                    <a:pt x="2465" y="3049"/>
                  </a:lnTo>
                  <a:lnTo>
                    <a:pt x="2493" y="3049"/>
                  </a:lnTo>
                  <a:cubicBezTo>
                    <a:pt x="2503" y="3051"/>
                    <a:pt x="2514" y="3052"/>
                    <a:pt x="2525" y="3052"/>
                  </a:cubicBezTo>
                  <a:cubicBezTo>
                    <a:pt x="2621" y="3052"/>
                    <a:pt x="2734" y="2997"/>
                    <a:pt x="2826" y="2909"/>
                  </a:cubicBezTo>
                  <a:cubicBezTo>
                    <a:pt x="2935" y="2797"/>
                    <a:pt x="3227" y="2771"/>
                    <a:pt x="3404" y="2771"/>
                  </a:cubicBezTo>
                  <a:cubicBezTo>
                    <a:pt x="3458" y="2771"/>
                    <a:pt x="3502" y="2773"/>
                    <a:pt x="3526" y="2776"/>
                  </a:cubicBezTo>
                  <a:lnTo>
                    <a:pt x="3529" y="2776"/>
                  </a:lnTo>
                  <a:cubicBezTo>
                    <a:pt x="3729" y="2801"/>
                    <a:pt x="3925" y="2832"/>
                    <a:pt x="3998" y="2920"/>
                  </a:cubicBezTo>
                  <a:cubicBezTo>
                    <a:pt x="4002" y="2923"/>
                    <a:pt x="4005" y="2930"/>
                    <a:pt x="4012" y="2937"/>
                  </a:cubicBezTo>
                  <a:cubicBezTo>
                    <a:pt x="4012" y="2941"/>
                    <a:pt x="4016" y="2941"/>
                    <a:pt x="4019" y="2944"/>
                  </a:cubicBezTo>
                  <a:lnTo>
                    <a:pt x="4023" y="2948"/>
                  </a:lnTo>
                  <a:lnTo>
                    <a:pt x="4033" y="2951"/>
                  </a:lnTo>
                  <a:lnTo>
                    <a:pt x="4040" y="2958"/>
                  </a:lnTo>
                  <a:lnTo>
                    <a:pt x="4054" y="2965"/>
                  </a:lnTo>
                  <a:lnTo>
                    <a:pt x="4065" y="2969"/>
                  </a:lnTo>
                  <a:lnTo>
                    <a:pt x="4086" y="2979"/>
                  </a:lnTo>
                  <a:lnTo>
                    <a:pt x="4096" y="2983"/>
                  </a:lnTo>
                  <a:lnTo>
                    <a:pt x="4124" y="2997"/>
                  </a:lnTo>
                  <a:lnTo>
                    <a:pt x="4135" y="3000"/>
                  </a:lnTo>
                  <a:lnTo>
                    <a:pt x="4180" y="3021"/>
                  </a:lnTo>
                  <a:lnTo>
                    <a:pt x="4187" y="3021"/>
                  </a:lnTo>
                  <a:lnTo>
                    <a:pt x="4229" y="3039"/>
                  </a:lnTo>
                  <a:cubicBezTo>
                    <a:pt x="4229" y="3018"/>
                    <a:pt x="4229" y="2993"/>
                    <a:pt x="4226" y="2972"/>
                  </a:cubicBezTo>
                  <a:cubicBezTo>
                    <a:pt x="4219" y="2927"/>
                    <a:pt x="4219" y="2885"/>
                    <a:pt x="4222" y="2839"/>
                  </a:cubicBezTo>
                  <a:cubicBezTo>
                    <a:pt x="4229" y="2647"/>
                    <a:pt x="4342" y="2353"/>
                    <a:pt x="4555" y="2332"/>
                  </a:cubicBezTo>
                  <a:lnTo>
                    <a:pt x="4576" y="2332"/>
                  </a:lnTo>
                  <a:cubicBezTo>
                    <a:pt x="4737" y="2318"/>
                    <a:pt x="4797" y="2314"/>
                    <a:pt x="4779" y="2108"/>
                  </a:cubicBezTo>
                  <a:lnTo>
                    <a:pt x="4769" y="2101"/>
                  </a:lnTo>
                  <a:lnTo>
                    <a:pt x="4758" y="2090"/>
                  </a:lnTo>
                  <a:lnTo>
                    <a:pt x="4741" y="2076"/>
                  </a:lnTo>
                  <a:lnTo>
                    <a:pt x="4730" y="2066"/>
                  </a:lnTo>
                  <a:lnTo>
                    <a:pt x="4716" y="2055"/>
                  </a:lnTo>
                  <a:lnTo>
                    <a:pt x="4706" y="2048"/>
                  </a:lnTo>
                  <a:lnTo>
                    <a:pt x="4695" y="2038"/>
                  </a:lnTo>
                  <a:lnTo>
                    <a:pt x="4688" y="2034"/>
                  </a:lnTo>
                  <a:lnTo>
                    <a:pt x="4678" y="2027"/>
                  </a:lnTo>
                  <a:lnTo>
                    <a:pt x="4671" y="2024"/>
                  </a:lnTo>
                  <a:lnTo>
                    <a:pt x="4664" y="2017"/>
                  </a:lnTo>
                  <a:lnTo>
                    <a:pt x="4660" y="2013"/>
                  </a:lnTo>
                  <a:lnTo>
                    <a:pt x="4653" y="2010"/>
                  </a:lnTo>
                  <a:lnTo>
                    <a:pt x="4646" y="2006"/>
                  </a:lnTo>
                  <a:cubicBezTo>
                    <a:pt x="4601" y="2024"/>
                    <a:pt x="4559" y="2045"/>
                    <a:pt x="4520" y="2066"/>
                  </a:cubicBezTo>
                  <a:cubicBezTo>
                    <a:pt x="4438" y="2112"/>
                    <a:pt x="4387" y="2136"/>
                    <a:pt x="4346" y="2136"/>
                  </a:cubicBezTo>
                  <a:cubicBezTo>
                    <a:pt x="4343" y="2136"/>
                    <a:pt x="4341" y="2136"/>
                    <a:pt x="4338" y="2136"/>
                  </a:cubicBezTo>
                  <a:lnTo>
                    <a:pt x="4335" y="2136"/>
                  </a:lnTo>
                  <a:cubicBezTo>
                    <a:pt x="4321" y="2136"/>
                    <a:pt x="4307" y="2132"/>
                    <a:pt x="4289" y="2129"/>
                  </a:cubicBezTo>
                  <a:cubicBezTo>
                    <a:pt x="4226" y="2118"/>
                    <a:pt x="4170" y="2097"/>
                    <a:pt x="4117" y="2062"/>
                  </a:cubicBezTo>
                  <a:lnTo>
                    <a:pt x="4110" y="2059"/>
                  </a:lnTo>
                  <a:cubicBezTo>
                    <a:pt x="4100" y="2052"/>
                    <a:pt x="4093" y="2045"/>
                    <a:pt x="4086" y="2034"/>
                  </a:cubicBezTo>
                  <a:cubicBezTo>
                    <a:pt x="4075" y="2027"/>
                    <a:pt x="4072" y="2017"/>
                    <a:pt x="4065" y="2006"/>
                  </a:cubicBezTo>
                  <a:cubicBezTo>
                    <a:pt x="4061" y="1999"/>
                    <a:pt x="4061" y="1989"/>
                    <a:pt x="4061" y="1982"/>
                  </a:cubicBezTo>
                  <a:lnTo>
                    <a:pt x="4061" y="1975"/>
                  </a:lnTo>
                  <a:cubicBezTo>
                    <a:pt x="4058" y="1968"/>
                    <a:pt x="4058" y="1961"/>
                    <a:pt x="4061" y="1957"/>
                  </a:cubicBezTo>
                  <a:lnTo>
                    <a:pt x="4061" y="1950"/>
                  </a:lnTo>
                  <a:cubicBezTo>
                    <a:pt x="4061" y="1947"/>
                    <a:pt x="4061" y="1940"/>
                    <a:pt x="4065" y="1933"/>
                  </a:cubicBezTo>
                  <a:cubicBezTo>
                    <a:pt x="4054" y="1919"/>
                    <a:pt x="4047" y="1901"/>
                    <a:pt x="4040" y="1887"/>
                  </a:cubicBezTo>
                  <a:cubicBezTo>
                    <a:pt x="4037" y="1884"/>
                    <a:pt x="4033" y="1880"/>
                    <a:pt x="4033" y="1873"/>
                  </a:cubicBezTo>
                  <a:cubicBezTo>
                    <a:pt x="4026" y="1863"/>
                    <a:pt x="4019" y="1852"/>
                    <a:pt x="4012" y="1838"/>
                  </a:cubicBezTo>
                  <a:cubicBezTo>
                    <a:pt x="4005" y="1824"/>
                    <a:pt x="4009" y="1824"/>
                    <a:pt x="4005" y="1817"/>
                  </a:cubicBezTo>
                  <a:cubicBezTo>
                    <a:pt x="4002" y="1814"/>
                    <a:pt x="3995" y="1796"/>
                    <a:pt x="3991" y="1786"/>
                  </a:cubicBezTo>
                  <a:cubicBezTo>
                    <a:pt x="3988" y="1772"/>
                    <a:pt x="3984" y="1772"/>
                    <a:pt x="3984" y="1761"/>
                  </a:cubicBezTo>
                  <a:cubicBezTo>
                    <a:pt x="3981" y="1754"/>
                    <a:pt x="3977" y="1740"/>
                    <a:pt x="3974" y="1730"/>
                  </a:cubicBezTo>
                  <a:cubicBezTo>
                    <a:pt x="3970" y="1716"/>
                    <a:pt x="3970" y="1712"/>
                    <a:pt x="3967" y="1705"/>
                  </a:cubicBezTo>
                  <a:cubicBezTo>
                    <a:pt x="3963" y="1698"/>
                    <a:pt x="3960" y="1684"/>
                    <a:pt x="3960" y="1670"/>
                  </a:cubicBezTo>
                  <a:cubicBezTo>
                    <a:pt x="3956" y="1660"/>
                    <a:pt x="3956" y="1656"/>
                    <a:pt x="3953" y="1649"/>
                  </a:cubicBezTo>
                  <a:cubicBezTo>
                    <a:pt x="3953" y="1642"/>
                    <a:pt x="3949" y="1625"/>
                    <a:pt x="3949" y="1614"/>
                  </a:cubicBezTo>
                  <a:cubicBezTo>
                    <a:pt x="3946" y="1600"/>
                    <a:pt x="3949" y="1600"/>
                    <a:pt x="3946" y="1597"/>
                  </a:cubicBezTo>
                  <a:cubicBezTo>
                    <a:pt x="3946" y="1579"/>
                    <a:pt x="3942" y="1562"/>
                    <a:pt x="3942" y="1544"/>
                  </a:cubicBezTo>
                  <a:cubicBezTo>
                    <a:pt x="3939" y="1467"/>
                    <a:pt x="3942" y="1327"/>
                    <a:pt x="4012" y="1257"/>
                  </a:cubicBezTo>
                  <a:cubicBezTo>
                    <a:pt x="4068" y="1201"/>
                    <a:pt x="3883" y="837"/>
                    <a:pt x="3662" y="581"/>
                  </a:cubicBezTo>
                  <a:lnTo>
                    <a:pt x="3648" y="564"/>
                  </a:lnTo>
                  <a:lnTo>
                    <a:pt x="3645" y="560"/>
                  </a:lnTo>
                  <a:lnTo>
                    <a:pt x="3638" y="546"/>
                  </a:lnTo>
                  <a:lnTo>
                    <a:pt x="3631" y="539"/>
                  </a:lnTo>
                  <a:lnTo>
                    <a:pt x="3620" y="525"/>
                  </a:lnTo>
                  <a:lnTo>
                    <a:pt x="3613" y="515"/>
                  </a:lnTo>
                  <a:lnTo>
                    <a:pt x="3606" y="501"/>
                  </a:lnTo>
                  <a:lnTo>
                    <a:pt x="3596" y="487"/>
                  </a:lnTo>
                  <a:lnTo>
                    <a:pt x="3589" y="476"/>
                  </a:lnTo>
                  <a:lnTo>
                    <a:pt x="3578" y="459"/>
                  </a:lnTo>
                  <a:lnTo>
                    <a:pt x="3568" y="445"/>
                  </a:lnTo>
                  <a:lnTo>
                    <a:pt x="3557" y="427"/>
                  </a:lnTo>
                  <a:lnTo>
                    <a:pt x="3547" y="413"/>
                  </a:lnTo>
                  <a:lnTo>
                    <a:pt x="3536" y="392"/>
                  </a:lnTo>
                  <a:lnTo>
                    <a:pt x="3526" y="375"/>
                  </a:lnTo>
                  <a:lnTo>
                    <a:pt x="3515" y="354"/>
                  </a:lnTo>
                  <a:lnTo>
                    <a:pt x="3505" y="336"/>
                  </a:lnTo>
                  <a:lnTo>
                    <a:pt x="3491" y="315"/>
                  </a:lnTo>
                  <a:lnTo>
                    <a:pt x="3480" y="294"/>
                  </a:lnTo>
                  <a:lnTo>
                    <a:pt x="3466" y="270"/>
                  </a:lnTo>
                  <a:lnTo>
                    <a:pt x="3452" y="249"/>
                  </a:lnTo>
                  <a:lnTo>
                    <a:pt x="3438" y="224"/>
                  </a:lnTo>
                  <a:lnTo>
                    <a:pt x="3428" y="200"/>
                  </a:lnTo>
                  <a:lnTo>
                    <a:pt x="3414" y="175"/>
                  </a:lnTo>
                  <a:lnTo>
                    <a:pt x="3396" y="144"/>
                  </a:lnTo>
                  <a:lnTo>
                    <a:pt x="3386" y="123"/>
                  </a:lnTo>
                  <a:lnTo>
                    <a:pt x="3365" y="84"/>
                  </a:lnTo>
                  <a:lnTo>
                    <a:pt x="3354" y="67"/>
                  </a:lnTo>
                  <a:lnTo>
                    <a:pt x="3330" y="21"/>
                  </a:lnTo>
                  <a:lnTo>
                    <a:pt x="3323" y="11"/>
                  </a:lnTo>
                  <a:lnTo>
                    <a:pt x="3319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4623;p73">
              <a:extLst>
                <a:ext uri="{FF2B5EF4-FFF2-40B4-BE49-F238E27FC236}">
                  <a16:creationId xmlns:a16="http://schemas.microsoft.com/office/drawing/2014/main" id="{B8DA4AD7-6D13-4509-8F24-273332D0FD2F}"/>
                </a:ext>
              </a:extLst>
            </p:cNvPr>
            <p:cNvSpPr/>
            <p:nvPr/>
          </p:nvSpPr>
          <p:spPr>
            <a:xfrm>
              <a:off x="2215795" y="1653321"/>
              <a:ext cx="353" cy="720"/>
            </a:xfrm>
            <a:custGeom>
              <a:avLst/>
              <a:gdLst/>
              <a:ahLst/>
              <a:cxnLst/>
              <a:rect l="l" t="t" r="r" b="b"/>
              <a:pathLst>
                <a:path w="26" h="53" extrusionOk="0">
                  <a:moveTo>
                    <a:pt x="1" y="53"/>
                  </a:moveTo>
                  <a:cubicBezTo>
                    <a:pt x="11" y="35"/>
                    <a:pt x="18" y="18"/>
                    <a:pt x="25" y="0"/>
                  </a:cubicBezTo>
                  <a:lnTo>
                    <a:pt x="25" y="0"/>
                  </a:lnTo>
                  <a:cubicBezTo>
                    <a:pt x="18" y="18"/>
                    <a:pt x="11" y="35"/>
                    <a:pt x="1" y="53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4624;p73">
              <a:extLst>
                <a:ext uri="{FF2B5EF4-FFF2-40B4-BE49-F238E27FC236}">
                  <a16:creationId xmlns:a16="http://schemas.microsoft.com/office/drawing/2014/main" id="{C8D8B02A-5ABC-4148-B2E5-8B0FA2003B78}"/>
                </a:ext>
              </a:extLst>
            </p:cNvPr>
            <p:cNvSpPr/>
            <p:nvPr/>
          </p:nvSpPr>
          <p:spPr>
            <a:xfrm>
              <a:off x="2214654" y="1654841"/>
              <a:ext cx="353" cy="244"/>
            </a:xfrm>
            <a:custGeom>
              <a:avLst/>
              <a:gdLst/>
              <a:ahLst/>
              <a:cxnLst/>
              <a:rect l="l" t="t" r="r" b="b"/>
              <a:pathLst>
                <a:path w="26" h="18" extrusionOk="0">
                  <a:moveTo>
                    <a:pt x="1" y="18"/>
                  </a:moveTo>
                  <a:lnTo>
                    <a:pt x="25" y="0"/>
                  </a:lnTo>
                  <a:lnTo>
                    <a:pt x="25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4625;p73">
              <a:extLst>
                <a:ext uri="{FF2B5EF4-FFF2-40B4-BE49-F238E27FC236}">
                  <a16:creationId xmlns:a16="http://schemas.microsoft.com/office/drawing/2014/main" id="{B80C0FFE-DAAE-433B-91B8-612617E8E82D}"/>
                </a:ext>
              </a:extLst>
            </p:cNvPr>
            <p:cNvSpPr/>
            <p:nvPr/>
          </p:nvSpPr>
          <p:spPr>
            <a:xfrm>
              <a:off x="2199108" y="1671623"/>
              <a:ext cx="774" cy="489"/>
            </a:xfrm>
            <a:custGeom>
              <a:avLst/>
              <a:gdLst/>
              <a:ahLst/>
              <a:cxnLst/>
              <a:rect l="l" t="t" r="r" b="b"/>
              <a:pathLst>
                <a:path w="57" h="36" extrusionOk="0">
                  <a:moveTo>
                    <a:pt x="57" y="0"/>
                  </a:moveTo>
                  <a:cubicBezTo>
                    <a:pt x="36" y="14"/>
                    <a:pt x="15" y="25"/>
                    <a:pt x="1" y="35"/>
                  </a:cubicBezTo>
                  <a:cubicBezTo>
                    <a:pt x="15" y="25"/>
                    <a:pt x="39" y="14"/>
                    <a:pt x="57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4626;p73">
              <a:extLst>
                <a:ext uri="{FF2B5EF4-FFF2-40B4-BE49-F238E27FC236}">
                  <a16:creationId xmlns:a16="http://schemas.microsoft.com/office/drawing/2014/main" id="{DCF9B51B-B1C9-441B-8BD5-ECEFFF42E894}"/>
                </a:ext>
              </a:extLst>
            </p:cNvPr>
            <p:cNvSpPr/>
            <p:nvPr/>
          </p:nvSpPr>
          <p:spPr>
            <a:xfrm>
              <a:off x="2215319" y="1654502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8" y="1"/>
                  </a:moveTo>
                  <a:lnTo>
                    <a:pt x="1" y="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4627;p73">
              <a:extLst>
                <a:ext uri="{FF2B5EF4-FFF2-40B4-BE49-F238E27FC236}">
                  <a16:creationId xmlns:a16="http://schemas.microsoft.com/office/drawing/2014/main" id="{55AD3AF2-0C9B-46BC-A335-A355B2328D71}"/>
                </a:ext>
              </a:extLst>
            </p:cNvPr>
            <p:cNvSpPr/>
            <p:nvPr/>
          </p:nvSpPr>
          <p:spPr>
            <a:xfrm>
              <a:off x="2213948" y="1655127"/>
              <a:ext cx="679" cy="434"/>
            </a:xfrm>
            <a:custGeom>
              <a:avLst/>
              <a:gdLst/>
              <a:ahLst/>
              <a:cxnLst/>
              <a:rect l="l" t="t" r="r" b="b"/>
              <a:pathLst>
                <a:path w="50" h="32" extrusionOk="0">
                  <a:moveTo>
                    <a:pt x="49" y="0"/>
                  </a:moveTo>
                  <a:lnTo>
                    <a:pt x="0" y="32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4628;p73">
              <a:extLst>
                <a:ext uri="{FF2B5EF4-FFF2-40B4-BE49-F238E27FC236}">
                  <a16:creationId xmlns:a16="http://schemas.microsoft.com/office/drawing/2014/main" id="{6EFA8C4A-D972-4DB2-AD91-1A89D5E67158}"/>
                </a:ext>
              </a:extLst>
            </p:cNvPr>
            <p:cNvSpPr/>
            <p:nvPr/>
          </p:nvSpPr>
          <p:spPr>
            <a:xfrm>
              <a:off x="2215659" y="1654122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7" y="1"/>
                  </a:moveTo>
                  <a:lnTo>
                    <a:pt x="0" y="1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4629;p73">
              <a:extLst>
                <a:ext uri="{FF2B5EF4-FFF2-40B4-BE49-F238E27FC236}">
                  <a16:creationId xmlns:a16="http://schemas.microsoft.com/office/drawing/2014/main" id="{A83DB2C8-5734-4A7B-9706-DC8CE6FC8FD0}"/>
                </a:ext>
              </a:extLst>
            </p:cNvPr>
            <p:cNvSpPr/>
            <p:nvPr/>
          </p:nvSpPr>
          <p:spPr>
            <a:xfrm>
              <a:off x="2245977" y="1649234"/>
              <a:ext cx="20746" cy="26205"/>
            </a:xfrm>
            <a:custGeom>
              <a:avLst/>
              <a:gdLst/>
              <a:ahLst/>
              <a:cxnLst/>
              <a:rect l="l" t="t" r="r" b="b"/>
              <a:pathLst>
                <a:path w="1528" h="1930" extrusionOk="0">
                  <a:moveTo>
                    <a:pt x="316" y="0"/>
                  </a:moveTo>
                  <a:cubicBezTo>
                    <a:pt x="315" y="0"/>
                    <a:pt x="313" y="0"/>
                    <a:pt x="312" y="0"/>
                  </a:cubicBezTo>
                  <a:cubicBezTo>
                    <a:pt x="207" y="18"/>
                    <a:pt x="102" y="42"/>
                    <a:pt x="1" y="77"/>
                  </a:cubicBezTo>
                  <a:lnTo>
                    <a:pt x="11" y="98"/>
                  </a:lnTo>
                  <a:lnTo>
                    <a:pt x="25" y="126"/>
                  </a:lnTo>
                  <a:lnTo>
                    <a:pt x="43" y="158"/>
                  </a:lnTo>
                  <a:lnTo>
                    <a:pt x="57" y="179"/>
                  </a:lnTo>
                  <a:lnTo>
                    <a:pt x="81" y="228"/>
                  </a:lnTo>
                  <a:lnTo>
                    <a:pt x="95" y="252"/>
                  </a:lnTo>
                  <a:lnTo>
                    <a:pt x="109" y="273"/>
                  </a:lnTo>
                  <a:lnTo>
                    <a:pt x="120" y="298"/>
                  </a:lnTo>
                  <a:lnTo>
                    <a:pt x="134" y="319"/>
                  </a:lnTo>
                  <a:lnTo>
                    <a:pt x="144" y="340"/>
                  </a:lnTo>
                  <a:lnTo>
                    <a:pt x="158" y="361"/>
                  </a:lnTo>
                  <a:lnTo>
                    <a:pt x="169" y="382"/>
                  </a:lnTo>
                  <a:lnTo>
                    <a:pt x="179" y="399"/>
                  </a:lnTo>
                  <a:lnTo>
                    <a:pt x="190" y="417"/>
                  </a:lnTo>
                  <a:lnTo>
                    <a:pt x="200" y="434"/>
                  </a:lnTo>
                  <a:lnTo>
                    <a:pt x="211" y="452"/>
                  </a:lnTo>
                  <a:lnTo>
                    <a:pt x="218" y="469"/>
                  </a:lnTo>
                  <a:lnTo>
                    <a:pt x="228" y="483"/>
                  </a:lnTo>
                  <a:lnTo>
                    <a:pt x="239" y="497"/>
                  </a:lnTo>
                  <a:lnTo>
                    <a:pt x="246" y="511"/>
                  </a:lnTo>
                  <a:lnTo>
                    <a:pt x="256" y="525"/>
                  </a:lnTo>
                  <a:lnTo>
                    <a:pt x="263" y="539"/>
                  </a:lnTo>
                  <a:lnTo>
                    <a:pt x="270" y="550"/>
                  </a:lnTo>
                  <a:lnTo>
                    <a:pt x="277" y="560"/>
                  </a:lnTo>
                  <a:lnTo>
                    <a:pt x="284" y="574"/>
                  </a:lnTo>
                  <a:lnTo>
                    <a:pt x="291" y="581"/>
                  </a:lnTo>
                  <a:lnTo>
                    <a:pt x="298" y="592"/>
                  </a:lnTo>
                  <a:lnTo>
                    <a:pt x="302" y="599"/>
                  </a:lnTo>
                  <a:lnTo>
                    <a:pt x="312" y="609"/>
                  </a:lnTo>
                  <a:cubicBezTo>
                    <a:pt x="319" y="616"/>
                    <a:pt x="859" y="1261"/>
                    <a:pt x="655" y="1467"/>
                  </a:cubicBezTo>
                  <a:cubicBezTo>
                    <a:pt x="638" y="1485"/>
                    <a:pt x="617" y="1555"/>
                    <a:pt x="624" y="1653"/>
                  </a:cubicBezTo>
                  <a:cubicBezTo>
                    <a:pt x="624" y="1670"/>
                    <a:pt x="627" y="1684"/>
                    <a:pt x="627" y="1702"/>
                  </a:cubicBezTo>
                  <a:lnTo>
                    <a:pt x="627" y="1716"/>
                  </a:lnTo>
                  <a:cubicBezTo>
                    <a:pt x="631" y="1726"/>
                    <a:pt x="631" y="1737"/>
                    <a:pt x="634" y="1751"/>
                  </a:cubicBezTo>
                  <a:lnTo>
                    <a:pt x="634" y="1765"/>
                  </a:lnTo>
                  <a:cubicBezTo>
                    <a:pt x="638" y="1779"/>
                    <a:pt x="641" y="1793"/>
                    <a:pt x="645" y="1807"/>
                  </a:cubicBezTo>
                  <a:cubicBezTo>
                    <a:pt x="652" y="1821"/>
                    <a:pt x="655" y="1835"/>
                    <a:pt x="659" y="1852"/>
                  </a:cubicBezTo>
                  <a:lnTo>
                    <a:pt x="666" y="1863"/>
                  </a:lnTo>
                  <a:cubicBezTo>
                    <a:pt x="669" y="1870"/>
                    <a:pt x="673" y="1880"/>
                    <a:pt x="676" y="1891"/>
                  </a:cubicBezTo>
                  <a:lnTo>
                    <a:pt x="680" y="1901"/>
                  </a:lnTo>
                  <a:cubicBezTo>
                    <a:pt x="687" y="1912"/>
                    <a:pt x="690" y="1922"/>
                    <a:pt x="697" y="1929"/>
                  </a:cubicBezTo>
                  <a:cubicBezTo>
                    <a:pt x="911" y="1656"/>
                    <a:pt x="946" y="1572"/>
                    <a:pt x="950" y="1551"/>
                  </a:cubicBezTo>
                  <a:cubicBezTo>
                    <a:pt x="943" y="1471"/>
                    <a:pt x="964" y="1390"/>
                    <a:pt x="1002" y="1320"/>
                  </a:cubicBezTo>
                  <a:cubicBezTo>
                    <a:pt x="1016" y="1303"/>
                    <a:pt x="1030" y="1289"/>
                    <a:pt x="1048" y="1275"/>
                  </a:cubicBezTo>
                  <a:cubicBezTo>
                    <a:pt x="1085" y="1249"/>
                    <a:pt x="1128" y="1236"/>
                    <a:pt x="1172" y="1236"/>
                  </a:cubicBezTo>
                  <a:cubicBezTo>
                    <a:pt x="1195" y="1236"/>
                    <a:pt x="1218" y="1239"/>
                    <a:pt x="1240" y="1247"/>
                  </a:cubicBezTo>
                  <a:cubicBezTo>
                    <a:pt x="1300" y="1261"/>
                    <a:pt x="1356" y="1278"/>
                    <a:pt x="1405" y="1292"/>
                  </a:cubicBezTo>
                  <a:cubicBezTo>
                    <a:pt x="1443" y="1306"/>
                    <a:pt x="1492" y="1320"/>
                    <a:pt x="1527" y="1327"/>
                  </a:cubicBezTo>
                  <a:cubicBezTo>
                    <a:pt x="1513" y="1247"/>
                    <a:pt x="1471" y="1113"/>
                    <a:pt x="1422" y="1064"/>
                  </a:cubicBezTo>
                  <a:cubicBezTo>
                    <a:pt x="1335" y="977"/>
                    <a:pt x="1135" y="711"/>
                    <a:pt x="1065" y="487"/>
                  </a:cubicBezTo>
                  <a:cubicBezTo>
                    <a:pt x="1020" y="354"/>
                    <a:pt x="897" y="256"/>
                    <a:pt x="757" y="245"/>
                  </a:cubicBezTo>
                  <a:lnTo>
                    <a:pt x="739" y="245"/>
                  </a:lnTo>
                  <a:cubicBezTo>
                    <a:pt x="662" y="245"/>
                    <a:pt x="585" y="182"/>
                    <a:pt x="501" y="116"/>
                  </a:cubicBezTo>
                  <a:cubicBezTo>
                    <a:pt x="440" y="65"/>
                    <a:pt x="359" y="0"/>
                    <a:pt x="316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4630;p73">
              <a:extLst>
                <a:ext uri="{FF2B5EF4-FFF2-40B4-BE49-F238E27FC236}">
                  <a16:creationId xmlns:a16="http://schemas.microsoft.com/office/drawing/2014/main" id="{38C75085-1C03-4251-903E-953EFF85BC7F}"/>
                </a:ext>
              </a:extLst>
            </p:cNvPr>
            <p:cNvSpPr/>
            <p:nvPr/>
          </p:nvSpPr>
          <p:spPr>
            <a:xfrm>
              <a:off x="2249548" y="1656498"/>
              <a:ext cx="149" cy="204"/>
            </a:xfrm>
            <a:custGeom>
              <a:avLst/>
              <a:gdLst/>
              <a:ahLst/>
              <a:cxnLst/>
              <a:rect l="l" t="t" r="r" b="b"/>
              <a:pathLst>
                <a:path w="11" h="15" extrusionOk="0">
                  <a:moveTo>
                    <a:pt x="11" y="15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4631;p73">
              <a:extLst>
                <a:ext uri="{FF2B5EF4-FFF2-40B4-BE49-F238E27FC236}">
                  <a16:creationId xmlns:a16="http://schemas.microsoft.com/office/drawing/2014/main" id="{46D4B9F1-AC22-4EEF-8B60-5462EC59F1D1}"/>
                </a:ext>
              </a:extLst>
            </p:cNvPr>
            <p:cNvSpPr/>
            <p:nvPr/>
          </p:nvSpPr>
          <p:spPr>
            <a:xfrm>
              <a:off x="2249304" y="1656172"/>
              <a:ext cx="163" cy="204"/>
            </a:xfrm>
            <a:custGeom>
              <a:avLst/>
              <a:gdLst/>
              <a:ahLst/>
              <a:cxnLst/>
              <a:rect l="l" t="t" r="r" b="b"/>
              <a:pathLst>
                <a:path w="12" h="15" extrusionOk="0">
                  <a:moveTo>
                    <a:pt x="11" y="14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4632;p73">
              <a:extLst>
                <a:ext uri="{FF2B5EF4-FFF2-40B4-BE49-F238E27FC236}">
                  <a16:creationId xmlns:a16="http://schemas.microsoft.com/office/drawing/2014/main" id="{A91723AC-BB80-4105-91DC-0EA94BD0F8C5}"/>
                </a:ext>
              </a:extLst>
            </p:cNvPr>
            <p:cNvSpPr/>
            <p:nvPr/>
          </p:nvSpPr>
          <p:spPr>
            <a:xfrm>
              <a:off x="2254776" y="1673714"/>
              <a:ext cx="204" cy="584"/>
            </a:xfrm>
            <a:custGeom>
              <a:avLst/>
              <a:gdLst/>
              <a:ahLst/>
              <a:cxnLst/>
              <a:rect l="l" t="t" r="r" b="b"/>
              <a:pathLst>
                <a:path w="15" h="43" extrusionOk="0">
                  <a:moveTo>
                    <a:pt x="0" y="0"/>
                  </a:moveTo>
                  <a:cubicBezTo>
                    <a:pt x="4" y="18"/>
                    <a:pt x="11" y="32"/>
                    <a:pt x="14" y="42"/>
                  </a:cubicBezTo>
                  <a:cubicBezTo>
                    <a:pt x="11" y="28"/>
                    <a:pt x="7" y="18"/>
                    <a:pt x="0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4633;p73">
              <a:extLst>
                <a:ext uri="{FF2B5EF4-FFF2-40B4-BE49-F238E27FC236}">
                  <a16:creationId xmlns:a16="http://schemas.microsoft.com/office/drawing/2014/main" id="{B854FC1C-264B-4EBA-A4D1-566396187D47}"/>
                </a:ext>
              </a:extLst>
            </p:cNvPr>
            <p:cNvSpPr/>
            <p:nvPr/>
          </p:nvSpPr>
          <p:spPr>
            <a:xfrm>
              <a:off x="2254626" y="1673144"/>
              <a:ext cx="163" cy="625"/>
            </a:xfrm>
            <a:custGeom>
              <a:avLst/>
              <a:gdLst/>
              <a:ahLst/>
              <a:cxnLst/>
              <a:rect l="l" t="t" r="r" b="b"/>
              <a:pathLst>
                <a:path w="12" h="46" extrusionOk="0">
                  <a:moveTo>
                    <a:pt x="1" y="0"/>
                  </a:moveTo>
                  <a:lnTo>
                    <a:pt x="1" y="0"/>
                  </a:lnTo>
                  <a:cubicBezTo>
                    <a:pt x="4" y="14"/>
                    <a:pt x="8" y="32"/>
                    <a:pt x="11" y="46"/>
                  </a:cubicBezTo>
                  <a:cubicBezTo>
                    <a:pt x="8" y="28"/>
                    <a:pt x="4" y="14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4634;p73">
              <a:extLst>
                <a:ext uri="{FF2B5EF4-FFF2-40B4-BE49-F238E27FC236}">
                  <a16:creationId xmlns:a16="http://schemas.microsoft.com/office/drawing/2014/main" id="{BC3D837F-8591-41D6-AEBB-73F46416A58E}"/>
                </a:ext>
              </a:extLst>
            </p:cNvPr>
            <p:cNvSpPr/>
            <p:nvPr/>
          </p:nvSpPr>
          <p:spPr>
            <a:xfrm>
              <a:off x="2255251" y="1674950"/>
              <a:ext cx="244" cy="434"/>
            </a:xfrm>
            <a:custGeom>
              <a:avLst/>
              <a:gdLst/>
              <a:ahLst/>
              <a:cxnLst/>
              <a:rect l="l" t="t" r="r" b="b"/>
              <a:pathLst>
                <a:path w="18" h="32" extrusionOk="0">
                  <a:moveTo>
                    <a:pt x="1" y="0"/>
                  </a:moveTo>
                  <a:lnTo>
                    <a:pt x="1" y="0"/>
                  </a:lnTo>
                  <a:cubicBezTo>
                    <a:pt x="7" y="14"/>
                    <a:pt x="11" y="25"/>
                    <a:pt x="18" y="32"/>
                  </a:cubicBezTo>
                  <a:cubicBezTo>
                    <a:pt x="11" y="21"/>
                    <a:pt x="7" y="14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4635;p73">
              <a:extLst>
                <a:ext uri="{FF2B5EF4-FFF2-40B4-BE49-F238E27FC236}">
                  <a16:creationId xmlns:a16="http://schemas.microsoft.com/office/drawing/2014/main" id="{A0CE43E2-A5A6-40E3-86AB-CA1ECE5221A4}"/>
                </a:ext>
              </a:extLst>
            </p:cNvPr>
            <p:cNvSpPr/>
            <p:nvPr/>
          </p:nvSpPr>
          <p:spPr>
            <a:xfrm>
              <a:off x="2254531" y="1672479"/>
              <a:ext cx="109" cy="489"/>
            </a:xfrm>
            <a:custGeom>
              <a:avLst/>
              <a:gdLst/>
              <a:ahLst/>
              <a:cxnLst/>
              <a:rect l="l" t="t" r="r" b="b"/>
              <a:pathLst>
                <a:path w="8" h="36" extrusionOk="0">
                  <a:moveTo>
                    <a:pt x="1" y="0"/>
                  </a:moveTo>
                  <a:cubicBezTo>
                    <a:pt x="1" y="11"/>
                    <a:pt x="4" y="25"/>
                    <a:pt x="8" y="35"/>
                  </a:cubicBezTo>
                  <a:cubicBezTo>
                    <a:pt x="4" y="25"/>
                    <a:pt x="4" y="11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4636;p73">
              <a:extLst>
                <a:ext uri="{FF2B5EF4-FFF2-40B4-BE49-F238E27FC236}">
                  <a16:creationId xmlns:a16="http://schemas.microsoft.com/office/drawing/2014/main" id="{2088A074-DB00-49BB-A4A6-CBAE17BDDDAD}"/>
                </a:ext>
              </a:extLst>
            </p:cNvPr>
            <p:cNvSpPr/>
            <p:nvPr/>
          </p:nvSpPr>
          <p:spPr>
            <a:xfrm>
              <a:off x="2250119" y="1657313"/>
              <a:ext cx="149" cy="204"/>
            </a:xfrm>
            <a:custGeom>
              <a:avLst/>
              <a:gdLst/>
              <a:ahLst/>
              <a:cxnLst/>
              <a:rect l="l" t="t" r="r" b="b"/>
              <a:pathLst>
                <a:path w="11" h="15" extrusionOk="0">
                  <a:moveTo>
                    <a:pt x="11" y="14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4637;p73">
              <a:extLst>
                <a:ext uri="{FF2B5EF4-FFF2-40B4-BE49-F238E27FC236}">
                  <a16:creationId xmlns:a16="http://schemas.microsoft.com/office/drawing/2014/main" id="{64D642FE-C403-401B-A2A0-3E3B40116637}"/>
                </a:ext>
              </a:extLst>
            </p:cNvPr>
            <p:cNvSpPr/>
            <p:nvPr/>
          </p:nvSpPr>
          <p:spPr>
            <a:xfrm>
              <a:off x="2249928" y="1657068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7" y="11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4638;p73">
              <a:extLst>
                <a:ext uri="{FF2B5EF4-FFF2-40B4-BE49-F238E27FC236}">
                  <a16:creationId xmlns:a16="http://schemas.microsoft.com/office/drawing/2014/main" id="{69F1CA5C-8BB4-444B-BB70-F819B9232E6E}"/>
                </a:ext>
              </a:extLst>
            </p:cNvPr>
            <p:cNvSpPr/>
            <p:nvPr/>
          </p:nvSpPr>
          <p:spPr>
            <a:xfrm>
              <a:off x="2254436" y="1671623"/>
              <a:ext cx="109" cy="679"/>
            </a:xfrm>
            <a:custGeom>
              <a:avLst/>
              <a:gdLst/>
              <a:ahLst/>
              <a:cxnLst/>
              <a:rect l="l" t="t" r="r" b="b"/>
              <a:pathLst>
                <a:path w="8" h="50" extrusionOk="0">
                  <a:moveTo>
                    <a:pt x="1" y="0"/>
                  </a:moveTo>
                  <a:cubicBezTo>
                    <a:pt x="4" y="18"/>
                    <a:pt x="4" y="35"/>
                    <a:pt x="8" y="49"/>
                  </a:cubicBezTo>
                  <a:cubicBezTo>
                    <a:pt x="8" y="35"/>
                    <a:pt x="4" y="18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4639;p73">
              <a:extLst>
                <a:ext uri="{FF2B5EF4-FFF2-40B4-BE49-F238E27FC236}">
                  <a16:creationId xmlns:a16="http://schemas.microsoft.com/office/drawing/2014/main" id="{83247A09-0B20-40C8-A9E5-76237FA429F1}"/>
                </a:ext>
              </a:extLst>
            </p:cNvPr>
            <p:cNvSpPr/>
            <p:nvPr/>
          </p:nvSpPr>
          <p:spPr>
            <a:xfrm>
              <a:off x="2249738" y="1656837"/>
              <a:ext cx="149" cy="149"/>
            </a:xfrm>
            <a:custGeom>
              <a:avLst/>
              <a:gdLst/>
              <a:ahLst/>
              <a:cxnLst/>
              <a:rect l="l" t="t" r="r" b="b"/>
              <a:pathLst>
                <a:path w="11" h="11" extrusionOk="0">
                  <a:moveTo>
                    <a:pt x="11" y="11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4640;p73">
              <a:extLst>
                <a:ext uri="{FF2B5EF4-FFF2-40B4-BE49-F238E27FC236}">
                  <a16:creationId xmlns:a16="http://schemas.microsoft.com/office/drawing/2014/main" id="{7BFF35F8-8CFC-43F2-83BE-A6401298E418}"/>
                </a:ext>
              </a:extLst>
            </p:cNvPr>
            <p:cNvSpPr/>
            <p:nvPr/>
          </p:nvSpPr>
          <p:spPr>
            <a:xfrm>
              <a:off x="2255006" y="1674420"/>
              <a:ext cx="204" cy="394"/>
            </a:xfrm>
            <a:custGeom>
              <a:avLst/>
              <a:gdLst/>
              <a:ahLst/>
              <a:cxnLst/>
              <a:rect l="l" t="t" r="r" b="b"/>
              <a:pathLst>
                <a:path w="15" h="29" extrusionOk="0">
                  <a:moveTo>
                    <a:pt x="15" y="29"/>
                  </a:moveTo>
                  <a:cubicBezTo>
                    <a:pt x="11" y="22"/>
                    <a:pt x="4" y="11"/>
                    <a:pt x="1" y="1"/>
                  </a:cubicBezTo>
                  <a:cubicBezTo>
                    <a:pt x="4" y="11"/>
                    <a:pt x="11" y="22"/>
                    <a:pt x="15" y="29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4641;p73">
              <a:extLst>
                <a:ext uri="{FF2B5EF4-FFF2-40B4-BE49-F238E27FC236}">
                  <a16:creationId xmlns:a16="http://schemas.microsoft.com/office/drawing/2014/main" id="{D4E91435-9EB6-4ED4-B216-1D95DEA72E64}"/>
                </a:ext>
              </a:extLst>
            </p:cNvPr>
            <p:cNvSpPr/>
            <p:nvPr/>
          </p:nvSpPr>
          <p:spPr>
            <a:xfrm>
              <a:off x="2247933" y="1653796"/>
              <a:ext cx="149" cy="299"/>
            </a:xfrm>
            <a:custGeom>
              <a:avLst/>
              <a:gdLst/>
              <a:ahLst/>
              <a:cxnLst/>
              <a:rect l="l" t="t" r="r" b="b"/>
              <a:pathLst>
                <a:path w="11" h="22" extrusionOk="0">
                  <a:moveTo>
                    <a:pt x="11" y="21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4642;p73">
              <a:extLst>
                <a:ext uri="{FF2B5EF4-FFF2-40B4-BE49-F238E27FC236}">
                  <a16:creationId xmlns:a16="http://schemas.microsoft.com/office/drawing/2014/main" id="{2749B20D-8F85-4837-B727-AF96F018744B}"/>
                </a:ext>
              </a:extLst>
            </p:cNvPr>
            <p:cNvSpPr/>
            <p:nvPr/>
          </p:nvSpPr>
          <p:spPr>
            <a:xfrm>
              <a:off x="2255482" y="167542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4643;p73">
              <a:extLst>
                <a:ext uri="{FF2B5EF4-FFF2-40B4-BE49-F238E27FC236}">
                  <a16:creationId xmlns:a16="http://schemas.microsoft.com/office/drawing/2014/main" id="{71EC88F6-7607-4BE6-A8AB-5C57776F893E}"/>
                </a:ext>
              </a:extLst>
            </p:cNvPr>
            <p:cNvSpPr/>
            <p:nvPr/>
          </p:nvSpPr>
          <p:spPr>
            <a:xfrm>
              <a:off x="2248258" y="1654366"/>
              <a:ext cx="163" cy="244"/>
            </a:xfrm>
            <a:custGeom>
              <a:avLst/>
              <a:gdLst/>
              <a:ahLst/>
              <a:cxnLst/>
              <a:rect l="l" t="t" r="r" b="b"/>
              <a:pathLst>
                <a:path w="12" h="18" extrusionOk="0">
                  <a:moveTo>
                    <a:pt x="11" y="18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4644;p73">
              <a:extLst>
                <a:ext uri="{FF2B5EF4-FFF2-40B4-BE49-F238E27FC236}">
                  <a16:creationId xmlns:a16="http://schemas.microsoft.com/office/drawing/2014/main" id="{BEA8B525-24FF-4963-AF7C-64125700F91C}"/>
                </a:ext>
              </a:extLst>
            </p:cNvPr>
            <p:cNvSpPr/>
            <p:nvPr/>
          </p:nvSpPr>
          <p:spPr>
            <a:xfrm>
              <a:off x="2245977" y="1650225"/>
              <a:ext cx="163" cy="353"/>
            </a:xfrm>
            <a:custGeom>
              <a:avLst/>
              <a:gdLst/>
              <a:ahLst/>
              <a:cxnLst/>
              <a:rect l="l" t="t" r="r" b="b"/>
              <a:pathLst>
                <a:path w="12" h="26" extrusionOk="0">
                  <a:moveTo>
                    <a:pt x="1" y="1"/>
                  </a:moveTo>
                  <a:lnTo>
                    <a:pt x="11" y="25"/>
                  </a:ln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4645;p73">
              <a:extLst>
                <a:ext uri="{FF2B5EF4-FFF2-40B4-BE49-F238E27FC236}">
                  <a16:creationId xmlns:a16="http://schemas.microsoft.com/office/drawing/2014/main" id="{E8D0E7E4-6A87-4AEB-9D8A-9E6B1E7906D3}"/>
                </a:ext>
              </a:extLst>
            </p:cNvPr>
            <p:cNvSpPr/>
            <p:nvPr/>
          </p:nvSpPr>
          <p:spPr>
            <a:xfrm>
              <a:off x="2247593" y="1653226"/>
              <a:ext cx="204" cy="339"/>
            </a:xfrm>
            <a:custGeom>
              <a:avLst/>
              <a:gdLst/>
              <a:ahLst/>
              <a:cxnLst/>
              <a:rect l="l" t="t" r="r" b="b"/>
              <a:pathLst>
                <a:path w="15" h="25" extrusionOk="0">
                  <a:moveTo>
                    <a:pt x="15" y="25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4646;p73">
              <a:extLst>
                <a:ext uri="{FF2B5EF4-FFF2-40B4-BE49-F238E27FC236}">
                  <a16:creationId xmlns:a16="http://schemas.microsoft.com/office/drawing/2014/main" id="{7F80EB9D-2A2F-4179-838C-CFAD7AF0A7C9}"/>
                </a:ext>
              </a:extLst>
            </p:cNvPr>
            <p:cNvSpPr/>
            <p:nvPr/>
          </p:nvSpPr>
          <p:spPr>
            <a:xfrm>
              <a:off x="2247267" y="1652601"/>
              <a:ext cx="149" cy="353"/>
            </a:xfrm>
            <a:custGeom>
              <a:avLst/>
              <a:gdLst/>
              <a:ahLst/>
              <a:cxnLst/>
              <a:rect l="l" t="t" r="r" b="b"/>
              <a:pathLst>
                <a:path w="11" h="26" extrusionOk="0">
                  <a:moveTo>
                    <a:pt x="11" y="25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4647;p73">
              <a:extLst>
                <a:ext uri="{FF2B5EF4-FFF2-40B4-BE49-F238E27FC236}">
                  <a16:creationId xmlns:a16="http://schemas.microsoft.com/office/drawing/2014/main" id="{89765B81-4331-4BCC-A6BC-A1C1EE41594E}"/>
                </a:ext>
              </a:extLst>
            </p:cNvPr>
            <p:cNvSpPr/>
            <p:nvPr/>
          </p:nvSpPr>
          <p:spPr>
            <a:xfrm>
              <a:off x="2246697" y="1651610"/>
              <a:ext cx="394" cy="679"/>
            </a:xfrm>
            <a:custGeom>
              <a:avLst/>
              <a:gdLst/>
              <a:ahLst/>
              <a:cxnLst/>
              <a:rect l="l" t="t" r="r" b="b"/>
              <a:pathLst>
                <a:path w="29" h="50" extrusionOk="0">
                  <a:moveTo>
                    <a:pt x="28" y="49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4648;p73">
              <a:extLst>
                <a:ext uri="{FF2B5EF4-FFF2-40B4-BE49-F238E27FC236}">
                  <a16:creationId xmlns:a16="http://schemas.microsoft.com/office/drawing/2014/main" id="{7DB3F572-1C44-4DC9-A1F8-E46DC4811E7C}"/>
                </a:ext>
              </a:extLst>
            </p:cNvPr>
            <p:cNvSpPr/>
            <p:nvPr/>
          </p:nvSpPr>
          <p:spPr>
            <a:xfrm>
              <a:off x="2246317" y="1650890"/>
              <a:ext cx="244" cy="448"/>
            </a:xfrm>
            <a:custGeom>
              <a:avLst/>
              <a:gdLst/>
              <a:ahLst/>
              <a:cxnLst/>
              <a:rect l="l" t="t" r="r" b="b"/>
              <a:pathLst>
                <a:path w="18" h="33" extrusionOk="0">
                  <a:moveTo>
                    <a:pt x="18" y="32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4649;p73">
              <a:extLst>
                <a:ext uri="{FF2B5EF4-FFF2-40B4-BE49-F238E27FC236}">
                  <a16:creationId xmlns:a16="http://schemas.microsoft.com/office/drawing/2014/main" id="{F5FDBA2E-EC0D-4C07-9558-A09581D93C3F}"/>
                </a:ext>
              </a:extLst>
            </p:cNvPr>
            <p:cNvSpPr/>
            <p:nvPr/>
          </p:nvSpPr>
          <p:spPr>
            <a:xfrm>
              <a:off x="2249073" y="1655792"/>
              <a:ext cx="149" cy="204"/>
            </a:xfrm>
            <a:custGeom>
              <a:avLst/>
              <a:gdLst/>
              <a:ahLst/>
              <a:cxnLst/>
              <a:rect l="l" t="t" r="r" b="b"/>
              <a:pathLst>
                <a:path w="11" h="15" extrusionOk="0">
                  <a:moveTo>
                    <a:pt x="11" y="14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4650;p73">
              <a:extLst>
                <a:ext uri="{FF2B5EF4-FFF2-40B4-BE49-F238E27FC236}">
                  <a16:creationId xmlns:a16="http://schemas.microsoft.com/office/drawing/2014/main" id="{81816B61-E28C-473D-A505-CCC4CA89F5C3}"/>
                </a:ext>
              </a:extLst>
            </p:cNvPr>
            <p:cNvSpPr/>
            <p:nvPr/>
          </p:nvSpPr>
          <p:spPr>
            <a:xfrm>
              <a:off x="2248829" y="1655357"/>
              <a:ext cx="163" cy="204"/>
            </a:xfrm>
            <a:custGeom>
              <a:avLst/>
              <a:gdLst/>
              <a:ahLst/>
              <a:cxnLst/>
              <a:rect l="l" t="t" r="r" b="b"/>
              <a:pathLst>
                <a:path w="12" h="15" extrusionOk="0">
                  <a:moveTo>
                    <a:pt x="11" y="15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4651;p73">
              <a:extLst>
                <a:ext uri="{FF2B5EF4-FFF2-40B4-BE49-F238E27FC236}">
                  <a16:creationId xmlns:a16="http://schemas.microsoft.com/office/drawing/2014/main" id="{EADE9BFB-FB2C-41AD-A42A-44D54A6414AF}"/>
                </a:ext>
              </a:extLst>
            </p:cNvPr>
            <p:cNvSpPr/>
            <p:nvPr/>
          </p:nvSpPr>
          <p:spPr>
            <a:xfrm>
              <a:off x="2248544" y="1654882"/>
              <a:ext cx="163" cy="258"/>
            </a:xfrm>
            <a:custGeom>
              <a:avLst/>
              <a:gdLst/>
              <a:ahLst/>
              <a:cxnLst/>
              <a:rect l="l" t="t" r="r" b="b"/>
              <a:pathLst>
                <a:path w="12" h="19" extrusionOk="0">
                  <a:moveTo>
                    <a:pt x="11" y="18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4652;p73">
              <a:extLst>
                <a:ext uri="{FF2B5EF4-FFF2-40B4-BE49-F238E27FC236}">
                  <a16:creationId xmlns:a16="http://schemas.microsoft.com/office/drawing/2014/main" id="{F99AB3B1-C77D-4307-BBA2-BD39ABB14EB8}"/>
                </a:ext>
              </a:extLst>
            </p:cNvPr>
            <p:cNvSpPr/>
            <p:nvPr/>
          </p:nvSpPr>
          <p:spPr>
            <a:xfrm>
              <a:off x="2212047" y="1690224"/>
              <a:ext cx="44073" cy="23516"/>
            </a:xfrm>
            <a:custGeom>
              <a:avLst/>
              <a:gdLst/>
              <a:ahLst/>
              <a:cxnLst/>
              <a:rect l="l" t="t" r="r" b="b"/>
              <a:pathLst>
                <a:path w="3246" h="1732" extrusionOk="0">
                  <a:moveTo>
                    <a:pt x="2473" y="1"/>
                  </a:moveTo>
                  <a:cubicBezTo>
                    <a:pt x="2300" y="1"/>
                    <a:pt x="2049" y="32"/>
                    <a:pt x="1978" y="100"/>
                  </a:cubicBezTo>
                  <a:cubicBezTo>
                    <a:pt x="1864" y="215"/>
                    <a:pt x="1722" y="283"/>
                    <a:pt x="1590" y="283"/>
                  </a:cubicBezTo>
                  <a:cubicBezTo>
                    <a:pt x="1572" y="283"/>
                    <a:pt x="1554" y="281"/>
                    <a:pt x="1537" y="279"/>
                  </a:cubicBezTo>
                  <a:cubicBezTo>
                    <a:pt x="1441" y="269"/>
                    <a:pt x="1234" y="259"/>
                    <a:pt x="1097" y="259"/>
                  </a:cubicBezTo>
                  <a:cubicBezTo>
                    <a:pt x="1041" y="259"/>
                    <a:pt x="996" y="261"/>
                    <a:pt x="977" y="265"/>
                  </a:cubicBezTo>
                  <a:cubicBezTo>
                    <a:pt x="968" y="266"/>
                    <a:pt x="957" y="267"/>
                    <a:pt x="945" y="267"/>
                  </a:cubicBezTo>
                  <a:cubicBezTo>
                    <a:pt x="886" y="267"/>
                    <a:pt x="790" y="253"/>
                    <a:pt x="648" y="230"/>
                  </a:cubicBezTo>
                  <a:cubicBezTo>
                    <a:pt x="564" y="212"/>
                    <a:pt x="480" y="202"/>
                    <a:pt x="396" y="198"/>
                  </a:cubicBezTo>
                  <a:cubicBezTo>
                    <a:pt x="388" y="200"/>
                    <a:pt x="381" y="201"/>
                    <a:pt x="374" y="201"/>
                  </a:cubicBezTo>
                  <a:cubicBezTo>
                    <a:pt x="324" y="201"/>
                    <a:pt x="280" y="160"/>
                    <a:pt x="231" y="111"/>
                  </a:cubicBezTo>
                  <a:lnTo>
                    <a:pt x="207" y="86"/>
                  </a:lnTo>
                  <a:lnTo>
                    <a:pt x="200" y="79"/>
                  </a:lnTo>
                  <a:cubicBezTo>
                    <a:pt x="189" y="69"/>
                    <a:pt x="179" y="62"/>
                    <a:pt x="168" y="51"/>
                  </a:cubicBezTo>
                  <a:lnTo>
                    <a:pt x="165" y="48"/>
                  </a:lnTo>
                  <a:cubicBezTo>
                    <a:pt x="158" y="41"/>
                    <a:pt x="147" y="34"/>
                    <a:pt x="137" y="27"/>
                  </a:cubicBezTo>
                  <a:lnTo>
                    <a:pt x="130" y="23"/>
                  </a:lnTo>
                  <a:cubicBezTo>
                    <a:pt x="123" y="16"/>
                    <a:pt x="112" y="9"/>
                    <a:pt x="102" y="6"/>
                  </a:cubicBezTo>
                  <a:lnTo>
                    <a:pt x="98" y="6"/>
                  </a:lnTo>
                  <a:cubicBezTo>
                    <a:pt x="91" y="9"/>
                    <a:pt x="88" y="13"/>
                    <a:pt x="81" y="20"/>
                  </a:cubicBezTo>
                  <a:cubicBezTo>
                    <a:pt x="77" y="23"/>
                    <a:pt x="70" y="27"/>
                    <a:pt x="63" y="30"/>
                  </a:cubicBezTo>
                  <a:cubicBezTo>
                    <a:pt x="28" y="58"/>
                    <a:pt x="7" y="97"/>
                    <a:pt x="4" y="142"/>
                  </a:cubicBezTo>
                  <a:cubicBezTo>
                    <a:pt x="0" y="202"/>
                    <a:pt x="25" y="261"/>
                    <a:pt x="70" y="304"/>
                  </a:cubicBezTo>
                  <a:cubicBezTo>
                    <a:pt x="140" y="370"/>
                    <a:pt x="333" y="594"/>
                    <a:pt x="291" y="710"/>
                  </a:cubicBezTo>
                  <a:cubicBezTo>
                    <a:pt x="274" y="746"/>
                    <a:pt x="243" y="769"/>
                    <a:pt x="204" y="769"/>
                  </a:cubicBezTo>
                  <a:cubicBezTo>
                    <a:pt x="202" y="769"/>
                    <a:pt x="199" y="769"/>
                    <a:pt x="196" y="769"/>
                  </a:cubicBezTo>
                  <a:cubicBezTo>
                    <a:pt x="165" y="773"/>
                    <a:pt x="137" y="790"/>
                    <a:pt x="119" y="815"/>
                  </a:cubicBezTo>
                  <a:cubicBezTo>
                    <a:pt x="95" y="839"/>
                    <a:pt x="77" y="874"/>
                    <a:pt x="77" y="909"/>
                  </a:cubicBezTo>
                  <a:cubicBezTo>
                    <a:pt x="81" y="958"/>
                    <a:pt x="77" y="1004"/>
                    <a:pt x="70" y="1049"/>
                  </a:cubicBezTo>
                  <a:cubicBezTo>
                    <a:pt x="70" y="1063"/>
                    <a:pt x="67" y="1081"/>
                    <a:pt x="67" y="1095"/>
                  </a:cubicBezTo>
                  <a:cubicBezTo>
                    <a:pt x="63" y="1109"/>
                    <a:pt x="63" y="1126"/>
                    <a:pt x="67" y="1140"/>
                  </a:cubicBezTo>
                  <a:lnTo>
                    <a:pt x="67" y="1147"/>
                  </a:lnTo>
                  <a:lnTo>
                    <a:pt x="67" y="1151"/>
                  </a:lnTo>
                  <a:lnTo>
                    <a:pt x="74" y="1154"/>
                  </a:lnTo>
                  <a:cubicBezTo>
                    <a:pt x="329" y="1406"/>
                    <a:pt x="371" y="1483"/>
                    <a:pt x="378" y="1529"/>
                  </a:cubicBezTo>
                  <a:cubicBezTo>
                    <a:pt x="378" y="1539"/>
                    <a:pt x="403" y="1557"/>
                    <a:pt x="417" y="1567"/>
                  </a:cubicBezTo>
                  <a:cubicBezTo>
                    <a:pt x="427" y="1578"/>
                    <a:pt x="434" y="1585"/>
                    <a:pt x="441" y="1592"/>
                  </a:cubicBezTo>
                  <a:cubicBezTo>
                    <a:pt x="452" y="1602"/>
                    <a:pt x="459" y="1613"/>
                    <a:pt x="466" y="1623"/>
                  </a:cubicBezTo>
                  <a:lnTo>
                    <a:pt x="557" y="1616"/>
                  </a:lnTo>
                  <a:lnTo>
                    <a:pt x="571" y="1616"/>
                  </a:lnTo>
                  <a:lnTo>
                    <a:pt x="662" y="1613"/>
                  </a:lnTo>
                  <a:lnTo>
                    <a:pt x="676" y="1613"/>
                  </a:lnTo>
                  <a:lnTo>
                    <a:pt x="767" y="1609"/>
                  </a:lnTo>
                  <a:lnTo>
                    <a:pt x="774" y="1609"/>
                  </a:lnTo>
                  <a:cubicBezTo>
                    <a:pt x="801" y="1609"/>
                    <a:pt x="829" y="1609"/>
                    <a:pt x="855" y="1609"/>
                  </a:cubicBezTo>
                  <a:cubicBezTo>
                    <a:pt x="1003" y="1609"/>
                    <a:pt x="1127" y="1618"/>
                    <a:pt x="1183" y="1644"/>
                  </a:cubicBezTo>
                  <a:lnTo>
                    <a:pt x="1201" y="1651"/>
                  </a:lnTo>
                  <a:cubicBezTo>
                    <a:pt x="1313" y="1683"/>
                    <a:pt x="1429" y="1704"/>
                    <a:pt x="1544" y="1714"/>
                  </a:cubicBezTo>
                  <a:lnTo>
                    <a:pt x="1565" y="1718"/>
                  </a:lnTo>
                  <a:lnTo>
                    <a:pt x="1576" y="1718"/>
                  </a:lnTo>
                  <a:cubicBezTo>
                    <a:pt x="1628" y="1725"/>
                    <a:pt x="1674" y="1728"/>
                    <a:pt x="1712" y="1732"/>
                  </a:cubicBezTo>
                  <a:lnTo>
                    <a:pt x="1737" y="1732"/>
                  </a:lnTo>
                  <a:cubicBezTo>
                    <a:pt x="1782" y="1732"/>
                    <a:pt x="1831" y="1721"/>
                    <a:pt x="1873" y="1700"/>
                  </a:cubicBezTo>
                  <a:cubicBezTo>
                    <a:pt x="1877" y="1700"/>
                    <a:pt x="1880" y="1697"/>
                    <a:pt x="1884" y="1690"/>
                  </a:cubicBezTo>
                  <a:cubicBezTo>
                    <a:pt x="1873" y="1662"/>
                    <a:pt x="1873" y="1627"/>
                    <a:pt x="1891" y="1599"/>
                  </a:cubicBezTo>
                  <a:cubicBezTo>
                    <a:pt x="1898" y="1592"/>
                    <a:pt x="1901" y="1585"/>
                    <a:pt x="1908" y="1578"/>
                  </a:cubicBezTo>
                  <a:lnTo>
                    <a:pt x="1912" y="1571"/>
                  </a:lnTo>
                  <a:cubicBezTo>
                    <a:pt x="1919" y="1567"/>
                    <a:pt x="1926" y="1560"/>
                    <a:pt x="1933" y="1557"/>
                  </a:cubicBezTo>
                  <a:lnTo>
                    <a:pt x="1936" y="1553"/>
                  </a:lnTo>
                  <a:cubicBezTo>
                    <a:pt x="1943" y="1550"/>
                    <a:pt x="1950" y="1543"/>
                    <a:pt x="1961" y="1539"/>
                  </a:cubicBezTo>
                  <a:lnTo>
                    <a:pt x="1968" y="1536"/>
                  </a:lnTo>
                  <a:lnTo>
                    <a:pt x="1989" y="1525"/>
                  </a:lnTo>
                  <a:lnTo>
                    <a:pt x="1996" y="1522"/>
                  </a:lnTo>
                  <a:lnTo>
                    <a:pt x="2024" y="1511"/>
                  </a:lnTo>
                  <a:lnTo>
                    <a:pt x="2031" y="1511"/>
                  </a:lnTo>
                  <a:lnTo>
                    <a:pt x="2055" y="1504"/>
                  </a:lnTo>
                  <a:lnTo>
                    <a:pt x="2062" y="1504"/>
                  </a:lnTo>
                  <a:lnTo>
                    <a:pt x="2094" y="1497"/>
                  </a:lnTo>
                  <a:lnTo>
                    <a:pt x="2097" y="1497"/>
                  </a:lnTo>
                  <a:lnTo>
                    <a:pt x="2122" y="1490"/>
                  </a:lnTo>
                  <a:lnTo>
                    <a:pt x="2125" y="1490"/>
                  </a:lnTo>
                  <a:cubicBezTo>
                    <a:pt x="2122" y="1473"/>
                    <a:pt x="2122" y="1455"/>
                    <a:pt x="2122" y="1434"/>
                  </a:cubicBezTo>
                  <a:lnTo>
                    <a:pt x="2122" y="1420"/>
                  </a:lnTo>
                  <a:cubicBezTo>
                    <a:pt x="2122" y="1413"/>
                    <a:pt x="2122" y="1406"/>
                    <a:pt x="2122" y="1399"/>
                  </a:cubicBezTo>
                  <a:cubicBezTo>
                    <a:pt x="2125" y="1392"/>
                    <a:pt x="2125" y="1385"/>
                    <a:pt x="2129" y="1382"/>
                  </a:cubicBezTo>
                  <a:cubicBezTo>
                    <a:pt x="2136" y="1368"/>
                    <a:pt x="2143" y="1357"/>
                    <a:pt x="2153" y="1350"/>
                  </a:cubicBezTo>
                  <a:lnTo>
                    <a:pt x="2157" y="1350"/>
                  </a:lnTo>
                  <a:cubicBezTo>
                    <a:pt x="2164" y="1347"/>
                    <a:pt x="2167" y="1343"/>
                    <a:pt x="2174" y="1340"/>
                  </a:cubicBezTo>
                  <a:cubicBezTo>
                    <a:pt x="2291" y="1308"/>
                    <a:pt x="2413" y="1294"/>
                    <a:pt x="2534" y="1294"/>
                  </a:cubicBezTo>
                  <a:cubicBezTo>
                    <a:pt x="2547" y="1294"/>
                    <a:pt x="2560" y="1294"/>
                    <a:pt x="2573" y="1294"/>
                  </a:cubicBezTo>
                  <a:cubicBezTo>
                    <a:pt x="2647" y="1298"/>
                    <a:pt x="2720" y="1312"/>
                    <a:pt x="2787" y="1340"/>
                  </a:cubicBezTo>
                  <a:cubicBezTo>
                    <a:pt x="2790" y="1343"/>
                    <a:pt x="2797" y="1343"/>
                    <a:pt x="2804" y="1347"/>
                  </a:cubicBezTo>
                  <a:lnTo>
                    <a:pt x="2846" y="1347"/>
                  </a:lnTo>
                  <a:lnTo>
                    <a:pt x="2864" y="1340"/>
                  </a:lnTo>
                  <a:lnTo>
                    <a:pt x="2867" y="1340"/>
                  </a:lnTo>
                  <a:lnTo>
                    <a:pt x="2885" y="1336"/>
                  </a:lnTo>
                  <a:lnTo>
                    <a:pt x="2899" y="1329"/>
                  </a:lnTo>
                  <a:cubicBezTo>
                    <a:pt x="2895" y="1315"/>
                    <a:pt x="2892" y="1305"/>
                    <a:pt x="2885" y="1291"/>
                  </a:cubicBezTo>
                  <a:cubicBezTo>
                    <a:pt x="2769" y="1263"/>
                    <a:pt x="2685" y="1021"/>
                    <a:pt x="2682" y="902"/>
                  </a:cubicBezTo>
                  <a:cubicBezTo>
                    <a:pt x="2678" y="787"/>
                    <a:pt x="2748" y="759"/>
                    <a:pt x="2776" y="752"/>
                  </a:cubicBezTo>
                  <a:cubicBezTo>
                    <a:pt x="2804" y="745"/>
                    <a:pt x="2867" y="650"/>
                    <a:pt x="2909" y="587"/>
                  </a:cubicBezTo>
                  <a:cubicBezTo>
                    <a:pt x="2993" y="465"/>
                    <a:pt x="3088" y="325"/>
                    <a:pt x="3207" y="286"/>
                  </a:cubicBezTo>
                  <a:cubicBezTo>
                    <a:pt x="3221" y="283"/>
                    <a:pt x="3235" y="276"/>
                    <a:pt x="3245" y="268"/>
                  </a:cubicBezTo>
                  <a:lnTo>
                    <a:pt x="3228" y="261"/>
                  </a:lnTo>
                  <a:lnTo>
                    <a:pt x="3207" y="251"/>
                  </a:lnTo>
                  <a:lnTo>
                    <a:pt x="3186" y="237"/>
                  </a:lnTo>
                  <a:lnTo>
                    <a:pt x="3168" y="230"/>
                  </a:lnTo>
                  <a:lnTo>
                    <a:pt x="3144" y="219"/>
                  </a:lnTo>
                  <a:lnTo>
                    <a:pt x="3130" y="216"/>
                  </a:lnTo>
                  <a:lnTo>
                    <a:pt x="3105" y="202"/>
                  </a:lnTo>
                  <a:lnTo>
                    <a:pt x="3095" y="198"/>
                  </a:lnTo>
                  <a:lnTo>
                    <a:pt x="3070" y="188"/>
                  </a:lnTo>
                  <a:lnTo>
                    <a:pt x="3060" y="184"/>
                  </a:lnTo>
                  <a:lnTo>
                    <a:pt x="3046" y="174"/>
                  </a:lnTo>
                  <a:lnTo>
                    <a:pt x="3035" y="170"/>
                  </a:lnTo>
                  <a:lnTo>
                    <a:pt x="3025" y="163"/>
                  </a:lnTo>
                  <a:lnTo>
                    <a:pt x="3018" y="160"/>
                  </a:lnTo>
                  <a:lnTo>
                    <a:pt x="3011" y="153"/>
                  </a:lnTo>
                  <a:lnTo>
                    <a:pt x="3004" y="149"/>
                  </a:lnTo>
                  <a:lnTo>
                    <a:pt x="2997" y="142"/>
                  </a:lnTo>
                  <a:lnTo>
                    <a:pt x="2990" y="139"/>
                  </a:lnTo>
                  <a:lnTo>
                    <a:pt x="2983" y="135"/>
                  </a:lnTo>
                  <a:lnTo>
                    <a:pt x="2979" y="132"/>
                  </a:lnTo>
                  <a:lnTo>
                    <a:pt x="2976" y="128"/>
                  </a:lnTo>
                  <a:lnTo>
                    <a:pt x="2972" y="125"/>
                  </a:lnTo>
                  <a:lnTo>
                    <a:pt x="2969" y="121"/>
                  </a:lnTo>
                  <a:lnTo>
                    <a:pt x="2965" y="118"/>
                  </a:lnTo>
                  <a:lnTo>
                    <a:pt x="2962" y="114"/>
                  </a:lnTo>
                  <a:lnTo>
                    <a:pt x="2962" y="111"/>
                  </a:lnTo>
                  <a:lnTo>
                    <a:pt x="2962" y="107"/>
                  </a:lnTo>
                  <a:lnTo>
                    <a:pt x="2962" y="104"/>
                  </a:lnTo>
                  <a:cubicBezTo>
                    <a:pt x="2948" y="83"/>
                    <a:pt x="2881" y="44"/>
                    <a:pt x="2577" y="6"/>
                  </a:cubicBezTo>
                  <a:cubicBezTo>
                    <a:pt x="2548" y="3"/>
                    <a:pt x="2513" y="1"/>
                    <a:pt x="2473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4653;p73">
              <a:extLst>
                <a:ext uri="{FF2B5EF4-FFF2-40B4-BE49-F238E27FC236}">
                  <a16:creationId xmlns:a16="http://schemas.microsoft.com/office/drawing/2014/main" id="{F0E0534C-A682-4D58-800B-2C243E7600AE}"/>
                </a:ext>
              </a:extLst>
            </p:cNvPr>
            <p:cNvSpPr/>
            <p:nvPr/>
          </p:nvSpPr>
          <p:spPr>
            <a:xfrm>
              <a:off x="2240994" y="1708500"/>
              <a:ext cx="339" cy="394"/>
            </a:xfrm>
            <a:custGeom>
              <a:avLst/>
              <a:gdLst/>
              <a:ahLst/>
              <a:cxnLst/>
              <a:rect l="l" t="t" r="r" b="b"/>
              <a:pathLst>
                <a:path w="25" h="29" extrusionOk="0">
                  <a:moveTo>
                    <a:pt x="0" y="29"/>
                  </a:moveTo>
                  <a:cubicBezTo>
                    <a:pt x="4" y="18"/>
                    <a:pt x="14" y="8"/>
                    <a:pt x="25" y="1"/>
                  </a:cubicBezTo>
                  <a:cubicBezTo>
                    <a:pt x="14" y="8"/>
                    <a:pt x="4" y="18"/>
                    <a:pt x="0" y="29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4654;p73">
              <a:extLst>
                <a:ext uri="{FF2B5EF4-FFF2-40B4-BE49-F238E27FC236}">
                  <a16:creationId xmlns:a16="http://schemas.microsoft.com/office/drawing/2014/main" id="{D70ED7DB-5D70-497C-9B53-EC97475AC191}"/>
                </a:ext>
              </a:extLst>
            </p:cNvPr>
            <p:cNvSpPr/>
            <p:nvPr/>
          </p:nvSpPr>
          <p:spPr>
            <a:xfrm>
              <a:off x="2250784" y="1708364"/>
              <a:ext cx="204" cy="54"/>
            </a:xfrm>
            <a:custGeom>
              <a:avLst/>
              <a:gdLst/>
              <a:ahLst/>
              <a:cxnLst/>
              <a:rect l="l" t="t" r="r" b="b"/>
              <a:pathLst>
                <a:path w="15" h="4" extrusionOk="0">
                  <a:moveTo>
                    <a:pt x="14" y="0"/>
                  </a:moveTo>
                  <a:lnTo>
                    <a:pt x="0" y="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4655;p73">
              <a:extLst>
                <a:ext uri="{FF2B5EF4-FFF2-40B4-BE49-F238E27FC236}">
                  <a16:creationId xmlns:a16="http://schemas.microsoft.com/office/drawing/2014/main" id="{68A1AF1B-AC6B-4AB1-BB4E-ACCABDA12EB7}"/>
                </a:ext>
              </a:extLst>
            </p:cNvPr>
            <p:cNvSpPr/>
            <p:nvPr/>
          </p:nvSpPr>
          <p:spPr>
            <a:xfrm>
              <a:off x="2240845" y="1709600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1" y="4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4656;p73">
              <a:extLst>
                <a:ext uri="{FF2B5EF4-FFF2-40B4-BE49-F238E27FC236}">
                  <a16:creationId xmlns:a16="http://schemas.microsoft.com/office/drawing/2014/main" id="{D189E45A-F793-4A07-BF4C-9C655474B628}"/>
                </a:ext>
              </a:extLst>
            </p:cNvPr>
            <p:cNvSpPr/>
            <p:nvPr/>
          </p:nvSpPr>
          <p:spPr>
            <a:xfrm>
              <a:off x="2251015" y="1708269"/>
              <a:ext cx="258" cy="109"/>
            </a:xfrm>
            <a:custGeom>
              <a:avLst/>
              <a:gdLst/>
              <a:ahLst/>
              <a:cxnLst/>
              <a:rect l="l" t="t" r="r" b="b"/>
              <a:pathLst>
                <a:path w="19" h="8" extrusionOk="0">
                  <a:moveTo>
                    <a:pt x="18" y="0"/>
                  </a:moveTo>
                  <a:lnTo>
                    <a:pt x="1" y="7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4657;p73">
              <a:extLst>
                <a:ext uri="{FF2B5EF4-FFF2-40B4-BE49-F238E27FC236}">
                  <a16:creationId xmlns:a16="http://schemas.microsoft.com/office/drawing/2014/main" id="{A7B70687-2DC8-4CAF-89B6-D142F5A24E47}"/>
                </a:ext>
              </a:extLst>
            </p:cNvPr>
            <p:cNvSpPr/>
            <p:nvPr/>
          </p:nvSpPr>
          <p:spPr>
            <a:xfrm>
              <a:off x="2251259" y="1708215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14" y="1"/>
                  </a:moveTo>
                  <a:lnTo>
                    <a:pt x="14" y="1"/>
                  </a:lnTo>
                  <a:lnTo>
                    <a:pt x="0" y="8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4658;p73">
              <a:extLst>
                <a:ext uri="{FF2B5EF4-FFF2-40B4-BE49-F238E27FC236}">
                  <a16:creationId xmlns:a16="http://schemas.microsoft.com/office/drawing/2014/main" id="{79DAC538-7124-47C4-A7FD-97A10DCF5E14}"/>
                </a:ext>
              </a:extLst>
            </p:cNvPr>
            <p:cNvSpPr/>
            <p:nvPr/>
          </p:nvSpPr>
          <p:spPr>
            <a:xfrm>
              <a:off x="2241605" y="1707644"/>
              <a:ext cx="5485" cy="679"/>
            </a:xfrm>
            <a:custGeom>
              <a:avLst/>
              <a:gdLst/>
              <a:ahLst/>
              <a:cxnLst/>
              <a:rect l="l" t="t" r="r" b="b"/>
              <a:pathLst>
                <a:path w="404" h="50" extrusionOk="0">
                  <a:moveTo>
                    <a:pt x="1" y="50"/>
                  </a:moveTo>
                  <a:lnTo>
                    <a:pt x="1" y="50"/>
                  </a:lnTo>
                  <a:cubicBezTo>
                    <a:pt x="134" y="15"/>
                    <a:pt x="267" y="1"/>
                    <a:pt x="403" y="4"/>
                  </a:cubicBezTo>
                  <a:cubicBezTo>
                    <a:pt x="267" y="1"/>
                    <a:pt x="134" y="15"/>
                    <a:pt x="1" y="5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4659;p73">
              <a:extLst>
                <a:ext uri="{FF2B5EF4-FFF2-40B4-BE49-F238E27FC236}">
                  <a16:creationId xmlns:a16="http://schemas.microsoft.com/office/drawing/2014/main" id="{E04CE579-C87F-46CA-B469-24A1A39C395B}"/>
                </a:ext>
              </a:extLst>
            </p:cNvPr>
            <p:cNvSpPr/>
            <p:nvPr/>
          </p:nvSpPr>
          <p:spPr>
            <a:xfrm>
              <a:off x="2241375" y="1708310"/>
              <a:ext cx="244" cy="163"/>
            </a:xfrm>
            <a:custGeom>
              <a:avLst/>
              <a:gdLst/>
              <a:ahLst/>
              <a:cxnLst/>
              <a:rect l="l" t="t" r="r" b="b"/>
              <a:pathLst>
                <a:path w="18" h="12" extrusionOk="0">
                  <a:moveTo>
                    <a:pt x="18" y="1"/>
                  </a:moveTo>
                  <a:cubicBezTo>
                    <a:pt x="11" y="4"/>
                    <a:pt x="4" y="8"/>
                    <a:pt x="0" y="11"/>
                  </a:cubicBezTo>
                  <a:cubicBezTo>
                    <a:pt x="4" y="8"/>
                    <a:pt x="11" y="4"/>
                    <a:pt x="18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4660;p73">
              <a:extLst>
                <a:ext uri="{FF2B5EF4-FFF2-40B4-BE49-F238E27FC236}">
                  <a16:creationId xmlns:a16="http://schemas.microsoft.com/office/drawing/2014/main" id="{C6DE5072-3760-44AB-A161-0301AA3F914E}"/>
                </a:ext>
              </a:extLst>
            </p:cNvPr>
            <p:cNvSpPr/>
            <p:nvPr/>
          </p:nvSpPr>
          <p:spPr>
            <a:xfrm>
              <a:off x="2250444" y="1708405"/>
              <a:ext cx="299" cy="68"/>
            </a:xfrm>
            <a:custGeom>
              <a:avLst/>
              <a:gdLst/>
              <a:ahLst/>
              <a:cxnLst/>
              <a:rect l="l" t="t" r="r" b="b"/>
              <a:pathLst>
                <a:path w="22" h="5" extrusionOk="0">
                  <a:moveTo>
                    <a:pt x="22" y="1"/>
                  </a:moveTo>
                  <a:cubicBezTo>
                    <a:pt x="15" y="4"/>
                    <a:pt x="8" y="4"/>
                    <a:pt x="1" y="1"/>
                  </a:cubicBezTo>
                  <a:cubicBezTo>
                    <a:pt x="8" y="4"/>
                    <a:pt x="15" y="4"/>
                    <a:pt x="22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4661;p73">
              <a:extLst>
                <a:ext uri="{FF2B5EF4-FFF2-40B4-BE49-F238E27FC236}">
                  <a16:creationId xmlns:a16="http://schemas.microsoft.com/office/drawing/2014/main" id="{BEC297EA-8E5A-42CC-A880-F2B73B3037A7}"/>
                </a:ext>
              </a:extLst>
            </p:cNvPr>
            <p:cNvSpPr/>
            <p:nvPr/>
          </p:nvSpPr>
          <p:spPr>
            <a:xfrm>
              <a:off x="2250214" y="1708459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4" y="0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4662;p73">
              <a:extLst>
                <a:ext uri="{FF2B5EF4-FFF2-40B4-BE49-F238E27FC236}">
                  <a16:creationId xmlns:a16="http://schemas.microsoft.com/office/drawing/2014/main" id="{6B5296E3-0CA3-43B4-9C74-34FB706372B5}"/>
                </a:ext>
              </a:extLst>
            </p:cNvPr>
            <p:cNvSpPr/>
            <p:nvPr/>
          </p:nvSpPr>
          <p:spPr>
            <a:xfrm>
              <a:off x="2240899" y="1708934"/>
              <a:ext cx="109" cy="244"/>
            </a:xfrm>
            <a:custGeom>
              <a:avLst/>
              <a:gdLst/>
              <a:ahLst/>
              <a:cxnLst/>
              <a:rect l="l" t="t" r="r" b="b"/>
              <a:pathLst>
                <a:path w="8" h="18" extrusionOk="0">
                  <a:moveTo>
                    <a:pt x="7" y="0"/>
                  </a:moveTo>
                  <a:cubicBezTo>
                    <a:pt x="4" y="4"/>
                    <a:pt x="0" y="11"/>
                    <a:pt x="0" y="18"/>
                  </a:cubicBezTo>
                  <a:cubicBezTo>
                    <a:pt x="0" y="11"/>
                    <a:pt x="4" y="4"/>
                    <a:pt x="7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4663;p73">
              <a:extLst>
                <a:ext uri="{FF2B5EF4-FFF2-40B4-BE49-F238E27FC236}">
                  <a16:creationId xmlns:a16="http://schemas.microsoft.com/office/drawing/2014/main" id="{326EA0F1-6AA7-4638-96D7-55432562A4D2}"/>
                </a:ext>
              </a:extLst>
            </p:cNvPr>
            <p:cNvSpPr/>
            <p:nvPr/>
          </p:nvSpPr>
          <p:spPr>
            <a:xfrm>
              <a:off x="2249928" y="1708364"/>
              <a:ext cx="244" cy="54"/>
            </a:xfrm>
            <a:custGeom>
              <a:avLst/>
              <a:gdLst/>
              <a:ahLst/>
              <a:cxnLst/>
              <a:rect l="l" t="t" r="r" b="b"/>
              <a:pathLst>
                <a:path w="18" h="4" extrusionOk="0">
                  <a:moveTo>
                    <a:pt x="18" y="4"/>
                  </a:moveTo>
                  <a:cubicBezTo>
                    <a:pt x="11" y="4"/>
                    <a:pt x="7" y="0"/>
                    <a:pt x="0" y="0"/>
                  </a:cubicBezTo>
                  <a:cubicBezTo>
                    <a:pt x="7" y="0"/>
                    <a:pt x="11" y="4"/>
                    <a:pt x="18" y="4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4664;p73">
              <a:extLst>
                <a:ext uri="{FF2B5EF4-FFF2-40B4-BE49-F238E27FC236}">
                  <a16:creationId xmlns:a16="http://schemas.microsoft.com/office/drawing/2014/main" id="{76EF5391-8BC7-4C88-AD61-E2D49A43488B}"/>
                </a:ext>
              </a:extLst>
            </p:cNvPr>
            <p:cNvSpPr/>
            <p:nvPr/>
          </p:nvSpPr>
          <p:spPr>
            <a:xfrm>
              <a:off x="2240845" y="1709165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1" y="1"/>
                  </a:moveTo>
                  <a:cubicBezTo>
                    <a:pt x="1" y="8"/>
                    <a:pt x="1" y="15"/>
                    <a:pt x="1" y="22"/>
                  </a:cubicBezTo>
                  <a:cubicBezTo>
                    <a:pt x="1" y="15"/>
                    <a:pt x="1" y="8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4665;p73">
              <a:extLst>
                <a:ext uri="{FF2B5EF4-FFF2-40B4-BE49-F238E27FC236}">
                  <a16:creationId xmlns:a16="http://schemas.microsoft.com/office/drawing/2014/main" id="{7CEFDA9D-56A1-4FA1-AB67-366E47A68CF9}"/>
                </a:ext>
              </a:extLst>
            </p:cNvPr>
            <p:cNvSpPr/>
            <p:nvPr/>
          </p:nvSpPr>
          <p:spPr>
            <a:xfrm>
              <a:off x="2255631" y="1693578"/>
              <a:ext cx="299" cy="109"/>
            </a:xfrm>
            <a:custGeom>
              <a:avLst/>
              <a:gdLst/>
              <a:ahLst/>
              <a:cxnLst/>
              <a:rect l="l" t="t" r="r" b="b"/>
              <a:pathLst>
                <a:path w="22" h="8" extrusionOk="0">
                  <a:moveTo>
                    <a:pt x="21" y="7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4666;p73">
              <a:extLst>
                <a:ext uri="{FF2B5EF4-FFF2-40B4-BE49-F238E27FC236}">
                  <a16:creationId xmlns:a16="http://schemas.microsoft.com/office/drawing/2014/main" id="{F65DA5A5-38B7-4BFC-93EA-290929E066FA}"/>
                </a:ext>
              </a:extLst>
            </p:cNvPr>
            <p:cNvSpPr/>
            <p:nvPr/>
          </p:nvSpPr>
          <p:spPr>
            <a:xfrm>
              <a:off x="2238849" y="1689396"/>
              <a:ext cx="8187" cy="2200"/>
            </a:xfrm>
            <a:custGeom>
              <a:avLst/>
              <a:gdLst/>
              <a:ahLst/>
              <a:cxnLst/>
              <a:rect l="l" t="t" r="r" b="b"/>
              <a:pathLst>
                <a:path w="603" h="162" extrusionOk="0">
                  <a:moveTo>
                    <a:pt x="603" y="0"/>
                  </a:moveTo>
                  <a:lnTo>
                    <a:pt x="592" y="63"/>
                  </a:lnTo>
                  <a:cubicBezTo>
                    <a:pt x="565" y="60"/>
                    <a:pt x="531" y="58"/>
                    <a:pt x="492" y="58"/>
                  </a:cubicBezTo>
                  <a:cubicBezTo>
                    <a:pt x="395" y="58"/>
                    <a:pt x="271" y="69"/>
                    <a:pt x="169" y="91"/>
                  </a:cubicBezTo>
                  <a:lnTo>
                    <a:pt x="169" y="91"/>
                  </a:lnTo>
                  <a:cubicBezTo>
                    <a:pt x="265" y="70"/>
                    <a:pt x="382" y="60"/>
                    <a:pt x="478" y="60"/>
                  </a:cubicBezTo>
                  <a:cubicBezTo>
                    <a:pt x="523" y="60"/>
                    <a:pt x="564" y="63"/>
                    <a:pt x="596" y="67"/>
                  </a:cubicBezTo>
                  <a:lnTo>
                    <a:pt x="603" y="0"/>
                  </a:lnTo>
                  <a:close/>
                  <a:moveTo>
                    <a:pt x="169" y="91"/>
                  </a:moveTo>
                  <a:cubicBezTo>
                    <a:pt x="93" y="108"/>
                    <a:pt x="30" y="131"/>
                    <a:pt x="1" y="161"/>
                  </a:cubicBezTo>
                  <a:cubicBezTo>
                    <a:pt x="30" y="131"/>
                    <a:pt x="93" y="108"/>
                    <a:pt x="169" y="9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4667;p73">
              <a:extLst>
                <a:ext uri="{FF2B5EF4-FFF2-40B4-BE49-F238E27FC236}">
                  <a16:creationId xmlns:a16="http://schemas.microsoft.com/office/drawing/2014/main" id="{4ADEF0FF-D693-4D90-8849-3981950AD96E}"/>
                </a:ext>
              </a:extLst>
            </p:cNvPr>
            <p:cNvSpPr/>
            <p:nvPr/>
          </p:nvSpPr>
          <p:spPr>
            <a:xfrm>
              <a:off x="2247023" y="168939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4668;p73">
              <a:extLst>
                <a:ext uri="{FF2B5EF4-FFF2-40B4-BE49-F238E27FC236}">
                  <a16:creationId xmlns:a16="http://schemas.microsoft.com/office/drawing/2014/main" id="{2A9C621F-FFB4-4D65-A0CD-DA9DE2601EB0}"/>
                </a:ext>
              </a:extLst>
            </p:cNvPr>
            <p:cNvSpPr/>
            <p:nvPr/>
          </p:nvSpPr>
          <p:spPr>
            <a:xfrm>
              <a:off x="2213283" y="1690197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1"/>
                  </a:moveTo>
                  <a:lnTo>
                    <a:pt x="4" y="1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4669;p73">
              <a:extLst>
                <a:ext uri="{FF2B5EF4-FFF2-40B4-BE49-F238E27FC236}">
                  <a16:creationId xmlns:a16="http://schemas.microsoft.com/office/drawing/2014/main" id="{4C97B6A0-4DB7-4496-B1C2-40EB8D3E8E82}"/>
                </a:ext>
              </a:extLst>
            </p:cNvPr>
            <p:cNvSpPr/>
            <p:nvPr/>
          </p:nvSpPr>
          <p:spPr>
            <a:xfrm>
              <a:off x="2253581" y="1692668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" y="1"/>
                  </a:moveTo>
                  <a:lnTo>
                    <a:pt x="11" y="8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4670;p73">
              <a:extLst>
                <a:ext uri="{FF2B5EF4-FFF2-40B4-BE49-F238E27FC236}">
                  <a16:creationId xmlns:a16="http://schemas.microsoft.com/office/drawing/2014/main" id="{2EC1E3AE-6B28-4217-B6A0-19B83EF47F3F}"/>
                </a:ext>
              </a:extLst>
            </p:cNvPr>
            <p:cNvSpPr/>
            <p:nvPr/>
          </p:nvSpPr>
          <p:spPr>
            <a:xfrm>
              <a:off x="2214233" y="1690822"/>
              <a:ext cx="54" cy="54"/>
            </a:xfrm>
            <a:custGeom>
              <a:avLst/>
              <a:gdLst/>
              <a:ahLst/>
              <a:cxnLst/>
              <a:rect l="l" t="t" r="r" b="b"/>
              <a:pathLst>
                <a:path w="4" h="4" extrusionOk="0">
                  <a:moveTo>
                    <a:pt x="4" y="4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4671;p73">
              <a:extLst>
                <a:ext uri="{FF2B5EF4-FFF2-40B4-BE49-F238E27FC236}">
                  <a16:creationId xmlns:a16="http://schemas.microsoft.com/office/drawing/2014/main" id="{4C2ABD6C-2C95-4127-B237-3E43F1567C19}"/>
                </a:ext>
              </a:extLst>
            </p:cNvPr>
            <p:cNvSpPr/>
            <p:nvPr/>
          </p:nvSpPr>
          <p:spPr>
            <a:xfrm>
              <a:off x="2253296" y="1692533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1" y="0"/>
                  </a:moveTo>
                  <a:lnTo>
                    <a:pt x="8" y="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4672;p73">
              <a:extLst>
                <a:ext uri="{FF2B5EF4-FFF2-40B4-BE49-F238E27FC236}">
                  <a16:creationId xmlns:a16="http://schemas.microsoft.com/office/drawing/2014/main" id="{89D63D0F-37FB-4821-8842-913DCF6D2F91}"/>
                </a:ext>
              </a:extLst>
            </p:cNvPr>
            <p:cNvSpPr/>
            <p:nvPr/>
          </p:nvSpPr>
          <p:spPr>
            <a:xfrm>
              <a:off x="2254056" y="1692913"/>
              <a:ext cx="163" cy="54"/>
            </a:xfrm>
            <a:custGeom>
              <a:avLst/>
              <a:gdLst/>
              <a:ahLst/>
              <a:cxnLst/>
              <a:rect l="l" t="t" r="r" b="b"/>
              <a:pathLst>
                <a:path w="12" h="4" extrusionOk="0">
                  <a:moveTo>
                    <a:pt x="1" y="0"/>
                  </a:moveTo>
                  <a:lnTo>
                    <a:pt x="11" y="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4673;p73">
              <a:extLst>
                <a:ext uri="{FF2B5EF4-FFF2-40B4-BE49-F238E27FC236}">
                  <a16:creationId xmlns:a16="http://schemas.microsoft.com/office/drawing/2014/main" id="{5D627788-7D15-4024-A298-EE814BD3AADE}"/>
                </a:ext>
              </a:extLst>
            </p:cNvPr>
            <p:cNvSpPr/>
            <p:nvPr/>
          </p:nvSpPr>
          <p:spPr>
            <a:xfrm>
              <a:off x="2253011" y="1692383"/>
              <a:ext cx="163" cy="68"/>
            </a:xfrm>
            <a:custGeom>
              <a:avLst/>
              <a:gdLst/>
              <a:ahLst/>
              <a:cxnLst/>
              <a:rect l="l" t="t" r="r" b="b"/>
              <a:pathLst>
                <a:path w="12" h="5" extrusionOk="0">
                  <a:moveTo>
                    <a:pt x="1" y="1"/>
                  </a:moveTo>
                  <a:lnTo>
                    <a:pt x="11" y="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4674;p73">
              <a:extLst>
                <a:ext uri="{FF2B5EF4-FFF2-40B4-BE49-F238E27FC236}">
                  <a16:creationId xmlns:a16="http://schemas.microsoft.com/office/drawing/2014/main" id="{EA85682F-B98A-4BF3-9BAB-279E084EB836}"/>
                </a:ext>
              </a:extLst>
            </p:cNvPr>
            <p:cNvSpPr/>
            <p:nvPr/>
          </p:nvSpPr>
          <p:spPr>
            <a:xfrm>
              <a:off x="2213758" y="1690482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7" y="4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4675;p73">
              <a:extLst>
                <a:ext uri="{FF2B5EF4-FFF2-40B4-BE49-F238E27FC236}">
                  <a16:creationId xmlns:a16="http://schemas.microsoft.com/office/drawing/2014/main" id="{20055CAE-F0B2-401B-B0A4-7B768DAE730C}"/>
                </a:ext>
              </a:extLst>
            </p:cNvPr>
            <p:cNvSpPr/>
            <p:nvPr/>
          </p:nvSpPr>
          <p:spPr>
            <a:xfrm>
              <a:off x="2214708" y="1691243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7" y="8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4676;p73">
              <a:extLst>
                <a:ext uri="{FF2B5EF4-FFF2-40B4-BE49-F238E27FC236}">
                  <a16:creationId xmlns:a16="http://schemas.microsoft.com/office/drawing/2014/main" id="{F5B28237-6BA5-4C20-B4BE-2890FF21AA86}"/>
                </a:ext>
              </a:extLst>
            </p:cNvPr>
            <p:cNvSpPr/>
            <p:nvPr/>
          </p:nvSpPr>
          <p:spPr>
            <a:xfrm>
              <a:off x="2252820" y="1692247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1" y="0"/>
                  </a:moveTo>
                  <a:lnTo>
                    <a:pt x="8" y="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4677;p73">
              <a:extLst>
                <a:ext uri="{FF2B5EF4-FFF2-40B4-BE49-F238E27FC236}">
                  <a16:creationId xmlns:a16="http://schemas.microsoft.com/office/drawing/2014/main" id="{4C90976C-A7B7-4A76-8F0C-012C4A153565}"/>
                </a:ext>
              </a:extLst>
            </p:cNvPr>
            <p:cNvSpPr/>
            <p:nvPr/>
          </p:nvSpPr>
          <p:spPr>
            <a:xfrm>
              <a:off x="2254531" y="1693144"/>
              <a:ext cx="204" cy="68"/>
            </a:xfrm>
            <a:custGeom>
              <a:avLst/>
              <a:gdLst/>
              <a:ahLst/>
              <a:cxnLst/>
              <a:rect l="l" t="t" r="r" b="b"/>
              <a:pathLst>
                <a:path w="15" h="5" extrusionOk="0">
                  <a:moveTo>
                    <a:pt x="1" y="1"/>
                  </a:moveTo>
                  <a:lnTo>
                    <a:pt x="15" y="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4678;p73">
              <a:extLst>
                <a:ext uri="{FF2B5EF4-FFF2-40B4-BE49-F238E27FC236}">
                  <a16:creationId xmlns:a16="http://schemas.microsoft.com/office/drawing/2014/main" id="{F7A1F1B8-9CD9-4C2A-B634-8410BA3445B0}"/>
                </a:ext>
              </a:extLst>
            </p:cNvPr>
            <p:cNvSpPr/>
            <p:nvPr/>
          </p:nvSpPr>
          <p:spPr>
            <a:xfrm>
              <a:off x="2255061" y="1693334"/>
              <a:ext cx="244" cy="109"/>
            </a:xfrm>
            <a:custGeom>
              <a:avLst/>
              <a:gdLst/>
              <a:ahLst/>
              <a:cxnLst/>
              <a:rect l="l" t="t" r="r" b="b"/>
              <a:pathLst>
                <a:path w="18" h="8" extrusionOk="0">
                  <a:moveTo>
                    <a:pt x="0" y="1"/>
                  </a:moveTo>
                  <a:lnTo>
                    <a:pt x="18" y="8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4679;p73">
              <a:extLst>
                <a:ext uri="{FF2B5EF4-FFF2-40B4-BE49-F238E27FC236}">
                  <a16:creationId xmlns:a16="http://schemas.microsoft.com/office/drawing/2014/main" id="{96A2E08D-E3B2-499A-A153-83B60CC48873}"/>
                </a:ext>
              </a:extLst>
            </p:cNvPr>
            <p:cNvSpPr/>
            <p:nvPr/>
          </p:nvSpPr>
          <p:spPr>
            <a:xfrm>
              <a:off x="2252400" y="1691867"/>
              <a:ext cx="54" cy="54"/>
            </a:xfrm>
            <a:custGeom>
              <a:avLst/>
              <a:gdLst/>
              <a:ahLst/>
              <a:cxnLst/>
              <a:rect l="l" t="t" r="r" b="b"/>
              <a:pathLst>
                <a:path w="4" h="4" extrusionOk="0">
                  <a:moveTo>
                    <a:pt x="4" y="4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4680;p73">
              <a:extLst>
                <a:ext uri="{FF2B5EF4-FFF2-40B4-BE49-F238E27FC236}">
                  <a16:creationId xmlns:a16="http://schemas.microsoft.com/office/drawing/2014/main" id="{2D3D34C1-E245-49DF-B1D3-FC70A18A96C0}"/>
                </a:ext>
              </a:extLst>
            </p:cNvPr>
            <p:cNvSpPr/>
            <p:nvPr/>
          </p:nvSpPr>
          <p:spPr>
            <a:xfrm>
              <a:off x="2252495" y="1692003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0" y="1"/>
                  </a:moveTo>
                  <a:lnTo>
                    <a:pt x="7" y="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4681;p73">
              <a:extLst>
                <a:ext uri="{FF2B5EF4-FFF2-40B4-BE49-F238E27FC236}">
                  <a16:creationId xmlns:a16="http://schemas.microsoft.com/office/drawing/2014/main" id="{24165B85-C473-4D63-A125-6CAB81BF8CA8}"/>
                </a:ext>
              </a:extLst>
            </p:cNvPr>
            <p:cNvSpPr/>
            <p:nvPr/>
          </p:nvSpPr>
          <p:spPr>
            <a:xfrm>
              <a:off x="2252305" y="1691813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1"/>
                  </a:moveTo>
                  <a:lnTo>
                    <a:pt x="4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4682;p73">
              <a:extLst>
                <a:ext uri="{FF2B5EF4-FFF2-40B4-BE49-F238E27FC236}">
                  <a16:creationId xmlns:a16="http://schemas.microsoft.com/office/drawing/2014/main" id="{2CF4A3E3-0C45-4C34-A33C-E5DD98C4D48C}"/>
                </a:ext>
              </a:extLst>
            </p:cNvPr>
            <p:cNvSpPr/>
            <p:nvPr/>
          </p:nvSpPr>
          <p:spPr>
            <a:xfrm>
              <a:off x="2252250" y="1691718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1" y="1"/>
                  </a:moveTo>
                  <a:lnTo>
                    <a:pt x="1" y="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4683;p73">
              <a:extLst>
                <a:ext uri="{FF2B5EF4-FFF2-40B4-BE49-F238E27FC236}">
                  <a16:creationId xmlns:a16="http://schemas.microsoft.com/office/drawing/2014/main" id="{365C0C16-2DD6-47A7-A0EB-9B2917A1FF7D}"/>
                </a:ext>
              </a:extLst>
            </p:cNvPr>
            <p:cNvSpPr/>
            <p:nvPr/>
          </p:nvSpPr>
          <p:spPr>
            <a:xfrm>
              <a:off x="2252209" y="169167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4684;p73">
              <a:extLst>
                <a:ext uri="{FF2B5EF4-FFF2-40B4-BE49-F238E27FC236}">
                  <a16:creationId xmlns:a16="http://schemas.microsoft.com/office/drawing/2014/main" id="{D5FDD160-873C-4A46-BAA1-9E7593C83566}"/>
                </a:ext>
              </a:extLst>
            </p:cNvPr>
            <p:cNvSpPr/>
            <p:nvPr/>
          </p:nvSpPr>
          <p:spPr>
            <a:xfrm>
              <a:off x="2252630" y="1692098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1" y="1"/>
                  </a:moveTo>
                  <a:lnTo>
                    <a:pt x="8" y="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4685;p73">
              <a:extLst>
                <a:ext uri="{FF2B5EF4-FFF2-40B4-BE49-F238E27FC236}">
                  <a16:creationId xmlns:a16="http://schemas.microsoft.com/office/drawing/2014/main" id="{216A54D7-B966-479B-ACA3-0A7114F3431D}"/>
                </a:ext>
              </a:extLst>
            </p:cNvPr>
            <p:cNvSpPr/>
            <p:nvPr/>
          </p:nvSpPr>
          <p:spPr>
            <a:xfrm>
              <a:off x="2198782" y="1705988"/>
              <a:ext cx="18031" cy="12274"/>
            </a:xfrm>
            <a:custGeom>
              <a:avLst/>
              <a:gdLst/>
              <a:ahLst/>
              <a:cxnLst/>
              <a:rect l="l" t="t" r="r" b="b"/>
              <a:pathLst>
                <a:path w="1328" h="904" extrusionOk="0">
                  <a:moveTo>
                    <a:pt x="904" y="0"/>
                  </a:moveTo>
                  <a:cubicBezTo>
                    <a:pt x="837" y="11"/>
                    <a:pt x="764" y="25"/>
                    <a:pt x="694" y="35"/>
                  </a:cubicBezTo>
                  <a:lnTo>
                    <a:pt x="690" y="35"/>
                  </a:lnTo>
                  <a:lnTo>
                    <a:pt x="655" y="42"/>
                  </a:lnTo>
                  <a:lnTo>
                    <a:pt x="652" y="42"/>
                  </a:lnTo>
                  <a:lnTo>
                    <a:pt x="617" y="49"/>
                  </a:lnTo>
                  <a:lnTo>
                    <a:pt x="582" y="56"/>
                  </a:lnTo>
                  <a:cubicBezTo>
                    <a:pt x="305" y="105"/>
                    <a:pt x="49" y="158"/>
                    <a:pt x="46" y="158"/>
                  </a:cubicBezTo>
                  <a:lnTo>
                    <a:pt x="46" y="161"/>
                  </a:lnTo>
                  <a:cubicBezTo>
                    <a:pt x="39" y="182"/>
                    <a:pt x="35" y="203"/>
                    <a:pt x="28" y="221"/>
                  </a:cubicBezTo>
                  <a:lnTo>
                    <a:pt x="28" y="231"/>
                  </a:lnTo>
                  <a:cubicBezTo>
                    <a:pt x="25" y="252"/>
                    <a:pt x="21" y="273"/>
                    <a:pt x="18" y="291"/>
                  </a:cubicBezTo>
                  <a:lnTo>
                    <a:pt x="18" y="301"/>
                  </a:lnTo>
                  <a:cubicBezTo>
                    <a:pt x="14" y="319"/>
                    <a:pt x="11" y="340"/>
                    <a:pt x="7" y="361"/>
                  </a:cubicBezTo>
                  <a:lnTo>
                    <a:pt x="7" y="364"/>
                  </a:lnTo>
                  <a:cubicBezTo>
                    <a:pt x="7" y="382"/>
                    <a:pt x="4" y="403"/>
                    <a:pt x="0" y="424"/>
                  </a:cubicBezTo>
                  <a:cubicBezTo>
                    <a:pt x="0" y="445"/>
                    <a:pt x="0" y="462"/>
                    <a:pt x="0" y="480"/>
                  </a:cubicBezTo>
                  <a:lnTo>
                    <a:pt x="0" y="487"/>
                  </a:lnTo>
                  <a:lnTo>
                    <a:pt x="0" y="532"/>
                  </a:lnTo>
                  <a:lnTo>
                    <a:pt x="0" y="539"/>
                  </a:lnTo>
                  <a:cubicBezTo>
                    <a:pt x="0" y="553"/>
                    <a:pt x="0" y="567"/>
                    <a:pt x="4" y="581"/>
                  </a:cubicBezTo>
                  <a:lnTo>
                    <a:pt x="4" y="585"/>
                  </a:lnTo>
                  <a:cubicBezTo>
                    <a:pt x="4" y="599"/>
                    <a:pt x="7" y="609"/>
                    <a:pt x="11" y="620"/>
                  </a:cubicBezTo>
                  <a:cubicBezTo>
                    <a:pt x="14" y="634"/>
                    <a:pt x="18" y="644"/>
                    <a:pt x="25" y="658"/>
                  </a:cubicBezTo>
                  <a:cubicBezTo>
                    <a:pt x="25" y="662"/>
                    <a:pt x="28" y="665"/>
                    <a:pt x="32" y="669"/>
                  </a:cubicBezTo>
                  <a:cubicBezTo>
                    <a:pt x="32" y="676"/>
                    <a:pt x="39" y="686"/>
                    <a:pt x="42" y="693"/>
                  </a:cubicBezTo>
                  <a:cubicBezTo>
                    <a:pt x="49" y="700"/>
                    <a:pt x="49" y="704"/>
                    <a:pt x="53" y="707"/>
                  </a:cubicBezTo>
                  <a:cubicBezTo>
                    <a:pt x="56" y="711"/>
                    <a:pt x="63" y="721"/>
                    <a:pt x="70" y="728"/>
                  </a:cubicBezTo>
                  <a:lnTo>
                    <a:pt x="84" y="742"/>
                  </a:lnTo>
                  <a:lnTo>
                    <a:pt x="102" y="763"/>
                  </a:lnTo>
                  <a:lnTo>
                    <a:pt x="119" y="777"/>
                  </a:lnTo>
                  <a:lnTo>
                    <a:pt x="141" y="798"/>
                  </a:lnTo>
                  <a:lnTo>
                    <a:pt x="162" y="816"/>
                  </a:lnTo>
                  <a:lnTo>
                    <a:pt x="186" y="837"/>
                  </a:lnTo>
                  <a:lnTo>
                    <a:pt x="207" y="854"/>
                  </a:lnTo>
                  <a:lnTo>
                    <a:pt x="235" y="875"/>
                  </a:lnTo>
                  <a:lnTo>
                    <a:pt x="260" y="893"/>
                  </a:lnTo>
                  <a:lnTo>
                    <a:pt x="274" y="903"/>
                  </a:lnTo>
                  <a:cubicBezTo>
                    <a:pt x="288" y="900"/>
                    <a:pt x="302" y="900"/>
                    <a:pt x="316" y="896"/>
                  </a:cubicBezTo>
                  <a:lnTo>
                    <a:pt x="519" y="896"/>
                  </a:lnTo>
                  <a:cubicBezTo>
                    <a:pt x="536" y="896"/>
                    <a:pt x="550" y="896"/>
                    <a:pt x="564" y="893"/>
                  </a:cubicBezTo>
                  <a:cubicBezTo>
                    <a:pt x="578" y="889"/>
                    <a:pt x="592" y="886"/>
                    <a:pt x="606" y="882"/>
                  </a:cubicBezTo>
                  <a:cubicBezTo>
                    <a:pt x="655" y="868"/>
                    <a:pt x="701" y="837"/>
                    <a:pt x="732" y="795"/>
                  </a:cubicBezTo>
                  <a:cubicBezTo>
                    <a:pt x="760" y="764"/>
                    <a:pt x="803" y="718"/>
                    <a:pt x="859" y="718"/>
                  </a:cubicBezTo>
                  <a:cubicBezTo>
                    <a:pt x="873" y="718"/>
                    <a:pt x="888" y="721"/>
                    <a:pt x="904" y="728"/>
                  </a:cubicBezTo>
                  <a:lnTo>
                    <a:pt x="918" y="728"/>
                  </a:lnTo>
                  <a:cubicBezTo>
                    <a:pt x="995" y="718"/>
                    <a:pt x="1187" y="627"/>
                    <a:pt x="1282" y="560"/>
                  </a:cubicBezTo>
                  <a:lnTo>
                    <a:pt x="1285" y="560"/>
                  </a:lnTo>
                  <a:lnTo>
                    <a:pt x="1303" y="546"/>
                  </a:lnTo>
                  <a:lnTo>
                    <a:pt x="1306" y="543"/>
                  </a:lnTo>
                  <a:lnTo>
                    <a:pt x="1317" y="536"/>
                  </a:lnTo>
                  <a:lnTo>
                    <a:pt x="1324" y="529"/>
                  </a:lnTo>
                  <a:lnTo>
                    <a:pt x="1327" y="525"/>
                  </a:lnTo>
                  <a:lnTo>
                    <a:pt x="1324" y="525"/>
                  </a:lnTo>
                  <a:lnTo>
                    <a:pt x="1317" y="515"/>
                  </a:lnTo>
                  <a:lnTo>
                    <a:pt x="1313" y="511"/>
                  </a:lnTo>
                  <a:lnTo>
                    <a:pt x="1303" y="504"/>
                  </a:lnTo>
                  <a:cubicBezTo>
                    <a:pt x="1264" y="476"/>
                    <a:pt x="1236" y="434"/>
                    <a:pt x="1222" y="389"/>
                  </a:cubicBezTo>
                  <a:cubicBezTo>
                    <a:pt x="1219" y="378"/>
                    <a:pt x="1187" y="315"/>
                    <a:pt x="953" y="88"/>
                  </a:cubicBezTo>
                  <a:lnTo>
                    <a:pt x="939" y="74"/>
                  </a:lnTo>
                  <a:cubicBezTo>
                    <a:pt x="921" y="53"/>
                    <a:pt x="911" y="28"/>
                    <a:pt x="907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4686;p73">
              <a:extLst>
                <a:ext uri="{FF2B5EF4-FFF2-40B4-BE49-F238E27FC236}">
                  <a16:creationId xmlns:a16="http://schemas.microsoft.com/office/drawing/2014/main" id="{D2697FB8-89DC-4159-9864-690A55565748}"/>
                </a:ext>
              </a:extLst>
            </p:cNvPr>
            <p:cNvSpPr/>
            <p:nvPr/>
          </p:nvSpPr>
          <p:spPr>
            <a:xfrm>
              <a:off x="2198823" y="171097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4687;p73">
              <a:extLst>
                <a:ext uri="{FF2B5EF4-FFF2-40B4-BE49-F238E27FC236}">
                  <a16:creationId xmlns:a16="http://schemas.microsoft.com/office/drawing/2014/main" id="{7FF34DCC-EB0D-4647-A45D-910273E91D67}"/>
                </a:ext>
              </a:extLst>
            </p:cNvPr>
            <p:cNvSpPr/>
            <p:nvPr/>
          </p:nvSpPr>
          <p:spPr>
            <a:xfrm>
              <a:off x="2198728" y="171178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4688;p73">
              <a:extLst>
                <a:ext uri="{FF2B5EF4-FFF2-40B4-BE49-F238E27FC236}">
                  <a16:creationId xmlns:a16="http://schemas.microsoft.com/office/drawing/2014/main" id="{D2C91031-0CFC-4B6F-8873-291A0D8E3CD2}"/>
                </a:ext>
              </a:extLst>
            </p:cNvPr>
            <p:cNvSpPr/>
            <p:nvPr/>
          </p:nvSpPr>
          <p:spPr>
            <a:xfrm>
              <a:off x="2198728" y="1713917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1" y="4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4689;p73">
              <a:extLst>
                <a:ext uri="{FF2B5EF4-FFF2-40B4-BE49-F238E27FC236}">
                  <a16:creationId xmlns:a16="http://schemas.microsoft.com/office/drawing/2014/main" id="{D545AB54-C7E6-4A59-AFE9-8297CEB3E61A}"/>
                </a:ext>
              </a:extLst>
            </p:cNvPr>
            <p:cNvSpPr/>
            <p:nvPr/>
          </p:nvSpPr>
          <p:spPr>
            <a:xfrm>
              <a:off x="2202204" y="1718153"/>
              <a:ext cx="204" cy="149"/>
            </a:xfrm>
            <a:custGeom>
              <a:avLst/>
              <a:gdLst/>
              <a:ahLst/>
              <a:cxnLst/>
              <a:rect l="l" t="t" r="r" b="b"/>
              <a:pathLst>
                <a:path w="15" h="11" extrusionOk="0">
                  <a:moveTo>
                    <a:pt x="15" y="11"/>
                  </a:moveTo>
                  <a:lnTo>
                    <a:pt x="15" y="11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4690;p73">
              <a:extLst>
                <a:ext uri="{FF2B5EF4-FFF2-40B4-BE49-F238E27FC236}">
                  <a16:creationId xmlns:a16="http://schemas.microsoft.com/office/drawing/2014/main" id="{5ADEEAE3-45FD-49CF-97ED-9B78EE44E415}"/>
                </a:ext>
              </a:extLst>
            </p:cNvPr>
            <p:cNvSpPr/>
            <p:nvPr/>
          </p:nvSpPr>
          <p:spPr>
            <a:xfrm>
              <a:off x="2199447" y="1715628"/>
              <a:ext cx="204" cy="299"/>
            </a:xfrm>
            <a:custGeom>
              <a:avLst/>
              <a:gdLst/>
              <a:ahLst/>
              <a:cxnLst/>
              <a:rect l="l" t="t" r="r" b="b"/>
              <a:pathLst>
                <a:path w="15" h="22" extrusionOk="0">
                  <a:moveTo>
                    <a:pt x="14" y="22"/>
                  </a:moveTo>
                  <a:cubicBezTo>
                    <a:pt x="11" y="15"/>
                    <a:pt x="4" y="8"/>
                    <a:pt x="0" y="1"/>
                  </a:cubicBezTo>
                  <a:cubicBezTo>
                    <a:pt x="4" y="8"/>
                    <a:pt x="11" y="15"/>
                    <a:pt x="14" y="22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4691;p73">
              <a:extLst>
                <a:ext uri="{FF2B5EF4-FFF2-40B4-BE49-F238E27FC236}">
                  <a16:creationId xmlns:a16="http://schemas.microsoft.com/office/drawing/2014/main" id="{AE86C7A2-D4CC-4B21-8B55-BFFF6D714265}"/>
                </a:ext>
              </a:extLst>
            </p:cNvPr>
            <p:cNvSpPr/>
            <p:nvPr/>
          </p:nvSpPr>
          <p:spPr>
            <a:xfrm>
              <a:off x="2198687" y="1712492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0" y="8"/>
                  </a:moveTo>
                  <a:lnTo>
                    <a:pt x="0" y="1"/>
                  </a:lnTo>
                  <a:cubicBezTo>
                    <a:pt x="0" y="1"/>
                    <a:pt x="0" y="8"/>
                    <a:pt x="0" y="8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4692;p73">
              <a:extLst>
                <a:ext uri="{FF2B5EF4-FFF2-40B4-BE49-F238E27FC236}">
                  <a16:creationId xmlns:a16="http://schemas.microsoft.com/office/drawing/2014/main" id="{B655ACE5-773E-4989-BBB8-949285EB3C3D}"/>
                </a:ext>
              </a:extLst>
            </p:cNvPr>
            <p:cNvSpPr/>
            <p:nvPr/>
          </p:nvSpPr>
          <p:spPr>
            <a:xfrm>
              <a:off x="2199828" y="1716103"/>
              <a:ext cx="299" cy="258"/>
            </a:xfrm>
            <a:custGeom>
              <a:avLst/>
              <a:gdLst/>
              <a:ahLst/>
              <a:cxnLst/>
              <a:rect l="l" t="t" r="r" b="b"/>
              <a:pathLst>
                <a:path w="22" h="19" extrusionOk="0">
                  <a:moveTo>
                    <a:pt x="21" y="18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4693;p73">
              <a:extLst>
                <a:ext uri="{FF2B5EF4-FFF2-40B4-BE49-F238E27FC236}">
                  <a16:creationId xmlns:a16="http://schemas.microsoft.com/office/drawing/2014/main" id="{B9893F0C-B221-494C-B561-2742E651CB73}"/>
                </a:ext>
              </a:extLst>
            </p:cNvPr>
            <p:cNvSpPr/>
            <p:nvPr/>
          </p:nvSpPr>
          <p:spPr>
            <a:xfrm>
              <a:off x="2198687" y="171334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4694;p73">
              <a:extLst>
                <a:ext uri="{FF2B5EF4-FFF2-40B4-BE49-F238E27FC236}">
                  <a16:creationId xmlns:a16="http://schemas.microsoft.com/office/drawing/2014/main" id="{09E3FEB6-A68B-4E62-8907-42AE50826198}"/>
                </a:ext>
              </a:extLst>
            </p:cNvPr>
            <p:cNvSpPr/>
            <p:nvPr/>
          </p:nvSpPr>
          <p:spPr>
            <a:xfrm>
              <a:off x="2201538" y="1717583"/>
              <a:ext cx="394" cy="339"/>
            </a:xfrm>
            <a:custGeom>
              <a:avLst/>
              <a:gdLst/>
              <a:ahLst/>
              <a:cxnLst/>
              <a:rect l="l" t="t" r="r" b="b"/>
              <a:pathLst>
                <a:path w="29" h="25" extrusionOk="0">
                  <a:moveTo>
                    <a:pt x="29" y="25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4695;p73">
              <a:extLst>
                <a:ext uri="{FF2B5EF4-FFF2-40B4-BE49-F238E27FC236}">
                  <a16:creationId xmlns:a16="http://schemas.microsoft.com/office/drawing/2014/main" id="{C43C495E-DAC7-4B57-AF92-8F1CD962E725}"/>
                </a:ext>
              </a:extLst>
            </p:cNvPr>
            <p:cNvSpPr/>
            <p:nvPr/>
          </p:nvSpPr>
          <p:spPr>
            <a:xfrm>
              <a:off x="2198918" y="1709980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1" y="7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4696;p73">
              <a:extLst>
                <a:ext uri="{FF2B5EF4-FFF2-40B4-BE49-F238E27FC236}">
                  <a16:creationId xmlns:a16="http://schemas.microsoft.com/office/drawing/2014/main" id="{CE0B6153-573E-446C-84F9-4F0E8AA54A92}"/>
                </a:ext>
              </a:extLst>
            </p:cNvPr>
            <p:cNvSpPr/>
            <p:nvPr/>
          </p:nvSpPr>
          <p:spPr>
            <a:xfrm>
              <a:off x="2200873" y="1717108"/>
              <a:ext cx="339" cy="244"/>
            </a:xfrm>
            <a:custGeom>
              <a:avLst/>
              <a:gdLst/>
              <a:ahLst/>
              <a:cxnLst/>
              <a:rect l="l" t="t" r="r" b="b"/>
              <a:pathLst>
                <a:path w="25" h="18" extrusionOk="0">
                  <a:moveTo>
                    <a:pt x="25" y="18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4697;p73">
              <a:extLst>
                <a:ext uri="{FF2B5EF4-FFF2-40B4-BE49-F238E27FC236}">
                  <a16:creationId xmlns:a16="http://schemas.microsoft.com/office/drawing/2014/main" id="{09856736-AD3F-496F-ACC6-FAF4D1FFFEA1}"/>
                </a:ext>
              </a:extLst>
            </p:cNvPr>
            <p:cNvSpPr/>
            <p:nvPr/>
          </p:nvSpPr>
          <p:spPr>
            <a:xfrm>
              <a:off x="2198823" y="1714447"/>
              <a:ext cx="204" cy="530"/>
            </a:xfrm>
            <a:custGeom>
              <a:avLst/>
              <a:gdLst/>
              <a:ahLst/>
              <a:cxnLst/>
              <a:rect l="l" t="t" r="r" b="b"/>
              <a:pathLst>
                <a:path w="15" h="39" extrusionOk="0">
                  <a:moveTo>
                    <a:pt x="15" y="39"/>
                  </a:moveTo>
                  <a:cubicBezTo>
                    <a:pt x="8" y="25"/>
                    <a:pt x="4" y="14"/>
                    <a:pt x="1" y="0"/>
                  </a:cubicBezTo>
                  <a:cubicBezTo>
                    <a:pt x="4" y="14"/>
                    <a:pt x="8" y="25"/>
                    <a:pt x="15" y="39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4698;p73">
              <a:extLst>
                <a:ext uri="{FF2B5EF4-FFF2-40B4-BE49-F238E27FC236}">
                  <a16:creationId xmlns:a16="http://schemas.microsoft.com/office/drawing/2014/main" id="{9CD3B840-E130-4B54-B409-1721BA136100}"/>
                </a:ext>
              </a:extLst>
            </p:cNvPr>
            <p:cNvSpPr/>
            <p:nvPr/>
          </p:nvSpPr>
          <p:spPr>
            <a:xfrm>
              <a:off x="2200343" y="1716578"/>
              <a:ext cx="258" cy="299"/>
            </a:xfrm>
            <a:custGeom>
              <a:avLst/>
              <a:gdLst/>
              <a:ahLst/>
              <a:cxnLst/>
              <a:rect l="l" t="t" r="r" b="b"/>
              <a:pathLst>
                <a:path w="19" h="22" extrusionOk="0">
                  <a:moveTo>
                    <a:pt x="18" y="22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4699;p73">
              <a:extLst>
                <a:ext uri="{FF2B5EF4-FFF2-40B4-BE49-F238E27FC236}">
                  <a16:creationId xmlns:a16="http://schemas.microsoft.com/office/drawing/2014/main" id="{F4EDCE5F-21C1-4C1E-A7FD-E45608B55A9E}"/>
                </a:ext>
              </a:extLst>
            </p:cNvPr>
            <p:cNvSpPr/>
            <p:nvPr/>
          </p:nvSpPr>
          <p:spPr>
            <a:xfrm>
              <a:off x="2199108" y="1709029"/>
              <a:ext cx="14" cy="149"/>
            </a:xfrm>
            <a:custGeom>
              <a:avLst/>
              <a:gdLst/>
              <a:ahLst/>
              <a:cxnLst/>
              <a:rect l="l" t="t" r="r" b="b"/>
              <a:pathLst>
                <a:path w="1" h="11" extrusionOk="0">
                  <a:moveTo>
                    <a:pt x="1" y="11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4700;p73">
              <a:extLst>
                <a:ext uri="{FF2B5EF4-FFF2-40B4-BE49-F238E27FC236}">
                  <a16:creationId xmlns:a16="http://schemas.microsoft.com/office/drawing/2014/main" id="{9ACA7A62-2D57-42DE-8DA9-43DAA1E29C35}"/>
                </a:ext>
              </a:extLst>
            </p:cNvPr>
            <p:cNvSpPr/>
            <p:nvPr/>
          </p:nvSpPr>
          <p:spPr>
            <a:xfrm>
              <a:off x="2199108" y="1715112"/>
              <a:ext cx="204" cy="339"/>
            </a:xfrm>
            <a:custGeom>
              <a:avLst/>
              <a:gdLst/>
              <a:ahLst/>
              <a:cxnLst/>
              <a:rect l="l" t="t" r="r" b="b"/>
              <a:pathLst>
                <a:path w="15" h="25" extrusionOk="0">
                  <a:moveTo>
                    <a:pt x="15" y="25"/>
                  </a:moveTo>
                  <a:cubicBezTo>
                    <a:pt x="8" y="18"/>
                    <a:pt x="4" y="7"/>
                    <a:pt x="1" y="0"/>
                  </a:cubicBezTo>
                  <a:cubicBezTo>
                    <a:pt x="4" y="7"/>
                    <a:pt x="8" y="18"/>
                    <a:pt x="15" y="25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4701;p73">
              <a:extLst>
                <a:ext uri="{FF2B5EF4-FFF2-40B4-BE49-F238E27FC236}">
                  <a16:creationId xmlns:a16="http://schemas.microsoft.com/office/drawing/2014/main" id="{9FD5D74C-3709-4D9B-BBF4-0F955630617D}"/>
                </a:ext>
              </a:extLst>
            </p:cNvPr>
            <p:cNvSpPr/>
            <p:nvPr/>
          </p:nvSpPr>
          <p:spPr>
            <a:xfrm>
              <a:off x="2199352" y="170821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4702;p73">
              <a:extLst>
                <a:ext uri="{FF2B5EF4-FFF2-40B4-BE49-F238E27FC236}">
                  <a16:creationId xmlns:a16="http://schemas.microsoft.com/office/drawing/2014/main" id="{DD3B9391-33AF-459A-8799-369EAF7936BA}"/>
                </a:ext>
              </a:extLst>
            </p:cNvPr>
            <p:cNvSpPr/>
            <p:nvPr/>
          </p:nvSpPr>
          <p:spPr>
            <a:xfrm>
              <a:off x="2216609" y="1712967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1"/>
                  </a:moveTo>
                  <a:lnTo>
                    <a:pt x="4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4703;p73">
              <a:extLst>
                <a:ext uri="{FF2B5EF4-FFF2-40B4-BE49-F238E27FC236}">
                  <a16:creationId xmlns:a16="http://schemas.microsoft.com/office/drawing/2014/main" id="{C7511297-7ADE-4C8E-9721-74EFE36408BF}"/>
                </a:ext>
              </a:extLst>
            </p:cNvPr>
            <p:cNvSpPr/>
            <p:nvPr/>
          </p:nvSpPr>
          <p:spPr>
            <a:xfrm>
              <a:off x="2216745" y="171311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4704;p73">
              <a:extLst>
                <a:ext uri="{FF2B5EF4-FFF2-40B4-BE49-F238E27FC236}">
                  <a16:creationId xmlns:a16="http://schemas.microsoft.com/office/drawing/2014/main" id="{EA2A1728-1AC8-40F8-82F6-B5339FF32AC3}"/>
                </a:ext>
              </a:extLst>
            </p:cNvPr>
            <p:cNvSpPr/>
            <p:nvPr/>
          </p:nvSpPr>
          <p:spPr>
            <a:xfrm>
              <a:off x="2211097" y="1705988"/>
              <a:ext cx="434" cy="1005"/>
            </a:xfrm>
            <a:custGeom>
              <a:avLst/>
              <a:gdLst/>
              <a:ahLst/>
              <a:cxnLst/>
              <a:rect l="l" t="t" r="r" b="b"/>
              <a:pathLst>
                <a:path w="32" h="74" extrusionOk="0">
                  <a:moveTo>
                    <a:pt x="32" y="74"/>
                  </a:moveTo>
                  <a:cubicBezTo>
                    <a:pt x="14" y="53"/>
                    <a:pt x="4" y="28"/>
                    <a:pt x="0" y="0"/>
                  </a:cubicBezTo>
                  <a:lnTo>
                    <a:pt x="0" y="0"/>
                  </a:lnTo>
                  <a:cubicBezTo>
                    <a:pt x="4" y="28"/>
                    <a:pt x="14" y="53"/>
                    <a:pt x="32" y="74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4705;p73">
              <a:extLst>
                <a:ext uri="{FF2B5EF4-FFF2-40B4-BE49-F238E27FC236}">
                  <a16:creationId xmlns:a16="http://schemas.microsoft.com/office/drawing/2014/main" id="{2C75792A-8B78-47EC-978C-310DEF7932B7}"/>
                </a:ext>
              </a:extLst>
            </p:cNvPr>
            <p:cNvSpPr/>
            <p:nvPr/>
          </p:nvSpPr>
          <p:spPr>
            <a:xfrm>
              <a:off x="2211572" y="1611095"/>
              <a:ext cx="130385" cy="74283"/>
            </a:xfrm>
            <a:custGeom>
              <a:avLst/>
              <a:gdLst/>
              <a:ahLst/>
              <a:cxnLst/>
              <a:rect l="l" t="t" r="r" b="b"/>
              <a:pathLst>
                <a:path w="9603" h="5471" extrusionOk="0">
                  <a:moveTo>
                    <a:pt x="6047" y="1"/>
                  </a:moveTo>
                  <a:cubicBezTo>
                    <a:pt x="5989" y="1"/>
                    <a:pt x="5932" y="7"/>
                    <a:pt x="5896" y="19"/>
                  </a:cubicBezTo>
                  <a:lnTo>
                    <a:pt x="5885" y="23"/>
                  </a:lnTo>
                  <a:cubicBezTo>
                    <a:pt x="5868" y="30"/>
                    <a:pt x="5850" y="33"/>
                    <a:pt x="5833" y="37"/>
                  </a:cubicBezTo>
                  <a:cubicBezTo>
                    <a:pt x="5819" y="37"/>
                    <a:pt x="5805" y="38"/>
                    <a:pt x="5791" y="38"/>
                  </a:cubicBezTo>
                  <a:cubicBezTo>
                    <a:pt x="5754" y="38"/>
                    <a:pt x="5718" y="35"/>
                    <a:pt x="5682" y="30"/>
                  </a:cubicBezTo>
                  <a:cubicBezTo>
                    <a:pt x="5652" y="25"/>
                    <a:pt x="5613" y="21"/>
                    <a:pt x="5581" y="21"/>
                  </a:cubicBezTo>
                  <a:cubicBezTo>
                    <a:pt x="5558" y="21"/>
                    <a:pt x="5538" y="24"/>
                    <a:pt x="5528" y="30"/>
                  </a:cubicBezTo>
                  <a:cubicBezTo>
                    <a:pt x="5504" y="44"/>
                    <a:pt x="5483" y="58"/>
                    <a:pt x="5465" y="75"/>
                  </a:cubicBezTo>
                  <a:cubicBezTo>
                    <a:pt x="5405" y="135"/>
                    <a:pt x="5325" y="170"/>
                    <a:pt x="5241" y="173"/>
                  </a:cubicBezTo>
                  <a:cubicBezTo>
                    <a:pt x="5206" y="173"/>
                    <a:pt x="5174" y="170"/>
                    <a:pt x="5139" y="159"/>
                  </a:cubicBezTo>
                  <a:cubicBezTo>
                    <a:pt x="5115" y="152"/>
                    <a:pt x="5090" y="138"/>
                    <a:pt x="5069" y="121"/>
                  </a:cubicBezTo>
                  <a:lnTo>
                    <a:pt x="5038" y="142"/>
                  </a:lnTo>
                  <a:lnTo>
                    <a:pt x="5031" y="142"/>
                  </a:lnTo>
                  <a:lnTo>
                    <a:pt x="4992" y="152"/>
                  </a:lnTo>
                  <a:lnTo>
                    <a:pt x="4985" y="152"/>
                  </a:lnTo>
                  <a:lnTo>
                    <a:pt x="4947" y="159"/>
                  </a:lnTo>
                  <a:lnTo>
                    <a:pt x="4940" y="159"/>
                  </a:lnTo>
                  <a:lnTo>
                    <a:pt x="4901" y="166"/>
                  </a:lnTo>
                  <a:lnTo>
                    <a:pt x="4863" y="173"/>
                  </a:lnTo>
                  <a:lnTo>
                    <a:pt x="4859" y="173"/>
                  </a:lnTo>
                  <a:lnTo>
                    <a:pt x="4828" y="177"/>
                  </a:lnTo>
                  <a:lnTo>
                    <a:pt x="4821" y="177"/>
                  </a:lnTo>
                  <a:lnTo>
                    <a:pt x="4796" y="180"/>
                  </a:lnTo>
                  <a:lnTo>
                    <a:pt x="4772" y="180"/>
                  </a:lnTo>
                  <a:cubicBezTo>
                    <a:pt x="4625" y="299"/>
                    <a:pt x="4495" y="432"/>
                    <a:pt x="4488" y="474"/>
                  </a:cubicBezTo>
                  <a:cubicBezTo>
                    <a:pt x="4488" y="670"/>
                    <a:pt x="4436" y="712"/>
                    <a:pt x="4401" y="730"/>
                  </a:cubicBezTo>
                  <a:lnTo>
                    <a:pt x="4387" y="733"/>
                  </a:lnTo>
                  <a:lnTo>
                    <a:pt x="4341" y="733"/>
                  </a:lnTo>
                  <a:lnTo>
                    <a:pt x="4331" y="730"/>
                  </a:lnTo>
                  <a:lnTo>
                    <a:pt x="4324" y="726"/>
                  </a:lnTo>
                  <a:lnTo>
                    <a:pt x="4306" y="719"/>
                  </a:lnTo>
                  <a:lnTo>
                    <a:pt x="4303" y="712"/>
                  </a:lnTo>
                  <a:cubicBezTo>
                    <a:pt x="4292" y="709"/>
                    <a:pt x="4285" y="702"/>
                    <a:pt x="4278" y="695"/>
                  </a:cubicBezTo>
                  <a:cubicBezTo>
                    <a:pt x="4248" y="664"/>
                    <a:pt x="4134" y="649"/>
                    <a:pt x="4030" y="649"/>
                  </a:cubicBezTo>
                  <a:cubicBezTo>
                    <a:pt x="3955" y="649"/>
                    <a:pt x="3885" y="657"/>
                    <a:pt x="3858" y="674"/>
                  </a:cubicBezTo>
                  <a:cubicBezTo>
                    <a:pt x="3839" y="685"/>
                    <a:pt x="3820" y="689"/>
                    <a:pt x="3802" y="689"/>
                  </a:cubicBezTo>
                  <a:cubicBezTo>
                    <a:pt x="3749" y="689"/>
                    <a:pt x="3699" y="651"/>
                    <a:pt x="3655" y="618"/>
                  </a:cubicBezTo>
                  <a:cubicBezTo>
                    <a:pt x="3599" y="575"/>
                    <a:pt x="3564" y="552"/>
                    <a:pt x="3534" y="552"/>
                  </a:cubicBezTo>
                  <a:cubicBezTo>
                    <a:pt x="3522" y="552"/>
                    <a:pt x="3512" y="555"/>
                    <a:pt x="3501" y="562"/>
                  </a:cubicBezTo>
                  <a:cubicBezTo>
                    <a:pt x="3465" y="581"/>
                    <a:pt x="3428" y="589"/>
                    <a:pt x="3391" y="589"/>
                  </a:cubicBezTo>
                  <a:cubicBezTo>
                    <a:pt x="3316" y="589"/>
                    <a:pt x="3245" y="558"/>
                    <a:pt x="3193" y="537"/>
                  </a:cubicBezTo>
                  <a:lnTo>
                    <a:pt x="3161" y="523"/>
                  </a:lnTo>
                  <a:cubicBezTo>
                    <a:pt x="3151" y="537"/>
                    <a:pt x="3137" y="548"/>
                    <a:pt x="3123" y="558"/>
                  </a:cubicBezTo>
                  <a:cubicBezTo>
                    <a:pt x="3102" y="569"/>
                    <a:pt x="3075" y="574"/>
                    <a:pt x="3045" y="574"/>
                  </a:cubicBezTo>
                  <a:cubicBezTo>
                    <a:pt x="2942" y="574"/>
                    <a:pt x="2801" y="519"/>
                    <a:pt x="2717" y="481"/>
                  </a:cubicBezTo>
                  <a:cubicBezTo>
                    <a:pt x="2668" y="468"/>
                    <a:pt x="2616" y="461"/>
                    <a:pt x="2566" y="461"/>
                  </a:cubicBezTo>
                  <a:cubicBezTo>
                    <a:pt x="2548" y="461"/>
                    <a:pt x="2531" y="462"/>
                    <a:pt x="2514" y="464"/>
                  </a:cubicBezTo>
                  <a:cubicBezTo>
                    <a:pt x="2490" y="464"/>
                    <a:pt x="2466" y="465"/>
                    <a:pt x="2442" y="465"/>
                  </a:cubicBezTo>
                  <a:cubicBezTo>
                    <a:pt x="2344" y="465"/>
                    <a:pt x="2251" y="453"/>
                    <a:pt x="2192" y="383"/>
                  </a:cubicBezTo>
                  <a:cubicBezTo>
                    <a:pt x="2178" y="369"/>
                    <a:pt x="2118" y="331"/>
                    <a:pt x="1842" y="310"/>
                  </a:cubicBezTo>
                  <a:lnTo>
                    <a:pt x="1758" y="303"/>
                  </a:lnTo>
                  <a:cubicBezTo>
                    <a:pt x="1642" y="296"/>
                    <a:pt x="1495" y="292"/>
                    <a:pt x="1306" y="292"/>
                  </a:cubicBezTo>
                  <a:cubicBezTo>
                    <a:pt x="1166" y="292"/>
                    <a:pt x="1117" y="348"/>
                    <a:pt x="1050" y="425"/>
                  </a:cubicBezTo>
                  <a:cubicBezTo>
                    <a:pt x="1033" y="446"/>
                    <a:pt x="1015" y="464"/>
                    <a:pt x="998" y="485"/>
                  </a:cubicBezTo>
                  <a:cubicBezTo>
                    <a:pt x="984" y="495"/>
                    <a:pt x="973" y="506"/>
                    <a:pt x="959" y="516"/>
                  </a:cubicBezTo>
                  <a:lnTo>
                    <a:pt x="949" y="523"/>
                  </a:lnTo>
                  <a:cubicBezTo>
                    <a:pt x="942" y="527"/>
                    <a:pt x="931" y="534"/>
                    <a:pt x="924" y="537"/>
                  </a:cubicBezTo>
                  <a:lnTo>
                    <a:pt x="910" y="544"/>
                  </a:lnTo>
                  <a:lnTo>
                    <a:pt x="886" y="555"/>
                  </a:lnTo>
                  <a:lnTo>
                    <a:pt x="872" y="558"/>
                  </a:lnTo>
                  <a:lnTo>
                    <a:pt x="851" y="565"/>
                  </a:lnTo>
                  <a:lnTo>
                    <a:pt x="837" y="569"/>
                  </a:lnTo>
                  <a:lnTo>
                    <a:pt x="809" y="572"/>
                  </a:lnTo>
                  <a:lnTo>
                    <a:pt x="732" y="572"/>
                  </a:lnTo>
                  <a:cubicBezTo>
                    <a:pt x="735" y="597"/>
                    <a:pt x="746" y="625"/>
                    <a:pt x="756" y="649"/>
                  </a:cubicBezTo>
                  <a:cubicBezTo>
                    <a:pt x="795" y="705"/>
                    <a:pt x="826" y="758"/>
                    <a:pt x="854" y="803"/>
                  </a:cubicBezTo>
                  <a:cubicBezTo>
                    <a:pt x="1015" y="1083"/>
                    <a:pt x="1005" y="1188"/>
                    <a:pt x="984" y="1234"/>
                  </a:cubicBezTo>
                  <a:cubicBezTo>
                    <a:pt x="980" y="1237"/>
                    <a:pt x="980" y="1244"/>
                    <a:pt x="977" y="1251"/>
                  </a:cubicBezTo>
                  <a:cubicBezTo>
                    <a:pt x="938" y="1314"/>
                    <a:pt x="882" y="1363"/>
                    <a:pt x="816" y="1391"/>
                  </a:cubicBezTo>
                  <a:cubicBezTo>
                    <a:pt x="781" y="1405"/>
                    <a:pt x="753" y="1430"/>
                    <a:pt x="725" y="1454"/>
                  </a:cubicBezTo>
                  <a:cubicBezTo>
                    <a:pt x="697" y="1489"/>
                    <a:pt x="627" y="1556"/>
                    <a:pt x="539" y="1636"/>
                  </a:cubicBezTo>
                  <a:cubicBezTo>
                    <a:pt x="434" y="1738"/>
                    <a:pt x="259" y="1902"/>
                    <a:pt x="231" y="1952"/>
                  </a:cubicBezTo>
                  <a:cubicBezTo>
                    <a:pt x="235" y="1983"/>
                    <a:pt x="238" y="2018"/>
                    <a:pt x="245" y="2050"/>
                  </a:cubicBezTo>
                  <a:cubicBezTo>
                    <a:pt x="256" y="2113"/>
                    <a:pt x="263" y="2176"/>
                    <a:pt x="266" y="2239"/>
                  </a:cubicBezTo>
                  <a:lnTo>
                    <a:pt x="294" y="2242"/>
                  </a:lnTo>
                  <a:lnTo>
                    <a:pt x="249" y="2316"/>
                  </a:lnTo>
                  <a:cubicBezTo>
                    <a:pt x="245" y="2323"/>
                    <a:pt x="242" y="2330"/>
                    <a:pt x="238" y="2340"/>
                  </a:cubicBezTo>
                  <a:lnTo>
                    <a:pt x="224" y="2365"/>
                  </a:lnTo>
                  <a:lnTo>
                    <a:pt x="214" y="2365"/>
                  </a:lnTo>
                  <a:cubicBezTo>
                    <a:pt x="158" y="2410"/>
                    <a:pt x="18" y="2620"/>
                    <a:pt x="0" y="2697"/>
                  </a:cubicBezTo>
                  <a:cubicBezTo>
                    <a:pt x="0" y="2701"/>
                    <a:pt x="0" y="2708"/>
                    <a:pt x="0" y="2711"/>
                  </a:cubicBezTo>
                  <a:cubicBezTo>
                    <a:pt x="0" y="2718"/>
                    <a:pt x="4" y="2725"/>
                    <a:pt x="4" y="2732"/>
                  </a:cubicBezTo>
                  <a:lnTo>
                    <a:pt x="4" y="2739"/>
                  </a:lnTo>
                  <a:cubicBezTo>
                    <a:pt x="7" y="2746"/>
                    <a:pt x="11" y="2750"/>
                    <a:pt x="14" y="2757"/>
                  </a:cubicBezTo>
                  <a:lnTo>
                    <a:pt x="21" y="2767"/>
                  </a:lnTo>
                  <a:cubicBezTo>
                    <a:pt x="25" y="2774"/>
                    <a:pt x="28" y="2781"/>
                    <a:pt x="35" y="2792"/>
                  </a:cubicBezTo>
                  <a:lnTo>
                    <a:pt x="42" y="2802"/>
                  </a:lnTo>
                  <a:lnTo>
                    <a:pt x="56" y="2816"/>
                  </a:lnTo>
                  <a:lnTo>
                    <a:pt x="67" y="2830"/>
                  </a:lnTo>
                  <a:lnTo>
                    <a:pt x="70" y="2834"/>
                  </a:lnTo>
                  <a:lnTo>
                    <a:pt x="91" y="2851"/>
                  </a:lnTo>
                  <a:cubicBezTo>
                    <a:pt x="105" y="2865"/>
                    <a:pt x="123" y="2876"/>
                    <a:pt x="140" y="2886"/>
                  </a:cubicBezTo>
                  <a:lnTo>
                    <a:pt x="147" y="2893"/>
                  </a:lnTo>
                  <a:lnTo>
                    <a:pt x="165" y="2904"/>
                  </a:lnTo>
                  <a:cubicBezTo>
                    <a:pt x="175" y="2907"/>
                    <a:pt x="186" y="2911"/>
                    <a:pt x="196" y="2918"/>
                  </a:cubicBezTo>
                  <a:cubicBezTo>
                    <a:pt x="207" y="2921"/>
                    <a:pt x="217" y="2925"/>
                    <a:pt x="228" y="2928"/>
                  </a:cubicBezTo>
                  <a:lnTo>
                    <a:pt x="245" y="2939"/>
                  </a:lnTo>
                  <a:lnTo>
                    <a:pt x="252" y="2942"/>
                  </a:lnTo>
                  <a:cubicBezTo>
                    <a:pt x="266" y="2949"/>
                    <a:pt x="280" y="2960"/>
                    <a:pt x="294" y="2970"/>
                  </a:cubicBezTo>
                  <a:lnTo>
                    <a:pt x="340" y="2967"/>
                  </a:lnTo>
                  <a:lnTo>
                    <a:pt x="343" y="2967"/>
                  </a:lnTo>
                  <a:lnTo>
                    <a:pt x="389" y="2963"/>
                  </a:lnTo>
                  <a:lnTo>
                    <a:pt x="396" y="2963"/>
                  </a:lnTo>
                  <a:lnTo>
                    <a:pt x="434" y="2960"/>
                  </a:lnTo>
                  <a:lnTo>
                    <a:pt x="473" y="2960"/>
                  </a:lnTo>
                  <a:cubicBezTo>
                    <a:pt x="557" y="2967"/>
                    <a:pt x="641" y="2984"/>
                    <a:pt x="721" y="3005"/>
                  </a:cubicBezTo>
                  <a:cubicBezTo>
                    <a:pt x="819" y="3030"/>
                    <a:pt x="921" y="3047"/>
                    <a:pt x="1022" y="3058"/>
                  </a:cubicBezTo>
                  <a:cubicBezTo>
                    <a:pt x="1141" y="3058"/>
                    <a:pt x="1327" y="3107"/>
                    <a:pt x="1394" y="3173"/>
                  </a:cubicBezTo>
                  <a:cubicBezTo>
                    <a:pt x="1396" y="3176"/>
                    <a:pt x="1402" y="3177"/>
                    <a:pt x="1410" y="3177"/>
                  </a:cubicBezTo>
                  <a:cubicBezTo>
                    <a:pt x="1436" y="3177"/>
                    <a:pt x="1490" y="3161"/>
                    <a:pt x="1544" y="3107"/>
                  </a:cubicBezTo>
                  <a:cubicBezTo>
                    <a:pt x="1576" y="3075"/>
                    <a:pt x="1614" y="3054"/>
                    <a:pt x="1660" y="3047"/>
                  </a:cubicBezTo>
                  <a:cubicBezTo>
                    <a:pt x="1680" y="3044"/>
                    <a:pt x="1700" y="3042"/>
                    <a:pt x="1719" y="3042"/>
                  </a:cubicBezTo>
                  <a:cubicBezTo>
                    <a:pt x="1744" y="3042"/>
                    <a:pt x="1768" y="3045"/>
                    <a:pt x="1793" y="3051"/>
                  </a:cubicBezTo>
                  <a:cubicBezTo>
                    <a:pt x="1814" y="3054"/>
                    <a:pt x="1838" y="3054"/>
                    <a:pt x="1863" y="3058"/>
                  </a:cubicBezTo>
                  <a:cubicBezTo>
                    <a:pt x="1940" y="3058"/>
                    <a:pt x="2080" y="2984"/>
                    <a:pt x="2115" y="2925"/>
                  </a:cubicBezTo>
                  <a:cubicBezTo>
                    <a:pt x="2132" y="2897"/>
                    <a:pt x="2167" y="2865"/>
                    <a:pt x="2293" y="2813"/>
                  </a:cubicBezTo>
                  <a:lnTo>
                    <a:pt x="2304" y="2809"/>
                  </a:lnTo>
                  <a:lnTo>
                    <a:pt x="2339" y="2799"/>
                  </a:lnTo>
                  <a:lnTo>
                    <a:pt x="2374" y="2785"/>
                  </a:lnTo>
                  <a:cubicBezTo>
                    <a:pt x="2398" y="2778"/>
                    <a:pt x="2426" y="2771"/>
                    <a:pt x="2451" y="2760"/>
                  </a:cubicBezTo>
                  <a:lnTo>
                    <a:pt x="2468" y="2757"/>
                  </a:lnTo>
                  <a:lnTo>
                    <a:pt x="2521" y="2739"/>
                  </a:lnTo>
                  <a:cubicBezTo>
                    <a:pt x="2615" y="2711"/>
                    <a:pt x="2713" y="2690"/>
                    <a:pt x="2811" y="2673"/>
                  </a:cubicBezTo>
                  <a:lnTo>
                    <a:pt x="2825" y="2673"/>
                  </a:lnTo>
                  <a:cubicBezTo>
                    <a:pt x="2833" y="2672"/>
                    <a:pt x="2841" y="2671"/>
                    <a:pt x="2848" y="2671"/>
                  </a:cubicBezTo>
                  <a:cubicBezTo>
                    <a:pt x="2938" y="2671"/>
                    <a:pt x="3025" y="2745"/>
                    <a:pt x="3116" y="2813"/>
                  </a:cubicBezTo>
                  <a:cubicBezTo>
                    <a:pt x="3165" y="2855"/>
                    <a:pt x="3238" y="2914"/>
                    <a:pt x="3270" y="2914"/>
                  </a:cubicBezTo>
                  <a:cubicBezTo>
                    <a:pt x="3480" y="2918"/>
                    <a:pt x="3662" y="3058"/>
                    <a:pt x="3725" y="3257"/>
                  </a:cubicBezTo>
                  <a:cubicBezTo>
                    <a:pt x="3739" y="3299"/>
                    <a:pt x="3757" y="3341"/>
                    <a:pt x="3778" y="3383"/>
                  </a:cubicBezTo>
                  <a:cubicBezTo>
                    <a:pt x="3816" y="3460"/>
                    <a:pt x="3858" y="3534"/>
                    <a:pt x="3907" y="3604"/>
                  </a:cubicBezTo>
                  <a:cubicBezTo>
                    <a:pt x="3928" y="3635"/>
                    <a:pt x="3953" y="3663"/>
                    <a:pt x="3974" y="3691"/>
                  </a:cubicBezTo>
                  <a:lnTo>
                    <a:pt x="3995" y="3716"/>
                  </a:lnTo>
                  <a:cubicBezTo>
                    <a:pt x="4009" y="3733"/>
                    <a:pt x="4019" y="3751"/>
                    <a:pt x="4033" y="3761"/>
                  </a:cubicBezTo>
                  <a:lnTo>
                    <a:pt x="4047" y="3779"/>
                  </a:lnTo>
                  <a:cubicBezTo>
                    <a:pt x="4145" y="3877"/>
                    <a:pt x="4198" y="4105"/>
                    <a:pt x="4198" y="4182"/>
                  </a:cubicBezTo>
                  <a:cubicBezTo>
                    <a:pt x="4198" y="4210"/>
                    <a:pt x="4184" y="4234"/>
                    <a:pt x="4163" y="4252"/>
                  </a:cubicBezTo>
                  <a:cubicBezTo>
                    <a:pt x="4144" y="4265"/>
                    <a:pt x="4123" y="4271"/>
                    <a:pt x="4098" y="4271"/>
                  </a:cubicBezTo>
                  <a:cubicBezTo>
                    <a:pt x="4051" y="4271"/>
                    <a:pt x="3989" y="4251"/>
                    <a:pt x="3900" y="4224"/>
                  </a:cubicBezTo>
                  <a:cubicBezTo>
                    <a:pt x="3851" y="4210"/>
                    <a:pt x="3795" y="4192"/>
                    <a:pt x="3743" y="4182"/>
                  </a:cubicBezTo>
                  <a:cubicBezTo>
                    <a:pt x="3730" y="4177"/>
                    <a:pt x="3717" y="4174"/>
                    <a:pt x="3705" y="4174"/>
                  </a:cubicBezTo>
                  <a:cubicBezTo>
                    <a:pt x="3688" y="4174"/>
                    <a:pt x="3672" y="4179"/>
                    <a:pt x="3659" y="4189"/>
                  </a:cubicBezTo>
                  <a:cubicBezTo>
                    <a:pt x="3641" y="4203"/>
                    <a:pt x="3617" y="4241"/>
                    <a:pt x="3617" y="4360"/>
                  </a:cubicBezTo>
                  <a:cubicBezTo>
                    <a:pt x="3617" y="4437"/>
                    <a:pt x="3533" y="4574"/>
                    <a:pt x="3312" y="4857"/>
                  </a:cubicBezTo>
                  <a:lnTo>
                    <a:pt x="3294" y="4882"/>
                  </a:lnTo>
                  <a:lnTo>
                    <a:pt x="3308" y="4889"/>
                  </a:lnTo>
                  <a:lnTo>
                    <a:pt x="3315" y="4892"/>
                  </a:lnTo>
                  <a:cubicBezTo>
                    <a:pt x="3340" y="4903"/>
                    <a:pt x="3365" y="4910"/>
                    <a:pt x="3386" y="4913"/>
                  </a:cubicBezTo>
                  <a:lnTo>
                    <a:pt x="3389" y="4913"/>
                  </a:lnTo>
                  <a:cubicBezTo>
                    <a:pt x="3407" y="4917"/>
                    <a:pt x="3424" y="4920"/>
                    <a:pt x="3442" y="4924"/>
                  </a:cubicBezTo>
                  <a:cubicBezTo>
                    <a:pt x="3480" y="4910"/>
                    <a:pt x="3515" y="4892"/>
                    <a:pt x="3550" y="4871"/>
                  </a:cubicBezTo>
                  <a:cubicBezTo>
                    <a:pt x="3638" y="4822"/>
                    <a:pt x="3697" y="4794"/>
                    <a:pt x="3743" y="4794"/>
                  </a:cubicBezTo>
                  <a:lnTo>
                    <a:pt x="3760" y="4794"/>
                  </a:lnTo>
                  <a:lnTo>
                    <a:pt x="3771" y="4798"/>
                  </a:lnTo>
                  <a:lnTo>
                    <a:pt x="3774" y="4798"/>
                  </a:lnTo>
                  <a:lnTo>
                    <a:pt x="3785" y="4801"/>
                  </a:lnTo>
                  <a:lnTo>
                    <a:pt x="3799" y="4808"/>
                  </a:lnTo>
                  <a:lnTo>
                    <a:pt x="3802" y="4808"/>
                  </a:lnTo>
                  <a:lnTo>
                    <a:pt x="3820" y="4815"/>
                  </a:lnTo>
                  <a:lnTo>
                    <a:pt x="3823" y="4819"/>
                  </a:lnTo>
                  <a:lnTo>
                    <a:pt x="3841" y="4833"/>
                  </a:lnTo>
                  <a:lnTo>
                    <a:pt x="3844" y="4833"/>
                  </a:lnTo>
                  <a:lnTo>
                    <a:pt x="3865" y="4850"/>
                  </a:lnTo>
                  <a:lnTo>
                    <a:pt x="3869" y="4850"/>
                  </a:lnTo>
                  <a:cubicBezTo>
                    <a:pt x="3883" y="4728"/>
                    <a:pt x="3939" y="4682"/>
                    <a:pt x="4061" y="4595"/>
                  </a:cubicBezTo>
                  <a:cubicBezTo>
                    <a:pt x="4089" y="4574"/>
                    <a:pt x="4121" y="4553"/>
                    <a:pt x="4156" y="4525"/>
                  </a:cubicBezTo>
                  <a:cubicBezTo>
                    <a:pt x="4254" y="4451"/>
                    <a:pt x="4310" y="4346"/>
                    <a:pt x="4366" y="4245"/>
                  </a:cubicBezTo>
                  <a:cubicBezTo>
                    <a:pt x="4439" y="4115"/>
                    <a:pt x="4509" y="3992"/>
                    <a:pt x="4653" y="3964"/>
                  </a:cubicBezTo>
                  <a:cubicBezTo>
                    <a:pt x="4705" y="3950"/>
                    <a:pt x="4761" y="3936"/>
                    <a:pt x="4814" y="3919"/>
                  </a:cubicBezTo>
                  <a:cubicBezTo>
                    <a:pt x="4910" y="3880"/>
                    <a:pt x="5014" y="3861"/>
                    <a:pt x="5117" y="3861"/>
                  </a:cubicBezTo>
                  <a:cubicBezTo>
                    <a:pt x="5172" y="3861"/>
                    <a:pt x="5226" y="3866"/>
                    <a:pt x="5279" y="3877"/>
                  </a:cubicBezTo>
                  <a:cubicBezTo>
                    <a:pt x="5335" y="3884"/>
                    <a:pt x="5412" y="3901"/>
                    <a:pt x="5437" y="3964"/>
                  </a:cubicBezTo>
                  <a:cubicBezTo>
                    <a:pt x="5462" y="4028"/>
                    <a:pt x="5419" y="4091"/>
                    <a:pt x="5381" y="4140"/>
                  </a:cubicBezTo>
                  <a:cubicBezTo>
                    <a:pt x="5367" y="4161"/>
                    <a:pt x="5332" y="4206"/>
                    <a:pt x="5335" y="4220"/>
                  </a:cubicBezTo>
                  <a:cubicBezTo>
                    <a:pt x="5335" y="4220"/>
                    <a:pt x="5339" y="4227"/>
                    <a:pt x="5356" y="4238"/>
                  </a:cubicBezTo>
                  <a:cubicBezTo>
                    <a:pt x="5422" y="4270"/>
                    <a:pt x="5548" y="4277"/>
                    <a:pt x="5678" y="4277"/>
                  </a:cubicBezTo>
                  <a:cubicBezTo>
                    <a:pt x="5716" y="4277"/>
                    <a:pt x="5754" y="4277"/>
                    <a:pt x="5791" y="4276"/>
                  </a:cubicBezTo>
                  <a:cubicBezTo>
                    <a:pt x="5831" y="4276"/>
                    <a:pt x="5869" y="4275"/>
                    <a:pt x="5906" y="4275"/>
                  </a:cubicBezTo>
                  <a:cubicBezTo>
                    <a:pt x="6108" y="4275"/>
                    <a:pt x="6257" y="4291"/>
                    <a:pt x="6281" y="4413"/>
                  </a:cubicBezTo>
                  <a:cubicBezTo>
                    <a:pt x="6312" y="4563"/>
                    <a:pt x="6057" y="4654"/>
                    <a:pt x="5784" y="4756"/>
                  </a:cubicBezTo>
                  <a:cubicBezTo>
                    <a:pt x="5721" y="4777"/>
                    <a:pt x="5640" y="4808"/>
                    <a:pt x="5591" y="4829"/>
                  </a:cubicBezTo>
                  <a:cubicBezTo>
                    <a:pt x="5644" y="4854"/>
                    <a:pt x="5731" y="4885"/>
                    <a:pt x="5794" y="4906"/>
                  </a:cubicBezTo>
                  <a:cubicBezTo>
                    <a:pt x="5892" y="4938"/>
                    <a:pt x="5983" y="4976"/>
                    <a:pt x="6074" y="5025"/>
                  </a:cubicBezTo>
                  <a:cubicBezTo>
                    <a:pt x="6193" y="5102"/>
                    <a:pt x="6158" y="5242"/>
                    <a:pt x="6134" y="5347"/>
                  </a:cubicBezTo>
                  <a:cubicBezTo>
                    <a:pt x="6120" y="5382"/>
                    <a:pt x="6116" y="5421"/>
                    <a:pt x="6116" y="5459"/>
                  </a:cubicBezTo>
                  <a:cubicBezTo>
                    <a:pt x="6121" y="5466"/>
                    <a:pt x="6135" y="5470"/>
                    <a:pt x="6156" y="5470"/>
                  </a:cubicBezTo>
                  <a:cubicBezTo>
                    <a:pt x="6217" y="5470"/>
                    <a:pt x="6338" y="5435"/>
                    <a:pt x="6470" y="5340"/>
                  </a:cubicBezTo>
                  <a:cubicBezTo>
                    <a:pt x="6547" y="5288"/>
                    <a:pt x="6634" y="5249"/>
                    <a:pt x="6725" y="5228"/>
                  </a:cubicBezTo>
                  <a:cubicBezTo>
                    <a:pt x="6823" y="5207"/>
                    <a:pt x="6914" y="5165"/>
                    <a:pt x="6998" y="5113"/>
                  </a:cubicBezTo>
                  <a:cubicBezTo>
                    <a:pt x="7108" y="5039"/>
                    <a:pt x="7260" y="5027"/>
                    <a:pt x="7401" y="5027"/>
                  </a:cubicBezTo>
                  <a:cubicBezTo>
                    <a:pt x="7441" y="5027"/>
                    <a:pt x="7480" y="5028"/>
                    <a:pt x="7517" y="5029"/>
                  </a:cubicBezTo>
                  <a:cubicBezTo>
                    <a:pt x="7541" y="5030"/>
                    <a:pt x="7565" y="5031"/>
                    <a:pt x="7589" y="5031"/>
                  </a:cubicBezTo>
                  <a:cubicBezTo>
                    <a:pt x="7623" y="5031"/>
                    <a:pt x="7657" y="5029"/>
                    <a:pt x="7692" y="5025"/>
                  </a:cubicBezTo>
                  <a:cubicBezTo>
                    <a:pt x="7656" y="5006"/>
                    <a:pt x="7566" y="4976"/>
                    <a:pt x="7384" y="4976"/>
                  </a:cubicBezTo>
                  <a:cubicBezTo>
                    <a:pt x="7335" y="4976"/>
                    <a:pt x="7279" y="4978"/>
                    <a:pt x="7215" y="4983"/>
                  </a:cubicBezTo>
                  <a:cubicBezTo>
                    <a:pt x="7195" y="4986"/>
                    <a:pt x="7174" y="4987"/>
                    <a:pt x="7154" y="4987"/>
                  </a:cubicBezTo>
                  <a:cubicBezTo>
                    <a:pt x="7045" y="4987"/>
                    <a:pt x="6937" y="4948"/>
                    <a:pt x="6855" y="4875"/>
                  </a:cubicBezTo>
                  <a:cubicBezTo>
                    <a:pt x="6711" y="4745"/>
                    <a:pt x="6701" y="4532"/>
                    <a:pt x="6701" y="4472"/>
                  </a:cubicBezTo>
                  <a:cubicBezTo>
                    <a:pt x="6701" y="4332"/>
                    <a:pt x="7201" y="3992"/>
                    <a:pt x="7446" y="3971"/>
                  </a:cubicBezTo>
                  <a:cubicBezTo>
                    <a:pt x="7692" y="3947"/>
                    <a:pt x="7895" y="3873"/>
                    <a:pt x="8122" y="3765"/>
                  </a:cubicBezTo>
                  <a:cubicBezTo>
                    <a:pt x="8248" y="3712"/>
                    <a:pt x="8378" y="3674"/>
                    <a:pt x="8514" y="3649"/>
                  </a:cubicBezTo>
                  <a:lnTo>
                    <a:pt x="8511" y="3632"/>
                  </a:lnTo>
                  <a:lnTo>
                    <a:pt x="8507" y="3618"/>
                  </a:lnTo>
                  <a:cubicBezTo>
                    <a:pt x="8507" y="3607"/>
                    <a:pt x="8504" y="3593"/>
                    <a:pt x="8504" y="3583"/>
                  </a:cubicBezTo>
                  <a:lnTo>
                    <a:pt x="8504" y="3576"/>
                  </a:lnTo>
                  <a:cubicBezTo>
                    <a:pt x="8504" y="3569"/>
                    <a:pt x="8500" y="3558"/>
                    <a:pt x="8500" y="3548"/>
                  </a:cubicBezTo>
                  <a:cubicBezTo>
                    <a:pt x="8497" y="3541"/>
                    <a:pt x="8500" y="3541"/>
                    <a:pt x="8500" y="3537"/>
                  </a:cubicBezTo>
                  <a:lnTo>
                    <a:pt x="8500" y="3516"/>
                  </a:lnTo>
                  <a:lnTo>
                    <a:pt x="8500" y="3506"/>
                  </a:lnTo>
                  <a:lnTo>
                    <a:pt x="8500" y="3485"/>
                  </a:lnTo>
                  <a:lnTo>
                    <a:pt x="8500" y="3474"/>
                  </a:lnTo>
                  <a:cubicBezTo>
                    <a:pt x="8500" y="3467"/>
                    <a:pt x="8500" y="3460"/>
                    <a:pt x="8504" y="3457"/>
                  </a:cubicBezTo>
                  <a:cubicBezTo>
                    <a:pt x="8504" y="3453"/>
                    <a:pt x="8504" y="3450"/>
                    <a:pt x="8507" y="3446"/>
                  </a:cubicBezTo>
                  <a:cubicBezTo>
                    <a:pt x="8511" y="3439"/>
                    <a:pt x="8514" y="3429"/>
                    <a:pt x="8518" y="3422"/>
                  </a:cubicBezTo>
                  <a:cubicBezTo>
                    <a:pt x="8528" y="3411"/>
                    <a:pt x="8539" y="3401"/>
                    <a:pt x="8553" y="3390"/>
                  </a:cubicBezTo>
                  <a:lnTo>
                    <a:pt x="8556" y="3390"/>
                  </a:lnTo>
                  <a:cubicBezTo>
                    <a:pt x="8560" y="3387"/>
                    <a:pt x="8567" y="3383"/>
                    <a:pt x="8570" y="3383"/>
                  </a:cubicBezTo>
                  <a:lnTo>
                    <a:pt x="8581" y="3380"/>
                  </a:lnTo>
                  <a:lnTo>
                    <a:pt x="8595" y="3376"/>
                  </a:lnTo>
                  <a:cubicBezTo>
                    <a:pt x="8654" y="3341"/>
                    <a:pt x="8710" y="3299"/>
                    <a:pt x="8763" y="3250"/>
                  </a:cubicBezTo>
                  <a:cubicBezTo>
                    <a:pt x="8885" y="3149"/>
                    <a:pt x="8962" y="3086"/>
                    <a:pt x="9029" y="3086"/>
                  </a:cubicBezTo>
                  <a:lnTo>
                    <a:pt x="9053" y="3086"/>
                  </a:lnTo>
                  <a:cubicBezTo>
                    <a:pt x="9081" y="3086"/>
                    <a:pt x="9123" y="3093"/>
                    <a:pt x="9169" y="3096"/>
                  </a:cubicBezTo>
                  <a:cubicBezTo>
                    <a:pt x="9218" y="3103"/>
                    <a:pt x="9274" y="3110"/>
                    <a:pt x="9330" y="3117"/>
                  </a:cubicBezTo>
                  <a:cubicBezTo>
                    <a:pt x="9358" y="3121"/>
                    <a:pt x="9389" y="3121"/>
                    <a:pt x="9417" y="3121"/>
                  </a:cubicBezTo>
                  <a:cubicBezTo>
                    <a:pt x="9428" y="3082"/>
                    <a:pt x="9442" y="3044"/>
                    <a:pt x="9459" y="3005"/>
                  </a:cubicBezTo>
                  <a:cubicBezTo>
                    <a:pt x="9484" y="2960"/>
                    <a:pt x="9501" y="2907"/>
                    <a:pt x="9512" y="2855"/>
                  </a:cubicBezTo>
                  <a:cubicBezTo>
                    <a:pt x="9505" y="2844"/>
                    <a:pt x="9498" y="2834"/>
                    <a:pt x="9487" y="2823"/>
                  </a:cubicBezTo>
                  <a:lnTo>
                    <a:pt x="9470" y="2802"/>
                  </a:lnTo>
                  <a:cubicBezTo>
                    <a:pt x="9428" y="2764"/>
                    <a:pt x="9400" y="2715"/>
                    <a:pt x="9386" y="2659"/>
                  </a:cubicBezTo>
                  <a:cubicBezTo>
                    <a:pt x="9382" y="2648"/>
                    <a:pt x="9382" y="2641"/>
                    <a:pt x="9386" y="2631"/>
                  </a:cubicBezTo>
                  <a:cubicBezTo>
                    <a:pt x="9386" y="2624"/>
                    <a:pt x="9389" y="2613"/>
                    <a:pt x="9393" y="2603"/>
                  </a:cubicBezTo>
                  <a:cubicBezTo>
                    <a:pt x="9414" y="2550"/>
                    <a:pt x="9473" y="2529"/>
                    <a:pt x="9522" y="2508"/>
                  </a:cubicBezTo>
                  <a:cubicBezTo>
                    <a:pt x="9540" y="2501"/>
                    <a:pt x="9557" y="2494"/>
                    <a:pt x="9575" y="2487"/>
                  </a:cubicBezTo>
                  <a:cubicBezTo>
                    <a:pt x="9561" y="2477"/>
                    <a:pt x="9547" y="2463"/>
                    <a:pt x="9533" y="2452"/>
                  </a:cubicBezTo>
                  <a:cubicBezTo>
                    <a:pt x="9494" y="2424"/>
                    <a:pt x="9449" y="2393"/>
                    <a:pt x="9449" y="2337"/>
                  </a:cubicBezTo>
                  <a:cubicBezTo>
                    <a:pt x="9452" y="2295"/>
                    <a:pt x="9477" y="2256"/>
                    <a:pt x="9512" y="2228"/>
                  </a:cubicBezTo>
                  <a:lnTo>
                    <a:pt x="9526" y="2214"/>
                  </a:lnTo>
                  <a:cubicBezTo>
                    <a:pt x="9557" y="2190"/>
                    <a:pt x="9586" y="2162"/>
                    <a:pt x="9603" y="2127"/>
                  </a:cubicBezTo>
                  <a:cubicBezTo>
                    <a:pt x="9603" y="2123"/>
                    <a:pt x="9603" y="2120"/>
                    <a:pt x="9603" y="2116"/>
                  </a:cubicBezTo>
                  <a:cubicBezTo>
                    <a:pt x="9600" y="2088"/>
                    <a:pt x="9543" y="2067"/>
                    <a:pt x="9477" y="2043"/>
                  </a:cubicBezTo>
                  <a:cubicBezTo>
                    <a:pt x="9424" y="2022"/>
                    <a:pt x="9372" y="1997"/>
                    <a:pt x="9323" y="1973"/>
                  </a:cubicBezTo>
                  <a:cubicBezTo>
                    <a:pt x="9253" y="1937"/>
                    <a:pt x="9176" y="1916"/>
                    <a:pt x="9099" y="1913"/>
                  </a:cubicBezTo>
                  <a:cubicBezTo>
                    <a:pt x="9018" y="1906"/>
                    <a:pt x="8938" y="1885"/>
                    <a:pt x="8864" y="1850"/>
                  </a:cubicBezTo>
                  <a:cubicBezTo>
                    <a:pt x="8798" y="1818"/>
                    <a:pt x="8675" y="1815"/>
                    <a:pt x="8588" y="1811"/>
                  </a:cubicBezTo>
                  <a:cubicBezTo>
                    <a:pt x="8476" y="1808"/>
                    <a:pt x="8385" y="1804"/>
                    <a:pt x="8378" y="1731"/>
                  </a:cubicBezTo>
                  <a:cubicBezTo>
                    <a:pt x="8350" y="1692"/>
                    <a:pt x="8315" y="1654"/>
                    <a:pt x="8280" y="1619"/>
                  </a:cubicBezTo>
                  <a:cubicBezTo>
                    <a:pt x="8231" y="1573"/>
                    <a:pt x="8185" y="1517"/>
                    <a:pt x="8143" y="1461"/>
                  </a:cubicBezTo>
                  <a:cubicBezTo>
                    <a:pt x="8143" y="1458"/>
                    <a:pt x="8140" y="1454"/>
                    <a:pt x="8129" y="1451"/>
                  </a:cubicBezTo>
                  <a:cubicBezTo>
                    <a:pt x="8122" y="1449"/>
                    <a:pt x="8114" y="1448"/>
                    <a:pt x="8105" y="1448"/>
                  </a:cubicBezTo>
                  <a:cubicBezTo>
                    <a:pt x="8059" y="1448"/>
                    <a:pt x="7992" y="1471"/>
                    <a:pt x="7933" y="1507"/>
                  </a:cubicBezTo>
                  <a:cubicBezTo>
                    <a:pt x="7877" y="1544"/>
                    <a:pt x="7810" y="1578"/>
                    <a:pt x="7734" y="1578"/>
                  </a:cubicBezTo>
                  <a:cubicBezTo>
                    <a:pt x="7687" y="1578"/>
                    <a:pt x="7636" y="1565"/>
                    <a:pt x="7583" y="1531"/>
                  </a:cubicBezTo>
                  <a:cubicBezTo>
                    <a:pt x="7555" y="1517"/>
                    <a:pt x="7531" y="1496"/>
                    <a:pt x="7506" y="1479"/>
                  </a:cubicBezTo>
                  <a:cubicBezTo>
                    <a:pt x="7464" y="1444"/>
                    <a:pt x="7418" y="1412"/>
                    <a:pt x="7390" y="1412"/>
                  </a:cubicBezTo>
                  <a:cubicBezTo>
                    <a:pt x="7383" y="1412"/>
                    <a:pt x="7380" y="1416"/>
                    <a:pt x="7376" y="1416"/>
                  </a:cubicBezTo>
                  <a:cubicBezTo>
                    <a:pt x="7346" y="1429"/>
                    <a:pt x="7307" y="1437"/>
                    <a:pt x="7268" y="1437"/>
                  </a:cubicBezTo>
                  <a:cubicBezTo>
                    <a:pt x="7214" y="1437"/>
                    <a:pt x="7159" y="1422"/>
                    <a:pt x="7121" y="1388"/>
                  </a:cubicBezTo>
                  <a:cubicBezTo>
                    <a:pt x="7075" y="1349"/>
                    <a:pt x="7061" y="1286"/>
                    <a:pt x="7082" y="1227"/>
                  </a:cubicBezTo>
                  <a:cubicBezTo>
                    <a:pt x="7103" y="1150"/>
                    <a:pt x="6942" y="912"/>
                    <a:pt x="6876" y="884"/>
                  </a:cubicBezTo>
                  <a:cubicBezTo>
                    <a:pt x="6869" y="880"/>
                    <a:pt x="6862" y="880"/>
                    <a:pt x="6858" y="880"/>
                  </a:cubicBezTo>
                  <a:cubicBezTo>
                    <a:pt x="6827" y="877"/>
                    <a:pt x="6795" y="873"/>
                    <a:pt x="6764" y="873"/>
                  </a:cubicBezTo>
                  <a:cubicBezTo>
                    <a:pt x="6683" y="873"/>
                    <a:pt x="6589" y="870"/>
                    <a:pt x="6519" y="831"/>
                  </a:cubicBezTo>
                  <a:cubicBezTo>
                    <a:pt x="6501" y="821"/>
                    <a:pt x="6484" y="810"/>
                    <a:pt x="6470" y="793"/>
                  </a:cubicBezTo>
                  <a:cubicBezTo>
                    <a:pt x="6459" y="782"/>
                    <a:pt x="6449" y="768"/>
                    <a:pt x="6442" y="754"/>
                  </a:cubicBezTo>
                  <a:cubicBezTo>
                    <a:pt x="6424" y="723"/>
                    <a:pt x="6407" y="691"/>
                    <a:pt x="6386" y="660"/>
                  </a:cubicBezTo>
                  <a:cubicBezTo>
                    <a:pt x="6375" y="642"/>
                    <a:pt x="6365" y="628"/>
                    <a:pt x="6354" y="611"/>
                  </a:cubicBezTo>
                  <a:cubicBezTo>
                    <a:pt x="6309" y="541"/>
                    <a:pt x="6281" y="467"/>
                    <a:pt x="6323" y="390"/>
                  </a:cubicBezTo>
                  <a:cubicBezTo>
                    <a:pt x="6347" y="348"/>
                    <a:pt x="6323" y="208"/>
                    <a:pt x="6284" y="107"/>
                  </a:cubicBezTo>
                  <a:cubicBezTo>
                    <a:pt x="6274" y="86"/>
                    <a:pt x="6263" y="65"/>
                    <a:pt x="6253" y="44"/>
                  </a:cubicBezTo>
                  <a:cubicBezTo>
                    <a:pt x="6233" y="16"/>
                    <a:pt x="6139" y="1"/>
                    <a:pt x="6047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4706;p73">
              <a:extLst>
                <a:ext uri="{FF2B5EF4-FFF2-40B4-BE49-F238E27FC236}">
                  <a16:creationId xmlns:a16="http://schemas.microsoft.com/office/drawing/2014/main" id="{3C936475-E9E1-432B-924B-0B77F4D2C610}"/>
                </a:ext>
              </a:extLst>
            </p:cNvPr>
            <p:cNvSpPr/>
            <p:nvPr/>
          </p:nvSpPr>
          <p:spPr>
            <a:xfrm>
              <a:off x="2221782" y="162004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4707;p73">
              <a:extLst>
                <a:ext uri="{FF2B5EF4-FFF2-40B4-BE49-F238E27FC236}">
                  <a16:creationId xmlns:a16="http://schemas.microsoft.com/office/drawing/2014/main" id="{E37FABDB-0541-4839-AE56-CA7AA0707387}"/>
                </a:ext>
              </a:extLst>
            </p:cNvPr>
            <p:cNvSpPr/>
            <p:nvPr/>
          </p:nvSpPr>
          <p:spPr>
            <a:xfrm>
              <a:off x="2214518" y="1642961"/>
              <a:ext cx="299" cy="394"/>
            </a:xfrm>
            <a:custGeom>
              <a:avLst/>
              <a:gdLst/>
              <a:ahLst/>
              <a:cxnLst/>
              <a:rect l="l" t="t" r="r" b="b"/>
              <a:pathLst>
                <a:path w="22" h="29" extrusionOk="0">
                  <a:moveTo>
                    <a:pt x="21" y="0"/>
                  </a:moveTo>
                  <a:lnTo>
                    <a:pt x="18" y="4"/>
                  </a:lnTo>
                  <a:cubicBezTo>
                    <a:pt x="14" y="11"/>
                    <a:pt x="7" y="18"/>
                    <a:pt x="0" y="25"/>
                  </a:cubicBezTo>
                  <a:lnTo>
                    <a:pt x="0" y="28"/>
                  </a:lnTo>
                  <a:lnTo>
                    <a:pt x="11" y="28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4708;p73">
              <a:extLst>
                <a:ext uri="{FF2B5EF4-FFF2-40B4-BE49-F238E27FC236}">
                  <a16:creationId xmlns:a16="http://schemas.microsoft.com/office/drawing/2014/main" id="{5EC392EA-6452-4AFE-8F2F-FCCCA70DD7F2}"/>
                </a:ext>
              </a:extLst>
            </p:cNvPr>
            <p:cNvSpPr/>
            <p:nvPr/>
          </p:nvSpPr>
          <p:spPr>
            <a:xfrm>
              <a:off x="2223113" y="1622133"/>
              <a:ext cx="2200" cy="5865"/>
            </a:xfrm>
            <a:custGeom>
              <a:avLst/>
              <a:gdLst/>
              <a:ahLst/>
              <a:cxnLst/>
              <a:rect l="l" t="t" r="r" b="b"/>
              <a:pathLst>
                <a:path w="162" h="432" extrusionOk="0">
                  <a:moveTo>
                    <a:pt x="134" y="431"/>
                  </a:moveTo>
                  <a:cubicBezTo>
                    <a:pt x="151" y="389"/>
                    <a:pt x="162" y="281"/>
                    <a:pt x="1" y="1"/>
                  </a:cubicBezTo>
                  <a:cubicBezTo>
                    <a:pt x="162" y="281"/>
                    <a:pt x="151" y="389"/>
                    <a:pt x="134" y="43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4709;p73">
              <a:extLst>
                <a:ext uri="{FF2B5EF4-FFF2-40B4-BE49-F238E27FC236}">
                  <a16:creationId xmlns:a16="http://schemas.microsoft.com/office/drawing/2014/main" id="{98F3C387-38FF-466B-9801-719D06A5E410}"/>
                </a:ext>
              </a:extLst>
            </p:cNvPr>
            <p:cNvSpPr/>
            <p:nvPr/>
          </p:nvSpPr>
          <p:spPr>
            <a:xfrm>
              <a:off x="2213609" y="1650510"/>
              <a:ext cx="258" cy="163"/>
            </a:xfrm>
            <a:custGeom>
              <a:avLst/>
              <a:gdLst/>
              <a:ahLst/>
              <a:cxnLst/>
              <a:rect l="l" t="t" r="r" b="b"/>
              <a:pathLst>
                <a:path w="19" h="12" extrusionOk="0">
                  <a:moveTo>
                    <a:pt x="1" y="1"/>
                  </a:moveTo>
                  <a:lnTo>
                    <a:pt x="18" y="1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4710;p73">
              <a:extLst>
                <a:ext uri="{FF2B5EF4-FFF2-40B4-BE49-F238E27FC236}">
                  <a16:creationId xmlns:a16="http://schemas.microsoft.com/office/drawing/2014/main" id="{C26210B5-802E-44C2-8D79-DBFFBF6B3208}"/>
                </a:ext>
              </a:extLst>
            </p:cNvPr>
            <p:cNvSpPr/>
            <p:nvPr/>
          </p:nvSpPr>
          <p:spPr>
            <a:xfrm>
              <a:off x="2212808" y="1649940"/>
              <a:ext cx="679" cy="489"/>
            </a:xfrm>
            <a:custGeom>
              <a:avLst/>
              <a:gdLst/>
              <a:ahLst/>
              <a:cxnLst/>
              <a:rect l="l" t="t" r="r" b="b"/>
              <a:pathLst>
                <a:path w="50" h="36" extrusionOk="0">
                  <a:moveTo>
                    <a:pt x="0" y="1"/>
                  </a:moveTo>
                  <a:lnTo>
                    <a:pt x="7" y="8"/>
                  </a:lnTo>
                  <a:cubicBezTo>
                    <a:pt x="21" y="18"/>
                    <a:pt x="35" y="29"/>
                    <a:pt x="49" y="36"/>
                  </a:cubicBezTo>
                  <a:cubicBezTo>
                    <a:pt x="32" y="25"/>
                    <a:pt x="18" y="15"/>
                    <a:pt x="0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4711;p73">
              <a:extLst>
                <a:ext uri="{FF2B5EF4-FFF2-40B4-BE49-F238E27FC236}">
                  <a16:creationId xmlns:a16="http://schemas.microsoft.com/office/drawing/2014/main" id="{EF143ACF-79E9-4A90-A110-E139BA101A77}"/>
                </a:ext>
              </a:extLst>
            </p:cNvPr>
            <p:cNvSpPr/>
            <p:nvPr/>
          </p:nvSpPr>
          <p:spPr>
            <a:xfrm>
              <a:off x="2214654" y="1650985"/>
              <a:ext cx="299" cy="163"/>
            </a:xfrm>
            <a:custGeom>
              <a:avLst/>
              <a:gdLst/>
              <a:ahLst/>
              <a:cxnLst/>
              <a:rect l="l" t="t" r="r" b="b"/>
              <a:pathLst>
                <a:path w="22" h="12" extrusionOk="0">
                  <a:moveTo>
                    <a:pt x="1" y="1"/>
                  </a:moveTo>
                  <a:lnTo>
                    <a:pt x="22" y="1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4712;p73">
              <a:extLst>
                <a:ext uri="{FF2B5EF4-FFF2-40B4-BE49-F238E27FC236}">
                  <a16:creationId xmlns:a16="http://schemas.microsoft.com/office/drawing/2014/main" id="{F53F14D8-D975-4900-A872-48FD3F5CC174}"/>
                </a:ext>
              </a:extLst>
            </p:cNvPr>
            <p:cNvSpPr/>
            <p:nvPr/>
          </p:nvSpPr>
          <p:spPr>
            <a:xfrm>
              <a:off x="2214994" y="1651176"/>
              <a:ext cx="584" cy="394"/>
            </a:xfrm>
            <a:custGeom>
              <a:avLst/>
              <a:gdLst/>
              <a:ahLst/>
              <a:cxnLst/>
              <a:rect l="l" t="t" r="r" b="b"/>
              <a:pathLst>
                <a:path w="43" h="29" extrusionOk="0">
                  <a:moveTo>
                    <a:pt x="0" y="1"/>
                  </a:moveTo>
                  <a:lnTo>
                    <a:pt x="0" y="1"/>
                  </a:lnTo>
                  <a:cubicBezTo>
                    <a:pt x="18" y="8"/>
                    <a:pt x="28" y="18"/>
                    <a:pt x="42" y="29"/>
                  </a:cubicBezTo>
                  <a:cubicBezTo>
                    <a:pt x="32" y="18"/>
                    <a:pt x="18" y="8"/>
                    <a:pt x="0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4713;p73">
              <a:extLst>
                <a:ext uri="{FF2B5EF4-FFF2-40B4-BE49-F238E27FC236}">
                  <a16:creationId xmlns:a16="http://schemas.microsoft.com/office/drawing/2014/main" id="{02DE7F81-9E9C-4C2F-BAD5-72EE7133BBA2}"/>
                </a:ext>
              </a:extLst>
            </p:cNvPr>
            <p:cNvSpPr/>
            <p:nvPr/>
          </p:nvSpPr>
          <p:spPr>
            <a:xfrm>
              <a:off x="2212563" y="1649655"/>
              <a:ext cx="204" cy="204"/>
            </a:xfrm>
            <a:custGeom>
              <a:avLst/>
              <a:gdLst/>
              <a:ahLst/>
              <a:cxnLst/>
              <a:rect l="l" t="t" r="r" b="b"/>
              <a:pathLst>
                <a:path w="15" h="15" extrusionOk="0">
                  <a:moveTo>
                    <a:pt x="1" y="1"/>
                  </a:moveTo>
                  <a:lnTo>
                    <a:pt x="15" y="15"/>
                  </a:lnTo>
                  <a:lnTo>
                    <a:pt x="15" y="15"/>
                  </a:ln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4714;p73">
              <a:extLst>
                <a:ext uri="{FF2B5EF4-FFF2-40B4-BE49-F238E27FC236}">
                  <a16:creationId xmlns:a16="http://schemas.microsoft.com/office/drawing/2014/main" id="{47D2D18F-3208-451A-9A0A-1E728126388D}"/>
                </a:ext>
              </a:extLst>
            </p:cNvPr>
            <p:cNvSpPr/>
            <p:nvPr/>
          </p:nvSpPr>
          <p:spPr>
            <a:xfrm>
              <a:off x="2211762" y="1648664"/>
              <a:ext cx="109" cy="149"/>
            </a:xfrm>
            <a:custGeom>
              <a:avLst/>
              <a:gdLst/>
              <a:ahLst/>
              <a:cxnLst/>
              <a:rect l="l" t="t" r="r" b="b"/>
              <a:pathLst>
                <a:path w="8" h="11" extrusionOk="0">
                  <a:moveTo>
                    <a:pt x="0" y="0"/>
                  </a:moveTo>
                  <a:lnTo>
                    <a:pt x="7" y="1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4715;p73">
              <a:extLst>
                <a:ext uri="{FF2B5EF4-FFF2-40B4-BE49-F238E27FC236}">
                  <a16:creationId xmlns:a16="http://schemas.microsoft.com/office/drawing/2014/main" id="{48167C06-C563-42BB-AD07-A6D18B0969E7}"/>
                </a:ext>
              </a:extLst>
            </p:cNvPr>
            <p:cNvSpPr/>
            <p:nvPr/>
          </p:nvSpPr>
          <p:spPr>
            <a:xfrm>
              <a:off x="2212332" y="1649465"/>
              <a:ext cx="204" cy="204"/>
            </a:xfrm>
            <a:custGeom>
              <a:avLst/>
              <a:gdLst/>
              <a:ahLst/>
              <a:cxnLst/>
              <a:rect l="l" t="t" r="r" b="b"/>
              <a:pathLst>
                <a:path w="15" h="15" extrusionOk="0">
                  <a:moveTo>
                    <a:pt x="14" y="15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4716;p73">
              <a:extLst>
                <a:ext uri="{FF2B5EF4-FFF2-40B4-BE49-F238E27FC236}">
                  <a16:creationId xmlns:a16="http://schemas.microsoft.com/office/drawing/2014/main" id="{971A0F9C-EF75-4576-975E-CAD957B7BE16}"/>
                </a:ext>
              </a:extLst>
            </p:cNvPr>
            <p:cNvSpPr/>
            <p:nvPr/>
          </p:nvSpPr>
          <p:spPr>
            <a:xfrm>
              <a:off x="2212047" y="1649085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0" y="1"/>
                  </a:moveTo>
                  <a:lnTo>
                    <a:pt x="7" y="1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4717;p73">
              <a:extLst>
                <a:ext uri="{FF2B5EF4-FFF2-40B4-BE49-F238E27FC236}">
                  <a16:creationId xmlns:a16="http://schemas.microsoft.com/office/drawing/2014/main" id="{8CE79935-1EE8-47FF-9612-FC3FCF7258BF}"/>
                </a:ext>
              </a:extLst>
            </p:cNvPr>
            <p:cNvSpPr/>
            <p:nvPr/>
          </p:nvSpPr>
          <p:spPr>
            <a:xfrm>
              <a:off x="2211667" y="1648324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0" y="1"/>
                  </a:moveTo>
                  <a:lnTo>
                    <a:pt x="0" y="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4718;p73">
              <a:extLst>
                <a:ext uri="{FF2B5EF4-FFF2-40B4-BE49-F238E27FC236}">
                  <a16:creationId xmlns:a16="http://schemas.microsoft.com/office/drawing/2014/main" id="{B962E3E8-74BE-4C39-8EC1-F03E4E2051E6}"/>
                </a:ext>
              </a:extLst>
            </p:cNvPr>
            <p:cNvSpPr/>
            <p:nvPr/>
          </p:nvSpPr>
          <p:spPr>
            <a:xfrm>
              <a:off x="2214939" y="1641631"/>
              <a:ext cx="584" cy="1059"/>
            </a:xfrm>
            <a:custGeom>
              <a:avLst/>
              <a:gdLst/>
              <a:ahLst/>
              <a:cxnLst/>
              <a:rect l="l" t="t" r="r" b="b"/>
              <a:pathLst>
                <a:path w="43" h="78" extrusionOk="0">
                  <a:moveTo>
                    <a:pt x="15" y="0"/>
                  </a:moveTo>
                  <a:cubicBezTo>
                    <a:pt x="15" y="28"/>
                    <a:pt x="11" y="53"/>
                    <a:pt x="1" y="77"/>
                  </a:cubicBezTo>
                  <a:lnTo>
                    <a:pt x="43" y="4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4719;p73">
              <a:extLst>
                <a:ext uri="{FF2B5EF4-FFF2-40B4-BE49-F238E27FC236}">
                  <a16:creationId xmlns:a16="http://schemas.microsoft.com/office/drawing/2014/main" id="{0F5BD506-0125-4DF8-9C34-EC4C671C3089}"/>
                </a:ext>
              </a:extLst>
            </p:cNvPr>
            <p:cNvSpPr/>
            <p:nvPr/>
          </p:nvSpPr>
          <p:spPr>
            <a:xfrm>
              <a:off x="2214518" y="1643056"/>
              <a:ext cx="244" cy="244"/>
            </a:xfrm>
            <a:custGeom>
              <a:avLst/>
              <a:gdLst/>
              <a:ahLst/>
              <a:cxnLst/>
              <a:rect l="l" t="t" r="r" b="b"/>
              <a:pathLst>
                <a:path w="18" h="18" extrusionOk="0">
                  <a:moveTo>
                    <a:pt x="18" y="0"/>
                  </a:moveTo>
                  <a:cubicBezTo>
                    <a:pt x="14" y="7"/>
                    <a:pt x="7" y="11"/>
                    <a:pt x="0" y="18"/>
                  </a:cubicBezTo>
                  <a:cubicBezTo>
                    <a:pt x="7" y="14"/>
                    <a:pt x="14" y="7"/>
                    <a:pt x="18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4720;p73">
              <a:extLst>
                <a:ext uri="{FF2B5EF4-FFF2-40B4-BE49-F238E27FC236}">
                  <a16:creationId xmlns:a16="http://schemas.microsoft.com/office/drawing/2014/main" id="{7CECACE5-470A-462C-92E9-ADC8565FF65B}"/>
                </a:ext>
              </a:extLst>
            </p:cNvPr>
            <p:cNvSpPr/>
            <p:nvPr/>
          </p:nvSpPr>
          <p:spPr>
            <a:xfrm>
              <a:off x="2212713" y="1649845"/>
              <a:ext cx="136" cy="136"/>
            </a:xfrm>
            <a:custGeom>
              <a:avLst/>
              <a:gdLst/>
              <a:ahLst/>
              <a:cxnLst/>
              <a:rect l="l" t="t" r="r" b="b"/>
              <a:pathLst>
                <a:path w="10" h="10" extrusionOk="0">
                  <a:moveTo>
                    <a:pt x="0" y="1"/>
                  </a:moveTo>
                  <a:lnTo>
                    <a:pt x="10" y="10"/>
                  </a:lnTo>
                  <a:lnTo>
                    <a:pt x="10" y="10"/>
                  </a:lnTo>
                  <a:lnTo>
                    <a:pt x="7" y="8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4721;p73">
              <a:extLst>
                <a:ext uri="{FF2B5EF4-FFF2-40B4-BE49-F238E27FC236}">
                  <a16:creationId xmlns:a16="http://schemas.microsoft.com/office/drawing/2014/main" id="{5D1503DB-8B82-4881-8B2D-ADB932478A14}"/>
                </a:ext>
              </a:extLst>
            </p:cNvPr>
            <p:cNvSpPr/>
            <p:nvPr/>
          </p:nvSpPr>
          <p:spPr>
            <a:xfrm>
              <a:off x="2216270" y="1651420"/>
              <a:ext cx="638" cy="54"/>
            </a:xfrm>
            <a:custGeom>
              <a:avLst/>
              <a:gdLst/>
              <a:ahLst/>
              <a:cxnLst/>
              <a:rect l="l" t="t" r="r" b="b"/>
              <a:pathLst>
                <a:path w="47" h="4" extrusionOk="0">
                  <a:moveTo>
                    <a:pt x="1" y="4"/>
                  </a:moveTo>
                  <a:lnTo>
                    <a:pt x="46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4722;p73">
              <a:extLst>
                <a:ext uri="{FF2B5EF4-FFF2-40B4-BE49-F238E27FC236}">
                  <a16:creationId xmlns:a16="http://schemas.microsoft.com/office/drawing/2014/main" id="{D0192742-9538-4C63-9BA7-4A8C81CC1418}"/>
                </a:ext>
              </a:extLst>
            </p:cNvPr>
            <p:cNvSpPr/>
            <p:nvPr/>
          </p:nvSpPr>
          <p:spPr>
            <a:xfrm>
              <a:off x="2217600" y="1651366"/>
              <a:ext cx="448" cy="14"/>
            </a:xfrm>
            <a:custGeom>
              <a:avLst/>
              <a:gdLst/>
              <a:ahLst/>
              <a:cxnLst/>
              <a:rect l="l" t="t" r="r" b="b"/>
              <a:pathLst>
                <a:path w="33" h="1" extrusionOk="0">
                  <a:moveTo>
                    <a:pt x="1" y="1"/>
                  </a:moveTo>
                  <a:lnTo>
                    <a:pt x="32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4723;p73">
              <a:extLst>
                <a:ext uri="{FF2B5EF4-FFF2-40B4-BE49-F238E27FC236}">
                  <a16:creationId xmlns:a16="http://schemas.microsoft.com/office/drawing/2014/main" id="{91C22010-2B79-46C6-B518-EF65D69C9A2E}"/>
                </a:ext>
              </a:extLst>
            </p:cNvPr>
            <p:cNvSpPr/>
            <p:nvPr/>
          </p:nvSpPr>
          <p:spPr>
            <a:xfrm>
              <a:off x="2242895" y="164937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4724;p73">
              <a:extLst>
                <a:ext uri="{FF2B5EF4-FFF2-40B4-BE49-F238E27FC236}">
                  <a16:creationId xmlns:a16="http://schemas.microsoft.com/office/drawing/2014/main" id="{13D6F67E-F5E4-4EF4-8D48-25B2E27E6094}"/>
                </a:ext>
              </a:extLst>
            </p:cNvPr>
            <p:cNvSpPr/>
            <p:nvPr/>
          </p:nvSpPr>
          <p:spPr>
            <a:xfrm>
              <a:off x="2244891" y="1648609"/>
              <a:ext cx="244" cy="68"/>
            </a:xfrm>
            <a:custGeom>
              <a:avLst/>
              <a:gdLst/>
              <a:ahLst/>
              <a:cxnLst/>
              <a:rect l="l" t="t" r="r" b="b"/>
              <a:pathLst>
                <a:path w="18" h="5" extrusionOk="0">
                  <a:moveTo>
                    <a:pt x="18" y="1"/>
                  </a:moveTo>
                  <a:lnTo>
                    <a:pt x="0" y="4"/>
                  </a:lnTo>
                  <a:lnTo>
                    <a:pt x="18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4725;p73">
              <a:extLst>
                <a:ext uri="{FF2B5EF4-FFF2-40B4-BE49-F238E27FC236}">
                  <a16:creationId xmlns:a16="http://schemas.microsoft.com/office/drawing/2014/main" id="{8A1DD7AF-129D-4E33-AC27-B242D0E4990E}"/>
                </a:ext>
              </a:extLst>
            </p:cNvPr>
            <p:cNvSpPr/>
            <p:nvPr/>
          </p:nvSpPr>
          <p:spPr>
            <a:xfrm>
              <a:off x="2216989" y="1651366"/>
              <a:ext cx="530" cy="68"/>
            </a:xfrm>
            <a:custGeom>
              <a:avLst/>
              <a:gdLst/>
              <a:ahLst/>
              <a:cxnLst/>
              <a:rect l="l" t="t" r="r" b="b"/>
              <a:pathLst>
                <a:path w="39" h="5" extrusionOk="0">
                  <a:moveTo>
                    <a:pt x="0" y="4"/>
                  </a:moveTo>
                  <a:lnTo>
                    <a:pt x="39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4726;p73">
              <a:extLst>
                <a:ext uri="{FF2B5EF4-FFF2-40B4-BE49-F238E27FC236}">
                  <a16:creationId xmlns:a16="http://schemas.microsoft.com/office/drawing/2014/main" id="{F495A16A-5E3F-403C-9EE2-A66617203C77}"/>
                </a:ext>
              </a:extLst>
            </p:cNvPr>
            <p:cNvSpPr/>
            <p:nvPr/>
          </p:nvSpPr>
          <p:spPr>
            <a:xfrm>
              <a:off x="2240329" y="1649424"/>
              <a:ext cx="2430" cy="1534"/>
            </a:xfrm>
            <a:custGeom>
              <a:avLst/>
              <a:gdLst/>
              <a:ahLst/>
              <a:cxnLst/>
              <a:rect l="l" t="t" r="r" b="b"/>
              <a:pathLst>
                <a:path w="179" h="113" extrusionOk="0">
                  <a:moveTo>
                    <a:pt x="179" y="0"/>
                  </a:moveTo>
                  <a:lnTo>
                    <a:pt x="179" y="0"/>
                  </a:lnTo>
                  <a:cubicBezTo>
                    <a:pt x="53" y="49"/>
                    <a:pt x="18" y="84"/>
                    <a:pt x="0" y="112"/>
                  </a:cubicBezTo>
                  <a:cubicBezTo>
                    <a:pt x="25" y="74"/>
                    <a:pt x="91" y="35"/>
                    <a:pt x="179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4727;p73">
              <a:extLst>
                <a:ext uri="{FF2B5EF4-FFF2-40B4-BE49-F238E27FC236}">
                  <a16:creationId xmlns:a16="http://schemas.microsoft.com/office/drawing/2014/main" id="{BF8A5E1F-F038-4496-9792-DD895BD2AC64}"/>
                </a:ext>
              </a:extLst>
            </p:cNvPr>
            <p:cNvSpPr/>
            <p:nvPr/>
          </p:nvSpPr>
          <p:spPr>
            <a:xfrm>
              <a:off x="2215564" y="1651515"/>
              <a:ext cx="679" cy="54"/>
            </a:xfrm>
            <a:custGeom>
              <a:avLst/>
              <a:gdLst/>
              <a:ahLst/>
              <a:cxnLst/>
              <a:rect l="l" t="t" r="r" b="b"/>
              <a:pathLst>
                <a:path w="50" h="4" extrusionOk="0">
                  <a:moveTo>
                    <a:pt x="0" y="4"/>
                  </a:moveTo>
                  <a:lnTo>
                    <a:pt x="49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4728;p73">
              <a:extLst>
                <a:ext uri="{FF2B5EF4-FFF2-40B4-BE49-F238E27FC236}">
                  <a16:creationId xmlns:a16="http://schemas.microsoft.com/office/drawing/2014/main" id="{DB9DE9DC-F5EC-4391-8A02-6A5B0006D24F}"/>
                </a:ext>
              </a:extLst>
            </p:cNvPr>
            <p:cNvSpPr/>
            <p:nvPr/>
          </p:nvSpPr>
          <p:spPr>
            <a:xfrm>
              <a:off x="2234151" y="1652465"/>
              <a:ext cx="1819" cy="149"/>
            </a:xfrm>
            <a:custGeom>
              <a:avLst/>
              <a:gdLst/>
              <a:ahLst/>
              <a:cxnLst/>
              <a:rect l="l" t="t" r="r" b="b"/>
              <a:pathLst>
                <a:path w="134" h="11" extrusionOk="0">
                  <a:moveTo>
                    <a:pt x="133" y="11"/>
                  </a:moveTo>
                  <a:cubicBezTo>
                    <a:pt x="91" y="4"/>
                    <a:pt x="46" y="0"/>
                    <a:pt x="0" y="7"/>
                  </a:cubicBezTo>
                  <a:cubicBezTo>
                    <a:pt x="46" y="0"/>
                    <a:pt x="91" y="4"/>
                    <a:pt x="133" y="1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4729;p73">
              <a:extLst>
                <a:ext uri="{FF2B5EF4-FFF2-40B4-BE49-F238E27FC236}">
                  <a16:creationId xmlns:a16="http://schemas.microsoft.com/office/drawing/2014/main" id="{94BB4211-7063-4A93-8A89-3DF0FBCCB781}"/>
                </a:ext>
              </a:extLst>
            </p:cNvPr>
            <p:cNvSpPr/>
            <p:nvPr/>
          </p:nvSpPr>
          <p:spPr>
            <a:xfrm>
              <a:off x="2263764" y="1676796"/>
              <a:ext cx="299" cy="258"/>
            </a:xfrm>
            <a:custGeom>
              <a:avLst/>
              <a:gdLst/>
              <a:ahLst/>
              <a:cxnLst/>
              <a:rect l="l" t="t" r="r" b="b"/>
              <a:pathLst>
                <a:path w="22" h="19" extrusionOk="0">
                  <a:moveTo>
                    <a:pt x="21" y="18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4730;p73">
              <a:extLst>
                <a:ext uri="{FF2B5EF4-FFF2-40B4-BE49-F238E27FC236}">
                  <a16:creationId xmlns:a16="http://schemas.microsoft.com/office/drawing/2014/main" id="{6346E460-D129-437F-B38F-5C5AF8717310}"/>
                </a:ext>
              </a:extLst>
            </p:cNvPr>
            <p:cNvSpPr/>
            <p:nvPr/>
          </p:nvSpPr>
          <p:spPr>
            <a:xfrm>
              <a:off x="2263479" y="1676606"/>
              <a:ext cx="244" cy="204"/>
            </a:xfrm>
            <a:custGeom>
              <a:avLst/>
              <a:gdLst/>
              <a:ahLst/>
              <a:cxnLst/>
              <a:rect l="l" t="t" r="r" b="b"/>
              <a:pathLst>
                <a:path w="18" h="15" extrusionOk="0">
                  <a:moveTo>
                    <a:pt x="18" y="15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4731;p73">
              <a:extLst>
                <a:ext uri="{FF2B5EF4-FFF2-40B4-BE49-F238E27FC236}">
                  <a16:creationId xmlns:a16="http://schemas.microsoft.com/office/drawing/2014/main" id="{B447BFFF-7D76-4C84-B858-163C8FAA232D}"/>
                </a:ext>
              </a:extLst>
            </p:cNvPr>
            <p:cNvSpPr/>
            <p:nvPr/>
          </p:nvSpPr>
          <p:spPr>
            <a:xfrm>
              <a:off x="2262528" y="1676226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7" y="1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4732;p73">
              <a:extLst>
                <a:ext uri="{FF2B5EF4-FFF2-40B4-BE49-F238E27FC236}">
                  <a16:creationId xmlns:a16="http://schemas.microsoft.com/office/drawing/2014/main" id="{85D49106-1407-43E3-A3A0-CAEFC5828D5E}"/>
                </a:ext>
              </a:extLst>
            </p:cNvPr>
            <p:cNvSpPr/>
            <p:nvPr/>
          </p:nvSpPr>
          <p:spPr>
            <a:xfrm>
              <a:off x="2262623" y="1676226"/>
              <a:ext cx="149" cy="68"/>
            </a:xfrm>
            <a:custGeom>
              <a:avLst/>
              <a:gdLst/>
              <a:ahLst/>
              <a:cxnLst/>
              <a:rect l="l" t="t" r="r" b="b"/>
              <a:pathLst>
                <a:path w="11" h="5" extrusionOk="0">
                  <a:moveTo>
                    <a:pt x="11" y="4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4733;p73">
              <a:extLst>
                <a:ext uri="{FF2B5EF4-FFF2-40B4-BE49-F238E27FC236}">
                  <a16:creationId xmlns:a16="http://schemas.microsoft.com/office/drawing/2014/main" id="{634374B6-9D77-416B-BE81-E4639F23EA30}"/>
                </a:ext>
              </a:extLst>
            </p:cNvPr>
            <p:cNvSpPr/>
            <p:nvPr/>
          </p:nvSpPr>
          <p:spPr>
            <a:xfrm>
              <a:off x="2257532" y="1677801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4" y="0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4734;p73">
              <a:extLst>
                <a:ext uri="{FF2B5EF4-FFF2-40B4-BE49-F238E27FC236}">
                  <a16:creationId xmlns:a16="http://schemas.microsoft.com/office/drawing/2014/main" id="{CBCA44A8-C40D-47B7-B664-ACDBE35E64A9}"/>
                </a:ext>
              </a:extLst>
            </p:cNvPr>
            <p:cNvSpPr/>
            <p:nvPr/>
          </p:nvSpPr>
          <p:spPr>
            <a:xfrm>
              <a:off x="2262814" y="1676280"/>
              <a:ext cx="149" cy="54"/>
            </a:xfrm>
            <a:custGeom>
              <a:avLst/>
              <a:gdLst/>
              <a:ahLst/>
              <a:cxnLst/>
              <a:rect l="l" t="t" r="r" b="b"/>
              <a:pathLst>
                <a:path w="11" h="4" extrusionOk="0">
                  <a:moveTo>
                    <a:pt x="11" y="4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4735;p73">
              <a:extLst>
                <a:ext uri="{FF2B5EF4-FFF2-40B4-BE49-F238E27FC236}">
                  <a16:creationId xmlns:a16="http://schemas.microsoft.com/office/drawing/2014/main" id="{2F124F54-36AD-47D8-9BDA-8F0A17635611}"/>
                </a:ext>
              </a:extLst>
            </p:cNvPr>
            <p:cNvSpPr/>
            <p:nvPr/>
          </p:nvSpPr>
          <p:spPr>
            <a:xfrm>
              <a:off x="2262949" y="1676321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15" y="8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4736;p73">
              <a:extLst>
                <a:ext uri="{FF2B5EF4-FFF2-40B4-BE49-F238E27FC236}">
                  <a16:creationId xmlns:a16="http://schemas.microsoft.com/office/drawing/2014/main" id="{4F7AB44D-B84E-4395-B005-B7643CC45BFF}"/>
                </a:ext>
              </a:extLst>
            </p:cNvPr>
            <p:cNvSpPr/>
            <p:nvPr/>
          </p:nvSpPr>
          <p:spPr>
            <a:xfrm>
              <a:off x="2262474" y="167618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4737;p73">
              <a:extLst>
                <a:ext uri="{FF2B5EF4-FFF2-40B4-BE49-F238E27FC236}">
                  <a16:creationId xmlns:a16="http://schemas.microsoft.com/office/drawing/2014/main" id="{673DEC5B-34EE-43B8-925E-A834703C37B8}"/>
                </a:ext>
              </a:extLst>
            </p:cNvPr>
            <p:cNvSpPr/>
            <p:nvPr/>
          </p:nvSpPr>
          <p:spPr>
            <a:xfrm>
              <a:off x="2256486" y="1677462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7" y="4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4738;p73">
              <a:extLst>
                <a:ext uri="{FF2B5EF4-FFF2-40B4-BE49-F238E27FC236}">
                  <a16:creationId xmlns:a16="http://schemas.microsoft.com/office/drawing/2014/main" id="{2876E011-C91D-4755-AB5F-F1A43E39DF30}"/>
                </a:ext>
              </a:extLst>
            </p:cNvPr>
            <p:cNvSpPr/>
            <p:nvPr/>
          </p:nvSpPr>
          <p:spPr>
            <a:xfrm>
              <a:off x="2263194" y="1676470"/>
              <a:ext cx="244" cy="109"/>
            </a:xfrm>
            <a:custGeom>
              <a:avLst/>
              <a:gdLst/>
              <a:ahLst/>
              <a:cxnLst/>
              <a:rect l="l" t="t" r="r" b="b"/>
              <a:pathLst>
                <a:path w="18" h="8" extrusionOk="0">
                  <a:moveTo>
                    <a:pt x="18" y="7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4739;p73">
              <a:extLst>
                <a:ext uri="{FF2B5EF4-FFF2-40B4-BE49-F238E27FC236}">
                  <a16:creationId xmlns:a16="http://schemas.microsoft.com/office/drawing/2014/main" id="{A4E1F9E6-01D0-45D5-8C0F-A7E95C256A0D}"/>
                </a:ext>
              </a:extLst>
            </p:cNvPr>
            <p:cNvSpPr/>
            <p:nvPr/>
          </p:nvSpPr>
          <p:spPr>
            <a:xfrm>
              <a:off x="2262148" y="1655317"/>
              <a:ext cx="720" cy="1724"/>
            </a:xfrm>
            <a:custGeom>
              <a:avLst/>
              <a:gdLst/>
              <a:ahLst/>
              <a:cxnLst/>
              <a:rect l="l" t="t" r="r" b="b"/>
              <a:pathLst>
                <a:path w="53" h="127" extrusionOk="0">
                  <a:moveTo>
                    <a:pt x="0" y="0"/>
                  </a:moveTo>
                  <a:lnTo>
                    <a:pt x="0" y="0"/>
                  </a:lnTo>
                  <a:cubicBezTo>
                    <a:pt x="14" y="42"/>
                    <a:pt x="32" y="84"/>
                    <a:pt x="53" y="126"/>
                  </a:cubicBezTo>
                  <a:cubicBezTo>
                    <a:pt x="32" y="84"/>
                    <a:pt x="14" y="42"/>
                    <a:pt x="0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4740;p73">
              <a:extLst>
                <a:ext uri="{FF2B5EF4-FFF2-40B4-BE49-F238E27FC236}">
                  <a16:creationId xmlns:a16="http://schemas.microsoft.com/office/drawing/2014/main" id="{EC77E061-9596-4175-8180-C8A07C4EC6B5}"/>
                </a:ext>
              </a:extLst>
            </p:cNvPr>
            <p:cNvSpPr/>
            <p:nvPr/>
          </p:nvSpPr>
          <p:spPr>
            <a:xfrm>
              <a:off x="2245842" y="1647469"/>
              <a:ext cx="3951" cy="964"/>
            </a:xfrm>
            <a:custGeom>
              <a:avLst/>
              <a:gdLst/>
              <a:ahLst/>
              <a:cxnLst/>
              <a:rect l="l" t="t" r="r" b="b"/>
              <a:pathLst>
                <a:path w="291" h="71" extrusionOk="0">
                  <a:moveTo>
                    <a:pt x="291" y="1"/>
                  </a:moveTo>
                  <a:lnTo>
                    <a:pt x="291" y="1"/>
                  </a:lnTo>
                  <a:cubicBezTo>
                    <a:pt x="276" y="3"/>
                    <a:pt x="252" y="7"/>
                    <a:pt x="223" y="13"/>
                  </a:cubicBezTo>
                  <a:lnTo>
                    <a:pt x="223" y="13"/>
                  </a:lnTo>
                  <a:cubicBezTo>
                    <a:pt x="246" y="9"/>
                    <a:pt x="268" y="5"/>
                    <a:pt x="291" y="1"/>
                  </a:cubicBezTo>
                  <a:close/>
                  <a:moveTo>
                    <a:pt x="223" y="13"/>
                  </a:moveTo>
                  <a:cubicBezTo>
                    <a:pt x="148" y="28"/>
                    <a:pt x="73" y="46"/>
                    <a:pt x="0" y="71"/>
                  </a:cubicBezTo>
                  <a:cubicBezTo>
                    <a:pt x="84" y="45"/>
                    <a:pt x="165" y="26"/>
                    <a:pt x="223" y="13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4741;p73">
              <a:extLst>
                <a:ext uri="{FF2B5EF4-FFF2-40B4-BE49-F238E27FC236}">
                  <a16:creationId xmlns:a16="http://schemas.microsoft.com/office/drawing/2014/main" id="{8AA8ACF9-240E-4682-A551-E5138FE802BB}"/>
                </a:ext>
              </a:extLst>
            </p:cNvPr>
            <p:cNvSpPr/>
            <p:nvPr/>
          </p:nvSpPr>
          <p:spPr>
            <a:xfrm>
              <a:off x="2264619" y="1659974"/>
              <a:ext cx="869" cy="1195"/>
            </a:xfrm>
            <a:custGeom>
              <a:avLst/>
              <a:gdLst/>
              <a:ahLst/>
              <a:cxnLst/>
              <a:rect l="l" t="t" r="r" b="b"/>
              <a:pathLst>
                <a:path w="64" h="88" extrusionOk="0">
                  <a:moveTo>
                    <a:pt x="0" y="0"/>
                  </a:moveTo>
                  <a:lnTo>
                    <a:pt x="0" y="0"/>
                  </a:lnTo>
                  <a:cubicBezTo>
                    <a:pt x="21" y="35"/>
                    <a:pt x="42" y="63"/>
                    <a:pt x="63" y="88"/>
                  </a:cubicBezTo>
                  <a:cubicBezTo>
                    <a:pt x="42" y="63"/>
                    <a:pt x="21" y="32"/>
                    <a:pt x="0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4742;p73">
              <a:extLst>
                <a:ext uri="{FF2B5EF4-FFF2-40B4-BE49-F238E27FC236}">
                  <a16:creationId xmlns:a16="http://schemas.microsoft.com/office/drawing/2014/main" id="{56D5A0AF-8623-4989-89B8-4818D9484543}"/>
                </a:ext>
              </a:extLst>
            </p:cNvPr>
            <p:cNvSpPr/>
            <p:nvPr/>
          </p:nvSpPr>
          <p:spPr>
            <a:xfrm>
              <a:off x="2243371" y="1648990"/>
              <a:ext cx="489" cy="204"/>
            </a:xfrm>
            <a:custGeom>
              <a:avLst/>
              <a:gdLst/>
              <a:ahLst/>
              <a:cxnLst/>
              <a:rect l="l" t="t" r="r" b="b"/>
              <a:pathLst>
                <a:path w="36" h="15" extrusionOk="0">
                  <a:moveTo>
                    <a:pt x="0" y="15"/>
                  </a:moveTo>
                  <a:lnTo>
                    <a:pt x="0" y="15"/>
                  </a:lnTo>
                  <a:lnTo>
                    <a:pt x="35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4743;p73">
              <a:extLst>
                <a:ext uri="{FF2B5EF4-FFF2-40B4-BE49-F238E27FC236}">
                  <a16:creationId xmlns:a16="http://schemas.microsoft.com/office/drawing/2014/main" id="{C1EA1D8A-6487-4F8D-A2E8-2E34462DC3EC}"/>
                </a:ext>
              </a:extLst>
            </p:cNvPr>
            <p:cNvSpPr/>
            <p:nvPr/>
          </p:nvSpPr>
          <p:spPr>
            <a:xfrm>
              <a:off x="2256242" y="1670238"/>
              <a:ext cx="4399" cy="7142"/>
            </a:xfrm>
            <a:custGeom>
              <a:avLst/>
              <a:gdLst/>
              <a:ahLst/>
              <a:cxnLst/>
              <a:rect l="l" t="t" r="r" b="b"/>
              <a:pathLst>
                <a:path w="324" h="526" extrusionOk="0">
                  <a:moveTo>
                    <a:pt x="323" y="1"/>
                  </a:moveTo>
                  <a:lnTo>
                    <a:pt x="323" y="1"/>
                  </a:lnTo>
                  <a:cubicBezTo>
                    <a:pt x="323" y="75"/>
                    <a:pt x="251" y="195"/>
                    <a:pt x="68" y="439"/>
                  </a:cubicBezTo>
                  <a:lnTo>
                    <a:pt x="68" y="439"/>
                  </a:lnTo>
                  <a:cubicBezTo>
                    <a:pt x="254" y="194"/>
                    <a:pt x="323" y="75"/>
                    <a:pt x="323" y="1"/>
                  </a:cubicBezTo>
                  <a:close/>
                  <a:moveTo>
                    <a:pt x="68" y="439"/>
                  </a:moveTo>
                  <a:lnTo>
                    <a:pt x="68" y="439"/>
                  </a:lnTo>
                  <a:cubicBezTo>
                    <a:pt x="53" y="460"/>
                    <a:pt x="36" y="482"/>
                    <a:pt x="18" y="505"/>
                  </a:cubicBezTo>
                  <a:lnTo>
                    <a:pt x="11" y="513"/>
                  </a:lnTo>
                  <a:lnTo>
                    <a:pt x="22" y="501"/>
                  </a:lnTo>
                  <a:cubicBezTo>
                    <a:pt x="38" y="480"/>
                    <a:pt x="54" y="459"/>
                    <a:pt x="68" y="439"/>
                  </a:cubicBezTo>
                  <a:close/>
                  <a:moveTo>
                    <a:pt x="11" y="513"/>
                  </a:moveTo>
                  <a:lnTo>
                    <a:pt x="1" y="526"/>
                  </a:lnTo>
                  <a:lnTo>
                    <a:pt x="4" y="522"/>
                  </a:lnTo>
                  <a:lnTo>
                    <a:pt x="11" y="513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4744;p73">
              <a:extLst>
                <a:ext uri="{FF2B5EF4-FFF2-40B4-BE49-F238E27FC236}">
                  <a16:creationId xmlns:a16="http://schemas.microsoft.com/office/drawing/2014/main" id="{944457C7-104C-4D82-AA6D-EF24A6E15FA8}"/>
                </a:ext>
              </a:extLst>
            </p:cNvPr>
            <p:cNvSpPr/>
            <p:nvPr/>
          </p:nvSpPr>
          <p:spPr>
            <a:xfrm>
              <a:off x="2256242" y="1677326"/>
              <a:ext cx="68" cy="54"/>
            </a:xfrm>
            <a:custGeom>
              <a:avLst/>
              <a:gdLst/>
              <a:ahLst/>
              <a:cxnLst/>
              <a:rect l="l" t="t" r="r" b="b"/>
              <a:pathLst>
                <a:path w="5" h="4" extrusionOk="0">
                  <a:moveTo>
                    <a:pt x="1" y="4"/>
                  </a:moveTo>
                  <a:lnTo>
                    <a:pt x="1" y="4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4745;p73">
              <a:extLst>
                <a:ext uri="{FF2B5EF4-FFF2-40B4-BE49-F238E27FC236}">
                  <a16:creationId xmlns:a16="http://schemas.microsoft.com/office/drawing/2014/main" id="{3744C549-E478-44A6-84D9-869635C753D3}"/>
                </a:ext>
              </a:extLst>
            </p:cNvPr>
            <p:cNvSpPr/>
            <p:nvPr/>
          </p:nvSpPr>
          <p:spPr>
            <a:xfrm>
              <a:off x="2218985" y="1572222"/>
              <a:ext cx="67847" cy="47032"/>
            </a:xfrm>
            <a:custGeom>
              <a:avLst/>
              <a:gdLst/>
              <a:ahLst/>
              <a:cxnLst/>
              <a:rect l="l" t="t" r="r" b="b"/>
              <a:pathLst>
                <a:path w="4997" h="3464" extrusionOk="0">
                  <a:moveTo>
                    <a:pt x="2643" y="1"/>
                  </a:moveTo>
                  <a:cubicBezTo>
                    <a:pt x="2633" y="4"/>
                    <a:pt x="2622" y="8"/>
                    <a:pt x="2612" y="11"/>
                  </a:cubicBezTo>
                  <a:lnTo>
                    <a:pt x="2601" y="15"/>
                  </a:lnTo>
                  <a:lnTo>
                    <a:pt x="2580" y="25"/>
                  </a:lnTo>
                  <a:lnTo>
                    <a:pt x="2573" y="29"/>
                  </a:lnTo>
                  <a:cubicBezTo>
                    <a:pt x="2563" y="32"/>
                    <a:pt x="2556" y="36"/>
                    <a:pt x="2549" y="43"/>
                  </a:cubicBezTo>
                  <a:cubicBezTo>
                    <a:pt x="2528" y="64"/>
                    <a:pt x="2507" y="88"/>
                    <a:pt x="2493" y="116"/>
                  </a:cubicBezTo>
                  <a:cubicBezTo>
                    <a:pt x="2454" y="172"/>
                    <a:pt x="2405" y="253"/>
                    <a:pt x="2297" y="253"/>
                  </a:cubicBezTo>
                  <a:cubicBezTo>
                    <a:pt x="2269" y="253"/>
                    <a:pt x="2237" y="249"/>
                    <a:pt x="2206" y="246"/>
                  </a:cubicBezTo>
                  <a:cubicBezTo>
                    <a:pt x="2175" y="242"/>
                    <a:pt x="2145" y="239"/>
                    <a:pt x="2117" y="239"/>
                  </a:cubicBezTo>
                  <a:cubicBezTo>
                    <a:pt x="2065" y="239"/>
                    <a:pt x="2016" y="250"/>
                    <a:pt x="1964" y="288"/>
                  </a:cubicBezTo>
                  <a:cubicBezTo>
                    <a:pt x="1929" y="316"/>
                    <a:pt x="1901" y="351"/>
                    <a:pt x="1877" y="389"/>
                  </a:cubicBezTo>
                  <a:cubicBezTo>
                    <a:pt x="1852" y="424"/>
                    <a:pt x="1842" y="470"/>
                    <a:pt x="1849" y="515"/>
                  </a:cubicBezTo>
                  <a:lnTo>
                    <a:pt x="1849" y="519"/>
                  </a:lnTo>
                  <a:cubicBezTo>
                    <a:pt x="1859" y="585"/>
                    <a:pt x="1870" y="670"/>
                    <a:pt x="1838" y="729"/>
                  </a:cubicBezTo>
                  <a:cubicBezTo>
                    <a:pt x="1835" y="740"/>
                    <a:pt x="1831" y="747"/>
                    <a:pt x="1824" y="757"/>
                  </a:cubicBezTo>
                  <a:cubicBezTo>
                    <a:pt x="1796" y="785"/>
                    <a:pt x="1758" y="803"/>
                    <a:pt x="1719" y="803"/>
                  </a:cubicBezTo>
                  <a:cubicBezTo>
                    <a:pt x="1705" y="803"/>
                    <a:pt x="1705" y="803"/>
                    <a:pt x="1681" y="838"/>
                  </a:cubicBezTo>
                  <a:cubicBezTo>
                    <a:pt x="1656" y="887"/>
                    <a:pt x="1614" y="925"/>
                    <a:pt x="1562" y="946"/>
                  </a:cubicBezTo>
                  <a:cubicBezTo>
                    <a:pt x="1478" y="974"/>
                    <a:pt x="1341" y="1104"/>
                    <a:pt x="1331" y="1153"/>
                  </a:cubicBezTo>
                  <a:cubicBezTo>
                    <a:pt x="1327" y="1170"/>
                    <a:pt x="1324" y="1195"/>
                    <a:pt x="1320" y="1219"/>
                  </a:cubicBezTo>
                  <a:cubicBezTo>
                    <a:pt x="1306" y="1331"/>
                    <a:pt x="1292" y="1464"/>
                    <a:pt x="1184" y="1464"/>
                  </a:cubicBezTo>
                  <a:cubicBezTo>
                    <a:pt x="1107" y="1464"/>
                    <a:pt x="921" y="1503"/>
                    <a:pt x="879" y="1552"/>
                  </a:cubicBezTo>
                  <a:lnTo>
                    <a:pt x="862" y="1573"/>
                  </a:lnTo>
                  <a:lnTo>
                    <a:pt x="851" y="1587"/>
                  </a:lnTo>
                  <a:lnTo>
                    <a:pt x="841" y="1597"/>
                  </a:lnTo>
                  <a:cubicBezTo>
                    <a:pt x="813" y="1625"/>
                    <a:pt x="781" y="1653"/>
                    <a:pt x="750" y="1674"/>
                  </a:cubicBezTo>
                  <a:lnTo>
                    <a:pt x="732" y="1681"/>
                  </a:lnTo>
                  <a:lnTo>
                    <a:pt x="729" y="1681"/>
                  </a:lnTo>
                  <a:lnTo>
                    <a:pt x="711" y="1692"/>
                  </a:lnTo>
                  <a:lnTo>
                    <a:pt x="704" y="1692"/>
                  </a:lnTo>
                  <a:lnTo>
                    <a:pt x="686" y="1695"/>
                  </a:lnTo>
                  <a:lnTo>
                    <a:pt x="683" y="1695"/>
                  </a:lnTo>
                  <a:cubicBezTo>
                    <a:pt x="662" y="1702"/>
                    <a:pt x="641" y="1706"/>
                    <a:pt x="623" y="1706"/>
                  </a:cubicBezTo>
                  <a:lnTo>
                    <a:pt x="564" y="1706"/>
                  </a:lnTo>
                  <a:cubicBezTo>
                    <a:pt x="550" y="1706"/>
                    <a:pt x="539" y="1702"/>
                    <a:pt x="529" y="1699"/>
                  </a:cubicBezTo>
                  <a:lnTo>
                    <a:pt x="375" y="1699"/>
                  </a:lnTo>
                  <a:lnTo>
                    <a:pt x="273" y="1695"/>
                  </a:lnTo>
                  <a:lnTo>
                    <a:pt x="200" y="1695"/>
                  </a:lnTo>
                  <a:lnTo>
                    <a:pt x="200" y="1699"/>
                  </a:lnTo>
                  <a:cubicBezTo>
                    <a:pt x="175" y="1779"/>
                    <a:pt x="186" y="1863"/>
                    <a:pt x="221" y="1937"/>
                  </a:cubicBezTo>
                  <a:cubicBezTo>
                    <a:pt x="228" y="1947"/>
                    <a:pt x="235" y="1958"/>
                    <a:pt x="245" y="1968"/>
                  </a:cubicBezTo>
                  <a:cubicBezTo>
                    <a:pt x="252" y="1979"/>
                    <a:pt x="259" y="1986"/>
                    <a:pt x="266" y="1993"/>
                  </a:cubicBezTo>
                  <a:cubicBezTo>
                    <a:pt x="354" y="2070"/>
                    <a:pt x="396" y="2276"/>
                    <a:pt x="375" y="2413"/>
                  </a:cubicBezTo>
                  <a:cubicBezTo>
                    <a:pt x="361" y="2518"/>
                    <a:pt x="312" y="2560"/>
                    <a:pt x="277" y="2574"/>
                  </a:cubicBezTo>
                  <a:cubicBezTo>
                    <a:pt x="158" y="2626"/>
                    <a:pt x="14" y="2749"/>
                    <a:pt x="0" y="2795"/>
                  </a:cubicBezTo>
                  <a:cubicBezTo>
                    <a:pt x="18" y="2816"/>
                    <a:pt x="35" y="2837"/>
                    <a:pt x="60" y="2854"/>
                  </a:cubicBezTo>
                  <a:cubicBezTo>
                    <a:pt x="123" y="2907"/>
                    <a:pt x="210" y="2984"/>
                    <a:pt x="179" y="3092"/>
                  </a:cubicBezTo>
                  <a:cubicBezTo>
                    <a:pt x="161" y="3166"/>
                    <a:pt x="158" y="3239"/>
                    <a:pt x="165" y="3313"/>
                  </a:cubicBezTo>
                  <a:lnTo>
                    <a:pt x="252" y="3313"/>
                  </a:lnTo>
                  <a:lnTo>
                    <a:pt x="270" y="3309"/>
                  </a:lnTo>
                  <a:lnTo>
                    <a:pt x="277" y="3306"/>
                  </a:lnTo>
                  <a:lnTo>
                    <a:pt x="291" y="3302"/>
                  </a:lnTo>
                  <a:lnTo>
                    <a:pt x="301" y="3299"/>
                  </a:lnTo>
                  <a:lnTo>
                    <a:pt x="312" y="3295"/>
                  </a:lnTo>
                  <a:lnTo>
                    <a:pt x="326" y="3288"/>
                  </a:lnTo>
                  <a:lnTo>
                    <a:pt x="333" y="3281"/>
                  </a:lnTo>
                  <a:cubicBezTo>
                    <a:pt x="340" y="3278"/>
                    <a:pt x="347" y="3271"/>
                    <a:pt x="354" y="3264"/>
                  </a:cubicBezTo>
                  <a:cubicBezTo>
                    <a:pt x="371" y="3246"/>
                    <a:pt x="385" y="3229"/>
                    <a:pt x="403" y="3211"/>
                  </a:cubicBezTo>
                  <a:cubicBezTo>
                    <a:pt x="473" y="3127"/>
                    <a:pt x="557" y="3036"/>
                    <a:pt x="757" y="3036"/>
                  </a:cubicBezTo>
                  <a:cubicBezTo>
                    <a:pt x="1369" y="3036"/>
                    <a:pt x="1660" y="3075"/>
                    <a:pt x="1744" y="3169"/>
                  </a:cubicBezTo>
                  <a:cubicBezTo>
                    <a:pt x="1769" y="3199"/>
                    <a:pt x="1824" y="3206"/>
                    <a:pt x="1886" y="3206"/>
                  </a:cubicBezTo>
                  <a:cubicBezTo>
                    <a:pt x="1910" y="3206"/>
                    <a:pt x="1936" y="3205"/>
                    <a:pt x="1961" y="3204"/>
                  </a:cubicBezTo>
                  <a:cubicBezTo>
                    <a:pt x="1978" y="3203"/>
                    <a:pt x="1996" y="3202"/>
                    <a:pt x="2014" y="3202"/>
                  </a:cubicBezTo>
                  <a:cubicBezTo>
                    <a:pt x="2084" y="3202"/>
                    <a:pt x="2155" y="3213"/>
                    <a:pt x="2220" y="3236"/>
                  </a:cubicBezTo>
                  <a:cubicBezTo>
                    <a:pt x="2357" y="3294"/>
                    <a:pt x="2457" y="3317"/>
                    <a:pt x="2499" y="3317"/>
                  </a:cubicBezTo>
                  <a:cubicBezTo>
                    <a:pt x="2502" y="3317"/>
                    <a:pt x="2504" y="3316"/>
                    <a:pt x="2507" y="3316"/>
                  </a:cubicBezTo>
                  <a:cubicBezTo>
                    <a:pt x="2514" y="3295"/>
                    <a:pt x="2528" y="3278"/>
                    <a:pt x="2549" y="3267"/>
                  </a:cubicBezTo>
                  <a:cubicBezTo>
                    <a:pt x="2562" y="3259"/>
                    <a:pt x="2576" y="3256"/>
                    <a:pt x="2591" y="3256"/>
                  </a:cubicBezTo>
                  <a:cubicBezTo>
                    <a:pt x="2623" y="3256"/>
                    <a:pt x="2659" y="3271"/>
                    <a:pt x="2699" y="3288"/>
                  </a:cubicBezTo>
                  <a:cubicBezTo>
                    <a:pt x="2727" y="3302"/>
                    <a:pt x="2755" y="3313"/>
                    <a:pt x="2787" y="3320"/>
                  </a:cubicBezTo>
                  <a:lnTo>
                    <a:pt x="2797" y="3323"/>
                  </a:lnTo>
                  <a:lnTo>
                    <a:pt x="2801" y="3323"/>
                  </a:lnTo>
                  <a:cubicBezTo>
                    <a:pt x="2815" y="3327"/>
                    <a:pt x="2833" y="3330"/>
                    <a:pt x="2847" y="3330"/>
                  </a:cubicBezTo>
                  <a:lnTo>
                    <a:pt x="2868" y="3330"/>
                  </a:lnTo>
                  <a:cubicBezTo>
                    <a:pt x="2875" y="3327"/>
                    <a:pt x="2882" y="3323"/>
                    <a:pt x="2889" y="3320"/>
                  </a:cubicBezTo>
                  <a:cubicBezTo>
                    <a:pt x="2921" y="3302"/>
                    <a:pt x="2953" y="3295"/>
                    <a:pt x="2983" y="3295"/>
                  </a:cubicBezTo>
                  <a:cubicBezTo>
                    <a:pt x="3065" y="3295"/>
                    <a:pt x="3135" y="3349"/>
                    <a:pt x="3186" y="3390"/>
                  </a:cubicBezTo>
                  <a:cubicBezTo>
                    <a:pt x="3207" y="3404"/>
                    <a:pt x="3228" y="3421"/>
                    <a:pt x="3249" y="3432"/>
                  </a:cubicBezTo>
                  <a:cubicBezTo>
                    <a:pt x="3256" y="3428"/>
                    <a:pt x="3263" y="3425"/>
                    <a:pt x="3274" y="3425"/>
                  </a:cubicBezTo>
                  <a:lnTo>
                    <a:pt x="3281" y="3421"/>
                  </a:lnTo>
                  <a:lnTo>
                    <a:pt x="3298" y="3414"/>
                  </a:lnTo>
                  <a:lnTo>
                    <a:pt x="3309" y="3411"/>
                  </a:lnTo>
                  <a:lnTo>
                    <a:pt x="3326" y="3407"/>
                  </a:lnTo>
                  <a:lnTo>
                    <a:pt x="3340" y="3407"/>
                  </a:lnTo>
                  <a:lnTo>
                    <a:pt x="3358" y="3404"/>
                  </a:lnTo>
                  <a:lnTo>
                    <a:pt x="3372" y="3404"/>
                  </a:lnTo>
                  <a:lnTo>
                    <a:pt x="3393" y="3400"/>
                  </a:lnTo>
                  <a:lnTo>
                    <a:pt x="3589" y="3400"/>
                  </a:lnTo>
                  <a:lnTo>
                    <a:pt x="3610" y="3404"/>
                  </a:lnTo>
                  <a:lnTo>
                    <a:pt x="3631" y="3404"/>
                  </a:lnTo>
                  <a:lnTo>
                    <a:pt x="3652" y="3407"/>
                  </a:lnTo>
                  <a:lnTo>
                    <a:pt x="3669" y="3411"/>
                  </a:lnTo>
                  <a:lnTo>
                    <a:pt x="3690" y="3418"/>
                  </a:lnTo>
                  <a:lnTo>
                    <a:pt x="3708" y="3421"/>
                  </a:lnTo>
                  <a:lnTo>
                    <a:pt x="3729" y="3428"/>
                  </a:lnTo>
                  <a:lnTo>
                    <a:pt x="3743" y="3432"/>
                  </a:lnTo>
                  <a:lnTo>
                    <a:pt x="3764" y="3442"/>
                  </a:lnTo>
                  <a:lnTo>
                    <a:pt x="3774" y="3446"/>
                  </a:lnTo>
                  <a:cubicBezTo>
                    <a:pt x="3785" y="3449"/>
                    <a:pt x="3792" y="3456"/>
                    <a:pt x="3802" y="3463"/>
                  </a:cubicBezTo>
                  <a:cubicBezTo>
                    <a:pt x="3806" y="3425"/>
                    <a:pt x="3809" y="3386"/>
                    <a:pt x="3809" y="3348"/>
                  </a:cubicBezTo>
                  <a:cubicBezTo>
                    <a:pt x="3809" y="3236"/>
                    <a:pt x="4030" y="3047"/>
                    <a:pt x="4159" y="2942"/>
                  </a:cubicBezTo>
                  <a:lnTo>
                    <a:pt x="4177" y="2928"/>
                  </a:lnTo>
                  <a:lnTo>
                    <a:pt x="4345" y="2928"/>
                  </a:lnTo>
                  <a:lnTo>
                    <a:pt x="4369" y="2924"/>
                  </a:lnTo>
                  <a:lnTo>
                    <a:pt x="4373" y="2924"/>
                  </a:lnTo>
                  <a:lnTo>
                    <a:pt x="4394" y="2917"/>
                  </a:lnTo>
                  <a:lnTo>
                    <a:pt x="4404" y="2917"/>
                  </a:lnTo>
                  <a:lnTo>
                    <a:pt x="4422" y="2914"/>
                  </a:lnTo>
                  <a:lnTo>
                    <a:pt x="4429" y="2914"/>
                  </a:lnTo>
                  <a:lnTo>
                    <a:pt x="4446" y="2910"/>
                  </a:lnTo>
                  <a:lnTo>
                    <a:pt x="4453" y="2907"/>
                  </a:lnTo>
                  <a:lnTo>
                    <a:pt x="4460" y="2907"/>
                  </a:lnTo>
                  <a:cubicBezTo>
                    <a:pt x="4439" y="2851"/>
                    <a:pt x="4422" y="2791"/>
                    <a:pt x="4408" y="2731"/>
                  </a:cubicBezTo>
                  <a:cubicBezTo>
                    <a:pt x="4404" y="2714"/>
                    <a:pt x="4401" y="2696"/>
                    <a:pt x="4397" y="2682"/>
                  </a:cubicBezTo>
                  <a:cubicBezTo>
                    <a:pt x="4380" y="2616"/>
                    <a:pt x="4362" y="2560"/>
                    <a:pt x="4345" y="2507"/>
                  </a:cubicBezTo>
                  <a:cubicBezTo>
                    <a:pt x="4303" y="2360"/>
                    <a:pt x="4264" y="2248"/>
                    <a:pt x="4338" y="2161"/>
                  </a:cubicBezTo>
                  <a:cubicBezTo>
                    <a:pt x="4367" y="2128"/>
                    <a:pt x="4401" y="2116"/>
                    <a:pt x="4437" y="2116"/>
                  </a:cubicBezTo>
                  <a:cubicBezTo>
                    <a:pt x="4492" y="2116"/>
                    <a:pt x="4551" y="2143"/>
                    <a:pt x="4604" y="2164"/>
                  </a:cubicBezTo>
                  <a:cubicBezTo>
                    <a:pt x="4642" y="2185"/>
                    <a:pt x="4681" y="2199"/>
                    <a:pt x="4723" y="2206"/>
                  </a:cubicBezTo>
                  <a:cubicBezTo>
                    <a:pt x="4726" y="2208"/>
                    <a:pt x="4731" y="2209"/>
                    <a:pt x="4735" y="2209"/>
                  </a:cubicBezTo>
                  <a:cubicBezTo>
                    <a:pt x="4740" y="2209"/>
                    <a:pt x="4744" y="2208"/>
                    <a:pt x="4747" y="2206"/>
                  </a:cubicBezTo>
                  <a:cubicBezTo>
                    <a:pt x="4789" y="2189"/>
                    <a:pt x="4828" y="2171"/>
                    <a:pt x="4866" y="2150"/>
                  </a:cubicBezTo>
                  <a:cubicBezTo>
                    <a:pt x="4996" y="2073"/>
                    <a:pt x="4989" y="2028"/>
                    <a:pt x="4989" y="2028"/>
                  </a:cubicBezTo>
                  <a:cubicBezTo>
                    <a:pt x="4972" y="1947"/>
                    <a:pt x="4817" y="1818"/>
                    <a:pt x="4737" y="1797"/>
                  </a:cubicBezTo>
                  <a:cubicBezTo>
                    <a:pt x="4667" y="1779"/>
                    <a:pt x="4621" y="1716"/>
                    <a:pt x="4576" y="1650"/>
                  </a:cubicBezTo>
                  <a:cubicBezTo>
                    <a:pt x="4527" y="1583"/>
                    <a:pt x="4481" y="1517"/>
                    <a:pt x="4411" y="1492"/>
                  </a:cubicBezTo>
                  <a:cubicBezTo>
                    <a:pt x="4331" y="1457"/>
                    <a:pt x="4271" y="1391"/>
                    <a:pt x="4243" y="1310"/>
                  </a:cubicBezTo>
                  <a:lnTo>
                    <a:pt x="4233" y="1279"/>
                  </a:lnTo>
                  <a:cubicBezTo>
                    <a:pt x="4219" y="1230"/>
                    <a:pt x="4187" y="1181"/>
                    <a:pt x="4145" y="1149"/>
                  </a:cubicBezTo>
                  <a:cubicBezTo>
                    <a:pt x="4019" y="1069"/>
                    <a:pt x="4033" y="936"/>
                    <a:pt x="4047" y="827"/>
                  </a:cubicBezTo>
                  <a:cubicBezTo>
                    <a:pt x="4054" y="789"/>
                    <a:pt x="4054" y="750"/>
                    <a:pt x="4054" y="712"/>
                  </a:cubicBezTo>
                  <a:cubicBezTo>
                    <a:pt x="4051" y="663"/>
                    <a:pt x="4051" y="617"/>
                    <a:pt x="4054" y="568"/>
                  </a:cubicBezTo>
                  <a:cubicBezTo>
                    <a:pt x="4054" y="508"/>
                    <a:pt x="4058" y="410"/>
                    <a:pt x="4040" y="386"/>
                  </a:cubicBezTo>
                  <a:lnTo>
                    <a:pt x="4016" y="375"/>
                  </a:lnTo>
                  <a:cubicBezTo>
                    <a:pt x="3806" y="265"/>
                    <a:pt x="3694" y="236"/>
                    <a:pt x="3634" y="236"/>
                  </a:cubicBezTo>
                  <a:cubicBezTo>
                    <a:pt x="3615" y="236"/>
                    <a:pt x="3602" y="238"/>
                    <a:pt x="3592" y="242"/>
                  </a:cubicBezTo>
                  <a:lnTo>
                    <a:pt x="3578" y="249"/>
                  </a:lnTo>
                  <a:cubicBezTo>
                    <a:pt x="3509" y="279"/>
                    <a:pt x="3437" y="312"/>
                    <a:pt x="3370" y="312"/>
                  </a:cubicBezTo>
                  <a:cubicBezTo>
                    <a:pt x="3336" y="312"/>
                    <a:pt x="3303" y="304"/>
                    <a:pt x="3274" y="281"/>
                  </a:cubicBezTo>
                  <a:cubicBezTo>
                    <a:pt x="3270" y="277"/>
                    <a:pt x="3263" y="274"/>
                    <a:pt x="3260" y="270"/>
                  </a:cubicBezTo>
                  <a:lnTo>
                    <a:pt x="3253" y="263"/>
                  </a:lnTo>
                  <a:cubicBezTo>
                    <a:pt x="3239" y="249"/>
                    <a:pt x="3228" y="232"/>
                    <a:pt x="3218" y="214"/>
                  </a:cubicBezTo>
                  <a:cubicBezTo>
                    <a:pt x="3176" y="141"/>
                    <a:pt x="3134" y="106"/>
                    <a:pt x="3078" y="106"/>
                  </a:cubicBezTo>
                  <a:cubicBezTo>
                    <a:pt x="3064" y="106"/>
                    <a:pt x="3050" y="106"/>
                    <a:pt x="3036" y="109"/>
                  </a:cubicBezTo>
                  <a:cubicBezTo>
                    <a:pt x="3029" y="109"/>
                    <a:pt x="3022" y="109"/>
                    <a:pt x="3015" y="113"/>
                  </a:cubicBezTo>
                  <a:cubicBezTo>
                    <a:pt x="2983" y="120"/>
                    <a:pt x="2952" y="127"/>
                    <a:pt x="2920" y="127"/>
                  </a:cubicBezTo>
                  <a:cubicBezTo>
                    <a:pt x="2857" y="127"/>
                    <a:pt x="2790" y="106"/>
                    <a:pt x="2734" y="71"/>
                  </a:cubicBezTo>
                  <a:cubicBezTo>
                    <a:pt x="2710" y="53"/>
                    <a:pt x="2685" y="36"/>
                    <a:pt x="2661" y="15"/>
                  </a:cubicBezTo>
                  <a:cubicBezTo>
                    <a:pt x="2657" y="11"/>
                    <a:pt x="2650" y="4"/>
                    <a:pt x="2647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4746;p73">
              <a:extLst>
                <a:ext uri="{FF2B5EF4-FFF2-40B4-BE49-F238E27FC236}">
                  <a16:creationId xmlns:a16="http://schemas.microsoft.com/office/drawing/2014/main" id="{8823C0C5-DAF3-4405-A2F8-6E826F4F9433}"/>
                </a:ext>
              </a:extLst>
            </p:cNvPr>
            <p:cNvSpPr/>
            <p:nvPr/>
          </p:nvSpPr>
          <p:spPr>
            <a:xfrm>
              <a:off x="2221972" y="1598508"/>
              <a:ext cx="353" cy="448"/>
            </a:xfrm>
            <a:custGeom>
              <a:avLst/>
              <a:gdLst/>
              <a:ahLst/>
              <a:cxnLst/>
              <a:rect l="l" t="t" r="r" b="b"/>
              <a:pathLst>
                <a:path w="26" h="33" extrusionOk="0">
                  <a:moveTo>
                    <a:pt x="25" y="32"/>
                  </a:moveTo>
                  <a:cubicBezTo>
                    <a:pt x="15" y="22"/>
                    <a:pt x="8" y="11"/>
                    <a:pt x="1" y="1"/>
                  </a:cubicBezTo>
                  <a:cubicBezTo>
                    <a:pt x="8" y="11"/>
                    <a:pt x="15" y="22"/>
                    <a:pt x="25" y="32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4747;p73">
              <a:extLst>
                <a:ext uri="{FF2B5EF4-FFF2-40B4-BE49-F238E27FC236}">
                  <a16:creationId xmlns:a16="http://schemas.microsoft.com/office/drawing/2014/main" id="{FCCAE91F-8028-41E1-A7C4-58EA890FECEE}"/>
                </a:ext>
              </a:extLst>
            </p:cNvPr>
            <p:cNvSpPr/>
            <p:nvPr/>
          </p:nvSpPr>
          <p:spPr>
            <a:xfrm>
              <a:off x="2221212" y="1594666"/>
              <a:ext cx="828" cy="3856"/>
            </a:xfrm>
            <a:custGeom>
              <a:avLst/>
              <a:gdLst/>
              <a:ahLst/>
              <a:cxnLst/>
              <a:rect l="l" t="t" r="r" b="b"/>
              <a:pathLst>
                <a:path w="61" h="284" extrusionOk="0">
                  <a:moveTo>
                    <a:pt x="39" y="0"/>
                  </a:moveTo>
                  <a:lnTo>
                    <a:pt x="39" y="0"/>
                  </a:lnTo>
                  <a:cubicBezTo>
                    <a:pt x="1" y="91"/>
                    <a:pt x="8" y="200"/>
                    <a:pt x="60" y="284"/>
                  </a:cubicBezTo>
                  <a:cubicBezTo>
                    <a:pt x="8" y="200"/>
                    <a:pt x="1" y="91"/>
                    <a:pt x="39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4748;p73">
              <a:extLst>
                <a:ext uri="{FF2B5EF4-FFF2-40B4-BE49-F238E27FC236}">
                  <a16:creationId xmlns:a16="http://schemas.microsoft.com/office/drawing/2014/main" id="{EBA8A873-B38E-4905-88FA-35ACBF82B42B}"/>
                </a:ext>
              </a:extLst>
            </p:cNvPr>
            <p:cNvSpPr/>
            <p:nvPr/>
          </p:nvSpPr>
          <p:spPr>
            <a:xfrm>
              <a:off x="2277355" y="1611733"/>
              <a:ext cx="149" cy="14"/>
            </a:xfrm>
            <a:custGeom>
              <a:avLst/>
              <a:gdLst/>
              <a:ahLst/>
              <a:cxnLst/>
              <a:rect l="l" t="t" r="r" b="b"/>
              <a:pathLst>
                <a:path w="11" h="1" extrusionOk="0">
                  <a:moveTo>
                    <a:pt x="0" y="0"/>
                  </a:moveTo>
                  <a:lnTo>
                    <a:pt x="11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4749;p73">
              <a:extLst>
                <a:ext uri="{FF2B5EF4-FFF2-40B4-BE49-F238E27FC236}">
                  <a16:creationId xmlns:a16="http://schemas.microsoft.com/office/drawing/2014/main" id="{977BC081-9AD4-4D47-9E66-B4259AC63493}"/>
                </a:ext>
              </a:extLst>
            </p:cNvPr>
            <p:cNvSpPr/>
            <p:nvPr/>
          </p:nvSpPr>
          <p:spPr>
            <a:xfrm>
              <a:off x="2222923" y="1617001"/>
              <a:ext cx="163" cy="68"/>
            </a:xfrm>
            <a:custGeom>
              <a:avLst/>
              <a:gdLst/>
              <a:ahLst/>
              <a:cxnLst/>
              <a:rect l="l" t="t" r="r" b="b"/>
              <a:pathLst>
                <a:path w="12" h="5" extrusionOk="0">
                  <a:moveTo>
                    <a:pt x="1" y="4"/>
                  </a:moveTo>
                  <a:lnTo>
                    <a:pt x="11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4750;p73">
              <a:extLst>
                <a:ext uri="{FF2B5EF4-FFF2-40B4-BE49-F238E27FC236}">
                  <a16:creationId xmlns:a16="http://schemas.microsoft.com/office/drawing/2014/main" id="{531F7D66-C3EE-4788-95B4-56331865349F}"/>
                </a:ext>
              </a:extLst>
            </p:cNvPr>
            <p:cNvSpPr/>
            <p:nvPr/>
          </p:nvSpPr>
          <p:spPr>
            <a:xfrm>
              <a:off x="2223547" y="1616526"/>
              <a:ext cx="244" cy="258"/>
            </a:xfrm>
            <a:custGeom>
              <a:avLst/>
              <a:gdLst/>
              <a:ahLst/>
              <a:cxnLst/>
              <a:rect l="l" t="t" r="r" b="b"/>
              <a:pathLst>
                <a:path w="18" h="19" extrusionOk="0">
                  <a:moveTo>
                    <a:pt x="0" y="18"/>
                  </a:moveTo>
                  <a:cubicBezTo>
                    <a:pt x="4" y="11"/>
                    <a:pt x="11" y="4"/>
                    <a:pt x="18" y="1"/>
                  </a:cubicBezTo>
                  <a:cubicBezTo>
                    <a:pt x="11" y="4"/>
                    <a:pt x="4" y="11"/>
                    <a:pt x="0" y="18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4751;p73">
              <a:extLst>
                <a:ext uri="{FF2B5EF4-FFF2-40B4-BE49-F238E27FC236}">
                  <a16:creationId xmlns:a16="http://schemas.microsoft.com/office/drawing/2014/main" id="{5F32A4C5-7F6D-4D57-969C-6B1280FC6602}"/>
                </a:ext>
              </a:extLst>
            </p:cNvPr>
            <p:cNvSpPr/>
            <p:nvPr/>
          </p:nvSpPr>
          <p:spPr>
            <a:xfrm>
              <a:off x="2223208" y="1616811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" y="8"/>
                  </a:moveTo>
                  <a:lnTo>
                    <a:pt x="11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4752;p73">
              <a:extLst>
                <a:ext uri="{FF2B5EF4-FFF2-40B4-BE49-F238E27FC236}">
                  <a16:creationId xmlns:a16="http://schemas.microsoft.com/office/drawing/2014/main" id="{C6F80459-1BC7-4552-AD19-60DEF16EEC0F}"/>
                </a:ext>
              </a:extLst>
            </p:cNvPr>
            <p:cNvSpPr/>
            <p:nvPr/>
          </p:nvSpPr>
          <p:spPr>
            <a:xfrm>
              <a:off x="2276785" y="1611774"/>
              <a:ext cx="149" cy="14"/>
            </a:xfrm>
            <a:custGeom>
              <a:avLst/>
              <a:gdLst/>
              <a:ahLst/>
              <a:cxnLst/>
              <a:rect l="l" t="t" r="r" b="b"/>
              <a:pathLst>
                <a:path w="11" h="1" extrusionOk="0">
                  <a:moveTo>
                    <a:pt x="0" y="1"/>
                  </a:moveTo>
                  <a:lnTo>
                    <a:pt x="11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4753;p73">
              <a:extLst>
                <a:ext uri="{FF2B5EF4-FFF2-40B4-BE49-F238E27FC236}">
                  <a16:creationId xmlns:a16="http://schemas.microsoft.com/office/drawing/2014/main" id="{B2AAB1D9-5A4C-441C-AD3E-A8A82E7473CF}"/>
                </a:ext>
              </a:extLst>
            </p:cNvPr>
            <p:cNvSpPr/>
            <p:nvPr/>
          </p:nvSpPr>
          <p:spPr>
            <a:xfrm>
              <a:off x="2277016" y="1611774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" y="1"/>
                  </a:moveTo>
                  <a:lnTo>
                    <a:pt x="15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4754;p73">
              <a:extLst>
                <a:ext uri="{FF2B5EF4-FFF2-40B4-BE49-F238E27FC236}">
                  <a16:creationId xmlns:a16="http://schemas.microsoft.com/office/drawing/2014/main" id="{87015ECC-96B0-488D-9207-3A200F485AC1}"/>
                </a:ext>
              </a:extLst>
            </p:cNvPr>
            <p:cNvSpPr/>
            <p:nvPr/>
          </p:nvSpPr>
          <p:spPr>
            <a:xfrm>
              <a:off x="2263425" y="1618576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1" y="4"/>
                  </a:moveTo>
                  <a:lnTo>
                    <a:pt x="8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4755;p73">
              <a:extLst>
                <a:ext uri="{FF2B5EF4-FFF2-40B4-BE49-F238E27FC236}">
                  <a16:creationId xmlns:a16="http://schemas.microsoft.com/office/drawing/2014/main" id="{CAE1B416-6191-4028-B26B-69D9968BC33D}"/>
                </a:ext>
              </a:extLst>
            </p:cNvPr>
            <p:cNvSpPr/>
            <p:nvPr/>
          </p:nvSpPr>
          <p:spPr>
            <a:xfrm>
              <a:off x="2257776" y="1617381"/>
              <a:ext cx="149" cy="14"/>
            </a:xfrm>
            <a:custGeom>
              <a:avLst/>
              <a:gdLst/>
              <a:ahLst/>
              <a:cxnLst/>
              <a:rect l="l" t="t" r="r" b="b"/>
              <a:pathLst>
                <a:path w="11" h="1" extrusionOk="0">
                  <a:moveTo>
                    <a:pt x="0" y="1"/>
                  </a:moveTo>
                  <a:cubicBezTo>
                    <a:pt x="4" y="1"/>
                    <a:pt x="7" y="1"/>
                    <a:pt x="11" y="1"/>
                  </a:cubicBezTo>
                  <a:cubicBezTo>
                    <a:pt x="7" y="1"/>
                    <a:pt x="4" y="1"/>
                    <a:pt x="0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4756;p73">
              <a:extLst>
                <a:ext uri="{FF2B5EF4-FFF2-40B4-BE49-F238E27FC236}">
                  <a16:creationId xmlns:a16="http://schemas.microsoft.com/office/drawing/2014/main" id="{83CCFBD6-15E5-4FFE-8E98-68B4328D0CEE}"/>
                </a:ext>
              </a:extLst>
            </p:cNvPr>
            <p:cNvSpPr/>
            <p:nvPr/>
          </p:nvSpPr>
          <p:spPr>
            <a:xfrm>
              <a:off x="2256812" y="1617286"/>
              <a:ext cx="163" cy="68"/>
            </a:xfrm>
            <a:custGeom>
              <a:avLst/>
              <a:gdLst/>
              <a:ahLst/>
              <a:cxnLst/>
              <a:rect l="l" t="t" r="r" b="b"/>
              <a:pathLst>
                <a:path w="12" h="5" extrusionOk="0">
                  <a:moveTo>
                    <a:pt x="1" y="1"/>
                  </a:moveTo>
                  <a:lnTo>
                    <a:pt x="11" y="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4757;p73">
              <a:extLst>
                <a:ext uri="{FF2B5EF4-FFF2-40B4-BE49-F238E27FC236}">
                  <a16:creationId xmlns:a16="http://schemas.microsoft.com/office/drawing/2014/main" id="{0B23D831-40F1-4984-8F01-AE1C000AD880}"/>
                </a:ext>
              </a:extLst>
            </p:cNvPr>
            <p:cNvSpPr/>
            <p:nvPr/>
          </p:nvSpPr>
          <p:spPr>
            <a:xfrm>
              <a:off x="2222638" y="1617096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1" y="4"/>
                  </a:moveTo>
                  <a:lnTo>
                    <a:pt x="8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4758;p73">
              <a:extLst>
                <a:ext uri="{FF2B5EF4-FFF2-40B4-BE49-F238E27FC236}">
                  <a16:creationId xmlns:a16="http://schemas.microsoft.com/office/drawing/2014/main" id="{881EE438-966D-4DEE-9EFE-C977E5207843}"/>
                </a:ext>
              </a:extLst>
            </p:cNvPr>
            <p:cNvSpPr/>
            <p:nvPr/>
          </p:nvSpPr>
          <p:spPr>
            <a:xfrm>
              <a:off x="2278305" y="1611489"/>
              <a:ext cx="339" cy="109"/>
            </a:xfrm>
            <a:custGeom>
              <a:avLst/>
              <a:gdLst/>
              <a:ahLst/>
              <a:cxnLst/>
              <a:rect l="l" t="t" r="r" b="b"/>
              <a:pathLst>
                <a:path w="25" h="8" extrusionOk="0">
                  <a:moveTo>
                    <a:pt x="0" y="8"/>
                  </a:moveTo>
                  <a:lnTo>
                    <a:pt x="25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4759;p73">
              <a:extLst>
                <a:ext uri="{FF2B5EF4-FFF2-40B4-BE49-F238E27FC236}">
                  <a16:creationId xmlns:a16="http://schemas.microsoft.com/office/drawing/2014/main" id="{850879EC-AF88-4A62-A937-04AF62CBA6D9}"/>
                </a:ext>
              </a:extLst>
            </p:cNvPr>
            <p:cNvSpPr/>
            <p:nvPr/>
          </p:nvSpPr>
          <p:spPr>
            <a:xfrm>
              <a:off x="2277966" y="1611584"/>
              <a:ext cx="353" cy="68"/>
            </a:xfrm>
            <a:custGeom>
              <a:avLst/>
              <a:gdLst/>
              <a:ahLst/>
              <a:cxnLst/>
              <a:rect l="l" t="t" r="r" b="b"/>
              <a:pathLst>
                <a:path w="26" h="5" extrusionOk="0">
                  <a:moveTo>
                    <a:pt x="1" y="4"/>
                  </a:moveTo>
                  <a:lnTo>
                    <a:pt x="25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4760;p73">
              <a:extLst>
                <a:ext uri="{FF2B5EF4-FFF2-40B4-BE49-F238E27FC236}">
                  <a16:creationId xmlns:a16="http://schemas.microsoft.com/office/drawing/2014/main" id="{0EA89B0F-1548-4A6E-927C-BE326BC23EC4}"/>
                </a:ext>
              </a:extLst>
            </p:cNvPr>
            <p:cNvSpPr/>
            <p:nvPr/>
          </p:nvSpPr>
          <p:spPr>
            <a:xfrm>
              <a:off x="2270227" y="1618902"/>
              <a:ext cx="394" cy="204"/>
            </a:xfrm>
            <a:custGeom>
              <a:avLst/>
              <a:gdLst/>
              <a:ahLst/>
              <a:cxnLst/>
              <a:rect l="l" t="t" r="r" b="b"/>
              <a:pathLst>
                <a:path w="29" h="15" extrusionOk="0">
                  <a:moveTo>
                    <a:pt x="0" y="1"/>
                  </a:moveTo>
                  <a:cubicBezTo>
                    <a:pt x="11" y="4"/>
                    <a:pt x="18" y="8"/>
                    <a:pt x="28" y="15"/>
                  </a:cubicBezTo>
                  <a:cubicBezTo>
                    <a:pt x="18" y="8"/>
                    <a:pt x="11" y="4"/>
                    <a:pt x="0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4761;p73">
              <a:extLst>
                <a:ext uri="{FF2B5EF4-FFF2-40B4-BE49-F238E27FC236}">
                  <a16:creationId xmlns:a16="http://schemas.microsoft.com/office/drawing/2014/main" id="{804FE1C7-723E-431B-BBA4-8DF60BAD7C1B}"/>
                </a:ext>
              </a:extLst>
            </p:cNvPr>
            <p:cNvSpPr/>
            <p:nvPr/>
          </p:nvSpPr>
          <p:spPr>
            <a:xfrm>
              <a:off x="2277640" y="1611638"/>
              <a:ext cx="204" cy="54"/>
            </a:xfrm>
            <a:custGeom>
              <a:avLst/>
              <a:gdLst/>
              <a:ahLst/>
              <a:cxnLst/>
              <a:rect l="l" t="t" r="r" b="b"/>
              <a:pathLst>
                <a:path w="15" h="4" extrusionOk="0">
                  <a:moveTo>
                    <a:pt x="0" y="4"/>
                  </a:moveTo>
                  <a:lnTo>
                    <a:pt x="14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4762;p73">
              <a:extLst>
                <a:ext uri="{FF2B5EF4-FFF2-40B4-BE49-F238E27FC236}">
                  <a16:creationId xmlns:a16="http://schemas.microsoft.com/office/drawing/2014/main" id="{D0FD538F-96F8-4FD9-9F2E-5B476A31B579}"/>
                </a:ext>
              </a:extLst>
            </p:cNvPr>
            <p:cNvSpPr/>
            <p:nvPr/>
          </p:nvSpPr>
          <p:spPr>
            <a:xfrm>
              <a:off x="2222353" y="1617191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1" y="1"/>
                  </a:moveTo>
                  <a:lnTo>
                    <a:pt x="8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4763;p73">
              <a:extLst>
                <a:ext uri="{FF2B5EF4-FFF2-40B4-BE49-F238E27FC236}">
                  <a16:creationId xmlns:a16="http://schemas.microsoft.com/office/drawing/2014/main" id="{EA96FE73-779E-41E9-BAD7-FFCA2CB5300F}"/>
                </a:ext>
              </a:extLst>
            </p:cNvPr>
            <p:cNvSpPr/>
            <p:nvPr/>
          </p:nvSpPr>
          <p:spPr>
            <a:xfrm>
              <a:off x="2221972" y="161719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4764;p73">
              <a:extLst>
                <a:ext uri="{FF2B5EF4-FFF2-40B4-BE49-F238E27FC236}">
                  <a16:creationId xmlns:a16="http://schemas.microsoft.com/office/drawing/2014/main" id="{70690375-B492-4451-897D-0E243C8DBEA9}"/>
                </a:ext>
              </a:extLst>
            </p:cNvPr>
            <p:cNvSpPr/>
            <p:nvPr/>
          </p:nvSpPr>
          <p:spPr>
            <a:xfrm>
              <a:off x="2268272" y="1618332"/>
              <a:ext cx="299" cy="68"/>
            </a:xfrm>
            <a:custGeom>
              <a:avLst/>
              <a:gdLst/>
              <a:ahLst/>
              <a:cxnLst/>
              <a:rect l="l" t="t" r="r" b="b"/>
              <a:pathLst>
                <a:path w="22" h="5" extrusionOk="0">
                  <a:moveTo>
                    <a:pt x="1" y="1"/>
                  </a:moveTo>
                  <a:lnTo>
                    <a:pt x="22" y="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4765;p73">
              <a:extLst>
                <a:ext uri="{FF2B5EF4-FFF2-40B4-BE49-F238E27FC236}">
                  <a16:creationId xmlns:a16="http://schemas.microsoft.com/office/drawing/2014/main" id="{6E549F5E-622B-4D1A-920B-A31838733EE6}"/>
                </a:ext>
              </a:extLst>
            </p:cNvPr>
            <p:cNvSpPr/>
            <p:nvPr/>
          </p:nvSpPr>
          <p:spPr>
            <a:xfrm>
              <a:off x="2267701" y="1618291"/>
              <a:ext cx="299" cy="14"/>
            </a:xfrm>
            <a:custGeom>
              <a:avLst/>
              <a:gdLst/>
              <a:ahLst/>
              <a:cxnLst/>
              <a:rect l="l" t="t" r="r" b="b"/>
              <a:pathLst>
                <a:path w="22" h="1" extrusionOk="0">
                  <a:moveTo>
                    <a:pt x="1" y="0"/>
                  </a:moveTo>
                  <a:lnTo>
                    <a:pt x="22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4766;p73">
              <a:extLst>
                <a:ext uri="{FF2B5EF4-FFF2-40B4-BE49-F238E27FC236}">
                  <a16:creationId xmlns:a16="http://schemas.microsoft.com/office/drawing/2014/main" id="{82B8795C-EB1D-48BF-8EC4-FE29FF4B0FE3}"/>
                </a:ext>
              </a:extLst>
            </p:cNvPr>
            <p:cNvSpPr/>
            <p:nvPr/>
          </p:nvSpPr>
          <p:spPr>
            <a:xfrm>
              <a:off x="2276024" y="161186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4767;p73">
              <a:extLst>
                <a:ext uri="{FF2B5EF4-FFF2-40B4-BE49-F238E27FC236}">
                  <a16:creationId xmlns:a16="http://schemas.microsoft.com/office/drawing/2014/main" id="{1B841770-99A3-436E-94EA-D69A8F46D3BA}"/>
                </a:ext>
              </a:extLst>
            </p:cNvPr>
            <p:cNvSpPr/>
            <p:nvPr/>
          </p:nvSpPr>
          <p:spPr>
            <a:xfrm>
              <a:off x="2278726" y="1611448"/>
              <a:ext cx="258" cy="54"/>
            </a:xfrm>
            <a:custGeom>
              <a:avLst/>
              <a:gdLst/>
              <a:ahLst/>
              <a:cxnLst/>
              <a:rect l="l" t="t" r="r" b="b"/>
              <a:pathLst>
                <a:path w="19" h="4" extrusionOk="0">
                  <a:moveTo>
                    <a:pt x="1" y="4"/>
                  </a:moveTo>
                  <a:lnTo>
                    <a:pt x="18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4768;p73">
              <a:extLst>
                <a:ext uri="{FF2B5EF4-FFF2-40B4-BE49-F238E27FC236}">
                  <a16:creationId xmlns:a16="http://schemas.microsoft.com/office/drawing/2014/main" id="{AA7037A3-8897-497A-B31D-9B0FDA792C01}"/>
                </a:ext>
              </a:extLst>
            </p:cNvPr>
            <p:cNvSpPr/>
            <p:nvPr/>
          </p:nvSpPr>
          <p:spPr>
            <a:xfrm>
              <a:off x="2266520" y="161819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4769;p73">
              <a:extLst>
                <a:ext uri="{FF2B5EF4-FFF2-40B4-BE49-F238E27FC236}">
                  <a16:creationId xmlns:a16="http://schemas.microsoft.com/office/drawing/2014/main" id="{EB67402A-D231-49AD-96FD-335B1AFF8C3F}"/>
                </a:ext>
              </a:extLst>
            </p:cNvPr>
            <p:cNvSpPr/>
            <p:nvPr/>
          </p:nvSpPr>
          <p:spPr>
            <a:xfrm>
              <a:off x="2267131" y="1618237"/>
              <a:ext cx="299" cy="14"/>
            </a:xfrm>
            <a:custGeom>
              <a:avLst/>
              <a:gdLst/>
              <a:ahLst/>
              <a:cxnLst/>
              <a:rect l="l" t="t" r="r" b="b"/>
              <a:pathLst>
                <a:path w="22" h="1" extrusionOk="0">
                  <a:moveTo>
                    <a:pt x="1" y="1"/>
                  </a:moveTo>
                  <a:lnTo>
                    <a:pt x="22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4770;p73">
              <a:extLst>
                <a:ext uri="{FF2B5EF4-FFF2-40B4-BE49-F238E27FC236}">
                  <a16:creationId xmlns:a16="http://schemas.microsoft.com/office/drawing/2014/main" id="{9CC97A6D-689C-49BB-9726-1A4E9FDA8643}"/>
                </a:ext>
              </a:extLst>
            </p:cNvPr>
            <p:cNvSpPr/>
            <p:nvPr/>
          </p:nvSpPr>
          <p:spPr>
            <a:xfrm>
              <a:off x="2269792" y="1618712"/>
              <a:ext cx="299" cy="163"/>
            </a:xfrm>
            <a:custGeom>
              <a:avLst/>
              <a:gdLst/>
              <a:ahLst/>
              <a:cxnLst/>
              <a:rect l="l" t="t" r="r" b="b"/>
              <a:pathLst>
                <a:path w="22" h="12" extrusionOk="0">
                  <a:moveTo>
                    <a:pt x="1" y="1"/>
                  </a:moveTo>
                  <a:lnTo>
                    <a:pt x="22" y="1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4771;p73">
              <a:extLst>
                <a:ext uri="{FF2B5EF4-FFF2-40B4-BE49-F238E27FC236}">
                  <a16:creationId xmlns:a16="http://schemas.microsoft.com/office/drawing/2014/main" id="{AAFE4163-0D18-4493-AD95-9EC01129FAC5}"/>
                </a:ext>
              </a:extLst>
            </p:cNvPr>
            <p:cNvSpPr/>
            <p:nvPr/>
          </p:nvSpPr>
          <p:spPr>
            <a:xfrm>
              <a:off x="2269317" y="1618576"/>
              <a:ext cx="299" cy="109"/>
            </a:xfrm>
            <a:custGeom>
              <a:avLst/>
              <a:gdLst/>
              <a:ahLst/>
              <a:cxnLst/>
              <a:rect l="l" t="t" r="r" b="b"/>
              <a:pathLst>
                <a:path w="22" h="8" extrusionOk="0">
                  <a:moveTo>
                    <a:pt x="1" y="0"/>
                  </a:moveTo>
                  <a:lnTo>
                    <a:pt x="22" y="7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4772;p73">
              <a:extLst>
                <a:ext uri="{FF2B5EF4-FFF2-40B4-BE49-F238E27FC236}">
                  <a16:creationId xmlns:a16="http://schemas.microsoft.com/office/drawing/2014/main" id="{A8256EE7-0751-46D5-ABDB-A83D9F61DF27}"/>
                </a:ext>
              </a:extLst>
            </p:cNvPr>
            <p:cNvSpPr/>
            <p:nvPr/>
          </p:nvSpPr>
          <p:spPr>
            <a:xfrm>
              <a:off x="2263764" y="1618427"/>
              <a:ext cx="149" cy="68"/>
            </a:xfrm>
            <a:custGeom>
              <a:avLst/>
              <a:gdLst/>
              <a:ahLst/>
              <a:cxnLst/>
              <a:rect l="l" t="t" r="r" b="b"/>
              <a:pathLst>
                <a:path w="11" h="5" extrusionOk="0">
                  <a:moveTo>
                    <a:pt x="0" y="4"/>
                  </a:moveTo>
                  <a:lnTo>
                    <a:pt x="11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4773;p73">
              <a:extLst>
                <a:ext uri="{FF2B5EF4-FFF2-40B4-BE49-F238E27FC236}">
                  <a16:creationId xmlns:a16="http://schemas.microsoft.com/office/drawing/2014/main" id="{D5942D71-43EC-44B5-BE15-B90CFA9BE27F}"/>
                </a:ext>
              </a:extLst>
            </p:cNvPr>
            <p:cNvSpPr/>
            <p:nvPr/>
          </p:nvSpPr>
          <p:spPr>
            <a:xfrm>
              <a:off x="2268801" y="1618427"/>
              <a:ext cx="299" cy="109"/>
            </a:xfrm>
            <a:custGeom>
              <a:avLst/>
              <a:gdLst/>
              <a:ahLst/>
              <a:cxnLst/>
              <a:rect l="l" t="t" r="r" b="b"/>
              <a:pathLst>
                <a:path w="22" h="8" extrusionOk="0">
                  <a:moveTo>
                    <a:pt x="0" y="1"/>
                  </a:moveTo>
                  <a:lnTo>
                    <a:pt x="21" y="8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4774;p73">
              <a:extLst>
                <a:ext uri="{FF2B5EF4-FFF2-40B4-BE49-F238E27FC236}">
                  <a16:creationId xmlns:a16="http://schemas.microsoft.com/office/drawing/2014/main" id="{1DF2CAD5-E8EE-4BB4-9E3D-DD1CAA04DBA2}"/>
                </a:ext>
              </a:extLst>
            </p:cNvPr>
            <p:cNvSpPr/>
            <p:nvPr/>
          </p:nvSpPr>
          <p:spPr>
            <a:xfrm>
              <a:off x="2264565" y="1618332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" y="1"/>
                  </a:moveTo>
                  <a:lnTo>
                    <a:pt x="15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4775;p73">
              <a:extLst>
                <a:ext uri="{FF2B5EF4-FFF2-40B4-BE49-F238E27FC236}">
                  <a16:creationId xmlns:a16="http://schemas.microsoft.com/office/drawing/2014/main" id="{1A81EF12-8BAC-4FEF-A02D-28FF88516FFF}"/>
                </a:ext>
              </a:extLst>
            </p:cNvPr>
            <p:cNvSpPr/>
            <p:nvPr/>
          </p:nvSpPr>
          <p:spPr>
            <a:xfrm>
              <a:off x="2276445" y="161182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4776;p73">
              <a:extLst>
                <a:ext uri="{FF2B5EF4-FFF2-40B4-BE49-F238E27FC236}">
                  <a16:creationId xmlns:a16="http://schemas.microsoft.com/office/drawing/2014/main" id="{6A3E8665-8228-4064-ACC2-AFA5769D2191}"/>
                </a:ext>
              </a:extLst>
            </p:cNvPr>
            <p:cNvSpPr/>
            <p:nvPr/>
          </p:nvSpPr>
          <p:spPr>
            <a:xfrm>
              <a:off x="2264144" y="1618386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0" y="0"/>
                  </a:moveTo>
                  <a:lnTo>
                    <a:pt x="14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4777;p73">
              <a:extLst>
                <a:ext uri="{FF2B5EF4-FFF2-40B4-BE49-F238E27FC236}">
                  <a16:creationId xmlns:a16="http://schemas.microsoft.com/office/drawing/2014/main" id="{A9C6890B-DDF3-47F6-9A74-EB42FF672FF5}"/>
                </a:ext>
              </a:extLst>
            </p:cNvPr>
            <p:cNvSpPr/>
            <p:nvPr/>
          </p:nvSpPr>
          <p:spPr>
            <a:xfrm>
              <a:off x="2265570" y="1618237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0" y="1"/>
                  </a:moveTo>
                  <a:lnTo>
                    <a:pt x="14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4778;p73">
              <a:extLst>
                <a:ext uri="{FF2B5EF4-FFF2-40B4-BE49-F238E27FC236}">
                  <a16:creationId xmlns:a16="http://schemas.microsoft.com/office/drawing/2014/main" id="{6FA7FA24-D7E5-43AC-AE51-A55EAC1D881D}"/>
                </a:ext>
              </a:extLst>
            </p:cNvPr>
            <p:cNvSpPr/>
            <p:nvPr/>
          </p:nvSpPr>
          <p:spPr>
            <a:xfrm>
              <a:off x="2266086" y="161819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4779;p73">
              <a:extLst>
                <a:ext uri="{FF2B5EF4-FFF2-40B4-BE49-F238E27FC236}">
                  <a16:creationId xmlns:a16="http://schemas.microsoft.com/office/drawing/2014/main" id="{BC570DD2-066F-4D02-962B-8AD31F9A48AC}"/>
                </a:ext>
              </a:extLst>
            </p:cNvPr>
            <p:cNvSpPr/>
            <p:nvPr/>
          </p:nvSpPr>
          <p:spPr>
            <a:xfrm>
              <a:off x="2276255" y="161182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4780;p73">
              <a:extLst>
                <a:ext uri="{FF2B5EF4-FFF2-40B4-BE49-F238E27FC236}">
                  <a16:creationId xmlns:a16="http://schemas.microsoft.com/office/drawing/2014/main" id="{C4466046-0DDE-4C48-82FE-1B1B66A53C7C}"/>
                </a:ext>
              </a:extLst>
            </p:cNvPr>
            <p:cNvSpPr/>
            <p:nvPr/>
          </p:nvSpPr>
          <p:spPr>
            <a:xfrm>
              <a:off x="2276119" y="161186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4781;p73">
              <a:extLst>
                <a:ext uri="{FF2B5EF4-FFF2-40B4-BE49-F238E27FC236}">
                  <a16:creationId xmlns:a16="http://schemas.microsoft.com/office/drawing/2014/main" id="{F6A853C2-122E-4702-94D8-5C9117E9B9E3}"/>
                </a:ext>
              </a:extLst>
            </p:cNvPr>
            <p:cNvSpPr/>
            <p:nvPr/>
          </p:nvSpPr>
          <p:spPr>
            <a:xfrm>
              <a:off x="2265040" y="1618291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" y="0"/>
                  </a:moveTo>
                  <a:lnTo>
                    <a:pt x="15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4782;p73">
              <a:extLst>
                <a:ext uri="{FF2B5EF4-FFF2-40B4-BE49-F238E27FC236}">
                  <a16:creationId xmlns:a16="http://schemas.microsoft.com/office/drawing/2014/main" id="{D0C0B132-D8D8-45CC-8A9B-7A9489A054F2}"/>
                </a:ext>
              </a:extLst>
            </p:cNvPr>
            <p:cNvSpPr/>
            <p:nvPr/>
          </p:nvSpPr>
          <p:spPr>
            <a:xfrm>
              <a:off x="2221307" y="161719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4783;p73">
              <a:extLst>
                <a:ext uri="{FF2B5EF4-FFF2-40B4-BE49-F238E27FC236}">
                  <a16:creationId xmlns:a16="http://schemas.microsoft.com/office/drawing/2014/main" id="{93050F7C-A30F-46AA-ACB8-40FB186DA49F}"/>
                </a:ext>
              </a:extLst>
            </p:cNvPr>
            <p:cNvSpPr/>
            <p:nvPr/>
          </p:nvSpPr>
          <p:spPr>
            <a:xfrm>
              <a:off x="2257002" y="1617340"/>
              <a:ext cx="638" cy="54"/>
            </a:xfrm>
            <a:custGeom>
              <a:avLst/>
              <a:gdLst/>
              <a:ahLst/>
              <a:cxnLst/>
              <a:rect l="l" t="t" r="r" b="b"/>
              <a:pathLst>
                <a:path w="47" h="4" extrusionOk="0">
                  <a:moveTo>
                    <a:pt x="47" y="4"/>
                  </a:moveTo>
                  <a:cubicBezTo>
                    <a:pt x="33" y="4"/>
                    <a:pt x="15" y="4"/>
                    <a:pt x="1" y="0"/>
                  </a:cubicBezTo>
                  <a:cubicBezTo>
                    <a:pt x="15" y="4"/>
                    <a:pt x="33" y="4"/>
                    <a:pt x="47" y="4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4784;p73">
              <a:extLst>
                <a:ext uri="{FF2B5EF4-FFF2-40B4-BE49-F238E27FC236}">
                  <a16:creationId xmlns:a16="http://schemas.microsoft.com/office/drawing/2014/main" id="{5B8D1549-ED05-4B33-A7EB-FF52653D8554}"/>
                </a:ext>
              </a:extLst>
            </p:cNvPr>
            <p:cNvSpPr/>
            <p:nvPr/>
          </p:nvSpPr>
          <p:spPr>
            <a:xfrm>
              <a:off x="2221687" y="161719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4785;p73">
              <a:extLst>
                <a:ext uri="{FF2B5EF4-FFF2-40B4-BE49-F238E27FC236}">
                  <a16:creationId xmlns:a16="http://schemas.microsoft.com/office/drawing/2014/main" id="{4C582CC7-8632-4FAC-951F-731DCB59E155}"/>
                </a:ext>
              </a:extLst>
            </p:cNvPr>
            <p:cNvSpPr/>
            <p:nvPr/>
          </p:nvSpPr>
          <p:spPr>
            <a:xfrm>
              <a:off x="2279446" y="1611298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4" y="1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4786;p73">
              <a:extLst>
                <a:ext uri="{FF2B5EF4-FFF2-40B4-BE49-F238E27FC236}">
                  <a16:creationId xmlns:a16="http://schemas.microsoft.com/office/drawing/2014/main" id="{7A001F16-8537-4249-801A-FBD2D2447931}"/>
                </a:ext>
              </a:extLst>
            </p:cNvPr>
            <p:cNvSpPr/>
            <p:nvPr/>
          </p:nvSpPr>
          <p:spPr>
            <a:xfrm>
              <a:off x="2279107" y="1611353"/>
              <a:ext cx="258" cy="54"/>
            </a:xfrm>
            <a:custGeom>
              <a:avLst/>
              <a:gdLst/>
              <a:ahLst/>
              <a:cxnLst/>
              <a:rect l="l" t="t" r="r" b="b"/>
              <a:pathLst>
                <a:path w="19" h="4" extrusionOk="0">
                  <a:moveTo>
                    <a:pt x="1" y="4"/>
                  </a:moveTo>
                  <a:lnTo>
                    <a:pt x="18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4787;p73">
              <a:extLst>
                <a:ext uri="{FF2B5EF4-FFF2-40B4-BE49-F238E27FC236}">
                  <a16:creationId xmlns:a16="http://schemas.microsoft.com/office/drawing/2014/main" id="{D9EC5A0E-EADF-4AA7-AB35-370D997743F0}"/>
                </a:ext>
              </a:extLst>
            </p:cNvPr>
            <p:cNvSpPr/>
            <p:nvPr/>
          </p:nvSpPr>
          <p:spPr>
            <a:xfrm>
              <a:off x="2201348" y="1551829"/>
              <a:ext cx="52776" cy="23503"/>
            </a:xfrm>
            <a:custGeom>
              <a:avLst/>
              <a:gdLst/>
              <a:ahLst/>
              <a:cxnLst/>
              <a:rect l="l" t="t" r="r" b="b"/>
              <a:pathLst>
                <a:path w="3887" h="1731" extrusionOk="0">
                  <a:moveTo>
                    <a:pt x="2070" y="1"/>
                  </a:moveTo>
                  <a:lnTo>
                    <a:pt x="2038" y="4"/>
                  </a:lnTo>
                  <a:lnTo>
                    <a:pt x="2017" y="4"/>
                  </a:lnTo>
                  <a:lnTo>
                    <a:pt x="1982" y="8"/>
                  </a:lnTo>
                  <a:lnTo>
                    <a:pt x="1957" y="8"/>
                  </a:lnTo>
                  <a:lnTo>
                    <a:pt x="1919" y="11"/>
                  </a:lnTo>
                  <a:lnTo>
                    <a:pt x="1901" y="11"/>
                  </a:lnTo>
                  <a:cubicBezTo>
                    <a:pt x="1842" y="89"/>
                    <a:pt x="1852" y="152"/>
                    <a:pt x="1866" y="260"/>
                  </a:cubicBezTo>
                  <a:cubicBezTo>
                    <a:pt x="1880" y="334"/>
                    <a:pt x="1887" y="411"/>
                    <a:pt x="1884" y="491"/>
                  </a:cubicBezTo>
                  <a:cubicBezTo>
                    <a:pt x="1887" y="565"/>
                    <a:pt x="1859" y="635"/>
                    <a:pt x="1807" y="687"/>
                  </a:cubicBezTo>
                  <a:cubicBezTo>
                    <a:pt x="1733" y="753"/>
                    <a:pt x="1625" y="767"/>
                    <a:pt x="1527" y="767"/>
                  </a:cubicBezTo>
                  <a:cubicBezTo>
                    <a:pt x="1495" y="767"/>
                    <a:pt x="1464" y="766"/>
                    <a:pt x="1436" y="764"/>
                  </a:cubicBezTo>
                  <a:lnTo>
                    <a:pt x="1376" y="764"/>
                  </a:lnTo>
                  <a:cubicBezTo>
                    <a:pt x="1233" y="764"/>
                    <a:pt x="1079" y="547"/>
                    <a:pt x="911" y="285"/>
                  </a:cubicBezTo>
                  <a:cubicBezTo>
                    <a:pt x="879" y="236"/>
                    <a:pt x="855" y="194"/>
                    <a:pt x="837" y="173"/>
                  </a:cubicBezTo>
                  <a:cubicBezTo>
                    <a:pt x="835" y="171"/>
                    <a:pt x="831" y="171"/>
                    <a:pt x="828" y="171"/>
                  </a:cubicBezTo>
                  <a:cubicBezTo>
                    <a:pt x="776" y="171"/>
                    <a:pt x="625" y="278"/>
                    <a:pt x="550" y="330"/>
                  </a:cubicBezTo>
                  <a:cubicBezTo>
                    <a:pt x="498" y="365"/>
                    <a:pt x="445" y="404"/>
                    <a:pt x="400" y="432"/>
                  </a:cubicBezTo>
                  <a:cubicBezTo>
                    <a:pt x="323" y="477"/>
                    <a:pt x="312" y="551"/>
                    <a:pt x="295" y="635"/>
                  </a:cubicBezTo>
                  <a:cubicBezTo>
                    <a:pt x="277" y="715"/>
                    <a:pt x="263" y="799"/>
                    <a:pt x="186" y="862"/>
                  </a:cubicBezTo>
                  <a:cubicBezTo>
                    <a:pt x="109" y="925"/>
                    <a:pt x="1" y="1065"/>
                    <a:pt x="116" y="1289"/>
                  </a:cubicBezTo>
                  <a:lnTo>
                    <a:pt x="130" y="1289"/>
                  </a:lnTo>
                  <a:lnTo>
                    <a:pt x="162" y="1286"/>
                  </a:lnTo>
                  <a:lnTo>
                    <a:pt x="193" y="1282"/>
                  </a:lnTo>
                  <a:lnTo>
                    <a:pt x="221" y="1275"/>
                  </a:lnTo>
                  <a:lnTo>
                    <a:pt x="249" y="1272"/>
                  </a:lnTo>
                  <a:lnTo>
                    <a:pt x="277" y="1268"/>
                  </a:lnTo>
                  <a:lnTo>
                    <a:pt x="305" y="1261"/>
                  </a:lnTo>
                  <a:lnTo>
                    <a:pt x="326" y="1254"/>
                  </a:lnTo>
                  <a:lnTo>
                    <a:pt x="351" y="1247"/>
                  </a:lnTo>
                  <a:lnTo>
                    <a:pt x="372" y="1244"/>
                  </a:lnTo>
                  <a:lnTo>
                    <a:pt x="396" y="1233"/>
                  </a:lnTo>
                  <a:lnTo>
                    <a:pt x="410" y="1226"/>
                  </a:lnTo>
                  <a:lnTo>
                    <a:pt x="435" y="1216"/>
                  </a:lnTo>
                  <a:lnTo>
                    <a:pt x="445" y="1212"/>
                  </a:lnTo>
                  <a:cubicBezTo>
                    <a:pt x="456" y="1205"/>
                    <a:pt x="466" y="1198"/>
                    <a:pt x="473" y="1195"/>
                  </a:cubicBezTo>
                  <a:cubicBezTo>
                    <a:pt x="544" y="1144"/>
                    <a:pt x="649" y="1128"/>
                    <a:pt x="763" y="1128"/>
                  </a:cubicBezTo>
                  <a:cubicBezTo>
                    <a:pt x="885" y="1128"/>
                    <a:pt x="1019" y="1147"/>
                    <a:pt x="1131" y="1163"/>
                  </a:cubicBezTo>
                  <a:cubicBezTo>
                    <a:pt x="1187" y="1170"/>
                    <a:pt x="1247" y="1177"/>
                    <a:pt x="1303" y="1181"/>
                  </a:cubicBezTo>
                  <a:cubicBezTo>
                    <a:pt x="1348" y="1181"/>
                    <a:pt x="1408" y="1188"/>
                    <a:pt x="1478" y="1195"/>
                  </a:cubicBezTo>
                  <a:cubicBezTo>
                    <a:pt x="1561" y="1204"/>
                    <a:pt x="1661" y="1215"/>
                    <a:pt x="1755" y="1215"/>
                  </a:cubicBezTo>
                  <a:cubicBezTo>
                    <a:pt x="1836" y="1215"/>
                    <a:pt x="1913" y="1207"/>
                    <a:pt x="1971" y="1184"/>
                  </a:cubicBezTo>
                  <a:cubicBezTo>
                    <a:pt x="2007" y="1171"/>
                    <a:pt x="2039" y="1166"/>
                    <a:pt x="2067" y="1166"/>
                  </a:cubicBezTo>
                  <a:cubicBezTo>
                    <a:pt x="2163" y="1166"/>
                    <a:pt x="2216" y="1227"/>
                    <a:pt x="2252" y="1265"/>
                  </a:cubicBezTo>
                  <a:cubicBezTo>
                    <a:pt x="2278" y="1298"/>
                    <a:pt x="2288" y="1308"/>
                    <a:pt x="2298" y="1308"/>
                  </a:cubicBezTo>
                  <a:cubicBezTo>
                    <a:pt x="2300" y="1308"/>
                    <a:pt x="2302" y="1307"/>
                    <a:pt x="2304" y="1307"/>
                  </a:cubicBezTo>
                  <a:cubicBezTo>
                    <a:pt x="2315" y="1303"/>
                    <a:pt x="2329" y="1303"/>
                    <a:pt x="2339" y="1303"/>
                  </a:cubicBezTo>
                  <a:lnTo>
                    <a:pt x="2371" y="1303"/>
                  </a:lnTo>
                  <a:cubicBezTo>
                    <a:pt x="2385" y="1303"/>
                    <a:pt x="2395" y="1307"/>
                    <a:pt x="2406" y="1310"/>
                  </a:cubicBezTo>
                  <a:lnTo>
                    <a:pt x="2423" y="1314"/>
                  </a:lnTo>
                  <a:lnTo>
                    <a:pt x="2444" y="1321"/>
                  </a:lnTo>
                  <a:lnTo>
                    <a:pt x="2465" y="1328"/>
                  </a:lnTo>
                  <a:lnTo>
                    <a:pt x="2483" y="1335"/>
                  </a:lnTo>
                  <a:lnTo>
                    <a:pt x="2504" y="1345"/>
                  </a:lnTo>
                  <a:lnTo>
                    <a:pt x="2521" y="1352"/>
                  </a:lnTo>
                  <a:lnTo>
                    <a:pt x="2546" y="1363"/>
                  </a:lnTo>
                  <a:lnTo>
                    <a:pt x="2560" y="1370"/>
                  </a:lnTo>
                  <a:lnTo>
                    <a:pt x="2584" y="1384"/>
                  </a:lnTo>
                  <a:lnTo>
                    <a:pt x="2598" y="1394"/>
                  </a:lnTo>
                  <a:lnTo>
                    <a:pt x="2623" y="1408"/>
                  </a:lnTo>
                  <a:lnTo>
                    <a:pt x="2637" y="1415"/>
                  </a:lnTo>
                  <a:lnTo>
                    <a:pt x="2661" y="1433"/>
                  </a:lnTo>
                  <a:lnTo>
                    <a:pt x="2675" y="1440"/>
                  </a:lnTo>
                  <a:lnTo>
                    <a:pt x="2700" y="1457"/>
                  </a:lnTo>
                  <a:lnTo>
                    <a:pt x="2710" y="1464"/>
                  </a:lnTo>
                  <a:lnTo>
                    <a:pt x="2735" y="1482"/>
                  </a:lnTo>
                  <a:lnTo>
                    <a:pt x="2745" y="1489"/>
                  </a:lnTo>
                  <a:lnTo>
                    <a:pt x="2766" y="1506"/>
                  </a:lnTo>
                  <a:lnTo>
                    <a:pt x="2780" y="1513"/>
                  </a:lnTo>
                  <a:lnTo>
                    <a:pt x="2798" y="1527"/>
                  </a:lnTo>
                  <a:lnTo>
                    <a:pt x="2812" y="1538"/>
                  </a:lnTo>
                  <a:lnTo>
                    <a:pt x="2829" y="1552"/>
                  </a:lnTo>
                  <a:lnTo>
                    <a:pt x="2843" y="1562"/>
                  </a:lnTo>
                  <a:lnTo>
                    <a:pt x="2854" y="1573"/>
                  </a:lnTo>
                  <a:lnTo>
                    <a:pt x="2878" y="1590"/>
                  </a:lnTo>
                  <a:cubicBezTo>
                    <a:pt x="2892" y="1604"/>
                    <a:pt x="2910" y="1618"/>
                    <a:pt x="2927" y="1629"/>
                  </a:cubicBezTo>
                  <a:lnTo>
                    <a:pt x="2948" y="1646"/>
                  </a:lnTo>
                  <a:lnTo>
                    <a:pt x="2983" y="1667"/>
                  </a:lnTo>
                  <a:lnTo>
                    <a:pt x="3011" y="1685"/>
                  </a:lnTo>
                  <a:lnTo>
                    <a:pt x="3043" y="1706"/>
                  </a:lnTo>
                  <a:lnTo>
                    <a:pt x="3078" y="1723"/>
                  </a:lnTo>
                  <a:lnTo>
                    <a:pt x="3088" y="1730"/>
                  </a:lnTo>
                  <a:cubicBezTo>
                    <a:pt x="3116" y="1702"/>
                    <a:pt x="3148" y="1674"/>
                    <a:pt x="3179" y="1653"/>
                  </a:cubicBezTo>
                  <a:cubicBezTo>
                    <a:pt x="3245" y="1604"/>
                    <a:pt x="3324" y="1579"/>
                    <a:pt x="3405" y="1579"/>
                  </a:cubicBezTo>
                  <a:cubicBezTo>
                    <a:pt x="3415" y="1579"/>
                    <a:pt x="3425" y="1579"/>
                    <a:pt x="3435" y="1580"/>
                  </a:cubicBezTo>
                  <a:cubicBezTo>
                    <a:pt x="3463" y="1580"/>
                    <a:pt x="3487" y="1583"/>
                    <a:pt x="3512" y="1587"/>
                  </a:cubicBezTo>
                  <a:cubicBezTo>
                    <a:pt x="3536" y="1590"/>
                    <a:pt x="3564" y="1590"/>
                    <a:pt x="3589" y="1590"/>
                  </a:cubicBezTo>
                  <a:cubicBezTo>
                    <a:pt x="3624" y="1590"/>
                    <a:pt x="3638" y="1573"/>
                    <a:pt x="3673" y="1517"/>
                  </a:cubicBezTo>
                  <a:cubicBezTo>
                    <a:pt x="3697" y="1478"/>
                    <a:pt x="3725" y="1443"/>
                    <a:pt x="3760" y="1412"/>
                  </a:cubicBezTo>
                  <a:cubicBezTo>
                    <a:pt x="3771" y="1405"/>
                    <a:pt x="3785" y="1398"/>
                    <a:pt x="3795" y="1391"/>
                  </a:cubicBezTo>
                  <a:lnTo>
                    <a:pt x="3806" y="1384"/>
                  </a:lnTo>
                  <a:cubicBezTo>
                    <a:pt x="3816" y="1377"/>
                    <a:pt x="3827" y="1373"/>
                    <a:pt x="3837" y="1366"/>
                  </a:cubicBezTo>
                  <a:lnTo>
                    <a:pt x="3848" y="1363"/>
                  </a:lnTo>
                  <a:cubicBezTo>
                    <a:pt x="3858" y="1359"/>
                    <a:pt x="3872" y="1356"/>
                    <a:pt x="3886" y="1349"/>
                  </a:cubicBezTo>
                  <a:cubicBezTo>
                    <a:pt x="3879" y="1328"/>
                    <a:pt x="3876" y="1303"/>
                    <a:pt x="3869" y="1275"/>
                  </a:cubicBezTo>
                  <a:cubicBezTo>
                    <a:pt x="3855" y="1212"/>
                    <a:pt x="3837" y="1135"/>
                    <a:pt x="3809" y="1107"/>
                  </a:cubicBezTo>
                  <a:cubicBezTo>
                    <a:pt x="3711" y="1009"/>
                    <a:pt x="3603" y="876"/>
                    <a:pt x="3613" y="764"/>
                  </a:cubicBezTo>
                  <a:cubicBezTo>
                    <a:pt x="3613" y="747"/>
                    <a:pt x="3617" y="733"/>
                    <a:pt x="3624" y="719"/>
                  </a:cubicBezTo>
                  <a:cubicBezTo>
                    <a:pt x="3631" y="705"/>
                    <a:pt x="3634" y="687"/>
                    <a:pt x="3638" y="670"/>
                  </a:cubicBezTo>
                  <a:cubicBezTo>
                    <a:pt x="3652" y="603"/>
                    <a:pt x="3627" y="533"/>
                    <a:pt x="3578" y="488"/>
                  </a:cubicBezTo>
                  <a:cubicBezTo>
                    <a:pt x="3571" y="481"/>
                    <a:pt x="3564" y="474"/>
                    <a:pt x="3561" y="467"/>
                  </a:cubicBezTo>
                  <a:lnTo>
                    <a:pt x="3550" y="460"/>
                  </a:lnTo>
                  <a:cubicBezTo>
                    <a:pt x="3526" y="428"/>
                    <a:pt x="3505" y="397"/>
                    <a:pt x="3487" y="362"/>
                  </a:cubicBezTo>
                  <a:lnTo>
                    <a:pt x="3459" y="358"/>
                  </a:lnTo>
                  <a:lnTo>
                    <a:pt x="3442" y="358"/>
                  </a:lnTo>
                  <a:lnTo>
                    <a:pt x="3389" y="351"/>
                  </a:lnTo>
                  <a:lnTo>
                    <a:pt x="3379" y="351"/>
                  </a:lnTo>
                  <a:lnTo>
                    <a:pt x="3326" y="348"/>
                  </a:lnTo>
                  <a:lnTo>
                    <a:pt x="3323" y="348"/>
                  </a:lnTo>
                  <a:lnTo>
                    <a:pt x="3270" y="341"/>
                  </a:lnTo>
                  <a:cubicBezTo>
                    <a:pt x="3221" y="334"/>
                    <a:pt x="3169" y="330"/>
                    <a:pt x="3119" y="330"/>
                  </a:cubicBezTo>
                  <a:cubicBezTo>
                    <a:pt x="3091" y="330"/>
                    <a:pt x="3063" y="331"/>
                    <a:pt x="3036" y="334"/>
                  </a:cubicBezTo>
                  <a:lnTo>
                    <a:pt x="3022" y="334"/>
                  </a:lnTo>
                  <a:cubicBezTo>
                    <a:pt x="3013" y="336"/>
                    <a:pt x="3004" y="337"/>
                    <a:pt x="2994" y="337"/>
                  </a:cubicBezTo>
                  <a:cubicBezTo>
                    <a:pt x="2912" y="337"/>
                    <a:pt x="2771" y="267"/>
                    <a:pt x="2444" y="18"/>
                  </a:cubicBezTo>
                  <a:lnTo>
                    <a:pt x="2427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4788;p73">
              <a:extLst>
                <a:ext uri="{FF2B5EF4-FFF2-40B4-BE49-F238E27FC236}">
                  <a16:creationId xmlns:a16="http://schemas.microsoft.com/office/drawing/2014/main" id="{8856D12E-77B6-4EC6-A938-A1E1047487FA}"/>
                </a:ext>
              </a:extLst>
            </p:cNvPr>
            <p:cNvSpPr/>
            <p:nvPr/>
          </p:nvSpPr>
          <p:spPr>
            <a:xfrm>
              <a:off x="2244511" y="1573173"/>
              <a:ext cx="3476" cy="1113"/>
            </a:xfrm>
            <a:custGeom>
              <a:avLst/>
              <a:gdLst/>
              <a:ahLst/>
              <a:cxnLst/>
              <a:rect l="l" t="t" r="r" b="b"/>
              <a:pathLst>
                <a:path w="256" h="82" extrusionOk="0">
                  <a:moveTo>
                    <a:pt x="256" y="8"/>
                  </a:moveTo>
                  <a:cubicBezTo>
                    <a:pt x="165" y="1"/>
                    <a:pt x="74" y="25"/>
                    <a:pt x="0" y="81"/>
                  </a:cubicBezTo>
                  <a:cubicBezTo>
                    <a:pt x="74" y="25"/>
                    <a:pt x="165" y="1"/>
                    <a:pt x="256" y="8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4789;p73">
              <a:extLst>
                <a:ext uri="{FF2B5EF4-FFF2-40B4-BE49-F238E27FC236}">
                  <a16:creationId xmlns:a16="http://schemas.microsoft.com/office/drawing/2014/main" id="{E1C718C5-620D-40D0-8F8D-F3932FC7787B}"/>
                </a:ext>
              </a:extLst>
            </p:cNvPr>
            <p:cNvSpPr/>
            <p:nvPr/>
          </p:nvSpPr>
          <p:spPr>
            <a:xfrm>
              <a:off x="2243316" y="1574273"/>
              <a:ext cx="1208" cy="1154"/>
            </a:xfrm>
            <a:custGeom>
              <a:avLst/>
              <a:gdLst/>
              <a:ahLst/>
              <a:cxnLst/>
              <a:rect l="l" t="t" r="r" b="b"/>
              <a:pathLst>
                <a:path w="89" h="85" extrusionOk="0">
                  <a:moveTo>
                    <a:pt x="88" y="0"/>
                  </a:moveTo>
                  <a:cubicBezTo>
                    <a:pt x="57" y="25"/>
                    <a:pt x="25" y="53"/>
                    <a:pt x="1" y="84"/>
                  </a:cubicBezTo>
                  <a:lnTo>
                    <a:pt x="1" y="84"/>
                  </a:lnTo>
                  <a:cubicBezTo>
                    <a:pt x="25" y="53"/>
                    <a:pt x="57" y="25"/>
                    <a:pt x="88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4790;p73">
              <a:extLst>
                <a:ext uri="{FF2B5EF4-FFF2-40B4-BE49-F238E27FC236}">
                  <a16:creationId xmlns:a16="http://schemas.microsoft.com/office/drawing/2014/main" id="{9D451083-08BE-4C98-A2A3-94C0DB957C1A}"/>
                </a:ext>
              </a:extLst>
            </p:cNvPr>
            <p:cNvSpPr/>
            <p:nvPr/>
          </p:nvSpPr>
          <p:spPr>
            <a:xfrm>
              <a:off x="2252820" y="1570607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" y="8"/>
                  </a:moveTo>
                  <a:lnTo>
                    <a:pt x="11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4791;p73">
              <a:extLst>
                <a:ext uri="{FF2B5EF4-FFF2-40B4-BE49-F238E27FC236}">
                  <a16:creationId xmlns:a16="http://schemas.microsoft.com/office/drawing/2014/main" id="{517E2C2D-00E2-46DA-BE22-464B586F27E1}"/>
                </a:ext>
              </a:extLst>
            </p:cNvPr>
            <p:cNvSpPr/>
            <p:nvPr/>
          </p:nvSpPr>
          <p:spPr>
            <a:xfrm>
              <a:off x="2253445" y="1570322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0" y="4"/>
                  </a:moveTo>
                  <a:lnTo>
                    <a:pt x="7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4792;p73">
              <a:extLst>
                <a:ext uri="{FF2B5EF4-FFF2-40B4-BE49-F238E27FC236}">
                  <a16:creationId xmlns:a16="http://schemas.microsoft.com/office/drawing/2014/main" id="{819857D6-B9F5-4C7A-9C44-68911B13A538}"/>
                </a:ext>
              </a:extLst>
            </p:cNvPr>
            <p:cNvSpPr/>
            <p:nvPr/>
          </p:nvSpPr>
          <p:spPr>
            <a:xfrm>
              <a:off x="2201973" y="1568516"/>
              <a:ext cx="40502" cy="24372"/>
            </a:xfrm>
            <a:custGeom>
              <a:avLst/>
              <a:gdLst/>
              <a:ahLst/>
              <a:cxnLst/>
              <a:rect l="l" t="t" r="r" b="b"/>
              <a:pathLst>
                <a:path w="2983" h="1795" extrusionOk="0">
                  <a:moveTo>
                    <a:pt x="709" y="0"/>
                  </a:moveTo>
                  <a:cubicBezTo>
                    <a:pt x="622" y="0"/>
                    <a:pt x="546" y="11"/>
                    <a:pt x="501" y="43"/>
                  </a:cubicBezTo>
                  <a:cubicBezTo>
                    <a:pt x="490" y="53"/>
                    <a:pt x="480" y="60"/>
                    <a:pt x="466" y="67"/>
                  </a:cubicBezTo>
                  <a:lnTo>
                    <a:pt x="455" y="74"/>
                  </a:lnTo>
                  <a:lnTo>
                    <a:pt x="427" y="88"/>
                  </a:lnTo>
                  <a:lnTo>
                    <a:pt x="410" y="95"/>
                  </a:lnTo>
                  <a:lnTo>
                    <a:pt x="382" y="106"/>
                  </a:lnTo>
                  <a:lnTo>
                    <a:pt x="361" y="113"/>
                  </a:lnTo>
                  <a:lnTo>
                    <a:pt x="329" y="123"/>
                  </a:lnTo>
                  <a:lnTo>
                    <a:pt x="308" y="127"/>
                  </a:lnTo>
                  <a:lnTo>
                    <a:pt x="270" y="137"/>
                  </a:lnTo>
                  <a:lnTo>
                    <a:pt x="252" y="141"/>
                  </a:lnTo>
                  <a:cubicBezTo>
                    <a:pt x="231" y="144"/>
                    <a:pt x="210" y="148"/>
                    <a:pt x="189" y="151"/>
                  </a:cubicBezTo>
                  <a:lnTo>
                    <a:pt x="126" y="162"/>
                  </a:lnTo>
                  <a:cubicBezTo>
                    <a:pt x="200" y="358"/>
                    <a:pt x="161" y="578"/>
                    <a:pt x="25" y="739"/>
                  </a:cubicBezTo>
                  <a:cubicBezTo>
                    <a:pt x="18" y="750"/>
                    <a:pt x="7" y="760"/>
                    <a:pt x="0" y="771"/>
                  </a:cubicBezTo>
                  <a:lnTo>
                    <a:pt x="18" y="781"/>
                  </a:lnTo>
                  <a:lnTo>
                    <a:pt x="46" y="778"/>
                  </a:lnTo>
                  <a:lnTo>
                    <a:pt x="88" y="774"/>
                  </a:lnTo>
                  <a:lnTo>
                    <a:pt x="98" y="774"/>
                  </a:lnTo>
                  <a:lnTo>
                    <a:pt x="144" y="771"/>
                  </a:lnTo>
                  <a:lnTo>
                    <a:pt x="238" y="771"/>
                  </a:lnTo>
                  <a:cubicBezTo>
                    <a:pt x="298" y="771"/>
                    <a:pt x="350" y="799"/>
                    <a:pt x="385" y="841"/>
                  </a:cubicBezTo>
                  <a:cubicBezTo>
                    <a:pt x="427" y="901"/>
                    <a:pt x="553" y="946"/>
                    <a:pt x="609" y="946"/>
                  </a:cubicBezTo>
                  <a:cubicBezTo>
                    <a:pt x="618" y="946"/>
                    <a:pt x="625" y="945"/>
                    <a:pt x="630" y="943"/>
                  </a:cubicBezTo>
                  <a:lnTo>
                    <a:pt x="634" y="939"/>
                  </a:lnTo>
                  <a:cubicBezTo>
                    <a:pt x="652" y="931"/>
                    <a:pt x="672" y="928"/>
                    <a:pt x="692" y="928"/>
                  </a:cubicBezTo>
                  <a:cubicBezTo>
                    <a:pt x="709" y="928"/>
                    <a:pt x="726" y="931"/>
                    <a:pt x="742" y="936"/>
                  </a:cubicBezTo>
                  <a:lnTo>
                    <a:pt x="760" y="939"/>
                  </a:lnTo>
                  <a:cubicBezTo>
                    <a:pt x="802" y="950"/>
                    <a:pt x="840" y="967"/>
                    <a:pt x="879" y="992"/>
                  </a:cubicBezTo>
                  <a:lnTo>
                    <a:pt x="882" y="995"/>
                  </a:lnTo>
                  <a:cubicBezTo>
                    <a:pt x="935" y="1027"/>
                    <a:pt x="1026" y="1093"/>
                    <a:pt x="1026" y="1181"/>
                  </a:cubicBezTo>
                  <a:cubicBezTo>
                    <a:pt x="1026" y="1216"/>
                    <a:pt x="1019" y="1261"/>
                    <a:pt x="1012" y="1317"/>
                  </a:cubicBezTo>
                  <a:cubicBezTo>
                    <a:pt x="1005" y="1380"/>
                    <a:pt x="1001" y="1447"/>
                    <a:pt x="1001" y="1510"/>
                  </a:cubicBezTo>
                  <a:cubicBezTo>
                    <a:pt x="1106" y="1534"/>
                    <a:pt x="1208" y="1573"/>
                    <a:pt x="1302" y="1632"/>
                  </a:cubicBezTo>
                  <a:lnTo>
                    <a:pt x="1313" y="1664"/>
                  </a:lnTo>
                  <a:lnTo>
                    <a:pt x="1337" y="1678"/>
                  </a:lnTo>
                  <a:lnTo>
                    <a:pt x="1358" y="1695"/>
                  </a:lnTo>
                  <a:cubicBezTo>
                    <a:pt x="1386" y="1713"/>
                    <a:pt x="1407" y="1737"/>
                    <a:pt x="1428" y="1762"/>
                  </a:cubicBezTo>
                  <a:cubicBezTo>
                    <a:pt x="1432" y="1772"/>
                    <a:pt x="1439" y="1779"/>
                    <a:pt x="1442" y="1790"/>
                  </a:cubicBezTo>
                  <a:lnTo>
                    <a:pt x="1810" y="1790"/>
                  </a:lnTo>
                  <a:cubicBezTo>
                    <a:pt x="1824" y="1793"/>
                    <a:pt x="1838" y="1795"/>
                    <a:pt x="1851" y="1795"/>
                  </a:cubicBezTo>
                  <a:cubicBezTo>
                    <a:pt x="1916" y="1795"/>
                    <a:pt x="1964" y="1751"/>
                    <a:pt x="2020" y="1681"/>
                  </a:cubicBezTo>
                  <a:cubicBezTo>
                    <a:pt x="2101" y="1580"/>
                    <a:pt x="2332" y="1552"/>
                    <a:pt x="2409" y="1545"/>
                  </a:cubicBezTo>
                  <a:cubicBezTo>
                    <a:pt x="2419" y="1503"/>
                    <a:pt x="2430" y="1457"/>
                    <a:pt x="2433" y="1415"/>
                  </a:cubicBezTo>
                  <a:cubicBezTo>
                    <a:pt x="2433" y="1387"/>
                    <a:pt x="2437" y="1359"/>
                    <a:pt x="2444" y="1338"/>
                  </a:cubicBezTo>
                  <a:cubicBezTo>
                    <a:pt x="2465" y="1230"/>
                    <a:pt x="2647" y="1069"/>
                    <a:pt x="2762" y="1030"/>
                  </a:cubicBezTo>
                  <a:cubicBezTo>
                    <a:pt x="2783" y="1023"/>
                    <a:pt x="2794" y="1009"/>
                    <a:pt x="2811" y="981"/>
                  </a:cubicBezTo>
                  <a:cubicBezTo>
                    <a:pt x="2836" y="921"/>
                    <a:pt x="2895" y="883"/>
                    <a:pt x="2958" y="883"/>
                  </a:cubicBezTo>
                  <a:lnTo>
                    <a:pt x="2965" y="883"/>
                  </a:lnTo>
                  <a:cubicBezTo>
                    <a:pt x="2965" y="883"/>
                    <a:pt x="2983" y="858"/>
                    <a:pt x="2958" y="750"/>
                  </a:cubicBezTo>
                  <a:cubicBezTo>
                    <a:pt x="2948" y="697"/>
                    <a:pt x="2955" y="641"/>
                    <a:pt x="2976" y="589"/>
                  </a:cubicBezTo>
                  <a:lnTo>
                    <a:pt x="2965" y="585"/>
                  </a:lnTo>
                  <a:lnTo>
                    <a:pt x="2930" y="561"/>
                  </a:lnTo>
                  <a:lnTo>
                    <a:pt x="2892" y="540"/>
                  </a:lnTo>
                  <a:lnTo>
                    <a:pt x="2864" y="522"/>
                  </a:lnTo>
                  <a:lnTo>
                    <a:pt x="2822" y="494"/>
                  </a:lnTo>
                  <a:lnTo>
                    <a:pt x="2801" y="480"/>
                  </a:lnTo>
                  <a:cubicBezTo>
                    <a:pt x="2783" y="466"/>
                    <a:pt x="2762" y="452"/>
                    <a:pt x="2745" y="438"/>
                  </a:cubicBezTo>
                  <a:cubicBezTo>
                    <a:pt x="2560" y="283"/>
                    <a:pt x="2372" y="178"/>
                    <a:pt x="2293" y="178"/>
                  </a:cubicBezTo>
                  <a:cubicBezTo>
                    <a:pt x="2288" y="178"/>
                    <a:pt x="2283" y="179"/>
                    <a:pt x="2279" y="179"/>
                  </a:cubicBezTo>
                  <a:cubicBezTo>
                    <a:pt x="2269" y="181"/>
                    <a:pt x="2259" y="182"/>
                    <a:pt x="2249" y="182"/>
                  </a:cubicBezTo>
                  <a:cubicBezTo>
                    <a:pt x="2179" y="182"/>
                    <a:pt x="2131" y="130"/>
                    <a:pt x="2101" y="99"/>
                  </a:cubicBezTo>
                  <a:lnTo>
                    <a:pt x="2087" y="81"/>
                  </a:lnTo>
                  <a:cubicBezTo>
                    <a:pt x="2069" y="57"/>
                    <a:pt x="2045" y="43"/>
                    <a:pt x="2013" y="43"/>
                  </a:cubicBezTo>
                  <a:cubicBezTo>
                    <a:pt x="1999" y="43"/>
                    <a:pt x="1985" y="46"/>
                    <a:pt x="1971" y="53"/>
                  </a:cubicBezTo>
                  <a:cubicBezTo>
                    <a:pt x="1929" y="67"/>
                    <a:pt x="1887" y="78"/>
                    <a:pt x="1841" y="81"/>
                  </a:cubicBezTo>
                  <a:cubicBezTo>
                    <a:pt x="1808" y="86"/>
                    <a:pt x="1773" y="90"/>
                    <a:pt x="1739" y="90"/>
                  </a:cubicBezTo>
                  <a:cubicBezTo>
                    <a:pt x="1726" y="90"/>
                    <a:pt x="1714" y="89"/>
                    <a:pt x="1701" y="88"/>
                  </a:cubicBezTo>
                  <a:cubicBezTo>
                    <a:pt x="1603" y="88"/>
                    <a:pt x="1505" y="78"/>
                    <a:pt x="1418" y="71"/>
                  </a:cubicBezTo>
                  <a:cubicBezTo>
                    <a:pt x="1351" y="64"/>
                    <a:pt x="1295" y="57"/>
                    <a:pt x="1253" y="57"/>
                  </a:cubicBezTo>
                  <a:cubicBezTo>
                    <a:pt x="1190" y="53"/>
                    <a:pt x="1127" y="46"/>
                    <a:pt x="1064" y="36"/>
                  </a:cubicBezTo>
                  <a:cubicBezTo>
                    <a:pt x="960" y="20"/>
                    <a:pt x="825" y="0"/>
                    <a:pt x="709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4793;p73">
              <a:extLst>
                <a:ext uri="{FF2B5EF4-FFF2-40B4-BE49-F238E27FC236}">
                  <a16:creationId xmlns:a16="http://schemas.microsoft.com/office/drawing/2014/main" id="{B69C9D68-15A2-4B96-9D88-A4D2D5B0042B}"/>
                </a:ext>
              </a:extLst>
            </p:cNvPr>
            <p:cNvSpPr/>
            <p:nvPr/>
          </p:nvSpPr>
          <p:spPr>
            <a:xfrm>
              <a:off x="2219786" y="159109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4794;p73">
              <a:extLst>
                <a:ext uri="{FF2B5EF4-FFF2-40B4-BE49-F238E27FC236}">
                  <a16:creationId xmlns:a16="http://schemas.microsoft.com/office/drawing/2014/main" id="{ADB00AD8-5844-4039-9DF2-F90FE9DD4DA4}"/>
                </a:ext>
              </a:extLst>
            </p:cNvPr>
            <p:cNvSpPr/>
            <p:nvPr/>
          </p:nvSpPr>
          <p:spPr>
            <a:xfrm>
              <a:off x="2220072" y="1591285"/>
              <a:ext cx="353" cy="258"/>
            </a:xfrm>
            <a:custGeom>
              <a:avLst/>
              <a:gdLst/>
              <a:ahLst/>
              <a:cxnLst/>
              <a:rect l="l" t="t" r="r" b="b"/>
              <a:pathLst>
                <a:path w="26" h="19" extrusionOk="0">
                  <a:moveTo>
                    <a:pt x="25" y="18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4795;p73">
              <a:extLst>
                <a:ext uri="{FF2B5EF4-FFF2-40B4-BE49-F238E27FC236}">
                  <a16:creationId xmlns:a16="http://schemas.microsoft.com/office/drawing/2014/main" id="{FE573806-DEAF-41CC-87F3-98453968B0D1}"/>
                </a:ext>
              </a:extLst>
            </p:cNvPr>
            <p:cNvSpPr/>
            <p:nvPr/>
          </p:nvSpPr>
          <p:spPr>
            <a:xfrm>
              <a:off x="2220411" y="1591530"/>
              <a:ext cx="1154" cy="1290"/>
            </a:xfrm>
            <a:custGeom>
              <a:avLst/>
              <a:gdLst/>
              <a:ahLst/>
              <a:cxnLst/>
              <a:rect l="l" t="t" r="r" b="b"/>
              <a:pathLst>
                <a:path w="85" h="95" extrusionOk="0">
                  <a:moveTo>
                    <a:pt x="0" y="0"/>
                  </a:moveTo>
                  <a:cubicBezTo>
                    <a:pt x="12" y="9"/>
                    <a:pt x="22" y="17"/>
                    <a:pt x="31" y="26"/>
                  </a:cubicBezTo>
                  <a:lnTo>
                    <a:pt x="31" y="26"/>
                  </a:lnTo>
                  <a:cubicBezTo>
                    <a:pt x="21" y="16"/>
                    <a:pt x="11" y="8"/>
                    <a:pt x="0" y="0"/>
                  </a:cubicBezTo>
                  <a:close/>
                  <a:moveTo>
                    <a:pt x="31" y="26"/>
                  </a:moveTo>
                  <a:cubicBezTo>
                    <a:pt x="52" y="46"/>
                    <a:pt x="70" y="71"/>
                    <a:pt x="84" y="95"/>
                  </a:cubicBezTo>
                  <a:cubicBezTo>
                    <a:pt x="81" y="88"/>
                    <a:pt x="74" y="77"/>
                    <a:pt x="70" y="70"/>
                  </a:cubicBezTo>
                  <a:cubicBezTo>
                    <a:pt x="58" y="53"/>
                    <a:pt x="45" y="39"/>
                    <a:pt x="31" y="26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4796;p73">
              <a:extLst>
                <a:ext uri="{FF2B5EF4-FFF2-40B4-BE49-F238E27FC236}">
                  <a16:creationId xmlns:a16="http://schemas.microsoft.com/office/drawing/2014/main" id="{C8EACE4C-F50B-4D39-89A3-7E452415E32F}"/>
                </a:ext>
              </a:extLst>
            </p:cNvPr>
            <p:cNvSpPr/>
            <p:nvPr/>
          </p:nvSpPr>
          <p:spPr>
            <a:xfrm>
              <a:off x="2223547" y="1592901"/>
              <a:ext cx="339" cy="14"/>
            </a:xfrm>
            <a:custGeom>
              <a:avLst/>
              <a:gdLst/>
              <a:ahLst/>
              <a:cxnLst/>
              <a:rect l="l" t="t" r="r" b="b"/>
              <a:pathLst>
                <a:path w="25" h="1" extrusionOk="0">
                  <a:moveTo>
                    <a:pt x="0" y="1"/>
                  </a:moveTo>
                  <a:lnTo>
                    <a:pt x="25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4797;p73">
              <a:extLst>
                <a:ext uri="{FF2B5EF4-FFF2-40B4-BE49-F238E27FC236}">
                  <a16:creationId xmlns:a16="http://schemas.microsoft.com/office/drawing/2014/main" id="{3074A882-0462-4AA2-98EF-52B3DE6E3188}"/>
                </a:ext>
              </a:extLst>
            </p:cNvPr>
            <p:cNvSpPr/>
            <p:nvPr/>
          </p:nvSpPr>
          <p:spPr>
            <a:xfrm>
              <a:off x="2222312" y="1592860"/>
              <a:ext cx="489" cy="14"/>
            </a:xfrm>
            <a:custGeom>
              <a:avLst/>
              <a:gdLst/>
              <a:ahLst/>
              <a:cxnLst/>
              <a:rect l="l" t="t" r="r" b="b"/>
              <a:pathLst>
                <a:path w="36" h="1" extrusionOk="0">
                  <a:moveTo>
                    <a:pt x="0" y="0"/>
                  </a:moveTo>
                  <a:lnTo>
                    <a:pt x="35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4798;p73">
              <a:extLst>
                <a:ext uri="{FF2B5EF4-FFF2-40B4-BE49-F238E27FC236}">
                  <a16:creationId xmlns:a16="http://schemas.microsoft.com/office/drawing/2014/main" id="{093953CE-2D5A-48A8-8AEB-F60EAAE3A94B}"/>
                </a:ext>
              </a:extLst>
            </p:cNvPr>
            <p:cNvSpPr/>
            <p:nvPr/>
          </p:nvSpPr>
          <p:spPr>
            <a:xfrm>
              <a:off x="2224878" y="1592996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0" y="1"/>
                  </a:moveTo>
                  <a:lnTo>
                    <a:pt x="14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4799;p73">
              <a:extLst>
                <a:ext uri="{FF2B5EF4-FFF2-40B4-BE49-F238E27FC236}">
                  <a16:creationId xmlns:a16="http://schemas.microsoft.com/office/drawing/2014/main" id="{5063F185-E70D-4AAF-A533-C92B09C3ADC8}"/>
                </a:ext>
              </a:extLst>
            </p:cNvPr>
            <p:cNvSpPr/>
            <p:nvPr/>
          </p:nvSpPr>
          <p:spPr>
            <a:xfrm>
              <a:off x="2222923" y="1592860"/>
              <a:ext cx="394" cy="14"/>
            </a:xfrm>
            <a:custGeom>
              <a:avLst/>
              <a:gdLst/>
              <a:ahLst/>
              <a:cxnLst/>
              <a:rect l="l" t="t" r="r" b="b"/>
              <a:pathLst>
                <a:path w="29" h="1" extrusionOk="0">
                  <a:moveTo>
                    <a:pt x="1" y="0"/>
                  </a:moveTo>
                  <a:lnTo>
                    <a:pt x="29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4800;p73">
              <a:extLst>
                <a:ext uri="{FF2B5EF4-FFF2-40B4-BE49-F238E27FC236}">
                  <a16:creationId xmlns:a16="http://schemas.microsoft.com/office/drawing/2014/main" id="{FCA6A001-6C0E-4CB7-8D28-C9267D9843EE}"/>
                </a:ext>
              </a:extLst>
            </p:cNvPr>
            <p:cNvSpPr/>
            <p:nvPr/>
          </p:nvSpPr>
          <p:spPr>
            <a:xfrm>
              <a:off x="2224023" y="1592955"/>
              <a:ext cx="299" cy="14"/>
            </a:xfrm>
            <a:custGeom>
              <a:avLst/>
              <a:gdLst/>
              <a:ahLst/>
              <a:cxnLst/>
              <a:rect l="l" t="t" r="r" b="b"/>
              <a:pathLst>
                <a:path w="22" h="1" extrusionOk="0">
                  <a:moveTo>
                    <a:pt x="0" y="0"/>
                  </a:moveTo>
                  <a:lnTo>
                    <a:pt x="21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4801;p73">
              <a:extLst>
                <a:ext uri="{FF2B5EF4-FFF2-40B4-BE49-F238E27FC236}">
                  <a16:creationId xmlns:a16="http://schemas.microsoft.com/office/drawing/2014/main" id="{848DF5E3-1D44-4B48-B02C-0DB9D921EFFF}"/>
                </a:ext>
              </a:extLst>
            </p:cNvPr>
            <p:cNvSpPr/>
            <p:nvPr/>
          </p:nvSpPr>
          <p:spPr>
            <a:xfrm>
              <a:off x="2221592" y="1592806"/>
              <a:ext cx="584" cy="14"/>
            </a:xfrm>
            <a:custGeom>
              <a:avLst/>
              <a:gdLst/>
              <a:ahLst/>
              <a:cxnLst/>
              <a:rect l="l" t="t" r="r" b="b"/>
              <a:pathLst>
                <a:path w="43" h="1" extrusionOk="0">
                  <a:moveTo>
                    <a:pt x="1" y="1"/>
                  </a:moveTo>
                  <a:lnTo>
                    <a:pt x="43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4802;p73">
              <a:extLst>
                <a:ext uri="{FF2B5EF4-FFF2-40B4-BE49-F238E27FC236}">
                  <a16:creationId xmlns:a16="http://schemas.microsoft.com/office/drawing/2014/main" id="{B5666E43-00EB-493A-BF7D-A1CF553A0DCD}"/>
                </a:ext>
              </a:extLst>
            </p:cNvPr>
            <p:cNvSpPr/>
            <p:nvPr/>
          </p:nvSpPr>
          <p:spPr>
            <a:xfrm>
              <a:off x="2224444" y="1592955"/>
              <a:ext cx="299" cy="14"/>
            </a:xfrm>
            <a:custGeom>
              <a:avLst/>
              <a:gdLst/>
              <a:ahLst/>
              <a:cxnLst/>
              <a:rect l="l" t="t" r="r" b="b"/>
              <a:pathLst>
                <a:path w="22" h="1" extrusionOk="0">
                  <a:moveTo>
                    <a:pt x="1" y="0"/>
                  </a:moveTo>
                  <a:lnTo>
                    <a:pt x="22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4803;p73">
              <a:extLst>
                <a:ext uri="{FF2B5EF4-FFF2-40B4-BE49-F238E27FC236}">
                  <a16:creationId xmlns:a16="http://schemas.microsoft.com/office/drawing/2014/main" id="{B0B92568-4A85-4568-9462-DE950F467DD6}"/>
                </a:ext>
              </a:extLst>
            </p:cNvPr>
            <p:cNvSpPr/>
            <p:nvPr/>
          </p:nvSpPr>
          <p:spPr>
            <a:xfrm>
              <a:off x="2225204" y="1592996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" y="1"/>
                  </a:moveTo>
                  <a:lnTo>
                    <a:pt x="15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4804;p73">
              <a:extLst>
                <a:ext uri="{FF2B5EF4-FFF2-40B4-BE49-F238E27FC236}">
                  <a16:creationId xmlns:a16="http://schemas.microsoft.com/office/drawing/2014/main" id="{43B62569-F2B0-4B95-A60B-FFFF0AAC85F2}"/>
                </a:ext>
              </a:extLst>
            </p:cNvPr>
            <p:cNvSpPr/>
            <p:nvPr/>
          </p:nvSpPr>
          <p:spPr>
            <a:xfrm>
              <a:off x="2242081" y="1576934"/>
              <a:ext cx="353" cy="2200"/>
            </a:xfrm>
            <a:custGeom>
              <a:avLst/>
              <a:gdLst/>
              <a:ahLst/>
              <a:cxnLst/>
              <a:rect l="l" t="t" r="r" b="b"/>
              <a:pathLst>
                <a:path w="26" h="162" extrusionOk="0">
                  <a:moveTo>
                    <a:pt x="25" y="0"/>
                  </a:moveTo>
                  <a:lnTo>
                    <a:pt x="25" y="0"/>
                  </a:lnTo>
                  <a:cubicBezTo>
                    <a:pt x="4" y="53"/>
                    <a:pt x="1" y="109"/>
                    <a:pt x="11" y="161"/>
                  </a:cubicBezTo>
                  <a:cubicBezTo>
                    <a:pt x="1" y="109"/>
                    <a:pt x="4" y="53"/>
                    <a:pt x="25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4805;p73">
              <a:extLst>
                <a:ext uri="{FF2B5EF4-FFF2-40B4-BE49-F238E27FC236}">
                  <a16:creationId xmlns:a16="http://schemas.microsoft.com/office/drawing/2014/main" id="{598DBD4A-9FD1-4A2F-9DC5-CDF3B2E12BC8}"/>
                </a:ext>
              </a:extLst>
            </p:cNvPr>
            <p:cNvSpPr/>
            <p:nvPr/>
          </p:nvSpPr>
          <p:spPr>
            <a:xfrm>
              <a:off x="2225489" y="1593050"/>
              <a:ext cx="163" cy="14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" y="0"/>
                  </a:moveTo>
                  <a:lnTo>
                    <a:pt x="11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4806;p73">
              <a:extLst>
                <a:ext uri="{FF2B5EF4-FFF2-40B4-BE49-F238E27FC236}">
                  <a16:creationId xmlns:a16="http://schemas.microsoft.com/office/drawing/2014/main" id="{6D45D537-5F82-40C5-B696-12305D83678C}"/>
                </a:ext>
              </a:extLst>
            </p:cNvPr>
            <p:cNvSpPr/>
            <p:nvPr/>
          </p:nvSpPr>
          <p:spPr>
            <a:xfrm>
              <a:off x="2226494" y="159318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4807;p73">
              <a:extLst>
                <a:ext uri="{FF2B5EF4-FFF2-40B4-BE49-F238E27FC236}">
                  <a16:creationId xmlns:a16="http://schemas.microsoft.com/office/drawing/2014/main" id="{D347640E-D93A-44D2-A4CD-99317242F00F}"/>
                </a:ext>
              </a:extLst>
            </p:cNvPr>
            <p:cNvSpPr/>
            <p:nvPr/>
          </p:nvSpPr>
          <p:spPr>
            <a:xfrm>
              <a:off x="2226439" y="159318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4808;p73">
              <a:extLst>
                <a:ext uri="{FF2B5EF4-FFF2-40B4-BE49-F238E27FC236}">
                  <a16:creationId xmlns:a16="http://schemas.microsoft.com/office/drawing/2014/main" id="{E17DF0C9-CC55-4E2C-B5D0-BC5C8C50EB96}"/>
                </a:ext>
              </a:extLst>
            </p:cNvPr>
            <p:cNvSpPr/>
            <p:nvPr/>
          </p:nvSpPr>
          <p:spPr>
            <a:xfrm>
              <a:off x="2226154" y="1593145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1" y="0"/>
                  </a:moveTo>
                  <a:lnTo>
                    <a:pt x="4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4809;p73">
              <a:extLst>
                <a:ext uri="{FF2B5EF4-FFF2-40B4-BE49-F238E27FC236}">
                  <a16:creationId xmlns:a16="http://schemas.microsoft.com/office/drawing/2014/main" id="{6DB11167-FC4B-4B60-A27B-81D9A16E4A30}"/>
                </a:ext>
              </a:extLst>
            </p:cNvPr>
            <p:cNvSpPr/>
            <p:nvPr/>
          </p:nvSpPr>
          <p:spPr>
            <a:xfrm>
              <a:off x="2226304" y="159314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4810;p73">
              <a:extLst>
                <a:ext uri="{FF2B5EF4-FFF2-40B4-BE49-F238E27FC236}">
                  <a16:creationId xmlns:a16="http://schemas.microsoft.com/office/drawing/2014/main" id="{B8BCBC6B-B2FD-4881-8255-7D4494758E03}"/>
                </a:ext>
              </a:extLst>
            </p:cNvPr>
            <p:cNvSpPr/>
            <p:nvPr/>
          </p:nvSpPr>
          <p:spPr>
            <a:xfrm>
              <a:off x="2225964" y="1593091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1" y="1"/>
                  </a:moveTo>
                  <a:lnTo>
                    <a:pt x="8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4811;p73">
              <a:extLst>
                <a:ext uri="{FF2B5EF4-FFF2-40B4-BE49-F238E27FC236}">
                  <a16:creationId xmlns:a16="http://schemas.microsoft.com/office/drawing/2014/main" id="{3654B47C-2FDF-4B29-B862-BF47831EFE19}"/>
                </a:ext>
              </a:extLst>
            </p:cNvPr>
            <p:cNvSpPr/>
            <p:nvPr/>
          </p:nvSpPr>
          <p:spPr>
            <a:xfrm>
              <a:off x="2225774" y="1593091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1" y="1"/>
                  </a:moveTo>
                  <a:lnTo>
                    <a:pt x="8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4812;p73">
              <a:extLst>
                <a:ext uri="{FF2B5EF4-FFF2-40B4-BE49-F238E27FC236}">
                  <a16:creationId xmlns:a16="http://schemas.microsoft.com/office/drawing/2014/main" id="{42A335CF-CF51-4504-BFD2-ADEEB21BB50F}"/>
                </a:ext>
              </a:extLst>
            </p:cNvPr>
            <p:cNvSpPr/>
            <p:nvPr/>
          </p:nvSpPr>
          <p:spPr>
            <a:xfrm>
              <a:off x="2240044" y="1575454"/>
              <a:ext cx="299" cy="204"/>
            </a:xfrm>
            <a:custGeom>
              <a:avLst/>
              <a:gdLst/>
              <a:ahLst/>
              <a:cxnLst/>
              <a:rect l="l" t="t" r="r" b="b"/>
              <a:pathLst>
                <a:path w="22" h="15" extrusionOk="0">
                  <a:moveTo>
                    <a:pt x="0" y="1"/>
                  </a:moveTo>
                  <a:lnTo>
                    <a:pt x="21" y="15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4813;p73">
              <a:extLst>
                <a:ext uri="{FF2B5EF4-FFF2-40B4-BE49-F238E27FC236}">
                  <a16:creationId xmlns:a16="http://schemas.microsoft.com/office/drawing/2014/main" id="{45C034CA-86CE-41B8-A633-4AFBAEDE8CA3}"/>
                </a:ext>
              </a:extLst>
            </p:cNvPr>
            <p:cNvSpPr/>
            <p:nvPr/>
          </p:nvSpPr>
          <p:spPr>
            <a:xfrm>
              <a:off x="2206195" y="1570566"/>
              <a:ext cx="258" cy="109"/>
            </a:xfrm>
            <a:custGeom>
              <a:avLst/>
              <a:gdLst/>
              <a:ahLst/>
              <a:cxnLst/>
              <a:rect l="l" t="t" r="r" b="b"/>
              <a:pathLst>
                <a:path w="19" h="8" extrusionOk="0">
                  <a:moveTo>
                    <a:pt x="1" y="7"/>
                  </a:moveTo>
                  <a:lnTo>
                    <a:pt x="18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4814;p73">
              <a:extLst>
                <a:ext uri="{FF2B5EF4-FFF2-40B4-BE49-F238E27FC236}">
                  <a16:creationId xmlns:a16="http://schemas.microsoft.com/office/drawing/2014/main" id="{EABC004C-BC8F-4981-905C-B954C682F62A}"/>
                </a:ext>
              </a:extLst>
            </p:cNvPr>
            <p:cNvSpPr/>
            <p:nvPr/>
          </p:nvSpPr>
          <p:spPr>
            <a:xfrm>
              <a:off x="2208151" y="1569806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0" y="7"/>
                  </a:moveTo>
                  <a:lnTo>
                    <a:pt x="14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4815;p73">
              <a:extLst>
                <a:ext uri="{FF2B5EF4-FFF2-40B4-BE49-F238E27FC236}">
                  <a16:creationId xmlns:a16="http://schemas.microsoft.com/office/drawing/2014/main" id="{07CDC54E-43AC-489C-86D8-A3D5170BCA82}"/>
                </a:ext>
              </a:extLst>
            </p:cNvPr>
            <p:cNvSpPr/>
            <p:nvPr/>
          </p:nvSpPr>
          <p:spPr>
            <a:xfrm>
              <a:off x="2225109" y="1570036"/>
              <a:ext cx="1914" cy="109"/>
            </a:xfrm>
            <a:custGeom>
              <a:avLst/>
              <a:gdLst/>
              <a:ahLst/>
              <a:cxnLst/>
              <a:rect l="l" t="t" r="r" b="b"/>
              <a:pathLst>
                <a:path w="141" h="8" extrusionOk="0">
                  <a:moveTo>
                    <a:pt x="141" y="1"/>
                  </a:moveTo>
                  <a:cubicBezTo>
                    <a:pt x="92" y="4"/>
                    <a:pt x="46" y="8"/>
                    <a:pt x="1" y="8"/>
                  </a:cubicBezTo>
                  <a:cubicBezTo>
                    <a:pt x="46" y="8"/>
                    <a:pt x="92" y="4"/>
                    <a:pt x="141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4816;p73">
              <a:extLst>
                <a:ext uri="{FF2B5EF4-FFF2-40B4-BE49-F238E27FC236}">
                  <a16:creationId xmlns:a16="http://schemas.microsoft.com/office/drawing/2014/main" id="{B211FE30-A223-4054-9D8C-DBBF62B6F375}"/>
                </a:ext>
              </a:extLst>
            </p:cNvPr>
            <p:cNvSpPr/>
            <p:nvPr/>
          </p:nvSpPr>
          <p:spPr>
            <a:xfrm>
              <a:off x="2207526" y="1570091"/>
              <a:ext cx="258" cy="109"/>
            </a:xfrm>
            <a:custGeom>
              <a:avLst/>
              <a:gdLst/>
              <a:ahLst/>
              <a:cxnLst/>
              <a:rect l="l" t="t" r="r" b="b"/>
              <a:pathLst>
                <a:path w="19" h="8" extrusionOk="0">
                  <a:moveTo>
                    <a:pt x="1" y="7"/>
                  </a:moveTo>
                  <a:lnTo>
                    <a:pt x="18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4817;p73">
              <a:extLst>
                <a:ext uri="{FF2B5EF4-FFF2-40B4-BE49-F238E27FC236}">
                  <a16:creationId xmlns:a16="http://schemas.microsoft.com/office/drawing/2014/main" id="{E71C617D-F38A-42DE-A40C-47BE79BFEBE5}"/>
                </a:ext>
              </a:extLst>
            </p:cNvPr>
            <p:cNvSpPr/>
            <p:nvPr/>
          </p:nvSpPr>
          <p:spPr>
            <a:xfrm>
              <a:off x="2240899" y="1576024"/>
              <a:ext cx="339" cy="204"/>
            </a:xfrm>
            <a:custGeom>
              <a:avLst/>
              <a:gdLst/>
              <a:ahLst/>
              <a:cxnLst/>
              <a:rect l="l" t="t" r="r" b="b"/>
              <a:pathLst>
                <a:path w="25" h="15" extrusionOk="0">
                  <a:moveTo>
                    <a:pt x="0" y="1"/>
                  </a:moveTo>
                  <a:lnTo>
                    <a:pt x="25" y="15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4818;p73">
              <a:extLst>
                <a:ext uri="{FF2B5EF4-FFF2-40B4-BE49-F238E27FC236}">
                  <a16:creationId xmlns:a16="http://schemas.microsoft.com/office/drawing/2014/main" id="{944B3BB1-BA02-45AF-9AD8-E6EAD060CC9A}"/>
                </a:ext>
              </a:extLst>
            </p:cNvPr>
            <p:cNvSpPr/>
            <p:nvPr/>
          </p:nvSpPr>
          <p:spPr>
            <a:xfrm>
              <a:off x="2206915" y="1570322"/>
              <a:ext cx="244" cy="109"/>
            </a:xfrm>
            <a:custGeom>
              <a:avLst/>
              <a:gdLst/>
              <a:ahLst/>
              <a:cxnLst/>
              <a:rect l="l" t="t" r="r" b="b"/>
              <a:pathLst>
                <a:path w="18" h="8" extrusionOk="0">
                  <a:moveTo>
                    <a:pt x="0" y="8"/>
                  </a:moveTo>
                  <a:lnTo>
                    <a:pt x="18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4819;p73">
              <a:extLst>
                <a:ext uri="{FF2B5EF4-FFF2-40B4-BE49-F238E27FC236}">
                  <a16:creationId xmlns:a16="http://schemas.microsoft.com/office/drawing/2014/main" id="{4190C28E-CE43-4D67-AA2F-125603F54496}"/>
                </a:ext>
              </a:extLst>
            </p:cNvPr>
            <p:cNvSpPr/>
            <p:nvPr/>
          </p:nvSpPr>
          <p:spPr>
            <a:xfrm>
              <a:off x="2241755" y="1576554"/>
              <a:ext cx="530" cy="299"/>
            </a:xfrm>
            <a:custGeom>
              <a:avLst/>
              <a:gdLst/>
              <a:ahLst/>
              <a:cxnLst/>
              <a:rect l="l" t="t" r="r" b="b"/>
              <a:pathLst>
                <a:path w="39" h="22" extrusionOk="0">
                  <a:moveTo>
                    <a:pt x="0" y="0"/>
                  </a:moveTo>
                  <a:lnTo>
                    <a:pt x="39" y="2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4820;p73">
              <a:extLst>
                <a:ext uri="{FF2B5EF4-FFF2-40B4-BE49-F238E27FC236}">
                  <a16:creationId xmlns:a16="http://schemas.microsoft.com/office/drawing/2014/main" id="{121A070E-28BE-4B30-AA78-870A773FE135}"/>
                </a:ext>
              </a:extLst>
            </p:cNvPr>
            <p:cNvSpPr/>
            <p:nvPr/>
          </p:nvSpPr>
          <p:spPr>
            <a:xfrm>
              <a:off x="2204539" y="157094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4821;p73">
              <a:extLst>
                <a:ext uri="{FF2B5EF4-FFF2-40B4-BE49-F238E27FC236}">
                  <a16:creationId xmlns:a16="http://schemas.microsoft.com/office/drawing/2014/main" id="{BD40F549-CC65-4364-BA11-CE138A17B99B}"/>
                </a:ext>
              </a:extLst>
            </p:cNvPr>
            <p:cNvSpPr/>
            <p:nvPr/>
          </p:nvSpPr>
          <p:spPr>
            <a:xfrm>
              <a:off x="2229345" y="1569466"/>
              <a:ext cx="1018" cy="543"/>
            </a:xfrm>
            <a:custGeom>
              <a:avLst/>
              <a:gdLst/>
              <a:ahLst/>
              <a:cxnLst/>
              <a:rect l="l" t="t" r="r" b="b"/>
              <a:pathLst>
                <a:path w="75" h="40" extrusionOk="0">
                  <a:moveTo>
                    <a:pt x="74" y="39"/>
                  </a:moveTo>
                  <a:cubicBezTo>
                    <a:pt x="57" y="15"/>
                    <a:pt x="29" y="1"/>
                    <a:pt x="1" y="1"/>
                  </a:cubicBezTo>
                  <a:cubicBezTo>
                    <a:pt x="29" y="1"/>
                    <a:pt x="57" y="15"/>
                    <a:pt x="74" y="39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4822;p73">
              <a:extLst>
                <a:ext uri="{FF2B5EF4-FFF2-40B4-BE49-F238E27FC236}">
                  <a16:creationId xmlns:a16="http://schemas.microsoft.com/office/drawing/2014/main" id="{A3E56486-5BC2-493F-B21C-4ED88F2D21A9}"/>
                </a:ext>
              </a:extLst>
            </p:cNvPr>
            <p:cNvSpPr/>
            <p:nvPr/>
          </p:nvSpPr>
          <p:spPr>
            <a:xfrm>
              <a:off x="2205394" y="1570756"/>
              <a:ext cx="244" cy="54"/>
            </a:xfrm>
            <a:custGeom>
              <a:avLst/>
              <a:gdLst/>
              <a:ahLst/>
              <a:cxnLst/>
              <a:rect l="l" t="t" r="r" b="b"/>
              <a:pathLst>
                <a:path w="18" h="4" extrusionOk="0">
                  <a:moveTo>
                    <a:pt x="0" y="4"/>
                  </a:moveTo>
                  <a:lnTo>
                    <a:pt x="18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4823;p73">
              <a:extLst>
                <a:ext uri="{FF2B5EF4-FFF2-40B4-BE49-F238E27FC236}">
                  <a16:creationId xmlns:a16="http://schemas.microsoft.com/office/drawing/2014/main" id="{9126F2DB-32DD-48D9-B06A-7602221E8028}"/>
                </a:ext>
              </a:extLst>
            </p:cNvPr>
            <p:cNvSpPr/>
            <p:nvPr/>
          </p:nvSpPr>
          <p:spPr>
            <a:xfrm>
              <a:off x="2095783" y="1657326"/>
              <a:ext cx="30481" cy="15641"/>
            </a:xfrm>
            <a:custGeom>
              <a:avLst/>
              <a:gdLst/>
              <a:ahLst/>
              <a:cxnLst/>
              <a:rect l="l" t="t" r="r" b="b"/>
              <a:pathLst>
                <a:path w="2245" h="1152" extrusionOk="0">
                  <a:moveTo>
                    <a:pt x="1318" y="1"/>
                  </a:moveTo>
                  <a:cubicBezTo>
                    <a:pt x="1265" y="1"/>
                    <a:pt x="1219" y="15"/>
                    <a:pt x="1159" y="45"/>
                  </a:cubicBezTo>
                  <a:lnTo>
                    <a:pt x="1155" y="48"/>
                  </a:lnTo>
                  <a:lnTo>
                    <a:pt x="1148" y="48"/>
                  </a:lnTo>
                  <a:lnTo>
                    <a:pt x="1138" y="52"/>
                  </a:lnTo>
                  <a:lnTo>
                    <a:pt x="1127" y="55"/>
                  </a:lnTo>
                  <a:lnTo>
                    <a:pt x="1124" y="55"/>
                  </a:lnTo>
                  <a:lnTo>
                    <a:pt x="1113" y="59"/>
                  </a:lnTo>
                  <a:lnTo>
                    <a:pt x="1106" y="59"/>
                  </a:lnTo>
                  <a:lnTo>
                    <a:pt x="1096" y="62"/>
                  </a:lnTo>
                  <a:lnTo>
                    <a:pt x="1089" y="62"/>
                  </a:lnTo>
                  <a:lnTo>
                    <a:pt x="1075" y="66"/>
                  </a:lnTo>
                  <a:lnTo>
                    <a:pt x="714" y="66"/>
                  </a:lnTo>
                  <a:cubicBezTo>
                    <a:pt x="697" y="104"/>
                    <a:pt x="658" y="132"/>
                    <a:pt x="613" y="139"/>
                  </a:cubicBezTo>
                  <a:lnTo>
                    <a:pt x="595" y="139"/>
                  </a:lnTo>
                  <a:cubicBezTo>
                    <a:pt x="494" y="153"/>
                    <a:pt x="413" y="220"/>
                    <a:pt x="382" y="318"/>
                  </a:cubicBezTo>
                  <a:cubicBezTo>
                    <a:pt x="364" y="395"/>
                    <a:pt x="301" y="447"/>
                    <a:pt x="228" y="514"/>
                  </a:cubicBezTo>
                  <a:lnTo>
                    <a:pt x="196" y="542"/>
                  </a:lnTo>
                  <a:cubicBezTo>
                    <a:pt x="123" y="598"/>
                    <a:pt x="63" y="675"/>
                    <a:pt x="28" y="763"/>
                  </a:cubicBezTo>
                  <a:cubicBezTo>
                    <a:pt x="14" y="798"/>
                    <a:pt x="7" y="833"/>
                    <a:pt x="0" y="868"/>
                  </a:cubicBezTo>
                  <a:cubicBezTo>
                    <a:pt x="7" y="857"/>
                    <a:pt x="18" y="850"/>
                    <a:pt x="28" y="840"/>
                  </a:cubicBezTo>
                  <a:lnTo>
                    <a:pt x="35" y="833"/>
                  </a:lnTo>
                  <a:cubicBezTo>
                    <a:pt x="42" y="829"/>
                    <a:pt x="49" y="822"/>
                    <a:pt x="56" y="819"/>
                  </a:cubicBezTo>
                  <a:lnTo>
                    <a:pt x="63" y="812"/>
                  </a:lnTo>
                  <a:cubicBezTo>
                    <a:pt x="74" y="805"/>
                    <a:pt x="84" y="801"/>
                    <a:pt x="91" y="798"/>
                  </a:cubicBezTo>
                  <a:lnTo>
                    <a:pt x="98" y="794"/>
                  </a:lnTo>
                  <a:cubicBezTo>
                    <a:pt x="105" y="791"/>
                    <a:pt x="112" y="787"/>
                    <a:pt x="123" y="787"/>
                  </a:cubicBezTo>
                  <a:lnTo>
                    <a:pt x="130" y="784"/>
                  </a:lnTo>
                  <a:cubicBezTo>
                    <a:pt x="137" y="784"/>
                    <a:pt x="144" y="780"/>
                    <a:pt x="154" y="780"/>
                  </a:cubicBezTo>
                  <a:lnTo>
                    <a:pt x="210" y="780"/>
                  </a:lnTo>
                  <a:cubicBezTo>
                    <a:pt x="221" y="780"/>
                    <a:pt x="228" y="784"/>
                    <a:pt x="238" y="787"/>
                  </a:cubicBezTo>
                  <a:cubicBezTo>
                    <a:pt x="305" y="812"/>
                    <a:pt x="347" y="875"/>
                    <a:pt x="347" y="948"/>
                  </a:cubicBezTo>
                  <a:cubicBezTo>
                    <a:pt x="347" y="966"/>
                    <a:pt x="357" y="980"/>
                    <a:pt x="382" y="1008"/>
                  </a:cubicBezTo>
                  <a:lnTo>
                    <a:pt x="396" y="1022"/>
                  </a:lnTo>
                  <a:lnTo>
                    <a:pt x="399" y="1025"/>
                  </a:lnTo>
                  <a:lnTo>
                    <a:pt x="410" y="1039"/>
                  </a:lnTo>
                  <a:lnTo>
                    <a:pt x="413" y="1046"/>
                  </a:lnTo>
                  <a:cubicBezTo>
                    <a:pt x="417" y="1050"/>
                    <a:pt x="424" y="1057"/>
                    <a:pt x="427" y="1064"/>
                  </a:cubicBezTo>
                  <a:lnTo>
                    <a:pt x="427" y="1067"/>
                  </a:lnTo>
                  <a:cubicBezTo>
                    <a:pt x="431" y="1074"/>
                    <a:pt x="434" y="1081"/>
                    <a:pt x="438" y="1088"/>
                  </a:cubicBezTo>
                  <a:lnTo>
                    <a:pt x="441" y="1095"/>
                  </a:lnTo>
                  <a:cubicBezTo>
                    <a:pt x="441" y="1102"/>
                    <a:pt x="445" y="1109"/>
                    <a:pt x="445" y="1116"/>
                  </a:cubicBezTo>
                  <a:lnTo>
                    <a:pt x="445" y="1123"/>
                  </a:lnTo>
                  <a:cubicBezTo>
                    <a:pt x="448" y="1130"/>
                    <a:pt x="448" y="1141"/>
                    <a:pt x="448" y="1151"/>
                  </a:cubicBezTo>
                  <a:lnTo>
                    <a:pt x="553" y="1141"/>
                  </a:lnTo>
                  <a:lnTo>
                    <a:pt x="585" y="1141"/>
                  </a:lnTo>
                  <a:lnTo>
                    <a:pt x="655" y="1137"/>
                  </a:lnTo>
                  <a:lnTo>
                    <a:pt x="837" y="1137"/>
                  </a:lnTo>
                  <a:cubicBezTo>
                    <a:pt x="875" y="1127"/>
                    <a:pt x="952" y="969"/>
                    <a:pt x="980" y="910"/>
                  </a:cubicBezTo>
                  <a:cubicBezTo>
                    <a:pt x="1026" y="822"/>
                    <a:pt x="1043" y="780"/>
                    <a:pt x="1075" y="759"/>
                  </a:cubicBezTo>
                  <a:cubicBezTo>
                    <a:pt x="1088" y="751"/>
                    <a:pt x="1104" y="746"/>
                    <a:pt x="1120" y="746"/>
                  </a:cubicBezTo>
                  <a:cubicBezTo>
                    <a:pt x="1126" y="746"/>
                    <a:pt x="1132" y="747"/>
                    <a:pt x="1138" y="749"/>
                  </a:cubicBezTo>
                  <a:cubicBezTo>
                    <a:pt x="1187" y="759"/>
                    <a:pt x="1225" y="812"/>
                    <a:pt x="1299" y="924"/>
                  </a:cubicBezTo>
                  <a:cubicBezTo>
                    <a:pt x="1344" y="1001"/>
                    <a:pt x="1400" y="1071"/>
                    <a:pt x="1463" y="1134"/>
                  </a:cubicBezTo>
                  <a:cubicBezTo>
                    <a:pt x="1467" y="1141"/>
                    <a:pt x="1470" y="1144"/>
                    <a:pt x="1477" y="1148"/>
                  </a:cubicBezTo>
                  <a:cubicBezTo>
                    <a:pt x="1495" y="1095"/>
                    <a:pt x="1502" y="1043"/>
                    <a:pt x="1499" y="990"/>
                  </a:cubicBezTo>
                  <a:cubicBezTo>
                    <a:pt x="1499" y="938"/>
                    <a:pt x="1523" y="892"/>
                    <a:pt x="1562" y="861"/>
                  </a:cubicBezTo>
                  <a:cubicBezTo>
                    <a:pt x="1606" y="827"/>
                    <a:pt x="1660" y="808"/>
                    <a:pt x="1715" y="808"/>
                  </a:cubicBezTo>
                  <a:cubicBezTo>
                    <a:pt x="1734" y="808"/>
                    <a:pt x="1753" y="811"/>
                    <a:pt x="1772" y="815"/>
                  </a:cubicBezTo>
                  <a:cubicBezTo>
                    <a:pt x="1830" y="827"/>
                    <a:pt x="1871" y="831"/>
                    <a:pt x="1898" y="831"/>
                  </a:cubicBezTo>
                  <a:cubicBezTo>
                    <a:pt x="1940" y="831"/>
                    <a:pt x="1950" y="822"/>
                    <a:pt x="1950" y="822"/>
                  </a:cubicBezTo>
                  <a:cubicBezTo>
                    <a:pt x="1950" y="819"/>
                    <a:pt x="1950" y="815"/>
                    <a:pt x="1950" y="815"/>
                  </a:cubicBezTo>
                  <a:cubicBezTo>
                    <a:pt x="1950" y="773"/>
                    <a:pt x="1964" y="731"/>
                    <a:pt x="1996" y="703"/>
                  </a:cubicBezTo>
                  <a:cubicBezTo>
                    <a:pt x="2025" y="683"/>
                    <a:pt x="2060" y="672"/>
                    <a:pt x="2096" y="672"/>
                  </a:cubicBezTo>
                  <a:cubicBezTo>
                    <a:pt x="2111" y="672"/>
                    <a:pt x="2127" y="674"/>
                    <a:pt x="2143" y="679"/>
                  </a:cubicBezTo>
                  <a:cubicBezTo>
                    <a:pt x="2153" y="679"/>
                    <a:pt x="2164" y="682"/>
                    <a:pt x="2171" y="686"/>
                  </a:cubicBezTo>
                  <a:cubicBezTo>
                    <a:pt x="2185" y="661"/>
                    <a:pt x="2192" y="637"/>
                    <a:pt x="2195" y="612"/>
                  </a:cubicBezTo>
                  <a:lnTo>
                    <a:pt x="2199" y="587"/>
                  </a:lnTo>
                  <a:lnTo>
                    <a:pt x="2244" y="545"/>
                  </a:lnTo>
                  <a:lnTo>
                    <a:pt x="2244" y="538"/>
                  </a:lnTo>
                  <a:cubicBezTo>
                    <a:pt x="2234" y="535"/>
                    <a:pt x="2223" y="535"/>
                    <a:pt x="2213" y="531"/>
                  </a:cubicBezTo>
                  <a:lnTo>
                    <a:pt x="2150" y="531"/>
                  </a:lnTo>
                  <a:cubicBezTo>
                    <a:pt x="2139" y="535"/>
                    <a:pt x="2132" y="535"/>
                    <a:pt x="2122" y="542"/>
                  </a:cubicBezTo>
                  <a:lnTo>
                    <a:pt x="2115" y="545"/>
                  </a:lnTo>
                  <a:cubicBezTo>
                    <a:pt x="2094" y="553"/>
                    <a:pt x="2071" y="557"/>
                    <a:pt x="2047" y="557"/>
                  </a:cubicBezTo>
                  <a:cubicBezTo>
                    <a:pt x="1995" y="557"/>
                    <a:pt x="1938" y="538"/>
                    <a:pt x="1880" y="500"/>
                  </a:cubicBezTo>
                  <a:cubicBezTo>
                    <a:pt x="1859" y="486"/>
                    <a:pt x="1751" y="412"/>
                    <a:pt x="1751" y="335"/>
                  </a:cubicBezTo>
                  <a:cubicBezTo>
                    <a:pt x="1751" y="328"/>
                    <a:pt x="1751" y="318"/>
                    <a:pt x="1747" y="304"/>
                  </a:cubicBezTo>
                  <a:cubicBezTo>
                    <a:pt x="1740" y="248"/>
                    <a:pt x="1740" y="195"/>
                    <a:pt x="1744" y="143"/>
                  </a:cubicBezTo>
                  <a:lnTo>
                    <a:pt x="1730" y="136"/>
                  </a:lnTo>
                  <a:lnTo>
                    <a:pt x="1702" y="122"/>
                  </a:lnTo>
                  <a:lnTo>
                    <a:pt x="1684" y="115"/>
                  </a:lnTo>
                  <a:lnTo>
                    <a:pt x="1660" y="104"/>
                  </a:lnTo>
                  <a:lnTo>
                    <a:pt x="1646" y="94"/>
                  </a:lnTo>
                  <a:lnTo>
                    <a:pt x="1625" y="87"/>
                  </a:lnTo>
                  <a:lnTo>
                    <a:pt x="1607" y="80"/>
                  </a:lnTo>
                  <a:lnTo>
                    <a:pt x="1586" y="69"/>
                  </a:lnTo>
                  <a:lnTo>
                    <a:pt x="1572" y="62"/>
                  </a:lnTo>
                  <a:lnTo>
                    <a:pt x="1555" y="55"/>
                  </a:lnTo>
                  <a:lnTo>
                    <a:pt x="1541" y="52"/>
                  </a:lnTo>
                  <a:lnTo>
                    <a:pt x="1520" y="45"/>
                  </a:lnTo>
                  <a:lnTo>
                    <a:pt x="1509" y="41"/>
                  </a:lnTo>
                  <a:lnTo>
                    <a:pt x="1484" y="31"/>
                  </a:lnTo>
                  <a:cubicBezTo>
                    <a:pt x="1415" y="11"/>
                    <a:pt x="1364" y="1"/>
                    <a:pt x="1318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4824;p73">
              <a:extLst>
                <a:ext uri="{FF2B5EF4-FFF2-40B4-BE49-F238E27FC236}">
                  <a16:creationId xmlns:a16="http://schemas.microsoft.com/office/drawing/2014/main" id="{56CC6CAF-5105-4511-942F-DB9B67FBE7F2}"/>
                </a:ext>
              </a:extLst>
            </p:cNvPr>
            <p:cNvSpPr/>
            <p:nvPr/>
          </p:nvSpPr>
          <p:spPr>
            <a:xfrm>
              <a:off x="2124445" y="1664672"/>
              <a:ext cx="149" cy="68"/>
            </a:xfrm>
            <a:custGeom>
              <a:avLst/>
              <a:gdLst/>
              <a:ahLst/>
              <a:cxnLst/>
              <a:rect l="l" t="t" r="r" b="b"/>
              <a:pathLst>
                <a:path w="11" h="5" extrusionOk="0">
                  <a:moveTo>
                    <a:pt x="11" y="1"/>
                  </a:moveTo>
                  <a:lnTo>
                    <a:pt x="0" y="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4825;p73">
              <a:extLst>
                <a:ext uri="{FF2B5EF4-FFF2-40B4-BE49-F238E27FC236}">
                  <a16:creationId xmlns:a16="http://schemas.microsoft.com/office/drawing/2014/main" id="{ECC1635D-D94D-404F-AE8F-CF5E9E97E66A}"/>
                </a:ext>
              </a:extLst>
            </p:cNvPr>
            <p:cNvSpPr/>
            <p:nvPr/>
          </p:nvSpPr>
          <p:spPr>
            <a:xfrm>
              <a:off x="2126292" y="166463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4826;p73">
              <a:extLst>
                <a:ext uri="{FF2B5EF4-FFF2-40B4-BE49-F238E27FC236}">
                  <a16:creationId xmlns:a16="http://schemas.microsoft.com/office/drawing/2014/main" id="{26732AB0-A0B1-44D2-8F6B-5EA8AFA728D8}"/>
                </a:ext>
              </a:extLst>
            </p:cNvPr>
            <p:cNvSpPr/>
            <p:nvPr/>
          </p:nvSpPr>
          <p:spPr>
            <a:xfrm>
              <a:off x="2119422" y="1659349"/>
              <a:ext cx="136" cy="2539"/>
            </a:xfrm>
            <a:custGeom>
              <a:avLst/>
              <a:gdLst/>
              <a:ahLst/>
              <a:cxnLst/>
              <a:rect l="l" t="t" r="r" b="b"/>
              <a:pathLst>
                <a:path w="10" h="187" extrusionOk="0">
                  <a:moveTo>
                    <a:pt x="2" y="0"/>
                  </a:moveTo>
                  <a:cubicBezTo>
                    <a:pt x="1" y="20"/>
                    <a:pt x="0" y="40"/>
                    <a:pt x="0" y="59"/>
                  </a:cubicBezTo>
                  <a:lnTo>
                    <a:pt x="0" y="59"/>
                  </a:lnTo>
                  <a:cubicBezTo>
                    <a:pt x="0" y="40"/>
                    <a:pt x="1" y="20"/>
                    <a:pt x="2" y="0"/>
                  </a:cubicBezTo>
                  <a:close/>
                  <a:moveTo>
                    <a:pt x="0" y="59"/>
                  </a:moveTo>
                  <a:lnTo>
                    <a:pt x="0" y="59"/>
                  </a:lnTo>
                  <a:cubicBezTo>
                    <a:pt x="0" y="90"/>
                    <a:pt x="2" y="122"/>
                    <a:pt x="6" y="155"/>
                  </a:cubicBezTo>
                  <a:cubicBezTo>
                    <a:pt x="6" y="155"/>
                    <a:pt x="6" y="155"/>
                    <a:pt x="6" y="155"/>
                  </a:cubicBezTo>
                  <a:lnTo>
                    <a:pt x="6" y="155"/>
                  </a:lnTo>
                  <a:cubicBezTo>
                    <a:pt x="6" y="154"/>
                    <a:pt x="6" y="153"/>
                    <a:pt x="6" y="151"/>
                  </a:cubicBezTo>
                  <a:cubicBezTo>
                    <a:pt x="2" y="121"/>
                    <a:pt x="0" y="90"/>
                    <a:pt x="0" y="59"/>
                  </a:cubicBezTo>
                  <a:close/>
                  <a:moveTo>
                    <a:pt x="6" y="155"/>
                  </a:moveTo>
                  <a:cubicBezTo>
                    <a:pt x="7" y="170"/>
                    <a:pt x="10" y="180"/>
                    <a:pt x="10" y="186"/>
                  </a:cubicBezTo>
                  <a:cubicBezTo>
                    <a:pt x="10" y="179"/>
                    <a:pt x="10" y="169"/>
                    <a:pt x="6" y="155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4827;p73">
              <a:extLst>
                <a:ext uri="{FF2B5EF4-FFF2-40B4-BE49-F238E27FC236}">
                  <a16:creationId xmlns:a16="http://schemas.microsoft.com/office/drawing/2014/main" id="{BDCC7D89-E829-4D2F-94C9-9B9E7F8768B4}"/>
                </a:ext>
              </a:extLst>
            </p:cNvPr>
            <p:cNvSpPr/>
            <p:nvPr/>
          </p:nvSpPr>
          <p:spPr>
            <a:xfrm>
              <a:off x="2125681" y="1664536"/>
              <a:ext cx="149" cy="14"/>
            </a:xfrm>
            <a:custGeom>
              <a:avLst/>
              <a:gdLst/>
              <a:ahLst/>
              <a:cxnLst/>
              <a:rect l="l" t="t" r="r" b="b"/>
              <a:pathLst>
                <a:path w="11" h="1" extrusionOk="0">
                  <a:moveTo>
                    <a:pt x="0" y="0"/>
                  </a:moveTo>
                  <a:lnTo>
                    <a:pt x="11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4828;p73">
              <a:extLst>
                <a:ext uri="{FF2B5EF4-FFF2-40B4-BE49-F238E27FC236}">
                  <a16:creationId xmlns:a16="http://schemas.microsoft.com/office/drawing/2014/main" id="{1799B096-3766-4CCD-A72D-565896D6131C}"/>
                </a:ext>
              </a:extLst>
            </p:cNvPr>
            <p:cNvSpPr/>
            <p:nvPr/>
          </p:nvSpPr>
          <p:spPr>
            <a:xfrm>
              <a:off x="2125206" y="1664536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0" y="0"/>
                  </a:moveTo>
                  <a:lnTo>
                    <a:pt x="14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4829;p73">
              <a:extLst>
                <a:ext uri="{FF2B5EF4-FFF2-40B4-BE49-F238E27FC236}">
                  <a16:creationId xmlns:a16="http://schemas.microsoft.com/office/drawing/2014/main" id="{90518E63-8091-46E0-B623-8A00DC952E91}"/>
                </a:ext>
              </a:extLst>
            </p:cNvPr>
            <p:cNvSpPr/>
            <p:nvPr/>
          </p:nvSpPr>
          <p:spPr>
            <a:xfrm>
              <a:off x="2124581" y="1664536"/>
              <a:ext cx="394" cy="149"/>
            </a:xfrm>
            <a:custGeom>
              <a:avLst/>
              <a:gdLst/>
              <a:ahLst/>
              <a:cxnLst/>
              <a:rect l="l" t="t" r="r" b="b"/>
              <a:pathLst>
                <a:path w="29" h="11" extrusionOk="0">
                  <a:moveTo>
                    <a:pt x="1" y="11"/>
                  </a:moveTo>
                  <a:cubicBezTo>
                    <a:pt x="11" y="4"/>
                    <a:pt x="18" y="4"/>
                    <a:pt x="29" y="0"/>
                  </a:cubicBezTo>
                  <a:cubicBezTo>
                    <a:pt x="18" y="4"/>
                    <a:pt x="11" y="4"/>
                    <a:pt x="1" y="1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4830;p73">
              <a:extLst>
                <a:ext uri="{FF2B5EF4-FFF2-40B4-BE49-F238E27FC236}">
                  <a16:creationId xmlns:a16="http://schemas.microsoft.com/office/drawing/2014/main" id="{05D9394B-A496-4397-ACB5-B0B865D2D226}"/>
                </a:ext>
              </a:extLst>
            </p:cNvPr>
            <p:cNvSpPr/>
            <p:nvPr/>
          </p:nvSpPr>
          <p:spPr>
            <a:xfrm>
              <a:off x="2094588" y="1586533"/>
              <a:ext cx="64181" cy="72259"/>
            </a:xfrm>
            <a:custGeom>
              <a:avLst/>
              <a:gdLst/>
              <a:ahLst/>
              <a:cxnLst/>
              <a:rect l="l" t="t" r="r" b="b"/>
              <a:pathLst>
                <a:path w="4727" h="5322" extrusionOk="0">
                  <a:moveTo>
                    <a:pt x="1488" y="1"/>
                  </a:moveTo>
                  <a:cubicBezTo>
                    <a:pt x="1534" y="74"/>
                    <a:pt x="1555" y="151"/>
                    <a:pt x="1516" y="221"/>
                  </a:cubicBezTo>
                  <a:cubicBezTo>
                    <a:pt x="1478" y="291"/>
                    <a:pt x="1516" y="372"/>
                    <a:pt x="1597" y="508"/>
                  </a:cubicBezTo>
                  <a:cubicBezTo>
                    <a:pt x="1618" y="547"/>
                    <a:pt x="1643" y="585"/>
                    <a:pt x="1664" y="627"/>
                  </a:cubicBezTo>
                  <a:cubicBezTo>
                    <a:pt x="1692" y="673"/>
                    <a:pt x="1699" y="729"/>
                    <a:pt x="1678" y="778"/>
                  </a:cubicBezTo>
                  <a:cubicBezTo>
                    <a:pt x="1646" y="841"/>
                    <a:pt x="1576" y="855"/>
                    <a:pt x="1513" y="865"/>
                  </a:cubicBezTo>
                  <a:cubicBezTo>
                    <a:pt x="1485" y="865"/>
                    <a:pt x="1460" y="872"/>
                    <a:pt x="1436" y="883"/>
                  </a:cubicBezTo>
                  <a:cubicBezTo>
                    <a:pt x="1432" y="921"/>
                    <a:pt x="1411" y="956"/>
                    <a:pt x="1376" y="977"/>
                  </a:cubicBezTo>
                  <a:cubicBezTo>
                    <a:pt x="1356" y="989"/>
                    <a:pt x="1329" y="995"/>
                    <a:pt x="1295" y="995"/>
                  </a:cubicBezTo>
                  <a:cubicBezTo>
                    <a:pt x="1212" y="995"/>
                    <a:pt x="1091" y="957"/>
                    <a:pt x="935" y="879"/>
                  </a:cubicBezTo>
                  <a:cubicBezTo>
                    <a:pt x="913" y="868"/>
                    <a:pt x="872" y="863"/>
                    <a:pt x="825" y="863"/>
                  </a:cubicBezTo>
                  <a:cubicBezTo>
                    <a:pt x="746" y="863"/>
                    <a:pt x="653" y="877"/>
                    <a:pt x="620" y="897"/>
                  </a:cubicBezTo>
                  <a:cubicBezTo>
                    <a:pt x="620" y="932"/>
                    <a:pt x="617" y="967"/>
                    <a:pt x="606" y="1002"/>
                  </a:cubicBezTo>
                  <a:cubicBezTo>
                    <a:pt x="610" y="1012"/>
                    <a:pt x="610" y="1019"/>
                    <a:pt x="613" y="1030"/>
                  </a:cubicBezTo>
                  <a:cubicBezTo>
                    <a:pt x="617" y="1040"/>
                    <a:pt x="620" y="1054"/>
                    <a:pt x="620" y="1065"/>
                  </a:cubicBezTo>
                  <a:cubicBezTo>
                    <a:pt x="624" y="1075"/>
                    <a:pt x="627" y="1089"/>
                    <a:pt x="627" y="1100"/>
                  </a:cubicBezTo>
                  <a:cubicBezTo>
                    <a:pt x="631" y="1114"/>
                    <a:pt x="634" y="1121"/>
                    <a:pt x="634" y="1131"/>
                  </a:cubicBezTo>
                  <a:cubicBezTo>
                    <a:pt x="638" y="1138"/>
                    <a:pt x="638" y="1152"/>
                    <a:pt x="641" y="1166"/>
                  </a:cubicBezTo>
                  <a:cubicBezTo>
                    <a:pt x="641" y="1177"/>
                    <a:pt x="641" y="1184"/>
                    <a:pt x="641" y="1191"/>
                  </a:cubicBezTo>
                  <a:cubicBezTo>
                    <a:pt x="645" y="1198"/>
                    <a:pt x="641" y="1212"/>
                    <a:pt x="641" y="1222"/>
                  </a:cubicBezTo>
                  <a:lnTo>
                    <a:pt x="641" y="1243"/>
                  </a:lnTo>
                  <a:lnTo>
                    <a:pt x="641" y="1275"/>
                  </a:lnTo>
                  <a:lnTo>
                    <a:pt x="641" y="1292"/>
                  </a:lnTo>
                  <a:cubicBezTo>
                    <a:pt x="641" y="1299"/>
                    <a:pt x="641" y="1313"/>
                    <a:pt x="638" y="1320"/>
                  </a:cubicBezTo>
                  <a:cubicBezTo>
                    <a:pt x="638" y="1331"/>
                    <a:pt x="638" y="1331"/>
                    <a:pt x="634" y="1338"/>
                  </a:cubicBezTo>
                  <a:cubicBezTo>
                    <a:pt x="634" y="1345"/>
                    <a:pt x="631" y="1355"/>
                    <a:pt x="627" y="1362"/>
                  </a:cubicBezTo>
                  <a:cubicBezTo>
                    <a:pt x="627" y="1366"/>
                    <a:pt x="624" y="1369"/>
                    <a:pt x="624" y="1373"/>
                  </a:cubicBezTo>
                  <a:cubicBezTo>
                    <a:pt x="620" y="1387"/>
                    <a:pt x="613" y="1397"/>
                    <a:pt x="606" y="1408"/>
                  </a:cubicBezTo>
                  <a:cubicBezTo>
                    <a:pt x="550" y="1488"/>
                    <a:pt x="477" y="1558"/>
                    <a:pt x="389" y="1607"/>
                  </a:cubicBezTo>
                  <a:lnTo>
                    <a:pt x="365" y="1625"/>
                  </a:lnTo>
                  <a:lnTo>
                    <a:pt x="361" y="1625"/>
                  </a:lnTo>
                  <a:lnTo>
                    <a:pt x="372" y="1639"/>
                  </a:lnTo>
                  <a:cubicBezTo>
                    <a:pt x="456" y="1727"/>
                    <a:pt x="571" y="1849"/>
                    <a:pt x="512" y="1954"/>
                  </a:cubicBezTo>
                  <a:cubicBezTo>
                    <a:pt x="491" y="1986"/>
                    <a:pt x="463" y="2014"/>
                    <a:pt x="431" y="2031"/>
                  </a:cubicBezTo>
                  <a:cubicBezTo>
                    <a:pt x="410" y="2042"/>
                    <a:pt x="407" y="2045"/>
                    <a:pt x="407" y="2098"/>
                  </a:cubicBezTo>
                  <a:cubicBezTo>
                    <a:pt x="407" y="2231"/>
                    <a:pt x="291" y="2301"/>
                    <a:pt x="67" y="2308"/>
                  </a:cubicBezTo>
                  <a:lnTo>
                    <a:pt x="71" y="2329"/>
                  </a:lnTo>
                  <a:cubicBezTo>
                    <a:pt x="88" y="2395"/>
                    <a:pt x="85" y="2465"/>
                    <a:pt x="60" y="2528"/>
                  </a:cubicBezTo>
                  <a:cubicBezTo>
                    <a:pt x="57" y="2539"/>
                    <a:pt x="53" y="2553"/>
                    <a:pt x="50" y="2563"/>
                  </a:cubicBezTo>
                  <a:cubicBezTo>
                    <a:pt x="29" y="2647"/>
                    <a:pt x="18" y="2735"/>
                    <a:pt x="15" y="2822"/>
                  </a:cubicBezTo>
                  <a:cubicBezTo>
                    <a:pt x="15" y="2850"/>
                    <a:pt x="8" y="2896"/>
                    <a:pt x="4" y="2927"/>
                  </a:cubicBezTo>
                  <a:cubicBezTo>
                    <a:pt x="1" y="2955"/>
                    <a:pt x="46" y="3022"/>
                    <a:pt x="71" y="3064"/>
                  </a:cubicBezTo>
                  <a:cubicBezTo>
                    <a:pt x="120" y="3137"/>
                    <a:pt x="162" y="3204"/>
                    <a:pt x="148" y="3270"/>
                  </a:cubicBezTo>
                  <a:cubicBezTo>
                    <a:pt x="134" y="3319"/>
                    <a:pt x="106" y="3365"/>
                    <a:pt x="71" y="3400"/>
                  </a:cubicBezTo>
                  <a:lnTo>
                    <a:pt x="50" y="3421"/>
                  </a:lnTo>
                  <a:lnTo>
                    <a:pt x="46" y="3428"/>
                  </a:lnTo>
                  <a:cubicBezTo>
                    <a:pt x="43" y="3431"/>
                    <a:pt x="39" y="3438"/>
                    <a:pt x="36" y="3442"/>
                  </a:cubicBezTo>
                  <a:lnTo>
                    <a:pt x="43" y="3456"/>
                  </a:lnTo>
                  <a:lnTo>
                    <a:pt x="53" y="3473"/>
                  </a:lnTo>
                  <a:lnTo>
                    <a:pt x="71" y="3494"/>
                  </a:lnTo>
                  <a:lnTo>
                    <a:pt x="74" y="3501"/>
                  </a:lnTo>
                  <a:lnTo>
                    <a:pt x="78" y="3508"/>
                  </a:lnTo>
                  <a:lnTo>
                    <a:pt x="85" y="3515"/>
                  </a:lnTo>
                  <a:lnTo>
                    <a:pt x="88" y="3526"/>
                  </a:lnTo>
                  <a:lnTo>
                    <a:pt x="95" y="3533"/>
                  </a:lnTo>
                  <a:lnTo>
                    <a:pt x="102" y="3543"/>
                  </a:lnTo>
                  <a:lnTo>
                    <a:pt x="106" y="3554"/>
                  </a:lnTo>
                  <a:lnTo>
                    <a:pt x="113" y="3561"/>
                  </a:lnTo>
                  <a:lnTo>
                    <a:pt x="120" y="3575"/>
                  </a:lnTo>
                  <a:lnTo>
                    <a:pt x="123" y="3585"/>
                  </a:lnTo>
                  <a:lnTo>
                    <a:pt x="130" y="3596"/>
                  </a:lnTo>
                  <a:lnTo>
                    <a:pt x="134" y="3606"/>
                  </a:lnTo>
                  <a:lnTo>
                    <a:pt x="141" y="3620"/>
                  </a:lnTo>
                  <a:lnTo>
                    <a:pt x="144" y="3631"/>
                  </a:lnTo>
                  <a:lnTo>
                    <a:pt x="151" y="3645"/>
                  </a:lnTo>
                  <a:lnTo>
                    <a:pt x="158" y="3659"/>
                  </a:lnTo>
                  <a:lnTo>
                    <a:pt x="162" y="3673"/>
                  </a:lnTo>
                  <a:lnTo>
                    <a:pt x="165" y="3687"/>
                  </a:lnTo>
                  <a:lnTo>
                    <a:pt x="172" y="3704"/>
                  </a:lnTo>
                  <a:lnTo>
                    <a:pt x="176" y="3718"/>
                  </a:lnTo>
                  <a:lnTo>
                    <a:pt x="183" y="3739"/>
                  </a:lnTo>
                  <a:lnTo>
                    <a:pt x="186" y="3753"/>
                  </a:lnTo>
                  <a:cubicBezTo>
                    <a:pt x="186" y="3761"/>
                    <a:pt x="190" y="3768"/>
                    <a:pt x="190" y="3775"/>
                  </a:cubicBezTo>
                  <a:lnTo>
                    <a:pt x="193" y="3789"/>
                  </a:lnTo>
                  <a:cubicBezTo>
                    <a:pt x="193" y="3796"/>
                    <a:pt x="197" y="3806"/>
                    <a:pt x="197" y="3813"/>
                  </a:cubicBezTo>
                  <a:lnTo>
                    <a:pt x="200" y="3827"/>
                  </a:lnTo>
                  <a:cubicBezTo>
                    <a:pt x="200" y="3838"/>
                    <a:pt x="204" y="3848"/>
                    <a:pt x="204" y="3859"/>
                  </a:cubicBezTo>
                  <a:lnTo>
                    <a:pt x="204" y="3869"/>
                  </a:lnTo>
                  <a:lnTo>
                    <a:pt x="228" y="3880"/>
                  </a:lnTo>
                  <a:lnTo>
                    <a:pt x="235" y="3883"/>
                  </a:lnTo>
                  <a:cubicBezTo>
                    <a:pt x="267" y="3894"/>
                    <a:pt x="295" y="3915"/>
                    <a:pt x="319" y="3943"/>
                  </a:cubicBezTo>
                  <a:cubicBezTo>
                    <a:pt x="375" y="4020"/>
                    <a:pt x="463" y="4069"/>
                    <a:pt x="557" y="4083"/>
                  </a:cubicBezTo>
                  <a:cubicBezTo>
                    <a:pt x="578" y="4086"/>
                    <a:pt x="596" y="4086"/>
                    <a:pt x="617" y="4086"/>
                  </a:cubicBezTo>
                  <a:cubicBezTo>
                    <a:pt x="697" y="4086"/>
                    <a:pt x="778" y="4114"/>
                    <a:pt x="844" y="4160"/>
                  </a:cubicBezTo>
                  <a:cubicBezTo>
                    <a:pt x="862" y="4170"/>
                    <a:pt x="879" y="4181"/>
                    <a:pt x="897" y="4184"/>
                  </a:cubicBezTo>
                  <a:cubicBezTo>
                    <a:pt x="905" y="4183"/>
                    <a:pt x="915" y="4182"/>
                    <a:pt x="925" y="4182"/>
                  </a:cubicBezTo>
                  <a:cubicBezTo>
                    <a:pt x="993" y="4182"/>
                    <a:pt x="1098" y="4213"/>
                    <a:pt x="1131" y="4286"/>
                  </a:cubicBezTo>
                  <a:cubicBezTo>
                    <a:pt x="1149" y="4324"/>
                    <a:pt x="1163" y="4398"/>
                    <a:pt x="1058" y="4482"/>
                  </a:cubicBezTo>
                  <a:cubicBezTo>
                    <a:pt x="932" y="4590"/>
                    <a:pt x="904" y="4713"/>
                    <a:pt x="872" y="4856"/>
                  </a:cubicBezTo>
                  <a:lnTo>
                    <a:pt x="862" y="4895"/>
                  </a:lnTo>
                  <a:cubicBezTo>
                    <a:pt x="851" y="4947"/>
                    <a:pt x="844" y="4996"/>
                    <a:pt x="841" y="5049"/>
                  </a:cubicBezTo>
                  <a:cubicBezTo>
                    <a:pt x="841" y="5084"/>
                    <a:pt x="837" y="5119"/>
                    <a:pt x="830" y="5154"/>
                  </a:cubicBezTo>
                  <a:lnTo>
                    <a:pt x="1184" y="5154"/>
                  </a:lnTo>
                  <a:cubicBezTo>
                    <a:pt x="1265" y="5113"/>
                    <a:pt x="1333" y="5096"/>
                    <a:pt x="1402" y="5096"/>
                  </a:cubicBezTo>
                  <a:cubicBezTo>
                    <a:pt x="1464" y="5096"/>
                    <a:pt x="1528" y="5110"/>
                    <a:pt x="1604" y="5133"/>
                  </a:cubicBezTo>
                  <a:cubicBezTo>
                    <a:pt x="1618" y="5136"/>
                    <a:pt x="1636" y="5143"/>
                    <a:pt x="1653" y="5150"/>
                  </a:cubicBezTo>
                  <a:lnTo>
                    <a:pt x="1664" y="5154"/>
                  </a:lnTo>
                  <a:lnTo>
                    <a:pt x="1716" y="5175"/>
                  </a:lnTo>
                  <a:lnTo>
                    <a:pt x="1730" y="5178"/>
                  </a:lnTo>
                  <a:lnTo>
                    <a:pt x="1793" y="5206"/>
                  </a:lnTo>
                  <a:lnTo>
                    <a:pt x="1800" y="5210"/>
                  </a:lnTo>
                  <a:lnTo>
                    <a:pt x="1870" y="5245"/>
                  </a:lnTo>
                  <a:cubicBezTo>
                    <a:pt x="1888" y="5227"/>
                    <a:pt x="1909" y="5213"/>
                    <a:pt x="1933" y="5210"/>
                  </a:cubicBezTo>
                  <a:cubicBezTo>
                    <a:pt x="1940" y="5206"/>
                    <a:pt x="1947" y="5206"/>
                    <a:pt x="1951" y="5206"/>
                  </a:cubicBezTo>
                  <a:lnTo>
                    <a:pt x="1996" y="5206"/>
                  </a:lnTo>
                  <a:lnTo>
                    <a:pt x="2014" y="5210"/>
                  </a:lnTo>
                  <a:lnTo>
                    <a:pt x="2021" y="5210"/>
                  </a:lnTo>
                  <a:lnTo>
                    <a:pt x="2035" y="5217"/>
                  </a:lnTo>
                  <a:lnTo>
                    <a:pt x="2045" y="5220"/>
                  </a:lnTo>
                  <a:lnTo>
                    <a:pt x="2059" y="5227"/>
                  </a:lnTo>
                  <a:lnTo>
                    <a:pt x="2066" y="5231"/>
                  </a:lnTo>
                  <a:lnTo>
                    <a:pt x="2080" y="5238"/>
                  </a:lnTo>
                  <a:lnTo>
                    <a:pt x="2087" y="5245"/>
                  </a:lnTo>
                  <a:lnTo>
                    <a:pt x="2101" y="5252"/>
                  </a:lnTo>
                  <a:lnTo>
                    <a:pt x="2112" y="5259"/>
                  </a:lnTo>
                  <a:lnTo>
                    <a:pt x="2140" y="5280"/>
                  </a:lnTo>
                  <a:cubicBezTo>
                    <a:pt x="2164" y="5297"/>
                    <a:pt x="2189" y="5311"/>
                    <a:pt x="2217" y="5322"/>
                  </a:cubicBezTo>
                  <a:lnTo>
                    <a:pt x="2220" y="5318"/>
                  </a:lnTo>
                  <a:cubicBezTo>
                    <a:pt x="2273" y="5230"/>
                    <a:pt x="2363" y="5198"/>
                    <a:pt x="2451" y="5198"/>
                  </a:cubicBezTo>
                  <a:cubicBezTo>
                    <a:pt x="2520" y="5198"/>
                    <a:pt x="2588" y="5217"/>
                    <a:pt x="2637" y="5245"/>
                  </a:cubicBezTo>
                  <a:cubicBezTo>
                    <a:pt x="2649" y="5253"/>
                    <a:pt x="2698" y="5279"/>
                    <a:pt x="2755" y="5279"/>
                  </a:cubicBezTo>
                  <a:cubicBezTo>
                    <a:pt x="2793" y="5279"/>
                    <a:pt x="2835" y="5267"/>
                    <a:pt x="2871" y="5231"/>
                  </a:cubicBezTo>
                  <a:cubicBezTo>
                    <a:pt x="2959" y="5145"/>
                    <a:pt x="3217" y="5092"/>
                    <a:pt x="3382" y="5092"/>
                  </a:cubicBezTo>
                  <a:cubicBezTo>
                    <a:pt x="3433" y="5092"/>
                    <a:pt x="3476" y="5098"/>
                    <a:pt x="3501" y="5108"/>
                  </a:cubicBezTo>
                  <a:cubicBezTo>
                    <a:pt x="3576" y="5142"/>
                    <a:pt x="3611" y="5151"/>
                    <a:pt x="3629" y="5151"/>
                  </a:cubicBezTo>
                  <a:cubicBezTo>
                    <a:pt x="3637" y="5151"/>
                    <a:pt x="3642" y="5149"/>
                    <a:pt x="3645" y="5147"/>
                  </a:cubicBezTo>
                  <a:cubicBezTo>
                    <a:pt x="3645" y="5147"/>
                    <a:pt x="3659" y="5122"/>
                    <a:pt x="3631" y="5031"/>
                  </a:cubicBezTo>
                  <a:cubicBezTo>
                    <a:pt x="3561" y="4786"/>
                    <a:pt x="3708" y="4720"/>
                    <a:pt x="3789" y="4685"/>
                  </a:cubicBezTo>
                  <a:cubicBezTo>
                    <a:pt x="3813" y="4678"/>
                    <a:pt x="3848" y="4660"/>
                    <a:pt x="3852" y="4653"/>
                  </a:cubicBezTo>
                  <a:cubicBezTo>
                    <a:pt x="3855" y="4639"/>
                    <a:pt x="3859" y="4629"/>
                    <a:pt x="3866" y="4618"/>
                  </a:cubicBezTo>
                  <a:cubicBezTo>
                    <a:pt x="3904" y="4559"/>
                    <a:pt x="3981" y="4524"/>
                    <a:pt x="4058" y="4485"/>
                  </a:cubicBezTo>
                  <a:cubicBezTo>
                    <a:pt x="4086" y="4475"/>
                    <a:pt x="4114" y="4461"/>
                    <a:pt x="4146" y="4443"/>
                  </a:cubicBezTo>
                  <a:lnTo>
                    <a:pt x="4132" y="4429"/>
                  </a:lnTo>
                  <a:cubicBezTo>
                    <a:pt x="4062" y="4373"/>
                    <a:pt x="3992" y="4317"/>
                    <a:pt x="3915" y="4268"/>
                  </a:cubicBezTo>
                  <a:lnTo>
                    <a:pt x="3883" y="4247"/>
                  </a:lnTo>
                  <a:lnTo>
                    <a:pt x="3880" y="4247"/>
                  </a:lnTo>
                  <a:lnTo>
                    <a:pt x="3852" y="4226"/>
                  </a:lnTo>
                  <a:lnTo>
                    <a:pt x="3845" y="4219"/>
                  </a:lnTo>
                  <a:lnTo>
                    <a:pt x="3820" y="4205"/>
                  </a:lnTo>
                  <a:lnTo>
                    <a:pt x="3764" y="4167"/>
                  </a:lnTo>
                  <a:lnTo>
                    <a:pt x="3743" y="4153"/>
                  </a:lnTo>
                  <a:lnTo>
                    <a:pt x="3740" y="4149"/>
                  </a:lnTo>
                  <a:lnTo>
                    <a:pt x="3715" y="4135"/>
                  </a:lnTo>
                  <a:cubicBezTo>
                    <a:pt x="3673" y="4107"/>
                    <a:pt x="3638" y="4083"/>
                    <a:pt x="3613" y="4065"/>
                  </a:cubicBezTo>
                  <a:cubicBezTo>
                    <a:pt x="3515" y="3999"/>
                    <a:pt x="3484" y="3859"/>
                    <a:pt x="3456" y="3736"/>
                  </a:cubicBezTo>
                  <a:cubicBezTo>
                    <a:pt x="3445" y="3683"/>
                    <a:pt x="3431" y="3631"/>
                    <a:pt x="3410" y="3582"/>
                  </a:cubicBezTo>
                  <a:cubicBezTo>
                    <a:pt x="3400" y="3564"/>
                    <a:pt x="3389" y="3543"/>
                    <a:pt x="3375" y="3522"/>
                  </a:cubicBezTo>
                  <a:cubicBezTo>
                    <a:pt x="3323" y="3442"/>
                    <a:pt x="3270" y="3358"/>
                    <a:pt x="3302" y="3281"/>
                  </a:cubicBezTo>
                  <a:cubicBezTo>
                    <a:pt x="3323" y="3235"/>
                    <a:pt x="3368" y="3200"/>
                    <a:pt x="3417" y="3193"/>
                  </a:cubicBezTo>
                  <a:lnTo>
                    <a:pt x="3438" y="3190"/>
                  </a:lnTo>
                  <a:cubicBezTo>
                    <a:pt x="3589" y="3155"/>
                    <a:pt x="3845" y="3095"/>
                    <a:pt x="3960" y="2990"/>
                  </a:cubicBezTo>
                  <a:cubicBezTo>
                    <a:pt x="4044" y="2913"/>
                    <a:pt x="4163" y="2875"/>
                    <a:pt x="4261" y="2847"/>
                  </a:cubicBezTo>
                  <a:cubicBezTo>
                    <a:pt x="4310" y="2833"/>
                    <a:pt x="4359" y="2815"/>
                    <a:pt x="4405" y="2787"/>
                  </a:cubicBezTo>
                  <a:cubicBezTo>
                    <a:pt x="4436" y="2754"/>
                    <a:pt x="4475" y="2744"/>
                    <a:pt x="4514" y="2744"/>
                  </a:cubicBezTo>
                  <a:cubicBezTo>
                    <a:pt x="4553" y="2744"/>
                    <a:pt x="4592" y="2754"/>
                    <a:pt x="4625" y="2763"/>
                  </a:cubicBezTo>
                  <a:lnTo>
                    <a:pt x="4660" y="2773"/>
                  </a:lnTo>
                  <a:lnTo>
                    <a:pt x="4664" y="2773"/>
                  </a:lnTo>
                  <a:lnTo>
                    <a:pt x="4678" y="2777"/>
                  </a:lnTo>
                  <a:lnTo>
                    <a:pt x="4692" y="2777"/>
                  </a:lnTo>
                  <a:cubicBezTo>
                    <a:pt x="4699" y="2763"/>
                    <a:pt x="4702" y="2749"/>
                    <a:pt x="4709" y="2738"/>
                  </a:cubicBezTo>
                  <a:cubicBezTo>
                    <a:pt x="4720" y="2710"/>
                    <a:pt x="4727" y="2682"/>
                    <a:pt x="4727" y="2654"/>
                  </a:cubicBezTo>
                  <a:lnTo>
                    <a:pt x="4727" y="2640"/>
                  </a:lnTo>
                  <a:lnTo>
                    <a:pt x="4727" y="2630"/>
                  </a:lnTo>
                  <a:cubicBezTo>
                    <a:pt x="4727" y="2623"/>
                    <a:pt x="4727" y="2619"/>
                    <a:pt x="4727" y="2612"/>
                  </a:cubicBezTo>
                  <a:lnTo>
                    <a:pt x="4727" y="2605"/>
                  </a:lnTo>
                  <a:cubicBezTo>
                    <a:pt x="4727" y="2598"/>
                    <a:pt x="4723" y="2591"/>
                    <a:pt x="4720" y="2588"/>
                  </a:cubicBezTo>
                  <a:lnTo>
                    <a:pt x="4720" y="2581"/>
                  </a:lnTo>
                  <a:cubicBezTo>
                    <a:pt x="4716" y="2574"/>
                    <a:pt x="4713" y="2567"/>
                    <a:pt x="4709" y="2560"/>
                  </a:cubicBezTo>
                  <a:cubicBezTo>
                    <a:pt x="4622" y="2458"/>
                    <a:pt x="4573" y="2297"/>
                    <a:pt x="4559" y="2084"/>
                  </a:cubicBezTo>
                  <a:cubicBezTo>
                    <a:pt x="4559" y="2024"/>
                    <a:pt x="4545" y="1965"/>
                    <a:pt x="4517" y="1909"/>
                  </a:cubicBezTo>
                  <a:cubicBezTo>
                    <a:pt x="4496" y="1874"/>
                    <a:pt x="4485" y="1832"/>
                    <a:pt x="4485" y="1793"/>
                  </a:cubicBezTo>
                  <a:cubicBezTo>
                    <a:pt x="4485" y="1713"/>
                    <a:pt x="4457" y="1618"/>
                    <a:pt x="4398" y="1579"/>
                  </a:cubicBezTo>
                  <a:cubicBezTo>
                    <a:pt x="4342" y="1558"/>
                    <a:pt x="4303" y="1516"/>
                    <a:pt x="4282" y="1460"/>
                  </a:cubicBezTo>
                  <a:cubicBezTo>
                    <a:pt x="4272" y="1408"/>
                    <a:pt x="4286" y="1348"/>
                    <a:pt x="4338" y="1271"/>
                  </a:cubicBezTo>
                  <a:cubicBezTo>
                    <a:pt x="4408" y="1163"/>
                    <a:pt x="4377" y="848"/>
                    <a:pt x="4342" y="760"/>
                  </a:cubicBezTo>
                  <a:cubicBezTo>
                    <a:pt x="4338" y="750"/>
                    <a:pt x="4338" y="739"/>
                    <a:pt x="4335" y="729"/>
                  </a:cubicBezTo>
                  <a:lnTo>
                    <a:pt x="4335" y="722"/>
                  </a:lnTo>
                  <a:lnTo>
                    <a:pt x="4335" y="701"/>
                  </a:lnTo>
                  <a:cubicBezTo>
                    <a:pt x="4314" y="680"/>
                    <a:pt x="4296" y="648"/>
                    <a:pt x="4293" y="617"/>
                  </a:cubicBezTo>
                  <a:cubicBezTo>
                    <a:pt x="4279" y="547"/>
                    <a:pt x="4251" y="491"/>
                    <a:pt x="4034" y="491"/>
                  </a:cubicBezTo>
                  <a:cubicBezTo>
                    <a:pt x="4009" y="491"/>
                    <a:pt x="3936" y="491"/>
                    <a:pt x="3908" y="435"/>
                  </a:cubicBezTo>
                  <a:cubicBezTo>
                    <a:pt x="3880" y="379"/>
                    <a:pt x="3922" y="316"/>
                    <a:pt x="3967" y="256"/>
                  </a:cubicBezTo>
                  <a:cubicBezTo>
                    <a:pt x="3992" y="225"/>
                    <a:pt x="4013" y="190"/>
                    <a:pt x="4027" y="155"/>
                  </a:cubicBezTo>
                  <a:lnTo>
                    <a:pt x="4027" y="155"/>
                  </a:lnTo>
                  <a:cubicBezTo>
                    <a:pt x="3992" y="169"/>
                    <a:pt x="3960" y="190"/>
                    <a:pt x="3929" y="211"/>
                  </a:cubicBezTo>
                  <a:cubicBezTo>
                    <a:pt x="3848" y="258"/>
                    <a:pt x="3755" y="315"/>
                    <a:pt x="3658" y="315"/>
                  </a:cubicBezTo>
                  <a:cubicBezTo>
                    <a:pt x="3632" y="315"/>
                    <a:pt x="3605" y="311"/>
                    <a:pt x="3578" y="302"/>
                  </a:cubicBezTo>
                  <a:cubicBezTo>
                    <a:pt x="3567" y="298"/>
                    <a:pt x="3555" y="297"/>
                    <a:pt x="3542" y="297"/>
                  </a:cubicBezTo>
                  <a:cubicBezTo>
                    <a:pt x="3429" y="297"/>
                    <a:pt x="3278" y="429"/>
                    <a:pt x="3155" y="536"/>
                  </a:cubicBezTo>
                  <a:cubicBezTo>
                    <a:pt x="3109" y="578"/>
                    <a:pt x="3064" y="617"/>
                    <a:pt x="3022" y="648"/>
                  </a:cubicBezTo>
                  <a:cubicBezTo>
                    <a:pt x="2971" y="690"/>
                    <a:pt x="2911" y="710"/>
                    <a:pt x="2850" y="710"/>
                  </a:cubicBezTo>
                  <a:cubicBezTo>
                    <a:pt x="2784" y="710"/>
                    <a:pt x="2718" y="687"/>
                    <a:pt x="2665" y="641"/>
                  </a:cubicBezTo>
                  <a:cubicBezTo>
                    <a:pt x="2584" y="564"/>
                    <a:pt x="2577" y="449"/>
                    <a:pt x="2647" y="351"/>
                  </a:cubicBezTo>
                  <a:cubicBezTo>
                    <a:pt x="2654" y="333"/>
                    <a:pt x="2665" y="319"/>
                    <a:pt x="2672" y="305"/>
                  </a:cubicBezTo>
                  <a:lnTo>
                    <a:pt x="2672" y="305"/>
                  </a:lnTo>
                  <a:cubicBezTo>
                    <a:pt x="2623" y="316"/>
                    <a:pt x="2577" y="330"/>
                    <a:pt x="2528" y="351"/>
                  </a:cubicBezTo>
                  <a:cubicBezTo>
                    <a:pt x="2476" y="369"/>
                    <a:pt x="2421" y="378"/>
                    <a:pt x="2367" y="378"/>
                  </a:cubicBezTo>
                  <a:cubicBezTo>
                    <a:pt x="2277" y="378"/>
                    <a:pt x="2189" y="352"/>
                    <a:pt x="2126" y="302"/>
                  </a:cubicBezTo>
                  <a:cubicBezTo>
                    <a:pt x="2059" y="253"/>
                    <a:pt x="2024" y="169"/>
                    <a:pt x="2038" y="85"/>
                  </a:cubicBezTo>
                  <a:cubicBezTo>
                    <a:pt x="2042" y="67"/>
                    <a:pt x="2038" y="53"/>
                    <a:pt x="2035" y="39"/>
                  </a:cubicBezTo>
                  <a:cubicBezTo>
                    <a:pt x="2002" y="42"/>
                    <a:pt x="1972" y="44"/>
                    <a:pt x="1942" y="44"/>
                  </a:cubicBezTo>
                  <a:cubicBezTo>
                    <a:pt x="1930" y="44"/>
                    <a:pt x="1917" y="44"/>
                    <a:pt x="1905" y="43"/>
                  </a:cubicBezTo>
                  <a:lnTo>
                    <a:pt x="1860" y="43"/>
                  </a:lnTo>
                  <a:lnTo>
                    <a:pt x="1849" y="39"/>
                  </a:lnTo>
                  <a:lnTo>
                    <a:pt x="1825" y="32"/>
                  </a:lnTo>
                  <a:lnTo>
                    <a:pt x="1821" y="32"/>
                  </a:lnTo>
                  <a:lnTo>
                    <a:pt x="1793" y="25"/>
                  </a:lnTo>
                  <a:lnTo>
                    <a:pt x="1790" y="25"/>
                  </a:lnTo>
                  <a:lnTo>
                    <a:pt x="1758" y="22"/>
                  </a:lnTo>
                  <a:lnTo>
                    <a:pt x="1755" y="22"/>
                  </a:lnTo>
                  <a:lnTo>
                    <a:pt x="1716" y="15"/>
                  </a:lnTo>
                  <a:lnTo>
                    <a:pt x="1709" y="15"/>
                  </a:lnTo>
                  <a:lnTo>
                    <a:pt x="1667" y="11"/>
                  </a:lnTo>
                  <a:lnTo>
                    <a:pt x="1618" y="8"/>
                  </a:lnTo>
                  <a:lnTo>
                    <a:pt x="1611" y="8"/>
                  </a:lnTo>
                  <a:lnTo>
                    <a:pt x="1562" y="4"/>
                  </a:lnTo>
                  <a:lnTo>
                    <a:pt x="1551" y="4"/>
                  </a:lnTo>
                  <a:lnTo>
                    <a:pt x="1499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4831;p73">
              <a:extLst>
                <a:ext uri="{FF2B5EF4-FFF2-40B4-BE49-F238E27FC236}">
                  <a16:creationId xmlns:a16="http://schemas.microsoft.com/office/drawing/2014/main" id="{3A9B7897-F303-4FD6-9E07-D9F10301752D}"/>
                </a:ext>
              </a:extLst>
            </p:cNvPr>
            <p:cNvSpPr/>
            <p:nvPr/>
          </p:nvSpPr>
          <p:spPr>
            <a:xfrm>
              <a:off x="2158525" y="1622418"/>
              <a:ext cx="299" cy="1113"/>
            </a:xfrm>
            <a:custGeom>
              <a:avLst/>
              <a:gdLst/>
              <a:ahLst/>
              <a:cxnLst/>
              <a:rect l="l" t="t" r="r" b="b"/>
              <a:pathLst>
                <a:path w="22" h="82" extrusionOk="0">
                  <a:moveTo>
                    <a:pt x="21" y="1"/>
                  </a:moveTo>
                  <a:cubicBezTo>
                    <a:pt x="19" y="16"/>
                    <a:pt x="16" y="30"/>
                    <a:pt x="13" y="45"/>
                  </a:cubicBezTo>
                  <a:lnTo>
                    <a:pt x="13" y="45"/>
                  </a:lnTo>
                  <a:cubicBezTo>
                    <a:pt x="16" y="31"/>
                    <a:pt x="19" y="16"/>
                    <a:pt x="21" y="1"/>
                  </a:cubicBezTo>
                  <a:close/>
                  <a:moveTo>
                    <a:pt x="13" y="45"/>
                  </a:moveTo>
                  <a:lnTo>
                    <a:pt x="13" y="45"/>
                  </a:lnTo>
                  <a:cubicBezTo>
                    <a:pt x="10" y="54"/>
                    <a:pt x="8" y="62"/>
                    <a:pt x="5" y="70"/>
                  </a:cubicBezTo>
                  <a:lnTo>
                    <a:pt x="5" y="70"/>
                  </a:lnTo>
                  <a:lnTo>
                    <a:pt x="7" y="64"/>
                  </a:lnTo>
                  <a:cubicBezTo>
                    <a:pt x="9" y="58"/>
                    <a:pt x="11" y="51"/>
                    <a:pt x="13" y="45"/>
                  </a:cubicBezTo>
                  <a:close/>
                  <a:moveTo>
                    <a:pt x="5" y="70"/>
                  </a:moveTo>
                  <a:lnTo>
                    <a:pt x="0" y="81"/>
                  </a:lnTo>
                  <a:cubicBezTo>
                    <a:pt x="2" y="78"/>
                    <a:pt x="3" y="74"/>
                    <a:pt x="5" y="7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4832;p73">
              <a:extLst>
                <a:ext uri="{FF2B5EF4-FFF2-40B4-BE49-F238E27FC236}">
                  <a16:creationId xmlns:a16="http://schemas.microsoft.com/office/drawing/2014/main" id="{B53630DC-B919-4410-9DBE-E2582CBD8DD3}"/>
                </a:ext>
              </a:extLst>
            </p:cNvPr>
            <p:cNvSpPr/>
            <p:nvPr/>
          </p:nvSpPr>
          <p:spPr>
            <a:xfrm>
              <a:off x="2158620" y="1621427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0" y="0"/>
                  </a:moveTo>
                  <a:lnTo>
                    <a:pt x="0" y="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4833;p73">
              <a:extLst>
                <a:ext uri="{FF2B5EF4-FFF2-40B4-BE49-F238E27FC236}">
                  <a16:creationId xmlns:a16="http://schemas.microsoft.com/office/drawing/2014/main" id="{FC4C56FF-F5E7-4DCF-BEA5-8137E3FDA11B}"/>
                </a:ext>
              </a:extLst>
            </p:cNvPr>
            <p:cNvSpPr/>
            <p:nvPr/>
          </p:nvSpPr>
          <p:spPr>
            <a:xfrm>
              <a:off x="2158756" y="1622093"/>
              <a:ext cx="68" cy="149"/>
            </a:xfrm>
            <a:custGeom>
              <a:avLst/>
              <a:gdLst/>
              <a:ahLst/>
              <a:cxnLst/>
              <a:rect l="l" t="t" r="r" b="b"/>
              <a:pathLst>
                <a:path w="5" h="11" extrusionOk="0">
                  <a:moveTo>
                    <a:pt x="1" y="0"/>
                  </a:moveTo>
                  <a:lnTo>
                    <a:pt x="1" y="11"/>
                  </a:lnTo>
                  <a:cubicBezTo>
                    <a:pt x="4" y="7"/>
                    <a:pt x="1" y="4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4834;p73">
              <a:extLst>
                <a:ext uri="{FF2B5EF4-FFF2-40B4-BE49-F238E27FC236}">
                  <a16:creationId xmlns:a16="http://schemas.microsoft.com/office/drawing/2014/main" id="{FE9E145A-E70B-44E2-AB38-2A6731FC7539}"/>
                </a:ext>
              </a:extLst>
            </p:cNvPr>
            <p:cNvSpPr/>
            <p:nvPr/>
          </p:nvSpPr>
          <p:spPr>
            <a:xfrm>
              <a:off x="2153433" y="1595847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1" y="22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4835;p73">
              <a:extLst>
                <a:ext uri="{FF2B5EF4-FFF2-40B4-BE49-F238E27FC236}">
                  <a16:creationId xmlns:a16="http://schemas.microsoft.com/office/drawing/2014/main" id="{C0B51C46-E880-41B5-9A6D-52E402348E92}"/>
                </a:ext>
              </a:extLst>
            </p:cNvPr>
            <p:cNvSpPr/>
            <p:nvPr/>
          </p:nvSpPr>
          <p:spPr>
            <a:xfrm>
              <a:off x="2158756" y="1621753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1" y="1"/>
                  </a:moveTo>
                  <a:lnTo>
                    <a:pt x="1" y="8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4836;p73">
              <a:extLst>
                <a:ext uri="{FF2B5EF4-FFF2-40B4-BE49-F238E27FC236}">
                  <a16:creationId xmlns:a16="http://schemas.microsoft.com/office/drawing/2014/main" id="{7DF3D21B-8689-4861-86EB-C96033F4A119}"/>
                </a:ext>
              </a:extLst>
            </p:cNvPr>
            <p:cNvSpPr/>
            <p:nvPr/>
          </p:nvSpPr>
          <p:spPr>
            <a:xfrm>
              <a:off x="2153433" y="1596227"/>
              <a:ext cx="109" cy="448"/>
            </a:xfrm>
            <a:custGeom>
              <a:avLst/>
              <a:gdLst/>
              <a:ahLst/>
              <a:cxnLst/>
              <a:rect l="l" t="t" r="r" b="b"/>
              <a:pathLst>
                <a:path w="8" h="33" extrusionOk="0">
                  <a:moveTo>
                    <a:pt x="8" y="32"/>
                  </a:moveTo>
                  <a:cubicBezTo>
                    <a:pt x="4" y="22"/>
                    <a:pt x="1" y="11"/>
                    <a:pt x="1" y="1"/>
                  </a:cubicBezTo>
                  <a:cubicBezTo>
                    <a:pt x="1" y="11"/>
                    <a:pt x="4" y="22"/>
                    <a:pt x="8" y="32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4837;p73">
              <a:extLst>
                <a:ext uri="{FF2B5EF4-FFF2-40B4-BE49-F238E27FC236}">
                  <a16:creationId xmlns:a16="http://schemas.microsoft.com/office/drawing/2014/main" id="{90932305-AB2B-404B-BF17-81DB58DBA5B4}"/>
                </a:ext>
              </a:extLst>
            </p:cNvPr>
            <p:cNvSpPr/>
            <p:nvPr/>
          </p:nvSpPr>
          <p:spPr>
            <a:xfrm>
              <a:off x="2147160" y="1646763"/>
              <a:ext cx="3775" cy="2390"/>
            </a:xfrm>
            <a:custGeom>
              <a:avLst/>
              <a:gdLst/>
              <a:ahLst/>
              <a:cxnLst/>
              <a:rect l="l" t="t" r="r" b="b"/>
              <a:pathLst>
                <a:path w="278" h="176" extrusionOk="0">
                  <a:moveTo>
                    <a:pt x="277" y="0"/>
                  </a:moveTo>
                  <a:cubicBezTo>
                    <a:pt x="249" y="14"/>
                    <a:pt x="218" y="28"/>
                    <a:pt x="190" y="42"/>
                  </a:cubicBezTo>
                  <a:cubicBezTo>
                    <a:pt x="113" y="77"/>
                    <a:pt x="36" y="116"/>
                    <a:pt x="1" y="175"/>
                  </a:cubicBezTo>
                  <a:cubicBezTo>
                    <a:pt x="39" y="116"/>
                    <a:pt x="116" y="77"/>
                    <a:pt x="193" y="42"/>
                  </a:cubicBezTo>
                  <a:cubicBezTo>
                    <a:pt x="221" y="28"/>
                    <a:pt x="249" y="14"/>
                    <a:pt x="277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4838;p73">
              <a:extLst>
                <a:ext uri="{FF2B5EF4-FFF2-40B4-BE49-F238E27FC236}">
                  <a16:creationId xmlns:a16="http://schemas.microsoft.com/office/drawing/2014/main" id="{AFC80F9B-2C56-44A0-9A44-C5416E4C1066}"/>
                </a:ext>
              </a:extLst>
            </p:cNvPr>
            <p:cNvSpPr/>
            <p:nvPr/>
          </p:nvSpPr>
          <p:spPr>
            <a:xfrm>
              <a:off x="2121445" y="1657027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" y="0"/>
                  </a:moveTo>
                  <a:lnTo>
                    <a:pt x="15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4839;p73">
              <a:extLst>
                <a:ext uri="{FF2B5EF4-FFF2-40B4-BE49-F238E27FC236}">
                  <a16:creationId xmlns:a16="http://schemas.microsoft.com/office/drawing/2014/main" id="{FA8CF88D-EC59-4694-B880-F46257E6E9E6}"/>
                </a:ext>
              </a:extLst>
            </p:cNvPr>
            <p:cNvSpPr/>
            <p:nvPr/>
          </p:nvSpPr>
          <p:spPr>
            <a:xfrm>
              <a:off x="2120073" y="1657123"/>
              <a:ext cx="815" cy="489"/>
            </a:xfrm>
            <a:custGeom>
              <a:avLst/>
              <a:gdLst/>
              <a:ahLst/>
              <a:cxnLst/>
              <a:rect l="l" t="t" r="r" b="b"/>
              <a:pathLst>
                <a:path w="60" h="36" extrusionOk="0">
                  <a:moveTo>
                    <a:pt x="60" y="0"/>
                  </a:moveTo>
                  <a:cubicBezTo>
                    <a:pt x="39" y="4"/>
                    <a:pt x="14" y="14"/>
                    <a:pt x="0" y="35"/>
                  </a:cubicBezTo>
                  <a:cubicBezTo>
                    <a:pt x="14" y="18"/>
                    <a:pt x="39" y="4"/>
                    <a:pt x="60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4840;p73">
              <a:extLst>
                <a:ext uri="{FF2B5EF4-FFF2-40B4-BE49-F238E27FC236}">
                  <a16:creationId xmlns:a16="http://schemas.microsoft.com/office/drawing/2014/main" id="{4D0FBB18-33F3-470C-B506-EBA674AF31FA}"/>
                </a:ext>
              </a:extLst>
            </p:cNvPr>
            <p:cNvSpPr/>
            <p:nvPr/>
          </p:nvSpPr>
          <p:spPr>
            <a:xfrm>
              <a:off x="2121159" y="165702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4841;p73">
              <a:extLst>
                <a:ext uri="{FF2B5EF4-FFF2-40B4-BE49-F238E27FC236}">
                  <a16:creationId xmlns:a16="http://schemas.microsoft.com/office/drawing/2014/main" id="{DE0047B6-51E0-4521-9022-4DCB8673EDBD}"/>
                </a:ext>
              </a:extLst>
            </p:cNvPr>
            <p:cNvSpPr/>
            <p:nvPr/>
          </p:nvSpPr>
          <p:spPr>
            <a:xfrm>
              <a:off x="2122069" y="1657123"/>
              <a:ext cx="244" cy="109"/>
            </a:xfrm>
            <a:custGeom>
              <a:avLst/>
              <a:gdLst/>
              <a:ahLst/>
              <a:cxnLst/>
              <a:rect l="l" t="t" r="r" b="b"/>
              <a:pathLst>
                <a:path w="18" h="8" extrusionOk="0">
                  <a:moveTo>
                    <a:pt x="0" y="0"/>
                  </a:moveTo>
                  <a:lnTo>
                    <a:pt x="18" y="7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4842;p73">
              <a:extLst>
                <a:ext uri="{FF2B5EF4-FFF2-40B4-BE49-F238E27FC236}">
                  <a16:creationId xmlns:a16="http://schemas.microsoft.com/office/drawing/2014/main" id="{50FD0F07-1E2E-4D1E-8F52-144D426BAB32}"/>
                </a:ext>
              </a:extLst>
            </p:cNvPr>
            <p:cNvSpPr/>
            <p:nvPr/>
          </p:nvSpPr>
          <p:spPr>
            <a:xfrm>
              <a:off x="2123020" y="1657598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0" y="0"/>
                  </a:moveTo>
                  <a:lnTo>
                    <a:pt x="11" y="7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4843;p73">
              <a:extLst>
                <a:ext uri="{FF2B5EF4-FFF2-40B4-BE49-F238E27FC236}">
                  <a16:creationId xmlns:a16="http://schemas.microsoft.com/office/drawing/2014/main" id="{9FCA354E-7CB9-4631-BAC4-EB8E22688D39}"/>
                </a:ext>
              </a:extLst>
            </p:cNvPr>
            <p:cNvSpPr/>
            <p:nvPr/>
          </p:nvSpPr>
          <p:spPr>
            <a:xfrm>
              <a:off x="2122680" y="1657408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1" y="0"/>
                  </a:moveTo>
                  <a:lnTo>
                    <a:pt x="15" y="7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4844;p73">
              <a:extLst>
                <a:ext uri="{FF2B5EF4-FFF2-40B4-BE49-F238E27FC236}">
                  <a16:creationId xmlns:a16="http://schemas.microsoft.com/office/drawing/2014/main" id="{4437E004-97DD-4522-8942-B5C094EF7A60}"/>
                </a:ext>
              </a:extLst>
            </p:cNvPr>
            <p:cNvSpPr/>
            <p:nvPr/>
          </p:nvSpPr>
          <p:spPr>
            <a:xfrm>
              <a:off x="2122395" y="1657258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1" y="1"/>
                  </a:moveTo>
                  <a:lnTo>
                    <a:pt x="15" y="8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4845;p73">
              <a:extLst>
                <a:ext uri="{FF2B5EF4-FFF2-40B4-BE49-F238E27FC236}">
                  <a16:creationId xmlns:a16="http://schemas.microsoft.com/office/drawing/2014/main" id="{42F11E12-F150-410A-873E-4588D6789396}"/>
                </a:ext>
              </a:extLst>
            </p:cNvPr>
            <p:cNvSpPr/>
            <p:nvPr/>
          </p:nvSpPr>
          <p:spPr>
            <a:xfrm>
              <a:off x="2121730" y="1657068"/>
              <a:ext cx="258" cy="68"/>
            </a:xfrm>
            <a:custGeom>
              <a:avLst/>
              <a:gdLst/>
              <a:ahLst/>
              <a:cxnLst/>
              <a:rect l="l" t="t" r="r" b="b"/>
              <a:pathLst>
                <a:path w="19" h="5" extrusionOk="0">
                  <a:moveTo>
                    <a:pt x="1" y="1"/>
                  </a:moveTo>
                  <a:lnTo>
                    <a:pt x="18" y="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4846;p73">
              <a:extLst>
                <a:ext uri="{FF2B5EF4-FFF2-40B4-BE49-F238E27FC236}">
                  <a16:creationId xmlns:a16="http://schemas.microsoft.com/office/drawing/2014/main" id="{63EAE67F-FA94-40B5-ABCF-410F2E3D8B4A}"/>
                </a:ext>
              </a:extLst>
            </p:cNvPr>
            <p:cNvSpPr/>
            <p:nvPr/>
          </p:nvSpPr>
          <p:spPr>
            <a:xfrm>
              <a:off x="2123305" y="1657788"/>
              <a:ext cx="434" cy="299"/>
            </a:xfrm>
            <a:custGeom>
              <a:avLst/>
              <a:gdLst/>
              <a:ahLst/>
              <a:cxnLst/>
              <a:rect l="l" t="t" r="r" b="b"/>
              <a:pathLst>
                <a:path w="32" h="22" extrusionOk="0">
                  <a:moveTo>
                    <a:pt x="0" y="0"/>
                  </a:moveTo>
                  <a:lnTo>
                    <a:pt x="32" y="2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4847;p73">
              <a:extLst>
                <a:ext uri="{FF2B5EF4-FFF2-40B4-BE49-F238E27FC236}">
                  <a16:creationId xmlns:a16="http://schemas.microsoft.com/office/drawing/2014/main" id="{BF05789E-517A-43F5-9224-34184F4D6B2E}"/>
                </a:ext>
              </a:extLst>
            </p:cNvPr>
            <p:cNvSpPr/>
            <p:nvPr/>
          </p:nvSpPr>
          <p:spPr>
            <a:xfrm>
              <a:off x="2146454" y="1643436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4" y="0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4848;p73">
              <a:extLst>
                <a:ext uri="{FF2B5EF4-FFF2-40B4-BE49-F238E27FC236}">
                  <a16:creationId xmlns:a16="http://schemas.microsoft.com/office/drawing/2014/main" id="{9DA5AAFD-B2A8-424B-A027-55002F010D7D}"/>
                </a:ext>
              </a:extLst>
            </p:cNvPr>
            <p:cNvSpPr/>
            <p:nvPr/>
          </p:nvSpPr>
          <p:spPr>
            <a:xfrm>
              <a:off x="2146780" y="1643667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8" y="4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4849;p73">
              <a:extLst>
                <a:ext uri="{FF2B5EF4-FFF2-40B4-BE49-F238E27FC236}">
                  <a16:creationId xmlns:a16="http://schemas.microsoft.com/office/drawing/2014/main" id="{C6C885BB-DE5C-477A-A13A-CE17A05375C6}"/>
                </a:ext>
              </a:extLst>
            </p:cNvPr>
            <p:cNvSpPr/>
            <p:nvPr/>
          </p:nvSpPr>
          <p:spPr>
            <a:xfrm>
              <a:off x="2150867" y="164670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4850;p73">
              <a:extLst>
                <a:ext uri="{FF2B5EF4-FFF2-40B4-BE49-F238E27FC236}">
                  <a16:creationId xmlns:a16="http://schemas.microsoft.com/office/drawing/2014/main" id="{1F9C9B52-926B-4D82-9810-9DB54BB6DC00}"/>
                </a:ext>
              </a:extLst>
            </p:cNvPr>
            <p:cNvSpPr/>
            <p:nvPr/>
          </p:nvSpPr>
          <p:spPr>
            <a:xfrm>
              <a:off x="2158280" y="1623559"/>
              <a:ext cx="258" cy="543"/>
            </a:xfrm>
            <a:custGeom>
              <a:avLst/>
              <a:gdLst/>
              <a:ahLst/>
              <a:cxnLst/>
              <a:rect l="l" t="t" r="r" b="b"/>
              <a:pathLst>
                <a:path w="19" h="40" extrusionOk="0">
                  <a:moveTo>
                    <a:pt x="18" y="1"/>
                  </a:moveTo>
                  <a:lnTo>
                    <a:pt x="15" y="12"/>
                  </a:lnTo>
                  <a:lnTo>
                    <a:pt x="15" y="12"/>
                  </a:lnTo>
                  <a:cubicBezTo>
                    <a:pt x="16" y="8"/>
                    <a:pt x="17" y="5"/>
                    <a:pt x="18" y="1"/>
                  </a:cubicBezTo>
                  <a:close/>
                  <a:moveTo>
                    <a:pt x="15" y="12"/>
                  </a:moveTo>
                  <a:cubicBezTo>
                    <a:pt x="12" y="18"/>
                    <a:pt x="9" y="23"/>
                    <a:pt x="6" y="29"/>
                  </a:cubicBezTo>
                  <a:lnTo>
                    <a:pt x="6" y="29"/>
                  </a:lnTo>
                  <a:cubicBezTo>
                    <a:pt x="8" y="26"/>
                    <a:pt x="10" y="23"/>
                    <a:pt x="11" y="22"/>
                  </a:cubicBezTo>
                  <a:lnTo>
                    <a:pt x="15" y="12"/>
                  </a:lnTo>
                  <a:close/>
                  <a:moveTo>
                    <a:pt x="6" y="29"/>
                  </a:moveTo>
                  <a:cubicBezTo>
                    <a:pt x="4" y="32"/>
                    <a:pt x="3" y="36"/>
                    <a:pt x="1" y="39"/>
                  </a:cubicBezTo>
                  <a:cubicBezTo>
                    <a:pt x="3" y="36"/>
                    <a:pt x="4" y="32"/>
                    <a:pt x="6" y="29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4851;p73">
              <a:extLst>
                <a:ext uri="{FF2B5EF4-FFF2-40B4-BE49-F238E27FC236}">
                  <a16:creationId xmlns:a16="http://schemas.microsoft.com/office/drawing/2014/main" id="{EB5DA08B-69A3-49D6-AFEB-16CA125D9BBA}"/>
                </a:ext>
              </a:extLst>
            </p:cNvPr>
            <p:cNvSpPr/>
            <p:nvPr/>
          </p:nvSpPr>
          <p:spPr>
            <a:xfrm>
              <a:off x="2150731" y="164657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4852;p73">
              <a:extLst>
                <a:ext uri="{FF2B5EF4-FFF2-40B4-BE49-F238E27FC236}">
                  <a16:creationId xmlns:a16="http://schemas.microsoft.com/office/drawing/2014/main" id="{231AFAA4-E666-4479-9750-5771E678BAD4}"/>
                </a:ext>
              </a:extLst>
            </p:cNvPr>
            <p:cNvSpPr/>
            <p:nvPr/>
          </p:nvSpPr>
          <p:spPr>
            <a:xfrm>
              <a:off x="2157859" y="1623993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0"/>
                  </a:moveTo>
                  <a:lnTo>
                    <a:pt x="4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4853;p73">
              <a:extLst>
                <a:ext uri="{FF2B5EF4-FFF2-40B4-BE49-F238E27FC236}">
                  <a16:creationId xmlns:a16="http://schemas.microsoft.com/office/drawing/2014/main" id="{AE4BEB95-0A07-49B4-A4E5-760BE641CD9B}"/>
                </a:ext>
              </a:extLst>
            </p:cNvPr>
            <p:cNvSpPr/>
            <p:nvPr/>
          </p:nvSpPr>
          <p:spPr>
            <a:xfrm>
              <a:off x="2158090" y="162403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4854;p73">
              <a:extLst>
                <a:ext uri="{FF2B5EF4-FFF2-40B4-BE49-F238E27FC236}">
                  <a16:creationId xmlns:a16="http://schemas.microsoft.com/office/drawing/2014/main" id="{639F7D95-B231-447B-8F9E-A4C4A8F8B588}"/>
                </a:ext>
              </a:extLst>
            </p:cNvPr>
            <p:cNvSpPr/>
            <p:nvPr/>
          </p:nvSpPr>
          <p:spPr>
            <a:xfrm>
              <a:off x="2147310" y="1644047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4" y="1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4855;p73">
              <a:extLst>
                <a:ext uri="{FF2B5EF4-FFF2-40B4-BE49-F238E27FC236}">
                  <a16:creationId xmlns:a16="http://schemas.microsoft.com/office/drawing/2014/main" id="{094BF14E-A711-452A-A553-98A431560021}"/>
                </a:ext>
              </a:extLst>
            </p:cNvPr>
            <p:cNvSpPr/>
            <p:nvPr/>
          </p:nvSpPr>
          <p:spPr>
            <a:xfrm>
              <a:off x="2147785" y="164433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4856;p73">
              <a:extLst>
                <a:ext uri="{FF2B5EF4-FFF2-40B4-BE49-F238E27FC236}">
                  <a16:creationId xmlns:a16="http://schemas.microsoft.com/office/drawing/2014/main" id="{A2CCD3CE-0856-4E7C-A47D-F19DCBB20806}"/>
                </a:ext>
              </a:extLst>
            </p:cNvPr>
            <p:cNvSpPr/>
            <p:nvPr/>
          </p:nvSpPr>
          <p:spPr>
            <a:xfrm>
              <a:off x="2145409" y="1642717"/>
              <a:ext cx="299" cy="204"/>
            </a:xfrm>
            <a:custGeom>
              <a:avLst/>
              <a:gdLst/>
              <a:ahLst/>
              <a:cxnLst/>
              <a:rect l="l" t="t" r="r" b="b"/>
              <a:pathLst>
                <a:path w="22" h="15" extrusionOk="0">
                  <a:moveTo>
                    <a:pt x="21" y="15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4857;p73">
              <a:extLst>
                <a:ext uri="{FF2B5EF4-FFF2-40B4-BE49-F238E27FC236}">
                  <a16:creationId xmlns:a16="http://schemas.microsoft.com/office/drawing/2014/main" id="{DC6C7FBF-7495-4880-B738-54C53CD6704C}"/>
                </a:ext>
              </a:extLst>
            </p:cNvPr>
            <p:cNvSpPr/>
            <p:nvPr/>
          </p:nvSpPr>
          <p:spPr>
            <a:xfrm>
              <a:off x="2145069" y="1642486"/>
              <a:ext cx="299" cy="204"/>
            </a:xfrm>
            <a:custGeom>
              <a:avLst/>
              <a:gdLst/>
              <a:ahLst/>
              <a:cxnLst/>
              <a:rect l="l" t="t" r="r" b="b"/>
              <a:pathLst>
                <a:path w="22" h="15" extrusionOk="0">
                  <a:moveTo>
                    <a:pt x="22" y="14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4858;p73">
              <a:extLst>
                <a:ext uri="{FF2B5EF4-FFF2-40B4-BE49-F238E27FC236}">
                  <a16:creationId xmlns:a16="http://schemas.microsoft.com/office/drawing/2014/main" id="{F1D28057-E5CB-4E3D-B704-551059108E5B}"/>
                </a:ext>
              </a:extLst>
            </p:cNvPr>
            <p:cNvSpPr/>
            <p:nvPr/>
          </p:nvSpPr>
          <p:spPr>
            <a:xfrm>
              <a:off x="2158430" y="1623274"/>
              <a:ext cx="204" cy="543"/>
            </a:xfrm>
            <a:custGeom>
              <a:avLst/>
              <a:gdLst/>
              <a:ahLst/>
              <a:cxnLst/>
              <a:rect l="l" t="t" r="r" b="b"/>
              <a:pathLst>
                <a:path w="15" h="40" extrusionOk="0">
                  <a:moveTo>
                    <a:pt x="14" y="1"/>
                  </a:moveTo>
                  <a:lnTo>
                    <a:pt x="7" y="18"/>
                  </a:lnTo>
                  <a:lnTo>
                    <a:pt x="7" y="22"/>
                  </a:lnTo>
                  <a:lnTo>
                    <a:pt x="0" y="39"/>
                  </a:lnTo>
                  <a:cubicBezTo>
                    <a:pt x="7" y="25"/>
                    <a:pt x="11" y="15"/>
                    <a:pt x="14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4859;p73">
              <a:extLst>
                <a:ext uri="{FF2B5EF4-FFF2-40B4-BE49-F238E27FC236}">
                  <a16:creationId xmlns:a16="http://schemas.microsoft.com/office/drawing/2014/main" id="{9AA34D13-D0FF-4C93-8C0E-9EBE57733ADA}"/>
                </a:ext>
              </a:extLst>
            </p:cNvPr>
            <p:cNvSpPr/>
            <p:nvPr/>
          </p:nvSpPr>
          <p:spPr>
            <a:xfrm>
              <a:off x="2150921" y="164676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4860;p73">
              <a:extLst>
                <a:ext uri="{FF2B5EF4-FFF2-40B4-BE49-F238E27FC236}">
                  <a16:creationId xmlns:a16="http://schemas.microsoft.com/office/drawing/2014/main" id="{0D9246DD-9732-439E-A2D7-5DBB2576A6AC}"/>
                </a:ext>
              </a:extLst>
            </p:cNvPr>
            <p:cNvSpPr/>
            <p:nvPr/>
          </p:nvSpPr>
          <p:spPr>
            <a:xfrm>
              <a:off x="2102911" y="1600219"/>
              <a:ext cx="109" cy="489"/>
            </a:xfrm>
            <a:custGeom>
              <a:avLst/>
              <a:gdLst/>
              <a:ahLst/>
              <a:cxnLst/>
              <a:rect l="l" t="t" r="r" b="b"/>
              <a:pathLst>
                <a:path w="8" h="36" extrusionOk="0">
                  <a:moveTo>
                    <a:pt x="7" y="36"/>
                  </a:moveTo>
                  <a:cubicBezTo>
                    <a:pt x="7" y="25"/>
                    <a:pt x="4" y="15"/>
                    <a:pt x="0" y="1"/>
                  </a:cubicBezTo>
                  <a:cubicBezTo>
                    <a:pt x="4" y="15"/>
                    <a:pt x="7" y="25"/>
                    <a:pt x="7" y="36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4861;p73">
              <a:extLst>
                <a:ext uri="{FF2B5EF4-FFF2-40B4-BE49-F238E27FC236}">
                  <a16:creationId xmlns:a16="http://schemas.microsoft.com/office/drawing/2014/main" id="{1799A7C8-0139-4E3C-9497-9545DD237036}"/>
                </a:ext>
              </a:extLst>
            </p:cNvPr>
            <p:cNvSpPr/>
            <p:nvPr/>
          </p:nvSpPr>
          <p:spPr>
            <a:xfrm>
              <a:off x="2103101" y="1604741"/>
              <a:ext cx="54" cy="149"/>
            </a:xfrm>
            <a:custGeom>
              <a:avLst/>
              <a:gdLst/>
              <a:ahLst/>
              <a:cxnLst/>
              <a:rect l="l" t="t" r="r" b="b"/>
              <a:pathLst>
                <a:path w="4" h="11" extrusionOk="0">
                  <a:moveTo>
                    <a:pt x="4" y="0"/>
                  </a:moveTo>
                  <a:lnTo>
                    <a:pt x="4" y="0"/>
                  </a:lnTo>
                  <a:cubicBezTo>
                    <a:pt x="0" y="4"/>
                    <a:pt x="0" y="7"/>
                    <a:pt x="0" y="11"/>
                  </a:cubicBezTo>
                  <a:cubicBezTo>
                    <a:pt x="0" y="7"/>
                    <a:pt x="0" y="7"/>
                    <a:pt x="4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4862;p73">
              <a:extLst>
                <a:ext uri="{FF2B5EF4-FFF2-40B4-BE49-F238E27FC236}">
                  <a16:creationId xmlns:a16="http://schemas.microsoft.com/office/drawing/2014/main" id="{12B3CB17-B512-4D88-A943-4B05347ED6CC}"/>
                </a:ext>
              </a:extLst>
            </p:cNvPr>
            <p:cNvSpPr/>
            <p:nvPr/>
          </p:nvSpPr>
          <p:spPr>
            <a:xfrm>
              <a:off x="2103142" y="1601224"/>
              <a:ext cx="68" cy="394"/>
            </a:xfrm>
            <a:custGeom>
              <a:avLst/>
              <a:gdLst/>
              <a:ahLst/>
              <a:cxnLst/>
              <a:rect l="l" t="t" r="r" b="b"/>
              <a:pathLst>
                <a:path w="5" h="29" extrusionOk="0">
                  <a:moveTo>
                    <a:pt x="4" y="28"/>
                  </a:moveTo>
                  <a:cubicBezTo>
                    <a:pt x="4" y="18"/>
                    <a:pt x="1" y="7"/>
                    <a:pt x="1" y="0"/>
                  </a:cubicBezTo>
                  <a:cubicBezTo>
                    <a:pt x="1" y="7"/>
                    <a:pt x="4" y="18"/>
                    <a:pt x="4" y="28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4863;p73">
              <a:extLst>
                <a:ext uri="{FF2B5EF4-FFF2-40B4-BE49-F238E27FC236}">
                  <a16:creationId xmlns:a16="http://schemas.microsoft.com/office/drawing/2014/main" id="{5DAB2CA7-577A-4A09-A626-2C95189A0A88}"/>
                </a:ext>
              </a:extLst>
            </p:cNvPr>
            <p:cNvSpPr/>
            <p:nvPr/>
          </p:nvSpPr>
          <p:spPr>
            <a:xfrm>
              <a:off x="2103291" y="1602079"/>
              <a:ext cx="14" cy="394"/>
            </a:xfrm>
            <a:custGeom>
              <a:avLst/>
              <a:gdLst/>
              <a:ahLst/>
              <a:cxnLst/>
              <a:rect l="l" t="t" r="r" b="b"/>
              <a:pathLst>
                <a:path w="1" h="29" extrusionOk="0">
                  <a:moveTo>
                    <a:pt x="0" y="28"/>
                  </a:moveTo>
                  <a:cubicBezTo>
                    <a:pt x="0" y="18"/>
                    <a:pt x="0" y="11"/>
                    <a:pt x="0" y="0"/>
                  </a:cubicBezTo>
                  <a:cubicBezTo>
                    <a:pt x="0" y="7"/>
                    <a:pt x="0" y="18"/>
                    <a:pt x="0" y="28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4864;p73">
              <a:extLst>
                <a:ext uri="{FF2B5EF4-FFF2-40B4-BE49-F238E27FC236}">
                  <a16:creationId xmlns:a16="http://schemas.microsoft.com/office/drawing/2014/main" id="{4DF0431E-345A-47E9-85E9-2B8BA4BA88FD}"/>
                </a:ext>
              </a:extLst>
            </p:cNvPr>
            <p:cNvSpPr/>
            <p:nvPr/>
          </p:nvSpPr>
          <p:spPr>
            <a:xfrm>
              <a:off x="2103332" y="1602840"/>
              <a:ext cx="14" cy="339"/>
            </a:xfrm>
            <a:custGeom>
              <a:avLst/>
              <a:gdLst/>
              <a:ahLst/>
              <a:cxnLst/>
              <a:rect l="l" t="t" r="r" b="b"/>
              <a:pathLst>
                <a:path w="1" h="25" extrusionOk="0">
                  <a:moveTo>
                    <a:pt x="1" y="0"/>
                  </a:moveTo>
                  <a:lnTo>
                    <a:pt x="1" y="25"/>
                  </a:lnTo>
                  <a:cubicBezTo>
                    <a:pt x="1" y="14"/>
                    <a:pt x="1" y="7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4865;p73">
              <a:extLst>
                <a:ext uri="{FF2B5EF4-FFF2-40B4-BE49-F238E27FC236}">
                  <a16:creationId xmlns:a16="http://schemas.microsoft.com/office/drawing/2014/main" id="{C2A2AA85-097A-4ABF-A8B4-26BBF608D419}"/>
                </a:ext>
              </a:extLst>
            </p:cNvPr>
            <p:cNvSpPr/>
            <p:nvPr/>
          </p:nvSpPr>
          <p:spPr>
            <a:xfrm>
              <a:off x="2103237" y="1604170"/>
              <a:ext cx="68" cy="244"/>
            </a:xfrm>
            <a:custGeom>
              <a:avLst/>
              <a:gdLst/>
              <a:ahLst/>
              <a:cxnLst/>
              <a:rect l="l" t="t" r="r" b="b"/>
              <a:pathLst>
                <a:path w="5" h="18" extrusionOk="0">
                  <a:moveTo>
                    <a:pt x="4" y="0"/>
                  </a:moveTo>
                  <a:cubicBezTo>
                    <a:pt x="1" y="4"/>
                    <a:pt x="1" y="11"/>
                    <a:pt x="1" y="18"/>
                  </a:cubicBezTo>
                  <a:cubicBezTo>
                    <a:pt x="1" y="11"/>
                    <a:pt x="1" y="7"/>
                    <a:pt x="4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4866;p73">
              <a:extLst>
                <a:ext uri="{FF2B5EF4-FFF2-40B4-BE49-F238E27FC236}">
                  <a16:creationId xmlns:a16="http://schemas.microsoft.com/office/drawing/2014/main" id="{5268EF0F-C9E3-42E7-B6A2-1614B2CB5751}"/>
                </a:ext>
              </a:extLst>
            </p:cNvPr>
            <p:cNvSpPr/>
            <p:nvPr/>
          </p:nvSpPr>
          <p:spPr>
            <a:xfrm>
              <a:off x="2103332" y="1603546"/>
              <a:ext cx="14" cy="258"/>
            </a:xfrm>
            <a:custGeom>
              <a:avLst/>
              <a:gdLst/>
              <a:ahLst/>
              <a:cxnLst/>
              <a:rect l="l" t="t" r="r" b="b"/>
              <a:pathLst>
                <a:path w="1" h="19" extrusionOk="0">
                  <a:moveTo>
                    <a:pt x="1" y="18"/>
                  </a:moveTo>
                  <a:lnTo>
                    <a:pt x="1" y="1"/>
                  </a:lnTo>
                  <a:cubicBezTo>
                    <a:pt x="1" y="8"/>
                    <a:pt x="1" y="15"/>
                    <a:pt x="1" y="18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4867;p73">
              <a:extLst>
                <a:ext uri="{FF2B5EF4-FFF2-40B4-BE49-F238E27FC236}">
                  <a16:creationId xmlns:a16="http://schemas.microsoft.com/office/drawing/2014/main" id="{F3A62924-398B-49A0-8767-94D52228DC05}"/>
                </a:ext>
              </a:extLst>
            </p:cNvPr>
            <p:cNvSpPr/>
            <p:nvPr/>
          </p:nvSpPr>
          <p:spPr>
            <a:xfrm>
              <a:off x="2095308" y="1620572"/>
              <a:ext cx="149" cy="489"/>
            </a:xfrm>
            <a:custGeom>
              <a:avLst/>
              <a:gdLst/>
              <a:ahLst/>
              <a:cxnLst/>
              <a:rect l="l" t="t" r="r" b="b"/>
              <a:pathLst>
                <a:path w="11" h="36" extrusionOk="0">
                  <a:moveTo>
                    <a:pt x="0" y="35"/>
                  </a:moveTo>
                  <a:cubicBezTo>
                    <a:pt x="4" y="25"/>
                    <a:pt x="7" y="11"/>
                    <a:pt x="11" y="0"/>
                  </a:cubicBezTo>
                  <a:cubicBezTo>
                    <a:pt x="7" y="11"/>
                    <a:pt x="4" y="25"/>
                    <a:pt x="0" y="35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4868;p73">
              <a:extLst>
                <a:ext uri="{FF2B5EF4-FFF2-40B4-BE49-F238E27FC236}">
                  <a16:creationId xmlns:a16="http://schemas.microsoft.com/office/drawing/2014/main" id="{F78DB9D4-C471-4776-B5D9-D26A9A9F34EF}"/>
                </a:ext>
              </a:extLst>
            </p:cNvPr>
            <p:cNvSpPr/>
            <p:nvPr/>
          </p:nvSpPr>
          <p:spPr>
            <a:xfrm>
              <a:off x="2095593" y="1634068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0" y="0"/>
                  </a:moveTo>
                  <a:lnTo>
                    <a:pt x="4" y="7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4869;p73">
              <a:extLst>
                <a:ext uri="{FF2B5EF4-FFF2-40B4-BE49-F238E27FC236}">
                  <a16:creationId xmlns:a16="http://schemas.microsoft.com/office/drawing/2014/main" id="{8362B750-C888-4A62-B5E1-A04B99DE45C3}"/>
                </a:ext>
              </a:extLst>
            </p:cNvPr>
            <p:cNvSpPr/>
            <p:nvPr/>
          </p:nvSpPr>
          <p:spPr>
            <a:xfrm>
              <a:off x="2095308" y="1633688"/>
              <a:ext cx="244" cy="299"/>
            </a:xfrm>
            <a:custGeom>
              <a:avLst/>
              <a:gdLst/>
              <a:ahLst/>
              <a:cxnLst/>
              <a:rect l="l" t="t" r="r" b="b"/>
              <a:pathLst>
                <a:path w="18" h="22" extrusionOk="0">
                  <a:moveTo>
                    <a:pt x="0" y="0"/>
                  </a:moveTo>
                  <a:lnTo>
                    <a:pt x="18" y="2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4870;p73">
              <a:extLst>
                <a:ext uri="{FF2B5EF4-FFF2-40B4-BE49-F238E27FC236}">
                  <a16:creationId xmlns:a16="http://schemas.microsoft.com/office/drawing/2014/main" id="{CDCF80D7-07AA-45AC-8AD7-BED0EF4DC3E0}"/>
                </a:ext>
              </a:extLst>
            </p:cNvPr>
            <p:cNvSpPr/>
            <p:nvPr/>
          </p:nvSpPr>
          <p:spPr>
            <a:xfrm>
              <a:off x="2095159" y="1633443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1" y="1"/>
                  </a:moveTo>
                  <a:lnTo>
                    <a:pt x="1" y="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4871;p73">
              <a:extLst>
                <a:ext uri="{FF2B5EF4-FFF2-40B4-BE49-F238E27FC236}">
                  <a16:creationId xmlns:a16="http://schemas.microsoft.com/office/drawing/2014/main" id="{8DC80A9D-BC59-414B-84DC-90B94C73FA14}"/>
                </a:ext>
              </a:extLst>
            </p:cNvPr>
            <p:cNvSpPr/>
            <p:nvPr/>
          </p:nvSpPr>
          <p:spPr>
            <a:xfrm>
              <a:off x="2097345" y="1638969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1" y="0"/>
                  </a:moveTo>
                  <a:lnTo>
                    <a:pt x="1" y="7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4872;p73">
              <a:extLst>
                <a:ext uri="{FF2B5EF4-FFF2-40B4-BE49-F238E27FC236}">
                  <a16:creationId xmlns:a16="http://schemas.microsoft.com/office/drawing/2014/main" id="{9848B00D-CD79-424D-9112-FED39928CB7E}"/>
                </a:ext>
              </a:extLst>
            </p:cNvPr>
            <p:cNvSpPr/>
            <p:nvPr/>
          </p:nvSpPr>
          <p:spPr>
            <a:xfrm>
              <a:off x="2096163" y="1635059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0" y="1"/>
                  </a:moveTo>
                  <a:lnTo>
                    <a:pt x="7" y="1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4873;p73">
              <a:extLst>
                <a:ext uri="{FF2B5EF4-FFF2-40B4-BE49-F238E27FC236}">
                  <a16:creationId xmlns:a16="http://schemas.microsoft.com/office/drawing/2014/main" id="{F4E99408-2B02-4334-884A-E2B1E51D2B4E}"/>
                </a:ext>
              </a:extLst>
            </p:cNvPr>
            <p:cNvSpPr/>
            <p:nvPr/>
          </p:nvSpPr>
          <p:spPr>
            <a:xfrm>
              <a:off x="2096014" y="1634774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1" y="1"/>
                  </a:moveTo>
                  <a:lnTo>
                    <a:pt x="8" y="1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4874;p73">
              <a:extLst>
                <a:ext uri="{FF2B5EF4-FFF2-40B4-BE49-F238E27FC236}">
                  <a16:creationId xmlns:a16="http://schemas.microsoft.com/office/drawing/2014/main" id="{ADE4D798-703B-4C63-90CC-CAA33EF73BB2}"/>
                </a:ext>
              </a:extLst>
            </p:cNvPr>
            <p:cNvSpPr/>
            <p:nvPr/>
          </p:nvSpPr>
          <p:spPr>
            <a:xfrm>
              <a:off x="2097249" y="1638345"/>
              <a:ext cx="68" cy="163"/>
            </a:xfrm>
            <a:custGeom>
              <a:avLst/>
              <a:gdLst/>
              <a:ahLst/>
              <a:cxnLst/>
              <a:rect l="l" t="t" r="r" b="b"/>
              <a:pathLst>
                <a:path w="5" h="12" extrusionOk="0">
                  <a:moveTo>
                    <a:pt x="1" y="1"/>
                  </a:moveTo>
                  <a:lnTo>
                    <a:pt x="4" y="1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4875;p73">
              <a:extLst>
                <a:ext uri="{FF2B5EF4-FFF2-40B4-BE49-F238E27FC236}">
                  <a16:creationId xmlns:a16="http://schemas.microsoft.com/office/drawing/2014/main" id="{A5F982CF-C82A-43AA-B2CA-9A736392429F}"/>
                </a:ext>
              </a:extLst>
            </p:cNvPr>
            <p:cNvSpPr/>
            <p:nvPr/>
          </p:nvSpPr>
          <p:spPr>
            <a:xfrm>
              <a:off x="2097059" y="1637299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1" y="0"/>
                  </a:moveTo>
                  <a:lnTo>
                    <a:pt x="1" y="1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4876;p73">
              <a:extLst>
                <a:ext uri="{FF2B5EF4-FFF2-40B4-BE49-F238E27FC236}">
                  <a16:creationId xmlns:a16="http://schemas.microsoft.com/office/drawing/2014/main" id="{3B1BFBEF-5221-465D-819B-1894BC78EAAB}"/>
                </a:ext>
              </a:extLst>
            </p:cNvPr>
            <p:cNvSpPr/>
            <p:nvPr/>
          </p:nvSpPr>
          <p:spPr>
            <a:xfrm>
              <a:off x="2096774" y="1636444"/>
              <a:ext cx="68" cy="149"/>
            </a:xfrm>
            <a:custGeom>
              <a:avLst/>
              <a:gdLst/>
              <a:ahLst/>
              <a:cxnLst/>
              <a:rect l="l" t="t" r="r" b="b"/>
              <a:pathLst>
                <a:path w="5" h="11" extrusionOk="0">
                  <a:moveTo>
                    <a:pt x="1" y="0"/>
                  </a:moveTo>
                  <a:lnTo>
                    <a:pt x="4" y="1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4877;p73">
              <a:extLst>
                <a:ext uri="{FF2B5EF4-FFF2-40B4-BE49-F238E27FC236}">
                  <a16:creationId xmlns:a16="http://schemas.microsoft.com/office/drawing/2014/main" id="{79987F88-D9C9-4996-AB2F-F8971C84AD1E}"/>
                </a:ext>
              </a:extLst>
            </p:cNvPr>
            <p:cNvSpPr/>
            <p:nvPr/>
          </p:nvSpPr>
          <p:spPr>
            <a:xfrm>
              <a:off x="2096639" y="1636009"/>
              <a:ext cx="54" cy="204"/>
            </a:xfrm>
            <a:custGeom>
              <a:avLst/>
              <a:gdLst/>
              <a:ahLst/>
              <a:cxnLst/>
              <a:rect l="l" t="t" r="r" b="b"/>
              <a:pathLst>
                <a:path w="4" h="15" extrusionOk="0">
                  <a:moveTo>
                    <a:pt x="0" y="1"/>
                  </a:moveTo>
                  <a:lnTo>
                    <a:pt x="4" y="15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4878;p73">
              <a:extLst>
                <a:ext uri="{FF2B5EF4-FFF2-40B4-BE49-F238E27FC236}">
                  <a16:creationId xmlns:a16="http://schemas.microsoft.com/office/drawing/2014/main" id="{63D8EBC7-2B6D-4051-8123-C3F244C644D0}"/>
                </a:ext>
              </a:extLst>
            </p:cNvPr>
            <p:cNvSpPr/>
            <p:nvPr/>
          </p:nvSpPr>
          <p:spPr>
            <a:xfrm>
              <a:off x="2097154" y="1637775"/>
              <a:ext cx="68" cy="204"/>
            </a:xfrm>
            <a:custGeom>
              <a:avLst/>
              <a:gdLst/>
              <a:ahLst/>
              <a:cxnLst/>
              <a:rect l="l" t="t" r="r" b="b"/>
              <a:pathLst>
                <a:path w="5" h="15" extrusionOk="0">
                  <a:moveTo>
                    <a:pt x="1" y="1"/>
                  </a:moveTo>
                  <a:lnTo>
                    <a:pt x="4" y="15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4879;p73">
              <a:extLst>
                <a:ext uri="{FF2B5EF4-FFF2-40B4-BE49-F238E27FC236}">
                  <a16:creationId xmlns:a16="http://schemas.microsoft.com/office/drawing/2014/main" id="{A7BF65EC-9C11-41D2-A4F6-C5C8197E84AA}"/>
                </a:ext>
              </a:extLst>
            </p:cNvPr>
            <p:cNvSpPr/>
            <p:nvPr/>
          </p:nvSpPr>
          <p:spPr>
            <a:xfrm>
              <a:off x="2096924" y="1636824"/>
              <a:ext cx="54" cy="204"/>
            </a:xfrm>
            <a:custGeom>
              <a:avLst/>
              <a:gdLst/>
              <a:ahLst/>
              <a:cxnLst/>
              <a:rect l="l" t="t" r="r" b="b"/>
              <a:pathLst>
                <a:path w="4" h="15" extrusionOk="0">
                  <a:moveTo>
                    <a:pt x="0" y="0"/>
                  </a:moveTo>
                  <a:lnTo>
                    <a:pt x="4" y="1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4880;p73">
              <a:extLst>
                <a:ext uri="{FF2B5EF4-FFF2-40B4-BE49-F238E27FC236}">
                  <a16:creationId xmlns:a16="http://schemas.microsoft.com/office/drawing/2014/main" id="{B3521462-A7F8-48A0-99B3-8AD7A66A8A1E}"/>
                </a:ext>
              </a:extLst>
            </p:cNvPr>
            <p:cNvSpPr/>
            <p:nvPr/>
          </p:nvSpPr>
          <p:spPr>
            <a:xfrm>
              <a:off x="2096353" y="1635344"/>
              <a:ext cx="54" cy="163"/>
            </a:xfrm>
            <a:custGeom>
              <a:avLst/>
              <a:gdLst/>
              <a:ahLst/>
              <a:cxnLst/>
              <a:rect l="l" t="t" r="r" b="b"/>
              <a:pathLst>
                <a:path w="4" h="12" extrusionOk="0">
                  <a:moveTo>
                    <a:pt x="0" y="1"/>
                  </a:moveTo>
                  <a:lnTo>
                    <a:pt x="4" y="1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4881;p73">
              <a:extLst>
                <a:ext uri="{FF2B5EF4-FFF2-40B4-BE49-F238E27FC236}">
                  <a16:creationId xmlns:a16="http://schemas.microsoft.com/office/drawing/2014/main" id="{23BB2A17-1839-4E13-A211-67D9AA68A2E5}"/>
                </a:ext>
              </a:extLst>
            </p:cNvPr>
            <p:cNvSpPr/>
            <p:nvPr/>
          </p:nvSpPr>
          <p:spPr>
            <a:xfrm>
              <a:off x="2096489" y="1635724"/>
              <a:ext cx="68" cy="163"/>
            </a:xfrm>
            <a:custGeom>
              <a:avLst/>
              <a:gdLst/>
              <a:ahLst/>
              <a:cxnLst/>
              <a:rect l="l" t="t" r="r" b="b"/>
              <a:pathLst>
                <a:path w="5" h="12" extrusionOk="0">
                  <a:moveTo>
                    <a:pt x="1" y="1"/>
                  </a:moveTo>
                  <a:lnTo>
                    <a:pt x="4" y="1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4882;p73">
              <a:extLst>
                <a:ext uri="{FF2B5EF4-FFF2-40B4-BE49-F238E27FC236}">
                  <a16:creationId xmlns:a16="http://schemas.microsoft.com/office/drawing/2014/main" id="{0BCFCBAB-69D0-4576-A40F-B8AB06708D54}"/>
                </a:ext>
              </a:extLst>
            </p:cNvPr>
            <p:cNvSpPr/>
            <p:nvPr/>
          </p:nvSpPr>
          <p:spPr>
            <a:xfrm>
              <a:off x="2095878" y="1634543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0" y="0"/>
                  </a:moveTo>
                  <a:lnTo>
                    <a:pt x="4" y="7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4883;p73">
              <a:extLst>
                <a:ext uri="{FF2B5EF4-FFF2-40B4-BE49-F238E27FC236}">
                  <a16:creationId xmlns:a16="http://schemas.microsoft.com/office/drawing/2014/main" id="{630D4939-C24D-44B1-9A7C-654FCBC3CB98}"/>
                </a:ext>
              </a:extLst>
            </p:cNvPr>
            <p:cNvSpPr/>
            <p:nvPr/>
          </p:nvSpPr>
          <p:spPr>
            <a:xfrm>
              <a:off x="2095729" y="1634299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1" y="1"/>
                  </a:moveTo>
                  <a:lnTo>
                    <a:pt x="4" y="8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4884;p73">
              <a:extLst>
                <a:ext uri="{FF2B5EF4-FFF2-40B4-BE49-F238E27FC236}">
                  <a16:creationId xmlns:a16="http://schemas.microsoft.com/office/drawing/2014/main" id="{D06F4819-946F-4C67-B316-FF5F557ECA6C}"/>
                </a:ext>
              </a:extLst>
            </p:cNvPr>
            <p:cNvSpPr/>
            <p:nvPr/>
          </p:nvSpPr>
          <p:spPr>
            <a:xfrm>
              <a:off x="2095254" y="163296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4885;p73">
              <a:extLst>
                <a:ext uri="{FF2B5EF4-FFF2-40B4-BE49-F238E27FC236}">
                  <a16:creationId xmlns:a16="http://schemas.microsoft.com/office/drawing/2014/main" id="{D58B72C0-7452-49C1-8F98-D864E68323E5}"/>
                </a:ext>
              </a:extLst>
            </p:cNvPr>
            <p:cNvSpPr/>
            <p:nvPr/>
          </p:nvSpPr>
          <p:spPr>
            <a:xfrm>
              <a:off x="2095064" y="1633063"/>
              <a:ext cx="163" cy="258"/>
            </a:xfrm>
            <a:custGeom>
              <a:avLst/>
              <a:gdLst/>
              <a:ahLst/>
              <a:cxnLst/>
              <a:rect l="l" t="t" r="r" b="b"/>
              <a:pathLst>
                <a:path w="12" h="19" extrusionOk="0">
                  <a:moveTo>
                    <a:pt x="11" y="1"/>
                  </a:moveTo>
                  <a:cubicBezTo>
                    <a:pt x="8" y="4"/>
                    <a:pt x="3" y="9"/>
                    <a:pt x="1" y="14"/>
                  </a:cubicBezTo>
                  <a:lnTo>
                    <a:pt x="1" y="14"/>
                  </a:lnTo>
                  <a:cubicBezTo>
                    <a:pt x="5" y="10"/>
                    <a:pt x="8" y="4"/>
                    <a:pt x="11" y="1"/>
                  </a:cubicBezTo>
                  <a:close/>
                  <a:moveTo>
                    <a:pt x="1" y="14"/>
                  </a:moveTo>
                  <a:lnTo>
                    <a:pt x="1" y="14"/>
                  </a:lnTo>
                  <a:cubicBezTo>
                    <a:pt x="1" y="14"/>
                    <a:pt x="1" y="15"/>
                    <a:pt x="1" y="15"/>
                  </a:cubicBezTo>
                  <a:lnTo>
                    <a:pt x="1" y="18"/>
                  </a:lnTo>
                  <a:cubicBezTo>
                    <a:pt x="1" y="17"/>
                    <a:pt x="1" y="15"/>
                    <a:pt x="1" y="14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4886;p73">
              <a:extLst>
                <a:ext uri="{FF2B5EF4-FFF2-40B4-BE49-F238E27FC236}">
                  <a16:creationId xmlns:a16="http://schemas.microsoft.com/office/drawing/2014/main" id="{F2BAFFF8-ADEA-4E8F-850F-28AE3E0D4291}"/>
                </a:ext>
              </a:extLst>
            </p:cNvPr>
            <p:cNvSpPr/>
            <p:nvPr/>
          </p:nvSpPr>
          <p:spPr>
            <a:xfrm>
              <a:off x="2094588" y="1626274"/>
              <a:ext cx="964" cy="1860"/>
            </a:xfrm>
            <a:custGeom>
              <a:avLst/>
              <a:gdLst/>
              <a:ahLst/>
              <a:cxnLst/>
              <a:rect l="l" t="t" r="r" b="b"/>
              <a:pathLst>
                <a:path w="71" h="137" extrusionOk="0">
                  <a:moveTo>
                    <a:pt x="71" y="137"/>
                  </a:moveTo>
                  <a:cubicBezTo>
                    <a:pt x="46" y="95"/>
                    <a:pt x="1" y="28"/>
                    <a:pt x="4" y="0"/>
                  </a:cubicBezTo>
                  <a:lnTo>
                    <a:pt x="4" y="0"/>
                  </a:lnTo>
                  <a:cubicBezTo>
                    <a:pt x="1" y="28"/>
                    <a:pt x="46" y="95"/>
                    <a:pt x="71" y="137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4887;p73">
              <a:extLst>
                <a:ext uri="{FF2B5EF4-FFF2-40B4-BE49-F238E27FC236}">
                  <a16:creationId xmlns:a16="http://schemas.microsoft.com/office/drawing/2014/main" id="{F0D71485-5744-48CE-A809-F3F3CBF02539}"/>
                </a:ext>
              </a:extLst>
            </p:cNvPr>
            <p:cNvSpPr/>
            <p:nvPr/>
          </p:nvSpPr>
          <p:spPr>
            <a:xfrm>
              <a:off x="2095064" y="163330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4888;p73">
              <a:extLst>
                <a:ext uri="{FF2B5EF4-FFF2-40B4-BE49-F238E27FC236}">
                  <a16:creationId xmlns:a16="http://schemas.microsoft.com/office/drawing/2014/main" id="{D5F72EA5-6D65-4768-A902-8F39A97BF917}"/>
                </a:ext>
              </a:extLst>
            </p:cNvPr>
            <p:cNvSpPr/>
            <p:nvPr/>
          </p:nvSpPr>
          <p:spPr>
            <a:xfrm>
              <a:off x="2109944" y="1656498"/>
              <a:ext cx="149" cy="14"/>
            </a:xfrm>
            <a:custGeom>
              <a:avLst/>
              <a:gdLst/>
              <a:ahLst/>
              <a:cxnLst/>
              <a:rect l="l" t="t" r="r" b="b"/>
              <a:pathLst>
                <a:path w="11" h="1" extrusionOk="0">
                  <a:moveTo>
                    <a:pt x="0" y="1"/>
                  </a:moveTo>
                  <a:lnTo>
                    <a:pt x="11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4889;p73">
              <a:extLst>
                <a:ext uri="{FF2B5EF4-FFF2-40B4-BE49-F238E27FC236}">
                  <a16:creationId xmlns:a16="http://schemas.microsoft.com/office/drawing/2014/main" id="{DCABAA46-1E65-440F-8BB6-ED1505D198AD}"/>
                </a:ext>
              </a:extLst>
            </p:cNvPr>
            <p:cNvSpPr/>
            <p:nvPr/>
          </p:nvSpPr>
          <p:spPr>
            <a:xfrm>
              <a:off x="2110555" y="1656362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1" y="0"/>
                  </a:moveTo>
                  <a:lnTo>
                    <a:pt x="4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4890;p73">
              <a:extLst>
                <a:ext uri="{FF2B5EF4-FFF2-40B4-BE49-F238E27FC236}">
                  <a16:creationId xmlns:a16="http://schemas.microsoft.com/office/drawing/2014/main" id="{7A4966DA-29E8-4399-A8D7-10E9D9DFCAF3}"/>
                </a:ext>
              </a:extLst>
            </p:cNvPr>
            <p:cNvSpPr/>
            <p:nvPr/>
          </p:nvSpPr>
          <p:spPr>
            <a:xfrm>
              <a:off x="2118118" y="1656647"/>
              <a:ext cx="869" cy="394"/>
            </a:xfrm>
            <a:custGeom>
              <a:avLst/>
              <a:gdLst/>
              <a:ahLst/>
              <a:cxnLst/>
              <a:rect l="l" t="t" r="r" b="b"/>
              <a:pathLst>
                <a:path w="64" h="29" extrusionOk="0">
                  <a:moveTo>
                    <a:pt x="1" y="0"/>
                  </a:moveTo>
                  <a:lnTo>
                    <a:pt x="64" y="28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4891;p73">
              <a:extLst>
                <a:ext uri="{FF2B5EF4-FFF2-40B4-BE49-F238E27FC236}">
                  <a16:creationId xmlns:a16="http://schemas.microsoft.com/office/drawing/2014/main" id="{B5762753-F87F-4161-A4AA-5817F686A806}"/>
                </a:ext>
              </a:extLst>
            </p:cNvPr>
            <p:cNvSpPr/>
            <p:nvPr/>
          </p:nvSpPr>
          <p:spPr>
            <a:xfrm>
              <a:off x="2109374" y="1656552"/>
              <a:ext cx="244" cy="14"/>
            </a:xfrm>
            <a:custGeom>
              <a:avLst/>
              <a:gdLst/>
              <a:ahLst/>
              <a:cxnLst/>
              <a:rect l="l" t="t" r="r" b="b"/>
              <a:pathLst>
                <a:path w="18" h="1" extrusionOk="0">
                  <a:moveTo>
                    <a:pt x="0" y="0"/>
                  </a:moveTo>
                  <a:lnTo>
                    <a:pt x="18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4892;p73">
              <a:extLst>
                <a:ext uri="{FF2B5EF4-FFF2-40B4-BE49-F238E27FC236}">
                  <a16:creationId xmlns:a16="http://schemas.microsoft.com/office/drawing/2014/main" id="{50214FC3-220F-44F0-AB92-8DD27AC9E51E}"/>
                </a:ext>
              </a:extLst>
            </p:cNvPr>
            <p:cNvSpPr/>
            <p:nvPr/>
          </p:nvSpPr>
          <p:spPr>
            <a:xfrm>
              <a:off x="2110325" y="1656403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0" y="1"/>
                  </a:moveTo>
                  <a:lnTo>
                    <a:pt x="7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4893;p73">
              <a:extLst>
                <a:ext uri="{FF2B5EF4-FFF2-40B4-BE49-F238E27FC236}">
                  <a16:creationId xmlns:a16="http://schemas.microsoft.com/office/drawing/2014/main" id="{368EAA94-9FEC-44AB-B30A-38F18618A674}"/>
                </a:ext>
              </a:extLst>
            </p:cNvPr>
            <p:cNvSpPr/>
            <p:nvPr/>
          </p:nvSpPr>
          <p:spPr>
            <a:xfrm>
              <a:off x="2117222" y="1656308"/>
              <a:ext cx="774" cy="299"/>
            </a:xfrm>
            <a:custGeom>
              <a:avLst/>
              <a:gdLst/>
              <a:ahLst/>
              <a:cxnLst/>
              <a:rect l="l" t="t" r="r" b="b"/>
              <a:pathLst>
                <a:path w="57" h="22" extrusionOk="0">
                  <a:moveTo>
                    <a:pt x="0" y="1"/>
                  </a:moveTo>
                  <a:lnTo>
                    <a:pt x="56" y="22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4894;p73">
              <a:extLst>
                <a:ext uri="{FF2B5EF4-FFF2-40B4-BE49-F238E27FC236}">
                  <a16:creationId xmlns:a16="http://schemas.microsoft.com/office/drawing/2014/main" id="{017F78D1-E539-4404-8FC8-26D3050748FE}"/>
                </a:ext>
              </a:extLst>
            </p:cNvPr>
            <p:cNvSpPr/>
            <p:nvPr/>
          </p:nvSpPr>
          <p:spPr>
            <a:xfrm>
              <a:off x="2110650" y="1656308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1" y="1"/>
                  </a:moveTo>
                  <a:lnTo>
                    <a:pt x="4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4895;p73">
              <a:extLst>
                <a:ext uri="{FF2B5EF4-FFF2-40B4-BE49-F238E27FC236}">
                  <a16:creationId xmlns:a16="http://schemas.microsoft.com/office/drawing/2014/main" id="{07F77DF9-EDAC-4790-BF89-793709F14F2D}"/>
                </a:ext>
              </a:extLst>
            </p:cNvPr>
            <p:cNvSpPr/>
            <p:nvPr/>
          </p:nvSpPr>
          <p:spPr>
            <a:xfrm>
              <a:off x="2110135" y="1656457"/>
              <a:ext cx="149" cy="14"/>
            </a:xfrm>
            <a:custGeom>
              <a:avLst/>
              <a:gdLst/>
              <a:ahLst/>
              <a:cxnLst/>
              <a:rect l="l" t="t" r="r" b="b"/>
              <a:pathLst>
                <a:path w="11" h="1" extrusionOk="0">
                  <a:moveTo>
                    <a:pt x="0" y="0"/>
                  </a:moveTo>
                  <a:lnTo>
                    <a:pt x="11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4896;p73">
              <a:extLst>
                <a:ext uri="{FF2B5EF4-FFF2-40B4-BE49-F238E27FC236}">
                  <a16:creationId xmlns:a16="http://schemas.microsoft.com/office/drawing/2014/main" id="{AD25BAB6-B8F3-49A5-B9E5-A7D801B599AD}"/>
                </a:ext>
              </a:extLst>
            </p:cNvPr>
            <p:cNvSpPr/>
            <p:nvPr/>
          </p:nvSpPr>
          <p:spPr>
            <a:xfrm>
              <a:off x="2119069" y="1657123"/>
              <a:ext cx="964" cy="434"/>
            </a:xfrm>
            <a:custGeom>
              <a:avLst/>
              <a:gdLst/>
              <a:ahLst/>
              <a:cxnLst/>
              <a:rect l="l" t="t" r="r" b="b"/>
              <a:pathLst>
                <a:path w="71" h="32" extrusionOk="0">
                  <a:moveTo>
                    <a:pt x="1" y="0"/>
                  </a:moveTo>
                  <a:lnTo>
                    <a:pt x="71" y="32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4897;p73">
              <a:extLst>
                <a:ext uri="{FF2B5EF4-FFF2-40B4-BE49-F238E27FC236}">
                  <a16:creationId xmlns:a16="http://schemas.microsoft.com/office/drawing/2014/main" id="{68E4C51C-FDEE-473F-90C7-987B1A97186B}"/>
                </a:ext>
              </a:extLst>
            </p:cNvPr>
            <p:cNvSpPr/>
            <p:nvPr/>
          </p:nvSpPr>
          <p:spPr>
            <a:xfrm>
              <a:off x="2108994" y="1656593"/>
              <a:ext cx="339" cy="14"/>
            </a:xfrm>
            <a:custGeom>
              <a:avLst/>
              <a:gdLst/>
              <a:ahLst/>
              <a:cxnLst/>
              <a:rect l="l" t="t" r="r" b="b"/>
              <a:pathLst>
                <a:path w="25" h="1" extrusionOk="0">
                  <a:moveTo>
                    <a:pt x="0" y="1"/>
                  </a:moveTo>
                  <a:lnTo>
                    <a:pt x="25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4898;p73">
              <a:extLst>
                <a:ext uri="{FF2B5EF4-FFF2-40B4-BE49-F238E27FC236}">
                  <a16:creationId xmlns:a16="http://schemas.microsoft.com/office/drawing/2014/main" id="{074AF27A-1B6B-4C32-BE61-601880FBC201}"/>
                </a:ext>
              </a:extLst>
            </p:cNvPr>
            <p:cNvSpPr/>
            <p:nvPr/>
          </p:nvSpPr>
          <p:spPr>
            <a:xfrm>
              <a:off x="2109659" y="1656498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0" y="1"/>
                  </a:moveTo>
                  <a:lnTo>
                    <a:pt x="14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4899;p73">
              <a:extLst>
                <a:ext uri="{FF2B5EF4-FFF2-40B4-BE49-F238E27FC236}">
                  <a16:creationId xmlns:a16="http://schemas.microsoft.com/office/drawing/2014/main" id="{FCAEEFAE-AF0B-4CC5-B285-E7BF11EB253D}"/>
                </a:ext>
              </a:extLst>
            </p:cNvPr>
            <p:cNvSpPr/>
            <p:nvPr/>
          </p:nvSpPr>
          <p:spPr>
            <a:xfrm>
              <a:off x="2116407" y="1656023"/>
              <a:ext cx="679" cy="258"/>
            </a:xfrm>
            <a:custGeom>
              <a:avLst/>
              <a:gdLst/>
              <a:ahLst/>
              <a:cxnLst/>
              <a:rect l="l" t="t" r="r" b="b"/>
              <a:pathLst>
                <a:path w="50" h="19" extrusionOk="0">
                  <a:moveTo>
                    <a:pt x="1" y="1"/>
                  </a:moveTo>
                  <a:cubicBezTo>
                    <a:pt x="15" y="4"/>
                    <a:pt x="32" y="11"/>
                    <a:pt x="50" y="18"/>
                  </a:cubicBezTo>
                  <a:cubicBezTo>
                    <a:pt x="32" y="11"/>
                    <a:pt x="15" y="4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4900;p73">
              <a:extLst>
                <a:ext uri="{FF2B5EF4-FFF2-40B4-BE49-F238E27FC236}">
                  <a16:creationId xmlns:a16="http://schemas.microsoft.com/office/drawing/2014/main" id="{AB38E88A-2C67-4A04-8838-287E71EE1B07}"/>
                </a:ext>
              </a:extLst>
            </p:cNvPr>
            <p:cNvSpPr/>
            <p:nvPr/>
          </p:nvSpPr>
          <p:spPr>
            <a:xfrm>
              <a:off x="2106428" y="1656552"/>
              <a:ext cx="584" cy="14"/>
            </a:xfrm>
            <a:custGeom>
              <a:avLst/>
              <a:gdLst/>
              <a:ahLst/>
              <a:cxnLst/>
              <a:rect l="l" t="t" r="r" b="b"/>
              <a:pathLst>
                <a:path w="43" h="1" extrusionOk="0">
                  <a:moveTo>
                    <a:pt x="0" y="0"/>
                  </a:moveTo>
                  <a:lnTo>
                    <a:pt x="42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4901;p73">
              <a:extLst>
                <a:ext uri="{FF2B5EF4-FFF2-40B4-BE49-F238E27FC236}">
                  <a16:creationId xmlns:a16="http://schemas.microsoft.com/office/drawing/2014/main" id="{648532FF-9467-4C1D-AC7C-54908E8E060E}"/>
                </a:ext>
              </a:extLst>
            </p:cNvPr>
            <p:cNvSpPr/>
            <p:nvPr/>
          </p:nvSpPr>
          <p:spPr>
            <a:xfrm>
              <a:off x="2105898" y="1656498"/>
              <a:ext cx="299" cy="14"/>
            </a:xfrm>
            <a:custGeom>
              <a:avLst/>
              <a:gdLst/>
              <a:ahLst/>
              <a:cxnLst/>
              <a:rect l="l" t="t" r="r" b="b"/>
              <a:pathLst>
                <a:path w="22" h="1" extrusionOk="0">
                  <a:moveTo>
                    <a:pt x="22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4902;p73">
              <a:extLst>
                <a:ext uri="{FF2B5EF4-FFF2-40B4-BE49-F238E27FC236}">
                  <a16:creationId xmlns:a16="http://schemas.microsoft.com/office/drawing/2014/main" id="{35AA65E9-13EF-491B-8CB5-698BF338E503}"/>
                </a:ext>
              </a:extLst>
            </p:cNvPr>
            <p:cNvSpPr/>
            <p:nvPr/>
          </p:nvSpPr>
          <p:spPr>
            <a:xfrm>
              <a:off x="2110460" y="1656403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1" y="1"/>
                  </a:moveTo>
                  <a:lnTo>
                    <a:pt x="4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4903;p73">
              <a:extLst>
                <a:ext uri="{FF2B5EF4-FFF2-40B4-BE49-F238E27FC236}">
                  <a16:creationId xmlns:a16="http://schemas.microsoft.com/office/drawing/2014/main" id="{1C532FC1-1DCA-4464-8609-B5595AE8DBAF}"/>
                </a:ext>
              </a:extLst>
            </p:cNvPr>
            <p:cNvSpPr/>
            <p:nvPr/>
          </p:nvSpPr>
          <p:spPr>
            <a:xfrm>
              <a:off x="2107039" y="1656593"/>
              <a:ext cx="1969" cy="14"/>
            </a:xfrm>
            <a:custGeom>
              <a:avLst/>
              <a:gdLst/>
              <a:ahLst/>
              <a:cxnLst/>
              <a:rect l="l" t="t" r="r" b="b"/>
              <a:pathLst>
                <a:path w="145" h="1" extrusionOk="0">
                  <a:moveTo>
                    <a:pt x="144" y="1"/>
                  </a:moveTo>
                  <a:lnTo>
                    <a:pt x="1" y="1"/>
                  </a:lnTo>
                  <a:cubicBezTo>
                    <a:pt x="60" y="1"/>
                    <a:pt x="106" y="1"/>
                    <a:pt x="144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4904;p73">
              <a:extLst>
                <a:ext uri="{FF2B5EF4-FFF2-40B4-BE49-F238E27FC236}">
                  <a16:creationId xmlns:a16="http://schemas.microsoft.com/office/drawing/2014/main" id="{E2A41661-E2F8-4501-99CF-B6FAC452504E}"/>
                </a:ext>
              </a:extLst>
            </p:cNvPr>
            <p:cNvSpPr/>
            <p:nvPr/>
          </p:nvSpPr>
          <p:spPr>
            <a:xfrm>
              <a:off x="2203154" y="1406808"/>
              <a:ext cx="75925" cy="121342"/>
            </a:xfrm>
            <a:custGeom>
              <a:avLst/>
              <a:gdLst/>
              <a:ahLst/>
              <a:cxnLst/>
              <a:rect l="l" t="t" r="r" b="b"/>
              <a:pathLst>
                <a:path w="5592" h="8937" extrusionOk="0">
                  <a:moveTo>
                    <a:pt x="3667" y="1"/>
                  </a:moveTo>
                  <a:cubicBezTo>
                    <a:pt x="3594" y="1"/>
                    <a:pt x="3523" y="29"/>
                    <a:pt x="3473" y="81"/>
                  </a:cubicBezTo>
                  <a:cubicBezTo>
                    <a:pt x="3421" y="155"/>
                    <a:pt x="3298" y="155"/>
                    <a:pt x="3158" y="155"/>
                  </a:cubicBezTo>
                  <a:cubicBezTo>
                    <a:pt x="3088" y="155"/>
                    <a:pt x="2962" y="155"/>
                    <a:pt x="2938" y="176"/>
                  </a:cubicBezTo>
                  <a:cubicBezTo>
                    <a:pt x="2938" y="288"/>
                    <a:pt x="2840" y="344"/>
                    <a:pt x="2749" y="397"/>
                  </a:cubicBezTo>
                  <a:cubicBezTo>
                    <a:pt x="2658" y="446"/>
                    <a:pt x="2602" y="484"/>
                    <a:pt x="2602" y="537"/>
                  </a:cubicBezTo>
                  <a:cubicBezTo>
                    <a:pt x="2605" y="589"/>
                    <a:pt x="2612" y="638"/>
                    <a:pt x="2626" y="691"/>
                  </a:cubicBezTo>
                  <a:cubicBezTo>
                    <a:pt x="2647" y="813"/>
                    <a:pt x="2675" y="939"/>
                    <a:pt x="2602" y="1016"/>
                  </a:cubicBezTo>
                  <a:cubicBezTo>
                    <a:pt x="2566" y="1052"/>
                    <a:pt x="2517" y="1070"/>
                    <a:pt x="2468" y="1070"/>
                  </a:cubicBezTo>
                  <a:cubicBezTo>
                    <a:pt x="2460" y="1070"/>
                    <a:pt x="2452" y="1070"/>
                    <a:pt x="2444" y="1069"/>
                  </a:cubicBezTo>
                  <a:lnTo>
                    <a:pt x="2406" y="1069"/>
                  </a:lnTo>
                  <a:cubicBezTo>
                    <a:pt x="2395" y="1067"/>
                    <a:pt x="2385" y="1066"/>
                    <a:pt x="2374" y="1066"/>
                  </a:cubicBezTo>
                  <a:cubicBezTo>
                    <a:pt x="2364" y="1066"/>
                    <a:pt x="2353" y="1067"/>
                    <a:pt x="2343" y="1069"/>
                  </a:cubicBezTo>
                  <a:cubicBezTo>
                    <a:pt x="2343" y="1083"/>
                    <a:pt x="2339" y="1093"/>
                    <a:pt x="2339" y="1104"/>
                  </a:cubicBezTo>
                  <a:cubicBezTo>
                    <a:pt x="2339" y="1195"/>
                    <a:pt x="2308" y="1282"/>
                    <a:pt x="2252" y="1356"/>
                  </a:cubicBezTo>
                  <a:cubicBezTo>
                    <a:pt x="2224" y="1398"/>
                    <a:pt x="2171" y="1450"/>
                    <a:pt x="2108" y="1450"/>
                  </a:cubicBezTo>
                  <a:cubicBezTo>
                    <a:pt x="2045" y="1450"/>
                    <a:pt x="2007" y="1398"/>
                    <a:pt x="1979" y="1356"/>
                  </a:cubicBezTo>
                  <a:cubicBezTo>
                    <a:pt x="1945" y="1308"/>
                    <a:pt x="1931" y="1298"/>
                    <a:pt x="1918" y="1298"/>
                  </a:cubicBezTo>
                  <a:cubicBezTo>
                    <a:pt x="1915" y="1298"/>
                    <a:pt x="1912" y="1299"/>
                    <a:pt x="1909" y="1300"/>
                  </a:cubicBezTo>
                  <a:cubicBezTo>
                    <a:pt x="1883" y="1308"/>
                    <a:pt x="1859" y="1312"/>
                    <a:pt x="1834" y="1312"/>
                  </a:cubicBezTo>
                  <a:cubicBezTo>
                    <a:pt x="1767" y="1312"/>
                    <a:pt x="1703" y="1285"/>
                    <a:pt x="1646" y="1265"/>
                  </a:cubicBezTo>
                  <a:cubicBezTo>
                    <a:pt x="1590" y="1242"/>
                    <a:pt x="1563" y="1234"/>
                    <a:pt x="1548" y="1234"/>
                  </a:cubicBezTo>
                  <a:cubicBezTo>
                    <a:pt x="1537" y="1234"/>
                    <a:pt x="1533" y="1238"/>
                    <a:pt x="1530" y="1244"/>
                  </a:cubicBezTo>
                  <a:cubicBezTo>
                    <a:pt x="1487" y="1315"/>
                    <a:pt x="1415" y="1339"/>
                    <a:pt x="1328" y="1339"/>
                  </a:cubicBezTo>
                  <a:cubicBezTo>
                    <a:pt x="1239" y="1339"/>
                    <a:pt x="1134" y="1314"/>
                    <a:pt x="1026" y="1289"/>
                  </a:cubicBezTo>
                  <a:cubicBezTo>
                    <a:pt x="974" y="1275"/>
                    <a:pt x="918" y="1261"/>
                    <a:pt x="862" y="1251"/>
                  </a:cubicBezTo>
                  <a:cubicBezTo>
                    <a:pt x="708" y="1219"/>
                    <a:pt x="596" y="1097"/>
                    <a:pt x="498" y="988"/>
                  </a:cubicBezTo>
                  <a:cubicBezTo>
                    <a:pt x="421" y="901"/>
                    <a:pt x="347" y="820"/>
                    <a:pt x="270" y="810"/>
                  </a:cubicBezTo>
                  <a:lnTo>
                    <a:pt x="232" y="810"/>
                  </a:lnTo>
                  <a:cubicBezTo>
                    <a:pt x="221" y="813"/>
                    <a:pt x="211" y="813"/>
                    <a:pt x="200" y="817"/>
                  </a:cubicBezTo>
                  <a:lnTo>
                    <a:pt x="193" y="817"/>
                  </a:lnTo>
                  <a:cubicBezTo>
                    <a:pt x="183" y="820"/>
                    <a:pt x="172" y="824"/>
                    <a:pt x="162" y="831"/>
                  </a:cubicBezTo>
                  <a:lnTo>
                    <a:pt x="158" y="831"/>
                  </a:lnTo>
                  <a:cubicBezTo>
                    <a:pt x="134" y="841"/>
                    <a:pt x="113" y="859"/>
                    <a:pt x="92" y="876"/>
                  </a:cubicBezTo>
                  <a:cubicBezTo>
                    <a:pt x="81" y="887"/>
                    <a:pt x="71" y="897"/>
                    <a:pt x="60" y="908"/>
                  </a:cubicBezTo>
                  <a:lnTo>
                    <a:pt x="57" y="908"/>
                  </a:lnTo>
                  <a:cubicBezTo>
                    <a:pt x="46" y="918"/>
                    <a:pt x="39" y="932"/>
                    <a:pt x="29" y="943"/>
                  </a:cubicBezTo>
                  <a:lnTo>
                    <a:pt x="25" y="946"/>
                  </a:lnTo>
                  <a:cubicBezTo>
                    <a:pt x="18" y="960"/>
                    <a:pt x="8" y="974"/>
                    <a:pt x="1" y="985"/>
                  </a:cubicBezTo>
                  <a:cubicBezTo>
                    <a:pt x="64" y="1030"/>
                    <a:pt x="123" y="1083"/>
                    <a:pt x="176" y="1128"/>
                  </a:cubicBezTo>
                  <a:cubicBezTo>
                    <a:pt x="256" y="1202"/>
                    <a:pt x="340" y="1268"/>
                    <a:pt x="431" y="1328"/>
                  </a:cubicBezTo>
                  <a:cubicBezTo>
                    <a:pt x="466" y="1349"/>
                    <a:pt x="501" y="1366"/>
                    <a:pt x="540" y="1384"/>
                  </a:cubicBezTo>
                  <a:cubicBezTo>
                    <a:pt x="599" y="1412"/>
                    <a:pt x="669" y="1440"/>
                    <a:pt x="746" y="1471"/>
                  </a:cubicBezTo>
                  <a:cubicBezTo>
                    <a:pt x="1072" y="1601"/>
                    <a:pt x="1383" y="1727"/>
                    <a:pt x="1355" y="1919"/>
                  </a:cubicBezTo>
                  <a:cubicBezTo>
                    <a:pt x="1352" y="1954"/>
                    <a:pt x="1345" y="1989"/>
                    <a:pt x="1338" y="2024"/>
                  </a:cubicBezTo>
                  <a:cubicBezTo>
                    <a:pt x="1313" y="2157"/>
                    <a:pt x="1282" y="2332"/>
                    <a:pt x="1348" y="2374"/>
                  </a:cubicBezTo>
                  <a:cubicBezTo>
                    <a:pt x="1446" y="2430"/>
                    <a:pt x="1439" y="2557"/>
                    <a:pt x="1436" y="2665"/>
                  </a:cubicBezTo>
                  <a:cubicBezTo>
                    <a:pt x="1436" y="2753"/>
                    <a:pt x="1432" y="2844"/>
                    <a:pt x="1474" y="2868"/>
                  </a:cubicBezTo>
                  <a:cubicBezTo>
                    <a:pt x="1600" y="2928"/>
                    <a:pt x="1628" y="3113"/>
                    <a:pt x="1593" y="3267"/>
                  </a:cubicBezTo>
                  <a:cubicBezTo>
                    <a:pt x="1569" y="3376"/>
                    <a:pt x="1513" y="3442"/>
                    <a:pt x="1443" y="3456"/>
                  </a:cubicBezTo>
                  <a:cubicBezTo>
                    <a:pt x="1474" y="3519"/>
                    <a:pt x="1520" y="3579"/>
                    <a:pt x="1569" y="3631"/>
                  </a:cubicBezTo>
                  <a:cubicBezTo>
                    <a:pt x="1576" y="3638"/>
                    <a:pt x="1583" y="3645"/>
                    <a:pt x="1590" y="3656"/>
                  </a:cubicBezTo>
                  <a:cubicBezTo>
                    <a:pt x="1590" y="3659"/>
                    <a:pt x="1593" y="3663"/>
                    <a:pt x="1597" y="3666"/>
                  </a:cubicBezTo>
                  <a:cubicBezTo>
                    <a:pt x="1597" y="3673"/>
                    <a:pt x="1604" y="3680"/>
                    <a:pt x="1604" y="3687"/>
                  </a:cubicBezTo>
                  <a:lnTo>
                    <a:pt x="1614" y="3705"/>
                  </a:lnTo>
                  <a:cubicBezTo>
                    <a:pt x="1614" y="3708"/>
                    <a:pt x="1618" y="3715"/>
                    <a:pt x="1621" y="3722"/>
                  </a:cubicBezTo>
                  <a:lnTo>
                    <a:pt x="1625" y="3740"/>
                  </a:lnTo>
                  <a:cubicBezTo>
                    <a:pt x="1628" y="3747"/>
                    <a:pt x="1632" y="3754"/>
                    <a:pt x="1632" y="3764"/>
                  </a:cubicBezTo>
                  <a:cubicBezTo>
                    <a:pt x="1635" y="3771"/>
                    <a:pt x="1635" y="3775"/>
                    <a:pt x="1639" y="3782"/>
                  </a:cubicBezTo>
                  <a:cubicBezTo>
                    <a:pt x="1639" y="3785"/>
                    <a:pt x="1642" y="3799"/>
                    <a:pt x="1642" y="3806"/>
                  </a:cubicBezTo>
                  <a:lnTo>
                    <a:pt x="1646" y="3820"/>
                  </a:lnTo>
                  <a:cubicBezTo>
                    <a:pt x="1649" y="3834"/>
                    <a:pt x="1653" y="3848"/>
                    <a:pt x="1653" y="3859"/>
                  </a:cubicBezTo>
                  <a:lnTo>
                    <a:pt x="1653" y="3873"/>
                  </a:lnTo>
                  <a:cubicBezTo>
                    <a:pt x="1653" y="3880"/>
                    <a:pt x="1656" y="3887"/>
                    <a:pt x="1656" y="3894"/>
                  </a:cubicBezTo>
                  <a:cubicBezTo>
                    <a:pt x="1761" y="3925"/>
                    <a:pt x="1863" y="3967"/>
                    <a:pt x="1958" y="4016"/>
                  </a:cubicBezTo>
                  <a:cubicBezTo>
                    <a:pt x="1993" y="4034"/>
                    <a:pt x="2028" y="4051"/>
                    <a:pt x="2063" y="4065"/>
                  </a:cubicBezTo>
                  <a:cubicBezTo>
                    <a:pt x="2290" y="4167"/>
                    <a:pt x="2294" y="4328"/>
                    <a:pt x="2294" y="4475"/>
                  </a:cubicBezTo>
                  <a:lnTo>
                    <a:pt x="2294" y="4545"/>
                  </a:lnTo>
                  <a:lnTo>
                    <a:pt x="2294" y="4559"/>
                  </a:lnTo>
                  <a:cubicBezTo>
                    <a:pt x="2301" y="4699"/>
                    <a:pt x="2304" y="4780"/>
                    <a:pt x="2241" y="4818"/>
                  </a:cubicBezTo>
                  <a:cubicBezTo>
                    <a:pt x="2224" y="4828"/>
                    <a:pt x="2207" y="4832"/>
                    <a:pt x="2191" y="4832"/>
                  </a:cubicBezTo>
                  <a:cubicBezTo>
                    <a:pt x="2149" y="4832"/>
                    <a:pt x="2113" y="4807"/>
                    <a:pt x="2098" y="4797"/>
                  </a:cubicBezTo>
                  <a:cubicBezTo>
                    <a:pt x="2083" y="4785"/>
                    <a:pt x="2066" y="4780"/>
                    <a:pt x="2048" y="4780"/>
                  </a:cubicBezTo>
                  <a:cubicBezTo>
                    <a:pt x="2040" y="4780"/>
                    <a:pt x="2032" y="4781"/>
                    <a:pt x="2024" y="4783"/>
                  </a:cubicBezTo>
                  <a:cubicBezTo>
                    <a:pt x="2000" y="4794"/>
                    <a:pt x="1940" y="4832"/>
                    <a:pt x="1895" y="5000"/>
                  </a:cubicBezTo>
                  <a:cubicBezTo>
                    <a:pt x="1824" y="5263"/>
                    <a:pt x="1495" y="5581"/>
                    <a:pt x="1278" y="5599"/>
                  </a:cubicBezTo>
                  <a:cubicBezTo>
                    <a:pt x="1212" y="5606"/>
                    <a:pt x="1187" y="5637"/>
                    <a:pt x="1142" y="5700"/>
                  </a:cubicBezTo>
                  <a:cubicBezTo>
                    <a:pt x="1107" y="5770"/>
                    <a:pt x="1040" y="5823"/>
                    <a:pt x="967" y="5847"/>
                  </a:cubicBezTo>
                  <a:cubicBezTo>
                    <a:pt x="851" y="5879"/>
                    <a:pt x="718" y="5942"/>
                    <a:pt x="722" y="6082"/>
                  </a:cubicBezTo>
                  <a:cubicBezTo>
                    <a:pt x="729" y="6138"/>
                    <a:pt x="708" y="6190"/>
                    <a:pt x="669" y="6232"/>
                  </a:cubicBezTo>
                  <a:cubicBezTo>
                    <a:pt x="582" y="6323"/>
                    <a:pt x="414" y="6334"/>
                    <a:pt x="277" y="6334"/>
                  </a:cubicBezTo>
                  <a:cubicBezTo>
                    <a:pt x="246" y="6334"/>
                    <a:pt x="228" y="6369"/>
                    <a:pt x="197" y="6463"/>
                  </a:cubicBezTo>
                  <a:cubicBezTo>
                    <a:pt x="172" y="6540"/>
                    <a:pt x="144" y="6628"/>
                    <a:pt x="67" y="6674"/>
                  </a:cubicBezTo>
                  <a:cubicBezTo>
                    <a:pt x="22" y="6698"/>
                    <a:pt x="22" y="6719"/>
                    <a:pt x="18" y="6726"/>
                  </a:cubicBezTo>
                  <a:cubicBezTo>
                    <a:pt x="11" y="6758"/>
                    <a:pt x="39" y="6814"/>
                    <a:pt x="102" y="6894"/>
                  </a:cubicBezTo>
                  <a:cubicBezTo>
                    <a:pt x="165" y="6978"/>
                    <a:pt x="186" y="7083"/>
                    <a:pt x="165" y="7188"/>
                  </a:cubicBezTo>
                  <a:cubicBezTo>
                    <a:pt x="158" y="7220"/>
                    <a:pt x="158" y="7255"/>
                    <a:pt x="165" y="7290"/>
                  </a:cubicBezTo>
                  <a:cubicBezTo>
                    <a:pt x="172" y="7304"/>
                    <a:pt x="183" y="7325"/>
                    <a:pt x="197" y="7353"/>
                  </a:cubicBezTo>
                  <a:cubicBezTo>
                    <a:pt x="260" y="7475"/>
                    <a:pt x="375" y="7706"/>
                    <a:pt x="263" y="7955"/>
                  </a:cubicBezTo>
                  <a:cubicBezTo>
                    <a:pt x="141" y="8221"/>
                    <a:pt x="95" y="8361"/>
                    <a:pt x="88" y="8424"/>
                  </a:cubicBezTo>
                  <a:cubicBezTo>
                    <a:pt x="155" y="8427"/>
                    <a:pt x="228" y="8473"/>
                    <a:pt x="312" y="8525"/>
                  </a:cubicBezTo>
                  <a:cubicBezTo>
                    <a:pt x="392" y="8572"/>
                    <a:pt x="487" y="8631"/>
                    <a:pt x="551" y="8631"/>
                  </a:cubicBezTo>
                  <a:cubicBezTo>
                    <a:pt x="554" y="8631"/>
                    <a:pt x="557" y="8631"/>
                    <a:pt x="561" y="8630"/>
                  </a:cubicBezTo>
                  <a:cubicBezTo>
                    <a:pt x="568" y="8630"/>
                    <a:pt x="575" y="8629"/>
                    <a:pt x="582" y="8629"/>
                  </a:cubicBezTo>
                  <a:cubicBezTo>
                    <a:pt x="681" y="8629"/>
                    <a:pt x="739" y="8697"/>
                    <a:pt x="785" y="8750"/>
                  </a:cubicBezTo>
                  <a:cubicBezTo>
                    <a:pt x="821" y="8794"/>
                    <a:pt x="840" y="8812"/>
                    <a:pt x="862" y="8812"/>
                  </a:cubicBezTo>
                  <a:cubicBezTo>
                    <a:pt x="867" y="8812"/>
                    <a:pt x="873" y="8811"/>
                    <a:pt x="879" y="8809"/>
                  </a:cubicBezTo>
                  <a:cubicBezTo>
                    <a:pt x="900" y="8802"/>
                    <a:pt x="921" y="8799"/>
                    <a:pt x="946" y="8799"/>
                  </a:cubicBezTo>
                  <a:cubicBezTo>
                    <a:pt x="995" y="8802"/>
                    <a:pt x="1044" y="8820"/>
                    <a:pt x="1086" y="8848"/>
                  </a:cubicBezTo>
                  <a:cubicBezTo>
                    <a:pt x="1150" y="8886"/>
                    <a:pt x="1238" y="8936"/>
                    <a:pt x="1438" y="8936"/>
                  </a:cubicBezTo>
                  <a:cubicBezTo>
                    <a:pt x="1456" y="8936"/>
                    <a:pt x="1475" y="8936"/>
                    <a:pt x="1495" y="8935"/>
                  </a:cubicBezTo>
                  <a:cubicBezTo>
                    <a:pt x="1712" y="8928"/>
                    <a:pt x="2052" y="8827"/>
                    <a:pt x="2381" y="8732"/>
                  </a:cubicBezTo>
                  <a:cubicBezTo>
                    <a:pt x="2710" y="8637"/>
                    <a:pt x="3011" y="8546"/>
                    <a:pt x="3193" y="8546"/>
                  </a:cubicBezTo>
                  <a:cubicBezTo>
                    <a:pt x="3206" y="8547"/>
                    <a:pt x="3219" y="8547"/>
                    <a:pt x="3232" y="8547"/>
                  </a:cubicBezTo>
                  <a:cubicBezTo>
                    <a:pt x="3373" y="8547"/>
                    <a:pt x="3510" y="8530"/>
                    <a:pt x="3645" y="8501"/>
                  </a:cubicBezTo>
                  <a:cubicBezTo>
                    <a:pt x="3704" y="8410"/>
                    <a:pt x="3767" y="8326"/>
                    <a:pt x="3837" y="8245"/>
                  </a:cubicBezTo>
                  <a:lnTo>
                    <a:pt x="3865" y="8217"/>
                  </a:lnTo>
                  <a:lnTo>
                    <a:pt x="3869" y="8210"/>
                  </a:lnTo>
                  <a:lnTo>
                    <a:pt x="3900" y="8179"/>
                  </a:lnTo>
                  <a:cubicBezTo>
                    <a:pt x="4009" y="8081"/>
                    <a:pt x="4132" y="7993"/>
                    <a:pt x="4261" y="7920"/>
                  </a:cubicBezTo>
                  <a:cubicBezTo>
                    <a:pt x="4457" y="7801"/>
                    <a:pt x="4657" y="7678"/>
                    <a:pt x="4727" y="7521"/>
                  </a:cubicBezTo>
                  <a:lnTo>
                    <a:pt x="4734" y="7510"/>
                  </a:lnTo>
                  <a:cubicBezTo>
                    <a:pt x="4793" y="7384"/>
                    <a:pt x="4916" y="7276"/>
                    <a:pt x="5052" y="7174"/>
                  </a:cubicBezTo>
                  <a:lnTo>
                    <a:pt x="5101" y="7139"/>
                  </a:lnTo>
                  <a:lnTo>
                    <a:pt x="5171" y="7090"/>
                  </a:lnTo>
                  <a:cubicBezTo>
                    <a:pt x="5329" y="6975"/>
                    <a:pt x="5493" y="6856"/>
                    <a:pt x="5535" y="6747"/>
                  </a:cubicBezTo>
                  <a:cubicBezTo>
                    <a:pt x="5577" y="6635"/>
                    <a:pt x="5591" y="6596"/>
                    <a:pt x="5402" y="6376"/>
                  </a:cubicBezTo>
                  <a:cubicBezTo>
                    <a:pt x="5304" y="6264"/>
                    <a:pt x="5140" y="6166"/>
                    <a:pt x="5000" y="6082"/>
                  </a:cubicBezTo>
                  <a:cubicBezTo>
                    <a:pt x="4828" y="5980"/>
                    <a:pt x="4702" y="5907"/>
                    <a:pt x="4692" y="5809"/>
                  </a:cubicBezTo>
                  <a:cubicBezTo>
                    <a:pt x="4678" y="5697"/>
                    <a:pt x="4786" y="5648"/>
                    <a:pt x="4884" y="5606"/>
                  </a:cubicBezTo>
                  <a:cubicBezTo>
                    <a:pt x="4951" y="5574"/>
                    <a:pt x="5031" y="5536"/>
                    <a:pt x="5028" y="5501"/>
                  </a:cubicBezTo>
                  <a:cubicBezTo>
                    <a:pt x="5024" y="5441"/>
                    <a:pt x="4986" y="5417"/>
                    <a:pt x="4912" y="5375"/>
                  </a:cubicBezTo>
                  <a:cubicBezTo>
                    <a:pt x="4846" y="5343"/>
                    <a:pt x="4790" y="5294"/>
                    <a:pt x="4748" y="5235"/>
                  </a:cubicBezTo>
                  <a:cubicBezTo>
                    <a:pt x="4671" y="5116"/>
                    <a:pt x="4751" y="5018"/>
                    <a:pt x="4790" y="4965"/>
                  </a:cubicBezTo>
                  <a:cubicBezTo>
                    <a:pt x="4797" y="4958"/>
                    <a:pt x="4804" y="4951"/>
                    <a:pt x="4811" y="4944"/>
                  </a:cubicBezTo>
                  <a:cubicBezTo>
                    <a:pt x="4783" y="4930"/>
                    <a:pt x="4758" y="4920"/>
                    <a:pt x="4734" y="4909"/>
                  </a:cubicBezTo>
                  <a:cubicBezTo>
                    <a:pt x="4646" y="4874"/>
                    <a:pt x="4559" y="4839"/>
                    <a:pt x="4545" y="4762"/>
                  </a:cubicBezTo>
                  <a:cubicBezTo>
                    <a:pt x="4524" y="4675"/>
                    <a:pt x="4604" y="4636"/>
                    <a:pt x="4643" y="4619"/>
                  </a:cubicBezTo>
                  <a:cubicBezTo>
                    <a:pt x="4653" y="4612"/>
                    <a:pt x="4664" y="4608"/>
                    <a:pt x="4671" y="4601"/>
                  </a:cubicBezTo>
                  <a:cubicBezTo>
                    <a:pt x="4660" y="4580"/>
                    <a:pt x="4650" y="4556"/>
                    <a:pt x="4636" y="4531"/>
                  </a:cubicBezTo>
                  <a:cubicBezTo>
                    <a:pt x="4580" y="4426"/>
                    <a:pt x="4492" y="4268"/>
                    <a:pt x="4604" y="4125"/>
                  </a:cubicBezTo>
                  <a:cubicBezTo>
                    <a:pt x="4650" y="4072"/>
                    <a:pt x="4716" y="4034"/>
                    <a:pt x="4786" y="4023"/>
                  </a:cubicBezTo>
                  <a:cubicBezTo>
                    <a:pt x="4800" y="4020"/>
                    <a:pt x="4814" y="4016"/>
                    <a:pt x="4828" y="4009"/>
                  </a:cubicBezTo>
                  <a:cubicBezTo>
                    <a:pt x="4821" y="3960"/>
                    <a:pt x="4804" y="3915"/>
                    <a:pt x="4776" y="3873"/>
                  </a:cubicBezTo>
                  <a:cubicBezTo>
                    <a:pt x="4615" y="3582"/>
                    <a:pt x="4373" y="3222"/>
                    <a:pt x="4282" y="3085"/>
                  </a:cubicBezTo>
                  <a:lnTo>
                    <a:pt x="4261" y="3054"/>
                  </a:lnTo>
                  <a:cubicBezTo>
                    <a:pt x="4233" y="3012"/>
                    <a:pt x="4226" y="2963"/>
                    <a:pt x="4237" y="2914"/>
                  </a:cubicBezTo>
                  <a:cubicBezTo>
                    <a:pt x="4261" y="2826"/>
                    <a:pt x="4310" y="2749"/>
                    <a:pt x="4377" y="2690"/>
                  </a:cubicBezTo>
                  <a:cubicBezTo>
                    <a:pt x="4398" y="2672"/>
                    <a:pt x="4419" y="2655"/>
                    <a:pt x="4440" y="2641"/>
                  </a:cubicBezTo>
                  <a:cubicBezTo>
                    <a:pt x="4545" y="2560"/>
                    <a:pt x="4639" y="2465"/>
                    <a:pt x="4716" y="2360"/>
                  </a:cubicBezTo>
                  <a:cubicBezTo>
                    <a:pt x="4734" y="2339"/>
                    <a:pt x="4744" y="2315"/>
                    <a:pt x="4751" y="2290"/>
                  </a:cubicBezTo>
                  <a:cubicBezTo>
                    <a:pt x="4741" y="2231"/>
                    <a:pt x="4492" y="2000"/>
                    <a:pt x="4394" y="1940"/>
                  </a:cubicBezTo>
                  <a:cubicBezTo>
                    <a:pt x="4370" y="1930"/>
                    <a:pt x="4342" y="1919"/>
                    <a:pt x="4317" y="1916"/>
                  </a:cubicBezTo>
                  <a:cubicBezTo>
                    <a:pt x="4230" y="1891"/>
                    <a:pt x="4114" y="1863"/>
                    <a:pt x="4044" y="1744"/>
                  </a:cubicBezTo>
                  <a:cubicBezTo>
                    <a:pt x="4041" y="1737"/>
                    <a:pt x="4034" y="1730"/>
                    <a:pt x="4030" y="1720"/>
                  </a:cubicBezTo>
                  <a:cubicBezTo>
                    <a:pt x="4009" y="1681"/>
                    <a:pt x="3988" y="1646"/>
                    <a:pt x="3971" y="1618"/>
                  </a:cubicBezTo>
                  <a:cubicBezTo>
                    <a:pt x="3918" y="1531"/>
                    <a:pt x="3869" y="1450"/>
                    <a:pt x="3956" y="1342"/>
                  </a:cubicBezTo>
                  <a:cubicBezTo>
                    <a:pt x="4023" y="1265"/>
                    <a:pt x="4023" y="1184"/>
                    <a:pt x="4023" y="1093"/>
                  </a:cubicBezTo>
                  <a:cubicBezTo>
                    <a:pt x="4023" y="1083"/>
                    <a:pt x="4023" y="1069"/>
                    <a:pt x="4027" y="1058"/>
                  </a:cubicBezTo>
                  <a:cubicBezTo>
                    <a:pt x="4034" y="1041"/>
                    <a:pt x="4041" y="1027"/>
                    <a:pt x="4055" y="1013"/>
                  </a:cubicBezTo>
                  <a:cubicBezTo>
                    <a:pt x="4083" y="988"/>
                    <a:pt x="4118" y="974"/>
                    <a:pt x="4156" y="967"/>
                  </a:cubicBezTo>
                  <a:cubicBezTo>
                    <a:pt x="4198" y="960"/>
                    <a:pt x="4216" y="953"/>
                    <a:pt x="4226" y="939"/>
                  </a:cubicBezTo>
                  <a:cubicBezTo>
                    <a:pt x="4230" y="932"/>
                    <a:pt x="4233" y="925"/>
                    <a:pt x="4233" y="918"/>
                  </a:cubicBezTo>
                  <a:cubicBezTo>
                    <a:pt x="4233" y="908"/>
                    <a:pt x="4240" y="897"/>
                    <a:pt x="4244" y="890"/>
                  </a:cubicBezTo>
                  <a:cubicBezTo>
                    <a:pt x="4247" y="880"/>
                    <a:pt x="4247" y="876"/>
                    <a:pt x="4247" y="873"/>
                  </a:cubicBezTo>
                  <a:lnTo>
                    <a:pt x="4251" y="862"/>
                  </a:lnTo>
                  <a:cubicBezTo>
                    <a:pt x="4275" y="803"/>
                    <a:pt x="4310" y="750"/>
                    <a:pt x="4356" y="705"/>
                  </a:cubicBezTo>
                  <a:cubicBezTo>
                    <a:pt x="4356" y="677"/>
                    <a:pt x="4356" y="649"/>
                    <a:pt x="4356" y="621"/>
                  </a:cubicBezTo>
                  <a:cubicBezTo>
                    <a:pt x="4366" y="561"/>
                    <a:pt x="4370" y="502"/>
                    <a:pt x="4370" y="446"/>
                  </a:cubicBezTo>
                  <a:cubicBezTo>
                    <a:pt x="4363" y="400"/>
                    <a:pt x="4240" y="347"/>
                    <a:pt x="4146" y="305"/>
                  </a:cubicBezTo>
                  <a:cubicBezTo>
                    <a:pt x="4009" y="246"/>
                    <a:pt x="3869" y="186"/>
                    <a:pt x="3806" y="74"/>
                  </a:cubicBezTo>
                  <a:cubicBezTo>
                    <a:pt x="3781" y="29"/>
                    <a:pt x="3732" y="1"/>
                    <a:pt x="3680" y="1"/>
                  </a:cubicBezTo>
                  <a:cubicBezTo>
                    <a:pt x="3676" y="1"/>
                    <a:pt x="3671" y="1"/>
                    <a:pt x="3667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4905;p73">
              <a:extLst>
                <a:ext uri="{FF2B5EF4-FFF2-40B4-BE49-F238E27FC236}">
                  <a16:creationId xmlns:a16="http://schemas.microsoft.com/office/drawing/2014/main" id="{3B615D9E-BC18-4A43-AA39-EB1FCA5C6741}"/>
                </a:ext>
              </a:extLst>
            </p:cNvPr>
            <p:cNvSpPr/>
            <p:nvPr/>
          </p:nvSpPr>
          <p:spPr>
            <a:xfrm>
              <a:off x="2302786" y="1795464"/>
              <a:ext cx="154498" cy="123284"/>
            </a:xfrm>
            <a:custGeom>
              <a:avLst/>
              <a:gdLst/>
              <a:ahLst/>
              <a:cxnLst/>
              <a:rect l="l" t="t" r="r" b="b"/>
              <a:pathLst>
                <a:path w="11379" h="9080" extrusionOk="0">
                  <a:moveTo>
                    <a:pt x="2656" y="1"/>
                  </a:moveTo>
                  <a:cubicBezTo>
                    <a:pt x="2639" y="1"/>
                    <a:pt x="2622" y="1"/>
                    <a:pt x="2605" y="2"/>
                  </a:cubicBezTo>
                  <a:lnTo>
                    <a:pt x="2552" y="6"/>
                  </a:lnTo>
                  <a:cubicBezTo>
                    <a:pt x="2524" y="6"/>
                    <a:pt x="2493" y="9"/>
                    <a:pt x="2458" y="9"/>
                  </a:cubicBezTo>
                  <a:lnTo>
                    <a:pt x="2346" y="9"/>
                  </a:lnTo>
                  <a:cubicBezTo>
                    <a:pt x="2341" y="9"/>
                    <a:pt x="2337" y="9"/>
                    <a:pt x="2333" y="9"/>
                  </a:cubicBezTo>
                  <a:cubicBezTo>
                    <a:pt x="2284" y="9"/>
                    <a:pt x="2234" y="26"/>
                    <a:pt x="2199" y="58"/>
                  </a:cubicBezTo>
                  <a:cubicBezTo>
                    <a:pt x="2132" y="107"/>
                    <a:pt x="2052" y="167"/>
                    <a:pt x="1789" y="181"/>
                  </a:cubicBezTo>
                  <a:cubicBezTo>
                    <a:pt x="1478" y="198"/>
                    <a:pt x="1306" y="349"/>
                    <a:pt x="1278" y="405"/>
                  </a:cubicBezTo>
                  <a:cubicBezTo>
                    <a:pt x="1408" y="461"/>
                    <a:pt x="1733" y="730"/>
                    <a:pt x="1747" y="888"/>
                  </a:cubicBezTo>
                  <a:cubicBezTo>
                    <a:pt x="1751" y="930"/>
                    <a:pt x="1726" y="976"/>
                    <a:pt x="1684" y="997"/>
                  </a:cubicBezTo>
                  <a:cubicBezTo>
                    <a:pt x="1646" y="1021"/>
                    <a:pt x="1611" y="1056"/>
                    <a:pt x="1586" y="1098"/>
                  </a:cubicBezTo>
                  <a:cubicBezTo>
                    <a:pt x="1534" y="1172"/>
                    <a:pt x="1467" y="1263"/>
                    <a:pt x="1331" y="1263"/>
                  </a:cubicBezTo>
                  <a:cubicBezTo>
                    <a:pt x="1145" y="1263"/>
                    <a:pt x="1051" y="1291"/>
                    <a:pt x="1051" y="1350"/>
                  </a:cubicBezTo>
                  <a:cubicBezTo>
                    <a:pt x="1051" y="1424"/>
                    <a:pt x="1002" y="1515"/>
                    <a:pt x="911" y="1595"/>
                  </a:cubicBezTo>
                  <a:cubicBezTo>
                    <a:pt x="897" y="1609"/>
                    <a:pt x="883" y="1620"/>
                    <a:pt x="869" y="1630"/>
                  </a:cubicBezTo>
                  <a:lnTo>
                    <a:pt x="855" y="1641"/>
                  </a:lnTo>
                  <a:cubicBezTo>
                    <a:pt x="848" y="1648"/>
                    <a:pt x="837" y="1655"/>
                    <a:pt x="827" y="1662"/>
                  </a:cubicBezTo>
                  <a:lnTo>
                    <a:pt x="809" y="1669"/>
                  </a:lnTo>
                  <a:cubicBezTo>
                    <a:pt x="802" y="1676"/>
                    <a:pt x="792" y="1683"/>
                    <a:pt x="781" y="1686"/>
                  </a:cubicBezTo>
                  <a:lnTo>
                    <a:pt x="767" y="1693"/>
                  </a:lnTo>
                  <a:lnTo>
                    <a:pt x="735" y="1707"/>
                  </a:lnTo>
                  <a:lnTo>
                    <a:pt x="721" y="1714"/>
                  </a:lnTo>
                  <a:lnTo>
                    <a:pt x="690" y="1725"/>
                  </a:lnTo>
                  <a:lnTo>
                    <a:pt x="676" y="1728"/>
                  </a:lnTo>
                  <a:lnTo>
                    <a:pt x="644" y="1735"/>
                  </a:lnTo>
                  <a:lnTo>
                    <a:pt x="630" y="1735"/>
                  </a:lnTo>
                  <a:cubicBezTo>
                    <a:pt x="620" y="1735"/>
                    <a:pt x="613" y="1739"/>
                    <a:pt x="602" y="1739"/>
                  </a:cubicBezTo>
                  <a:lnTo>
                    <a:pt x="546" y="1739"/>
                  </a:lnTo>
                  <a:cubicBezTo>
                    <a:pt x="438" y="1718"/>
                    <a:pt x="333" y="1679"/>
                    <a:pt x="238" y="1623"/>
                  </a:cubicBezTo>
                  <a:lnTo>
                    <a:pt x="210" y="1613"/>
                  </a:lnTo>
                  <a:lnTo>
                    <a:pt x="196" y="1606"/>
                  </a:lnTo>
                  <a:cubicBezTo>
                    <a:pt x="151" y="1581"/>
                    <a:pt x="98" y="1557"/>
                    <a:pt x="46" y="1525"/>
                  </a:cubicBezTo>
                  <a:lnTo>
                    <a:pt x="18" y="1606"/>
                  </a:lnTo>
                  <a:lnTo>
                    <a:pt x="0" y="1732"/>
                  </a:lnTo>
                  <a:cubicBezTo>
                    <a:pt x="14" y="1809"/>
                    <a:pt x="18" y="1889"/>
                    <a:pt x="14" y="1966"/>
                  </a:cubicBezTo>
                  <a:cubicBezTo>
                    <a:pt x="14" y="2061"/>
                    <a:pt x="21" y="2260"/>
                    <a:pt x="49" y="2299"/>
                  </a:cubicBezTo>
                  <a:cubicBezTo>
                    <a:pt x="133" y="2330"/>
                    <a:pt x="189" y="2411"/>
                    <a:pt x="266" y="2526"/>
                  </a:cubicBezTo>
                  <a:cubicBezTo>
                    <a:pt x="340" y="2642"/>
                    <a:pt x="424" y="2754"/>
                    <a:pt x="518" y="2859"/>
                  </a:cubicBezTo>
                  <a:cubicBezTo>
                    <a:pt x="774" y="3136"/>
                    <a:pt x="1320" y="3913"/>
                    <a:pt x="1327" y="4126"/>
                  </a:cubicBezTo>
                  <a:cubicBezTo>
                    <a:pt x="1334" y="4256"/>
                    <a:pt x="1380" y="4452"/>
                    <a:pt x="1719" y="4683"/>
                  </a:cubicBezTo>
                  <a:cubicBezTo>
                    <a:pt x="1873" y="4788"/>
                    <a:pt x="1996" y="4935"/>
                    <a:pt x="2076" y="5103"/>
                  </a:cubicBezTo>
                  <a:cubicBezTo>
                    <a:pt x="2108" y="5177"/>
                    <a:pt x="2157" y="5243"/>
                    <a:pt x="2216" y="5299"/>
                  </a:cubicBezTo>
                  <a:cubicBezTo>
                    <a:pt x="2381" y="5422"/>
                    <a:pt x="2381" y="5569"/>
                    <a:pt x="2377" y="5793"/>
                  </a:cubicBezTo>
                  <a:lnTo>
                    <a:pt x="2377" y="5957"/>
                  </a:lnTo>
                  <a:cubicBezTo>
                    <a:pt x="2384" y="6255"/>
                    <a:pt x="2517" y="6657"/>
                    <a:pt x="2790" y="6822"/>
                  </a:cubicBezTo>
                  <a:cubicBezTo>
                    <a:pt x="3130" y="7028"/>
                    <a:pt x="3319" y="7246"/>
                    <a:pt x="3449" y="7575"/>
                  </a:cubicBezTo>
                  <a:cubicBezTo>
                    <a:pt x="3585" y="7918"/>
                    <a:pt x="3757" y="8208"/>
                    <a:pt x="3935" y="8387"/>
                  </a:cubicBezTo>
                  <a:cubicBezTo>
                    <a:pt x="4019" y="8464"/>
                    <a:pt x="4072" y="8569"/>
                    <a:pt x="4082" y="8681"/>
                  </a:cubicBezTo>
                  <a:cubicBezTo>
                    <a:pt x="4082" y="8730"/>
                    <a:pt x="4096" y="8775"/>
                    <a:pt x="4124" y="8814"/>
                  </a:cubicBezTo>
                  <a:cubicBezTo>
                    <a:pt x="4187" y="8898"/>
                    <a:pt x="4240" y="8985"/>
                    <a:pt x="4285" y="9080"/>
                  </a:cubicBezTo>
                  <a:lnTo>
                    <a:pt x="4310" y="9069"/>
                  </a:lnTo>
                  <a:lnTo>
                    <a:pt x="4320" y="9062"/>
                  </a:lnTo>
                  <a:lnTo>
                    <a:pt x="4352" y="9048"/>
                  </a:lnTo>
                  <a:lnTo>
                    <a:pt x="4362" y="9041"/>
                  </a:lnTo>
                  <a:lnTo>
                    <a:pt x="4380" y="9034"/>
                  </a:lnTo>
                  <a:lnTo>
                    <a:pt x="4390" y="9027"/>
                  </a:lnTo>
                  <a:lnTo>
                    <a:pt x="4401" y="9020"/>
                  </a:lnTo>
                  <a:lnTo>
                    <a:pt x="4411" y="9017"/>
                  </a:lnTo>
                  <a:lnTo>
                    <a:pt x="4422" y="9013"/>
                  </a:lnTo>
                  <a:lnTo>
                    <a:pt x="4425" y="9010"/>
                  </a:lnTo>
                  <a:lnTo>
                    <a:pt x="4436" y="9003"/>
                  </a:lnTo>
                  <a:lnTo>
                    <a:pt x="4439" y="8999"/>
                  </a:lnTo>
                  <a:lnTo>
                    <a:pt x="4446" y="8996"/>
                  </a:lnTo>
                  <a:cubicBezTo>
                    <a:pt x="4443" y="8968"/>
                    <a:pt x="4439" y="8940"/>
                    <a:pt x="4432" y="8912"/>
                  </a:cubicBezTo>
                  <a:cubicBezTo>
                    <a:pt x="4411" y="8835"/>
                    <a:pt x="4394" y="8754"/>
                    <a:pt x="4439" y="8695"/>
                  </a:cubicBezTo>
                  <a:cubicBezTo>
                    <a:pt x="4488" y="8628"/>
                    <a:pt x="4590" y="8506"/>
                    <a:pt x="4705" y="8471"/>
                  </a:cubicBezTo>
                  <a:cubicBezTo>
                    <a:pt x="4723" y="8465"/>
                    <a:pt x="4740" y="8462"/>
                    <a:pt x="4758" y="8462"/>
                  </a:cubicBezTo>
                  <a:cubicBezTo>
                    <a:pt x="4800" y="8462"/>
                    <a:pt x="4843" y="8477"/>
                    <a:pt x="4887" y="8492"/>
                  </a:cubicBezTo>
                  <a:cubicBezTo>
                    <a:pt x="4947" y="8520"/>
                    <a:pt x="5011" y="8532"/>
                    <a:pt x="5076" y="8532"/>
                  </a:cubicBezTo>
                  <a:cubicBezTo>
                    <a:pt x="5091" y="8532"/>
                    <a:pt x="5107" y="8532"/>
                    <a:pt x="5122" y="8530"/>
                  </a:cubicBezTo>
                  <a:cubicBezTo>
                    <a:pt x="5169" y="8523"/>
                    <a:pt x="5232" y="8520"/>
                    <a:pt x="5303" y="8520"/>
                  </a:cubicBezTo>
                  <a:cubicBezTo>
                    <a:pt x="5507" y="8520"/>
                    <a:pt x="5769" y="8549"/>
                    <a:pt x="5840" y="8604"/>
                  </a:cubicBezTo>
                  <a:cubicBezTo>
                    <a:pt x="5910" y="8614"/>
                    <a:pt x="5983" y="8621"/>
                    <a:pt x="6053" y="8625"/>
                  </a:cubicBezTo>
                  <a:cubicBezTo>
                    <a:pt x="6312" y="8639"/>
                    <a:pt x="6515" y="8656"/>
                    <a:pt x="6610" y="8730"/>
                  </a:cubicBezTo>
                  <a:cubicBezTo>
                    <a:pt x="6640" y="8760"/>
                    <a:pt x="6680" y="8777"/>
                    <a:pt x="6724" y="8777"/>
                  </a:cubicBezTo>
                  <a:cubicBezTo>
                    <a:pt x="6731" y="8777"/>
                    <a:pt x="6739" y="8776"/>
                    <a:pt x="6746" y="8775"/>
                  </a:cubicBezTo>
                  <a:cubicBezTo>
                    <a:pt x="6795" y="8761"/>
                    <a:pt x="6844" y="8705"/>
                    <a:pt x="6883" y="8614"/>
                  </a:cubicBezTo>
                  <a:cubicBezTo>
                    <a:pt x="6988" y="8366"/>
                    <a:pt x="7671" y="7890"/>
                    <a:pt x="7758" y="7848"/>
                  </a:cubicBezTo>
                  <a:cubicBezTo>
                    <a:pt x="7814" y="7820"/>
                    <a:pt x="7951" y="7816"/>
                    <a:pt x="8210" y="7816"/>
                  </a:cubicBezTo>
                  <a:cubicBezTo>
                    <a:pt x="8444" y="7816"/>
                    <a:pt x="8707" y="7813"/>
                    <a:pt x="8850" y="7781"/>
                  </a:cubicBezTo>
                  <a:lnTo>
                    <a:pt x="8878" y="7774"/>
                  </a:lnTo>
                  <a:cubicBezTo>
                    <a:pt x="8941" y="7757"/>
                    <a:pt x="9078" y="7718"/>
                    <a:pt x="9376" y="7627"/>
                  </a:cubicBezTo>
                  <a:lnTo>
                    <a:pt x="9379" y="7627"/>
                  </a:lnTo>
                  <a:cubicBezTo>
                    <a:pt x="10055" y="7417"/>
                    <a:pt x="10825" y="7162"/>
                    <a:pt x="11000" y="7088"/>
                  </a:cubicBezTo>
                  <a:lnTo>
                    <a:pt x="11003" y="7088"/>
                  </a:lnTo>
                  <a:lnTo>
                    <a:pt x="11014" y="7085"/>
                  </a:lnTo>
                  <a:lnTo>
                    <a:pt x="11028" y="7078"/>
                  </a:lnTo>
                  <a:cubicBezTo>
                    <a:pt x="11070" y="6997"/>
                    <a:pt x="11105" y="6913"/>
                    <a:pt x="11133" y="6822"/>
                  </a:cubicBezTo>
                  <a:lnTo>
                    <a:pt x="11150" y="6780"/>
                  </a:lnTo>
                  <a:lnTo>
                    <a:pt x="11172" y="6713"/>
                  </a:lnTo>
                  <a:cubicBezTo>
                    <a:pt x="11186" y="6675"/>
                    <a:pt x="11200" y="6633"/>
                    <a:pt x="11214" y="6591"/>
                  </a:cubicBezTo>
                  <a:lnTo>
                    <a:pt x="11221" y="6573"/>
                  </a:lnTo>
                  <a:cubicBezTo>
                    <a:pt x="11273" y="6405"/>
                    <a:pt x="11322" y="6237"/>
                    <a:pt x="11350" y="6122"/>
                  </a:cubicBezTo>
                  <a:lnTo>
                    <a:pt x="11350" y="6118"/>
                  </a:lnTo>
                  <a:cubicBezTo>
                    <a:pt x="11361" y="6073"/>
                    <a:pt x="11368" y="6041"/>
                    <a:pt x="11375" y="6017"/>
                  </a:cubicBezTo>
                  <a:cubicBezTo>
                    <a:pt x="11375" y="6006"/>
                    <a:pt x="11375" y="5999"/>
                    <a:pt x="11378" y="5989"/>
                  </a:cubicBezTo>
                  <a:cubicBezTo>
                    <a:pt x="11361" y="5877"/>
                    <a:pt x="11308" y="5775"/>
                    <a:pt x="11228" y="5691"/>
                  </a:cubicBezTo>
                  <a:cubicBezTo>
                    <a:pt x="11214" y="5677"/>
                    <a:pt x="11193" y="5663"/>
                    <a:pt x="11168" y="5663"/>
                  </a:cubicBezTo>
                  <a:cubicBezTo>
                    <a:pt x="11156" y="5665"/>
                    <a:pt x="11143" y="5666"/>
                    <a:pt x="11131" y="5666"/>
                  </a:cubicBezTo>
                  <a:cubicBezTo>
                    <a:pt x="11119" y="5666"/>
                    <a:pt x="11107" y="5665"/>
                    <a:pt x="11094" y="5663"/>
                  </a:cubicBezTo>
                  <a:lnTo>
                    <a:pt x="11021" y="5663"/>
                  </a:lnTo>
                  <a:lnTo>
                    <a:pt x="10954" y="5660"/>
                  </a:lnTo>
                  <a:cubicBezTo>
                    <a:pt x="10884" y="5653"/>
                    <a:pt x="10797" y="5646"/>
                    <a:pt x="10699" y="5639"/>
                  </a:cubicBezTo>
                  <a:cubicBezTo>
                    <a:pt x="10363" y="5607"/>
                    <a:pt x="9950" y="5558"/>
                    <a:pt x="9803" y="5520"/>
                  </a:cubicBezTo>
                  <a:lnTo>
                    <a:pt x="9796" y="5520"/>
                  </a:lnTo>
                  <a:lnTo>
                    <a:pt x="9782" y="5513"/>
                  </a:lnTo>
                  <a:lnTo>
                    <a:pt x="9775" y="5509"/>
                  </a:lnTo>
                  <a:lnTo>
                    <a:pt x="9764" y="5509"/>
                  </a:lnTo>
                  <a:lnTo>
                    <a:pt x="9754" y="5502"/>
                  </a:lnTo>
                  <a:lnTo>
                    <a:pt x="9733" y="5488"/>
                  </a:lnTo>
                  <a:lnTo>
                    <a:pt x="9722" y="5481"/>
                  </a:lnTo>
                  <a:lnTo>
                    <a:pt x="9708" y="5471"/>
                  </a:lnTo>
                  <a:lnTo>
                    <a:pt x="9694" y="5460"/>
                  </a:lnTo>
                  <a:lnTo>
                    <a:pt x="9680" y="5450"/>
                  </a:lnTo>
                  <a:lnTo>
                    <a:pt x="9666" y="5439"/>
                  </a:lnTo>
                  <a:lnTo>
                    <a:pt x="9649" y="5425"/>
                  </a:lnTo>
                  <a:lnTo>
                    <a:pt x="9635" y="5411"/>
                  </a:lnTo>
                  <a:lnTo>
                    <a:pt x="9617" y="5397"/>
                  </a:lnTo>
                  <a:lnTo>
                    <a:pt x="9600" y="5380"/>
                  </a:lnTo>
                  <a:lnTo>
                    <a:pt x="9582" y="5362"/>
                  </a:lnTo>
                  <a:lnTo>
                    <a:pt x="9565" y="5345"/>
                  </a:lnTo>
                  <a:lnTo>
                    <a:pt x="9547" y="5327"/>
                  </a:lnTo>
                  <a:lnTo>
                    <a:pt x="9530" y="5310"/>
                  </a:lnTo>
                  <a:lnTo>
                    <a:pt x="9512" y="5289"/>
                  </a:lnTo>
                  <a:lnTo>
                    <a:pt x="9498" y="5268"/>
                  </a:lnTo>
                  <a:lnTo>
                    <a:pt x="9477" y="5247"/>
                  </a:lnTo>
                  <a:lnTo>
                    <a:pt x="9463" y="5226"/>
                  </a:lnTo>
                  <a:lnTo>
                    <a:pt x="9446" y="5201"/>
                  </a:lnTo>
                  <a:lnTo>
                    <a:pt x="9432" y="5180"/>
                  </a:lnTo>
                  <a:lnTo>
                    <a:pt x="9414" y="5156"/>
                  </a:lnTo>
                  <a:lnTo>
                    <a:pt x="9400" y="5131"/>
                  </a:lnTo>
                  <a:cubicBezTo>
                    <a:pt x="9397" y="5121"/>
                    <a:pt x="9393" y="5114"/>
                    <a:pt x="9386" y="5103"/>
                  </a:cubicBezTo>
                  <a:cubicBezTo>
                    <a:pt x="9383" y="5096"/>
                    <a:pt x="9379" y="5089"/>
                    <a:pt x="9376" y="5079"/>
                  </a:cubicBezTo>
                  <a:cubicBezTo>
                    <a:pt x="9372" y="5072"/>
                    <a:pt x="9365" y="5061"/>
                    <a:pt x="9362" y="5051"/>
                  </a:cubicBezTo>
                  <a:cubicBezTo>
                    <a:pt x="9358" y="5040"/>
                    <a:pt x="9355" y="5033"/>
                    <a:pt x="9351" y="5026"/>
                  </a:cubicBezTo>
                  <a:cubicBezTo>
                    <a:pt x="9348" y="5016"/>
                    <a:pt x="9344" y="5005"/>
                    <a:pt x="9341" y="4995"/>
                  </a:cubicBezTo>
                  <a:cubicBezTo>
                    <a:pt x="9337" y="4988"/>
                    <a:pt x="9334" y="4977"/>
                    <a:pt x="9330" y="4970"/>
                  </a:cubicBezTo>
                  <a:cubicBezTo>
                    <a:pt x="9330" y="4959"/>
                    <a:pt x="9327" y="4949"/>
                    <a:pt x="9323" y="4938"/>
                  </a:cubicBezTo>
                  <a:cubicBezTo>
                    <a:pt x="9320" y="4928"/>
                    <a:pt x="9320" y="4921"/>
                    <a:pt x="9316" y="4910"/>
                  </a:cubicBezTo>
                  <a:cubicBezTo>
                    <a:pt x="9316" y="4903"/>
                    <a:pt x="9313" y="4900"/>
                    <a:pt x="9313" y="4893"/>
                  </a:cubicBezTo>
                  <a:cubicBezTo>
                    <a:pt x="9218" y="4805"/>
                    <a:pt x="9145" y="4697"/>
                    <a:pt x="9099" y="4578"/>
                  </a:cubicBezTo>
                  <a:lnTo>
                    <a:pt x="9029" y="4578"/>
                  </a:lnTo>
                  <a:lnTo>
                    <a:pt x="9004" y="4574"/>
                  </a:lnTo>
                  <a:lnTo>
                    <a:pt x="8976" y="4567"/>
                  </a:lnTo>
                  <a:lnTo>
                    <a:pt x="8973" y="4567"/>
                  </a:lnTo>
                  <a:lnTo>
                    <a:pt x="8945" y="4560"/>
                  </a:lnTo>
                  <a:lnTo>
                    <a:pt x="8941" y="4560"/>
                  </a:lnTo>
                  <a:lnTo>
                    <a:pt x="8913" y="4550"/>
                  </a:lnTo>
                  <a:lnTo>
                    <a:pt x="8910" y="4546"/>
                  </a:lnTo>
                  <a:lnTo>
                    <a:pt x="8885" y="4536"/>
                  </a:lnTo>
                  <a:lnTo>
                    <a:pt x="8875" y="4532"/>
                  </a:lnTo>
                  <a:lnTo>
                    <a:pt x="8854" y="4518"/>
                  </a:lnTo>
                  <a:lnTo>
                    <a:pt x="8843" y="4511"/>
                  </a:lnTo>
                  <a:lnTo>
                    <a:pt x="8822" y="4497"/>
                  </a:lnTo>
                  <a:lnTo>
                    <a:pt x="8812" y="4487"/>
                  </a:lnTo>
                  <a:lnTo>
                    <a:pt x="8794" y="4473"/>
                  </a:lnTo>
                  <a:lnTo>
                    <a:pt x="8780" y="4462"/>
                  </a:lnTo>
                  <a:lnTo>
                    <a:pt x="8763" y="4445"/>
                  </a:lnTo>
                  <a:lnTo>
                    <a:pt x="8752" y="4431"/>
                  </a:lnTo>
                  <a:lnTo>
                    <a:pt x="8735" y="4410"/>
                  </a:lnTo>
                  <a:lnTo>
                    <a:pt x="8721" y="4392"/>
                  </a:lnTo>
                  <a:lnTo>
                    <a:pt x="8707" y="4375"/>
                  </a:lnTo>
                  <a:lnTo>
                    <a:pt x="8696" y="4354"/>
                  </a:lnTo>
                  <a:lnTo>
                    <a:pt x="8682" y="4333"/>
                  </a:lnTo>
                  <a:cubicBezTo>
                    <a:pt x="8679" y="4322"/>
                    <a:pt x="8675" y="4315"/>
                    <a:pt x="8668" y="4308"/>
                  </a:cubicBezTo>
                  <a:cubicBezTo>
                    <a:pt x="8665" y="4298"/>
                    <a:pt x="8661" y="4291"/>
                    <a:pt x="8658" y="4284"/>
                  </a:cubicBezTo>
                  <a:cubicBezTo>
                    <a:pt x="8654" y="4277"/>
                    <a:pt x="8651" y="4266"/>
                    <a:pt x="8644" y="4256"/>
                  </a:cubicBezTo>
                  <a:cubicBezTo>
                    <a:pt x="8640" y="4249"/>
                    <a:pt x="8640" y="4245"/>
                    <a:pt x="8637" y="4238"/>
                  </a:cubicBezTo>
                  <a:cubicBezTo>
                    <a:pt x="8535" y="4151"/>
                    <a:pt x="8336" y="3881"/>
                    <a:pt x="8315" y="3706"/>
                  </a:cubicBezTo>
                  <a:cubicBezTo>
                    <a:pt x="8308" y="3657"/>
                    <a:pt x="8318" y="3605"/>
                    <a:pt x="8350" y="3566"/>
                  </a:cubicBezTo>
                  <a:cubicBezTo>
                    <a:pt x="8430" y="3479"/>
                    <a:pt x="8290" y="3230"/>
                    <a:pt x="8112" y="3069"/>
                  </a:cubicBezTo>
                  <a:lnTo>
                    <a:pt x="8038" y="2999"/>
                  </a:lnTo>
                  <a:cubicBezTo>
                    <a:pt x="7783" y="2771"/>
                    <a:pt x="7548" y="2551"/>
                    <a:pt x="7534" y="2379"/>
                  </a:cubicBezTo>
                  <a:cubicBezTo>
                    <a:pt x="7524" y="2320"/>
                    <a:pt x="7506" y="2260"/>
                    <a:pt x="7485" y="2204"/>
                  </a:cubicBezTo>
                  <a:lnTo>
                    <a:pt x="7069" y="2180"/>
                  </a:lnTo>
                  <a:lnTo>
                    <a:pt x="6788" y="1942"/>
                  </a:lnTo>
                  <a:lnTo>
                    <a:pt x="6519" y="1889"/>
                  </a:lnTo>
                  <a:lnTo>
                    <a:pt x="6470" y="1882"/>
                  </a:lnTo>
                  <a:lnTo>
                    <a:pt x="6186" y="1847"/>
                  </a:lnTo>
                  <a:lnTo>
                    <a:pt x="6151" y="1847"/>
                  </a:lnTo>
                  <a:lnTo>
                    <a:pt x="6001" y="1830"/>
                  </a:lnTo>
                  <a:lnTo>
                    <a:pt x="5952" y="1826"/>
                  </a:lnTo>
                  <a:lnTo>
                    <a:pt x="5843" y="1826"/>
                  </a:lnTo>
                  <a:cubicBezTo>
                    <a:pt x="5696" y="1826"/>
                    <a:pt x="5360" y="1777"/>
                    <a:pt x="5154" y="1592"/>
                  </a:cubicBezTo>
                  <a:cubicBezTo>
                    <a:pt x="4965" y="1424"/>
                    <a:pt x="4019" y="716"/>
                    <a:pt x="3851" y="629"/>
                  </a:cubicBezTo>
                  <a:cubicBezTo>
                    <a:pt x="3788" y="601"/>
                    <a:pt x="3676" y="524"/>
                    <a:pt x="3529" y="429"/>
                  </a:cubicBezTo>
                  <a:cubicBezTo>
                    <a:pt x="3281" y="268"/>
                    <a:pt x="2906" y="23"/>
                    <a:pt x="2794" y="9"/>
                  </a:cubicBezTo>
                  <a:cubicBezTo>
                    <a:pt x="2748" y="4"/>
                    <a:pt x="2702" y="1"/>
                    <a:pt x="2656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4906;p73">
              <a:extLst>
                <a:ext uri="{FF2B5EF4-FFF2-40B4-BE49-F238E27FC236}">
                  <a16:creationId xmlns:a16="http://schemas.microsoft.com/office/drawing/2014/main" id="{D9E66C1B-9D73-424E-BEFF-92967B30EAAE}"/>
                </a:ext>
              </a:extLst>
            </p:cNvPr>
            <p:cNvSpPr/>
            <p:nvPr/>
          </p:nvSpPr>
          <p:spPr>
            <a:xfrm>
              <a:off x="2303017" y="1816074"/>
              <a:ext cx="394" cy="1059"/>
            </a:xfrm>
            <a:custGeom>
              <a:avLst/>
              <a:gdLst/>
              <a:ahLst/>
              <a:cxnLst/>
              <a:rect l="l" t="t" r="r" b="b"/>
              <a:pathLst>
                <a:path w="29" h="78" extrusionOk="0">
                  <a:moveTo>
                    <a:pt x="29" y="0"/>
                  </a:moveTo>
                  <a:lnTo>
                    <a:pt x="1" y="77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4907;p73">
              <a:extLst>
                <a:ext uri="{FF2B5EF4-FFF2-40B4-BE49-F238E27FC236}">
                  <a16:creationId xmlns:a16="http://schemas.microsoft.com/office/drawing/2014/main" id="{891113D0-662F-42B6-954A-350D1072F7E0}"/>
                </a:ext>
              </a:extLst>
            </p:cNvPr>
            <p:cNvSpPr/>
            <p:nvPr/>
          </p:nvSpPr>
          <p:spPr>
            <a:xfrm>
              <a:off x="2334625" y="1795491"/>
              <a:ext cx="1534" cy="14"/>
            </a:xfrm>
            <a:custGeom>
              <a:avLst/>
              <a:gdLst/>
              <a:ahLst/>
              <a:cxnLst/>
              <a:rect l="l" t="t" r="r" b="b"/>
              <a:pathLst>
                <a:path w="113" h="1" extrusionOk="0">
                  <a:moveTo>
                    <a:pt x="113" y="0"/>
                  </a:moveTo>
                  <a:lnTo>
                    <a:pt x="113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4908;p73">
              <a:extLst>
                <a:ext uri="{FF2B5EF4-FFF2-40B4-BE49-F238E27FC236}">
                  <a16:creationId xmlns:a16="http://schemas.microsoft.com/office/drawing/2014/main" id="{0F9E45C8-29F7-4F25-8C46-B5157DEB6ECE}"/>
                </a:ext>
              </a:extLst>
            </p:cNvPr>
            <p:cNvSpPr/>
            <p:nvPr/>
          </p:nvSpPr>
          <p:spPr>
            <a:xfrm>
              <a:off x="2312765" y="1818355"/>
              <a:ext cx="434" cy="204"/>
            </a:xfrm>
            <a:custGeom>
              <a:avLst/>
              <a:gdLst/>
              <a:ahLst/>
              <a:cxnLst/>
              <a:rect l="l" t="t" r="r" b="b"/>
              <a:pathLst>
                <a:path w="32" h="15" extrusionOk="0">
                  <a:moveTo>
                    <a:pt x="32" y="0"/>
                  </a:moveTo>
                  <a:lnTo>
                    <a:pt x="0" y="1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4909;p73">
              <a:extLst>
                <a:ext uri="{FF2B5EF4-FFF2-40B4-BE49-F238E27FC236}">
                  <a16:creationId xmlns:a16="http://schemas.microsoft.com/office/drawing/2014/main" id="{A617E52A-4763-4519-8362-C48C8247C15B}"/>
                </a:ext>
              </a:extLst>
            </p:cNvPr>
            <p:cNvSpPr/>
            <p:nvPr/>
          </p:nvSpPr>
          <p:spPr>
            <a:xfrm>
              <a:off x="2311530" y="1818776"/>
              <a:ext cx="434" cy="109"/>
            </a:xfrm>
            <a:custGeom>
              <a:avLst/>
              <a:gdLst/>
              <a:ahLst/>
              <a:cxnLst/>
              <a:rect l="l" t="t" r="r" b="b"/>
              <a:pathLst>
                <a:path w="32" h="8" extrusionOk="0">
                  <a:moveTo>
                    <a:pt x="32" y="1"/>
                  </a:moveTo>
                  <a:lnTo>
                    <a:pt x="0" y="8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4910;p73">
              <a:extLst>
                <a:ext uri="{FF2B5EF4-FFF2-40B4-BE49-F238E27FC236}">
                  <a16:creationId xmlns:a16="http://schemas.microsoft.com/office/drawing/2014/main" id="{C643EF89-6655-4D4D-ABBE-7B3656153AD8}"/>
                </a:ext>
              </a:extLst>
            </p:cNvPr>
            <p:cNvSpPr/>
            <p:nvPr/>
          </p:nvSpPr>
          <p:spPr>
            <a:xfrm>
              <a:off x="2314571" y="1817025"/>
              <a:ext cx="584" cy="489"/>
            </a:xfrm>
            <a:custGeom>
              <a:avLst/>
              <a:gdLst/>
              <a:ahLst/>
              <a:cxnLst/>
              <a:rect l="l" t="t" r="r" b="b"/>
              <a:pathLst>
                <a:path w="43" h="36" extrusionOk="0">
                  <a:moveTo>
                    <a:pt x="43" y="0"/>
                  </a:moveTo>
                  <a:cubicBezTo>
                    <a:pt x="29" y="14"/>
                    <a:pt x="15" y="25"/>
                    <a:pt x="1" y="35"/>
                  </a:cubicBezTo>
                  <a:cubicBezTo>
                    <a:pt x="15" y="25"/>
                    <a:pt x="29" y="14"/>
                    <a:pt x="43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4911;p73">
              <a:extLst>
                <a:ext uri="{FF2B5EF4-FFF2-40B4-BE49-F238E27FC236}">
                  <a16:creationId xmlns:a16="http://schemas.microsoft.com/office/drawing/2014/main" id="{DA9070B5-5AD2-4AC7-97E0-BBD2D6004998}"/>
                </a:ext>
              </a:extLst>
            </p:cNvPr>
            <p:cNvSpPr/>
            <p:nvPr/>
          </p:nvSpPr>
          <p:spPr>
            <a:xfrm>
              <a:off x="2310959" y="1818926"/>
              <a:ext cx="394" cy="54"/>
            </a:xfrm>
            <a:custGeom>
              <a:avLst/>
              <a:gdLst/>
              <a:ahLst/>
              <a:cxnLst/>
              <a:rect l="l" t="t" r="r" b="b"/>
              <a:pathLst>
                <a:path w="29" h="4" extrusionOk="0">
                  <a:moveTo>
                    <a:pt x="28" y="0"/>
                  </a:moveTo>
                  <a:cubicBezTo>
                    <a:pt x="18" y="0"/>
                    <a:pt x="11" y="0"/>
                    <a:pt x="0" y="4"/>
                  </a:cubicBezTo>
                  <a:cubicBezTo>
                    <a:pt x="11" y="0"/>
                    <a:pt x="18" y="0"/>
                    <a:pt x="28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4912;p73">
              <a:extLst>
                <a:ext uri="{FF2B5EF4-FFF2-40B4-BE49-F238E27FC236}">
                  <a16:creationId xmlns:a16="http://schemas.microsoft.com/office/drawing/2014/main" id="{4A4FF2E7-4C0D-46A0-9D99-B981419C1C78}"/>
                </a:ext>
              </a:extLst>
            </p:cNvPr>
            <p:cNvSpPr/>
            <p:nvPr/>
          </p:nvSpPr>
          <p:spPr>
            <a:xfrm>
              <a:off x="2313376" y="1818016"/>
              <a:ext cx="448" cy="258"/>
            </a:xfrm>
            <a:custGeom>
              <a:avLst/>
              <a:gdLst/>
              <a:ahLst/>
              <a:cxnLst/>
              <a:rect l="l" t="t" r="r" b="b"/>
              <a:pathLst>
                <a:path w="33" h="19" extrusionOk="0">
                  <a:moveTo>
                    <a:pt x="33" y="1"/>
                  </a:moveTo>
                  <a:cubicBezTo>
                    <a:pt x="22" y="8"/>
                    <a:pt x="12" y="11"/>
                    <a:pt x="1" y="18"/>
                  </a:cubicBezTo>
                  <a:cubicBezTo>
                    <a:pt x="12" y="11"/>
                    <a:pt x="22" y="8"/>
                    <a:pt x="33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4913;p73">
              <a:extLst>
                <a:ext uri="{FF2B5EF4-FFF2-40B4-BE49-F238E27FC236}">
                  <a16:creationId xmlns:a16="http://schemas.microsoft.com/office/drawing/2014/main" id="{DD50EF02-0905-44E4-9A25-3B95E75161C9}"/>
                </a:ext>
              </a:extLst>
            </p:cNvPr>
            <p:cNvSpPr/>
            <p:nvPr/>
          </p:nvSpPr>
          <p:spPr>
            <a:xfrm>
              <a:off x="2314001" y="1817595"/>
              <a:ext cx="448" cy="299"/>
            </a:xfrm>
            <a:custGeom>
              <a:avLst/>
              <a:gdLst/>
              <a:ahLst/>
              <a:cxnLst/>
              <a:rect l="l" t="t" r="r" b="b"/>
              <a:pathLst>
                <a:path w="33" h="22" extrusionOk="0">
                  <a:moveTo>
                    <a:pt x="32" y="0"/>
                  </a:moveTo>
                  <a:cubicBezTo>
                    <a:pt x="18" y="7"/>
                    <a:pt x="11" y="14"/>
                    <a:pt x="1" y="21"/>
                  </a:cubicBezTo>
                  <a:cubicBezTo>
                    <a:pt x="11" y="18"/>
                    <a:pt x="22" y="7"/>
                    <a:pt x="32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4914;p73">
              <a:extLst>
                <a:ext uri="{FF2B5EF4-FFF2-40B4-BE49-F238E27FC236}">
                  <a16:creationId xmlns:a16="http://schemas.microsoft.com/office/drawing/2014/main" id="{D50DE1B6-2D10-4A4E-A4C6-8FA2D2FFDCF1}"/>
                </a:ext>
              </a:extLst>
            </p:cNvPr>
            <p:cNvSpPr/>
            <p:nvPr/>
          </p:nvSpPr>
          <p:spPr>
            <a:xfrm>
              <a:off x="2305963" y="1817405"/>
              <a:ext cx="4250" cy="1534"/>
            </a:xfrm>
            <a:custGeom>
              <a:avLst/>
              <a:gdLst/>
              <a:ahLst/>
              <a:cxnLst/>
              <a:rect l="l" t="t" r="r" b="b"/>
              <a:pathLst>
                <a:path w="313" h="113" extrusionOk="0">
                  <a:moveTo>
                    <a:pt x="312" y="112"/>
                  </a:moveTo>
                  <a:cubicBezTo>
                    <a:pt x="204" y="91"/>
                    <a:pt x="99" y="53"/>
                    <a:pt x="1" y="0"/>
                  </a:cubicBezTo>
                  <a:cubicBezTo>
                    <a:pt x="99" y="53"/>
                    <a:pt x="204" y="91"/>
                    <a:pt x="312" y="112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4915;p73">
              <a:extLst>
                <a:ext uri="{FF2B5EF4-FFF2-40B4-BE49-F238E27FC236}">
                  <a16:creationId xmlns:a16="http://schemas.microsoft.com/office/drawing/2014/main" id="{CA5803AF-5990-4E3E-BC16-BE8302D0374A}"/>
                </a:ext>
              </a:extLst>
            </p:cNvPr>
            <p:cNvSpPr/>
            <p:nvPr/>
          </p:nvSpPr>
          <p:spPr>
            <a:xfrm>
              <a:off x="2312141" y="1818586"/>
              <a:ext cx="448" cy="163"/>
            </a:xfrm>
            <a:custGeom>
              <a:avLst/>
              <a:gdLst/>
              <a:ahLst/>
              <a:cxnLst/>
              <a:rect l="l" t="t" r="r" b="b"/>
              <a:pathLst>
                <a:path w="33" h="12" extrusionOk="0">
                  <a:moveTo>
                    <a:pt x="32" y="1"/>
                  </a:moveTo>
                  <a:lnTo>
                    <a:pt x="1" y="1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4916;p73">
              <a:extLst>
                <a:ext uri="{FF2B5EF4-FFF2-40B4-BE49-F238E27FC236}">
                  <a16:creationId xmlns:a16="http://schemas.microsoft.com/office/drawing/2014/main" id="{1854619A-6106-4E62-8105-A34C917EBDB3}"/>
                </a:ext>
              </a:extLst>
            </p:cNvPr>
            <p:cNvSpPr/>
            <p:nvPr/>
          </p:nvSpPr>
          <p:spPr>
            <a:xfrm>
              <a:off x="2305447" y="1817120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14" y="7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4917;p73">
              <a:extLst>
                <a:ext uri="{FF2B5EF4-FFF2-40B4-BE49-F238E27FC236}">
                  <a16:creationId xmlns:a16="http://schemas.microsoft.com/office/drawing/2014/main" id="{3376529E-2229-4A27-9478-69458A183CF6}"/>
                </a:ext>
              </a:extLst>
            </p:cNvPr>
            <p:cNvSpPr/>
            <p:nvPr/>
          </p:nvSpPr>
          <p:spPr>
            <a:xfrm>
              <a:off x="2310199" y="1818966"/>
              <a:ext cx="584" cy="14"/>
            </a:xfrm>
            <a:custGeom>
              <a:avLst/>
              <a:gdLst/>
              <a:ahLst/>
              <a:cxnLst/>
              <a:rect l="l" t="t" r="r" b="b"/>
              <a:pathLst>
                <a:path w="43" h="1" extrusionOk="0">
                  <a:moveTo>
                    <a:pt x="35" y="1"/>
                  </a:moveTo>
                  <a:lnTo>
                    <a:pt x="42" y="1"/>
                  </a:lnTo>
                  <a:cubicBezTo>
                    <a:pt x="28" y="1"/>
                    <a:pt x="14" y="1"/>
                    <a:pt x="0" y="1"/>
                  </a:cubicBezTo>
                  <a:cubicBezTo>
                    <a:pt x="11" y="1"/>
                    <a:pt x="25" y="1"/>
                    <a:pt x="35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4918;p73">
              <a:extLst>
                <a:ext uri="{FF2B5EF4-FFF2-40B4-BE49-F238E27FC236}">
                  <a16:creationId xmlns:a16="http://schemas.microsoft.com/office/drawing/2014/main" id="{78EC740F-7246-4384-871D-412CA2F50571}"/>
                </a:ext>
              </a:extLst>
            </p:cNvPr>
            <p:cNvSpPr/>
            <p:nvPr/>
          </p:nvSpPr>
          <p:spPr>
            <a:xfrm>
              <a:off x="2431555" y="1853331"/>
              <a:ext cx="57338" cy="63991"/>
            </a:xfrm>
            <a:custGeom>
              <a:avLst/>
              <a:gdLst/>
              <a:ahLst/>
              <a:cxnLst/>
              <a:rect l="l" t="t" r="r" b="b"/>
              <a:pathLst>
                <a:path w="4223" h="4713" extrusionOk="0">
                  <a:moveTo>
                    <a:pt x="2451" y="1"/>
                  </a:moveTo>
                  <a:lnTo>
                    <a:pt x="2318" y="74"/>
                  </a:lnTo>
                  <a:lnTo>
                    <a:pt x="2160" y="74"/>
                  </a:lnTo>
                  <a:lnTo>
                    <a:pt x="2160" y="445"/>
                  </a:lnTo>
                  <a:lnTo>
                    <a:pt x="1807" y="894"/>
                  </a:lnTo>
                  <a:lnTo>
                    <a:pt x="1659" y="1258"/>
                  </a:lnTo>
                  <a:lnTo>
                    <a:pt x="1673" y="1258"/>
                  </a:lnTo>
                  <a:cubicBezTo>
                    <a:pt x="1680" y="1257"/>
                    <a:pt x="1686" y="1256"/>
                    <a:pt x="1692" y="1256"/>
                  </a:cubicBezTo>
                  <a:cubicBezTo>
                    <a:pt x="1712" y="1256"/>
                    <a:pt x="1732" y="1260"/>
                    <a:pt x="1751" y="1268"/>
                  </a:cubicBezTo>
                  <a:cubicBezTo>
                    <a:pt x="1761" y="1272"/>
                    <a:pt x="1775" y="1279"/>
                    <a:pt x="1786" y="1282"/>
                  </a:cubicBezTo>
                  <a:lnTo>
                    <a:pt x="1789" y="1282"/>
                  </a:lnTo>
                  <a:cubicBezTo>
                    <a:pt x="1803" y="1293"/>
                    <a:pt x="1821" y="1303"/>
                    <a:pt x="1835" y="1317"/>
                  </a:cubicBezTo>
                  <a:cubicBezTo>
                    <a:pt x="1940" y="1412"/>
                    <a:pt x="2027" y="1611"/>
                    <a:pt x="2027" y="1713"/>
                  </a:cubicBezTo>
                  <a:cubicBezTo>
                    <a:pt x="2027" y="1804"/>
                    <a:pt x="1733" y="2819"/>
                    <a:pt x="1624" y="2903"/>
                  </a:cubicBezTo>
                  <a:lnTo>
                    <a:pt x="1617" y="2910"/>
                  </a:lnTo>
                  <a:lnTo>
                    <a:pt x="1614" y="2914"/>
                  </a:lnTo>
                  <a:lnTo>
                    <a:pt x="1610" y="2914"/>
                  </a:lnTo>
                  <a:cubicBezTo>
                    <a:pt x="1456" y="2994"/>
                    <a:pt x="445" y="3320"/>
                    <a:pt x="0" y="3456"/>
                  </a:cubicBezTo>
                  <a:cubicBezTo>
                    <a:pt x="119" y="3698"/>
                    <a:pt x="266" y="4006"/>
                    <a:pt x="417" y="4314"/>
                  </a:cubicBezTo>
                  <a:lnTo>
                    <a:pt x="441" y="4363"/>
                  </a:lnTo>
                  <a:lnTo>
                    <a:pt x="455" y="4391"/>
                  </a:lnTo>
                  <a:lnTo>
                    <a:pt x="609" y="4713"/>
                  </a:lnTo>
                  <a:cubicBezTo>
                    <a:pt x="634" y="4702"/>
                    <a:pt x="658" y="4688"/>
                    <a:pt x="683" y="4674"/>
                  </a:cubicBezTo>
                  <a:cubicBezTo>
                    <a:pt x="893" y="4555"/>
                    <a:pt x="1113" y="4548"/>
                    <a:pt x="1306" y="4545"/>
                  </a:cubicBezTo>
                  <a:cubicBezTo>
                    <a:pt x="1400" y="4545"/>
                    <a:pt x="1495" y="4534"/>
                    <a:pt x="1589" y="4517"/>
                  </a:cubicBezTo>
                  <a:cubicBezTo>
                    <a:pt x="1663" y="4496"/>
                    <a:pt x="1659" y="4478"/>
                    <a:pt x="1659" y="4398"/>
                  </a:cubicBezTo>
                  <a:cubicBezTo>
                    <a:pt x="1656" y="4317"/>
                    <a:pt x="1652" y="4202"/>
                    <a:pt x="1775" y="4100"/>
                  </a:cubicBezTo>
                  <a:cubicBezTo>
                    <a:pt x="1881" y="4012"/>
                    <a:pt x="2006" y="3993"/>
                    <a:pt x="2118" y="3993"/>
                  </a:cubicBezTo>
                  <a:cubicBezTo>
                    <a:pt x="2162" y="3993"/>
                    <a:pt x="2203" y="3996"/>
                    <a:pt x="2241" y="3999"/>
                  </a:cubicBezTo>
                  <a:cubicBezTo>
                    <a:pt x="2261" y="4002"/>
                    <a:pt x="2282" y="4004"/>
                    <a:pt x="2304" y="4004"/>
                  </a:cubicBezTo>
                  <a:cubicBezTo>
                    <a:pt x="2330" y="4004"/>
                    <a:pt x="2357" y="4001"/>
                    <a:pt x="2384" y="3995"/>
                  </a:cubicBezTo>
                  <a:cubicBezTo>
                    <a:pt x="2409" y="3981"/>
                    <a:pt x="2454" y="3894"/>
                    <a:pt x="2482" y="3831"/>
                  </a:cubicBezTo>
                  <a:cubicBezTo>
                    <a:pt x="2549" y="3694"/>
                    <a:pt x="2622" y="3544"/>
                    <a:pt x="2745" y="3491"/>
                  </a:cubicBezTo>
                  <a:cubicBezTo>
                    <a:pt x="2808" y="3470"/>
                    <a:pt x="2871" y="3453"/>
                    <a:pt x="2937" y="3442"/>
                  </a:cubicBezTo>
                  <a:cubicBezTo>
                    <a:pt x="3060" y="3421"/>
                    <a:pt x="3060" y="3414"/>
                    <a:pt x="3053" y="3386"/>
                  </a:cubicBezTo>
                  <a:cubicBezTo>
                    <a:pt x="3032" y="3243"/>
                    <a:pt x="3053" y="2619"/>
                    <a:pt x="3291" y="2574"/>
                  </a:cubicBezTo>
                  <a:cubicBezTo>
                    <a:pt x="3455" y="2542"/>
                    <a:pt x="3676" y="2378"/>
                    <a:pt x="3683" y="2325"/>
                  </a:cubicBezTo>
                  <a:cubicBezTo>
                    <a:pt x="3690" y="2259"/>
                    <a:pt x="3764" y="2157"/>
                    <a:pt x="3935" y="1944"/>
                  </a:cubicBezTo>
                  <a:cubicBezTo>
                    <a:pt x="4012" y="1853"/>
                    <a:pt x="4082" y="1758"/>
                    <a:pt x="4145" y="1660"/>
                  </a:cubicBezTo>
                  <a:cubicBezTo>
                    <a:pt x="4222" y="1527"/>
                    <a:pt x="4215" y="1492"/>
                    <a:pt x="4212" y="1485"/>
                  </a:cubicBezTo>
                  <a:cubicBezTo>
                    <a:pt x="4208" y="1478"/>
                    <a:pt x="4191" y="1468"/>
                    <a:pt x="4152" y="1461"/>
                  </a:cubicBezTo>
                  <a:cubicBezTo>
                    <a:pt x="3970" y="1433"/>
                    <a:pt x="3735" y="1027"/>
                    <a:pt x="3644" y="852"/>
                  </a:cubicBezTo>
                  <a:cubicBezTo>
                    <a:pt x="3630" y="831"/>
                    <a:pt x="3522" y="813"/>
                    <a:pt x="3445" y="799"/>
                  </a:cubicBezTo>
                  <a:cubicBezTo>
                    <a:pt x="3249" y="768"/>
                    <a:pt x="2986" y="722"/>
                    <a:pt x="2748" y="533"/>
                  </a:cubicBezTo>
                  <a:cubicBezTo>
                    <a:pt x="2619" y="435"/>
                    <a:pt x="2521" y="260"/>
                    <a:pt x="2451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4919;p73">
              <a:extLst>
                <a:ext uri="{FF2B5EF4-FFF2-40B4-BE49-F238E27FC236}">
                  <a16:creationId xmlns:a16="http://schemas.microsoft.com/office/drawing/2014/main" id="{E2F11098-8B7C-4D8F-B3C2-11EF603B836B}"/>
                </a:ext>
              </a:extLst>
            </p:cNvPr>
            <p:cNvSpPr/>
            <p:nvPr/>
          </p:nvSpPr>
          <p:spPr>
            <a:xfrm>
              <a:off x="2455845" y="1870778"/>
              <a:ext cx="625" cy="489"/>
            </a:xfrm>
            <a:custGeom>
              <a:avLst/>
              <a:gdLst/>
              <a:ahLst/>
              <a:cxnLst/>
              <a:rect l="l" t="t" r="r" b="b"/>
              <a:pathLst>
                <a:path w="46" h="36" extrusionOk="0">
                  <a:moveTo>
                    <a:pt x="0" y="1"/>
                  </a:moveTo>
                  <a:cubicBezTo>
                    <a:pt x="18" y="11"/>
                    <a:pt x="32" y="22"/>
                    <a:pt x="46" y="36"/>
                  </a:cubicBezTo>
                  <a:cubicBezTo>
                    <a:pt x="32" y="22"/>
                    <a:pt x="18" y="11"/>
                    <a:pt x="0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4920;p73">
              <a:extLst>
                <a:ext uri="{FF2B5EF4-FFF2-40B4-BE49-F238E27FC236}">
                  <a16:creationId xmlns:a16="http://schemas.microsoft.com/office/drawing/2014/main" id="{BD5450C2-5B7C-493C-925D-B52C398F8EDD}"/>
                </a:ext>
              </a:extLst>
            </p:cNvPr>
            <p:cNvSpPr/>
            <p:nvPr/>
          </p:nvSpPr>
          <p:spPr>
            <a:xfrm>
              <a:off x="2453550" y="1892787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8" y="1"/>
                  </a:moveTo>
                  <a:lnTo>
                    <a:pt x="1" y="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4921;p73">
              <a:extLst>
                <a:ext uri="{FF2B5EF4-FFF2-40B4-BE49-F238E27FC236}">
                  <a16:creationId xmlns:a16="http://schemas.microsoft.com/office/drawing/2014/main" id="{1581F718-1EDC-41D2-97AE-924C125BC13F}"/>
                </a:ext>
              </a:extLst>
            </p:cNvPr>
            <p:cNvSpPr/>
            <p:nvPr/>
          </p:nvSpPr>
          <p:spPr>
            <a:xfrm>
              <a:off x="2455791" y="1870737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1" y="0"/>
                  </a:moveTo>
                  <a:lnTo>
                    <a:pt x="4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4922;p73">
              <a:extLst>
                <a:ext uri="{FF2B5EF4-FFF2-40B4-BE49-F238E27FC236}">
                  <a16:creationId xmlns:a16="http://schemas.microsoft.com/office/drawing/2014/main" id="{8D1F74B2-F2E8-4410-A3D9-6282AB98EB47}"/>
                </a:ext>
              </a:extLst>
            </p:cNvPr>
            <p:cNvSpPr/>
            <p:nvPr/>
          </p:nvSpPr>
          <p:spPr>
            <a:xfrm>
              <a:off x="2453414" y="1892882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4" y="1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4923;p73">
              <a:extLst>
                <a:ext uri="{FF2B5EF4-FFF2-40B4-BE49-F238E27FC236}">
                  <a16:creationId xmlns:a16="http://schemas.microsoft.com/office/drawing/2014/main" id="{B166864D-7FD0-4BC5-838C-97488D9AB51E}"/>
                </a:ext>
              </a:extLst>
            </p:cNvPr>
            <p:cNvSpPr/>
            <p:nvPr/>
          </p:nvSpPr>
          <p:spPr>
            <a:xfrm>
              <a:off x="2454270" y="1870357"/>
              <a:ext cx="1059" cy="204"/>
            </a:xfrm>
            <a:custGeom>
              <a:avLst/>
              <a:gdLst/>
              <a:ahLst/>
              <a:cxnLst/>
              <a:rect l="l" t="t" r="r" b="b"/>
              <a:pathLst>
                <a:path w="78" h="15" extrusionOk="0">
                  <a:moveTo>
                    <a:pt x="78" y="14"/>
                  </a:moveTo>
                  <a:cubicBezTo>
                    <a:pt x="53" y="4"/>
                    <a:pt x="25" y="0"/>
                    <a:pt x="0" y="4"/>
                  </a:cubicBezTo>
                  <a:lnTo>
                    <a:pt x="0" y="4"/>
                  </a:lnTo>
                  <a:cubicBezTo>
                    <a:pt x="25" y="0"/>
                    <a:pt x="53" y="4"/>
                    <a:pt x="78" y="14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4924;p73">
              <a:extLst>
                <a:ext uri="{FF2B5EF4-FFF2-40B4-BE49-F238E27FC236}">
                  <a16:creationId xmlns:a16="http://schemas.microsoft.com/office/drawing/2014/main" id="{70099357-5600-40FE-95C0-23AD418EF8F9}"/>
                </a:ext>
              </a:extLst>
            </p:cNvPr>
            <p:cNvSpPr/>
            <p:nvPr/>
          </p:nvSpPr>
          <p:spPr>
            <a:xfrm>
              <a:off x="2422037" y="1845619"/>
              <a:ext cx="5961" cy="9912"/>
            </a:xfrm>
            <a:custGeom>
              <a:avLst/>
              <a:gdLst/>
              <a:ahLst/>
              <a:cxnLst/>
              <a:rect l="l" t="t" r="r" b="b"/>
              <a:pathLst>
                <a:path w="439" h="730" extrusionOk="0">
                  <a:moveTo>
                    <a:pt x="266" y="0"/>
                  </a:moveTo>
                  <a:cubicBezTo>
                    <a:pt x="243" y="0"/>
                    <a:pt x="221" y="9"/>
                    <a:pt x="204" y="26"/>
                  </a:cubicBezTo>
                  <a:cubicBezTo>
                    <a:pt x="88" y="114"/>
                    <a:pt x="15" y="383"/>
                    <a:pt x="15" y="474"/>
                  </a:cubicBezTo>
                  <a:cubicBezTo>
                    <a:pt x="15" y="492"/>
                    <a:pt x="8" y="509"/>
                    <a:pt x="1" y="523"/>
                  </a:cubicBezTo>
                  <a:lnTo>
                    <a:pt x="8" y="537"/>
                  </a:lnTo>
                  <a:lnTo>
                    <a:pt x="11" y="548"/>
                  </a:lnTo>
                  <a:cubicBezTo>
                    <a:pt x="22" y="569"/>
                    <a:pt x="36" y="586"/>
                    <a:pt x="53" y="607"/>
                  </a:cubicBezTo>
                  <a:lnTo>
                    <a:pt x="57" y="614"/>
                  </a:lnTo>
                  <a:cubicBezTo>
                    <a:pt x="64" y="621"/>
                    <a:pt x="71" y="628"/>
                    <a:pt x="74" y="635"/>
                  </a:cubicBezTo>
                  <a:lnTo>
                    <a:pt x="78" y="639"/>
                  </a:lnTo>
                  <a:cubicBezTo>
                    <a:pt x="88" y="646"/>
                    <a:pt x="95" y="653"/>
                    <a:pt x="102" y="660"/>
                  </a:cubicBezTo>
                  <a:cubicBezTo>
                    <a:pt x="109" y="667"/>
                    <a:pt x="116" y="674"/>
                    <a:pt x="127" y="677"/>
                  </a:cubicBezTo>
                  <a:lnTo>
                    <a:pt x="130" y="681"/>
                  </a:lnTo>
                  <a:cubicBezTo>
                    <a:pt x="137" y="684"/>
                    <a:pt x="144" y="691"/>
                    <a:pt x="151" y="695"/>
                  </a:cubicBezTo>
                  <a:cubicBezTo>
                    <a:pt x="162" y="698"/>
                    <a:pt x="169" y="702"/>
                    <a:pt x="176" y="709"/>
                  </a:cubicBezTo>
                  <a:lnTo>
                    <a:pt x="200" y="716"/>
                  </a:lnTo>
                  <a:lnTo>
                    <a:pt x="204" y="716"/>
                  </a:lnTo>
                  <a:cubicBezTo>
                    <a:pt x="221" y="719"/>
                    <a:pt x="239" y="726"/>
                    <a:pt x="253" y="726"/>
                  </a:cubicBezTo>
                  <a:lnTo>
                    <a:pt x="277" y="730"/>
                  </a:lnTo>
                  <a:lnTo>
                    <a:pt x="284" y="730"/>
                  </a:lnTo>
                  <a:cubicBezTo>
                    <a:pt x="284" y="688"/>
                    <a:pt x="295" y="642"/>
                    <a:pt x="316" y="607"/>
                  </a:cubicBezTo>
                  <a:cubicBezTo>
                    <a:pt x="393" y="488"/>
                    <a:pt x="439" y="229"/>
                    <a:pt x="383" y="93"/>
                  </a:cubicBezTo>
                  <a:cubicBezTo>
                    <a:pt x="369" y="51"/>
                    <a:pt x="337" y="16"/>
                    <a:pt x="295" y="5"/>
                  </a:cubicBezTo>
                  <a:cubicBezTo>
                    <a:pt x="286" y="2"/>
                    <a:pt x="276" y="0"/>
                    <a:pt x="266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4925;p73">
              <a:extLst>
                <a:ext uri="{FF2B5EF4-FFF2-40B4-BE49-F238E27FC236}">
                  <a16:creationId xmlns:a16="http://schemas.microsoft.com/office/drawing/2014/main" id="{1A58D590-3D9B-4BD8-8ED3-875A83754FF8}"/>
                </a:ext>
              </a:extLst>
            </p:cNvPr>
            <p:cNvSpPr/>
            <p:nvPr/>
          </p:nvSpPr>
          <p:spPr>
            <a:xfrm>
              <a:off x="2425553" y="1855571"/>
              <a:ext cx="353" cy="14"/>
            </a:xfrm>
            <a:custGeom>
              <a:avLst/>
              <a:gdLst/>
              <a:ahLst/>
              <a:cxnLst/>
              <a:rect l="l" t="t" r="r" b="b"/>
              <a:pathLst>
                <a:path w="26" h="1" extrusionOk="0">
                  <a:moveTo>
                    <a:pt x="25" y="0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4926;p73">
              <a:extLst>
                <a:ext uri="{FF2B5EF4-FFF2-40B4-BE49-F238E27FC236}">
                  <a16:creationId xmlns:a16="http://schemas.microsoft.com/office/drawing/2014/main" id="{0A7FBD98-8D55-451D-907D-E0164F3BD479}"/>
                </a:ext>
              </a:extLst>
            </p:cNvPr>
            <p:cNvSpPr/>
            <p:nvPr/>
          </p:nvSpPr>
          <p:spPr>
            <a:xfrm>
              <a:off x="2422852" y="1853956"/>
              <a:ext cx="244" cy="299"/>
            </a:xfrm>
            <a:custGeom>
              <a:avLst/>
              <a:gdLst/>
              <a:ahLst/>
              <a:cxnLst/>
              <a:rect l="l" t="t" r="r" b="b"/>
              <a:pathLst>
                <a:path w="18" h="22" extrusionOk="0">
                  <a:moveTo>
                    <a:pt x="18" y="21"/>
                  </a:moveTo>
                  <a:cubicBezTo>
                    <a:pt x="11" y="14"/>
                    <a:pt x="4" y="7"/>
                    <a:pt x="0" y="0"/>
                  </a:cubicBezTo>
                  <a:cubicBezTo>
                    <a:pt x="4" y="7"/>
                    <a:pt x="11" y="14"/>
                    <a:pt x="18" y="2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4927;p73">
              <a:extLst>
                <a:ext uri="{FF2B5EF4-FFF2-40B4-BE49-F238E27FC236}">
                  <a16:creationId xmlns:a16="http://schemas.microsoft.com/office/drawing/2014/main" id="{F4E0303A-5776-4CB3-9004-D85DA39E798E}"/>
                </a:ext>
              </a:extLst>
            </p:cNvPr>
            <p:cNvSpPr/>
            <p:nvPr/>
          </p:nvSpPr>
          <p:spPr>
            <a:xfrm>
              <a:off x="2422037" y="1852761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1" y="1"/>
                  </a:moveTo>
                  <a:lnTo>
                    <a:pt x="8" y="15"/>
                  </a:ln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4928;p73">
              <a:extLst>
                <a:ext uri="{FF2B5EF4-FFF2-40B4-BE49-F238E27FC236}">
                  <a16:creationId xmlns:a16="http://schemas.microsoft.com/office/drawing/2014/main" id="{ED20616F-1318-41CA-B10C-F1271E933A25}"/>
                </a:ext>
              </a:extLst>
            </p:cNvPr>
            <p:cNvSpPr/>
            <p:nvPr/>
          </p:nvSpPr>
          <p:spPr>
            <a:xfrm>
              <a:off x="2422186" y="1853046"/>
              <a:ext cx="584" cy="869"/>
            </a:xfrm>
            <a:custGeom>
              <a:avLst/>
              <a:gdLst/>
              <a:ahLst/>
              <a:cxnLst/>
              <a:rect l="l" t="t" r="r" b="b"/>
              <a:pathLst>
                <a:path w="43" h="64" extrusionOk="0">
                  <a:moveTo>
                    <a:pt x="42" y="64"/>
                  </a:moveTo>
                  <a:cubicBezTo>
                    <a:pt x="28" y="43"/>
                    <a:pt x="14" y="22"/>
                    <a:pt x="0" y="1"/>
                  </a:cubicBezTo>
                  <a:cubicBezTo>
                    <a:pt x="14" y="22"/>
                    <a:pt x="28" y="43"/>
                    <a:pt x="42" y="64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4929;p73">
              <a:extLst>
                <a:ext uri="{FF2B5EF4-FFF2-40B4-BE49-F238E27FC236}">
                  <a16:creationId xmlns:a16="http://schemas.microsoft.com/office/drawing/2014/main" id="{EBF3E755-2A58-4A7F-8537-8909C410E711}"/>
                </a:ext>
              </a:extLst>
            </p:cNvPr>
            <p:cNvSpPr/>
            <p:nvPr/>
          </p:nvSpPr>
          <p:spPr>
            <a:xfrm>
              <a:off x="2425988" y="185561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4930;p73">
              <a:extLst>
                <a:ext uri="{FF2B5EF4-FFF2-40B4-BE49-F238E27FC236}">
                  <a16:creationId xmlns:a16="http://schemas.microsoft.com/office/drawing/2014/main" id="{74FB97D2-C601-434D-82B3-09DAAE92529C}"/>
                </a:ext>
              </a:extLst>
            </p:cNvPr>
            <p:cNvSpPr/>
            <p:nvPr/>
          </p:nvSpPr>
          <p:spPr>
            <a:xfrm>
              <a:off x="2424508" y="1855286"/>
              <a:ext cx="353" cy="109"/>
            </a:xfrm>
            <a:custGeom>
              <a:avLst/>
              <a:gdLst/>
              <a:ahLst/>
              <a:cxnLst/>
              <a:rect l="l" t="t" r="r" b="b"/>
              <a:pathLst>
                <a:path w="26" h="8" extrusionOk="0">
                  <a:moveTo>
                    <a:pt x="25" y="7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4931;p73">
              <a:extLst>
                <a:ext uri="{FF2B5EF4-FFF2-40B4-BE49-F238E27FC236}">
                  <a16:creationId xmlns:a16="http://schemas.microsoft.com/office/drawing/2014/main" id="{CC2B24FC-CE7A-46C2-B753-C02F3B7816B8}"/>
                </a:ext>
              </a:extLst>
            </p:cNvPr>
            <p:cNvSpPr/>
            <p:nvPr/>
          </p:nvSpPr>
          <p:spPr>
            <a:xfrm>
              <a:off x="2424141" y="1855096"/>
              <a:ext cx="380" cy="149"/>
            </a:xfrm>
            <a:custGeom>
              <a:avLst/>
              <a:gdLst/>
              <a:ahLst/>
              <a:cxnLst/>
              <a:rect l="l" t="t" r="r" b="b"/>
              <a:pathLst>
                <a:path w="28" h="11" extrusionOk="0">
                  <a:moveTo>
                    <a:pt x="0" y="0"/>
                  </a:moveTo>
                  <a:cubicBezTo>
                    <a:pt x="10" y="4"/>
                    <a:pt x="17" y="7"/>
                    <a:pt x="28" y="11"/>
                  </a:cubicBezTo>
                  <a:cubicBezTo>
                    <a:pt x="21" y="7"/>
                    <a:pt x="10" y="4"/>
                    <a:pt x="0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4932;p73">
              <a:extLst>
                <a:ext uri="{FF2B5EF4-FFF2-40B4-BE49-F238E27FC236}">
                  <a16:creationId xmlns:a16="http://schemas.microsoft.com/office/drawing/2014/main" id="{7561879F-B294-4BE3-BFB6-5D1AA8DC0613}"/>
                </a:ext>
              </a:extLst>
            </p:cNvPr>
            <p:cNvSpPr/>
            <p:nvPr/>
          </p:nvSpPr>
          <p:spPr>
            <a:xfrm>
              <a:off x="2423137" y="1854281"/>
              <a:ext cx="339" cy="353"/>
            </a:xfrm>
            <a:custGeom>
              <a:avLst/>
              <a:gdLst/>
              <a:ahLst/>
              <a:cxnLst/>
              <a:rect l="l" t="t" r="r" b="b"/>
              <a:pathLst>
                <a:path w="25" h="26" extrusionOk="0">
                  <a:moveTo>
                    <a:pt x="25" y="25"/>
                  </a:moveTo>
                  <a:cubicBezTo>
                    <a:pt x="14" y="18"/>
                    <a:pt x="7" y="11"/>
                    <a:pt x="0" y="1"/>
                  </a:cubicBezTo>
                  <a:cubicBezTo>
                    <a:pt x="7" y="11"/>
                    <a:pt x="14" y="18"/>
                    <a:pt x="25" y="25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4933;p73">
              <a:extLst>
                <a:ext uri="{FF2B5EF4-FFF2-40B4-BE49-F238E27FC236}">
                  <a16:creationId xmlns:a16="http://schemas.microsoft.com/office/drawing/2014/main" id="{E23AEBF8-74A1-4039-B537-2839B27D1E5D}"/>
                </a:ext>
              </a:extLst>
            </p:cNvPr>
            <p:cNvSpPr/>
            <p:nvPr/>
          </p:nvSpPr>
          <p:spPr>
            <a:xfrm>
              <a:off x="2423843" y="1854906"/>
              <a:ext cx="299" cy="204"/>
            </a:xfrm>
            <a:custGeom>
              <a:avLst/>
              <a:gdLst/>
              <a:ahLst/>
              <a:cxnLst/>
              <a:rect l="l" t="t" r="r" b="b"/>
              <a:pathLst>
                <a:path w="22" h="15" extrusionOk="0">
                  <a:moveTo>
                    <a:pt x="22" y="14"/>
                  </a:moveTo>
                  <a:cubicBezTo>
                    <a:pt x="15" y="7"/>
                    <a:pt x="8" y="4"/>
                    <a:pt x="1" y="0"/>
                  </a:cubicBezTo>
                  <a:cubicBezTo>
                    <a:pt x="8" y="4"/>
                    <a:pt x="15" y="7"/>
                    <a:pt x="22" y="14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4934;p73">
              <a:extLst>
                <a:ext uri="{FF2B5EF4-FFF2-40B4-BE49-F238E27FC236}">
                  <a16:creationId xmlns:a16="http://schemas.microsoft.com/office/drawing/2014/main" id="{F525005D-2776-48F7-88BD-9557737B7B75}"/>
                </a:ext>
              </a:extLst>
            </p:cNvPr>
            <p:cNvSpPr/>
            <p:nvPr/>
          </p:nvSpPr>
          <p:spPr>
            <a:xfrm>
              <a:off x="2423422" y="1854621"/>
              <a:ext cx="339" cy="244"/>
            </a:xfrm>
            <a:custGeom>
              <a:avLst/>
              <a:gdLst/>
              <a:ahLst/>
              <a:cxnLst/>
              <a:rect l="l" t="t" r="r" b="b"/>
              <a:pathLst>
                <a:path w="25" h="18" extrusionOk="0">
                  <a:moveTo>
                    <a:pt x="25" y="18"/>
                  </a:moveTo>
                  <a:cubicBezTo>
                    <a:pt x="18" y="11"/>
                    <a:pt x="11" y="4"/>
                    <a:pt x="0" y="0"/>
                  </a:cubicBezTo>
                  <a:cubicBezTo>
                    <a:pt x="11" y="4"/>
                    <a:pt x="18" y="11"/>
                    <a:pt x="25" y="18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4935;p73">
              <a:extLst>
                <a:ext uri="{FF2B5EF4-FFF2-40B4-BE49-F238E27FC236}">
                  <a16:creationId xmlns:a16="http://schemas.microsoft.com/office/drawing/2014/main" id="{86B0F390-F584-460C-AFF2-AAE2448BC47F}"/>
                </a:ext>
              </a:extLst>
            </p:cNvPr>
            <p:cNvSpPr/>
            <p:nvPr/>
          </p:nvSpPr>
          <p:spPr>
            <a:xfrm>
              <a:off x="2424847" y="1855381"/>
              <a:ext cx="720" cy="204"/>
            </a:xfrm>
            <a:custGeom>
              <a:avLst/>
              <a:gdLst/>
              <a:ahLst/>
              <a:cxnLst/>
              <a:rect l="l" t="t" r="r" b="b"/>
              <a:pathLst>
                <a:path w="53" h="15" extrusionOk="0">
                  <a:moveTo>
                    <a:pt x="53" y="14"/>
                  </a:moveTo>
                  <a:cubicBezTo>
                    <a:pt x="35" y="11"/>
                    <a:pt x="18" y="7"/>
                    <a:pt x="0" y="0"/>
                  </a:cubicBezTo>
                  <a:cubicBezTo>
                    <a:pt x="18" y="7"/>
                    <a:pt x="35" y="11"/>
                    <a:pt x="53" y="14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4936;p73">
              <a:extLst>
                <a:ext uri="{FF2B5EF4-FFF2-40B4-BE49-F238E27FC236}">
                  <a16:creationId xmlns:a16="http://schemas.microsoft.com/office/drawing/2014/main" id="{42B7F3FB-01EC-4235-A3E6-2CD4B2E70C70}"/>
                </a:ext>
              </a:extLst>
            </p:cNvPr>
            <p:cNvSpPr/>
            <p:nvPr/>
          </p:nvSpPr>
          <p:spPr>
            <a:xfrm>
              <a:off x="2431365" y="1843827"/>
              <a:ext cx="33048" cy="26544"/>
            </a:xfrm>
            <a:custGeom>
              <a:avLst/>
              <a:gdLst/>
              <a:ahLst/>
              <a:cxnLst/>
              <a:rect l="l" t="t" r="r" b="b"/>
              <a:pathLst>
                <a:path w="2434" h="1955" extrusionOk="0">
                  <a:moveTo>
                    <a:pt x="2332" y="1"/>
                  </a:moveTo>
                  <a:cubicBezTo>
                    <a:pt x="2216" y="71"/>
                    <a:pt x="1905" y="410"/>
                    <a:pt x="1765" y="687"/>
                  </a:cubicBezTo>
                  <a:cubicBezTo>
                    <a:pt x="1602" y="1000"/>
                    <a:pt x="1194" y="1222"/>
                    <a:pt x="815" y="1222"/>
                  </a:cubicBezTo>
                  <a:cubicBezTo>
                    <a:pt x="762" y="1222"/>
                    <a:pt x="709" y="1217"/>
                    <a:pt x="658" y="1208"/>
                  </a:cubicBezTo>
                  <a:cubicBezTo>
                    <a:pt x="593" y="1196"/>
                    <a:pt x="535" y="1191"/>
                    <a:pt x="484" y="1191"/>
                  </a:cubicBezTo>
                  <a:cubicBezTo>
                    <a:pt x="286" y="1191"/>
                    <a:pt x="186" y="1270"/>
                    <a:pt x="109" y="1331"/>
                  </a:cubicBezTo>
                  <a:cubicBezTo>
                    <a:pt x="91" y="1345"/>
                    <a:pt x="74" y="1355"/>
                    <a:pt x="60" y="1366"/>
                  </a:cubicBezTo>
                  <a:cubicBezTo>
                    <a:pt x="42" y="1380"/>
                    <a:pt x="21" y="1387"/>
                    <a:pt x="0" y="1387"/>
                  </a:cubicBezTo>
                  <a:cubicBezTo>
                    <a:pt x="4" y="1397"/>
                    <a:pt x="7" y="1405"/>
                    <a:pt x="11" y="1412"/>
                  </a:cubicBezTo>
                  <a:lnTo>
                    <a:pt x="18" y="1426"/>
                  </a:lnTo>
                  <a:cubicBezTo>
                    <a:pt x="21" y="1440"/>
                    <a:pt x="28" y="1454"/>
                    <a:pt x="35" y="1468"/>
                  </a:cubicBezTo>
                  <a:lnTo>
                    <a:pt x="42" y="1478"/>
                  </a:lnTo>
                  <a:cubicBezTo>
                    <a:pt x="49" y="1489"/>
                    <a:pt x="53" y="1499"/>
                    <a:pt x="60" y="1510"/>
                  </a:cubicBezTo>
                  <a:lnTo>
                    <a:pt x="70" y="1527"/>
                  </a:lnTo>
                  <a:lnTo>
                    <a:pt x="88" y="1552"/>
                  </a:lnTo>
                  <a:lnTo>
                    <a:pt x="98" y="1566"/>
                  </a:lnTo>
                  <a:lnTo>
                    <a:pt x="112" y="1587"/>
                  </a:lnTo>
                  <a:lnTo>
                    <a:pt x="126" y="1601"/>
                  </a:lnTo>
                  <a:lnTo>
                    <a:pt x="144" y="1625"/>
                  </a:lnTo>
                  <a:lnTo>
                    <a:pt x="154" y="1636"/>
                  </a:lnTo>
                  <a:lnTo>
                    <a:pt x="175" y="1660"/>
                  </a:lnTo>
                  <a:lnTo>
                    <a:pt x="182" y="1667"/>
                  </a:lnTo>
                  <a:lnTo>
                    <a:pt x="210" y="1695"/>
                  </a:lnTo>
                  <a:lnTo>
                    <a:pt x="221" y="1706"/>
                  </a:lnTo>
                  <a:lnTo>
                    <a:pt x="238" y="1723"/>
                  </a:lnTo>
                  <a:lnTo>
                    <a:pt x="249" y="1734"/>
                  </a:lnTo>
                  <a:lnTo>
                    <a:pt x="263" y="1748"/>
                  </a:lnTo>
                  <a:lnTo>
                    <a:pt x="277" y="1755"/>
                  </a:lnTo>
                  <a:lnTo>
                    <a:pt x="291" y="1765"/>
                  </a:lnTo>
                  <a:lnTo>
                    <a:pt x="298" y="1776"/>
                  </a:lnTo>
                  <a:lnTo>
                    <a:pt x="312" y="1786"/>
                  </a:lnTo>
                  <a:lnTo>
                    <a:pt x="319" y="1790"/>
                  </a:lnTo>
                  <a:lnTo>
                    <a:pt x="336" y="1800"/>
                  </a:lnTo>
                  <a:lnTo>
                    <a:pt x="340" y="1804"/>
                  </a:lnTo>
                  <a:lnTo>
                    <a:pt x="350" y="1811"/>
                  </a:lnTo>
                  <a:cubicBezTo>
                    <a:pt x="434" y="1832"/>
                    <a:pt x="518" y="1849"/>
                    <a:pt x="602" y="1856"/>
                  </a:cubicBezTo>
                  <a:cubicBezTo>
                    <a:pt x="833" y="1888"/>
                    <a:pt x="1183" y="1926"/>
                    <a:pt x="1425" y="1947"/>
                  </a:cubicBezTo>
                  <a:lnTo>
                    <a:pt x="1540" y="1954"/>
                  </a:lnTo>
                  <a:lnTo>
                    <a:pt x="1709" y="1527"/>
                  </a:lnTo>
                  <a:lnTo>
                    <a:pt x="2048" y="1100"/>
                  </a:lnTo>
                  <a:lnTo>
                    <a:pt x="2048" y="645"/>
                  </a:lnTo>
                  <a:lnTo>
                    <a:pt x="2304" y="645"/>
                  </a:lnTo>
                  <a:lnTo>
                    <a:pt x="2433" y="568"/>
                  </a:lnTo>
                  <a:cubicBezTo>
                    <a:pt x="2405" y="445"/>
                    <a:pt x="2388" y="319"/>
                    <a:pt x="2370" y="218"/>
                  </a:cubicBezTo>
                  <a:cubicBezTo>
                    <a:pt x="2360" y="137"/>
                    <a:pt x="2346" y="50"/>
                    <a:pt x="2332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4937;p73">
              <a:extLst>
                <a:ext uri="{FF2B5EF4-FFF2-40B4-BE49-F238E27FC236}">
                  <a16:creationId xmlns:a16="http://schemas.microsoft.com/office/drawing/2014/main" id="{775D110F-CF3E-4522-8409-CDBF5644E6F8}"/>
                </a:ext>
              </a:extLst>
            </p:cNvPr>
            <p:cNvSpPr/>
            <p:nvPr/>
          </p:nvSpPr>
          <p:spPr>
            <a:xfrm>
              <a:off x="2435682" y="1868117"/>
              <a:ext cx="258" cy="163"/>
            </a:xfrm>
            <a:custGeom>
              <a:avLst/>
              <a:gdLst/>
              <a:ahLst/>
              <a:cxnLst/>
              <a:rect l="l" t="t" r="r" b="b"/>
              <a:pathLst>
                <a:path w="19" h="12" extrusionOk="0">
                  <a:moveTo>
                    <a:pt x="18" y="11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4938;p73">
              <a:extLst>
                <a:ext uri="{FF2B5EF4-FFF2-40B4-BE49-F238E27FC236}">
                  <a16:creationId xmlns:a16="http://schemas.microsoft.com/office/drawing/2014/main" id="{70B3905A-0815-4326-BC97-7F67088D11BF}"/>
                </a:ext>
              </a:extLst>
            </p:cNvPr>
            <p:cNvSpPr/>
            <p:nvPr/>
          </p:nvSpPr>
          <p:spPr>
            <a:xfrm>
              <a:off x="2432695" y="1865035"/>
              <a:ext cx="204" cy="299"/>
            </a:xfrm>
            <a:custGeom>
              <a:avLst/>
              <a:gdLst/>
              <a:ahLst/>
              <a:cxnLst/>
              <a:rect l="l" t="t" r="r" b="b"/>
              <a:pathLst>
                <a:path w="15" h="22" extrusionOk="0">
                  <a:moveTo>
                    <a:pt x="14" y="21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4939;p73">
              <a:extLst>
                <a:ext uri="{FF2B5EF4-FFF2-40B4-BE49-F238E27FC236}">
                  <a16:creationId xmlns:a16="http://schemas.microsoft.com/office/drawing/2014/main" id="{143784AC-836D-43AC-9B9B-5AFEA48DE8C6}"/>
                </a:ext>
              </a:extLst>
            </p:cNvPr>
            <p:cNvSpPr/>
            <p:nvPr/>
          </p:nvSpPr>
          <p:spPr>
            <a:xfrm>
              <a:off x="2435397" y="1867886"/>
              <a:ext cx="204" cy="149"/>
            </a:xfrm>
            <a:custGeom>
              <a:avLst/>
              <a:gdLst/>
              <a:ahLst/>
              <a:cxnLst/>
              <a:rect l="l" t="t" r="r" b="b"/>
              <a:pathLst>
                <a:path w="15" h="11" extrusionOk="0">
                  <a:moveTo>
                    <a:pt x="15" y="11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4940;p73">
              <a:extLst>
                <a:ext uri="{FF2B5EF4-FFF2-40B4-BE49-F238E27FC236}">
                  <a16:creationId xmlns:a16="http://schemas.microsoft.com/office/drawing/2014/main" id="{28A7022F-6AA1-42B1-BF3E-7473CDDD761E}"/>
                </a:ext>
              </a:extLst>
            </p:cNvPr>
            <p:cNvSpPr/>
            <p:nvPr/>
          </p:nvSpPr>
          <p:spPr>
            <a:xfrm>
              <a:off x="2439538" y="1869027"/>
              <a:ext cx="11174" cy="1249"/>
            </a:xfrm>
            <a:custGeom>
              <a:avLst/>
              <a:gdLst/>
              <a:ahLst/>
              <a:cxnLst/>
              <a:rect l="l" t="t" r="r" b="b"/>
              <a:pathLst>
                <a:path w="823" h="92" extrusionOk="0">
                  <a:moveTo>
                    <a:pt x="0" y="0"/>
                  </a:moveTo>
                  <a:lnTo>
                    <a:pt x="0" y="0"/>
                  </a:lnTo>
                  <a:cubicBezTo>
                    <a:pt x="231" y="32"/>
                    <a:pt x="571" y="70"/>
                    <a:pt x="823" y="91"/>
                  </a:cubicBezTo>
                  <a:cubicBezTo>
                    <a:pt x="581" y="70"/>
                    <a:pt x="235" y="32"/>
                    <a:pt x="0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4941;p73">
              <a:extLst>
                <a:ext uri="{FF2B5EF4-FFF2-40B4-BE49-F238E27FC236}">
                  <a16:creationId xmlns:a16="http://schemas.microsoft.com/office/drawing/2014/main" id="{616895DB-B83E-4309-BCBC-B5161843C40B}"/>
                </a:ext>
              </a:extLst>
            </p:cNvPr>
            <p:cNvSpPr/>
            <p:nvPr/>
          </p:nvSpPr>
          <p:spPr>
            <a:xfrm>
              <a:off x="2435967" y="1868266"/>
              <a:ext cx="163" cy="149"/>
            </a:xfrm>
            <a:custGeom>
              <a:avLst/>
              <a:gdLst/>
              <a:ahLst/>
              <a:cxnLst/>
              <a:rect l="l" t="t" r="r" b="b"/>
              <a:pathLst>
                <a:path w="12" h="11" extrusionOk="0">
                  <a:moveTo>
                    <a:pt x="11" y="11"/>
                  </a:moveTo>
                  <a:lnTo>
                    <a:pt x="11" y="11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4942;p73">
              <a:extLst>
                <a:ext uri="{FF2B5EF4-FFF2-40B4-BE49-F238E27FC236}">
                  <a16:creationId xmlns:a16="http://schemas.microsoft.com/office/drawing/2014/main" id="{7D62A37E-B697-459A-B326-846DEC07EA46}"/>
                </a:ext>
              </a:extLst>
            </p:cNvPr>
            <p:cNvSpPr/>
            <p:nvPr/>
          </p:nvSpPr>
          <p:spPr>
            <a:xfrm>
              <a:off x="2432315" y="1864505"/>
              <a:ext cx="244" cy="353"/>
            </a:xfrm>
            <a:custGeom>
              <a:avLst/>
              <a:gdLst/>
              <a:ahLst/>
              <a:cxnLst/>
              <a:rect l="l" t="t" r="r" b="b"/>
              <a:pathLst>
                <a:path w="18" h="26" extrusionOk="0">
                  <a:moveTo>
                    <a:pt x="18" y="25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4943;p73">
              <a:extLst>
                <a:ext uri="{FF2B5EF4-FFF2-40B4-BE49-F238E27FC236}">
                  <a16:creationId xmlns:a16="http://schemas.microsoft.com/office/drawing/2014/main" id="{FBD2C8B6-0EEA-4A26-A0DE-DBDF74DDE62D}"/>
                </a:ext>
              </a:extLst>
            </p:cNvPr>
            <p:cNvSpPr/>
            <p:nvPr/>
          </p:nvSpPr>
          <p:spPr>
            <a:xfrm>
              <a:off x="2431365" y="1862645"/>
              <a:ext cx="149" cy="353"/>
            </a:xfrm>
            <a:custGeom>
              <a:avLst/>
              <a:gdLst/>
              <a:ahLst/>
              <a:cxnLst/>
              <a:rect l="l" t="t" r="r" b="b"/>
              <a:pathLst>
                <a:path w="11" h="26" extrusionOk="0">
                  <a:moveTo>
                    <a:pt x="0" y="1"/>
                  </a:moveTo>
                  <a:cubicBezTo>
                    <a:pt x="4" y="8"/>
                    <a:pt x="7" y="15"/>
                    <a:pt x="11" y="26"/>
                  </a:cubicBezTo>
                  <a:cubicBezTo>
                    <a:pt x="7" y="15"/>
                    <a:pt x="4" y="8"/>
                    <a:pt x="0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4944;p73">
              <a:extLst>
                <a:ext uri="{FF2B5EF4-FFF2-40B4-BE49-F238E27FC236}">
                  <a16:creationId xmlns:a16="http://schemas.microsoft.com/office/drawing/2014/main" id="{0EF549EA-40A0-44E8-A8C3-5065362D82A6}"/>
                </a:ext>
              </a:extLst>
            </p:cNvPr>
            <p:cNvSpPr/>
            <p:nvPr/>
          </p:nvSpPr>
          <p:spPr>
            <a:xfrm>
              <a:off x="2435071" y="1867601"/>
              <a:ext cx="204" cy="204"/>
            </a:xfrm>
            <a:custGeom>
              <a:avLst/>
              <a:gdLst/>
              <a:ahLst/>
              <a:cxnLst/>
              <a:rect l="l" t="t" r="r" b="b"/>
              <a:pathLst>
                <a:path w="15" h="15" extrusionOk="0">
                  <a:moveTo>
                    <a:pt x="14" y="14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4945;p73">
              <a:extLst>
                <a:ext uri="{FF2B5EF4-FFF2-40B4-BE49-F238E27FC236}">
                  <a16:creationId xmlns:a16="http://schemas.microsoft.com/office/drawing/2014/main" id="{AC2E41A3-852F-4E80-95E8-C32DE9B024D1}"/>
                </a:ext>
              </a:extLst>
            </p:cNvPr>
            <p:cNvSpPr/>
            <p:nvPr/>
          </p:nvSpPr>
          <p:spPr>
            <a:xfrm>
              <a:off x="2433021" y="1865551"/>
              <a:ext cx="258" cy="299"/>
            </a:xfrm>
            <a:custGeom>
              <a:avLst/>
              <a:gdLst/>
              <a:ahLst/>
              <a:cxnLst/>
              <a:rect l="l" t="t" r="r" b="b"/>
              <a:pathLst>
                <a:path w="19" h="22" extrusionOk="0">
                  <a:moveTo>
                    <a:pt x="18" y="22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4946;p73">
              <a:extLst>
                <a:ext uri="{FF2B5EF4-FFF2-40B4-BE49-F238E27FC236}">
                  <a16:creationId xmlns:a16="http://schemas.microsoft.com/office/drawing/2014/main" id="{367C259E-E21A-4659-8890-41C4C2BB4538}"/>
                </a:ext>
              </a:extLst>
            </p:cNvPr>
            <p:cNvSpPr/>
            <p:nvPr/>
          </p:nvSpPr>
          <p:spPr>
            <a:xfrm>
              <a:off x="2434732" y="1867316"/>
              <a:ext cx="204" cy="204"/>
            </a:xfrm>
            <a:custGeom>
              <a:avLst/>
              <a:gdLst/>
              <a:ahLst/>
              <a:cxnLst/>
              <a:rect l="l" t="t" r="r" b="b"/>
              <a:pathLst>
                <a:path w="15" h="15" extrusionOk="0">
                  <a:moveTo>
                    <a:pt x="15" y="14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4947;p73">
              <a:extLst>
                <a:ext uri="{FF2B5EF4-FFF2-40B4-BE49-F238E27FC236}">
                  <a16:creationId xmlns:a16="http://schemas.microsoft.com/office/drawing/2014/main" id="{B88072BF-E19A-4E36-9467-9704594A4D10}"/>
                </a:ext>
              </a:extLst>
            </p:cNvPr>
            <p:cNvSpPr/>
            <p:nvPr/>
          </p:nvSpPr>
          <p:spPr>
            <a:xfrm>
              <a:off x="2433456" y="1865985"/>
              <a:ext cx="299" cy="339"/>
            </a:xfrm>
            <a:custGeom>
              <a:avLst/>
              <a:gdLst/>
              <a:ahLst/>
              <a:cxnLst/>
              <a:rect l="l" t="t" r="r" b="b"/>
              <a:pathLst>
                <a:path w="22" h="25" extrusionOk="0">
                  <a:moveTo>
                    <a:pt x="21" y="25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4948;p73">
              <a:extLst>
                <a:ext uri="{FF2B5EF4-FFF2-40B4-BE49-F238E27FC236}">
                  <a16:creationId xmlns:a16="http://schemas.microsoft.com/office/drawing/2014/main" id="{1DD14871-17E7-40CD-AEFC-CBCBF64DB1C7}"/>
                </a:ext>
              </a:extLst>
            </p:cNvPr>
            <p:cNvSpPr/>
            <p:nvPr/>
          </p:nvSpPr>
          <p:spPr>
            <a:xfrm>
              <a:off x="2434352" y="1866936"/>
              <a:ext cx="258" cy="244"/>
            </a:xfrm>
            <a:custGeom>
              <a:avLst/>
              <a:gdLst/>
              <a:ahLst/>
              <a:cxnLst/>
              <a:rect l="l" t="t" r="r" b="b"/>
              <a:pathLst>
                <a:path w="19" h="18" extrusionOk="0">
                  <a:moveTo>
                    <a:pt x="18" y="18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4949;p73">
              <a:extLst>
                <a:ext uri="{FF2B5EF4-FFF2-40B4-BE49-F238E27FC236}">
                  <a16:creationId xmlns:a16="http://schemas.microsoft.com/office/drawing/2014/main" id="{02820D9D-1F16-4642-8E92-F6EF0A88BA84}"/>
                </a:ext>
              </a:extLst>
            </p:cNvPr>
            <p:cNvSpPr/>
            <p:nvPr/>
          </p:nvSpPr>
          <p:spPr>
            <a:xfrm>
              <a:off x="2431935" y="1863840"/>
              <a:ext cx="244" cy="448"/>
            </a:xfrm>
            <a:custGeom>
              <a:avLst/>
              <a:gdLst/>
              <a:ahLst/>
              <a:cxnLst/>
              <a:rect l="l" t="t" r="r" b="b"/>
              <a:pathLst>
                <a:path w="18" h="33" extrusionOk="0">
                  <a:moveTo>
                    <a:pt x="18" y="32"/>
                  </a:moveTo>
                  <a:cubicBezTo>
                    <a:pt x="11" y="22"/>
                    <a:pt x="7" y="11"/>
                    <a:pt x="0" y="1"/>
                  </a:cubicBezTo>
                  <a:cubicBezTo>
                    <a:pt x="7" y="11"/>
                    <a:pt x="11" y="22"/>
                    <a:pt x="18" y="32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4950;p73">
              <a:extLst>
                <a:ext uri="{FF2B5EF4-FFF2-40B4-BE49-F238E27FC236}">
                  <a16:creationId xmlns:a16="http://schemas.microsoft.com/office/drawing/2014/main" id="{04BEBB12-A3AB-4A19-8B9B-CF8426F803EF}"/>
                </a:ext>
              </a:extLst>
            </p:cNvPr>
            <p:cNvSpPr/>
            <p:nvPr/>
          </p:nvSpPr>
          <p:spPr>
            <a:xfrm>
              <a:off x="2433836" y="1866460"/>
              <a:ext cx="394" cy="394"/>
            </a:xfrm>
            <a:custGeom>
              <a:avLst/>
              <a:gdLst/>
              <a:ahLst/>
              <a:cxnLst/>
              <a:rect l="l" t="t" r="r" b="b"/>
              <a:pathLst>
                <a:path w="29" h="29" extrusionOk="0">
                  <a:moveTo>
                    <a:pt x="28" y="28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4951;p73">
              <a:extLst>
                <a:ext uri="{FF2B5EF4-FFF2-40B4-BE49-F238E27FC236}">
                  <a16:creationId xmlns:a16="http://schemas.microsoft.com/office/drawing/2014/main" id="{9FD1043E-004C-4946-91EB-679BEA7E90DC}"/>
                </a:ext>
              </a:extLst>
            </p:cNvPr>
            <p:cNvSpPr/>
            <p:nvPr/>
          </p:nvSpPr>
          <p:spPr>
            <a:xfrm>
              <a:off x="2431595" y="1863134"/>
              <a:ext cx="258" cy="625"/>
            </a:xfrm>
            <a:custGeom>
              <a:avLst/>
              <a:gdLst/>
              <a:ahLst/>
              <a:cxnLst/>
              <a:rect l="l" t="t" r="r" b="b"/>
              <a:pathLst>
                <a:path w="19" h="46" extrusionOk="0">
                  <a:moveTo>
                    <a:pt x="18" y="46"/>
                  </a:moveTo>
                  <a:cubicBezTo>
                    <a:pt x="11" y="32"/>
                    <a:pt x="4" y="14"/>
                    <a:pt x="1" y="0"/>
                  </a:cubicBezTo>
                  <a:cubicBezTo>
                    <a:pt x="4" y="14"/>
                    <a:pt x="11" y="32"/>
                    <a:pt x="18" y="46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4952;p73">
              <a:extLst>
                <a:ext uri="{FF2B5EF4-FFF2-40B4-BE49-F238E27FC236}">
                  <a16:creationId xmlns:a16="http://schemas.microsoft.com/office/drawing/2014/main" id="{47C09CA4-EE9F-4E5D-86F9-7CA991B59F0F}"/>
                </a:ext>
              </a:extLst>
            </p:cNvPr>
            <p:cNvSpPr/>
            <p:nvPr/>
          </p:nvSpPr>
          <p:spPr>
            <a:xfrm>
              <a:off x="2452274" y="1864560"/>
              <a:ext cx="2295" cy="5811"/>
            </a:xfrm>
            <a:custGeom>
              <a:avLst/>
              <a:gdLst/>
              <a:ahLst/>
              <a:cxnLst/>
              <a:rect l="l" t="t" r="r" b="b"/>
              <a:pathLst>
                <a:path w="169" h="428" extrusionOk="0">
                  <a:moveTo>
                    <a:pt x="0" y="427"/>
                  </a:moveTo>
                  <a:lnTo>
                    <a:pt x="169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4953;p73">
              <a:extLst>
                <a:ext uri="{FF2B5EF4-FFF2-40B4-BE49-F238E27FC236}">
                  <a16:creationId xmlns:a16="http://schemas.microsoft.com/office/drawing/2014/main" id="{1878185B-27B0-4660-8F41-9FC99598551D}"/>
                </a:ext>
              </a:extLst>
            </p:cNvPr>
            <p:cNvSpPr/>
            <p:nvPr/>
          </p:nvSpPr>
          <p:spPr>
            <a:xfrm>
              <a:off x="2782384" y="1996356"/>
              <a:ext cx="29246" cy="38139"/>
            </a:xfrm>
            <a:custGeom>
              <a:avLst/>
              <a:gdLst/>
              <a:ahLst/>
              <a:cxnLst/>
              <a:rect l="l" t="t" r="r" b="b"/>
              <a:pathLst>
                <a:path w="2154" h="2809" extrusionOk="0">
                  <a:moveTo>
                    <a:pt x="1" y="1"/>
                  </a:moveTo>
                  <a:cubicBezTo>
                    <a:pt x="102" y="267"/>
                    <a:pt x="116" y="536"/>
                    <a:pt x="123" y="775"/>
                  </a:cubicBezTo>
                  <a:cubicBezTo>
                    <a:pt x="123" y="967"/>
                    <a:pt x="312" y="1244"/>
                    <a:pt x="463" y="1468"/>
                  </a:cubicBezTo>
                  <a:cubicBezTo>
                    <a:pt x="561" y="1608"/>
                    <a:pt x="641" y="1727"/>
                    <a:pt x="673" y="1811"/>
                  </a:cubicBezTo>
                  <a:cubicBezTo>
                    <a:pt x="725" y="1968"/>
                    <a:pt x="820" y="2035"/>
                    <a:pt x="1034" y="2182"/>
                  </a:cubicBezTo>
                  <a:cubicBezTo>
                    <a:pt x="1076" y="2210"/>
                    <a:pt x="1121" y="2245"/>
                    <a:pt x="1174" y="2283"/>
                  </a:cubicBezTo>
                  <a:cubicBezTo>
                    <a:pt x="1541" y="2546"/>
                    <a:pt x="2031" y="2809"/>
                    <a:pt x="2150" y="2809"/>
                  </a:cubicBezTo>
                  <a:cubicBezTo>
                    <a:pt x="2154" y="2714"/>
                    <a:pt x="1947" y="2318"/>
                    <a:pt x="1776" y="2140"/>
                  </a:cubicBezTo>
                  <a:cubicBezTo>
                    <a:pt x="1629" y="1986"/>
                    <a:pt x="1671" y="1702"/>
                    <a:pt x="1713" y="1401"/>
                  </a:cubicBezTo>
                  <a:cubicBezTo>
                    <a:pt x="1730" y="1279"/>
                    <a:pt x="1744" y="1160"/>
                    <a:pt x="1748" y="1041"/>
                  </a:cubicBezTo>
                  <a:cubicBezTo>
                    <a:pt x="1751" y="866"/>
                    <a:pt x="1667" y="810"/>
                    <a:pt x="1555" y="736"/>
                  </a:cubicBezTo>
                  <a:cubicBezTo>
                    <a:pt x="1468" y="680"/>
                    <a:pt x="1373" y="617"/>
                    <a:pt x="1331" y="487"/>
                  </a:cubicBezTo>
                  <a:cubicBezTo>
                    <a:pt x="1296" y="382"/>
                    <a:pt x="1261" y="372"/>
                    <a:pt x="1216" y="358"/>
                  </a:cubicBezTo>
                  <a:cubicBezTo>
                    <a:pt x="1142" y="347"/>
                    <a:pt x="1083" y="291"/>
                    <a:pt x="1065" y="218"/>
                  </a:cubicBezTo>
                  <a:cubicBezTo>
                    <a:pt x="1062" y="214"/>
                    <a:pt x="1062" y="211"/>
                    <a:pt x="1058" y="207"/>
                  </a:cubicBezTo>
                  <a:lnTo>
                    <a:pt x="1055" y="207"/>
                  </a:lnTo>
                  <a:lnTo>
                    <a:pt x="1044" y="218"/>
                  </a:lnTo>
                  <a:lnTo>
                    <a:pt x="1041" y="221"/>
                  </a:lnTo>
                  <a:cubicBezTo>
                    <a:pt x="1037" y="225"/>
                    <a:pt x="1034" y="228"/>
                    <a:pt x="1034" y="232"/>
                  </a:cubicBezTo>
                  <a:lnTo>
                    <a:pt x="1030" y="235"/>
                  </a:lnTo>
                  <a:cubicBezTo>
                    <a:pt x="1027" y="239"/>
                    <a:pt x="1023" y="242"/>
                    <a:pt x="1023" y="249"/>
                  </a:cubicBezTo>
                  <a:cubicBezTo>
                    <a:pt x="1020" y="253"/>
                    <a:pt x="1020" y="256"/>
                    <a:pt x="1016" y="263"/>
                  </a:cubicBezTo>
                  <a:lnTo>
                    <a:pt x="1016" y="267"/>
                  </a:lnTo>
                  <a:cubicBezTo>
                    <a:pt x="1016" y="270"/>
                    <a:pt x="1016" y="274"/>
                    <a:pt x="1016" y="277"/>
                  </a:cubicBezTo>
                  <a:lnTo>
                    <a:pt x="1016" y="284"/>
                  </a:lnTo>
                  <a:lnTo>
                    <a:pt x="1013" y="298"/>
                  </a:lnTo>
                  <a:cubicBezTo>
                    <a:pt x="1006" y="330"/>
                    <a:pt x="995" y="393"/>
                    <a:pt x="932" y="403"/>
                  </a:cubicBezTo>
                  <a:lnTo>
                    <a:pt x="915" y="403"/>
                  </a:lnTo>
                  <a:lnTo>
                    <a:pt x="901" y="407"/>
                  </a:lnTo>
                  <a:lnTo>
                    <a:pt x="897" y="407"/>
                  </a:lnTo>
                  <a:lnTo>
                    <a:pt x="876" y="410"/>
                  </a:lnTo>
                  <a:lnTo>
                    <a:pt x="845" y="410"/>
                  </a:lnTo>
                  <a:lnTo>
                    <a:pt x="820" y="414"/>
                  </a:lnTo>
                  <a:lnTo>
                    <a:pt x="810" y="414"/>
                  </a:lnTo>
                  <a:lnTo>
                    <a:pt x="782" y="417"/>
                  </a:lnTo>
                  <a:lnTo>
                    <a:pt x="617" y="417"/>
                  </a:lnTo>
                  <a:lnTo>
                    <a:pt x="596" y="414"/>
                  </a:lnTo>
                  <a:lnTo>
                    <a:pt x="582" y="410"/>
                  </a:lnTo>
                  <a:lnTo>
                    <a:pt x="561" y="407"/>
                  </a:lnTo>
                  <a:lnTo>
                    <a:pt x="547" y="403"/>
                  </a:lnTo>
                  <a:lnTo>
                    <a:pt x="529" y="400"/>
                  </a:lnTo>
                  <a:lnTo>
                    <a:pt x="519" y="396"/>
                  </a:lnTo>
                  <a:lnTo>
                    <a:pt x="501" y="386"/>
                  </a:lnTo>
                  <a:lnTo>
                    <a:pt x="491" y="382"/>
                  </a:lnTo>
                  <a:cubicBezTo>
                    <a:pt x="484" y="379"/>
                    <a:pt x="477" y="372"/>
                    <a:pt x="470" y="368"/>
                  </a:cubicBezTo>
                  <a:cubicBezTo>
                    <a:pt x="442" y="347"/>
                    <a:pt x="424" y="316"/>
                    <a:pt x="424" y="281"/>
                  </a:cubicBezTo>
                  <a:cubicBezTo>
                    <a:pt x="431" y="151"/>
                    <a:pt x="337" y="39"/>
                    <a:pt x="211" y="22"/>
                  </a:cubicBezTo>
                  <a:cubicBezTo>
                    <a:pt x="179" y="18"/>
                    <a:pt x="148" y="11"/>
                    <a:pt x="116" y="8"/>
                  </a:cubicBezTo>
                  <a:lnTo>
                    <a:pt x="88" y="8"/>
                  </a:lnTo>
                  <a:cubicBezTo>
                    <a:pt x="67" y="8"/>
                    <a:pt x="46" y="4"/>
                    <a:pt x="22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4954;p73">
              <a:extLst>
                <a:ext uri="{FF2B5EF4-FFF2-40B4-BE49-F238E27FC236}">
                  <a16:creationId xmlns:a16="http://schemas.microsoft.com/office/drawing/2014/main" id="{FA1CD311-095F-400D-B4FF-64797FFD9DC9}"/>
                </a:ext>
              </a:extLst>
            </p:cNvPr>
            <p:cNvSpPr/>
            <p:nvPr/>
          </p:nvSpPr>
          <p:spPr>
            <a:xfrm>
              <a:off x="2853543" y="1995460"/>
              <a:ext cx="70169" cy="41954"/>
            </a:xfrm>
            <a:custGeom>
              <a:avLst/>
              <a:gdLst/>
              <a:ahLst/>
              <a:cxnLst/>
              <a:rect l="l" t="t" r="r" b="b"/>
              <a:pathLst>
                <a:path w="5168" h="3090" extrusionOk="0">
                  <a:moveTo>
                    <a:pt x="3859" y="0"/>
                  </a:moveTo>
                  <a:cubicBezTo>
                    <a:pt x="3718" y="0"/>
                    <a:pt x="3501" y="340"/>
                    <a:pt x="3487" y="494"/>
                  </a:cubicBezTo>
                  <a:cubicBezTo>
                    <a:pt x="3477" y="599"/>
                    <a:pt x="3386" y="648"/>
                    <a:pt x="3316" y="690"/>
                  </a:cubicBezTo>
                  <a:cubicBezTo>
                    <a:pt x="3221" y="743"/>
                    <a:pt x="3186" y="774"/>
                    <a:pt x="3193" y="848"/>
                  </a:cubicBezTo>
                  <a:cubicBezTo>
                    <a:pt x="3211" y="932"/>
                    <a:pt x="3165" y="1016"/>
                    <a:pt x="3088" y="1047"/>
                  </a:cubicBezTo>
                  <a:lnTo>
                    <a:pt x="3088" y="1054"/>
                  </a:lnTo>
                  <a:cubicBezTo>
                    <a:pt x="3092" y="1072"/>
                    <a:pt x="3099" y="1093"/>
                    <a:pt x="3102" y="1110"/>
                  </a:cubicBezTo>
                  <a:lnTo>
                    <a:pt x="3102" y="1117"/>
                  </a:lnTo>
                  <a:cubicBezTo>
                    <a:pt x="3106" y="1135"/>
                    <a:pt x="3109" y="1152"/>
                    <a:pt x="3109" y="1166"/>
                  </a:cubicBezTo>
                  <a:lnTo>
                    <a:pt x="3109" y="1170"/>
                  </a:lnTo>
                  <a:cubicBezTo>
                    <a:pt x="3113" y="1187"/>
                    <a:pt x="3116" y="1201"/>
                    <a:pt x="3116" y="1215"/>
                  </a:cubicBezTo>
                  <a:lnTo>
                    <a:pt x="3116" y="1219"/>
                  </a:lnTo>
                  <a:cubicBezTo>
                    <a:pt x="3116" y="1233"/>
                    <a:pt x="3120" y="1243"/>
                    <a:pt x="3120" y="1257"/>
                  </a:cubicBezTo>
                  <a:lnTo>
                    <a:pt x="3120" y="1261"/>
                  </a:lnTo>
                  <a:cubicBezTo>
                    <a:pt x="3120" y="1271"/>
                    <a:pt x="3120" y="1282"/>
                    <a:pt x="3120" y="1292"/>
                  </a:cubicBezTo>
                  <a:lnTo>
                    <a:pt x="3120" y="1296"/>
                  </a:lnTo>
                  <a:cubicBezTo>
                    <a:pt x="3120" y="1306"/>
                    <a:pt x="3116" y="1313"/>
                    <a:pt x="3116" y="1324"/>
                  </a:cubicBezTo>
                  <a:lnTo>
                    <a:pt x="3116" y="1327"/>
                  </a:lnTo>
                  <a:cubicBezTo>
                    <a:pt x="3113" y="1334"/>
                    <a:pt x="3109" y="1341"/>
                    <a:pt x="3106" y="1348"/>
                  </a:cubicBezTo>
                  <a:lnTo>
                    <a:pt x="3106" y="1352"/>
                  </a:lnTo>
                  <a:cubicBezTo>
                    <a:pt x="3102" y="1355"/>
                    <a:pt x="3099" y="1362"/>
                    <a:pt x="3092" y="1369"/>
                  </a:cubicBezTo>
                  <a:cubicBezTo>
                    <a:pt x="3073" y="1388"/>
                    <a:pt x="3049" y="1396"/>
                    <a:pt x="3024" y="1396"/>
                  </a:cubicBezTo>
                  <a:cubicBezTo>
                    <a:pt x="3016" y="1396"/>
                    <a:pt x="3008" y="1395"/>
                    <a:pt x="3001" y="1394"/>
                  </a:cubicBezTo>
                  <a:cubicBezTo>
                    <a:pt x="2993" y="1391"/>
                    <a:pt x="2986" y="1390"/>
                    <a:pt x="2980" y="1390"/>
                  </a:cubicBezTo>
                  <a:cubicBezTo>
                    <a:pt x="2960" y="1390"/>
                    <a:pt x="2943" y="1402"/>
                    <a:pt x="2906" y="1429"/>
                  </a:cubicBezTo>
                  <a:cubicBezTo>
                    <a:pt x="2836" y="1488"/>
                    <a:pt x="2749" y="1523"/>
                    <a:pt x="2658" y="1523"/>
                  </a:cubicBezTo>
                  <a:lnTo>
                    <a:pt x="2626" y="1523"/>
                  </a:lnTo>
                  <a:lnTo>
                    <a:pt x="2616" y="1520"/>
                  </a:lnTo>
                  <a:lnTo>
                    <a:pt x="2609" y="1516"/>
                  </a:lnTo>
                  <a:lnTo>
                    <a:pt x="2598" y="1513"/>
                  </a:lnTo>
                  <a:lnTo>
                    <a:pt x="2591" y="1509"/>
                  </a:lnTo>
                  <a:lnTo>
                    <a:pt x="2584" y="1502"/>
                  </a:lnTo>
                  <a:lnTo>
                    <a:pt x="2574" y="1499"/>
                  </a:lnTo>
                  <a:lnTo>
                    <a:pt x="2567" y="1488"/>
                  </a:lnTo>
                  <a:lnTo>
                    <a:pt x="2556" y="1481"/>
                  </a:lnTo>
                  <a:lnTo>
                    <a:pt x="2546" y="1474"/>
                  </a:lnTo>
                  <a:lnTo>
                    <a:pt x="2539" y="1464"/>
                  </a:lnTo>
                  <a:lnTo>
                    <a:pt x="2528" y="1453"/>
                  </a:lnTo>
                  <a:lnTo>
                    <a:pt x="2518" y="1443"/>
                  </a:lnTo>
                  <a:lnTo>
                    <a:pt x="2507" y="1429"/>
                  </a:lnTo>
                  <a:lnTo>
                    <a:pt x="2497" y="1418"/>
                  </a:lnTo>
                  <a:lnTo>
                    <a:pt x="2486" y="1401"/>
                  </a:lnTo>
                  <a:lnTo>
                    <a:pt x="2476" y="1387"/>
                  </a:lnTo>
                  <a:lnTo>
                    <a:pt x="2462" y="1369"/>
                  </a:lnTo>
                  <a:lnTo>
                    <a:pt x="2451" y="1352"/>
                  </a:lnTo>
                  <a:lnTo>
                    <a:pt x="2437" y="1331"/>
                  </a:lnTo>
                  <a:lnTo>
                    <a:pt x="2423" y="1313"/>
                  </a:lnTo>
                  <a:lnTo>
                    <a:pt x="2409" y="1289"/>
                  </a:lnTo>
                  <a:lnTo>
                    <a:pt x="2395" y="1268"/>
                  </a:lnTo>
                  <a:lnTo>
                    <a:pt x="2378" y="1240"/>
                  </a:lnTo>
                  <a:lnTo>
                    <a:pt x="2367" y="1219"/>
                  </a:lnTo>
                  <a:lnTo>
                    <a:pt x="2350" y="1187"/>
                  </a:lnTo>
                  <a:lnTo>
                    <a:pt x="2336" y="1163"/>
                  </a:lnTo>
                  <a:lnTo>
                    <a:pt x="2329" y="1152"/>
                  </a:lnTo>
                  <a:cubicBezTo>
                    <a:pt x="2227" y="1215"/>
                    <a:pt x="1989" y="1565"/>
                    <a:pt x="1930" y="1849"/>
                  </a:cubicBezTo>
                  <a:cubicBezTo>
                    <a:pt x="1870" y="2129"/>
                    <a:pt x="1635" y="2136"/>
                    <a:pt x="1362" y="2136"/>
                  </a:cubicBezTo>
                  <a:cubicBezTo>
                    <a:pt x="1278" y="2136"/>
                    <a:pt x="1180" y="2136"/>
                    <a:pt x="1079" y="2143"/>
                  </a:cubicBezTo>
                  <a:cubicBezTo>
                    <a:pt x="848" y="2160"/>
                    <a:pt x="830" y="2300"/>
                    <a:pt x="820" y="2528"/>
                  </a:cubicBezTo>
                  <a:cubicBezTo>
                    <a:pt x="823" y="2622"/>
                    <a:pt x="806" y="2714"/>
                    <a:pt x="774" y="2801"/>
                  </a:cubicBezTo>
                  <a:cubicBezTo>
                    <a:pt x="757" y="2840"/>
                    <a:pt x="725" y="2868"/>
                    <a:pt x="687" y="2885"/>
                  </a:cubicBezTo>
                  <a:cubicBezTo>
                    <a:pt x="665" y="2893"/>
                    <a:pt x="641" y="2896"/>
                    <a:pt x="616" y="2896"/>
                  </a:cubicBezTo>
                  <a:cubicBezTo>
                    <a:pt x="499" y="2896"/>
                    <a:pt x="347" y="2824"/>
                    <a:pt x="186" y="2752"/>
                  </a:cubicBezTo>
                  <a:cubicBezTo>
                    <a:pt x="123" y="2721"/>
                    <a:pt x="57" y="2689"/>
                    <a:pt x="1" y="2664"/>
                  </a:cubicBezTo>
                  <a:lnTo>
                    <a:pt x="1" y="2664"/>
                  </a:lnTo>
                  <a:cubicBezTo>
                    <a:pt x="4" y="2682"/>
                    <a:pt x="8" y="2696"/>
                    <a:pt x="11" y="2710"/>
                  </a:cubicBezTo>
                  <a:lnTo>
                    <a:pt x="11" y="2717"/>
                  </a:lnTo>
                  <a:cubicBezTo>
                    <a:pt x="18" y="2728"/>
                    <a:pt x="22" y="2742"/>
                    <a:pt x="25" y="2752"/>
                  </a:cubicBezTo>
                  <a:lnTo>
                    <a:pt x="25" y="2756"/>
                  </a:lnTo>
                  <a:cubicBezTo>
                    <a:pt x="29" y="2766"/>
                    <a:pt x="32" y="2773"/>
                    <a:pt x="36" y="2784"/>
                  </a:cubicBezTo>
                  <a:cubicBezTo>
                    <a:pt x="39" y="2791"/>
                    <a:pt x="43" y="2798"/>
                    <a:pt x="46" y="2805"/>
                  </a:cubicBezTo>
                  <a:lnTo>
                    <a:pt x="46" y="2808"/>
                  </a:lnTo>
                  <a:lnTo>
                    <a:pt x="53" y="2826"/>
                  </a:lnTo>
                  <a:lnTo>
                    <a:pt x="60" y="2836"/>
                  </a:lnTo>
                  <a:lnTo>
                    <a:pt x="67" y="2843"/>
                  </a:lnTo>
                  <a:lnTo>
                    <a:pt x="71" y="2847"/>
                  </a:lnTo>
                  <a:cubicBezTo>
                    <a:pt x="144" y="2850"/>
                    <a:pt x="218" y="2913"/>
                    <a:pt x="295" y="2980"/>
                  </a:cubicBezTo>
                  <a:cubicBezTo>
                    <a:pt x="349" y="3025"/>
                    <a:pt x="420" y="3089"/>
                    <a:pt x="458" y="3089"/>
                  </a:cubicBezTo>
                  <a:cubicBezTo>
                    <a:pt x="464" y="3089"/>
                    <a:pt x="469" y="3088"/>
                    <a:pt x="473" y="3085"/>
                  </a:cubicBezTo>
                  <a:cubicBezTo>
                    <a:pt x="537" y="3036"/>
                    <a:pt x="637" y="3025"/>
                    <a:pt x="749" y="3025"/>
                  </a:cubicBezTo>
                  <a:cubicBezTo>
                    <a:pt x="792" y="3025"/>
                    <a:pt x="837" y="3027"/>
                    <a:pt x="883" y="3029"/>
                  </a:cubicBezTo>
                  <a:lnTo>
                    <a:pt x="970" y="3029"/>
                  </a:lnTo>
                  <a:cubicBezTo>
                    <a:pt x="990" y="3030"/>
                    <a:pt x="1010" y="3031"/>
                    <a:pt x="1031" y="3031"/>
                  </a:cubicBezTo>
                  <a:cubicBezTo>
                    <a:pt x="1088" y="3031"/>
                    <a:pt x="1147" y="3024"/>
                    <a:pt x="1201" y="3011"/>
                  </a:cubicBezTo>
                  <a:cubicBezTo>
                    <a:pt x="1243" y="2994"/>
                    <a:pt x="1282" y="2976"/>
                    <a:pt x="1320" y="2948"/>
                  </a:cubicBezTo>
                  <a:lnTo>
                    <a:pt x="1355" y="2924"/>
                  </a:lnTo>
                  <a:cubicBezTo>
                    <a:pt x="1464" y="2831"/>
                    <a:pt x="1604" y="2779"/>
                    <a:pt x="1748" y="2779"/>
                  </a:cubicBezTo>
                  <a:cubicBezTo>
                    <a:pt x="1757" y="2779"/>
                    <a:pt x="1766" y="2780"/>
                    <a:pt x="1776" y="2780"/>
                  </a:cubicBezTo>
                  <a:cubicBezTo>
                    <a:pt x="1783" y="2780"/>
                    <a:pt x="1791" y="2779"/>
                    <a:pt x="1798" y="2779"/>
                  </a:cubicBezTo>
                  <a:cubicBezTo>
                    <a:pt x="1896" y="2779"/>
                    <a:pt x="1994" y="2821"/>
                    <a:pt x="2063" y="2892"/>
                  </a:cubicBezTo>
                  <a:cubicBezTo>
                    <a:pt x="2086" y="2916"/>
                    <a:pt x="2102" y="2931"/>
                    <a:pt x="2131" y="2931"/>
                  </a:cubicBezTo>
                  <a:cubicBezTo>
                    <a:pt x="2158" y="2931"/>
                    <a:pt x="2196" y="2917"/>
                    <a:pt x="2262" y="2885"/>
                  </a:cubicBezTo>
                  <a:cubicBezTo>
                    <a:pt x="2360" y="2836"/>
                    <a:pt x="2465" y="2801"/>
                    <a:pt x="2574" y="2784"/>
                  </a:cubicBezTo>
                  <a:cubicBezTo>
                    <a:pt x="2710" y="2756"/>
                    <a:pt x="2724" y="2752"/>
                    <a:pt x="2710" y="2626"/>
                  </a:cubicBezTo>
                  <a:cubicBezTo>
                    <a:pt x="2693" y="2503"/>
                    <a:pt x="2731" y="2381"/>
                    <a:pt x="2812" y="2286"/>
                  </a:cubicBezTo>
                  <a:cubicBezTo>
                    <a:pt x="2857" y="2230"/>
                    <a:pt x="2885" y="2192"/>
                    <a:pt x="2871" y="2111"/>
                  </a:cubicBezTo>
                  <a:cubicBezTo>
                    <a:pt x="2850" y="1964"/>
                    <a:pt x="2959" y="1919"/>
                    <a:pt x="3036" y="1887"/>
                  </a:cubicBezTo>
                  <a:cubicBezTo>
                    <a:pt x="3130" y="1849"/>
                    <a:pt x="3211" y="1817"/>
                    <a:pt x="3197" y="1621"/>
                  </a:cubicBezTo>
                  <a:cubicBezTo>
                    <a:pt x="3183" y="1523"/>
                    <a:pt x="3214" y="1425"/>
                    <a:pt x="3284" y="1352"/>
                  </a:cubicBezTo>
                  <a:cubicBezTo>
                    <a:pt x="3417" y="1211"/>
                    <a:pt x="3670" y="1193"/>
                    <a:pt x="3880" y="1193"/>
                  </a:cubicBezTo>
                  <a:cubicBezTo>
                    <a:pt x="3926" y="1193"/>
                    <a:pt x="3969" y="1194"/>
                    <a:pt x="4009" y="1194"/>
                  </a:cubicBezTo>
                  <a:lnTo>
                    <a:pt x="4135" y="1194"/>
                  </a:lnTo>
                  <a:lnTo>
                    <a:pt x="4156" y="1198"/>
                  </a:lnTo>
                  <a:lnTo>
                    <a:pt x="4167" y="1198"/>
                  </a:lnTo>
                  <a:lnTo>
                    <a:pt x="4184" y="1205"/>
                  </a:lnTo>
                  <a:lnTo>
                    <a:pt x="4198" y="1208"/>
                  </a:lnTo>
                  <a:lnTo>
                    <a:pt x="4219" y="1215"/>
                  </a:lnTo>
                  <a:lnTo>
                    <a:pt x="4233" y="1219"/>
                  </a:lnTo>
                  <a:lnTo>
                    <a:pt x="4254" y="1226"/>
                  </a:lnTo>
                  <a:lnTo>
                    <a:pt x="4272" y="1233"/>
                  </a:lnTo>
                  <a:lnTo>
                    <a:pt x="4289" y="1240"/>
                  </a:lnTo>
                  <a:lnTo>
                    <a:pt x="4310" y="1250"/>
                  </a:lnTo>
                  <a:lnTo>
                    <a:pt x="4331" y="1257"/>
                  </a:lnTo>
                  <a:lnTo>
                    <a:pt x="4352" y="1268"/>
                  </a:lnTo>
                  <a:lnTo>
                    <a:pt x="4363" y="1271"/>
                  </a:lnTo>
                  <a:lnTo>
                    <a:pt x="4380" y="1275"/>
                  </a:lnTo>
                  <a:cubicBezTo>
                    <a:pt x="4461" y="1236"/>
                    <a:pt x="4678" y="1128"/>
                    <a:pt x="4681" y="1079"/>
                  </a:cubicBezTo>
                  <a:cubicBezTo>
                    <a:pt x="4678" y="1075"/>
                    <a:pt x="4674" y="1072"/>
                    <a:pt x="4671" y="1068"/>
                  </a:cubicBezTo>
                  <a:cubicBezTo>
                    <a:pt x="4636" y="1044"/>
                    <a:pt x="4618" y="998"/>
                    <a:pt x="4632" y="960"/>
                  </a:cubicBezTo>
                  <a:cubicBezTo>
                    <a:pt x="4653" y="893"/>
                    <a:pt x="4734" y="886"/>
                    <a:pt x="4853" y="876"/>
                  </a:cubicBezTo>
                  <a:cubicBezTo>
                    <a:pt x="4958" y="865"/>
                    <a:pt x="5133" y="851"/>
                    <a:pt x="5154" y="788"/>
                  </a:cubicBezTo>
                  <a:cubicBezTo>
                    <a:pt x="5168" y="739"/>
                    <a:pt x="5154" y="690"/>
                    <a:pt x="5115" y="655"/>
                  </a:cubicBezTo>
                  <a:cubicBezTo>
                    <a:pt x="5054" y="588"/>
                    <a:pt x="4953" y="547"/>
                    <a:pt x="4887" y="547"/>
                  </a:cubicBezTo>
                  <a:cubicBezTo>
                    <a:pt x="4877" y="547"/>
                    <a:pt x="4868" y="548"/>
                    <a:pt x="4860" y="550"/>
                  </a:cubicBezTo>
                  <a:cubicBezTo>
                    <a:pt x="4820" y="559"/>
                    <a:pt x="4759" y="566"/>
                    <a:pt x="4691" y="566"/>
                  </a:cubicBezTo>
                  <a:cubicBezTo>
                    <a:pt x="4574" y="566"/>
                    <a:pt x="4437" y="546"/>
                    <a:pt x="4359" y="483"/>
                  </a:cubicBezTo>
                  <a:cubicBezTo>
                    <a:pt x="4317" y="452"/>
                    <a:pt x="4296" y="406"/>
                    <a:pt x="4296" y="357"/>
                  </a:cubicBezTo>
                  <a:cubicBezTo>
                    <a:pt x="4296" y="256"/>
                    <a:pt x="4027" y="0"/>
                    <a:pt x="3859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4955;p73">
              <a:extLst>
                <a:ext uri="{FF2B5EF4-FFF2-40B4-BE49-F238E27FC236}">
                  <a16:creationId xmlns:a16="http://schemas.microsoft.com/office/drawing/2014/main" id="{CFEBE156-D285-4FC8-A869-E3E2374426BF}"/>
                </a:ext>
              </a:extLst>
            </p:cNvPr>
            <p:cNvSpPr/>
            <p:nvPr/>
          </p:nvSpPr>
          <p:spPr>
            <a:xfrm>
              <a:off x="2791942" y="200215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4956;p73">
              <a:extLst>
                <a:ext uri="{FF2B5EF4-FFF2-40B4-BE49-F238E27FC236}">
                  <a16:creationId xmlns:a16="http://schemas.microsoft.com/office/drawing/2014/main" id="{D7B554D9-C94B-4BFB-ACB2-BDB11862FB00}"/>
                </a:ext>
              </a:extLst>
            </p:cNvPr>
            <p:cNvSpPr/>
            <p:nvPr/>
          </p:nvSpPr>
          <p:spPr>
            <a:xfrm>
              <a:off x="2790367" y="2002059"/>
              <a:ext cx="299" cy="68"/>
            </a:xfrm>
            <a:custGeom>
              <a:avLst/>
              <a:gdLst/>
              <a:ahLst/>
              <a:cxnLst/>
              <a:rect l="l" t="t" r="r" b="b"/>
              <a:pathLst>
                <a:path w="22" h="5" extrusionOk="0">
                  <a:moveTo>
                    <a:pt x="1" y="1"/>
                  </a:moveTo>
                  <a:lnTo>
                    <a:pt x="22" y="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4957;p73">
              <a:extLst>
                <a:ext uri="{FF2B5EF4-FFF2-40B4-BE49-F238E27FC236}">
                  <a16:creationId xmlns:a16="http://schemas.microsoft.com/office/drawing/2014/main" id="{2765FC1A-E1EB-4F8D-ABCB-5868151C74FC}"/>
                </a:ext>
              </a:extLst>
            </p:cNvPr>
            <p:cNvSpPr/>
            <p:nvPr/>
          </p:nvSpPr>
          <p:spPr>
            <a:xfrm>
              <a:off x="2792458" y="2002154"/>
              <a:ext cx="394" cy="14"/>
            </a:xfrm>
            <a:custGeom>
              <a:avLst/>
              <a:gdLst/>
              <a:ahLst/>
              <a:cxnLst/>
              <a:rect l="l" t="t" r="r" b="b"/>
              <a:pathLst>
                <a:path w="29" h="1" extrusionOk="0">
                  <a:moveTo>
                    <a:pt x="1" y="1"/>
                  </a:moveTo>
                  <a:lnTo>
                    <a:pt x="29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4958;p73">
              <a:extLst>
                <a:ext uri="{FF2B5EF4-FFF2-40B4-BE49-F238E27FC236}">
                  <a16:creationId xmlns:a16="http://schemas.microsoft.com/office/drawing/2014/main" id="{06D29F18-A4AD-4C4A-B416-24AA5FB4CBF2}"/>
                </a:ext>
              </a:extLst>
            </p:cNvPr>
            <p:cNvSpPr/>
            <p:nvPr/>
          </p:nvSpPr>
          <p:spPr>
            <a:xfrm>
              <a:off x="2790843" y="2002113"/>
              <a:ext cx="394" cy="14"/>
            </a:xfrm>
            <a:custGeom>
              <a:avLst/>
              <a:gdLst/>
              <a:ahLst/>
              <a:cxnLst/>
              <a:rect l="l" t="t" r="r" b="b"/>
              <a:pathLst>
                <a:path w="29" h="1" extrusionOk="0">
                  <a:moveTo>
                    <a:pt x="1" y="0"/>
                  </a:moveTo>
                  <a:lnTo>
                    <a:pt x="29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4959;p73">
              <a:extLst>
                <a:ext uri="{FF2B5EF4-FFF2-40B4-BE49-F238E27FC236}">
                  <a16:creationId xmlns:a16="http://schemas.microsoft.com/office/drawing/2014/main" id="{618177FC-6589-4301-BFF1-75E2DC632E07}"/>
                </a:ext>
              </a:extLst>
            </p:cNvPr>
            <p:cNvSpPr/>
            <p:nvPr/>
          </p:nvSpPr>
          <p:spPr>
            <a:xfrm>
              <a:off x="2793463" y="2002059"/>
              <a:ext cx="353" cy="14"/>
            </a:xfrm>
            <a:custGeom>
              <a:avLst/>
              <a:gdLst/>
              <a:ahLst/>
              <a:cxnLst/>
              <a:rect l="l" t="t" r="r" b="b"/>
              <a:pathLst>
                <a:path w="26" h="1" extrusionOk="0">
                  <a:moveTo>
                    <a:pt x="1" y="1"/>
                  </a:moveTo>
                  <a:lnTo>
                    <a:pt x="25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4960;p73">
              <a:extLst>
                <a:ext uri="{FF2B5EF4-FFF2-40B4-BE49-F238E27FC236}">
                  <a16:creationId xmlns:a16="http://schemas.microsoft.com/office/drawing/2014/main" id="{86295609-A4EA-4FCB-A4A5-BCEE0F62FC32}"/>
                </a:ext>
              </a:extLst>
            </p:cNvPr>
            <p:cNvSpPr/>
            <p:nvPr/>
          </p:nvSpPr>
          <p:spPr>
            <a:xfrm>
              <a:off x="2792947" y="2002113"/>
              <a:ext cx="380" cy="14"/>
            </a:xfrm>
            <a:custGeom>
              <a:avLst/>
              <a:gdLst/>
              <a:ahLst/>
              <a:cxnLst/>
              <a:rect l="l" t="t" r="r" b="b"/>
              <a:pathLst>
                <a:path w="28" h="1" extrusionOk="0">
                  <a:moveTo>
                    <a:pt x="0" y="0"/>
                  </a:moveTo>
                  <a:lnTo>
                    <a:pt x="28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4961;p73">
              <a:extLst>
                <a:ext uri="{FF2B5EF4-FFF2-40B4-BE49-F238E27FC236}">
                  <a16:creationId xmlns:a16="http://schemas.microsoft.com/office/drawing/2014/main" id="{F226DCB9-45CC-4EDB-9EFA-548B1C5E8D9F}"/>
                </a:ext>
              </a:extLst>
            </p:cNvPr>
            <p:cNvSpPr/>
            <p:nvPr/>
          </p:nvSpPr>
          <p:spPr>
            <a:xfrm>
              <a:off x="2793938" y="2002018"/>
              <a:ext cx="299" cy="14"/>
            </a:xfrm>
            <a:custGeom>
              <a:avLst/>
              <a:gdLst/>
              <a:ahLst/>
              <a:cxnLst/>
              <a:rect l="l" t="t" r="r" b="b"/>
              <a:pathLst>
                <a:path w="22" h="1" extrusionOk="0">
                  <a:moveTo>
                    <a:pt x="1" y="0"/>
                  </a:moveTo>
                  <a:lnTo>
                    <a:pt x="22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4962;p73">
              <a:extLst>
                <a:ext uri="{FF2B5EF4-FFF2-40B4-BE49-F238E27FC236}">
                  <a16:creationId xmlns:a16="http://schemas.microsoft.com/office/drawing/2014/main" id="{5E1FC3C7-7201-4C32-9EFF-F73D12A9AB33}"/>
                </a:ext>
              </a:extLst>
            </p:cNvPr>
            <p:cNvSpPr/>
            <p:nvPr/>
          </p:nvSpPr>
          <p:spPr>
            <a:xfrm>
              <a:off x="2788657" y="2001448"/>
              <a:ext cx="353" cy="244"/>
            </a:xfrm>
            <a:custGeom>
              <a:avLst/>
              <a:gdLst/>
              <a:ahLst/>
              <a:cxnLst/>
              <a:rect l="l" t="t" r="r" b="b"/>
              <a:pathLst>
                <a:path w="26" h="18" extrusionOk="0">
                  <a:moveTo>
                    <a:pt x="1" y="0"/>
                  </a:moveTo>
                  <a:cubicBezTo>
                    <a:pt x="8" y="7"/>
                    <a:pt x="15" y="11"/>
                    <a:pt x="25" y="18"/>
                  </a:cubicBezTo>
                  <a:cubicBezTo>
                    <a:pt x="15" y="11"/>
                    <a:pt x="8" y="7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4963;p73">
              <a:extLst>
                <a:ext uri="{FF2B5EF4-FFF2-40B4-BE49-F238E27FC236}">
                  <a16:creationId xmlns:a16="http://schemas.microsoft.com/office/drawing/2014/main" id="{F9DD0997-D82C-4AB5-B854-E1F834192E4C}"/>
                </a:ext>
              </a:extLst>
            </p:cNvPr>
            <p:cNvSpPr/>
            <p:nvPr/>
          </p:nvSpPr>
          <p:spPr>
            <a:xfrm>
              <a:off x="2783524" y="1996546"/>
              <a:ext cx="394" cy="68"/>
            </a:xfrm>
            <a:custGeom>
              <a:avLst/>
              <a:gdLst/>
              <a:ahLst/>
              <a:cxnLst/>
              <a:rect l="l" t="t" r="r" b="b"/>
              <a:pathLst>
                <a:path w="29" h="5" extrusionOk="0">
                  <a:moveTo>
                    <a:pt x="1" y="1"/>
                  </a:moveTo>
                  <a:lnTo>
                    <a:pt x="29" y="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4964;p73">
              <a:extLst>
                <a:ext uri="{FF2B5EF4-FFF2-40B4-BE49-F238E27FC236}">
                  <a16:creationId xmlns:a16="http://schemas.microsoft.com/office/drawing/2014/main" id="{7E085A82-E68C-465F-91D0-D182D90CC8F0}"/>
                </a:ext>
              </a:extLst>
            </p:cNvPr>
            <p:cNvSpPr/>
            <p:nvPr/>
          </p:nvSpPr>
          <p:spPr>
            <a:xfrm>
              <a:off x="2782343" y="1996506"/>
              <a:ext cx="244" cy="14"/>
            </a:xfrm>
            <a:custGeom>
              <a:avLst/>
              <a:gdLst/>
              <a:ahLst/>
              <a:cxnLst/>
              <a:rect l="l" t="t" r="r" b="b"/>
              <a:pathLst>
                <a:path w="18" h="1" extrusionOk="0">
                  <a:moveTo>
                    <a:pt x="0" y="0"/>
                  </a:moveTo>
                  <a:lnTo>
                    <a:pt x="0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4965;p73">
              <a:extLst>
                <a:ext uri="{FF2B5EF4-FFF2-40B4-BE49-F238E27FC236}">
                  <a16:creationId xmlns:a16="http://schemas.microsoft.com/office/drawing/2014/main" id="{02F7D83D-A1CD-4073-8C15-0541913360A5}"/>
                </a:ext>
              </a:extLst>
            </p:cNvPr>
            <p:cNvSpPr/>
            <p:nvPr/>
          </p:nvSpPr>
          <p:spPr>
            <a:xfrm>
              <a:off x="2789471" y="2001869"/>
              <a:ext cx="299" cy="109"/>
            </a:xfrm>
            <a:custGeom>
              <a:avLst/>
              <a:gdLst/>
              <a:ahLst/>
              <a:cxnLst/>
              <a:rect l="l" t="t" r="r" b="b"/>
              <a:pathLst>
                <a:path w="22" h="8" extrusionOk="0">
                  <a:moveTo>
                    <a:pt x="0" y="1"/>
                  </a:moveTo>
                  <a:lnTo>
                    <a:pt x="21" y="8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4966;p73">
              <a:extLst>
                <a:ext uri="{FF2B5EF4-FFF2-40B4-BE49-F238E27FC236}">
                  <a16:creationId xmlns:a16="http://schemas.microsoft.com/office/drawing/2014/main" id="{3244B441-2E54-4181-A08F-F6EDFA732841}"/>
                </a:ext>
              </a:extLst>
            </p:cNvPr>
            <p:cNvSpPr/>
            <p:nvPr/>
          </p:nvSpPr>
          <p:spPr>
            <a:xfrm>
              <a:off x="2789091" y="2001733"/>
              <a:ext cx="244" cy="109"/>
            </a:xfrm>
            <a:custGeom>
              <a:avLst/>
              <a:gdLst/>
              <a:ahLst/>
              <a:cxnLst/>
              <a:rect l="l" t="t" r="r" b="b"/>
              <a:pathLst>
                <a:path w="18" h="8" extrusionOk="0">
                  <a:moveTo>
                    <a:pt x="0" y="0"/>
                  </a:moveTo>
                  <a:lnTo>
                    <a:pt x="18" y="7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4967;p73">
              <a:extLst>
                <a:ext uri="{FF2B5EF4-FFF2-40B4-BE49-F238E27FC236}">
                  <a16:creationId xmlns:a16="http://schemas.microsoft.com/office/drawing/2014/main" id="{75AA6647-C425-4A5E-944D-6CC456CBE4A0}"/>
                </a:ext>
              </a:extLst>
            </p:cNvPr>
            <p:cNvSpPr/>
            <p:nvPr/>
          </p:nvSpPr>
          <p:spPr>
            <a:xfrm>
              <a:off x="2789892" y="2001964"/>
              <a:ext cx="299" cy="109"/>
            </a:xfrm>
            <a:custGeom>
              <a:avLst/>
              <a:gdLst/>
              <a:ahLst/>
              <a:cxnLst/>
              <a:rect l="l" t="t" r="r" b="b"/>
              <a:pathLst>
                <a:path w="22" h="8" extrusionOk="0">
                  <a:moveTo>
                    <a:pt x="1" y="1"/>
                  </a:moveTo>
                  <a:lnTo>
                    <a:pt x="22" y="8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4968;p73">
              <a:extLst>
                <a:ext uri="{FF2B5EF4-FFF2-40B4-BE49-F238E27FC236}">
                  <a16:creationId xmlns:a16="http://schemas.microsoft.com/office/drawing/2014/main" id="{69A2FE7E-D916-45A5-9203-7D0FEE86BCD6}"/>
                </a:ext>
              </a:extLst>
            </p:cNvPr>
            <p:cNvSpPr/>
            <p:nvPr/>
          </p:nvSpPr>
          <p:spPr>
            <a:xfrm>
              <a:off x="2794943" y="200186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4969;p73">
              <a:extLst>
                <a:ext uri="{FF2B5EF4-FFF2-40B4-BE49-F238E27FC236}">
                  <a16:creationId xmlns:a16="http://schemas.microsoft.com/office/drawing/2014/main" id="{5F10ED79-346E-463A-B8DC-100EE51FDB00}"/>
                </a:ext>
              </a:extLst>
            </p:cNvPr>
            <p:cNvSpPr/>
            <p:nvPr/>
          </p:nvSpPr>
          <p:spPr>
            <a:xfrm>
              <a:off x="2796083" y="2000253"/>
              <a:ext cx="54" cy="204"/>
            </a:xfrm>
            <a:custGeom>
              <a:avLst/>
              <a:gdLst/>
              <a:ahLst/>
              <a:cxnLst/>
              <a:rect l="l" t="t" r="r" b="b"/>
              <a:pathLst>
                <a:path w="4" h="15" extrusionOk="0">
                  <a:moveTo>
                    <a:pt x="0" y="15"/>
                  </a:moveTo>
                  <a:lnTo>
                    <a:pt x="4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4970;p73">
              <a:extLst>
                <a:ext uri="{FF2B5EF4-FFF2-40B4-BE49-F238E27FC236}">
                  <a16:creationId xmlns:a16="http://schemas.microsoft.com/office/drawing/2014/main" id="{7B5F750B-396F-476B-99A1-F1E387AC5832}"/>
                </a:ext>
              </a:extLst>
            </p:cNvPr>
            <p:cNvSpPr/>
            <p:nvPr/>
          </p:nvSpPr>
          <p:spPr>
            <a:xfrm>
              <a:off x="2791847" y="200215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4971;p73">
              <a:extLst>
                <a:ext uri="{FF2B5EF4-FFF2-40B4-BE49-F238E27FC236}">
                  <a16:creationId xmlns:a16="http://schemas.microsoft.com/office/drawing/2014/main" id="{07E9CE1B-E31E-4579-A048-81C668439AEE}"/>
                </a:ext>
              </a:extLst>
            </p:cNvPr>
            <p:cNvSpPr/>
            <p:nvPr/>
          </p:nvSpPr>
          <p:spPr>
            <a:xfrm>
              <a:off x="2794563" y="2001923"/>
              <a:ext cx="204" cy="54"/>
            </a:xfrm>
            <a:custGeom>
              <a:avLst/>
              <a:gdLst/>
              <a:ahLst/>
              <a:cxnLst/>
              <a:rect l="l" t="t" r="r" b="b"/>
              <a:pathLst>
                <a:path w="15" h="4" extrusionOk="0">
                  <a:moveTo>
                    <a:pt x="0" y="4"/>
                  </a:moveTo>
                  <a:lnTo>
                    <a:pt x="14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4972;p73">
              <a:extLst>
                <a:ext uri="{FF2B5EF4-FFF2-40B4-BE49-F238E27FC236}">
                  <a16:creationId xmlns:a16="http://schemas.microsoft.com/office/drawing/2014/main" id="{6653FFB1-7930-4826-B567-23780FAF4C5B}"/>
                </a:ext>
              </a:extLst>
            </p:cNvPr>
            <p:cNvSpPr/>
            <p:nvPr/>
          </p:nvSpPr>
          <p:spPr>
            <a:xfrm>
              <a:off x="2794794" y="2001923"/>
              <a:ext cx="163" cy="14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" y="0"/>
                  </a:moveTo>
                  <a:lnTo>
                    <a:pt x="11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4973;p73">
              <a:extLst>
                <a:ext uri="{FF2B5EF4-FFF2-40B4-BE49-F238E27FC236}">
                  <a16:creationId xmlns:a16="http://schemas.microsoft.com/office/drawing/2014/main" id="{65AD8CF3-E2F4-4BDC-8EF7-9549D37F91B1}"/>
                </a:ext>
              </a:extLst>
            </p:cNvPr>
            <p:cNvSpPr/>
            <p:nvPr/>
          </p:nvSpPr>
          <p:spPr>
            <a:xfrm>
              <a:off x="2796124" y="2000022"/>
              <a:ext cx="68" cy="149"/>
            </a:xfrm>
            <a:custGeom>
              <a:avLst/>
              <a:gdLst/>
              <a:ahLst/>
              <a:cxnLst/>
              <a:rect l="l" t="t" r="r" b="b"/>
              <a:pathLst>
                <a:path w="5" h="11" extrusionOk="0">
                  <a:moveTo>
                    <a:pt x="1" y="11"/>
                  </a:moveTo>
                  <a:cubicBezTo>
                    <a:pt x="1" y="7"/>
                    <a:pt x="1" y="4"/>
                    <a:pt x="4" y="0"/>
                  </a:cubicBezTo>
                  <a:cubicBezTo>
                    <a:pt x="1" y="4"/>
                    <a:pt x="1" y="7"/>
                    <a:pt x="1" y="1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4974;p73">
              <a:extLst>
                <a:ext uri="{FF2B5EF4-FFF2-40B4-BE49-F238E27FC236}">
                  <a16:creationId xmlns:a16="http://schemas.microsoft.com/office/drawing/2014/main" id="{EF817BCB-01E9-4A40-BBA6-E0B26F732B56}"/>
                </a:ext>
              </a:extLst>
            </p:cNvPr>
            <p:cNvSpPr/>
            <p:nvPr/>
          </p:nvSpPr>
          <p:spPr>
            <a:xfrm>
              <a:off x="2796749" y="199916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4975;p73">
              <a:extLst>
                <a:ext uri="{FF2B5EF4-FFF2-40B4-BE49-F238E27FC236}">
                  <a16:creationId xmlns:a16="http://schemas.microsoft.com/office/drawing/2014/main" id="{39079829-77CD-4BE0-A7C1-ED041916FB03}"/>
                </a:ext>
              </a:extLst>
            </p:cNvPr>
            <p:cNvSpPr/>
            <p:nvPr/>
          </p:nvSpPr>
          <p:spPr>
            <a:xfrm>
              <a:off x="2796559" y="1999208"/>
              <a:ext cx="149" cy="163"/>
            </a:xfrm>
            <a:custGeom>
              <a:avLst/>
              <a:gdLst/>
              <a:ahLst/>
              <a:cxnLst/>
              <a:rect l="l" t="t" r="r" b="b"/>
              <a:pathLst>
                <a:path w="11" h="12" extrusionOk="0">
                  <a:moveTo>
                    <a:pt x="0" y="11"/>
                  </a:moveTo>
                  <a:lnTo>
                    <a:pt x="11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4976;p73">
              <a:extLst>
                <a:ext uri="{FF2B5EF4-FFF2-40B4-BE49-F238E27FC236}">
                  <a16:creationId xmlns:a16="http://schemas.microsoft.com/office/drawing/2014/main" id="{1D7ABFC4-EDD9-4146-B5A0-294C46AB8DF8}"/>
                </a:ext>
              </a:extLst>
            </p:cNvPr>
            <p:cNvSpPr/>
            <p:nvPr/>
          </p:nvSpPr>
          <p:spPr>
            <a:xfrm>
              <a:off x="2796178" y="1999737"/>
              <a:ext cx="54" cy="204"/>
            </a:xfrm>
            <a:custGeom>
              <a:avLst/>
              <a:gdLst/>
              <a:ahLst/>
              <a:cxnLst/>
              <a:rect l="l" t="t" r="r" b="b"/>
              <a:pathLst>
                <a:path w="4" h="15" extrusionOk="0">
                  <a:moveTo>
                    <a:pt x="0" y="14"/>
                  </a:moveTo>
                  <a:cubicBezTo>
                    <a:pt x="0" y="11"/>
                    <a:pt x="4" y="7"/>
                    <a:pt x="4" y="0"/>
                  </a:cubicBezTo>
                  <a:cubicBezTo>
                    <a:pt x="4" y="7"/>
                    <a:pt x="0" y="11"/>
                    <a:pt x="0" y="14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4977;p73">
              <a:extLst>
                <a:ext uri="{FF2B5EF4-FFF2-40B4-BE49-F238E27FC236}">
                  <a16:creationId xmlns:a16="http://schemas.microsoft.com/office/drawing/2014/main" id="{06DD04A4-45BB-4EDA-8750-6320FF410269}"/>
                </a:ext>
              </a:extLst>
            </p:cNvPr>
            <p:cNvSpPr/>
            <p:nvPr/>
          </p:nvSpPr>
          <p:spPr>
            <a:xfrm>
              <a:off x="2796369" y="1999398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0" y="8"/>
                  </a:moveTo>
                  <a:cubicBezTo>
                    <a:pt x="4" y="4"/>
                    <a:pt x="7" y="1"/>
                    <a:pt x="11" y="1"/>
                  </a:cubicBezTo>
                  <a:cubicBezTo>
                    <a:pt x="7" y="1"/>
                    <a:pt x="4" y="4"/>
                    <a:pt x="0" y="8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4978;p73">
              <a:extLst>
                <a:ext uri="{FF2B5EF4-FFF2-40B4-BE49-F238E27FC236}">
                  <a16:creationId xmlns:a16="http://schemas.microsoft.com/office/drawing/2014/main" id="{E1985D79-E3AC-496E-86BE-AFB1A3D431F8}"/>
                </a:ext>
              </a:extLst>
            </p:cNvPr>
            <p:cNvSpPr/>
            <p:nvPr/>
          </p:nvSpPr>
          <p:spPr>
            <a:xfrm>
              <a:off x="2796274" y="1999547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0" y="14"/>
                  </a:moveTo>
                  <a:cubicBezTo>
                    <a:pt x="0" y="11"/>
                    <a:pt x="4" y="4"/>
                    <a:pt x="7" y="0"/>
                  </a:cubicBezTo>
                  <a:cubicBezTo>
                    <a:pt x="4" y="4"/>
                    <a:pt x="0" y="11"/>
                    <a:pt x="0" y="14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4979;p73">
              <a:extLst>
                <a:ext uri="{FF2B5EF4-FFF2-40B4-BE49-F238E27FC236}">
                  <a16:creationId xmlns:a16="http://schemas.microsoft.com/office/drawing/2014/main" id="{4D8AF3E4-D277-41B1-A721-F5982654A9E7}"/>
                </a:ext>
              </a:extLst>
            </p:cNvPr>
            <p:cNvSpPr/>
            <p:nvPr/>
          </p:nvSpPr>
          <p:spPr>
            <a:xfrm>
              <a:off x="2794223" y="2001964"/>
              <a:ext cx="299" cy="68"/>
            </a:xfrm>
            <a:custGeom>
              <a:avLst/>
              <a:gdLst/>
              <a:ahLst/>
              <a:cxnLst/>
              <a:rect l="l" t="t" r="r" b="b"/>
              <a:pathLst>
                <a:path w="22" h="5" extrusionOk="0">
                  <a:moveTo>
                    <a:pt x="1" y="4"/>
                  </a:moveTo>
                  <a:lnTo>
                    <a:pt x="22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4980;p73">
              <a:extLst>
                <a:ext uri="{FF2B5EF4-FFF2-40B4-BE49-F238E27FC236}">
                  <a16:creationId xmlns:a16="http://schemas.microsoft.com/office/drawing/2014/main" id="{903CE83E-380E-4341-AEF4-AA49C132D350}"/>
                </a:ext>
              </a:extLst>
            </p:cNvPr>
            <p:cNvSpPr/>
            <p:nvPr/>
          </p:nvSpPr>
          <p:spPr>
            <a:xfrm>
              <a:off x="2887582" y="2010097"/>
              <a:ext cx="6572" cy="4100"/>
            </a:xfrm>
            <a:custGeom>
              <a:avLst/>
              <a:gdLst/>
              <a:ahLst/>
              <a:cxnLst/>
              <a:rect l="l" t="t" r="r" b="b"/>
              <a:pathLst>
                <a:path w="484" h="302" extrusionOk="0">
                  <a:moveTo>
                    <a:pt x="459" y="1"/>
                  </a:moveTo>
                  <a:lnTo>
                    <a:pt x="420" y="8"/>
                  </a:lnTo>
                  <a:cubicBezTo>
                    <a:pt x="378" y="18"/>
                    <a:pt x="336" y="32"/>
                    <a:pt x="301" y="57"/>
                  </a:cubicBezTo>
                  <a:cubicBezTo>
                    <a:pt x="305" y="95"/>
                    <a:pt x="287" y="134"/>
                    <a:pt x="252" y="155"/>
                  </a:cubicBezTo>
                  <a:cubicBezTo>
                    <a:pt x="234" y="166"/>
                    <a:pt x="214" y="170"/>
                    <a:pt x="193" y="170"/>
                  </a:cubicBezTo>
                  <a:cubicBezTo>
                    <a:pt x="140" y="170"/>
                    <a:pt x="77" y="142"/>
                    <a:pt x="7" y="109"/>
                  </a:cubicBezTo>
                  <a:lnTo>
                    <a:pt x="0" y="106"/>
                  </a:lnTo>
                  <a:lnTo>
                    <a:pt x="21" y="137"/>
                  </a:lnTo>
                  <a:lnTo>
                    <a:pt x="25" y="148"/>
                  </a:lnTo>
                  <a:lnTo>
                    <a:pt x="39" y="169"/>
                  </a:lnTo>
                  <a:lnTo>
                    <a:pt x="46" y="179"/>
                  </a:lnTo>
                  <a:lnTo>
                    <a:pt x="60" y="197"/>
                  </a:lnTo>
                  <a:lnTo>
                    <a:pt x="63" y="204"/>
                  </a:lnTo>
                  <a:lnTo>
                    <a:pt x="77" y="221"/>
                  </a:lnTo>
                  <a:lnTo>
                    <a:pt x="81" y="225"/>
                  </a:lnTo>
                  <a:lnTo>
                    <a:pt x="95" y="246"/>
                  </a:lnTo>
                  <a:lnTo>
                    <a:pt x="98" y="249"/>
                  </a:lnTo>
                  <a:lnTo>
                    <a:pt x="109" y="260"/>
                  </a:lnTo>
                  <a:lnTo>
                    <a:pt x="112" y="267"/>
                  </a:lnTo>
                  <a:lnTo>
                    <a:pt x="119" y="274"/>
                  </a:lnTo>
                  <a:lnTo>
                    <a:pt x="123" y="277"/>
                  </a:lnTo>
                  <a:lnTo>
                    <a:pt x="130" y="284"/>
                  </a:lnTo>
                  <a:lnTo>
                    <a:pt x="130" y="288"/>
                  </a:lnTo>
                  <a:lnTo>
                    <a:pt x="140" y="295"/>
                  </a:lnTo>
                  <a:lnTo>
                    <a:pt x="144" y="298"/>
                  </a:lnTo>
                  <a:lnTo>
                    <a:pt x="151" y="302"/>
                  </a:lnTo>
                  <a:lnTo>
                    <a:pt x="154" y="302"/>
                  </a:lnTo>
                  <a:cubicBezTo>
                    <a:pt x="214" y="302"/>
                    <a:pt x="273" y="277"/>
                    <a:pt x="319" y="235"/>
                  </a:cubicBezTo>
                  <a:cubicBezTo>
                    <a:pt x="364" y="193"/>
                    <a:pt x="424" y="169"/>
                    <a:pt x="483" y="169"/>
                  </a:cubicBezTo>
                  <a:cubicBezTo>
                    <a:pt x="483" y="162"/>
                    <a:pt x="483" y="155"/>
                    <a:pt x="483" y="148"/>
                  </a:cubicBezTo>
                  <a:lnTo>
                    <a:pt x="483" y="141"/>
                  </a:lnTo>
                  <a:cubicBezTo>
                    <a:pt x="483" y="134"/>
                    <a:pt x="480" y="123"/>
                    <a:pt x="480" y="116"/>
                  </a:cubicBezTo>
                  <a:lnTo>
                    <a:pt x="480" y="113"/>
                  </a:lnTo>
                  <a:cubicBezTo>
                    <a:pt x="480" y="102"/>
                    <a:pt x="476" y="95"/>
                    <a:pt x="473" y="85"/>
                  </a:cubicBezTo>
                  <a:lnTo>
                    <a:pt x="473" y="74"/>
                  </a:lnTo>
                  <a:lnTo>
                    <a:pt x="469" y="53"/>
                  </a:lnTo>
                  <a:lnTo>
                    <a:pt x="466" y="43"/>
                  </a:lnTo>
                  <a:lnTo>
                    <a:pt x="462" y="18"/>
                  </a:lnTo>
                  <a:lnTo>
                    <a:pt x="459" y="8"/>
                  </a:lnTo>
                  <a:lnTo>
                    <a:pt x="459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4981;p73">
              <a:extLst>
                <a:ext uri="{FF2B5EF4-FFF2-40B4-BE49-F238E27FC236}">
                  <a16:creationId xmlns:a16="http://schemas.microsoft.com/office/drawing/2014/main" id="{829A3093-37A8-430A-AE93-AA0EA12EBD85}"/>
                </a:ext>
              </a:extLst>
            </p:cNvPr>
            <p:cNvSpPr/>
            <p:nvPr/>
          </p:nvSpPr>
          <p:spPr>
            <a:xfrm>
              <a:off x="2888668" y="2013192"/>
              <a:ext cx="204" cy="244"/>
            </a:xfrm>
            <a:custGeom>
              <a:avLst/>
              <a:gdLst/>
              <a:ahLst/>
              <a:cxnLst/>
              <a:rect l="l" t="t" r="r" b="b"/>
              <a:pathLst>
                <a:path w="15" h="18" extrusionOk="0">
                  <a:moveTo>
                    <a:pt x="15" y="18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4982;p73">
              <a:extLst>
                <a:ext uri="{FF2B5EF4-FFF2-40B4-BE49-F238E27FC236}">
                  <a16:creationId xmlns:a16="http://schemas.microsoft.com/office/drawing/2014/main" id="{23A1BB3A-E15E-435D-AEF8-4589922B05CA}"/>
                </a:ext>
              </a:extLst>
            </p:cNvPr>
            <p:cNvSpPr/>
            <p:nvPr/>
          </p:nvSpPr>
          <p:spPr>
            <a:xfrm>
              <a:off x="2888913" y="2013478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7" y="14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4983;p73">
              <a:extLst>
                <a:ext uri="{FF2B5EF4-FFF2-40B4-BE49-F238E27FC236}">
                  <a16:creationId xmlns:a16="http://schemas.microsoft.com/office/drawing/2014/main" id="{4006836C-8CF2-440F-A4E8-56D6F9980BC3}"/>
                </a:ext>
              </a:extLst>
            </p:cNvPr>
            <p:cNvSpPr/>
            <p:nvPr/>
          </p:nvSpPr>
          <p:spPr>
            <a:xfrm>
              <a:off x="2888438" y="2012907"/>
              <a:ext cx="149" cy="204"/>
            </a:xfrm>
            <a:custGeom>
              <a:avLst/>
              <a:gdLst/>
              <a:ahLst/>
              <a:cxnLst/>
              <a:rect l="l" t="t" r="r" b="b"/>
              <a:pathLst>
                <a:path w="11" h="15" extrusionOk="0">
                  <a:moveTo>
                    <a:pt x="11" y="14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4984;p73">
              <a:extLst>
                <a:ext uri="{FF2B5EF4-FFF2-40B4-BE49-F238E27FC236}">
                  <a16:creationId xmlns:a16="http://schemas.microsoft.com/office/drawing/2014/main" id="{F2EB20D5-3B65-41C9-95FA-FC93299CC936}"/>
                </a:ext>
              </a:extLst>
            </p:cNvPr>
            <p:cNvSpPr/>
            <p:nvPr/>
          </p:nvSpPr>
          <p:spPr>
            <a:xfrm>
              <a:off x="2889049" y="2013708"/>
              <a:ext cx="163" cy="163"/>
            </a:xfrm>
            <a:custGeom>
              <a:avLst/>
              <a:gdLst/>
              <a:ahLst/>
              <a:cxnLst/>
              <a:rect l="l" t="t" r="r" b="b"/>
              <a:pathLst>
                <a:path w="12" h="12" extrusionOk="0">
                  <a:moveTo>
                    <a:pt x="11" y="11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4985;p73">
              <a:extLst>
                <a:ext uri="{FF2B5EF4-FFF2-40B4-BE49-F238E27FC236}">
                  <a16:creationId xmlns:a16="http://schemas.microsoft.com/office/drawing/2014/main" id="{E909E8AA-7490-486C-8791-2C854652E6EB}"/>
                </a:ext>
              </a:extLst>
            </p:cNvPr>
            <p:cNvSpPr/>
            <p:nvPr/>
          </p:nvSpPr>
          <p:spPr>
            <a:xfrm>
              <a:off x="2887582" y="2011577"/>
              <a:ext cx="299" cy="434"/>
            </a:xfrm>
            <a:custGeom>
              <a:avLst/>
              <a:gdLst/>
              <a:ahLst/>
              <a:cxnLst/>
              <a:rect l="l" t="t" r="r" b="b"/>
              <a:pathLst>
                <a:path w="22" h="32" extrusionOk="0">
                  <a:moveTo>
                    <a:pt x="0" y="0"/>
                  </a:moveTo>
                  <a:lnTo>
                    <a:pt x="21" y="32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4986;p73">
              <a:extLst>
                <a:ext uri="{FF2B5EF4-FFF2-40B4-BE49-F238E27FC236}">
                  <a16:creationId xmlns:a16="http://schemas.microsoft.com/office/drawing/2014/main" id="{EEB6394F-B2EB-4309-9BB6-AF477E4F9ED6}"/>
                </a:ext>
              </a:extLst>
            </p:cNvPr>
            <p:cNvSpPr/>
            <p:nvPr/>
          </p:nvSpPr>
          <p:spPr>
            <a:xfrm>
              <a:off x="2888247" y="2012568"/>
              <a:ext cx="149" cy="204"/>
            </a:xfrm>
            <a:custGeom>
              <a:avLst/>
              <a:gdLst/>
              <a:ahLst/>
              <a:cxnLst/>
              <a:rect l="l" t="t" r="r" b="b"/>
              <a:pathLst>
                <a:path w="11" h="15" extrusionOk="0">
                  <a:moveTo>
                    <a:pt x="11" y="15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4987;p73">
              <a:extLst>
                <a:ext uri="{FF2B5EF4-FFF2-40B4-BE49-F238E27FC236}">
                  <a16:creationId xmlns:a16="http://schemas.microsoft.com/office/drawing/2014/main" id="{34CA056C-7400-453B-8B3F-F839F1104610}"/>
                </a:ext>
              </a:extLst>
            </p:cNvPr>
            <p:cNvSpPr/>
            <p:nvPr/>
          </p:nvSpPr>
          <p:spPr>
            <a:xfrm>
              <a:off x="2889239" y="2013898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8" y="8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4988;p73">
              <a:extLst>
                <a:ext uri="{FF2B5EF4-FFF2-40B4-BE49-F238E27FC236}">
                  <a16:creationId xmlns:a16="http://schemas.microsoft.com/office/drawing/2014/main" id="{4524779D-8D70-4CF1-816A-4829CF7B1883}"/>
                </a:ext>
              </a:extLst>
            </p:cNvPr>
            <p:cNvSpPr/>
            <p:nvPr/>
          </p:nvSpPr>
          <p:spPr>
            <a:xfrm>
              <a:off x="2887908" y="2012093"/>
              <a:ext cx="204" cy="353"/>
            </a:xfrm>
            <a:custGeom>
              <a:avLst/>
              <a:gdLst/>
              <a:ahLst/>
              <a:cxnLst/>
              <a:rect l="l" t="t" r="r" b="b"/>
              <a:pathLst>
                <a:path w="15" h="26" extrusionOk="0">
                  <a:moveTo>
                    <a:pt x="15" y="25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4989;p73">
              <a:extLst>
                <a:ext uri="{FF2B5EF4-FFF2-40B4-BE49-F238E27FC236}">
                  <a16:creationId xmlns:a16="http://schemas.microsoft.com/office/drawing/2014/main" id="{285A31A4-1D37-43A1-A388-CF2C45A81A5B}"/>
                </a:ext>
              </a:extLst>
            </p:cNvPr>
            <p:cNvSpPr/>
            <p:nvPr/>
          </p:nvSpPr>
          <p:spPr>
            <a:xfrm>
              <a:off x="2889334" y="2014048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1" y="7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4990;p73">
              <a:extLst>
                <a:ext uri="{FF2B5EF4-FFF2-40B4-BE49-F238E27FC236}">
                  <a16:creationId xmlns:a16="http://schemas.microsoft.com/office/drawing/2014/main" id="{4FE9F4AF-B743-4AD9-A3C9-447063127CD7}"/>
                </a:ext>
              </a:extLst>
            </p:cNvPr>
            <p:cNvSpPr/>
            <p:nvPr/>
          </p:nvSpPr>
          <p:spPr>
            <a:xfrm>
              <a:off x="2893801" y="2010246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1" y="0"/>
                  </a:moveTo>
                  <a:lnTo>
                    <a:pt x="1" y="0"/>
                  </a:lnTo>
                  <a:lnTo>
                    <a:pt x="1" y="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4991;p73">
              <a:extLst>
                <a:ext uri="{FF2B5EF4-FFF2-40B4-BE49-F238E27FC236}">
                  <a16:creationId xmlns:a16="http://schemas.microsoft.com/office/drawing/2014/main" id="{F2184029-190C-41F1-8AE2-2DE7D863BC32}"/>
                </a:ext>
              </a:extLst>
            </p:cNvPr>
            <p:cNvSpPr/>
            <p:nvPr/>
          </p:nvSpPr>
          <p:spPr>
            <a:xfrm>
              <a:off x="2889483" y="2014143"/>
              <a:ext cx="54" cy="54"/>
            </a:xfrm>
            <a:custGeom>
              <a:avLst/>
              <a:gdLst/>
              <a:ahLst/>
              <a:cxnLst/>
              <a:rect l="l" t="t" r="r" b="b"/>
              <a:pathLst>
                <a:path w="4" h="4" extrusionOk="0">
                  <a:moveTo>
                    <a:pt x="4" y="4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4992;p73">
              <a:extLst>
                <a:ext uri="{FF2B5EF4-FFF2-40B4-BE49-F238E27FC236}">
                  <a16:creationId xmlns:a16="http://schemas.microsoft.com/office/drawing/2014/main" id="{BD749618-BB2B-4584-AE6A-578F4930C678}"/>
                </a:ext>
              </a:extLst>
            </p:cNvPr>
            <p:cNvSpPr/>
            <p:nvPr/>
          </p:nvSpPr>
          <p:spPr>
            <a:xfrm>
              <a:off x="2889578" y="2014238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4" y="0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4993;p73">
              <a:extLst>
                <a:ext uri="{FF2B5EF4-FFF2-40B4-BE49-F238E27FC236}">
                  <a16:creationId xmlns:a16="http://schemas.microsoft.com/office/drawing/2014/main" id="{1A54A993-EFB9-4361-9D72-3E3B93DCE19B}"/>
                </a:ext>
              </a:extLst>
            </p:cNvPr>
            <p:cNvSpPr/>
            <p:nvPr/>
          </p:nvSpPr>
          <p:spPr>
            <a:xfrm>
              <a:off x="2889619" y="2014279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4" y="1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4994;p73">
              <a:extLst>
                <a:ext uri="{FF2B5EF4-FFF2-40B4-BE49-F238E27FC236}">
                  <a16:creationId xmlns:a16="http://schemas.microsoft.com/office/drawing/2014/main" id="{6230D5E4-B2A5-49B1-8035-E5925564CB55}"/>
                </a:ext>
              </a:extLst>
            </p:cNvPr>
            <p:cNvSpPr/>
            <p:nvPr/>
          </p:nvSpPr>
          <p:spPr>
            <a:xfrm>
              <a:off x="2894181" y="2012188"/>
              <a:ext cx="68" cy="353"/>
            </a:xfrm>
            <a:custGeom>
              <a:avLst/>
              <a:gdLst/>
              <a:ahLst/>
              <a:cxnLst/>
              <a:rect l="l" t="t" r="r" b="b"/>
              <a:pathLst>
                <a:path w="5" h="26" extrusionOk="0">
                  <a:moveTo>
                    <a:pt x="1" y="1"/>
                  </a:moveTo>
                  <a:cubicBezTo>
                    <a:pt x="1" y="11"/>
                    <a:pt x="1" y="18"/>
                    <a:pt x="4" y="25"/>
                  </a:cubicBezTo>
                  <a:cubicBezTo>
                    <a:pt x="1" y="18"/>
                    <a:pt x="1" y="11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4995;p73">
              <a:extLst>
                <a:ext uri="{FF2B5EF4-FFF2-40B4-BE49-F238E27FC236}">
                  <a16:creationId xmlns:a16="http://schemas.microsoft.com/office/drawing/2014/main" id="{9B14635D-3FB9-42DD-9F7E-4A02F7A68D8B}"/>
                </a:ext>
              </a:extLst>
            </p:cNvPr>
            <p:cNvSpPr/>
            <p:nvPr/>
          </p:nvSpPr>
          <p:spPr>
            <a:xfrm>
              <a:off x="2893950" y="2010952"/>
              <a:ext cx="54" cy="299"/>
            </a:xfrm>
            <a:custGeom>
              <a:avLst/>
              <a:gdLst/>
              <a:ahLst/>
              <a:cxnLst/>
              <a:rect l="l" t="t" r="r" b="b"/>
              <a:pathLst>
                <a:path w="4" h="22" extrusionOk="0">
                  <a:moveTo>
                    <a:pt x="0" y="1"/>
                  </a:moveTo>
                  <a:lnTo>
                    <a:pt x="4" y="22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4996;p73">
              <a:extLst>
                <a:ext uri="{FF2B5EF4-FFF2-40B4-BE49-F238E27FC236}">
                  <a16:creationId xmlns:a16="http://schemas.microsoft.com/office/drawing/2014/main" id="{C77783B7-65A1-42E7-A652-56D01C678870}"/>
                </a:ext>
              </a:extLst>
            </p:cNvPr>
            <p:cNvSpPr/>
            <p:nvPr/>
          </p:nvSpPr>
          <p:spPr>
            <a:xfrm>
              <a:off x="2894045" y="2011387"/>
              <a:ext cx="54" cy="394"/>
            </a:xfrm>
            <a:custGeom>
              <a:avLst/>
              <a:gdLst/>
              <a:ahLst/>
              <a:cxnLst/>
              <a:rect l="l" t="t" r="r" b="b"/>
              <a:pathLst>
                <a:path w="4" h="29" extrusionOk="0">
                  <a:moveTo>
                    <a:pt x="0" y="0"/>
                  </a:moveTo>
                  <a:cubicBezTo>
                    <a:pt x="0" y="3"/>
                    <a:pt x="1" y="6"/>
                    <a:pt x="2" y="10"/>
                  </a:cubicBezTo>
                  <a:lnTo>
                    <a:pt x="2" y="10"/>
                  </a:lnTo>
                  <a:lnTo>
                    <a:pt x="0" y="0"/>
                  </a:lnTo>
                  <a:close/>
                  <a:moveTo>
                    <a:pt x="2" y="10"/>
                  </a:moveTo>
                  <a:lnTo>
                    <a:pt x="4" y="28"/>
                  </a:lnTo>
                  <a:cubicBezTo>
                    <a:pt x="4" y="22"/>
                    <a:pt x="3" y="16"/>
                    <a:pt x="2" y="1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4997;p73">
              <a:extLst>
                <a:ext uri="{FF2B5EF4-FFF2-40B4-BE49-F238E27FC236}">
                  <a16:creationId xmlns:a16="http://schemas.microsoft.com/office/drawing/2014/main" id="{CF573E7E-13B5-49E5-8676-B229333854BA}"/>
                </a:ext>
              </a:extLst>
            </p:cNvPr>
            <p:cNvSpPr/>
            <p:nvPr/>
          </p:nvSpPr>
          <p:spPr>
            <a:xfrm>
              <a:off x="2894140" y="2011808"/>
              <a:ext cx="54" cy="353"/>
            </a:xfrm>
            <a:custGeom>
              <a:avLst/>
              <a:gdLst/>
              <a:ahLst/>
              <a:cxnLst/>
              <a:rect l="l" t="t" r="r" b="b"/>
              <a:pathLst>
                <a:path w="4" h="26" extrusionOk="0">
                  <a:moveTo>
                    <a:pt x="0" y="1"/>
                  </a:moveTo>
                  <a:cubicBezTo>
                    <a:pt x="0" y="8"/>
                    <a:pt x="0" y="15"/>
                    <a:pt x="4" y="25"/>
                  </a:cubicBezTo>
                  <a:cubicBezTo>
                    <a:pt x="0" y="15"/>
                    <a:pt x="0" y="8"/>
                    <a:pt x="0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4998;p73">
              <a:extLst>
                <a:ext uri="{FF2B5EF4-FFF2-40B4-BE49-F238E27FC236}">
                  <a16:creationId xmlns:a16="http://schemas.microsoft.com/office/drawing/2014/main" id="{D9BE3CF1-B8AA-40DF-8147-DFD7E516EAD2}"/>
                </a:ext>
              </a:extLst>
            </p:cNvPr>
            <p:cNvSpPr/>
            <p:nvPr/>
          </p:nvSpPr>
          <p:spPr>
            <a:xfrm>
              <a:off x="2889714" y="201433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4999;p73">
              <a:extLst>
                <a:ext uri="{FF2B5EF4-FFF2-40B4-BE49-F238E27FC236}">
                  <a16:creationId xmlns:a16="http://schemas.microsoft.com/office/drawing/2014/main" id="{1017EA39-45DD-4BCD-8BBB-6931D77A4F8D}"/>
                </a:ext>
              </a:extLst>
            </p:cNvPr>
            <p:cNvSpPr/>
            <p:nvPr/>
          </p:nvSpPr>
          <p:spPr>
            <a:xfrm>
              <a:off x="2893855" y="2010477"/>
              <a:ext cx="54" cy="353"/>
            </a:xfrm>
            <a:custGeom>
              <a:avLst/>
              <a:gdLst/>
              <a:ahLst/>
              <a:cxnLst/>
              <a:rect l="l" t="t" r="r" b="b"/>
              <a:pathLst>
                <a:path w="4" h="26" extrusionOk="0">
                  <a:moveTo>
                    <a:pt x="0" y="1"/>
                  </a:moveTo>
                  <a:lnTo>
                    <a:pt x="4" y="25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5000;p73">
              <a:extLst>
                <a:ext uri="{FF2B5EF4-FFF2-40B4-BE49-F238E27FC236}">
                  <a16:creationId xmlns:a16="http://schemas.microsoft.com/office/drawing/2014/main" id="{FF24333E-DBB5-43EF-8A78-BBBF9515807F}"/>
                </a:ext>
              </a:extLst>
            </p:cNvPr>
            <p:cNvSpPr/>
            <p:nvPr/>
          </p:nvSpPr>
          <p:spPr>
            <a:xfrm>
              <a:off x="2333674" y="1750386"/>
              <a:ext cx="69992" cy="68689"/>
            </a:xfrm>
            <a:custGeom>
              <a:avLst/>
              <a:gdLst/>
              <a:ahLst/>
              <a:cxnLst/>
              <a:rect l="l" t="t" r="r" b="b"/>
              <a:pathLst>
                <a:path w="5155" h="5059" extrusionOk="0">
                  <a:moveTo>
                    <a:pt x="2194" y="1"/>
                  </a:moveTo>
                  <a:cubicBezTo>
                    <a:pt x="2179" y="1"/>
                    <a:pt x="2163" y="2"/>
                    <a:pt x="2147" y="4"/>
                  </a:cubicBezTo>
                  <a:cubicBezTo>
                    <a:pt x="2087" y="4"/>
                    <a:pt x="2035" y="39"/>
                    <a:pt x="2010" y="91"/>
                  </a:cubicBezTo>
                  <a:lnTo>
                    <a:pt x="2052" y="102"/>
                  </a:lnTo>
                  <a:lnTo>
                    <a:pt x="1615" y="424"/>
                  </a:lnTo>
                  <a:lnTo>
                    <a:pt x="1604" y="427"/>
                  </a:lnTo>
                  <a:cubicBezTo>
                    <a:pt x="1534" y="448"/>
                    <a:pt x="1345" y="529"/>
                    <a:pt x="1303" y="648"/>
                  </a:cubicBezTo>
                  <a:cubicBezTo>
                    <a:pt x="1279" y="711"/>
                    <a:pt x="1303" y="777"/>
                    <a:pt x="1331" y="851"/>
                  </a:cubicBezTo>
                  <a:cubicBezTo>
                    <a:pt x="1366" y="938"/>
                    <a:pt x="1401" y="1036"/>
                    <a:pt x="1335" y="1117"/>
                  </a:cubicBezTo>
                  <a:cubicBezTo>
                    <a:pt x="1268" y="1201"/>
                    <a:pt x="1282" y="1400"/>
                    <a:pt x="1303" y="1491"/>
                  </a:cubicBezTo>
                  <a:cubicBezTo>
                    <a:pt x="1331" y="1596"/>
                    <a:pt x="1216" y="1789"/>
                    <a:pt x="1167" y="1869"/>
                  </a:cubicBezTo>
                  <a:lnTo>
                    <a:pt x="1156" y="1883"/>
                  </a:lnTo>
                  <a:lnTo>
                    <a:pt x="1142" y="1890"/>
                  </a:lnTo>
                  <a:lnTo>
                    <a:pt x="1139" y="1890"/>
                  </a:lnTo>
                  <a:cubicBezTo>
                    <a:pt x="974" y="1978"/>
                    <a:pt x="456" y="2255"/>
                    <a:pt x="1" y="2489"/>
                  </a:cubicBezTo>
                  <a:cubicBezTo>
                    <a:pt x="4" y="2510"/>
                    <a:pt x="4" y="2535"/>
                    <a:pt x="8" y="2549"/>
                  </a:cubicBezTo>
                  <a:lnTo>
                    <a:pt x="8" y="2552"/>
                  </a:lnTo>
                  <a:cubicBezTo>
                    <a:pt x="11" y="2573"/>
                    <a:pt x="15" y="2591"/>
                    <a:pt x="15" y="2605"/>
                  </a:cubicBezTo>
                  <a:lnTo>
                    <a:pt x="15" y="2612"/>
                  </a:lnTo>
                  <a:cubicBezTo>
                    <a:pt x="18" y="2629"/>
                    <a:pt x="22" y="2643"/>
                    <a:pt x="25" y="2657"/>
                  </a:cubicBezTo>
                  <a:lnTo>
                    <a:pt x="25" y="2661"/>
                  </a:lnTo>
                  <a:cubicBezTo>
                    <a:pt x="29" y="2675"/>
                    <a:pt x="32" y="2689"/>
                    <a:pt x="36" y="2699"/>
                  </a:cubicBezTo>
                  <a:cubicBezTo>
                    <a:pt x="39" y="2713"/>
                    <a:pt x="43" y="2727"/>
                    <a:pt x="46" y="2745"/>
                  </a:cubicBezTo>
                  <a:lnTo>
                    <a:pt x="46" y="2748"/>
                  </a:lnTo>
                  <a:lnTo>
                    <a:pt x="60" y="2797"/>
                  </a:lnTo>
                  <a:lnTo>
                    <a:pt x="74" y="2857"/>
                  </a:lnTo>
                  <a:cubicBezTo>
                    <a:pt x="99" y="2958"/>
                    <a:pt x="127" y="3081"/>
                    <a:pt x="151" y="3186"/>
                  </a:cubicBezTo>
                  <a:cubicBezTo>
                    <a:pt x="193" y="3186"/>
                    <a:pt x="232" y="3182"/>
                    <a:pt x="263" y="3182"/>
                  </a:cubicBezTo>
                  <a:lnTo>
                    <a:pt x="368" y="3182"/>
                  </a:lnTo>
                  <a:cubicBezTo>
                    <a:pt x="417" y="3182"/>
                    <a:pt x="466" y="3182"/>
                    <a:pt x="515" y="3189"/>
                  </a:cubicBezTo>
                  <a:lnTo>
                    <a:pt x="529" y="3189"/>
                  </a:lnTo>
                  <a:cubicBezTo>
                    <a:pt x="575" y="3196"/>
                    <a:pt x="617" y="3210"/>
                    <a:pt x="659" y="3231"/>
                  </a:cubicBezTo>
                  <a:lnTo>
                    <a:pt x="687" y="3242"/>
                  </a:lnTo>
                  <a:lnTo>
                    <a:pt x="701" y="3249"/>
                  </a:lnTo>
                  <a:lnTo>
                    <a:pt x="705" y="3252"/>
                  </a:lnTo>
                  <a:cubicBezTo>
                    <a:pt x="726" y="3263"/>
                    <a:pt x="747" y="3273"/>
                    <a:pt x="768" y="3284"/>
                  </a:cubicBezTo>
                  <a:cubicBezTo>
                    <a:pt x="855" y="3329"/>
                    <a:pt x="953" y="3392"/>
                    <a:pt x="1065" y="3459"/>
                  </a:cubicBezTo>
                  <a:cubicBezTo>
                    <a:pt x="1125" y="3497"/>
                    <a:pt x="1191" y="3539"/>
                    <a:pt x="1258" y="3585"/>
                  </a:cubicBezTo>
                  <a:lnTo>
                    <a:pt x="1324" y="3627"/>
                  </a:lnTo>
                  <a:cubicBezTo>
                    <a:pt x="1461" y="3714"/>
                    <a:pt x="1576" y="3791"/>
                    <a:pt x="1632" y="3819"/>
                  </a:cubicBezTo>
                  <a:cubicBezTo>
                    <a:pt x="1706" y="3861"/>
                    <a:pt x="1776" y="3907"/>
                    <a:pt x="1846" y="3956"/>
                  </a:cubicBezTo>
                  <a:lnTo>
                    <a:pt x="1933" y="4019"/>
                  </a:lnTo>
                  <a:lnTo>
                    <a:pt x="2028" y="4089"/>
                  </a:lnTo>
                  <a:cubicBezTo>
                    <a:pt x="2378" y="4338"/>
                    <a:pt x="2833" y="4688"/>
                    <a:pt x="2963" y="4800"/>
                  </a:cubicBezTo>
                  <a:cubicBezTo>
                    <a:pt x="3092" y="4915"/>
                    <a:pt x="3278" y="4968"/>
                    <a:pt x="3414" y="4989"/>
                  </a:cubicBezTo>
                  <a:cubicBezTo>
                    <a:pt x="3467" y="4996"/>
                    <a:pt x="3516" y="4999"/>
                    <a:pt x="3565" y="4999"/>
                  </a:cubicBezTo>
                  <a:lnTo>
                    <a:pt x="3582" y="4999"/>
                  </a:lnTo>
                  <a:cubicBezTo>
                    <a:pt x="3635" y="4999"/>
                    <a:pt x="3743" y="5013"/>
                    <a:pt x="3908" y="5031"/>
                  </a:cubicBezTo>
                  <a:lnTo>
                    <a:pt x="4160" y="5059"/>
                  </a:lnTo>
                  <a:lnTo>
                    <a:pt x="4167" y="5034"/>
                  </a:lnTo>
                  <a:lnTo>
                    <a:pt x="4174" y="5020"/>
                  </a:lnTo>
                  <a:lnTo>
                    <a:pt x="4198" y="4968"/>
                  </a:lnTo>
                  <a:lnTo>
                    <a:pt x="4205" y="4950"/>
                  </a:lnTo>
                  <a:lnTo>
                    <a:pt x="4223" y="4905"/>
                  </a:lnTo>
                  <a:lnTo>
                    <a:pt x="4230" y="4887"/>
                  </a:lnTo>
                  <a:lnTo>
                    <a:pt x="4247" y="4852"/>
                  </a:lnTo>
                  <a:lnTo>
                    <a:pt x="4254" y="4835"/>
                  </a:lnTo>
                  <a:lnTo>
                    <a:pt x="4268" y="4807"/>
                  </a:lnTo>
                  <a:lnTo>
                    <a:pt x="4275" y="4789"/>
                  </a:lnTo>
                  <a:lnTo>
                    <a:pt x="4286" y="4768"/>
                  </a:lnTo>
                  <a:lnTo>
                    <a:pt x="4293" y="4751"/>
                  </a:lnTo>
                  <a:lnTo>
                    <a:pt x="4303" y="4733"/>
                  </a:lnTo>
                  <a:lnTo>
                    <a:pt x="4310" y="4719"/>
                  </a:lnTo>
                  <a:lnTo>
                    <a:pt x="4317" y="4705"/>
                  </a:lnTo>
                  <a:lnTo>
                    <a:pt x="4324" y="4691"/>
                  </a:lnTo>
                  <a:lnTo>
                    <a:pt x="4328" y="4681"/>
                  </a:lnTo>
                  <a:lnTo>
                    <a:pt x="4335" y="4670"/>
                  </a:lnTo>
                  <a:lnTo>
                    <a:pt x="4342" y="4660"/>
                  </a:lnTo>
                  <a:lnTo>
                    <a:pt x="4345" y="4649"/>
                  </a:lnTo>
                  <a:lnTo>
                    <a:pt x="4349" y="4642"/>
                  </a:lnTo>
                  <a:lnTo>
                    <a:pt x="4356" y="4635"/>
                  </a:lnTo>
                  <a:lnTo>
                    <a:pt x="4359" y="4632"/>
                  </a:lnTo>
                  <a:lnTo>
                    <a:pt x="4363" y="4625"/>
                  </a:lnTo>
                  <a:lnTo>
                    <a:pt x="4363" y="4621"/>
                  </a:lnTo>
                  <a:lnTo>
                    <a:pt x="4366" y="4614"/>
                  </a:lnTo>
                  <a:lnTo>
                    <a:pt x="4370" y="4611"/>
                  </a:lnTo>
                  <a:lnTo>
                    <a:pt x="4373" y="4607"/>
                  </a:lnTo>
                  <a:lnTo>
                    <a:pt x="4377" y="4604"/>
                  </a:lnTo>
                  <a:cubicBezTo>
                    <a:pt x="4391" y="4586"/>
                    <a:pt x="4405" y="4569"/>
                    <a:pt x="4419" y="4548"/>
                  </a:cubicBezTo>
                  <a:cubicBezTo>
                    <a:pt x="4468" y="4457"/>
                    <a:pt x="4559" y="4394"/>
                    <a:pt x="4664" y="4383"/>
                  </a:cubicBezTo>
                  <a:cubicBezTo>
                    <a:pt x="4681" y="4380"/>
                    <a:pt x="4700" y="4378"/>
                    <a:pt x="4718" y="4378"/>
                  </a:cubicBezTo>
                  <a:cubicBezTo>
                    <a:pt x="4737" y="4378"/>
                    <a:pt x="4755" y="4380"/>
                    <a:pt x="4773" y="4383"/>
                  </a:cubicBezTo>
                  <a:lnTo>
                    <a:pt x="4797" y="4390"/>
                  </a:lnTo>
                  <a:lnTo>
                    <a:pt x="4818" y="4397"/>
                  </a:lnTo>
                  <a:lnTo>
                    <a:pt x="4822" y="4397"/>
                  </a:lnTo>
                  <a:lnTo>
                    <a:pt x="4843" y="4408"/>
                  </a:lnTo>
                  <a:lnTo>
                    <a:pt x="4846" y="4408"/>
                  </a:lnTo>
                  <a:lnTo>
                    <a:pt x="4864" y="4418"/>
                  </a:lnTo>
                  <a:lnTo>
                    <a:pt x="4867" y="4422"/>
                  </a:lnTo>
                  <a:lnTo>
                    <a:pt x="4888" y="4432"/>
                  </a:lnTo>
                  <a:lnTo>
                    <a:pt x="4892" y="4436"/>
                  </a:lnTo>
                  <a:lnTo>
                    <a:pt x="4909" y="4450"/>
                  </a:lnTo>
                  <a:lnTo>
                    <a:pt x="4916" y="4453"/>
                  </a:lnTo>
                  <a:lnTo>
                    <a:pt x="4930" y="4464"/>
                  </a:lnTo>
                  <a:lnTo>
                    <a:pt x="4937" y="4471"/>
                  </a:lnTo>
                  <a:lnTo>
                    <a:pt x="4955" y="4485"/>
                  </a:lnTo>
                  <a:lnTo>
                    <a:pt x="4962" y="4492"/>
                  </a:lnTo>
                  <a:lnTo>
                    <a:pt x="4976" y="4502"/>
                  </a:lnTo>
                  <a:lnTo>
                    <a:pt x="4986" y="4513"/>
                  </a:lnTo>
                  <a:lnTo>
                    <a:pt x="4997" y="4523"/>
                  </a:lnTo>
                  <a:lnTo>
                    <a:pt x="5011" y="4534"/>
                  </a:lnTo>
                  <a:lnTo>
                    <a:pt x="5021" y="4544"/>
                  </a:lnTo>
                  <a:lnTo>
                    <a:pt x="5035" y="4558"/>
                  </a:lnTo>
                  <a:cubicBezTo>
                    <a:pt x="5074" y="4530"/>
                    <a:pt x="5112" y="4509"/>
                    <a:pt x="5154" y="4488"/>
                  </a:cubicBezTo>
                  <a:lnTo>
                    <a:pt x="5144" y="4478"/>
                  </a:lnTo>
                  <a:lnTo>
                    <a:pt x="5130" y="4464"/>
                  </a:lnTo>
                  <a:lnTo>
                    <a:pt x="5112" y="4446"/>
                  </a:lnTo>
                  <a:lnTo>
                    <a:pt x="5098" y="4429"/>
                  </a:lnTo>
                  <a:lnTo>
                    <a:pt x="5081" y="4411"/>
                  </a:lnTo>
                  <a:lnTo>
                    <a:pt x="5070" y="4397"/>
                  </a:lnTo>
                  <a:lnTo>
                    <a:pt x="5049" y="4376"/>
                  </a:lnTo>
                  <a:lnTo>
                    <a:pt x="5035" y="4359"/>
                  </a:lnTo>
                  <a:lnTo>
                    <a:pt x="5018" y="4338"/>
                  </a:lnTo>
                  <a:lnTo>
                    <a:pt x="5007" y="4327"/>
                  </a:lnTo>
                  <a:lnTo>
                    <a:pt x="4997" y="4310"/>
                  </a:lnTo>
                  <a:lnTo>
                    <a:pt x="4986" y="4299"/>
                  </a:lnTo>
                  <a:lnTo>
                    <a:pt x="4976" y="4282"/>
                  </a:lnTo>
                  <a:lnTo>
                    <a:pt x="4965" y="4271"/>
                  </a:lnTo>
                  <a:lnTo>
                    <a:pt x="4958" y="4257"/>
                  </a:lnTo>
                  <a:lnTo>
                    <a:pt x="4948" y="4243"/>
                  </a:lnTo>
                  <a:lnTo>
                    <a:pt x="4941" y="4229"/>
                  </a:lnTo>
                  <a:lnTo>
                    <a:pt x="4934" y="4219"/>
                  </a:lnTo>
                  <a:lnTo>
                    <a:pt x="4927" y="4205"/>
                  </a:lnTo>
                  <a:lnTo>
                    <a:pt x="4920" y="4194"/>
                  </a:lnTo>
                  <a:lnTo>
                    <a:pt x="4916" y="4180"/>
                  </a:lnTo>
                  <a:lnTo>
                    <a:pt x="4913" y="4170"/>
                  </a:lnTo>
                  <a:cubicBezTo>
                    <a:pt x="4913" y="4166"/>
                    <a:pt x="4909" y="4163"/>
                    <a:pt x="4906" y="4156"/>
                  </a:cubicBezTo>
                  <a:lnTo>
                    <a:pt x="4902" y="4145"/>
                  </a:lnTo>
                  <a:cubicBezTo>
                    <a:pt x="4902" y="4142"/>
                    <a:pt x="4902" y="4138"/>
                    <a:pt x="4902" y="4131"/>
                  </a:cubicBezTo>
                  <a:cubicBezTo>
                    <a:pt x="4899" y="4127"/>
                    <a:pt x="4902" y="4127"/>
                    <a:pt x="4902" y="4124"/>
                  </a:cubicBezTo>
                  <a:lnTo>
                    <a:pt x="4902" y="4110"/>
                  </a:lnTo>
                  <a:lnTo>
                    <a:pt x="4902" y="4099"/>
                  </a:lnTo>
                  <a:cubicBezTo>
                    <a:pt x="4899" y="4092"/>
                    <a:pt x="4899" y="4085"/>
                    <a:pt x="4902" y="4078"/>
                  </a:cubicBezTo>
                  <a:cubicBezTo>
                    <a:pt x="4909" y="4005"/>
                    <a:pt x="4860" y="3949"/>
                    <a:pt x="4804" y="3889"/>
                  </a:cubicBezTo>
                  <a:cubicBezTo>
                    <a:pt x="4759" y="3847"/>
                    <a:pt x="4723" y="3791"/>
                    <a:pt x="4706" y="3732"/>
                  </a:cubicBezTo>
                  <a:cubicBezTo>
                    <a:pt x="4702" y="3665"/>
                    <a:pt x="4713" y="3599"/>
                    <a:pt x="4745" y="3536"/>
                  </a:cubicBezTo>
                  <a:cubicBezTo>
                    <a:pt x="4766" y="3483"/>
                    <a:pt x="4787" y="3420"/>
                    <a:pt x="4769" y="3399"/>
                  </a:cubicBezTo>
                  <a:cubicBezTo>
                    <a:pt x="4730" y="3354"/>
                    <a:pt x="4699" y="3305"/>
                    <a:pt x="4678" y="3249"/>
                  </a:cubicBezTo>
                  <a:cubicBezTo>
                    <a:pt x="4632" y="3161"/>
                    <a:pt x="4604" y="3102"/>
                    <a:pt x="4545" y="3095"/>
                  </a:cubicBezTo>
                  <a:cubicBezTo>
                    <a:pt x="4457" y="3081"/>
                    <a:pt x="4293" y="3011"/>
                    <a:pt x="4153" y="2927"/>
                  </a:cubicBezTo>
                  <a:cubicBezTo>
                    <a:pt x="3960" y="2815"/>
                    <a:pt x="3869" y="2706"/>
                    <a:pt x="3883" y="2608"/>
                  </a:cubicBezTo>
                  <a:cubicBezTo>
                    <a:pt x="3894" y="2535"/>
                    <a:pt x="3813" y="2451"/>
                    <a:pt x="3659" y="2374"/>
                  </a:cubicBezTo>
                  <a:cubicBezTo>
                    <a:pt x="3565" y="2328"/>
                    <a:pt x="3516" y="2118"/>
                    <a:pt x="3509" y="1988"/>
                  </a:cubicBezTo>
                  <a:cubicBezTo>
                    <a:pt x="3505" y="1873"/>
                    <a:pt x="3533" y="1799"/>
                    <a:pt x="3593" y="1764"/>
                  </a:cubicBezTo>
                  <a:cubicBezTo>
                    <a:pt x="3600" y="1757"/>
                    <a:pt x="3607" y="1747"/>
                    <a:pt x="3610" y="1736"/>
                  </a:cubicBezTo>
                  <a:cubicBezTo>
                    <a:pt x="3628" y="1691"/>
                    <a:pt x="3642" y="1638"/>
                    <a:pt x="3652" y="1589"/>
                  </a:cubicBezTo>
                  <a:cubicBezTo>
                    <a:pt x="3677" y="1495"/>
                    <a:pt x="3701" y="1393"/>
                    <a:pt x="3764" y="1344"/>
                  </a:cubicBezTo>
                  <a:cubicBezTo>
                    <a:pt x="3783" y="1332"/>
                    <a:pt x="3806" y="1323"/>
                    <a:pt x="3830" y="1323"/>
                  </a:cubicBezTo>
                  <a:cubicBezTo>
                    <a:pt x="3834" y="1323"/>
                    <a:pt x="3838" y="1323"/>
                    <a:pt x="3841" y="1323"/>
                  </a:cubicBezTo>
                  <a:cubicBezTo>
                    <a:pt x="3841" y="1295"/>
                    <a:pt x="3838" y="1267"/>
                    <a:pt x="3834" y="1239"/>
                  </a:cubicBezTo>
                  <a:cubicBezTo>
                    <a:pt x="3824" y="1176"/>
                    <a:pt x="3824" y="1106"/>
                    <a:pt x="3841" y="1043"/>
                  </a:cubicBezTo>
                  <a:cubicBezTo>
                    <a:pt x="3848" y="1026"/>
                    <a:pt x="3848" y="1008"/>
                    <a:pt x="3838" y="991"/>
                  </a:cubicBezTo>
                  <a:cubicBezTo>
                    <a:pt x="3799" y="955"/>
                    <a:pt x="3751" y="934"/>
                    <a:pt x="3699" y="934"/>
                  </a:cubicBezTo>
                  <a:cubicBezTo>
                    <a:pt x="3695" y="934"/>
                    <a:pt x="3691" y="934"/>
                    <a:pt x="3687" y="935"/>
                  </a:cubicBezTo>
                  <a:cubicBezTo>
                    <a:pt x="3540" y="935"/>
                    <a:pt x="3320" y="728"/>
                    <a:pt x="3320" y="546"/>
                  </a:cubicBezTo>
                  <a:cubicBezTo>
                    <a:pt x="3320" y="480"/>
                    <a:pt x="3260" y="385"/>
                    <a:pt x="3211" y="308"/>
                  </a:cubicBezTo>
                  <a:lnTo>
                    <a:pt x="3183" y="263"/>
                  </a:lnTo>
                  <a:lnTo>
                    <a:pt x="3180" y="256"/>
                  </a:lnTo>
                  <a:lnTo>
                    <a:pt x="3183" y="273"/>
                  </a:lnTo>
                  <a:cubicBezTo>
                    <a:pt x="3162" y="283"/>
                    <a:pt x="3139" y="288"/>
                    <a:pt x="3115" y="288"/>
                  </a:cubicBezTo>
                  <a:cubicBezTo>
                    <a:pt x="3034" y="288"/>
                    <a:pt x="2941" y="235"/>
                    <a:pt x="2844" y="179"/>
                  </a:cubicBezTo>
                  <a:cubicBezTo>
                    <a:pt x="2787" y="146"/>
                    <a:pt x="2694" y="94"/>
                    <a:pt x="2660" y="94"/>
                  </a:cubicBezTo>
                  <a:cubicBezTo>
                    <a:pt x="2658" y="94"/>
                    <a:pt x="2656" y="94"/>
                    <a:pt x="2654" y="95"/>
                  </a:cubicBezTo>
                  <a:cubicBezTo>
                    <a:pt x="2627" y="108"/>
                    <a:pt x="2600" y="113"/>
                    <a:pt x="2574" y="113"/>
                  </a:cubicBezTo>
                  <a:cubicBezTo>
                    <a:pt x="2516" y="113"/>
                    <a:pt x="2461" y="87"/>
                    <a:pt x="2413" y="63"/>
                  </a:cubicBezTo>
                  <a:cubicBezTo>
                    <a:pt x="2346" y="22"/>
                    <a:pt x="2272" y="1"/>
                    <a:pt x="2194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5001;p73">
              <a:extLst>
                <a:ext uri="{FF2B5EF4-FFF2-40B4-BE49-F238E27FC236}">
                  <a16:creationId xmlns:a16="http://schemas.microsoft.com/office/drawing/2014/main" id="{87FD0A41-59FF-46EA-8CE8-EE87B63E339D}"/>
                </a:ext>
              </a:extLst>
            </p:cNvPr>
            <p:cNvSpPr/>
            <p:nvPr/>
          </p:nvSpPr>
          <p:spPr>
            <a:xfrm>
              <a:off x="2360965" y="1751568"/>
              <a:ext cx="584" cy="204"/>
            </a:xfrm>
            <a:custGeom>
              <a:avLst/>
              <a:gdLst/>
              <a:ahLst/>
              <a:cxnLst/>
              <a:rect l="l" t="t" r="r" b="b"/>
              <a:pathLst>
                <a:path w="43" h="15" extrusionOk="0">
                  <a:moveTo>
                    <a:pt x="0" y="1"/>
                  </a:moveTo>
                  <a:lnTo>
                    <a:pt x="42" y="15"/>
                  </a:lnTo>
                  <a:lnTo>
                    <a:pt x="42" y="15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5002;p73">
              <a:extLst>
                <a:ext uri="{FF2B5EF4-FFF2-40B4-BE49-F238E27FC236}">
                  <a16:creationId xmlns:a16="http://schemas.microsoft.com/office/drawing/2014/main" id="{8EB25BB7-B210-41A2-B8B4-7DF93F1C4FA9}"/>
                </a:ext>
              </a:extLst>
            </p:cNvPr>
            <p:cNvSpPr/>
            <p:nvPr/>
          </p:nvSpPr>
          <p:spPr>
            <a:xfrm>
              <a:off x="2333674" y="1776048"/>
              <a:ext cx="15465" cy="8147"/>
            </a:xfrm>
            <a:custGeom>
              <a:avLst/>
              <a:gdLst/>
              <a:ahLst/>
              <a:cxnLst/>
              <a:rect l="l" t="t" r="r" b="b"/>
              <a:pathLst>
                <a:path w="1139" h="600" extrusionOk="0">
                  <a:moveTo>
                    <a:pt x="1139" y="0"/>
                  </a:moveTo>
                  <a:cubicBezTo>
                    <a:pt x="1086" y="28"/>
                    <a:pt x="501" y="340"/>
                    <a:pt x="1" y="599"/>
                  </a:cubicBezTo>
                  <a:cubicBezTo>
                    <a:pt x="452" y="368"/>
                    <a:pt x="971" y="91"/>
                    <a:pt x="1139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5003;p73">
              <a:extLst>
                <a:ext uri="{FF2B5EF4-FFF2-40B4-BE49-F238E27FC236}">
                  <a16:creationId xmlns:a16="http://schemas.microsoft.com/office/drawing/2014/main" id="{986D7712-3F4E-45D1-A5BC-02567A133F34}"/>
                </a:ext>
              </a:extLst>
            </p:cNvPr>
            <p:cNvSpPr/>
            <p:nvPr/>
          </p:nvSpPr>
          <p:spPr>
            <a:xfrm>
              <a:off x="2333674" y="178418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5004;p73">
              <a:extLst>
                <a:ext uri="{FF2B5EF4-FFF2-40B4-BE49-F238E27FC236}">
                  <a16:creationId xmlns:a16="http://schemas.microsoft.com/office/drawing/2014/main" id="{FD70C132-0C19-4A54-B062-4A9D33D69808}"/>
                </a:ext>
              </a:extLst>
            </p:cNvPr>
            <p:cNvSpPr/>
            <p:nvPr/>
          </p:nvSpPr>
          <p:spPr>
            <a:xfrm>
              <a:off x="2334720" y="1789218"/>
              <a:ext cx="1059" cy="4481"/>
            </a:xfrm>
            <a:custGeom>
              <a:avLst/>
              <a:gdLst/>
              <a:ahLst/>
              <a:cxnLst/>
              <a:rect l="l" t="t" r="r" b="b"/>
              <a:pathLst>
                <a:path w="78" h="330" extrusionOk="0">
                  <a:moveTo>
                    <a:pt x="78" y="329"/>
                  </a:moveTo>
                  <a:cubicBezTo>
                    <a:pt x="53" y="224"/>
                    <a:pt x="25" y="105"/>
                    <a:pt x="1" y="0"/>
                  </a:cubicBezTo>
                  <a:cubicBezTo>
                    <a:pt x="25" y="105"/>
                    <a:pt x="53" y="224"/>
                    <a:pt x="78" y="329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5005;p73">
              <a:extLst>
                <a:ext uri="{FF2B5EF4-FFF2-40B4-BE49-F238E27FC236}">
                  <a16:creationId xmlns:a16="http://schemas.microsoft.com/office/drawing/2014/main" id="{F0B30A9C-4F1F-4054-AA35-83BD3F697DA8}"/>
                </a:ext>
              </a:extLst>
            </p:cNvPr>
            <p:cNvSpPr/>
            <p:nvPr/>
          </p:nvSpPr>
          <p:spPr>
            <a:xfrm>
              <a:off x="2334530" y="1788403"/>
              <a:ext cx="204" cy="828"/>
            </a:xfrm>
            <a:custGeom>
              <a:avLst/>
              <a:gdLst/>
              <a:ahLst/>
              <a:cxnLst/>
              <a:rect l="l" t="t" r="r" b="b"/>
              <a:pathLst>
                <a:path w="15" h="61" extrusionOk="0">
                  <a:moveTo>
                    <a:pt x="1" y="1"/>
                  </a:moveTo>
                  <a:lnTo>
                    <a:pt x="15" y="6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5006;p73">
              <a:extLst>
                <a:ext uri="{FF2B5EF4-FFF2-40B4-BE49-F238E27FC236}">
                  <a16:creationId xmlns:a16="http://schemas.microsoft.com/office/drawing/2014/main" id="{C119C75D-2472-41C0-80CD-0A0B5289D232}"/>
                </a:ext>
              </a:extLst>
            </p:cNvPr>
            <p:cNvSpPr/>
            <p:nvPr/>
          </p:nvSpPr>
          <p:spPr>
            <a:xfrm>
              <a:off x="2334340" y="1787697"/>
              <a:ext cx="204" cy="720"/>
            </a:xfrm>
            <a:custGeom>
              <a:avLst/>
              <a:gdLst/>
              <a:ahLst/>
              <a:cxnLst/>
              <a:rect l="l" t="t" r="r" b="b"/>
              <a:pathLst>
                <a:path w="15" h="53" extrusionOk="0">
                  <a:moveTo>
                    <a:pt x="1" y="0"/>
                  </a:moveTo>
                  <a:lnTo>
                    <a:pt x="15" y="53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5007;p73">
              <a:extLst>
                <a:ext uri="{FF2B5EF4-FFF2-40B4-BE49-F238E27FC236}">
                  <a16:creationId xmlns:a16="http://schemas.microsoft.com/office/drawing/2014/main" id="{562F9213-BE01-4795-9C8F-4F1AC4E2F032}"/>
                </a:ext>
              </a:extLst>
            </p:cNvPr>
            <p:cNvSpPr/>
            <p:nvPr/>
          </p:nvSpPr>
          <p:spPr>
            <a:xfrm>
              <a:off x="2333770" y="178503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5008;p73">
              <a:extLst>
                <a:ext uri="{FF2B5EF4-FFF2-40B4-BE49-F238E27FC236}">
                  <a16:creationId xmlns:a16="http://schemas.microsoft.com/office/drawing/2014/main" id="{F836A702-6963-49E0-9A1D-A2CF5BF7D6A9}"/>
                </a:ext>
              </a:extLst>
            </p:cNvPr>
            <p:cNvSpPr/>
            <p:nvPr/>
          </p:nvSpPr>
          <p:spPr>
            <a:xfrm>
              <a:off x="2334150" y="1787073"/>
              <a:ext cx="204" cy="584"/>
            </a:xfrm>
            <a:custGeom>
              <a:avLst/>
              <a:gdLst/>
              <a:ahLst/>
              <a:cxnLst/>
              <a:rect l="l" t="t" r="r" b="b"/>
              <a:pathLst>
                <a:path w="15" h="43" extrusionOk="0">
                  <a:moveTo>
                    <a:pt x="1" y="1"/>
                  </a:moveTo>
                  <a:cubicBezTo>
                    <a:pt x="4" y="11"/>
                    <a:pt x="8" y="29"/>
                    <a:pt x="15" y="43"/>
                  </a:cubicBezTo>
                  <a:cubicBezTo>
                    <a:pt x="8" y="29"/>
                    <a:pt x="4" y="11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5009;p73">
              <a:extLst>
                <a:ext uri="{FF2B5EF4-FFF2-40B4-BE49-F238E27FC236}">
                  <a16:creationId xmlns:a16="http://schemas.microsoft.com/office/drawing/2014/main" id="{6B012D67-9216-4757-AB0B-B4D1F31F8C3F}"/>
                </a:ext>
              </a:extLst>
            </p:cNvPr>
            <p:cNvSpPr/>
            <p:nvPr/>
          </p:nvSpPr>
          <p:spPr>
            <a:xfrm>
              <a:off x="2333865" y="1785742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1" y="1"/>
                  </a:moveTo>
                  <a:lnTo>
                    <a:pt x="1" y="8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5010;p73">
              <a:extLst>
                <a:ext uri="{FF2B5EF4-FFF2-40B4-BE49-F238E27FC236}">
                  <a16:creationId xmlns:a16="http://schemas.microsoft.com/office/drawing/2014/main" id="{AA49436E-ECBA-4246-8262-B2DB5FBCD888}"/>
                </a:ext>
              </a:extLst>
            </p:cNvPr>
            <p:cNvSpPr/>
            <p:nvPr/>
          </p:nvSpPr>
          <p:spPr>
            <a:xfrm>
              <a:off x="2334055" y="1786462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1" y="0"/>
                  </a:moveTo>
                  <a:lnTo>
                    <a:pt x="1" y="7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5011;p73">
              <a:extLst>
                <a:ext uri="{FF2B5EF4-FFF2-40B4-BE49-F238E27FC236}">
                  <a16:creationId xmlns:a16="http://schemas.microsoft.com/office/drawing/2014/main" id="{5BD0DE7D-BE61-4FC7-ABFB-F71C6C5C2A63}"/>
                </a:ext>
              </a:extLst>
            </p:cNvPr>
            <p:cNvSpPr/>
            <p:nvPr/>
          </p:nvSpPr>
          <p:spPr>
            <a:xfrm>
              <a:off x="2333674" y="178418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5012;p73">
              <a:extLst>
                <a:ext uri="{FF2B5EF4-FFF2-40B4-BE49-F238E27FC236}">
                  <a16:creationId xmlns:a16="http://schemas.microsoft.com/office/drawing/2014/main" id="{4D78801F-F13A-41C2-B660-AAD03ACD232F}"/>
                </a:ext>
              </a:extLst>
            </p:cNvPr>
            <p:cNvSpPr/>
            <p:nvPr/>
          </p:nvSpPr>
          <p:spPr>
            <a:xfrm>
              <a:off x="2369709" y="1751568"/>
              <a:ext cx="2580" cy="1249"/>
            </a:xfrm>
            <a:custGeom>
              <a:avLst/>
              <a:gdLst/>
              <a:ahLst/>
              <a:cxnLst/>
              <a:rect l="l" t="t" r="r" b="b"/>
              <a:pathLst>
                <a:path w="190" h="92" extrusionOk="0">
                  <a:moveTo>
                    <a:pt x="0" y="8"/>
                  </a:moveTo>
                  <a:cubicBezTo>
                    <a:pt x="29" y="1"/>
                    <a:pt x="130" y="57"/>
                    <a:pt x="190" y="92"/>
                  </a:cubicBezTo>
                  <a:cubicBezTo>
                    <a:pt x="130" y="57"/>
                    <a:pt x="29" y="1"/>
                    <a:pt x="0" y="8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5013;p73">
              <a:extLst>
                <a:ext uri="{FF2B5EF4-FFF2-40B4-BE49-F238E27FC236}">
                  <a16:creationId xmlns:a16="http://schemas.microsoft.com/office/drawing/2014/main" id="{06DEEDA6-DF54-43A3-A450-E8B4E9D74E3C}"/>
                </a:ext>
              </a:extLst>
            </p:cNvPr>
            <p:cNvSpPr/>
            <p:nvPr/>
          </p:nvSpPr>
          <p:spPr>
            <a:xfrm>
              <a:off x="2348135" y="1797392"/>
              <a:ext cx="2620" cy="1724"/>
            </a:xfrm>
            <a:custGeom>
              <a:avLst/>
              <a:gdLst/>
              <a:ahLst/>
              <a:cxnLst/>
              <a:rect l="l" t="t" r="r" b="b"/>
              <a:pathLst>
                <a:path w="193" h="127" extrusionOk="0">
                  <a:moveTo>
                    <a:pt x="0" y="0"/>
                  </a:moveTo>
                  <a:lnTo>
                    <a:pt x="0" y="0"/>
                  </a:lnTo>
                  <a:cubicBezTo>
                    <a:pt x="63" y="39"/>
                    <a:pt x="126" y="84"/>
                    <a:pt x="193" y="126"/>
                  </a:cubicBezTo>
                  <a:cubicBezTo>
                    <a:pt x="126" y="81"/>
                    <a:pt x="63" y="39"/>
                    <a:pt x="0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5014;p73">
              <a:extLst>
                <a:ext uri="{FF2B5EF4-FFF2-40B4-BE49-F238E27FC236}">
                  <a16:creationId xmlns:a16="http://schemas.microsoft.com/office/drawing/2014/main" id="{4898956E-0701-49C0-B50F-E4AF0A970D73}"/>
                </a:ext>
              </a:extLst>
            </p:cNvPr>
            <p:cNvSpPr/>
            <p:nvPr/>
          </p:nvSpPr>
          <p:spPr>
            <a:xfrm>
              <a:off x="2337666" y="179363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5015;p73">
              <a:extLst>
                <a:ext uri="{FF2B5EF4-FFF2-40B4-BE49-F238E27FC236}">
                  <a16:creationId xmlns:a16="http://schemas.microsoft.com/office/drawing/2014/main" id="{C047F592-30DA-45E5-BFA6-47CEC3BD9CA1}"/>
                </a:ext>
              </a:extLst>
            </p:cNvPr>
            <p:cNvSpPr/>
            <p:nvPr/>
          </p:nvSpPr>
          <p:spPr>
            <a:xfrm>
              <a:off x="2338046" y="1793590"/>
              <a:ext cx="679" cy="14"/>
            </a:xfrm>
            <a:custGeom>
              <a:avLst/>
              <a:gdLst/>
              <a:ahLst/>
              <a:cxnLst/>
              <a:rect l="l" t="t" r="r" b="b"/>
              <a:pathLst>
                <a:path w="50" h="1" extrusionOk="0">
                  <a:moveTo>
                    <a:pt x="1" y="0"/>
                  </a:moveTo>
                  <a:lnTo>
                    <a:pt x="50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5016;p73">
              <a:extLst>
                <a:ext uri="{FF2B5EF4-FFF2-40B4-BE49-F238E27FC236}">
                  <a16:creationId xmlns:a16="http://schemas.microsoft.com/office/drawing/2014/main" id="{73DB5219-6A3F-4F57-8EF5-7EA61A532739}"/>
                </a:ext>
              </a:extLst>
            </p:cNvPr>
            <p:cNvSpPr/>
            <p:nvPr/>
          </p:nvSpPr>
          <p:spPr>
            <a:xfrm>
              <a:off x="2342663" y="1794255"/>
              <a:ext cx="353" cy="204"/>
            </a:xfrm>
            <a:custGeom>
              <a:avLst/>
              <a:gdLst/>
              <a:ahLst/>
              <a:cxnLst/>
              <a:rect l="l" t="t" r="r" b="b"/>
              <a:pathLst>
                <a:path w="26" h="15" extrusionOk="0">
                  <a:moveTo>
                    <a:pt x="1" y="0"/>
                  </a:moveTo>
                  <a:lnTo>
                    <a:pt x="25" y="1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5017;p73">
              <a:extLst>
                <a:ext uri="{FF2B5EF4-FFF2-40B4-BE49-F238E27FC236}">
                  <a16:creationId xmlns:a16="http://schemas.microsoft.com/office/drawing/2014/main" id="{24DE589C-A171-4CA8-B6AF-B0E4126B738E}"/>
                </a:ext>
              </a:extLst>
            </p:cNvPr>
            <p:cNvSpPr/>
            <p:nvPr/>
          </p:nvSpPr>
          <p:spPr>
            <a:xfrm>
              <a:off x="2344088" y="1795016"/>
              <a:ext cx="4060" cy="2390"/>
            </a:xfrm>
            <a:custGeom>
              <a:avLst/>
              <a:gdLst/>
              <a:ahLst/>
              <a:cxnLst/>
              <a:rect l="l" t="t" r="r" b="b"/>
              <a:pathLst>
                <a:path w="299" h="176" extrusionOk="0">
                  <a:moveTo>
                    <a:pt x="1" y="0"/>
                  </a:moveTo>
                  <a:cubicBezTo>
                    <a:pt x="88" y="46"/>
                    <a:pt x="186" y="105"/>
                    <a:pt x="298" y="175"/>
                  </a:cubicBezTo>
                  <a:cubicBezTo>
                    <a:pt x="186" y="105"/>
                    <a:pt x="88" y="46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5018;p73">
              <a:extLst>
                <a:ext uri="{FF2B5EF4-FFF2-40B4-BE49-F238E27FC236}">
                  <a16:creationId xmlns:a16="http://schemas.microsoft.com/office/drawing/2014/main" id="{B961B238-C8E0-4B7C-9B0B-76E906629057}"/>
                </a:ext>
              </a:extLst>
            </p:cNvPr>
            <p:cNvSpPr/>
            <p:nvPr/>
          </p:nvSpPr>
          <p:spPr>
            <a:xfrm>
              <a:off x="2343192" y="1794540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0" y="0"/>
                  </a:moveTo>
                  <a:lnTo>
                    <a:pt x="7" y="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5019;p73">
              <a:extLst>
                <a:ext uri="{FF2B5EF4-FFF2-40B4-BE49-F238E27FC236}">
                  <a16:creationId xmlns:a16="http://schemas.microsoft.com/office/drawing/2014/main" id="{63F5A10F-1619-440F-B5A2-928B5BDCDD54}"/>
                </a:ext>
              </a:extLst>
            </p:cNvPr>
            <p:cNvSpPr/>
            <p:nvPr/>
          </p:nvSpPr>
          <p:spPr>
            <a:xfrm>
              <a:off x="2338712" y="1793590"/>
              <a:ext cx="2009" cy="109"/>
            </a:xfrm>
            <a:custGeom>
              <a:avLst/>
              <a:gdLst/>
              <a:ahLst/>
              <a:cxnLst/>
              <a:rect l="l" t="t" r="r" b="b"/>
              <a:pathLst>
                <a:path w="148" h="8" extrusionOk="0">
                  <a:moveTo>
                    <a:pt x="1" y="0"/>
                  </a:moveTo>
                  <a:cubicBezTo>
                    <a:pt x="50" y="0"/>
                    <a:pt x="99" y="4"/>
                    <a:pt x="148" y="7"/>
                  </a:cubicBezTo>
                  <a:cubicBezTo>
                    <a:pt x="99" y="4"/>
                    <a:pt x="50" y="0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5020;p73">
              <a:extLst>
                <a:ext uri="{FF2B5EF4-FFF2-40B4-BE49-F238E27FC236}">
                  <a16:creationId xmlns:a16="http://schemas.microsoft.com/office/drawing/2014/main" id="{A278E79C-CF95-452C-832B-F0C6A1B7D38B}"/>
                </a:ext>
              </a:extLst>
            </p:cNvPr>
            <p:cNvSpPr/>
            <p:nvPr/>
          </p:nvSpPr>
          <p:spPr>
            <a:xfrm>
              <a:off x="2382309" y="181835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5021;p73">
              <a:extLst>
                <a:ext uri="{FF2B5EF4-FFF2-40B4-BE49-F238E27FC236}">
                  <a16:creationId xmlns:a16="http://schemas.microsoft.com/office/drawing/2014/main" id="{022C0CAB-521B-490A-BA9B-2865FF915F74}"/>
                </a:ext>
              </a:extLst>
            </p:cNvPr>
            <p:cNvSpPr/>
            <p:nvPr/>
          </p:nvSpPr>
          <p:spPr>
            <a:xfrm>
              <a:off x="2386776" y="1818776"/>
              <a:ext cx="3435" cy="394"/>
            </a:xfrm>
            <a:custGeom>
              <a:avLst/>
              <a:gdLst/>
              <a:ahLst/>
              <a:cxnLst/>
              <a:rect l="l" t="t" r="r" b="b"/>
              <a:pathLst>
                <a:path w="253" h="29" extrusionOk="0">
                  <a:moveTo>
                    <a:pt x="252" y="29"/>
                  </a:moveTo>
                  <a:lnTo>
                    <a:pt x="0" y="1"/>
                  </a:lnTo>
                  <a:lnTo>
                    <a:pt x="252" y="29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5022;p73">
              <a:extLst>
                <a:ext uri="{FF2B5EF4-FFF2-40B4-BE49-F238E27FC236}">
                  <a16:creationId xmlns:a16="http://schemas.microsoft.com/office/drawing/2014/main" id="{7C990663-C01C-42F8-A664-D336134C88E6}"/>
                </a:ext>
              </a:extLst>
            </p:cNvPr>
            <p:cNvSpPr/>
            <p:nvPr/>
          </p:nvSpPr>
          <p:spPr>
            <a:xfrm>
              <a:off x="2392098" y="1811662"/>
              <a:ext cx="11663" cy="11554"/>
            </a:xfrm>
            <a:custGeom>
              <a:avLst/>
              <a:gdLst/>
              <a:ahLst/>
              <a:cxnLst/>
              <a:rect l="l" t="t" r="r" b="b"/>
              <a:pathLst>
                <a:path w="859" h="851" extrusionOk="0">
                  <a:moveTo>
                    <a:pt x="408" y="0"/>
                  </a:moveTo>
                  <a:cubicBezTo>
                    <a:pt x="403" y="0"/>
                    <a:pt x="398" y="1"/>
                    <a:pt x="392" y="3"/>
                  </a:cubicBezTo>
                  <a:cubicBezTo>
                    <a:pt x="322" y="7"/>
                    <a:pt x="263" y="49"/>
                    <a:pt x="235" y="112"/>
                  </a:cubicBezTo>
                  <a:cubicBezTo>
                    <a:pt x="217" y="136"/>
                    <a:pt x="200" y="161"/>
                    <a:pt x="179" y="182"/>
                  </a:cubicBezTo>
                  <a:lnTo>
                    <a:pt x="175" y="185"/>
                  </a:lnTo>
                  <a:lnTo>
                    <a:pt x="172" y="192"/>
                  </a:lnTo>
                  <a:lnTo>
                    <a:pt x="168" y="196"/>
                  </a:lnTo>
                  <a:lnTo>
                    <a:pt x="165" y="199"/>
                  </a:lnTo>
                  <a:lnTo>
                    <a:pt x="161" y="206"/>
                  </a:lnTo>
                  <a:lnTo>
                    <a:pt x="161" y="210"/>
                  </a:lnTo>
                  <a:lnTo>
                    <a:pt x="158" y="217"/>
                  </a:lnTo>
                  <a:lnTo>
                    <a:pt x="158" y="220"/>
                  </a:lnTo>
                  <a:lnTo>
                    <a:pt x="151" y="234"/>
                  </a:lnTo>
                  <a:lnTo>
                    <a:pt x="147" y="238"/>
                  </a:lnTo>
                  <a:lnTo>
                    <a:pt x="140" y="252"/>
                  </a:lnTo>
                  <a:lnTo>
                    <a:pt x="140" y="255"/>
                  </a:lnTo>
                  <a:lnTo>
                    <a:pt x="130" y="273"/>
                  </a:lnTo>
                  <a:lnTo>
                    <a:pt x="126" y="280"/>
                  </a:lnTo>
                  <a:lnTo>
                    <a:pt x="119" y="301"/>
                  </a:lnTo>
                  <a:lnTo>
                    <a:pt x="116" y="308"/>
                  </a:lnTo>
                  <a:lnTo>
                    <a:pt x="102" y="332"/>
                  </a:lnTo>
                  <a:lnTo>
                    <a:pt x="102" y="336"/>
                  </a:lnTo>
                  <a:lnTo>
                    <a:pt x="88" y="367"/>
                  </a:lnTo>
                  <a:lnTo>
                    <a:pt x="88" y="371"/>
                  </a:lnTo>
                  <a:cubicBezTo>
                    <a:pt x="63" y="420"/>
                    <a:pt x="35" y="486"/>
                    <a:pt x="0" y="567"/>
                  </a:cubicBezTo>
                  <a:lnTo>
                    <a:pt x="252" y="598"/>
                  </a:lnTo>
                  <a:lnTo>
                    <a:pt x="270" y="598"/>
                  </a:lnTo>
                  <a:lnTo>
                    <a:pt x="550" y="833"/>
                  </a:lnTo>
                  <a:lnTo>
                    <a:pt x="858" y="850"/>
                  </a:lnTo>
                  <a:cubicBezTo>
                    <a:pt x="837" y="791"/>
                    <a:pt x="809" y="728"/>
                    <a:pt x="785" y="668"/>
                  </a:cubicBezTo>
                  <a:cubicBezTo>
                    <a:pt x="687" y="434"/>
                    <a:pt x="631" y="297"/>
                    <a:pt x="631" y="231"/>
                  </a:cubicBezTo>
                  <a:cubicBezTo>
                    <a:pt x="631" y="199"/>
                    <a:pt x="638" y="171"/>
                    <a:pt x="655" y="143"/>
                  </a:cubicBezTo>
                  <a:lnTo>
                    <a:pt x="641" y="133"/>
                  </a:lnTo>
                  <a:lnTo>
                    <a:pt x="620" y="112"/>
                  </a:lnTo>
                  <a:lnTo>
                    <a:pt x="599" y="94"/>
                  </a:lnTo>
                  <a:lnTo>
                    <a:pt x="582" y="77"/>
                  </a:lnTo>
                  <a:lnTo>
                    <a:pt x="564" y="63"/>
                  </a:lnTo>
                  <a:lnTo>
                    <a:pt x="543" y="49"/>
                  </a:lnTo>
                  <a:lnTo>
                    <a:pt x="529" y="38"/>
                  </a:lnTo>
                  <a:lnTo>
                    <a:pt x="512" y="28"/>
                  </a:lnTo>
                  <a:lnTo>
                    <a:pt x="498" y="21"/>
                  </a:lnTo>
                  <a:lnTo>
                    <a:pt x="484" y="10"/>
                  </a:lnTo>
                  <a:lnTo>
                    <a:pt x="470" y="7"/>
                  </a:lnTo>
                  <a:cubicBezTo>
                    <a:pt x="463" y="7"/>
                    <a:pt x="459" y="3"/>
                    <a:pt x="452" y="3"/>
                  </a:cubicBezTo>
                  <a:lnTo>
                    <a:pt x="424" y="3"/>
                  </a:lnTo>
                  <a:cubicBezTo>
                    <a:pt x="419" y="1"/>
                    <a:pt x="413" y="0"/>
                    <a:pt x="408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5023;p73">
              <a:extLst>
                <a:ext uri="{FF2B5EF4-FFF2-40B4-BE49-F238E27FC236}">
                  <a16:creationId xmlns:a16="http://schemas.microsoft.com/office/drawing/2014/main" id="{4EE1AE44-5E81-41DD-B70F-26CE481F5C67}"/>
                </a:ext>
              </a:extLst>
            </p:cNvPr>
            <p:cNvSpPr/>
            <p:nvPr/>
          </p:nvSpPr>
          <p:spPr>
            <a:xfrm>
              <a:off x="2392003" y="1819401"/>
              <a:ext cx="3435" cy="434"/>
            </a:xfrm>
            <a:custGeom>
              <a:avLst/>
              <a:gdLst/>
              <a:ahLst/>
              <a:cxnLst/>
              <a:rect l="l" t="t" r="r" b="b"/>
              <a:pathLst>
                <a:path w="253" h="32" extrusionOk="0">
                  <a:moveTo>
                    <a:pt x="0" y="0"/>
                  </a:moveTo>
                  <a:lnTo>
                    <a:pt x="0" y="0"/>
                  </a:lnTo>
                  <a:lnTo>
                    <a:pt x="252" y="32"/>
                  </a:lnTo>
                  <a:lnTo>
                    <a:pt x="252" y="32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5024;p73">
              <a:extLst>
                <a:ext uri="{FF2B5EF4-FFF2-40B4-BE49-F238E27FC236}">
                  <a16:creationId xmlns:a16="http://schemas.microsoft.com/office/drawing/2014/main" id="{BAE9ADB8-69F3-40C0-9B1E-C24CFE3A6B11}"/>
                </a:ext>
              </a:extLst>
            </p:cNvPr>
            <p:cNvSpPr/>
            <p:nvPr/>
          </p:nvSpPr>
          <p:spPr>
            <a:xfrm>
              <a:off x="2399471" y="1823053"/>
              <a:ext cx="4236" cy="204"/>
            </a:xfrm>
            <a:custGeom>
              <a:avLst/>
              <a:gdLst/>
              <a:ahLst/>
              <a:cxnLst/>
              <a:rect l="l" t="t" r="r" b="b"/>
              <a:pathLst>
                <a:path w="312" h="15" extrusionOk="0">
                  <a:moveTo>
                    <a:pt x="312" y="15"/>
                  </a:moveTo>
                  <a:lnTo>
                    <a:pt x="312" y="15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5025;p73">
              <a:extLst>
                <a:ext uri="{FF2B5EF4-FFF2-40B4-BE49-F238E27FC236}">
                  <a16:creationId xmlns:a16="http://schemas.microsoft.com/office/drawing/2014/main" id="{AC19E4AA-630F-4FF6-8D5A-6F66E1559AA8}"/>
                </a:ext>
              </a:extLst>
            </p:cNvPr>
            <p:cNvSpPr/>
            <p:nvPr/>
          </p:nvSpPr>
          <p:spPr>
            <a:xfrm>
              <a:off x="2397991" y="1811743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0" y="1"/>
                  </a:moveTo>
                  <a:lnTo>
                    <a:pt x="15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5026;p73">
              <a:extLst>
                <a:ext uri="{FF2B5EF4-FFF2-40B4-BE49-F238E27FC236}">
                  <a16:creationId xmlns:a16="http://schemas.microsoft.com/office/drawing/2014/main" id="{FE02A233-0251-49CD-9D78-CE1C66C89AF4}"/>
                </a:ext>
              </a:extLst>
            </p:cNvPr>
            <p:cNvSpPr/>
            <p:nvPr/>
          </p:nvSpPr>
          <p:spPr>
            <a:xfrm>
              <a:off x="2393185" y="1816685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1" y="4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5027;p73">
              <a:extLst>
                <a:ext uri="{FF2B5EF4-FFF2-40B4-BE49-F238E27FC236}">
                  <a16:creationId xmlns:a16="http://schemas.microsoft.com/office/drawing/2014/main" id="{4097A8E8-9375-48E1-B5E1-7C55CB94C15C}"/>
                </a:ext>
              </a:extLst>
            </p:cNvPr>
            <p:cNvSpPr/>
            <p:nvPr/>
          </p:nvSpPr>
          <p:spPr>
            <a:xfrm>
              <a:off x="2399702" y="1812598"/>
              <a:ext cx="204" cy="204"/>
            </a:xfrm>
            <a:custGeom>
              <a:avLst/>
              <a:gdLst/>
              <a:ahLst/>
              <a:cxnLst/>
              <a:rect l="l" t="t" r="r" b="b"/>
              <a:pathLst>
                <a:path w="15" h="15" extrusionOk="0">
                  <a:moveTo>
                    <a:pt x="1" y="1"/>
                  </a:moveTo>
                  <a:lnTo>
                    <a:pt x="15" y="15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5028;p73">
              <a:extLst>
                <a:ext uri="{FF2B5EF4-FFF2-40B4-BE49-F238E27FC236}">
                  <a16:creationId xmlns:a16="http://schemas.microsoft.com/office/drawing/2014/main" id="{0EACA1D8-57BC-4571-92D8-9D3E770FD06E}"/>
                </a:ext>
              </a:extLst>
            </p:cNvPr>
            <p:cNvSpPr/>
            <p:nvPr/>
          </p:nvSpPr>
          <p:spPr>
            <a:xfrm>
              <a:off x="2399227" y="1812273"/>
              <a:ext cx="204" cy="149"/>
            </a:xfrm>
            <a:custGeom>
              <a:avLst/>
              <a:gdLst/>
              <a:ahLst/>
              <a:cxnLst/>
              <a:rect l="l" t="t" r="r" b="b"/>
              <a:pathLst>
                <a:path w="15" h="11" extrusionOk="0">
                  <a:moveTo>
                    <a:pt x="1" y="0"/>
                  </a:moveTo>
                  <a:lnTo>
                    <a:pt x="15" y="1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5029;p73">
              <a:extLst>
                <a:ext uri="{FF2B5EF4-FFF2-40B4-BE49-F238E27FC236}">
                  <a16:creationId xmlns:a16="http://schemas.microsoft.com/office/drawing/2014/main" id="{FC7B53A8-65D3-4331-80A6-6AB238EF8834}"/>
                </a:ext>
              </a:extLst>
            </p:cNvPr>
            <p:cNvSpPr/>
            <p:nvPr/>
          </p:nvSpPr>
          <p:spPr>
            <a:xfrm>
              <a:off x="2398426" y="1811838"/>
              <a:ext cx="149" cy="68"/>
            </a:xfrm>
            <a:custGeom>
              <a:avLst/>
              <a:gdLst/>
              <a:ahLst/>
              <a:cxnLst/>
              <a:rect l="l" t="t" r="r" b="b"/>
              <a:pathLst>
                <a:path w="11" h="5" extrusionOk="0">
                  <a:moveTo>
                    <a:pt x="0" y="1"/>
                  </a:moveTo>
                  <a:lnTo>
                    <a:pt x="11" y="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5030;p73">
              <a:extLst>
                <a:ext uri="{FF2B5EF4-FFF2-40B4-BE49-F238E27FC236}">
                  <a16:creationId xmlns:a16="http://schemas.microsoft.com/office/drawing/2014/main" id="{EA83D581-8DF3-416B-94FF-B7BDA6CD0041}"/>
                </a:ext>
              </a:extLst>
            </p:cNvPr>
            <p:cNvSpPr/>
            <p:nvPr/>
          </p:nvSpPr>
          <p:spPr>
            <a:xfrm>
              <a:off x="2397367" y="1811743"/>
              <a:ext cx="394" cy="14"/>
            </a:xfrm>
            <a:custGeom>
              <a:avLst/>
              <a:gdLst/>
              <a:ahLst/>
              <a:cxnLst/>
              <a:rect l="l" t="t" r="r" b="b"/>
              <a:pathLst>
                <a:path w="29" h="1" extrusionOk="0">
                  <a:moveTo>
                    <a:pt x="1" y="1"/>
                  </a:moveTo>
                  <a:cubicBezTo>
                    <a:pt x="8" y="1"/>
                    <a:pt x="18" y="1"/>
                    <a:pt x="29" y="1"/>
                  </a:cubicBezTo>
                  <a:cubicBezTo>
                    <a:pt x="18" y="1"/>
                    <a:pt x="8" y="1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5031;p73">
              <a:extLst>
                <a:ext uri="{FF2B5EF4-FFF2-40B4-BE49-F238E27FC236}">
                  <a16:creationId xmlns:a16="http://schemas.microsoft.com/office/drawing/2014/main" id="{148CB306-8D35-4A07-82F7-70D6F97DBC00}"/>
                </a:ext>
              </a:extLst>
            </p:cNvPr>
            <p:cNvSpPr/>
            <p:nvPr/>
          </p:nvSpPr>
          <p:spPr>
            <a:xfrm>
              <a:off x="2393755" y="1815409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1" y="7"/>
                  </a:moveTo>
                  <a:lnTo>
                    <a:pt x="4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5032;p73">
              <a:extLst>
                <a:ext uri="{FF2B5EF4-FFF2-40B4-BE49-F238E27FC236}">
                  <a16:creationId xmlns:a16="http://schemas.microsoft.com/office/drawing/2014/main" id="{5174400D-46B7-49B8-A7D9-5F0E3A13156D}"/>
                </a:ext>
              </a:extLst>
            </p:cNvPr>
            <p:cNvSpPr/>
            <p:nvPr/>
          </p:nvSpPr>
          <p:spPr>
            <a:xfrm>
              <a:off x="2400747" y="1813549"/>
              <a:ext cx="204" cy="163"/>
            </a:xfrm>
            <a:custGeom>
              <a:avLst/>
              <a:gdLst/>
              <a:ahLst/>
              <a:cxnLst/>
              <a:rect l="l" t="t" r="r" b="b"/>
              <a:pathLst>
                <a:path w="15" h="12" extrusionOk="0">
                  <a:moveTo>
                    <a:pt x="15" y="11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5033;p73">
              <a:extLst>
                <a:ext uri="{FF2B5EF4-FFF2-40B4-BE49-F238E27FC236}">
                  <a16:creationId xmlns:a16="http://schemas.microsoft.com/office/drawing/2014/main" id="{4DDC46FE-9364-4521-AE78-5558238BEE55}"/>
                </a:ext>
              </a:extLst>
            </p:cNvPr>
            <p:cNvSpPr/>
            <p:nvPr/>
          </p:nvSpPr>
          <p:spPr>
            <a:xfrm>
              <a:off x="2393375" y="1816169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1" y="7"/>
                  </a:moveTo>
                  <a:lnTo>
                    <a:pt x="4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5034;p73">
              <a:extLst>
                <a:ext uri="{FF2B5EF4-FFF2-40B4-BE49-F238E27FC236}">
                  <a16:creationId xmlns:a16="http://schemas.microsoft.com/office/drawing/2014/main" id="{F15C98F6-432A-4DC2-8832-1AE6D1E310C4}"/>
                </a:ext>
              </a:extLst>
            </p:cNvPr>
            <p:cNvSpPr/>
            <p:nvPr/>
          </p:nvSpPr>
          <p:spPr>
            <a:xfrm>
              <a:off x="2400177" y="1813033"/>
              <a:ext cx="299" cy="244"/>
            </a:xfrm>
            <a:custGeom>
              <a:avLst/>
              <a:gdLst/>
              <a:ahLst/>
              <a:cxnLst/>
              <a:rect l="l" t="t" r="r" b="b"/>
              <a:pathLst>
                <a:path w="22" h="18" extrusionOk="0">
                  <a:moveTo>
                    <a:pt x="1" y="0"/>
                  </a:moveTo>
                  <a:lnTo>
                    <a:pt x="22" y="18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5035;p73">
              <a:extLst>
                <a:ext uri="{FF2B5EF4-FFF2-40B4-BE49-F238E27FC236}">
                  <a16:creationId xmlns:a16="http://schemas.microsoft.com/office/drawing/2014/main" id="{14F54C8C-C126-422A-B0C2-C000E52D936B}"/>
                </a:ext>
              </a:extLst>
            </p:cNvPr>
            <p:cNvSpPr/>
            <p:nvPr/>
          </p:nvSpPr>
          <p:spPr>
            <a:xfrm>
              <a:off x="2393565" y="1815735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1" y="8"/>
                  </a:moveTo>
                  <a:lnTo>
                    <a:pt x="4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5036;p73">
              <a:extLst>
                <a:ext uri="{FF2B5EF4-FFF2-40B4-BE49-F238E27FC236}">
                  <a16:creationId xmlns:a16="http://schemas.microsoft.com/office/drawing/2014/main" id="{69748AD2-780C-4429-9241-7C91F7D6B90D}"/>
                </a:ext>
              </a:extLst>
            </p:cNvPr>
            <p:cNvSpPr/>
            <p:nvPr/>
          </p:nvSpPr>
          <p:spPr>
            <a:xfrm>
              <a:off x="2398806" y="1812028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0" y="1"/>
                  </a:moveTo>
                  <a:lnTo>
                    <a:pt x="14" y="8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5037;p73">
              <a:extLst>
                <a:ext uri="{FF2B5EF4-FFF2-40B4-BE49-F238E27FC236}">
                  <a16:creationId xmlns:a16="http://schemas.microsoft.com/office/drawing/2014/main" id="{C4FB2742-E933-4B80-ADC9-039C27A8EE01}"/>
                </a:ext>
              </a:extLst>
            </p:cNvPr>
            <p:cNvSpPr/>
            <p:nvPr/>
          </p:nvSpPr>
          <p:spPr>
            <a:xfrm>
              <a:off x="2394420" y="181426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5038;p73">
              <a:extLst>
                <a:ext uri="{FF2B5EF4-FFF2-40B4-BE49-F238E27FC236}">
                  <a16:creationId xmlns:a16="http://schemas.microsoft.com/office/drawing/2014/main" id="{85AA70C4-7A71-477B-83F6-F6830BE9CDA1}"/>
                </a:ext>
              </a:extLst>
            </p:cNvPr>
            <p:cNvSpPr/>
            <p:nvPr/>
          </p:nvSpPr>
          <p:spPr>
            <a:xfrm>
              <a:off x="2394040" y="1814839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1" y="7"/>
                  </a:moveTo>
                  <a:lnTo>
                    <a:pt x="4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5039;p73">
              <a:extLst>
                <a:ext uri="{FF2B5EF4-FFF2-40B4-BE49-F238E27FC236}">
                  <a16:creationId xmlns:a16="http://schemas.microsoft.com/office/drawing/2014/main" id="{4EA948C8-18F6-46DE-AB10-BE6AF4CCE6FE}"/>
                </a:ext>
              </a:extLst>
            </p:cNvPr>
            <p:cNvSpPr/>
            <p:nvPr/>
          </p:nvSpPr>
          <p:spPr>
            <a:xfrm>
              <a:off x="2394135" y="1814649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1" y="4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5040;p73">
              <a:extLst>
                <a:ext uri="{FF2B5EF4-FFF2-40B4-BE49-F238E27FC236}">
                  <a16:creationId xmlns:a16="http://schemas.microsoft.com/office/drawing/2014/main" id="{121AA607-D647-4327-B2F2-471D4CAB5BB0}"/>
                </a:ext>
              </a:extLst>
            </p:cNvPr>
            <p:cNvSpPr/>
            <p:nvPr/>
          </p:nvSpPr>
          <p:spPr>
            <a:xfrm>
              <a:off x="2394230" y="1814499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1" y="4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5041;p73">
              <a:extLst>
                <a:ext uri="{FF2B5EF4-FFF2-40B4-BE49-F238E27FC236}">
                  <a16:creationId xmlns:a16="http://schemas.microsoft.com/office/drawing/2014/main" id="{FFEB75E7-8E12-422A-96CF-81F8C5D3C64B}"/>
                </a:ext>
              </a:extLst>
            </p:cNvPr>
            <p:cNvSpPr/>
            <p:nvPr/>
          </p:nvSpPr>
          <p:spPr>
            <a:xfrm>
              <a:off x="2394380" y="181430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5042;p73">
              <a:extLst>
                <a:ext uri="{FF2B5EF4-FFF2-40B4-BE49-F238E27FC236}">
                  <a16:creationId xmlns:a16="http://schemas.microsoft.com/office/drawing/2014/main" id="{7B0D5F9A-ECBC-4D4B-9B25-70EE09BEA9B2}"/>
                </a:ext>
              </a:extLst>
            </p:cNvPr>
            <p:cNvSpPr/>
            <p:nvPr/>
          </p:nvSpPr>
          <p:spPr>
            <a:xfrm>
              <a:off x="2394325" y="181440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5043;p73">
              <a:extLst>
                <a:ext uri="{FF2B5EF4-FFF2-40B4-BE49-F238E27FC236}">
                  <a16:creationId xmlns:a16="http://schemas.microsoft.com/office/drawing/2014/main" id="{8396AA4F-AFC9-4223-9C78-3BF6CA116FFD}"/>
                </a:ext>
              </a:extLst>
            </p:cNvPr>
            <p:cNvSpPr/>
            <p:nvPr/>
          </p:nvSpPr>
          <p:spPr>
            <a:xfrm>
              <a:off x="2393904" y="1815070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0" y="8"/>
                  </a:moveTo>
                  <a:lnTo>
                    <a:pt x="4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5044;p73">
              <a:extLst>
                <a:ext uri="{FF2B5EF4-FFF2-40B4-BE49-F238E27FC236}">
                  <a16:creationId xmlns:a16="http://schemas.microsoft.com/office/drawing/2014/main" id="{E09B3401-BBEA-4502-8667-AC84F2EB1FDE}"/>
                </a:ext>
              </a:extLst>
            </p:cNvPr>
            <p:cNvSpPr/>
            <p:nvPr/>
          </p:nvSpPr>
          <p:spPr>
            <a:xfrm>
              <a:off x="2013313" y="1624754"/>
              <a:ext cx="94975" cy="80080"/>
            </a:xfrm>
            <a:custGeom>
              <a:avLst/>
              <a:gdLst/>
              <a:ahLst/>
              <a:cxnLst/>
              <a:rect l="l" t="t" r="r" b="b"/>
              <a:pathLst>
                <a:path w="6995" h="5898" extrusionOk="0">
                  <a:moveTo>
                    <a:pt x="3942" y="0"/>
                  </a:moveTo>
                  <a:cubicBezTo>
                    <a:pt x="3907" y="7"/>
                    <a:pt x="3872" y="7"/>
                    <a:pt x="3837" y="7"/>
                  </a:cubicBezTo>
                  <a:cubicBezTo>
                    <a:pt x="3830" y="7"/>
                    <a:pt x="3823" y="6"/>
                    <a:pt x="3816" y="6"/>
                  </a:cubicBezTo>
                  <a:cubicBezTo>
                    <a:pt x="3753" y="6"/>
                    <a:pt x="3692" y="33"/>
                    <a:pt x="3652" y="77"/>
                  </a:cubicBezTo>
                  <a:cubicBezTo>
                    <a:pt x="3585" y="147"/>
                    <a:pt x="3557" y="259"/>
                    <a:pt x="3571" y="403"/>
                  </a:cubicBezTo>
                  <a:cubicBezTo>
                    <a:pt x="3589" y="504"/>
                    <a:pt x="3564" y="606"/>
                    <a:pt x="3501" y="686"/>
                  </a:cubicBezTo>
                  <a:cubicBezTo>
                    <a:pt x="3392" y="812"/>
                    <a:pt x="3196" y="837"/>
                    <a:pt x="2944" y="854"/>
                  </a:cubicBezTo>
                  <a:cubicBezTo>
                    <a:pt x="2780" y="868"/>
                    <a:pt x="2762" y="935"/>
                    <a:pt x="2731" y="1037"/>
                  </a:cubicBezTo>
                  <a:cubicBezTo>
                    <a:pt x="2720" y="1114"/>
                    <a:pt x="2682" y="1180"/>
                    <a:pt x="2626" y="1229"/>
                  </a:cubicBezTo>
                  <a:cubicBezTo>
                    <a:pt x="2580" y="1265"/>
                    <a:pt x="2517" y="1276"/>
                    <a:pt x="2454" y="1276"/>
                  </a:cubicBezTo>
                  <a:cubicBezTo>
                    <a:pt x="2368" y="1276"/>
                    <a:pt x="2282" y="1255"/>
                    <a:pt x="2234" y="1243"/>
                  </a:cubicBezTo>
                  <a:cubicBezTo>
                    <a:pt x="2080" y="1198"/>
                    <a:pt x="1884" y="1100"/>
                    <a:pt x="1835" y="967"/>
                  </a:cubicBezTo>
                  <a:cubicBezTo>
                    <a:pt x="1831" y="949"/>
                    <a:pt x="1810" y="938"/>
                    <a:pt x="1782" y="935"/>
                  </a:cubicBezTo>
                  <a:cubicBezTo>
                    <a:pt x="1712" y="935"/>
                    <a:pt x="1646" y="967"/>
                    <a:pt x="1607" y="1023"/>
                  </a:cubicBezTo>
                  <a:cubicBezTo>
                    <a:pt x="1604" y="1037"/>
                    <a:pt x="1590" y="1065"/>
                    <a:pt x="1632" y="1110"/>
                  </a:cubicBezTo>
                  <a:cubicBezTo>
                    <a:pt x="1747" y="1240"/>
                    <a:pt x="1803" y="1408"/>
                    <a:pt x="1793" y="1579"/>
                  </a:cubicBezTo>
                  <a:cubicBezTo>
                    <a:pt x="1789" y="1660"/>
                    <a:pt x="1754" y="1737"/>
                    <a:pt x="1695" y="1789"/>
                  </a:cubicBezTo>
                  <a:cubicBezTo>
                    <a:pt x="1663" y="1814"/>
                    <a:pt x="1628" y="1823"/>
                    <a:pt x="1591" y="1823"/>
                  </a:cubicBezTo>
                  <a:cubicBezTo>
                    <a:pt x="1538" y="1823"/>
                    <a:pt x="1482" y="1804"/>
                    <a:pt x="1429" y="1786"/>
                  </a:cubicBezTo>
                  <a:cubicBezTo>
                    <a:pt x="1369" y="1765"/>
                    <a:pt x="1317" y="1749"/>
                    <a:pt x="1275" y="1749"/>
                  </a:cubicBezTo>
                  <a:cubicBezTo>
                    <a:pt x="1252" y="1749"/>
                    <a:pt x="1232" y="1754"/>
                    <a:pt x="1215" y="1765"/>
                  </a:cubicBezTo>
                  <a:cubicBezTo>
                    <a:pt x="1173" y="1797"/>
                    <a:pt x="1136" y="1809"/>
                    <a:pt x="1104" y="1809"/>
                  </a:cubicBezTo>
                  <a:cubicBezTo>
                    <a:pt x="1036" y="1809"/>
                    <a:pt x="988" y="1756"/>
                    <a:pt x="952" y="1716"/>
                  </a:cubicBezTo>
                  <a:cubicBezTo>
                    <a:pt x="921" y="1670"/>
                    <a:pt x="875" y="1635"/>
                    <a:pt x="823" y="1614"/>
                  </a:cubicBezTo>
                  <a:cubicBezTo>
                    <a:pt x="798" y="1605"/>
                    <a:pt x="777" y="1601"/>
                    <a:pt x="756" y="1601"/>
                  </a:cubicBezTo>
                  <a:cubicBezTo>
                    <a:pt x="719" y="1601"/>
                    <a:pt x="684" y="1613"/>
                    <a:pt x="637" y="1628"/>
                  </a:cubicBezTo>
                  <a:cubicBezTo>
                    <a:pt x="557" y="1658"/>
                    <a:pt x="472" y="1675"/>
                    <a:pt x="386" y="1675"/>
                  </a:cubicBezTo>
                  <a:cubicBezTo>
                    <a:pt x="360" y="1675"/>
                    <a:pt x="334" y="1673"/>
                    <a:pt x="308" y="1670"/>
                  </a:cubicBezTo>
                  <a:cubicBezTo>
                    <a:pt x="291" y="1669"/>
                    <a:pt x="275" y="1668"/>
                    <a:pt x="260" y="1668"/>
                  </a:cubicBezTo>
                  <a:cubicBezTo>
                    <a:pt x="115" y="1668"/>
                    <a:pt x="33" y="1724"/>
                    <a:pt x="14" y="1765"/>
                  </a:cubicBezTo>
                  <a:cubicBezTo>
                    <a:pt x="0" y="1782"/>
                    <a:pt x="7" y="1807"/>
                    <a:pt x="25" y="1821"/>
                  </a:cubicBezTo>
                  <a:cubicBezTo>
                    <a:pt x="77" y="1887"/>
                    <a:pt x="98" y="1978"/>
                    <a:pt x="77" y="2059"/>
                  </a:cubicBezTo>
                  <a:cubicBezTo>
                    <a:pt x="74" y="2111"/>
                    <a:pt x="70" y="2139"/>
                    <a:pt x="91" y="2164"/>
                  </a:cubicBezTo>
                  <a:cubicBezTo>
                    <a:pt x="112" y="2192"/>
                    <a:pt x="235" y="2220"/>
                    <a:pt x="340" y="2241"/>
                  </a:cubicBezTo>
                  <a:cubicBezTo>
                    <a:pt x="476" y="2269"/>
                    <a:pt x="651" y="2304"/>
                    <a:pt x="795" y="2381"/>
                  </a:cubicBezTo>
                  <a:cubicBezTo>
                    <a:pt x="874" y="2427"/>
                    <a:pt x="963" y="2455"/>
                    <a:pt x="1055" y="2455"/>
                  </a:cubicBezTo>
                  <a:cubicBezTo>
                    <a:pt x="1060" y="2455"/>
                    <a:pt x="1066" y="2455"/>
                    <a:pt x="1071" y="2454"/>
                  </a:cubicBezTo>
                  <a:cubicBezTo>
                    <a:pt x="1080" y="2454"/>
                    <a:pt x="1089" y="2453"/>
                    <a:pt x="1097" y="2453"/>
                  </a:cubicBezTo>
                  <a:cubicBezTo>
                    <a:pt x="1165" y="2453"/>
                    <a:pt x="1229" y="2477"/>
                    <a:pt x="1281" y="2517"/>
                  </a:cubicBezTo>
                  <a:cubicBezTo>
                    <a:pt x="1309" y="2538"/>
                    <a:pt x="1341" y="2556"/>
                    <a:pt x="1369" y="2570"/>
                  </a:cubicBezTo>
                  <a:cubicBezTo>
                    <a:pt x="1457" y="2615"/>
                    <a:pt x="1481" y="2650"/>
                    <a:pt x="1488" y="2808"/>
                  </a:cubicBezTo>
                  <a:cubicBezTo>
                    <a:pt x="1495" y="2997"/>
                    <a:pt x="1646" y="3155"/>
                    <a:pt x="1870" y="3218"/>
                  </a:cubicBezTo>
                  <a:cubicBezTo>
                    <a:pt x="2090" y="3277"/>
                    <a:pt x="2066" y="3424"/>
                    <a:pt x="2052" y="3519"/>
                  </a:cubicBezTo>
                  <a:cubicBezTo>
                    <a:pt x="2038" y="3575"/>
                    <a:pt x="2038" y="3631"/>
                    <a:pt x="2055" y="3683"/>
                  </a:cubicBezTo>
                  <a:cubicBezTo>
                    <a:pt x="2108" y="3799"/>
                    <a:pt x="2069" y="3932"/>
                    <a:pt x="2027" y="4061"/>
                  </a:cubicBezTo>
                  <a:cubicBezTo>
                    <a:pt x="1996" y="4159"/>
                    <a:pt x="1964" y="4264"/>
                    <a:pt x="1982" y="4352"/>
                  </a:cubicBezTo>
                  <a:cubicBezTo>
                    <a:pt x="2017" y="4548"/>
                    <a:pt x="1898" y="5140"/>
                    <a:pt x="1751" y="5346"/>
                  </a:cubicBezTo>
                  <a:lnTo>
                    <a:pt x="1779" y="5357"/>
                  </a:lnTo>
                  <a:cubicBezTo>
                    <a:pt x="1845" y="5388"/>
                    <a:pt x="1908" y="5420"/>
                    <a:pt x="1971" y="5455"/>
                  </a:cubicBezTo>
                  <a:cubicBezTo>
                    <a:pt x="2045" y="5500"/>
                    <a:pt x="2125" y="5535"/>
                    <a:pt x="2206" y="5567"/>
                  </a:cubicBezTo>
                  <a:cubicBezTo>
                    <a:pt x="2307" y="5609"/>
                    <a:pt x="2405" y="5654"/>
                    <a:pt x="2503" y="5710"/>
                  </a:cubicBezTo>
                  <a:cubicBezTo>
                    <a:pt x="2560" y="5746"/>
                    <a:pt x="2640" y="5763"/>
                    <a:pt x="2708" y="5763"/>
                  </a:cubicBezTo>
                  <a:cubicBezTo>
                    <a:pt x="2753" y="5763"/>
                    <a:pt x="2793" y="5756"/>
                    <a:pt x="2818" y="5742"/>
                  </a:cubicBezTo>
                  <a:cubicBezTo>
                    <a:pt x="2818" y="5742"/>
                    <a:pt x="2832" y="5731"/>
                    <a:pt x="2832" y="5728"/>
                  </a:cubicBezTo>
                  <a:cubicBezTo>
                    <a:pt x="2829" y="5679"/>
                    <a:pt x="2857" y="5630"/>
                    <a:pt x="2902" y="5612"/>
                  </a:cubicBezTo>
                  <a:cubicBezTo>
                    <a:pt x="2909" y="5609"/>
                    <a:pt x="2916" y="5605"/>
                    <a:pt x="2923" y="5605"/>
                  </a:cubicBezTo>
                  <a:lnTo>
                    <a:pt x="2951" y="5605"/>
                  </a:lnTo>
                  <a:cubicBezTo>
                    <a:pt x="2962" y="5605"/>
                    <a:pt x="2972" y="5605"/>
                    <a:pt x="2983" y="5609"/>
                  </a:cubicBezTo>
                  <a:lnTo>
                    <a:pt x="2986" y="5609"/>
                  </a:lnTo>
                  <a:cubicBezTo>
                    <a:pt x="2997" y="5609"/>
                    <a:pt x="3007" y="5612"/>
                    <a:pt x="3014" y="5616"/>
                  </a:cubicBezTo>
                  <a:lnTo>
                    <a:pt x="3021" y="5616"/>
                  </a:lnTo>
                  <a:cubicBezTo>
                    <a:pt x="3032" y="5619"/>
                    <a:pt x="3039" y="5623"/>
                    <a:pt x="3049" y="5630"/>
                  </a:cubicBezTo>
                  <a:lnTo>
                    <a:pt x="3056" y="5633"/>
                  </a:lnTo>
                  <a:cubicBezTo>
                    <a:pt x="3067" y="5637"/>
                    <a:pt x="3077" y="5644"/>
                    <a:pt x="3084" y="5647"/>
                  </a:cubicBezTo>
                  <a:lnTo>
                    <a:pt x="3091" y="5651"/>
                  </a:lnTo>
                  <a:lnTo>
                    <a:pt x="3119" y="5668"/>
                  </a:lnTo>
                  <a:lnTo>
                    <a:pt x="3123" y="5672"/>
                  </a:lnTo>
                  <a:lnTo>
                    <a:pt x="3147" y="5689"/>
                  </a:lnTo>
                  <a:lnTo>
                    <a:pt x="3154" y="5696"/>
                  </a:lnTo>
                  <a:lnTo>
                    <a:pt x="3179" y="5714"/>
                  </a:lnTo>
                  <a:lnTo>
                    <a:pt x="3182" y="5717"/>
                  </a:lnTo>
                  <a:lnTo>
                    <a:pt x="3203" y="5738"/>
                  </a:lnTo>
                  <a:cubicBezTo>
                    <a:pt x="3256" y="5794"/>
                    <a:pt x="3480" y="5826"/>
                    <a:pt x="3624" y="5847"/>
                  </a:cubicBezTo>
                  <a:cubicBezTo>
                    <a:pt x="3697" y="5857"/>
                    <a:pt x="3767" y="5864"/>
                    <a:pt x="3820" y="5878"/>
                  </a:cubicBezTo>
                  <a:cubicBezTo>
                    <a:pt x="3900" y="5890"/>
                    <a:pt x="3981" y="5897"/>
                    <a:pt x="4062" y="5897"/>
                  </a:cubicBezTo>
                  <a:cubicBezTo>
                    <a:pt x="4100" y="5897"/>
                    <a:pt x="4139" y="5896"/>
                    <a:pt x="4177" y="5892"/>
                  </a:cubicBezTo>
                  <a:lnTo>
                    <a:pt x="4285" y="5892"/>
                  </a:lnTo>
                  <a:cubicBezTo>
                    <a:pt x="4282" y="5875"/>
                    <a:pt x="4278" y="5857"/>
                    <a:pt x="4271" y="5840"/>
                  </a:cubicBezTo>
                  <a:cubicBezTo>
                    <a:pt x="4229" y="5721"/>
                    <a:pt x="4243" y="5588"/>
                    <a:pt x="4310" y="5483"/>
                  </a:cubicBezTo>
                  <a:cubicBezTo>
                    <a:pt x="4397" y="5343"/>
                    <a:pt x="4572" y="5245"/>
                    <a:pt x="4775" y="5213"/>
                  </a:cubicBezTo>
                  <a:cubicBezTo>
                    <a:pt x="4809" y="5208"/>
                    <a:pt x="4846" y="5206"/>
                    <a:pt x="4886" y="5206"/>
                  </a:cubicBezTo>
                  <a:cubicBezTo>
                    <a:pt x="5199" y="5206"/>
                    <a:pt x="5683" y="5351"/>
                    <a:pt x="5826" y="5441"/>
                  </a:cubicBezTo>
                  <a:cubicBezTo>
                    <a:pt x="5868" y="5468"/>
                    <a:pt x="5914" y="5482"/>
                    <a:pt x="5963" y="5482"/>
                  </a:cubicBezTo>
                  <a:cubicBezTo>
                    <a:pt x="6083" y="5482"/>
                    <a:pt x="6220" y="5400"/>
                    <a:pt x="6372" y="5241"/>
                  </a:cubicBezTo>
                  <a:cubicBezTo>
                    <a:pt x="6463" y="5136"/>
                    <a:pt x="6578" y="5059"/>
                    <a:pt x="6704" y="5010"/>
                  </a:cubicBezTo>
                  <a:lnTo>
                    <a:pt x="6704" y="5006"/>
                  </a:lnTo>
                  <a:cubicBezTo>
                    <a:pt x="6711" y="4989"/>
                    <a:pt x="6715" y="4975"/>
                    <a:pt x="6722" y="4957"/>
                  </a:cubicBezTo>
                  <a:lnTo>
                    <a:pt x="6725" y="4943"/>
                  </a:lnTo>
                  <a:cubicBezTo>
                    <a:pt x="6732" y="4926"/>
                    <a:pt x="6739" y="4912"/>
                    <a:pt x="6746" y="4894"/>
                  </a:cubicBezTo>
                  <a:lnTo>
                    <a:pt x="6757" y="4870"/>
                  </a:lnTo>
                  <a:cubicBezTo>
                    <a:pt x="6722" y="4863"/>
                    <a:pt x="6687" y="4863"/>
                    <a:pt x="6655" y="4863"/>
                  </a:cubicBezTo>
                  <a:cubicBezTo>
                    <a:pt x="6624" y="4863"/>
                    <a:pt x="6592" y="4863"/>
                    <a:pt x="6561" y="4856"/>
                  </a:cubicBezTo>
                  <a:cubicBezTo>
                    <a:pt x="6480" y="4849"/>
                    <a:pt x="6407" y="4800"/>
                    <a:pt x="6368" y="4726"/>
                  </a:cubicBezTo>
                  <a:cubicBezTo>
                    <a:pt x="6333" y="4649"/>
                    <a:pt x="6344" y="4558"/>
                    <a:pt x="6393" y="4488"/>
                  </a:cubicBezTo>
                  <a:cubicBezTo>
                    <a:pt x="6414" y="4453"/>
                    <a:pt x="6414" y="4453"/>
                    <a:pt x="6354" y="4404"/>
                  </a:cubicBezTo>
                  <a:cubicBezTo>
                    <a:pt x="6305" y="4369"/>
                    <a:pt x="6267" y="4327"/>
                    <a:pt x="6235" y="4278"/>
                  </a:cubicBezTo>
                  <a:cubicBezTo>
                    <a:pt x="6207" y="4236"/>
                    <a:pt x="6179" y="4184"/>
                    <a:pt x="6204" y="4135"/>
                  </a:cubicBezTo>
                  <a:cubicBezTo>
                    <a:pt x="6228" y="4093"/>
                    <a:pt x="6270" y="4065"/>
                    <a:pt x="6319" y="4065"/>
                  </a:cubicBezTo>
                  <a:cubicBezTo>
                    <a:pt x="6337" y="4061"/>
                    <a:pt x="6354" y="4058"/>
                    <a:pt x="6368" y="4051"/>
                  </a:cubicBezTo>
                  <a:cubicBezTo>
                    <a:pt x="6393" y="4037"/>
                    <a:pt x="6414" y="4016"/>
                    <a:pt x="6431" y="3991"/>
                  </a:cubicBezTo>
                  <a:cubicBezTo>
                    <a:pt x="6442" y="3974"/>
                    <a:pt x="6452" y="3956"/>
                    <a:pt x="6459" y="3939"/>
                  </a:cubicBezTo>
                  <a:cubicBezTo>
                    <a:pt x="6410" y="3900"/>
                    <a:pt x="6319" y="3802"/>
                    <a:pt x="6382" y="3603"/>
                  </a:cubicBezTo>
                  <a:cubicBezTo>
                    <a:pt x="6400" y="3554"/>
                    <a:pt x="6389" y="3540"/>
                    <a:pt x="6354" y="3501"/>
                  </a:cubicBezTo>
                  <a:cubicBezTo>
                    <a:pt x="6312" y="3463"/>
                    <a:pt x="6288" y="3410"/>
                    <a:pt x="6284" y="3354"/>
                  </a:cubicBezTo>
                  <a:cubicBezTo>
                    <a:pt x="6284" y="3337"/>
                    <a:pt x="6277" y="3323"/>
                    <a:pt x="6263" y="3316"/>
                  </a:cubicBezTo>
                  <a:cubicBezTo>
                    <a:pt x="6259" y="3314"/>
                    <a:pt x="6254" y="3313"/>
                    <a:pt x="6248" y="3313"/>
                  </a:cubicBezTo>
                  <a:cubicBezTo>
                    <a:pt x="6225" y="3313"/>
                    <a:pt x="6192" y="3327"/>
                    <a:pt x="6158" y="3372"/>
                  </a:cubicBezTo>
                  <a:cubicBezTo>
                    <a:pt x="6112" y="3428"/>
                    <a:pt x="6068" y="3456"/>
                    <a:pt x="6027" y="3456"/>
                  </a:cubicBezTo>
                  <a:cubicBezTo>
                    <a:pt x="6012" y="3456"/>
                    <a:pt x="5997" y="3453"/>
                    <a:pt x="5983" y="3445"/>
                  </a:cubicBezTo>
                  <a:cubicBezTo>
                    <a:pt x="5966" y="3435"/>
                    <a:pt x="5952" y="3421"/>
                    <a:pt x="5945" y="3403"/>
                  </a:cubicBezTo>
                  <a:cubicBezTo>
                    <a:pt x="5941" y="3400"/>
                    <a:pt x="5941" y="3396"/>
                    <a:pt x="5941" y="3389"/>
                  </a:cubicBezTo>
                  <a:cubicBezTo>
                    <a:pt x="5938" y="3386"/>
                    <a:pt x="5934" y="3379"/>
                    <a:pt x="5934" y="3375"/>
                  </a:cubicBezTo>
                  <a:cubicBezTo>
                    <a:pt x="5920" y="3319"/>
                    <a:pt x="5934" y="3235"/>
                    <a:pt x="5969" y="3127"/>
                  </a:cubicBezTo>
                  <a:cubicBezTo>
                    <a:pt x="6008" y="3032"/>
                    <a:pt x="6064" y="2948"/>
                    <a:pt x="6141" y="2881"/>
                  </a:cubicBezTo>
                  <a:cubicBezTo>
                    <a:pt x="6165" y="2857"/>
                    <a:pt x="6186" y="2839"/>
                    <a:pt x="6207" y="2822"/>
                  </a:cubicBezTo>
                  <a:cubicBezTo>
                    <a:pt x="6260" y="2776"/>
                    <a:pt x="6312" y="2727"/>
                    <a:pt x="6319" y="2696"/>
                  </a:cubicBezTo>
                  <a:cubicBezTo>
                    <a:pt x="6323" y="2689"/>
                    <a:pt x="6323" y="2678"/>
                    <a:pt x="6326" y="2668"/>
                  </a:cubicBezTo>
                  <a:lnTo>
                    <a:pt x="6326" y="2664"/>
                  </a:lnTo>
                  <a:cubicBezTo>
                    <a:pt x="6330" y="2657"/>
                    <a:pt x="6333" y="2650"/>
                    <a:pt x="6337" y="2643"/>
                  </a:cubicBezTo>
                  <a:lnTo>
                    <a:pt x="6337" y="2640"/>
                  </a:lnTo>
                  <a:cubicBezTo>
                    <a:pt x="6340" y="2633"/>
                    <a:pt x="6344" y="2622"/>
                    <a:pt x="6347" y="2615"/>
                  </a:cubicBezTo>
                  <a:lnTo>
                    <a:pt x="6351" y="2608"/>
                  </a:lnTo>
                  <a:cubicBezTo>
                    <a:pt x="6354" y="2605"/>
                    <a:pt x="6358" y="2598"/>
                    <a:pt x="6361" y="2591"/>
                  </a:cubicBezTo>
                  <a:lnTo>
                    <a:pt x="6365" y="2584"/>
                  </a:lnTo>
                  <a:cubicBezTo>
                    <a:pt x="6368" y="2580"/>
                    <a:pt x="6375" y="2573"/>
                    <a:pt x="6379" y="2566"/>
                  </a:cubicBezTo>
                  <a:lnTo>
                    <a:pt x="6382" y="2559"/>
                  </a:lnTo>
                  <a:lnTo>
                    <a:pt x="6396" y="2545"/>
                  </a:lnTo>
                  <a:lnTo>
                    <a:pt x="6403" y="2538"/>
                  </a:lnTo>
                  <a:lnTo>
                    <a:pt x="6421" y="2521"/>
                  </a:lnTo>
                  <a:lnTo>
                    <a:pt x="6428" y="2514"/>
                  </a:lnTo>
                  <a:lnTo>
                    <a:pt x="6442" y="2500"/>
                  </a:lnTo>
                  <a:lnTo>
                    <a:pt x="6452" y="2496"/>
                  </a:lnTo>
                  <a:lnTo>
                    <a:pt x="6466" y="2482"/>
                  </a:lnTo>
                  <a:lnTo>
                    <a:pt x="6477" y="2475"/>
                  </a:lnTo>
                  <a:lnTo>
                    <a:pt x="6491" y="2465"/>
                  </a:lnTo>
                  <a:lnTo>
                    <a:pt x="6501" y="2458"/>
                  </a:lnTo>
                  <a:lnTo>
                    <a:pt x="6519" y="2451"/>
                  </a:lnTo>
                  <a:lnTo>
                    <a:pt x="6529" y="2444"/>
                  </a:lnTo>
                  <a:lnTo>
                    <a:pt x="6547" y="2437"/>
                  </a:lnTo>
                  <a:lnTo>
                    <a:pt x="6557" y="2433"/>
                  </a:lnTo>
                  <a:lnTo>
                    <a:pt x="6575" y="2426"/>
                  </a:lnTo>
                  <a:lnTo>
                    <a:pt x="6585" y="2423"/>
                  </a:lnTo>
                  <a:lnTo>
                    <a:pt x="6603" y="2419"/>
                  </a:lnTo>
                  <a:lnTo>
                    <a:pt x="6655" y="2419"/>
                  </a:lnTo>
                  <a:cubicBezTo>
                    <a:pt x="6662" y="2409"/>
                    <a:pt x="6666" y="2398"/>
                    <a:pt x="6669" y="2384"/>
                  </a:cubicBezTo>
                  <a:cubicBezTo>
                    <a:pt x="6683" y="2332"/>
                    <a:pt x="6690" y="2279"/>
                    <a:pt x="6694" y="2227"/>
                  </a:cubicBezTo>
                  <a:cubicBezTo>
                    <a:pt x="6697" y="2174"/>
                    <a:pt x="6704" y="2122"/>
                    <a:pt x="6715" y="2069"/>
                  </a:cubicBezTo>
                  <a:cubicBezTo>
                    <a:pt x="6715" y="2066"/>
                    <a:pt x="6715" y="2062"/>
                    <a:pt x="6715" y="2055"/>
                  </a:cubicBezTo>
                  <a:lnTo>
                    <a:pt x="6725" y="2020"/>
                  </a:lnTo>
                  <a:cubicBezTo>
                    <a:pt x="6760" y="1866"/>
                    <a:pt x="6795" y="1709"/>
                    <a:pt x="6956" y="1572"/>
                  </a:cubicBezTo>
                  <a:cubicBezTo>
                    <a:pt x="6991" y="1544"/>
                    <a:pt x="6995" y="1530"/>
                    <a:pt x="6995" y="1530"/>
                  </a:cubicBezTo>
                  <a:cubicBezTo>
                    <a:pt x="6967" y="1513"/>
                    <a:pt x="6935" y="1506"/>
                    <a:pt x="6907" y="1506"/>
                  </a:cubicBezTo>
                  <a:cubicBezTo>
                    <a:pt x="6902" y="1506"/>
                    <a:pt x="6897" y="1506"/>
                    <a:pt x="6892" y="1506"/>
                  </a:cubicBezTo>
                  <a:cubicBezTo>
                    <a:pt x="6845" y="1506"/>
                    <a:pt x="6799" y="1492"/>
                    <a:pt x="6764" y="1460"/>
                  </a:cubicBezTo>
                  <a:cubicBezTo>
                    <a:pt x="6718" y="1429"/>
                    <a:pt x="6662" y="1411"/>
                    <a:pt x="6603" y="1408"/>
                  </a:cubicBezTo>
                  <a:cubicBezTo>
                    <a:pt x="6599" y="1408"/>
                    <a:pt x="6596" y="1408"/>
                    <a:pt x="6592" y="1408"/>
                  </a:cubicBezTo>
                  <a:cubicBezTo>
                    <a:pt x="6438" y="1408"/>
                    <a:pt x="6293" y="1335"/>
                    <a:pt x="6200" y="1212"/>
                  </a:cubicBezTo>
                  <a:cubicBezTo>
                    <a:pt x="6197" y="1212"/>
                    <a:pt x="6197" y="1208"/>
                    <a:pt x="6193" y="1208"/>
                  </a:cubicBezTo>
                  <a:cubicBezTo>
                    <a:pt x="6169" y="1191"/>
                    <a:pt x="6141" y="1177"/>
                    <a:pt x="6113" y="1173"/>
                  </a:cubicBezTo>
                  <a:cubicBezTo>
                    <a:pt x="6014" y="1145"/>
                    <a:pt x="5913" y="1134"/>
                    <a:pt x="5814" y="1134"/>
                  </a:cubicBezTo>
                  <a:cubicBezTo>
                    <a:pt x="5800" y="1134"/>
                    <a:pt x="5787" y="1134"/>
                    <a:pt x="5773" y="1135"/>
                  </a:cubicBezTo>
                  <a:cubicBezTo>
                    <a:pt x="5745" y="1135"/>
                    <a:pt x="5721" y="1135"/>
                    <a:pt x="5693" y="1142"/>
                  </a:cubicBezTo>
                  <a:lnTo>
                    <a:pt x="5654" y="1142"/>
                  </a:lnTo>
                  <a:cubicBezTo>
                    <a:pt x="5647" y="1142"/>
                    <a:pt x="5637" y="1142"/>
                    <a:pt x="5630" y="1138"/>
                  </a:cubicBezTo>
                  <a:lnTo>
                    <a:pt x="5623" y="1138"/>
                  </a:lnTo>
                  <a:cubicBezTo>
                    <a:pt x="5616" y="1138"/>
                    <a:pt x="5609" y="1135"/>
                    <a:pt x="5602" y="1131"/>
                  </a:cubicBezTo>
                  <a:lnTo>
                    <a:pt x="5595" y="1128"/>
                  </a:lnTo>
                  <a:cubicBezTo>
                    <a:pt x="5588" y="1124"/>
                    <a:pt x="5581" y="1121"/>
                    <a:pt x="5574" y="1117"/>
                  </a:cubicBezTo>
                  <a:lnTo>
                    <a:pt x="5567" y="1110"/>
                  </a:lnTo>
                  <a:lnTo>
                    <a:pt x="5553" y="1096"/>
                  </a:lnTo>
                  <a:lnTo>
                    <a:pt x="5546" y="1093"/>
                  </a:lnTo>
                  <a:lnTo>
                    <a:pt x="5532" y="1075"/>
                  </a:lnTo>
                  <a:lnTo>
                    <a:pt x="5525" y="1072"/>
                  </a:lnTo>
                  <a:lnTo>
                    <a:pt x="5511" y="1054"/>
                  </a:lnTo>
                  <a:lnTo>
                    <a:pt x="5507" y="1047"/>
                  </a:lnTo>
                  <a:lnTo>
                    <a:pt x="5490" y="1026"/>
                  </a:lnTo>
                  <a:cubicBezTo>
                    <a:pt x="5460" y="986"/>
                    <a:pt x="5439" y="959"/>
                    <a:pt x="5420" y="959"/>
                  </a:cubicBezTo>
                  <a:cubicBezTo>
                    <a:pt x="5418" y="959"/>
                    <a:pt x="5417" y="959"/>
                    <a:pt x="5416" y="960"/>
                  </a:cubicBezTo>
                  <a:cubicBezTo>
                    <a:pt x="5404" y="962"/>
                    <a:pt x="5391" y="963"/>
                    <a:pt x="5379" y="963"/>
                  </a:cubicBezTo>
                  <a:cubicBezTo>
                    <a:pt x="5343" y="963"/>
                    <a:pt x="5309" y="952"/>
                    <a:pt x="5283" y="928"/>
                  </a:cubicBezTo>
                  <a:cubicBezTo>
                    <a:pt x="5265" y="917"/>
                    <a:pt x="5251" y="900"/>
                    <a:pt x="5241" y="886"/>
                  </a:cubicBezTo>
                  <a:cubicBezTo>
                    <a:pt x="5209" y="833"/>
                    <a:pt x="5192" y="777"/>
                    <a:pt x="5185" y="718"/>
                  </a:cubicBezTo>
                  <a:lnTo>
                    <a:pt x="5174" y="728"/>
                  </a:lnTo>
                  <a:cubicBezTo>
                    <a:pt x="5129" y="767"/>
                    <a:pt x="5080" y="798"/>
                    <a:pt x="5031" y="826"/>
                  </a:cubicBezTo>
                  <a:cubicBezTo>
                    <a:pt x="5011" y="836"/>
                    <a:pt x="4989" y="840"/>
                    <a:pt x="4968" y="840"/>
                  </a:cubicBezTo>
                  <a:cubicBezTo>
                    <a:pt x="4949" y="840"/>
                    <a:pt x="4930" y="837"/>
                    <a:pt x="4912" y="830"/>
                  </a:cubicBezTo>
                  <a:lnTo>
                    <a:pt x="4898" y="823"/>
                  </a:lnTo>
                  <a:cubicBezTo>
                    <a:pt x="4849" y="791"/>
                    <a:pt x="4814" y="739"/>
                    <a:pt x="4800" y="679"/>
                  </a:cubicBezTo>
                  <a:cubicBezTo>
                    <a:pt x="4793" y="651"/>
                    <a:pt x="4786" y="627"/>
                    <a:pt x="4782" y="599"/>
                  </a:cubicBezTo>
                  <a:cubicBezTo>
                    <a:pt x="4761" y="571"/>
                    <a:pt x="4649" y="518"/>
                    <a:pt x="4590" y="490"/>
                  </a:cubicBezTo>
                  <a:cubicBezTo>
                    <a:pt x="4548" y="473"/>
                    <a:pt x="4506" y="452"/>
                    <a:pt x="4474" y="434"/>
                  </a:cubicBezTo>
                  <a:cubicBezTo>
                    <a:pt x="4425" y="403"/>
                    <a:pt x="4380" y="368"/>
                    <a:pt x="4338" y="322"/>
                  </a:cubicBezTo>
                  <a:cubicBezTo>
                    <a:pt x="4317" y="301"/>
                    <a:pt x="4292" y="280"/>
                    <a:pt x="4268" y="259"/>
                  </a:cubicBezTo>
                  <a:cubicBezTo>
                    <a:pt x="4251" y="282"/>
                    <a:pt x="4225" y="293"/>
                    <a:pt x="4198" y="293"/>
                  </a:cubicBezTo>
                  <a:cubicBezTo>
                    <a:pt x="4191" y="293"/>
                    <a:pt x="4184" y="292"/>
                    <a:pt x="4177" y="291"/>
                  </a:cubicBezTo>
                  <a:cubicBezTo>
                    <a:pt x="4079" y="273"/>
                    <a:pt x="3981" y="95"/>
                    <a:pt x="3967" y="11"/>
                  </a:cubicBezTo>
                  <a:lnTo>
                    <a:pt x="3956" y="7"/>
                  </a:lnTo>
                  <a:lnTo>
                    <a:pt x="3953" y="4"/>
                  </a:lnTo>
                  <a:lnTo>
                    <a:pt x="3942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5045;p73">
              <a:extLst>
                <a:ext uri="{FF2B5EF4-FFF2-40B4-BE49-F238E27FC236}">
                  <a16:creationId xmlns:a16="http://schemas.microsoft.com/office/drawing/2014/main" id="{790D7491-37F9-45AE-8169-DCA82E2DB521}"/>
                </a:ext>
              </a:extLst>
            </p:cNvPr>
            <p:cNvSpPr/>
            <p:nvPr/>
          </p:nvSpPr>
          <p:spPr>
            <a:xfrm>
              <a:off x="2113407" y="1701277"/>
              <a:ext cx="5580" cy="11812"/>
            </a:xfrm>
            <a:custGeom>
              <a:avLst/>
              <a:gdLst/>
              <a:ahLst/>
              <a:cxnLst/>
              <a:rect l="l" t="t" r="r" b="b"/>
              <a:pathLst>
                <a:path w="411" h="870" extrusionOk="0">
                  <a:moveTo>
                    <a:pt x="362" y="1"/>
                  </a:moveTo>
                  <a:lnTo>
                    <a:pt x="362" y="1"/>
                  </a:lnTo>
                  <a:cubicBezTo>
                    <a:pt x="351" y="11"/>
                    <a:pt x="337" y="29"/>
                    <a:pt x="327" y="39"/>
                  </a:cubicBezTo>
                  <a:cubicBezTo>
                    <a:pt x="260" y="130"/>
                    <a:pt x="176" y="204"/>
                    <a:pt x="81" y="263"/>
                  </a:cubicBezTo>
                  <a:cubicBezTo>
                    <a:pt x="1" y="312"/>
                    <a:pt x="8" y="484"/>
                    <a:pt x="57" y="624"/>
                  </a:cubicBezTo>
                  <a:cubicBezTo>
                    <a:pt x="107" y="761"/>
                    <a:pt x="196" y="870"/>
                    <a:pt x="259" y="870"/>
                  </a:cubicBezTo>
                  <a:cubicBezTo>
                    <a:pt x="261" y="870"/>
                    <a:pt x="264" y="869"/>
                    <a:pt x="267" y="869"/>
                  </a:cubicBezTo>
                  <a:cubicBezTo>
                    <a:pt x="281" y="869"/>
                    <a:pt x="302" y="844"/>
                    <a:pt x="320" y="809"/>
                  </a:cubicBezTo>
                  <a:cubicBezTo>
                    <a:pt x="411" y="610"/>
                    <a:pt x="397" y="141"/>
                    <a:pt x="362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5046;p73">
              <a:extLst>
                <a:ext uri="{FF2B5EF4-FFF2-40B4-BE49-F238E27FC236}">
                  <a16:creationId xmlns:a16="http://schemas.microsoft.com/office/drawing/2014/main" id="{53C9EE1C-7886-4F2B-BD9A-2D69BF2989A8}"/>
                </a:ext>
              </a:extLst>
            </p:cNvPr>
            <p:cNvSpPr/>
            <p:nvPr/>
          </p:nvSpPr>
          <p:spPr>
            <a:xfrm>
              <a:off x="2091696" y="1640056"/>
              <a:ext cx="4616" cy="543"/>
            </a:xfrm>
            <a:custGeom>
              <a:avLst/>
              <a:gdLst/>
              <a:ahLst/>
              <a:cxnLst/>
              <a:rect l="l" t="t" r="r" b="b"/>
              <a:pathLst>
                <a:path w="340" h="40" extrusionOk="0">
                  <a:moveTo>
                    <a:pt x="34" y="0"/>
                  </a:moveTo>
                  <a:cubicBezTo>
                    <a:pt x="23" y="0"/>
                    <a:pt x="11" y="0"/>
                    <a:pt x="0" y="1"/>
                  </a:cubicBezTo>
                  <a:lnTo>
                    <a:pt x="46" y="1"/>
                  </a:lnTo>
                  <a:cubicBezTo>
                    <a:pt x="133" y="4"/>
                    <a:pt x="221" y="11"/>
                    <a:pt x="305" y="32"/>
                  </a:cubicBezTo>
                  <a:lnTo>
                    <a:pt x="340" y="39"/>
                  </a:lnTo>
                  <a:cubicBezTo>
                    <a:pt x="239" y="14"/>
                    <a:pt x="135" y="0"/>
                    <a:pt x="34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5047;p73">
              <a:extLst>
                <a:ext uri="{FF2B5EF4-FFF2-40B4-BE49-F238E27FC236}">
                  <a16:creationId xmlns:a16="http://schemas.microsoft.com/office/drawing/2014/main" id="{846D744A-0B35-4D05-8F27-DB4220D84EC8}"/>
                </a:ext>
              </a:extLst>
            </p:cNvPr>
            <p:cNvSpPr/>
            <p:nvPr/>
          </p:nvSpPr>
          <p:spPr>
            <a:xfrm>
              <a:off x="2083563" y="1634394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11" y="1"/>
                  </a:moveTo>
                  <a:lnTo>
                    <a:pt x="0" y="8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5048;p73">
              <a:extLst>
                <a:ext uri="{FF2B5EF4-FFF2-40B4-BE49-F238E27FC236}">
                  <a16:creationId xmlns:a16="http://schemas.microsoft.com/office/drawing/2014/main" id="{2097C05C-F78B-41F6-827B-0F87637A7A09}"/>
                </a:ext>
              </a:extLst>
            </p:cNvPr>
            <p:cNvSpPr/>
            <p:nvPr/>
          </p:nvSpPr>
          <p:spPr>
            <a:xfrm>
              <a:off x="2066972" y="1624699"/>
              <a:ext cx="68" cy="68"/>
            </a:xfrm>
            <a:custGeom>
              <a:avLst/>
              <a:gdLst/>
              <a:ahLst/>
              <a:cxnLst/>
              <a:rect l="l" t="t" r="r" b="b"/>
              <a:pathLst>
                <a:path w="5" h="5" extrusionOk="0">
                  <a:moveTo>
                    <a:pt x="1" y="1"/>
                  </a:moveTo>
                  <a:lnTo>
                    <a:pt x="4" y="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5049;p73">
              <a:extLst>
                <a:ext uri="{FF2B5EF4-FFF2-40B4-BE49-F238E27FC236}">
                  <a16:creationId xmlns:a16="http://schemas.microsoft.com/office/drawing/2014/main" id="{D3EAF8A1-1993-40E4-8744-116BE3415FDA}"/>
                </a:ext>
              </a:extLst>
            </p:cNvPr>
            <p:cNvSpPr/>
            <p:nvPr/>
          </p:nvSpPr>
          <p:spPr>
            <a:xfrm>
              <a:off x="2087840" y="1638630"/>
              <a:ext cx="244" cy="299"/>
            </a:xfrm>
            <a:custGeom>
              <a:avLst/>
              <a:gdLst/>
              <a:ahLst/>
              <a:cxnLst/>
              <a:rect l="l" t="t" r="r" b="b"/>
              <a:pathLst>
                <a:path w="18" h="22" extrusionOk="0">
                  <a:moveTo>
                    <a:pt x="1" y="1"/>
                  </a:moveTo>
                  <a:lnTo>
                    <a:pt x="18" y="22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5050;p73">
              <a:extLst>
                <a:ext uri="{FF2B5EF4-FFF2-40B4-BE49-F238E27FC236}">
                  <a16:creationId xmlns:a16="http://schemas.microsoft.com/office/drawing/2014/main" id="{D2BC362D-2B3B-4957-B024-01E5002BCDAA}"/>
                </a:ext>
              </a:extLst>
            </p:cNvPr>
            <p:cNvSpPr/>
            <p:nvPr/>
          </p:nvSpPr>
          <p:spPr>
            <a:xfrm>
              <a:off x="2089741" y="1640151"/>
              <a:ext cx="353" cy="109"/>
            </a:xfrm>
            <a:custGeom>
              <a:avLst/>
              <a:gdLst/>
              <a:ahLst/>
              <a:cxnLst/>
              <a:rect l="l" t="t" r="r" b="b"/>
              <a:pathLst>
                <a:path w="26" h="8" extrusionOk="0">
                  <a:moveTo>
                    <a:pt x="1" y="1"/>
                  </a:moveTo>
                  <a:cubicBezTo>
                    <a:pt x="8" y="4"/>
                    <a:pt x="18" y="4"/>
                    <a:pt x="25" y="8"/>
                  </a:cubicBezTo>
                  <a:cubicBezTo>
                    <a:pt x="18" y="4"/>
                    <a:pt x="8" y="4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5051;p73">
              <a:extLst>
                <a:ext uri="{FF2B5EF4-FFF2-40B4-BE49-F238E27FC236}">
                  <a16:creationId xmlns:a16="http://schemas.microsoft.com/office/drawing/2014/main" id="{C9F981EF-77DF-4DF6-9A62-DA9E53E816AD}"/>
                </a:ext>
              </a:extLst>
            </p:cNvPr>
            <p:cNvSpPr/>
            <p:nvPr/>
          </p:nvSpPr>
          <p:spPr>
            <a:xfrm>
              <a:off x="2089361" y="1640015"/>
              <a:ext cx="299" cy="149"/>
            </a:xfrm>
            <a:custGeom>
              <a:avLst/>
              <a:gdLst/>
              <a:ahLst/>
              <a:cxnLst/>
              <a:rect l="l" t="t" r="r" b="b"/>
              <a:pathLst>
                <a:path w="22" h="11" extrusionOk="0">
                  <a:moveTo>
                    <a:pt x="1" y="0"/>
                  </a:moveTo>
                  <a:cubicBezTo>
                    <a:pt x="8" y="4"/>
                    <a:pt x="15" y="7"/>
                    <a:pt x="22" y="11"/>
                  </a:cubicBezTo>
                  <a:cubicBezTo>
                    <a:pt x="15" y="7"/>
                    <a:pt x="8" y="4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5052;p73">
              <a:extLst>
                <a:ext uri="{FF2B5EF4-FFF2-40B4-BE49-F238E27FC236}">
                  <a16:creationId xmlns:a16="http://schemas.microsoft.com/office/drawing/2014/main" id="{3010EDA4-2B27-4AE5-896A-E4C251A2DF75}"/>
                </a:ext>
              </a:extLst>
            </p:cNvPr>
            <p:cNvSpPr/>
            <p:nvPr/>
          </p:nvSpPr>
          <p:spPr>
            <a:xfrm>
              <a:off x="2079992" y="1635819"/>
              <a:ext cx="1629" cy="299"/>
            </a:xfrm>
            <a:custGeom>
              <a:avLst/>
              <a:gdLst/>
              <a:ahLst/>
              <a:cxnLst/>
              <a:rect l="l" t="t" r="r" b="b"/>
              <a:pathLst>
                <a:path w="120" h="22" extrusionOk="0">
                  <a:moveTo>
                    <a:pt x="120" y="1"/>
                  </a:moveTo>
                  <a:cubicBezTo>
                    <a:pt x="81" y="22"/>
                    <a:pt x="39" y="22"/>
                    <a:pt x="1" y="8"/>
                  </a:cubicBezTo>
                  <a:cubicBezTo>
                    <a:pt x="39" y="22"/>
                    <a:pt x="81" y="22"/>
                    <a:pt x="120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5053;p73">
              <a:extLst>
                <a:ext uri="{FF2B5EF4-FFF2-40B4-BE49-F238E27FC236}">
                  <a16:creationId xmlns:a16="http://schemas.microsoft.com/office/drawing/2014/main" id="{49A58376-96F3-4164-B204-D907DF52E8A6}"/>
                </a:ext>
              </a:extLst>
            </p:cNvPr>
            <p:cNvSpPr/>
            <p:nvPr/>
          </p:nvSpPr>
          <p:spPr>
            <a:xfrm>
              <a:off x="2088411" y="1639295"/>
              <a:ext cx="204" cy="204"/>
            </a:xfrm>
            <a:custGeom>
              <a:avLst/>
              <a:gdLst/>
              <a:ahLst/>
              <a:cxnLst/>
              <a:rect l="l" t="t" r="r" b="b"/>
              <a:pathLst>
                <a:path w="15" h="15" extrusionOk="0">
                  <a:moveTo>
                    <a:pt x="15" y="15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5054;p73">
              <a:extLst>
                <a:ext uri="{FF2B5EF4-FFF2-40B4-BE49-F238E27FC236}">
                  <a16:creationId xmlns:a16="http://schemas.microsoft.com/office/drawing/2014/main" id="{052FF35E-32FE-4A6B-B69E-57E24FC90E90}"/>
                </a:ext>
              </a:extLst>
            </p:cNvPr>
            <p:cNvSpPr/>
            <p:nvPr/>
          </p:nvSpPr>
          <p:spPr>
            <a:xfrm>
              <a:off x="2088981" y="1639825"/>
              <a:ext cx="299" cy="149"/>
            </a:xfrm>
            <a:custGeom>
              <a:avLst/>
              <a:gdLst/>
              <a:ahLst/>
              <a:cxnLst/>
              <a:rect l="l" t="t" r="r" b="b"/>
              <a:pathLst>
                <a:path w="22" h="11" extrusionOk="0">
                  <a:moveTo>
                    <a:pt x="1" y="0"/>
                  </a:moveTo>
                  <a:cubicBezTo>
                    <a:pt x="8" y="4"/>
                    <a:pt x="15" y="7"/>
                    <a:pt x="22" y="11"/>
                  </a:cubicBezTo>
                  <a:cubicBezTo>
                    <a:pt x="15" y="7"/>
                    <a:pt x="8" y="4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5055;p73">
              <a:extLst>
                <a:ext uri="{FF2B5EF4-FFF2-40B4-BE49-F238E27FC236}">
                  <a16:creationId xmlns:a16="http://schemas.microsoft.com/office/drawing/2014/main" id="{319E0D6F-04F1-4D14-A65B-0ECEE81C0488}"/>
                </a:ext>
              </a:extLst>
            </p:cNvPr>
            <p:cNvSpPr/>
            <p:nvPr/>
          </p:nvSpPr>
          <p:spPr>
            <a:xfrm>
              <a:off x="2090121" y="1640110"/>
              <a:ext cx="1589" cy="109"/>
            </a:xfrm>
            <a:custGeom>
              <a:avLst/>
              <a:gdLst/>
              <a:ahLst/>
              <a:cxnLst/>
              <a:rect l="l" t="t" r="r" b="b"/>
              <a:pathLst>
                <a:path w="117" h="8" extrusionOk="0">
                  <a:moveTo>
                    <a:pt x="81" y="0"/>
                  </a:moveTo>
                  <a:cubicBezTo>
                    <a:pt x="67" y="0"/>
                    <a:pt x="53" y="4"/>
                    <a:pt x="36" y="4"/>
                  </a:cubicBezTo>
                  <a:cubicBezTo>
                    <a:pt x="25" y="7"/>
                    <a:pt x="15" y="7"/>
                    <a:pt x="1" y="7"/>
                  </a:cubicBezTo>
                  <a:lnTo>
                    <a:pt x="39" y="7"/>
                  </a:lnTo>
                  <a:cubicBezTo>
                    <a:pt x="64" y="4"/>
                    <a:pt x="88" y="0"/>
                    <a:pt x="116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5056;p73">
              <a:extLst>
                <a:ext uri="{FF2B5EF4-FFF2-40B4-BE49-F238E27FC236}">
                  <a16:creationId xmlns:a16="http://schemas.microsoft.com/office/drawing/2014/main" id="{5082662C-FC90-44ED-9346-3529648D7645}"/>
                </a:ext>
              </a:extLst>
            </p:cNvPr>
            <p:cNvSpPr/>
            <p:nvPr/>
          </p:nvSpPr>
          <p:spPr>
            <a:xfrm>
              <a:off x="2088125" y="1638969"/>
              <a:ext cx="204" cy="244"/>
            </a:xfrm>
            <a:custGeom>
              <a:avLst/>
              <a:gdLst/>
              <a:ahLst/>
              <a:cxnLst/>
              <a:rect l="l" t="t" r="r" b="b"/>
              <a:pathLst>
                <a:path w="15" h="18" extrusionOk="0">
                  <a:moveTo>
                    <a:pt x="1" y="0"/>
                  </a:moveTo>
                  <a:lnTo>
                    <a:pt x="15" y="18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5057;p73">
              <a:extLst>
                <a:ext uri="{FF2B5EF4-FFF2-40B4-BE49-F238E27FC236}">
                  <a16:creationId xmlns:a16="http://schemas.microsoft.com/office/drawing/2014/main" id="{52C4673F-181A-4BAC-8C8D-B7B0E933950C}"/>
                </a:ext>
              </a:extLst>
            </p:cNvPr>
            <p:cNvSpPr/>
            <p:nvPr/>
          </p:nvSpPr>
          <p:spPr>
            <a:xfrm>
              <a:off x="2088696" y="1639580"/>
              <a:ext cx="258" cy="204"/>
            </a:xfrm>
            <a:custGeom>
              <a:avLst/>
              <a:gdLst/>
              <a:ahLst/>
              <a:cxnLst/>
              <a:rect l="l" t="t" r="r" b="b"/>
              <a:pathLst>
                <a:path w="19" h="15" extrusionOk="0">
                  <a:moveTo>
                    <a:pt x="1" y="1"/>
                  </a:moveTo>
                  <a:lnTo>
                    <a:pt x="18" y="15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5058;p73">
              <a:extLst>
                <a:ext uri="{FF2B5EF4-FFF2-40B4-BE49-F238E27FC236}">
                  <a16:creationId xmlns:a16="http://schemas.microsoft.com/office/drawing/2014/main" id="{A1BB84E0-3950-40B4-8BB4-B0B94C92EB49}"/>
                </a:ext>
              </a:extLst>
            </p:cNvPr>
            <p:cNvSpPr/>
            <p:nvPr/>
          </p:nvSpPr>
          <p:spPr>
            <a:xfrm>
              <a:off x="2091221" y="1640056"/>
              <a:ext cx="1100" cy="68"/>
            </a:xfrm>
            <a:custGeom>
              <a:avLst/>
              <a:gdLst/>
              <a:ahLst/>
              <a:cxnLst/>
              <a:rect l="l" t="t" r="r" b="b"/>
              <a:pathLst>
                <a:path w="81" h="5" extrusionOk="0">
                  <a:moveTo>
                    <a:pt x="81" y="1"/>
                  </a:moveTo>
                  <a:cubicBezTo>
                    <a:pt x="56" y="1"/>
                    <a:pt x="28" y="1"/>
                    <a:pt x="0" y="4"/>
                  </a:cubicBezTo>
                  <a:lnTo>
                    <a:pt x="35" y="4"/>
                  </a:lnTo>
                  <a:lnTo>
                    <a:pt x="81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5059;p73">
              <a:extLst>
                <a:ext uri="{FF2B5EF4-FFF2-40B4-BE49-F238E27FC236}">
                  <a16:creationId xmlns:a16="http://schemas.microsoft.com/office/drawing/2014/main" id="{B5255FA2-81FD-4077-9EB2-B6611F72F6D8}"/>
                </a:ext>
              </a:extLst>
            </p:cNvPr>
            <p:cNvSpPr/>
            <p:nvPr/>
          </p:nvSpPr>
          <p:spPr>
            <a:xfrm>
              <a:off x="2093923" y="1670524"/>
              <a:ext cx="109" cy="258"/>
            </a:xfrm>
            <a:custGeom>
              <a:avLst/>
              <a:gdLst/>
              <a:ahLst/>
              <a:cxnLst/>
              <a:rect l="l" t="t" r="r" b="b"/>
              <a:pathLst>
                <a:path w="8" h="19" extrusionOk="0">
                  <a:moveTo>
                    <a:pt x="8" y="18"/>
                  </a:moveTo>
                  <a:cubicBezTo>
                    <a:pt x="4" y="11"/>
                    <a:pt x="1" y="8"/>
                    <a:pt x="1" y="1"/>
                  </a:cubicBezTo>
                  <a:cubicBezTo>
                    <a:pt x="1" y="8"/>
                    <a:pt x="4" y="11"/>
                    <a:pt x="8" y="18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5060;p73">
              <a:extLst>
                <a:ext uri="{FF2B5EF4-FFF2-40B4-BE49-F238E27FC236}">
                  <a16:creationId xmlns:a16="http://schemas.microsoft.com/office/drawing/2014/main" id="{4BC6EA76-9905-4998-B24B-5EF291279B8A}"/>
                </a:ext>
              </a:extLst>
            </p:cNvPr>
            <p:cNvSpPr/>
            <p:nvPr/>
          </p:nvSpPr>
          <p:spPr>
            <a:xfrm>
              <a:off x="2103767" y="1657068"/>
              <a:ext cx="204" cy="448"/>
            </a:xfrm>
            <a:custGeom>
              <a:avLst/>
              <a:gdLst/>
              <a:ahLst/>
              <a:cxnLst/>
              <a:rect l="l" t="t" r="r" b="b"/>
              <a:pathLst>
                <a:path w="15" h="33" extrusionOk="0">
                  <a:moveTo>
                    <a:pt x="14" y="1"/>
                  </a:moveTo>
                  <a:lnTo>
                    <a:pt x="9" y="18"/>
                  </a:lnTo>
                  <a:lnTo>
                    <a:pt x="9" y="18"/>
                  </a:lnTo>
                  <a:cubicBezTo>
                    <a:pt x="11" y="12"/>
                    <a:pt x="13" y="6"/>
                    <a:pt x="14" y="1"/>
                  </a:cubicBezTo>
                  <a:close/>
                  <a:moveTo>
                    <a:pt x="9" y="18"/>
                  </a:moveTo>
                  <a:cubicBezTo>
                    <a:pt x="6" y="24"/>
                    <a:pt x="4" y="29"/>
                    <a:pt x="0" y="32"/>
                  </a:cubicBezTo>
                  <a:cubicBezTo>
                    <a:pt x="4" y="29"/>
                    <a:pt x="7" y="25"/>
                    <a:pt x="7" y="22"/>
                  </a:cubicBezTo>
                  <a:lnTo>
                    <a:pt x="9" y="18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5061;p73">
              <a:extLst>
                <a:ext uri="{FF2B5EF4-FFF2-40B4-BE49-F238E27FC236}">
                  <a16:creationId xmlns:a16="http://schemas.microsoft.com/office/drawing/2014/main" id="{460DBD43-8803-4DB2-850D-C422740B1FE9}"/>
                </a:ext>
              </a:extLst>
            </p:cNvPr>
            <p:cNvSpPr/>
            <p:nvPr/>
          </p:nvSpPr>
          <p:spPr>
            <a:xfrm>
              <a:off x="2101676" y="1658019"/>
              <a:ext cx="244" cy="163"/>
            </a:xfrm>
            <a:custGeom>
              <a:avLst/>
              <a:gdLst/>
              <a:ahLst/>
              <a:cxnLst/>
              <a:rect l="l" t="t" r="r" b="b"/>
              <a:pathLst>
                <a:path w="18" h="12" extrusionOk="0">
                  <a:moveTo>
                    <a:pt x="0" y="11"/>
                  </a:moveTo>
                  <a:lnTo>
                    <a:pt x="18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5062;p73">
              <a:extLst>
                <a:ext uri="{FF2B5EF4-FFF2-40B4-BE49-F238E27FC236}">
                  <a16:creationId xmlns:a16="http://schemas.microsoft.com/office/drawing/2014/main" id="{759EA696-4072-4343-82DA-18AD61CBD8F3}"/>
                </a:ext>
              </a:extLst>
            </p:cNvPr>
            <p:cNvSpPr/>
            <p:nvPr/>
          </p:nvSpPr>
          <p:spPr>
            <a:xfrm>
              <a:off x="2099585" y="1672289"/>
              <a:ext cx="502" cy="1385"/>
            </a:xfrm>
            <a:custGeom>
              <a:avLst/>
              <a:gdLst/>
              <a:ahLst/>
              <a:cxnLst/>
              <a:rect l="l" t="t" r="r" b="b"/>
              <a:pathLst>
                <a:path w="37" h="102" extrusionOk="0">
                  <a:moveTo>
                    <a:pt x="0" y="0"/>
                  </a:moveTo>
                  <a:lnTo>
                    <a:pt x="0" y="0"/>
                  </a:lnTo>
                  <a:cubicBezTo>
                    <a:pt x="24" y="26"/>
                    <a:pt x="36" y="41"/>
                    <a:pt x="37" y="62"/>
                  </a:cubicBezTo>
                  <a:lnTo>
                    <a:pt x="37" y="62"/>
                  </a:lnTo>
                  <a:cubicBezTo>
                    <a:pt x="37" y="40"/>
                    <a:pt x="24" y="26"/>
                    <a:pt x="0" y="0"/>
                  </a:cubicBezTo>
                  <a:close/>
                  <a:moveTo>
                    <a:pt x="37" y="62"/>
                  </a:moveTo>
                  <a:lnTo>
                    <a:pt x="37" y="62"/>
                  </a:lnTo>
                  <a:cubicBezTo>
                    <a:pt x="37" y="64"/>
                    <a:pt x="36" y="67"/>
                    <a:pt x="36" y="69"/>
                  </a:cubicBezTo>
                  <a:lnTo>
                    <a:pt x="36" y="69"/>
                  </a:lnTo>
                  <a:cubicBezTo>
                    <a:pt x="36" y="67"/>
                    <a:pt x="37" y="64"/>
                    <a:pt x="37" y="62"/>
                  </a:cubicBezTo>
                  <a:close/>
                  <a:moveTo>
                    <a:pt x="36" y="69"/>
                  </a:moveTo>
                  <a:cubicBezTo>
                    <a:pt x="35" y="77"/>
                    <a:pt x="33" y="87"/>
                    <a:pt x="28" y="98"/>
                  </a:cubicBezTo>
                  <a:lnTo>
                    <a:pt x="28" y="102"/>
                  </a:lnTo>
                  <a:cubicBezTo>
                    <a:pt x="33" y="89"/>
                    <a:pt x="35" y="78"/>
                    <a:pt x="36" y="69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5063;p73">
              <a:extLst>
                <a:ext uri="{FF2B5EF4-FFF2-40B4-BE49-F238E27FC236}">
                  <a16:creationId xmlns:a16="http://schemas.microsoft.com/office/drawing/2014/main" id="{BE10DB36-E454-42DF-9936-40F324BB0E05}"/>
                </a:ext>
              </a:extLst>
            </p:cNvPr>
            <p:cNvSpPr/>
            <p:nvPr/>
          </p:nvSpPr>
          <p:spPr>
            <a:xfrm>
              <a:off x="2101296" y="1658209"/>
              <a:ext cx="244" cy="163"/>
            </a:xfrm>
            <a:custGeom>
              <a:avLst/>
              <a:gdLst/>
              <a:ahLst/>
              <a:cxnLst/>
              <a:rect l="l" t="t" r="r" b="b"/>
              <a:pathLst>
                <a:path w="18" h="12" extrusionOk="0">
                  <a:moveTo>
                    <a:pt x="0" y="11"/>
                  </a:moveTo>
                  <a:lnTo>
                    <a:pt x="18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5064;p73">
              <a:extLst>
                <a:ext uri="{FF2B5EF4-FFF2-40B4-BE49-F238E27FC236}">
                  <a16:creationId xmlns:a16="http://schemas.microsoft.com/office/drawing/2014/main" id="{2CBBEE87-D913-4A06-A94A-BE1ED16FED88}"/>
                </a:ext>
              </a:extLst>
            </p:cNvPr>
            <p:cNvSpPr/>
            <p:nvPr/>
          </p:nvSpPr>
          <p:spPr>
            <a:xfrm>
              <a:off x="2100630" y="1658684"/>
              <a:ext cx="244" cy="204"/>
            </a:xfrm>
            <a:custGeom>
              <a:avLst/>
              <a:gdLst/>
              <a:ahLst/>
              <a:cxnLst/>
              <a:rect l="l" t="t" r="r" b="b"/>
              <a:pathLst>
                <a:path w="18" h="15" extrusionOk="0">
                  <a:moveTo>
                    <a:pt x="0" y="15"/>
                  </a:moveTo>
                  <a:lnTo>
                    <a:pt x="18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5065;p73">
              <a:extLst>
                <a:ext uri="{FF2B5EF4-FFF2-40B4-BE49-F238E27FC236}">
                  <a16:creationId xmlns:a16="http://schemas.microsoft.com/office/drawing/2014/main" id="{33E145AE-9A37-474E-AD48-DA8C870445CC}"/>
                </a:ext>
              </a:extLst>
            </p:cNvPr>
            <p:cNvSpPr/>
            <p:nvPr/>
          </p:nvSpPr>
          <p:spPr>
            <a:xfrm>
              <a:off x="2100956" y="1658453"/>
              <a:ext cx="258" cy="204"/>
            </a:xfrm>
            <a:custGeom>
              <a:avLst/>
              <a:gdLst/>
              <a:ahLst/>
              <a:cxnLst/>
              <a:rect l="l" t="t" r="r" b="b"/>
              <a:pathLst>
                <a:path w="19" h="15" extrusionOk="0">
                  <a:moveTo>
                    <a:pt x="1" y="14"/>
                  </a:moveTo>
                  <a:lnTo>
                    <a:pt x="18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5066;p73">
              <a:extLst>
                <a:ext uri="{FF2B5EF4-FFF2-40B4-BE49-F238E27FC236}">
                  <a16:creationId xmlns:a16="http://schemas.microsoft.com/office/drawing/2014/main" id="{26DBE147-10A4-44AB-802A-33685B95D2E9}"/>
                </a:ext>
              </a:extLst>
            </p:cNvPr>
            <p:cNvSpPr/>
            <p:nvPr/>
          </p:nvSpPr>
          <p:spPr>
            <a:xfrm>
              <a:off x="2102056" y="1657829"/>
              <a:ext cx="204" cy="163"/>
            </a:xfrm>
            <a:custGeom>
              <a:avLst/>
              <a:gdLst/>
              <a:ahLst/>
              <a:cxnLst/>
              <a:rect l="l" t="t" r="r" b="b"/>
              <a:pathLst>
                <a:path w="15" h="12" extrusionOk="0">
                  <a:moveTo>
                    <a:pt x="0" y="11"/>
                  </a:moveTo>
                  <a:lnTo>
                    <a:pt x="14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5067;p73">
              <a:extLst>
                <a:ext uri="{FF2B5EF4-FFF2-40B4-BE49-F238E27FC236}">
                  <a16:creationId xmlns:a16="http://schemas.microsoft.com/office/drawing/2014/main" id="{BDD2A52F-059E-4B6F-ABD4-580A3241D265}"/>
                </a:ext>
              </a:extLst>
            </p:cNvPr>
            <p:cNvSpPr/>
            <p:nvPr/>
          </p:nvSpPr>
          <p:spPr>
            <a:xfrm>
              <a:off x="2103142" y="1657543"/>
              <a:ext cx="258" cy="68"/>
            </a:xfrm>
            <a:custGeom>
              <a:avLst/>
              <a:gdLst/>
              <a:ahLst/>
              <a:cxnLst/>
              <a:rect l="l" t="t" r="r" b="b"/>
              <a:pathLst>
                <a:path w="19" h="5" extrusionOk="0">
                  <a:moveTo>
                    <a:pt x="1" y="4"/>
                  </a:moveTo>
                  <a:lnTo>
                    <a:pt x="18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5068;p73">
              <a:extLst>
                <a:ext uri="{FF2B5EF4-FFF2-40B4-BE49-F238E27FC236}">
                  <a16:creationId xmlns:a16="http://schemas.microsoft.com/office/drawing/2014/main" id="{D24F0475-BE63-4417-8689-98B943AEB39A}"/>
                </a:ext>
              </a:extLst>
            </p:cNvPr>
            <p:cNvSpPr/>
            <p:nvPr/>
          </p:nvSpPr>
          <p:spPr>
            <a:xfrm>
              <a:off x="2102816" y="1657638"/>
              <a:ext cx="204" cy="68"/>
            </a:xfrm>
            <a:custGeom>
              <a:avLst/>
              <a:gdLst/>
              <a:ahLst/>
              <a:cxnLst/>
              <a:rect l="l" t="t" r="r" b="b"/>
              <a:pathLst>
                <a:path w="15" h="5" extrusionOk="0">
                  <a:moveTo>
                    <a:pt x="0" y="4"/>
                  </a:moveTo>
                  <a:lnTo>
                    <a:pt x="14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5069;p73">
              <a:extLst>
                <a:ext uri="{FF2B5EF4-FFF2-40B4-BE49-F238E27FC236}">
                  <a16:creationId xmlns:a16="http://schemas.microsoft.com/office/drawing/2014/main" id="{73A29DA4-0350-4CD4-B6BD-42D492D30BDC}"/>
                </a:ext>
              </a:extLst>
            </p:cNvPr>
            <p:cNvSpPr/>
            <p:nvPr/>
          </p:nvSpPr>
          <p:spPr>
            <a:xfrm>
              <a:off x="2102436" y="1657733"/>
              <a:ext cx="204" cy="68"/>
            </a:xfrm>
            <a:custGeom>
              <a:avLst/>
              <a:gdLst/>
              <a:ahLst/>
              <a:cxnLst/>
              <a:rect l="l" t="t" r="r" b="b"/>
              <a:pathLst>
                <a:path w="15" h="5" extrusionOk="0">
                  <a:moveTo>
                    <a:pt x="0" y="4"/>
                  </a:moveTo>
                  <a:lnTo>
                    <a:pt x="14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5070;p73">
              <a:extLst>
                <a:ext uri="{FF2B5EF4-FFF2-40B4-BE49-F238E27FC236}">
                  <a16:creationId xmlns:a16="http://schemas.microsoft.com/office/drawing/2014/main" id="{36D94E94-11F8-4842-A3E7-89598DBE2CE3}"/>
                </a:ext>
              </a:extLst>
            </p:cNvPr>
            <p:cNvSpPr/>
            <p:nvPr/>
          </p:nvSpPr>
          <p:spPr>
            <a:xfrm>
              <a:off x="2100345" y="1659023"/>
              <a:ext cx="204" cy="204"/>
            </a:xfrm>
            <a:custGeom>
              <a:avLst/>
              <a:gdLst/>
              <a:ahLst/>
              <a:cxnLst/>
              <a:rect l="l" t="t" r="r" b="b"/>
              <a:pathLst>
                <a:path w="15" h="15" extrusionOk="0">
                  <a:moveTo>
                    <a:pt x="0" y="14"/>
                  </a:moveTo>
                  <a:lnTo>
                    <a:pt x="14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5071;p73">
              <a:extLst>
                <a:ext uri="{FF2B5EF4-FFF2-40B4-BE49-F238E27FC236}">
                  <a16:creationId xmlns:a16="http://schemas.microsoft.com/office/drawing/2014/main" id="{27C8B2A0-E503-4531-B063-AF5FA35DA460}"/>
                </a:ext>
              </a:extLst>
            </p:cNvPr>
            <p:cNvSpPr/>
            <p:nvPr/>
          </p:nvSpPr>
          <p:spPr>
            <a:xfrm>
              <a:off x="2099395" y="1660300"/>
              <a:ext cx="149" cy="299"/>
            </a:xfrm>
            <a:custGeom>
              <a:avLst/>
              <a:gdLst/>
              <a:ahLst/>
              <a:cxnLst/>
              <a:rect l="l" t="t" r="r" b="b"/>
              <a:pathLst>
                <a:path w="11" h="22" extrusionOk="0">
                  <a:moveTo>
                    <a:pt x="0" y="22"/>
                  </a:moveTo>
                  <a:cubicBezTo>
                    <a:pt x="4" y="15"/>
                    <a:pt x="7" y="8"/>
                    <a:pt x="11" y="1"/>
                  </a:cubicBezTo>
                  <a:cubicBezTo>
                    <a:pt x="7" y="8"/>
                    <a:pt x="4" y="15"/>
                    <a:pt x="0" y="22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5072;p73">
              <a:extLst>
                <a:ext uri="{FF2B5EF4-FFF2-40B4-BE49-F238E27FC236}">
                  <a16:creationId xmlns:a16="http://schemas.microsoft.com/office/drawing/2014/main" id="{3BA4AF05-E541-4526-B548-513C161AF16D}"/>
                </a:ext>
              </a:extLst>
            </p:cNvPr>
            <p:cNvSpPr/>
            <p:nvPr/>
          </p:nvSpPr>
          <p:spPr>
            <a:xfrm>
              <a:off x="2099585" y="1659919"/>
              <a:ext cx="149" cy="258"/>
            </a:xfrm>
            <a:custGeom>
              <a:avLst/>
              <a:gdLst/>
              <a:ahLst/>
              <a:cxnLst/>
              <a:rect l="l" t="t" r="r" b="b"/>
              <a:pathLst>
                <a:path w="11" h="19" extrusionOk="0">
                  <a:moveTo>
                    <a:pt x="0" y="18"/>
                  </a:moveTo>
                  <a:cubicBezTo>
                    <a:pt x="4" y="15"/>
                    <a:pt x="7" y="8"/>
                    <a:pt x="11" y="1"/>
                  </a:cubicBezTo>
                  <a:cubicBezTo>
                    <a:pt x="7" y="8"/>
                    <a:pt x="4" y="15"/>
                    <a:pt x="0" y="18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5073;p73">
              <a:extLst>
                <a:ext uri="{FF2B5EF4-FFF2-40B4-BE49-F238E27FC236}">
                  <a16:creationId xmlns:a16="http://schemas.microsoft.com/office/drawing/2014/main" id="{9B4B8344-7FF0-48C1-A0F9-E204E214F2D6}"/>
                </a:ext>
              </a:extLst>
            </p:cNvPr>
            <p:cNvSpPr/>
            <p:nvPr/>
          </p:nvSpPr>
          <p:spPr>
            <a:xfrm>
              <a:off x="2099245" y="1660639"/>
              <a:ext cx="163" cy="299"/>
            </a:xfrm>
            <a:custGeom>
              <a:avLst/>
              <a:gdLst/>
              <a:ahLst/>
              <a:cxnLst/>
              <a:rect l="l" t="t" r="r" b="b"/>
              <a:pathLst>
                <a:path w="12" h="22" extrusionOk="0">
                  <a:moveTo>
                    <a:pt x="1" y="21"/>
                  </a:moveTo>
                  <a:cubicBezTo>
                    <a:pt x="4" y="14"/>
                    <a:pt x="8" y="7"/>
                    <a:pt x="11" y="0"/>
                  </a:cubicBezTo>
                  <a:cubicBezTo>
                    <a:pt x="8" y="7"/>
                    <a:pt x="4" y="14"/>
                    <a:pt x="1" y="2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5074;p73">
              <a:extLst>
                <a:ext uri="{FF2B5EF4-FFF2-40B4-BE49-F238E27FC236}">
                  <a16:creationId xmlns:a16="http://schemas.microsoft.com/office/drawing/2014/main" id="{B6B4C24B-5F8B-4E13-854C-A39D7D186F49}"/>
                </a:ext>
              </a:extLst>
            </p:cNvPr>
            <p:cNvSpPr/>
            <p:nvPr/>
          </p:nvSpPr>
          <p:spPr>
            <a:xfrm>
              <a:off x="2099150" y="1661019"/>
              <a:ext cx="109" cy="339"/>
            </a:xfrm>
            <a:custGeom>
              <a:avLst/>
              <a:gdLst/>
              <a:ahLst/>
              <a:cxnLst/>
              <a:rect l="l" t="t" r="r" b="b"/>
              <a:pathLst>
                <a:path w="8" h="25" extrusionOk="0">
                  <a:moveTo>
                    <a:pt x="1" y="25"/>
                  </a:moveTo>
                  <a:cubicBezTo>
                    <a:pt x="1" y="18"/>
                    <a:pt x="4" y="7"/>
                    <a:pt x="8" y="0"/>
                  </a:cubicBezTo>
                  <a:cubicBezTo>
                    <a:pt x="4" y="7"/>
                    <a:pt x="1" y="18"/>
                    <a:pt x="1" y="25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Google Shape;5075;p73">
              <a:extLst>
                <a:ext uri="{FF2B5EF4-FFF2-40B4-BE49-F238E27FC236}">
                  <a16:creationId xmlns:a16="http://schemas.microsoft.com/office/drawing/2014/main" id="{4C9AFAF0-72A7-47F0-BF75-AD31EAE4EFB5}"/>
                </a:ext>
              </a:extLst>
            </p:cNvPr>
            <p:cNvSpPr/>
            <p:nvPr/>
          </p:nvSpPr>
          <p:spPr>
            <a:xfrm>
              <a:off x="2094018" y="1670958"/>
              <a:ext cx="543" cy="584"/>
            </a:xfrm>
            <a:custGeom>
              <a:avLst/>
              <a:gdLst/>
              <a:ahLst/>
              <a:cxnLst/>
              <a:rect l="l" t="t" r="r" b="b"/>
              <a:pathLst>
                <a:path w="40" h="43" extrusionOk="0">
                  <a:moveTo>
                    <a:pt x="1" y="0"/>
                  </a:moveTo>
                  <a:cubicBezTo>
                    <a:pt x="11" y="18"/>
                    <a:pt x="22" y="32"/>
                    <a:pt x="39" y="42"/>
                  </a:cubicBezTo>
                  <a:cubicBezTo>
                    <a:pt x="22" y="32"/>
                    <a:pt x="11" y="18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Google Shape;5076;p73">
              <a:extLst>
                <a:ext uri="{FF2B5EF4-FFF2-40B4-BE49-F238E27FC236}">
                  <a16:creationId xmlns:a16="http://schemas.microsoft.com/office/drawing/2014/main" id="{759A4E7B-A2D6-4FA3-AD4E-EE1B13A0FBD2}"/>
                </a:ext>
              </a:extLst>
            </p:cNvPr>
            <p:cNvSpPr/>
            <p:nvPr/>
          </p:nvSpPr>
          <p:spPr>
            <a:xfrm>
              <a:off x="2100060" y="1659308"/>
              <a:ext cx="204" cy="244"/>
            </a:xfrm>
            <a:custGeom>
              <a:avLst/>
              <a:gdLst/>
              <a:ahLst/>
              <a:cxnLst/>
              <a:rect l="l" t="t" r="r" b="b"/>
              <a:pathLst>
                <a:path w="15" h="18" extrusionOk="0">
                  <a:moveTo>
                    <a:pt x="0" y="18"/>
                  </a:moveTo>
                  <a:lnTo>
                    <a:pt x="14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5077;p73">
              <a:extLst>
                <a:ext uri="{FF2B5EF4-FFF2-40B4-BE49-F238E27FC236}">
                  <a16:creationId xmlns:a16="http://schemas.microsoft.com/office/drawing/2014/main" id="{04171877-7006-4438-B590-5D1AEFA0D96F}"/>
                </a:ext>
              </a:extLst>
            </p:cNvPr>
            <p:cNvSpPr/>
            <p:nvPr/>
          </p:nvSpPr>
          <p:spPr>
            <a:xfrm>
              <a:off x="2099816" y="1659594"/>
              <a:ext cx="163" cy="299"/>
            </a:xfrm>
            <a:custGeom>
              <a:avLst/>
              <a:gdLst/>
              <a:ahLst/>
              <a:cxnLst/>
              <a:rect l="l" t="t" r="r" b="b"/>
              <a:pathLst>
                <a:path w="12" h="22" extrusionOk="0">
                  <a:moveTo>
                    <a:pt x="11" y="0"/>
                  </a:moveTo>
                  <a:lnTo>
                    <a:pt x="11" y="0"/>
                  </a:lnTo>
                  <a:cubicBezTo>
                    <a:pt x="8" y="7"/>
                    <a:pt x="4" y="14"/>
                    <a:pt x="1" y="21"/>
                  </a:cubicBezTo>
                  <a:cubicBezTo>
                    <a:pt x="4" y="14"/>
                    <a:pt x="11" y="7"/>
                    <a:pt x="11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Google Shape;5078;p73">
              <a:extLst>
                <a:ext uri="{FF2B5EF4-FFF2-40B4-BE49-F238E27FC236}">
                  <a16:creationId xmlns:a16="http://schemas.microsoft.com/office/drawing/2014/main" id="{72F4D3D8-E84F-4140-8EFF-A9E4783F94CD}"/>
                </a:ext>
              </a:extLst>
            </p:cNvPr>
            <p:cNvSpPr/>
            <p:nvPr/>
          </p:nvSpPr>
          <p:spPr>
            <a:xfrm>
              <a:off x="2096299" y="1640626"/>
              <a:ext cx="1113" cy="489"/>
            </a:xfrm>
            <a:custGeom>
              <a:avLst/>
              <a:gdLst/>
              <a:ahLst/>
              <a:cxnLst/>
              <a:rect l="l" t="t" r="r" b="b"/>
              <a:pathLst>
                <a:path w="82" h="36" extrusionOk="0">
                  <a:moveTo>
                    <a:pt x="1" y="1"/>
                  </a:moveTo>
                  <a:lnTo>
                    <a:pt x="15" y="4"/>
                  </a:lnTo>
                  <a:lnTo>
                    <a:pt x="15" y="4"/>
                  </a:lnTo>
                  <a:cubicBezTo>
                    <a:pt x="10" y="3"/>
                    <a:pt x="5" y="2"/>
                    <a:pt x="1" y="1"/>
                  </a:cubicBezTo>
                  <a:close/>
                  <a:moveTo>
                    <a:pt x="15" y="4"/>
                  </a:moveTo>
                  <a:cubicBezTo>
                    <a:pt x="38" y="11"/>
                    <a:pt x="61" y="21"/>
                    <a:pt x="81" y="36"/>
                  </a:cubicBezTo>
                  <a:cubicBezTo>
                    <a:pt x="71" y="25"/>
                    <a:pt x="53" y="15"/>
                    <a:pt x="39" y="11"/>
                  </a:cubicBezTo>
                  <a:lnTo>
                    <a:pt x="15" y="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5079;p73">
              <a:extLst>
                <a:ext uri="{FF2B5EF4-FFF2-40B4-BE49-F238E27FC236}">
                  <a16:creationId xmlns:a16="http://schemas.microsoft.com/office/drawing/2014/main" id="{62AE4458-0970-4585-B69A-2D56EA98CE1D}"/>
                </a:ext>
              </a:extLst>
            </p:cNvPr>
            <p:cNvSpPr/>
            <p:nvPr/>
          </p:nvSpPr>
          <p:spPr>
            <a:xfrm>
              <a:off x="2103957" y="1654937"/>
              <a:ext cx="299" cy="2145"/>
            </a:xfrm>
            <a:custGeom>
              <a:avLst/>
              <a:gdLst/>
              <a:ahLst/>
              <a:cxnLst/>
              <a:rect l="l" t="t" r="r" b="b"/>
              <a:pathLst>
                <a:path w="22" h="158" extrusionOk="0">
                  <a:moveTo>
                    <a:pt x="21" y="0"/>
                  </a:moveTo>
                  <a:lnTo>
                    <a:pt x="21" y="0"/>
                  </a:lnTo>
                  <a:cubicBezTo>
                    <a:pt x="20" y="15"/>
                    <a:pt x="19" y="32"/>
                    <a:pt x="17" y="50"/>
                  </a:cubicBezTo>
                  <a:lnTo>
                    <a:pt x="17" y="50"/>
                  </a:lnTo>
                  <a:cubicBezTo>
                    <a:pt x="19" y="33"/>
                    <a:pt x="20" y="17"/>
                    <a:pt x="21" y="0"/>
                  </a:cubicBezTo>
                  <a:close/>
                  <a:moveTo>
                    <a:pt x="17" y="50"/>
                  </a:moveTo>
                  <a:lnTo>
                    <a:pt x="17" y="50"/>
                  </a:lnTo>
                  <a:cubicBezTo>
                    <a:pt x="13" y="86"/>
                    <a:pt x="8" y="122"/>
                    <a:pt x="0" y="158"/>
                  </a:cubicBezTo>
                  <a:lnTo>
                    <a:pt x="4" y="140"/>
                  </a:lnTo>
                  <a:cubicBezTo>
                    <a:pt x="10" y="112"/>
                    <a:pt x="14" y="79"/>
                    <a:pt x="17" y="5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5080;p73">
              <a:extLst>
                <a:ext uri="{FF2B5EF4-FFF2-40B4-BE49-F238E27FC236}">
                  <a16:creationId xmlns:a16="http://schemas.microsoft.com/office/drawing/2014/main" id="{392CDD1E-BE98-4936-86D9-5871ED884DCC}"/>
                </a:ext>
              </a:extLst>
            </p:cNvPr>
            <p:cNvSpPr/>
            <p:nvPr/>
          </p:nvSpPr>
          <p:spPr>
            <a:xfrm>
              <a:off x="2105138" y="1644577"/>
              <a:ext cx="1969" cy="625"/>
            </a:xfrm>
            <a:custGeom>
              <a:avLst/>
              <a:gdLst/>
              <a:ahLst/>
              <a:cxnLst/>
              <a:rect l="l" t="t" r="r" b="b"/>
              <a:pathLst>
                <a:path w="145" h="46" extrusionOk="0">
                  <a:moveTo>
                    <a:pt x="1" y="0"/>
                  </a:moveTo>
                  <a:cubicBezTo>
                    <a:pt x="43" y="32"/>
                    <a:pt x="92" y="46"/>
                    <a:pt x="144" y="42"/>
                  </a:cubicBezTo>
                  <a:lnTo>
                    <a:pt x="144" y="42"/>
                  </a:lnTo>
                  <a:cubicBezTo>
                    <a:pt x="92" y="46"/>
                    <a:pt x="43" y="32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5081;p73">
              <a:extLst>
                <a:ext uri="{FF2B5EF4-FFF2-40B4-BE49-F238E27FC236}">
                  <a16:creationId xmlns:a16="http://schemas.microsoft.com/office/drawing/2014/main" id="{8FE88217-FED8-4650-80FB-682D9B21A9EC}"/>
                </a:ext>
              </a:extLst>
            </p:cNvPr>
            <p:cNvSpPr/>
            <p:nvPr/>
          </p:nvSpPr>
          <p:spPr>
            <a:xfrm>
              <a:off x="2095824" y="1640490"/>
              <a:ext cx="1018" cy="299"/>
            </a:xfrm>
            <a:custGeom>
              <a:avLst/>
              <a:gdLst/>
              <a:ahLst/>
              <a:cxnLst/>
              <a:rect l="l" t="t" r="r" b="b"/>
              <a:pathLst>
                <a:path w="75" h="22" extrusionOk="0">
                  <a:moveTo>
                    <a:pt x="1" y="0"/>
                  </a:moveTo>
                  <a:lnTo>
                    <a:pt x="36" y="11"/>
                  </a:lnTo>
                  <a:lnTo>
                    <a:pt x="74" y="21"/>
                  </a:lnTo>
                  <a:cubicBezTo>
                    <a:pt x="53" y="11"/>
                    <a:pt x="29" y="4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5082;p73">
              <a:extLst>
                <a:ext uri="{FF2B5EF4-FFF2-40B4-BE49-F238E27FC236}">
                  <a16:creationId xmlns:a16="http://schemas.microsoft.com/office/drawing/2014/main" id="{CBD1CB39-D346-49EA-8BB1-7B9960E8BFFA}"/>
                </a:ext>
              </a:extLst>
            </p:cNvPr>
            <p:cNvSpPr/>
            <p:nvPr/>
          </p:nvSpPr>
          <p:spPr>
            <a:xfrm>
              <a:off x="2103862" y="1656837"/>
              <a:ext cx="149" cy="530"/>
            </a:xfrm>
            <a:custGeom>
              <a:avLst/>
              <a:gdLst/>
              <a:ahLst/>
              <a:cxnLst/>
              <a:rect l="l" t="t" r="r" b="b"/>
              <a:pathLst>
                <a:path w="11" h="39" extrusionOk="0">
                  <a:moveTo>
                    <a:pt x="11" y="0"/>
                  </a:moveTo>
                  <a:lnTo>
                    <a:pt x="7" y="18"/>
                  </a:lnTo>
                  <a:lnTo>
                    <a:pt x="5" y="24"/>
                  </a:lnTo>
                  <a:lnTo>
                    <a:pt x="5" y="24"/>
                  </a:lnTo>
                  <a:cubicBezTo>
                    <a:pt x="8" y="16"/>
                    <a:pt x="11" y="9"/>
                    <a:pt x="11" y="0"/>
                  </a:cubicBezTo>
                  <a:close/>
                  <a:moveTo>
                    <a:pt x="5" y="24"/>
                  </a:moveTo>
                  <a:lnTo>
                    <a:pt x="5" y="24"/>
                  </a:lnTo>
                  <a:cubicBezTo>
                    <a:pt x="4" y="29"/>
                    <a:pt x="2" y="33"/>
                    <a:pt x="0" y="39"/>
                  </a:cubicBezTo>
                  <a:lnTo>
                    <a:pt x="5" y="2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5083;p73">
              <a:extLst>
                <a:ext uri="{FF2B5EF4-FFF2-40B4-BE49-F238E27FC236}">
                  <a16:creationId xmlns:a16="http://schemas.microsoft.com/office/drawing/2014/main" id="{5FA84713-1FB7-400B-A942-701B154067C1}"/>
                </a:ext>
              </a:extLst>
            </p:cNvPr>
            <p:cNvSpPr/>
            <p:nvPr/>
          </p:nvSpPr>
          <p:spPr>
            <a:xfrm>
              <a:off x="1375130" y="1936371"/>
              <a:ext cx="14704" cy="7522"/>
            </a:xfrm>
            <a:custGeom>
              <a:avLst/>
              <a:gdLst/>
              <a:ahLst/>
              <a:cxnLst/>
              <a:rect l="l" t="t" r="r" b="b"/>
              <a:pathLst>
                <a:path w="1083" h="554" extrusionOk="0">
                  <a:moveTo>
                    <a:pt x="302" y="1"/>
                  </a:moveTo>
                  <a:cubicBezTo>
                    <a:pt x="291" y="1"/>
                    <a:pt x="232" y="32"/>
                    <a:pt x="1" y="249"/>
                  </a:cubicBezTo>
                  <a:cubicBezTo>
                    <a:pt x="239" y="382"/>
                    <a:pt x="806" y="554"/>
                    <a:pt x="960" y="554"/>
                  </a:cubicBezTo>
                  <a:cubicBezTo>
                    <a:pt x="1002" y="554"/>
                    <a:pt x="1041" y="540"/>
                    <a:pt x="1072" y="512"/>
                  </a:cubicBezTo>
                  <a:lnTo>
                    <a:pt x="1072" y="501"/>
                  </a:lnTo>
                  <a:lnTo>
                    <a:pt x="1076" y="480"/>
                  </a:lnTo>
                  <a:lnTo>
                    <a:pt x="1079" y="459"/>
                  </a:lnTo>
                  <a:lnTo>
                    <a:pt x="1079" y="442"/>
                  </a:lnTo>
                  <a:lnTo>
                    <a:pt x="1083" y="421"/>
                  </a:lnTo>
                  <a:lnTo>
                    <a:pt x="1083" y="407"/>
                  </a:lnTo>
                  <a:lnTo>
                    <a:pt x="1083" y="389"/>
                  </a:lnTo>
                  <a:lnTo>
                    <a:pt x="1083" y="375"/>
                  </a:lnTo>
                  <a:lnTo>
                    <a:pt x="1083" y="358"/>
                  </a:lnTo>
                  <a:lnTo>
                    <a:pt x="1083" y="351"/>
                  </a:lnTo>
                  <a:lnTo>
                    <a:pt x="1083" y="333"/>
                  </a:lnTo>
                  <a:lnTo>
                    <a:pt x="1083" y="326"/>
                  </a:lnTo>
                  <a:lnTo>
                    <a:pt x="1083" y="309"/>
                  </a:lnTo>
                  <a:lnTo>
                    <a:pt x="1083" y="305"/>
                  </a:lnTo>
                  <a:lnTo>
                    <a:pt x="1083" y="288"/>
                  </a:lnTo>
                  <a:lnTo>
                    <a:pt x="1083" y="260"/>
                  </a:lnTo>
                  <a:lnTo>
                    <a:pt x="1083" y="253"/>
                  </a:lnTo>
                  <a:lnTo>
                    <a:pt x="1083" y="246"/>
                  </a:lnTo>
                  <a:lnTo>
                    <a:pt x="1083" y="242"/>
                  </a:lnTo>
                  <a:lnTo>
                    <a:pt x="1083" y="239"/>
                  </a:lnTo>
                  <a:lnTo>
                    <a:pt x="1083" y="235"/>
                  </a:lnTo>
                  <a:cubicBezTo>
                    <a:pt x="1069" y="218"/>
                    <a:pt x="1048" y="211"/>
                    <a:pt x="1027" y="207"/>
                  </a:cubicBezTo>
                  <a:cubicBezTo>
                    <a:pt x="992" y="204"/>
                    <a:pt x="957" y="204"/>
                    <a:pt x="922" y="204"/>
                  </a:cubicBezTo>
                  <a:cubicBezTo>
                    <a:pt x="813" y="204"/>
                    <a:pt x="656" y="204"/>
                    <a:pt x="501" y="99"/>
                  </a:cubicBezTo>
                  <a:cubicBezTo>
                    <a:pt x="487" y="88"/>
                    <a:pt x="473" y="81"/>
                    <a:pt x="459" y="71"/>
                  </a:cubicBezTo>
                  <a:lnTo>
                    <a:pt x="442" y="64"/>
                  </a:lnTo>
                  <a:lnTo>
                    <a:pt x="407" y="46"/>
                  </a:lnTo>
                  <a:lnTo>
                    <a:pt x="386" y="36"/>
                  </a:lnTo>
                  <a:lnTo>
                    <a:pt x="351" y="22"/>
                  </a:lnTo>
                  <a:lnTo>
                    <a:pt x="326" y="8"/>
                  </a:lnTo>
                  <a:lnTo>
                    <a:pt x="305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5084;p73">
              <a:extLst>
                <a:ext uri="{FF2B5EF4-FFF2-40B4-BE49-F238E27FC236}">
                  <a16:creationId xmlns:a16="http://schemas.microsoft.com/office/drawing/2014/main" id="{F690FDFC-2DE7-4501-AF1C-CDB5B0EB8A75}"/>
                </a:ext>
              </a:extLst>
            </p:cNvPr>
            <p:cNvSpPr/>
            <p:nvPr/>
          </p:nvSpPr>
          <p:spPr>
            <a:xfrm>
              <a:off x="1380643" y="1923581"/>
              <a:ext cx="42986" cy="21887"/>
            </a:xfrm>
            <a:custGeom>
              <a:avLst/>
              <a:gdLst/>
              <a:ahLst/>
              <a:cxnLst/>
              <a:rect l="l" t="t" r="r" b="b"/>
              <a:pathLst>
                <a:path w="3166" h="1612" extrusionOk="0">
                  <a:moveTo>
                    <a:pt x="2152" y="1"/>
                  </a:moveTo>
                  <a:cubicBezTo>
                    <a:pt x="1913" y="1"/>
                    <a:pt x="1654" y="70"/>
                    <a:pt x="1496" y="131"/>
                  </a:cubicBezTo>
                  <a:cubicBezTo>
                    <a:pt x="1422" y="160"/>
                    <a:pt x="1346" y="171"/>
                    <a:pt x="1270" y="171"/>
                  </a:cubicBezTo>
                  <a:cubicBezTo>
                    <a:pt x="1184" y="171"/>
                    <a:pt x="1098" y="158"/>
                    <a:pt x="1013" y="145"/>
                  </a:cubicBezTo>
                  <a:cubicBezTo>
                    <a:pt x="928" y="132"/>
                    <a:pt x="845" y="120"/>
                    <a:pt x="765" y="120"/>
                  </a:cubicBezTo>
                  <a:cubicBezTo>
                    <a:pt x="670" y="120"/>
                    <a:pt x="577" y="137"/>
                    <a:pt x="488" y="190"/>
                  </a:cubicBezTo>
                  <a:lnTo>
                    <a:pt x="484" y="190"/>
                  </a:lnTo>
                  <a:cubicBezTo>
                    <a:pt x="474" y="204"/>
                    <a:pt x="460" y="218"/>
                    <a:pt x="446" y="236"/>
                  </a:cubicBezTo>
                  <a:cubicBezTo>
                    <a:pt x="435" y="250"/>
                    <a:pt x="425" y="260"/>
                    <a:pt x="414" y="271"/>
                  </a:cubicBezTo>
                  <a:cubicBezTo>
                    <a:pt x="404" y="285"/>
                    <a:pt x="386" y="306"/>
                    <a:pt x="369" y="323"/>
                  </a:cubicBezTo>
                  <a:cubicBezTo>
                    <a:pt x="358" y="334"/>
                    <a:pt x="351" y="344"/>
                    <a:pt x="341" y="355"/>
                  </a:cubicBezTo>
                  <a:cubicBezTo>
                    <a:pt x="323" y="372"/>
                    <a:pt x="306" y="386"/>
                    <a:pt x="288" y="404"/>
                  </a:cubicBezTo>
                  <a:lnTo>
                    <a:pt x="264" y="428"/>
                  </a:lnTo>
                  <a:cubicBezTo>
                    <a:pt x="239" y="449"/>
                    <a:pt x="215" y="470"/>
                    <a:pt x="190" y="491"/>
                  </a:cubicBezTo>
                  <a:cubicBezTo>
                    <a:pt x="102" y="561"/>
                    <a:pt x="39" y="659"/>
                    <a:pt x="18" y="768"/>
                  </a:cubicBezTo>
                  <a:cubicBezTo>
                    <a:pt x="15" y="792"/>
                    <a:pt x="8" y="813"/>
                    <a:pt x="1" y="834"/>
                  </a:cubicBezTo>
                  <a:cubicBezTo>
                    <a:pt x="22" y="841"/>
                    <a:pt x="39" y="852"/>
                    <a:pt x="57" y="859"/>
                  </a:cubicBezTo>
                  <a:lnTo>
                    <a:pt x="71" y="866"/>
                  </a:lnTo>
                  <a:lnTo>
                    <a:pt x="113" y="890"/>
                  </a:lnTo>
                  <a:lnTo>
                    <a:pt x="127" y="897"/>
                  </a:lnTo>
                  <a:cubicBezTo>
                    <a:pt x="144" y="908"/>
                    <a:pt x="158" y="915"/>
                    <a:pt x="172" y="925"/>
                  </a:cubicBezTo>
                  <a:cubicBezTo>
                    <a:pt x="295" y="1009"/>
                    <a:pt x="414" y="1009"/>
                    <a:pt x="519" y="1009"/>
                  </a:cubicBezTo>
                  <a:cubicBezTo>
                    <a:pt x="628" y="1009"/>
                    <a:pt x="722" y="1009"/>
                    <a:pt x="785" y="1097"/>
                  </a:cubicBezTo>
                  <a:lnTo>
                    <a:pt x="792" y="1104"/>
                  </a:lnTo>
                  <a:lnTo>
                    <a:pt x="792" y="1107"/>
                  </a:lnTo>
                  <a:lnTo>
                    <a:pt x="796" y="1111"/>
                  </a:lnTo>
                  <a:lnTo>
                    <a:pt x="796" y="1114"/>
                  </a:lnTo>
                  <a:lnTo>
                    <a:pt x="799" y="1121"/>
                  </a:lnTo>
                  <a:lnTo>
                    <a:pt x="799" y="1125"/>
                  </a:lnTo>
                  <a:lnTo>
                    <a:pt x="803" y="1135"/>
                  </a:lnTo>
                  <a:lnTo>
                    <a:pt x="803" y="1139"/>
                  </a:lnTo>
                  <a:lnTo>
                    <a:pt x="803" y="1149"/>
                  </a:lnTo>
                  <a:lnTo>
                    <a:pt x="803" y="1153"/>
                  </a:lnTo>
                  <a:cubicBezTo>
                    <a:pt x="803" y="1156"/>
                    <a:pt x="803" y="1160"/>
                    <a:pt x="806" y="1167"/>
                  </a:cubicBezTo>
                  <a:lnTo>
                    <a:pt x="806" y="1170"/>
                  </a:lnTo>
                  <a:lnTo>
                    <a:pt x="806" y="1184"/>
                  </a:lnTo>
                  <a:lnTo>
                    <a:pt x="806" y="1191"/>
                  </a:lnTo>
                  <a:lnTo>
                    <a:pt x="806" y="1202"/>
                  </a:lnTo>
                  <a:lnTo>
                    <a:pt x="806" y="1212"/>
                  </a:lnTo>
                  <a:lnTo>
                    <a:pt x="806" y="1226"/>
                  </a:lnTo>
                  <a:lnTo>
                    <a:pt x="806" y="1233"/>
                  </a:lnTo>
                  <a:lnTo>
                    <a:pt x="806" y="1251"/>
                  </a:lnTo>
                  <a:lnTo>
                    <a:pt x="806" y="1261"/>
                  </a:lnTo>
                  <a:lnTo>
                    <a:pt x="806" y="1282"/>
                  </a:lnTo>
                  <a:lnTo>
                    <a:pt x="806" y="1289"/>
                  </a:lnTo>
                  <a:lnTo>
                    <a:pt x="806" y="1321"/>
                  </a:lnTo>
                  <a:lnTo>
                    <a:pt x="806" y="1331"/>
                  </a:lnTo>
                  <a:cubicBezTo>
                    <a:pt x="806" y="1338"/>
                    <a:pt x="806" y="1349"/>
                    <a:pt x="806" y="1356"/>
                  </a:cubicBezTo>
                  <a:lnTo>
                    <a:pt x="806" y="1370"/>
                  </a:lnTo>
                  <a:lnTo>
                    <a:pt x="806" y="1387"/>
                  </a:lnTo>
                  <a:cubicBezTo>
                    <a:pt x="852" y="1391"/>
                    <a:pt x="894" y="1408"/>
                    <a:pt x="929" y="1440"/>
                  </a:cubicBezTo>
                  <a:cubicBezTo>
                    <a:pt x="981" y="1482"/>
                    <a:pt x="1009" y="1545"/>
                    <a:pt x="1009" y="1611"/>
                  </a:cubicBezTo>
                  <a:lnTo>
                    <a:pt x="1111" y="1590"/>
                  </a:lnTo>
                  <a:cubicBezTo>
                    <a:pt x="1156" y="1555"/>
                    <a:pt x="1198" y="1517"/>
                    <a:pt x="1240" y="1475"/>
                  </a:cubicBezTo>
                  <a:cubicBezTo>
                    <a:pt x="1240" y="1468"/>
                    <a:pt x="1233" y="1454"/>
                    <a:pt x="1233" y="1443"/>
                  </a:cubicBezTo>
                  <a:cubicBezTo>
                    <a:pt x="1216" y="1377"/>
                    <a:pt x="1195" y="1272"/>
                    <a:pt x="1254" y="1191"/>
                  </a:cubicBezTo>
                  <a:cubicBezTo>
                    <a:pt x="1300" y="1132"/>
                    <a:pt x="1370" y="1104"/>
                    <a:pt x="1475" y="1093"/>
                  </a:cubicBezTo>
                  <a:cubicBezTo>
                    <a:pt x="1804" y="1069"/>
                    <a:pt x="1979" y="1030"/>
                    <a:pt x="2014" y="887"/>
                  </a:cubicBezTo>
                  <a:cubicBezTo>
                    <a:pt x="2047" y="737"/>
                    <a:pt x="2199" y="707"/>
                    <a:pt x="2342" y="707"/>
                  </a:cubicBezTo>
                  <a:cubicBezTo>
                    <a:pt x="2396" y="707"/>
                    <a:pt x="2449" y="711"/>
                    <a:pt x="2494" y="715"/>
                  </a:cubicBezTo>
                  <a:cubicBezTo>
                    <a:pt x="2529" y="719"/>
                    <a:pt x="2560" y="719"/>
                    <a:pt x="2595" y="719"/>
                  </a:cubicBezTo>
                  <a:cubicBezTo>
                    <a:pt x="2637" y="701"/>
                    <a:pt x="2676" y="680"/>
                    <a:pt x="2711" y="656"/>
                  </a:cubicBezTo>
                  <a:cubicBezTo>
                    <a:pt x="2826" y="586"/>
                    <a:pt x="2991" y="484"/>
                    <a:pt x="3166" y="463"/>
                  </a:cubicBezTo>
                  <a:cubicBezTo>
                    <a:pt x="3148" y="418"/>
                    <a:pt x="3089" y="390"/>
                    <a:pt x="2970" y="351"/>
                  </a:cubicBezTo>
                  <a:cubicBezTo>
                    <a:pt x="2854" y="309"/>
                    <a:pt x="2711" y="264"/>
                    <a:pt x="2592" y="141"/>
                  </a:cubicBezTo>
                  <a:cubicBezTo>
                    <a:pt x="2488" y="38"/>
                    <a:pt x="2326" y="1"/>
                    <a:pt x="2152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5085;p73">
              <a:extLst>
                <a:ext uri="{FF2B5EF4-FFF2-40B4-BE49-F238E27FC236}">
                  <a16:creationId xmlns:a16="http://schemas.microsoft.com/office/drawing/2014/main" id="{4DBDEAE2-8898-42F4-96C9-81309321E370}"/>
                </a:ext>
              </a:extLst>
            </p:cNvPr>
            <p:cNvSpPr/>
            <p:nvPr/>
          </p:nvSpPr>
          <p:spPr>
            <a:xfrm>
              <a:off x="1391722" y="1940553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1" y="1"/>
                  </a:moveTo>
                  <a:lnTo>
                    <a:pt x="1" y="8"/>
                  </a:lnTo>
                  <a:cubicBezTo>
                    <a:pt x="4" y="4"/>
                    <a:pt x="4" y="1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5086;p73">
              <a:extLst>
                <a:ext uri="{FF2B5EF4-FFF2-40B4-BE49-F238E27FC236}">
                  <a16:creationId xmlns:a16="http://schemas.microsoft.com/office/drawing/2014/main" id="{CDE64804-7055-427E-A9DB-645609B5DA4F}"/>
                </a:ext>
              </a:extLst>
            </p:cNvPr>
            <p:cNvSpPr/>
            <p:nvPr/>
          </p:nvSpPr>
          <p:spPr>
            <a:xfrm>
              <a:off x="1391722" y="1941503"/>
              <a:ext cx="14" cy="163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1" y="11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5087;p73">
              <a:extLst>
                <a:ext uri="{FF2B5EF4-FFF2-40B4-BE49-F238E27FC236}">
                  <a16:creationId xmlns:a16="http://schemas.microsoft.com/office/drawing/2014/main" id="{2EEDA300-C06F-43B1-963A-E9E4E1D91897}"/>
                </a:ext>
              </a:extLst>
            </p:cNvPr>
            <p:cNvSpPr/>
            <p:nvPr/>
          </p:nvSpPr>
          <p:spPr>
            <a:xfrm>
              <a:off x="1391722" y="1940933"/>
              <a:ext cx="14" cy="163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1" y="11"/>
                  </a:moveTo>
                  <a:lnTo>
                    <a:pt x="1" y="1"/>
                  </a:lnTo>
                  <a:cubicBezTo>
                    <a:pt x="1" y="1"/>
                    <a:pt x="1" y="8"/>
                    <a:pt x="1" y="1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5088;p73">
              <a:extLst>
                <a:ext uri="{FF2B5EF4-FFF2-40B4-BE49-F238E27FC236}">
                  <a16:creationId xmlns:a16="http://schemas.microsoft.com/office/drawing/2014/main" id="{A8FBB0EC-0BE7-4C6A-9D61-65A53AFD68D4}"/>
                </a:ext>
              </a:extLst>
            </p:cNvPr>
            <p:cNvSpPr/>
            <p:nvPr/>
          </p:nvSpPr>
          <p:spPr>
            <a:xfrm>
              <a:off x="1391586" y="1938937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0" y="4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5089;p73">
              <a:extLst>
                <a:ext uri="{FF2B5EF4-FFF2-40B4-BE49-F238E27FC236}">
                  <a16:creationId xmlns:a16="http://schemas.microsoft.com/office/drawing/2014/main" id="{9EFD21A4-EAE7-4591-9625-B7D72D4C9A36}"/>
                </a:ext>
              </a:extLst>
            </p:cNvPr>
            <p:cNvSpPr/>
            <p:nvPr/>
          </p:nvSpPr>
          <p:spPr>
            <a:xfrm>
              <a:off x="1381403" y="1935230"/>
              <a:ext cx="204" cy="163"/>
            </a:xfrm>
            <a:custGeom>
              <a:avLst/>
              <a:gdLst/>
              <a:ahLst/>
              <a:cxnLst/>
              <a:rect l="l" t="t" r="r" b="b"/>
              <a:pathLst>
                <a:path w="15" h="12" extrusionOk="0">
                  <a:moveTo>
                    <a:pt x="15" y="11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5090;p73">
              <a:extLst>
                <a:ext uri="{FF2B5EF4-FFF2-40B4-BE49-F238E27FC236}">
                  <a16:creationId xmlns:a16="http://schemas.microsoft.com/office/drawing/2014/main" id="{A233C210-04B0-4211-8297-83C7DD33F6EE}"/>
                </a:ext>
              </a:extLst>
            </p:cNvPr>
            <p:cNvSpPr/>
            <p:nvPr/>
          </p:nvSpPr>
          <p:spPr>
            <a:xfrm>
              <a:off x="1391396" y="1938516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0" y="4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5091;p73">
              <a:extLst>
                <a:ext uri="{FF2B5EF4-FFF2-40B4-BE49-F238E27FC236}">
                  <a16:creationId xmlns:a16="http://schemas.microsoft.com/office/drawing/2014/main" id="{6832BB4E-77E3-4DDA-978F-8D67175BBBBF}"/>
                </a:ext>
              </a:extLst>
            </p:cNvPr>
            <p:cNvSpPr/>
            <p:nvPr/>
          </p:nvSpPr>
          <p:spPr>
            <a:xfrm>
              <a:off x="1382163" y="1935665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15" y="7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5092;p73">
              <a:extLst>
                <a:ext uri="{FF2B5EF4-FFF2-40B4-BE49-F238E27FC236}">
                  <a16:creationId xmlns:a16="http://schemas.microsoft.com/office/drawing/2014/main" id="{0E14FD45-F7E1-49C7-A91A-53CBA1DC1642}"/>
                </a:ext>
              </a:extLst>
            </p:cNvPr>
            <p:cNvSpPr/>
            <p:nvPr/>
          </p:nvSpPr>
          <p:spPr>
            <a:xfrm>
              <a:off x="1391722" y="1940173"/>
              <a:ext cx="68" cy="163"/>
            </a:xfrm>
            <a:custGeom>
              <a:avLst/>
              <a:gdLst/>
              <a:ahLst/>
              <a:cxnLst/>
              <a:rect l="l" t="t" r="r" b="b"/>
              <a:pathLst>
                <a:path w="5" h="12" extrusionOk="0">
                  <a:moveTo>
                    <a:pt x="1" y="1"/>
                  </a:moveTo>
                  <a:lnTo>
                    <a:pt x="1" y="11"/>
                  </a:lnTo>
                  <a:cubicBezTo>
                    <a:pt x="4" y="8"/>
                    <a:pt x="4" y="4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5093;p73">
              <a:extLst>
                <a:ext uri="{FF2B5EF4-FFF2-40B4-BE49-F238E27FC236}">
                  <a16:creationId xmlns:a16="http://schemas.microsoft.com/office/drawing/2014/main" id="{48010B9D-4090-43C4-93EB-E659757414F5}"/>
                </a:ext>
              </a:extLst>
            </p:cNvPr>
            <p:cNvSpPr/>
            <p:nvPr/>
          </p:nvSpPr>
          <p:spPr>
            <a:xfrm>
              <a:off x="1391627" y="1941978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1" y="15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5094;p73">
              <a:extLst>
                <a:ext uri="{FF2B5EF4-FFF2-40B4-BE49-F238E27FC236}">
                  <a16:creationId xmlns:a16="http://schemas.microsoft.com/office/drawing/2014/main" id="{D57AC45E-A1DF-4E49-A4B4-C968915F740C}"/>
                </a:ext>
              </a:extLst>
            </p:cNvPr>
            <p:cNvSpPr/>
            <p:nvPr/>
          </p:nvSpPr>
          <p:spPr>
            <a:xfrm>
              <a:off x="1391722" y="1939602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1" y="8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5095;p73">
              <a:extLst>
                <a:ext uri="{FF2B5EF4-FFF2-40B4-BE49-F238E27FC236}">
                  <a16:creationId xmlns:a16="http://schemas.microsoft.com/office/drawing/2014/main" id="{4775BE40-D3D1-479F-9BFD-29A19DCCB884}"/>
                </a:ext>
              </a:extLst>
            </p:cNvPr>
            <p:cNvSpPr/>
            <p:nvPr/>
          </p:nvSpPr>
          <p:spPr>
            <a:xfrm>
              <a:off x="1391722" y="193998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5096;p73">
              <a:extLst>
                <a:ext uri="{FF2B5EF4-FFF2-40B4-BE49-F238E27FC236}">
                  <a16:creationId xmlns:a16="http://schemas.microsoft.com/office/drawing/2014/main" id="{986BF4D9-517D-4326-B32F-DFFC636C1025}"/>
                </a:ext>
              </a:extLst>
            </p:cNvPr>
            <p:cNvSpPr/>
            <p:nvPr/>
          </p:nvSpPr>
          <p:spPr>
            <a:xfrm>
              <a:off x="1391722" y="193941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5097;p73">
              <a:extLst>
                <a:ext uri="{FF2B5EF4-FFF2-40B4-BE49-F238E27FC236}">
                  <a16:creationId xmlns:a16="http://schemas.microsoft.com/office/drawing/2014/main" id="{A608781C-34DC-4463-957B-07367732694F}"/>
                </a:ext>
              </a:extLst>
            </p:cNvPr>
            <p:cNvSpPr/>
            <p:nvPr/>
          </p:nvSpPr>
          <p:spPr>
            <a:xfrm>
              <a:off x="1391627" y="1939127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1" y="4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5098;p73">
              <a:extLst>
                <a:ext uri="{FF2B5EF4-FFF2-40B4-BE49-F238E27FC236}">
                  <a16:creationId xmlns:a16="http://schemas.microsoft.com/office/drawing/2014/main" id="{86CDD310-DB3F-4D3F-B8B4-B6B8977B1CAB}"/>
                </a:ext>
              </a:extLst>
            </p:cNvPr>
            <p:cNvSpPr/>
            <p:nvPr/>
          </p:nvSpPr>
          <p:spPr>
            <a:xfrm>
              <a:off x="1391491" y="1938652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0" y="4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5099;p73">
              <a:extLst>
                <a:ext uri="{FF2B5EF4-FFF2-40B4-BE49-F238E27FC236}">
                  <a16:creationId xmlns:a16="http://schemas.microsoft.com/office/drawing/2014/main" id="{E4D8D06C-AB8A-4DED-8637-3BCCAF6883C5}"/>
                </a:ext>
              </a:extLst>
            </p:cNvPr>
            <p:cNvSpPr/>
            <p:nvPr/>
          </p:nvSpPr>
          <p:spPr>
            <a:xfrm>
              <a:off x="1391532" y="1938801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1" y="4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5100;p73">
              <a:extLst>
                <a:ext uri="{FF2B5EF4-FFF2-40B4-BE49-F238E27FC236}">
                  <a16:creationId xmlns:a16="http://schemas.microsoft.com/office/drawing/2014/main" id="{CCC3964C-6283-4191-82CE-ACB741809BFE}"/>
                </a:ext>
              </a:extLst>
            </p:cNvPr>
            <p:cNvSpPr/>
            <p:nvPr/>
          </p:nvSpPr>
          <p:spPr>
            <a:xfrm>
              <a:off x="1174075" y="1791214"/>
              <a:ext cx="223703" cy="138382"/>
            </a:xfrm>
            <a:custGeom>
              <a:avLst/>
              <a:gdLst/>
              <a:ahLst/>
              <a:cxnLst/>
              <a:rect l="l" t="t" r="r" b="b"/>
              <a:pathLst>
                <a:path w="16476" h="10192" extrusionOk="0">
                  <a:moveTo>
                    <a:pt x="1142" y="0"/>
                  </a:moveTo>
                  <a:lnTo>
                    <a:pt x="0" y="151"/>
                  </a:lnTo>
                  <a:cubicBezTo>
                    <a:pt x="70" y="277"/>
                    <a:pt x="151" y="399"/>
                    <a:pt x="242" y="511"/>
                  </a:cubicBezTo>
                  <a:cubicBezTo>
                    <a:pt x="504" y="837"/>
                    <a:pt x="690" y="1401"/>
                    <a:pt x="718" y="1611"/>
                  </a:cubicBezTo>
                  <a:cubicBezTo>
                    <a:pt x="732" y="1733"/>
                    <a:pt x="949" y="1863"/>
                    <a:pt x="1163" y="1985"/>
                  </a:cubicBezTo>
                  <a:cubicBezTo>
                    <a:pt x="1229" y="2027"/>
                    <a:pt x="1299" y="2069"/>
                    <a:pt x="1366" y="2111"/>
                  </a:cubicBezTo>
                  <a:cubicBezTo>
                    <a:pt x="1691" y="2318"/>
                    <a:pt x="1709" y="2769"/>
                    <a:pt x="1660" y="2916"/>
                  </a:cubicBezTo>
                  <a:cubicBezTo>
                    <a:pt x="1640" y="2978"/>
                    <a:pt x="1586" y="2997"/>
                    <a:pt x="1520" y="2997"/>
                  </a:cubicBezTo>
                  <a:cubicBezTo>
                    <a:pt x="1471" y="2997"/>
                    <a:pt x="1415" y="2986"/>
                    <a:pt x="1362" y="2976"/>
                  </a:cubicBezTo>
                  <a:cubicBezTo>
                    <a:pt x="1320" y="2969"/>
                    <a:pt x="1278" y="2962"/>
                    <a:pt x="1236" y="2958"/>
                  </a:cubicBezTo>
                  <a:lnTo>
                    <a:pt x="1236" y="2958"/>
                  </a:lnTo>
                  <a:cubicBezTo>
                    <a:pt x="1297" y="3078"/>
                    <a:pt x="1670" y="3376"/>
                    <a:pt x="1819" y="3376"/>
                  </a:cubicBezTo>
                  <a:cubicBezTo>
                    <a:pt x="1823" y="3376"/>
                    <a:pt x="1827" y="3376"/>
                    <a:pt x="1831" y="3375"/>
                  </a:cubicBezTo>
                  <a:cubicBezTo>
                    <a:pt x="1851" y="3373"/>
                    <a:pt x="1870" y="3371"/>
                    <a:pt x="1888" y="3371"/>
                  </a:cubicBezTo>
                  <a:cubicBezTo>
                    <a:pt x="2051" y="3371"/>
                    <a:pt x="2161" y="3469"/>
                    <a:pt x="2356" y="3648"/>
                  </a:cubicBezTo>
                  <a:cubicBezTo>
                    <a:pt x="2395" y="3680"/>
                    <a:pt x="2433" y="3715"/>
                    <a:pt x="2475" y="3753"/>
                  </a:cubicBezTo>
                  <a:cubicBezTo>
                    <a:pt x="2650" y="3907"/>
                    <a:pt x="2745" y="4096"/>
                    <a:pt x="2738" y="4278"/>
                  </a:cubicBezTo>
                  <a:cubicBezTo>
                    <a:pt x="2741" y="4376"/>
                    <a:pt x="2703" y="4467"/>
                    <a:pt x="2633" y="4534"/>
                  </a:cubicBezTo>
                  <a:cubicBezTo>
                    <a:pt x="2654" y="4600"/>
                    <a:pt x="2909" y="4765"/>
                    <a:pt x="3099" y="4884"/>
                  </a:cubicBezTo>
                  <a:lnTo>
                    <a:pt x="3256" y="4985"/>
                  </a:lnTo>
                  <a:cubicBezTo>
                    <a:pt x="3736" y="5304"/>
                    <a:pt x="3855" y="5686"/>
                    <a:pt x="3865" y="5728"/>
                  </a:cubicBezTo>
                  <a:cubicBezTo>
                    <a:pt x="3865" y="5731"/>
                    <a:pt x="3865" y="5735"/>
                    <a:pt x="3869" y="5735"/>
                  </a:cubicBezTo>
                  <a:cubicBezTo>
                    <a:pt x="3897" y="5728"/>
                    <a:pt x="3970" y="5661"/>
                    <a:pt x="4005" y="5556"/>
                  </a:cubicBezTo>
                  <a:cubicBezTo>
                    <a:pt x="4030" y="5490"/>
                    <a:pt x="4009" y="5455"/>
                    <a:pt x="3967" y="5388"/>
                  </a:cubicBezTo>
                  <a:cubicBezTo>
                    <a:pt x="3914" y="5315"/>
                    <a:pt x="3883" y="5230"/>
                    <a:pt x="3883" y="5139"/>
                  </a:cubicBezTo>
                  <a:cubicBezTo>
                    <a:pt x="3883" y="5052"/>
                    <a:pt x="3788" y="5031"/>
                    <a:pt x="3592" y="5020"/>
                  </a:cubicBezTo>
                  <a:cubicBezTo>
                    <a:pt x="3550" y="5017"/>
                    <a:pt x="3508" y="5013"/>
                    <a:pt x="3477" y="5010"/>
                  </a:cubicBezTo>
                  <a:cubicBezTo>
                    <a:pt x="3347" y="4989"/>
                    <a:pt x="3351" y="4849"/>
                    <a:pt x="3354" y="4747"/>
                  </a:cubicBezTo>
                  <a:cubicBezTo>
                    <a:pt x="3358" y="4660"/>
                    <a:pt x="3361" y="4558"/>
                    <a:pt x="3305" y="4506"/>
                  </a:cubicBezTo>
                  <a:cubicBezTo>
                    <a:pt x="3116" y="4317"/>
                    <a:pt x="2976" y="3841"/>
                    <a:pt x="2938" y="3701"/>
                  </a:cubicBezTo>
                  <a:cubicBezTo>
                    <a:pt x="2902" y="3568"/>
                    <a:pt x="2773" y="3424"/>
                    <a:pt x="2640" y="3277"/>
                  </a:cubicBezTo>
                  <a:cubicBezTo>
                    <a:pt x="2524" y="3161"/>
                    <a:pt x="2423" y="3032"/>
                    <a:pt x="2339" y="2888"/>
                  </a:cubicBezTo>
                  <a:cubicBezTo>
                    <a:pt x="2164" y="2573"/>
                    <a:pt x="2006" y="2374"/>
                    <a:pt x="1922" y="2318"/>
                  </a:cubicBezTo>
                  <a:cubicBezTo>
                    <a:pt x="1894" y="2300"/>
                    <a:pt x="1873" y="2272"/>
                    <a:pt x="1866" y="2237"/>
                  </a:cubicBezTo>
                  <a:cubicBezTo>
                    <a:pt x="1859" y="2181"/>
                    <a:pt x="1898" y="2136"/>
                    <a:pt x="1929" y="2094"/>
                  </a:cubicBezTo>
                  <a:cubicBezTo>
                    <a:pt x="1978" y="2034"/>
                    <a:pt x="1978" y="2027"/>
                    <a:pt x="1971" y="2017"/>
                  </a:cubicBezTo>
                  <a:cubicBezTo>
                    <a:pt x="1922" y="1964"/>
                    <a:pt x="1859" y="1947"/>
                    <a:pt x="1772" y="1922"/>
                  </a:cubicBezTo>
                  <a:cubicBezTo>
                    <a:pt x="1702" y="1905"/>
                    <a:pt x="1635" y="1880"/>
                    <a:pt x="1569" y="1852"/>
                  </a:cubicBezTo>
                  <a:cubicBezTo>
                    <a:pt x="1348" y="1747"/>
                    <a:pt x="1226" y="1576"/>
                    <a:pt x="1226" y="1369"/>
                  </a:cubicBezTo>
                  <a:cubicBezTo>
                    <a:pt x="1226" y="1184"/>
                    <a:pt x="1107" y="732"/>
                    <a:pt x="1047" y="581"/>
                  </a:cubicBezTo>
                  <a:cubicBezTo>
                    <a:pt x="1002" y="459"/>
                    <a:pt x="1072" y="406"/>
                    <a:pt x="1093" y="392"/>
                  </a:cubicBezTo>
                  <a:cubicBezTo>
                    <a:pt x="1117" y="379"/>
                    <a:pt x="1145" y="373"/>
                    <a:pt x="1174" y="373"/>
                  </a:cubicBezTo>
                  <a:cubicBezTo>
                    <a:pt x="1243" y="373"/>
                    <a:pt x="1316" y="405"/>
                    <a:pt x="1355" y="452"/>
                  </a:cubicBezTo>
                  <a:lnTo>
                    <a:pt x="1369" y="473"/>
                  </a:lnTo>
                  <a:cubicBezTo>
                    <a:pt x="1415" y="528"/>
                    <a:pt x="1434" y="542"/>
                    <a:pt x="1448" y="542"/>
                  </a:cubicBezTo>
                  <a:cubicBezTo>
                    <a:pt x="1455" y="542"/>
                    <a:pt x="1461" y="539"/>
                    <a:pt x="1467" y="536"/>
                  </a:cubicBezTo>
                  <a:cubicBezTo>
                    <a:pt x="1504" y="517"/>
                    <a:pt x="1544" y="507"/>
                    <a:pt x="1584" y="507"/>
                  </a:cubicBezTo>
                  <a:cubicBezTo>
                    <a:pt x="1612" y="507"/>
                    <a:pt x="1640" y="512"/>
                    <a:pt x="1667" y="522"/>
                  </a:cubicBezTo>
                  <a:cubicBezTo>
                    <a:pt x="1751" y="546"/>
                    <a:pt x="1817" y="609"/>
                    <a:pt x="1849" y="686"/>
                  </a:cubicBezTo>
                  <a:cubicBezTo>
                    <a:pt x="1858" y="706"/>
                    <a:pt x="1875" y="714"/>
                    <a:pt x="1910" y="714"/>
                  </a:cubicBezTo>
                  <a:cubicBezTo>
                    <a:pt x="1930" y="714"/>
                    <a:pt x="1955" y="711"/>
                    <a:pt x="1989" y="707"/>
                  </a:cubicBezTo>
                  <a:cubicBezTo>
                    <a:pt x="2015" y="705"/>
                    <a:pt x="2042" y="702"/>
                    <a:pt x="2069" y="702"/>
                  </a:cubicBezTo>
                  <a:cubicBezTo>
                    <a:pt x="2111" y="702"/>
                    <a:pt x="2152" y="708"/>
                    <a:pt x="2188" y="732"/>
                  </a:cubicBezTo>
                  <a:cubicBezTo>
                    <a:pt x="2272" y="781"/>
                    <a:pt x="2234" y="858"/>
                    <a:pt x="2213" y="893"/>
                  </a:cubicBezTo>
                  <a:cubicBezTo>
                    <a:pt x="2178" y="963"/>
                    <a:pt x="2111" y="1096"/>
                    <a:pt x="2307" y="1446"/>
                  </a:cubicBezTo>
                  <a:cubicBezTo>
                    <a:pt x="2496" y="1779"/>
                    <a:pt x="2521" y="1835"/>
                    <a:pt x="2454" y="1919"/>
                  </a:cubicBezTo>
                  <a:cubicBezTo>
                    <a:pt x="2437" y="1943"/>
                    <a:pt x="2412" y="1975"/>
                    <a:pt x="2412" y="2094"/>
                  </a:cubicBezTo>
                  <a:cubicBezTo>
                    <a:pt x="2412" y="2244"/>
                    <a:pt x="2447" y="2265"/>
                    <a:pt x="2447" y="2265"/>
                  </a:cubicBezTo>
                  <a:cubicBezTo>
                    <a:pt x="2448" y="2266"/>
                    <a:pt x="2449" y="2266"/>
                    <a:pt x="2451" y="2266"/>
                  </a:cubicBezTo>
                  <a:cubicBezTo>
                    <a:pt x="2463" y="2266"/>
                    <a:pt x="2500" y="2251"/>
                    <a:pt x="2556" y="2195"/>
                  </a:cubicBezTo>
                  <a:cubicBezTo>
                    <a:pt x="2575" y="2176"/>
                    <a:pt x="2602" y="2163"/>
                    <a:pt x="2630" y="2163"/>
                  </a:cubicBezTo>
                  <a:cubicBezTo>
                    <a:pt x="2633" y="2163"/>
                    <a:pt x="2637" y="2163"/>
                    <a:pt x="2640" y="2164"/>
                  </a:cubicBezTo>
                  <a:cubicBezTo>
                    <a:pt x="2727" y="2167"/>
                    <a:pt x="2843" y="2269"/>
                    <a:pt x="3043" y="2514"/>
                  </a:cubicBezTo>
                  <a:cubicBezTo>
                    <a:pt x="3113" y="2601"/>
                    <a:pt x="3221" y="2647"/>
                    <a:pt x="3316" y="2689"/>
                  </a:cubicBezTo>
                  <a:cubicBezTo>
                    <a:pt x="3421" y="2731"/>
                    <a:pt x="3519" y="2776"/>
                    <a:pt x="3519" y="2871"/>
                  </a:cubicBezTo>
                  <a:cubicBezTo>
                    <a:pt x="3519" y="2944"/>
                    <a:pt x="3557" y="3137"/>
                    <a:pt x="3729" y="3168"/>
                  </a:cubicBezTo>
                  <a:cubicBezTo>
                    <a:pt x="3869" y="3193"/>
                    <a:pt x="3942" y="3288"/>
                    <a:pt x="4002" y="3365"/>
                  </a:cubicBezTo>
                  <a:cubicBezTo>
                    <a:pt x="4040" y="3414"/>
                    <a:pt x="4072" y="3452"/>
                    <a:pt x="4107" y="3463"/>
                  </a:cubicBezTo>
                  <a:cubicBezTo>
                    <a:pt x="4170" y="3470"/>
                    <a:pt x="4229" y="3512"/>
                    <a:pt x="4257" y="3568"/>
                  </a:cubicBezTo>
                  <a:cubicBezTo>
                    <a:pt x="4303" y="3648"/>
                    <a:pt x="4292" y="3764"/>
                    <a:pt x="4240" y="3879"/>
                  </a:cubicBezTo>
                  <a:cubicBezTo>
                    <a:pt x="4219" y="3918"/>
                    <a:pt x="4215" y="3960"/>
                    <a:pt x="4229" y="4002"/>
                  </a:cubicBezTo>
                  <a:cubicBezTo>
                    <a:pt x="4257" y="4072"/>
                    <a:pt x="4362" y="4145"/>
                    <a:pt x="4544" y="4215"/>
                  </a:cubicBezTo>
                  <a:cubicBezTo>
                    <a:pt x="4758" y="4299"/>
                    <a:pt x="4796" y="4352"/>
                    <a:pt x="4849" y="4439"/>
                  </a:cubicBezTo>
                  <a:cubicBezTo>
                    <a:pt x="4894" y="4516"/>
                    <a:pt x="4947" y="4583"/>
                    <a:pt x="5014" y="4642"/>
                  </a:cubicBezTo>
                  <a:cubicBezTo>
                    <a:pt x="5276" y="4891"/>
                    <a:pt x="6036" y="5724"/>
                    <a:pt x="6200" y="5962"/>
                  </a:cubicBezTo>
                  <a:cubicBezTo>
                    <a:pt x="6305" y="6123"/>
                    <a:pt x="6389" y="6298"/>
                    <a:pt x="6442" y="6484"/>
                  </a:cubicBezTo>
                  <a:cubicBezTo>
                    <a:pt x="6452" y="6512"/>
                    <a:pt x="6463" y="6543"/>
                    <a:pt x="6473" y="6571"/>
                  </a:cubicBezTo>
                  <a:cubicBezTo>
                    <a:pt x="6501" y="6652"/>
                    <a:pt x="6491" y="6743"/>
                    <a:pt x="6449" y="6820"/>
                  </a:cubicBezTo>
                  <a:cubicBezTo>
                    <a:pt x="6421" y="6883"/>
                    <a:pt x="6414" y="6911"/>
                    <a:pt x="6442" y="6956"/>
                  </a:cubicBezTo>
                  <a:cubicBezTo>
                    <a:pt x="6470" y="6991"/>
                    <a:pt x="6480" y="7040"/>
                    <a:pt x="6466" y="7082"/>
                  </a:cubicBezTo>
                  <a:cubicBezTo>
                    <a:pt x="6445" y="7142"/>
                    <a:pt x="6382" y="7159"/>
                    <a:pt x="6337" y="7173"/>
                  </a:cubicBezTo>
                  <a:cubicBezTo>
                    <a:pt x="6319" y="7177"/>
                    <a:pt x="6302" y="7180"/>
                    <a:pt x="6284" y="7187"/>
                  </a:cubicBezTo>
                  <a:cubicBezTo>
                    <a:pt x="6305" y="7317"/>
                    <a:pt x="6459" y="7783"/>
                    <a:pt x="6662" y="7800"/>
                  </a:cubicBezTo>
                  <a:cubicBezTo>
                    <a:pt x="6897" y="7821"/>
                    <a:pt x="7135" y="8038"/>
                    <a:pt x="7345" y="8227"/>
                  </a:cubicBezTo>
                  <a:cubicBezTo>
                    <a:pt x="7398" y="8269"/>
                    <a:pt x="7443" y="8315"/>
                    <a:pt x="7485" y="8350"/>
                  </a:cubicBezTo>
                  <a:cubicBezTo>
                    <a:pt x="7604" y="8448"/>
                    <a:pt x="7762" y="8476"/>
                    <a:pt x="7944" y="8507"/>
                  </a:cubicBezTo>
                  <a:cubicBezTo>
                    <a:pt x="8080" y="8528"/>
                    <a:pt x="8213" y="8560"/>
                    <a:pt x="8339" y="8605"/>
                  </a:cubicBezTo>
                  <a:cubicBezTo>
                    <a:pt x="8486" y="8665"/>
                    <a:pt x="8626" y="8738"/>
                    <a:pt x="8756" y="8829"/>
                  </a:cubicBezTo>
                  <a:cubicBezTo>
                    <a:pt x="8948" y="8948"/>
                    <a:pt x="9148" y="9074"/>
                    <a:pt x="9414" y="9148"/>
                  </a:cubicBezTo>
                  <a:cubicBezTo>
                    <a:pt x="9873" y="9281"/>
                    <a:pt x="10342" y="9481"/>
                    <a:pt x="10671" y="9691"/>
                  </a:cubicBezTo>
                  <a:cubicBezTo>
                    <a:pt x="10784" y="9763"/>
                    <a:pt x="10909" y="9791"/>
                    <a:pt x="11041" y="9791"/>
                  </a:cubicBezTo>
                  <a:cubicBezTo>
                    <a:pt x="11255" y="9791"/>
                    <a:pt x="11486" y="9715"/>
                    <a:pt x="11714" y="9624"/>
                  </a:cubicBezTo>
                  <a:cubicBezTo>
                    <a:pt x="11823" y="9582"/>
                    <a:pt x="11938" y="9558"/>
                    <a:pt x="12054" y="9558"/>
                  </a:cubicBezTo>
                  <a:cubicBezTo>
                    <a:pt x="12285" y="9558"/>
                    <a:pt x="12481" y="9645"/>
                    <a:pt x="12638" y="9719"/>
                  </a:cubicBezTo>
                  <a:cubicBezTo>
                    <a:pt x="12680" y="9736"/>
                    <a:pt x="12719" y="9757"/>
                    <a:pt x="12757" y="9771"/>
                  </a:cubicBezTo>
                  <a:cubicBezTo>
                    <a:pt x="12873" y="9813"/>
                    <a:pt x="13062" y="9971"/>
                    <a:pt x="13310" y="10191"/>
                  </a:cubicBezTo>
                  <a:cubicBezTo>
                    <a:pt x="13367" y="10107"/>
                    <a:pt x="13419" y="10037"/>
                    <a:pt x="13461" y="9978"/>
                  </a:cubicBezTo>
                  <a:lnTo>
                    <a:pt x="13465" y="9974"/>
                  </a:lnTo>
                  <a:lnTo>
                    <a:pt x="13475" y="9960"/>
                  </a:lnTo>
                  <a:lnTo>
                    <a:pt x="13493" y="9936"/>
                  </a:lnTo>
                  <a:lnTo>
                    <a:pt x="13493" y="9932"/>
                  </a:lnTo>
                  <a:cubicBezTo>
                    <a:pt x="13577" y="9820"/>
                    <a:pt x="13633" y="9750"/>
                    <a:pt x="13668" y="9705"/>
                  </a:cubicBezTo>
                  <a:lnTo>
                    <a:pt x="13678" y="9694"/>
                  </a:lnTo>
                  <a:lnTo>
                    <a:pt x="13689" y="9684"/>
                  </a:lnTo>
                  <a:lnTo>
                    <a:pt x="13696" y="9677"/>
                  </a:lnTo>
                  <a:lnTo>
                    <a:pt x="13703" y="9670"/>
                  </a:lnTo>
                  <a:lnTo>
                    <a:pt x="13710" y="9663"/>
                  </a:lnTo>
                  <a:lnTo>
                    <a:pt x="13713" y="9656"/>
                  </a:lnTo>
                  <a:lnTo>
                    <a:pt x="13717" y="9652"/>
                  </a:lnTo>
                  <a:lnTo>
                    <a:pt x="13724" y="9649"/>
                  </a:lnTo>
                  <a:lnTo>
                    <a:pt x="13745" y="9649"/>
                  </a:lnTo>
                  <a:cubicBezTo>
                    <a:pt x="13766" y="9645"/>
                    <a:pt x="13787" y="9643"/>
                    <a:pt x="13810" y="9643"/>
                  </a:cubicBezTo>
                  <a:cubicBezTo>
                    <a:pt x="13832" y="9643"/>
                    <a:pt x="13855" y="9645"/>
                    <a:pt x="13878" y="9649"/>
                  </a:cubicBezTo>
                  <a:cubicBezTo>
                    <a:pt x="13965" y="9652"/>
                    <a:pt x="14039" y="9656"/>
                    <a:pt x="14102" y="9656"/>
                  </a:cubicBezTo>
                  <a:cubicBezTo>
                    <a:pt x="14298" y="9656"/>
                    <a:pt x="14375" y="9638"/>
                    <a:pt x="14403" y="9621"/>
                  </a:cubicBezTo>
                  <a:cubicBezTo>
                    <a:pt x="14410" y="9617"/>
                    <a:pt x="14417" y="9610"/>
                    <a:pt x="14420" y="9607"/>
                  </a:cubicBezTo>
                  <a:cubicBezTo>
                    <a:pt x="14434" y="9572"/>
                    <a:pt x="14350" y="9470"/>
                    <a:pt x="14168" y="9305"/>
                  </a:cubicBezTo>
                  <a:cubicBezTo>
                    <a:pt x="14056" y="9200"/>
                    <a:pt x="14007" y="9158"/>
                    <a:pt x="14014" y="9102"/>
                  </a:cubicBezTo>
                  <a:cubicBezTo>
                    <a:pt x="14014" y="9081"/>
                    <a:pt x="14025" y="9064"/>
                    <a:pt x="14042" y="9050"/>
                  </a:cubicBezTo>
                  <a:cubicBezTo>
                    <a:pt x="14060" y="9004"/>
                    <a:pt x="14074" y="8959"/>
                    <a:pt x="14084" y="8913"/>
                  </a:cubicBezTo>
                  <a:cubicBezTo>
                    <a:pt x="14119" y="8766"/>
                    <a:pt x="14154" y="8626"/>
                    <a:pt x="14259" y="8626"/>
                  </a:cubicBezTo>
                  <a:lnTo>
                    <a:pt x="14410" y="8630"/>
                  </a:lnTo>
                  <a:cubicBezTo>
                    <a:pt x="14546" y="8630"/>
                    <a:pt x="14830" y="8637"/>
                    <a:pt x="15026" y="8637"/>
                  </a:cubicBezTo>
                  <a:lnTo>
                    <a:pt x="15134" y="8637"/>
                  </a:lnTo>
                  <a:lnTo>
                    <a:pt x="15180" y="8623"/>
                  </a:lnTo>
                  <a:lnTo>
                    <a:pt x="15239" y="8623"/>
                  </a:lnTo>
                  <a:cubicBezTo>
                    <a:pt x="15250" y="8609"/>
                    <a:pt x="15274" y="8581"/>
                    <a:pt x="15292" y="8553"/>
                  </a:cubicBezTo>
                  <a:cubicBezTo>
                    <a:pt x="15376" y="8441"/>
                    <a:pt x="15488" y="8290"/>
                    <a:pt x="15614" y="8280"/>
                  </a:cubicBezTo>
                  <a:cubicBezTo>
                    <a:pt x="15619" y="8278"/>
                    <a:pt x="15624" y="8277"/>
                    <a:pt x="15628" y="8277"/>
                  </a:cubicBezTo>
                  <a:cubicBezTo>
                    <a:pt x="15632" y="8277"/>
                    <a:pt x="15637" y="8278"/>
                    <a:pt x="15642" y="8280"/>
                  </a:cubicBezTo>
                  <a:cubicBezTo>
                    <a:pt x="15691" y="8287"/>
                    <a:pt x="15740" y="8308"/>
                    <a:pt x="15779" y="8339"/>
                  </a:cubicBezTo>
                  <a:lnTo>
                    <a:pt x="15786" y="8343"/>
                  </a:lnTo>
                  <a:lnTo>
                    <a:pt x="15807" y="8360"/>
                  </a:lnTo>
                  <a:cubicBezTo>
                    <a:pt x="15828" y="8374"/>
                    <a:pt x="15849" y="8388"/>
                    <a:pt x="15870" y="8409"/>
                  </a:cubicBezTo>
                  <a:cubicBezTo>
                    <a:pt x="15985" y="8255"/>
                    <a:pt x="16027" y="7965"/>
                    <a:pt x="16052" y="7751"/>
                  </a:cubicBezTo>
                  <a:cubicBezTo>
                    <a:pt x="16059" y="7660"/>
                    <a:pt x="16059" y="7569"/>
                    <a:pt x="16052" y="7482"/>
                  </a:cubicBezTo>
                  <a:cubicBezTo>
                    <a:pt x="16045" y="7341"/>
                    <a:pt x="16034" y="7233"/>
                    <a:pt x="16164" y="7096"/>
                  </a:cubicBezTo>
                  <a:cubicBezTo>
                    <a:pt x="16213" y="7044"/>
                    <a:pt x="16265" y="6998"/>
                    <a:pt x="16321" y="6960"/>
                  </a:cubicBezTo>
                  <a:cubicBezTo>
                    <a:pt x="16430" y="6879"/>
                    <a:pt x="16475" y="6841"/>
                    <a:pt x="16451" y="6704"/>
                  </a:cubicBezTo>
                  <a:cubicBezTo>
                    <a:pt x="16447" y="6683"/>
                    <a:pt x="16440" y="6659"/>
                    <a:pt x="16423" y="6645"/>
                  </a:cubicBezTo>
                  <a:cubicBezTo>
                    <a:pt x="16417" y="6642"/>
                    <a:pt x="16409" y="6640"/>
                    <a:pt x="16399" y="6640"/>
                  </a:cubicBezTo>
                  <a:cubicBezTo>
                    <a:pt x="16376" y="6640"/>
                    <a:pt x="16343" y="6647"/>
                    <a:pt x="16314" y="6652"/>
                  </a:cubicBezTo>
                  <a:cubicBezTo>
                    <a:pt x="16272" y="6661"/>
                    <a:pt x="16222" y="6671"/>
                    <a:pt x="16169" y="6671"/>
                  </a:cubicBezTo>
                  <a:cubicBezTo>
                    <a:pt x="16116" y="6671"/>
                    <a:pt x="16060" y="6661"/>
                    <a:pt x="16006" y="6627"/>
                  </a:cubicBezTo>
                  <a:cubicBezTo>
                    <a:pt x="15947" y="6590"/>
                    <a:pt x="15890" y="6576"/>
                    <a:pt x="15819" y="6576"/>
                  </a:cubicBezTo>
                  <a:cubicBezTo>
                    <a:pt x="15742" y="6576"/>
                    <a:pt x="15647" y="6593"/>
                    <a:pt x="15516" y="6617"/>
                  </a:cubicBezTo>
                  <a:cubicBezTo>
                    <a:pt x="15422" y="6634"/>
                    <a:pt x="15316" y="6652"/>
                    <a:pt x="15190" y="6673"/>
                  </a:cubicBezTo>
                  <a:cubicBezTo>
                    <a:pt x="14581" y="6760"/>
                    <a:pt x="14529" y="7033"/>
                    <a:pt x="14543" y="7233"/>
                  </a:cubicBezTo>
                  <a:cubicBezTo>
                    <a:pt x="14557" y="7433"/>
                    <a:pt x="14504" y="7496"/>
                    <a:pt x="14441" y="7555"/>
                  </a:cubicBezTo>
                  <a:cubicBezTo>
                    <a:pt x="14406" y="7590"/>
                    <a:pt x="14382" y="7618"/>
                    <a:pt x="14385" y="7730"/>
                  </a:cubicBezTo>
                  <a:cubicBezTo>
                    <a:pt x="14392" y="7937"/>
                    <a:pt x="14245" y="8035"/>
                    <a:pt x="14137" y="8105"/>
                  </a:cubicBezTo>
                  <a:cubicBezTo>
                    <a:pt x="14053" y="8157"/>
                    <a:pt x="14014" y="8189"/>
                    <a:pt x="14021" y="8224"/>
                  </a:cubicBezTo>
                  <a:cubicBezTo>
                    <a:pt x="14032" y="8273"/>
                    <a:pt x="14011" y="8325"/>
                    <a:pt x="13969" y="8353"/>
                  </a:cubicBezTo>
                  <a:cubicBezTo>
                    <a:pt x="13946" y="8368"/>
                    <a:pt x="13918" y="8375"/>
                    <a:pt x="13886" y="8375"/>
                  </a:cubicBezTo>
                  <a:cubicBezTo>
                    <a:pt x="13759" y="8375"/>
                    <a:pt x="13581" y="8270"/>
                    <a:pt x="13514" y="8231"/>
                  </a:cubicBezTo>
                  <a:cubicBezTo>
                    <a:pt x="13507" y="8229"/>
                    <a:pt x="13499" y="8229"/>
                    <a:pt x="13490" y="8229"/>
                  </a:cubicBezTo>
                  <a:cubicBezTo>
                    <a:pt x="13348" y="8229"/>
                    <a:pt x="12838" y="8365"/>
                    <a:pt x="12586" y="8434"/>
                  </a:cubicBezTo>
                  <a:cubicBezTo>
                    <a:pt x="12428" y="8476"/>
                    <a:pt x="12313" y="8507"/>
                    <a:pt x="12267" y="8514"/>
                  </a:cubicBezTo>
                  <a:cubicBezTo>
                    <a:pt x="12258" y="8516"/>
                    <a:pt x="12248" y="8517"/>
                    <a:pt x="12238" y="8517"/>
                  </a:cubicBezTo>
                  <a:cubicBezTo>
                    <a:pt x="12152" y="8517"/>
                    <a:pt x="12059" y="8450"/>
                    <a:pt x="11952" y="8374"/>
                  </a:cubicBezTo>
                  <a:cubicBezTo>
                    <a:pt x="11849" y="8302"/>
                    <a:pt x="11733" y="8224"/>
                    <a:pt x="11649" y="8224"/>
                  </a:cubicBezTo>
                  <a:cubicBezTo>
                    <a:pt x="11648" y="8224"/>
                    <a:pt x="11646" y="8224"/>
                    <a:pt x="11644" y="8224"/>
                  </a:cubicBezTo>
                  <a:cubicBezTo>
                    <a:pt x="11639" y="8224"/>
                    <a:pt x="11635" y="8224"/>
                    <a:pt x="11630" y="8224"/>
                  </a:cubicBezTo>
                  <a:cubicBezTo>
                    <a:pt x="11431" y="8224"/>
                    <a:pt x="11297" y="8001"/>
                    <a:pt x="11259" y="7608"/>
                  </a:cubicBezTo>
                  <a:cubicBezTo>
                    <a:pt x="11249" y="7468"/>
                    <a:pt x="11091" y="7324"/>
                    <a:pt x="10940" y="7180"/>
                  </a:cubicBezTo>
                  <a:cubicBezTo>
                    <a:pt x="10849" y="7103"/>
                    <a:pt x="10765" y="7016"/>
                    <a:pt x="10692" y="6925"/>
                  </a:cubicBezTo>
                  <a:cubicBezTo>
                    <a:pt x="10503" y="6669"/>
                    <a:pt x="10482" y="6116"/>
                    <a:pt x="10471" y="5819"/>
                  </a:cubicBezTo>
                  <a:lnTo>
                    <a:pt x="10471" y="5766"/>
                  </a:lnTo>
                  <a:cubicBezTo>
                    <a:pt x="10457" y="5437"/>
                    <a:pt x="10436" y="4887"/>
                    <a:pt x="10660" y="4268"/>
                  </a:cubicBezTo>
                  <a:cubicBezTo>
                    <a:pt x="10681" y="4212"/>
                    <a:pt x="10695" y="4156"/>
                    <a:pt x="10702" y="4096"/>
                  </a:cubicBezTo>
                  <a:lnTo>
                    <a:pt x="10685" y="4086"/>
                  </a:lnTo>
                  <a:lnTo>
                    <a:pt x="10671" y="4079"/>
                  </a:lnTo>
                  <a:lnTo>
                    <a:pt x="10657" y="4072"/>
                  </a:lnTo>
                  <a:lnTo>
                    <a:pt x="10643" y="4065"/>
                  </a:lnTo>
                  <a:lnTo>
                    <a:pt x="10629" y="4061"/>
                  </a:lnTo>
                  <a:lnTo>
                    <a:pt x="10622" y="4058"/>
                  </a:lnTo>
                  <a:lnTo>
                    <a:pt x="10604" y="4051"/>
                  </a:lnTo>
                  <a:lnTo>
                    <a:pt x="10601" y="4051"/>
                  </a:lnTo>
                  <a:cubicBezTo>
                    <a:pt x="10583" y="4044"/>
                    <a:pt x="10566" y="4040"/>
                    <a:pt x="10548" y="4040"/>
                  </a:cubicBezTo>
                  <a:cubicBezTo>
                    <a:pt x="10542" y="4041"/>
                    <a:pt x="10535" y="4041"/>
                    <a:pt x="10528" y="4041"/>
                  </a:cubicBezTo>
                  <a:cubicBezTo>
                    <a:pt x="10384" y="4041"/>
                    <a:pt x="10165" y="3938"/>
                    <a:pt x="9988" y="3858"/>
                  </a:cubicBezTo>
                  <a:cubicBezTo>
                    <a:pt x="9918" y="3823"/>
                    <a:pt x="9852" y="3792"/>
                    <a:pt x="9778" y="3771"/>
                  </a:cubicBezTo>
                  <a:cubicBezTo>
                    <a:pt x="9684" y="3771"/>
                    <a:pt x="9652" y="3673"/>
                    <a:pt x="9631" y="3582"/>
                  </a:cubicBezTo>
                  <a:lnTo>
                    <a:pt x="9624" y="3561"/>
                  </a:lnTo>
                  <a:cubicBezTo>
                    <a:pt x="9614" y="3505"/>
                    <a:pt x="9596" y="3452"/>
                    <a:pt x="9572" y="3403"/>
                  </a:cubicBezTo>
                  <a:cubicBezTo>
                    <a:pt x="9558" y="3386"/>
                    <a:pt x="9551" y="3368"/>
                    <a:pt x="9544" y="3351"/>
                  </a:cubicBezTo>
                  <a:cubicBezTo>
                    <a:pt x="9523" y="3295"/>
                    <a:pt x="9512" y="3235"/>
                    <a:pt x="9509" y="3175"/>
                  </a:cubicBezTo>
                  <a:cubicBezTo>
                    <a:pt x="9505" y="3126"/>
                    <a:pt x="9495" y="3077"/>
                    <a:pt x="9477" y="3032"/>
                  </a:cubicBezTo>
                  <a:cubicBezTo>
                    <a:pt x="9470" y="3021"/>
                    <a:pt x="9463" y="3011"/>
                    <a:pt x="9456" y="3004"/>
                  </a:cubicBezTo>
                  <a:cubicBezTo>
                    <a:pt x="9351" y="2923"/>
                    <a:pt x="9022" y="2612"/>
                    <a:pt x="8913" y="2230"/>
                  </a:cubicBezTo>
                  <a:cubicBezTo>
                    <a:pt x="8822" y="1908"/>
                    <a:pt x="8217" y="1733"/>
                    <a:pt x="8000" y="1723"/>
                  </a:cubicBezTo>
                  <a:cubicBezTo>
                    <a:pt x="7998" y="1723"/>
                    <a:pt x="7996" y="1722"/>
                    <a:pt x="7994" y="1722"/>
                  </a:cubicBezTo>
                  <a:cubicBezTo>
                    <a:pt x="7884" y="1722"/>
                    <a:pt x="7782" y="1931"/>
                    <a:pt x="7720" y="2055"/>
                  </a:cubicBezTo>
                  <a:cubicBezTo>
                    <a:pt x="7671" y="2153"/>
                    <a:pt x="7646" y="2206"/>
                    <a:pt x="7601" y="2223"/>
                  </a:cubicBezTo>
                  <a:cubicBezTo>
                    <a:pt x="7590" y="2227"/>
                    <a:pt x="7580" y="2229"/>
                    <a:pt x="7569" y="2229"/>
                  </a:cubicBezTo>
                  <a:cubicBezTo>
                    <a:pt x="7561" y="2229"/>
                    <a:pt x="7553" y="2228"/>
                    <a:pt x="7545" y="2227"/>
                  </a:cubicBezTo>
                  <a:cubicBezTo>
                    <a:pt x="7475" y="2216"/>
                    <a:pt x="7356" y="2153"/>
                    <a:pt x="7086" y="1996"/>
                  </a:cubicBezTo>
                  <a:cubicBezTo>
                    <a:pt x="7030" y="1964"/>
                    <a:pt x="6981" y="1933"/>
                    <a:pt x="6946" y="1912"/>
                  </a:cubicBezTo>
                  <a:lnTo>
                    <a:pt x="6914" y="1898"/>
                  </a:lnTo>
                  <a:cubicBezTo>
                    <a:pt x="6767" y="1824"/>
                    <a:pt x="6683" y="1674"/>
                    <a:pt x="6683" y="1488"/>
                  </a:cubicBezTo>
                  <a:cubicBezTo>
                    <a:pt x="6683" y="1366"/>
                    <a:pt x="6438" y="1142"/>
                    <a:pt x="6375" y="1124"/>
                  </a:cubicBezTo>
                  <a:cubicBezTo>
                    <a:pt x="6298" y="1096"/>
                    <a:pt x="5959" y="774"/>
                    <a:pt x="5749" y="567"/>
                  </a:cubicBezTo>
                  <a:lnTo>
                    <a:pt x="4950" y="567"/>
                  </a:lnTo>
                  <a:lnTo>
                    <a:pt x="4768" y="802"/>
                  </a:lnTo>
                  <a:lnTo>
                    <a:pt x="3172" y="812"/>
                  </a:lnTo>
                  <a:lnTo>
                    <a:pt x="3158" y="809"/>
                  </a:lnTo>
                  <a:cubicBezTo>
                    <a:pt x="3148" y="805"/>
                    <a:pt x="1968" y="371"/>
                    <a:pt x="1754" y="319"/>
                  </a:cubicBezTo>
                  <a:cubicBezTo>
                    <a:pt x="1555" y="273"/>
                    <a:pt x="1229" y="56"/>
                    <a:pt x="1142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5101;p73">
              <a:extLst>
                <a:ext uri="{FF2B5EF4-FFF2-40B4-BE49-F238E27FC236}">
                  <a16:creationId xmlns:a16="http://schemas.microsoft.com/office/drawing/2014/main" id="{C5130C25-0FC2-4F58-A4F9-552F85492F3E}"/>
                </a:ext>
              </a:extLst>
            </p:cNvPr>
            <p:cNvSpPr/>
            <p:nvPr/>
          </p:nvSpPr>
          <p:spPr>
            <a:xfrm>
              <a:off x="1356122" y="1909990"/>
              <a:ext cx="28160" cy="28771"/>
            </a:xfrm>
            <a:custGeom>
              <a:avLst/>
              <a:gdLst/>
              <a:ahLst/>
              <a:cxnLst/>
              <a:rect l="l" t="t" r="r" b="b"/>
              <a:pathLst>
                <a:path w="2074" h="2119" extrusionOk="0">
                  <a:moveTo>
                    <a:pt x="879" y="1"/>
                  </a:moveTo>
                  <a:cubicBezTo>
                    <a:pt x="851" y="60"/>
                    <a:pt x="830" y="123"/>
                    <a:pt x="816" y="186"/>
                  </a:cubicBezTo>
                  <a:cubicBezTo>
                    <a:pt x="806" y="246"/>
                    <a:pt x="788" y="302"/>
                    <a:pt x="764" y="354"/>
                  </a:cubicBezTo>
                  <a:cubicBezTo>
                    <a:pt x="788" y="382"/>
                    <a:pt x="830" y="421"/>
                    <a:pt x="865" y="452"/>
                  </a:cubicBezTo>
                  <a:cubicBezTo>
                    <a:pt x="1023" y="596"/>
                    <a:pt x="1201" y="761"/>
                    <a:pt x="1149" y="894"/>
                  </a:cubicBezTo>
                  <a:cubicBezTo>
                    <a:pt x="1108" y="1004"/>
                    <a:pt x="939" y="1031"/>
                    <a:pt x="725" y="1031"/>
                  </a:cubicBezTo>
                  <a:cubicBezTo>
                    <a:pt x="647" y="1031"/>
                    <a:pt x="563" y="1028"/>
                    <a:pt x="477" y="1023"/>
                  </a:cubicBezTo>
                  <a:cubicBezTo>
                    <a:pt x="445" y="1023"/>
                    <a:pt x="407" y="1020"/>
                    <a:pt x="386" y="1016"/>
                  </a:cubicBezTo>
                  <a:lnTo>
                    <a:pt x="375" y="1027"/>
                  </a:lnTo>
                  <a:lnTo>
                    <a:pt x="372" y="1034"/>
                  </a:lnTo>
                  <a:lnTo>
                    <a:pt x="365" y="1041"/>
                  </a:lnTo>
                  <a:lnTo>
                    <a:pt x="358" y="1048"/>
                  </a:lnTo>
                  <a:lnTo>
                    <a:pt x="351" y="1058"/>
                  </a:lnTo>
                  <a:lnTo>
                    <a:pt x="344" y="1069"/>
                  </a:lnTo>
                  <a:lnTo>
                    <a:pt x="333" y="1079"/>
                  </a:lnTo>
                  <a:lnTo>
                    <a:pt x="326" y="1090"/>
                  </a:lnTo>
                  <a:lnTo>
                    <a:pt x="316" y="1104"/>
                  </a:lnTo>
                  <a:lnTo>
                    <a:pt x="309" y="1114"/>
                  </a:lnTo>
                  <a:lnTo>
                    <a:pt x="295" y="1132"/>
                  </a:lnTo>
                  <a:lnTo>
                    <a:pt x="284" y="1142"/>
                  </a:lnTo>
                  <a:lnTo>
                    <a:pt x="270" y="1163"/>
                  </a:lnTo>
                  <a:lnTo>
                    <a:pt x="263" y="1174"/>
                  </a:lnTo>
                  <a:lnTo>
                    <a:pt x="246" y="1195"/>
                  </a:lnTo>
                  <a:lnTo>
                    <a:pt x="239" y="1205"/>
                  </a:lnTo>
                  <a:lnTo>
                    <a:pt x="218" y="1233"/>
                  </a:lnTo>
                  <a:lnTo>
                    <a:pt x="211" y="1244"/>
                  </a:lnTo>
                  <a:lnTo>
                    <a:pt x="190" y="1272"/>
                  </a:lnTo>
                  <a:lnTo>
                    <a:pt x="183" y="1282"/>
                  </a:lnTo>
                  <a:lnTo>
                    <a:pt x="155" y="1317"/>
                  </a:lnTo>
                  <a:lnTo>
                    <a:pt x="151" y="1324"/>
                  </a:lnTo>
                  <a:cubicBezTo>
                    <a:pt x="109" y="1387"/>
                    <a:pt x="57" y="1454"/>
                    <a:pt x="1" y="1534"/>
                  </a:cubicBezTo>
                  <a:lnTo>
                    <a:pt x="99" y="1618"/>
                  </a:lnTo>
                  <a:cubicBezTo>
                    <a:pt x="284" y="1786"/>
                    <a:pt x="459" y="1944"/>
                    <a:pt x="550" y="2000"/>
                  </a:cubicBezTo>
                  <a:cubicBezTo>
                    <a:pt x="626" y="2048"/>
                    <a:pt x="726" y="2057"/>
                    <a:pt x="831" y="2057"/>
                  </a:cubicBezTo>
                  <a:cubicBezTo>
                    <a:pt x="862" y="2057"/>
                    <a:pt x="893" y="2057"/>
                    <a:pt x="925" y="2056"/>
                  </a:cubicBezTo>
                  <a:lnTo>
                    <a:pt x="1012" y="2056"/>
                  </a:lnTo>
                  <a:cubicBezTo>
                    <a:pt x="1117" y="2056"/>
                    <a:pt x="1219" y="2066"/>
                    <a:pt x="1292" y="2119"/>
                  </a:cubicBezTo>
                  <a:lnTo>
                    <a:pt x="1303" y="2112"/>
                  </a:lnTo>
                  <a:lnTo>
                    <a:pt x="1310" y="2101"/>
                  </a:lnTo>
                  <a:lnTo>
                    <a:pt x="1348" y="2070"/>
                  </a:lnTo>
                  <a:lnTo>
                    <a:pt x="1359" y="2059"/>
                  </a:lnTo>
                  <a:lnTo>
                    <a:pt x="1387" y="2031"/>
                  </a:lnTo>
                  <a:lnTo>
                    <a:pt x="1401" y="2021"/>
                  </a:lnTo>
                  <a:lnTo>
                    <a:pt x="1425" y="1996"/>
                  </a:lnTo>
                  <a:lnTo>
                    <a:pt x="1439" y="1986"/>
                  </a:lnTo>
                  <a:lnTo>
                    <a:pt x="1460" y="1965"/>
                  </a:lnTo>
                  <a:lnTo>
                    <a:pt x="1471" y="1958"/>
                  </a:lnTo>
                  <a:lnTo>
                    <a:pt x="1492" y="1940"/>
                  </a:lnTo>
                  <a:lnTo>
                    <a:pt x="1502" y="1930"/>
                  </a:lnTo>
                  <a:lnTo>
                    <a:pt x="1520" y="1916"/>
                  </a:lnTo>
                  <a:lnTo>
                    <a:pt x="1527" y="1909"/>
                  </a:lnTo>
                  <a:lnTo>
                    <a:pt x="1544" y="1895"/>
                  </a:lnTo>
                  <a:lnTo>
                    <a:pt x="1551" y="1891"/>
                  </a:lnTo>
                  <a:lnTo>
                    <a:pt x="1565" y="1877"/>
                  </a:lnTo>
                  <a:lnTo>
                    <a:pt x="1572" y="1874"/>
                  </a:lnTo>
                  <a:lnTo>
                    <a:pt x="1586" y="1863"/>
                  </a:lnTo>
                  <a:lnTo>
                    <a:pt x="1593" y="1860"/>
                  </a:lnTo>
                  <a:lnTo>
                    <a:pt x="1604" y="1853"/>
                  </a:lnTo>
                  <a:lnTo>
                    <a:pt x="1607" y="1849"/>
                  </a:lnTo>
                  <a:lnTo>
                    <a:pt x="1618" y="1842"/>
                  </a:lnTo>
                  <a:lnTo>
                    <a:pt x="1621" y="1839"/>
                  </a:lnTo>
                  <a:lnTo>
                    <a:pt x="1632" y="1835"/>
                  </a:lnTo>
                  <a:lnTo>
                    <a:pt x="1635" y="1835"/>
                  </a:lnTo>
                  <a:lnTo>
                    <a:pt x="1642" y="1828"/>
                  </a:lnTo>
                  <a:lnTo>
                    <a:pt x="1646" y="1828"/>
                  </a:lnTo>
                  <a:lnTo>
                    <a:pt x="1653" y="1825"/>
                  </a:lnTo>
                  <a:lnTo>
                    <a:pt x="1660" y="1825"/>
                  </a:lnTo>
                  <a:lnTo>
                    <a:pt x="1670" y="1811"/>
                  </a:lnTo>
                  <a:cubicBezTo>
                    <a:pt x="1684" y="1790"/>
                    <a:pt x="1695" y="1765"/>
                    <a:pt x="1698" y="1737"/>
                  </a:cubicBezTo>
                  <a:cubicBezTo>
                    <a:pt x="1726" y="1601"/>
                    <a:pt x="1803" y="1478"/>
                    <a:pt x="1912" y="1394"/>
                  </a:cubicBezTo>
                  <a:cubicBezTo>
                    <a:pt x="1936" y="1377"/>
                    <a:pt x="1957" y="1356"/>
                    <a:pt x="1978" y="1335"/>
                  </a:cubicBezTo>
                  <a:lnTo>
                    <a:pt x="1986" y="1328"/>
                  </a:lnTo>
                  <a:cubicBezTo>
                    <a:pt x="2007" y="1310"/>
                    <a:pt x="2031" y="1289"/>
                    <a:pt x="2049" y="1268"/>
                  </a:cubicBezTo>
                  <a:lnTo>
                    <a:pt x="2059" y="1258"/>
                  </a:lnTo>
                  <a:lnTo>
                    <a:pt x="2073" y="1244"/>
                  </a:lnTo>
                  <a:cubicBezTo>
                    <a:pt x="2056" y="1237"/>
                    <a:pt x="2038" y="1230"/>
                    <a:pt x="2021" y="1219"/>
                  </a:cubicBezTo>
                  <a:cubicBezTo>
                    <a:pt x="1982" y="1188"/>
                    <a:pt x="1957" y="1139"/>
                    <a:pt x="1957" y="1086"/>
                  </a:cubicBezTo>
                  <a:lnTo>
                    <a:pt x="1688" y="1125"/>
                  </a:lnTo>
                  <a:lnTo>
                    <a:pt x="1688" y="1125"/>
                  </a:lnTo>
                  <a:lnTo>
                    <a:pt x="1716" y="11"/>
                  </a:lnTo>
                  <a:lnTo>
                    <a:pt x="1572" y="11"/>
                  </a:lnTo>
                  <a:cubicBezTo>
                    <a:pt x="1394" y="11"/>
                    <a:pt x="1166" y="4"/>
                    <a:pt x="1012" y="4"/>
                  </a:cubicBezTo>
                  <a:lnTo>
                    <a:pt x="879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5102;p73">
              <a:extLst>
                <a:ext uri="{FF2B5EF4-FFF2-40B4-BE49-F238E27FC236}">
                  <a16:creationId xmlns:a16="http://schemas.microsoft.com/office/drawing/2014/main" id="{0A2E7EA1-33FE-400B-84C1-10B28862ABD4}"/>
                </a:ext>
              </a:extLst>
            </p:cNvPr>
            <p:cNvSpPr/>
            <p:nvPr/>
          </p:nvSpPr>
          <p:spPr>
            <a:xfrm>
              <a:off x="1378552" y="193466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5103;p73">
              <a:extLst>
                <a:ext uri="{FF2B5EF4-FFF2-40B4-BE49-F238E27FC236}">
                  <a16:creationId xmlns:a16="http://schemas.microsoft.com/office/drawing/2014/main" id="{17AD47D3-C4C7-4095-B2FB-06046F42E41B}"/>
                </a:ext>
              </a:extLst>
            </p:cNvPr>
            <p:cNvSpPr/>
            <p:nvPr/>
          </p:nvSpPr>
          <p:spPr>
            <a:xfrm>
              <a:off x="1374370" y="1937892"/>
              <a:ext cx="163" cy="163"/>
            </a:xfrm>
            <a:custGeom>
              <a:avLst/>
              <a:gdLst/>
              <a:ahLst/>
              <a:cxnLst/>
              <a:rect l="l" t="t" r="r" b="b"/>
              <a:pathLst>
                <a:path w="12" h="12" extrusionOk="0">
                  <a:moveTo>
                    <a:pt x="11" y="1"/>
                  </a:moveTo>
                  <a:lnTo>
                    <a:pt x="1" y="1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5104;p73">
              <a:extLst>
                <a:ext uri="{FF2B5EF4-FFF2-40B4-BE49-F238E27FC236}">
                  <a16:creationId xmlns:a16="http://schemas.microsoft.com/office/drawing/2014/main" id="{C6B9627A-1E8F-44CA-A5E6-833EF0AE55FC}"/>
                </a:ext>
              </a:extLst>
            </p:cNvPr>
            <p:cNvSpPr/>
            <p:nvPr/>
          </p:nvSpPr>
          <p:spPr>
            <a:xfrm>
              <a:off x="1373759" y="1938462"/>
              <a:ext cx="149" cy="163"/>
            </a:xfrm>
            <a:custGeom>
              <a:avLst/>
              <a:gdLst/>
              <a:ahLst/>
              <a:cxnLst/>
              <a:rect l="l" t="t" r="r" b="b"/>
              <a:pathLst>
                <a:path w="11" h="12" extrusionOk="0">
                  <a:moveTo>
                    <a:pt x="11" y="1"/>
                  </a:moveTo>
                  <a:lnTo>
                    <a:pt x="0" y="1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5105;p73">
              <a:extLst>
                <a:ext uri="{FF2B5EF4-FFF2-40B4-BE49-F238E27FC236}">
                  <a16:creationId xmlns:a16="http://schemas.microsoft.com/office/drawing/2014/main" id="{328994DD-AD8F-498A-8726-7ED38E4CA37F}"/>
                </a:ext>
              </a:extLst>
            </p:cNvPr>
            <p:cNvSpPr/>
            <p:nvPr/>
          </p:nvSpPr>
          <p:spPr>
            <a:xfrm>
              <a:off x="1377601" y="1935190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8" y="0"/>
                  </a:moveTo>
                  <a:lnTo>
                    <a:pt x="1" y="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5106;p73">
              <a:extLst>
                <a:ext uri="{FF2B5EF4-FFF2-40B4-BE49-F238E27FC236}">
                  <a16:creationId xmlns:a16="http://schemas.microsoft.com/office/drawing/2014/main" id="{4F233CC5-A7BC-4721-AC15-DECD774397D1}"/>
                </a:ext>
              </a:extLst>
            </p:cNvPr>
            <p:cNvSpPr/>
            <p:nvPr/>
          </p:nvSpPr>
          <p:spPr>
            <a:xfrm>
              <a:off x="1378362" y="1934714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4" y="0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5107;p73">
              <a:extLst>
                <a:ext uri="{FF2B5EF4-FFF2-40B4-BE49-F238E27FC236}">
                  <a16:creationId xmlns:a16="http://schemas.microsoft.com/office/drawing/2014/main" id="{D85AC17D-3FB9-49DC-871D-A60AE88A53B4}"/>
                </a:ext>
              </a:extLst>
            </p:cNvPr>
            <p:cNvSpPr/>
            <p:nvPr/>
          </p:nvSpPr>
          <p:spPr>
            <a:xfrm>
              <a:off x="1377370" y="1935380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7" y="0"/>
                  </a:moveTo>
                  <a:lnTo>
                    <a:pt x="0" y="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5108;p73">
              <a:extLst>
                <a:ext uri="{FF2B5EF4-FFF2-40B4-BE49-F238E27FC236}">
                  <a16:creationId xmlns:a16="http://schemas.microsoft.com/office/drawing/2014/main" id="{6DD04213-4E0F-4DAC-929A-86E3309B2BB6}"/>
                </a:ext>
              </a:extLst>
            </p:cNvPr>
            <p:cNvSpPr/>
            <p:nvPr/>
          </p:nvSpPr>
          <p:spPr>
            <a:xfrm>
              <a:off x="1377031" y="1935570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1" y="0"/>
                  </a:moveTo>
                  <a:lnTo>
                    <a:pt x="1" y="7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5109;p73">
              <a:extLst>
                <a:ext uri="{FF2B5EF4-FFF2-40B4-BE49-F238E27FC236}">
                  <a16:creationId xmlns:a16="http://schemas.microsoft.com/office/drawing/2014/main" id="{43131151-B68F-41A3-A5BF-080470A0A534}"/>
                </a:ext>
              </a:extLst>
            </p:cNvPr>
            <p:cNvSpPr/>
            <p:nvPr/>
          </p:nvSpPr>
          <p:spPr>
            <a:xfrm>
              <a:off x="1376705" y="1935855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11" y="0"/>
                  </a:moveTo>
                  <a:lnTo>
                    <a:pt x="0" y="7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5110;p73">
              <a:extLst>
                <a:ext uri="{FF2B5EF4-FFF2-40B4-BE49-F238E27FC236}">
                  <a16:creationId xmlns:a16="http://schemas.microsoft.com/office/drawing/2014/main" id="{67663448-EC07-44CC-8720-96BA50917962}"/>
                </a:ext>
              </a:extLst>
            </p:cNvPr>
            <p:cNvSpPr/>
            <p:nvPr/>
          </p:nvSpPr>
          <p:spPr>
            <a:xfrm>
              <a:off x="1375470" y="1936900"/>
              <a:ext cx="149" cy="149"/>
            </a:xfrm>
            <a:custGeom>
              <a:avLst/>
              <a:gdLst/>
              <a:ahLst/>
              <a:cxnLst/>
              <a:rect l="l" t="t" r="r" b="b"/>
              <a:pathLst>
                <a:path w="11" h="11" extrusionOk="0">
                  <a:moveTo>
                    <a:pt x="11" y="0"/>
                  </a:moveTo>
                  <a:lnTo>
                    <a:pt x="0" y="1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5111;p73">
              <a:extLst>
                <a:ext uri="{FF2B5EF4-FFF2-40B4-BE49-F238E27FC236}">
                  <a16:creationId xmlns:a16="http://schemas.microsoft.com/office/drawing/2014/main" id="{F77C75CF-DCEE-4829-8716-5C3A0921F7A8}"/>
                </a:ext>
              </a:extLst>
            </p:cNvPr>
            <p:cNvSpPr/>
            <p:nvPr/>
          </p:nvSpPr>
          <p:spPr>
            <a:xfrm>
              <a:off x="1377846" y="1935040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7" y="1"/>
                  </a:moveTo>
                  <a:lnTo>
                    <a:pt x="0" y="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5112;p73">
              <a:extLst>
                <a:ext uri="{FF2B5EF4-FFF2-40B4-BE49-F238E27FC236}">
                  <a16:creationId xmlns:a16="http://schemas.microsoft.com/office/drawing/2014/main" id="{D34DBBCC-6970-478B-B609-7566D46D7A65}"/>
                </a:ext>
              </a:extLst>
            </p:cNvPr>
            <p:cNvSpPr/>
            <p:nvPr/>
          </p:nvSpPr>
          <p:spPr>
            <a:xfrm>
              <a:off x="1378076" y="1934905"/>
              <a:ext cx="68" cy="54"/>
            </a:xfrm>
            <a:custGeom>
              <a:avLst/>
              <a:gdLst/>
              <a:ahLst/>
              <a:cxnLst/>
              <a:rect l="l" t="t" r="r" b="b"/>
              <a:pathLst>
                <a:path w="5" h="4" extrusionOk="0">
                  <a:moveTo>
                    <a:pt x="4" y="0"/>
                  </a:moveTo>
                  <a:lnTo>
                    <a:pt x="1" y="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5113;p73">
              <a:extLst>
                <a:ext uri="{FF2B5EF4-FFF2-40B4-BE49-F238E27FC236}">
                  <a16:creationId xmlns:a16="http://schemas.microsoft.com/office/drawing/2014/main" id="{02EA8311-E442-4ADF-9EC0-DDFB7478CFCA}"/>
                </a:ext>
              </a:extLst>
            </p:cNvPr>
            <p:cNvSpPr/>
            <p:nvPr/>
          </p:nvSpPr>
          <p:spPr>
            <a:xfrm>
              <a:off x="1374899" y="1937376"/>
              <a:ext cx="204" cy="149"/>
            </a:xfrm>
            <a:custGeom>
              <a:avLst/>
              <a:gdLst/>
              <a:ahLst/>
              <a:cxnLst/>
              <a:rect l="l" t="t" r="r" b="b"/>
              <a:pathLst>
                <a:path w="15" h="11" extrusionOk="0">
                  <a:moveTo>
                    <a:pt x="14" y="0"/>
                  </a:moveTo>
                  <a:lnTo>
                    <a:pt x="0" y="1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5114;p73">
              <a:extLst>
                <a:ext uri="{FF2B5EF4-FFF2-40B4-BE49-F238E27FC236}">
                  <a16:creationId xmlns:a16="http://schemas.microsoft.com/office/drawing/2014/main" id="{D78C9121-91AF-4EA7-A86D-6927B86236A6}"/>
                </a:ext>
              </a:extLst>
            </p:cNvPr>
            <p:cNvSpPr/>
            <p:nvPr/>
          </p:nvSpPr>
          <p:spPr>
            <a:xfrm>
              <a:off x="1375890" y="1936520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15" y="0"/>
                  </a:moveTo>
                  <a:lnTo>
                    <a:pt x="1" y="7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5115;p73">
              <a:extLst>
                <a:ext uri="{FF2B5EF4-FFF2-40B4-BE49-F238E27FC236}">
                  <a16:creationId xmlns:a16="http://schemas.microsoft.com/office/drawing/2014/main" id="{7B9630AA-3BEA-4439-8FCD-A5BF8243469A}"/>
                </a:ext>
              </a:extLst>
            </p:cNvPr>
            <p:cNvSpPr/>
            <p:nvPr/>
          </p:nvSpPr>
          <p:spPr>
            <a:xfrm>
              <a:off x="1376325" y="1936140"/>
              <a:ext cx="149" cy="149"/>
            </a:xfrm>
            <a:custGeom>
              <a:avLst/>
              <a:gdLst/>
              <a:ahLst/>
              <a:cxnLst/>
              <a:rect l="l" t="t" r="r" b="b"/>
              <a:pathLst>
                <a:path w="11" h="11" extrusionOk="0">
                  <a:moveTo>
                    <a:pt x="11" y="0"/>
                  </a:moveTo>
                  <a:lnTo>
                    <a:pt x="0" y="1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Google Shape;5116;p73">
              <a:extLst>
                <a:ext uri="{FF2B5EF4-FFF2-40B4-BE49-F238E27FC236}">
                  <a16:creationId xmlns:a16="http://schemas.microsoft.com/office/drawing/2014/main" id="{77DC5CE4-84A6-48BC-931D-496F737F7634}"/>
                </a:ext>
              </a:extLst>
            </p:cNvPr>
            <p:cNvSpPr/>
            <p:nvPr/>
          </p:nvSpPr>
          <p:spPr>
            <a:xfrm>
              <a:off x="1378226" y="1934810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4" y="0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5117;p73">
              <a:extLst>
                <a:ext uri="{FF2B5EF4-FFF2-40B4-BE49-F238E27FC236}">
                  <a16:creationId xmlns:a16="http://schemas.microsoft.com/office/drawing/2014/main" id="{C6A75FB8-F822-4505-AB00-0D337769E6F8}"/>
                </a:ext>
              </a:extLst>
            </p:cNvPr>
            <p:cNvSpPr/>
            <p:nvPr/>
          </p:nvSpPr>
          <p:spPr>
            <a:xfrm>
              <a:off x="1378647" y="1928917"/>
              <a:ext cx="3435" cy="5716"/>
            </a:xfrm>
            <a:custGeom>
              <a:avLst/>
              <a:gdLst/>
              <a:ahLst/>
              <a:cxnLst/>
              <a:rect l="l" t="t" r="r" b="b"/>
              <a:pathLst>
                <a:path w="253" h="421" extrusionOk="0">
                  <a:moveTo>
                    <a:pt x="253" y="0"/>
                  </a:moveTo>
                  <a:lnTo>
                    <a:pt x="253" y="0"/>
                  </a:lnTo>
                  <a:cubicBezTo>
                    <a:pt x="141" y="84"/>
                    <a:pt x="64" y="207"/>
                    <a:pt x="36" y="343"/>
                  </a:cubicBezTo>
                  <a:cubicBezTo>
                    <a:pt x="32" y="368"/>
                    <a:pt x="25" y="389"/>
                    <a:pt x="15" y="410"/>
                  </a:cubicBezTo>
                  <a:lnTo>
                    <a:pt x="1" y="420"/>
                  </a:lnTo>
                  <a:lnTo>
                    <a:pt x="11" y="417"/>
                  </a:lnTo>
                  <a:cubicBezTo>
                    <a:pt x="25" y="392"/>
                    <a:pt x="36" y="368"/>
                    <a:pt x="39" y="343"/>
                  </a:cubicBezTo>
                  <a:cubicBezTo>
                    <a:pt x="67" y="207"/>
                    <a:pt x="141" y="84"/>
                    <a:pt x="253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5118;p73">
              <a:extLst>
                <a:ext uri="{FF2B5EF4-FFF2-40B4-BE49-F238E27FC236}">
                  <a16:creationId xmlns:a16="http://schemas.microsoft.com/office/drawing/2014/main" id="{0DB0084A-CB54-484D-A3BD-4F7F6372DA4B}"/>
                </a:ext>
              </a:extLst>
            </p:cNvPr>
            <p:cNvSpPr/>
            <p:nvPr/>
          </p:nvSpPr>
          <p:spPr>
            <a:xfrm>
              <a:off x="1384078" y="1926867"/>
              <a:ext cx="204" cy="204"/>
            </a:xfrm>
            <a:custGeom>
              <a:avLst/>
              <a:gdLst/>
              <a:ahLst/>
              <a:cxnLst/>
              <a:rect l="l" t="t" r="r" b="b"/>
              <a:pathLst>
                <a:path w="15" h="15" extrusionOk="0">
                  <a:moveTo>
                    <a:pt x="14" y="1"/>
                  </a:moveTo>
                  <a:lnTo>
                    <a:pt x="14" y="1"/>
                  </a:lnTo>
                  <a:lnTo>
                    <a:pt x="0" y="15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5119;p73">
              <a:extLst>
                <a:ext uri="{FF2B5EF4-FFF2-40B4-BE49-F238E27FC236}">
                  <a16:creationId xmlns:a16="http://schemas.microsoft.com/office/drawing/2014/main" id="{BD418EB0-44DE-4BCE-9FAF-DEC10606BDE6}"/>
                </a:ext>
              </a:extLst>
            </p:cNvPr>
            <p:cNvSpPr/>
            <p:nvPr/>
          </p:nvSpPr>
          <p:spPr>
            <a:xfrm>
              <a:off x="1383127" y="1927152"/>
              <a:ext cx="869" cy="869"/>
            </a:xfrm>
            <a:custGeom>
              <a:avLst/>
              <a:gdLst/>
              <a:ahLst/>
              <a:cxnLst/>
              <a:rect l="l" t="t" r="r" b="b"/>
              <a:pathLst>
                <a:path w="64" h="64" extrusionOk="0">
                  <a:moveTo>
                    <a:pt x="63" y="1"/>
                  </a:moveTo>
                  <a:cubicBezTo>
                    <a:pt x="39" y="22"/>
                    <a:pt x="21" y="43"/>
                    <a:pt x="0" y="64"/>
                  </a:cubicBezTo>
                  <a:cubicBezTo>
                    <a:pt x="21" y="46"/>
                    <a:pt x="42" y="22"/>
                    <a:pt x="63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5120;p73">
              <a:extLst>
                <a:ext uri="{FF2B5EF4-FFF2-40B4-BE49-F238E27FC236}">
                  <a16:creationId xmlns:a16="http://schemas.microsoft.com/office/drawing/2014/main" id="{6D818F09-7265-443C-9817-88A3382F45EB}"/>
                </a:ext>
              </a:extLst>
            </p:cNvPr>
            <p:cNvSpPr/>
            <p:nvPr/>
          </p:nvSpPr>
          <p:spPr>
            <a:xfrm>
              <a:off x="1378647" y="1934524"/>
              <a:ext cx="204" cy="149"/>
            </a:xfrm>
            <a:custGeom>
              <a:avLst/>
              <a:gdLst/>
              <a:ahLst/>
              <a:cxnLst/>
              <a:rect l="l" t="t" r="r" b="b"/>
              <a:pathLst>
                <a:path w="15" h="11" extrusionOk="0">
                  <a:moveTo>
                    <a:pt x="15" y="0"/>
                  </a:moveTo>
                  <a:lnTo>
                    <a:pt x="6" y="7"/>
                  </a:lnTo>
                  <a:lnTo>
                    <a:pt x="6" y="7"/>
                  </a:lnTo>
                  <a:cubicBezTo>
                    <a:pt x="12" y="7"/>
                    <a:pt x="15" y="4"/>
                    <a:pt x="15" y="0"/>
                  </a:cubicBezTo>
                  <a:close/>
                  <a:moveTo>
                    <a:pt x="6" y="7"/>
                  </a:moveTo>
                  <a:cubicBezTo>
                    <a:pt x="5" y="7"/>
                    <a:pt x="5" y="7"/>
                    <a:pt x="4" y="7"/>
                  </a:cubicBezTo>
                  <a:lnTo>
                    <a:pt x="1" y="7"/>
                  </a:lnTo>
                  <a:lnTo>
                    <a:pt x="1" y="11"/>
                  </a:lnTo>
                  <a:lnTo>
                    <a:pt x="6" y="7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5121;p73">
              <a:extLst>
                <a:ext uri="{FF2B5EF4-FFF2-40B4-BE49-F238E27FC236}">
                  <a16:creationId xmlns:a16="http://schemas.microsoft.com/office/drawing/2014/main" id="{2E12E14A-1878-46C7-8A75-49C4AA6FD969}"/>
                </a:ext>
              </a:extLst>
            </p:cNvPr>
            <p:cNvSpPr/>
            <p:nvPr/>
          </p:nvSpPr>
          <p:spPr>
            <a:xfrm>
              <a:off x="1358213" y="1927342"/>
              <a:ext cx="394" cy="543"/>
            </a:xfrm>
            <a:custGeom>
              <a:avLst/>
              <a:gdLst/>
              <a:ahLst/>
              <a:cxnLst/>
              <a:rect l="l" t="t" r="r" b="b"/>
              <a:pathLst>
                <a:path w="29" h="40" extrusionOk="0">
                  <a:moveTo>
                    <a:pt x="1" y="39"/>
                  </a:moveTo>
                  <a:lnTo>
                    <a:pt x="29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5122;p73">
              <a:extLst>
                <a:ext uri="{FF2B5EF4-FFF2-40B4-BE49-F238E27FC236}">
                  <a16:creationId xmlns:a16="http://schemas.microsoft.com/office/drawing/2014/main" id="{A5FCAA33-F3DF-44A6-BC13-510550F1AB5E}"/>
                </a:ext>
              </a:extLst>
            </p:cNvPr>
            <p:cNvSpPr/>
            <p:nvPr/>
          </p:nvSpPr>
          <p:spPr>
            <a:xfrm>
              <a:off x="1360874" y="1924206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1" y="11"/>
                  </a:moveTo>
                  <a:lnTo>
                    <a:pt x="8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5123;p73">
              <a:extLst>
                <a:ext uri="{FF2B5EF4-FFF2-40B4-BE49-F238E27FC236}">
                  <a16:creationId xmlns:a16="http://schemas.microsoft.com/office/drawing/2014/main" id="{BEC420DE-F13E-4381-9425-1BBFDA5F0D35}"/>
                </a:ext>
              </a:extLst>
            </p:cNvPr>
            <p:cNvSpPr/>
            <p:nvPr/>
          </p:nvSpPr>
          <p:spPr>
            <a:xfrm>
              <a:off x="1361064" y="1923975"/>
              <a:ext cx="109" cy="149"/>
            </a:xfrm>
            <a:custGeom>
              <a:avLst/>
              <a:gdLst/>
              <a:ahLst/>
              <a:cxnLst/>
              <a:rect l="l" t="t" r="r" b="b"/>
              <a:pathLst>
                <a:path w="8" h="11" extrusionOk="0">
                  <a:moveTo>
                    <a:pt x="1" y="11"/>
                  </a:moveTo>
                  <a:lnTo>
                    <a:pt x="8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5124;p73">
              <a:extLst>
                <a:ext uri="{FF2B5EF4-FFF2-40B4-BE49-F238E27FC236}">
                  <a16:creationId xmlns:a16="http://schemas.microsoft.com/office/drawing/2014/main" id="{4398B382-4589-459D-BD3E-9CD17014C416}"/>
                </a:ext>
              </a:extLst>
            </p:cNvPr>
            <p:cNvSpPr/>
            <p:nvPr/>
          </p:nvSpPr>
          <p:spPr>
            <a:xfrm>
              <a:off x="1356122" y="1927912"/>
              <a:ext cx="2064" cy="2865"/>
            </a:xfrm>
            <a:custGeom>
              <a:avLst/>
              <a:gdLst/>
              <a:ahLst/>
              <a:cxnLst/>
              <a:rect l="l" t="t" r="r" b="b"/>
              <a:pathLst>
                <a:path w="152" h="211" extrusionOk="0">
                  <a:moveTo>
                    <a:pt x="1" y="211"/>
                  </a:moveTo>
                  <a:lnTo>
                    <a:pt x="1" y="211"/>
                  </a:lnTo>
                  <a:cubicBezTo>
                    <a:pt x="57" y="134"/>
                    <a:pt x="106" y="64"/>
                    <a:pt x="151" y="1"/>
                  </a:cubicBezTo>
                  <a:cubicBezTo>
                    <a:pt x="106" y="64"/>
                    <a:pt x="57" y="134"/>
                    <a:pt x="1" y="21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5125;p73">
              <a:extLst>
                <a:ext uri="{FF2B5EF4-FFF2-40B4-BE49-F238E27FC236}">
                  <a16:creationId xmlns:a16="http://schemas.microsoft.com/office/drawing/2014/main" id="{BE56F684-8CC1-4A09-83E4-D1338A06301D}"/>
                </a:ext>
              </a:extLst>
            </p:cNvPr>
            <p:cNvSpPr/>
            <p:nvPr/>
          </p:nvSpPr>
          <p:spPr>
            <a:xfrm>
              <a:off x="1358647" y="1926826"/>
              <a:ext cx="339" cy="434"/>
            </a:xfrm>
            <a:custGeom>
              <a:avLst/>
              <a:gdLst/>
              <a:ahLst/>
              <a:cxnLst/>
              <a:rect l="l" t="t" r="r" b="b"/>
              <a:pathLst>
                <a:path w="25" h="32" extrusionOk="0">
                  <a:moveTo>
                    <a:pt x="0" y="32"/>
                  </a:moveTo>
                  <a:lnTo>
                    <a:pt x="25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5126;p73">
              <a:extLst>
                <a:ext uri="{FF2B5EF4-FFF2-40B4-BE49-F238E27FC236}">
                  <a16:creationId xmlns:a16="http://schemas.microsoft.com/office/drawing/2014/main" id="{9D00ADC5-C814-4A75-B340-81052780BE94}"/>
                </a:ext>
              </a:extLst>
            </p:cNvPr>
            <p:cNvSpPr/>
            <p:nvPr/>
          </p:nvSpPr>
          <p:spPr>
            <a:xfrm>
              <a:off x="1377465" y="1910085"/>
              <a:ext cx="1955" cy="14"/>
            </a:xfrm>
            <a:custGeom>
              <a:avLst/>
              <a:gdLst/>
              <a:ahLst/>
              <a:cxnLst/>
              <a:rect l="l" t="t" r="r" b="b"/>
              <a:pathLst>
                <a:path w="144" h="1" extrusionOk="0">
                  <a:moveTo>
                    <a:pt x="144" y="1"/>
                  </a:moveTo>
                  <a:lnTo>
                    <a:pt x="144" y="1"/>
                  </a:lnTo>
                  <a:lnTo>
                    <a:pt x="0" y="1"/>
                  </a:lnTo>
                  <a:cubicBezTo>
                    <a:pt x="60" y="1"/>
                    <a:pt x="105" y="1"/>
                    <a:pt x="144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5127;p73">
              <a:extLst>
                <a:ext uri="{FF2B5EF4-FFF2-40B4-BE49-F238E27FC236}">
                  <a16:creationId xmlns:a16="http://schemas.microsoft.com/office/drawing/2014/main" id="{5808E532-BFCC-4D2B-A437-0A4312A3431F}"/>
                </a:ext>
              </a:extLst>
            </p:cNvPr>
            <p:cNvSpPr/>
            <p:nvPr/>
          </p:nvSpPr>
          <p:spPr>
            <a:xfrm>
              <a:off x="1359788" y="1925441"/>
              <a:ext cx="204" cy="299"/>
            </a:xfrm>
            <a:custGeom>
              <a:avLst/>
              <a:gdLst/>
              <a:ahLst/>
              <a:cxnLst/>
              <a:rect l="l" t="t" r="r" b="b"/>
              <a:pathLst>
                <a:path w="15" h="22" extrusionOk="0">
                  <a:moveTo>
                    <a:pt x="0" y="22"/>
                  </a:moveTo>
                  <a:lnTo>
                    <a:pt x="14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5128;p73">
              <a:extLst>
                <a:ext uri="{FF2B5EF4-FFF2-40B4-BE49-F238E27FC236}">
                  <a16:creationId xmlns:a16="http://schemas.microsoft.com/office/drawing/2014/main" id="{1CE96F71-7EC7-451A-959A-0A4D0D6957C0}"/>
                </a:ext>
              </a:extLst>
            </p:cNvPr>
            <p:cNvSpPr/>
            <p:nvPr/>
          </p:nvSpPr>
          <p:spPr>
            <a:xfrm>
              <a:off x="1359448" y="1925876"/>
              <a:ext cx="258" cy="339"/>
            </a:xfrm>
            <a:custGeom>
              <a:avLst/>
              <a:gdLst/>
              <a:ahLst/>
              <a:cxnLst/>
              <a:rect l="l" t="t" r="r" b="b"/>
              <a:pathLst>
                <a:path w="19" h="25" extrusionOk="0">
                  <a:moveTo>
                    <a:pt x="1" y="25"/>
                  </a:moveTo>
                  <a:lnTo>
                    <a:pt x="18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5129;p73">
              <a:extLst>
                <a:ext uri="{FF2B5EF4-FFF2-40B4-BE49-F238E27FC236}">
                  <a16:creationId xmlns:a16="http://schemas.microsoft.com/office/drawing/2014/main" id="{C55F6FDA-AD82-4A9D-BE06-BA06C2FFE94F}"/>
                </a:ext>
              </a:extLst>
            </p:cNvPr>
            <p:cNvSpPr/>
            <p:nvPr/>
          </p:nvSpPr>
          <p:spPr>
            <a:xfrm>
              <a:off x="1360113" y="1925115"/>
              <a:ext cx="163" cy="204"/>
            </a:xfrm>
            <a:custGeom>
              <a:avLst/>
              <a:gdLst/>
              <a:ahLst/>
              <a:cxnLst/>
              <a:rect l="l" t="t" r="r" b="b"/>
              <a:pathLst>
                <a:path w="12" h="15" extrusionOk="0">
                  <a:moveTo>
                    <a:pt x="1" y="14"/>
                  </a:moveTo>
                  <a:lnTo>
                    <a:pt x="11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5130;p73">
              <a:extLst>
                <a:ext uri="{FF2B5EF4-FFF2-40B4-BE49-F238E27FC236}">
                  <a16:creationId xmlns:a16="http://schemas.microsoft.com/office/drawing/2014/main" id="{703100A0-8F91-4E11-B892-8DBA0B8BDBAB}"/>
                </a:ext>
              </a:extLst>
            </p:cNvPr>
            <p:cNvSpPr/>
            <p:nvPr/>
          </p:nvSpPr>
          <p:spPr>
            <a:xfrm>
              <a:off x="1361213" y="1923785"/>
              <a:ext cx="149" cy="149"/>
            </a:xfrm>
            <a:custGeom>
              <a:avLst/>
              <a:gdLst/>
              <a:ahLst/>
              <a:cxnLst/>
              <a:rect l="l" t="t" r="r" b="b"/>
              <a:pathLst>
                <a:path w="11" h="11" extrusionOk="0">
                  <a:moveTo>
                    <a:pt x="0" y="11"/>
                  </a:moveTo>
                  <a:lnTo>
                    <a:pt x="11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5131;p73">
              <a:extLst>
                <a:ext uri="{FF2B5EF4-FFF2-40B4-BE49-F238E27FC236}">
                  <a16:creationId xmlns:a16="http://schemas.microsoft.com/office/drawing/2014/main" id="{F522BE25-923F-4CC8-87F7-1572BC8EB0D4}"/>
                </a:ext>
              </a:extLst>
            </p:cNvPr>
            <p:cNvSpPr/>
            <p:nvPr/>
          </p:nvSpPr>
          <p:spPr>
            <a:xfrm>
              <a:off x="1360643" y="1924450"/>
              <a:ext cx="149" cy="204"/>
            </a:xfrm>
            <a:custGeom>
              <a:avLst/>
              <a:gdLst/>
              <a:ahLst/>
              <a:cxnLst/>
              <a:rect l="l" t="t" r="r" b="b"/>
              <a:pathLst>
                <a:path w="11" h="15" extrusionOk="0">
                  <a:moveTo>
                    <a:pt x="0" y="14"/>
                  </a:moveTo>
                  <a:lnTo>
                    <a:pt x="11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5132;p73">
              <a:extLst>
                <a:ext uri="{FF2B5EF4-FFF2-40B4-BE49-F238E27FC236}">
                  <a16:creationId xmlns:a16="http://schemas.microsoft.com/office/drawing/2014/main" id="{59FC5486-D706-4969-A64F-C62DE0531B4A}"/>
                </a:ext>
              </a:extLst>
            </p:cNvPr>
            <p:cNvSpPr/>
            <p:nvPr/>
          </p:nvSpPr>
          <p:spPr>
            <a:xfrm>
              <a:off x="1360399" y="1924735"/>
              <a:ext cx="163" cy="244"/>
            </a:xfrm>
            <a:custGeom>
              <a:avLst/>
              <a:gdLst/>
              <a:ahLst/>
              <a:cxnLst/>
              <a:rect l="l" t="t" r="r" b="b"/>
              <a:pathLst>
                <a:path w="12" h="18" extrusionOk="0">
                  <a:moveTo>
                    <a:pt x="1" y="18"/>
                  </a:moveTo>
                  <a:lnTo>
                    <a:pt x="11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5133;p73">
              <a:extLst>
                <a:ext uri="{FF2B5EF4-FFF2-40B4-BE49-F238E27FC236}">
                  <a16:creationId xmlns:a16="http://schemas.microsoft.com/office/drawing/2014/main" id="{B9FF4DF6-85E2-41A2-AF15-8CB35C1C84CE}"/>
                </a:ext>
              </a:extLst>
            </p:cNvPr>
            <p:cNvSpPr/>
            <p:nvPr/>
          </p:nvSpPr>
          <p:spPr>
            <a:xfrm>
              <a:off x="1359068" y="1926351"/>
              <a:ext cx="258" cy="339"/>
            </a:xfrm>
            <a:custGeom>
              <a:avLst/>
              <a:gdLst/>
              <a:ahLst/>
              <a:cxnLst/>
              <a:rect l="l" t="t" r="r" b="b"/>
              <a:pathLst>
                <a:path w="19" h="25" extrusionOk="0">
                  <a:moveTo>
                    <a:pt x="1" y="25"/>
                  </a:moveTo>
                  <a:lnTo>
                    <a:pt x="18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5134;p73">
              <a:extLst>
                <a:ext uri="{FF2B5EF4-FFF2-40B4-BE49-F238E27FC236}">
                  <a16:creationId xmlns:a16="http://schemas.microsoft.com/office/drawing/2014/main" id="{EAA69CFE-C5BF-4F8F-9382-1CE8F1DEF1C5}"/>
                </a:ext>
              </a:extLst>
            </p:cNvPr>
            <p:cNvSpPr/>
            <p:nvPr/>
          </p:nvSpPr>
          <p:spPr>
            <a:xfrm>
              <a:off x="1380833" y="1905333"/>
              <a:ext cx="7386" cy="17841"/>
            </a:xfrm>
            <a:custGeom>
              <a:avLst/>
              <a:gdLst/>
              <a:ahLst/>
              <a:cxnLst/>
              <a:rect l="l" t="t" r="r" b="b"/>
              <a:pathLst>
                <a:path w="544" h="1314" extrusionOk="0">
                  <a:moveTo>
                    <a:pt x="397" y="1"/>
                  </a:moveTo>
                  <a:cubicBezTo>
                    <a:pt x="341" y="4"/>
                    <a:pt x="250" y="120"/>
                    <a:pt x="194" y="193"/>
                  </a:cubicBezTo>
                  <a:lnTo>
                    <a:pt x="173" y="225"/>
                  </a:lnTo>
                  <a:cubicBezTo>
                    <a:pt x="155" y="246"/>
                    <a:pt x="141" y="267"/>
                    <a:pt x="127" y="281"/>
                  </a:cubicBezTo>
                  <a:lnTo>
                    <a:pt x="127" y="284"/>
                  </a:lnTo>
                  <a:lnTo>
                    <a:pt x="120" y="291"/>
                  </a:lnTo>
                  <a:lnTo>
                    <a:pt x="116" y="298"/>
                  </a:lnTo>
                  <a:lnTo>
                    <a:pt x="109" y="305"/>
                  </a:lnTo>
                  <a:lnTo>
                    <a:pt x="106" y="309"/>
                  </a:lnTo>
                  <a:lnTo>
                    <a:pt x="99" y="316"/>
                  </a:lnTo>
                  <a:lnTo>
                    <a:pt x="95" y="319"/>
                  </a:lnTo>
                  <a:lnTo>
                    <a:pt x="88" y="323"/>
                  </a:lnTo>
                  <a:lnTo>
                    <a:pt x="85" y="326"/>
                  </a:lnTo>
                  <a:lnTo>
                    <a:pt x="78" y="330"/>
                  </a:lnTo>
                  <a:lnTo>
                    <a:pt x="74" y="333"/>
                  </a:lnTo>
                  <a:lnTo>
                    <a:pt x="64" y="333"/>
                  </a:lnTo>
                  <a:cubicBezTo>
                    <a:pt x="53" y="337"/>
                    <a:pt x="43" y="340"/>
                    <a:pt x="32" y="340"/>
                  </a:cubicBezTo>
                  <a:lnTo>
                    <a:pt x="1" y="1314"/>
                  </a:lnTo>
                  <a:lnTo>
                    <a:pt x="155" y="1293"/>
                  </a:lnTo>
                  <a:cubicBezTo>
                    <a:pt x="190" y="1188"/>
                    <a:pt x="253" y="1093"/>
                    <a:pt x="341" y="1023"/>
                  </a:cubicBezTo>
                  <a:cubicBezTo>
                    <a:pt x="418" y="963"/>
                    <a:pt x="397" y="771"/>
                    <a:pt x="376" y="603"/>
                  </a:cubicBezTo>
                  <a:cubicBezTo>
                    <a:pt x="351" y="379"/>
                    <a:pt x="323" y="148"/>
                    <a:pt x="512" y="102"/>
                  </a:cubicBezTo>
                  <a:cubicBezTo>
                    <a:pt x="523" y="99"/>
                    <a:pt x="533" y="95"/>
                    <a:pt x="544" y="88"/>
                  </a:cubicBezTo>
                  <a:cubicBezTo>
                    <a:pt x="523" y="74"/>
                    <a:pt x="505" y="60"/>
                    <a:pt x="491" y="46"/>
                  </a:cubicBezTo>
                  <a:lnTo>
                    <a:pt x="470" y="32"/>
                  </a:lnTo>
                  <a:lnTo>
                    <a:pt x="456" y="22"/>
                  </a:lnTo>
                  <a:lnTo>
                    <a:pt x="449" y="22"/>
                  </a:lnTo>
                  <a:cubicBezTo>
                    <a:pt x="435" y="8"/>
                    <a:pt x="418" y="1"/>
                    <a:pt x="397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5135;p73">
              <a:extLst>
                <a:ext uri="{FF2B5EF4-FFF2-40B4-BE49-F238E27FC236}">
                  <a16:creationId xmlns:a16="http://schemas.microsoft.com/office/drawing/2014/main" id="{CF22F39E-8247-4F79-B499-F44E31BF3D88}"/>
                </a:ext>
              </a:extLst>
            </p:cNvPr>
            <p:cNvSpPr/>
            <p:nvPr/>
          </p:nvSpPr>
          <p:spPr>
            <a:xfrm>
              <a:off x="1381973" y="1909664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1" y="4"/>
                  </a:moveTo>
                  <a:lnTo>
                    <a:pt x="8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5136;p73">
              <a:extLst>
                <a:ext uri="{FF2B5EF4-FFF2-40B4-BE49-F238E27FC236}">
                  <a16:creationId xmlns:a16="http://schemas.microsoft.com/office/drawing/2014/main" id="{4ADCBFA2-63BA-4B07-BCE2-E1D39C1E07A1}"/>
                </a:ext>
              </a:extLst>
            </p:cNvPr>
            <p:cNvSpPr/>
            <p:nvPr/>
          </p:nvSpPr>
          <p:spPr>
            <a:xfrm>
              <a:off x="1381837" y="1909800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0" y="1"/>
                  </a:moveTo>
                  <a:lnTo>
                    <a:pt x="7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5137;p73">
              <a:extLst>
                <a:ext uri="{FF2B5EF4-FFF2-40B4-BE49-F238E27FC236}">
                  <a16:creationId xmlns:a16="http://schemas.microsoft.com/office/drawing/2014/main" id="{A94C48C6-D9D5-463A-82D5-E7485429E937}"/>
                </a:ext>
              </a:extLst>
            </p:cNvPr>
            <p:cNvSpPr/>
            <p:nvPr/>
          </p:nvSpPr>
          <p:spPr>
            <a:xfrm>
              <a:off x="1386970" y="1905618"/>
              <a:ext cx="68" cy="68"/>
            </a:xfrm>
            <a:custGeom>
              <a:avLst/>
              <a:gdLst/>
              <a:ahLst/>
              <a:cxnLst/>
              <a:rect l="l" t="t" r="r" b="b"/>
              <a:pathLst>
                <a:path w="5" h="5" extrusionOk="0">
                  <a:moveTo>
                    <a:pt x="1" y="1"/>
                  </a:moveTo>
                  <a:lnTo>
                    <a:pt x="4" y="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5138;p73">
              <a:extLst>
                <a:ext uri="{FF2B5EF4-FFF2-40B4-BE49-F238E27FC236}">
                  <a16:creationId xmlns:a16="http://schemas.microsoft.com/office/drawing/2014/main" id="{E8B43206-9092-49F5-965E-D9FAE359D954}"/>
                </a:ext>
              </a:extLst>
            </p:cNvPr>
            <p:cNvSpPr/>
            <p:nvPr/>
          </p:nvSpPr>
          <p:spPr>
            <a:xfrm>
              <a:off x="1382123" y="1909515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7" y="1"/>
                  </a:moveTo>
                  <a:lnTo>
                    <a:pt x="0" y="8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5139;p73">
              <a:extLst>
                <a:ext uri="{FF2B5EF4-FFF2-40B4-BE49-F238E27FC236}">
                  <a16:creationId xmlns:a16="http://schemas.microsoft.com/office/drawing/2014/main" id="{F7E823CE-E0F9-4C8C-8F86-00EAF119A686}"/>
                </a:ext>
              </a:extLst>
            </p:cNvPr>
            <p:cNvSpPr/>
            <p:nvPr/>
          </p:nvSpPr>
          <p:spPr>
            <a:xfrm>
              <a:off x="1382543" y="1908374"/>
              <a:ext cx="584" cy="774"/>
            </a:xfrm>
            <a:custGeom>
              <a:avLst/>
              <a:gdLst/>
              <a:ahLst/>
              <a:cxnLst/>
              <a:rect l="l" t="t" r="r" b="b"/>
              <a:pathLst>
                <a:path w="43" h="57" extrusionOk="0">
                  <a:moveTo>
                    <a:pt x="1" y="57"/>
                  </a:moveTo>
                  <a:cubicBezTo>
                    <a:pt x="11" y="43"/>
                    <a:pt x="25" y="22"/>
                    <a:pt x="43" y="1"/>
                  </a:cubicBezTo>
                  <a:cubicBezTo>
                    <a:pt x="25" y="22"/>
                    <a:pt x="11" y="43"/>
                    <a:pt x="1" y="57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5140;p73">
              <a:extLst>
                <a:ext uri="{FF2B5EF4-FFF2-40B4-BE49-F238E27FC236}">
                  <a16:creationId xmlns:a16="http://schemas.microsoft.com/office/drawing/2014/main" id="{A86DECA0-2FA5-43B3-A0E8-0B6136F143F5}"/>
                </a:ext>
              </a:extLst>
            </p:cNvPr>
            <p:cNvSpPr/>
            <p:nvPr/>
          </p:nvSpPr>
          <p:spPr>
            <a:xfrm>
              <a:off x="1387214" y="1905767"/>
              <a:ext cx="244" cy="204"/>
            </a:xfrm>
            <a:custGeom>
              <a:avLst/>
              <a:gdLst/>
              <a:ahLst/>
              <a:cxnLst/>
              <a:rect l="l" t="t" r="r" b="b"/>
              <a:pathLst>
                <a:path w="18" h="15" extrusionOk="0">
                  <a:moveTo>
                    <a:pt x="0" y="0"/>
                  </a:moveTo>
                  <a:lnTo>
                    <a:pt x="18" y="1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5141;p73">
              <a:extLst>
                <a:ext uri="{FF2B5EF4-FFF2-40B4-BE49-F238E27FC236}">
                  <a16:creationId xmlns:a16="http://schemas.microsoft.com/office/drawing/2014/main" id="{96FB13FD-322C-432A-92CE-468C59BE7E4C}"/>
                </a:ext>
              </a:extLst>
            </p:cNvPr>
            <p:cNvSpPr/>
            <p:nvPr/>
          </p:nvSpPr>
          <p:spPr>
            <a:xfrm>
              <a:off x="1382408" y="1909189"/>
              <a:ext cx="109" cy="149"/>
            </a:xfrm>
            <a:custGeom>
              <a:avLst/>
              <a:gdLst/>
              <a:ahLst/>
              <a:cxnLst/>
              <a:rect l="l" t="t" r="r" b="b"/>
              <a:pathLst>
                <a:path w="8" h="11" extrusionOk="0">
                  <a:moveTo>
                    <a:pt x="0" y="11"/>
                  </a:moveTo>
                  <a:lnTo>
                    <a:pt x="7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5142;p73">
              <a:extLst>
                <a:ext uri="{FF2B5EF4-FFF2-40B4-BE49-F238E27FC236}">
                  <a16:creationId xmlns:a16="http://schemas.microsoft.com/office/drawing/2014/main" id="{5863142C-44ED-4F69-A861-5FACE7EBF1EA}"/>
                </a:ext>
              </a:extLst>
            </p:cNvPr>
            <p:cNvSpPr/>
            <p:nvPr/>
          </p:nvSpPr>
          <p:spPr>
            <a:xfrm>
              <a:off x="1381593" y="190994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5143;p73">
              <a:extLst>
                <a:ext uri="{FF2B5EF4-FFF2-40B4-BE49-F238E27FC236}">
                  <a16:creationId xmlns:a16="http://schemas.microsoft.com/office/drawing/2014/main" id="{66038940-7B72-4516-A54D-401461BB6A7D}"/>
                </a:ext>
              </a:extLst>
            </p:cNvPr>
            <p:cNvSpPr/>
            <p:nvPr/>
          </p:nvSpPr>
          <p:spPr>
            <a:xfrm>
              <a:off x="1387499" y="1905957"/>
              <a:ext cx="720" cy="584"/>
            </a:xfrm>
            <a:custGeom>
              <a:avLst/>
              <a:gdLst/>
              <a:ahLst/>
              <a:cxnLst/>
              <a:rect l="l" t="t" r="r" b="b"/>
              <a:pathLst>
                <a:path w="53" h="43" extrusionOk="0">
                  <a:moveTo>
                    <a:pt x="0" y="0"/>
                  </a:moveTo>
                  <a:cubicBezTo>
                    <a:pt x="14" y="14"/>
                    <a:pt x="32" y="25"/>
                    <a:pt x="53" y="42"/>
                  </a:cubicBezTo>
                  <a:cubicBezTo>
                    <a:pt x="32" y="25"/>
                    <a:pt x="14" y="11"/>
                    <a:pt x="0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5144;p73">
              <a:extLst>
                <a:ext uri="{FF2B5EF4-FFF2-40B4-BE49-F238E27FC236}">
                  <a16:creationId xmlns:a16="http://schemas.microsoft.com/office/drawing/2014/main" id="{38C56B1A-398E-4166-94C6-0ED53A2AD6FC}"/>
                </a:ext>
              </a:extLst>
            </p:cNvPr>
            <p:cNvSpPr/>
            <p:nvPr/>
          </p:nvSpPr>
          <p:spPr>
            <a:xfrm>
              <a:off x="1382258" y="1909379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1" y="7"/>
                  </a:moveTo>
                  <a:lnTo>
                    <a:pt x="8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5145;p73">
              <a:extLst>
                <a:ext uri="{FF2B5EF4-FFF2-40B4-BE49-F238E27FC236}">
                  <a16:creationId xmlns:a16="http://schemas.microsoft.com/office/drawing/2014/main" id="{72ED77F6-61BB-4597-9E89-AEF4427DB3DE}"/>
                </a:ext>
              </a:extLst>
            </p:cNvPr>
            <p:cNvSpPr/>
            <p:nvPr/>
          </p:nvSpPr>
          <p:spPr>
            <a:xfrm>
              <a:off x="1381688" y="1909854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4" y="0"/>
                  </a:moveTo>
                  <a:lnTo>
                    <a:pt x="1" y="4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5146;p73">
              <a:extLst>
                <a:ext uri="{FF2B5EF4-FFF2-40B4-BE49-F238E27FC236}">
                  <a16:creationId xmlns:a16="http://schemas.microsoft.com/office/drawing/2014/main" id="{B6F5937D-94C0-449D-B668-10E47A30F322}"/>
                </a:ext>
              </a:extLst>
            </p:cNvPr>
            <p:cNvSpPr/>
            <p:nvPr/>
          </p:nvSpPr>
          <p:spPr>
            <a:xfrm>
              <a:off x="1380833" y="1922875"/>
              <a:ext cx="2105" cy="299"/>
            </a:xfrm>
            <a:custGeom>
              <a:avLst/>
              <a:gdLst/>
              <a:ahLst/>
              <a:cxnLst/>
              <a:rect l="l" t="t" r="r" b="b"/>
              <a:pathLst>
                <a:path w="155" h="22" extrusionOk="0">
                  <a:moveTo>
                    <a:pt x="155" y="1"/>
                  </a:moveTo>
                  <a:lnTo>
                    <a:pt x="155" y="1"/>
                  </a:lnTo>
                  <a:lnTo>
                    <a:pt x="1" y="22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5147;p73">
              <a:extLst>
                <a:ext uri="{FF2B5EF4-FFF2-40B4-BE49-F238E27FC236}">
                  <a16:creationId xmlns:a16="http://schemas.microsoft.com/office/drawing/2014/main" id="{DFEB9252-5A87-4BEE-B9CD-41DFA1193787}"/>
                </a:ext>
              </a:extLst>
            </p:cNvPr>
            <p:cNvSpPr/>
            <p:nvPr/>
          </p:nvSpPr>
          <p:spPr>
            <a:xfrm>
              <a:off x="1490539" y="1892285"/>
              <a:ext cx="19416" cy="14772"/>
            </a:xfrm>
            <a:custGeom>
              <a:avLst/>
              <a:gdLst/>
              <a:ahLst/>
              <a:cxnLst/>
              <a:rect l="l" t="t" r="r" b="b"/>
              <a:pathLst>
                <a:path w="1430" h="1088" extrusionOk="0">
                  <a:moveTo>
                    <a:pt x="793" y="0"/>
                  </a:moveTo>
                  <a:cubicBezTo>
                    <a:pt x="749" y="0"/>
                    <a:pt x="711" y="8"/>
                    <a:pt x="684" y="27"/>
                  </a:cubicBezTo>
                  <a:cubicBezTo>
                    <a:pt x="659" y="45"/>
                    <a:pt x="656" y="59"/>
                    <a:pt x="652" y="69"/>
                  </a:cubicBezTo>
                  <a:cubicBezTo>
                    <a:pt x="645" y="136"/>
                    <a:pt x="757" y="262"/>
                    <a:pt x="848" y="360"/>
                  </a:cubicBezTo>
                  <a:cubicBezTo>
                    <a:pt x="964" y="489"/>
                    <a:pt x="1076" y="612"/>
                    <a:pt x="1076" y="727"/>
                  </a:cubicBezTo>
                  <a:cubicBezTo>
                    <a:pt x="1076" y="762"/>
                    <a:pt x="1058" y="794"/>
                    <a:pt x="1034" y="818"/>
                  </a:cubicBezTo>
                  <a:cubicBezTo>
                    <a:pt x="978" y="872"/>
                    <a:pt x="876" y="886"/>
                    <a:pt x="722" y="886"/>
                  </a:cubicBezTo>
                  <a:cubicBezTo>
                    <a:pt x="664" y="886"/>
                    <a:pt x="599" y="884"/>
                    <a:pt x="526" y="881"/>
                  </a:cubicBezTo>
                  <a:cubicBezTo>
                    <a:pt x="474" y="880"/>
                    <a:pt x="412" y="879"/>
                    <a:pt x="350" y="879"/>
                  </a:cubicBezTo>
                  <a:cubicBezTo>
                    <a:pt x="190" y="879"/>
                    <a:pt x="24" y="889"/>
                    <a:pt x="1" y="944"/>
                  </a:cubicBezTo>
                  <a:cubicBezTo>
                    <a:pt x="18" y="965"/>
                    <a:pt x="36" y="979"/>
                    <a:pt x="60" y="990"/>
                  </a:cubicBezTo>
                  <a:cubicBezTo>
                    <a:pt x="137" y="1035"/>
                    <a:pt x="255" y="1066"/>
                    <a:pt x="383" y="1066"/>
                  </a:cubicBezTo>
                  <a:cubicBezTo>
                    <a:pt x="462" y="1066"/>
                    <a:pt x="544" y="1055"/>
                    <a:pt x="624" y="1028"/>
                  </a:cubicBezTo>
                  <a:cubicBezTo>
                    <a:pt x="719" y="997"/>
                    <a:pt x="817" y="979"/>
                    <a:pt x="915" y="979"/>
                  </a:cubicBezTo>
                  <a:cubicBezTo>
                    <a:pt x="1065" y="983"/>
                    <a:pt x="1212" y="1018"/>
                    <a:pt x="1345" y="1088"/>
                  </a:cubicBezTo>
                  <a:lnTo>
                    <a:pt x="1345" y="1077"/>
                  </a:lnTo>
                  <a:cubicBezTo>
                    <a:pt x="1349" y="1042"/>
                    <a:pt x="1352" y="1007"/>
                    <a:pt x="1356" y="969"/>
                  </a:cubicBezTo>
                  <a:lnTo>
                    <a:pt x="1356" y="962"/>
                  </a:lnTo>
                  <a:cubicBezTo>
                    <a:pt x="1356" y="927"/>
                    <a:pt x="1359" y="892"/>
                    <a:pt x="1363" y="857"/>
                  </a:cubicBezTo>
                  <a:lnTo>
                    <a:pt x="1363" y="843"/>
                  </a:lnTo>
                  <a:cubicBezTo>
                    <a:pt x="1366" y="808"/>
                    <a:pt x="1370" y="773"/>
                    <a:pt x="1373" y="738"/>
                  </a:cubicBezTo>
                  <a:lnTo>
                    <a:pt x="1373" y="713"/>
                  </a:lnTo>
                  <a:cubicBezTo>
                    <a:pt x="1377" y="678"/>
                    <a:pt x="1380" y="647"/>
                    <a:pt x="1384" y="612"/>
                  </a:cubicBezTo>
                  <a:lnTo>
                    <a:pt x="1384" y="594"/>
                  </a:lnTo>
                  <a:cubicBezTo>
                    <a:pt x="1387" y="563"/>
                    <a:pt x="1391" y="531"/>
                    <a:pt x="1394" y="503"/>
                  </a:cubicBezTo>
                  <a:lnTo>
                    <a:pt x="1394" y="486"/>
                  </a:lnTo>
                  <a:cubicBezTo>
                    <a:pt x="1398" y="454"/>
                    <a:pt x="1401" y="423"/>
                    <a:pt x="1405" y="391"/>
                  </a:cubicBezTo>
                  <a:lnTo>
                    <a:pt x="1405" y="367"/>
                  </a:lnTo>
                  <a:cubicBezTo>
                    <a:pt x="1408" y="339"/>
                    <a:pt x="1412" y="307"/>
                    <a:pt x="1415" y="279"/>
                  </a:cubicBezTo>
                  <a:lnTo>
                    <a:pt x="1419" y="262"/>
                  </a:lnTo>
                  <a:cubicBezTo>
                    <a:pt x="1422" y="234"/>
                    <a:pt x="1426" y="209"/>
                    <a:pt x="1429" y="185"/>
                  </a:cubicBezTo>
                  <a:lnTo>
                    <a:pt x="1429" y="174"/>
                  </a:lnTo>
                  <a:cubicBezTo>
                    <a:pt x="1370" y="157"/>
                    <a:pt x="1300" y="132"/>
                    <a:pt x="1230" y="108"/>
                  </a:cubicBezTo>
                  <a:cubicBezTo>
                    <a:pt x="1077" y="57"/>
                    <a:pt x="911" y="0"/>
                    <a:pt x="793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5148;p73">
              <a:extLst>
                <a:ext uri="{FF2B5EF4-FFF2-40B4-BE49-F238E27FC236}">
                  <a16:creationId xmlns:a16="http://schemas.microsoft.com/office/drawing/2014/main" id="{C9AAFA99-1173-4955-A8F6-956265A82FB3}"/>
                </a:ext>
              </a:extLst>
            </p:cNvPr>
            <p:cNvSpPr/>
            <p:nvPr/>
          </p:nvSpPr>
          <p:spPr>
            <a:xfrm>
              <a:off x="1510647" y="1894932"/>
              <a:ext cx="23353" cy="13252"/>
            </a:xfrm>
            <a:custGeom>
              <a:avLst/>
              <a:gdLst/>
              <a:ahLst/>
              <a:cxnLst/>
              <a:rect l="l" t="t" r="r" b="b"/>
              <a:pathLst>
                <a:path w="1720" h="976" extrusionOk="0">
                  <a:moveTo>
                    <a:pt x="457" y="0"/>
                  </a:moveTo>
                  <a:cubicBezTo>
                    <a:pt x="412" y="0"/>
                    <a:pt x="375" y="5"/>
                    <a:pt x="347" y="14"/>
                  </a:cubicBezTo>
                  <a:cubicBezTo>
                    <a:pt x="305" y="25"/>
                    <a:pt x="262" y="30"/>
                    <a:pt x="217" y="30"/>
                  </a:cubicBezTo>
                  <a:cubicBezTo>
                    <a:pt x="173" y="30"/>
                    <a:pt x="129" y="25"/>
                    <a:pt x="85" y="14"/>
                  </a:cubicBezTo>
                  <a:lnTo>
                    <a:pt x="85" y="25"/>
                  </a:lnTo>
                  <a:cubicBezTo>
                    <a:pt x="81" y="53"/>
                    <a:pt x="78" y="81"/>
                    <a:pt x="74" y="112"/>
                  </a:cubicBezTo>
                  <a:lnTo>
                    <a:pt x="74" y="126"/>
                  </a:lnTo>
                  <a:cubicBezTo>
                    <a:pt x="71" y="154"/>
                    <a:pt x="67" y="186"/>
                    <a:pt x="64" y="214"/>
                  </a:cubicBezTo>
                  <a:lnTo>
                    <a:pt x="64" y="231"/>
                  </a:lnTo>
                  <a:cubicBezTo>
                    <a:pt x="60" y="263"/>
                    <a:pt x="57" y="294"/>
                    <a:pt x="53" y="329"/>
                  </a:cubicBezTo>
                  <a:lnTo>
                    <a:pt x="50" y="354"/>
                  </a:lnTo>
                  <a:cubicBezTo>
                    <a:pt x="46" y="385"/>
                    <a:pt x="43" y="420"/>
                    <a:pt x="39" y="452"/>
                  </a:cubicBezTo>
                  <a:lnTo>
                    <a:pt x="39" y="476"/>
                  </a:lnTo>
                  <a:cubicBezTo>
                    <a:pt x="36" y="511"/>
                    <a:pt x="32" y="546"/>
                    <a:pt x="29" y="581"/>
                  </a:cubicBezTo>
                  <a:lnTo>
                    <a:pt x="29" y="595"/>
                  </a:lnTo>
                  <a:cubicBezTo>
                    <a:pt x="25" y="630"/>
                    <a:pt x="22" y="662"/>
                    <a:pt x="18" y="697"/>
                  </a:cubicBezTo>
                  <a:lnTo>
                    <a:pt x="18" y="714"/>
                  </a:lnTo>
                  <a:cubicBezTo>
                    <a:pt x="15" y="749"/>
                    <a:pt x="15" y="781"/>
                    <a:pt x="11" y="816"/>
                  </a:cubicBezTo>
                  <a:lnTo>
                    <a:pt x="8" y="847"/>
                  </a:lnTo>
                  <a:cubicBezTo>
                    <a:pt x="4" y="879"/>
                    <a:pt x="4" y="910"/>
                    <a:pt x="1" y="942"/>
                  </a:cubicBezTo>
                  <a:lnTo>
                    <a:pt x="1" y="956"/>
                  </a:lnTo>
                  <a:cubicBezTo>
                    <a:pt x="24" y="969"/>
                    <a:pt x="43" y="976"/>
                    <a:pt x="63" y="976"/>
                  </a:cubicBezTo>
                  <a:cubicBezTo>
                    <a:pt x="101" y="976"/>
                    <a:pt x="142" y="952"/>
                    <a:pt x="218" y="907"/>
                  </a:cubicBezTo>
                  <a:cubicBezTo>
                    <a:pt x="344" y="826"/>
                    <a:pt x="480" y="760"/>
                    <a:pt x="624" y="714"/>
                  </a:cubicBezTo>
                  <a:cubicBezTo>
                    <a:pt x="743" y="672"/>
                    <a:pt x="880" y="661"/>
                    <a:pt x="1017" y="661"/>
                  </a:cubicBezTo>
                  <a:cubicBezTo>
                    <a:pt x="1096" y="661"/>
                    <a:pt x="1176" y="665"/>
                    <a:pt x="1251" y="669"/>
                  </a:cubicBezTo>
                  <a:cubicBezTo>
                    <a:pt x="1319" y="671"/>
                    <a:pt x="1387" y="674"/>
                    <a:pt x="1450" y="674"/>
                  </a:cubicBezTo>
                  <a:cubicBezTo>
                    <a:pt x="1561" y="674"/>
                    <a:pt x="1655" y="665"/>
                    <a:pt x="1695" y="627"/>
                  </a:cubicBezTo>
                  <a:cubicBezTo>
                    <a:pt x="1713" y="606"/>
                    <a:pt x="1720" y="581"/>
                    <a:pt x="1716" y="557"/>
                  </a:cubicBezTo>
                  <a:cubicBezTo>
                    <a:pt x="1716" y="504"/>
                    <a:pt x="1664" y="434"/>
                    <a:pt x="1566" y="364"/>
                  </a:cubicBezTo>
                  <a:cubicBezTo>
                    <a:pt x="1286" y="163"/>
                    <a:pt x="731" y="0"/>
                    <a:pt x="457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5149;p73">
              <a:extLst>
                <a:ext uri="{FF2B5EF4-FFF2-40B4-BE49-F238E27FC236}">
                  <a16:creationId xmlns:a16="http://schemas.microsoft.com/office/drawing/2014/main" id="{9E082E78-6151-4549-B765-CCBCD2D8D375}"/>
                </a:ext>
              </a:extLst>
            </p:cNvPr>
            <p:cNvSpPr/>
            <p:nvPr/>
          </p:nvSpPr>
          <p:spPr>
            <a:xfrm>
              <a:off x="1510797" y="1904382"/>
              <a:ext cx="14" cy="258"/>
            </a:xfrm>
            <a:custGeom>
              <a:avLst/>
              <a:gdLst/>
              <a:ahLst/>
              <a:cxnLst/>
              <a:rect l="l" t="t" r="r" b="b"/>
              <a:pathLst>
                <a:path w="1" h="19" extrusionOk="0">
                  <a:moveTo>
                    <a:pt x="0" y="18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5150;p73">
              <a:extLst>
                <a:ext uri="{FF2B5EF4-FFF2-40B4-BE49-F238E27FC236}">
                  <a16:creationId xmlns:a16="http://schemas.microsoft.com/office/drawing/2014/main" id="{FEDD3192-DC0D-46D7-86E9-83C839DD4B05}"/>
                </a:ext>
              </a:extLst>
            </p:cNvPr>
            <p:cNvSpPr/>
            <p:nvPr/>
          </p:nvSpPr>
          <p:spPr>
            <a:xfrm>
              <a:off x="1511598" y="1896453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1" y="14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5151;p73">
              <a:extLst>
                <a:ext uri="{FF2B5EF4-FFF2-40B4-BE49-F238E27FC236}">
                  <a16:creationId xmlns:a16="http://schemas.microsoft.com/office/drawing/2014/main" id="{BAAAF50C-1DA1-400F-817C-04978DD8FB4B}"/>
                </a:ext>
              </a:extLst>
            </p:cNvPr>
            <p:cNvSpPr/>
            <p:nvPr/>
          </p:nvSpPr>
          <p:spPr>
            <a:xfrm>
              <a:off x="1510647" y="1905998"/>
              <a:ext cx="14" cy="448"/>
            </a:xfrm>
            <a:custGeom>
              <a:avLst/>
              <a:gdLst/>
              <a:ahLst/>
              <a:cxnLst/>
              <a:rect l="l" t="t" r="r" b="b"/>
              <a:pathLst>
                <a:path w="1" h="33" extrusionOk="0">
                  <a:moveTo>
                    <a:pt x="1" y="32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5152;p73">
              <a:extLst>
                <a:ext uri="{FF2B5EF4-FFF2-40B4-BE49-F238E27FC236}">
                  <a16:creationId xmlns:a16="http://schemas.microsoft.com/office/drawing/2014/main" id="{37AC0B00-35D7-4E46-BD09-FEB2829CCE3C}"/>
                </a:ext>
              </a:extLst>
            </p:cNvPr>
            <p:cNvSpPr/>
            <p:nvPr/>
          </p:nvSpPr>
          <p:spPr>
            <a:xfrm>
              <a:off x="1510552" y="1907709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1" y="15"/>
                  </a:moveTo>
                  <a:lnTo>
                    <a:pt x="1" y="15"/>
                  </a:ln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5153;p73">
              <a:extLst>
                <a:ext uri="{FF2B5EF4-FFF2-40B4-BE49-F238E27FC236}">
                  <a16:creationId xmlns:a16="http://schemas.microsoft.com/office/drawing/2014/main" id="{8585DBBF-2F86-4EF8-9CEF-6B59D36C3EE5}"/>
                </a:ext>
              </a:extLst>
            </p:cNvPr>
            <p:cNvSpPr/>
            <p:nvPr/>
          </p:nvSpPr>
          <p:spPr>
            <a:xfrm>
              <a:off x="1510932" y="1902821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1" y="14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5154;p73">
              <a:extLst>
                <a:ext uri="{FF2B5EF4-FFF2-40B4-BE49-F238E27FC236}">
                  <a16:creationId xmlns:a16="http://schemas.microsoft.com/office/drawing/2014/main" id="{662D1CAC-ACFF-4FD8-A8ED-CCFC7A2C4F85}"/>
                </a:ext>
              </a:extLst>
            </p:cNvPr>
            <p:cNvSpPr/>
            <p:nvPr/>
          </p:nvSpPr>
          <p:spPr>
            <a:xfrm>
              <a:off x="1511082" y="1901056"/>
              <a:ext cx="54" cy="353"/>
            </a:xfrm>
            <a:custGeom>
              <a:avLst/>
              <a:gdLst/>
              <a:ahLst/>
              <a:cxnLst/>
              <a:rect l="l" t="t" r="r" b="b"/>
              <a:pathLst>
                <a:path w="4" h="26" extrusionOk="0">
                  <a:moveTo>
                    <a:pt x="0" y="25"/>
                  </a:moveTo>
                  <a:lnTo>
                    <a:pt x="4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5155;p73">
              <a:extLst>
                <a:ext uri="{FF2B5EF4-FFF2-40B4-BE49-F238E27FC236}">
                  <a16:creationId xmlns:a16="http://schemas.microsoft.com/office/drawing/2014/main" id="{8D5E29C5-E3B3-4883-BD55-A96B998B806D}"/>
                </a:ext>
              </a:extLst>
            </p:cNvPr>
            <p:cNvSpPr/>
            <p:nvPr/>
          </p:nvSpPr>
          <p:spPr>
            <a:xfrm>
              <a:off x="1511462" y="1897824"/>
              <a:ext cx="14" cy="258"/>
            </a:xfrm>
            <a:custGeom>
              <a:avLst/>
              <a:gdLst/>
              <a:ahLst/>
              <a:cxnLst/>
              <a:rect l="l" t="t" r="r" b="b"/>
              <a:pathLst>
                <a:path w="1" h="19" extrusionOk="0">
                  <a:moveTo>
                    <a:pt x="0" y="18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5156;p73">
              <a:extLst>
                <a:ext uri="{FF2B5EF4-FFF2-40B4-BE49-F238E27FC236}">
                  <a16:creationId xmlns:a16="http://schemas.microsoft.com/office/drawing/2014/main" id="{4A766A7E-37F5-4843-9D40-DCD5AAC4262F}"/>
                </a:ext>
              </a:extLst>
            </p:cNvPr>
            <p:cNvSpPr/>
            <p:nvPr/>
          </p:nvSpPr>
          <p:spPr>
            <a:xfrm>
              <a:off x="1511272" y="1899399"/>
              <a:ext cx="54" cy="339"/>
            </a:xfrm>
            <a:custGeom>
              <a:avLst/>
              <a:gdLst/>
              <a:ahLst/>
              <a:cxnLst/>
              <a:rect l="l" t="t" r="r" b="b"/>
              <a:pathLst>
                <a:path w="4" h="25" extrusionOk="0">
                  <a:moveTo>
                    <a:pt x="0" y="25"/>
                  </a:moveTo>
                  <a:lnTo>
                    <a:pt x="4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5157;p73">
              <a:extLst>
                <a:ext uri="{FF2B5EF4-FFF2-40B4-BE49-F238E27FC236}">
                  <a16:creationId xmlns:a16="http://schemas.microsoft.com/office/drawing/2014/main" id="{1C483EEA-359D-45AA-8013-32935BDC62F4}"/>
                </a:ext>
              </a:extLst>
            </p:cNvPr>
            <p:cNvSpPr/>
            <p:nvPr/>
          </p:nvSpPr>
          <p:spPr>
            <a:xfrm>
              <a:off x="1511788" y="1895068"/>
              <a:ext cx="14" cy="163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1" y="1"/>
                  </a:moveTo>
                  <a:lnTo>
                    <a:pt x="1" y="1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Google Shape;5158;p73">
              <a:extLst>
                <a:ext uri="{FF2B5EF4-FFF2-40B4-BE49-F238E27FC236}">
                  <a16:creationId xmlns:a16="http://schemas.microsoft.com/office/drawing/2014/main" id="{AD7C6A44-5ABA-4215-97CB-1A93EF8432B4}"/>
                </a:ext>
              </a:extLst>
            </p:cNvPr>
            <p:cNvSpPr/>
            <p:nvPr/>
          </p:nvSpPr>
          <p:spPr>
            <a:xfrm>
              <a:off x="1394193" y="1931619"/>
              <a:ext cx="29585" cy="30481"/>
            </a:xfrm>
            <a:custGeom>
              <a:avLst/>
              <a:gdLst/>
              <a:ahLst/>
              <a:cxnLst/>
              <a:rect l="l" t="t" r="r" b="b"/>
              <a:pathLst>
                <a:path w="2179" h="2245" extrusionOk="0">
                  <a:moveTo>
                    <a:pt x="2164" y="1"/>
                  </a:moveTo>
                  <a:lnTo>
                    <a:pt x="2136" y="8"/>
                  </a:lnTo>
                  <a:lnTo>
                    <a:pt x="2108" y="15"/>
                  </a:lnTo>
                  <a:lnTo>
                    <a:pt x="2084" y="22"/>
                  </a:lnTo>
                  <a:lnTo>
                    <a:pt x="2063" y="29"/>
                  </a:lnTo>
                  <a:lnTo>
                    <a:pt x="2031" y="39"/>
                  </a:lnTo>
                  <a:lnTo>
                    <a:pt x="2007" y="50"/>
                  </a:lnTo>
                  <a:lnTo>
                    <a:pt x="1986" y="60"/>
                  </a:lnTo>
                  <a:lnTo>
                    <a:pt x="1951" y="78"/>
                  </a:lnTo>
                  <a:lnTo>
                    <a:pt x="1933" y="85"/>
                  </a:lnTo>
                  <a:lnTo>
                    <a:pt x="1905" y="102"/>
                  </a:lnTo>
                  <a:lnTo>
                    <a:pt x="1881" y="116"/>
                  </a:lnTo>
                  <a:lnTo>
                    <a:pt x="1863" y="123"/>
                  </a:lnTo>
                  <a:lnTo>
                    <a:pt x="1832" y="144"/>
                  </a:lnTo>
                  <a:lnTo>
                    <a:pt x="1818" y="151"/>
                  </a:lnTo>
                  <a:lnTo>
                    <a:pt x="1786" y="172"/>
                  </a:lnTo>
                  <a:cubicBezTo>
                    <a:pt x="1709" y="218"/>
                    <a:pt x="1660" y="249"/>
                    <a:pt x="1618" y="253"/>
                  </a:cubicBezTo>
                  <a:cubicBezTo>
                    <a:pt x="1606" y="254"/>
                    <a:pt x="1593" y="254"/>
                    <a:pt x="1580" y="254"/>
                  </a:cubicBezTo>
                  <a:cubicBezTo>
                    <a:pt x="1550" y="254"/>
                    <a:pt x="1518" y="252"/>
                    <a:pt x="1489" y="249"/>
                  </a:cubicBezTo>
                  <a:cubicBezTo>
                    <a:pt x="1439" y="245"/>
                    <a:pt x="1390" y="242"/>
                    <a:pt x="1345" y="242"/>
                  </a:cubicBezTo>
                  <a:cubicBezTo>
                    <a:pt x="1242" y="242"/>
                    <a:pt x="1160" y="259"/>
                    <a:pt x="1145" y="319"/>
                  </a:cubicBezTo>
                  <a:cubicBezTo>
                    <a:pt x="1082" y="582"/>
                    <a:pt x="753" y="610"/>
                    <a:pt x="491" y="627"/>
                  </a:cubicBezTo>
                  <a:cubicBezTo>
                    <a:pt x="487" y="627"/>
                    <a:pt x="483" y="627"/>
                    <a:pt x="479" y="627"/>
                  </a:cubicBezTo>
                  <a:cubicBezTo>
                    <a:pt x="438" y="627"/>
                    <a:pt x="397" y="644"/>
                    <a:pt x="368" y="669"/>
                  </a:cubicBezTo>
                  <a:cubicBezTo>
                    <a:pt x="340" y="704"/>
                    <a:pt x="358" y="771"/>
                    <a:pt x="368" y="816"/>
                  </a:cubicBezTo>
                  <a:cubicBezTo>
                    <a:pt x="375" y="848"/>
                    <a:pt x="379" y="876"/>
                    <a:pt x="375" y="904"/>
                  </a:cubicBezTo>
                  <a:cubicBezTo>
                    <a:pt x="375" y="914"/>
                    <a:pt x="372" y="921"/>
                    <a:pt x="368" y="928"/>
                  </a:cubicBezTo>
                  <a:lnTo>
                    <a:pt x="368" y="932"/>
                  </a:lnTo>
                  <a:cubicBezTo>
                    <a:pt x="344" y="984"/>
                    <a:pt x="232" y="1072"/>
                    <a:pt x="186" y="1107"/>
                  </a:cubicBezTo>
                  <a:lnTo>
                    <a:pt x="176" y="1114"/>
                  </a:lnTo>
                  <a:lnTo>
                    <a:pt x="4" y="1152"/>
                  </a:lnTo>
                  <a:cubicBezTo>
                    <a:pt x="1" y="1195"/>
                    <a:pt x="22" y="1233"/>
                    <a:pt x="60" y="1251"/>
                  </a:cubicBezTo>
                  <a:cubicBezTo>
                    <a:pt x="165" y="1307"/>
                    <a:pt x="277" y="1436"/>
                    <a:pt x="396" y="1573"/>
                  </a:cubicBezTo>
                  <a:cubicBezTo>
                    <a:pt x="515" y="1709"/>
                    <a:pt x="631" y="1842"/>
                    <a:pt x="725" y="1891"/>
                  </a:cubicBezTo>
                  <a:cubicBezTo>
                    <a:pt x="816" y="1937"/>
                    <a:pt x="886" y="2014"/>
                    <a:pt x="925" y="2101"/>
                  </a:cubicBezTo>
                  <a:lnTo>
                    <a:pt x="1121" y="2101"/>
                  </a:lnTo>
                  <a:lnTo>
                    <a:pt x="1142" y="2105"/>
                  </a:lnTo>
                  <a:lnTo>
                    <a:pt x="1156" y="2108"/>
                  </a:lnTo>
                  <a:lnTo>
                    <a:pt x="1177" y="2115"/>
                  </a:lnTo>
                  <a:lnTo>
                    <a:pt x="1187" y="2119"/>
                  </a:lnTo>
                  <a:cubicBezTo>
                    <a:pt x="1194" y="2122"/>
                    <a:pt x="1205" y="2126"/>
                    <a:pt x="1215" y="2129"/>
                  </a:cubicBezTo>
                  <a:cubicBezTo>
                    <a:pt x="1264" y="2144"/>
                    <a:pt x="1316" y="2154"/>
                    <a:pt x="1370" y="2154"/>
                  </a:cubicBezTo>
                  <a:cubicBezTo>
                    <a:pt x="1378" y="2154"/>
                    <a:pt x="1386" y="2154"/>
                    <a:pt x="1394" y="2154"/>
                  </a:cubicBezTo>
                  <a:lnTo>
                    <a:pt x="1426" y="2154"/>
                  </a:lnTo>
                  <a:cubicBezTo>
                    <a:pt x="1552" y="2157"/>
                    <a:pt x="1681" y="2161"/>
                    <a:pt x="1765" y="2224"/>
                  </a:cubicBezTo>
                  <a:cubicBezTo>
                    <a:pt x="1772" y="2227"/>
                    <a:pt x="1776" y="2231"/>
                    <a:pt x="1783" y="2234"/>
                  </a:cubicBezTo>
                  <a:lnTo>
                    <a:pt x="1790" y="2238"/>
                  </a:lnTo>
                  <a:lnTo>
                    <a:pt x="1807" y="2241"/>
                  </a:lnTo>
                  <a:lnTo>
                    <a:pt x="1814" y="2241"/>
                  </a:lnTo>
                  <a:lnTo>
                    <a:pt x="1835" y="2245"/>
                  </a:lnTo>
                  <a:lnTo>
                    <a:pt x="1877" y="2245"/>
                  </a:lnTo>
                  <a:cubicBezTo>
                    <a:pt x="1870" y="2234"/>
                    <a:pt x="1867" y="2224"/>
                    <a:pt x="1863" y="2217"/>
                  </a:cubicBezTo>
                  <a:cubicBezTo>
                    <a:pt x="1779" y="2073"/>
                    <a:pt x="1863" y="1842"/>
                    <a:pt x="1940" y="1615"/>
                  </a:cubicBezTo>
                  <a:cubicBezTo>
                    <a:pt x="1958" y="1566"/>
                    <a:pt x="1975" y="1517"/>
                    <a:pt x="1989" y="1471"/>
                  </a:cubicBezTo>
                  <a:cubicBezTo>
                    <a:pt x="2017" y="1384"/>
                    <a:pt x="2010" y="1223"/>
                    <a:pt x="2003" y="1068"/>
                  </a:cubicBezTo>
                  <a:cubicBezTo>
                    <a:pt x="1993" y="837"/>
                    <a:pt x="1982" y="617"/>
                    <a:pt x="2077" y="515"/>
                  </a:cubicBezTo>
                  <a:cubicBezTo>
                    <a:pt x="2143" y="442"/>
                    <a:pt x="2147" y="393"/>
                    <a:pt x="2150" y="277"/>
                  </a:cubicBezTo>
                  <a:cubicBezTo>
                    <a:pt x="2154" y="183"/>
                    <a:pt x="2164" y="92"/>
                    <a:pt x="2178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5159;p73">
              <a:extLst>
                <a:ext uri="{FF2B5EF4-FFF2-40B4-BE49-F238E27FC236}">
                  <a16:creationId xmlns:a16="http://schemas.microsoft.com/office/drawing/2014/main" id="{9403E694-FBDE-403D-A31C-FB7A1BEB9C0B}"/>
                </a:ext>
              </a:extLst>
            </p:cNvPr>
            <p:cNvSpPr/>
            <p:nvPr/>
          </p:nvSpPr>
          <p:spPr>
            <a:xfrm>
              <a:off x="1418863" y="1933615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1" y="8"/>
                  </a:moveTo>
                  <a:lnTo>
                    <a:pt x="15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5160;p73">
              <a:extLst>
                <a:ext uri="{FF2B5EF4-FFF2-40B4-BE49-F238E27FC236}">
                  <a16:creationId xmlns:a16="http://schemas.microsoft.com/office/drawing/2014/main" id="{815F19C7-FC04-480D-B43A-8DC506DA387C}"/>
                </a:ext>
              </a:extLst>
            </p:cNvPr>
            <p:cNvSpPr/>
            <p:nvPr/>
          </p:nvSpPr>
          <p:spPr>
            <a:xfrm>
              <a:off x="1419488" y="1933194"/>
              <a:ext cx="244" cy="149"/>
            </a:xfrm>
            <a:custGeom>
              <a:avLst/>
              <a:gdLst/>
              <a:ahLst/>
              <a:cxnLst/>
              <a:rect l="l" t="t" r="r" b="b"/>
              <a:pathLst>
                <a:path w="18" h="11" extrusionOk="0">
                  <a:moveTo>
                    <a:pt x="0" y="11"/>
                  </a:moveTo>
                  <a:lnTo>
                    <a:pt x="18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5161;p73">
              <a:extLst>
                <a:ext uri="{FF2B5EF4-FFF2-40B4-BE49-F238E27FC236}">
                  <a16:creationId xmlns:a16="http://schemas.microsoft.com/office/drawing/2014/main" id="{522CA3FB-F69B-4D26-99A5-C2F17C848315}"/>
                </a:ext>
              </a:extLst>
            </p:cNvPr>
            <p:cNvSpPr/>
            <p:nvPr/>
          </p:nvSpPr>
          <p:spPr>
            <a:xfrm>
              <a:off x="1421429" y="1932189"/>
              <a:ext cx="353" cy="163"/>
            </a:xfrm>
            <a:custGeom>
              <a:avLst/>
              <a:gdLst/>
              <a:ahLst/>
              <a:cxnLst/>
              <a:rect l="l" t="t" r="r" b="b"/>
              <a:pathLst>
                <a:path w="26" h="12" extrusionOk="0">
                  <a:moveTo>
                    <a:pt x="1" y="11"/>
                  </a:moveTo>
                  <a:lnTo>
                    <a:pt x="25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5162;p73">
              <a:extLst>
                <a:ext uri="{FF2B5EF4-FFF2-40B4-BE49-F238E27FC236}">
                  <a16:creationId xmlns:a16="http://schemas.microsoft.com/office/drawing/2014/main" id="{077B7990-CD8E-4C26-87BD-4E72D83B04EA}"/>
                </a:ext>
              </a:extLst>
            </p:cNvPr>
            <p:cNvSpPr/>
            <p:nvPr/>
          </p:nvSpPr>
          <p:spPr>
            <a:xfrm>
              <a:off x="1420058" y="1932814"/>
              <a:ext cx="394" cy="204"/>
            </a:xfrm>
            <a:custGeom>
              <a:avLst/>
              <a:gdLst/>
              <a:ahLst/>
              <a:cxnLst/>
              <a:rect l="l" t="t" r="r" b="b"/>
              <a:pathLst>
                <a:path w="29" h="15" extrusionOk="0">
                  <a:moveTo>
                    <a:pt x="0" y="14"/>
                  </a:moveTo>
                  <a:lnTo>
                    <a:pt x="28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5163;p73">
              <a:extLst>
                <a:ext uri="{FF2B5EF4-FFF2-40B4-BE49-F238E27FC236}">
                  <a16:creationId xmlns:a16="http://schemas.microsoft.com/office/drawing/2014/main" id="{839ACB32-2B2D-4C79-BC5E-04ECF37DFAB6}"/>
                </a:ext>
              </a:extLst>
            </p:cNvPr>
            <p:cNvSpPr/>
            <p:nvPr/>
          </p:nvSpPr>
          <p:spPr>
            <a:xfrm>
              <a:off x="1423575" y="1931619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4" y="1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5164;p73">
              <a:extLst>
                <a:ext uri="{FF2B5EF4-FFF2-40B4-BE49-F238E27FC236}">
                  <a16:creationId xmlns:a16="http://schemas.microsoft.com/office/drawing/2014/main" id="{08126EA6-EDA6-44DD-AA17-8841164E9E42}"/>
                </a:ext>
              </a:extLst>
            </p:cNvPr>
            <p:cNvSpPr/>
            <p:nvPr/>
          </p:nvSpPr>
          <p:spPr>
            <a:xfrm>
              <a:off x="1422190" y="1931958"/>
              <a:ext cx="299" cy="109"/>
            </a:xfrm>
            <a:custGeom>
              <a:avLst/>
              <a:gdLst/>
              <a:ahLst/>
              <a:cxnLst/>
              <a:rect l="l" t="t" r="r" b="b"/>
              <a:pathLst>
                <a:path w="22" h="8" extrusionOk="0">
                  <a:moveTo>
                    <a:pt x="1" y="7"/>
                  </a:moveTo>
                  <a:lnTo>
                    <a:pt x="22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5165;p73">
              <a:extLst>
                <a:ext uri="{FF2B5EF4-FFF2-40B4-BE49-F238E27FC236}">
                  <a16:creationId xmlns:a16="http://schemas.microsoft.com/office/drawing/2014/main" id="{E50F9556-4749-4980-A06A-4D76F4597A95}"/>
                </a:ext>
              </a:extLst>
            </p:cNvPr>
            <p:cNvSpPr/>
            <p:nvPr/>
          </p:nvSpPr>
          <p:spPr>
            <a:xfrm>
              <a:off x="1422814" y="1931768"/>
              <a:ext cx="394" cy="109"/>
            </a:xfrm>
            <a:custGeom>
              <a:avLst/>
              <a:gdLst/>
              <a:ahLst/>
              <a:cxnLst/>
              <a:rect l="l" t="t" r="r" b="b"/>
              <a:pathLst>
                <a:path w="29" h="8" extrusionOk="0">
                  <a:moveTo>
                    <a:pt x="0" y="7"/>
                  </a:moveTo>
                  <a:lnTo>
                    <a:pt x="28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5166;p73">
              <a:extLst>
                <a:ext uri="{FF2B5EF4-FFF2-40B4-BE49-F238E27FC236}">
                  <a16:creationId xmlns:a16="http://schemas.microsoft.com/office/drawing/2014/main" id="{FFF36298-BA06-460B-8F00-EEC304C64BE1}"/>
                </a:ext>
              </a:extLst>
            </p:cNvPr>
            <p:cNvSpPr/>
            <p:nvPr/>
          </p:nvSpPr>
          <p:spPr>
            <a:xfrm>
              <a:off x="1399189" y="194425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5167;p73">
              <a:extLst>
                <a:ext uri="{FF2B5EF4-FFF2-40B4-BE49-F238E27FC236}">
                  <a16:creationId xmlns:a16="http://schemas.microsoft.com/office/drawing/2014/main" id="{74D033AD-4B63-4259-984B-B67EB8D2FB43}"/>
                </a:ext>
              </a:extLst>
            </p:cNvPr>
            <p:cNvSpPr/>
            <p:nvPr/>
          </p:nvSpPr>
          <p:spPr>
            <a:xfrm>
              <a:off x="1420669" y="1932433"/>
              <a:ext cx="489" cy="244"/>
            </a:xfrm>
            <a:custGeom>
              <a:avLst/>
              <a:gdLst/>
              <a:ahLst/>
              <a:cxnLst/>
              <a:rect l="l" t="t" r="r" b="b"/>
              <a:pathLst>
                <a:path w="36" h="18" extrusionOk="0">
                  <a:moveTo>
                    <a:pt x="1" y="18"/>
                  </a:moveTo>
                  <a:lnTo>
                    <a:pt x="36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5168;p73">
              <a:extLst>
                <a:ext uri="{FF2B5EF4-FFF2-40B4-BE49-F238E27FC236}">
                  <a16:creationId xmlns:a16="http://schemas.microsoft.com/office/drawing/2014/main" id="{69661E32-A27B-4DF0-B7EB-1C269F1EFDE4}"/>
                </a:ext>
              </a:extLst>
            </p:cNvPr>
            <p:cNvSpPr/>
            <p:nvPr/>
          </p:nvSpPr>
          <p:spPr>
            <a:xfrm>
              <a:off x="1399135" y="1942793"/>
              <a:ext cx="204" cy="1195"/>
            </a:xfrm>
            <a:custGeom>
              <a:avLst/>
              <a:gdLst/>
              <a:ahLst/>
              <a:cxnLst/>
              <a:rect l="l" t="t" r="r" b="b"/>
              <a:pathLst>
                <a:path w="15" h="88" extrusionOk="0">
                  <a:moveTo>
                    <a:pt x="1" y="0"/>
                  </a:moveTo>
                  <a:cubicBezTo>
                    <a:pt x="11" y="28"/>
                    <a:pt x="15" y="56"/>
                    <a:pt x="11" y="88"/>
                  </a:cubicBezTo>
                  <a:cubicBezTo>
                    <a:pt x="15" y="56"/>
                    <a:pt x="11" y="28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5169;p73">
              <a:extLst>
                <a:ext uri="{FF2B5EF4-FFF2-40B4-BE49-F238E27FC236}">
                  <a16:creationId xmlns:a16="http://schemas.microsoft.com/office/drawing/2014/main" id="{2DEFA9AB-3A1C-47E3-97CB-8F01C4685DBA}"/>
                </a:ext>
              </a:extLst>
            </p:cNvPr>
            <p:cNvSpPr/>
            <p:nvPr/>
          </p:nvSpPr>
          <p:spPr>
            <a:xfrm>
              <a:off x="1494680" y="2006254"/>
              <a:ext cx="293288" cy="299506"/>
            </a:xfrm>
            <a:custGeom>
              <a:avLst/>
              <a:gdLst/>
              <a:ahLst/>
              <a:cxnLst/>
              <a:rect l="l" t="t" r="r" b="b"/>
              <a:pathLst>
                <a:path w="21601" h="22059" extrusionOk="0">
                  <a:moveTo>
                    <a:pt x="7492" y="0"/>
                  </a:moveTo>
                  <a:lnTo>
                    <a:pt x="7482" y="4"/>
                  </a:lnTo>
                  <a:lnTo>
                    <a:pt x="7475" y="7"/>
                  </a:lnTo>
                  <a:cubicBezTo>
                    <a:pt x="7471" y="7"/>
                    <a:pt x="7468" y="11"/>
                    <a:pt x="7464" y="11"/>
                  </a:cubicBezTo>
                  <a:cubicBezTo>
                    <a:pt x="7440" y="32"/>
                    <a:pt x="7419" y="56"/>
                    <a:pt x="7408" y="81"/>
                  </a:cubicBezTo>
                  <a:cubicBezTo>
                    <a:pt x="7398" y="98"/>
                    <a:pt x="7391" y="112"/>
                    <a:pt x="7384" y="130"/>
                  </a:cubicBezTo>
                  <a:cubicBezTo>
                    <a:pt x="7359" y="193"/>
                    <a:pt x="7317" y="249"/>
                    <a:pt x="7261" y="291"/>
                  </a:cubicBezTo>
                  <a:lnTo>
                    <a:pt x="7247" y="298"/>
                  </a:lnTo>
                  <a:cubicBezTo>
                    <a:pt x="7240" y="305"/>
                    <a:pt x="7230" y="308"/>
                    <a:pt x="7223" y="308"/>
                  </a:cubicBezTo>
                  <a:cubicBezTo>
                    <a:pt x="7177" y="329"/>
                    <a:pt x="7132" y="347"/>
                    <a:pt x="7090" y="371"/>
                  </a:cubicBezTo>
                  <a:lnTo>
                    <a:pt x="7034" y="399"/>
                  </a:lnTo>
                  <a:cubicBezTo>
                    <a:pt x="6876" y="483"/>
                    <a:pt x="6701" y="574"/>
                    <a:pt x="6568" y="578"/>
                  </a:cubicBezTo>
                  <a:cubicBezTo>
                    <a:pt x="6563" y="579"/>
                    <a:pt x="6558" y="579"/>
                    <a:pt x="6553" y="579"/>
                  </a:cubicBezTo>
                  <a:cubicBezTo>
                    <a:pt x="6540" y="579"/>
                    <a:pt x="6528" y="577"/>
                    <a:pt x="6516" y="574"/>
                  </a:cubicBezTo>
                  <a:cubicBezTo>
                    <a:pt x="6493" y="570"/>
                    <a:pt x="6471" y="568"/>
                    <a:pt x="6449" y="568"/>
                  </a:cubicBezTo>
                  <a:cubicBezTo>
                    <a:pt x="6383" y="568"/>
                    <a:pt x="6318" y="587"/>
                    <a:pt x="6263" y="623"/>
                  </a:cubicBezTo>
                  <a:cubicBezTo>
                    <a:pt x="6232" y="648"/>
                    <a:pt x="6214" y="686"/>
                    <a:pt x="6218" y="725"/>
                  </a:cubicBezTo>
                  <a:cubicBezTo>
                    <a:pt x="6218" y="847"/>
                    <a:pt x="6151" y="900"/>
                    <a:pt x="6085" y="907"/>
                  </a:cubicBezTo>
                  <a:cubicBezTo>
                    <a:pt x="6079" y="907"/>
                    <a:pt x="6074" y="908"/>
                    <a:pt x="6068" y="908"/>
                  </a:cubicBezTo>
                  <a:cubicBezTo>
                    <a:pt x="5980" y="908"/>
                    <a:pt x="5898" y="830"/>
                    <a:pt x="5871" y="721"/>
                  </a:cubicBezTo>
                  <a:cubicBezTo>
                    <a:pt x="5864" y="686"/>
                    <a:pt x="5759" y="679"/>
                    <a:pt x="5679" y="669"/>
                  </a:cubicBezTo>
                  <a:cubicBezTo>
                    <a:pt x="5581" y="662"/>
                    <a:pt x="5476" y="651"/>
                    <a:pt x="5413" y="592"/>
                  </a:cubicBezTo>
                  <a:cubicBezTo>
                    <a:pt x="5392" y="574"/>
                    <a:pt x="5367" y="567"/>
                    <a:pt x="5339" y="564"/>
                  </a:cubicBezTo>
                  <a:lnTo>
                    <a:pt x="5332" y="564"/>
                  </a:lnTo>
                  <a:cubicBezTo>
                    <a:pt x="5306" y="561"/>
                    <a:pt x="5279" y="559"/>
                    <a:pt x="5252" y="559"/>
                  </a:cubicBezTo>
                  <a:cubicBezTo>
                    <a:pt x="5219" y="559"/>
                    <a:pt x="5186" y="561"/>
                    <a:pt x="5154" y="567"/>
                  </a:cubicBezTo>
                  <a:cubicBezTo>
                    <a:pt x="5360" y="697"/>
                    <a:pt x="5378" y="837"/>
                    <a:pt x="5378" y="1022"/>
                  </a:cubicBezTo>
                  <a:cubicBezTo>
                    <a:pt x="5374" y="1064"/>
                    <a:pt x="5395" y="1103"/>
                    <a:pt x="5427" y="1131"/>
                  </a:cubicBezTo>
                  <a:cubicBezTo>
                    <a:pt x="5497" y="1190"/>
                    <a:pt x="5532" y="1278"/>
                    <a:pt x="5525" y="1365"/>
                  </a:cubicBezTo>
                  <a:cubicBezTo>
                    <a:pt x="5525" y="1383"/>
                    <a:pt x="5528" y="1400"/>
                    <a:pt x="5532" y="1414"/>
                  </a:cubicBezTo>
                  <a:cubicBezTo>
                    <a:pt x="5556" y="1411"/>
                    <a:pt x="5584" y="1404"/>
                    <a:pt x="5609" y="1397"/>
                  </a:cubicBezTo>
                  <a:cubicBezTo>
                    <a:pt x="5647" y="1379"/>
                    <a:pt x="5693" y="1369"/>
                    <a:pt x="5738" y="1365"/>
                  </a:cubicBezTo>
                  <a:cubicBezTo>
                    <a:pt x="5815" y="1365"/>
                    <a:pt x="5878" y="1425"/>
                    <a:pt x="5882" y="1502"/>
                  </a:cubicBezTo>
                  <a:cubicBezTo>
                    <a:pt x="5892" y="1593"/>
                    <a:pt x="5826" y="1701"/>
                    <a:pt x="5686" y="1726"/>
                  </a:cubicBezTo>
                  <a:cubicBezTo>
                    <a:pt x="5542" y="1750"/>
                    <a:pt x="5472" y="1820"/>
                    <a:pt x="5423" y="1975"/>
                  </a:cubicBezTo>
                  <a:cubicBezTo>
                    <a:pt x="5381" y="2108"/>
                    <a:pt x="5280" y="2118"/>
                    <a:pt x="5206" y="2125"/>
                  </a:cubicBezTo>
                  <a:cubicBezTo>
                    <a:pt x="5147" y="2129"/>
                    <a:pt x="5087" y="2150"/>
                    <a:pt x="5042" y="2188"/>
                  </a:cubicBezTo>
                  <a:lnTo>
                    <a:pt x="5007" y="2216"/>
                  </a:lnTo>
                  <a:cubicBezTo>
                    <a:pt x="4937" y="2290"/>
                    <a:pt x="4853" y="2353"/>
                    <a:pt x="4765" y="2398"/>
                  </a:cubicBezTo>
                  <a:cubicBezTo>
                    <a:pt x="4738" y="2412"/>
                    <a:pt x="4710" y="2419"/>
                    <a:pt x="4682" y="2419"/>
                  </a:cubicBezTo>
                  <a:cubicBezTo>
                    <a:pt x="4648" y="2419"/>
                    <a:pt x="4614" y="2409"/>
                    <a:pt x="4583" y="2388"/>
                  </a:cubicBezTo>
                  <a:cubicBezTo>
                    <a:pt x="4564" y="2375"/>
                    <a:pt x="4547" y="2368"/>
                    <a:pt x="4527" y="2368"/>
                  </a:cubicBezTo>
                  <a:cubicBezTo>
                    <a:pt x="4488" y="2368"/>
                    <a:pt x="4443" y="2393"/>
                    <a:pt x="4366" y="2437"/>
                  </a:cubicBezTo>
                  <a:lnTo>
                    <a:pt x="4359" y="2440"/>
                  </a:lnTo>
                  <a:cubicBezTo>
                    <a:pt x="4349" y="2447"/>
                    <a:pt x="4338" y="2451"/>
                    <a:pt x="4331" y="2454"/>
                  </a:cubicBezTo>
                  <a:lnTo>
                    <a:pt x="4321" y="2458"/>
                  </a:lnTo>
                  <a:lnTo>
                    <a:pt x="4303" y="2465"/>
                  </a:lnTo>
                  <a:lnTo>
                    <a:pt x="4293" y="2468"/>
                  </a:lnTo>
                  <a:lnTo>
                    <a:pt x="4275" y="2472"/>
                  </a:lnTo>
                  <a:lnTo>
                    <a:pt x="4212" y="2472"/>
                  </a:lnTo>
                  <a:lnTo>
                    <a:pt x="4191" y="2468"/>
                  </a:lnTo>
                  <a:lnTo>
                    <a:pt x="4184" y="2468"/>
                  </a:lnTo>
                  <a:cubicBezTo>
                    <a:pt x="4177" y="2465"/>
                    <a:pt x="4170" y="2461"/>
                    <a:pt x="4159" y="2458"/>
                  </a:cubicBezTo>
                  <a:lnTo>
                    <a:pt x="4156" y="2458"/>
                  </a:lnTo>
                  <a:lnTo>
                    <a:pt x="4135" y="2447"/>
                  </a:lnTo>
                  <a:lnTo>
                    <a:pt x="4128" y="2440"/>
                  </a:lnTo>
                  <a:lnTo>
                    <a:pt x="4107" y="2430"/>
                  </a:lnTo>
                  <a:lnTo>
                    <a:pt x="4103" y="2426"/>
                  </a:lnTo>
                  <a:lnTo>
                    <a:pt x="4079" y="2405"/>
                  </a:lnTo>
                  <a:lnTo>
                    <a:pt x="4072" y="2402"/>
                  </a:lnTo>
                  <a:lnTo>
                    <a:pt x="4051" y="2384"/>
                  </a:lnTo>
                  <a:lnTo>
                    <a:pt x="4044" y="2377"/>
                  </a:lnTo>
                  <a:lnTo>
                    <a:pt x="4016" y="2356"/>
                  </a:lnTo>
                  <a:lnTo>
                    <a:pt x="3956" y="2307"/>
                  </a:lnTo>
                  <a:cubicBezTo>
                    <a:pt x="3886" y="2244"/>
                    <a:pt x="3827" y="2167"/>
                    <a:pt x="3781" y="2083"/>
                  </a:cubicBezTo>
                  <a:lnTo>
                    <a:pt x="3757" y="2045"/>
                  </a:lnTo>
                  <a:lnTo>
                    <a:pt x="3750" y="2031"/>
                  </a:lnTo>
                  <a:lnTo>
                    <a:pt x="3736" y="2006"/>
                  </a:lnTo>
                  <a:lnTo>
                    <a:pt x="3722" y="1989"/>
                  </a:lnTo>
                  <a:lnTo>
                    <a:pt x="3708" y="1968"/>
                  </a:lnTo>
                  <a:lnTo>
                    <a:pt x="3697" y="1950"/>
                  </a:lnTo>
                  <a:lnTo>
                    <a:pt x="3680" y="1929"/>
                  </a:lnTo>
                  <a:lnTo>
                    <a:pt x="3669" y="1908"/>
                  </a:lnTo>
                  <a:lnTo>
                    <a:pt x="3652" y="1887"/>
                  </a:lnTo>
                  <a:lnTo>
                    <a:pt x="3638" y="1869"/>
                  </a:lnTo>
                  <a:lnTo>
                    <a:pt x="3620" y="1848"/>
                  </a:lnTo>
                  <a:lnTo>
                    <a:pt x="3603" y="1827"/>
                  </a:lnTo>
                  <a:lnTo>
                    <a:pt x="3585" y="1806"/>
                  </a:lnTo>
                  <a:lnTo>
                    <a:pt x="3568" y="1789"/>
                  </a:lnTo>
                  <a:lnTo>
                    <a:pt x="3564" y="1785"/>
                  </a:lnTo>
                  <a:cubicBezTo>
                    <a:pt x="3522" y="1806"/>
                    <a:pt x="3466" y="1824"/>
                    <a:pt x="3414" y="1841"/>
                  </a:cubicBezTo>
                  <a:cubicBezTo>
                    <a:pt x="3302" y="1887"/>
                    <a:pt x="3183" y="1915"/>
                    <a:pt x="3060" y="1926"/>
                  </a:cubicBezTo>
                  <a:lnTo>
                    <a:pt x="3043" y="1926"/>
                  </a:lnTo>
                  <a:cubicBezTo>
                    <a:pt x="3008" y="1926"/>
                    <a:pt x="2955" y="1926"/>
                    <a:pt x="2892" y="1922"/>
                  </a:cubicBezTo>
                  <a:cubicBezTo>
                    <a:pt x="2833" y="1921"/>
                    <a:pt x="2735" y="1918"/>
                    <a:pt x="2634" y="1918"/>
                  </a:cubicBezTo>
                  <a:cubicBezTo>
                    <a:pt x="2498" y="1918"/>
                    <a:pt x="2356" y="1923"/>
                    <a:pt x="2297" y="1943"/>
                  </a:cubicBezTo>
                  <a:cubicBezTo>
                    <a:pt x="2290" y="1943"/>
                    <a:pt x="2283" y="1947"/>
                    <a:pt x="2280" y="1950"/>
                  </a:cubicBezTo>
                  <a:cubicBezTo>
                    <a:pt x="2273" y="2003"/>
                    <a:pt x="2283" y="2052"/>
                    <a:pt x="2311" y="2097"/>
                  </a:cubicBezTo>
                  <a:cubicBezTo>
                    <a:pt x="2322" y="2125"/>
                    <a:pt x="2346" y="2146"/>
                    <a:pt x="2374" y="2157"/>
                  </a:cubicBezTo>
                  <a:cubicBezTo>
                    <a:pt x="2469" y="2178"/>
                    <a:pt x="2591" y="2220"/>
                    <a:pt x="2616" y="2314"/>
                  </a:cubicBezTo>
                  <a:cubicBezTo>
                    <a:pt x="2637" y="2412"/>
                    <a:pt x="2539" y="2479"/>
                    <a:pt x="2507" y="2500"/>
                  </a:cubicBezTo>
                  <a:cubicBezTo>
                    <a:pt x="2437" y="2549"/>
                    <a:pt x="2357" y="2573"/>
                    <a:pt x="2269" y="2577"/>
                  </a:cubicBezTo>
                  <a:cubicBezTo>
                    <a:pt x="2182" y="2584"/>
                    <a:pt x="2164" y="2587"/>
                    <a:pt x="2164" y="2741"/>
                  </a:cubicBezTo>
                  <a:cubicBezTo>
                    <a:pt x="2164" y="2776"/>
                    <a:pt x="2168" y="2811"/>
                    <a:pt x="2178" y="2843"/>
                  </a:cubicBezTo>
                  <a:cubicBezTo>
                    <a:pt x="2217" y="2948"/>
                    <a:pt x="2269" y="3046"/>
                    <a:pt x="2339" y="3130"/>
                  </a:cubicBezTo>
                  <a:cubicBezTo>
                    <a:pt x="2423" y="3245"/>
                    <a:pt x="2511" y="3368"/>
                    <a:pt x="2525" y="3504"/>
                  </a:cubicBezTo>
                  <a:cubicBezTo>
                    <a:pt x="2528" y="3550"/>
                    <a:pt x="2525" y="3599"/>
                    <a:pt x="2511" y="3648"/>
                  </a:cubicBezTo>
                  <a:cubicBezTo>
                    <a:pt x="2451" y="3886"/>
                    <a:pt x="2416" y="4128"/>
                    <a:pt x="2402" y="4376"/>
                  </a:cubicBezTo>
                  <a:cubicBezTo>
                    <a:pt x="2402" y="4383"/>
                    <a:pt x="2381" y="4996"/>
                    <a:pt x="2199" y="5150"/>
                  </a:cubicBezTo>
                  <a:lnTo>
                    <a:pt x="2220" y="5178"/>
                  </a:lnTo>
                  <a:lnTo>
                    <a:pt x="2129" y="5185"/>
                  </a:lnTo>
                  <a:cubicBezTo>
                    <a:pt x="2108" y="5188"/>
                    <a:pt x="2090" y="5188"/>
                    <a:pt x="2069" y="5188"/>
                  </a:cubicBezTo>
                  <a:lnTo>
                    <a:pt x="2066" y="5188"/>
                  </a:lnTo>
                  <a:cubicBezTo>
                    <a:pt x="2027" y="5185"/>
                    <a:pt x="1985" y="5178"/>
                    <a:pt x="1950" y="5164"/>
                  </a:cubicBezTo>
                  <a:cubicBezTo>
                    <a:pt x="1911" y="5153"/>
                    <a:pt x="1876" y="5143"/>
                    <a:pt x="1840" y="5143"/>
                  </a:cubicBezTo>
                  <a:cubicBezTo>
                    <a:pt x="1795" y="5143"/>
                    <a:pt x="1751" y="5158"/>
                    <a:pt x="1698" y="5202"/>
                  </a:cubicBezTo>
                  <a:cubicBezTo>
                    <a:pt x="1625" y="5262"/>
                    <a:pt x="1534" y="5300"/>
                    <a:pt x="1443" y="5314"/>
                  </a:cubicBezTo>
                  <a:cubicBezTo>
                    <a:pt x="1411" y="5321"/>
                    <a:pt x="1383" y="5325"/>
                    <a:pt x="1355" y="5328"/>
                  </a:cubicBezTo>
                  <a:cubicBezTo>
                    <a:pt x="1324" y="5335"/>
                    <a:pt x="1299" y="5339"/>
                    <a:pt x="1271" y="5346"/>
                  </a:cubicBezTo>
                  <a:cubicBezTo>
                    <a:pt x="1184" y="5356"/>
                    <a:pt x="1103" y="5391"/>
                    <a:pt x="1033" y="5444"/>
                  </a:cubicBezTo>
                  <a:cubicBezTo>
                    <a:pt x="956" y="5503"/>
                    <a:pt x="865" y="5549"/>
                    <a:pt x="774" y="5577"/>
                  </a:cubicBezTo>
                  <a:lnTo>
                    <a:pt x="739" y="5587"/>
                  </a:lnTo>
                  <a:cubicBezTo>
                    <a:pt x="620" y="5626"/>
                    <a:pt x="578" y="5643"/>
                    <a:pt x="575" y="5720"/>
                  </a:cubicBezTo>
                  <a:cubicBezTo>
                    <a:pt x="561" y="5818"/>
                    <a:pt x="522" y="5909"/>
                    <a:pt x="466" y="5990"/>
                  </a:cubicBezTo>
                  <a:cubicBezTo>
                    <a:pt x="410" y="6081"/>
                    <a:pt x="379" y="6141"/>
                    <a:pt x="393" y="6214"/>
                  </a:cubicBezTo>
                  <a:cubicBezTo>
                    <a:pt x="438" y="6389"/>
                    <a:pt x="347" y="6438"/>
                    <a:pt x="267" y="6477"/>
                  </a:cubicBezTo>
                  <a:cubicBezTo>
                    <a:pt x="218" y="6501"/>
                    <a:pt x="172" y="6533"/>
                    <a:pt x="134" y="6568"/>
                  </a:cubicBezTo>
                  <a:cubicBezTo>
                    <a:pt x="81" y="6624"/>
                    <a:pt x="88" y="6659"/>
                    <a:pt x="99" y="6715"/>
                  </a:cubicBezTo>
                  <a:cubicBezTo>
                    <a:pt x="120" y="6788"/>
                    <a:pt x="106" y="6865"/>
                    <a:pt x="56" y="6921"/>
                  </a:cubicBezTo>
                  <a:cubicBezTo>
                    <a:pt x="0" y="6988"/>
                    <a:pt x="92" y="7131"/>
                    <a:pt x="183" y="7268"/>
                  </a:cubicBezTo>
                  <a:lnTo>
                    <a:pt x="211" y="7313"/>
                  </a:lnTo>
                  <a:cubicBezTo>
                    <a:pt x="235" y="7352"/>
                    <a:pt x="260" y="7390"/>
                    <a:pt x="288" y="7425"/>
                  </a:cubicBezTo>
                  <a:cubicBezTo>
                    <a:pt x="375" y="7555"/>
                    <a:pt x="463" y="7674"/>
                    <a:pt x="445" y="7824"/>
                  </a:cubicBezTo>
                  <a:cubicBezTo>
                    <a:pt x="438" y="7859"/>
                    <a:pt x="449" y="7894"/>
                    <a:pt x="473" y="7922"/>
                  </a:cubicBezTo>
                  <a:cubicBezTo>
                    <a:pt x="499" y="7949"/>
                    <a:pt x="547" y="7963"/>
                    <a:pt x="609" y="7963"/>
                  </a:cubicBezTo>
                  <a:cubicBezTo>
                    <a:pt x="621" y="7963"/>
                    <a:pt x="635" y="7962"/>
                    <a:pt x="648" y="7961"/>
                  </a:cubicBezTo>
                  <a:cubicBezTo>
                    <a:pt x="654" y="7960"/>
                    <a:pt x="659" y="7960"/>
                    <a:pt x="665" y="7960"/>
                  </a:cubicBezTo>
                  <a:cubicBezTo>
                    <a:pt x="780" y="7960"/>
                    <a:pt x="806" y="8066"/>
                    <a:pt x="823" y="8133"/>
                  </a:cubicBezTo>
                  <a:cubicBezTo>
                    <a:pt x="848" y="8231"/>
                    <a:pt x="862" y="8269"/>
                    <a:pt x="946" y="8269"/>
                  </a:cubicBezTo>
                  <a:cubicBezTo>
                    <a:pt x="1012" y="8269"/>
                    <a:pt x="1079" y="8273"/>
                    <a:pt x="1138" y="8276"/>
                  </a:cubicBezTo>
                  <a:cubicBezTo>
                    <a:pt x="1191" y="8280"/>
                    <a:pt x="1242" y="8283"/>
                    <a:pt x="1289" y="8283"/>
                  </a:cubicBezTo>
                  <a:cubicBezTo>
                    <a:pt x="1379" y="8283"/>
                    <a:pt x="1450" y="8271"/>
                    <a:pt x="1471" y="8227"/>
                  </a:cubicBezTo>
                  <a:cubicBezTo>
                    <a:pt x="1516" y="8122"/>
                    <a:pt x="1613" y="8025"/>
                    <a:pt x="1707" y="8025"/>
                  </a:cubicBezTo>
                  <a:cubicBezTo>
                    <a:pt x="1716" y="8025"/>
                    <a:pt x="1725" y="8026"/>
                    <a:pt x="1733" y="8027"/>
                  </a:cubicBezTo>
                  <a:cubicBezTo>
                    <a:pt x="1772" y="8034"/>
                    <a:pt x="1838" y="8069"/>
                    <a:pt x="1838" y="8206"/>
                  </a:cubicBezTo>
                  <a:cubicBezTo>
                    <a:pt x="1838" y="8238"/>
                    <a:pt x="1838" y="8280"/>
                    <a:pt x="1835" y="8329"/>
                  </a:cubicBezTo>
                  <a:cubicBezTo>
                    <a:pt x="1831" y="8448"/>
                    <a:pt x="1821" y="8805"/>
                    <a:pt x="1877" y="8857"/>
                  </a:cubicBezTo>
                  <a:cubicBezTo>
                    <a:pt x="1898" y="8850"/>
                    <a:pt x="1915" y="8843"/>
                    <a:pt x="1933" y="8840"/>
                  </a:cubicBezTo>
                  <a:lnTo>
                    <a:pt x="1943" y="8840"/>
                  </a:lnTo>
                  <a:cubicBezTo>
                    <a:pt x="2027" y="8821"/>
                    <a:pt x="2113" y="8812"/>
                    <a:pt x="2199" y="8812"/>
                  </a:cubicBezTo>
                  <a:cubicBezTo>
                    <a:pt x="2242" y="8812"/>
                    <a:pt x="2285" y="8814"/>
                    <a:pt x="2329" y="8819"/>
                  </a:cubicBezTo>
                  <a:lnTo>
                    <a:pt x="2329" y="8815"/>
                  </a:lnTo>
                  <a:lnTo>
                    <a:pt x="2395" y="8822"/>
                  </a:lnTo>
                  <a:cubicBezTo>
                    <a:pt x="2444" y="8829"/>
                    <a:pt x="2497" y="8836"/>
                    <a:pt x="2546" y="8847"/>
                  </a:cubicBezTo>
                  <a:lnTo>
                    <a:pt x="2549" y="8847"/>
                  </a:lnTo>
                  <a:lnTo>
                    <a:pt x="2581" y="8857"/>
                  </a:lnTo>
                  <a:lnTo>
                    <a:pt x="2598" y="8861"/>
                  </a:lnTo>
                  <a:lnTo>
                    <a:pt x="2637" y="8871"/>
                  </a:lnTo>
                  <a:cubicBezTo>
                    <a:pt x="2677" y="8885"/>
                    <a:pt x="2719" y="8892"/>
                    <a:pt x="2761" y="8892"/>
                  </a:cubicBezTo>
                  <a:cubicBezTo>
                    <a:pt x="2863" y="8892"/>
                    <a:pt x="2964" y="8851"/>
                    <a:pt x="3036" y="8777"/>
                  </a:cubicBezTo>
                  <a:cubicBezTo>
                    <a:pt x="3106" y="8710"/>
                    <a:pt x="3190" y="8661"/>
                    <a:pt x="3281" y="8633"/>
                  </a:cubicBezTo>
                  <a:cubicBezTo>
                    <a:pt x="3365" y="8602"/>
                    <a:pt x="3442" y="8563"/>
                    <a:pt x="3519" y="8521"/>
                  </a:cubicBezTo>
                  <a:cubicBezTo>
                    <a:pt x="3564" y="8497"/>
                    <a:pt x="3610" y="8469"/>
                    <a:pt x="3655" y="8441"/>
                  </a:cubicBezTo>
                  <a:cubicBezTo>
                    <a:pt x="3841" y="8329"/>
                    <a:pt x="4012" y="8220"/>
                    <a:pt x="4198" y="8220"/>
                  </a:cubicBezTo>
                  <a:cubicBezTo>
                    <a:pt x="4272" y="8217"/>
                    <a:pt x="4345" y="8210"/>
                    <a:pt x="4419" y="8196"/>
                  </a:cubicBezTo>
                  <a:cubicBezTo>
                    <a:pt x="4494" y="8184"/>
                    <a:pt x="4563" y="8174"/>
                    <a:pt x="4620" y="8174"/>
                  </a:cubicBezTo>
                  <a:cubicBezTo>
                    <a:pt x="4682" y="8174"/>
                    <a:pt x="4731" y="8185"/>
                    <a:pt x="4762" y="8220"/>
                  </a:cubicBezTo>
                  <a:cubicBezTo>
                    <a:pt x="4790" y="8252"/>
                    <a:pt x="4797" y="8297"/>
                    <a:pt x="4779" y="8339"/>
                  </a:cubicBezTo>
                  <a:cubicBezTo>
                    <a:pt x="4737" y="8483"/>
                    <a:pt x="4706" y="9057"/>
                    <a:pt x="4944" y="9344"/>
                  </a:cubicBezTo>
                  <a:cubicBezTo>
                    <a:pt x="5180" y="9623"/>
                    <a:pt x="5301" y="9717"/>
                    <a:pt x="5461" y="9717"/>
                  </a:cubicBezTo>
                  <a:cubicBezTo>
                    <a:pt x="5484" y="9717"/>
                    <a:pt x="5507" y="9715"/>
                    <a:pt x="5532" y="9711"/>
                  </a:cubicBezTo>
                  <a:cubicBezTo>
                    <a:pt x="5563" y="9707"/>
                    <a:pt x="5591" y="9705"/>
                    <a:pt x="5615" y="9705"/>
                  </a:cubicBezTo>
                  <a:cubicBezTo>
                    <a:pt x="5714" y="9705"/>
                    <a:pt x="5763" y="9735"/>
                    <a:pt x="5805" y="9760"/>
                  </a:cubicBezTo>
                  <a:cubicBezTo>
                    <a:pt x="5836" y="9782"/>
                    <a:pt x="5872" y="9793"/>
                    <a:pt x="5908" y="9793"/>
                  </a:cubicBezTo>
                  <a:cubicBezTo>
                    <a:pt x="5913" y="9793"/>
                    <a:pt x="5919" y="9792"/>
                    <a:pt x="5924" y="9792"/>
                  </a:cubicBezTo>
                  <a:cubicBezTo>
                    <a:pt x="5933" y="9791"/>
                    <a:pt x="5942" y="9791"/>
                    <a:pt x="5950" y="9791"/>
                  </a:cubicBezTo>
                  <a:cubicBezTo>
                    <a:pt x="6074" y="9791"/>
                    <a:pt x="6100" y="9886"/>
                    <a:pt x="6113" y="9935"/>
                  </a:cubicBezTo>
                  <a:cubicBezTo>
                    <a:pt x="6127" y="9984"/>
                    <a:pt x="6130" y="9984"/>
                    <a:pt x="6158" y="9984"/>
                  </a:cubicBezTo>
                  <a:cubicBezTo>
                    <a:pt x="6481" y="9984"/>
                    <a:pt x="6677" y="10086"/>
                    <a:pt x="6677" y="10261"/>
                  </a:cubicBezTo>
                  <a:lnTo>
                    <a:pt x="6677" y="10268"/>
                  </a:lnTo>
                  <a:cubicBezTo>
                    <a:pt x="6695" y="10287"/>
                    <a:pt x="6759" y="10291"/>
                    <a:pt x="6825" y="10291"/>
                  </a:cubicBezTo>
                  <a:cubicBezTo>
                    <a:pt x="6859" y="10291"/>
                    <a:pt x="6892" y="10290"/>
                    <a:pt x="6922" y="10289"/>
                  </a:cubicBezTo>
                  <a:cubicBezTo>
                    <a:pt x="6949" y="10288"/>
                    <a:pt x="6977" y="10287"/>
                    <a:pt x="7004" y="10287"/>
                  </a:cubicBezTo>
                  <a:cubicBezTo>
                    <a:pt x="7043" y="10287"/>
                    <a:pt x="7082" y="10288"/>
                    <a:pt x="7121" y="10293"/>
                  </a:cubicBezTo>
                  <a:cubicBezTo>
                    <a:pt x="7167" y="10296"/>
                    <a:pt x="7212" y="10314"/>
                    <a:pt x="7251" y="10342"/>
                  </a:cubicBezTo>
                  <a:lnTo>
                    <a:pt x="7286" y="10370"/>
                  </a:lnTo>
                  <a:cubicBezTo>
                    <a:pt x="7387" y="10457"/>
                    <a:pt x="7517" y="10562"/>
                    <a:pt x="7482" y="10772"/>
                  </a:cubicBezTo>
                  <a:cubicBezTo>
                    <a:pt x="7471" y="10839"/>
                    <a:pt x="7513" y="10902"/>
                    <a:pt x="7552" y="10961"/>
                  </a:cubicBezTo>
                  <a:cubicBezTo>
                    <a:pt x="7590" y="11024"/>
                    <a:pt x="7629" y="11084"/>
                    <a:pt x="7611" y="11150"/>
                  </a:cubicBezTo>
                  <a:cubicBezTo>
                    <a:pt x="7597" y="11192"/>
                    <a:pt x="7566" y="11224"/>
                    <a:pt x="7527" y="11241"/>
                  </a:cubicBezTo>
                  <a:cubicBezTo>
                    <a:pt x="7499" y="11255"/>
                    <a:pt x="7489" y="11259"/>
                    <a:pt x="7534" y="11360"/>
                  </a:cubicBezTo>
                  <a:lnTo>
                    <a:pt x="7545" y="11381"/>
                  </a:lnTo>
                  <a:cubicBezTo>
                    <a:pt x="7587" y="11458"/>
                    <a:pt x="7615" y="11542"/>
                    <a:pt x="7629" y="11630"/>
                  </a:cubicBezTo>
                  <a:cubicBezTo>
                    <a:pt x="7639" y="11801"/>
                    <a:pt x="7860" y="11847"/>
                    <a:pt x="8070" y="11847"/>
                  </a:cubicBezTo>
                  <a:lnTo>
                    <a:pt x="8157" y="11847"/>
                  </a:lnTo>
                  <a:cubicBezTo>
                    <a:pt x="8204" y="11845"/>
                    <a:pt x="8246" y="11843"/>
                    <a:pt x="8285" y="11843"/>
                  </a:cubicBezTo>
                  <a:cubicBezTo>
                    <a:pt x="8436" y="11843"/>
                    <a:pt x="8531" y="11863"/>
                    <a:pt x="8595" y="11924"/>
                  </a:cubicBezTo>
                  <a:cubicBezTo>
                    <a:pt x="8669" y="11990"/>
                    <a:pt x="8679" y="12095"/>
                    <a:pt x="8679" y="12186"/>
                  </a:cubicBezTo>
                  <a:cubicBezTo>
                    <a:pt x="8679" y="12302"/>
                    <a:pt x="8739" y="12362"/>
                    <a:pt x="8812" y="12435"/>
                  </a:cubicBezTo>
                  <a:cubicBezTo>
                    <a:pt x="8840" y="12460"/>
                    <a:pt x="8865" y="12484"/>
                    <a:pt x="8889" y="12516"/>
                  </a:cubicBezTo>
                  <a:cubicBezTo>
                    <a:pt x="8938" y="12568"/>
                    <a:pt x="8973" y="12631"/>
                    <a:pt x="8998" y="12698"/>
                  </a:cubicBezTo>
                  <a:cubicBezTo>
                    <a:pt x="9050" y="12855"/>
                    <a:pt x="9008" y="13016"/>
                    <a:pt x="8973" y="13160"/>
                  </a:cubicBezTo>
                  <a:cubicBezTo>
                    <a:pt x="8945" y="13258"/>
                    <a:pt x="8924" y="13349"/>
                    <a:pt x="8935" y="13419"/>
                  </a:cubicBezTo>
                  <a:cubicBezTo>
                    <a:pt x="8938" y="13436"/>
                    <a:pt x="8938" y="13454"/>
                    <a:pt x="8938" y="13471"/>
                  </a:cubicBezTo>
                  <a:lnTo>
                    <a:pt x="8938" y="13496"/>
                  </a:lnTo>
                  <a:lnTo>
                    <a:pt x="8938" y="13520"/>
                  </a:lnTo>
                  <a:cubicBezTo>
                    <a:pt x="8938" y="13527"/>
                    <a:pt x="8938" y="13541"/>
                    <a:pt x="8935" y="13552"/>
                  </a:cubicBezTo>
                  <a:lnTo>
                    <a:pt x="8931" y="13566"/>
                  </a:lnTo>
                  <a:cubicBezTo>
                    <a:pt x="8931" y="13580"/>
                    <a:pt x="8928" y="13590"/>
                    <a:pt x="8924" y="13601"/>
                  </a:cubicBezTo>
                  <a:cubicBezTo>
                    <a:pt x="8921" y="13615"/>
                    <a:pt x="8921" y="13611"/>
                    <a:pt x="8917" y="13618"/>
                  </a:cubicBezTo>
                  <a:cubicBezTo>
                    <a:pt x="8917" y="13622"/>
                    <a:pt x="8910" y="13639"/>
                    <a:pt x="8907" y="13650"/>
                  </a:cubicBezTo>
                  <a:cubicBezTo>
                    <a:pt x="8903" y="13660"/>
                    <a:pt x="8900" y="13667"/>
                    <a:pt x="8896" y="13678"/>
                  </a:cubicBezTo>
                  <a:cubicBezTo>
                    <a:pt x="8889" y="13685"/>
                    <a:pt x="8889" y="13688"/>
                    <a:pt x="8886" y="13692"/>
                  </a:cubicBezTo>
                  <a:cubicBezTo>
                    <a:pt x="8872" y="13723"/>
                    <a:pt x="8851" y="13755"/>
                    <a:pt x="8826" y="13779"/>
                  </a:cubicBezTo>
                  <a:cubicBezTo>
                    <a:pt x="8819" y="13793"/>
                    <a:pt x="8809" y="13804"/>
                    <a:pt x="8798" y="13814"/>
                  </a:cubicBezTo>
                  <a:lnTo>
                    <a:pt x="8805" y="13825"/>
                  </a:lnTo>
                  <a:lnTo>
                    <a:pt x="8812" y="13835"/>
                  </a:lnTo>
                  <a:cubicBezTo>
                    <a:pt x="8819" y="13846"/>
                    <a:pt x="8823" y="13853"/>
                    <a:pt x="8826" y="13860"/>
                  </a:cubicBezTo>
                  <a:lnTo>
                    <a:pt x="8833" y="13867"/>
                  </a:lnTo>
                  <a:cubicBezTo>
                    <a:pt x="8837" y="13877"/>
                    <a:pt x="8844" y="13888"/>
                    <a:pt x="8847" y="13898"/>
                  </a:cubicBezTo>
                  <a:lnTo>
                    <a:pt x="8851" y="13905"/>
                  </a:lnTo>
                  <a:cubicBezTo>
                    <a:pt x="8854" y="13912"/>
                    <a:pt x="8858" y="13919"/>
                    <a:pt x="8861" y="13926"/>
                  </a:cubicBezTo>
                  <a:lnTo>
                    <a:pt x="8865" y="13937"/>
                  </a:lnTo>
                  <a:cubicBezTo>
                    <a:pt x="8865" y="13944"/>
                    <a:pt x="8868" y="13951"/>
                    <a:pt x="8868" y="13958"/>
                  </a:cubicBezTo>
                  <a:cubicBezTo>
                    <a:pt x="8868" y="13965"/>
                    <a:pt x="8868" y="13965"/>
                    <a:pt x="8868" y="13968"/>
                  </a:cubicBezTo>
                  <a:cubicBezTo>
                    <a:pt x="8868" y="13975"/>
                    <a:pt x="8868" y="13982"/>
                    <a:pt x="8868" y="13986"/>
                  </a:cubicBezTo>
                  <a:lnTo>
                    <a:pt x="8868" y="13996"/>
                  </a:lnTo>
                  <a:cubicBezTo>
                    <a:pt x="8868" y="14007"/>
                    <a:pt x="8868" y="14014"/>
                    <a:pt x="8865" y="14024"/>
                  </a:cubicBezTo>
                  <a:cubicBezTo>
                    <a:pt x="8851" y="14080"/>
                    <a:pt x="8809" y="14126"/>
                    <a:pt x="8756" y="14150"/>
                  </a:cubicBezTo>
                  <a:cubicBezTo>
                    <a:pt x="8756" y="14150"/>
                    <a:pt x="8753" y="14154"/>
                    <a:pt x="8753" y="14154"/>
                  </a:cubicBezTo>
                  <a:cubicBezTo>
                    <a:pt x="8760" y="14196"/>
                    <a:pt x="8774" y="14234"/>
                    <a:pt x="8795" y="14269"/>
                  </a:cubicBezTo>
                  <a:cubicBezTo>
                    <a:pt x="8851" y="14389"/>
                    <a:pt x="8935" y="14564"/>
                    <a:pt x="8886" y="14781"/>
                  </a:cubicBezTo>
                  <a:lnTo>
                    <a:pt x="8886" y="14784"/>
                  </a:lnTo>
                  <a:cubicBezTo>
                    <a:pt x="8851" y="14942"/>
                    <a:pt x="8826" y="15057"/>
                    <a:pt x="8851" y="15092"/>
                  </a:cubicBezTo>
                  <a:cubicBezTo>
                    <a:pt x="8872" y="15110"/>
                    <a:pt x="8893" y="15120"/>
                    <a:pt x="8917" y="15124"/>
                  </a:cubicBezTo>
                  <a:cubicBezTo>
                    <a:pt x="8980" y="15134"/>
                    <a:pt x="9043" y="15141"/>
                    <a:pt x="9106" y="15145"/>
                  </a:cubicBezTo>
                  <a:cubicBezTo>
                    <a:pt x="9204" y="15145"/>
                    <a:pt x="9306" y="15162"/>
                    <a:pt x="9404" y="15190"/>
                  </a:cubicBezTo>
                  <a:cubicBezTo>
                    <a:pt x="9421" y="15197"/>
                    <a:pt x="9439" y="15204"/>
                    <a:pt x="9453" y="15208"/>
                  </a:cubicBezTo>
                  <a:cubicBezTo>
                    <a:pt x="9477" y="15216"/>
                    <a:pt x="9490" y="15220"/>
                    <a:pt x="9501" y="15220"/>
                  </a:cubicBezTo>
                  <a:cubicBezTo>
                    <a:pt x="9513" y="15220"/>
                    <a:pt x="9523" y="15214"/>
                    <a:pt x="9544" y="15201"/>
                  </a:cubicBezTo>
                  <a:cubicBezTo>
                    <a:pt x="9561" y="15190"/>
                    <a:pt x="9586" y="15183"/>
                    <a:pt x="9610" y="15180"/>
                  </a:cubicBezTo>
                  <a:cubicBezTo>
                    <a:pt x="9624" y="15180"/>
                    <a:pt x="9642" y="15183"/>
                    <a:pt x="9659" y="15187"/>
                  </a:cubicBezTo>
                  <a:cubicBezTo>
                    <a:pt x="9666" y="15187"/>
                    <a:pt x="9673" y="15190"/>
                    <a:pt x="9680" y="15194"/>
                  </a:cubicBezTo>
                  <a:cubicBezTo>
                    <a:pt x="9789" y="15236"/>
                    <a:pt x="9890" y="15393"/>
                    <a:pt x="9957" y="15533"/>
                  </a:cubicBezTo>
                  <a:cubicBezTo>
                    <a:pt x="9981" y="15586"/>
                    <a:pt x="10002" y="15642"/>
                    <a:pt x="10020" y="15701"/>
                  </a:cubicBezTo>
                  <a:cubicBezTo>
                    <a:pt x="10072" y="15897"/>
                    <a:pt x="10181" y="16181"/>
                    <a:pt x="10233" y="16254"/>
                  </a:cubicBezTo>
                  <a:lnTo>
                    <a:pt x="10275" y="16230"/>
                  </a:lnTo>
                  <a:cubicBezTo>
                    <a:pt x="10346" y="16190"/>
                    <a:pt x="10447" y="16132"/>
                    <a:pt x="10561" y="16132"/>
                  </a:cubicBezTo>
                  <a:cubicBezTo>
                    <a:pt x="10588" y="16132"/>
                    <a:pt x="10615" y="16135"/>
                    <a:pt x="10643" y="16142"/>
                  </a:cubicBezTo>
                  <a:cubicBezTo>
                    <a:pt x="10664" y="16149"/>
                    <a:pt x="10689" y="16156"/>
                    <a:pt x="10706" y="16167"/>
                  </a:cubicBezTo>
                  <a:cubicBezTo>
                    <a:pt x="10713" y="16170"/>
                    <a:pt x="10720" y="16174"/>
                    <a:pt x="10724" y="16177"/>
                  </a:cubicBezTo>
                  <a:cubicBezTo>
                    <a:pt x="10755" y="16202"/>
                    <a:pt x="10780" y="16230"/>
                    <a:pt x="10794" y="16265"/>
                  </a:cubicBezTo>
                  <a:cubicBezTo>
                    <a:pt x="10843" y="16401"/>
                    <a:pt x="10797" y="16629"/>
                    <a:pt x="10748" y="16867"/>
                  </a:cubicBezTo>
                  <a:cubicBezTo>
                    <a:pt x="10727" y="16965"/>
                    <a:pt x="10706" y="17060"/>
                    <a:pt x="10699" y="17137"/>
                  </a:cubicBezTo>
                  <a:lnTo>
                    <a:pt x="10738" y="17137"/>
                  </a:lnTo>
                  <a:cubicBezTo>
                    <a:pt x="10752" y="17136"/>
                    <a:pt x="10767" y="17136"/>
                    <a:pt x="10781" y="17136"/>
                  </a:cubicBezTo>
                  <a:cubicBezTo>
                    <a:pt x="10853" y="17136"/>
                    <a:pt x="10923" y="17143"/>
                    <a:pt x="10993" y="17158"/>
                  </a:cubicBezTo>
                  <a:lnTo>
                    <a:pt x="11000" y="17161"/>
                  </a:lnTo>
                  <a:lnTo>
                    <a:pt x="11007" y="17165"/>
                  </a:lnTo>
                  <a:lnTo>
                    <a:pt x="11014" y="17168"/>
                  </a:lnTo>
                  <a:cubicBezTo>
                    <a:pt x="11158" y="17238"/>
                    <a:pt x="11189" y="17875"/>
                    <a:pt x="11154" y="18057"/>
                  </a:cubicBezTo>
                  <a:lnTo>
                    <a:pt x="11154" y="18061"/>
                  </a:lnTo>
                  <a:cubicBezTo>
                    <a:pt x="11151" y="18071"/>
                    <a:pt x="11147" y="18078"/>
                    <a:pt x="11147" y="18085"/>
                  </a:cubicBezTo>
                  <a:cubicBezTo>
                    <a:pt x="11109" y="18180"/>
                    <a:pt x="10972" y="18243"/>
                    <a:pt x="10755" y="18341"/>
                  </a:cubicBezTo>
                  <a:cubicBezTo>
                    <a:pt x="10650" y="18379"/>
                    <a:pt x="10552" y="18428"/>
                    <a:pt x="10457" y="18484"/>
                  </a:cubicBezTo>
                  <a:cubicBezTo>
                    <a:pt x="10265" y="18611"/>
                    <a:pt x="9768" y="19076"/>
                    <a:pt x="9530" y="19461"/>
                  </a:cubicBezTo>
                  <a:cubicBezTo>
                    <a:pt x="9502" y="19503"/>
                    <a:pt x="9474" y="19549"/>
                    <a:pt x="9442" y="19591"/>
                  </a:cubicBezTo>
                  <a:cubicBezTo>
                    <a:pt x="9358" y="19703"/>
                    <a:pt x="9267" y="19808"/>
                    <a:pt x="9169" y="19909"/>
                  </a:cubicBezTo>
                  <a:lnTo>
                    <a:pt x="9155" y="19923"/>
                  </a:lnTo>
                  <a:lnTo>
                    <a:pt x="9162" y="19923"/>
                  </a:lnTo>
                  <a:lnTo>
                    <a:pt x="9173" y="19920"/>
                  </a:lnTo>
                  <a:lnTo>
                    <a:pt x="9180" y="19916"/>
                  </a:lnTo>
                  <a:lnTo>
                    <a:pt x="9197" y="19913"/>
                  </a:lnTo>
                  <a:lnTo>
                    <a:pt x="9204" y="19913"/>
                  </a:lnTo>
                  <a:lnTo>
                    <a:pt x="9222" y="19909"/>
                  </a:lnTo>
                  <a:lnTo>
                    <a:pt x="9225" y="19909"/>
                  </a:lnTo>
                  <a:cubicBezTo>
                    <a:pt x="9243" y="19907"/>
                    <a:pt x="9260" y="19904"/>
                    <a:pt x="9277" y="19904"/>
                  </a:cubicBezTo>
                  <a:cubicBezTo>
                    <a:pt x="9284" y="19904"/>
                    <a:pt x="9292" y="19905"/>
                    <a:pt x="9299" y="19906"/>
                  </a:cubicBezTo>
                  <a:lnTo>
                    <a:pt x="9341" y="19906"/>
                  </a:lnTo>
                  <a:lnTo>
                    <a:pt x="9358" y="19913"/>
                  </a:lnTo>
                  <a:lnTo>
                    <a:pt x="9376" y="19916"/>
                  </a:lnTo>
                  <a:lnTo>
                    <a:pt x="9393" y="19920"/>
                  </a:lnTo>
                  <a:lnTo>
                    <a:pt x="9411" y="19927"/>
                  </a:lnTo>
                  <a:lnTo>
                    <a:pt x="9432" y="19934"/>
                  </a:lnTo>
                  <a:lnTo>
                    <a:pt x="9449" y="19941"/>
                  </a:lnTo>
                  <a:lnTo>
                    <a:pt x="9470" y="19951"/>
                  </a:lnTo>
                  <a:lnTo>
                    <a:pt x="9488" y="19962"/>
                  </a:lnTo>
                  <a:lnTo>
                    <a:pt x="9509" y="19972"/>
                  </a:lnTo>
                  <a:lnTo>
                    <a:pt x="9530" y="19990"/>
                  </a:lnTo>
                  <a:lnTo>
                    <a:pt x="9551" y="20000"/>
                  </a:lnTo>
                  <a:lnTo>
                    <a:pt x="9572" y="20021"/>
                  </a:lnTo>
                  <a:lnTo>
                    <a:pt x="9589" y="20035"/>
                  </a:lnTo>
                  <a:cubicBezTo>
                    <a:pt x="9600" y="20042"/>
                    <a:pt x="9607" y="20053"/>
                    <a:pt x="9617" y="20063"/>
                  </a:cubicBezTo>
                  <a:lnTo>
                    <a:pt x="9631" y="20077"/>
                  </a:lnTo>
                  <a:cubicBezTo>
                    <a:pt x="9645" y="20091"/>
                    <a:pt x="9659" y="20105"/>
                    <a:pt x="9677" y="20123"/>
                  </a:cubicBezTo>
                  <a:cubicBezTo>
                    <a:pt x="9750" y="20214"/>
                    <a:pt x="9810" y="20315"/>
                    <a:pt x="9852" y="20424"/>
                  </a:cubicBezTo>
                  <a:cubicBezTo>
                    <a:pt x="9859" y="20438"/>
                    <a:pt x="9866" y="20455"/>
                    <a:pt x="9869" y="20466"/>
                  </a:cubicBezTo>
                  <a:cubicBezTo>
                    <a:pt x="9880" y="20459"/>
                    <a:pt x="9887" y="20448"/>
                    <a:pt x="9894" y="20438"/>
                  </a:cubicBezTo>
                  <a:cubicBezTo>
                    <a:pt x="9936" y="20389"/>
                    <a:pt x="9992" y="20319"/>
                    <a:pt x="10072" y="20319"/>
                  </a:cubicBezTo>
                  <a:lnTo>
                    <a:pt x="10076" y="20319"/>
                  </a:lnTo>
                  <a:cubicBezTo>
                    <a:pt x="10132" y="20319"/>
                    <a:pt x="10184" y="20354"/>
                    <a:pt x="10230" y="20424"/>
                  </a:cubicBezTo>
                  <a:cubicBezTo>
                    <a:pt x="10314" y="20539"/>
                    <a:pt x="10489" y="20648"/>
                    <a:pt x="10626" y="20732"/>
                  </a:cubicBezTo>
                  <a:cubicBezTo>
                    <a:pt x="10703" y="20774"/>
                    <a:pt x="10776" y="20827"/>
                    <a:pt x="10839" y="20886"/>
                  </a:cubicBezTo>
                  <a:cubicBezTo>
                    <a:pt x="10871" y="20914"/>
                    <a:pt x="10902" y="20935"/>
                    <a:pt x="10937" y="20956"/>
                  </a:cubicBezTo>
                  <a:cubicBezTo>
                    <a:pt x="11060" y="21033"/>
                    <a:pt x="11224" y="21138"/>
                    <a:pt x="11224" y="21359"/>
                  </a:cubicBezTo>
                  <a:cubicBezTo>
                    <a:pt x="11224" y="21404"/>
                    <a:pt x="11217" y="21460"/>
                    <a:pt x="11214" y="21523"/>
                  </a:cubicBezTo>
                  <a:cubicBezTo>
                    <a:pt x="11214" y="21541"/>
                    <a:pt x="11210" y="21558"/>
                    <a:pt x="11207" y="21576"/>
                  </a:cubicBezTo>
                  <a:lnTo>
                    <a:pt x="11207" y="21586"/>
                  </a:lnTo>
                  <a:cubicBezTo>
                    <a:pt x="11207" y="21604"/>
                    <a:pt x="11207" y="21625"/>
                    <a:pt x="11203" y="21642"/>
                  </a:cubicBezTo>
                  <a:lnTo>
                    <a:pt x="11203" y="21653"/>
                  </a:lnTo>
                  <a:cubicBezTo>
                    <a:pt x="11203" y="21674"/>
                    <a:pt x="11200" y="21695"/>
                    <a:pt x="11200" y="21716"/>
                  </a:cubicBezTo>
                  <a:lnTo>
                    <a:pt x="11200" y="21719"/>
                  </a:lnTo>
                  <a:lnTo>
                    <a:pt x="11200" y="21775"/>
                  </a:lnTo>
                  <a:lnTo>
                    <a:pt x="11200" y="21786"/>
                  </a:lnTo>
                  <a:lnTo>
                    <a:pt x="11200" y="21845"/>
                  </a:lnTo>
                  <a:lnTo>
                    <a:pt x="11200" y="21859"/>
                  </a:lnTo>
                  <a:cubicBezTo>
                    <a:pt x="11200" y="21880"/>
                    <a:pt x="11203" y="21901"/>
                    <a:pt x="11207" y="21919"/>
                  </a:cubicBezTo>
                  <a:lnTo>
                    <a:pt x="11207" y="21929"/>
                  </a:lnTo>
                  <a:cubicBezTo>
                    <a:pt x="11210" y="21947"/>
                    <a:pt x="11214" y="21964"/>
                    <a:pt x="11217" y="21985"/>
                  </a:cubicBezTo>
                  <a:lnTo>
                    <a:pt x="11217" y="21996"/>
                  </a:lnTo>
                  <a:cubicBezTo>
                    <a:pt x="11221" y="22013"/>
                    <a:pt x="11224" y="22034"/>
                    <a:pt x="11231" y="22055"/>
                  </a:cubicBezTo>
                  <a:lnTo>
                    <a:pt x="11231" y="22059"/>
                  </a:lnTo>
                  <a:cubicBezTo>
                    <a:pt x="11291" y="21992"/>
                    <a:pt x="11357" y="21933"/>
                    <a:pt x="11427" y="21884"/>
                  </a:cubicBezTo>
                  <a:cubicBezTo>
                    <a:pt x="11637" y="21733"/>
                    <a:pt x="11669" y="21632"/>
                    <a:pt x="11714" y="21488"/>
                  </a:cubicBezTo>
                  <a:cubicBezTo>
                    <a:pt x="11742" y="21397"/>
                    <a:pt x="11777" y="21310"/>
                    <a:pt x="11819" y="21226"/>
                  </a:cubicBezTo>
                  <a:cubicBezTo>
                    <a:pt x="11865" y="21142"/>
                    <a:pt x="11896" y="21047"/>
                    <a:pt x="11907" y="20953"/>
                  </a:cubicBezTo>
                  <a:cubicBezTo>
                    <a:pt x="11924" y="20795"/>
                    <a:pt x="12001" y="20648"/>
                    <a:pt x="12124" y="20543"/>
                  </a:cubicBezTo>
                  <a:cubicBezTo>
                    <a:pt x="12229" y="20441"/>
                    <a:pt x="12225" y="20368"/>
                    <a:pt x="12222" y="20280"/>
                  </a:cubicBezTo>
                  <a:cubicBezTo>
                    <a:pt x="12218" y="20172"/>
                    <a:pt x="12215" y="20049"/>
                    <a:pt x="12432" y="19948"/>
                  </a:cubicBezTo>
                  <a:cubicBezTo>
                    <a:pt x="12503" y="19915"/>
                    <a:pt x="12563" y="19898"/>
                    <a:pt x="12613" y="19898"/>
                  </a:cubicBezTo>
                  <a:cubicBezTo>
                    <a:pt x="12665" y="19898"/>
                    <a:pt x="12705" y="19916"/>
                    <a:pt x="12733" y="19951"/>
                  </a:cubicBezTo>
                  <a:cubicBezTo>
                    <a:pt x="12852" y="20105"/>
                    <a:pt x="12604" y="20445"/>
                    <a:pt x="12523" y="20546"/>
                  </a:cubicBezTo>
                  <a:cubicBezTo>
                    <a:pt x="12491" y="20589"/>
                    <a:pt x="12460" y="20624"/>
                    <a:pt x="12435" y="20659"/>
                  </a:cubicBezTo>
                  <a:lnTo>
                    <a:pt x="12470" y="20634"/>
                  </a:lnTo>
                  <a:cubicBezTo>
                    <a:pt x="12768" y="20413"/>
                    <a:pt x="12905" y="20119"/>
                    <a:pt x="13066" y="19780"/>
                  </a:cubicBezTo>
                  <a:cubicBezTo>
                    <a:pt x="13094" y="19717"/>
                    <a:pt x="13125" y="19654"/>
                    <a:pt x="13153" y="19591"/>
                  </a:cubicBezTo>
                  <a:cubicBezTo>
                    <a:pt x="13353" y="19181"/>
                    <a:pt x="13524" y="19003"/>
                    <a:pt x="13748" y="18971"/>
                  </a:cubicBezTo>
                  <a:cubicBezTo>
                    <a:pt x="13825" y="18961"/>
                    <a:pt x="13888" y="18737"/>
                    <a:pt x="13850" y="18253"/>
                  </a:cubicBezTo>
                  <a:cubicBezTo>
                    <a:pt x="13843" y="18173"/>
                    <a:pt x="13832" y="18096"/>
                    <a:pt x="13822" y="18019"/>
                  </a:cubicBezTo>
                  <a:cubicBezTo>
                    <a:pt x="13790" y="17791"/>
                    <a:pt x="13759" y="17574"/>
                    <a:pt x="13871" y="17399"/>
                  </a:cubicBezTo>
                  <a:cubicBezTo>
                    <a:pt x="13913" y="17333"/>
                    <a:pt x="13934" y="17252"/>
                    <a:pt x="13934" y="17175"/>
                  </a:cubicBezTo>
                  <a:cubicBezTo>
                    <a:pt x="13937" y="17091"/>
                    <a:pt x="13944" y="16969"/>
                    <a:pt x="14098" y="16969"/>
                  </a:cubicBezTo>
                  <a:cubicBezTo>
                    <a:pt x="14238" y="16969"/>
                    <a:pt x="14508" y="16703"/>
                    <a:pt x="14743" y="16468"/>
                  </a:cubicBezTo>
                  <a:cubicBezTo>
                    <a:pt x="15023" y="16188"/>
                    <a:pt x="15212" y="16156"/>
                    <a:pt x="15499" y="16132"/>
                  </a:cubicBezTo>
                  <a:cubicBezTo>
                    <a:pt x="15618" y="16121"/>
                    <a:pt x="15628" y="16104"/>
                    <a:pt x="15639" y="16079"/>
                  </a:cubicBezTo>
                  <a:cubicBezTo>
                    <a:pt x="15667" y="16020"/>
                    <a:pt x="15723" y="15974"/>
                    <a:pt x="15789" y="15964"/>
                  </a:cubicBezTo>
                  <a:cubicBezTo>
                    <a:pt x="15908" y="15932"/>
                    <a:pt x="16003" y="15838"/>
                    <a:pt x="16094" y="15747"/>
                  </a:cubicBezTo>
                  <a:cubicBezTo>
                    <a:pt x="16125" y="15715"/>
                    <a:pt x="16157" y="15684"/>
                    <a:pt x="16188" y="15656"/>
                  </a:cubicBezTo>
                  <a:cubicBezTo>
                    <a:pt x="16241" y="15607"/>
                    <a:pt x="16329" y="15591"/>
                    <a:pt x="16439" y="15591"/>
                  </a:cubicBezTo>
                  <a:cubicBezTo>
                    <a:pt x="16544" y="15591"/>
                    <a:pt x="16668" y="15605"/>
                    <a:pt x="16801" y="15621"/>
                  </a:cubicBezTo>
                  <a:cubicBezTo>
                    <a:pt x="16913" y="15635"/>
                    <a:pt x="17029" y="15645"/>
                    <a:pt x="17141" y="15649"/>
                  </a:cubicBezTo>
                  <a:lnTo>
                    <a:pt x="17235" y="15649"/>
                  </a:lnTo>
                  <a:cubicBezTo>
                    <a:pt x="17257" y="15649"/>
                    <a:pt x="17279" y="15649"/>
                    <a:pt x="17300" y="15649"/>
                  </a:cubicBezTo>
                  <a:cubicBezTo>
                    <a:pt x="17415" y="15649"/>
                    <a:pt x="17511" y="15646"/>
                    <a:pt x="17543" y="15614"/>
                  </a:cubicBezTo>
                  <a:cubicBezTo>
                    <a:pt x="17557" y="15596"/>
                    <a:pt x="17564" y="15579"/>
                    <a:pt x="17561" y="15558"/>
                  </a:cubicBezTo>
                  <a:cubicBezTo>
                    <a:pt x="17561" y="15337"/>
                    <a:pt x="17722" y="15162"/>
                    <a:pt x="17928" y="15162"/>
                  </a:cubicBezTo>
                  <a:cubicBezTo>
                    <a:pt x="18051" y="15162"/>
                    <a:pt x="18103" y="15155"/>
                    <a:pt x="18103" y="14938"/>
                  </a:cubicBezTo>
                  <a:cubicBezTo>
                    <a:pt x="18103" y="14686"/>
                    <a:pt x="18180" y="14515"/>
                    <a:pt x="18348" y="14389"/>
                  </a:cubicBezTo>
                  <a:cubicBezTo>
                    <a:pt x="18443" y="14318"/>
                    <a:pt x="18481" y="14168"/>
                    <a:pt x="18513" y="14031"/>
                  </a:cubicBezTo>
                  <a:cubicBezTo>
                    <a:pt x="18523" y="13989"/>
                    <a:pt x="18530" y="13951"/>
                    <a:pt x="18544" y="13912"/>
                  </a:cubicBezTo>
                  <a:cubicBezTo>
                    <a:pt x="18562" y="13842"/>
                    <a:pt x="18614" y="13790"/>
                    <a:pt x="18681" y="13765"/>
                  </a:cubicBezTo>
                  <a:cubicBezTo>
                    <a:pt x="18726" y="13741"/>
                    <a:pt x="18747" y="13730"/>
                    <a:pt x="18747" y="13639"/>
                  </a:cubicBezTo>
                  <a:cubicBezTo>
                    <a:pt x="18751" y="13510"/>
                    <a:pt x="18768" y="13384"/>
                    <a:pt x="18793" y="13258"/>
                  </a:cubicBezTo>
                  <a:cubicBezTo>
                    <a:pt x="18814" y="13163"/>
                    <a:pt x="18828" y="13069"/>
                    <a:pt x="18832" y="12974"/>
                  </a:cubicBezTo>
                  <a:cubicBezTo>
                    <a:pt x="18832" y="12827"/>
                    <a:pt x="18933" y="12775"/>
                    <a:pt x="19007" y="12733"/>
                  </a:cubicBezTo>
                  <a:cubicBezTo>
                    <a:pt x="19052" y="12715"/>
                    <a:pt x="19091" y="12684"/>
                    <a:pt x="19122" y="12645"/>
                  </a:cubicBezTo>
                  <a:cubicBezTo>
                    <a:pt x="19143" y="12610"/>
                    <a:pt x="19140" y="12568"/>
                    <a:pt x="19129" y="12484"/>
                  </a:cubicBezTo>
                  <a:cubicBezTo>
                    <a:pt x="19101" y="12316"/>
                    <a:pt x="19115" y="12141"/>
                    <a:pt x="19175" y="11980"/>
                  </a:cubicBezTo>
                  <a:cubicBezTo>
                    <a:pt x="19259" y="11742"/>
                    <a:pt x="19231" y="11507"/>
                    <a:pt x="19203" y="11280"/>
                  </a:cubicBezTo>
                  <a:cubicBezTo>
                    <a:pt x="19185" y="11164"/>
                    <a:pt x="19175" y="11049"/>
                    <a:pt x="19171" y="10933"/>
                  </a:cubicBezTo>
                  <a:cubicBezTo>
                    <a:pt x="19171" y="10562"/>
                    <a:pt x="19171" y="10212"/>
                    <a:pt x="19315" y="10082"/>
                  </a:cubicBezTo>
                  <a:cubicBezTo>
                    <a:pt x="19353" y="10047"/>
                    <a:pt x="19360" y="10026"/>
                    <a:pt x="19360" y="10023"/>
                  </a:cubicBezTo>
                  <a:cubicBezTo>
                    <a:pt x="19357" y="10019"/>
                    <a:pt x="19357" y="10005"/>
                    <a:pt x="19290" y="9974"/>
                  </a:cubicBezTo>
                  <a:cubicBezTo>
                    <a:pt x="19227" y="9946"/>
                    <a:pt x="19199" y="9872"/>
                    <a:pt x="19227" y="9809"/>
                  </a:cubicBezTo>
                  <a:cubicBezTo>
                    <a:pt x="19254" y="9737"/>
                    <a:pt x="19323" y="9690"/>
                    <a:pt x="19400" y="9690"/>
                  </a:cubicBezTo>
                  <a:cubicBezTo>
                    <a:pt x="19412" y="9690"/>
                    <a:pt x="19425" y="9692"/>
                    <a:pt x="19437" y="9694"/>
                  </a:cubicBezTo>
                  <a:cubicBezTo>
                    <a:pt x="19476" y="9708"/>
                    <a:pt x="19511" y="9732"/>
                    <a:pt x="19542" y="9760"/>
                  </a:cubicBezTo>
                  <a:cubicBezTo>
                    <a:pt x="19594" y="9803"/>
                    <a:pt x="19630" y="9828"/>
                    <a:pt x="19667" y="9828"/>
                  </a:cubicBezTo>
                  <a:cubicBezTo>
                    <a:pt x="19685" y="9828"/>
                    <a:pt x="19704" y="9822"/>
                    <a:pt x="19724" y="9809"/>
                  </a:cubicBezTo>
                  <a:cubicBezTo>
                    <a:pt x="19843" y="9736"/>
                    <a:pt x="19980" y="9386"/>
                    <a:pt x="20088" y="9106"/>
                  </a:cubicBezTo>
                  <a:lnTo>
                    <a:pt x="20134" y="8994"/>
                  </a:lnTo>
                  <a:cubicBezTo>
                    <a:pt x="20249" y="8696"/>
                    <a:pt x="20435" y="8637"/>
                    <a:pt x="20585" y="8591"/>
                  </a:cubicBezTo>
                  <a:cubicBezTo>
                    <a:pt x="20620" y="8581"/>
                    <a:pt x="20655" y="8570"/>
                    <a:pt x="20690" y="8556"/>
                  </a:cubicBezTo>
                  <a:cubicBezTo>
                    <a:pt x="20820" y="8500"/>
                    <a:pt x="21181" y="8126"/>
                    <a:pt x="21419" y="7513"/>
                  </a:cubicBezTo>
                  <a:cubicBezTo>
                    <a:pt x="21601" y="7040"/>
                    <a:pt x="21471" y="6571"/>
                    <a:pt x="21366" y="6193"/>
                  </a:cubicBezTo>
                  <a:cubicBezTo>
                    <a:pt x="21345" y="6113"/>
                    <a:pt x="21324" y="6035"/>
                    <a:pt x="21307" y="5965"/>
                  </a:cubicBezTo>
                  <a:cubicBezTo>
                    <a:pt x="21250" y="5726"/>
                    <a:pt x="21198" y="5684"/>
                    <a:pt x="21091" y="5684"/>
                  </a:cubicBezTo>
                  <a:cubicBezTo>
                    <a:pt x="21065" y="5684"/>
                    <a:pt x="21035" y="5686"/>
                    <a:pt x="21002" y="5689"/>
                  </a:cubicBezTo>
                  <a:cubicBezTo>
                    <a:pt x="20971" y="5692"/>
                    <a:pt x="20939" y="5696"/>
                    <a:pt x="20901" y="5699"/>
                  </a:cubicBezTo>
                  <a:cubicBezTo>
                    <a:pt x="20883" y="5700"/>
                    <a:pt x="20866" y="5701"/>
                    <a:pt x="20849" y="5701"/>
                  </a:cubicBezTo>
                  <a:cubicBezTo>
                    <a:pt x="20427" y="5701"/>
                    <a:pt x="19986" y="5456"/>
                    <a:pt x="19539" y="4975"/>
                  </a:cubicBezTo>
                  <a:cubicBezTo>
                    <a:pt x="19146" y="4547"/>
                    <a:pt x="18764" y="4431"/>
                    <a:pt x="18442" y="4431"/>
                  </a:cubicBezTo>
                  <a:cubicBezTo>
                    <a:pt x="18279" y="4431"/>
                    <a:pt x="18131" y="4461"/>
                    <a:pt x="18005" y="4495"/>
                  </a:cubicBezTo>
                  <a:cubicBezTo>
                    <a:pt x="17940" y="4513"/>
                    <a:pt x="17874" y="4520"/>
                    <a:pt x="17809" y="4520"/>
                  </a:cubicBezTo>
                  <a:cubicBezTo>
                    <a:pt x="17576" y="4520"/>
                    <a:pt x="17351" y="4423"/>
                    <a:pt x="17165" y="4341"/>
                  </a:cubicBezTo>
                  <a:cubicBezTo>
                    <a:pt x="17078" y="4303"/>
                    <a:pt x="16987" y="4268"/>
                    <a:pt x="16892" y="4243"/>
                  </a:cubicBezTo>
                  <a:cubicBezTo>
                    <a:pt x="16875" y="4239"/>
                    <a:pt x="16858" y="4237"/>
                    <a:pt x="16840" y="4237"/>
                  </a:cubicBezTo>
                  <a:cubicBezTo>
                    <a:pt x="16712" y="4237"/>
                    <a:pt x="16578" y="4343"/>
                    <a:pt x="16454" y="4436"/>
                  </a:cubicBezTo>
                  <a:cubicBezTo>
                    <a:pt x="16384" y="4499"/>
                    <a:pt x="16304" y="4551"/>
                    <a:pt x="16216" y="4590"/>
                  </a:cubicBezTo>
                  <a:cubicBezTo>
                    <a:pt x="16192" y="4600"/>
                    <a:pt x="16171" y="4604"/>
                    <a:pt x="16152" y="4604"/>
                  </a:cubicBezTo>
                  <a:cubicBezTo>
                    <a:pt x="16124" y="4604"/>
                    <a:pt x="16102" y="4594"/>
                    <a:pt x="16083" y="4576"/>
                  </a:cubicBezTo>
                  <a:cubicBezTo>
                    <a:pt x="16034" y="4520"/>
                    <a:pt x="16069" y="4443"/>
                    <a:pt x="16132" y="4310"/>
                  </a:cubicBezTo>
                  <a:cubicBezTo>
                    <a:pt x="16174" y="4212"/>
                    <a:pt x="16230" y="4089"/>
                    <a:pt x="16237" y="4002"/>
                  </a:cubicBezTo>
                  <a:cubicBezTo>
                    <a:pt x="16237" y="3949"/>
                    <a:pt x="16157" y="3746"/>
                    <a:pt x="14991" y="3291"/>
                  </a:cubicBezTo>
                  <a:cubicBezTo>
                    <a:pt x="14809" y="3219"/>
                    <a:pt x="14657" y="3183"/>
                    <a:pt x="14543" y="3183"/>
                  </a:cubicBezTo>
                  <a:cubicBezTo>
                    <a:pt x="14473" y="3183"/>
                    <a:pt x="14416" y="3196"/>
                    <a:pt x="14375" y="3224"/>
                  </a:cubicBezTo>
                  <a:cubicBezTo>
                    <a:pt x="14312" y="3266"/>
                    <a:pt x="14280" y="3350"/>
                    <a:pt x="14280" y="3473"/>
                  </a:cubicBezTo>
                  <a:cubicBezTo>
                    <a:pt x="14280" y="3546"/>
                    <a:pt x="14273" y="3623"/>
                    <a:pt x="14221" y="3658"/>
                  </a:cubicBezTo>
                  <a:cubicBezTo>
                    <a:pt x="14200" y="3675"/>
                    <a:pt x="14179" y="3680"/>
                    <a:pt x="14158" y="3680"/>
                  </a:cubicBezTo>
                  <a:cubicBezTo>
                    <a:pt x="14129" y="3680"/>
                    <a:pt x="14102" y="3670"/>
                    <a:pt x="14077" y="3662"/>
                  </a:cubicBezTo>
                  <a:cubicBezTo>
                    <a:pt x="14052" y="3654"/>
                    <a:pt x="14029" y="3646"/>
                    <a:pt x="14008" y="3646"/>
                  </a:cubicBezTo>
                  <a:cubicBezTo>
                    <a:pt x="13967" y="3646"/>
                    <a:pt x="13930" y="3673"/>
                    <a:pt x="13888" y="3767"/>
                  </a:cubicBezTo>
                  <a:cubicBezTo>
                    <a:pt x="13791" y="3983"/>
                    <a:pt x="13656" y="4006"/>
                    <a:pt x="13595" y="4006"/>
                  </a:cubicBezTo>
                  <a:cubicBezTo>
                    <a:pt x="13588" y="4006"/>
                    <a:pt x="13582" y="4005"/>
                    <a:pt x="13577" y="4005"/>
                  </a:cubicBezTo>
                  <a:cubicBezTo>
                    <a:pt x="13500" y="3998"/>
                    <a:pt x="13437" y="3949"/>
                    <a:pt x="13419" y="3875"/>
                  </a:cubicBezTo>
                  <a:cubicBezTo>
                    <a:pt x="13405" y="3805"/>
                    <a:pt x="13440" y="3739"/>
                    <a:pt x="13517" y="3693"/>
                  </a:cubicBezTo>
                  <a:cubicBezTo>
                    <a:pt x="13696" y="3588"/>
                    <a:pt x="13885" y="3333"/>
                    <a:pt x="13958" y="3102"/>
                  </a:cubicBezTo>
                  <a:cubicBezTo>
                    <a:pt x="13965" y="3088"/>
                    <a:pt x="13955" y="3070"/>
                    <a:pt x="13934" y="3049"/>
                  </a:cubicBezTo>
                  <a:cubicBezTo>
                    <a:pt x="13813" y="2936"/>
                    <a:pt x="13454" y="2855"/>
                    <a:pt x="13184" y="2855"/>
                  </a:cubicBezTo>
                  <a:cubicBezTo>
                    <a:pt x="13088" y="2855"/>
                    <a:pt x="13002" y="2865"/>
                    <a:pt x="12943" y="2888"/>
                  </a:cubicBezTo>
                  <a:cubicBezTo>
                    <a:pt x="12831" y="2934"/>
                    <a:pt x="12807" y="3028"/>
                    <a:pt x="12782" y="3151"/>
                  </a:cubicBezTo>
                  <a:cubicBezTo>
                    <a:pt x="12768" y="3228"/>
                    <a:pt x="12758" y="3301"/>
                    <a:pt x="12691" y="3333"/>
                  </a:cubicBezTo>
                  <a:cubicBezTo>
                    <a:pt x="12672" y="3339"/>
                    <a:pt x="12653" y="3342"/>
                    <a:pt x="12634" y="3342"/>
                  </a:cubicBezTo>
                  <a:cubicBezTo>
                    <a:pt x="12599" y="3342"/>
                    <a:pt x="12565" y="3332"/>
                    <a:pt x="12533" y="3312"/>
                  </a:cubicBezTo>
                  <a:cubicBezTo>
                    <a:pt x="12414" y="3252"/>
                    <a:pt x="12358" y="3116"/>
                    <a:pt x="12400" y="2990"/>
                  </a:cubicBezTo>
                  <a:cubicBezTo>
                    <a:pt x="12438" y="2865"/>
                    <a:pt x="12559" y="2737"/>
                    <a:pt x="12699" y="2737"/>
                  </a:cubicBezTo>
                  <a:cubicBezTo>
                    <a:pt x="12705" y="2737"/>
                    <a:pt x="12710" y="2737"/>
                    <a:pt x="12716" y="2738"/>
                  </a:cubicBezTo>
                  <a:cubicBezTo>
                    <a:pt x="12717" y="2738"/>
                    <a:pt x="12719" y="2738"/>
                    <a:pt x="12721" y="2738"/>
                  </a:cubicBezTo>
                  <a:cubicBezTo>
                    <a:pt x="12772" y="2738"/>
                    <a:pt x="12932" y="2682"/>
                    <a:pt x="13199" y="2097"/>
                  </a:cubicBezTo>
                  <a:cubicBezTo>
                    <a:pt x="13258" y="1968"/>
                    <a:pt x="13202" y="1915"/>
                    <a:pt x="13017" y="1792"/>
                  </a:cubicBezTo>
                  <a:cubicBezTo>
                    <a:pt x="12922" y="1733"/>
                    <a:pt x="12838" y="1663"/>
                    <a:pt x="12761" y="1586"/>
                  </a:cubicBezTo>
                  <a:cubicBezTo>
                    <a:pt x="12646" y="1456"/>
                    <a:pt x="12600" y="1229"/>
                    <a:pt x="12555" y="1008"/>
                  </a:cubicBezTo>
                  <a:cubicBezTo>
                    <a:pt x="12523" y="840"/>
                    <a:pt x="12484" y="655"/>
                    <a:pt x="12421" y="578"/>
                  </a:cubicBezTo>
                  <a:lnTo>
                    <a:pt x="12418" y="581"/>
                  </a:lnTo>
                  <a:lnTo>
                    <a:pt x="12393" y="606"/>
                  </a:lnTo>
                  <a:lnTo>
                    <a:pt x="12372" y="630"/>
                  </a:lnTo>
                  <a:lnTo>
                    <a:pt x="12348" y="655"/>
                  </a:lnTo>
                  <a:lnTo>
                    <a:pt x="12323" y="679"/>
                  </a:lnTo>
                  <a:lnTo>
                    <a:pt x="12302" y="704"/>
                  </a:lnTo>
                  <a:lnTo>
                    <a:pt x="12278" y="732"/>
                  </a:lnTo>
                  <a:lnTo>
                    <a:pt x="12257" y="756"/>
                  </a:lnTo>
                  <a:lnTo>
                    <a:pt x="12229" y="784"/>
                  </a:lnTo>
                  <a:lnTo>
                    <a:pt x="12208" y="809"/>
                  </a:lnTo>
                  <a:lnTo>
                    <a:pt x="12183" y="837"/>
                  </a:lnTo>
                  <a:lnTo>
                    <a:pt x="12162" y="861"/>
                  </a:lnTo>
                  <a:lnTo>
                    <a:pt x="12138" y="893"/>
                  </a:lnTo>
                  <a:lnTo>
                    <a:pt x="12120" y="917"/>
                  </a:lnTo>
                  <a:lnTo>
                    <a:pt x="12096" y="945"/>
                  </a:lnTo>
                  <a:lnTo>
                    <a:pt x="12075" y="973"/>
                  </a:lnTo>
                  <a:lnTo>
                    <a:pt x="12054" y="1001"/>
                  </a:lnTo>
                  <a:lnTo>
                    <a:pt x="12036" y="1026"/>
                  </a:lnTo>
                  <a:lnTo>
                    <a:pt x="12015" y="1057"/>
                  </a:lnTo>
                  <a:lnTo>
                    <a:pt x="11998" y="1082"/>
                  </a:lnTo>
                  <a:lnTo>
                    <a:pt x="11977" y="1110"/>
                  </a:lnTo>
                  <a:lnTo>
                    <a:pt x="11959" y="1134"/>
                  </a:lnTo>
                  <a:lnTo>
                    <a:pt x="11942" y="1162"/>
                  </a:lnTo>
                  <a:lnTo>
                    <a:pt x="11928" y="1187"/>
                  </a:lnTo>
                  <a:lnTo>
                    <a:pt x="11910" y="1215"/>
                  </a:lnTo>
                  <a:lnTo>
                    <a:pt x="11900" y="1239"/>
                  </a:lnTo>
                  <a:cubicBezTo>
                    <a:pt x="11893" y="1250"/>
                    <a:pt x="11889" y="1257"/>
                    <a:pt x="11882" y="1267"/>
                  </a:cubicBezTo>
                  <a:lnTo>
                    <a:pt x="11872" y="1288"/>
                  </a:lnTo>
                  <a:cubicBezTo>
                    <a:pt x="11868" y="1299"/>
                    <a:pt x="11861" y="1309"/>
                    <a:pt x="11858" y="1320"/>
                  </a:cubicBezTo>
                  <a:lnTo>
                    <a:pt x="11851" y="1337"/>
                  </a:lnTo>
                  <a:cubicBezTo>
                    <a:pt x="11844" y="1351"/>
                    <a:pt x="11840" y="1369"/>
                    <a:pt x="11833" y="1383"/>
                  </a:cubicBezTo>
                  <a:cubicBezTo>
                    <a:pt x="11750" y="1639"/>
                    <a:pt x="11626" y="1645"/>
                    <a:pt x="11493" y="1645"/>
                  </a:cubicBezTo>
                  <a:cubicBezTo>
                    <a:pt x="11487" y="1645"/>
                    <a:pt x="11480" y="1645"/>
                    <a:pt x="11473" y="1645"/>
                  </a:cubicBezTo>
                  <a:lnTo>
                    <a:pt x="11417" y="1645"/>
                  </a:lnTo>
                  <a:cubicBezTo>
                    <a:pt x="11347" y="1645"/>
                    <a:pt x="11280" y="1652"/>
                    <a:pt x="11217" y="1673"/>
                  </a:cubicBezTo>
                  <a:cubicBezTo>
                    <a:pt x="11196" y="1680"/>
                    <a:pt x="11179" y="1684"/>
                    <a:pt x="11161" y="1691"/>
                  </a:cubicBezTo>
                  <a:lnTo>
                    <a:pt x="11151" y="1691"/>
                  </a:lnTo>
                  <a:cubicBezTo>
                    <a:pt x="11133" y="1694"/>
                    <a:pt x="11119" y="1698"/>
                    <a:pt x="11105" y="1701"/>
                  </a:cubicBezTo>
                  <a:lnTo>
                    <a:pt x="11095" y="1701"/>
                  </a:lnTo>
                  <a:cubicBezTo>
                    <a:pt x="11081" y="1705"/>
                    <a:pt x="11067" y="1705"/>
                    <a:pt x="11049" y="1705"/>
                  </a:cubicBezTo>
                  <a:lnTo>
                    <a:pt x="10990" y="1705"/>
                  </a:lnTo>
                  <a:cubicBezTo>
                    <a:pt x="10895" y="1705"/>
                    <a:pt x="10804" y="1673"/>
                    <a:pt x="10727" y="1614"/>
                  </a:cubicBezTo>
                  <a:lnTo>
                    <a:pt x="10724" y="1621"/>
                  </a:lnTo>
                  <a:lnTo>
                    <a:pt x="10682" y="1568"/>
                  </a:lnTo>
                  <a:cubicBezTo>
                    <a:pt x="10671" y="1558"/>
                    <a:pt x="10661" y="1547"/>
                    <a:pt x="10650" y="1537"/>
                  </a:cubicBezTo>
                  <a:lnTo>
                    <a:pt x="10636" y="1516"/>
                  </a:lnTo>
                  <a:cubicBezTo>
                    <a:pt x="10626" y="1505"/>
                    <a:pt x="10619" y="1491"/>
                    <a:pt x="10608" y="1481"/>
                  </a:cubicBezTo>
                  <a:cubicBezTo>
                    <a:pt x="10595" y="1458"/>
                    <a:pt x="10558" y="1451"/>
                    <a:pt x="10511" y="1451"/>
                  </a:cubicBezTo>
                  <a:cubicBezTo>
                    <a:pt x="10457" y="1451"/>
                    <a:pt x="10388" y="1461"/>
                    <a:pt x="10328" y="1470"/>
                  </a:cubicBezTo>
                  <a:cubicBezTo>
                    <a:pt x="10252" y="1485"/>
                    <a:pt x="10174" y="1492"/>
                    <a:pt x="10097" y="1492"/>
                  </a:cubicBezTo>
                  <a:cubicBezTo>
                    <a:pt x="10082" y="1492"/>
                    <a:pt x="10067" y="1492"/>
                    <a:pt x="10051" y="1491"/>
                  </a:cubicBezTo>
                  <a:cubicBezTo>
                    <a:pt x="10045" y="1491"/>
                    <a:pt x="10039" y="1491"/>
                    <a:pt x="10034" y="1491"/>
                  </a:cubicBezTo>
                  <a:cubicBezTo>
                    <a:pt x="10000" y="1491"/>
                    <a:pt x="9990" y="1506"/>
                    <a:pt x="9978" y="1600"/>
                  </a:cubicBezTo>
                  <a:cubicBezTo>
                    <a:pt x="9967" y="1673"/>
                    <a:pt x="9953" y="1778"/>
                    <a:pt x="9859" y="1831"/>
                  </a:cubicBezTo>
                  <a:cubicBezTo>
                    <a:pt x="9848" y="1834"/>
                    <a:pt x="9838" y="1838"/>
                    <a:pt x="9827" y="1841"/>
                  </a:cubicBezTo>
                  <a:lnTo>
                    <a:pt x="9817" y="1845"/>
                  </a:lnTo>
                  <a:lnTo>
                    <a:pt x="9796" y="1852"/>
                  </a:lnTo>
                  <a:lnTo>
                    <a:pt x="9754" y="1852"/>
                  </a:lnTo>
                  <a:cubicBezTo>
                    <a:pt x="9733" y="1852"/>
                    <a:pt x="9715" y="1848"/>
                    <a:pt x="9698" y="1848"/>
                  </a:cubicBezTo>
                  <a:lnTo>
                    <a:pt x="9684" y="1848"/>
                  </a:lnTo>
                  <a:lnTo>
                    <a:pt x="9687" y="1855"/>
                  </a:lnTo>
                  <a:lnTo>
                    <a:pt x="9568" y="1824"/>
                  </a:lnTo>
                  <a:lnTo>
                    <a:pt x="9516" y="1810"/>
                  </a:lnTo>
                  <a:cubicBezTo>
                    <a:pt x="9440" y="1792"/>
                    <a:pt x="9358" y="1771"/>
                    <a:pt x="9298" y="1771"/>
                  </a:cubicBezTo>
                  <a:cubicBezTo>
                    <a:pt x="9263" y="1771"/>
                    <a:pt x="9235" y="1778"/>
                    <a:pt x="9218" y="1796"/>
                  </a:cubicBezTo>
                  <a:cubicBezTo>
                    <a:pt x="9170" y="1857"/>
                    <a:pt x="9099" y="1891"/>
                    <a:pt x="9022" y="1891"/>
                  </a:cubicBezTo>
                  <a:cubicBezTo>
                    <a:pt x="9015" y="1891"/>
                    <a:pt x="9008" y="1891"/>
                    <a:pt x="9001" y="1891"/>
                  </a:cubicBezTo>
                  <a:cubicBezTo>
                    <a:pt x="8963" y="1891"/>
                    <a:pt x="8963" y="1891"/>
                    <a:pt x="8952" y="1915"/>
                  </a:cubicBezTo>
                  <a:cubicBezTo>
                    <a:pt x="8896" y="2024"/>
                    <a:pt x="8777" y="2031"/>
                    <a:pt x="8690" y="2038"/>
                  </a:cubicBezTo>
                  <a:cubicBezTo>
                    <a:pt x="8651" y="2041"/>
                    <a:pt x="8592" y="2045"/>
                    <a:pt x="8581" y="2059"/>
                  </a:cubicBezTo>
                  <a:cubicBezTo>
                    <a:pt x="8532" y="2115"/>
                    <a:pt x="8462" y="2143"/>
                    <a:pt x="8388" y="2143"/>
                  </a:cubicBezTo>
                  <a:lnTo>
                    <a:pt x="8315" y="2143"/>
                  </a:lnTo>
                  <a:lnTo>
                    <a:pt x="8301" y="2139"/>
                  </a:lnTo>
                  <a:lnTo>
                    <a:pt x="8290" y="2139"/>
                  </a:lnTo>
                  <a:lnTo>
                    <a:pt x="8276" y="2136"/>
                  </a:lnTo>
                  <a:lnTo>
                    <a:pt x="8262" y="2132"/>
                  </a:lnTo>
                  <a:lnTo>
                    <a:pt x="8248" y="2125"/>
                  </a:lnTo>
                  <a:lnTo>
                    <a:pt x="8234" y="2122"/>
                  </a:lnTo>
                  <a:lnTo>
                    <a:pt x="8220" y="2115"/>
                  </a:lnTo>
                  <a:lnTo>
                    <a:pt x="8206" y="2111"/>
                  </a:lnTo>
                  <a:lnTo>
                    <a:pt x="8192" y="2104"/>
                  </a:lnTo>
                  <a:lnTo>
                    <a:pt x="8175" y="2097"/>
                  </a:lnTo>
                  <a:lnTo>
                    <a:pt x="8161" y="2090"/>
                  </a:lnTo>
                  <a:lnTo>
                    <a:pt x="8143" y="2080"/>
                  </a:lnTo>
                  <a:lnTo>
                    <a:pt x="8129" y="2069"/>
                  </a:lnTo>
                  <a:lnTo>
                    <a:pt x="8108" y="2059"/>
                  </a:lnTo>
                  <a:lnTo>
                    <a:pt x="8094" y="2048"/>
                  </a:lnTo>
                  <a:lnTo>
                    <a:pt x="8077" y="2038"/>
                  </a:lnTo>
                  <a:lnTo>
                    <a:pt x="8059" y="2024"/>
                  </a:lnTo>
                  <a:lnTo>
                    <a:pt x="8042" y="2010"/>
                  </a:lnTo>
                  <a:lnTo>
                    <a:pt x="8024" y="1996"/>
                  </a:lnTo>
                  <a:lnTo>
                    <a:pt x="8003" y="1982"/>
                  </a:lnTo>
                  <a:lnTo>
                    <a:pt x="7986" y="1961"/>
                  </a:lnTo>
                  <a:lnTo>
                    <a:pt x="7968" y="1947"/>
                  </a:lnTo>
                  <a:lnTo>
                    <a:pt x="7944" y="1922"/>
                  </a:lnTo>
                  <a:lnTo>
                    <a:pt x="7930" y="1908"/>
                  </a:lnTo>
                  <a:cubicBezTo>
                    <a:pt x="7916" y="1898"/>
                    <a:pt x="7905" y="1883"/>
                    <a:pt x="7891" y="1869"/>
                  </a:cubicBezTo>
                  <a:cubicBezTo>
                    <a:pt x="7688" y="1642"/>
                    <a:pt x="7639" y="1330"/>
                    <a:pt x="7660" y="1113"/>
                  </a:cubicBezTo>
                  <a:cubicBezTo>
                    <a:pt x="7674" y="963"/>
                    <a:pt x="7720" y="851"/>
                    <a:pt x="7786" y="802"/>
                  </a:cubicBezTo>
                  <a:cubicBezTo>
                    <a:pt x="7839" y="756"/>
                    <a:pt x="7863" y="683"/>
                    <a:pt x="7849" y="613"/>
                  </a:cubicBezTo>
                  <a:cubicBezTo>
                    <a:pt x="7846" y="546"/>
                    <a:pt x="7807" y="487"/>
                    <a:pt x="7748" y="455"/>
                  </a:cubicBezTo>
                  <a:cubicBezTo>
                    <a:pt x="7629" y="403"/>
                    <a:pt x="7622" y="273"/>
                    <a:pt x="7615" y="172"/>
                  </a:cubicBezTo>
                  <a:cubicBezTo>
                    <a:pt x="7608" y="46"/>
                    <a:pt x="7597" y="11"/>
                    <a:pt x="7538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5170;p73">
              <a:extLst>
                <a:ext uri="{FF2B5EF4-FFF2-40B4-BE49-F238E27FC236}">
                  <a16:creationId xmlns:a16="http://schemas.microsoft.com/office/drawing/2014/main" id="{FB3E100D-0D09-403E-B2EF-37DC83F0BB75}"/>
                </a:ext>
              </a:extLst>
            </p:cNvPr>
            <p:cNvSpPr/>
            <p:nvPr/>
          </p:nvSpPr>
          <p:spPr>
            <a:xfrm>
              <a:off x="1610849" y="2278130"/>
              <a:ext cx="35193" cy="37406"/>
            </a:xfrm>
            <a:custGeom>
              <a:avLst/>
              <a:gdLst/>
              <a:ahLst/>
              <a:cxnLst/>
              <a:rect l="l" t="t" r="r" b="b"/>
              <a:pathLst>
                <a:path w="2592" h="2755" extrusionOk="0">
                  <a:moveTo>
                    <a:pt x="725" y="1"/>
                  </a:moveTo>
                  <a:cubicBezTo>
                    <a:pt x="692" y="1"/>
                    <a:pt x="659" y="8"/>
                    <a:pt x="627" y="22"/>
                  </a:cubicBezTo>
                  <a:cubicBezTo>
                    <a:pt x="617" y="25"/>
                    <a:pt x="603" y="29"/>
                    <a:pt x="592" y="32"/>
                  </a:cubicBezTo>
                  <a:lnTo>
                    <a:pt x="575" y="36"/>
                  </a:lnTo>
                  <a:cubicBezTo>
                    <a:pt x="568" y="36"/>
                    <a:pt x="557" y="39"/>
                    <a:pt x="547" y="39"/>
                  </a:cubicBezTo>
                  <a:lnTo>
                    <a:pt x="466" y="39"/>
                  </a:lnTo>
                  <a:cubicBezTo>
                    <a:pt x="417" y="92"/>
                    <a:pt x="375" y="155"/>
                    <a:pt x="347" y="221"/>
                  </a:cubicBezTo>
                  <a:lnTo>
                    <a:pt x="347" y="225"/>
                  </a:lnTo>
                  <a:cubicBezTo>
                    <a:pt x="344" y="232"/>
                    <a:pt x="344" y="242"/>
                    <a:pt x="340" y="249"/>
                  </a:cubicBezTo>
                  <a:lnTo>
                    <a:pt x="340" y="256"/>
                  </a:lnTo>
                  <a:cubicBezTo>
                    <a:pt x="340" y="263"/>
                    <a:pt x="337" y="270"/>
                    <a:pt x="337" y="281"/>
                  </a:cubicBezTo>
                  <a:lnTo>
                    <a:pt x="337" y="323"/>
                  </a:lnTo>
                  <a:cubicBezTo>
                    <a:pt x="326" y="428"/>
                    <a:pt x="302" y="529"/>
                    <a:pt x="267" y="628"/>
                  </a:cubicBezTo>
                  <a:lnTo>
                    <a:pt x="249" y="691"/>
                  </a:lnTo>
                  <a:cubicBezTo>
                    <a:pt x="235" y="733"/>
                    <a:pt x="225" y="778"/>
                    <a:pt x="211" y="820"/>
                  </a:cubicBezTo>
                  <a:cubicBezTo>
                    <a:pt x="179" y="950"/>
                    <a:pt x="158" y="1083"/>
                    <a:pt x="155" y="1216"/>
                  </a:cubicBezTo>
                  <a:cubicBezTo>
                    <a:pt x="155" y="1331"/>
                    <a:pt x="137" y="1447"/>
                    <a:pt x="106" y="1559"/>
                  </a:cubicBezTo>
                  <a:cubicBezTo>
                    <a:pt x="92" y="1594"/>
                    <a:pt x="81" y="1622"/>
                    <a:pt x="71" y="1646"/>
                  </a:cubicBezTo>
                  <a:cubicBezTo>
                    <a:pt x="29" y="1734"/>
                    <a:pt x="8" y="1832"/>
                    <a:pt x="8" y="1926"/>
                  </a:cubicBezTo>
                  <a:cubicBezTo>
                    <a:pt x="1" y="2143"/>
                    <a:pt x="43" y="2161"/>
                    <a:pt x="81" y="2171"/>
                  </a:cubicBezTo>
                  <a:cubicBezTo>
                    <a:pt x="106" y="2178"/>
                    <a:pt x="127" y="2192"/>
                    <a:pt x="148" y="2210"/>
                  </a:cubicBezTo>
                  <a:cubicBezTo>
                    <a:pt x="155" y="2217"/>
                    <a:pt x="158" y="2224"/>
                    <a:pt x="162" y="2227"/>
                  </a:cubicBezTo>
                  <a:cubicBezTo>
                    <a:pt x="162" y="2227"/>
                    <a:pt x="162" y="2234"/>
                    <a:pt x="165" y="2234"/>
                  </a:cubicBezTo>
                  <a:cubicBezTo>
                    <a:pt x="169" y="2241"/>
                    <a:pt x="169" y="2245"/>
                    <a:pt x="172" y="2252"/>
                  </a:cubicBezTo>
                  <a:lnTo>
                    <a:pt x="172" y="2259"/>
                  </a:lnTo>
                  <a:cubicBezTo>
                    <a:pt x="172" y="2266"/>
                    <a:pt x="172" y="2273"/>
                    <a:pt x="172" y="2276"/>
                  </a:cubicBezTo>
                  <a:lnTo>
                    <a:pt x="172" y="2290"/>
                  </a:lnTo>
                  <a:lnTo>
                    <a:pt x="172" y="2308"/>
                  </a:lnTo>
                  <a:lnTo>
                    <a:pt x="172" y="2322"/>
                  </a:lnTo>
                  <a:cubicBezTo>
                    <a:pt x="172" y="2329"/>
                    <a:pt x="172" y="2336"/>
                    <a:pt x="172" y="2343"/>
                  </a:cubicBezTo>
                  <a:cubicBezTo>
                    <a:pt x="169" y="2350"/>
                    <a:pt x="169" y="2357"/>
                    <a:pt x="169" y="2360"/>
                  </a:cubicBezTo>
                  <a:cubicBezTo>
                    <a:pt x="165" y="2367"/>
                    <a:pt x="165" y="2378"/>
                    <a:pt x="162" y="2385"/>
                  </a:cubicBezTo>
                  <a:lnTo>
                    <a:pt x="155" y="2406"/>
                  </a:lnTo>
                  <a:cubicBezTo>
                    <a:pt x="155" y="2416"/>
                    <a:pt x="151" y="2427"/>
                    <a:pt x="148" y="2434"/>
                  </a:cubicBezTo>
                  <a:lnTo>
                    <a:pt x="137" y="2458"/>
                  </a:lnTo>
                  <a:lnTo>
                    <a:pt x="137" y="2469"/>
                  </a:lnTo>
                  <a:cubicBezTo>
                    <a:pt x="174" y="2503"/>
                    <a:pt x="203" y="2526"/>
                    <a:pt x="248" y="2526"/>
                  </a:cubicBezTo>
                  <a:cubicBezTo>
                    <a:pt x="254" y="2526"/>
                    <a:pt x="260" y="2526"/>
                    <a:pt x="267" y="2525"/>
                  </a:cubicBezTo>
                  <a:cubicBezTo>
                    <a:pt x="295" y="2525"/>
                    <a:pt x="323" y="2521"/>
                    <a:pt x="351" y="2521"/>
                  </a:cubicBezTo>
                  <a:cubicBezTo>
                    <a:pt x="564" y="2521"/>
                    <a:pt x="774" y="2609"/>
                    <a:pt x="1005" y="2714"/>
                  </a:cubicBezTo>
                  <a:cubicBezTo>
                    <a:pt x="1074" y="2744"/>
                    <a:pt x="1110" y="2755"/>
                    <a:pt x="1135" y="2755"/>
                  </a:cubicBezTo>
                  <a:cubicBezTo>
                    <a:pt x="1153" y="2755"/>
                    <a:pt x="1166" y="2749"/>
                    <a:pt x="1180" y="2742"/>
                  </a:cubicBezTo>
                  <a:cubicBezTo>
                    <a:pt x="1231" y="2716"/>
                    <a:pt x="1285" y="2702"/>
                    <a:pt x="1340" y="2702"/>
                  </a:cubicBezTo>
                  <a:cubicBezTo>
                    <a:pt x="1365" y="2702"/>
                    <a:pt x="1390" y="2705"/>
                    <a:pt x="1415" y="2711"/>
                  </a:cubicBezTo>
                  <a:cubicBezTo>
                    <a:pt x="1508" y="2723"/>
                    <a:pt x="1607" y="2734"/>
                    <a:pt x="1709" y="2734"/>
                  </a:cubicBezTo>
                  <a:cubicBezTo>
                    <a:pt x="1870" y="2734"/>
                    <a:pt x="2037" y="2706"/>
                    <a:pt x="2196" y="2609"/>
                  </a:cubicBezTo>
                  <a:cubicBezTo>
                    <a:pt x="2322" y="2532"/>
                    <a:pt x="2402" y="2413"/>
                    <a:pt x="2497" y="2276"/>
                  </a:cubicBezTo>
                  <a:cubicBezTo>
                    <a:pt x="2528" y="2234"/>
                    <a:pt x="2556" y="2189"/>
                    <a:pt x="2591" y="2147"/>
                  </a:cubicBezTo>
                  <a:lnTo>
                    <a:pt x="2591" y="2140"/>
                  </a:lnTo>
                  <a:cubicBezTo>
                    <a:pt x="2588" y="2133"/>
                    <a:pt x="2584" y="2126"/>
                    <a:pt x="2581" y="2119"/>
                  </a:cubicBezTo>
                  <a:cubicBezTo>
                    <a:pt x="2581" y="2112"/>
                    <a:pt x="2577" y="2105"/>
                    <a:pt x="2574" y="2098"/>
                  </a:cubicBezTo>
                  <a:cubicBezTo>
                    <a:pt x="2570" y="2087"/>
                    <a:pt x="2567" y="2084"/>
                    <a:pt x="2567" y="2077"/>
                  </a:cubicBezTo>
                  <a:cubicBezTo>
                    <a:pt x="2563" y="2070"/>
                    <a:pt x="2560" y="2059"/>
                    <a:pt x="2560" y="2052"/>
                  </a:cubicBezTo>
                  <a:cubicBezTo>
                    <a:pt x="2556" y="2042"/>
                    <a:pt x="2553" y="2038"/>
                    <a:pt x="2553" y="2031"/>
                  </a:cubicBezTo>
                  <a:cubicBezTo>
                    <a:pt x="2549" y="2024"/>
                    <a:pt x="2549" y="2014"/>
                    <a:pt x="2546" y="2007"/>
                  </a:cubicBezTo>
                  <a:cubicBezTo>
                    <a:pt x="2546" y="1996"/>
                    <a:pt x="2542" y="1993"/>
                    <a:pt x="2542" y="1986"/>
                  </a:cubicBezTo>
                  <a:cubicBezTo>
                    <a:pt x="2542" y="1979"/>
                    <a:pt x="2539" y="1968"/>
                    <a:pt x="2539" y="1961"/>
                  </a:cubicBezTo>
                  <a:cubicBezTo>
                    <a:pt x="2535" y="1951"/>
                    <a:pt x="2535" y="1947"/>
                    <a:pt x="2535" y="1940"/>
                  </a:cubicBezTo>
                  <a:cubicBezTo>
                    <a:pt x="2532" y="1933"/>
                    <a:pt x="2532" y="1923"/>
                    <a:pt x="2532" y="1916"/>
                  </a:cubicBezTo>
                  <a:cubicBezTo>
                    <a:pt x="2528" y="1905"/>
                    <a:pt x="2532" y="1902"/>
                    <a:pt x="2528" y="1895"/>
                  </a:cubicBezTo>
                  <a:cubicBezTo>
                    <a:pt x="2525" y="1888"/>
                    <a:pt x="2528" y="1877"/>
                    <a:pt x="2525" y="1870"/>
                  </a:cubicBezTo>
                  <a:cubicBezTo>
                    <a:pt x="2521" y="1860"/>
                    <a:pt x="2525" y="1856"/>
                    <a:pt x="2525" y="1849"/>
                  </a:cubicBezTo>
                  <a:lnTo>
                    <a:pt x="2525" y="1825"/>
                  </a:lnTo>
                  <a:lnTo>
                    <a:pt x="2525" y="1804"/>
                  </a:lnTo>
                  <a:lnTo>
                    <a:pt x="2525" y="1779"/>
                  </a:lnTo>
                  <a:lnTo>
                    <a:pt x="2525" y="1758"/>
                  </a:lnTo>
                  <a:lnTo>
                    <a:pt x="2525" y="1734"/>
                  </a:lnTo>
                  <a:lnTo>
                    <a:pt x="2525" y="1716"/>
                  </a:lnTo>
                  <a:lnTo>
                    <a:pt x="2525" y="1692"/>
                  </a:lnTo>
                  <a:lnTo>
                    <a:pt x="2525" y="1674"/>
                  </a:lnTo>
                  <a:lnTo>
                    <a:pt x="2525" y="1650"/>
                  </a:lnTo>
                  <a:lnTo>
                    <a:pt x="2525" y="1632"/>
                  </a:lnTo>
                  <a:lnTo>
                    <a:pt x="2525" y="1608"/>
                  </a:lnTo>
                  <a:lnTo>
                    <a:pt x="2525" y="1590"/>
                  </a:lnTo>
                  <a:lnTo>
                    <a:pt x="2525" y="1569"/>
                  </a:lnTo>
                  <a:lnTo>
                    <a:pt x="2525" y="1552"/>
                  </a:lnTo>
                  <a:lnTo>
                    <a:pt x="2525" y="1527"/>
                  </a:lnTo>
                  <a:lnTo>
                    <a:pt x="2525" y="1513"/>
                  </a:lnTo>
                  <a:lnTo>
                    <a:pt x="2528" y="1478"/>
                  </a:lnTo>
                  <a:cubicBezTo>
                    <a:pt x="2535" y="1419"/>
                    <a:pt x="2539" y="1366"/>
                    <a:pt x="2539" y="1324"/>
                  </a:cubicBezTo>
                  <a:cubicBezTo>
                    <a:pt x="2539" y="1177"/>
                    <a:pt x="2423" y="1104"/>
                    <a:pt x="2315" y="1034"/>
                  </a:cubicBezTo>
                  <a:cubicBezTo>
                    <a:pt x="2269" y="1009"/>
                    <a:pt x="2224" y="974"/>
                    <a:pt x="2185" y="939"/>
                  </a:cubicBezTo>
                  <a:cubicBezTo>
                    <a:pt x="2129" y="890"/>
                    <a:pt x="2070" y="848"/>
                    <a:pt x="2003" y="810"/>
                  </a:cubicBezTo>
                  <a:cubicBezTo>
                    <a:pt x="1852" y="719"/>
                    <a:pt x="1667" y="607"/>
                    <a:pt x="1569" y="466"/>
                  </a:cubicBezTo>
                  <a:cubicBezTo>
                    <a:pt x="1541" y="428"/>
                    <a:pt x="1523" y="417"/>
                    <a:pt x="1516" y="417"/>
                  </a:cubicBezTo>
                  <a:cubicBezTo>
                    <a:pt x="1495" y="417"/>
                    <a:pt x="1460" y="463"/>
                    <a:pt x="1439" y="487"/>
                  </a:cubicBezTo>
                  <a:cubicBezTo>
                    <a:pt x="1404" y="533"/>
                    <a:pt x="1373" y="572"/>
                    <a:pt x="1324" y="579"/>
                  </a:cubicBezTo>
                  <a:cubicBezTo>
                    <a:pt x="1317" y="580"/>
                    <a:pt x="1311" y="580"/>
                    <a:pt x="1305" y="580"/>
                  </a:cubicBezTo>
                  <a:cubicBezTo>
                    <a:pt x="1231" y="580"/>
                    <a:pt x="1203" y="507"/>
                    <a:pt x="1177" y="442"/>
                  </a:cubicBezTo>
                  <a:cubicBezTo>
                    <a:pt x="1138" y="347"/>
                    <a:pt x="1086" y="256"/>
                    <a:pt x="1019" y="176"/>
                  </a:cubicBezTo>
                  <a:cubicBezTo>
                    <a:pt x="923" y="61"/>
                    <a:pt x="822" y="1"/>
                    <a:pt x="725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5171;p73">
              <a:extLst>
                <a:ext uri="{FF2B5EF4-FFF2-40B4-BE49-F238E27FC236}">
                  <a16:creationId xmlns:a16="http://schemas.microsoft.com/office/drawing/2014/main" id="{F559046B-F3B3-44C1-8676-FDFFA67748FF}"/>
                </a:ext>
              </a:extLst>
            </p:cNvPr>
            <p:cNvSpPr/>
            <p:nvPr/>
          </p:nvSpPr>
          <p:spPr>
            <a:xfrm>
              <a:off x="1645078" y="2303846"/>
              <a:ext cx="54" cy="299"/>
            </a:xfrm>
            <a:custGeom>
              <a:avLst/>
              <a:gdLst/>
              <a:ahLst/>
              <a:cxnLst/>
              <a:rect l="l" t="t" r="r" b="b"/>
              <a:pathLst>
                <a:path w="4" h="22" extrusionOk="0">
                  <a:moveTo>
                    <a:pt x="0" y="1"/>
                  </a:moveTo>
                  <a:cubicBezTo>
                    <a:pt x="0" y="8"/>
                    <a:pt x="0" y="15"/>
                    <a:pt x="4" y="22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5172;p73">
              <a:extLst>
                <a:ext uri="{FF2B5EF4-FFF2-40B4-BE49-F238E27FC236}">
                  <a16:creationId xmlns:a16="http://schemas.microsoft.com/office/drawing/2014/main" id="{06879CE8-96E8-4162-B222-E9D07D57059F}"/>
                </a:ext>
              </a:extLst>
            </p:cNvPr>
            <p:cNvSpPr/>
            <p:nvPr/>
          </p:nvSpPr>
          <p:spPr>
            <a:xfrm>
              <a:off x="1644983" y="2300289"/>
              <a:ext cx="54" cy="244"/>
            </a:xfrm>
            <a:custGeom>
              <a:avLst/>
              <a:gdLst/>
              <a:ahLst/>
              <a:cxnLst/>
              <a:rect l="l" t="t" r="r" b="b"/>
              <a:pathLst>
                <a:path w="4" h="18" extrusionOk="0">
                  <a:moveTo>
                    <a:pt x="4" y="0"/>
                  </a:moveTo>
                  <a:cubicBezTo>
                    <a:pt x="4" y="7"/>
                    <a:pt x="0" y="11"/>
                    <a:pt x="4" y="18"/>
                  </a:cubicBezTo>
                  <a:lnTo>
                    <a:pt x="4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5173;p73">
              <a:extLst>
                <a:ext uri="{FF2B5EF4-FFF2-40B4-BE49-F238E27FC236}">
                  <a16:creationId xmlns:a16="http://schemas.microsoft.com/office/drawing/2014/main" id="{C5C470F2-035B-499D-AED9-5FD2898E8802}"/>
                </a:ext>
              </a:extLst>
            </p:cNvPr>
            <p:cNvSpPr/>
            <p:nvPr/>
          </p:nvSpPr>
          <p:spPr>
            <a:xfrm>
              <a:off x="1645173" y="2304471"/>
              <a:ext cx="54" cy="299"/>
            </a:xfrm>
            <a:custGeom>
              <a:avLst/>
              <a:gdLst/>
              <a:ahLst/>
              <a:cxnLst/>
              <a:rect l="l" t="t" r="r" b="b"/>
              <a:pathLst>
                <a:path w="4" h="22" extrusionOk="0">
                  <a:moveTo>
                    <a:pt x="0" y="0"/>
                  </a:moveTo>
                  <a:cubicBezTo>
                    <a:pt x="0" y="7"/>
                    <a:pt x="4" y="14"/>
                    <a:pt x="4" y="21"/>
                  </a:cubicBezTo>
                  <a:cubicBezTo>
                    <a:pt x="4" y="14"/>
                    <a:pt x="0" y="7"/>
                    <a:pt x="0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5174;p73">
              <a:extLst>
                <a:ext uri="{FF2B5EF4-FFF2-40B4-BE49-F238E27FC236}">
                  <a16:creationId xmlns:a16="http://schemas.microsoft.com/office/drawing/2014/main" id="{6DBCF01C-F849-451C-B220-62BC8AFD1A63}"/>
                </a:ext>
              </a:extLst>
            </p:cNvPr>
            <p:cNvSpPr/>
            <p:nvPr/>
          </p:nvSpPr>
          <p:spPr>
            <a:xfrm>
              <a:off x="1645024" y="2303235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1" y="0"/>
                  </a:moveTo>
                  <a:lnTo>
                    <a:pt x="1" y="21"/>
                  </a:lnTo>
                  <a:cubicBezTo>
                    <a:pt x="1" y="14"/>
                    <a:pt x="1" y="7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5175;p73">
              <a:extLst>
                <a:ext uri="{FF2B5EF4-FFF2-40B4-BE49-F238E27FC236}">
                  <a16:creationId xmlns:a16="http://schemas.microsoft.com/office/drawing/2014/main" id="{26573D26-7B7C-4A92-8E14-719BD57379AD}"/>
                </a:ext>
              </a:extLst>
            </p:cNvPr>
            <p:cNvSpPr/>
            <p:nvPr/>
          </p:nvSpPr>
          <p:spPr>
            <a:xfrm>
              <a:off x="1645268" y="2305082"/>
              <a:ext cx="109" cy="299"/>
            </a:xfrm>
            <a:custGeom>
              <a:avLst/>
              <a:gdLst/>
              <a:ahLst/>
              <a:cxnLst/>
              <a:rect l="l" t="t" r="r" b="b"/>
              <a:pathLst>
                <a:path w="8" h="22" extrusionOk="0">
                  <a:moveTo>
                    <a:pt x="0" y="1"/>
                  </a:moveTo>
                  <a:cubicBezTo>
                    <a:pt x="0" y="8"/>
                    <a:pt x="4" y="15"/>
                    <a:pt x="7" y="22"/>
                  </a:cubicBezTo>
                  <a:cubicBezTo>
                    <a:pt x="4" y="15"/>
                    <a:pt x="4" y="8"/>
                    <a:pt x="0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5176;p73">
              <a:extLst>
                <a:ext uri="{FF2B5EF4-FFF2-40B4-BE49-F238E27FC236}">
                  <a16:creationId xmlns:a16="http://schemas.microsoft.com/office/drawing/2014/main" id="{101AFACA-3B4D-46D8-8CA1-8744062AE6F6}"/>
                </a:ext>
              </a:extLst>
            </p:cNvPr>
            <p:cNvSpPr/>
            <p:nvPr/>
          </p:nvSpPr>
          <p:spPr>
            <a:xfrm>
              <a:off x="1644983" y="2301999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0" y="0"/>
                  </a:moveTo>
                  <a:lnTo>
                    <a:pt x="0" y="2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5177;p73">
              <a:extLst>
                <a:ext uri="{FF2B5EF4-FFF2-40B4-BE49-F238E27FC236}">
                  <a16:creationId xmlns:a16="http://schemas.microsoft.com/office/drawing/2014/main" id="{C75680BC-7728-466D-88F4-629F5B3A8DD0}"/>
                </a:ext>
              </a:extLst>
            </p:cNvPr>
            <p:cNvSpPr/>
            <p:nvPr/>
          </p:nvSpPr>
          <p:spPr>
            <a:xfrm>
              <a:off x="1644983" y="2302610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0" y="1"/>
                  </a:moveTo>
                  <a:lnTo>
                    <a:pt x="0" y="22"/>
                  </a:lnTo>
                  <a:cubicBezTo>
                    <a:pt x="0" y="15"/>
                    <a:pt x="0" y="8"/>
                    <a:pt x="0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5178;p73">
              <a:extLst>
                <a:ext uri="{FF2B5EF4-FFF2-40B4-BE49-F238E27FC236}">
                  <a16:creationId xmlns:a16="http://schemas.microsoft.com/office/drawing/2014/main" id="{540443ED-58DC-4AC6-8FF9-5E7311257077}"/>
                </a:ext>
              </a:extLst>
            </p:cNvPr>
            <p:cNvSpPr/>
            <p:nvPr/>
          </p:nvSpPr>
          <p:spPr>
            <a:xfrm>
              <a:off x="1644983" y="2300859"/>
              <a:ext cx="14" cy="244"/>
            </a:xfrm>
            <a:custGeom>
              <a:avLst/>
              <a:gdLst/>
              <a:ahLst/>
              <a:cxnLst/>
              <a:rect l="l" t="t" r="r" b="b"/>
              <a:pathLst>
                <a:path w="1" h="18" extrusionOk="0">
                  <a:moveTo>
                    <a:pt x="0" y="0"/>
                  </a:moveTo>
                  <a:lnTo>
                    <a:pt x="0" y="18"/>
                  </a:lnTo>
                  <a:cubicBezTo>
                    <a:pt x="0" y="11"/>
                    <a:pt x="0" y="7"/>
                    <a:pt x="0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5179;p73">
              <a:extLst>
                <a:ext uri="{FF2B5EF4-FFF2-40B4-BE49-F238E27FC236}">
                  <a16:creationId xmlns:a16="http://schemas.microsoft.com/office/drawing/2014/main" id="{42FFA635-7508-4CD6-B91B-2780AE6503D7}"/>
                </a:ext>
              </a:extLst>
            </p:cNvPr>
            <p:cNvSpPr/>
            <p:nvPr/>
          </p:nvSpPr>
          <p:spPr>
            <a:xfrm>
              <a:off x="1645838" y="2306942"/>
              <a:ext cx="109" cy="299"/>
            </a:xfrm>
            <a:custGeom>
              <a:avLst/>
              <a:gdLst/>
              <a:ahLst/>
              <a:cxnLst/>
              <a:rect l="l" t="t" r="r" b="b"/>
              <a:pathLst>
                <a:path w="8" h="22" extrusionOk="0">
                  <a:moveTo>
                    <a:pt x="0" y="0"/>
                  </a:moveTo>
                  <a:cubicBezTo>
                    <a:pt x="4" y="7"/>
                    <a:pt x="4" y="14"/>
                    <a:pt x="7" y="21"/>
                  </a:cubicBezTo>
                  <a:cubicBezTo>
                    <a:pt x="4" y="14"/>
                    <a:pt x="4" y="7"/>
                    <a:pt x="0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5180;p73">
              <a:extLst>
                <a:ext uri="{FF2B5EF4-FFF2-40B4-BE49-F238E27FC236}">
                  <a16:creationId xmlns:a16="http://schemas.microsoft.com/office/drawing/2014/main" id="{49FCAC3B-AC39-45C4-B839-2002296B3892}"/>
                </a:ext>
              </a:extLst>
            </p:cNvPr>
            <p:cNvSpPr/>
            <p:nvPr/>
          </p:nvSpPr>
          <p:spPr>
            <a:xfrm>
              <a:off x="1645594" y="2306317"/>
              <a:ext cx="109" cy="299"/>
            </a:xfrm>
            <a:custGeom>
              <a:avLst/>
              <a:gdLst/>
              <a:ahLst/>
              <a:cxnLst/>
              <a:rect l="l" t="t" r="r" b="b"/>
              <a:pathLst>
                <a:path w="8" h="22" extrusionOk="0">
                  <a:moveTo>
                    <a:pt x="1" y="1"/>
                  </a:moveTo>
                  <a:cubicBezTo>
                    <a:pt x="4" y="8"/>
                    <a:pt x="4" y="15"/>
                    <a:pt x="8" y="22"/>
                  </a:cubicBezTo>
                  <a:cubicBezTo>
                    <a:pt x="8" y="15"/>
                    <a:pt x="4" y="8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5181;p73">
              <a:extLst>
                <a:ext uri="{FF2B5EF4-FFF2-40B4-BE49-F238E27FC236}">
                  <a16:creationId xmlns:a16="http://schemas.microsoft.com/office/drawing/2014/main" id="{D5612C13-2457-4689-8B27-0CDED1BF1859}"/>
                </a:ext>
              </a:extLst>
            </p:cNvPr>
            <p:cNvSpPr/>
            <p:nvPr/>
          </p:nvSpPr>
          <p:spPr>
            <a:xfrm>
              <a:off x="1645404" y="2305706"/>
              <a:ext cx="109" cy="299"/>
            </a:xfrm>
            <a:custGeom>
              <a:avLst/>
              <a:gdLst/>
              <a:ahLst/>
              <a:cxnLst/>
              <a:rect l="l" t="t" r="r" b="b"/>
              <a:pathLst>
                <a:path w="8" h="22" extrusionOk="0">
                  <a:moveTo>
                    <a:pt x="1" y="0"/>
                  </a:moveTo>
                  <a:cubicBezTo>
                    <a:pt x="1" y="7"/>
                    <a:pt x="4" y="14"/>
                    <a:pt x="8" y="21"/>
                  </a:cubicBezTo>
                  <a:cubicBezTo>
                    <a:pt x="8" y="14"/>
                    <a:pt x="4" y="7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5182;p73">
              <a:extLst>
                <a:ext uri="{FF2B5EF4-FFF2-40B4-BE49-F238E27FC236}">
                  <a16:creationId xmlns:a16="http://schemas.microsoft.com/office/drawing/2014/main" id="{D4AF2C26-C28C-4067-9B01-9ED3C9EB5C57}"/>
                </a:ext>
              </a:extLst>
            </p:cNvPr>
            <p:cNvSpPr/>
            <p:nvPr/>
          </p:nvSpPr>
          <p:spPr>
            <a:xfrm>
              <a:off x="1617312" y="2278700"/>
              <a:ext cx="299" cy="14"/>
            </a:xfrm>
            <a:custGeom>
              <a:avLst/>
              <a:gdLst/>
              <a:ahLst/>
              <a:cxnLst/>
              <a:rect l="l" t="t" r="r" b="b"/>
              <a:pathLst>
                <a:path w="22" h="1" extrusionOk="0">
                  <a:moveTo>
                    <a:pt x="22" y="1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5183;p73">
              <a:extLst>
                <a:ext uri="{FF2B5EF4-FFF2-40B4-BE49-F238E27FC236}">
                  <a16:creationId xmlns:a16="http://schemas.microsoft.com/office/drawing/2014/main" id="{1DADAABE-A383-4497-9501-AEF85BF57C46}"/>
                </a:ext>
              </a:extLst>
            </p:cNvPr>
            <p:cNvSpPr/>
            <p:nvPr/>
          </p:nvSpPr>
          <p:spPr>
            <a:xfrm>
              <a:off x="1618032" y="2278660"/>
              <a:ext cx="244" cy="14"/>
            </a:xfrm>
            <a:custGeom>
              <a:avLst/>
              <a:gdLst/>
              <a:ahLst/>
              <a:cxnLst/>
              <a:rect l="l" t="t" r="r" b="b"/>
              <a:pathLst>
                <a:path w="18" h="1" extrusionOk="0">
                  <a:moveTo>
                    <a:pt x="0" y="0"/>
                  </a:moveTo>
                  <a:lnTo>
                    <a:pt x="18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5184;p73">
              <a:extLst>
                <a:ext uri="{FF2B5EF4-FFF2-40B4-BE49-F238E27FC236}">
                  <a16:creationId xmlns:a16="http://schemas.microsoft.com/office/drawing/2014/main" id="{065910E7-AC3C-4019-962E-D4837E9A4208}"/>
                </a:ext>
              </a:extLst>
            </p:cNvPr>
            <p:cNvSpPr/>
            <p:nvPr/>
          </p:nvSpPr>
          <p:spPr>
            <a:xfrm>
              <a:off x="1645024" y="2299718"/>
              <a:ext cx="14" cy="244"/>
            </a:xfrm>
            <a:custGeom>
              <a:avLst/>
              <a:gdLst/>
              <a:ahLst/>
              <a:cxnLst/>
              <a:rect l="l" t="t" r="r" b="b"/>
              <a:pathLst>
                <a:path w="1" h="18" extrusionOk="0">
                  <a:moveTo>
                    <a:pt x="1" y="0"/>
                  </a:moveTo>
                  <a:lnTo>
                    <a:pt x="1" y="18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5185;p73">
              <a:extLst>
                <a:ext uri="{FF2B5EF4-FFF2-40B4-BE49-F238E27FC236}">
                  <a16:creationId xmlns:a16="http://schemas.microsoft.com/office/drawing/2014/main" id="{591E9720-067B-4800-AEC9-FF0095C7F262}"/>
                </a:ext>
              </a:extLst>
            </p:cNvPr>
            <p:cNvSpPr/>
            <p:nvPr/>
          </p:nvSpPr>
          <p:spPr>
            <a:xfrm>
              <a:off x="1645078" y="2299189"/>
              <a:ext cx="14" cy="258"/>
            </a:xfrm>
            <a:custGeom>
              <a:avLst/>
              <a:gdLst/>
              <a:ahLst/>
              <a:cxnLst/>
              <a:rect l="l" t="t" r="r" b="b"/>
              <a:pathLst>
                <a:path w="1" h="19" extrusionOk="0">
                  <a:moveTo>
                    <a:pt x="0" y="1"/>
                  </a:moveTo>
                  <a:lnTo>
                    <a:pt x="0" y="18"/>
                  </a:lnTo>
                  <a:cubicBezTo>
                    <a:pt x="0" y="11"/>
                    <a:pt x="0" y="4"/>
                    <a:pt x="0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5186;p73">
              <a:extLst>
                <a:ext uri="{FF2B5EF4-FFF2-40B4-BE49-F238E27FC236}">
                  <a16:creationId xmlns:a16="http://schemas.microsoft.com/office/drawing/2014/main" id="{29E8C188-2B35-426A-9DEE-3F2F594E1B9F}"/>
                </a:ext>
              </a:extLst>
            </p:cNvPr>
            <p:cNvSpPr/>
            <p:nvPr/>
          </p:nvSpPr>
          <p:spPr>
            <a:xfrm>
              <a:off x="1644983" y="2301429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0" y="21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5187;p73">
              <a:extLst>
                <a:ext uri="{FF2B5EF4-FFF2-40B4-BE49-F238E27FC236}">
                  <a16:creationId xmlns:a16="http://schemas.microsoft.com/office/drawing/2014/main" id="{EDED833B-36B5-4496-A55B-5699F861FD62}"/>
                </a:ext>
              </a:extLst>
            </p:cNvPr>
            <p:cNvSpPr/>
            <p:nvPr/>
          </p:nvSpPr>
          <p:spPr>
            <a:xfrm>
              <a:off x="1645119" y="2298673"/>
              <a:ext cx="14" cy="244"/>
            </a:xfrm>
            <a:custGeom>
              <a:avLst/>
              <a:gdLst/>
              <a:ahLst/>
              <a:cxnLst/>
              <a:rect l="l" t="t" r="r" b="b"/>
              <a:pathLst>
                <a:path w="1" h="18" extrusionOk="0">
                  <a:moveTo>
                    <a:pt x="1" y="0"/>
                  </a:moveTo>
                  <a:lnTo>
                    <a:pt x="1" y="18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5188;p73">
              <a:extLst>
                <a:ext uri="{FF2B5EF4-FFF2-40B4-BE49-F238E27FC236}">
                  <a16:creationId xmlns:a16="http://schemas.microsoft.com/office/drawing/2014/main" id="{5C37E678-A7C0-4F45-B1F0-0D309289A9C9}"/>
                </a:ext>
              </a:extLst>
            </p:cNvPr>
            <p:cNvSpPr/>
            <p:nvPr/>
          </p:nvSpPr>
          <p:spPr>
            <a:xfrm>
              <a:off x="1618697" y="2278565"/>
              <a:ext cx="204" cy="54"/>
            </a:xfrm>
            <a:custGeom>
              <a:avLst/>
              <a:gdLst/>
              <a:ahLst/>
              <a:cxnLst/>
              <a:rect l="l" t="t" r="r" b="b"/>
              <a:pathLst>
                <a:path w="15" h="4" extrusionOk="0">
                  <a:moveTo>
                    <a:pt x="0" y="4"/>
                  </a:moveTo>
                  <a:lnTo>
                    <a:pt x="14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5189;p73">
              <a:extLst>
                <a:ext uri="{FF2B5EF4-FFF2-40B4-BE49-F238E27FC236}">
                  <a16:creationId xmlns:a16="http://schemas.microsoft.com/office/drawing/2014/main" id="{71561BE4-FAE5-4144-B3A4-469563479966}"/>
                </a:ext>
              </a:extLst>
            </p:cNvPr>
            <p:cNvSpPr/>
            <p:nvPr/>
          </p:nvSpPr>
          <p:spPr>
            <a:xfrm>
              <a:off x="1533091" y="2481100"/>
              <a:ext cx="1575" cy="3014"/>
            </a:xfrm>
            <a:custGeom>
              <a:avLst/>
              <a:gdLst/>
              <a:ahLst/>
              <a:cxnLst/>
              <a:rect l="l" t="t" r="r" b="b"/>
              <a:pathLst>
                <a:path w="116" h="222" extrusionOk="0">
                  <a:moveTo>
                    <a:pt x="11" y="0"/>
                  </a:moveTo>
                  <a:cubicBezTo>
                    <a:pt x="7" y="74"/>
                    <a:pt x="4" y="151"/>
                    <a:pt x="0" y="221"/>
                  </a:cubicBezTo>
                  <a:cubicBezTo>
                    <a:pt x="32" y="190"/>
                    <a:pt x="70" y="162"/>
                    <a:pt x="112" y="137"/>
                  </a:cubicBezTo>
                  <a:cubicBezTo>
                    <a:pt x="116" y="137"/>
                    <a:pt x="116" y="120"/>
                    <a:pt x="98" y="91"/>
                  </a:cubicBezTo>
                  <a:cubicBezTo>
                    <a:pt x="77" y="53"/>
                    <a:pt x="46" y="25"/>
                    <a:pt x="11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5190;p73">
              <a:extLst>
                <a:ext uri="{FF2B5EF4-FFF2-40B4-BE49-F238E27FC236}">
                  <a16:creationId xmlns:a16="http://schemas.microsoft.com/office/drawing/2014/main" id="{02FD6981-4C39-49B2-90EA-EB18D1A4AA83}"/>
                </a:ext>
              </a:extLst>
            </p:cNvPr>
            <p:cNvSpPr/>
            <p:nvPr/>
          </p:nvSpPr>
          <p:spPr>
            <a:xfrm>
              <a:off x="1496866" y="2211818"/>
              <a:ext cx="147845" cy="264069"/>
            </a:xfrm>
            <a:custGeom>
              <a:avLst/>
              <a:gdLst/>
              <a:ahLst/>
              <a:cxnLst/>
              <a:rect l="l" t="t" r="r" b="b"/>
              <a:pathLst>
                <a:path w="10889" h="19449" extrusionOk="0">
                  <a:moveTo>
                    <a:pt x="4099" y="0"/>
                  </a:moveTo>
                  <a:cubicBezTo>
                    <a:pt x="4066" y="0"/>
                    <a:pt x="4027" y="28"/>
                    <a:pt x="3949" y="110"/>
                  </a:cubicBezTo>
                  <a:cubicBezTo>
                    <a:pt x="3855" y="208"/>
                    <a:pt x="3753" y="299"/>
                    <a:pt x="3641" y="376"/>
                  </a:cubicBezTo>
                  <a:cubicBezTo>
                    <a:pt x="3617" y="397"/>
                    <a:pt x="3589" y="414"/>
                    <a:pt x="3561" y="435"/>
                  </a:cubicBezTo>
                  <a:lnTo>
                    <a:pt x="3561" y="442"/>
                  </a:lnTo>
                  <a:lnTo>
                    <a:pt x="3561" y="463"/>
                  </a:lnTo>
                  <a:lnTo>
                    <a:pt x="3561" y="488"/>
                  </a:lnTo>
                  <a:lnTo>
                    <a:pt x="3561" y="509"/>
                  </a:lnTo>
                  <a:lnTo>
                    <a:pt x="3561" y="537"/>
                  </a:lnTo>
                  <a:lnTo>
                    <a:pt x="3561" y="558"/>
                  </a:lnTo>
                  <a:lnTo>
                    <a:pt x="3557" y="586"/>
                  </a:lnTo>
                  <a:lnTo>
                    <a:pt x="3557" y="607"/>
                  </a:lnTo>
                  <a:lnTo>
                    <a:pt x="3554" y="635"/>
                  </a:lnTo>
                  <a:lnTo>
                    <a:pt x="3550" y="656"/>
                  </a:lnTo>
                  <a:lnTo>
                    <a:pt x="3547" y="684"/>
                  </a:lnTo>
                  <a:lnTo>
                    <a:pt x="3543" y="705"/>
                  </a:lnTo>
                  <a:lnTo>
                    <a:pt x="3540" y="733"/>
                  </a:lnTo>
                  <a:lnTo>
                    <a:pt x="3536" y="750"/>
                  </a:lnTo>
                  <a:lnTo>
                    <a:pt x="3533" y="778"/>
                  </a:lnTo>
                  <a:lnTo>
                    <a:pt x="3529" y="796"/>
                  </a:lnTo>
                  <a:lnTo>
                    <a:pt x="3526" y="824"/>
                  </a:lnTo>
                  <a:lnTo>
                    <a:pt x="3522" y="841"/>
                  </a:lnTo>
                  <a:lnTo>
                    <a:pt x="3515" y="866"/>
                  </a:lnTo>
                  <a:lnTo>
                    <a:pt x="3512" y="883"/>
                  </a:lnTo>
                  <a:lnTo>
                    <a:pt x="3508" y="904"/>
                  </a:lnTo>
                  <a:lnTo>
                    <a:pt x="3505" y="922"/>
                  </a:lnTo>
                  <a:lnTo>
                    <a:pt x="3498" y="943"/>
                  </a:lnTo>
                  <a:lnTo>
                    <a:pt x="3494" y="960"/>
                  </a:lnTo>
                  <a:lnTo>
                    <a:pt x="3491" y="978"/>
                  </a:lnTo>
                  <a:lnTo>
                    <a:pt x="3484" y="995"/>
                  </a:lnTo>
                  <a:lnTo>
                    <a:pt x="3480" y="1009"/>
                  </a:lnTo>
                  <a:lnTo>
                    <a:pt x="3473" y="1023"/>
                  </a:lnTo>
                  <a:cubicBezTo>
                    <a:pt x="3473" y="1030"/>
                    <a:pt x="3470" y="1034"/>
                    <a:pt x="3470" y="1037"/>
                  </a:cubicBezTo>
                  <a:lnTo>
                    <a:pt x="3466" y="1048"/>
                  </a:lnTo>
                  <a:cubicBezTo>
                    <a:pt x="3463" y="1055"/>
                    <a:pt x="3459" y="1062"/>
                    <a:pt x="3456" y="1069"/>
                  </a:cubicBezTo>
                  <a:cubicBezTo>
                    <a:pt x="3421" y="1132"/>
                    <a:pt x="3319" y="1198"/>
                    <a:pt x="3155" y="1300"/>
                  </a:cubicBezTo>
                  <a:cubicBezTo>
                    <a:pt x="3050" y="1367"/>
                    <a:pt x="2854" y="1489"/>
                    <a:pt x="2840" y="1538"/>
                  </a:cubicBezTo>
                  <a:cubicBezTo>
                    <a:pt x="2836" y="1584"/>
                    <a:pt x="2840" y="1629"/>
                    <a:pt x="2847" y="1675"/>
                  </a:cubicBezTo>
                  <a:cubicBezTo>
                    <a:pt x="2850" y="1713"/>
                    <a:pt x="2854" y="1752"/>
                    <a:pt x="2857" y="1794"/>
                  </a:cubicBezTo>
                  <a:cubicBezTo>
                    <a:pt x="2857" y="1846"/>
                    <a:pt x="2843" y="1895"/>
                    <a:pt x="2815" y="1941"/>
                  </a:cubicBezTo>
                  <a:cubicBezTo>
                    <a:pt x="2808" y="1951"/>
                    <a:pt x="2798" y="1962"/>
                    <a:pt x="2787" y="1969"/>
                  </a:cubicBezTo>
                  <a:cubicBezTo>
                    <a:pt x="2798" y="2028"/>
                    <a:pt x="2812" y="2088"/>
                    <a:pt x="2840" y="2140"/>
                  </a:cubicBezTo>
                  <a:cubicBezTo>
                    <a:pt x="2896" y="2287"/>
                    <a:pt x="2973" y="2490"/>
                    <a:pt x="2822" y="2571"/>
                  </a:cubicBezTo>
                  <a:cubicBezTo>
                    <a:pt x="2805" y="2581"/>
                    <a:pt x="2798" y="2588"/>
                    <a:pt x="2798" y="2592"/>
                  </a:cubicBezTo>
                  <a:cubicBezTo>
                    <a:pt x="2794" y="2606"/>
                    <a:pt x="2822" y="2651"/>
                    <a:pt x="2840" y="2676"/>
                  </a:cubicBezTo>
                  <a:cubicBezTo>
                    <a:pt x="2878" y="2739"/>
                    <a:pt x="2945" y="2844"/>
                    <a:pt x="2850" y="2928"/>
                  </a:cubicBezTo>
                  <a:cubicBezTo>
                    <a:pt x="2798" y="2966"/>
                    <a:pt x="2745" y="2998"/>
                    <a:pt x="2689" y="3026"/>
                  </a:cubicBezTo>
                  <a:cubicBezTo>
                    <a:pt x="2623" y="3061"/>
                    <a:pt x="2542" y="3106"/>
                    <a:pt x="2542" y="3138"/>
                  </a:cubicBezTo>
                  <a:cubicBezTo>
                    <a:pt x="2542" y="3299"/>
                    <a:pt x="2518" y="3579"/>
                    <a:pt x="2339" y="3660"/>
                  </a:cubicBezTo>
                  <a:cubicBezTo>
                    <a:pt x="2220" y="3712"/>
                    <a:pt x="2133" y="3929"/>
                    <a:pt x="2133" y="4090"/>
                  </a:cubicBezTo>
                  <a:cubicBezTo>
                    <a:pt x="2133" y="4118"/>
                    <a:pt x="2129" y="4143"/>
                    <a:pt x="2119" y="4167"/>
                  </a:cubicBezTo>
                  <a:cubicBezTo>
                    <a:pt x="2098" y="4216"/>
                    <a:pt x="2056" y="4255"/>
                    <a:pt x="2003" y="4272"/>
                  </a:cubicBezTo>
                  <a:cubicBezTo>
                    <a:pt x="1971" y="4290"/>
                    <a:pt x="1961" y="4293"/>
                    <a:pt x="1968" y="4325"/>
                  </a:cubicBezTo>
                  <a:cubicBezTo>
                    <a:pt x="1971" y="4335"/>
                    <a:pt x="1975" y="4346"/>
                    <a:pt x="1982" y="4363"/>
                  </a:cubicBezTo>
                  <a:cubicBezTo>
                    <a:pt x="2049" y="4559"/>
                    <a:pt x="2129" y="4780"/>
                    <a:pt x="2059" y="4913"/>
                  </a:cubicBezTo>
                  <a:cubicBezTo>
                    <a:pt x="2035" y="4962"/>
                    <a:pt x="1989" y="4997"/>
                    <a:pt x="1936" y="5007"/>
                  </a:cubicBezTo>
                  <a:cubicBezTo>
                    <a:pt x="1873" y="5025"/>
                    <a:pt x="1849" y="5140"/>
                    <a:pt x="1828" y="5231"/>
                  </a:cubicBezTo>
                  <a:cubicBezTo>
                    <a:pt x="1810" y="5322"/>
                    <a:pt x="1786" y="5431"/>
                    <a:pt x="1698" y="5438"/>
                  </a:cubicBezTo>
                  <a:cubicBezTo>
                    <a:pt x="1656" y="5487"/>
                    <a:pt x="1625" y="5771"/>
                    <a:pt x="1740" y="5925"/>
                  </a:cubicBezTo>
                  <a:cubicBezTo>
                    <a:pt x="1873" y="6089"/>
                    <a:pt x="1940" y="6296"/>
                    <a:pt x="1936" y="6506"/>
                  </a:cubicBezTo>
                  <a:cubicBezTo>
                    <a:pt x="1940" y="6565"/>
                    <a:pt x="1964" y="6625"/>
                    <a:pt x="1999" y="6674"/>
                  </a:cubicBezTo>
                  <a:cubicBezTo>
                    <a:pt x="2049" y="6758"/>
                    <a:pt x="2112" y="6863"/>
                    <a:pt x="2063" y="7003"/>
                  </a:cubicBezTo>
                  <a:cubicBezTo>
                    <a:pt x="2042" y="7066"/>
                    <a:pt x="2028" y="7132"/>
                    <a:pt x="2021" y="7199"/>
                  </a:cubicBezTo>
                  <a:cubicBezTo>
                    <a:pt x="2003" y="7314"/>
                    <a:pt x="1985" y="7426"/>
                    <a:pt x="1887" y="7493"/>
                  </a:cubicBezTo>
                  <a:cubicBezTo>
                    <a:pt x="1859" y="7514"/>
                    <a:pt x="1852" y="7574"/>
                    <a:pt x="1849" y="7633"/>
                  </a:cubicBezTo>
                  <a:cubicBezTo>
                    <a:pt x="1838" y="7728"/>
                    <a:pt x="1828" y="7843"/>
                    <a:pt x="1712" y="7896"/>
                  </a:cubicBezTo>
                  <a:cubicBezTo>
                    <a:pt x="1688" y="7924"/>
                    <a:pt x="1723" y="8092"/>
                    <a:pt x="1740" y="8172"/>
                  </a:cubicBezTo>
                  <a:lnTo>
                    <a:pt x="1747" y="8207"/>
                  </a:lnTo>
                  <a:cubicBezTo>
                    <a:pt x="1782" y="8368"/>
                    <a:pt x="1807" y="8508"/>
                    <a:pt x="1730" y="8575"/>
                  </a:cubicBezTo>
                  <a:cubicBezTo>
                    <a:pt x="1695" y="8603"/>
                    <a:pt x="1660" y="8624"/>
                    <a:pt x="1625" y="8645"/>
                  </a:cubicBezTo>
                  <a:cubicBezTo>
                    <a:pt x="1492" y="8729"/>
                    <a:pt x="1341" y="8820"/>
                    <a:pt x="1341" y="9068"/>
                  </a:cubicBezTo>
                  <a:cubicBezTo>
                    <a:pt x="1341" y="9219"/>
                    <a:pt x="1352" y="9341"/>
                    <a:pt x="1359" y="9450"/>
                  </a:cubicBezTo>
                  <a:cubicBezTo>
                    <a:pt x="1373" y="9594"/>
                    <a:pt x="1380" y="9706"/>
                    <a:pt x="1355" y="9807"/>
                  </a:cubicBezTo>
                  <a:cubicBezTo>
                    <a:pt x="1352" y="9821"/>
                    <a:pt x="1352" y="9825"/>
                    <a:pt x="1387" y="9853"/>
                  </a:cubicBezTo>
                  <a:cubicBezTo>
                    <a:pt x="1471" y="9912"/>
                    <a:pt x="1509" y="10014"/>
                    <a:pt x="1488" y="10112"/>
                  </a:cubicBezTo>
                  <a:cubicBezTo>
                    <a:pt x="1460" y="10280"/>
                    <a:pt x="1324" y="10297"/>
                    <a:pt x="1243" y="10308"/>
                  </a:cubicBezTo>
                  <a:cubicBezTo>
                    <a:pt x="1219" y="10308"/>
                    <a:pt x="1198" y="10315"/>
                    <a:pt x="1177" y="10322"/>
                  </a:cubicBezTo>
                  <a:cubicBezTo>
                    <a:pt x="1173" y="10374"/>
                    <a:pt x="1177" y="10427"/>
                    <a:pt x="1184" y="10479"/>
                  </a:cubicBezTo>
                  <a:cubicBezTo>
                    <a:pt x="1198" y="10616"/>
                    <a:pt x="1215" y="10770"/>
                    <a:pt x="1089" y="10791"/>
                  </a:cubicBezTo>
                  <a:cubicBezTo>
                    <a:pt x="1065" y="10794"/>
                    <a:pt x="995" y="10805"/>
                    <a:pt x="995" y="11071"/>
                  </a:cubicBezTo>
                  <a:cubicBezTo>
                    <a:pt x="998" y="11179"/>
                    <a:pt x="963" y="11288"/>
                    <a:pt x="893" y="11372"/>
                  </a:cubicBezTo>
                  <a:cubicBezTo>
                    <a:pt x="872" y="11396"/>
                    <a:pt x="855" y="11424"/>
                    <a:pt x="848" y="11456"/>
                  </a:cubicBezTo>
                  <a:cubicBezTo>
                    <a:pt x="844" y="11498"/>
                    <a:pt x="869" y="11550"/>
                    <a:pt x="897" y="11606"/>
                  </a:cubicBezTo>
                  <a:cubicBezTo>
                    <a:pt x="935" y="11677"/>
                    <a:pt x="960" y="11750"/>
                    <a:pt x="963" y="11827"/>
                  </a:cubicBezTo>
                  <a:cubicBezTo>
                    <a:pt x="963" y="11855"/>
                    <a:pt x="970" y="11911"/>
                    <a:pt x="974" y="11967"/>
                  </a:cubicBezTo>
                  <a:lnTo>
                    <a:pt x="981" y="12009"/>
                  </a:lnTo>
                  <a:cubicBezTo>
                    <a:pt x="988" y="12086"/>
                    <a:pt x="991" y="12160"/>
                    <a:pt x="991" y="12230"/>
                  </a:cubicBezTo>
                  <a:cubicBezTo>
                    <a:pt x="991" y="12363"/>
                    <a:pt x="970" y="12464"/>
                    <a:pt x="879" y="12482"/>
                  </a:cubicBezTo>
                  <a:cubicBezTo>
                    <a:pt x="862" y="12496"/>
                    <a:pt x="827" y="12573"/>
                    <a:pt x="809" y="12702"/>
                  </a:cubicBezTo>
                  <a:cubicBezTo>
                    <a:pt x="806" y="12734"/>
                    <a:pt x="802" y="12765"/>
                    <a:pt x="802" y="12797"/>
                  </a:cubicBezTo>
                  <a:cubicBezTo>
                    <a:pt x="795" y="12846"/>
                    <a:pt x="802" y="12895"/>
                    <a:pt x="823" y="12940"/>
                  </a:cubicBezTo>
                  <a:cubicBezTo>
                    <a:pt x="904" y="12996"/>
                    <a:pt x="942" y="13094"/>
                    <a:pt x="928" y="13189"/>
                  </a:cubicBezTo>
                  <a:cubicBezTo>
                    <a:pt x="928" y="13206"/>
                    <a:pt x="925" y="13224"/>
                    <a:pt x="921" y="13241"/>
                  </a:cubicBezTo>
                  <a:cubicBezTo>
                    <a:pt x="914" y="13266"/>
                    <a:pt x="904" y="13290"/>
                    <a:pt x="893" y="13315"/>
                  </a:cubicBezTo>
                  <a:cubicBezTo>
                    <a:pt x="907" y="13336"/>
                    <a:pt x="921" y="13353"/>
                    <a:pt x="939" y="13371"/>
                  </a:cubicBezTo>
                  <a:cubicBezTo>
                    <a:pt x="988" y="13427"/>
                    <a:pt x="1093" y="13549"/>
                    <a:pt x="963" y="13679"/>
                  </a:cubicBezTo>
                  <a:cubicBezTo>
                    <a:pt x="939" y="13703"/>
                    <a:pt x="921" y="13732"/>
                    <a:pt x="914" y="13767"/>
                  </a:cubicBezTo>
                  <a:cubicBezTo>
                    <a:pt x="914" y="13784"/>
                    <a:pt x="918" y="13802"/>
                    <a:pt x="925" y="13816"/>
                  </a:cubicBezTo>
                  <a:cubicBezTo>
                    <a:pt x="940" y="13838"/>
                    <a:pt x="967" y="13857"/>
                    <a:pt x="1007" y="13857"/>
                  </a:cubicBezTo>
                  <a:cubicBezTo>
                    <a:pt x="1023" y="13857"/>
                    <a:pt x="1041" y="13854"/>
                    <a:pt x="1061" y="13847"/>
                  </a:cubicBezTo>
                  <a:cubicBezTo>
                    <a:pt x="1078" y="13842"/>
                    <a:pt x="1096" y="13840"/>
                    <a:pt x="1114" y="13840"/>
                  </a:cubicBezTo>
                  <a:cubicBezTo>
                    <a:pt x="1157" y="13840"/>
                    <a:pt x="1200" y="13855"/>
                    <a:pt x="1233" y="13882"/>
                  </a:cubicBezTo>
                  <a:cubicBezTo>
                    <a:pt x="1310" y="13942"/>
                    <a:pt x="1341" y="14043"/>
                    <a:pt x="1310" y="14134"/>
                  </a:cubicBezTo>
                  <a:cubicBezTo>
                    <a:pt x="1287" y="14189"/>
                    <a:pt x="1236" y="14223"/>
                    <a:pt x="1179" y="14223"/>
                  </a:cubicBezTo>
                  <a:cubicBezTo>
                    <a:pt x="1173" y="14223"/>
                    <a:pt x="1168" y="14222"/>
                    <a:pt x="1163" y="14222"/>
                  </a:cubicBezTo>
                  <a:cubicBezTo>
                    <a:pt x="1114" y="14222"/>
                    <a:pt x="1047" y="14222"/>
                    <a:pt x="998" y="14229"/>
                  </a:cubicBezTo>
                  <a:cubicBezTo>
                    <a:pt x="1149" y="14348"/>
                    <a:pt x="1215" y="14449"/>
                    <a:pt x="1201" y="14544"/>
                  </a:cubicBezTo>
                  <a:cubicBezTo>
                    <a:pt x="1191" y="14610"/>
                    <a:pt x="1142" y="14663"/>
                    <a:pt x="1054" y="14694"/>
                  </a:cubicBezTo>
                  <a:cubicBezTo>
                    <a:pt x="977" y="14726"/>
                    <a:pt x="981" y="14743"/>
                    <a:pt x="1002" y="14841"/>
                  </a:cubicBezTo>
                  <a:cubicBezTo>
                    <a:pt x="1026" y="14918"/>
                    <a:pt x="1030" y="14999"/>
                    <a:pt x="1012" y="15076"/>
                  </a:cubicBezTo>
                  <a:cubicBezTo>
                    <a:pt x="1002" y="15139"/>
                    <a:pt x="1009" y="15198"/>
                    <a:pt x="1030" y="15258"/>
                  </a:cubicBezTo>
                  <a:lnTo>
                    <a:pt x="1037" y="15282"/>
                  </a:lnTo>
                  <a:cubicBezTo>
                    <a:pt x="1061" y="15352"/>
                    <a:pt x="1082" y="15419"/>
                    <a:pt x="1051" y="15478"/>
                  </a:cubicBezTo>
                  <a:cubicBezTo>
                    <a:pt x="1044" y="15485"/>
                    <a:pt x="1040" y="15496"/>
                    <a:pt x="1033" y="15503"/>
                  </a:cubicBezTo>
                  <a:cubicBezTo>
                    <a:pt x="1012" y="15527"/>
                    <a:pt x="984" y="15541"/>
                    <a:pt x="953" y="15552"/>
                  </a:cubicBezTo>
                  <a:cubicBezTo>
                    <a:pt x="942" y="15555"/>
                    <a:pt x="935" y="15559"/>
                    <a:pt x="935" y="15583"/>
                  </a:cubicBezTo>
                  <a:cubicBezTo>
                    <a:pt x="935" y="15597"/>
                    <a:pt x="935" y="15611"/>
                    <a:pt x="935" y="15625"/>
                  </a:cubicBezTo>
                  <a:cubicBezTo>
                    <a:pt x="935" y="15636"/>
                    <a:pt x="935" y="15643"/>
                    <a:pt x="939" y="15657"/>
                  </a:cubicBezTo>
                  <a:cubicBezTo>
                    <a:pt x="946" y="15744"/>
                    <a:pt x="963" y="15902"/>
                    <a:pt x="778" y="15930"/>
                  </a:cubicBezTo>
                  <a:cubicBezTo>
                    <a:pt x="697" y="15941"/>
                    <a:pt x="694" y="15969"/>
                    <a:pt x="683" y="16053"/>
                  </a:cubicBezTo>
                  <a:cubicBezTo>
                    <a:pt x="676" y="16119"/>
                    <a:pt x="662" y="16210"/>
                    <a:pt x="578" y="16277"/>
                  </a:cubicBezTo>
                  <a:cubicBezTo>
                    <a:pt x="561" y="16294"/>
                    <a:pt x="557" y="16308"/>
                    <a:pt x="610" y="16399"/>
                  </a:cubicBezTo>
                  <a:cubicBezTo>
                    <a:pt x="655" y="16473"/>
                    <a:pt x="736" y="16616"/>
                    <a:pt x="589" y="16707"/>
                  </a:cubicBezTo>
                  <a:cubicBezTo>
                    <a:pt x="526" y="16749"/>
                    <a:pt x="515" y="16816"/>
                    <a:pt x="505" y="16889"/>
                  </a:cubicBezTo>
                  <a:cubicBezTo>
                    <a:pt x="491" y="16970"/>
                    <a:pt x="473" y="17096"/>
                    <a:pt x="323" y="17096"/>
                  </a:cubicBezTo>
                  <a:cubicBezTo>
                    <a:pt x="193" y="17096"/>
                    <a:pt x="109" y="17299"/>
                    <a:pt x="95" y="17404"/>
                  </a:cubicBezTo>
                  <a:cubicBezTo>
                    <a:pt x="88" y="17435"/>
                    <a:pt x="81" y="17467"/>
                    <a:pt x="71" y="17498"/>
                  </a:cubicBezTo>
                  <a:cubicBezTo>
                    <a:pt x="39" y="17614"/>
                    <a:pt x="1" y="17757"/>
                    <a:pt x="95" y="17859"/>
                  </a:cubicBezTo>
                  <a:cubicBezTo>
                    <a:pt x="99" y="17866"/>
                    <a:pt x="106" y="17873"/>
                    <a:pt x="113" y="17880"/>
                  </a:cubicBezTo>
                  <a:cubicBezTo>
                    <a:pt x="120" y="17891"/>
                    <a:pt x="130" y="17905"/>
                    <a:pt x="137" y="17919"/>
                  </a:cubicBezTo>
                  <a:cubicBezTo>
                    <a:pt x="141" y="17926"/>
                    <a:pt x="144" y="17933"/>
                    <a:pt x="148" y="17940"/>
                  </a:cubicBezTo>
                  <a:cubicBezTo>
                    <a:pt x="176" y="18003"/>
                    <a:pt x="179" y="18073"/>
                    <a:pt x="165" y="18139"/>
                  </a:cubicBezTo>
                  <a:cubicBezTo>
                    <a:pt x="158" y="18181"/>
                    <a:pt x="155" y="18192"/>
                    <a:pt x="165" y="18199"/>
                  </a:cubicBezTo>
                  <a:cubicBezTo>
                    <a:pt x="165" y="18202"/>
                    <a:pt x="169" y="18202"/>
                    <a:pt x="172" y="18206"/>
                  </a:cubicBezTo>
                  <a:cubicBezTo>
                    <a:pt x="227" y="18220"/>
                    <a:pt x="283" y="18227"/>
                    <a:pt x="336" y="18227"/>
                  </a:cubicBezTo>
                  <a:cubicBezTo>
                    <a:pt x="347" y="18227"/>
                    <a:pt x="358" y="18227"/>
                    <a:pt x="368" y="18227"/>
                  </a:cubicBezTo>
                  <a:cubicBezTo>
                    <a:pt x="512" y="18230"/>
                    <a:pt x="645" y="18234"/>
                    <a:pt x="701" y="18314"/>
                  </a:cubicBezTo>
                  <a:cubicBezTo>
                    <a:pt x="729" y="18353"/>
                    <a:pt x="732" y="18402"/>
                    <a:pt x="715" y="18444"/>
                  </a:cubicBezTo>
                  <a:cubicBezTo>
                    <a:pt x="708" y="18468"/>
                    <a:pt x="701" y="18489"/>
                    <a:pt x="697" y="18514"/>
                  </a:cubicBezTo>
                  <a:cubicBezTo>
                    <a:pt x="683" y="18594"/>
                    <a:pt x="676" y="18671"/>
                    <a:pt x="680" y="18752"/>
                  </a:cubicBezTo>
                  <a:cubicBezTo>
                    <a:pt x="676" y="18832"/>
                    <a:pt x="687" y="18909"/>
                    <a:pt x="708" y="18986"/>
                  </a:cubicBezTo>
                  <a:cubicBezTo>
                    <a:pt x="767" y="18997"/>
                    <a:pt x="802" y="19053"/>
                    <a:pt x="841" y="19109"/>
                  </a:cubicBezTo>
                  <a:cubicBezTo>
                    <a:pt x="875" y="19163"/>
                    <a:pt x="905" y="19214"/>
                    <a:pt x="939" y="19214"/>
                  </a:cubicBezTo>
                  <a:cubicBezTo>
                    <a:pt x="940" y="19214"/>
                    <a:pt x="941" y="19214"/>
                    <a:pt x="942" y="19214"/>
                  </a:cubicBezTo>
                  <a:cubicBezTo>
                    <a:pt x="993" y="19207"/>
                    <a:pt x="1309" y="19168"/>
                    <a:pt x="1593" y="19168"/>
                  </a:cubicBezTo>
                  <a:cubicBezTo>
                    <a:pt x="1725" y="19168"/>
                    <a:pt x="1849" y="19177"/>
                    <a:pt x="1936" y="19200"/>
                  </a:cubicBezTo>
                  <a:cubicBezTo>
                    <a:pt x="1947" y="19203"/>
                    <a:pt x="1961" y="19207"/>
                    <a:pt x="1975" y="19210"/>
                  </a:cubicBezTo>
                  <a:lnTo>
                    <a:pt x="1989" y="19217"/>
                  </a:lnTo>
                  <a:lnTo>
                    <a:pt x="2014" y="19224"/>
                  </a:lnTo>
                  <a:lnTo>
                    <a:pt x="2031" y="19231"/>
                  </a:lnTo>
                  <a:lnTo>
                    <a:pt x="2056" y="19242"/>
                  </a:lnTo>
                  <a:lnTo>
                    <a:pt x="2070" y="19252"/>
                  </a:lnTo>
                  <a:lnTo>
                    <a:pt x="2094" y="19263"/>
                  </a:lnTo>
                  <a:lnTo>
                    <a:pt x="2112" y="19273"/>
                  </a:lnTo>
                  <a:lnTo>
                    <a:pt x="2133" y="19287"/>
                  </a:lnTo>
                  <a:lnTo>
                    <a:pt x="2150" y="19298"/>
                  </a:lnTo>
                  <a:lnTo>
                    <a:pt x="2171" y="19312"/>
                  </a:lnTo>
                  <a:lnTo>
                    <a:pt x="2185" y="19326"/>
                  </a:lnTo>
                  <a:lnTo>
                    <a:pt x="2206" y="19340"/>
                  </a:lnTo>
                  <a:lnTo>
                    <a:pt x="2224" y="19354"/>
                  </a:lnTo>
                  <a:lnTo>
                    <a:pt x="2231" y="19357"/>
                  </a:lnTo>
                  <a:cubicBezTo>
                    <a:pt x="2245" y="19357"/>
                    <a:pt x="2262" y="19354"/>
                    <a:pt x="2280" y="19354"/>
                  </a:cubicBezTo>
                  <a:cubicBezTo>
                    <a:pt x="2367" y="19361"/>
                    <a:pt x="2451" y="19378"/>
                    <a:pt x="2532" y="19410"/>
                  </a:cubicBezTo>
                  <a:cubicBezTo>
                    <a:pt x="2577" y="19427"/>
                    <a:pt x="2623" y="19441"/>
                    <a:pt x="2672" y="19448"/>
                  </a:cubicBezTo>
                  <a:cubicBezTo>
                    <a:pt x="2633" y="19385"/>
                    <a:pt x="2588" y="19322"/>
                    <a:pt x="2535" y="19266"/>
                  </a:cubicBezTo>
                  <a:cubicBezTo>
                    <a:pt x="2430" y="19140"/>
                    <a:pt x="2367" y="19056"/>
                    <a:pt x="2374" y="18986"/>
                  </a:cubicBezTo>
                  <a:cubicBezTo>
                    <a:pt x="2374" y="18920"/>
                    <a:pt x="2364" y="18853"/>
                    <a:pt x="2346" y="18787"/>
                  </a:cubicBezTo>
                  <a:cubicBezTo>
                    <a:pt x="2329" y="18720"/>
                    <a:pt x="2318" y="18650"/>
                    <a:pt x="2315" y="18580"/>
                  </a:cubicBezTo>
                  <a:cubicBezTo>
                    <a:pt x="2315" y="18559"/>
                    <a:pt x="2315" y="18535"/>
                    <a:pt x="2311" y="18503"/>
                  </a:cubicBezTo>
                  <a:cubicBezTo>
                    <a:pt x="2297" y="18356"/>
                    <a:pt x="2283" y="18136"/>
                    <a:pt x="2451" y="18017"/>
                  </a:cubicBezTo>
                  <a:cubicBezTo>
                    <a:pt x="2500" y="17978"/>
                    <a:pt x="2546" y="17936"/>
                    <a:pt x="2588" y="17884"/>
                  </a:cubicBezTo>
                  <a:cubicBezTo>
                    <a:pt x="2633" y="17832"/>
                    <a:pt x="2678" y="17781"/>
                    <a:pt x="2754" y="17781"/>
                  </a:cubicBezTo>
                  <a:cubicBezTo>
                    <a:pt x="2767" y="17781"/>
                    <a:pt x="2780" y="17783"/>
                    <a:pt x="2794" y="17785"/>
                  </a:cubicBezTo>
                  <a:cubicBezTo>
                    <a:pt x="2799" y="17786"/>
                    <a:pt x="2803" y="17786"/>
                    <a:pt x="2808" y="17786"/>
                  </a:cubicBezTo>
                  <a:cubicBezTo>
                    <a:pt x="2849" y="17786"/>
                    <a:pt x="2892" y="17772"/>
                    <a:pt x="2924" y="17743"/>
                  </a:cubicBezTo>
                  <a:cubicBezTo>
                    <a:pt x="3008" y="17673"/>
                    <a:pt x="3057" y="17568"/>
                    <a:pt x="3053" y="17460"/>
                  </a:cubicBezTo>
                  <a:cubicBezTo>
                    <a:pt x="3067" y="17145"/>
                    <a:pt x="3214" y="17022"/>
                    <a:pt x="3456" y="16816"/>
                  </a:cubicBezTo>
                  <a:lnTo>
                    <a:pt x="3466" y="16805"/>
                  </a:lnTo>
                  <a:cubicBezTo>
                    <a:pt x="3575" y="16718"/>
                    <a:pt x="3687" y="16637"/>
                    <a:pt x="3802" y="16564"/>
                  </a:cubicBezTo>
                  <a:cubicBezTo>
                    <a:pt x="3914" y="16490"/>
                    <a:pt x="4061" y="16392"/>
                    <a:pt x="4090" y="16343"/>
                  </a:cubicBezTo>
                  <a:cubicBezTo>
                    <a:pt x="4047" y="16256"/>
                    <a:pt x="4090" y="16119"/>
                    <a:pt x="4135" y="15976"/>
                  </a:cubicBezTo>
                  <a:cubicBezTo>
                    <a:pt x="4156" y="15916"/>
                    <a:pt x="4170" y="15857"/>
                    <a:pt x="4181" y="15793"/>
                  </a:cubicBezTo>
                  <a:cubicBezTo>
                    <a:pt x="4149" y="15765"/>
                    <a:pt x="3991" y="15751"/>
                    <a:pt x="3907" y="15741"/>
                  </a:cubicBezTo>
                  <a:cubicBezTo>
                    <a:pt x="3830" y="15737"/>
                    <a:pt x="3753" y="15723"/>
                    <a:pt x="3680" y="15702"/>
                  </a:cubicBezTo>
                  <a:cubicBezTo>
                    <a:pt x="3578" y="15667"/>
                    <a:pt x="3326" y="15503"/>
                    <a:pt x="3228" y="15251"/>
                  </a:cubicBezTo>
                  <a:cubicBezTo>
                    <a:pt x="3169" y="15093"/>
                    <a:pt x="3183" y="14918"/>
                    <a:pt x="3267" y="14775"/>
                  </a:cubicBezTo>
                  <a:cubicBezTo>
                    <a:pt x="3389" y="14551"/>
                    <a:pt x="3652" y="14278"/>
                    <a:pt x="4219" y="14229"/>
                  </a:cubicBezTo>
                  <a:lnTo>
                    <a:pt x="4230" y="14229"/>
                  </a:lnTo>
                  <a:cubicBezTo>
                    <a:pt x="4233" y="14208"/>
                    <a:pt x="4233" y="14187"/>
                    <a:pt x="4233" y="14166"/>
                  </a:cubicBezTo>
                  <a:cubicBezTo>
                    <a:pt x="4233" y="14099"/>
                    <a:pt x="4233" y="14001"/>
                    <a:pt x="4321" y="13949"/>
                  </a:cubicBezTo>
                  <a:cubicBezTo>
                    <a:pt x="4408" y="13896"/>
                    <a:pt x="4436" y="13816"/>
                    <a:pt x="4436" y="13630"/>
                  </a:cubicBezTo>
                  <a:cubicBezTo>
                    <a:pt x="4436" y="13406"/>
                    <a:pt x="4436" y="13035"/>
                    <a:pt x="4713" y="13007"/>
                  </a:cubicBezTo>
                  <a:cubicBezTo>
                    <a:pt x="4765" y="13003"/>
                    <a:pt x="4814" y="12986"/>
                    <a:pt x="4860" y="12958"/>
                  </a:cubicBezTo>
                  <a:lnTo>
                    <a:pt x="4846" y="12951"/>
                  </a:lnTo>
                  <a:cubicBezTo>
                    <a:pt x="4744" y="12923"/>
                    <a:pt x="4671" y="12839"/>
                    <a:pt x="4678" y="12758"/>
                  </a:cubicBezTo>
                  <a:cubicBezTo>
                    <a:pt x="4681" y="12716"/>
                    <a:pt x="4709" y="12625"/>
                    <a:pt x="4881" y="12604"/>
                  </a:cubicBezTo>
                  <a:cubicBezTo>
                    <a:pt x="4895" y="12601"/>
                    <a:pt x="4909" y="12600"/>
                    <a:pt x="4924" y="12600"/>
                  </a:cubicBezTo>
                  <a:cubicBezTo>
                    <a:pt x="5011" y="12600"/>
                    <a:pt x="5093" y="12653"/>
                    <a:pt x="5129" y="12734"/>
                  </a:cubicBezTo>
                  <a:cubicBezTo>
                    <a:pt x="5154" y="12776"/>
                    <a:pt x="5161" y="12786"/>
                    <a:pt x="5192" y="12786"/>
                  </a:cubicBezTo>
                  <a:cubicBezTo>
                    <a:pt x="5262" y="12786"/>
                    <a:pt x="5381" y="12699"/>
                    <a:pt x="5409" y="12608"/>
                  </a:cubicBezTo>
                  <a:cubicBezTo>
                    <a:pt x="5430" y="12559"/>
                    <a:pt x="5409" y="12506"/>
                    <a:pt x="5367" y="12482"/>
                  </a:cubicBezTo>
                  <a:cubicBezTo>
                    <a:pt x="5329" y="12452"/>
                    <a:pt x="5300" y="12439"/>
                    <a:pt x="5275" y="12439"/>
                  </a:cubicBezTo>
                  <a:cubicBezTo>
                    <a:pt x="5240" y="12439"/>
                    <a:pt x="5212" y="12465"/>
                    <a:pt x="5175" y="12503"/>
                  </a:cubicBezTo>
                  <a:cubicBezTo>
                    <a:pt x="5140" y="12545"/>
                    <a:pt x="5094" y="12576"/>
                    <a:pt x="5045" y="12590"/>
                  </a:cubicBezTo>
                  <a:cubicBezTo>
                    <a:pt x="5033" y="12593"/>
                    <a:pt x="5021" y="12595"/>
                    <a:pt x="5009" y="12595"/>
                  </a:cubicBezTo>
                  <a:cubicBezTo>
                    <a:pt x="4937" y="12595"/>
                    <a:pt x="4876" y="12545"/>
                    <a:pt x="4828" y="12506"/>
                  </a:cubicBezTo>
                  <a:cubicBezTo>
                    <a:pt x="4793" y="12478"/>
                    <a:pt x="4755" y="12447"/>
                    <a:pt x="4727" y="12447"/>
                  </a:cubicBezTo>
                  <a:cubicBezTo>
                    <a:pt x="4699" y="12447"/>
                    <a:pt x="4629" y="12436"/>
                    <a:pt x="4608" y="12324"/>
                  </a:cubicBezTo>
                  <a:cubicBezTo>
                    <a:pt x="4597" y="12272"/>
                    <a:pt x="4594" y="12216"/>
                    <a:pt x="4597" y="12160"/>
                  </a:cubicBezTo>
                  <a:cubicBezTo>
                    <a:pt x="4601" y="12107"/>
                    <a:pt x="4594" y="12051"/>
                    <a:pt x="4583" y="11995"/>
                  </a:cubicBezTo>
                  <a:cubicBezTo>
                    <a:pt x="4538" y="11894"/>
                    <a:pt x="4443" y="11589"/>
                    <a:pt x="4566" y="11421"/>
                  </a:cubicBezTo>
                  <a:cubicBezTo>
                    <a:pt x="4596" y="11380"/>
                    <a:pt x="4638" y="11363"/>
                    <a:pt x="4688" y="11363"/>
                  </a:cubicBezTo>
                  <a:cubicBezTo>
                    <a:pt x="4774" y="11363"/>
                    <a:pt x="4885" y="11412"/>
                    <a:pt x="5014" y="11470"/>
                  </a:cubicBezTo>
                  <a:cubicBezTo>
                    <a:pt x="5164" y="11536"/>
                    <a:pt x="5336" y="11613"/>
                    <a:pt x="5497" y="11624"/>
                  </a:cubicBezTo>
                  <a:cubicBezTo>
                    <a:pt x="5519" y="11626"/>
                    <a:pt x="5542" y="11627"/>
                    <a:pt x="5564" y="11627"/>
                  </a:cubicBezTo>
                  <a:cubicBezTo>
                    <a:pt x="5720" y="11627"/>
                    <a:pt x="5872" y="11574"/>
                    <a:pt x="5994" y="11473"/>
                  </a:cubicBezTo>
                  <a:cubicBezTo>
                    <a:pt x="6025" y="11449"/>
                    <a:pt x="6050" y="11414"/>
                    <a:pt x="6057" y="11375"/>
                  </a:cubicBezTo>
                  <a:cubicBezTo>
                    <a:pt x="6053" y="11337"/>
                    <a:pt x="6043" y="11298"/>
                    <a:pt x="6032" y="11260"/>
                  </a:cubicBezTo>
                  <a:cubicBezTo>
                    <a:pt x="5994" y="11130"/>
                    <a:pt x="5938" y="10931"/>
                    <a:pt x="6134" y="10798"/>
                  </a:cubicBezTo>
                  <a:cubicBezTo>
                    <a:pt x="6201" y="10756"/>
                    <a:pt x="6208" y="10731"/>
                    <a:pt x="6211" y="10728"/>
                  </a:cubicBezTo>
                  <a:cubicBezTo>
                    <a:pt x="6211" y="10714"/>
                    <a:pt x="6190" y="10682"/>
                    <a:pt x="6169" y="10651"/>
                  </a:cubicBezTo>
                  <a:cubicBezTo>
                    <a:pt x="6134" y="10602"/>
                    <a:pt x="6102" y="10546"/>
                    <a:pt x="6081" y="10486"/>
                  </a:cubicBezTo>
                  <a:cubicBezTo>
                    <a:pt x="6036" y="10336"/>
                    <a:pt x="6095" y="10220"/>
                    <a:pt x="6173" y="10175"/>
                  </a:cubicBezTo>
                  <a:cubicBezTo>
                    <a:pt x="6201" y="10156"/>
                    <a:pt x="6232" y="10148"/>
                    <a:pt x="6262" y="10148"/>
                  </a:cubicBezTo>
                  <a:cubicBezTo>
                    <a:pt x="6308" y="10148"/>
                    <a:pt x="6353" y="10167"/>
                    <a:pt x="6386" y="10203"/>
                  </a:cubicBezTo>
                  <a:cubicBezTo>
                    <a:pt x="6409" y="10220"/>
                    <a:pt x="6491" y="10230"/>
                    <a:pt x="6615" y="10230"/>
                  </a:cubicBezTo>
                  <a:cubicBezTo>
                    <a:pt x="6863" y="10230"/>
                    <a:pt x="7279" y="10191"/>
                    <a:pt x="7734" y="10098"/>
                  </a:cubicBezTo>
                  <a:cubicBezTo>
                    <a:pt x="8371" y="9968"/>
                    <a:pt x="8704" y="9748"/>
                    <a:pt x="8725" y="9639"/>
                  </a:cubicBezTo>
                  <a:cubicBezTo>
                    <a:pt x="8749" y="9523"/>
                    <a:pt x="8879" y="9355"/>
                    <a:pt x="9061" y="9131"/>
                  </a:cubicBezTo>
                  <a:cubicBezTo>
                    <a:pt x="9120" y="9058"/>
                    <a:pt x="9176" y="8984"/>
                    <a:pt x="9229" y="8904"/>
                  </a:cubicBezTo>
                  <a:cubicBezTo>
                    <a:pt x="9257" y="8858"/>
                    <a:pt x="9264" y="8802"/>
                    <a:pt x="9239" y="8753"/>
                  </a:cubicBezTo>
                  <a:cubicBezTo>
                    <a:pt x="9211" y="8694"/>
                    <a:pt x="9141" y="8652"/>
                    <a:pt x="9047" y="8638"/>
                  </a:cubicBezTo>
                  <a:cubicBezTo>
                    <a:pt x="8945" y="8627"/>
                    <a:pt x="8854" y="8561"/>
                    <a:pt x="8819" y="8463"/>
                  </a:cubicBezTo>
                  <a:cubicBezTo>
                    <a:pt x="8774" y="8340"/>
                    <a:pt x="8809" y="8172"/>
                    <a:pt x="8910" y="8057"/>
                  </a:cubicBezTo>
                  <a:cubicBezTo>
                    <a:pt x="8942" y="8018"/>
                    <a:pt x="8938" y="7994"/>
                    <a:pt x="8931" y="7976"/>
                  </a:cubicBezTo>
                  <a:cubicBezTo>
                    <a:pt x="8903" y="7910"/>
                    <a:pt x="8784" y="7850"/>
                    <a:pt x="8648" y="7836"/>
                  </a:cubicBezTo>
                  <a:cubicBezTo>
                    <a:pt x="8487" y="7819"/>
                    <a:pt x="8206" y="7731"/>
                    <a:pt x="8150" y="7567"/>
                  </a:cubicBezTo>
                  <a:cubicBezTo>
                    <a:pt x="8133" y="7514"/>
                    <a:pt x="8129" y="7437"/>
                    <a:pt x="8224" y="7349"/>
                  </a:cubicBezTo>
                  <a:cubicBezTo>
                    <a:pt x="8282" y="7291"/>
                    <a:pt x="8336" y="7264"/>
                    <a:pt x="8388" y="7264"/>
                  </a:cubicBezTo>
                  <a:cubicBezTo>
                    <a:pt x="8401" y="7264"/>
                    <a:pt x="8414" y="7265"/>
                    <a:pt x="8427" y="7269"/>
                  </a:cubicBezTo>
                  <a:lnTo>
                    <a:pt x="8427" y="7262"/>
                  </a:lnTo>
                  <a:lnTo>
                    <a:pt x="8434" y="7241"/>
                  </a:lnTo>
                  <a:lnTo>
                    <a:pt x="8434" y="7234"/>
                  </a:lnTo>
                  <a:cubicBezTo>
                    <a:pt x="8438" y="7223"/>
                    <a:pt x="8438" y="7216"/>
                    <a:pt x="8441" y="7209"/>
                  </a:cubicBezTo>
                  <a:lnTo>
                    <a:pt x="8441" y="7206"/>
                  </a:lnTo>
                  <a:cubicBezTo>
                    <a:pt x="8441" y="7202"/>
                    <a:pt x="8441" y="7195"/>
                    <a:pt x="8445" y="7192"/>
                  </a:cubicBezTo>
                  <a:lnTo>
                    <a:pt x="8445" y="7188"/>
                  </a:lnTo>
                  <a:lnTo>
                    <a:pt x="8445" y="7178"/>
                  </a:lnTo>
                  <a:lnTo>
                    <a:pt x="8434" y="7174"/>
                  </a:lnTo>
                  <a:cubicBezTo>
                    <a:pt x="8329" y="7136"/>
                    <a:pt x="8266" y="7059"/>
                    <a:pt x="8273" y="6800"/>
                  </a:cubicBezTo>
                  <a:cubicBezTo>
                    <a:pt x="8273" y="6688"/>
                    <a:pt x="8298" y="6576"/>
                    <a:pt x="8347" y="6474"/>
                  </a:cubicBezTo>
                  <a:cubicBezTo>
                    <a:pt x="8382" y="6394"/>
                    <a:pt x="8417" y="6313"/>
                    <a:pt x="8420" y="6089"/>
                  </a:cubicBezTo>
                  <a:cubicBezTo>
                    <a:pt x="8431" y="5876"/>
                    <a:pt x="8469" y="5666"/>
                    <a:pt x="8539" y="5466"/>
                  </a:cubicBezTo>
                  <a:cubicBezTo>
                    <a:pt x="8574" y="5368"/>
                    <a:pt x="8599" y="5263"/>
                    <a:pt x="8606" y="5158"/>
                  </a:cubicBezTo>
                  <a:cubicBezTo>
                    <a:pt x="8606" y="5140"/>
                    <a:pt x="8606" y="5126"/>
                    <a:pt x="8609" y="5112"/>
                  </a:cubicBezTo>
                  <a:lnTo>
                    <a:pt x="8609" y="5105"/>
                  </a:lnTo>
                  <a:cubicBezTo>
                    <a:pt x="8613" y="5074"/>
                    <a:pt x="8623" y="5046"/>
                    <a:pt x="8637" y="5018"/>
                  </a:cubicBezTo>
                  <a:cubicBezTo>
                    <a:pt x="8658" y="4972"/>
                    <a:pt x="8683" y="4934"/>
                    <a:pt x="8711" y="4895"/>
                  </a:cubicBezTo>
                  <a:lnTo>
                    <a:pt x="8711" y="4895"/>
                  </a:lnTo>
                  <a:lnTo>
                    <a:pt x="8704" y="4902"/>
                  </a:lnTo>
                  <a:lnTo>
                    <a:pt x="8756" y="4843"/>
                  </a:lnTo>
                  <a:cubicBezTo>
                    <a:pt x="8802" y="4787"/>
                    <a:pt x="8858" y="4731"/>
                    <a:pt x="8914" y="4668"/>
                  </a:cubicBezTo>
                  <a:cubicBezTo>
                    <a:pt x="8987" y="4591"/>
                    <a:pt x="9064" y="4503"/>
                    <a:pt x="9138" y="4412"/>
                  </a:cubicBezTo>
                  <a:cubicBezTo>
                    <a:pt x="9183" y="4360"/>
                    <a:pt x="9222" y="4300"/>
                    <a:pt x="9260" y="4241"/>
                  </a:cubicBezTo>
                  <a:cubicBezTo>
                    <a:pt x="9446" y="3936"/>
                    <a:pt x="9817" y="3555"/>
                    <a:pt x="10072" y="3344"/>
                  </a:cubicBezTo>
                  <a:cubicBezTo>
                    <a:pt x="10121" y="3302"/>
                    <a:pt x="10174" y="3264"/>
                    <a:pt x="10226" y="3225"/>
                  </a:cubicBezTo>
                  <a:cubicBezTo>
                    <a:pt x="10314" y="3173"/>
                    <a:pt x="10405" y="3127"/>
                    <a:pt x="10503" y="3089"/>
                  </a:cubicBezTo>
                  <a:lnTo>
                    <a:pt x="10545" y="3068"/>
                  </a:lnTo>
                  <a:cubicBezTo>
                    <a:pt x="10671" y="3015"/>
                    <a:pt x="10846" y="2938"/>
                    <a:pt x="10867" y="2889"/>
                  </a:cubicBezTo>
                  <a:cubicBezTo>
                    <a:pt x="10867" y="2886"/>
                    <a:pt x="10871" y="2882"/>
                    <a:pt x="10871" y="2875"/>
                  </a:cubicBezTo>
                  <a:cubicBezTo>
                    <a:pt x="10885" y="2791"/>
                    <a:pt x="10888" y="2704"/>
                    <a:pt x="10881" y="2616"/>
                  </a:cubicBezTo>
                  <a:cubicBezTo>
                    <a:pt x="10881" y="2592"/>
                    <a:pt x="10878" y="2564"/>
                    <a:pt x="10874" y="2536"/>
                  </a:cubicBezTo>
                  <a:lnTo>
                    <a:pt x="10874" y="2529"/>
                  </a:lnTo>
                  <a:cubicBezTo>
                    <a:pt x="10871" y="2501"/>
                    <a:pt x="10867" y="2469"/>
                    <a:pt x="10864" y="2441"/>
                  </a:cubicBezTo>
                  <a:lnTo>
                    <a:pt x="10864" y="2431"/>
                  </a:lnTo>
                  <a:cubicBezTo>
                    <a:pt x="10864" y="2413"/>
                    <a:pt x="10860" y="2396"/>
                    <a:pt x="10857" y="2378"/>
                  </a:cubicBezTo>
                  <a:cubicBezTo>
                    <a:pt x="10857" y="2361"/>
                    <a:pt x="10853" y="2354"/>
                    <a:pt x="10853" y="2343"/>
                  </a:cubicBezTo>
                  <a:cubicBezTo>
                    <a:pt x="10839" y="2242"/>
                    <a:pt x="10818" y="2161"/>
                    <a:pt x="10797" y="2137"/>
                  </a:cubicBezTo>
                  <a:cubicBezTo>
                    <a:pt x="10782" y="2130"/>
                    <a:pt x="10735" y="2119"/>
                    <a:pt x="10609" y="2119"/>
                  </a:cubicBezTo>
                  <a:cubicBezTo>
                    <a:pt x="10593" y="2119"/>
                    <a:pt x="10577" y="2119"/>
                    <a:pt x="10559" y="2119"/>
                  </a:cubicBezTo>
                  <a:lnTo>
                    <a:pt x="10542" y="2119"/>
                  </a:lnTo>
                  <a:lnTo>
                    <a:pt x="10542" y="2130"/>
                  </a:lnTo>
                  <a:lnTo>
                    <a:pt x="10542" y="2151"/>
                  </a:lnTo>
                  <a:lnTo>
                    <a:pt x="10542" y="2175"/>
                  </a:lnTo>
                  <a:lnTo>
                    <a:pt x="10542" y="2196"/>
                  </a:lnTo>
                  <a:lnTo>
                    <a:pt x="10542" y="2224"/>
                  </a:lnTo>
                  <a:lnTo>
                    <a:pt x="10542" y="2245"/>
                  </a:lnTo>
                  <a:cubicBezTo>
                    <a:pt x="10542" y="2252"/>
                    <a:pt x="10542" y="2266"/>
                    <a:pt x="10538" y="2277"/>
                  </a:cubicBezTo>
                  <a:cubicBezTo>
                    <a:pt x="10535" y="2287"/>
                    <a:pt x="10538" y="2291"/>
                    <a:pt x="10538" y="2298"/>
                  </a:cubicBezTo>
                  <a:cubicBezTo>
                    <a:pt x="10538" y="2305"/>
                    <a:pt x="10535" y="2319"/>
                    <a:pt x="10535" y="2333"/>
                  </a:cubicBezTo>
                  <a:cubicBezTo>
                    <a:pt x="10535" y="2343"/>
                    <a:pt x="10535" y="2347"/>
                    <a:pt x="10531" y="2354"/>
                  </a:cubicBezTo>
                  <a:cubicBezTo>
                    <a:pt x="10528" y="2361"/>
                    <a:pt x="10528" y="2378"/>
                    <a:pt x="10528" y="2389"/>
                  </a:cubicBezTo>
                  <a:cubicBezTo>
                    <a:pt x="10524" y="2399"/>
                    <a:pt x="10524" y="2403"/>
                    <a:pt x="10524" y="2413"/>
                  </a:cubicBezTo>
                  <a:cubicBezTo>
                    <a:pt x="10521" y="2420"/>
                    <a:pt x="10517" y="2434"/>
                    <a:pt x="10517" y="2448"/>
                  </a:cubicBezTo>
                  <a:lnTo>
                    <a:pt x="10510" y="2473"/>
                  </a:lnTo>
                  <a:cubicBezTo>
                    <a:pt x="10510" y="2483"/>
                    <a:pt x="10507" y="2494"/>
                    <a:pt x="10503" y="2508"/>
                  </a:cubicBezTo>
                  <a:lnTo>
                    <a:pt x="10500" y="2532"/>
                  </a:lnTo>
                  <a:cubicBezTo>
                    <a:pt x="10496" y="2543"/>
                    <a:pt x="10493" y="2557"/>
                    <a:pt x="10489" y="2567"/>
                  </a:cubicBezTo>
                  <a:lnTo>
                    <a:pt x="10482" y="2592"/>
                  </a:lnTo>
                  <a:cubicBezTo>
                    <a:pt x="10479" y="2602"/>
                    <a:pt x="10475" y="2613"/>
                    <a:pt x="10472" y="2623"/>
                  </a:cubicBezTo>
                  <a:cubicBezTo>
                    <a:pt x="10468" y="2637"/>
                    <a:pt x="10468" y="2641"/>
                    <a:pt x="10465" y="2648"/>
                  </a:cubicBezTo>
                  <a:cubicBezTo>
                    <a:pt x="10461" y="2658"/>
                    <a:pt x="10458" y="2669"/>
                    <a:pt x="10454" y="2683"/>
                  </a:cubicBezTo>
                  <a:cubicBezTo>
                    <a:pt x="10451" y="2693"/>
                    <a:pt x="10447" y="2697"/>
                    <a:pt x="10444" y="2704"/>
                  </a:cubicBezTo>
                  <a:cubicBezTo>
                    <a:pt x="10444" y="2714"/>
                    <a:pt x="10437" y="2725"/>
                    <a:pt x="10433" y="2735"/>
                  </a:cubicBezTo>
                  <a:cubicBezTo>
                    <a:pt x="10430" y="2746"/>
                    <a:pt x="10426" y="2749"/>
                    <a:pt x="10423" y="2756"/>
                  </a:cubicBezTo>
                  <a:cubicBezTo>
                    <a:pt x="10419" y="2763"/>
                    <a:pt x="10416" y="2777"/>
                    <a:pt x="10412" y="2784"/>
                  </a:cubicBezTo>
                  <a:cubicBezTo>
                    <a:pt x="10405" y="2795"/>
                    <a:pt x="10405" y="2798"/>
                    <a:pt x="10402" y="2805"/>
                  </a:cubicBezTo>
                  <a:cubicBezTo>
                    <a:pt x="10398" y="2812"/>
                    <a:pt x="10391" y="2823"/>
                    <a:pt x="10388" y="2833"/>
                  </a:cubicBezTo>
                  <a:cubicBezTo>
                    <a:pt x="10381" y="2840"/>
                    <a:pt x="10381" y="2844"/>
                    <a:pt x="10377" y="2851"/>
                  </a:cubicBezTo>
                  <a:cubicBezTo>
                    <a:pt x="10374" y="2854"/>
                    <a:pt x="10367" y="2868"/>
                    <a:pt x="10360" y="2875"/>
                  </a:cubicBezTo>
                  <a:lnTo>
                    <a:pt x="10353" y="2889"/>
                  </a:lnTo>
                  <a:cubicBezTo>
                    <a:pt x="10342" y="2900"/>
                    <a:pt x="10335" y="2910"/>
                    <a:pt x="10325" y="2921"/>
                  </a:cubicBezTo>
                  <a:cubicBezTo>
                    <a:pt x="10295" y="2960"/>
                    <a:pt x="10248" y="2981"/>
                    <a:pt x="10199" y="2981"/>
                  </a:cubicBezTo>
                  <a:cubicBezTo>
                    <a:pt x="10196" y="2981"/>
                    <a:pt x="10192" y="2981"/>
                    <a:pt x="10188" y="2980"/>
                  </a:cubicBezTo>
                  <a:cubicBezTo>
                    <a:pt x="10186" y="2980"/>
                    <a:pt x="10185" y="2980"/>
                    <a:pt x="10183" y="2980"/>
                  </a:cubicBezTo>
                  <a:cubicBezTo>
                    <a:pt x="10131" y="2980"/>
                    <a:pt x="10067" y="3031"/>
                    <a:pt x="10009" y="3082"/>
                  </a:cubicBezTo>
                  <a:cubicBezTo>
                    <a:pt x="9944" y="3139"/>
                    <a:pt x="9875" y="3196"/>
                    <a:pt x="9795" y="3196"/>
                  </a:cubicBezTo>
                  <a:cubicBezTo>
                    <a:pt x="9782" y="3196"/>
                    <a:pt x="9768" y="3194"/>
                    <a:pt x="9754" y="3190"/>
                  </a:cubicBezTo>
                  <a:cubicBezTo>
                    <a:pt x="9751" y="3190"/>
                    <a:pt x="9748" y="3189"/>
                    <a:pt x="9744" y="3189"/>
                  </a:cubicBezTo>
                  <a:cubicBezTo>
                    <a:pt x="9712" y="3189"/>
                    <a:pt x="9661" y="3218"/>
                    <a:pt x="9610" y="3243"/>
                  </a:cubicBezTo>
                  <a:lnTo>
                    <a:pt x="9589" y="3253"/>
                  </a:lnTo>
                  <a:lnTo>
                    <a:pt x="9582" y="3257"/>
                  </a:lnTo>
                  <a:lnTo>
                    <a:pt x="9561" y="3267"/>
                  </a:lnTo>
                  <a:lnTo>
                    <a:pt x="9558" y="3267"/>
                  </a:lnTo>
                  <a:cubicBezTo>
                    <a:pt x="9540" y="3278"/>
                    <a:pt x="9523" y="3285"/>
                    <a:pt x="9505" y="3292"/>
                  </a:cubicBezTo>
                  <a:lnTo>
                    <a:pt x="9498" y="3292"/>
                  </a:lnTo>
                  <a:lnTo>
                    <a:pt x="9477" y="3302"/>
                  </a:lnTo>
                  <a:lnTo>
                    <a:pt x="9470" y="3302"/>
                  </a:lnTo>
                  <a:lnTo>
                    <a:pt x="9442" y="3309"/>
                  </a:lnTo>
                  <a:lnTo>
                    <a:pt x="9418" y="3313"/>
                  </a:lnTo>
                  <a:lnTo>
                    <a:pt x="9351" y="3313"/>
                  </a:lnTo>
                  <a:cubicBezTo>
                    <a:pt x="9344" y="3313"/>
                    <a:pt x="9334" y="3309"/>
                    <a:pt x="9327" y="3306"/>
                  </a:cubicBezTo>
                  <a:lnTo>
                    <a:pt x="9320" y="3306"/>
                  </a:lnTo>
                  <a:lnTo>
                    <a:pt x="9299" y="3299"/>
                  </a:lnTo>
                  <a:lnTo>
                    <a:pt x="9288" y="3295"/>
                  </a:lnTo>
                  <a:cubicBezTo>
                    <a:pt x="9281" y="3292"/>
                    <a:pt x="9271" y="3285"/>
                    <a:pt x="9260" y="3281"/>
                  </a:cubicBezTo>
                  <a:cubicBezTo>
                    <a:pt x="9223" y="3258"/>
                    <a:pt x="9180" y="3251"/>
                    <a:pt x="9134" y="3251"/>
                  </a:cubicBezTo>
                  <a:cubicBezTo>
                    <a:pt x="9096" y="3251"/>
                    <a:pt x="9056" y="3256"/>
                    <a:pt x="9015" y="3260"/>
                  </a:cubicBezTo>
                  <a:cubicBezTo>
                    <a:pt x="8978" y="3265"/>
                    <a:pt x="8939" y="3269"/>
                    <a:pt x="8899" y="3269"/>
                  </a:cubicBezTo>
                  <a:cubicBezTo>
                    <a:pt x="8842" y="3269"/>
                    <a:pt x="8785" y="3260"/>
                    <a:pt x="8735" y="3229"/>
                  </a:cubicBezTo>
                  <a:cubicBezTo>
                    <a:pt x="8721" y="3222"/>
                    <a:pt x="8707" y="3215"/>
                    <a:pt x="8690" y="3211"/>
                  </a:cubicBezTo>
                  <a:cubicBezTo>
                    <a:pt x="8623" y="3201"/>
                    <a:pt x="8557" y="3194"/>
                    <a:pt x="8487" y="3190"/>
                  </a:cubicBezTo>
                  <a:cubicBezTo>
                    <a:pt x="8392" y="3187"/>
                    <a:pt x="8305" y="3180"/>
                    <a:pt x="8249" y="3148"/>
                  </a:cubicBezTo>
                  <a:cubicBezTo>
                    <a:pt x="8238" y="3145"/>
                    <a:pt x="8227" y="3138"/>
                    <a:pt x="8220" y="3127"/>
                  </a:cubicBezTo>
                  <a:cubicBezTo>
                    <a:pt x="8203" y="3110"/>
                    <a:pt x="8196" y="3085"/>
                    <a:pt x="8196" y="3061"/>
                  </a:cubicBezTo>
                  <a:cubicBezTo>
                    <a:pt x="8199" y="3005"/>
                    <a:pt x="8231" y="2956"/>
                    <a:pt x="8277" y="2928"/>
                  </a:cubicBezTo>
                  <a:cubicBezTo>
                    <a:pt x="8326" y="2893"/>
                    <a:pt x="8378" y="2854"/>
                    <a:pt x="8378" y="2697"/>
                  </a:cubicBezTo>
                  <a:cubicBezTo>
                    <a:pt x="8378" y="2508"/>
                    <a:pt x="8539" y="2322"/>
                    <a:pt x="8669" y="2172"/>
                  </a:cubicBezTo>
                  <a:cubicBezTo>
                    <a:pt x="8725" y="2109"/>
                    <a:pt x="8798" y="2021"/>
                    <a:pt x="8809" y="1986"/>
                  </a:cubicBezTo>
                  <a:cubicBezTo>
                    <a:pt x="8767" y="1941"/>
                    <a:pt x="8543" y="1853"/>
                    <a:pt x="8378" y="1783"/>
                  </a:cubicBezTo>
                  <a:cubicBezTo>
                    <a:pt x="8059" y="1657"/>
                    <a:pt x="7863" y="1573"/>
                    <a:pt x="7800" y="1489"/>
                  </a:cubicBezTo>
                  <a:cubicBezTo>
                    <a:pt x="7702" y="1363"/>
                    <a:pt x="7562" y="1233"/>
                    <a:pt x="7237" y="1202"/>
                  </a:cubicBezTo>
                  <a:cubicBezTo>
                    <a:pt x="7097" y="1195"/>
                    <a:pt x="6964" y="1135"/>
                    <a:pt x="6866" y="1034"/>
                  </a:cubicBezTo>
                  <a:lnTo>
                    <a:pt x="6831" y="999"/>
                  </a:lnTo>
                  <a:cubicBezTo>
                    <a:pt x="6761" y="929"/>
                    <a:pt x="6687" y="866"/>
                    <a:pt x="6603" y="813"/>
                  </a:cubicBezTo>
                  <a:cubicBezTo>
                    <a:pt x="6586" y="803"/>
                    <a:pt x="6568" y="792"/>
                    <a:pt x="6551" y="782"/>
                  </a:cubicBezTo>
                  <a:lnTo>
                    <a:pt x="6533" y="768"/>
                  </a:lnTo>
                  <a:lnTo>
                    <a:pt x="6502" y="743"/>
                  </a:lnTo>
                  <a:lnTo>
                    <a:pt x="6477" y="726"/>
                  </a:lnTo>
                  <a:lnTo>
                    <a:pt x="6446" y="701"/>
                  </a:lnTo>
                  <a:lnTo>
                    <a:pt x="6421" y="684"/>
                  </a:lnTo>
                  <a:lnTo>
                    <a:pt x="6390" y="656"/>
                  </a:lnTo>
                  <a:lnTo>
                    <a:pt x="6365" y="635"/>
                  </a:lnTo>
                  <a:lnTo>
                    <a:pt x="6334" y="607"/>
                  </a:lnTo>
                  <a:lnTo>
                    <a:pt x="6309" y="582"/>
                  </a:lnTo>
                  <a:lnTo>
                    <a:pt x="6278" y="554"/>
                  </a:lnTo>
                  <a:lnTo>
                    <a:pt x="6253" y="530"/>
                  </a:lnTo>
                  <a:lnTo>
                    <a:pt x="6222" y="502"/>
                  </a:lnTo>
                  <a:lnTo>
                    <a:pt x="6197" y="477"/>
                  </a:lnTo>
                  <a:lnTo>
                    <a:pt x="6169" y="446"/>
                  </a:lnTo>
                  <a:lnTo>
                    <a:pt x="6144" y="421"/>
                  </a:lnTo>
                  <a:lnTo>
                    <a:pt x="6116" y="390"/>
                  </a:lnTo>
                  <a:lnTo>
                    <a:pt x="6092" y="365"/>
                  </a:lnTo>
                  <a:lnTo>
                    <a:pt x="6064" y="334"/>
                  </a:lnTo>
                  <a:lnTo>
                    <a:pt x="6043" y="309"/>
                  </a:lnTo>
                  <a:lnTo>
                    <a:pt x="6015" y="278"/>
                  </a:lnTo>
                  <a:lnTo>
                    <a:pt x="5994" y="253"/>
                  </a:lnTo>
                  <a:lnTo>
                    <a:pt x="5969" y="222"/>
                  </a:lnTo>
                  <a:lnTo>
                    <a:pt x="5952" y="197"/>
                  </a:lnTo>
                  <a:lnTo>
                    <a:pt x="5927" y="169"/>
                  </a:lnTo>
                  <a:lnTo>
                    <a:pt x="5910" y="148"/>
                  </a:lnTo>
                  <a:lnTo>
                    <a:pt x="5889" y="120"/>
                  </a:lnTo>
                  <a:lnTo>
                    <a:pt x="5875" y="96"/>
                  </a:lnTo>
                  <a:lnTo>
                    <a:pt x="5857" y="71"/>
                  </a:lnTo>
                  <a:lnTo>
                    <a:pt x="5843" y="50"/>
                  </a:lnTo>
                  <a:lnTo>
                    <a:pt x="5836" y="43"/>
                  </a:lnTo>
                  <a:lnTo>
                    <a:pt x="5791" y="36"/>
                  </a:lnTo>
                  <a:cubicBezTo>
                    <a:pt x="5715" y="29"/>
                    <a:pt x="5582" y="15"/>
                    <a:pt x="5487" y="15"/>
                  </a:cubicBezTo>
                  <a:cubicBezTo>
                    <a:pt x="5439" y="15"/>
                    <a:pt x="5400" y="19"/>
                    <a:pt x="5385" y="29"/>
                  </a:cubicBezTo>
                  <a:cubicBezTo>
                    <a:pt x="5364" y="64"/>
                    <a:pt x="5343" y="99"/>
                    <a:pt x="5329" y="138"/>
                  </a:cubicBezTo>
                  <a:lnTo>
                    <a:pt x="5318" y="159"/>
                  </a:lnTo>
                  <a:cubicBezTo>
                    <a:pt x="5248" y="299"/>
                    <a:pt x="5185" y="435"/>
                    <a:pt x="5084" y="435"/>
                  </a:cubicBezTo>
                  <a:cubicBezTo>
                    <a:pt x="5031" y="435"/>
                    <a:pt x="4989" y="404"/>
                    <a:pt x="4958" y="337"/>
                  </a:cubicBezTo>
                  <a:cubicBezTo>
                    <a:pt x="4951" y="327"/>
                    <a:pt x="4947" y="316"/>
                    <a:pt x="4940" y="309"/>
                  </a:cubicBezTo>
                  <a:cubicBezTo>
                    <a:pt x="4849" y="169"/>
                    <a:pt x="4667" y="148"/>
                    <a:pt x="4475" y="127"/>
                  </a:cubicBezTo>
                  <a:lnTo>
                    <a:pt x="4377" y="113"/>
                  </a:lnTo>
                  <a:cubicBezTo>
                    <a:pt x="4300" y="103"/>
                    <a:pt x="4230" y="75"/>
                    <a:pt x="4167" y="29"/>
                  </a:cubicBezTo>
                  <a:cubicBezTo>
                    <a:pt x="4140" y="12"/>
                    <a:pt x="4121" y="0"/>
                    <a:pt x="4099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5191;p73">
              <a:extLst>
                <a:ext uri="{FF2B5EF4-FFF2-40B4-BE49-F238E27FC236}">
                  <a16:creationId xmlns:a16="http://schemas.microsoft.com/office/drawing/2014/main" id="{C813BAD3-44E3-463D-A6C1-1998D78FAB74}"/>
                </a:ext>
              </a:extLst>
            </p:cNvPr>
            <p:cNvSpPr/>
            <p:nvPr/>
          </p:nvSpPr>
          <p:spPr>
            <a:xfrm>
              <a:off x="1532711" y="2487712"/>
              <a:ext cx="24589" cy="16850"/>
            </a:xfrm>
            <a:custGeom>
              <a:avLst/>
              <a:gdLst/>
              <a:ahLst/>
              <a:cxnLst/>
              <a:rect l="l" t="t" r="r" b="b"/>
              <a:pathLst>
                <a:path w="1811" h="1241" extrusionOk="0">
                  <a:moveTo>
                    <a:pt x="182" y="0"/>
                  </a:moveTo>
                  <a:cubicBezTo>
                    <a:pt x="165" y="0"/>
                    <a:pt x="147" y="4"/>
                    <a:pt x="133" y="7"/>
                  </a:cubicBezTo>
                  <a:cubicBezTo>
                    <a:pt x="116" y="10"/>
                    <a:pt x="99" y="12"/>
                    <a:pt x="82" y="12"/>
                  </a:cubicBezTo>
                  <a:cubicBezTo>
                    <a:pt x="61" y="12"/>
                    <a:pt x="40" y="9"/>
                    <a:pt x="21" y="4"/>
                  </a:cubicBezTo>
                  <a:cubicBezTo>
                    <a:pt x="4" y="434"/>
                    <a:pt x="0" y="774"/>
                    <a:pt x="7" y="977"/>
                  </a:cubicBezTo>
                  <a:lnTo>
                    <a:pt x="7" y="984"/>
                  </a:lnTo>
                  <a:cubicBezTo>
                    <a:pt x="7" y="1001"/>
                    <a:pt x="11" y="1022"/>
                    <a:pt x="11" y="1036"/>
                  </a:cubicBezTo>
                  <a:lnTo>
                    <a:pt x="11" y="1043"/>
                  </a:lnTo>
                  <a:lnTo>
                    <a:pt x="11" y="1064"/>
                  </a:lnTo>
                  <a:lnTo>
                    <a:pt x="11" y="1078"/>
                  </a:lnTo>
                  <a:lnTo>
                    <a:pt x="11" y="1103"/>
                  </a:lnTo>
                  <a:lnTo>
                    <a:pt x="11" y="1120"/>
                  </a:lnTo>
                  <a:lnTo>
                    <a:pt x="11" y="1131"/>
                  </a:lnTo>
                  <a:cubicBezTo>
                    <a:pt x="11" y="1138"/>
                    <a:pt x="11" y="1141"/>
                    <a:pt x="14" y="1148"/>
                  </a:cubicBezTo>
                  <a:lnTo>
                    <a:pt x="14" y="1152"/>
                  </a:lnTo>
                  <a:cubicBezTo>
                    <a:pt x="46" y="1152"/>
                    <a:pt x="102" y="1148"/>
                    <a:pt x="151" y="1145"/>
                  </a:cubicBezTo>
                  <a:cubicBezTo>
                    <a:pt x="224" y="1141"/>
                    <a:pt x="301" y="1138"/>
                    <a:pt x="375" y="1134"/>
                  </a:cubicBezTo>
                  <a:lnTo>
                    <a:pt x="651" y="1134"/>
                  </a:lnTo>
                  <a:lnTo>
                    <a:pt x="676" y="1138"/>
                  </a:lnTo>
                  <a:lnTo>
                    <a:pt x="700" y="1138"/>
                  </a:lnTo>
                  <a:lnTo>
                    <a:pt x="721" y="1141"/>
                  </a:lnTo>
                  <a:lnTo>
                    <a:pt x="746" y="1141"/>
                  </a:lnTo>
                  <a:lnTo>
                    <a:pt x="767" y="1148"/>
                  </a:lnTo>
                  <a:lnTo>
                    <a:pt x="788" y="1152"/>
                  </a:lnTo>
                  <a:lnTo>
                    <a:pt x="809" y="1155"/>
                  </a:lnTo>
                  <a:lnTo>
                    <a:pt x="826" y="1159"/>
                  </a:lnTo>
                  <a:lnTo>
                    <a:pt x="847" y="1166"/>
                  </a:lnTo>
                  <a:lnTo>
                    <a:pt x="865" y="1173"/>
                  </a:lnTo>
                  <a:lnTo>
                    <a:pt x="879" y="1180"/>
                  </a:lnTo>
                  <a:lnTo>
                    <a:pt x="896" y="1187"/>
                  </a:lnTo>
                  <a:lnTo>
                    <a:pt x="910" y="1194"/>
                  </a:lnTo>
                  <a:lnTo>
                    <a:pt x="921" y="1197"/>
                  </a:lnTo>
                  <a:lnTo>
                    <a:pt x="963" y="1215"/>
                  </a:lnTo>
                  <a:cubicBezTo>
                    <a:pt x="1005" y="1232"/>
                    <a:pt x="1034" y="1240"/>
                    <a:pt x="1056" y="1240"/>
                  </a:cubicBezTo>
                  <a:cubicBezTo>
                    <a:pt x="1076" y="1240"/>
                    <a:pt x="1090" y="1233"/>
                    <a:pt x="1103" y="1218"/>
                  </a:cubicBezTo>
                  <a:cubicBezTo>
                    <a:pt x="1183" y="1131"/>
                    <a:pt x="1327" y="1113"/>
                    <a:pt x="1474" y="1099"/>
                  </a:cubicBezTo>
                  <a:cubicBezTo>
                    <a:pt x="1593" y="1089"/>
                    <a:pt x="1716" y="1075"/>
                    <a:pt x="1796" y="1026"/>
                  </a:cubicBezTo>
                  <a:lnTo>
                    <a:pt x="1810" y="1015"/>
                  </a:lnTo>
                  <a:cubicBezTo>
                    <a:pt x="1772" y="1001"/>
                    <a:pt x="1677" y="984"/>
                    <a:pt x="1464" y="977"/>
                  </a:cubicBezTo>
                  <a:cubicBezTo>
                    <a:pt x="1211" y="966"/>
                    <a:pt x="819" y="648"/>
                    <a:pt x="469" y="350"/>
                  </a:cubicBezTo>
                  <a:cubicBezTo>
                    <a:pt x="420" y="305"/>
                    <a:pt x="378" y="270"/>
                    <a:pt x="347" y="245"/>
                  </a:cubicBezTo>
                  <a:cubicBezTo>
                    <a:pt x="280" y="193"/>
                    <a:pt x="235" y="119"/>
                    <a:pt x="214" y="39"/>
                  </a:cubicBezTo>
                  <a:cubicBezTo>
                    <a:pt x="210" y="25"/>
                    <a:pt x="203" y="14"/>
                    <a:pt x="200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5192;p73">
              <a:extLst>
                <a:ext uri="{FF2B5EF4-FFF2-40B4-BE49-F238E27FC236}">
                  <a16:creationId xmlns:a16="http://schemas.microsoft.com/office/drawing/2014/main" id="{5585135A-A500-4EF2-9149-B558253A7CD1}"/>
                </a:ext>
              </a:extLst>
            </p:cNvPr>
            <p:cNvSpPr/>
            <p:nvPr/>
          </p:nvSpPr>
          <p:spPr>
            <a:xfrm>
              <a:off x="1640177" y="2240588"/>
              <a:ext cx="3245" cy="244"/>
            </a:xfrm>
            <a:custGeom>
              <a:avLst/>
              <a:gdLst/>
              <a:ahLst/>
              <a:cxnLst/>
              <a:rect l="l" t="t" r="r" b="b"/>
              <a:pathLst>
                <a:path w="239" h="18" extrusionOk="0">
                  <a:moveTo>
                    <a:pt x="1" y="0"/>
                  </a:moveTo>
                  <a:lnTo>
                    <a:pt x="1" y="0"/>
                  </a:lnTo>
                  <a:cubicBezTo>
                    <a:pt x="165" y="0"/>
                    <a:pt x="221" y="11"/>
                    <a:pt x="239" y="18"/>
                  </a:cubicBezTo>
                  <a:cubicBezTo>
                    <a:pt x="221" y="11"/>
                    <a:pt x="169" y="0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5193;p73">
              <a:extLst>
                <a:ext uri="{FF2B5EF4-FFF2-40B4-BE49-F238E27FC236}">
                  <a16:creationId xmlns:a16="http://schemas.microsoft.com/office/drawing/2014/main" id="{D530DEBD-817E-4738-A8AB-6F8D041E00BE}"/>
                </a:ext>
              </a:extLst>
            </p:cNvPr>
            <p:cNvSpPr/>
            <p:nvPr/>
          </p:nvSpPr>
          <p:spPr>
            <a:xfrm>
              <a:off x="1639946" y="224058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Google Shape;5194;p73">
              <a:extLst>
                <a:ext uri="{FF2B5EF4-FFF2-40B4-BE49-F238E27FC236}">
                  <a16:creationId xmlns:a16="http://schemas.microsoft.com/office/drawing/2014/main" id="{50E64504-3025-4836-97D3-25D1683CD39F}"/>
                </a:ext>
              </a:extLst>
            </p:cNvPr>
            <p:cNvSpPr/>
            <p:nvPr/>
          </p:nvSpPr>
          <p:spPr>
            <a:xfrm>
              <a:off x="1620924" y="2257221"/>
              <a:ext cx="12709" cy="14555"/>
            </a:xfrm>
            <a:custGeom>
              <a:avLst/>
              <a:gdLst/>
              <a:ahLst/>
              <a:cxnLst/>
              <a:rect l="l" t="t" r="r" b="b"/>
              <a:pathLst>
                <a:path w="936" h="1072" extrusionOk="0">
                  <a:moveTo>
                    <a:pt x="935" y="0"/>
                  </a:moveTo>
                  <a:cubicBezTo>
                    <a:pt x="680" y="214"/>
                    <a:pt x="309" y="596"/>
                    <a:pt x="123" y="900"/>
                  </a:cubicBezTo>
                  <a:cubicBezTo>
                    <a:pt x="85" y="960"/>
                    <a:pt x="46" y="1016"/>
                    <a:pt x="1" y="1072"/>
                  </a:cubicBezTo>
                  <a:cubicBezTo>
                    <a:pt x="46" y="1016"/>
                    <a:pt x="85" y="960"/>
                    <a:pt x="123" y="900"/>
                  </a:cubicBezTo>
                  <a:cubicBezTo>
                    <a:pt x="309" y="596"/>
                    <a:pt x="680" y="214"/>
                    <a:pt x="935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Google Shape;5195;p73">
              <a:extLst>
                <a:ext uri="{FF2B5EF4-FFF2-40B4-BE49-F238E27FC236}">
                  <a16:creationId xmlns:a16="http://schemas.microsoft.com/office/drawing/2014/main" id="{D50540A9-E900-4618-A251-E54B8C5F67DC}"/>
                </a:ext>
              </a:extLst>
            </p:cNvPr>
            <p:cNvSpPr/>
            <p:nvPr/>
          </p:nvSpPr>
          <p:spPr>
            <a:xfrm>
              <a:off x="1615031" y="2277560"/>
              <a:ext cx="733" cy="828"/>
            </a:xfrm>
            <a:custGeom>
              <a:avLst/>
              <a:gdLst/>
              <a:ahLst/>
              <a:cxnLst/>
              <a:rect l="l" t="t" r="r" b="b"/>
              <a:pathLst>
                <a:path w="54" h="61" extrusionOk="0">
                  <a:moveTo>
                    <a:pt x="53" y="1"/>
                  </a:moveTo>
                  <a:lnTo>
                    <a:pt x="1" y="60"/>
                  </a:lnTo>
                  <a:lnTo>
                    <a:pt x="8" y="60"/>
                  </a:lnTo>
                  <a:cubicBezTo>
                    <a:pt x="22" y="43"/>
                    <a:pt x="36" y="22"/>
                    <a:pt x="53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Google Shape;5196;p73">
              <a:extLst>
                <a:ext uri="{FF2B5EF4-FFF2-40B4-BE49-F238E27FC236}">
                  <a16:creationId xmlns:a16="http://schemas.microsoft.com/office/drawing/2014/main" id="{806AEADC-048B-4D96-94BF-BA9D8C35F7EF}"/>
                </a:ext>
              </a:extLst>
            </p:cNvPr>
            <p:cNvSpPr/>
            <p:nvPr/>
          </p:nvSpPr>
          <p:spPr>
            <a:xfrm>
              <a:off x="1644453" y="2246291"/>
              <a:ext cx="109" cy="1100"/>
            </a:xfrm>
            <a:custGeom>
              <a:avLst/>
              <a:gdLst/>
              <a:ahLst/>
              <a:cxnLst/>
              <a:rect l="l" t="t" r="r" b="b"/>
              <a:pathLst>
                <a:path w="8" h="81" extrusionOk="0">
                  <a:moveTo>
                    <a:pt x="8" y="81"/>
                  </a:moveTo>
                  <a:cubicBezTo>
                    <a:pt x="8" y="56"/>
                    <a:pt x="4" y="28"/>
                    <a:pt x="1" y="0"/>
                  </a:cubicBezTo>
                  <a:cubicBezTo>
                    <a:pt x="4" y="28"/>
                    <a:pt x="8" y="56"/>
                    <a:pt x="8" y="8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Google Shape;5197;p73">
              <a:extLst>
                <a:ext uri="{FF2B5EF4-FFF2-40B4-BE49-F238E27FC236}">
                  <a16:creationId xmlns:a16="http://schemas.microsoft.com/office/drawing/2014/main" id="{48A85473-E057-43C3-B901-0A66956AA0E3}"/>
                </a:ext>
              </a:extLst>
            </p:cNvPr>
            <p:cNvSpPr/>
            <p:nvPr/>
          </p:nvSpPr>
          <p:spPr>
            <a:xfrm>
              <a:off x="1644358" y="2245001"/>
              <a:ext cx="109" cy="1208"/>
            </a:xfrm>
            <a:custGeom>
              <a:avLst/>
              <a:gdLst/>
              <a:ahLst/>
              <a:cxnLst/>
              <a:rect l="l" t="t" r="r" b="b"/>
              <a:pathLst>
                <a:path w="8" h="89" extrusionOk="0">
                  <a:moveTo>
                    <a:pt x="8" y="88"/>
                  </a:moveTo>
                  <a:cubicBezTo>
                    <a:pt x="8" y="57"/>
                    <a:pt x="4" y="29"/>
                    <a:pt x="1" y="1"/>
                  </a:cubicBezTo>
                  <a:cubicBezTo>
                    <a:pt x="4" y="29"/>
                    <a:pt x="8" y="57"/>
                    <a:pt x="8" y="88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5198;p73">
              <a:extLst>
                <a:ext uri="{FF2B5EF4-FFF2-40B4-BE49-F238E27FC236}">
                  <a16:creationId xmlns:a16="http://schemas.microsoft.com/office/drawing/2014/main" id="{6539E36F-5E74-4ABD-A82C-ECD863D2FD77}"/>
                </a:ext>
              </a:extLst>
            </p:cNvPr>
            <p:cNvSpPr/>
            <p:nvPr/>
          </p:nvSpPr>
          <p:spPr>
            <a:xfrm>
              <a:off x="1644168" y="2243671"/>
              <a:ext cx="68" cy="489"/>
            </a:xfrm>
            <a:custGeom>
              <a:avLst/>
              <a:gdLst/>
              <a:ahLst/>
              <a:cxnLst/>
              <a:rect l="l" t="t" r="r" b="b"/>
              <a:pathLst>
                <a:path w="5" h="36" extrusionOk="0">
                  <a:moveTo>
                    <a:pt x="1" y="1"/>
                  </a:moveTo>
                  <a:cubicBezTo>
                    <a:pt x="1" y="11"/>
                    <a:pt x="4" y="22"/>
                    <a:pt x="4" y="36"/>
                  </a:cubicBezTo>
                  <a:cubicBezTo>
                    <a:pt x="4" y="22"/>
                    <a:pt x="4" y="11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5199;p73">
              <a:extLst>
                <a:ext uri="{FF2B5EF4-FFF2-40B4-BE49-F238E27FC236}">
                  <a16:creationId xmlns:a16="http://schemas.microsoft.com/office/drawing/2014/main" id="{49FE60BF-3B81-4FDF-A15B-A228463355E9}"/>
                </a:ext>
              </a:extLst>
            </p:cNvPr>
            <p:cNvSpPr/>
            <p:nvPr/>
          </p:nvSpPr>
          <p:spPr>
            <a:xfrm>
              <a:off x="1644358" y="224490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5200;p73">
              <a:extLst>
                <a:ext uri="{FF2B5EF4-FFF2-40B4-BE49-F238E27FC236}">
                  <a16:creationId xmlns:a16="http://schemas.microsoft.com/office/drawing/2014/main" id="{B5A33D13-6C6E-4482-B8ED-92F4BBD269DA}"/>
                </a:ext>
              </a:extLst>
            </p:cNvPr>
            <p:cNvSpPr/>
            <p:nvPr/>
          </p:nvSpPr>
          <p:spPr>
            <a:xfrm>
              <a:off x="1635710" y="2253745"/>
              <a:ext cx="3720" cy="1914"/>
            </a:xfrm>
            <a:custGeom>
              <a:avLst/>
              <a:gdLst/>
              <a:ahLst/>
              <a:cxnLst/>
              <a:rect l="l" t="t" r="r" b="b"/>
              <a:pathLst>
                <a:path w="274" h="141" extrusionOk="0">
                  <a:moveTo>
                    <a:pt x="0" y="141"/>
                  </a:moveTo>
                  <a:cubicBezTo>
                    <a:pt x="88" y="88"/>
                    <a:pt x="179" y="43"/>
                    <a:pt x="274" y="1"/>
                  </a:cubicBezTo>
                  <a:cubicBezTo>
                    <a:pt x="179" y="43"/>
                    <a:pt x="88" y="88"/>
                    <a:pt x="0" y="14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5201;p73">
              <a:extLst>
                <a:ext uri="{FF2B5EF4-FFF2-40B4-BE49-F238E27FC236}">
                  <a16:creationId xmlns:a16="http://schemas.microsoft.com/office/drawing/2014/main" id="{D39441F5-289E-4B09-9E97-35010EC27249}"/>
                </a:ext>
              </a:extLst>
            </p:cNvPr>
            <p:cNvSpPr/>
            <p:nvPr/>
          </p:nvSpPr>
          <p:spPr>
            <a:xfrm>
              <a:off x="1614081" y="2280031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1" y="1"/>
                  </a:moveTo>
                  <a:lnTo>
                    <a:pt x="1" y="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5202;p73">
              <a:extLst>
                <a:ext uri="{FF2B5EF4-FFF2-40B4-BE49-F238E27FC236}">
                  <a16:creationId xmlns:a16="http://schemas.microsoft.com/office/drawing/2014/main" id="{9DEF2744-0967-426A-A1FC-3E2E2F6EFBE2}"/>
                </a:ext>
              </a:extLst>
            </p:cNvPr>
            <p:cNvSpPr/>
            <p:nvPr/>
          </p:nvSpPr>
          <p:spPr>
            <a:xfrm>
              <a:off x="1611284" y="2310119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0" y="1"/>
                  </a:moveTo>
                  <a:lnTo>
                    <a:pt x="0" y="8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5203;p73">
              <a:extLst>
                <a:ext uri="{FF2B5EF4-FFF2-40B4-BE49-F238E27FC236}">
                  <a16:creationId xmlns:a16="http://schemas.microsoft.com/office/drawing/2014/main" id="{B57A4018-DE07-459B-9586-82C6D95BE140}"/>
                </a:ext>
              </a:extLst>
            </p:cNvPr>
            <p:cNvSpPr/>
            <p:nvPr/>
          </p:nvSpPr>
          <p:spPr>
            <a:xfrm>
              <a:off x="1611379" y="230973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5204;p73">
              <a:extLst>
                <a:ext uri="{FF2B5EF4-FFF2-40B4-BE49-F238E27FC236}">
                  <a16:creationId xmlns:a16="http://schemas.microsoft.com/office/drawing/2014/main" id="{73B9DC34-3788-4378-9123-58D29DC7A482}"/>
                </a:ext>
              </a:extLst>
            </p:cNvPr>
            <p:cNvSpPr/>
            <p:nvPr/>
          </p:nvSpPr>
          <p:spPr>
            <a:xfrm>
              <a:off x="1611379" y="230950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5205;p73">
              <a:extLst>
                <a:ext uri="{FF2B5EF4-FFF2-40B4-BE49-F238E27FC236}">
                  <a16:creationId xmlns:a16="http://schemas.microsoft.com/office/drawing/2014/main" id="{C3C2F645-076D-497A-9E13-C9B317400A0E}"/>
                </a:ext>
              </a:extLst>
            </p:cNvPr>
            <p:cNvSpPr/>
            <p:nvPr/>
          </p:nvSpPr>
          <p:spPr>
            <a:xfrm>
              <a:off x="1613700" y="2281226"/>
              <a:ext cx="14" cy="149"/>
            </a:xfrm>
            <a:custGeom>
              <a:avLst/>
              <a:gdLst/>
              <a:ahLst/>
              <a:cxnLst/>
              <a:rect l="l" t="t" r="r" b="b"/>
              <a:pathLst>
                <a:path w="1" h="11" extrusionOk="0">
                  <a:moveTo>
                    <a:pt x="1" y="0"/>
                  </a:moveTo>
                  <a:lnTo>
                    <a:pt x="1" y="1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5206;p73">
              <a:extLst>
                <a:ext uri="{FF2B5EF4-FFF2-40B4-BE49-F238E27FC236}">
                  <a16:creationId xmlns:a16="http://schemas.microsoft.com/office/drawing/2014/main" id="{F1552420-3A36-4021-8E03-232068008879}"/>
                </a:ext>
              </a:extLst>
            </p:cNvPr>
            <p:cNvSpPr/>
            <p:nvPr/>
          </p:nvSpPr>
          <p:spPr>
            <a:xfrm>
              <a:off x="1611134" y="2310553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1" y="4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5207;p73">
              <a:extLst>
                <a:ext uri="{FF2B5EF4-FFF2-40B4-BE49-F238E27FC236}">
                  <a16:creationId xmlns:a16="http://schemas.microsoft.com/office/drawing/2014/main" id="{6A45BF1D-32DA-4C5F-97C9-2DBB99C3E76B}"/>
                </a:ext>
              </a:extLst>
            </p:cNvPr>
            <p:cNvSpPr/>
            <p:nvPr/>
          </p:nvSpPr>
          <p:spPr>
            <a:xfrm>
              <a:off x="1481659" y="2178417"/>
              <a:ext cx="61465" cy="331549"/>
            </a:xfrm>
            <a:custGeom>
              <a:avLst/>
              <a:gdLst/>
              <a:ahLst/>
              <a:cxnLst/>
              <a:rect l="l" t="t" r="r" b="b"/>
              <a:pathLst>
                <a:path w="4527" h="24419" extrusionOk="0">
                  <a:moveTo>
                    <a:pt x="3295" y="0"/>
                  </a:moveTo>
                  <a:lnTo>
                    <a:pt x="3288" y="28"/>
                  </a:lnTo>
                  <a:cubicBezTo>
                    <a:pt x="3253" y="151"/>
                    <a:pt x="3207" y="322"/>
                    <a:pt x="3067" y="389"/>
                  </a:cubicBezTo>
                  <a:lnTo>
                    <a:pt x="3056" y="396"/>
                  </a:lnTo>
                  <a:lnTo>
                    <a:pt x="3042" y="406"/>
                  </a:lnTo>
                  <a:lnTo>
                    <a:pt x="3039" y="406"/>
                  </a:lnTo>
                  <a:lnTo>
                    <a:pt x="3018" y="420"/>
                  </a:lnTo>
                  <a:lnTo>
                    <a:pt x="2990" y="445"/>
                  </a:lnTo>
                  <a:cubicBezTo>
                    <a:pt x="2990" y="480"/>
                    <a:pt x="2983" y="522"/>
                    <a:pt x="2979" y="564"/>
                  </a:cubicBezTo>
                  <a:cubicBezTo>
                    <a:pt x="2972" y="676"/>
                    <a:pt x="2958" y="802"/>
                    <a:pt x="2990" y="879"/>
                  </a:cubicBezTo>
                  <a:cubicBezTo>
                    <a:pt x="3067" y="1075"/>
                    <a:pt x="3105" y="1975"/>
                    <a:pt x="3028" y="2325"/>
                  </a:cubicBezTo>
                  <a:cubicBezTo>
                    <a:pt x="2972" y="2605"/>
                    <a:pt x="2899" y="2881"/>
                    <a:pt x="2811" y="3154"/>
                  </a:cubicBezTo>
                  <a:cubicBezTo>
                    <a:pt x="2787" y="3228"/>
                    <a:pt x="2811" y="3256"/>
                    <a:pt x="2853" y="3298"/>
                  </a:cubicBezTo>
                  <a:cubicBezTo>
                    <a:pt x="2881" y="3326"/>
                    <a:pt x="2958" y="3406"/>
                    <a:pt x="2867" y="3494"/>
                  </a:cubicBezTo>
                  <a:cubicBezTo>
                    <a:pt x="2815" y="3550"/>
                    <a:pt x="2818" y="3707"/>
                    <a:pt x="2825" y="3925"/>
                  </a:cubicBezTo>
                  <a:cubicBezTo>
                    <a:pt x="2825" y="4002"/>
                    <a:pt x="2829" y="4086"/>
                    <a:pt x="2829" y="4177"/>
                  </a:cubicBezTo>
                  <a:cubicBezTo>
                    <a:pt x="2829" y="4422"/>
                    <a:pt x="2741" y="4765"/>
                    <a:pt x="2671" y="5038"/>
                  </a:cubicBezTo>
                  <a:cubicBezTo>
                    <a:pt x="2633" y="5167"/>
                    <a:pt x="2605" y="5297"/>
                    <a:pt x="2584" y="5430"/>
                  </a:cubicBezTo>
                  <a:cubicBezTo>
                    <a:pt x="2577" y="5524"/>
                    <a:pt x="2549" y="5615"/>
                    <a:pt x="2507" y="5696"/>
                  </a:cubicBezTo>
                  <a:cubicBezTo>
                    <a:pt x="2465" y="5790"/>
                    <a:pt x="2426" y="5878"/>
                    <a:pt x="2440" y="5990"/>
                  </a:cubicBezTo>
                  <a:cubicBezTo>
                    <a:pt x="2465" y="6242"/>
                    <a:pt x="2328" y="6393"/>
                    <a:pt x="2174" y="6519"/>
                  </a:cubicBezTo>
                  <a:cubicBezTo>
                    <a:pt x="2143" y="6547"/>
                    <a:pt x="2227" y="6694"/>
                    <a:pt x="2272" y="6778"/>
                  </a:cubicBezTo>
                  <a:cubicBezTo>
                    <a:pt x="2339" y="6897"/>
                    <a:pt x="2409" y="7023"/>
                    <a:pt x="2402" y="7128"/>
                  </a:cubicBezTo>
                  <a:cubicBezTo>
                    <a:pt x="2395" y="7226"/>
                    <a:pt x="2346" y="7296"/>
                    <a:pt x="2293" y="7366"/>
                  </a:cubicBezTo>
                  <a:cubicBezTo>
                    <a:pt x="2227" y="7457"/>
                    <a:pt x="2164" y="7544"/>
                    <a:pt x="2195" y="7705"/>
                  </a:cubicBezTo>
                  <a:cubicBezTo>
                    <a:pt x="2255" y="8017"/>
                    <a:pt x="2223" y="8497"/>
                    <a:pt x="2206" y="8756"/>
                  </a:cubicBezTo>
                  <a:cubicBezTo>
                    <a:pt x="2199" y="8829"/>
                    <a:pt x="2195" y="8889"/>
                    <a:pt x="2195" y="8917"/>
                  </a:cubicBezTo>
                  <a:cubicBezTo>
                    <a:pt x="2195" y="8980"/>
                    <a:pt x="2171" y="9036"/>
                    <a:pt x="2129" y="9078"/>
                  </a:cubicBezTo>
                  <a:cubicBezTo>
                    <a:pt x="2090" y="9120"/>
                    <a:pt x="2055" y="9162"/>
                    <a:pt x="2076" y="9284"/>
                  </a:cubicBezTo>
                  <a:cubicBezTo>
                    <a:pt x="2097" y="9435"/>
                    <a:pt x="2045" y="9529"/>
                    <a:pt x="1996" y="9631"/>
                  </a:cubicBezTo>
                  <a:cubicBezTo>
                    <a:pt x="1933" y="9736"/>
                    <a:pt x="1894" y="9855"/>
                    <a:pt x="1880" y="9981"/>
                  </a:cubicBezTo>
                  <a:cubicBezTo>
                    <a:pt x="1852" y="10258"/>
                    <a:pt x="1695" y="10615"/>
                    <a:pt x="1565" y="10902"/>
                  </a:cubicBezTo>
                  <a:cubicBezTo>
                    <a:pt x="1520" y="11000"/>
                    <a:pt x="1481" y="11091"/>
                    <a:pt x="1453" y="11161"/>
                  </a:cubicBezTo>
                  <a:cubicBezTo>
                    <a:pt x="1425" y="11234"/>
                    <a:pt x="1404" y="11297"/>
                    <a:pt x="1387" y="11353"/>
                  </a:cubicBezTo>
                  <a:cubicBezTo>
                    <a:pt x="1334" y="11514"/>
                    <a:pt x="1292" y="11640"/>
                    <a:pt x="1135" y="11640"/>
                  </a:cubicBezTo>
                  <a:cubicBezTo>
                    <a:pt x="1132" y="11640"/>
                    <a:pt x="1129" y="11640"/>
                    <a:pt x="1126" y="11640"/>
                  </a:cubicBezTo>
                  <a:cubicBezTo>
                    <a:pt x="1108" y="11640"/>
                    <a:pt x="1091" y="11650"/>
                    <a:pt x="1082" y="11665"/>
                  </a:cubicBezTo>
                  <a:cubicBezTo>
                    <a:pt x="1058" y="11703"/>
                    <a:pt x="1054" y="11794"/>
                    <a:pt x="1124" y="11948"/>
                  </a:cubicBezTo>
                  <a:cubicBezTo>
                    <a:pt x="1184" y="12078"/>
                    <a:pt x="1170" y="12201"/>
                    <a:pt x="1156" y="12309"/>
                  </a:cubicBezTo>
                  <a:cubicBezTo>
                    <a:pt x="1142" y="12425"/>
                    <a:pt x="1128" y="12523"/>
                    <a:pt x="1194" y="12631"/>
                  </a:cubicBezTo>
                  <a:cubicBezTo>
                    <a:pt x="1341" y="12880"/>
                    <a:pt x="1306" y="12995"/>
                    <a:pt x="1243" y="13188"/>
                  </a:cubicBezTo>
                  <a:lnTo>
                    <a:pt x="1226" y="13244"/>
                  </a:lnTo>
                  <a:cubicBezTo>
                    <a:pt x="1201" y="13321"/>
                    <a:pt x="1166" y="13394"/>
                    <a:pt x="1124" y="13461"/>
                  </a:cubicBezTo>
                  <a:cubicBezTo>
                    <a:pt x="1079" y="13527"/>
                    <a:pt x="1054" y="13604"/>
                    <a:pt x="1058" y="13685"/>
                  </a:cubicBezTo>
                  <a:cubicBezTo>
                    <a:pt x="1054" y="13776"/>
                    <a:pt x="1036" y="13863"/>
                    <a:pt x="1005" y="13947"/>
                  </a:cubicBezTo>
                  <a:cubicBezTo>
                    <a:pt x="963" y="14070"/>
                    <a:pt x="931" y="14175"/>
                    <a:pt x="980" y="14301"/>
                  </a:cubicBezTo>
                  <a:cubicBezTo>
                    <a:pt x="1051" y="14483"/>
                    <a:pt x="1065" y="14588"/>
                    <a:pt x="1019" y="14651"/>
                  </a:cubicBezTo>
                  <a:cubicBezTo>
                    <a:pt x="988" y="14695"/>
                    <a:pt x="940" y="14719"/>
                    <a:pt x="891" y="14719"/>
                  </a:cubicBezTo>
                  <a:cubicBezTo>
                    <a:pt x="885" y="14719"/>
                    <a:pt x="878" y="14718"/>
                    <a:pt x="872" y="14718"/>
                  </a:cubicBezTo>
                  <a:cubicBezTo>
                    <a:pt x="805" y="14718"/>
                    <a:pt x="749" y="14900"/>
                    <a:pt x="704" y="15253"/>
                  </a:cubicBezTo>
                  <a:cubicBezTo>
                    <a:pt x="693" y="15365"/>
                    <a:pt x="672" y="15526"/>
                    <a:pt x="693" y="15547"/>
                  </a:cubicBezTo>
                  <a:cubicBezTo>
                    <a:pt x="699" y="15553"/>
                    <a:pt x="718" y="15555"/>
                    <a:pt x="744" y="15555"/>
                  </a:cubicBezTo>
                  <a:cubicBezTo>
                    <a:pt x="779" y="15555"/>
                    <a:pt x="826" y="15551"/>
                    <a:pt x="868" y="15547"/>
                  </a:cubicBezTo>
                  <a:lnTo>
                    <a:pt x="889" y="15547"/>
                  </a:lnTo>
                  <a:cubicBezTo>
                    <a:pt x="994" y="15540"/>
                    <a:pt x="994" y="15232"/>
                    <a:pt x="994" y="15029"/>
                  </a:cubicBezTo>
                  <a:cubicBezTo>
                    <a:pt x="991" y="14935"/>
                    <a:pt x="994" y="14837"/>
                    <a:pt x="1005" y="14742"/>
                  </a:cubicBezTo>
                  <a:cubicBezTo>
                    <a:pt x="1019" y="14627"/>
                    <a:pt x="1065" y="14567"/>
                    <a:pt x="1138" y="14567"/>
                  </a:cubicBezTo>
                  <a:cubicBezTo>
                    <a:pt x="1152" y="14567"/>
                    <a:pt x="1163" y="14567"/>
                    <a:pt x="1177" y="14564"/>
                  </a:cubicBezTo>
                  <a:cubicBezTo>
                    <a:pt x="1177" y="14553"/>
                    <a:pt x="1177" y="14546"/>
                    <a:pt x="1177" y="14539"/>
                  </a:cubicBezTo>
                  <a:cubicBezTo>
                    <a:pt x="1180" y="14452"/>
                    <a:pt x="1243" y="14378"/>
                    <a:pt x="1327" y="14364"/>
                  </a:cubicBezTo>
                  <a:cubicBezTo>
                    <a:pt x="1344" y="14357"/>
                    <a:pt x="1362" y="14354"/>
                    <a:pt x="1380" y="14354"/>
                  </a:cubicBezTo>
                  <a:cubicBezTo>
                    <a:pt x="1410" y="14354"/>
                    <a:pt x="1440" y="14363"/>
                    <a:pt x="1464" y="14378"/>
                  </a:cubicBezTo>
                  <a:cubicBezTo>
                    <a:pt x="1509" y="14413"/>
                    <a:pt x="1509" y="14473"/>
                    <a:pt x="1506" y="14515"/>
                  </a:cubicBezTo>
                  <a:cubicBezTo>
                    <a:pt x="1502" y="14536"/>
                    <a:pt x="1506" y="14553"/>
                    <a:pt x="1509" y="14571"/>
                  </a:cubicBezTo>
                  <a:cubicBezTo>
                    <a:pt x="1611" y="14599"/>
                    <a:pt x="1677" y="14662"/>
                    <a:pt x="1688" y="14732"/>
                  </a:cubicBezTo>
                  <a:cubicBezTo>
                    <a:pt x="1695" y="14781"/>
                    <a:pt x="1677" y="14854"/>
                    <a:pt x="1562" y="14931"/>
                  </a:cubicBezTo>
                  <a:cubicBezTo>
                    <a:pt x="1509" y="14963"/>
                    <a:pt x="1516" y="15008"/>
                    <a:pt x="1541" y="15113"/>
                  </a:cubicBezTo>
                  <a:cubicBezTo>
                    <a:pt x="1562" y="15197"/>
                    <a:pt x="1586" y="15288"/>
                    <a:pt x="1534" y="15372"/>
                  </a:cubicBezTo>
                  <a:lnTo>
                    <a:pt x="1499" y="15421"/>
                  </a:lnTo>
                  <a:cubicBezTo>
                    <a:pt x="1411" y="15554"/>
                    <a:pt x="1359" y="15649"/>
                    <a:pt x="1404" y="15747"/>
                  </a:cubicBezTo>
                  <a:cubicBezTo>
                    <a:pt x="1446" y="15820"/>
                    <a:pt x="1436" y="15918"/>
                    <a:pt x="1373" y="15978"/>
                  </a:cubicBezTo>
                  <a:cubicBezTo>
                    <a:pt x="1338" y="16020"/>
                    <a:pt x="1317" y="16072"/>
                    <a:pt x="1313" y="16128"/>
                  </a:cubicBezTo>
                  <a:cubicBezTo>
                    <a:pt x="1306" y="16185"/>
                    <a:pt x="1320" y="16241"/>
                    <a:pt x="1345" y="16290"/>
                  </a:cubicBezTo>
                  <a:cubicBezTo>
                    <a:pt x="1383" y="16339"/>
                    <a:pt x="1369" y="16409"/>
                    <a:pt x="1317" y="16440"/>
                  </a:cubicBezTo>
                  <a:cubicBezTo>
                    <a:pt x="1320" y="16451"/>
                    <a:pt x="1331" y="16468"/>
                    <a:pt x="1334" y="16479"/>
                  </a:cubicBezTo>
                  <a:cubicBezTo>
                    <a:pt x="1355" y="16524"/>
                    <a:pt x="1380" y="16577"/>
                    <a:pt x="1355" y="16629"/>
                  </a:cubicBezTo>
                  <a:cubicBezTo>
                    <a:pt x="1338" y="16661"/>
                    <a:pt x="1310" y="16682"/>
                    <a:pt x="1271" y="16685"/>
                  </a:cubicBezTo>
                  <a:cubicBezTo>
                    <a:pt x="1268" y="16689"/>
                    <a:pt x="1264" y="16689"/>
                    <a:pt x="1261" y="16692"/>
                  </a:cubicBezTo>
                  <a:cubicBezTo>
                    <a:pt x="1250" y="16713"/>
                    <a:pt x="1278" y="16790"/>
                    <a:pt x="1341" y="16920"/>
                  </a:cubicBezTo>
                  <a:cubicBezTo>
                    <a:pt x="1366" y="16958"/>
                    <a:pt x="1369" y="17007"/>
                    <a:pt x="1352" y="17046"/>
                  </a:cubicBezTo>
                  <a:cubicBezTo>
                    <a:pt x="1324" y="17102"/>
                    <a:pt x="1257" y="17109"/>
                    <a:pt x="1194" y="17116"/>
                  </a:cubicBezTo>
                  <a:cubicBezTo>
                    <a:pt x="1142" y="17119"/>
                    <a:pt x="1093" y="17133"/>
                    <a:pt x="1047" y="17161"/>
                  </a:cubicBezTo>
                  <a:cubicBezTo>
                    <a:pt x="1033" y="17172"/>
                    <a:pt x="1026" y="17175"/>
                    <a:pt x="1072" y="17252"/>
                  </a:cubicBezTo>
                  <a:cubicBezTo>
                    <a:pt x="1110" y="17315"/>
                    <a:pt x="1163" y="17406"/>
                    <a:pt x="1110" y="17504"/>
                  </a:cubicBezTo>
                  <a:cubicBezTo>
                    <a:pt x="1093" y="17543"/>
                    <a:pt x="1054" y="17574"/>
                    <a:pt x="1008" y="17581"/>
                  </a:cubicBezTo>
                  <a:cubicBezTo>
                    <a:pt x="1001" y="17583"/>
                    <a:pt x="993" y="17583"/>
                    <a:pt x="985" y="17583"/>
                  </a:cubicBezTo>
                  <a:cubicBezTo>
                    <a:pt x="886" y="17583"/>
                    <a:pt x="778" y="17484"/>
                    <a:pt x="697" y="17410"/>
                  </a:cubicBezTo>
                  <a:lnTo>
                    <a:pt x="658" y="17378"/>
                  </a:lnTo>
                  <a:cubicBezTo>
                    <a:pt x="634" y="17357"/>
                    <a:pt x="616" y="17326"/>
                    <a:pt x="616" y="17294"/>
                  </a:cubicBezTo>
                  <a:cubicBezTo>
                    <a:pt x="613" y="17238"/>
                    <a:pt x="648" y="17186"/>
                    <a:pt x="700" y="17130"/>
                  </a:cubicBezTo>
                  <a:lnTo>
                    <a:pt x="679" y="17130"/>
                  </a:lnTo>
                  <a:cubicBezTo>
                    <a:pt x="658" y="17126"/>
                    <a:pt x="634" y="17126"/>
                    <a:pt x="609" y="17126"/>
                  </a:cubicBezTo>
                  <a:lnTo>
                    <a:pt x="609" y="17130"/>
                  </a:lnTo>
                  <a:cubicBezTo>
                    <a:pt x="620" y="17284"/>
                    <a:pt x="497" y="17319"/>
                    <a:pt x="413" y="17343"/>
                  </a:cubicBezTo>
                  <a:cubicBezTo>
                    <a:pt x="364" y="17350"/>
                    <a:pt x="315" y="17375"/>
                    <a:pt x="277" y="17410"/>
                  </a:cubicBezTo>
                  <a:cubicBezTo>
                    <a:pt x="259" y="17427"/>
                    <a:pt x="259" y="17441"/>
                    <a:pt x="305" y="17501"/>
                  </a:cubicBezTo>
                  <a:cubicBezTo>
                    <a:pt x="333" y="17539"/>
                    <a:pt x="364" y="17581"/>
                    <a:pt x="347" y="17630"/>
                  </a:cubicBezTo>
                  <a:cubicBezTo>
                    <a:pt x="336" y="17665"/>
                    <a:pt x="308" y="17690"/>
                    <a:pt x="273" y="17697"/>
                  </a:cubicBezTo>
                  <a:cubicBezTo>
                    <a:pt x="186" y="17732"/>
                    <a:pt x="109" y="17784"/>
                    <a:pt x="46" y="17851"/>
                  </a:cubicBezTo>
                  <a:cubicBezTo>
                    <a:pt x="70" y="17833"/>
                    <a:pt x="98" y="17823"/>
                    <a:pt x="126" y="17819"/>
                  </a:cubicBezTo>
                  <a:cubicBezTo>
                    <a:pt x="138" y="17817"/>
                    <a:pt x="150" y="17816"/>
                    <a:pt x="162" y="17816"/>
                  </a:cubicBezTo>
                  <a:cubicBezTo>
                    <a:pt x="251" y="17816"/>
                    <a:pt x="333" y="17873"/>
                    <a:pt x="361" y="17963"/>
                  </a:cubicBezTo>
                  <a:cubicBezTo>
                    <a:pt x="364" y="17973"/>
                    <a:pt x="371" y="17984"/>
                    <a:pt x="378" y="17991"/>
                  </a:cubicBezTo>
                  <a:lnTo>
                    <a:pt x="424" y="17977"/>
                  </a:lnTo>
                  <a:cubicBezTo>
                    <a:pt x="470" y="17960"/>
                    <a:pt x="519" y="17951"/>
                    <a:pt x="567" y="17951"/>
                  </a:cubicBezTo>
                  <a:cubicBezTo>
                    <a:pt x="588" y="17951"/>
                    <a:pt x="609" y="17953"/>
                    <a:pt x="630" y="17956"/>
                  </a:cubicBezTo>
                  <a:cubicBezTo>
                    <a:pt x="753" y="17987"/>
                    <a:pt x="830" y="18110"/>
                    <a:pt x="805" y="18232"/>
                  </a:cubicBezTo>
                  <a:cubicBezTo>
                    <a:pt x="789" y="18313"/>
                    <a:pt x="738" y="18367"/>
                    <a:pt x="675" y="18367"/>
                  </a:cubicBezTo>
                  <a:cubicBezTo>
                    <a:pt x="670" y="18367"/>
                    <a:pt x="664" y="18366"/>
                    <a:pt x="658" y="18366"/>
                  </a:cubicBezTo>
                  <a:cubicBezTo>
                    <a:pt x="644" y="18369"/>
                    <a:pt x="634" y="18376"/>
                    <a:pt x="623" y="18383"/>
                  </a:cubicBezTo>
                  <a:cubicBezTo>
                    <a:pt x="571" y="18453"/>
                    <a:pt x="546" y="18544"/>
                    <a:pt x="560" y="18632"/>
                  </a:cubicBezTo>
                  <a:cubicBezTo>
                    <a:pt x="560" y="18646"/>
                    <a:pt x="567" y="18649"/>
                    <a:pt x="567" y="18649"/>
                  </a:cubicBezTo>
                  <a:cubicBezTo>
                    <a:pt x="576" y="18656"/>
                    <a:pt x="592" y="18658"/>
                    <a:pt x="612" y="18658"/>
                  </a:cubicBezTo>
                  <a:cubicBezTo>
                    <a:pt x="656" y="18658"/>
                    <a:pt x="720" y="18646"/>
                    <a:pt x="763" y="18639"/>
                  </a:cubicBezTo>
                  <a:cubicBezTo>
                    <a:pt x="824" y="18627"/>
                    <a:pt x="885" y="18616"/>
                    <a:pt x="941" y="18616"/>
                  </a:cubicBezTo>
                  <a:cubicBezTo>
                    <a:pt x="971" y="18616"/>
                    <a:pt x="1000" y="18619"/>
                    <a:pt x="1026" y="18628"/>
                  </a:cubicBezTo>
                  <a:cubicBezTo>
                    <a:pt x="1110" y="18656"/>
                    <a:pt x="1166" y="18737"/>
                    <a:pt x="1166" y="18821"/>
                  </a:cubicBezTo>
                  <a:cubicBezTo>
                    <a:pt x="1170" y="18898"/>
                    <a:pt x="1138" y="18961"/>
                    <a:pt x="1089" y="18982"/>
                  </a:cubicBezTo>
                  <a:cubicBezTo>
                    <a:pt x="1077" y="18987"/>
                    <a:pt x="1063" y="18990"/>
                    <a:pt x="1050" y="18990"/>
                  </a:cubicBezTo>
                  <a:cubicBezTo>
                    <a:pt x="1021" y="18990"/>
                    <a:pt x="993" y="18978"/>
                    <a:pt x="973" y="18954"/>
                  </a:cubicBezTo>
                  <a:cubicBezTo>
                    <a:pt x="908" y="18889"/>
                    <a:pt x="819" y="18827"/>
                    <a:pt x="762" y="18827"/>
                  </a:cubicBezTo>
                  <a:cubicBezTo>
                    <a:pt x="758" y="18827"/>
                    <a:pt x="753" y="18827"/>
                    <a:pt x="749" y="18828"/>
                  </a:cubicBezTo>
                  <a:cubicBezTo>
                    <a:pt x="732" y="18828"/>
                    <a:pt x="718" y="18842"/>
                    <a:pt x="711" y="18856"/>
                  </a:cubicBezTo>
                  <a:cubicBezTo>
                    <a:pt x="659" y="18946"/>
                    <a:pt x="592" y="18975"/>
                    <a:pt x="524" y="18975"/>
                  </a:cubicBezTo>
                  <a:cubicBezTo>
                    <a:pt x="451" y="18975"/>
                    <a:pt x="377" y="18941"/>
                    <a:pt x="322" y="18915"/>
                  </a:cubicBezTo>
                  <a:lnTo>
                    <a:pt x="301" y="18905"/>
                  </a:lnTo>
                  <a:cubicBezTo>
                    <a:pt x="300" y="18904"/>
                    <a:pt x="298" y="18904"/>
                    <a:pt x="297" y="18904"/>
                  </a:cubicBezTo>
                  <a:cubicBezTo>
                    <a:pt x="270" y="18904"/>
                    <a:pt x="187" y="18930"/>
                    <a:pt x="95" y="18992"/>
                  </a:cubicBezTo>
                  <a:cubicBezTo>
                    <a:pt x="56" y="19020"/>
                    <a:pt x="21" y="19055"/>
                    <a:pt x="0" y="19097"/>
                  </a:cubicBezTo>
                  <a:cubicBezTo>
                    <a:pt x="63" y="19146"/>
                    <a:pt x="112" y="19209"/>
                    <a:pt x="144" y="19283"/>
                  </a:cubicBezTo>
                  <a:cubicBezTo>
                    <a:pt x="151" y="19297"/>
                    <a:pt x="158" y="19311"/>
                    <a:pt x="165" y="19325"/>
                  </a:cubicBezTo>
                  <a:cubicBezTo>
                    <a:pt x="235" y="19314"/>
                    <a:pt x="340" y="19262"/>
                    <a:pt x="378" y="19195"/>
                  </a:cubicBezTo>
                  <a:cubicBezTo>
                    <a:pt x="413" y="19119"/>
                    <a:pt x="499" y="19049"/>
                    <a:pt x="583" y="19049"/>
                  </a:cubicBezTo>
                  <a:cubicBezTo>
                    <a:pt x="592" y="19049"/>
                    <a:pt x="601" y="19050"/>
                    <a:pt x="609" y="19052"/>
                  </a:cubicBezTo>
                  <a:cubicBezTo>
                    <a:pt x="651" y="19062"/>
                    <a:pt x="725" y="19097"/>
                    <a:pt x="732" y="19244"/>
                  </a:cubicBezTo>
                  <a:cubicBezTo>
                    <a:pt x="742" y="19426"/>
                    <a:pt x="602" y="19454"/>
                    <a:pt x="529" y="19468"/>
                  </a:cubicBezTo>
                  <a:cubicBezTo>
                    <a:pt x="483" y="19479"/>
                    <a:pt x="455" y="19486"/>
                    <a:pt x="448" y="19503"/>
                  </a:cubicBezTo>
                  <a:cubicBezTo>
                    <a:pt x="399" y="19626"/>
                    <a:pt x="308" y="19727"/>
                    <a:pt x="137" y="19857"/>
                  </a:cubicBezTo>
                  <a:cubicBezTo>
                    <a:pt x="91" y="19892"/>
                    <a:pt x="98" y="19923"/>
                    <a:pt x="112" y="19944"/>
                  </a:cubicBezTo>
                  <a:cubicBezTo>
                    <a:pt x="123" y="19966"/>
                    <a:pt x="144" y="19979"/>
                    <a:pt x="168" y="19979"/>
                  </a:cubicBezTo>
                  <a:cubicBezTo>
                    <a:pt x="175" y="19979"/>
                    <a:pt x="182" y="19978"/>
                    <a:pt x="189" y="19976"/>
                  </a:cubicBezTo>
                  <a:cubicBezTo>
                    <a:pt x="207" y="19961"/>
                    <a:pt x="227" y="19954"/>
                    <a:pt x="246" y="19954"/>
                  </a:cubicBezTo>
                  <a:cubicBezTo>
                    <a:pt x="304" y="19954"/>
                    <a:pt x="356" y="20012"/>
                    <a:pt x="333" y="20077"/>
                  </a:cubicBezTo>
                  <a:cubicBezTo>
                    <a:pt x="329" y="20133"/>
                    <a:pt x="333" y="20133"/>
                    <a:pt x="361" y="20137"/>
                  </a:cubicBezTo>
                  <a:cubicBezTo>
                    <a:pt x="371" y="20140"/>
                    <a:pt x="380" y="20142"/>
                    <a:pt x="390" y="20142"/>
                  </a:cubicBezTo>
                  <a:cubicBezTo>
                    <a:pt x="411" y="20142"/>
                    <a:pt x="431" y="20134"/>
                    <a:pt x="448" y="20119"/>
                  </a:cubicBezTo>
                  <a:cubicBezTo>
                    <a:pt x="469" y="20084"/>
                    <a:pt x="473" y="20042"/>
                    <a:pt x="455" y="20004"/>
                  </a:cubicBezTo>
                  <a:cubicBezTo>
                    <a:pt x="427" y="19902"/>
                    <a:pt x="476" y="19720"/>
                    <a:pt x="585" y="19654"/>
                  </a:cubicBezTo>
                  <a:cubicBezTo>
                    <a:pt x="612" y="19637"/>
                    <a:pt x="642" y="19628"/>
                    <a:pt x="673" y="19628"/>
                  </a:cubicBezTo>
                  <a:cubicBezTo>
                    <a:pt x="717" y="19628"/>
                    <a:pt x="762" y="19646"/>
                    <a:pt x="795" y="19682"/>
                  </a:cubicBezTo>
                  <a:cubicBezTo>
                    <a:pt x="924" y="19804"/>
                    <a:pt x="844" y="19937"/>
                    <a:pt x="791" y="20014"/>
                  </a:cubicBezTo>
                  <a:cubicBezTo>
                    <a:pt x="770" y="20046"/>
                    <a:pt x="753" y="20081"/>
                    <a:pt x="742" y="20119"/>
                  </a:cubicBezTo>
                  <a:cubicBezTo>
                    <a:pt x="739" y="20193"/>
                    <a:pt x="725" y="20263"/>
                    <a:pt x="700" y="20333"/>
                  </a:cubicBezTo>
                  <a:cubicBezTo>
                    <a:pt x="676" y="20396"/>
                    <a:pt x="662" y="20463"/>
                    <a:pt x="658" y="20529"/>
                  </a:cubicBezTo>
                  <a:cubicBezTo>
                    <a:pt x="662" y="20603"/>
                    <a:pt x="613" y="20666"/>
                    <a:pt x="546" y="20687"/>
                  </a:cubicBezTo>
                  <a:cubicBezTo>
                    <a:pt x="511" y="20704"/>
                    <a:pt x="511" y="20704"/>
                    <a:pt x="511" y="20732"/>
                  </a:cubicBezTo>
                  <a:cubicBezTo>
                    <a:pt x="522" y="20837"/>
                    <a:pt x="434" y="20872"/>
                    <a:pt x="364" y="20886"/>
                  </a:cubicBezTo>
                  <a:cubicBezTo>
                    <a:pt x="413" y="20963"/>
                    <a:pt x="361" y="21051"/>
                    <a:pt x="333" y="21096"/>
                  </a:cubicBezTo>
                  <a:cubicBezTo>
                    <a:pt x="319" y="21117"/>
                    <a:pt x="308" y="21142"/>
                    <a:pt x="301" y="21166"/>
                  </a:cubicBezTo>
                  <a:cubicBezTo>
                    <a:pt x="315" y="21156"/>
                    <a:pt x="326" y="21145"/>
                    <a:pt x="340" y="21135"/>
                  </a:cubicBezTo>
                  <a:cubicBezTo>
                    <a:pt x="379" y="21098"/>
                    <a:pt x="434" y="21051"/>
                    <a:pt x="507" y="21051"/>
                  </a:cubicBezTo>
                  <a:cubicBezTo>
                    <a:pt x="526" y="21051"/>
                    <a:pt x="546" y="21054"/>
                    <a:pt x="567" y="21061"/>
                  </a:cubicBezTo>
                  <a:cubicBezTo>
                    <a:pt x="592" y="21072"/>
                    <a:pt x="620" y="21086"/>
                    <a:pt x="644" y="21096"/>
                  </a:cubicBezTo>
                  <a:cubicBezTo>
                    <a:pt x="664" y="21105"/>
                    <a:pt x="676" y="21111"/>
                    <a:pt x="691" y="21111"/>
                  </a:cubicBezTo>
                  <a:cubicBezTo>
                    <a:pt x="711" y="21111"/>
                    <a:pt x="737" y="21101"/>
                    <a:pt x="795" y="21075"/>
                  </a:cubicBezTo>
                  <a:cubicBezTo>
                    <a:pt x="825" y="21062"/>
                    <a:pt x="856" y="21056"/>
                    <a:pt x="887" y="21056"/>
                  </a:cubicBezTo>
                  <a:cubicBezTo>
                    <a:pt x="931" y="21056"/>
                    <a:pt x="975" y="21069"/>
                    <a:pt x="1012" y="21096"/>
                  </a:cubicBezTo>
                  <a:cubicBezTo>
                    <a:pt x="1061" y="21135"/>
                    <a:pt x="1086" y="21194"/>
                    <a:pt x="1075" y="21257"/>
                  </a:cubicBezTo>
                  <a:cubicBezTo>
                    <a:pt x="1061" y="21317"/>
                    <a:pt x="1012" y="21366"/>
                    <a:pt x="949" y="21383"/>
                  </a:cubicBezTo>
                  <a:cubicBezTo>
                    <a:pt x="882" y="21404"/>
                    <a:pt x="823" y="21443"/>
                    <a:pt x="770" y="21495"/>
                  </a:cubicBezTo>
                  <a:cubicBezTo>
                    <a:pt x="806" y="21485"/>
                    <a:pt x="855" y="21471"/>
                    <a:pt x="904" y="21471"/>
                  </a:cubicBezTo>
                  <a:cubicBezTo>
                    <a:pt x="971" y="21471"/>
                    <a:pt x="1038" y="21497"/>
                    <a:pt x="1068" y="21590"/>
                  </a:cubicBezTo>
                  <a:cubicBezTo>
                    <a:pt x="1072" y="21607"/>
                    <a:pt x="1079" y="21625"/>
                    <a:pt x="1089" y="21639"/>
                  </a:cubicBezTo>
                  <a:cubicBezTo>
                    <a:pt x="1110" y="21611"/>
                    <a:pt x="1121" y="21579"/>
                    <a:pt x="1121" y="21544"/>
                  </a:cubicBezTo>
                  <a:cubicBezTo>
                    <a:pt x="1121" y="21474"/>
                    <a:pt x="1173" y="21415"/>
                    <a:pt x="1243" y="21408"/>
                  </a:cubicBezTo>
                  <a:cubicBezTo>
                    <a:pt x="1250" y="21407"/>
                    <a:pt x="1256" y="21407"/>
                    <a:pt x="1263" y="21407"/>
                  </a:cubicBezTo>
                  <a:cubicBezTo>
                    <a:pt x="1388" y="21407"/>
                    <a:pt x="1560" y="21526"/>
                    <a:pt x="1600" y="21649"/>
                  </a:cubicBezTo>
                  <a:cubicBezTo>
                    <a:pt x="1618" y="21702"/>
                    <a:pt x="1604" y="21761"/>
                    <a:pt x="1565" y="21800"/>
                  </a:cubicBezTo>
                  <a:cubicBezTo>
                    <a:pt x="1490" y="21889"/>
                    <a:pt x="1300" y="21939"/>
                    <a:pt x="1146" y="21939"/>
                  </a:cubicBezTo>
                  <a:cubicBezTo>
                    <a:pt x="1108" y="21939"/>
                    <a:pt x="1072" y="21936"/>
                    <a:pt x="1040" y="21929"/>
                  </a:cubicBezTo>
                  <a:cubicBezTo>
                    <a:pt x="1030" y="21926"/>
                    <a:pt x="1020" y="21925"/>
                    <a:pt x="1010" y="21925"/>
                  </a:cubicBezTo>
                  <a:cubicBezTo>
                    <a:pt x="977" y="21925"/>
                    <a:pt x="943" y="21942"/>
                    <a:pt x="924" y="21971"/>
                  </a:cubicBezTo>
                  <a:cubicBezTo>
                    <a:pt x="896" y="22031"/>
                    <a:pt x="903" y="22101"/>
                    <a:pt x="949" y="22153"/>
                  </a:cubicBezTo>
                  <a:cubicBezTo>
                    <a:pt x="977" y="22192"/>
                    <a:pt x="998" y="22192"/>
                    <a:pt x="1005" y="22192"/>
                  </a:cubicBezTo>
                  <a:cubicBezTo>
                    <a:pt x="1006" y="22192"/>
                    <a:pt x="1007" y="22192"/>
                    <a:pt x="1008" y="22192"/>
                  </a:cubicBezTo>
                  <a:cubicBezTo>
                    <a:pt x="1068" y="22192"/>
                    <a:pt x="1160" y="22103"/>
                    <a:pt x="1233" y="22027"/>
                  </a:cubicBezTo>
                  <a:lnTo>
                    <a:pt x="1250" y="22013"/>
                  </a:lnTo>
                  <a:cubicBezTo>
                    <a:pt x="1322" y="21939"/>
                    <a:pt x="1489" y="21910"/>
                    <a:pt x="1658" y="21910"/>
                  </a:cubicBezTo>
                  <a:cubicBezTo>
                    <a:pt x="1769" y="21910"/>
                    <a:pt x="1880" y="21923"/>
                    <a:pt x="1968" y="21943"/>
                  </a:cubicBezTo>
                  <a:cubicBezTo>
                    <a:pt x="2101" y="21975"/>
                    <a:pt x="2174" y="22020"/>
                    <a:pt x="2195" y="22087"/>
                  </a:cubicBezTo>
                  <a:cubicBezTo>
                    <a:pt x="2209" y="22122"/>
                    <a:pt x="2206" y="22164"/>
                    <a:pt x="2181" y="22195"/>
                  </a:cubicBezTo>
                  <a:cubicBezTo>
                    <a:pt x="2149" y="22241"/>
                    <a:pt x="2090" y="22250"/>
                    <a:pt x="2022" y="22250"/>
                  </a:cubicBezTo>
                  <a:cubicBezTo>
                    <a:pt x="2001" y="22250"/>
                    <a:pt x="1979" y="22249"/>
                    <a:pt x="1957" y="22248"/>
                  </a:cubicBezTo>
                  <a:cubicBezTo>
                    <a:pt x="1947" y="22247"/>
                    <a:pt x="1936" y="22247"/>
                    <a:pt x="1926" y="22247"/>
                  </a:cubicBezTo>
                  <a:cubicBezTo>
                    <a:pt x="1900" y="22247"/>
                    <a:pt x="1873" y="22249"/>
                    <a:pt x="1849" y="22251"/>
                  </a:cubicBezTo>
                  <a:cubicBezTo>
                    <a:pt x="1800" y="22339"/>
                    <a:pt x="1642" y="22388"/>
                    <a:pt x="1544" y="22388"/>
                  </a:cubicBezTo>
                  <a:cubicBezTo>
                    <a:pt x="1446" y="22388"/>
                    <a:pt x="1415" y="22342"/>
                    <a:pt x="1397" y="22307"/>
                  </a:cubicBezTo>
                  <a:cubicBezTo>
                    <a:pt x="1362" y="22314"/>
                    <a:pt x="1334" y="22328"/>
                    <a:pt x="1310" y="22346"/>
                  </a:cubicBezTo>
                  <a:cubicBezTo>
                    <a:pt x="1261" y="22374"/>
                    <a:pt x="1229" y="22423"/>
                    <a:pt x="1219" y="22476"/>
                  </a:cubicBezTo>
                  <a:cubicBezTo>
                    <a:pt x="1215" y="22528"/>
                    <a:pt x="1194" y="22577"/>
                    <a:pt x="1159" y="22619"/>
                  </a:cubicBezTo>
                  <a:lnTo>
                    <a:pt x="1184" y="22626"/>
                  </a:lnTo>
                  <a:cubicBezTo>
                    <a:pt x="1198" y="22630"/>
                    <a:pt x="1210" y="22633"/>
                    <a:pt x="1221" y="22633"/>
                  </a:cubicBezTo>
                  <a:cubicBezTo>
                    <a:pt x="1253" y="22633"/>
                    <a:pt x="1272" y="22612"/>
                    <a:pt x="1306" y="22570"/>
                  </a:cubicBezTo>
                  <a:cubicBezTo>
                    <a:pt x="1365" y="22501"/>
                    <a:pt x="1442" y="22415"/>
                    <a:pt x="1625" y="22415"/>
                  </a:cubicBezTo>
                  <a:cubicBezTo>
                    <a:pt x="1639" y="22415"/>
                    <a:pt x="1652" y="22415"/>
                    <a:pt x="1667" y="22416"/>
                  </a:cubicBezTo>
                  <a:cubicBezTo>
                    <a:pt x="1677" y="22417"/>
                    <a:pt x="1687" y="22417"/>
                    <a:pt x="1697" y="22417"/>
                  </a:cubicBezTo>
                  <a:cubicBezTo>
                    <a:pt x="1827" y="22417"/>
                    <a:pt x="1932" y="22356"/>
                    <a:pt x="2020" y="22307"/>
                  </a:cubicBezTo>
                  <a:cubicBezTo>
                    <a:pt x="2085" y="22268"/>
                    <a:pt x="2144" y="22235"/>
                    <a:pt x="2200" y="22235"/>
                  </a:cubicBezTo>
                  <a:cubicBezTo>
                    <a:pt x="2214" y="22235"/>
                    <a:pt x="2227" y="22237"/>
                    <a:pt x="2241" y="22241"/>
                  </a:cubicBezTo>
                  <a:cubicBezTo>
                    <a:pt x="2286" y="22255"/>
                    <a:pt x="2321" y="22290"/>
                    <a:pt x="2339" y="22332"/>
                  </a:cubicBezTo>
                  <a:cubicBezTo>
                    <a:pt x="2388" y="22430"/>
                    <a:pt x="2356" y="22535"/>
                    <a:pt x="2255" y="22612"/>
                  </a:cubicBezTo>
                  <a:cubicBezTo>
                    <a:pt x="2184" y="22666"/>
                    <a:pt x="2087" y="22700"/>
                    <a:pt x="1997" y="22700"/>
                  </a:cubicBezTo>
                  <a:cubicBezTo>
                    <a:pt x="1931" y="22700"/>
                    <a:pt x="1869" y="22682"/>
                    <a:pt x="1824" y="22640"/>
                  </a:cubicBezTo>
                  <a:cubicBezTo>
                    <a:pt x="1813" y="22627"/>
                    <a:pt x="1797" y="22620"/>
                    <a:pt x="1782" y="22620"/>
                  </a:cubicBezTo>
                  <a:cubicBezTo>
                    <a:pt x="1774" y="22620"/>
                    <a:pt x="1765" y="22622"/>
                    <a:pt x="1758" y="22626"/>
                  </a:cubicBezTo>
                  <a:cubicBezTo>
                    <a:pt x="1705" y="22654"/>
                    <a:pt x="1646" y="22759"/>
                    <a:pt x="1653" y="22854"/>
                  </a:cubicBezTo>
                  <a:cubicBezTo>
                    <a:pt x="1660" y="22896"/>
                    <a:pt x="1642" y="22938"/>
                    <a:pt x="1611" y="22966"/>
                  </a:cubicBezTo>
                  <a:cubicBezTo>
                    <a:pt x="1585" y="22985"/>
                    <a:pt x="1554" y="22993"/>
                    <a:pt x="1517" y="22993"/>
                  </a:cubicBezTo>
                  <a:cubicBezTo>
                    <a:pt x="1441" y="22993"/>
                    <a:pt x="1342" y="22957"/>
                    <a:pt x="1226" y="22917"/>
                  </a:cubicBezTo>
                  <a:cubicBezTo>
                    <a:pt x="1152" y="22889"/>
                    <a:pt x="1079" y="22864"/>
                    <a:pt x="1001" y="22850"/>
                  </a:cubicBezTo>
                  <a:cubicBezTo>
                    <a:pt x="994" y="22848"/>
                    <a:pt x="987" y="22847"/>
                    <a:pt x="981" y="22847"/>
                  </a:cubicBezTo>
                  <a:cubicBezTo>
                    <a:pt x="974" y="22847"/>
                    <a:pt x="968" y="22848"/>
                    <a:pt x="963" y="22850"/>
                  </a:cubicBezTo>
                  <a:cubicBezTo>
                    <a:pt x="959" y="22878"/>
                    <a:pt x="998" y="22980"/>
                    <a:pt x="1117" y="23102"/>
                  </a:cubicBezTo>
                  <a:cubicBezTo>
                    <a:pt x="1161" y="23149"/>
                    <a:pt x="1193" y="23163"/>
                    <a:pt x="1230" y="23163"/>
                  </a:cubicBezTo>
                  <a:cubicBezTo>
                    <a:pt x="1249" y="23163"/>
                    <a:pt x="1269" y="23159"/>
                    <a:pt x="1292" y="23155"/>
                  </a:cubicBezTo>
                  <a:cubicBezTo>
                    <a:pt x="1321" y="23147"/>
                    <a:pt x="1350" y="23144"/>
                    <a:pt x="1379" y="23144"/>
                  </a:cubicBezTo>
                  <a:cubicBezTo>
                    <a:pt x="1449" y="23144"/>
                    <a:pt x="1516" y="23164"/>
                    <a:pt x="1576" y="23204"/>
                  </a:cubicBezTo>
                  <a:cubicBezTo>
                    <a:pt x="1635" y="23242"/>
                    <a:pt x="1691" y="23288"/>
                    <a:pt x="1740" y="23340"/>
                  </a:cubicBezTo>
                  <a:cubicBezTo>
                    <a:pt x="1758" y="23361"/>
                    <a:pt x="1775" y="23375"/>
                    <a:pt x="1796" y="23389"/>
                  </a:cubicBezTo>
                  <a:cubicBezTo>
                    <a:pt x="1796" y="23389"/>
                    <a:pt x="1810" y="23389"/>
                    <a:pt x="1849" y="23354"/>
                  </a:cubicBezTo>
                  <a:cubicBezTo>
                    <a:pt x="1859" y="23347"/>
                    <a:pt x="1866" y="23337"/>
                    <a:pt x="1877" y="23330"/>
                  </a:cubicBezTo>
                  <a:lnTo>
                    <a:pt x="1852" y="23319"/>
                  </a:lnTo>
                  <a:cubicBezTo>
                    <a:pt x="1821" y="23309"/>
                    <a:pt x="1789" y="23295"/>
                    <a:pt x="1761" y="23277"/>
                  </a:cubicBezTo>
                  <a:cubicBezTo>
                    <a:pt x="1691" y="23232"/>
                    <a:pt x="1670" y="23137"/>
                    <a:pt x="1712" y="23064"/>
                  </a:cubicBezTo>
                  <a:cubicBezTo>
                    <a:pt x="1742" y="23007"/>
                    <a:pt x="1804" y="22966"/>
                    <a:pt x="1889" y="22966"/>
                  </a:cubicBezTo>
                  <a:cubicBezTo>
                    <a:pt x="1934" y="22966"/>
                    <a:pt x="1985" y="22977"/>
                    <a:pt x="2041" y="23004"/>
                  </a:cubicBezTo>
                  <a:cubicBezTo>
                    <a:pt x="2074" y="23019"/>
                    <a:pt x="2109" y="23027"/>
                    <a:pt x="2144" y="23027"/>
                  </a:cubicBezTo>
                  <a:cubicBezTo>
                    <a:pt x="2198" y="23027"/>
                    <a:pt x="2251" y="23009"/>
                    <a:pt x="2293" y="22973"/>
                  </a:cubicBezTo>
                  <a:cubicBezTo>
                    <a:pt x="2374" y="22903"/>
                    <a:pt x="2405" y="22794"/>
                    <a:pt x="2374" y="22693"/>
                  </a:cubicBezTo>
                  <a:cubicBezTo>
                    <a:pt x="2279" y="22307"/>
                    <a:pt x="2699" y="22160"/>
                    <a:pt x="2899" y="22090"/>
                  </a:cubicBezTo>
                  <a:cubicBezTo>
                    <a:pt x="2946" y="22075"/>
                    <a:pt x="2985" y="22068"/>
                    <a:pt x="3015" y="22068"/>
                  </a:cubicBezTo>
                  <a:cubicBezTo>
                    <a:pt x="3094" y="22068"/>
                    <a:pt x="3123" y="22109"/>
                    <a:pt x="3134" y="22139"/>
                  </a:cubicBezTo>
                  <a:cubicBezTo>
                    <a:pt x="3179" y="22248"/>
                    <a:pt x="3025" y="22420"/>
                    <a:pt x="2874" y="22483"/>
                  </a:cubicBezTo>
                  <a:cubicBezTo>
                    <a:pt x="2755" y="22532"/>
                    <a:pt x="2734" y="22556"/>
                    <a:pt x="2731" y="22570"/>
                  </a:cubicBezTo>
                  <a:cubicBezTo>
                    <a:pt x="2727" y="22581"/>
                    <a:pt x="2731" y="22605"/>
                    <a:pt x="2811" y="22693"/>
                  </a:cubicBezTo>
                  <a:cubicBezTo>
                    <a:pt x="2835" y="22718"/>
                    <a:pt x="2860" y="22730"/>
                    <a:pt x="2890" y="22730"/>
                  </a:cubicBezTo>
                  <a:cubicBezTo>
                    <a:pt x="2922" y="22730"/>
                    <a:pt x="2961" y="22717"/>
                    <a:pt x="3014" y="22696"/>
                  </a:cubicBezTo>
                  <a:cubicBezTo>
                    <a:pt x="3062" y="22679"/>
                    <a:pt x="3118" y="22658"/>
                    <a:pt x="3173" y="22658"/>
                  </a:cubicBezTo>
                  <a:cubicBezTo>
                    <a:pt x="3219" y="22658"/>
                    <a:pt x="3266" y="22672"/>
                    <a:pt x="3309" y="22714"/>
                  </a:cubicBezTo>
                  <a:cubicBezTo>
                    <a:pt x="3344" y="22745"/>
                    <a:pt x="3358" y="22791"/>
                    <a:pt x="3351" y="22836"/>
                  </a:cubicBezTo>
                  <a:cubicBezTo>
                    <a:pt x="3333" y="22903"/>
                    <a:pt x="3256" y="22927"/>
                    <a:pt x="3172" y="22955"/>
                  </a:cubicBezTo>
                  <a:cubicBezTo>
                    <a:pt x="3116" y="22973"/>
                    <a:pt x="3032" y="22997"/>
                    <a:pt x="3014" y="23032"/>
                  </a:cubicBezTo>
                  <a:cubicBezTo>
                    <a:pt x="3004" y="23057"/>
                    <a:pt x="3035" y="23102"/>
                    <a:pt x="3060" y="23148"/>
                  </a:cubicBezTo>
                  <a:cubicBezTo>
                    <a:pt x="3095" y="23204"/>
                    <a:pt x="3137" y="23270"/>
                    <a:pt x="3116" y="23344"/>
                  </a:cubicBezTo>
                  <a:cubicBezTo>
                    <a:pt x="3098" y="23393"/>
                    <a:pt x="3056" y="23431"/>
                    <a:pt x="3007" y="23452"/>
                  </a:cubicBezTo>
                  <a:cubicBezTo>
                    <a:pt x="2986" y="23465"/>
                    <a:pt x="2961" y="23471"/>
                    <a:pt x="2936" y="23471"/>
                  </a:cubicBezTo>
                  <a:cubicBezTo>
                    <a:pt x="2914" y="23471"/>
                    <a:pt x="2891" y="23466"/>
                    <a:pt x="2871" y="23456"/>
                  </a:cubicBezTo>
                  <a:cubicBezTo>
                    <a:pt x="2790" y="23410"/>
                    <a:pt x="2776" y="23295"/>
                    <a:pt x="2762" y="23172"/>
                  </a:cubicBezTo>
                  <a:cubicBezTo>
                    <a:pt x="2755" y="23116"/>
                    <a:pt x="2741" y="23022"/>
                    <a:pt x="2724" y="23004"/>
                  </a:cubicBezTo>
                  <a:cubicBezTo>
                    <a:pt x="2718" y="23000"/>
                    <a:pt x="2708" y="22997"/>
                    <a:pt x="2697" y="22997"/>
                  </a:cubicBezTo>
                  <a:cubicBezTo>
                    <a:pt x="2687" y="22997"/>
                    <a:pt x="2678" y="22999"/>
                    <a:pt x="2671" y="23008"/>
                  </a:cubicBezTo>
                  <a:cubicBezTo>
                    <a:pt x="2657" y="23022"/>
                    <a:pt x="2633" y="23106"/>
                    <a:pt x="2699" y="23256"/>
                  </a:cubicBezTo>
                  <a:cubicBezTo>
                    <a:pt x="2724" y="23309"/>
                    <a:pt x="2769" y="23417"/>
                    <a:pt x="2699" y="23463"/>
                  </a:cubicBezTo>
                  <a:cubicBezTo>
                    <a:pt x="2692" y="23468"/>
                    <a:pt x="2679" y="23477"/>
                    <a:pt x="2656" y="23477"/>
                  </a:cubicBezTo>
                  <a:cubicBezTo>
                    <a:pt x="2607" y="23477"/>
                    <a:pt x="2512" y="23436"/>
                    <a:pt x="2325" y="23232"/>
                  </a:cubicBezTo>
                  <a:cubicBezTo>
                    <a:pt x="2314" y="23214"/>
                    <a:pt x="2297" y="23207"/>
                    <a:pt x="2279" y="23207"/>
                  </a:cubicBezTo>
                  <a:cubicBezTo>
                    <a:pt x="2258" y="23214"/>
                    <a:pt x="2244" y="23228"/>
                    <a:pt x="2241" y="23249"/>
                  </a:cubicBezTo>
                  <a:cubicBezTo>
                    <a:pt x="2234" y="23284"/>
                    <a:pt x="2244" y="23323"/>
                    <a:pt x="2276" y="23344"/>
                  </a:cubicBezTo>
                  <a:cubicBezTo>
                    <a:pt x="2293" y="23365"/>
                    <a:pt x="2339" y="23410"/>
                    <a:pt x="2318" y="23466"/>
                  </a:cubicBezTo>
                  <a:cubicBezTo>
                    <a:pt x="2297" y="23522"/>
                    <a:pt x="2237" y="23529"/>
                    <a:pt x="2171" y="23533"/>
                  </a:cubicBezTo>
                  <a:cubicBezTo>
                    <a:pt x="2048" y="23543"/>
                    <a:pt x="2013" y="23557"/>
                    <a:pt x="2013" y="23610"/>
                  </a:cubicBezTo>
                  <a:cubicBezTo>
                    <a:pt x="2013" y="23627"/>
                    <a:pt x="2017" y="23645"/>
                    <a:pt x="2020" y="23659"/>
                  </a:cubicBezTo>
                  <a:cubicBezTo>
                    <a:pt x="2048" y="23659"/>
                    <a:pt x="2073" y="23652"/>
                    <a:pt x="2101" y="23645"/>
                  </a:cubicBezTo>
                  <a:cubicBezTo>
                    <a:pt x="2152" y="23630"/>
                    <a:pt x="2207" y="23623"/>
                    <a:pt x="2261" y="23623"/>
                  </a:cubicBezTo>
                  <a:cubicBezTo>
                    <a:pt x="2295" y="23623"/>
                    <a:pt x="2330" y="23625"/>
                    <a:pt x="2363" y="23631"/>
                  </a:cubicBezTo>
                  <a:cubicBezTo>
                    <a:pt x="2524" y="23666"/>
                    <a:pt x="2556" y="23813"/>
                    <a:pt x="2580" y="23932"/>
                  </a:cubicBezTo>
                  <a:cubicBezTo>
                    <a:pt x="2587" y="23995"/>
                    <a:pt x="2612" y="24054"/>
                    <a:pt x="2647" y="24107"/>
                  </a:cubicBezTo>
                  <a:cubicBezTo>
                    <a:pt x="2650" y="24082"/>
                    <a:pt x="2650" y="24047"/>
                    <a:pt x="2654" y="24023"/>
                  </a:cubicBezTo>
                  <a:cubicBezTo>
                    <a:pt x="2661" y="23890"/>
                    <a:pt x="2671" y="23718"/>
                    <a:pt x="2808" y="23690"/>
                  </a:cubicBezTo>
                  <a:cubicBezTo>
                    <a:pt x="2820" y="23688"/>
                    <a:pt x="2832" y="23687"/>
                    <a:pt x="2842" y="23687"/>
                  </a:cubicBezTo>
                  <a:cubicBezTo>
                    <a:pt x="2946" y="23687"/>
                    <a:pt x="2971" y="23803"/>
                    <a:pt x="2990" y="23879"/>
                  </a:cubicBezTo>
                  <a:cubicBezTo>
                    <a:pt x="3014" y="24005"/>
                    <a:pt x="3046" y="24142"/>
                    <a:pt x="3228" y="24201"/>
                  </a:cubicBezTo>
                  <a:cubicBezTo>
                    <a:pt x="3256" y="24212"/>
                    <a:pt x="3281" y="24219"/>
                    <a:pt x="3298" y="24222"/>
                  </a:cubicBezTo>
                  <a:cubicBezTo>
                    <a:pt x="3270" y="24149"/>
                    <a:pt x="3295" y="24061"/>
                    <a:pt x="3365" y="24019"/>
                  </a:cubicBezTo>
                  <a:cubicBezTo>
                    <a:pt x="3393" y="23995"/>
                    <a:pt x="3424" y="23984"/>
                    <a:pt x="3459" y="23984"/>
                  </a:cubicBezTo>
                  <a:cubicBezTo>
                    <a:pt x="3575" y="23984"/>
                    <a:pt x="3683" y="24110"/>
                    <a:pt x="3781" y="24226"/>
                  </a:cubicBezTo>
                  <a:cubicBezTo>
                    <a:pt x="3851" y="24310"/>
                    <a:pt x="3932" y="24404"/>
                    <a:pt x="3988" y="24418"/>
                  </a:cubicBezTo>
                  <a:lnTo>
                    <a:pt x="3998" y="24418"/>
                  </a:lnTo>
                  <a:cubicBezTo>
                    <a:pt x="3970" y="24324"/>
                    <a:pt x="3921" y="24233"/>
                    <a:pt x="3851" y="24163"/>
                  </a:cubicBezTo>
                  <a:cubicBezTo>
                    <a:pt x="3820" y="24135"/>
                    <a:pt x="3802" y="24093"/>
                    <a:pt x="3799" y="24051"/>
                  </a:cubicBezTo>
                  <a:lnTo>
                    <a:pt x="3736" y="24051"/>
                  </a:lnTo>
                  <a:cubicBezTo>
                    <a:pt x="3722" y="24051"/>
                    <a:pt x="3711" y="24047"/>
                    <a:pt x="3701" y="24037"/>
                  </a:cubicBezTo>
                  <a:cubicBezTo>
                    <a:pt x="3694" y="24030"/>
                    <a:pt x="3687" y="24023"/>
                    <a:pt x="3683" y="24016"/>
                  </a:cubicBezTo>
                  <a:cubicBezTo>
                    <a:pt x="3638" y="23925"/>
                    <a:pt x="3610" y="23582"/>
                    <a:pt x="3676" y="22244"/>
                  </a:cubicBezTo>
                  <a:lnTo>
                    <a:pt x="3652" y="22244"/>
                  </a:lnTo>
                  <a:cubicBezTo>
                    <a:pt x="3626" y="22245"/>
                    <a:pt x="3599" y="22246"/>
                    <a:pt x="3571" y="22246"/>
                  </a:cubicBezTo>
                  <a:cubicBezTo>
                    <a:pt x="3442" y="22246"/>
                    <a:pt x="3297" y="22232"/>
                    <a:pt x="3225" y="22143"/>
                  </a:cubicBezTo>
                  <a:cubicBezTo>
                    <a:pt x="3183" y="22090"/>
                    <a:pt x="3172" y="22020"/>
                    <a:pt x="3193" y="21957"/>
                  </a:cubicBezTo>
                  <a:cubicBezTo>
                    <a:pt x="3197" y="21933"/>
                    <a:pt x="3207" y="21912"/>
                    <a:pt x="3221" y="21894"/>
                  </a:cubicBezTo>
                  <a:lnTo>
                    <a:pt x="3218" y="21891"/>
                  </a:lnTo>
                  <a:cubicBezTo>
                    <a:pt x="3200" y="21880"/>
                    <a:pt x="3186" y="21870"/>
                    <a:pt x="3172" y="21859"/>
                  </a:cubicBezTo>
                  <a:lnTo>
                    <a:pt x="3162" y="21852"/>
                  </a:lnTo>
                  <a:cubicBezTo>
                    <a:pt x="3148" y="21845"/>
                    <a:pt x="3137" y="21835"/>
                    <a:pt x="3123" y="21828"/>
                  </a:cubicBezTo>
                  <a:lnTo>
                    <a:pt x="3116" y="21824"/>
                  </a:lnTo>
                  <a:cubicBezTo>
                    <a:pt x="3098" y="21817"/>
                    <a:pt x="3084" y="21810"/>
                    <a:pt x="3067" y="21803"/>
                  </a:cubicBezTo>
                  <a:lnTo>
                    <a:pt x="3056" y="21800"/>
                  </a:lnTo>
                  <a:cubicBezTo>
                    <a:pt x="3042" y="21793"/>
                    <a:pt x="3025" y="21789"/>
                    <a:pt x="3011" y="21786"/>
                  </a:cubicBezTo>
                  <a:cubicBezTo>
                    <a:pt x="2937" y="21766"/>
                    <a:pt x="2827" y="21758"/>
                    <a:pt x="2704" y="21758"/>
                  </a:cubicBezTo>
                  <a:cubicBezTo>
                    <a:pt x="2481" y="21758"/>
                    <a:pt x="2219" y="21783"/>
                    <a:pt x="2066" y="21803"/>
                  </a:cubicBezTo>
                  <a:cubicBezTo>
                    <a:pt x="2060" y="21804"/>
                    <a:pt x="2053" y="21805"/>
                    <a:pt x="2047" y="21805"/>
                  </a:cubicBezTo>
                  <a:cubicBezTo>
                    <a:pt x="2027" y="21805"/>
                    <a:pt x="2007" y="21801"/>
                    <a:pt x="1989" y="21793"/>
                  </a:cubicBezTo>
                  <a:cubicBezTo>
                    <a:pt x="1919" y="21768"/>
                    <a:pt x="1873" y="21695"/>
                    <a:pt x="1838" y="21639"/>
                  </a:cubicBezTo>
                  <a:cubicBezTo>
                    <a:pt x="1824" y="21614"/>
                    <a:pt x="1807" y="21593"/>
                    <a:pt x="1789" y="21572"/>
                  </a:cubicBezTo>
                  <a:cubicBezTo>
                    <a:pt x="1758" y="21569"/>
                    <a:pt x="1733" y="21555"/>
                    <a:pt x="1716" y="21530"/>
                  </a:cubicBezTo>
                  <a:cubicBezTo>
                    <a:pt x="1649" y="21436"/>
                    <a:pt x="1642" y="21131"/>
                    <a:pt x="1681" y="20939"/>
                  </a:cubicBezTo>
                  <a:cubicBezTo>
                    <a:pt x="1684" y="20914"/>
                    <a:pt x="1691" y="20886"/>
                    <a:pt x="1702" y="20862"/>
                  </a:cubicBezTo>
                  <a:cubicBezTo>
                    <a:pt x="1702" y="20858"/>
                    <a:pt x="1705" y="20851"/>
                    <a:pt x="1705" y="20844"/>
                  </a:cubicBezTo>
                  <a:cubicBezTo>
                    <a:pt x="1684" y="20820"/>
                    <a:pt x="1544" y="20816"/>
                    <a:pt x="1474" y="20813"/>
                  </a:cubicBezTo>
                  <a:cubicBezTo>
                    <a:pt x="1376" y="20813"/>
                    <a:pt x="1285" y="20809"/>
                    <a:pt x="1226" y="20778"/>
                  </a:cubicBezTo>
                  <a:cubicBezTo>
                    <a:pt x="1117" y="20725"/>
                    <a:pt x="1135" y="20634"/>
                    <a:pt x="1145" y="20575"/>
                  </a:cubicBezTo>
                  <a:cubicBezTo>
                    <a:pt x="1156" y="20515"/>
                    <a:pt x="1163" y="20466"/>
                    <a:pt x="1107" y="20403"/>
                  </a:cubicBezTo>
                  <a:cubicBezTo>
                    <a:pt x="1058" y="20351"/>
                    <a:pt x="1029" y="20284"/>
                    <a:pt x="1019" y="20217"/>
                  </a:cubicBezTo>
                  <a:cubicBezTo>
                    <a:pt x="1012" y="20116"/>
                    <a:pt x="1022" y="20014"/>
                    <a:pt x="1054" y="19920"/>
                  </a:cubicBezTo>
                  <a:cubicBezTo>
                    <a:pt x="1061" y="19899"/>
                    <a:pt x="1068" y="19878"/>
                    <a:pt x="1072" y="19857"/>
                  </a:cubicBezTo>
                  <a:cubicBezTo>
                    <a:pt x="1072" y="19850"/>
                    <a:pt x="1072" y="19846"/>
                    <a:pt x="1075" y="19839"/>
                  </a:cubicBezTo>
                  <a:cubicBezTo>
                    <a:pt x="1093" y="19703"/>
                    <a:pt x="1205" y="19423"/>
                    <a:pt x="1436" y="19423"/>
                  </a:cubicBezTo>
                  <a:cubicBezTo>
                    <a:pt x="1464" y="19423"/>
                    <a:pt x="1471" y="19423"/>
                    <a:pt x="1485" y="19325"/>
                  </a:cubicBezTo>
                  <a:cubicBezTo>
                    <a:pt x="1499" y="19241"/>
                    <a:pt x="1516" y="19129"/>
                    <a:pt x="1628" y="19055"/>
                  </a:cubicBezTo>
                  <a:cubicBezTo>
                    <a:pt x="1656" y="19038"/>
                    <a:pt x="1670" y="19031"/>
                    <a:pt x="1607" y="18926"/>
                  </a:cubicBezTo>
                  <a:cubicBezTo>
                    <a:pt x="1562" y="18849"/>
                    <a:pt x="1492" y="18726"/>
                    <a:pt x="1607" y="18635"/>
                  </a:cubicBezTo>
                  <a:cubicBezTo>
                    <a:pt x="1646" y="18604"/>
                    <a:pt x="1653" y="18562"/>
                    <a:pt x="1663" y="18495"/>
                  </a:cubicBezTo>
                  <a:cubicBezTo>
                    <a:pt x="1670" y="18411"/>
                    <a:pt x="1688" y="18285"/>
                    <a:pt x="1866" y="18261"/>
                  </a:cubicBezTo>
                  <a:cubicBezTo>
                    <a:pt x="1919" y="18253"/>
                    <a:pt x="1926" y="18243"/>
                    <a:pt x="1915" y="18127"/>
                  </a:cubicBezTo>
                  <a:cubicBezTo>
                    <a:pt x="1908" y="18050"/>
                    <a:pt x="1894" y="17921"/>
                    <a:pt x="2020" y="17882"/>
                  </a:cubicBezTo>
                  <a:cubicBezTo>
                    <a:pt x="2027" y="17882"/>
                    <a:pt x="2034" y="17879"/>
                    <a:pt x="2041" y="17875"/>
                  </a:cubicBezTo>
                  <a:cubicBezTo>
                    <a:pt x="2038" y="17844"/>
                    <a:pt x="2031" y="17809"/>
                    <a:pt x="2020" y="17781"/>
                  </a:cubicBezTo>
                  <a:cubicBezTo>
                    <a:pt x="1996" y="17714"/>
                    <a:pt x="1985" y="17648"/>
                    <a:pt x="1982" y="17581"/>
                  </a:cubicBezTo>
                  <a:cubicBezTo>
                    <a:pt x="1985" y="17553"/>
                    <a:pt x="1985" y="17529"/>
                    <a:pt x="1992" y="17504"/>
                  </a:cubicBezTo>
                  <a:cubicBezTo>
                    <a:pt x="2003" y="17445"/>
                    <a:pt x="1999" y="17385"/>
                    <a:pt x="1982" y="17329"/>
                  </a:cubicBezTo>
                  <a:cubicBezTo>
                    <a:pt x="1961" y="17235"/>
                    <a:pt x="1933" y="17102"/>
                    <a:pt x="2115" y="17032"/>
                  </a:cubicBezTo>
                  <a:cubicBezTo>
                    <a:pt x="2153" y="17018"/>
                    <a:pt x="2178" y="17000"/>
                    <a:pt x="2178" y="16983"/>
                  </a:cubicBezTo>
                  <a:cubicBezTo>
                    <a:pt x="2181" y="16955"/>
                    <a:pt x="2143" y="16885"/>
                    <a:pt x="2017" y="16787"/>
                  </a:cubicBezTo>
                  <a:cubicBezTo>
                    <a:pt x="1989" y="16762"/>
                    <a:pt x="1915" y="16706"/>
                    <a:pt x="1940" y="16636"/>
                  </a:cubicBezTo>
                  <a:cubicBezTo>
                    <a:pt x="1968" y="16552"/>
                    <a:pt x="2087" y="16552"/>
                    <a:pt x="2269" y="16552"/>
                  </a:cubicBezTo>
                  <a:cubicBezTo>
                    <a:pt x="2286" y="16552"/>
                    <a:pt x="2293" y="16549"/>
                    <a:pt x="2297" y="16545"/>
                  </a:cubicBezTo>
                  <a:lnTo>
                    <a:pt x="2297" y="16542"/>
                  </a:lnTo>
                  <a:cubicBezTo>
                    <a:pt x="2297" y="16538"/>
                    <a:pt x="2297" y="16531"/>
                    <a:pt x="2297" y="16524"/>
                  </a:cubicBezTo>
                  <a:cubicBezTo>
                    <a:pt x="2297" y="16510"/>
                    <a:pt x="2293" y="16496"/>
                    <a:pt x="2286" y="16482"/>
                  </a:cubicBezTo>
                  <a:cubicBezTo>
                    <a:pt x="2283" y="16475"/>
                    <a:pt x="2276" y="16465"/>
                    <a:pt x="2272" y="16461"/>
                  </a:cubicBezTo>
                  <a:cubicBezTo>
                    <a:pt x="2259" y="16443"/>
                    <a:pt x="2242" y="16434"/>
                    <a:pt x="2222" y="16434"/>
                  </a:cubicBezTo>
                  <a:cubicBezTo>
                    <a:pt x="2216" y="16434"/>
                    <a:pt x="2209" y="16435"/>
                    <a:pt x="2202" y="16437"/>
                  </a:cubicBezTo>
                  <a:cubicBezTo>
                    <a:pt x="2172" y="16446"/>
                    <a:pt x="2142" y="16450"/>
                    <a:pt x="2113" y="16450"/>
                  </a:cubicBezTo>
                  <a:cubicBezTo>
                    <a:pt x="2030" y="16450"/>
                    <a:pt x="1958" y="16413"/>
                    <a:pt x="1919" y="16346"/>
                  </a:cubicBezTo>
                  <a:cubicBezTo>
                    <a:pt x="1863" y="16251"/>
                    <a:pt x="1884" y="16135"/>
                    <a:pt x="1975" y="16048"/>
                  </a:cubicBezTo>
                  <a:cubicBezTo>
                    <a:pt x="2010" y="16013"/>
                    <a:pt x="2010" y="15995"/>
                    <a:pt x="1943" y="15918"/>
                  </a:cubicBezTo>
                  <a:cubicBezTo>
                    <a:pt x="1898" y="15866"/>
                    <a:pt x="1838" y="15799"/>
                    <a:pt x="1880" y="15719"/>
                  </a:cubicBezTo>
                  <a:cubicBezTo>
                    <a:pt x="1915" y="15649"/>
                    <a:pt x="1919" y="15551"/>
                    <a:pt x="1852" y="15509"/>
                  </a:cubicBezTo>
                  <a:cubicBezTo>
                    <a:pt x="1747" y="15439"/>
                    <a:pt x="1772" y="15180"/>
                    <a:pt x="1800" y="15054"/>
                  </a:cubicBezTo>
                  <a:cubicBezTo>
                    <a:pt x="1831" y="14914"/>
                    <a:pt x="1884" y="14833"/>
                    <a:pt x="1954" y="14816"/>
                  </a:cubicBezTo>
                  <a:cubicBezTo>
                    <a:pt x="1982" y="14763"/>
                    <a:pt x="1961" y="14539"/>
                    <a:pt x="1950" y="14438"/>
                  </a:cubicBezTo>
                  <a:cubicBezTo>
                    <a:pt x="1943" y="14378"/>
                    <a:pt x="1940" y="14322"/>
                    <a:pt x="1940" y="14287"/>
                  </a:cubicBezTo>
                  <a:cubicBezTo>
                    <a:pt x="1933" y="14231"/>
                    <a:pt x="1912" y="14175"/>
                    <a:pt x="1884" y="14126"/>
                  </a:cubicBezTo>
                  <a:cubicBezTo>
                    <a:pt x="1849" y="14056"/>
                    <a:pt x="1814" y="13979"/>
                    <a:pt x="1824" y="13902"/>
                  </a:cubicBezTo>
                  <a:cubicBezTo>
                    <a:pt x="1835" y="13849"/>
                    <a:pt x="1859" y="13800"/>
                    <a:pt x="1894" y="13758"/>
                  </a:cubicBezTo>
                  <a:cubicBezTo>
                    <a:pt x="1947" y="13695"/>
                    <a:pt x="1975" y="13615"/>
                    <a:pt x="1971" y="13534"/>
                  </a:cubicBezTo>
                  <a:cubicBezTo>
                    <a:pt x="1971" y="13373"/>
                    <a:pt x="1992" y="13160"/>
                    <a:pt x="2164" y="13125"/>
                  </a:cubicBezTo>
                  <a:cubicBezTo>
                    <a:pt x="2171" y="13069"/>
                    <a:pt x="2167" y="13013"/>
                    <a:pt x="2160" y="12957"/>
                  </a:cubicBezTo>
                  <a:cubicBezTo>
                    <a:pt x="2150" y="12894"/>
                    <a:pt x="2150" y="12831"/>
                    <a:pt x="2153" y="12768"/>
                  </a:cubicBezTo>
                  <a:cubicBezTo>
                    <a:pt x="2167" y="12663"/>
                    <a:pt x="2272" y="12649"/>
                    <a:pt x="2332" y="12638"/>
                  </a:cubicBezTo>
                  <a:cubicBezTo>
                    <a:pt x="2419" y="12628"/>
                    <a:pt x="2454" y="12617"/>
                    <a:pt x="2465" y="12551"/>
                  </a:cubicBezTo>
                  <a:cubicBezTo>
                    <a:pt x="2472" y="12523"/>
                    <a:pt x="2468" y="12491"/>
                    <a:pt x="2458" y="12463"/>
                  </a:cubicBezTo>
                  <a:cubicBezTo>
                    <a:pt x="2444" y="12442"/>
                    <a:pt x="2430" y="12425"/>
                    <a:pt x="2409" y="12411"/>
                  </a:cubicBezTo>
                  <a:cubicBezTo>
                    <a:pt x="2370" y="12379"/>
                    <a:pt x="2311" y="12330"/>
                    <a:pt x="2335" y="12232"/>
                  </a:cubicBezTo>
                  <a:cubicBezTo>
                    <a:pt x="2353" y="12152"/>
                    <a:pt x="2346" y="12054"/>
                    <a:pt x="2335" y="11917"/>
                  </a:cubicBezTo>
                  <a:cubicBezTo>
                    <a:pt x="2325" y="11812"/>
                    <a:pt x="2314" y="11682"/>
                    <a:pt x="2314" y="11525"/>
                  </a:cubicBezTo>
                  <a:cubicBezTo>
                    <a:pt x="2314" y="11203"/>
                    <a:pt x="2524" y="11077"/>
                    <a:pt x="2661" y="10989"/>
                  </a:cubicBezTo>
                  <a:cubicBezTo>
                    <a:pt x="2692" y="10972"/>
                    <a:pt x="2720" y="10954"/>
                    <a:pt x="2748" y="10933"/>
                  </a:cubicBezTo>
                  <a:cubicBezTo>
                    <a:pt x="2773" y="10902"/>
                    <a:pt x="2738" y="10744"/>
                    <a:pt x="2720" y="10657"/>
                  </a:cubicBezTo>
                  <a:cubicBezTo>
                    <a:pt x="2678" y="10468"/>
                    <a:pt x="2640" y="10289"/>
                    <a:pt x="2762" y="10233"/>
                  </a:cubicBezTo>
                  <a:cubicBezTo>
                    <a:pt x="2804" y="10216"/>
                    <a:pt x="2811" y="10170"/>
                    <a:pt x="2822" y="10079"/>
                  </a:cubicBezTo>
                  <a:cubicBezTo>
                    <a:pt x="2829" y="9995"/>
                    <a:pt x="2839" y="9900"/>
                    <a:pt x="2916" y="9844"/>
                  </a:cubicBezTo>
                  <a:cubicBezTo>
                    <a:pt x="2962" y="9809"/>
                    <a:pt x="2976" y="9746"/>
                    <a:pt x="2990" y="9638"/>
                  </a:cubicBezTo>
                  <a:cubicBezTo>
                    <a:pt x="3000" y="9561"/>
                    <a:pt x="3018" y="9487"/>
                    <a:pt x="3039" y="9417"/>
                  </a:cubicBezTo>
                  <a:cubicBezTo>
                    <a:pt x="3067" y="9337"/>
                    <a:pt x="3035" y="9281"/>
                    <a:pt x="2986" y="9200"/>
                  </a:cubicBezTo>
                  <a:cubicBezTo>
                    <a:pt x="2937" y="9130"/>
                    <a:pt x="2909" y="9046"/>
                    <a:pt x="2906" y="8962"/>
                  </a:cubicBezTo>
                  <a:cubicBezTo>
                    <a:pt x="2906" y="8910"/>
                    <a:pt x="2902" y="8861"/>
                    <a:pt x="2895" y="8808"/>
                  </a:cubicBezTo>
                  <a:cubicBezTo>
                    <a:pt x="2871" y="8682"/>
                    <a:pt x="2818" y="8560"/>
                    <a:pt x="2738" y="8458"/>
                  </a:cubicBezTo>
                  <a:cubicBezTo>
                    <a:pt x="2601" y="8280"/>
                    <a:pt x="2612" y="7979"/>
                    <a:pt x="2675" y="7845"/>
                  </a:cubicBezTo>
                  <a:cubicBezTo>
                    <a:pt x="2685" y="7828"/>
                    <a:pt x="2696" y="7810"/>
                    <a:pt x="2713" y="7793"/>
                  </a:cubicBezTo>
                  <a:cubicBezTo>
                    <a:pt x="2727" y="7779"/>
                    <a:pt x="2748" y="7768"/>
                    <a:pt x="2773" y="7761"/>
                  </a:cubicBezTo>
                  <a:cubicBezTo>
                    <a:pt x="2783" y="7730"/>
                    <a:pt x="2794" y="7695"/>
                    <a:pt x="2801" y="7660"/>
                  </a:cubicBezTo>
                  <a:cubicBezTo>
                    <a:pt x="2825" y="7541"/>
                    <a:pt x="2860" y="7376"/>
                    <a:pt x="3000" y="7338"/>
                  </a:cubicBezTo>
                  <a:cubicBezTo>
                    <a:pt x="3018" y="7334"/>
                    <a:pt x="3035" y="7324"/>
                    <a:pt x="3042" y="7306"/>
                  </a:cubicBezTo>
                  <a:cubicBezTo>
                    <a:pt x="3088" y="7226"/>
                    <a:pt x="3011" y="7016"/>
                    <a:pt x="2955" y="6865"/>
                  </a:cubicBezTo>
                  <a:cubicBezTo>
                    <a:pt x="2899" y="6704"/>
                    <a:pt x="2965" y="6645"/>
                    <a:pt x="3046" y="6610"/>
                  </a:cubicBezTo>
                  <a:cubicBezTo>
                    <a:pt x="3088" y="6592"/>
                    <a:pt x="3098" y="6585"/>
                    <a:pt x="3098" y="6547"/>
                  </a:cubicBezTo>
                  <a:cubicBezTo>
                    <a:pt x="3098" y="6344"/>
                    <a:pt x="3207" y="6074"/>
                    <a:pt x="3386" y="5994"/>
                  </a:cubicBezTo>
                  <a:cubicBezTo>
                    <a:pt x="3477" y="5955"/>
                    <a:pt x="3512" y="5752"/>
                    <a:pt x="3512" y="5594"/>
                  </a:cubicBezTo>
                  <a:cubicBezTo>
                    <a:pt x="3512" y="5482"/>
                    <a:pt x="3620" y="5423"/>
                    <a:pt x="3725" y="5367"/>
                  </a:cubicBezTo>
                  <a:cubicBezTo>
                    <a:pt x="3774" y="5342"/>
                    <a:pt x="3820" y="5314"/>
                    <a:pt x="3862" y="5283"/>
                  </a:cubicBezTo>
                  <a:cubicBezTo>
                    <a:pt x="3862" y="5279"/>
                    <a:pt x="3862" y="5279"/>
                    <a:pt x="3865" y="5279"/>
                  </a:cubicBezTo>
                  <a:cubicBezTo>
                    <a:pt x="3855" y="5251"/>
                    <a:pt x="3841" y="5223"/>
                    <a:pt x="3827" y="5202"/>
                  </a:cubicBezTo>
                  <a:cubicBezTo>
                    <a:pt x="3792" y="5146"/>
                    <a:pt x="3750" y="5083"/>
                    <a:pt x="3767" y="5013"/>
                  </a:cubicBezTo>
                  <a:cubicBezTo>
                    <a:pt x="3781" y="4968"/>
                    <a:pt x="3813" y="4933"/>
                    <a:pt x="3855" y="4912"/>
                  </a:cubicBezTo>
                  <a:cubicBezTo>
                    <a:pt x="3872" y="4905"/>
                    <a:pt x="3879" y="4884"/>
                    <a:pt x="3876" y="4859"/>
                  </a:cubicBezTo>
                  <a:cubicBezTo>
                    <a:pt x="3865" y="4786"/>
                    <a:pt x="3844" y="4712"/>
                    <a:pt x="3813" y="4646"/>
                  </a:cubicBezTo>
                  <a:cubicBezTo>
                    <a:pt x="3778" y="4548"/>
                    <a:pt x="3739" y="4457"/>
                    <a:pt x="3760" y="4387"/>
                  </a:cubicBezTo>
                  <a:cubicBezTo>
                    <a:pt x="3764" y="4366"/>
                    <a:pt x="3778" y="4345"/>
                    <a:pt x="3795" y="4331"/>
                  </a:cubicBezTo>
                  <a:cubicBezTo>
                    <a:pt x="3830" y="4303"/>
                    <a:pt x="3823" y="4240"/>
                    <a:pt x="3813" y="4145"/>
                  </a:cubicBezTo>
                  <a:cubicBezTo>
                    <a:pt x="3802" y="4089"/>
                    <a:pt x="3802" y="4033"/>
                    <a:pt x="3806" y="3977"/>
                  </a:cubicBezTo>
                  <a:cubicBezTo>
                    <a:pt x="3820" y="3879"/>
                    <a:pt x="3956" y="3785"/>
                    <a:pt x="4184" y="3644"/>
                  </a:cubicBezTo>
                  <a:cubicBezTo>
                    <a:pt x="4282" y="3581"/>
                    <a:pt x="4418" y="3497"/>
                    <a:pt x="4439" y="3459"/>
                  </a:cubicBezTo>
                  <a:cubicBezTo>
                    <a:pt x="4439" y="3455"/>
                    <a:pt x="4443" y="3452"/>
                    <a:pt x="4446" y="3448"/>
                  </a:cubicBezTo>
                  <a:lnTo>
                    <a:pt x="4446" y="3441"/>
                  </a:lnTo>
                  <a:lnTo>
                    <a:pt x="4450" y="3431"/>
                  </a:lnTo>
                  <a:lnTo>
                    <a:pt x="4453" y="3424"/>
                  </a:lnTo>
                  <a:lnTo>
                    <a:pt x="4457" y="3410"/>
                  </a:lnTo>
                  <a:lnTo>
                    <a:pt x="4460" y="3399"/>
                  </a:lnTo>
                  <a:lnTo>
                    <a:pt x="4464" y="3385"/>
                  </a:lnTo>
                  <a:lnTo>
                    <a:pt x="4467" y="3375"/>
                  </a:lnTo>
                  <a:lnTo>
                    <a:pt x="4471" y="3357"/>
                  </a:lnTo>
                  <a:lnTo>
                    <a:pt x="4474" y="3347"/>
                  </a:lnTo>
                  <a:cubicBezTo>
                    <a:pt x="4478" y="3336"/>
                    <a:pt x="4478" y="3326"/>
                    <a:pt x="4481" y="3315"/>
                  </a:cubicBezTo>
                  <a:lnTo>
                    <a:pt x="4481" y="3308"/>
                  </a:lnTo>
                  <a:lnTo>
                    <a:pt x="4488" y="3284"/>
                  </a:lnTo>
                  <a:lnTo>
                    <a:pt x="4488" y="3266"/>
                  </a:lnTo>
                  <a:lnTo>
                    <a:pt x="4495" y="3245"/>
                  </a:lnTo>
                  <a:lnTo>
                    <a:pt x="4495" y="3228"/>
                  </a:lnTo>
                  <a:lnTo>
                    <a:pt x="4499" y="3207"/>
                  </a:lnTo>
                  <a:lnTo>
                    <a:pt x="4502" y="3189"/>
                  </a:lnTo>
                  <a:lnTo>
                    <a:pt x="4506" y="3168"/>
                  </a:lnTo>
                  <a:lnTo>
                    <a:pt x="4509" y="3147"/>
                  </a:lnTo>
                  <a:lnTo>
                    <a:pt x="4513" y="3123"/>
                  </a:lnTo>
                  <a:lnTo>
                    <a:pt x="4516" y="3105"/>
                  </a:lnTo>
                  <a:cubicBezTo>
                    <a:pt x="4516" y="3091"/>
                    <a:pt x="4520" y="3074"/>
                    <a:pt x="4520" y="3060"/>
                  </a:cubicBezTo>
                  <a:lnTo>
                    <a:pt x="4523" y="3035"/>
                  </a:lnTo>
                  <a:lnTo>
                    <a:pt x="4527" y="3014"/>
                  </a:lnTo>
                  <a:lnTo>
                    <a:pt x="4527" y="2990"/>
                  </a:lnTo>
                  <a:lnTo>
                    <a:pt x="4527" y="2976"/>
                  </a:lnTo>
                  <a:lnTo>
                    <a:pt x="4513" y="2997"/>
                  </a:lnTo>
                  <a:lnTo>
                    <a:pt x="4478" y="3014"/>
                  </a:lnTo>
                  <a:cubicBezTo>
                    <a:pt x="4396" y="3053"/>
                    <a:pt x="4344" y="3063"/>
                    <a:pt x="4313" y="3063"/>
                  </a:cubicBezTo>
                  <a:cubicBezTo>
                    <a:pt x="4293" y="3063"/>
                    <a:pt x="4281" y="3059"/>
                    <a:pt x="4275" y="3056"/>
                  </a:cubicBezTo>
                  <a:lnTo>
                    <a:pt x="4268" y="3053"/>
                  </a:lnTo>
                  <a:lnTo>
                    <a:pt x="4257" y="3049"/>
                  </a:lnTo>
                  <a:cubicBezTo>
                    <a:pt x="4254" y="3046"/>
                    <a:pt x="4250" y="3046"/>
                    <a:pt x="4243" y="3042"/>
                  </a:cubicBezTo>
                  <a:lnTo>
                    <a:pt x="4236" y="3035"/>
                  </a:lnTo>
                  <a:cubicBezTo>
                    <a:pt x="4233" y="3032"/>
                    <a:pt x="4229" y="3028"/>
                    <a:pt x="4226" y="3025"/>
                  </a:cubicBezTo>
                  <a:lnTo>
                    <a:pt x="4219" y="3018"/>
                  </a:lnTo>
                  <a:cubicBezTo>
                    <a:pt x="4215" y="3011"/>
                    <a:pt x="4212" y="3004"/>
                    <a:pt x="4208" y="2997"/>
                  </a:cubicBezTo>
                  <a:cubicBezTo>
                    <a:pt x="4191" y="2948"/>
                    <a:pt x="4180" y="2899"/>
                    <a:pt x="4180" y="2850"/>
                  </a:cubicBezTo>
                  <a:cubicBezTo>
                    <a:pt x="4180" y="2829"/>
                    <a:pt x="4180" y="2804"/>
                    <a:pt x="4177" y="2783"/>
                  </a:cubicBezTo>
                  <a:cubicBezTo>
                    <a:pt x="4173" y="2654"/>
                    <a:pt x="4166" y="2493"/>
                    <a:pt x="4089" y="2419"/>
                  </a:cubicBezTo>
                  <a:cubicBezTo>
                    <a:pt x="4002" y="2332"/>
                    <a:pt x="3988" y="2209"/>
                    <a:pt x="3974" y="2104"/>
                  </a:cubicBezTo>
                  <a:cubicBezTo>
                    <a:pt x="3963" y="2006"/>
                    <a:pt x="3953" y="1947"/>
                    <a:pt x="3918" y="1929"/>
                  </a:cubicBezTo>
                  <a:cubicBezTo>
                    <a:pt x="3788" y="1873"/>
                    <a:pt x="3655" y="1691"/>
                    <a:pt x="3641" y="1547"/>
                  </a:cubicBezTo>
                  <a:cubicBezTo>
                    <a:pt x="3627" y="1477"/>
                    <a:pt x="3655" y="1407"/>
                    <a:pt x="3708" y="1365"/>
                  </a:cubicBezTo>
                  <a:cubicBezTo>
                    <a:pt x="3746" y="1337"/>
                    <a:pt x="3750" y="1292"/>
                    <a:pt x="3746" y="1218"/>
                  </a:cubicBezTo>
                  <a:cubicBezTo>
                    <a:pt x="3743" y="1141"/>
                    <a:pt x="3739" y="1047"/>
                    <a:pt x="3820" y="980"/>
                  </a:cubicBezTo>
                  <a:lnTo>
                    <a:pt x="3823" y="973"/>
                  </a:lnTo>
                  <a:cubicBezTo>
                    <a:pt x="3813" y="963"/>
                    <a:pt x="3792" y="949"/>
                    <a:pt x="3774" y="935"/>
                  </a:cubicBezTo>
                  <a:cubicBezTo>
                    <a:pt x="3704" y="886"/>
                    <a:pt x="3641" y="830"/>
                    <a:pt x="3585" y="763"/>
                  </a:cubicBezTo>
                  <a:cubicBezTo>
                    <a:pt x="3491" y="648"/>
                    <a:pt x="3505" y="518"/>
                    <a:pt x="3519" y="413"/>
                  </a:cubicBezTo>
                  <a:cubicBezTo>
                    <a:pt x="3529" y="301"/>
                    <a:pt x="3533" y="238"/>
                    <a:pt x="3466" y="189"/>
                  </a:cubicBezTo>
                  <a:cubicBezTo>
                    <a:pt x="3456" y="182"/>
                    <a:pt x="3442" y="172"/>
                    <a:pt x="3431" y="161"/>
                  </a:cubicBezTo>
                  <a:lnTo>
                    <a:pt x="3421" y="151"/>
                  </a:lnTo>
                  <a:lnTo>
                    <a:pt x="3403" y="133"/>
                  </a:lnTo>
                  <a:lnTo>
                    <a:pt x="3386" y="119"/>
                  </a:lnTo>
                  <a:lnTo>
                    <a:pt x="3375" y="109"/>
                  </a:lnTo>
                  <a:cubicBezTo>
                    <a:pt x="3347" y="74"/>
                    <a:pt x="3319" y="39"/>
                    <a:pt x="3295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5208;p73">
              <a:extLst>
                <a:ext uri="{FF2B5EF4-FFF2-40B4-BE49-F238E27FC236}">
                  <a16:creationId xmlns:a16="http://schemas.microsoft.com/office/drawing/2014/main" id="{C7F1B4F0-BB26-4628-93E5-D32CD43A9933}"/>
                </a:ext>
              </a:extLst>
            </p:cNvPr>
            <p:cNvSpPr/>
            <p:nvPr/>
          </p:nvSpPr>
          <p:spPr>
            <a:xfrm>
              <a:off x="1538223" y="2504929"/>
              <a:ext cx="4671" cy="855"/>
            </a:xfrm>
            <a:custGeom>
              <a:avLst/>
              <a:gdLst/>
              <a:ahLst/>
              <a:cxnLst/>
              <a:rect l="l" t="t" r="r" b="b"/>
              <a:pathLst>
                <a:path w="344" h="63" extrusionOk="0">
                  <a:moveTo>
                    <a:pt x="97" y="0"/>
                  </a:moveTo>
                  <a:cubicBezTo>
                    <a:pt x="64" y="0"/>
                    <a:pt x="32" y="1"/>
                    <a:pt x="0" y="3"/>
                  </a:cubicBezTo>
                  <a:lnTo>
                    <a:pt x="63" y="20"/>
                  </a:lnTo>
                  <a:cubicBezTo>
                    <a:pt x="101" y="31"/>
                    <a:pt x="198" y="62"/>
                    <a:pt x="265" y="62"/>
                  </a:cubicBezTo>
                  <a:cubicBezTo>
                    <a:pt x="285" y="62"/>
                    <a:pt x="303" y="59"/>
                    <a:pt x="315" y="52"/>
                  </a:cubicBezTo>
                  <a:cubicBezTo>
                    <a:pt x="333" y="45"/>
                    <a:pt x="340" y="31"/>
                    <a:pt x="343" y="13"/>
                  </a:cubicBezTo>
                  <a:lnTo>
                    <a:pt x="336" y="13"/>
                  </a:lnTo>
                  <a:lnTo>
                    <a:pt x="319" y="10"/>
                  </a:lnTo>
                  <a:lnTo>
                    <a:pt x="294" y="6"/>
                  </a:lnTo>
                  <a:lnTo>
                    <a:pt x="280" y="6"/>
                  </a:lnTo>
                  <a:lnTo>
                    <a:pt x="245" y="3"/>
                  </a:lnTo>
                  <a:lnTo>
                    <a:pt x="193" y="3"/>
                  </a:lnTo>
                  <a:cubicBezTo>
                    <a:pt x="161" y="1"/>
                    <a:pt x="129" y="0"/>
                    <a:pt x="97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5209;p73">
              <a:extLst>
                <a:ext uri="{FF2B5EF4-FFF2-40B4-BE49-F238E27FC236}">
                  <a16:creationId xmlns:a16="http://schemas.microsoft.com/office/drawing/2014/main" id="{4C6E4E82-0B26-42A4-9C92-80BDF18F118E}"/>
                </a:ext>
              </a:extLst>
            </p:cNvPr>
            <p:cNvSpPr/>
            <p:nvPr/>
          </p:nvSpPr>
          <p:spPr>
            <a:xfrm>
              <a:off x="1490593" y="2404157"/>
              <a:ext cx="3476" cy="4236"/>
            </a:xfrm>
            <a:custGeom>
              <a:avLst/>
              <a:gdLst/>
              <a:ahLst/>
              <a:cxnLst/>
              <a:rect l="l" t="t" r="r" b="b"/>
              <a:pathLst>
                <a:path w="256" h="312" extrusionOk="0">
                  <a:moveTo>
                    <a:pt x="42" y="0"/>
                  </a:moveTo>
                  <a:cubicBezTo>
                    <a:pt x="32" y="0"/>
                    <a:pt x="21" y="2"/>
                    <a:pt x="11" y="7"/>
                  </a:cubicBezTo>
                  <a:lnTo>
                    <a:pt x="0" y="10"/>
                  </a:lnTo>
                  <a:cubicBezTo>
                    <a:pt x="25" y="52"/>
                    <a:pt x="56" y="87"/>
                    <a:pt x="88" y="122"/>
                  </a:cubicBezTo>
                  <a:cubicBezTo>
                    <a:pt x="144" y="178"/>
                    <a:pt x="189" y="241"/>
                    <a:pt x="221" y="311"/>
                  </a:cubicBezTo>
                  <a:lnTo>
                    <a:pt x="224" y="308"/>
                  </a:lnTo>
                  <a:cubicBezTo>
                    <a:pt x="256" y="262"/>
                    <a:pt x="235" y="168"/>
                    <a:pt x="179" y="91"/>
                  </a:cubicBezTo>
                  <a:cubicBezTo>
                    <a:pt x="144" y="44"/>
                    <a:pt x="93" y="0"/>
                    <a:pt x="42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5210;p73">
              <a:extLst>
                <a:ext uri="{FF2B5EF4-FFF2-40B4-BE49-F238E27FC236}">
                  <a16:creationId xmlns:a16="http://schemas.microsoft.com/office/drawing/2014/main" id="{7E730810-7E26-40B2-AE7B-259EEF4F29BC}"/>
                </a:ext>
              </a:extLst>
            </p:cNvPr>
            <p:cNvSpPr/>
            <p:nvPr/>
          </p:nvSpPr>
          <p:spPr>
            <a:xfrm>
              <a:off x="1481225" y="2421916"/>
              <a:ext cx="163" cy="869"/>
            </a:xfrm>
            <a:custGeom>
              <a:avLst/>
              <a:gdLst/>
              <a:ahLst/>
              <a:cxnLst/>
              <a:rect l="l" t="t" r="r" b="b"/>
              <a:pathLst>
                <a:path w="12" h="64" extrusionOk="0">
                  <a:moveTo>
                    <a:pt x="11" y="1"/>
                  </a:moveTo>
                  <a:lnTo>
                    <a:pt x="11" y="1"/>
                  </a:lnTo>
                  <a:cubicBezTo>
                    <a:pt x="8" y="15"/>
                    <a:pt x="1" y="25"/>
                    <a:pt x="1" y="39"/>
                  </a:cubicBezTo>
                  <a:cubicBezTo>
                    <a:pt x="1" y="46"/>
                    <a:pt x="1" y="53"/>
                    <a:pt x="4" y="64"/>
                  </a:cubicBezTo>
                  <a:lnTo>
                    <a:pt x="4" y="57"/>
                  </a:lnTo>
                  <a:cubicBezTo>
                    <a:pt x="4" y="36"/>
                    <a:pt x="8" y="18"/>
                    <a:pt x="11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5211;p73">
              <a:extLst>
                <a:ext uri="{FF2B5EF4-FFF2-40B4-BE49-F238E27FC236}">
                  <a16:creationId xmlns:a16="http://schemas.microsoft.com/office/drawing/2014/main" id="{CC738304-7E2D-48E0-9846-718F89877A37}"/>
                </a:ext>
              </a:extLst>
            </p:cNvPr>
            <p:cNvSpPr/>
            <p:nvPr/>
          </p:nvSpPr>
          <p:spPr>
            <a:xfrm>
              <a:off x="1543206" y="2219000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1" y="15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5212;p73">
              <a:extLst>
                <a:ext uri="{FF2B5EF4-FFF2-40B4-BE49-F238E27FC236}">
                  <a16:creationId xmlns:a16="http://schemas.microsoft.com/office/drawing/2014/main" id="{38C87E5E-4E04-4BB5-B573-5B46BAF2CB06}"/>
                </a:ext>
              </a:extLst>
            </p:cNvPr>
            <p:cNvSpPr/>
            <p:nvPr/>
          </p:nvSpPr>
          <p:spPr>
            <a:xfrm>
              <a:off x="1542351" y="2224132"/>
              <a:ext cx="68" cy="299"/>
            </a:xfrm>
            <a:custGeom>
              <a:avLst/>
              <a:gdLst/>
              <a:ahLst/>
              <a:cxnLst/>
              <a:rect l="l" t="t" r="r" b="b"/>
              <a:pathLst>
                <a:path w="5" h="22" extrusionOk="0">
                  <a:moveTo>
                    <a:pt x="4" y="1"/>
                  </a:moveTo>
                  <a:lnTo>
                    <a:pt x="1" y="22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5213;p73">
              <a:extLst>
                <a:ext uri="{FF2B5EF4-FFF2-40B4-BE49-F238E27FC236}">
                  <a16:creationId xmlns:a16="http://schemas.microsoft.com/office/drawing/2014/main" id="{4718C334-3826-41F1-92A4-34F8417EA3C0}"/>
                </a:ext>
              </a:extLst>
            </p:cNvPr>
            <p:cNvSpPr/>
            <p:nvPr/>
          </p:nvSpPr>
          <p:spPr>
            <a:xfrm>
              <a:off x="1542446" y="2223617"/>
              <a:ext cx="109" cy="434"/>
            </a:xfrm>
            <a:custGeom>
              <a:avLst/>
              <a:gdLst/>
              <a:ahLst/>
              <a:cxnLst/>
              <a:rect l="l" t="t" r="r" b="b"/>
              <a:pathLst>
                <a:path w="8" h="32" extrusionOk="0">
                  <a:moveTo>
                    <a:pt x="8" y="0"/>
                  </a:moveTo>
                  <a:cubicBezTo>
                    <a:pt x="4" y="11"/>
                    <a:pt x="1" y="21"/>
                    <a:pt x="1" y="32"/>
                  </a:cubicBezTo>
                  <a:cubicBezTo>
                    <a:pt x="1" y="21"/>
                    <a:pt x="4" y="11"/>
                    <a:pt x="8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5214;p73">
              <a:extLst>
                <a:ext uri="{FF2B5EF4-FFF2-40B4-BE49-F238E27FC236}">
                  <a16:creationId xmlns:a16="http://schemas.microsoft.com/office/drawing/2014/main" id="{5632785A-1A89-413B-B717-4A0C7023E127}"/>
                </a:ext>
              </a:extLst>
            </p:cNvPr>
            <p:cNvSpPr/>
            <p:nvPr/>
          </p:nvSpPr>
          <p:spPr>
            <a:xfrm>
              <a:off x="1542256" y="2224513"/>
              <a:ext cx="68" cy="204"/>
            </a:xfrm>
            <a:custGeom>
              <a:avLst/>
              <a:gdLst/>
              <a:ahLst/>
              <a:cxnLst/>
              <a:rect l="l" t="t" r="r" b="b"/>
              <a:pathLst>
                <a:path w="5" h="15" extrusionOk="0">
                  <a:moveTo>
                    <a:pt x="4" y="1"/>
                  </a:moveTo>
                  <a:lnTo>
                    <a:pt x="1" y="15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5215;p73">
              <a:extLst>
                <a:ext uri="{FF2B5EF4-FFF2-40B4-BE49-F238E27FC236}">
                  <a16:creationId xmlns:a16="http://schemas.microsoft.com/office/drawing/2014/main" id="{3F016530-8991-4FFC-89B8-51FC6CBD01A3}"/>
                </a:ext>
              </a:extLst>
            </p:cNvPr>
            <p:cNvSpPr/>
            <p:nvPr/>
          </p:nvSpPr>
          <p:spPr>
            <a:xfrm>
              <a:off x="1542066" y="2225137"/>
              <a:ext cx="68" cy="204"/>
            </a:xfrm>
            <a:custGeom>
              <a:avLst/>
              <a:gdLst/>
              <a:ahLst/>
              <a:cxnLst/>
              <a:rect l="l" t="t" r="r" b="b"/>
              <a:pathLst>
                <a:path w="5" h="15" extrusionOk="0">
                  <a:moveTo>
                    <a:pt x="4" y="0"/>
                  </a:moveTo>
                  <a:lnTo>
                    <a:pt x="1" y="1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5216;p73">
              <a:extLst>
                <a:ext uri="{FF2B5EF4-FFF2-40B4-BE49-F238E27FC236}">
                  <a16:creationId xmlns:a16="http://schemas.microsoft.com/office/drawing/2014/main" id="{1F640F27-C426-4A7A-A062-2133ADC26FE1}"/>
                </a:ext>
              </a:extLst>
            </p:cNvPr>
            <p:cNvSpPr/>
            <p:nvPr/>
          </p:nvSpPr>
          <p:spPr>
            <a:xfrm>
              <a:off x="1532466" y="2238158"/>
              <a:ext cx="1874" cy="6381"/>
            </a:xfrm>
            <a:custGeom>
              <a:avLst/>
              <a:gdLst/>
              <a:ahLst/>
              <a:cxnLst/>
              <a:rect l="l" t="t" r="r" b="b"/>
              <a:pathLst>
                <a:path w="138" h="470" extrusionOk="0">
                  <a:moveTo>
                    <a:pt x="74" y="256"/>
                  </a:moveTo>
                  <a:cubicBezTo>
                    <a:pt x="106" y="323"/>
                    <a:pt x="127" y="396"/>
                    <a:pt x="137" y="470"/>
                  </a:cubicBezTo>
                  <a:cubicBezTo>
                    <a:pt x="127" y="396"/>
                    <a:pt x="106" y="323"/>
                    <a:pt x="74" y="256"/>
                  </a:cubicBezTo>
                  <a:cubicBezTo>
                    <a:pt x="36" y="162"/>
                    <a:pt x="1" y="67"/>
                    <a:pt x="18" y="1"/>
                  </a:cubicBezTo>
                  <a:cubicBezTo>
                    <a:pt x="1" y="67"/>
                    <a:pt x="36" y="162"/>
                    <a:pt x="74" y="256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5217;p73">
              <a:extLst>
                <a:ext uri="{FF2B5EF4-FFF2-40B4-BE49-F238E27FC236}">
                  <a16:creationId xmlns:a16="http://schemas.microsoft.com/office/drawing/2014/main" id="{E2C5351D-5C5C-4FF8-9A87-47E12DABA534}"/>
                </a:ext>
              </a:extLst>
            </p:cNvPr>
            <p:cNvSpPr/>
            <p:nvPr/>
          </p:nvSpPr>
          <p:spPr>
            <a:xfrm>
              <a:off x="1542161" y="2224893"/>
              <a:ext cx="68" cy="163"/>
            </a:xfrm>
            <a:custGeom>
              <a:avLst/>
              <a:gdLst/>
              <a:ahLst/>
              <a:cxnLst/>
              <a:rect l="l" t="t" r="r" b="b"/>
              <a:pathLst>
                <a:path w="5" h="12" extrusionOk="0">
                  <a:moveTo>
                    <a:pt x="4" y="1"/>
                  </a:moveTo>
                  <a:lnTo>
                    <a:pt x="1" y="1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5218;p73">
              <a:extLst>
                <a:ext uri="{FF2B5EF4-FFF2-40B4-BE49-F238E27FC236}">
                  <a16:creationId xmlns:a16="http://schemas.microsoft.com/office/drawing/2014/main" id="{17EDB433-D1A1-4C2C-8D7B-6BF1C31ECE1A}"/>
                </a:ext>
              </a:extLst>
            </p:cNvPr>
            <p:cNvSpPr/>
            <p:nvPr/>
          </p:nvSpPr>
          <p:spPr>
            <a:xfrm>
              <a:off x="1543016" y="2220141"/>
              <a:ext cx="68" cy="584"/>
            </a:xfrm>
            <a:custGeom>
              <a:avLst/>
              <a:gdLst/>
              <a:ahLst/>
              <a:cxnLst/>
              <a:rect l="l" t="t" r="r" b="b"/>
              <a:pathLst>
                <a:path w="5" h="43" extrusionOk="0">
                  <a:moveTo>
                    <a:pt x="4" y="1"/>
                  </a:moveTo>
                  <a:cubicBezTo>
                    <a:pt x="4" y="15"/>
                    <a:pt x="1" y="29"/>
                    <a:pt x="1" y="43"/>
                  </a:cubicBezTo>
                  <a:cubicBezTo>
                    <a:pt x="1" y="29"/>
                    <a:pt x="4" y="15"/>
                    <a:pt x="4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5219;p73">
              <a:extLst>
                <a:ext uri="{FF2B5EF4-FFF2-40B4-BE49-F238E27FC236}">
                  <a16:creationId xmlns:a16="http://schemas.microsoft.com/office/drawing/2014/main" id="{1102598A-72F0-4CDE-AC2B-B0BC75A30CFD}"/>
                </a:ext>
              </a:extLst>
            </p:cNvPr>
            <p:cNvSpPr/>
            <p:nvPr/>
          </p:nvSpPr>
          <p:spPr>
            <a:xfrm>
              <a:off x="1531611" y="2504576"/>
              <a:ext cx="204" cy="299"/>
            </a:xfrm>
            <a:custGeom>
              <a:avLst/>
              <a:gdLst/>
              <a:ahLst/>
              <a:cxnLst/>
              <a:rect l="l" t="t" r="r" b="b"/>
              <a:pathLst>
                <a:path w="15" h="22" extrusionOk="0">
                  <a:moveTo>
                    <a:pt x="15" y="22"/>
                  </a:moveTo>
                  <a:cubicBezTo>
                    <a:pt x="8" y="15"/>
                    <a:pt x="4" y="8"/>
                    <a:pt x="1" y="1"/>
                  </a:cubicBezTo>
                  <a:cubicBezTo>
                    <a:pt x="4" y="8"/>
                    <a:pt x="8" y="15"/>
                    <a:pt x="15" y="22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5220;p73">
              <a:extLst>
                <a:ext uri="{FF2B5EF4-FFF2-40B4-BE49-F238E27FC236}">
                  <a16:creationId xmlns:a16="http://schemas.microsoft.com/office/drawing/2014/main" id="{EDD4D366-31C8-47A2-B3A7-BAC4185FFC3C}"/>
                </a:ext>
              </a:extLst>
            </p:cNvPr>
            <p:cNvSpPr/>
            <p:nvPr/>
          </p:nvSpPr>
          <p:spPr>
            <a:xfrm>
              <a:off x="1508556" y="2474447"/>
              <a:ext cx="1059" cy="149"/>
            </a:xfrm>
            <a:custGeom>
              <a:avLst/>
              <a:gdLst/>
              <a:ahLst/>
              <a:cxnLst/>
              <a:rect l="l" t="t" r="r" b="b"/>
              <a:pathLst>
                <a:path w="78" h="11" extrusionOk="0">
                  <a:moveTo>
                    <a:pt x="78" y="7"/>
                  </a:moveTo>
                  <a:lnTo>
                    <a:pt x="78" y="7"/>
                  </a:lnTo>
                  <a:cubicBezTo>
                    <a:pt x="53" y="11"/>
                    <a:pt x="25" y="7"/>
                    <a:pt x="1" y="0"/>
                  </a:cubicBezTo>
                  <a:cubicBezTo>
                    <a:pt x="25" y="7"/>
                    <a:pt x="53" y="11"/>
                    <a:pt x="78" y="7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5221;p73">
              <a:extLst>
                <a:ext uri="{FF2B5EF4-FFF2-40B4-BE49-F238E27FC236}">
                  <a16:creationId xmlns:a16="http://schemas.microsoft.com/office/drawing/2014/main" id="{0774CC36-0811-4916-A9CD-38E36F0252C0}"/>
                </a:ext>
              </a:extLst>
            </p:cNvPr>
            <p:cNvSpPr/>
            <p:nvPr/>
          </p:nvSpPr>
          <p:spPr>
            <a:xfrm>
              <a:off x="1542921" y="2220955"/>
              <a:ext cx="68" cy="339"/>
            </a:xfrm>
            <a:custGeom>
              <a:avLst/>
              <a:gdLst/>
              <a:ahLst/>
              <a:cxnLst/>
              <a:rect l="l" t="t" r="r" b="b"/>
              <a:pathLst>
                <a:path w="5" h="25" extrusionOk="0">
                  <a:moveTo>
                    <a:pt x="4" y="0"/>
                  </a:moveTo>
                  <a:lnTo>
                    <a:pt x="1" y="25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5222;p73">
              <a:extLst>
                <a:ext uri="{FF2B5EF4-FFF2-40B4-BE49-F238E27FC236}">
                  <a16:creationId xmlns:a16="http://schemas.microsoft.com/office/drawing/2014/main" id="{8138DB70-CF88-4FE8-8963-3279A20DA253}"/>
                </a:ext>
              </a:extLst>
            </p:cNvPr>
            <p:cNvSpPr/>
            <p:nvPr/>
          </p:nvSpPr>
          <p:spPr>
            <a:xfrm>
              <a:off x="1532996" y="250510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5223;p73">
              <a:extLst>
                <a:ext uri="{FF2B5EF4-FFF2-40B4-BE49-F238E27FC236}">
                  <a16:creationId xmlns:a16="http://schemas.microsoft.com/office/drawing/2014/main" id="{03A6F546-610E-4BFD-93EB-EEA9E13A8B7C}"/>
                </a:ext>
              </a:extLst>
            </p:cNvPr>
            <p:cNvSpPr/>
            <p:nvPr/>
          </p:nvSpPr>
          <p:spPr>
            <a:xfrm>
              <a:off x="1542826" y="2221566"/>
              <a:ext cx="68" cy="299"/>
            </a:xfrm>
            <a:custGeom>
              <a:avLst/>
              <a:gdLst/>
              <a:ahLst/>
              <a:cxnLst/>
              <a:rect l="l" t="t" r="r" b="b"/>
              <a:pathLst>
                <a:path w="5" h="22" extrusionOk="0">
                  <a:moveTo>
                    <a:pt x="4" y="1"/>
                  </a:moveTo>
                  <a:lnTo>
                    <a:pt x="1" y="22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5224;p73">
              <a:extLst>
                <a:ext uri="{FF2B5EF4-FFF2-40B4-BE49-F238E27FC236}">
                  <a16:creationId xmlns:a16="http://schemas.microsoft.com/office/drawing/2014/main" id="{6D8713A2-8801-4A49-B402-343A8FDD2B86}"/>
                </a:ext>
              </a:extLst>
            </p:cNvPr>
            <p:cNvSpPr/>
            <p:nvPr/>
          </p:nvSpPr>
          <p:spPr>
            <a:xfrm>
              <a:off x="1540830" y="2504861"/>
              <a:ext cx="638" cy="68"/>
            </a:xfrm>
            <a:custGeom>
              <a:avLst/>
              <a:gdLst/>
              <a:ahLst/>
              <a:cxnLst/>
              <a:rect l="l" t="t" r="r" b="b"/>
              <a:pathLst>
                <a:path w="47" h="5" extrusionOk="0">
                  <a:moveTo>
                    <a:pt x="1" y="1"/>
                  </a:moveTo>
                  <a:lnTo>
                    <a:pt x="46" y="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5225;p73">
              <a:extLst>
                <a:ext uri="{FF2B5EF4-FFF2-40B4-BE49-F238E27FC236}">
                  <a16:creationId xmlns:a16="http://schemas.microsoft.com/office/drawing/2014/main" id="{6FA68DB9-2171-44E0-ABB3-04D6EB29850E}"/>
                </a:ext>
              </a:extLst>
            </p:cNvPr>
            <p:cNvSpPr/>
            <p:nvPr/>
          </p:nvSpPr>
          <p:spPr>
            <a:xfrm>
              <a:off x="1543111" y="2219530"/>
              <a:ext cx="68" cy="299"/>
            </a:xfrm>
            <a:custGeom>
              <a:avLst/>
              <a:gdLst/>
              <a:ahLst/>
              <a:cxnLst/>
              <a:rect l="l" t="t" r="r" b="b"/>
              <a:pathLst>
                <a:path w="5" h="22" extrusionOk="0">
                  <a:moveTo>
                    <a:pt x="4" y="0"/>
                  </a:moveTo>
                  <a:lnTo>
                    <a:pt x="1" y="2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5226;p73">
              <a:extLst>
                <a:ext uri="{FF2B5EF4-FFF2-40B4-BE49-F238E27FC236}">
                  <a16:creationId xmlns:a16="http://schemas.microsoft.com/office/drawing/2014/main" id="{3A074680-3A48-4915-BA19-C6C5F8C48105}"/>
                </a:ext>
              </a:extLst>
            </p:cNvPr>
            <p:cNvSpPr/>
            <p:nvPr/>
          </p:nvSpPr>
          <p:spPr>
            <a:xfrm>
              <a:off x="1508516" y="2416173"/>
              <a:ext cx="149" cy="1059"/>
            </a:xfrm>
            <a:custGeom>
              <a:avLst/>
              <a:gdLst/>
              <a:ahLst/>
              <a:cxnLst/>
              <a:rect l="l" t="t" r="r" b="b"/>
              <a:pathLst>
                <a:path w="11" h="78" extrusionOk="0">
                  <a:moveTo>
                    <a:pt x="0" y="77"/>
                  </a:moveTo>
                  <a:cubicBezTo>
                    <a:pt x="0" y="49"/>
                    <a:pt x="4" y="25"/>
                    <a:pt x="11" y="0"/>
                  </a:cubicBezTo>
                  <a:cubicBezTo>
                    <a:pt x="4" y="25"/>
                    <a:pt x="0" y="49"/>
                    <a:pt x="0" y="77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5227;p73">
              <a:extLst>
                <a:ext uri="{FF2B5EF4-FFF2-40B4-BE49-F238E27FC236}">
                  <a16:creationId xmlns:a16="http://schemas.microsoft.com/office/drawing/2014/main" id="{AE1194B5-463F-46C8-A7B2-7D82E7297222}"/>
                </a:ext>
              </a:extLst>
            </p:cNvPr>
            <p:cNvSpPr/>
            <p:nvPr/>
          </p:nvSpPr>
          <p:spPr>
            <a:xfrm>
              <a:off x="1512738" y="2402867"/>
              <a:ext cx="68" cy="244"/>
            </a:xfrm>
            <a:custGeom>
              <a:avLst/>
              <a:gdLst/>
              <a:ahLst/>
              <a:cxnLst/>
              <a:rect l="l" t="t" r="r" b="b"/>
              <a:pathLst>
                <a:path w="5" h="18" extrusionOk="0">
                  <a:moveTo>
                    <a:pt x="1" y="18"/>
                  </a:moveTo>
                  <a:lnTo>
                    <a:pt x="1" y="18"/>
                  </a:lnTo>
                  <a:cubicBezTo>
                    <a:pt x="4" y="11"/>
                    <a:pt x="4" y="7"/>
                    <a:pt x="4" y="0"/>
                  </a:cubicBezTo>
                  <a:cubicBezTo>
                    <a:pt x="4" y="7"/>
                    <a:pt x="4" y="11"/>
                    <a:pt x="1" y="18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5228;p73">
              <a:extLst>
                <a:ext uri="{FF2B5EF4-FFF2-40B4-BE49-F238E27FC236}">
                  <a16:creationId xmlns:a16="http://schemas.microsoft.com/office/drawing/2014/main" id="{9BC9AC36-198D-4DCC-8BDF-7E9F1BCE0ABE}"/>
                </a:ext>
              </a:extLst>
            </p:cNvPr>
            <p:cNvSpPr/>
            <p:nvPr/>
          </p:nvSpPr>
          <p:spPr>
            <a:xfrm>
              <a:off x="1507660" y="2400396"/>
              <a:ext cx="3910" cy="1724"/>
            </a:xfrm>
            <a:custGeom>
              <a:avLst/>
              <a:gdLst/>
              <a:ahLst/>
              <a:cxnLst/>
              <a:rect l="l" t="t" r="r" b="b"/>
              <a:pathLst>
                <a:path w="288" h="127" extrusionOk="0">
                  <a:moveTo>
                    <a:pt x="287" y="91"/>
                  </a:moveTo>
                  <a:cubicBezTo>
                    <a:pt x="168" y="126"/>
                    <a:pt x="56" y="91"/>
                    <a:pt x="0" y="0"/>
                  </a:cubicBezTo>
                  <a:cubicBezTo>
                    <a:pt x="56" y="91"/>
                    <a:pt x="168" y="126"/>
                    <a:pt x="287" y="9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5229;p73">
              <a:extLst>
                <a:ext uri="{FF2B5EF4-FFF2-40B4-BE49-F238E27FC236}">
                  <a16:creationId xmlns:a16="http://schemas.microsoft.com/office/drawing/2014/main" id="{660CDA89-22AF-4B42-B04F-5E29ABA58399}"/>
                </a:ext>
              </a:extLst>
            </p:cNvPr>
            <p:cNvSpPr/>
            <p:nvPr/>
          </p:nvSpPr>
          <p:spPr>
            <a:xfrm>
              <a:off x="1542541" y="2223141"/>
              <a:ext cx="109" cy="339"/>
            </a:xfrm>
            <a:custGeom>
              <a:avLst/>
              <a:gdLst/>
              <a:ahLst/>
              <a:cxnLst/>
              <a:rect l="l" t="t" r="r" b="b"/>
              <a:pathLst>
                <a:path w="8" h="25" extrusionOk="0">
                  <a:moveTo>
                    <a:pt x="8" y="0"/>
                  </a:moveTo>
                  <a:lnTo>
                    <a:pt x="1" y="25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5230;p73">
              <a:extLst>
                <a:ext uri="{FF2B5EF4-FFF2-40B4-BE49-F238E27FC236}">
                  <a16:creationId xmlns:a16="http://schemas.microsoft.com/office/drawing/2014/main" id="{A8611E12-27F5-410C-A1F5-3ECD4AC624C7}"/>
                </a:ext>
              </a:extLst>
            </p:cNvPr>
            <p:cNvSpPr/>
            <p:nvPr/>
          </p:nvSpPr>
          <p:spPr>
            <a:xfrm>
              <a:off x="1542785" y="2222137"/>
              <a:ext cx="54" cy="299"/>
            </a:xfrm>
            <a:custGeom>
              <a:avLst/>
              <a:gdLst/>
              <a:ahLst/>
              <a:cxnLst/>
              <a:rect l="l" t="t" r="r" b="b"/>
              <a:pathLst>
                <a:path w="4" h="22" extrusionOk="0">
                  <a:moveTo>
                    <a:pt x="4" y="1"/>
                  </a:moveTo>
                  <a:lnTo>
                    <a:pt x="0" y="22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5231;p73">
              <a:extLst>
                <a:ext uri="{FF2B5EF4-FFF2-40B4-BE49-F238E27FC236}">
                  <a16:creationId xmlns:a16="http://schemas.microsoft.com/office/drawing/2014/main" id="{AB34815B-1D27-48AF-B74C-E054A1EDF226}"/>
                </a:ext>
              </a:extLst>
            </p:cNvPr>
            <p:cNvSpPr/>
            <p:nvPr/>
          </p:nvSpPr>
          <p:spPr>
            <a:xfrm>
              <a:off x="1541590" y="2504915"/>
              <a:ext cx="448" cy="54"/>
            </a:xfrm>
            <a:custGeom>
              <a:avLst/>
              <a:gdLst/>
              <a:ahLst/>
              <a:cxnLst/>
              <a:rect l="l" t="t" r="r" b="b"/>
              <a:pathLst>
                <a:path w="33" h="4" extrusionOk="0">
                  <a:moveTo>
                    <a:pt x="1" y="0"/>
                  </a:moveTo>
                  <a:lnTo>
                    <a:pt x="32" y="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Google Shape;5232;p73">
              <a:extLst>
                <a:ext uri="{FF2B5EF4-FFF2-40B4-BE49-F238E27FC236}">
                  <a16:creationId xmlns:a16="http://schemas.microsoft.com/office/drawing/2014/main" id="{4FC2C44D-1035-4A5E-BDAE-34EF3C9F89A1}"/>
                </a:ext>
              </a:extLst>
            </p:cNvPr>
            <p:cNvSpPr/>
            <p:nvPr/>
          </p:nvSpPr>
          <p:spPr>
            <a:xfrm>
              <a:off x="1542636" y="2222666"/>
              <a:ext cx="109" cy="299"/>
            </a:xfrm>
            <a:custGeom>
              <a:avLst/>
              <a:gdLst/>
              <a:ahLst/>
              <a:cxnLst/>
              <a:rect l="l" t="t" r="r" b="b"/>
              <a:pathLst>
                <a:path w="8" h="22" extrusionOk="0">
                  <a:moveTo>
                    <a:pt x="8" y="0"/>
                  </a:moveTo>
                  <a:lnTo>
                    <a:pt x="1" y="2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Google Shape;5233;p73">
              <a:extLst>
                <a:ext uri="{FF2B5EF4-FFF2-40B4-BE49-F238E27FC236}">
                  <a16:creationId xmlns:a16="http://schemas.microsoft.com/office/drawing/2014/main" id="{4E87388B-2BD4-4C75-838A-157D3FAB3E3E}"/>
                </a:ext>
              </a:extLst>
            </p:cNvPr>
            <p:cNvSpPr/>
            <p:nvPr/>
          </p:nvSpPr>
          <p:spPr>
            <a:xfrm>
              <a:off x="1514978" y="2347728"/>
              <a:ext cx="204" cy="1195"/>
            </a:xfrm>
            <a:custGeom>
              <a:avLst/>
              <a:gdLst/>
              <a:ahLst/>
              <a:cxnLst/>
              <a:rect l="l" t="t" r="r" b="b"/>
              <a:pathLst>
                <a:path w="15" h="88" extrusionOk="0">
                  <a:moveTo>
                    <a:pt x="7" y="88"/>
                  </a:moveTo>
                  <a:cubicBezTo>
                    <a:pt x="14" y="60"/>
                    <a:pt x="14" y="28"/>
                    <a:pt x="0" y="0"/>
                  </a:cubicBezTo>
                  <a:cubicBezTo>
                    <a:pt x="14" y="28"/>
                    <a:pt x="14" y="60"/>
                    <a:pt x="7" y="88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5234;p73">
              <a:extLst>
                <a:ext uri="{FF2B5EF4-FFF2-40B4-BE49-F238E27FC236}">
                  <a16:creationId xmlns:a16="http://schemas.microsoft.com/office/drawing/2014/main" id="{A54640AD-097C-4897-9E0B-9015704D4981}"/>
                </a:ext>
              </a:extLst>
            </p:cNvPr>
            <p:cNvSpPr/>
            <p:nvPr/>
          </p:nvSpPr>
          <p:spPr>
            <a:xfrm>
              <a:off x="1530620" y="2480530"/>
              <a:ext cx="1005" cy="24059"/>
            </a:xfrm>
            <a:custGeom>
              <a:avLst/>
              <a:gdLst/>
              <a:ahLst/>
              <a:cxnLst/>
              <a:rect l="l" t="t" r="r" b="b"/>
              <a:pathLst>
                <a:path w="74" h="1772" extrusionOk="0">
                  <a:moveTo>
                    <a:pt x="74" y="1772"/>
                  </a:moveTo>
                  <a:cubicBezTo>
                    <a:pt x="25" y="1681"/>
                    <a:pt x="0" y="1338"/>
                    <a:pt x="63" y="0"/>
                  </a:cubicBezTo>
                  <a:lnTo>
                    <a:pt x="63" y="0"/>
                  </a:lnTo>
                  <a:cubicBezTo>
                    <a:pt x="0" y="1338"/>
                    <a:pt x="25" y="1681"/>
                    <a:pt x="74" y="1772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5235;p73">
              <a:extLst>
                <a:ext uri="{FF2B5EF4-FFF2-40B4-BE49-F238E27FC236}">
                  <a16:creationId xmlns:a16="http://schemas.microsoft.com/office/drawing/2014/main" id="{5A938D4F-D55F-4DDF-8B74-78C0DA9F75AA}"/>
                </a:ext>
              </a:extLst>
            </p:cNvPr>
            <p:cNvSpPr/>
            <p:nvPr/>
          </p:nvSpPr>
          <p:spPr>
            <a:xfrm>
              <a:off x="1523858" y="2474868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1" y="1"/>
                  </a:moveTo>
                  <a:lnTo>
                    <a:pt x="8" y="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5236;p73">
              <a:extLst>
                <a:ext uri="{FF2B5EF4-FFF2-40B4-BE49-F238E27FC236}">
                  <a16:creationId xmlns:a16="http://schemas.microsoft.com/office/drawing/2014/main" id="{2BA386B9-EF4F-47C3-97A9-1582FF3B29C1}"/>
                </a:ext>
              </a:extLst>
            </p:cNvPr>
            <p:cNvSpPr/>
            <p:nvPr/>
          </p:nvSpPr>
          <p:spPr>
            <a:xfrm>
              <a:off x="1525243" y="2475724"/>
              <a:ext cx="68" cy="68"/>
            </a:xfrm>
            <a:custGeom>
              <a:avLst/>
              <a:gdLst/>
              <a:ahLst/>
              <a:cxnLst/>
              <a:rect l="l" t="t" r="r" b="b"/>
              <a:pathLst>
                <a:path w="5" h="5" extrusionOk="0">
                  <a:moveTo>
                    <a:pt x="4" y="4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5237;p73">
              <a:extLst>
                <a:ext uri="{FF2B5EF4-FFF2-40B4-BE49-F238E27FC236}">
                  <a16:creationId xmlns:a16="http://schemas.microsoft.com/office/drawing/2014/main" id="{2FBDEFB4-12EE-4325-B4CD-DBC93758AA36}"/>
                </a:ext>
              </a:extLst>
            </p:cNvPr>
            <p:cNvSpPr/>
            <p:nvPr/>
          </p:nvSpPr>
          <p:spPr>
            <a:xfrm>
              <a:off x="1524483" y="2475248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" y="1"/>
                  </a:moveTo>
                  <a:lnTo>
                    <a:pt x="11" y="8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5238;p73">
              <a:extLst>
                <a:ext uri="{FF2B5EF4-FFF2-40B4-BE49-F238E27FC236}">
                  <a16:creationId xmlns:a16="http://schemas.microsoft.com/office/drawing/2014/main" id="{47D616DC-B3C5-443D-BC54-E1B1F084BA3A}"/>
                </a:ext>
              </a:extLst>
            </p:cNvPr>
            <p:cNvSpPr/>
            <p:nvPr/>
          </p:nvSpPr>
          <p:spPr>
            <a:xfrm>
              <a:off x="1523057" y="2474488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0" y="1"/>
                  </a:moveTo>
                  <a:lnTo>
                    <a:pt x="11" y="8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5239;p73">
              <a:extLst>
                <a:ext uri="{FF2B5EF4-FFF2-40B4-BE49-F238E27FC236}">
                  <a16:creationId xmlns:a16="http://schemas.microsoft.com/office/drawing/2014/main" id="{130360A6-73B8-48A1-A337-2083C290B2B4}"/>
                </a:ext>
              </a:extLst>
            </p:cNvPr>
            <p:cNvSpPr/>
            <p:nvPr/>
          </p:nvSpPr>
          <p:spPr>
            <a:xfrm>
              <a:off x="1495386" y="2453008"/>
              <a:ext cx="1208" cy="2539"/>
            </a:xfrm>
            <a:custGeom>
              <a:avLst/>
              <a:gdLst/>
              <a:ahLst/>
              <a:cxnLst/>
              <a:rect l="l" t="t" r="r" b="b"/>
              <a:pathLst>
                <a:path w="89" h="187" extrusionOk="0">
                  <a:moveTo>
                    <a:pt x="1" y="0"/>
                  </a:moveTo>
                  <a:cubicBezTo>
                    <a:pt x="11" y="70"/>
                    <a:pt x="40" y="134"/>
                    <a:pt x="89" y="186"/>
                  </a:cubicBezTo>
                  <a:cubicBezTo>
                    <a:pt x="40" y="134"/>
                    <a:pt x="11" y="70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5240;p73">
              <a:extLst>
                <a:ext uri="{FF2B5EF4-FFF2-40B4-BE49-F238E27FC236}">
                  <a16:creationId xmlns:a16="http://schemas.microsoft.com/office/drawing/2014/main" id="{CC76258D-9778-481A-AA1A-C3D5646CA860}"/>
                </a:ext>
              </a:extLst>
            </p:cNvPr>
            <p:cNvSpPr/>
            <p:nvPr/>
          </p:nvSpPr>
          <p:spPr>
            <a:xfrm>
              <a:off x="1542215" y="2504956"/>
              <a:ext cx="339" cy="68"/>
            </a:xfrm>
            <a:custGeom>
              <a:avLst/>
              <a:gdLst/>
              <a:ahLst/>
              <a:cxnLst/>
              <a:rect l="l" t="t" r="r" b="b"/>
              <a:pathLst>
                <a:path w="25" h="5" extrusionOk="0">
                  <a:moveTo>
                    <a:pt x="0" y="1"/>
                  </a:moveTo>
                  <a:lnTo>
                    <a:pt x="25" y="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5241;p73">
              <a:extLst>
                <a:ext uri="{FF2B5EF4-FFF2-40B4-BE49-F238E27FC236}">
                  <a16:creationId xmlns:a16="http://schemas.microsoft.com/office/drawing/2014/main" id="{47E46A06-7984-4B3D-89D9-F8BA19E08298}"/>
                </a:ext>
              </a:extLst>
            </p:cNvPr>
            <p:cNvSpPr/>
            <p:nvPr/>
          </p:nvSpPr>
          <p:spPr>
            <a:xfrm>
              <a:off x="1531801" y="2504861"/>
              <a:ext cx="543" cy="258"/>
            </a:xfrm>
            <a:custGeom>
              <a:avLst/>
              <a:gdLst/>
              <a:ahLst/>
              <a:cxnLst/>
              <a:rect l="l" t="t" r="r" b="b"/>
              <a:pathLst>
                <a:path w="40" h="19" extrusionOk="0">
                  <a:moveTo>
                    <a:pt x="1" y="1"/>
                  </a:moveTo>
                  <a:cubicBezTo>
                    <a:pt x="11" y="11"/>
                    <a:pt x="25" y="15"/>
                    <a:pt x="39" y="18"/>
                  </a:cubicBezTo>
                  <a:cubicBezTo>
                    <a:pt x="25" y="15"/>
                    <a:pt x="11" y="11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5242;p73">
              <a:extLst>
                <a:ext uri="{FF2B5EF4-FFF2-40B4-BE49-F238E27FC236}">
                  <a16:creationId xmlns:a16="http://schemas.microsoft.com/office/drawing/2014/main" id="{488EC62C-2164-4081-A01F-4C24A9AD1634}"/>
                </a:ext>
              </a:extLst>
            </p:cNvPr>
            <p:cNvSpPr/>
            <p:nvPr/>
          </p:nvSpPr>
          <p:spPr>
            <a:xfrm>
              <a:off x="1532466" y="250510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5243;p73">
              <a:extLst>
                <a:ext uri="{FF2B5EF4-FFF2-40B4-BE49-F238E27FC236}">
                  <a16:creationId xmlns:a16="http://schemas.microsoft.com/office/drawing/2014/main" id="{66421D08-F4EC-4452-A05F-3C681A98AFDE}"/>
                </a:ext>
              </a:extLst>
            </p:cNvPr>
            <p:cNvSpPr/>
            <p:nvPr/>
          </p:nvSpPr>
          <p:spPr>
            <a:xfrm>
              <a:off x="1532656" y="250510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5244;p73">
              <a:extLst>
                <a:ext uri="{FF2B5EF4-FFF2-40B4-BE49-F238E27FC236}">
                  <a16:creationId xmlns:a16="http://schemas.microsoft.com/office/drawing/2014/main" id="{9427C57A-D580-4E89-B9A7-E1250B44A1B0}"/>
                </a:ext>
              </a:extLst>
            </p:cNvPr>
            <p:cNvSpPr/>
            <p:nvPr/>
          </p:nvSpPr>
          <p:spPr>
            <a:xfrm>
              <a:off x="1542785" y="2505105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7" y="0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5245;p73">
              <a:extLst>
                <a:ext uri="{FF2B5EF4-FFF2-40B4-BE49-F238E27FC236}">
                  <a16:creationId xmlns:a16="http://schemas.microsoft.com/office/drawing/2014/main" id="{63816C9F-9BB9-4693-9634-95FA66D89B27}"/>
                </a:ext>
              </a:extLst>
            </p:cNvPr>
            <p:cNvSpPr/>
            <p:nvPr/>
          </p:nvSpPr>
          <p:spPr>
            <a:xfrm>
              <a:off x="1522297" y="2306412"/>
              <a:ext cx="625" cy="3014"/>
            </a:xfrm>
            <a:custGeom>
              <a:avLst/>
              <a:gdLst/>
              <a:ahLst/>
              <a:cxnLst/>
              <a:rect l="l" t="t" r="r" b="b"/>
              <a:pathLst>
                <a:path w="46" h="222" extrusionOk="0">
                  <a:moveTo>
                    <a:pt x="46" y="1"/>
                  </a:moveTo>
                  <a:cubicBezTo>
                    <a:pt x="25" y="71"/>
                    <a:pt x="7" y="144"/>
                    <a:pt x="0" y="221"/>
                  </a:cubicBezTo>
                  <a:cubicBezTo>
                    <a:pt x="7" y="144"/>
                    <a:pt x="25" y="71"/>
                    <a:pt x="46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5246;p73">
              <a:extLst>
                <a:ext uri="{FF2B5EF4-FFF2-40B4-BE49-F238E27FC236}">
                  <a16:creationId xmlns:a16="http://schemas.microsoft.com/office/drawing/2014/main" id="{2E85CCD8-796C-4C2B-B8E6-7D294FBB4312}"/>
                </a:ext>
              </a:extLst>
            </p:cNvPr>
            <p:cNvSpPr/>
            <p:nvPr/>
          </p:nvSpPr>
          <p:spPr>
            <a:xfrm>
              <a:off x="1541930" y="2225368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7" y="1"/>
                  </a:moveTo>
                  <a:cubicBezTo>
                    <a:pt x="4" y="4"/>
                    <a:pt x="4" y="11"/>
                    <a:pt x="0" y="15"/>
                  </a:cubicBezTo>
                  <a:cubicBezTo>
                    <a:pt x="4" y="11"/>
                    <a:pt x="4" y="4"/>
                    <a:pt x="7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5247;p73">
              <a:extLst>
                <a:ext uri="{FF2B5EF4-FFF2-40B4-BE49-F238E27FC236}">
                  <a16:creationId xmlns:a16="http://schemas.microsoft.com/office/drawing/2014/main" id="{03D5F69E-6F32-411A-893A-75FC25F6E56D}"/>
                </a:ext>
              </a:extLst>
            </p:cNvPr>
            <p:cNvSpPr/>
            <p:nvPr/>
          </p:nvSpPr>
          <p:spPr>
            <a:xfrm>
              <a:off x="1538223" y="2504834"/>
              <a:ext cx="2620" cy="41"/>
            </a:xfrm>
            <a:custGeom>
              <a:avLst/>
              <a:gdLst/>
              <a:ahLst/>
              <a:cxnLst/>
              <a:rect l="l" t="t" r="r" b="b"/>
              <a:pathLst>
                <a:path w="193" h="3" extrusionOk="0">
                  <a:moveTo>
                    <a:pt x="97" y="0"/>
                  </a:moveTo>
                  <a:cubicBezTo>
                    <a:pt x="64" y="0"/>
                    <a:pt x="32" y="1"/>
                    <a:pt x="0" y="3"/>
                  </a:cubicBezTo>
                  <a:lnTo>
                    <a:pt x="193" y="3"/>
                  </a:lnTo>
                  <a:cubicBezTo>
                    <a:pt x="161" y="1"/>
                    <a:pt x="129" y="0"/>
                    <a:pt x="97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5248;p73">
              <a:extLst>
                <a:ext uri="{FF2B5EF4-FFF2-40B4-BE49-F238E27FC236}">
                  <a16:creationId xmlns:a16="http://schemas.microsoft.com/office/drawing/2014/main" id="{F3EF8C24-5C75-407A-B0C2-F75F5C0A8581}"/>
                </a:ext>
              </a:extLst>
            </p:cNvPr>
            <p:cNvSpPr/>
            <p:nvPr/>
          </p:nvSpPr>
          <p:spPr>
            <a:xfrm>
              <a:off x="1518495" y="2283982"/>
              <a:ext cx="815" cy="434"/>
            </a:xfrm>
            <a:custGeom>
              <a:avLst/>
              <a:gdLst/>
              <a:ahLst/>
              <a:cxnLst/>
              <a:rect l="l" t="t" r="r" b="b"/>
              <a:pathLst>
                <a:path w="60" h="32" extrusionOk="0">
                  <a:moveTo>
                    <a:pt x="60" y="0"/>
                  </a:moveTo>
                  <a:cubicBezTo>
                    <a:pt x="39" y="4"/>
                    <a:pt x="14" y="14"/>
                    <a:pt x="0" y="32"/>
                  </a:cubicBezTo>
                  <a:cubicBezTo>
                    <a:pt x="14" y="14"/>
                    <a:pt x="39" y="4"/>
                    <a:pt x="60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5249;p73">
              <a:extLst>
                <a:ext uri="{FF2B5EF4-FFF2-40B4-BE49-F238E27FC236}">
                  <a16:creationId xmlns:a16="http://schemas.microsoft.com/office/drawing/2014/main" id="{A109E882-8EDB-4957-91F7-FEFB7CB8492A}"/>
                </a:ext>
              </a:extLst>
            </p:cNvPr>
            <p:cNvSpPr/>
            <p:nvPr/>
          </p:nvSpPr>
          <p:spPr>
            <a:xfrm>
              <a:off x="1578290" y="2191723"/>
              <a:ext cx="61669" cy="63298"/>
            </a:xfrm>
            <a:custGeom>
              <a:avLst/>
              <a:gdLst/>
              <a:ahLst/>
              <a:cxnLst/>
              <a:rect l="l" t="t" r="r" b="b"/>
              <a:pathLst>
                <a:path w="4542" h="4662" extrusionOk="0">
                  <a:moveTo>
                    <a:pt x="1803" y="0"/>
                  </a:moveTo>
                  <a:cubicBezTo>
                    <a:pt x="1628" y="0"/>
                    <a:pt x="1453" y="0"/>
                    <a:pt x="1334" y="60"/>
                  </a:cubicBezTo>
                  <a:cubicBezTo>
                    <a:pt x="1250" y="105"/>
                    <a:pt x="1142" y="105"/>
                    <a:pt x="1030" y="105"/>
                  </a:cubicBezTo>
                  <a:cubicBezTo>
                    <a:pt x="900" y="105"/>
                    <a:pt x="771" y="105"/>
                    <a:pt x="680" y="168"/>
                  </a:cubicBezTo>
                  <a:cubicBezTo>
                    <a:pt x="473" y="305"/>
                    <a:pt x="277" y="560"/>
                    <a:pt x="284" y="623"/>
                  </a:cubicBezTo>
                  <a:cubicBezTo>
                    <a:pt x="291" y="683"/>
                    <a:pt x="249" y="1478"/>
                    <a:pt x="77" y="1534"/>
                  </a:cubicBezTo>
                  <a:cubicBezTo>
                    <a:pt x="74" y="1537"/>
                    <a:pt x="67" y="1537"/>
                    <a:pt x="60" y="1541"/>
                  </a:cubicBezTo>
                  <a:lnTo>
                    <a:pt x="0" y="1541"/>
                  </a:lnTo>
                  <a:lnTo>
                    <a:pt x="11" y="1555"/>
                  </a:lnTo>
                  <a:lnTo>
                    <a:pt x="25" y="1572"/>
                  </a:lnTo>
                  <a:lnTo>
                    <a:pt x="49" y="1604"/>
                  </a:lnTo>
                  <a:lnTo>
                    <a:pt x="60" y="1618"/>
                  </a:lnTo>
                  <a:lnTo>
                    <a:pt x="102" y="1667"/>
                  </a:lnTo>
                  <a:lnTo>
                    <a:pt x="144" y="1716"/>
                  </a:lnTo>
                  <a:lnTo>
                    <a:pt x="158" y="1730"/>
                  </a:lnTo>
                  <a:lnTo>
                    <a:pt x="190" y="1768"/>
                  </a:lnTo>
                  <a:lnTo>
                    <a:pt x="207" y="1786"/>
                  </a:lnTo>
                  <a:lnTo>
                    <a:pt x="239" y="1817"/>
                  </a:lnTo>
                  <a:lnTo>
                    <a:pt x="256" y="1835"/>
                  </a:lnTo>
                  <a:lnTo>
                    <a:pt x="291" y="1870"/>
                  </a:lnTo>
                  <a:lnTo>
                    <a:pt x="305" y="1887"/>
                  </a:lnTo>
                  <a:lnTo>
                    <a:pt x="344" y="1926"/>
                  </a:lnTo>
                  <a:lnTo>
                    <a:pt x="354" y="1936"/>
                  </a:lnTo>
                  <a:lnTo>
                    <a:pt x="407" y="1982"/>
                  </a:lnTo>
                  <a:lnTo>
                    <a:pt x="417" y="1992"/>
                  </a:lnTo>
                  <a:lnTo>
                    <a:pt x="456" y="2027"/>
                  </a:lnTo>
                  <a:lnTo>
                    <a:pt x="473" y="2041"/>
                  </a:lnTo>
                  <a:lnTo>
                    <a:pt x="505" y="2069"/>
                  </a:lnTo>
                  <a:lnTo>
                    <a:pt x="526" y="2083"/>
                  </a:lnTo>
                  <a:lnTo>
                    <a:pt x="554" y="2108"/>
                  </a:lnTo>
                  <a:lnTo>
                    <a:pt x="571" y="2122"/>
                  </a:lnTo>
                  <a:lnTo>
                    <a:pt x="606" y="2146"/>
                  </a:lnTo>
                  <a:lnTo>
                    <a:pt x="620" y="2157"/>
                  </a:lnTo>
                  <a:cubicBezTo>
                    <a:pt x="634" y="2167"/>
                    <a:pt x="648" y="2174"/>
                    <a:pt x="662" y="2185"/>
                  </a:cubicBezTo>
                  <a:cubicBezTo>
                    <a:pt x="757" y="2241"/>
                    <a:pt x="841" y="2307"/>
                    <a:pt x="914" y="2388"/>
                  </a:cubicBezTo>
                  <a:cubicBezTo>
                    <a:pt x="1002" y="2475"/>
                    <a:pt x="1061" y="2535"/>
                    <a:pt x="1243" y="2552"/>
                  </a:cubicBezTo>
                  <a:cubicBezTo>
                    <a:pt x="1618" y="2591"/>
                    <a:pt x="1789" y="2752"/>
                    <a:pt x="1894" y="2889"/>
                  </a:cubicBezTo>
                  <a:cubicBezTo>
                    <a:pt x="1943" y="2952"/>
                    <a:pt x="2220" y="3064"/>
                    <a:pt x="2420" y="3144"/>
                  </a:cubicBezTo>
                  <a:cubicBezTo>
                    <a:pt x="2745" y="3277"/>
                    <a:pt x="2882" y="3337"/>
                    <a:pt x="2920" y="3407"/>
                  </a:cubicBezTo>
                  <a:cubicBezTo>
                    <a:pt x="2973" y="3498"/>
                    <a:pt x="2885" y="3603"/>
                    <a:pt x="2763" y="3743"/>
                  </a:cubicBezTo>
                  <a:cubicBezTo>
                    <a:pt x="2647" y="3872"/>
                    <a:pt x="2504" y="4040"/>
                    <a:pt x="2504" y="4180"/>
                  </a:cubicBezTo>
                  <a:cubicBezTo>
                    <a:pt x="2504" y="4397"/>
                    <a:pt x="2409" y="4471"/>
                    <a:pt x="2350" y="4516"/>
                  </a:cubicBezTo>
                  <a:lnTo>
                    <a:pt x="2336" y="4527"/>
                  </a:lnTo>
                  <a:cubicBezTo>
                    <a:pt x="2388" y="4534"/>
                    <a:pt x="2437" y="4537"/>
                    <a:pt x="2486" y="4541"/>
                  </a:cubicBezTo>
                  <a:cubicBezTo>
                    <a:pt x="2605" y="4544"/>
                    <a:pt x="2724" y="4551"/>
                    <a:pt x="2801" y="4600"/>
                  </a:cubicBezTo>
                  <a:cubicBezTo>
                    <a:pt x="2826" y="4614"/>
                    <a:pt x="2857" y="4618"/>
                    <a:pt x="2885" y="4618"/>
                  </a:cubicBezTo>
                  <a:cubicBezTo>
                    <a:pt x="2924" y="4618"/>
                    <a:pt x="2959" y="4614"/>
                    <a:pt x="2997" y="4611"/>
                  </a:cubicBezTo>
                  <a:lnTo>
                    <a:pt x="3050" y="4604"/>
                  </a:lnTo>
                  <a:lnTo>
                    <a:pt x="3064" y="4604"/>
                  </a:lnTo>
                  <a:cubicBezTo>
                    <a:pt x="3085" y="4604"/>
                    <a:pt x="3106" y="4600"/>
                    <a:pt x="3123" y="4600"/>
                  </a:cubicBezTo>
                  <a:lnTo>
                    <a:pt x="3162" y="4600"/>
                  </a:lnTo>
                  <a:cubicBezTo>
                    <a:pt x="3176" y="4600"/>
                    <a:pt x="3190" y="4600"/>
                    <a:pt x="3200" y="4604"/>
                  </a:cubicBezTo>
                  <a:cubicBezTo>
                    <a:pt x="3214" y="4607"/>
                    <a:pt x="3225" y="4611"/>
                    <a:pt x="3239" y="4614"/>
                  </a:cubicBezTo>
                  <a:lnTo>
                    <a:pt x="3246" y="4614"/>
                  </a:lnTo>
                  <a:cubicBezTo>
                    <a:pt x="3256" y="4618"/>
                    <a:pt x="3270" y="4621"/>
                    <a:pt x="3281" y="4625"/>
                  </a:cubicBezTo>
                  <a:lnTo>
                    <a:pt x="3288" y="4628"/>
                  </a:lnTo>
                  <a:cubicBezTo>
                    <a:pt x="3298" y="4632"/>
                    <a:pt x="3312" y="4639"/>
                    <a:pt x="3323" y="4646"/>
                  </a:cubicBezTo>
                  <a:cubicBezTo>
                    <a:pt x="3341" y="4657"/>
                    <a:pt x="3360" y="4662"/>
                    <a:pt x="3380" y="4662"/>
                  </a:cubicBezTo>
                  <a:cubicBezTo>
                    <a:pt x="3425" y="4662"/>
                    <a:pt x="3477" y="4638"/>
                    <a:pt x="3547" y="4604"/>
                  </a:cubicBezTo>
                  <a:cubicBezTo>
                    <a:pt x="3611" y="4569"/>
                    <a:pt x="3675" y="4537"/>
                    <a:pt x="3741" y="4537"/>
                  </a:cubicBezTo>
                  <a:cubicBezTo>
                    <a:pt x="3754" y="4537"/>
                    <a:pt x="3768" y="4538"/>
                    <a:pt x="3781" y="4541"/>
                  </a:cubicBezTo>
                  <a:cubicBezTo>
                    <a:pt x="3784" y="4541"/>
                    <a:pt x="3786" y="4542"/>
                    <a:pt x="3788" y="4542"/>
                  </a:cubicBezTo>
                  <a:cubicBezTo>
                    <a:pt x="3821" y="4542"/>
                    <a:pt x="3873" y="4499"/>
                    <a:pt x="3921" y="4457"/>
                  </a:cubicBezTo>
                  <a:cubicBezTo>
                    <a:pt x="3988" y="4401"/>
                    <a:pt x="4065" y="4334"/>
                    <a:pt x="4159" y="4327"/>
                  </a:cubicBezTo>
                  <a:lnTo>
                    <a:pt x="4198" y="4327"/>
                  </a:lnTo>
                  <a:cubicBezTo>
                    <a:pt x="4208" y="4324"/>
                    <a:pt x="4219" y="4317"/>
                    <a:pt x="4226" y="4310"/>
                  </a:cubicBezTo>
                  <a:cubicBezTo>
                    <a:pt x="4338" y="4191"/>
                    <a:pt x="4433" y="3778"/>
                    <a:pt x="4408" y="3599"/>
                  </a:cubicBezTo>
                  <a:lnTo>
                    <a:pt x="4401" y="3599"/>
                  </a:lnTo>
                  <a:lnTo>
                    <a:pt x="4401" y="3529"/>
                  </a:lnTo>
                  <a:lnTo>
                    <a:pt x="4401" y="3470"/>
                  </a:lnTo>
                  <a:lnTo>
                    <a:pt x="4405" y="3470"/>
                  </a:lnTo>
                  <a:cubicBezTo>
                    <a:pt x="4415" y="3382"/>
                    <a:pt x="4436" y="3281"/>
                    <a:pt x="4461" y="3169"/>
                  </a:cubicBezTo>
                  <a:cubicBezTo>
                    <a:pt x="4492" y="3011"/>
                    <a:pt x="4541" y="2766"/>
                    <a:pt x="4520" y="2661"/>
                  </a:cubicBezTo>
                  <a:cubicBezTo>
                    <a:pt x="4517" y="2640"/>
                    <a:pt x="4506" y="2622"/>
                    <a:pt x="4489" y="2612"/>
                  </a:cubicBezTo>
                  <a:cubicBezTo>
                    <a:pt x="4464" y="2598"/>
                    <a:pt x="4436" y="2591"/>
                    <a:pt x="4408" y="2591"/>
                  </a:cubicBezTo>
                  <a:cubicBezTo>
                    <a:pt x="4324" y="2591"/>
                    <a:pt x="4243" y="2636"/>
                    <a:pt x="4180" y="2671"/>
                  </a:cubicBezTo>
                  <a:cubicBezTo>
                    <a:pt x="4145" y="2696"/>
                    <a:pt x="4103" y="2713"/>
                    <a:pt x="4058" y="2717"/>
                  </a:cubicBezTo>
                  <a:cubicBezTo>
                    <a:pt x="4002" y="2717"/>
                    <a:pt x="3953" y="2675"/>
                    <a:pt x="3862" y="2440"/>
                  </a:cubicBezTo>
                  <a:cubicBezTo>
                    <a:pt x="3806" y="2307"/>
                    <a:pt x="3757" y="2150"/>
                    <a:pt x="3732" y="2062"/>
                  </a:cubicBezTo>
                  <a:cubicBezTo>
                    <a:pt x="3690" y="1908"/>
                    <a:pt x="3557" y="1674"/>
                    <a:pt x="3470" y="1642"/>
                  </a:cubicBezTo>
                  <a:cubicBezTo>
                    <a:pt x="3465" y="1640"/>
                    <a:pt x="3461" y="1640"/>
                    <a:pt x="3458" y="1640"/>
                  </a:cubicBezTo>
                  <a:cubicBezTo>
                    <a:pt x="3456" y="1640"/>
                    <a:pt x="3454" y="1640"/>
                    <a:pt x="3452" y="1642"/>
                  </a:cubicBezTo>
                  <a:cubicBezTo>
                    <a:pt x="3418" y="1668"/>
                    <a:pt x="3377" y="1682"/>
                    <a:pt x="3335" y="1682"/>
                  </a:cubicBezTo>
                  <a:cubicBezTo>
                    <a:pt x="3305" y="1682"/>
                    <a:pt x="3274" y="1675"/>
                    <a:pt x="3246" y="1660"/>
                  </a:cubicBezTo>
                  <a:cubicBezTo>
                    <a:pt x="3148" y="1621"/>
                    <a:pt x="3046" y="1604"/>
                    <a:pt x="2941" y="1604"/>
                  </a:cubicBezTo>
                  <a:cubicBezTo>
                    <a:pt x="2756" y="1593"/>
                    <a:pt x="2647" y="1576"/>
                    <a:pt x="2591" y="1499"/>
                  </a:cubicBezTo>
                  <a:cubicBezTo>
                    <a:pt x="2525" y="1415"/>
                    <a:pt x="2553" y="1296"/>
                    <a:pt x="2602" y="1082"/>
                  </a:cubicBezTo>
                  <a:lnTo>
                    <a:pt x="2602" y="1079"/>
                  </a:lnTo>
                  <a:cubicBezTo>
                    <a:pt x="2640" y="907"/>
                    <a:pt x="2574" y="767"/>
                    <a:pt x="2518" y="655"/>
                  </a:cubicBezTo>
                  <a:cubicBezTo>
                    <a:pt x="2472" y="553"/>
                    <a:pt x="2413" y="431"/>
                    <a:pt x="2535" y="364"/>
                  </a:cubicBezTo>
                  <a:cubicBezTo>
                    <a:pt x="2546" y="357"/>
                    <a:pt x="2560" y="347"/>
                    <a:pt x="2570" y="336"/>
                  </a:cubicBezTo>
                  <a:cubicBezTo>
                    <a:pt x="2574" y="333"/>
                    <a:pt x="2577" y="329"/>
                    <a:pt x="2577" y="326"/>
                  </a:cubicBezTo>
                  <a:cubicBezTo>
                    <a:pt x="2577" y="322"/>
                    <a:pt x="2577" y="322"/>
                    <a:pt x="2577" y="319"/>
                  </a:cubicBezTo>
                  <a:lnTo>
                    <a:pt x="2577" y="315"/>
                  </a:lnTo>
                  <a:cubicBezTo>
                    <a:pt x="2577" y="315"/>
                    <a:pt x="2577" y="312"/>
                    <a:pt x="2577" y="312"/>
                  </a:cubicBezTo>
                  <a:lnTo>
                    <a:pt x="2577" y="308"/>
                  </a:lnTo>
                  <a:lnTo>
                    <a:pt x="2577" y="298"/>
                  </a:lnTo>
                  <a:lnTo>
                    <a:pt x="2577" y="294"/>
                  </a:lnTo>
                  <a:lnTo>
                    <a:pt x="2574" y="284"/>
                  </a:lnTo>
                  <a:lnTo>
                    <a:pt x="2570" y="277"/>
                  </a:lnTo>
                  <a:lnTo>
                    <a:pt x="2563" y="263"/>
                  </a:lnTo>
                  <a:lnTo>
                    <a:pt x="2560" y="259"/>
                  </a:lnTo>
                  <a:cubicBezTo>
                    <a:pt x="2556" y="252"/>
                    <a:pt x="2553" y="245"/>
                    <a:pt x="2546" y="235"/>
                  </a:cubicBezTo>
                  <a:lnTo>
                    <a:pt x="2542" y="231"/>
                  </a:lnTo>
                  <a:lnTo>
                    <a:pt x="2532" y="210"/>
                  </a:lnTo>
                  <a:cubicBezTo>
                    <a:pt x="2518" y="217"/>
                    <a:pt x="2507" y="221"/>
                    <a:pt x="2493" y="224"/>
                  </a:cubicBezTo>
                  <a:lnTo>
                    <a:pt x="2486" y="224"/>
                  </a:lnTo>
                  <a:cubicBezTo>
                    <a:pt x="2476" y="228"/>
                    <a:pt x="2465" y="228"/>
                    <a:pt x="2455" y="228"/>
                  </a:cubicBezTo>
                  <a:cubicBezTo>
                    <a:pt x="2378" y="228"/>
                    <a:pt x="2304" y="179"/>
                    <a:pt x="2230" y="126"/>
                  </a:cubicBezTo>
                  <a:cubicBezTo>
                    <a:pt x="2143" y="67"/>
                    <a:pt x="2045" y="0"/>
                    <a:pt x="1936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5250;p73">
              <a:extLst>
                <a:ext uri="{FF2B5EF4-FFF2-40B4-BE49-F238E27FC236}">
                  <a16:creationId xmlns:a16="http://schemas.microsoft.com/office/drawing/2014/main" id="{EF9DEA99-158F-4976-B89F-98D1F6F4130C}"/>
                </a:ext>
              </a:extLst>
            </p:cNvPr>
            <p:cNvSpPr/>
            <p:nvPr/>
          </p:nvSpPr>
          <p:spPr>
            <a:xfrm>
              <a:off x="1613184" y="2195620"/>
              <a:ext cx="54" cy="149"/>
            </a:xfrm>
            <a:custGeom>
              <a:avLst/>
              <a:gdLst/>
              <a:ahLst/>
              <a:cxnLst/>
              <a:rect l="l" t="t" r="r" b="b"/>
              <a:pathLst>
                <a:path w="4" h="11" extrusionOk="0">
                  <a:moveTo>
                    <a:pt x="0" y="0"/>
                  </a:moveTo>
                  <a:lnTo>
                    <a:pt x="4" y="1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5251;p73">
              <a:extLst>
                <a:ext uri="{FF2B5EF4-FFF2-40B4-BE49-F238E27FC236}">
                  <a16:creationId xmlns:a16="http://schemas.microsoft.com/office/drawing/2014/main" id="{65CE2F32-7E2A-4D07-B245-73D00B958965}"/>
                </a:ext>
              </a:extLst>
            </p:cNvPr>
            <p:cNvSpPr/>
            <p:nvPr/>
          </p:nvSpPr>
          <p:spPr>
            <a:xfrm>
              <a:off x="1612804" y="2194954"/>
              <a:ext cx="204" cy="339"/>
            </a:xfrm>
            <a:custGeom>
              <a:avLst/>
              <a:gdLst/>
              <a:ahLst/>
              <a:cxnLst/>
              <a:rect l="l" t="t" r="r" b="b"/>
              <a:pathLst>
                <a:path w="15" h="25" extrusionOk="0">
                  <a:moveTo>
                    <a:pt x="0" y="0"/>
                  </a:moveTo>
                  <a:cubicBezTo>
                    <a:pt x="7" y="11"/>
                    <a:pt x="11" y="18"/>
                    <a:pt x="14" y="25"/>
                  </a:cubicBezTo>
                  <a:cubicBezTo>
                    <a:pt x="11" y="18"/>
                    <a:pt x="7" y="11"/>
                    <a:pt x="0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5252;p73">
              <a:extLst>
                <a:ext uri="{FF2B5EF4-FFF2-40B4-BE49-F238E27FC236}">
                  <a16:creationId xmlns:a16="http://schemas.microsoft.com/office/drawing/2014/main" id="{A4A0AF85-B9AB-436C-A8B9-A21E38891E24}"/>
                </a:ext>
              </a:extLst>
            </p:cNvPr>
            <p:cNvSpPr/>
            <p:nvPr/>
          </p:nvSpPr>
          <p:spPr>
            <a:xfrm>
              <a:off x="1613035" y="2195335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1" y="0"/>
                  </a:moveTo>
                  <a:lnTo>
                    <a:pt x="8" y="1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5253;p73">
              <a:extLst>
                <a:ext uri="{FF2B5EF4-FFF2-40B4-BE49-F238E27FC236}">
                  <a16:creationId xmlns:a16="http://schemas.microsoft.com/office/drawing/2014/main" id="{8747594B-402B-43F4-99D7-CF395409AC51}"/>
                </a:ext>
              </a:extLst>
            </p:cNvPr>
            <p:cNvSpPr/>
            <p:nvPr/>
          </p:nvSpPr>
          <p:spPr>
            <a:xfrm>
              <a:off x="1638086" y="2239733"/>
              <a:ext cx="109" cy="910"/>
            </a:xfrm>
            <a:custGeom>
              <a:avLst/>
              <a:gdLst/>
              <a:ahLst/>
              <a:cxnLst/>
              <a:rect l="l" t="t" r="r" b="b"/>
              <a:pathLst>
                <a:path w="8" h="67" extrusionOk="0">
                  <a:moveTo>
                    <a:pt x="1" y="0"/>
                  </a:moveTo>
                  <a:lnTo>
                    <a:pt x="1" y="67"/>
                  </a:lnTo>
                  <a:lnTo>
                    <a:pt x="8" y="67"/>
                  </a:lnTo>
                  <a:cubicBezTo>
                    <a:pt x="4" y="53"/>
                    <a:pt x="4" y="42"/>
                    <a:pt x="4" y="32"/>
                  </a:cubicBezTo>
                  <a:lnTo>
                    <a:pt x="4" y="18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5254;p73">
              <a:extLst>
                <a:ext uri="{FF2B5EF4-FFF2-40B4-BE49-F238E27FC236}">
                  <a16:creationId xmlns:a16="http://schemas.microsoft.com/office/drawing/2014/main" id="{3071D9AC-A3B9-4A92-B73F-BEBDA9FAF4E4}"/>
                </a:ext>
              </a:extLst>
            </p:cNvPr>
            <p:cNvSpPr/>
            <p:nvPr/>
          </p:nvSpPr>
          <p:spPr>
            <a:xfrm>
              <a:off x="1612560" y="2194615"/>
              <a:ext cx="204" cy="299"/>
            </a:xfrm>
            <a:custGeom>
              <a:avLst/>
              <a:gdLst/>
              <a:ahLst/>
              <a:cxnLst/>
              <a:rect l="l" t="t" r="r" b="b"/>
              <a:pathLst>
                <a:path w="15" h="22" extrusionOk="0">
                  <a:moveTo>
                    <a:pt x="15" y="22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5255;p73">
              <a:extLst>
                <a:ext uri="{FF2B5EF4-FFF2-40B4-BE49-F238E27FC236}">
                  <a16:creationId xmlns:a16="http://schemas.microsoft.com/office/drawing/2014/main" id="{EDDC5D0E-F78D-44A5-A950-0F32C122D32B}"/>
                </a:ext>
              </a:extLst>
            </p:cNvPr>
            <p:cNvSpPr/>
            <p:nvPr/>
          </p:nvSpPr>
          <p:spPr>
            <a:xfrm>
              <a:off x="1625201" y="2214031"/>
              <a:ext cx="299" cy="54"/>
            </a:xfrm>
            <a:custGeom>
              <a:avLst/>
              <a:gdLst/>
              <a:ahLst/>
              <a:cxnLst/>
              <a:rect l="l" t="t" r="r" b="b"/>
              <a:pathLst>
                <a:path w="22" h="4" extrusionOk="0">
                  <a:moveTo>
                    <a:pt x="7" y="0"/>
                  </a:moveTo>
                  <a:cubicBezTo>
                    <a:pt x="4" y="0"/>
                    <a:pt x="3" y="1"/>
                    <a:pt x="1" y="3"/>
                  </a:cubicBezTo>
                  <a:cubicBezTo>
                    <a:pt x="1" y="3"/>
                    <a:pt x="1" y="4"/>
                    <a:pt x="2" y="4"/>
                  </a:cubicBezTo>
                  <a:cubicBezTo>
                    <a:pt x="3" y="4"/>
                    <a:pt x="7" y="2"/>
                    <a:pt x="14" y="2"/>
                  </a:cubicBezTo>
                  <a:cubicBezTo>
                    <a:pt x="16" y="2"/>
                    <a:pt x="19" y="2"/>
                    <a:pt x="22" y="3"/>
                  </a:cubicBezTo>
                  <a:cubicBezTo>
                    <a:pt x="15" y="1"/>
                    <a:pt x="10" y="0"/>
                    <a:pt x="7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5256;p73">
              <a:extLst>
                <a:ext uri="{FF2B5EF4-FFF2-40B4-BE49-F238E27FC236}">
                  <a16:creationId xmlns:a16="http://schemas.microsoft.com/office/drawing/2014/main" id="{CA7B0D71-2ECB-4926-81A9-19ACCD6F1C41}"/>
                </a:ext>
              </a:extLst>
            </p:cNvPr>
            <p:cNvSpPr/>
            <p:nvPr/>
          </p:nvSpPr>
          <p:spPr>
            <a:xfrm>
              <a:off x="1613184" y="2196095"/>
              <a:ext cx="149" cy="244"/>
            </a:xfrm>
            <a:custGeom>
              <a:avLst/>
              <a:gdLst/>
              <a:ahLst/>
              <a:cxnLst/>
              <a:rect l="l" t="t" r="r" b="b"/>
              <a:pathLst>
                <a:path w="11" h="18" extrusionOk="0">
                  <a:moveTo>
                    <a:pt x="0" y="18"/>
                  </a:moveTo>
                  <a:cubicBezTo>
                    <a:pt x="4" y="14"/>
                    <a:pt x="7" y="11"/>
                    <a:pt x="11" y="7"/>
                  </a:cubicBezTo>
                  <a:cubicBezTo>
                    <a:pt x="11" y="4"/>
                    <a:pt x="11" y="0"/>
                    <a:pt x="11" y="0"/>
                  </a:cubicBezTo>
                  <a:cubicBezTo>
                    <a:pt x="11" y="0"/>
                    <a:pt x="11" y="4"/>
                    <a:pt x="11" y="7"/>
                  </a:cubicBezTo>
                  <a:cubicBezTo>
                    <a:pt x="7" y="11"/>
                    <a:pt x="4" y="14"/>
                    <a:pt x="0" y="18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5257;p73">
              <a:extLst>
                <a:ext uri="{FF2B5EF4-FFF2-40B4-BE49-F238E27FC236}">
                  <a16:creationId xmlns:a16="http://schemas.microsoft.com/office/drawing/2014/main" id="{78F78DB8-0212-4013-9B6A-75F881271B42}"/>
                </a:ext>
              </a:extLst>
            </p:cNvPr>
            <p:cNvSpPr/>
            <p:nvPr/>
          </p:nvSpPr>
          <p:spPr>
            <a:xfrm>
              <a:off x="1639280" y="2227228"/>
              <a:ext cx="434" cy="679"/>
            </a:xfrm>
            <a:custGeom>
              <a:avLst/>
              <a:gdLst/>
              <a:ahLst/>
              <a:cxnLst/>
              <a:rect l="l" t="t" r="r" b="b"/>
              <a:pathLst>
                <a:path w="32" h="50" extrusionOk="0">
                  <a:moveTo>
                    <a:pt x="32" y="49"/>
                  </a:moveTo>
                  <a:cubicBezTo>
                    <a:pt x="28" y="32"/>
                    <a:pt x="18" y="11"/>
                    <a:pt x="0" y="0"/>
                  </a:cubicBezTo>
                  <a:lnTo>
                    <a:pt x="0" y="0"/>
                  </a:lnTo>
                  <a:cubicBezTo>
                    <a:pt x="18" y="11"/>
                    <a:pt x="28" y="32"/>
                    <a:pt x="32" y="49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5258;p73">
              <a:extLst>
                <a:ext uri="{FF2B5EF4-FFF2-40B4-BE49-F238E27FC236}">
                  <a16:creationId xmlns:a16="http://schemas.microsoft.com/office/drawing/2014/main" id="{3CF14646-F231-40A1-95A8-9DB307DA0521}"/>
                </a:ext>
              </a:extLst>
            </p:cNvPr>
            <p:cNvSpPr/>
            <p:nvPr/>
          </p:nvSpPr>
          <p:spPr>
            <a:xfrm>
              <a:off x="1613320" y="2196000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1" y="0"/>
                  </a:moveTo>
                  <a:cubicBezTo>
                    <a:pt x="1" y="4"/>
                    <a:pt x="1" y="4"/>
                    <a:pt x="1" y="7"/>
                  </a:cubicBezTo>
                  <a:cubicBezTo>
                    <a:pt x="1" y="4"/>
                    <a:pt x="1" y="4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5259;p73">
              <a:extLst>
                <a:ext uri="{FF2B5EF4-FFF2-40B4-BE49-F238E27FC236}">
                  <a16:creationId xmlns:a16="http://schemas.microsoft.com/office/drawing/2014/main" id="{A80C10D0-7D19-4CB6-8540-D3A9EE9D1265}"/>
                </a:ext>
              </a:extLst>
            </p:cNvPr>
            <p:cNvSpPr/>
            <p:nvPr/>
          </p:nvSpPr>
          <p:spPr>
            <a:xfrm>
              <a:off x="1613280" y="2195810"/>
              <a:ext cx="14" cy="149"/>
            </a:xfrm>
            <a:custGeom>
              <a:avLst/>
              <a:gdLst/>
              <a:ahLst/>
              <a:cxnLst/>
              <a:rect l="l" t="t" r="r" b="b"/>
              <a:pathLst>
                <a:path w="1" h="11" extrusionOk="0">
                  <a:moveTo>
                    <a:pt x="0" y="0"/>
                  </a:moveTo>
                  <a:lnTo>
                    <a:pt x="0" y="1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5260;p73">
              <a:extLst>
                <a:ext uri="{FF2B5EF4-FFF2-40B4-BE49-F238E27FC236}">
                  <a16:creationId xmlns:a16="http://schemas.microsoft.com/office/drawing/2014/main" id="{A3DA32C1-230A-42E1-B0CC-2D90941D6EF3}"/>
                </a:ext>
              </a:extLst>
            </p:cNvPr>
            <p:cNvSpPr/>
            <p:nvPr/>
          </p:nvSpPr>
          <p:spPr>
            <a:xfrm>
              <a:off x="1638181" y="2226943"/>
              <a:ext cx="1113" cy="299"/>
            </a:xfrm>
            <a:custGeom>
              <a:avLst/>
              <a:gdLst/>
              <a:ahLst/>
              <a:cxnLst/>
              <a:rect l="l" t="t" r="r" b="b"/>
              <a:pathLst>
                <a:path w="82" h="22" extrusionOk="0">
                  <a:moveTo>
                    <a:pt x="1" y="0"/>
                  </a:moveTo>
                  <a:cubicBezTo>
                    <a:pt x="29" y="4"/>
                    <a:pt x="57" y="11"/>
                    <a:pt x="81" y="21"/>
                  </a:cubicBezTo>
                  <a:cubicBezTo>
                    <a:pt x="57" y="11"/>
                    <a:pt x="29" y="4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5261;p73">
              <a:extLst>
                <a:ext uri="{FF2B5EF4-FFF2-40B4-BE49-F238E27FC236}">
                  <a16:creationId xmlns:a16="http://schemas.microsoft.com/office/drawing/2014/main" id="{B1BC3CB7-71B8-4750-A37A-DFCFE679B857}"/>
                </a:ext>
              </a:extLst>
            </p:cNvPr>
            <p:cNvSpPr/>
            <p:nvPr/>
          </p:nvSpPr>
          <p:spPr>
            <a:xfrm>
              <a:off x="1634759" y="2250514"/>
              <a:ext cx="584" cy="14"/>
            </a:xfrm>
            <a:custGeom>
              <a:avLst/>
              <a:gdLst/>
              <a:ahLst/>
              <a:cxnLst/>
              <a:rect l="l" t="t" r="r" b="b"/>
              <a:pathLst>
                <a:path w="43" h="1" extrusionOk="0">
                  <a:moveTo>
                    <a:pt x="0" y="1"/>
                  </a:moveTo>
                  <a:cubicBezTo>
                    <a:pt x="14" y="1"/>
                    <a:pt x="28" y="1"/>
                    <a:pt x="42" y="1"/>
                  </a:cubicBezTo>
                  <a:cubicBezTo>
                    <a:pt x="28" y="1"/>
                    <a:pt x="14" y="1"/>
                    <a:pt x="0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5262;p73">
              <a:extLst>
                <a:ext uri="{FF2B5EF4-FFF2-40B4-BE49-F238E27FC236}">
                  <a16:creationId xmlns:a16="http://schemas.microsoft.com/office/drawing/2014/main" id="{C9610783-A1A4-4E10-AB47-2E9803A53D29}"/>
                </a:ext>
              </a:extLst>
            </p:cNvPr>
            <p:cNvSpPr/>
            <p:nvPr/>
          </p:nvSpPr>
          <p:spPr>
            <a:xfrm>
              <a:off x="1581101" y="2216013"/>
              <a:ext cx="489" cy="489"/>
            </a:xfrm>
            <a:custGeom>
              <a:avLst/>
              <a:gdLst/>
              <a:ahLst/>
              <a:cxnLst/>
              <a:rect l="l" t="t" r="r" b="b"/>
              <a:pathLst>
                <a:path w="36" h="36" extrusionOk="0">
                  <a:moveTo>
                    <a:pt x="35" y="35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5263;p73">
              <a:extLst>
                <a:ext uri="{FF2B5EF4-FFF2-40B4-BE49-F238E27FC236}">
                  <a16:creationId xmlns:a16="http://schemas.microsoft.com/office/drawing/2014/main" id="{61C7AEB6-CE31-4CF6-96A8-009D423DB79D}"/>
                </a:ext>
              </a:extLst>
            </p:cNvPr>
            <p:cNvSpPr/>
            <p:nvPr/>
          </p:nvSpPr>
          <p:spPr>
            <a:xfrm>
              <a:off x="1580436" y="2215294"/>
              <a:ext cx="489" cy="489"/>
            </a:xfrm>
            <a:custGeom>
              <a:avLst/>
              <a:gdLst/>
              <a:ahLst/>
              <a:cxnLst/>
              <a:rect l="l" t="t" r="r" b="b"/>
              <a:pathLst>
                <a:path w="36" h="36" extrusionOk="0">
                  <a:moveTo>
                    <a:pt x="35" y="36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5264;p73">
              <a:extLst>
                <a:ext uri="{FF2B5EF4-FFF2-40B4-BE49-F238E27FC236}">
                  <a16:creationId xmlns:a16="http://schemas.microsoft.com/office/drawing/2014/main" id="{DFA91C2F-655E-49CB-8CFF-A012B826B07C}"/>
                </a:ext>
              </a:extLst>
            </p:cNvPr>
            <p:cNvSpPr/>
            <p:nvPr/>
          </p:nvSpPr>
          <p:spPr>
            <a:xfrm>
              <a:off x="1581807" y="2216719"/>
              <a:ext cx="448" cy="489"/>
            </a:xfrm>
            <a:custGeom>
              <a:avLst/>
              <a:gdLst/>
              <a:ahLst/>
              <a:cxnLst/>
              <a:rect l="l" t="t" r="r" b="b"/>
              <a:pathLst>
                <a:path w="33" h="36" extrusionOk="0">
                  <a:moveTo>
                    <a:pt x="32" y="36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5265;p73">
              <a:extLst>
                <a:ext uri="{FF2B5EF4-FFF2-40B4-BE49-F238E27FC236}">
                  <a16:creationId xmlns:a16="http://schemas.microsoft.com/office/drawing/2014/main" id="{791D86EA-3CBF-470A-84B4-4BC868820F32}"/>
                </a:ext>
              </a:extLst>
            </p:cNvPr>
            <p:cNvSpPr/>
            <p:nvPr/>
          </p:nvSpPr>
          <p:spPr>
            <a:xfrm>
              <a:off x="1582472" y="2217439"/>
              <a:ext cx="543" cy="530"/>
            </a:xfrm>
            <a:custGeom>
              <a:avLst/>
              <a:gdLst/>
              <a:ahLst/>
              <a:cxnLst/>
              <a:rect l="l" t="t" r="r" b="b"/>
              <a:pathLst>
                <a:path w="40" h="39" extrusionOk="0">
                  <a:moveTo>
                    <a:pt x="39" y="39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5266;p73">
              <a:extLst>
                <a:ext uri="{FF2B5EF4-FFF2-40B4-BE49-F238E27FC236}">
                  <a16:creationId xmlns:a16="http://schemas.microsoft.com/office/drawing/2014/main" id="{5C8834AF-4CAB-46B9-8C14-30F1446A7EA9}"/>
                </a:ext>
              </a:extLst>
            </p:cNvPr>
            <p:cNvSpPr/>
            <p:nvPr/>
          </p:nvSpPr>
          <p:spPr>
            <a:xfrm>
              <a:off x="1638140" y="2238878"/>
              <a:ext cx="14" cy="869"/>
            </a:xfrm>
            <a:custGeom>
              <a:avLst/>
              <a:gdLst/>
              <a:ahLst/>
              <a:cxnLst/>
              <a:rect l="l" t="t" r="r" b="b"/>
              <a:pathLst>
                <a:path w="1" h="64" extrusionOk="0">
                  <a:moveTo>
                    <a:pt x="0" y="0"/>
                  </a:moveTo>
                  <a:lnTo>
                    <a:pt x="0" y="63"/>
                  </a:lnTo>
                  <a:lnTo>
                    <a:pt x="0" y="56"/>
                  </a:lnTo>
                  <a:lnTo>
                    <a:pt x="0" y="28"/>
                  </a:lnTo>
                  <a:lnTo>
                    <a:pt x="0" y="2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5267;p73">
              <a:extLst>
                <a:ext uri="{FF2B5EF4-FFF2-40B4-BE49-F238E27FC236}">
                  <a16:creationId xmlns:a16="http://schemas.microsoft.com/office/drawing/2014/main" id="{8EEA7975-23E4-42C9-AF2C-6CCAE46F614F}"/>
                </a:ext>
              </a:extLst>
            </p:cNvPr>
            <p:cNvSpPr/>
            <p:nvPr/>
          </p:nvSpPr>
          <p:spPr>
            <a:xfrm>
              <a:off x="1579662" y="2214438"/>
              <a:ext cx="638" cy="679"/>
            </a:xfrm>
            <a:custGeom>
              <a:avLst/>
              <a:gdLst/>
              <a:ahLst/>
              <a:cxnLst/>
              <a:rect l="l" t="t" r="r" b="b"/>
              <a:pathLst>
                <a:path w="47" h="50" extrusionOk="0">
                  <a:moveTo>
                    <a:pt x="46" y="50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5268;p73">
              <a:extLst>
                <a:ext uri="{FF2B5EF4-FFF2-40B4-BE49-F238E27FC236}">
                  <a16:creationId xmlns:a16="http://schemas.microsoft.com/office/drawing/2014/main" id="{B018E909-5701-4A69-A8D5-169DB6FA5220}"/>
                </a:ext>
              </a:extLst>
            </p:cNvPr>
            <p:cNvSpPr/>
            <p:nvPr/>
          </p:nvSpPr>
          <p:spPr>
            <a:xfrm>
              <a:off x="1579146" y="2213773"/>
              <a:ext cx="530" cy="679"/>
            </a:xfrm>
            <a:custGeom>
              <a:avLst/>
              <a:gdLst/>
              <a:ahLst/>
              <a:cxnLst/>
              <a:rect l="l" t="t" r="r" b="b"/>
              <a:pathLst>
                <a:path w="39" h="50" extrusionOk="0">
                  <a:moveTo>
                    <a:pt x="39" y="50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5269;p73">
              <a:extLst>
                <a:ext uri="{FF2B5EF4-FFF2-40B4-BE49-F238E27FC236}">
                  <a16:creationId xmlns:a16="http://schemas.microsoft.com/office/drawing/2014/main" id="{767BFB83-4333-470F-A122-956D4A73744D}"/>
                </a:ext>
              </a:extLst>
            </p:cNvPr>
            <p:cNvSpPr/>
            <p:nvPr/>
          </p:nvSpPr>
          <p:spPr>
            <a:xfrm>
              <a:off x="1578290" y="2212687"/>
              <a:ext cx="204" cy="204"/>
            </a:xfrm>
            <a:custGeom>
              <a:avLst/>
              <a:gdLst/>
              <a:ahLst/>
              <a:cxnLst/>
              <a:rect l="l" t="t" r="r" b="b"/>
              <a:pathLst>
                <a:path w="15" h="15" extrusionOk="0">
                  <a:moveTo>
                    <a:pt x="0" y="0"/>
                  </a:moveTo>
                  <a:lnTo>
                    <a:pt x="14" y="1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5270;p73">
              <a:extLst>
                <a:ext uri="{FF2B5EF4-FFF2-40B4-BE49-F238E27FC236}">
                  <a16:creationId xmlns:a16="http://schemas.microsoft.com/office/drawing/2014/main" id="{95C12FBD-2A99-423E-A120-7441A5F691A7}"/>
                </a:ext>
              </a:extLst>
            </p:cNvPr>
            <p:cNvSpPr/>
            <p:nvPr/>
          </p:nvSpPr>
          <p:spPr>
            <a:xfrm>
              <a:off x="1619932" y="2254220"/>
              <a:ext cx="774" cy="68"/>
            </a:xfrm>
            <a:custGeom>
              <a:avLst/>
              <a:gdLst/>
              <a:ahLst/>
              <a:cxnLst/>
              <a:rect l="l" t="t" r="r" b="b"/>
              <a:pathLst>
                <a:path w="57" h="5" extrusionOk="0">
                  <a:moveTo>
                    <a:pt x="56" y="1"/>
                  </a:moveTo>
                  <a:cubicBezTo>
                    <a:pt x="39" y="1"/>
                    <a:pt x="18" y="1"/>
                    <a:pt x="0" y="4"/>
                  </a:cubicBezTo>
                  <a:cubicBezTo>
                    <a:pt x="18" y="4"/>
                    <a:pt x="39" y="1"/>
                    <a:pt x="56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5271;p73">
              <a:extLst>
                <a:ext uri="{FF2B5EF4-FFF2-40B4-BE49-F238E27FC236}">
                  <a16:creationId xmlns:a16="http://schemas.microsoft.com/office/drawing/2014/main" id="{84FDAD93-89B4-4644-B350-D2B666C9ACBC}"/>
                </a:ext>
              </a:extLst>
            </p:cNvPr>
            <p:cNvSpPr/>
            <p:nvPr/>
          </p:nvSpPr>
          <p:spPr>
            <a:xfrm>
              <a:off x="1578616" y="2213108"/>
              <a:ext cx="394" cy="489"/>
            </a:xfrm>
            <a:custGeom>
              <a:avLst/>
              <a:gdLst/>
              <a:ahLst/>
              <a:cxnLst/>
              <a:rect l="l" t="t" r="r" b="b"/>
              <a:pathLst>
                <a:path w="29" h="36" extrusionOk="0">
                  <a:moveTo>
                    <a:pt x="29" y="36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5272;p73">
              <a:extLst>
                <a:ext uri="{FF2B5EF4-FFF2-40B4-BE49-F238E27FC236}">
                  <a16:creationId xmlns:a16="http://schemas.microsoft.com/office/drawing/2014/main" id="{4A8CF4A5-A23C-4065-9C96-0D841081A903}"/>
                </a:ext>
              </a:extLst>
            </p:cNvPr>
            <p:cNvSpPr/>
            <p:nvPr/>
          </p:nvSpPr>
          <p:spPr>
            <a:xfrm>
              <a:off x="1622254" y="2254410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8" y="1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5273;p73">
              <a:extLst>
                <a:ext uri="{FF2B5EF4-FFF2-40B4-BE49-F238E27FC236}">
                  <a16:creationId xmlns:a16="http://schemas.microsoft.com/office/drawing/2014/main" id="{F613CE2C-F088-4ADF-90D7-85407B868EA3}"/>
                </a:ext>
              </a:extLst>
            </p:cNvPr>
            <p:cNvSpPr/>
            <p:nvPr/>
          </p:nvSpPr>
          <p:spPr>
            <a:xfrm>
              <a:off x="1618982" y="2254275"/>
              <a:ext cx="774" cy="109"/>
            </a:xfrm>
            <a:custGeom>
              <a:avLst/>
              <a:gdLst/>
              <a:ahLst/>
              <a:cxnLst/>
              <a:rect l="l" t="t" r="r" b="b"/>
              <a:pathLst>
                <a:path w="57" h="8" extrusionOk="0">
                  <a:moveTo>
                    <a:pt x="56" y="0"/>
                  </a:moveTo>
                  <a:lnTo>
                    <a:pt x="0" y="7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5274;p73">
              <a:extLst>
                <a:ext uri="{FF2B5EF4-FFF2-40B4-BE49-F238E27FC236}">
                  <a16:creationId xmlns:a16="http://schemas.microsoft.com/office/drawing/2014/main" id="{07378D16-5BD5-48D8-ADD4-5F4F1CBFBBD2}"/>
                </a:ext>
              </a:extLst>
            </p:cNvPr>
            <p:cNvSpPr/>
            <p:nvPr/>
          </p:nvSpPr>
          <p:spPr>
            <a:xfrm>
              <a:off x="1621263" y="225422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5275;p73">
              <a:extLst>
                <a:ext uri="{FF2B5EF4-FFF2-40B4-BE49-F238E27FC236}">
                  <a16:creationId xmlns:a16="http://schemas.microsoft.com/office/drawing/2014/main" id="{A862650F-D4D3-44C0-8613-C2AD62C56339}"/>
                </a:ext>
              </a:extLst>
            </p:cNvPr>
            <p:cNvSpPr/>
            <p:nvPr/>
          </p:nvSpPr>
          <p:spPr>
            <a:xfrm>
              <a:off x="1617461" y="2254370"/>
              <a:ext cx="1534" cy="109"/>
            </a:xfrm>
            <a:custGeom>
              <a:avLst/>
              <a:gdLst/>
              <a:ahLst/>
              <a:cxnLst/>
              <a:rect l="l" t="t" r="r" b="b"/>
              <a:pathLst>
                <a:path w="113" h="8" extrusionOk="0">
                  <a:moveTo>
                    <a:pt x="112" y="0"/>
                  </a:moveTo>
                  <a:cubicBezTo>
                    <a:pt x="74" y="4"/>
                    <a:pt x="39" y="7"/>
                    <a:pt x="0" y="7"/>
                  </a:cubicBezTo>
                  <a:cubicBezTo>
                    <a:pt x="39" y="7"/>
                    <a:pt x="74" y="4"/>
                    <a:pt x="112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5276;p73">
              <a:extLst>
                <a:ext uri="{FF2B5EF4-FFF2-40B4-BE49-F238E27FC236}">
                  <a16:creationId xmlns:a16="http://schemas.microsoft.com/office/drawing/2014/main" id="{7EC920B5-227E-4F5B-A622-8D9A24DD0FDD}"/>
                </a:ext>
              </a:extLst>
            </p:cNvPr>
            <p:cNvSpPr/>
            <p:nvPr/>
          </p:nvSpPr>
          <p:spPr>
            <a:xfrm>
              <a:off x="1622824" y="2254600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8" y="4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5277;p73">
              <a:extLst>
                <a:ext uri="{FF2B5EF4-FFF2-40B4-BE49-F238E27FC236}">
                  <a16:creationId xmlns:a16="http://schemas.microsoft.com/office/drawing/2014/main" id="{18B6C2CC-007E-4E72-8C71-BCFB00CF8354}"/>
                </a:ext>
              </a:extLst>
            </p:cNvPr>
            <p:cNvSpPr/>
            <p:nvPr/>
          </p:nvSpPr>
          <p:spPr>
            <a:xfrm>
              <a:off x="1621779" y="225431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5278;p73">
              <a:extLst>
                <a:ext uri="{FF2B5EF4-FFF2-40B4-BE49-F238E27FC236}">
                  <a16:creationId xmlns:a16="http://schemas.microsoft.com/office/drawing/2014/main" id="{736FB410-D597-4626-8137-1C26D2150478}"/>
                </a:ext>
              </a:extLst>
            </p:cNvPr>
            <p:cNvSpPr/>
            <p:nvPr/>
          </p:nvSpPr>
          <p:spPr>
            <a:xfrm>
              <a:off x="1584712" y="2219475"/>
              <a:ext cx="489" cy="448"/>
            </a:xfrm>
            <a:custGeom>
              <a:avLst/>
              <a:gdLst/>
              <a:ahLst/>
              <a:cxnLst/>
              <a:rect l="l" t="t" r="r" b="b"/>
              <a:pathLst>
                <a:path w="36" h="33" extrusionOk="0">
                  <a:moveTo>
                    <a:pt x="35" y="32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5279;p73">
              <a:extLst>
                <a:ext uri="{FF2B5EF4-FFF2-40B4-BE49-F238E27FC236}">
                  <a16:creationId xmlns:a16="http://schemas.microsoft.com/office/drawing/2014/main" id="{DC6AF16C-B7D8-41F1-AA18-FE081D461BCA}"/>
                </a:ext>
              </a:extLst>
            </p:cNvPr>
            <p:cNvSpPr/>
            <p:nvPr/>
          </p:nvSpPr>
          <p:spPr>
            <a:xfrm>
              <a:off x="1583137" y="2218050"/>
              <a:ext cx="679" cy="679"/>
            </a:xfrm>
            <a:custGeom>
              <a:avLst/>
              <a:gdLst/>
              <a:ahLst/>
              <a:cxnLst/>
              <a:rect l="l" t="t" r="r" b="b"/>
              <a:pathLst>
                <a:path w="50" h="50" extrusionOk="0">
                  <a:moveTo>
                    <a:pt x="50" y="50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5280;p73">
              <a:extLst>
                <a:ext uri="{FF2B5EF4-FFF2-40B4-BE49-F238E27FC236}">
                  <a16:creationId xmlns:a16="http://schemas.microsoft.com/office/drawing/2014/main" id="{A63BD953-B2E9-44E3-AE68-E189C823AFC4}"/>
                </a:ext>
              </a:extLst>
            </p:cNvPr>
            <p:cNvSpPr/>
            <p:nvPr/>
          </p:nvSpPr>
          <p:spPr>
            <a:xfrm>
              <a:off x="1586084" y="2220616"/>
              <a:ext cx="448" cy="299"/>
            </a:xfrm>
            <a:custGeom>
              <a:avLst/>
              <a:gdLst/>
              <a:ahLst/>
              <a:cxnLst/>
              <a:rect l="l" t="t" r="r" b="b"/>
              <a:pathLst>
                <a:path w="33" h="22" extrusionOk="0">
                  <a:moveTo>
                    <a:pt x="32" y="22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5281;p73">
              <a:extLst>
                <a:ext uri="{FF2B5EF4-FFF2-40B4-BE49-F238E27FC236}">
                  <a16:creationId xmlns:a16="http://schemas.microsoft.com/office/drawing/2014/main" id="{7C6A8758-67D3-493F-A0C4-377B37E56096}"/>
                </a:ext>
              </a:extLst>
            </p:cNvPr>
            <p:cNvSpPr/>
            <p:nvPr/>
          </p:nvSpPr>
          <p:spPr>
            <a:xfrm>
              <a:off x="1583952" y="2218810"/>
              <a:ext cx="584" cy="543"/>
            </a:xfrm>
            <a:custGeom>
              <a:avLst/>
              <a:gdLst/>
              <a:ahLst/>
              <a:cxnLst/>
              <a:rect l="l" t="t" r="r" b="b"/>
              <a:pathLst>
                <a:path w="43" h="40" extrusionOk="0">
                  <a:moveTo>
                    <a:pt x="42" y="39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5282;p73">
              <a:extLst>
                <a:ext uri="{FF2B5EF4-FFF2-40B4-BE49-F238E27FC236}">
                  <a16:creationId xmlns:a16="http://schemas.microsoft.com/office/drawing/2014/main" id="{C07E34A9-3318-4BF5-B9D8-40E011FDEB9D}"/>
                </a:ext>
              </a:extLst>
            </p:cNvPr>
            <p:cNvSpPr/>
            <p:nvPr/>
          </p:nvSpPr>
          <p:spPr>
            <a:xfrm>
              <a:off x="1585418" y="2220100"/>
              <a:ext cx="448" cy="339"/>
            </a:xfrm>
            <a:custGeom>
              <a:avLst/>
              <a:gdLst/>
              <a:ahLst/>
              <a:cxnLst/>
              <a:rect l="l" t="t" r="r" b="b"/>
              <a:pathLst>
                <a:path w="33" h="25" extrusionOk="0">
                  <a:moveTo>
                    <a:pt x="32" y="25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5283;p73">
              <a:extLst>
                <a:ext uri="{FF2B5EF4-FFF2-40B4-BE49-F238E27FC236}">
                  <a16:creationId xmlns:a16="http://schemas.microsoft.com/office/drawing/2014/main" id="{0F7306A8-4071-490F-8277-6E4F4E5BD067}"/>
                </a:ext>
              </a:extLst>
            </p:cNvPr>
            <p:cNvSpPr/>
            <p:nvPr/>
          </p:nvSpPr>
          <p:spPr>
            <a:xfrm>
              <a:off x="1586749" y="2221050"/>
              <a:ext cx="584" cy="394"/>
            </a:xfrm>
            <a:custGeom>
              <a:avLst/>
              <a:gdLst/>
              <a:ahLst/>
              <a:cxnLst/>
              <a:rect l="l" t="t" r="r" b="b"/>
              <a:pathLst>
                <a:path w="43" h="29" extrusionOk="0">
                  <a:moveTo>
                    <a:pt x="43" y="28"/>
                  </a:moveTo>
                  <a:cubicBezTo>
                    <a:pt x="29" y="21"/>
                    <a:pt x="15" y="11"/>
                    <a:pt x="1" y="0"/>
                  </a:cubicBezTo>
                  <a:cubicBezTo>
                    <a:pt x="15" y="11"/>
                    <a:pt x="29" y="21"/>
                    <a:pt x="43" y="28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5284;p73">
              <a:extLst>
                <a:ext uri="{FF2B5EF4-FFF2-40B4-BE49-F238E27FC236}">
                  <a16:creationId xmlns:a16="http://schemas.microsoft.com/office/drawing/2014/main" id="{6A8D508B-527A-4CC4-BF28-81CA88114988}"/>
                </a:ext>
              </a:extLst>
            </p:cNvPr>
            <p:cNvSpPr/>
            <p:nvPr/>
          </p:nvSpPr>
          <p:spPr>
            <a:xfrm>
              <a:off x="1638086" y="2239638"/>
              <a:ext cx="14" cy="339"/>
            </a:xfrm>
            <a:custGeom>
              <a:avLst/>
              <a:gdLst/>
              <a:ahLst/>
              <a:cxnLst/>
              <a:rect l="l" t="t" r="r" b="b"/>
              <a:pathLst>
                <a:path w="1" h="25" extrusionOk="0">
                  <a:moveTo>
                    <a:pt x="1" y="7"/>
                  </a:moveTo>
                  <a:lnTo>
                    <a:pt x="1" y="25"/>
                  </a:lnTo>
                  <a:lnTo>
                    <a:pt x="1" y="0"/>
                  </a:lnTo>
                  <a:lnTo>
                    <a:pt x="1" y="7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5285;p73">
              <a:extLst>
                <a:ext uri="{FF2B5EF4-FFF2-40B4-BE49-F238E27FC236}">
                  <a16:creationId xmlns:a16="http://schemas.microsoft.com/office/drawing/2014/main" id="{34EF6484-2E2D-4AB7-A408-226ACC53B233}"/>
                </a:ext>
              </a:extLst>
            </p:cNvPr>
            <p:cNvSpPr/>
            <p:nvPr/>
          </p:nvSpPr>
          <p:spPr>
            <a:xfrm>
              <a:off x="1638086" y="2240168"/>
              <a:ext cx="68" cy="475"/>
            </a:xfrm>
            <a:custGeom>
              <a:avLst/>
              <a:gdLst/>
              <a:ahLst/>
              <a:cxnLst/>
              <a:rect l="l" t="t" r="r" b="b"/>
              <a:pathLst>
                <a:path w="5" h="35" extrusionOk="0">
                  <a:moveTo>
                    <a:pt x="1" y="0"/>
                  </a:moveTo>
                  <a:cubicBezTo>
                    <a:pt x="1" y="11"/>
                    <a:pt x="4" y="24"/>
                    <a:pt x="4" y="35"/>
                  </a:cubicBezTo>
                  <a:cubicBezTo>
                    <a:pt x="4" y="21"/>
                    <a:pt x="1" y="10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5286;p73">
              <a:extLst>
                <a:ext uri="{FF2B5EF4-FFF2-40B4-BE49-F238E27FC236}">
                  <a16:creationId xmlns:a16="http://schemas.microsoft.com/office/drawing/2014/main" id="{59EDF875-D4AE-4A45-875B-6094DBBF8CBA}"/>
                </a:ext>
              </a:extLst>
            </p:cNvPr>
            <p:cNvSpPr/>
            <p:nvPr/>
          </p:nvSpPr>
          <p:spPr>
            <a:xfrm>
              <a:off x="1638140" y="223916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5287;p73">
              <a:extLst>
                <a:ext uri="{FF2B5EF4-FFF2-40B4-BE49-F238E27FC236}">
                  <a16:creationId xmlns:a16="http://schemas.microsoft.com/office/drawing/2014/main" id="{AE80A893-5C54-48C6-8A6E-B6B2D2223FCC}"/>
                </a:ext>
              </a:extLst>
            </p:cNvPr>
            <p:cNvSpPr/>
            <p:nvPr/>
          </p:nvSpPr>
          <p:spPr>
            <a:xfrm>
              <a:off x="1405367" y="1962046"/>
              <a:ext cx="22118" cy="18031"/>
            </a:xfrm>
            <a:custGeom>
              <a:avLst/>
              <a:gdLst/>
              <a:ahLst/>
              <a:cxnLst/>
              <a:rect l="l" t="t" r="r" b="b"/>
              <a:pathLst>
                <a:path w="1629" h="1328" extrusionOk="0">
                  <a:moveTo>
                    <a:pt x="137" y="0"/>
                  </a:moveTo>
                  <a:cubicBezTo>
                    <a:pt x="151" y="77"/>
                    <a:pt x="119" y="158"/>
                    <a:pt x="56" y="207"/>
                  </a:cubicBezTo>
                  <a:cubicBezTo>
                    <a:pt x="18" y="245"/>
                    <a:pt x="0" y="294"/>
                    <a:pt x="11" y="347"/>
                  </a:cubicBezTo>
                  <a:cubicBezTo>
                    <a:pt x="21" y="448"/>
                    <a:pt x="91" y="532"/>
                    <a:pt x="186" y="567"/>
                  </a:cubicBezTo>
                  <a:cubicBezTo>
                    <a:pt x="243" y="589"/>
                    <a:pt x="275" y="597"/>
                    <a:pt x="296" y="597"/>
                  </a:cubicBezTo>
                  <a:cubicBezTo>
                    <a:pt x="319" y="597"/>
                    <a:pt x="327" y="587"/>
                    <a:pt x="336" y="574"/>
                  </a:cubicBezTo>
                  <a:cubicBezTo>
                    <a:pt x="366" y="528"/>
                    <a:pt x="415" y="501"/>
                    <a:pt x="467" y="501"/>
                  </a:cubicBezTo>
                  <a:cubicBezTo>
                    <a:pt x="470" y="501"/>
                    <a:pt x="473" y="501"/>
                    <a:pt x="477" y="501"/>
                  </a:cubicBezTo>
                  <a:cubicBezTo>
                    <a:pt x="585" y="501"/>
                    <a:pt x="631" y="585"/>
                    <a:pt x="662" y="641"/>
                  </a:cubicBezTo>
                  <a:cubicBezTo>
                    <a:pt x="690" y="690"/>
                    <a:pt x="701" y="704"/>
                    <a:pt x="718" y="704"/>
                  </a:cubicBezTo>
                  <a:cubicBezTo>
                    <a:pt x="813" y="704"/>
                    <a:pt x="974" y="770"/>
                    <a:pt x="1079" y="879"/>
                  </a:cubicBezTo>
                  <a:cubicBezTo>
                    <a:pt x="1142" y="942"/>
                    <a:pt x="1173" y="1026"/>
                    <a:pt x="1173" y="1114"/>
                  </a:cubicBezTo>
                  <a:cubicBezTo>
                    <a:pt x="1163" y="1166"/>
                    <a:pt x="1177" y="1222"/>
                    <a:pt x="1212" y="1264"/>
                  </a:cubicBezTo>
                  <a:cubicBezTo>
                    <a:pt x="1250" y="1303"/>
                    <a:pt x="1320" y="1324"/>
                    <a:pt x="1422" y="1324"/>
                  </a:cubicBezTo>
                  <a:cubicBezTo>
                    <a:pt x="1450" y="1324"/>
                    <a:pt x="1478" y="1324"/>
                    <a:pt x="1509" y="1327"/>
                  </a:cubicBezTo>
                  <a:lnTo>
                    <a:pt x="1509" y="1324"/>
                  </a:lnTo>
                  <a:cubicBezTo>
                    <a:pt x="1516" y="1303"/>
                    <a:pt x="1523" y="1285"/>
                    <a:pt x="1530" y="1268"/>
                  </a:cubicBezTo>
                  <a:cubicBezTo>
                    <a:pt x="1537" y="1250"/>
                    <a:pt x="1541" y="1236"/>
                    <a:pt x="1544" y="1222"/>
                  </a:cubicBezTo>
                  <a:cubicBezTo>
                    <a:pt x="1562" y="1191"/>
                    <a:pt x="1569" y="1152"/>
                    <a:pt x="1565" y="1117"/>
                  </a:cubicBezTo>
                  <a:cubicBezTo>
                    <a:pt x="1562" y="1107"/>
                    <a:pt x="1562" y="1096"/>
                    <a:pt x="1558" y="1086"/>
                  </a:cubicBezTo>
                  <a:lnTo>
                    <a:pt x="1558" y="1072"/>
                  </a:lnTo>
                  <a:lnTo>
                    <a:pt x="1558" y="1044"/>
                  </a:lnTo>
                  <a:lnTo>
                    <a:pt x="1558" y="1026"/>
                  </a:lnTo>
                  <a:lnTo>
                    <a:pt x="1558" y="998"/>
                  </a:lnTo>
                  <a:lnTo>
                    <a:pt x="1558" y="977"/>
                  </a:lnTo>
                  <a:cubicBezTo>
                    <a:pt x="1558" y="973"/>
                    <a:pt x="1562" y="959"/>
                    <a:pt x="1562" y="949"/>
                  </a:cubicBezTo>
                  <a:cubicBezTo>
                    <a:pt x="1565" y="935"/>
                    <a:pt x="1565" y="935"/>
                    <a:pt x="1569" y="924"/>
                  </a:cubicBezTo>
                  <a:cubicBezTo>
                    <a:pt x="1569" y="917"/>
                    <a:pt x="1572" y="903"/>
                    <a:pt x="1576" y="893"/>
                  </a:cubicBezTo>
                  <a:cubicBezTo>
                    <a:pt x="1576" y="882"/>
                    <a:pt x="1579" y="879"/>
                    <a:pt x="1579" y="872"/>
                  </a:cubicBezTo>
                  <a:cubicBezTo>
                    <a:pt x="1583" y="865"/>
                    <a:pt x="1586" y="851"/>
                    <a:pt x="1593" y="840"/>
                  </a:cubicBezTo>
                  <a:cubicBezTo>
                    <a:pt x="1597" y="826"/>
                    <a:pt x="1597" y="823"/>
                    <a:pt x="1600" y="816"/>
                  </a:cubicBezTo>
                  <a:cubicBezTo>
                    <a:pt x="1604" y="809"/>
                    <a:pt x="1611" y="795"/>
                    <a:pt x="1618" y="784"/>
                  </a:cubicBezTo>
                  <a:cubicBezTo>
                    <a:pt x="1621" y="770"/>
                    <a:pt x="1621" y="770"/>
                    <a:pt x="1628" y="763"/>
                  </a:cubicBezTo>
                  <a:lnTo>
                    <a:pt x="1628" y="760"/>
                  </a:lnTo>
                  <a:cubicBezTo>
                    <a:pt x="1453" y="560"/>
                    <a:pt x="1289" y="357"/>
                    <a:pt x="1138" y="140"/>
                  </a:cubicBezTo>
                  <a:lnTo>
                    <a:pt x="1114" y="140"/>
                  </a:lnTo>
                  <a:cubicBezTo>
                    <a:pt x="1096" y="140"/>
                    <a:pt x="1075" y="144"/>
                    <a:pt x="1058" y="144"/>
                  </a:cubicBezTo>
                  <a:lnTo>
                    <a:pt x="1023" y="144"/>
                  </a:lnTo>
                  <a:lnTo>
                    <a:pt x="995" y="140"/>
                  </a:lnTo>
                  <a:lnTo>
                    <a:pt x="984" y="140"/>
                  </a:lnTo>
                  <a:lnTo>
                    <a:pt x="960" y="137"/>
                  </a:lnTo>
                  <a:lnTo>
                    <a:pt x="953" y="137"/>
                  </a:lnTo>
                  <a:cubicBezTo>
                    <a:pt x="942" y="137"/>
                    <a:pt x="932" y="133"/>
                    <a:pt x="925" y="130"/>
                  </a:cubicBezTo>
                  <a:lnTo>
                    <a:pt x="918" y="126"/>
                  </a:lnTo>
                  <a:cubicBezTo>
                    <a:pt x="907" y="123"/>
                    <a:pt x="900" y="119"/>
                    <a:pt x="893" y="116"/>
                  </a:cubicBezTo>
                  <a:lnTo>
                    <a:pt x="886" y="112"/>
                  </a:lnTo>
                  <a:cubicBezTo>
                    <a:pt x="876" y="109"/>
                    <a:pt x="869" y="102"/>
                    <a:pt x="858" y="95"/>
                  </a:cubicBezTo>
                  <a:cubicBezTo>
                    <a:pt x="809" y="60"/>
                    <a:pt x="694" y="56"/>
                    <a:pt x="592" y="53"/>
                  </a:cubicBezTo>
                  <a:cubicBezTo>
                    <a:pt x="491" y="49"/>
                    <a:pt x="396" y="46"/>
                    <a:pt x="329" y="14"/>
                  </a:cubicBezTo>
                  <a:cubicBezTo>
                    <a:pt x="322" y="11"/>
                    <a:pt x="315" y="7"/>
                    <a:pt x="308" y="4"/>
                  </a:cubicBezTo>
                  <a:lnTo>
                    <a:pt x="301" y="4"/>
                  </a:lnTo>
                  <a:lnTo>
                    <a:pt x="277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5288;p73">
              <a:extLst>
                <a:ext uri="{FF2B5EF4-FFF2-40B4-BE49-F238E27FC236}">
                  <a16:creationId xmlns:a16="http://schemas.microsoft.com/office/drawing/2014/main" id="{64518079-D2B1-460F-8706-7C6BAD9579CC}"/>
                </a:ext>
              </a:extLst>
            </p:cNvPr>
            <p:cNvSpPr/>
            <p:nvPr/>
          </p:nvSpPr>
          <p:spPr>
            <a:xfrm>
              <a:off x="1408599" y="1961951"/>
              <a:ext cx="434" cy="54"/>
            </a:xfrm>
            <a:custGeom>
              <a:avLst/>
              <a:gdLst/>
              <a:ahLst/>
              <a:cxnLst/>
              <a:rect l="l" t="t" r="r" b="b"/>
              <a:pathLst>
                <a:path w="32" h="4" extrusionOk="0">
                  <a:moveTo>
                    <a:pt x="0" y="0"/>
                  </a:moveTo>
                  <a:lnTo>
                    <a:pt x="32" y="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5289;p73">
              <a:extLst>
                <a:ext uri="{FF2B5EF4-FFF2-40B4-BE49-F238E27FC236}">
                  <a16:creationId xmlns:a16="http://schemas.microsoft.com/office/drawing/2014/main" id="{0D7A03C2-0B80-4E65-8239-5BEE0457C4FF}"/>
                </a:ext>
              </a:extLst>
            </p:cNvPr>
            <p:cNvSpPr/>
            <p:nvPr/>
          </p:nvSpPr>
          <p:spPr>
            <a:xfrm>
              <a:off x="1407553" y="196195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5290;p73">
              <a:extLst>
                <a:ext uri="{FF2B5EF4-FFF2-40B4-BE49-F238E27FC236}">
                  <a16:creationId xmlns:a16="http://schemas.microsoft.com/office/drawing/2014/main" id="{AA58525B-5389-44AE-8C7E-739C03E83772}"/>
                </a:ext>
              </a:extLst>
            </p:cNvPr>
            <p:cNvSpPr/>
            <p:nvPr/>
          </p:nvSpPr>
          <p:spPr>
            <a:xfrm>
              <a:off x="1418918" y="1963988"/>
              <a:ext cx="339" cy="14"/>
            </a:xfrm>
            <a:custGeom>
              <a:avLst/>
              <a:gdLst/>
              <a:ahLst/>
              <a:cxnLst/>
              <a:rect l="l" t="t" r="r" b="b"/>
              <a:pathLst>
                <a:path w="25" h="1" extrusionOk="0">
                  <a:moveTo>
                    <a:pt x="0" y="1"/>
                  </a:moveTo>
                  <a:lnTo>
                    <a:pt x="25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5291;p73">
              <a:extLst>
                <a:ext uri="{FF2B5EF4-FFF2-40B4-BE49-F238E27FC236}">
                  <a16:creationId xmlns:a16="http://schemas.microsoft.com/office/drawing/2014/main" id="{B1D2C995-22AB-45F0-A3DB-A8BB49DF647C}"/>
                </a:ext>
              </a:extLst>
            </p:cNvPr>
            <p:cNvSpPr/>
            <p:nvPr/>
          </p:nvSpPr>
          <p:spPr>
            <a:xfrm>
              <a:off x="1408123" y="196195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5292;p73">
              <a:extLst>
                <a:ext uri="{FF2B5EF4-FFF2-40B4-BE49-F238E27FC236}">
                  <a16:creationId xmlns:a16="http://schemas.microsoft.com/office/drawing/2014/main" id="{19B17AB5-7F73-4671-98CF-4A737558471C}"/>
                </a:ext>
              </a:extLst>
            </p:cNvPr>
            <p:cNvSpPr/>
            <p:nvPr/>
          </p:nvSpPr>
          <p:spPr>
            <a:xfrm>
              <a:off x="1407214" y="1961951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" y="0"/>
                  </a:moveTo>
                  <a:lnTo>
                    <a:pt x="1" y="0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" name="Google Shape;5293;p73">
              <a:extLst>
                <a:ext uri="{FF2B5EF4-FFF2-40B4-BE49-F238E27FC236}">
                  <a16:creationId xmlns:a16="http://schemas.microsoft.com/office/drawing/2014/main" id="{A0DB45E7-ECDD-42F1-9596-6547D3A613BB}"/>
                </a:ext>
              </a:extLst>
            </p:cNvPr>
            <p:cNvSpPr/>
            <p:nvPr/>
          </p:nvSpPr>
          <p:spPr>
            <a:xfrm>
              <a:off x="1419773" y="196404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" name="Google Shape;5294;p73">
              <a:extLst>
                <a:ext uri="{FF2B5EF4-FFF2-40B4-BE49-F238E27FC236}">
                  <a16:creationId xmlns:a16="http://schemas.microsoft.com/office/drawing/2014/main" id="{C647B4F7-F2A3-464F-8C2B-E01D3D95B180}"/>
                </a:ext>
              </a:extLst>
            </p:cNvPr>
            <p:cNvSpPr/>
            <p:nvPr/>
          </p:nvSpPr>
          <p:spPr>
            <a:xfrm>
              <a:off x="1420533" y="1963988"/>
              <a:ext cx="149" cy="14"/>
            </a:xfrm>
            <a:custGeom>
              <a:avLst/>
              <a:gdLst/>
              <a:ahLst/>
              <a:cxnLst/>
              <a:rect l="l" t="t" r="r" b="b"/>
              <a:pathLst>
                <a:path w="11" h="1" extrusionOk="0">
                  <a:moveTo>
                    <a:pt x="0" y="1"/>
                  </a:moveTo>
                  <a:lnTo>
                    <a:pt x="11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" name="Google Shape;5295;p73">
              <a:extLst>
                <a:ext uri="{FF2B5EF4-FFF2-40B4-BE49-F238E27FC236}">
                  <a16:creationId xmlns:a16="http://schemas.microsoft.com/office/drawing/2014/main" id="{5F614989-8962-4168-9E53-2DAA961F1FDB}"/>
                </a:ext>
              </a:extLst>
            </p:cNvPr>
            <p:cNvSpPr/>
            <p:nvPr/>
          </p:nvSpPr>
          <p:spPr>
            <a:xfrm>
              <a:off x="1418442" y="1963893"/>
              <a:ext cx="339" cy="68"/>
            </a:xfrm>
            <a:custGeom>
              <a:avLst/>
              <a:gdLst/>
              <a:ahLst/>
              <a:cxnLst/>
              <a:rect l="l" t="t" r="r" b="b"/>
              <a:pathLst>
                <a:path w="25" h="5" extrusionOk="0">
                  <a:moveTo>
                    <a:pt x="0" y="1"/>
                  </a:moveTo>
                  <a:lnTo>
                    <a:pt x="25" y="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" name="Google Shape;5296;p73">
              <a:extLst>
                <a:ext uri="{FF2B5EF4-FFF2-40B4-BE49-F238E27FC236}">
                  <a16:creationId xmlns:a16="http://schemas.microsoft.com/office/drawing/2014/main" id="{DF1FC52A-3EB6-4514-A9B7-6DC0BB06FC8C}"/>
                </a:ext>
              </a:extLst>
            </p:cNvPr>
            <p:cNvSpPr/>
            <p:nvPr/>
          </p:nvSpPr>
          <p:spPr>
            <a:xfrm>
              <a:off x="1417057" y="1963322"/>
              <a:ext cx="353" cy="258"/>
            </a:xfrm>
            <a:custGeom>
              <a:avLst/>
              <a:gdLst/>
              <a:ahLst/>
              <a:cxnLst/>
              <a:rect l="l" t="t" r="r" b="b"/>
              <a:pathLst>
                <a:path w="26" h="19" extrusionOk="0">
                  <a:moveTo>
                    <a:pt x="1" y="1"/>
                  </a:moveTo>
                  <a:cubicBezTo>
                    <a:pt x="8" y="8"/>
                    <a:pt x="18" y="11"/>
                    <a:pt x="25" y="18"/>
                  </a:cubicBezTo>
                  <a:cubicBezTo>
                    <a:pt x="18" y="11"/>
                    <a:pt x="8" y="8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8" name="Google Shape;5297;p73">
              <a:extLst>
                <a:ext uri="{FF2B5EF4-FFF2-40B4-BE49-F238E27FC236}">
                  <a16:creationId xmlns:a16="http://schemas.microsoft.com/office/drawing/2014/main" id="{06B80696-5174-4BE9-BCAF-FF62F4C515E0}"/>
                </a:ext>
              </a:extLst>
            </p:cNvPr>
            <p:cNvSpPr/>
            <p:nvPr/>
          </p:nvSpPr>
          <p:spPr>
            <a:xfrm>
              <a:off x="1417533" y="1963607"/>
              <a:ext cx="299" cy="109"/>
            </a:xfrm>
            <a:custGeom>
              <a:avLst/>
              <a:gdLst/>
              <a:ahLst/>
              <a:cxnLst/>
              <a:rect l="l" t="t" r="r" b="b"/>
              <a:pathLst>
                <a:path w="22" h="8" extrusionOk="0">
                  <a:moveTo>
                    <a:pt x="1" y="1"/>
                  </a:moveTo>
                  <a:cubicBezTo>
                    <a:pt x="8" y="4"/>
                    <a:pt x="15" y="8"/>
                    <a:pt x="22" y="8"/>
                  </a:cubicBezTo>
                  <a:cubicBezTo>
                    <a:pt x="15" y="8"/>
                    <a:pt x="8" y="4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9" name="Google Shape;5298;p73">
              <a:extLst>
                <a:ext uri="{FF2B5EF4-FFF2-40B4-BE49-F238E27FC236}">
                  <a16:creationId xmlns:a16="http://schemas.microsoft.com/office/drawing/2014/main" id="{B4361E42-1799-4F7B-9A80-73D280379937}"/>
                </a:ext>
              </a:extLst>
            </p:cNvPr>
            <p:cNvSpPr/>
            <p:nvPr/>
          </p:nvSpPr>
          <p:spPr>
            <a:xfrm>
              <a:off x="1409115" y="1961992"/>
              <a:ext cx="353" cy="68"/>
            </a:xfrm>
            <a:custGeom>
              <a:avLst/>
              <a:gdLst/>
              <a:ahLst/>
              <a:cxnLst/>
              <a:rect l="l" t="t" r="r" b="b"/>
              <a:pathLst>
                <a:path w="26" h="5" extrusionOk="0">
                  <a:moveTo>
                    <a:pt x="1" y="1"/>
                  </a:moveTo>
                  <a:lnTo>
                    <a:pt x="25" y="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" name="Google Shape;5299;p73">
              <a:extLst>
                <a:ext uri="{FF2B5EF4-FFF2-40B4-BE49-F238E27FC236}">
                  <a16:creationId xmlns:a16="http://schemas.microsoft.com/office/drawing/2014/main" id="{89B2E6BA-0F88-4077-8DFD-CBD5811149F8}"/>
                </a:ext>
              </a:extLst>
            </p:cNvPr>
            <p:cNvSpPr/>
            <p:nvPr/>
          </p:nvSpPr>
          <p:spPr>
            <a:xfrm>
              <a:off x="1409549" y="1962087"/>
              <a:ext cx="299" cy="109"/>
            </a:xfrm>
            <a:custGeom>
              <a:avLst/>
              <a:gdLst/>
              <a:ahLst/>
              <a:cxnLst/>
              <a:rect l="l" t="t" r="r" b="b"/>
              <a:pathLst>
                <a:path w="22" h="8" extrusionOk="0">
                  <a:moveTo>
                    <a:pt x="0" y="1"/>
                  </a:moveTo>
                  <a:cubicBezTo>
                    <a:pt x="7" y="1"/>
                    <a:pt x="14" y="4"/>
                    <a:pt x="21" y="8"/>
                  </a:cubicBezTo>
                  <a:cubicBezTo>
                    <a:pt x="14" y="4"/>
                    <a:pt x="7" y="1"/>
                    <a:pt x="0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" name="Google Shape;5300;p73">
              <a:extLst>
                <a:ext uri="{FF2B5EF4-FFF2-40B4-BE49-F238E27FC236}">
                  <a16:creationId xmlns:a16="http://schemas.microsoft.com/office/drawing/2014/main" id="{D8E30A28-CB75-4B74-BD82-69B6B76D2BBB}"/>
                </a:ext>
              </a:extLst>
            </p:cNvPr>
            <p:cNvSpPr/>
            <p:nvPr/>
          </p:nvSpPr>
          <p:spPr>
            <a:xfrm>
              <a:off x="1417913" y="1963757"/>
              <a:ext cx="448" cy="149"/>
            </a:xfrm>
            <a:custGeom>
              <a:avLst/>
              <a:gdLst/>
              <a:ahLst/>
              <a:cxnLst/>
              <a:rect l="l" t="t" r="r" b="b"/>
              <a:pathLst>
                <a:path w="33" h="11" extrusionOk="0">
                  <a:moveTo>
                    <a:pt x="1" y="0"/>
                  </a:moveTo>
                  <a:cubicBezTo>
                    <a:pt x="11" y="4"/>
                    <a:pt x="22" y="7"/>
                    <a:pt x="32" y="11"/>
                  </a:cubicBezTo>
                  <a:cubicBezTo>
                    <a:pt x="22" y="7"/>
                    <a:pt x="11" y="4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" name="Google Shape;5301;p73">
              <a:extLst>
                <a:ext uri="{FF2B5EF4-FFF2-40B4-BE49-F238E27FC236}">
                  <a16:creationId xmlns:a16="http://schemas.microsoft.com/office/drawing/2014/main" id="{A0E21CF5-189B-42C3-BF46-273502535BB0}"/>
                </a:ext>
              </a:extLst>
            </p:cNvPr>
            <p:cNvSpPr/>
            <p:nvPr/>
          </p:nvSpPr>
          <p:spPr>
            <a:xfrm>
              <a:off x="1427662" y="1972433"/>
              <a:ext cx="41031" cy="16768"/>
            </a:xfrm>
            <a:custGeom>
              <a:avLst/>
              <a:gdLst/>
              <a:ahLst/>
              <a:cxnLst/>
              <a:rect l="l" t="t" r="r" b="b"/>
              <a:pathLst>
                <a:path w="3022" h="1235" extrusionOk="0">
                  <a:moveTo>
                    <a:pt x="1846" y="0"/>
                  </a:moveTo>
                  <a:cubicBezTo>
                    <a:pt x="1649" y="0"/>
                    <a:pt x="1430" y="158"/>
                    <a:pt x="1268" y="307"/>
                  </a:cubicBezTo>
                  <a:cubicBezTo>
                    <a:pt x="1141" y="422"/>
                    <a:pt x="1003" y="464"/>
                    <a:pt x="867" y="464"/>
                  </a:cubicBezTo>
                  <a:cubicBezTo>
                    <a:pt x="668" y="464"/>
                    <a:pt x="473" y="374"/>
                    <a:pt x="319" y="289"/>
                  </a:cubicBezTo>
                  <a:cubicBezTo>
                    <a:pt x="231" y="237"/>
                    <a:pt x="151" y="166"/>
                    <a:pt x="81" y="89"/>
                  </a:cubicBezTo>
                  <a:lnTo>
                    <a:pt x="77" y="100"/>
                  </a:lnTo>
                  <a:lnTo>
                    <a:pt x="74" y="114"/>
                  </a:lnTo>
                  <a:cubicBezTo>
                    <a:pt x="70" y="124"/>
                    <a:pt x="67" y="131"/>
                    <a:pt x="63" y="142"/>
                  </a:cubicBezTo>
                  <a:cubicBezTo>
                    <a:pt x="63" y="145"/>
                    <a:pt x="60" y="149"/>
                    <a:pt x="60" y="152"/>
                  </a:cubicBezTo>
                  <a:cubicBezTo>
                    <a:pt x="56" y="166"/>
                    <a:pt x="53" y="177"/>
                    <a:pt x="53" y="187"/>
                  </a:cubicBezTo>
                  <a:lnTo>
                    <a:pt x="53" y="191"/>
                  </a:lnTo>
                  <a:cubicBezTo>
                    <a:pt x="49" y="205"/>
                    <a:pt x="49" y="215"/>
                    <a:pt x="46" y="226"/>
                  </a:cubicBezTo>
                  <a:lnTo>
                    <a:pt x="46" y="237"/>
                  </a:lnTo>
                  <a:lnTo>
                    <a:pt x="46" y="261"/>
                  </a:lnTo>
                  <a:lnTo>
                    <a:pt x="46" y="268"/>
                  </a:lnTo>
                  <a:lnTo>
                    <a:pt x="46" y="286"/>
                  </a:lnTo>
                  <a:lnTo>
                    <a:pt x="46" y="293"/>
                  </a:lnTo>
                  <a:cubicBezTo>
                    <a:pt x="49" y="300"/>
                    <a:pt x="49" y="307"/>
                    <a:pt x="49" y="314"/>
                  </a:cubicBezTo>
                  <a:cubicBezTo>
                    <a:pt x="60" y="366"/>
                    <a:pt x="56" y="426"/>
                    <a:pt x="35" y="478"/>
                  </a:cubicBezTo>
                  <a:cubicBezTo>
                    <a:pt x="28" y="499"/>
                    <a:pt x="21" y="524"/>
                    <a:pt x="11" y="541"/>
                  </a:cubicBezTo>
                  <a:lnTo>
                    <a:pt x="0" y="580"/>
                  </a:lnTo>
                  <a:cubicBezTo>
                    <a:pt x="228" y="618"/>
                    <a:pt x="518" y="723"/>
                    <a:pt x="669" y="909"/>
                  </a:cubicBezTo>
                  <a:cubicBezTo>
                    <a:pt x="714" y="972"/>
                    <a:pt x="784" y="1014"/>
                    <a:pt x="861" y="1028"/>
                  </a:cubicBezTo>
                  <a:cubicBezTo>
                    <a:pt x="956" y="1042"/>
                    <a:pt x="1033" y="1101"/>
                    <a:pt x="1075" y="1185"/>
                  </a:cubicBezTo>
                  <a:cubicBezTo>
                    <a:pt x="1088" y="1214"/>
                    <a:pt x="1116" y="1235"/>
                    <a:pt x="1148" y="1235"/>
                  </a:cubicBezTo>
                  <a:cubicBezTo>
                    <a:pt x="1150" y="1235"/>
                    <a:pt x="1153" y="1234"/>
                    <a:pt x="1156" y="1234"/>
                  </a:cubicBezTo>
                  <a:cubicBezTo>
                    <a:pt x="1243" y="1234"/>
                    <a:pt x="1352" y="1140"/>
                    <a:pt x="1383" y="1077"/>
                  </a:cubicBezTo>
                  <a:cubicBezTo>
                    <a:pt x="1394" y="1059"/>
                    <a:pt x="1394" y="1049"/>
                    <a:pt x="1334" y="989"/>
                  </a:cubicBezTo>
                  <a:cubicBezTo>
                    <a:pt x="1278" y="944"/>
                    <a:pt x="1240" y="884"/>
                    <a:pt x="1219" y="814"/>
                  </a:cubicBezTo>
                  <a:cubicBezTo>
                    <a:pt x="1198" y="699"/>
                    <a:pt x="1303" y="657"/>
                    <a:pt x="1373" y="629"/>
                  </a:cubicBezTo>
                  <a:cubicBezTo>
                    <a:pt x="1450" y="601"/>
                    <a:pt x="1495" y="576"/>
                    <a:pt x="1513" y="520"/>
                  </a:cubicBezTo>
                  <a:cubicBezTo>
                    <a:pt x="1534" y="440"/>
                    <a:pt x="1600" y="373"/>
                    <a:pt x="1698" y="324"/>
                  </a:cubicBezTo>
                  <a:cubicBezTo>
                    <a:pt x="1800" y="277"/>
                    <a:pt x="1921" y="250"/>
                    <a:pt x="2029" y="250"/>
                  </a:cubicBezTo>
                  <a:cubicBezTo>
                    <a:pt x="2097" y="250"/>
                    <a:pt x="2160" y="261"/>
                    <a:pt x="2209" y="282"/>
                  </a:cubicBezTo>
                  <a:cubicBezTo>
                    <a:pt x="2356" y="345"/>
                    <a:pt x="2444" y="426"/>
                    <a:pt x="2468" y="520"/>
                  </a:cubicBezTo>
                  <a:cubicBezTo>
                    <a:pt x="2486" y="597"/>
                    <a:pt x="2458" y="678"/>
                    <a:pt x="2388" y="758"/>
                  </a:cubicBezTo>
                  <a:cubicBezTo>
                    <a:pt x="2318" y="839"/>
                    <a:pt x="2531" y="1070"/>
                    <a:pt x="2661" y="1192"/>
                  </a:cubicBezTo>
                  <a:lnTo>
                    <a:pt x="2671" y="1182"/>
                  </a:lnTo>
                  <a:lnTo>
                    <a:pt x="2692" y="1161"/>
                  </a:lnTo>
                  <a:lnTo>
                    <a:pt x="2731" y="1122"/>
                  </a:lnTo>
                  <a:lnTo>
                    <a:pt x="2752" y="1101"/>
                  </a:lnTo>
                  <a:lnTo>
                    <a:pt x="2783" y="1066"/>
                  </a:lnTo>
                  <a:lnTo>
                    <a:pt x="2804" y="1045"/>
                  </a:lnTo>
                  <a:lnTo>
                    <a:pt x="2832" y="1017"/>
                  </a:lnTo>
                  <a:lnTo>
                    <a:pt x="2853" y="1000"/>
                  </a:lnTo>
                  <a:lnTo>
                    <a:pt x="2878" y="975"/>
                  </a:lnTo>
                  <a:lnTo>
                    <a:pt x="2895" y="958"/>
                  </a:lnTo>
                  <a:lnTo>
                    <a:pt x="2920" y="937"/>
                  </a:lnTo>
                  <a:lnTo>
                    <a:pt x="2934" y="923"/>
                  </a:lnTo>
                  <a:lnTo>
                    <a:pt x="2955" y="905"/>
                  </a:lnTo>
                  <a:lnTo>
                    <a:pt x="2966" y="895"/>
                  </a:lnTo>
                  <a:cubicBezTo>
                    <a:pt x="2976" y="888"/>
                    <a:pt x="2983" y="881"/>
                    <a:pt x="2990" y="874"/>
                  </a:cubicBezTo>
                  <a:lnTo>
                    <a:pt x="2994" y="874"/>
                  </a:lnTo>
                  <a:lnTo>
                    <a:pt x="2997" y="870"/>
                  </a:lnTo>
                  <a:lnTo>
                    <a:pt x="3001" y="863"/>
                  </a:lnTo>
                  <a:lnTo>
                    <a:pt x="3001" y="860"/>
                  </a:lnTo>
                  <a:lnTo>
                    <a:pt x="3004" y="853"/>
                  </a:lnTo>
                  <a:lnTo>
                    <a:pt x="3004" y="849"/>
                  </a:lnTo>
                  <a:cubicBezTo>
                    <a:pt x="3004" y="846"/>
                    <a:pt x="3008" y="839"/>
                    <a:pt x="3011" y="835"/>
                  </a:cubicBezTo>
                  <a:cubicBezTo>
                    <a:pt x="3015" y="828"/>
                    <a:pt x="3015" y="821"/>
                    <a:pt x="3018" y="814"/>
                  </a:cubicBezTo>
                  <a:lnTo>
                    <a:pt x="3018" y="807"/>
                  </a:lnTo>
                  <a:lnTo>
                    <a:pt x="3022" y="793"/>
                  </a:lnTo>
                  <a:cubicBezTo>
                    <a:pt x="2945" y="723"/>
                    <a:pt x="2860" y="590"/>
                    <a:pt x="2755" y="433"/>
                  </a:cubicBezTo>
                  <a:lnTo>
                    <a:pt x="2710" y="366"/>
                  </a:lnTo>
                  <a:cubicBezTo>
                    <a:pt x="2591" y="184"/>
                    <a:pt x="2398" y="138"/>
                    <a:pt x="2213" y="96"/>
                  </a:cubicBezTo>
                  <a:cubicBezTo>
                    <a:pt x="2129" y="79"/>
                    <a:pt x="2052" y="58"/>
                    <a:pt x="1975" y="26"/>
                  </a:cubicBezTo>
                  <a:cubicBezTo>
                    <a:pt x="1933" y="8"/>
                    <a:pt x="1890" y="0"/>
                    <a:pt x="1846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3" name="Google Shape;5302;p73">
              <a:extLst>
                <a:ext uri="{FF2B5EF4-FFF2-40B4-BE49-F238E27FC236}">
                  <a16:creationId xmlns:a16="http://schemas.microsoft.com/office/drawing/2014/main" id="{39B01999-9B60-464D-A2DE-B5796409E112}"/>
                </a:ext>
              </a:extLst>
            </p:cNvPr>
            <p:cNvSpPr/>
            <p:nvPr/>
          </p:nvSpPr>
          <p:spPr>
            <a:xfrm>
              <a:off x="1428272" y="1975013"/>
              <a:ext cx="109" cy="489"/>
            </a:xfrm>
            <a:custGeom>
              <a:avLst/>
              <a:gdLst/>
              <a:ahLst/>
              <a:cxnLst/>
              <a:rect l="l" t="t" r="r" b="b"/>
              <a:pathLst>
                <a:path w="8" h="36" extrusionOk="0">
                  <a:moveTo>
                    <a:pt x="8" y="1"/>
                  </a:moveTo>
                  <a:cubicBezTo>
                    <a:pt x="4" y="11"/>
                    <a:pt x="1" y="25"/>
                    <a:pt x="1" y="36"/>
                  </a:cubicBezTo>
                  <a:cubicBezTo>
                    <a:pt x="4" y="25"/>
                    <a:pt x="4" y="15"/>
                    <a:pt x="8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4" name="Google Shape;5303;p73">
              <a:extLst>
                <a:ext uri="{FF2B5EF4-FFF2-40B4-BE49-F238E27FC236}">
                  <a16:creationId xmlns:a16="http://schemas.microsoft.com/office/drawing/2014/main" id="{1BD71A99-DB09-4A12-9BAE-FA98D010A175}"/>
                </a:ext>
              </a:extLst>
            </p:cNvPr>
            <p:cNvSpPr/>
            <p:nvPr/>
          </p:nvSpPr>
          <p:spPr>
            <a:xfrm>
              <a:off x="1428272" y="1975637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1" y="22"/>
                  </a:moveTo>
                  <a:lnTo>
                    <a:pt x="1" y="1"/>
                  </a:lnTo>
                  <a:cubicBezTo>
                    <a:pt x="1" y="8"/>
                    <a:pt x="1" y="15"/>
                    <a:pt x="1" y="22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5" name="Google Shape;5304;p73">
              <a:extLst>
                <a:ext uri="{FF2B5EF4-FFF2-40B4-BE49-F238E27FC236}">
                  <a16:creationId xmlns:a16="http://schemas.microsoft.com/office/drawing/2014/main" id="{1FA68DBF-39B1-4257-A9E1-BFB25155F213}"/>
                </a:ext>
              </a:extLst>
            </p:cNvPr>
            <p:cNvSpPr/>
            <p:nvPr/>
          </p:nvSpPr>
          <p:spPr>
            <a:xfrm>
              <a:off x="1428707" y="1973641"/>
              <a:ext cx="109" cy="149"/>
            </a:xfrm>
            <a:custGeom>
              <a:avLst/>
              <a:gdLst/>
              <a:ahLst/>
              <a:cxnLst/>
              <a:rect l="l" t="t" r="r" b="b"/>
              <a:pathLst>
                <a:path w="8" h="11" extrusionOk="0">
                  <a:moveTo>
                    <a:pt x="7" y="0"/>
                  </a:moveTo>
                  <a:lnTo>
                    <a:pt x="0" y="11"/>
                  </a:lnTo>
                  <a:cubicBezTo>
                    <a:pt x="4" y="7"/>
                    <a:pt x="7" y="4"/>
                    <a:pt x="7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6" name="Google Shape;5305;p73">
              <a:extLst>
                <a:ext uri="{FF2B5EF4-FFF2-40B4-BE49-F238E27FC236}">
                  <a16:creationId xmlns:a16="http://schemas.microsoft.com/office/drawing/2014/main" id="{1A11C78C-FAF2-4FD6-839D-C5F885AA5197}"/>
                </a:ext>
              </a:extLst>
            </p:cNvPr>
            <p:cNvSpPr/>
            <p:nvPr/>
          </p:nvSpPr>
          <p:spPr>
            <a:xfrm>
              <a:off x="1428272" y="1976072"/>
              <a:ext cx="14" cy="244"/>
            </a:xfrm>
            <a:custGeom>
              <a:avLst/>
              <a:gdLst/>
              <a:ahLst/>
              <a:cxnLst/>
              <a:rect l="l" t="t" r="r" b="b"/>
              <a:pathLst>
                <a:path w="1" h="18" extrusionOk="0">
                  <a:moveTo>
                    <a:pt x="1" y="18"/>
                  </a:moveTo>
                  <a:lnTo>
                    <a:pt x="1" y="0"/>
                  </a:lnTo>
                  <a:cubicBezTo>
                    <a:pt x="1" y="7"/>
                    <a:pt x="1" y="14"/>
                    <a:pt x="1" y="18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5306;p73">
              <a:extLst>
                <a:ext uri="{FF2B5EF4-FFF2-40B4-BE49-F238E27FC236}">
                  <a16:creationId xmlns:a16="http://schemas.microsoft.com/office/drawing/2014/main" id="{ABB1348D-42FD-4A53-9425-85C39F752284}"/>
                </a:ext>
              </a:extLst>
            </p:cNvPr>
            <p:cNvSpPr/>
            <p:nvPr/>
          </p:nvSpPr>
          <p:spPr>
            <a:xfrm>
              <a:off x="1427797" y="1978923"/>
              <a:ext cx="299" cy="869"/>
            </a:xfrm>
            <a:custGeom>
              <a:avLst/>
              <a:gdLst/>
              <a:ahLst/>
              <a:cxnLst/>
              <a:rect l="l" t="t" r="r" b="b"/>
              <a:pathLst>
                <a:path w="22" h="64" extrusionOk="0">
                  <a:moveTo>
                    <a:pt x="22" y="0"/>
                  </a:moveTo>
                  <a:lnTo>
                    <a:pt x="22" y="0"/>
                  </a:lnTo>
                  <a:cubicBezTo>
                    <a:pt x="15" y="18"/>
                    <a:pt x="8" y="42"/>
                    <a:pt x="1" y="63"/>
                  </a:cubicBezTo>
                  <a:cubicBezTo>
                    <a:pt x="11" y="42"/>
                    <a:pt x="18" y="21"/>
                    <a:pt x="22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5307;p73">
              <a:extLst>
                <a:ext uri="{FF2B5EF4-FFF2-40B4-BE49-F238E27FC236}">
                  <a16:creationId xmlns:a16="http://schemas.microsoft.com/office/drawing/2014/main" id="{01353A3D-69E4-436E-89C1-827A0F8DC023}"/>
                </a:ext>
              </a:extLst>
            </p:cNvPr>
            <p:cNvSpPr/>
            <p:nvPr/>
          </p:nvSpPr>
          <p:spPr>
            <a:xfrm>
              <a:off x="1428082" y="1976642"/>
              <a:ext cx="394" cy="2295"/>
            </a:xfrm>
            <a:custGeom>
              <a:avLst/>
              <a:gdLst/>
              <a:ahLst/>
              <a:cxnLst/>
              <a:rect l="l" t="t" r="r" b="b"/>
              <a:pathLst>
                <a:path w="29" h="169" extrusionOk="0">
                  <a:moveTo>
                    <a:pt x="18" y="0"/>
                  </a:moveTo>
                  <a:lnTo>
                    <a:pt x="18" y="0"/>
                  </a:lnTo>
                  <a:cubicBezTo>
                    <a:pt x="29" y="56"/>
                    <a:pt x="25" y="116"/>
                    <a:pt x="1" y="168"/>
                  </a:cubicBezTo>
                  <a:cubicBezTo>
                    <a:pt x="25" y="116"/>
                    <a:pt x="29" y="56"/>
                    <a:pt x="18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Google Shape;5308;p73">
              <a:extLst>
                <a:ext uri="{FF2B5EF4-FFF2-40B4-BE49-F238E27FC236}">
                  <a16:creationId xmlns:a16="http://schemas.microsoft.com/office/drawing/2014/main" id="{D6C08C2D-F9FD-4D31-802A-E8D868DFD6ED}"/>
                </a:ext>
              </a:extLst>
            </p:cNvPr>
            <p:cNvSpPr/>
            <p:nvPr/>
          </p:nvSpPr>
          <p:spPr>
            <a:xfrm>
              <a:off x="1428272" y="1976397"/>
              <a:ext cx="68" cy="258"/>
            </a:xfrm>
            <a:custGeom>
              <a:avLst/>
              <a:gdLst/>
              <a:ahLst/>
              <a:cxnLst/>
              <a:rect l="l" t="t" r="r" b="b"/>
              <a:pathLst>
                <a:path w="5" h="19" extrusionOk="0">
                  <a:moveTo>
                    <a:pt x="4" y="18"/>
                  </a:moveTo>
                  <a:cubicBezTo>
                    <a:pt x="4" y="11"/>
                    <a:pt x="1" y="8"/>
                    <a:pt x="1" y="1"/>
                  </a:cubicBezTo>
                  <a:cubicBezTo>
                    <a:pt x="1" y="8"/>
                    <a:pt x="4" y="11"/>
                    <a:pt x="4" y="18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5309;p73">
              <a:extLst>
                <a:ext uri="{FF2B5EF4-FFF2-40B4-BE49-F238E27FC236}">
                  <a16:creationId xmlns:a16="http://schemas.microsoft.com/office/drawing/2014/main" id="{8A9A0159-99BE-4512-BE8E-277C8D3E5DF4}"/>
                </a:ext>
              </a:extLst>
            </p:cNvPr>
            <p:cNvSpPr/>
            <p:nvPr/>
          </p:nvSpPr>
          <p:spPr>
            <a:xfrm>
              <a:off x="1428368" y="1974497"/>
              <a:ext cx="109" cy="489"/>
            </a:xfrm>
            <a:custGeom>
              <a:avLst/>
              <a:gdLst/>
              <a:ahLst/>
              <a:cxnLst/>
              <a:rect l="l" t="t" r="r" b="b"/>
              <a:pathLst>
                <a:path w="8" h="36" extrusionOk="0">
                  <a:moveTo>
                    <a:pt x="8" y="1"/>
                  </a:moveTo>
                  <a:lnTo>
                    <a:pt x="8" y="1"/>
                  </a:lnTo>
                  <a:cubicBezTo>
                    <a:pt x="4" y="15"/>
                    <a:pt x="1" y="25"/>
                    <a:pt x="1" y="35"/>
                  </a:cubicBezTo>
                  <a:cubicBezTo>
                    <a:pt x="4" y="25"/>
                    <a:pt x="4" y="15"/>
                    <a:pt x="8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" name="Google Shape;5310;p73">
              <a:extLst>
                <a:ext uri="{FF2B5EF4-FFF2-40B4-BE49-F238E27FC236}">
                  <a16:creationId xmlns:a16="http://schemas.microsoft.com/office/drawing/2014/main" id="{935A827C-049D-4579-9656-A188EC54D1F1}"/>
                </a:ext>
              </a:extLst>
            </p:cNvPr>
            <p:cNvSpPr/>
            <p:nvPr/>
          </p:nvSpPr>
          <p:spPr>
            <a:xfrm>
              <a:off x="1427662" y="1979778"/>
              <a:ext cx="149" cy="489"/>
            </a:xfrm>
            <a:custGeom>
              <a:avLst/>
              <a:gdLst/>
              <a:ahLst/>
              <a:cxnLst/>
              <a:rect l="l" t="t" r="r" b="b"/>
              <a:pathLst>
                <a:path w="11" h="36" extrusionOk="0">
                  <a:moveTo>
                    <a:pt x="0" y="35"/>
                  </a:moveTo>
                  <a:lnTo>
                    <a:pt x="0" y="35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" name="Google Shape;5311;p73">
              <a:extLst>
                <a:ext uri="{FF2B5EF4-FFF2-40B4-BE49-F238E27FC236}">
                  <a16:creationId xmlns:a16="http://schemas.microsoft.com/office/drawing/2014/main" id="{82C2EF5E-99D7-43F7-B6E0-AE15201C06E0}"/>
                </a:ext>
              </a:extLst>
            </p:cNvPr>
            <p:cNvSpPr/>
            <p:nvPr/>
          </p:nvSpPr>
          <p:spPr>
            <a:xfrm>
              <a:off x="1428558" y="1973967"/>
              <a:ext cx="109" cy="394"/>
            </a:xfrm>
            <a:custGeom>
              <a:avLst/>
              <a:gdLst/>
              <a:ahLst/>
              <a:cxnLst/>
              <a:rect l="l" t="t" r="r" b="b"/>
              <a:pathLst>
                <a:path w="8" h="29" extrusionOk="0">
                  <a:moveTo>
                    <a:pt x="8" y="1"/>
                  </a:moveTo>
                  <a:lnTo>
                    <a:pt x="8" y="1"/>
                  </a:lnTo>
                  <a:cubicBezTo>
                    <a:pt x="4" y="8"/>
                    <a:pt x="1" y="18"/>
                    <a:pt x="1" y="29"/>
                  </a:cubicBezTo>
                  <a:cubicBezTo>
                    <a:pt x="1" y="18"/>
                    <a:pt x="4" y="11"/>
                    <a:pt x="8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" name="Google Shape;5312;p73">
              <a:extLst>
                <a:ext uri="{FF2B5EF4-FFF2-40B4-BE49-F238E27FC236}">
                  <a16:creationId xmlns:a16="http://schemas.microsoft.com/office/drawing/2014/main" id="{584EE2FC-C21D-47B1-92C9-E2F4081240D5}"/>
                </a:ext>
              </a:extLst>
            </p:cNvPr>
            <p:cNvSpPr/>
            <p:nvPr/>
          </p:nvSpPr>
          <p:spPr>
            <a:xfrm>
              <a:off x="1456704" y="1951401"/>
              <a:ext cx="86665" cy="123066"/>
            </a:xfrm>
            <a:custGeom>
              <a:avLst/>
              <a:gdLst/>
              <a:ahLst/>
              <a:cxnLst/>
              <a:rect l="l" t="t" r="r" b="b"/>
              <a:pathLst>
                <a:path w="6383" h="9064" extrusionOk="0">
                  <a:moveTo>
                    <a:pt x="4068" y="1"/>
                  </a:moveTo>
                  <a:cubicBezTo>
                    <a:pt x="4013" y="1"/>
                    <a:pt x="3957" y="46"/>
                    <a:pt x="3869" y="130"/>
                  </a:cubicBezTo>
                  <a:cubicBezTo>
                    <a:pt x="3781" y="210"/>
                    <a:pt x="3683" y="301"/>
                    <a:pt x="3554" y="319"/>
                  </a:cubicBezTo>
                  <a:cubicBezTo>
                    <a:pt x="3414" y="340"/>
                    <a:pt x="3347" y="399"/>
                    <a:pt x="3270" y="466"/>
                  </a:cubicBezTo>
                  <a:cubicBezTo>
                    <a:pt x="3221" y="515"/>
                    <a:pt x="3162" y="557"/>
                    <a:pt x="3099" y="592"/>
                  </a:cubicBezTo>
                  <a:cubicBezTo>
                    <a:pt x="3015" y="627"/>
                    <a:pt x="2920" y="648"/>
                    <a:pt x="2825" y="648"/>
                  </a:cubicBezTo>
                  <a:cubicBezTo>
                    <a:pt x="2748" y="655"/>
                    <a:pt x="2640" y="665"/>
                    <a:pt x="2640" y="697"/>
                  </a:cubicBezTo>
                  <a:cubicBezTo>
                    <a:pt x="2636" y="728"/>
                    <a:pt x="2629" y="791"/>
                    <a:pt x="2577" y="816"/>
                  </a:cubicBezTo>
                  <a:cubicBezTo>
                    <a:pt x="2563" y="823"/>
                    <a:pt x="2550" y="826"/>
                    <a:pt x="2536" y="826"/>
                  </a:cubicBezTo>
                  <a:cubicBezTo>
                    <a:pt x="2498" y="826"/>
                    <a:pt x="2459" y="801"/>
                    <a:pt x="2423" y="777"/>
                  </a:cubicBezTo>
                  <a:cubicBezTo>
                    <a:pt x="2384" y="753"/>
                    <a:pt x="2346" y="732"/>
                    <a:pt x="2304" y="718"/>
                  </a:cubicBezTo>
                  <a:cubicBezTo>
                    <a:pt x="2301" y="717"/>
                    <a:pt x="2298" y="717"/>
                    <a:pt x="2294" y="717"/>
                  </a:cubicBezTo>
                  <a:cubicBezTo>
                    <a:pt x="2259" y="717"/>
                    <a:pt x="2181" y="748"/>
                    <a:pt x="2076" y="833"/>
                  </a:cubicBezTo>
                  <a:cubicBezTo>
                    <a:pt x="1961" y="931"/>
                    <a:pt x="1870" y="1057"/>
                    <a:pt x="1873" y="1124"/>
                  </a:cubicBezTo>
                  <a:cubicBezTo>
                    <a:pt x="1873" y="1148"/>
                    <a:pt x="1877" y="1169"/>
                    <a:pt x="1880" y="1194"/>
                  </a:cubicBezTo>
                  <a:cubicBezTo>
                    <a:pt x="1898" y="1355"/>
                    <a:pt x="1915" y="1537"/>
                    <a:pt x="1649" y="1705"/>
                  </a:cubicBezTo>
                  <a:cubicBezTo>
                    <a:pt x="1467" y="1821"/>
                    <a:pt x="1338" y="2013"/>
                    <a:pt x="1233" y="2164"/>
                  </a:cubicBezTo>
                  <a:cubicBezTo>
                    <a:pt x="1191" y="2227"/>
                    <a:pt x="1156" y="2279"/>
                    <a:pt x="1121" y="2321"/>
                  </a:cubicBezTo>
                  <a:cubicBezTo>
                    <a:pt x="1093" y="2360"/>
                    <a:pt x="1047" y="2384"/>
                    <a:pt x="998" y="2384"/>
                  </a:cubicBezTo>
                  <a:lnTo>
                    <a:pt x="998" y="2388"/>
                  </a:lnTo>
                  <a:cubicBezTo>
                    <a:pt x="995" y="2405"/>
                    <a:pt x="988" y="2419"/>
                    <a:pt x="984" y="2433"/>
                  </a:cubicBezTo>
                  <a:lnTo>
                    <a:pt x="981" y="2440"/>
                  </a:lnTo>
                  <a:cubicBezTo>
                    <a:pt x="977" y="2451"/>
                    <a:pt x="970" y="2461"/>
                    <a:pt x="967" y="2472"/>
                  </a:cubicBezTo>
                  <a:lnTo>
                    <a:pt x="963" y="2475"/>
                  </a:lnTo>
                  <a:cubicBezTo>
                    <a:pt x="956" y="2486"/>
                    <a:pt x="949" y="2496"/>
                    <a:pt x="942" y="2503"/>
                  </a:cubicBezTo>
                  <a:lnTo>
                    <a:pt x="939" y="2510"/>
                  </a:lnTo>
                  <a:cubicBezTo>
                    <a:pt x="932" y="2517"/>
                    <a:pt x="925" y="2524"/>
                    <a:pt x="914" y="2531"/>
                  </a:cubicBezTo>
                  <a:lnTo>
                    <a:pt x="900" y="2542"/>
                  </a:lnTo>
                  <a:lnTo>
                    <a:pt x="897" y="2549"/>
                  </a:lnTo>
                  <a:lnTo>
                    <a:pt x="886" y="2556"/>
                  </a:lnTo>
                  <a:lnTo>
                    <a:pt x="879" y="2563"/>
                  </a:lnTo>
                  <a:lnTo>
                    <a:pt x="869" y="2573"/>
                  </a:lnTo>
                  <a:lnTo>
                    <a:pt x="858" y="2580"/>
                  </a:lnTo>
                  <a:lnTo>
                    <a:pt x="848" y="2591"/>
                  </a:lnTo>
                  <a:lnTo>
                    <a:pt x="841" y="2598"/>
                  </a:lnTo>
                  <a:lnTo>
                    <a:pt x="827" y="2612"/>
                  </a:lnTo>
                  <a:lnTo>
                    <a:pt x="816" y="2619"/>
                  </a:lnTo>
                  <a:lnTo>
                    <a:pt x="798" y="2636"/>
                  </a:lnTo>
                  <a:lnTo>
                    <a:pt x="788" y="2647"/>
                  </a:lnTo>
                  <a:lnTo>
                    <a:pt x="770" y="2664"/>
                  </a:lnTo>
                  <a:lnTo>
                    <a:pt x="760" y="2675"/>
                  </a:lnTo>
                  <a:lnTo>
                    <a:pt x="746" y="2685"/>
                  </a:lnTo>
                  <a:lnTo>
                    <a:pt x="735" y="2699"/>
                  </a:lnTo>
                  <a:lnTo>
                    <a:pt x="721" y="2710"/>
                  </a:lnTo>
                  <a:lnTo>
                    <a:pt x="711" y="2724"/>
                  </a:lnTo>
                  <a:lnTo>
                    <a:pt x="697" y="2734"/>
                  </a:lnTo>
                  <a:lnTo>
                    <a:pt x="686" y="2748"/>
                  </a:lnTo>
                  <a:lnTo>
                    <a:pt x="676" y="2759"/>
                  </a:lnTo>
                  <a:lnTo>
                    <a:pt x="662" y="2773"/>
                  </a:lnTo>
                  <a:lnTo>
                    <a:pt x="658" y="2780"/>
                  </a:lnTo>
                  <a:lnTo>
                    <a:pt x="599" y="2836"/>
                  </a:lnTo>
                  <a:cubicBezTo>
                    <a:pt x="651" y="2885"/>
                    <a:pt x="697" y="2927"/>
                    <a:pt x="732" y="2965"/>
                  </a:cubicBezTo>
                  <a:cubicBezTo>
                    <a:pt x="823" y="3056"/>
                    <a:pt x="865" y="3186"/>
                    <a:pt x="848" y="3315"/>
                  </a:cubicBezTo>
                  <a:cubicBezTo>
                    <a:pt x="841" y="3347"/>
                    <a:pt x="844" y="3375"/>
                    <a:pt x="851" y="3403"/>
                  </a:cubicBezTo>
                  <a:cubicBezTo>
                    <a:pt x="974" y="3644"/>
                    <a:pt x="897" y="3746"/>
                    <a:pt x="834" y="3788"/>
                  </a:cubicBezTo>
                  <a:cubicBezTo>
                    <a:pt x="784" y="3872"/>
                    <a:pt x="848" y="4443"/>
                    <a:pt x="939" y="4541"/>
                  </a:cubicBezTo>
                  <a:cubicBezTo>
                    <a:pt x="1054" y="4674"/>
                    <a:pt x="988" y="4793"/>
                    <a:pt x="900" y="4950"/>
                  </a:cubicBezTo>
                  <a:cubicBezTo>
                    <a:pt x="879" y="4989"/>
                    <a:pt x="851" y="5038"/>
                    <a:pt x="827" y="5087"/>
                  </a:cubicBezTo>
                  <a:cubicBezTo>
                    <a:pt x="704" y="5328"/>
                    <a:pt x="585" y="5472"/>
                    <a:pt x="322" y="5486"/>
                  </a:cubicBezTo>
                  <a:cubicBezTo>
                    <a:pt x="235" y="5493"/>
                    <a:pt x="200" y="5577"/>
                    <a:pt x="165" y="5689"/>
                  </a:cubicBezTo>
                  <a:cubicBezTo>
                    <a:pt x="140" y="5759"/>
                    <a:pt x="116" y="5832"/>
                    <a:pt x="49" y="5839"/>
                  </a:cubicBezTo>
                  <a:cubicBezTo>
                    <a:pt x="21" y="5878"/>
                    <a:pt x="7" y="5927"/>
                    <a:pt x="0" y="5973"/>
                  </a:cubicBezTo>
                  <a:lnTo>
                    <a:pt x="11" y="5983"/>
                  </a:lnTo>
                  <a:lnTo>
                    <a:pt x="28" y="5997"/>
                  </a:lnTo>
                  <a:lnTo>
                    <a:pt x="53" y="6015"/>
                  </a:lnTo>
                  <a:lnTo>
                    <a:pt x="74" y="6029"/>
                  </a:lnTo>
                  <a:lnTo>
                    <a:pt x="98" y="6050"/>
                  </a:lnTo>
                  <a:lnTo>
                    <a:pt x="119" y="6060"/>
                  </a:lnTo>
                  <a:lnTo>
                    <a:pt x="147" y="6081"/>
                  </a:lnTo>
                  <a:lnTo>
                    <a:pt x="165" y="6095"/>
                  </a:lnTo>
                  <a:lnTo>
                    <a:pt x="193" y="6113"/>
                  </a:lnTo>
                  <a:lnTo>
                    <a:pt x="214" y="6123"/>
                  </a:lnTo>
                  <a:lnTo>
                    <a:pt x="242" y="6141"/>
                  </a:lnTo>
                  <a:lnTo>
                    <a:pt x="259" y="6155"/>
                  </a:lnTo>
                  <a:lnTo>
                    <a:pt x="287" y="6169"/>
                  </a:lnTo>
                  <a:lnTo>
                    <a:pt x="308" y="6183"/>
                  </a:lnTo>
                  <a:lnTo>
                    <a:pt x="333" y="6197"/>
                  </a:lnTo>
                  <a:lnTo>
                    <a:pt x="354" y="6207"/>
                  </a:lnTo>
                  <a:lnTo>
                    <a:pt x="378" y="6221"/>
                  </a:lnTo>
                  <a:lnTo>
                    <a:pt x="396" y="6232"/>
                  </a:lnTo>
                  <a:lnTo>
                    <a:pt x="420" y="6242"/>
                  </a:lnTo>
                  <a:lnTo>
                    <a:pt x="438" y="6253"/>
                  </a:lnTo>
                  <a:lnTo>
                    <a:pt x="459" y="6263"/>
                  </a:lnTo>
                  <a:lnTo>
                    <a:pt x="476" y="6270"/>
                  </a:lnTo>
                  <a:lnTo>
                    <a:pt x="497" y="6281"/>
                  </a:lnTo>
                  <a:lnTo>
                    <a:pt x="511" y="6288"/>
                  </a:lnTo>
                  <a:lnTo>
                    <a:pt x="529" y="6295"/>
                  </a:lnTo>
                  <a:lnTo>
                    <a:pt x="543" y="6298"/>
                  </a:lnTo>
                  <a:lnTo>
                    <a:pt x="557" y="6305"/>
                  </a:lnTo>
                  <a:lnTo>
                    <a:pt x="567" y="6309"/>
                  </a:lnTo>
                  <a:lnTo>
                    <a:pt x="585" y="6312"/>
                  </a:lnTo>
                  <a:lnTo>
                    <a:pt x="606" y="6312"/>
                  </a:lnTo>
                  <a:cubicBezTo>
                    <a:pt x="700" y="6312"/>
                    <a:pt x="763" y="6379"/>
                    <a:pt x="834" y="6449"/>
                  </a:cubicBezTo>
                  <a:cubicBezTo>
                    <a:pt x="876" y="6494"/>
                    <a:pt x="928" y="6540"/>
                    <a:pt x="981" y="6575"/>
                  </a:cubicBezTo>
                  <a:lnTo>
                    <a:pt x="1002" y="6582"/>
                  </a:lnTo>
                  <a:cubicBezTo>
                    <a:pt x="1053" y="6609"/>
                    <a:pt x="1111" y="6621"/>
                    <a:pt x="1169" y="6621"/>
                  </a:cubicBezTo>
                  <a:cubicBezTo>
                    <a:pt x="1202" y="6621"/>
                    <a:pt x="1235" y="6617"/>
                    <a:pt x="1268" y="6610"/>
                  </a:cubicBezTo>
                  <a:cubicBezTo>
                    <a:pt x="1285" y="6606"/>
                    <a:pt x="1303" y="6599"/>
                    <a:pt x="1313" y="6589"/>
                  </a:cubicBezTo>
                  <a:cubicBezTo>
                    <a:pt x="1334" y="6564"/>
                    <a:pt x="1362" y="6550"/>
                    <a:pt x="1394" y="6550"/>
                  </a:cubicBezTo>
                  <a:lnTo>
                    <a:pt x="1418" y="6550"/>
                  </a:lnTo>
                  <a:lnTo>
                    <a:pt x="1432" y="6554"/>
                  </a:lnTo>
                  <a:lnTo>
                    <a:pt x="1439" y="6554"/>
                  </a:lnTo>
                  <a:lnTo>
                    <a:pt x="1450" y="6557"/>
                  </a:lnTo>
                  <a:lnTo>
                    <a:pt x="1457" y="6561"/>
                  </a:lnTo>
                  <a:lnTo>
                    <a:pt x="1471" y="6564"/>
                  </a:lnTo>
                  <a:lnTo>
                    <a:pt x="1478" y="6568"/>
                  </a:lnTo>
                  <a:lnTo>
                    <a:pt x="1492" y="6578"/>
                  </a:lnTo>
                  <a:lnTo>
                    <a:pt x="1495" y="6582"/>
                  </a:lnTo>
                  <a:lnTo>
                    <a:pt x="1513" y="6592"/>
                  </a:lnTo>
                  <a:lnTo>
                    <a:pt x="1534" y="6606"/>
                  </a:lnTo>
                  <a:lnTo>
                    <a:pt x="1537" y="6610"/>
                  </a:lnTo>
                  <a:lnTo>
                    <a:pt x="1558" y="6627"/>
                  </a:lnTo>
                  <a:cubicBezTo>
                    <a:pt x="1649" y="6708"/>
                    <a:pt x="1737" y="6799"/>
                    <a:pt x="1821" y="6890"/>
                  </a:cubicBezTo>
                  <a:lnTo>
                    <a:pt x="1835" y="6886"/>
                  </a:lnTo>
                  <a:lnTo>
                    <a:pt x="1870" y="6883"/>
                  </a:lnTo>
                  <a:lnTo>
                    <a:pt x="1901" y="6876"/>
                  </a:lnTo>
                  <a:lnTo>
                    <a:pt x="1929" y="6872"/>
                  </a:lnTo>
                  <a:lnTo>
                    <a:pt x="1957" y="6865"/>
                  </a:lnTo>
                  <a:lnTo>
                    <a:pt x="1985" y="6862"/>
                  </a:lnTo>
                  <a:lnTo>
                    <a:pt x="2010" y="6858"/>
                  </a:lnTo>
                  <a:lnTo>
                    <a:pt x="2230" y="6858"/>
                  </a:lnTo>
                  <a:lnTo>
                    <a:pt x="2241" y="6862"/>
                  </a:lnTo>
                  <a:lnTo>
                    <a:pt x="2248" y="6862"/>
                  </a:lnTo>
                  <a:lnTo>
                    <a:pt x="2258" y="6865"/>
                  </a:lnTo>
                  <a:lnTo>
                    <a:pt x="2265" y="6865"/>
                  </a:lnTo>
                  <a:lnTo>
                    <a:pt x="2272" y="6869"/>
                  </a:lnTo>
                  <a:lnTo>
                    <a:pt x="2276" y="6869"/>
                  </a:lnTo>
                  <a:lnTo>
                    <a:pt x="2283" y="6872"/>
                  </a:lnTo>
                  <a:lnTo>
                    <a:pt x="2286" y="6872"/>
                  </a:lnTo>
                  <a:lnTo>
                    <a:pt x="2293" y="6876"/>
                  </a:lnTo>
                  <a:lnTo>
                    <a:pt x="2300" y="6879"/>
                  </a:lnTo>
                  <a:cubicBezTo>
                    <a:pt x="2388" y="6932"/>
                    <a:pt x="2423" y="7033"/>
                    <a:pt x="2454" y="7131"/>
                  </a:cubicBezTo>
                  <a:cubicBezTo>
                    <a:pt x="2500" y="7261"/>
                    <a:pt x="2528" y="7320"/>
                    <a:pt x="2594" y="7327"/>
                  </a:cubicBezTo>
                  <a:cubicBezTo>
                    <a:pt x="2724" y="7341"/>
                    <a:pt x="2843" y="7408"/>
                    <a:pt x="2920" y="7513"/>
                  </a:cubicBezTo>
                  <a:cubicBezTo>
                    <a:pt x="2976" y="7576"/>
                    <a:pt x="3004" y="7660"/>
                    <a:pt x="2997" y="7744"/>
                  </a:cubicBezTo>
                  <a:cubicBezTo>
                    <a:pt x="2994" y="7761"/>
                    <a:pt x="3036" y="7796"/>
                    <a:pt x="3064" y="7821"/>
                  </a:cubicBezTo>
                  <a:cubicBezTo>
                    <a:pt x="3130" y="7877"/>
                    <a:pt x="3221" y="7957"/>
                    <a:pt x="3207" y="8084"/>
                  </a:cubicBezTo>
                  <a:cubicBezTo>
                    <a:pt x="3207" y="8084"/>
                    <a:pt x="3214" y="8098"/>
                    <a:pt x="3256" y="8112"/>
                  </a:cubicBezTo>
                  <a:cubicBezTo>
                    <a:pt x="3311" y="8128"/>
                    <a:pt x="3384" y="8135"/>
                    <a:pt x="3457" y="8135"/>
                  </a:cubicBezTo>
                  <a:cubicBezTo>
                    <a:pt x="3580" y="8135"/>
                    <a:pt x="3704" y="8116"/>
                    <a:pt x="3732" y="8101"/>
                  </a:cubicBezTo>
                  <a:cubicBezTo>
                    <a:pt x="3793" y="8053"/>
                    <a:pt x="3886" y="8021"/>
                    <a:pt x="3975" y="8021"/>
                  </a:cubicBezTo>
                  <a:cubicBezTo>
                    <a:pt x="4029" y="8021"/>
                    <a:pt x="4081" y="8033"/>
                    <a:pt x="4124" y="8059"/>
                  </a:cubicBezTo>
                  <a:cubicBezTo>
                    <a:pt x="4133" y="8063"/>
                    <a:pt x="4143" y="8065"/>
                    <a:pt x="4156" y="8065"/>
                  </a:cubicBezTo>
                  <a:cubicBezTo>
                    <a:pt x="4187" y="8065"/>
                    <a:pt x="4229" y="8055"/>
                    <a:pt x="4271" y="8045"/>
                  </a:cubicBezTo>
                  <a:lnTo>
                    <a:pt x="4303" y="8038"/>
                  </a:lnTo>
                  <a:lnTo>
                    <a:pt x="4306" y="8038"/>
                  </a:lnTo>
                  <a:lnTo>
                    <a:pt x="4334" y="8031"/>
                  </a:lnTo>
                  <a:lnTo>
                    <a:pt x="4341" y="8031"/>
                  </a:lnTo>
                  <a:cubicBezTo>
                    <a:pt x="4362" y="8028"/>
                    <a:pt x="4383" y="8024"/>
                    <a:pt x="4404" y="8024"/>
                  </a:cubicBezTo>
                  <a:lnTo>
                    <a:pt x="4408" y="8024"/>
                  </a:lnTo>
                  <a:cubicBezTo>
                    <a:pt x="4418" y="8024"/>
                    <a:pt x="4429" y="8024"/>
                    <a:pt x="4439" y="8028"/>
                  </a:cubicBezTo>
                  <a:lnTo>
                    <a:pt x="4446" y="8028"/>
                  </a:lnTo>
                  <a:cubicBezTo>
                    <a:pt x="4457" y="8028"/>
                    <a:pt x="4467" y="8031"/>
                    <a:pt x="4474" y="8035"/>
                  </a:cubicBezTo>
                  <a:cubicBezTo>
                    <a:pt x="4604" y="8080"/>
                    <a:pt x="4726" y="8147"/>
                    <a:pt x="4835" y="8227"/>
                  </a:cubicBezTo>
                  <a:cubicBezTo>
                    <a:pt x="4873" y="8255"/>
                    <a:pt x="4901" y="8294"/>
                    <a:pt x="4919" y="8336"/>
                  </a:cubicBezTo>
                  <a:cubicBezTo>
                    <a:pt x="4933" y="8374"/>
                    <a:pt x="4929" y="8416"/>
                    <a:pt x="4908" y="8451"/>
                  </a:cubicBezTo>
                  <a:cubicBezTo>
                    <a:pt x="4870" y="8511"/>
                    <a:pt x="4824" y="8567"/>
                    <a:pt x="4779" y="8619"/>
                  </a:cubicBezTo>
                  <a:cubicBezTo>
                    <a:pt x="4726" y="8675"/>
                    <a:pt x="4607" y="8812"/>
                    <a:pt x="4625" y="8847"/>
                  </a:cubicBezTo>
                  <a:cubicBezTo>
                    <a:pt x="4639" y="8875"/>
                    <a:pt x="4695" y="8910"/>
                    <a:pt x="4747" y="8941"/>
                  </a:cubicBezTo>
                  <a:lnTo>
                    <a:pt x="4786" y="8962"/>
                  </a:lnTo>
                  <a:lnTo>
                    <a:pt x="4793" y="8969"/>
                  </a:lnTo>
                  <a:lnTo>
                    <a:pt x="4831" y="8994"/>
                  </a:lnTo>
                  <a:lnTo>
                    <a:pt x="4838" y="9001"/>
                  </a:lnTo>
                  <a:cubicBezTo>
                    <a:pt x="4852" y="9008"/>
                    <a:pt x="4863" y="9018"/>
                    <a:pt x="4873" y="9025"/>
                  </a:cubicBezTo>
                  <a:lnTo>
                    <a:pt x="4877" y="9029"/>
                  </a:lnTo>
                  <a:cubicBezTo>
                    <a:pt x="4887" y="9039"/>
                    <a:pt x="4901" y="9050"/>
                    <a:pt x="4912" y="9060"/>
                  </a:cubicBezTo>
                  <a:lnTo>
                    <a:pt x="4915" y="9064"/>
                  </a:lnTo>
                  <a:lnTo>
                    <a:pt x="4919" y="9060"/>
                  </a:lnTo>
                  <a:cubicBezTo>
                    <a:pt x="4922" y="9057"/>
                    <a:pt x="4926" y="9050"/>
                    <a:pt x="4929" y="9046"/>
                  </a:cubicBezTo>
                  <a:lnTo>
                    <a:pt x="4933" y="9043"/>
                  </a:lnTo>
                  <a:cubicBezTo>
                    <a:pt x="4936" y="9036"/>
                    <a:pt x="4940" y="9029"/>
                    <a:pt x="4943" y="9022"/>
                  </a:cubicBezTo>
                  <a:lnTo>
                    <a:pt x="4947" y="9015"/>
                  </a:lnTo>
                  <a:cubicBezTo>
                    <a:pt x="4950" y="9011"/>
                    <a:pt x="4954" y="9001"/>
                    <a:pt x="4954" y="8994"/>
                  </a:cubicBezTo>
                  <a:lnTo>
                    <a:pt x="4957" y="8983"/>
                  </a:lnTo>
                  <a:cubicBezTo>
                    <a:pt x="4961" y="8976"/>
                    <a:pt x="4965" y="8969"/>
                    <a:pt x="4968" y="8959"/>
                  </a:cubicBezTo>
                  <a:lnTo>
                    <a:pt x="4972" y="8948"/>
                  </a:lnTo>
                  <a:cubicBezTo>
                    <a:pt x="4975" y="8938"/>
                    <a:pt x="4979" y="8927"/>
                    <a:pt x="4982" y="8917"/>
                  </a:cubicBezTo>
                  <a:lnTo>
                    <a:pt x="4986" y="8903"/>
                  </a:lnTo>
                  <a:cubicBezTo>
                    <a:pt x="4989" y="8892"/>
                    <a:pt x="4993" y="8885"/>
                    <a:pt x="4993" y="8875"/>
                  </a:cubicBezTo>
                  <a:lnTo>
                    <a:pt x="5000" y="8857"/>
                  </a:lnTo>
                  <a:cubicBezTo>
                    <a:pt x="5000" y="8847"/>
                    <a:pt x="5003" y="8836"/>
                    <a:pt x="5007" y="8826"/>
                  </a:cubicBezTo>
                  <a:lnTo>
                    <a:pt x="5010" y="8808"/>
                  </a:lnTo>
                  <a:cubicBezTo>
                    <a:pt x="5014" y="8798"/>
                    <a:pt x="5014" y="8787"/>
                    <a:pt x="5017" y="8777"/>
                  </a:cubicBezTo>
                  <a:lnTo>
                    <a:pt x="5021" y="8756"/>
                  </a:lnTo>
                  <a:cubicBezTo>
                    <a:pt x="5021" y="8745"/>
                    <a:pt x="5024" y="8735"/>
                    <a:pt x="5028" y="8724"/>
                  </a:cubicBezTo>
                  <a:lnTo>
                    <a:pt x="5031" y="8703"/>
                  </a:lnTo>
                  <a:cubicBezTo>
                    <a:pt x="5031" y="8693"/>
                    <a:pt x="5035" y="8682"/>
                    <a:pt x="5035" y="8672"/>
                  </a:cubicBezTo>
                  <a:cubicBezTo>
                    <a:pt x="5038" y="8658"/>
                    <a:pt x="5038" y="8654"/>
                    <a:pt x="5038" y="8647"/>
                  </a:cubicBezTo>
                  <a:cubicBezTo>
                    <a:pt x="5042" y="8640"/>
                    <a:pt x="5042" y="8626"/>
                    <a:pt x="5045" y="8616"/>
                  </a:cubicBezTo>
                  <a:lnTo>
                    <a:pt x="5045" y="8595"/>
                  </a:lnTo>
                  <a:cubicBezTo>
                    <a:pt x="5045" y="8584"/>
                    <a:pt x="5049" y="8574"/>
                    <a:pt x="5049" y="8563"/>
                  </a:cubicBezTo>
                  <a:cubicBezTo>
                    <a:pt x="5052" y="8553"/>
                    <a:pt x="5049" y="8549"/>
                    <a:pt x="5052" y="8542"/>
                  </a:cubicBezTo>
                  <a:cubicBezTo>
                    <a:pt x="5056" y="8535"/>
                    <a:pt x="5052" y="8518"/>
                    <a:pt x="5056" y="8507"/>
                  </a:cubicBezTo>
                  <a:cubicBezTo>
                    <a:pt x="5059" y="8497"/>
                    <a:pt x="5056" y="8497"/>
                    <a:pt x="5056" y="8490"/>
                  </a:cubicBezTo>
                  <a:lnTo>
                    <a:pt x="5056" y="8455"/>
                  </a:lnTo>
                  <a:lnTo>
                    <a:pt x="5056" y="8441"/>
                  </a:lnTo>
                  <a:lnTo>
                    <a:pt x="5056" y="8392"/>
                  </a:lnTo>
                  <a:cubicBezTo>
                    <a:pt x="5070" y="8136"/>
                    <a:pt x="5108" y="7880"/>
                    <a:pt x="5171" y="7628"/>
                  </a:cubicBezTo>
                  <a:cubicBezTo>
                    <a:pt x="5210" y="7488"/>
                    <a:pt x="5122" y="7366"/>
                    <a:pt x="5021" y="7226"/>
                  </a:cubicBezTo>
                  <a:cubicBezTo>
                    <a:pt x="4933" y="7100"/>
                    <a:pt x="4831" y="6963"/>
                    <a:pt x="4817" y="6795"/>
                  </a:cubicBezTo>
                  <a:lnTo>
                    <a:pt x="4817" y="6760"/>
                  </a:lnTo>
                  <a:cubicBezTo>
                    <a:pt x="4817" y="6505"/>
                    <a:pt x="4915" y="6477"/>
                    <a:pt x="5045" y="6466"/>
                  </a:cubicBezTo>
                  <a:cubicBezTo>
                    <a:pt x="5108" y="6463"/>
                    <a:pt x="5168" y="6445"/>
                    <a:pt x="5217" y="6414"/>
                  </a:cubicBezTo>
                  <a:cubicBezTo>
                    <a:pt x="5241" y="6400"/>
                    <a:pt x="5259" y="6382"/>
                    <a:pt x="5273" y="6361"/>
                  </a:cubicBezTo>
                  <a:cubicBezTo>
                    <a:pt x="5266" y="6354"/>
                    <a:pt x="5234" y="6330"/>
                    <a:pt x="5133" y="6305"/>
                  </a:cubicBezTo>
                  <a:cubicBezTo>
                    <a:pt x="5119" y="6302"/>
                    <a:pt x="5101" y="6298"/>
                    <a:pt x="5087" y="6291"/>
                  </a:cubicBezTo>
                  <a:cubicBezTo>
                    <a:pt x="5045" y="6263"/>
                    <a:pt x="5007" y="6228"/>
                    <a:pt x="4982" y="6183"/>
                  </a:cubicBezTo>
                  <a:cubicBezTo>
                    <a:pt x="4947" y="6120"/>
                    <a:pt x="4929" y="6050"/>
                    <a:pt x="4929" y="5980"/>
                  </a:cubicBezTo>
                  <a:cubicBezTo>
                    <a:pt x="4929" y="5962"/>
                    <a:pt x="4933" y="5941"/>
                    <a:pt x="4940" y="5920"/>
                  </a:cubicBezTo>
                  <a:cubicBezTo>
                    <a:pt x="4967" y="5833"/>
                    <a:pt x="5102" y="5805"/>
                    <a:pt x="5391" y="5805"/>
                  </a:cubicBezTo>
                  <a:cubicBezTo>
                    <a:pt x="5475" y="5805"/>
                    <a:pt x="5571" y="5808"/>
                    <a:pt x="5682" y="5811"/>
                  </a:cubicBezTo>
                  <a:cubicBezTo>
                    <a:pt x="5742" y="5811"/>
                    <a:pt x="5794" y="5815"/>
                    <a:pt x="5829" y="5815"/>
                  </a:cubicBezTo>
                  <a:lnTo>
                    <a:pt x="5885" y="5815"/>
                  </a:lnTo>
                  <a:cubicBezTo>
                    <a:pt x="5952" y="5804"/>
                    <a:pt x="6015" y="5787"/>
                    <a:pt x="6078" y="5769"/>
                  </a:cubicBezTo>
                  <a:lnTo>
                    <a:pt x="6081" y="5769"/>
                  </a:lnTo>
                  <a:lnTo>
                    <a:pt x="6106" y="5759"/>
                  </a:lnTo>
                  <a:lnTo>
                    <a:pt x="6134" y="5752"/>
                  </a:lnTo>
                  <a:lnTo>
                    <a:pt x="6137" y="5752"/>
                  </a:lnTo>
                  <a:cubicBezTo>
                    <a:pt x="6193" y="5731"/>
                    <a:pt x="6242" y="5713"/>
                    <a:pt x="6284" y="5696"/>
                  </a:cubicBezTo>
                  <a:lnTo>
                    <a:pt x="6337" y="5671"/>
                  </a:lnTo>
                  <a:lnTo>
                    <a:pt x="6344" y="5668"/>
                  </a:lnTo>
                  <a:cubicBezTo>
                    <a:pt x="6365" y="5657"/>
                    <a:pt x="6375" y="5654"/>
                    <a:pt x="6382" y="5647"/>
                  </a:cubicBezTo>
                  <a:lnTo>
                    <a:pt x="6382" y="5640"/>
                  </a:lnTo>
                  <a:lnTo>
                    <a:pt x="6382" y="5633"/>
                  </a:lnTo>
                  <a:lnTo>
                    <a:pt x="6382" y="5619"/>
                  </a:lnTo>
                  <a:lnTo>
                    <a:pt x="6382" y="5612"/>
                  </a:lnTo>
                  <a:lnTo>
                    <a:pt x="6382" y="5598"/>
                  </a:lnTo>
                  <a:lnTo>
                    <a:pt x="6382" y="5591"/>
                  </a:lnTo>
                  <a:cubicBezTo>
                    <a:pt x="6382" y="5587"/>
                    <a:pt x="6382" y="5580"/>
                    <a:pt x="6379" y="5573"/>
                  </a:cubicBezTo>
                  <a:cubicBezTo>
                    <a:pt x="6379" y="5570"/>
                    <a:pt x="6379" y="5570"/>
                    <a:pt x="6379" y="5566"/>
                  </a:cubicBezTo>
                  <a:cubicBezTo>
                    <a:pt x="6379" y="5563"/>
                    <a:pt x="6375" y="5556"/>
                    <a:pt x="6375" y="5549"/>
                  </a:cubicBezTo>
                  <a:cubicBezTo>
                    <a:pt x="6372" y="5545"/>
                    <a:pt x="6372" y="5542"/>
                    <a:pt x="6372" y="5538"/>
                  </a:cubicBezTo>
                  <a:cubicBezTo>
                    <a:pt x="6368" y="5535"/>
                    <a:pt x="6365" y="5528"/>
                    <a:pt x="6361" y="5524"/>
                  </a:cubicBezTo>
                  <a:cubicBezTo>
                    <a:pt x="6358" y="5517"/>
                    <a:pt x="6358" y="5517"/>
                    <a:pt x="6354" y="5514"/>
                  </a:cubicBezTo>
                  <a:cubicBezTo>
                    <a:pt x="6351" y="5507"/>
                    <a:pt x="6347" y="5500"/>
                    <a:pt x="6340" y="5496"/>
                  </a:cubicBezTo>
                  <a:cubicBezTo>
                    <a:pt x="6337" y="5493"/>
                    <a:pt x="6337" y="5489"/>
                    <a:pt x="6333" y="5486"/>
                  </a:cubicBezTo>
                  <a:cubicBezTo>
                    <a:pt x="6323" y="5475"/>
                    <a:pt x="6312" y="5465"/>
                    <a:pt x="6302" y="5458"/>
                  </a:cubicBezTo>
                  <a:cubicBezTo>
                    <a:pt x="6239" y="5412"/>
                    <a:pt x="6197" y="5342"/>
                    <a:pt x="6190" y="5262"/>
                  </a:cubicBezTo>
                  <a:cubicBezTo>
                    <a:pt x="6176" y="5139"/>
                    <a:pt x="6253" y="5027"/>
                    <a:pt x="6316" y="4954"/>
                  </a:cubicBezTo>
                  <a:cubicBezTo>
                    <a:pt x="6358" y="4901"/>
                    <a:pt x="6326" y="4849"/>
                    <a:pt x="6186" y="4709"/>
                  </a:cubicBezTo>
                  <a:cubicBezTo>
                    <a:pt x="6158" y="4681"/>
                    <a:pt x="6130" y="4649"/>
                    <a:pt x="6102" y="4621"/>
                  </a:cubicBezTo>
                  <a:cubicBezTo>
                    <a:pt x="5931" y="4429"/>
                    <a:pt x="6057" y="3819"/>
                    <a:pt x="6225" y="3543"/>
                  </a:cubicBezTo>
                  <a:cubicBezTo>
                    <a:pt x="6246" y="3508"/>
                    <a:pt x="6253" y="3483"/>
                    <a:pt x="6246" y="3476"/>
                  </a:cubicBezTo>
                  <a:cubicBezTo>
                    <a:pt x="6228" y="3448"/>
                    <a:pt x="6154" y="3438"/>
                    <a:pt x="6062" y="3438"/>
                  </a:cubicBezTo>
                  <a:cubicBezTo>
                    <a:pt x="5919" y="3438"/>
                    <a:pt x="5734" y="3461"/>
                    <a:pt x="5651" y="3469"/>
                  </a:cubicBezTo>
                  <a:cubicBezTo>
                    <a:pt x="5609" y="3475"/>
                    <a:pt x="5568" y="3477"/>
                    <a:pt x="5528" y="3477"/>
                  </a:cubicBezTo>
                  <a:cubicBezTo>
                    <a:pt x="5253" y="3477"/>
                    <a:pt x="5014" y="3353"/>
                    <a:pt x="4824" y="3112"/>
                  </a:cubicBezTo>
                  <a:cubicBezTo>
                    <a:pt x="4757" y="3025"/>
                    <a:pt x="4684" y="2996"/>
                    <a:pt x="4574" y="2996"/>
                  </a:cubicBezTo>
                  <a:cubicBezTo>
                    <a:pt x="4507" y="2996"/>
                    <a:pt x="4428" y="3007"/>
                    <a:pt x="4327" y="3021"/>
                  </a:cubicBezTo>
                  <a:cubicBezTo>
                    <a:pt x="4201" y="3039"/>
                    <a:pt x="4072" y="3049"/>
                    <a:pt x="3942" y="3056"/>
                  </a:cubicBezTo>
                  <a:lnTo>
                    <a:pt x="3890" y="3056"/>
                  </a:lnTo>
                  <a:cubicBezTo>
                    <a:pt x="3788" y="3053"/>
                    <a:pt x="3687" y="3011"/>
                    <a:pt x="3617" y="2937"/>
                  </a:cubicBezTo>
                  <a:cubicBezTo>
                    <a:pt x="3463" y="2766"/>
                    <a:pt x="3494" y="2475"/>
                    <a:pt x="3515" y="2300"/>
                  </a:cubicBezTo>
                  <a:lnTo>
                    <a:pt x="3519" y="2262"/>
                  </a:lnTo>
                  <a:cubicBezTo>
                    <a:pt x="3529" y="2188"/>
                    <a:pt x="3484" y="2150"/>
                    <a:pt x="3410" y="2097"/>
                  </a:cubicBezTo>
                  <a:cubicBezTo>
                    <a:pt x="3347" y="2052"/>
                    <a:pt x="3277" y="1999"/>
                    <a:pt x="3277" y="1908"/>
                  </a:cubicBezTo>
                  <a:cubicBezTo>
                    <a:pt x="3277" y="1880"/>
                    <a:pt x="3270" y="1873"/>
                    <a:pt x="3267" y="1870"/>
                  </a:cubicBezTo>
                  <a:cubicBezTo>
                    <a:pt x="3237" y="1855"/>
                    <a:pt x="3206" y="1848"/>
                    <a:pt x="3174" y="1848"/>
                  </a:cubicBezTo>
                  <a:cubicBezTo>
                    <a:pt x="3167" y="1848"/>
                    <a:pt x="3161" y="1848"/>
                    <a:pt x="3155" y="1849"/>
                  </a:cubicBezTo>
                  <a:cubicBezTo>
                    <a:pt x="3130" y="1849"/>
                    <a:pt x="3106" y="1852"/>
                    <a:pt x="3092" y="1852"/>
                  </a:cubicBezTo>
                  <a:cubicBezTo>
                    <a:pt x="3084" y="1854"/>
                    <a:pt x="3077" y="1855"/>
                    <a:pt x="3070" y="1855"/>
                  </a:cubicBezTo>
                  <a:cubicBezTo>
                    <a:pt x="3034" y="1855"/>
                    <a:pt x="3000" y="1835"/>
                    <a:pt x="2983" y="1803"/>
                  </a:cubicBezTo>
                  <a:cubicBezTo>
                    <a:pt x="2945" y="1733"/>
                    <a:pt x="2997" y="1645"/>
                    <a:pt x="3120" y="1498"/>
                  </a:cubicBezTo>
                  <a:cubicBezTo>
                    <a:pt x="3179" y="1418"/>
                    <a:pt x="3179" y="1358"/>
                    <a:pt x="3186" y="1183"/>
                  </a:cubicBezTo>
                  <a:lnTo>
                    <a:pt x="3186" y="1131"/>
                  </a:lnTo>
                  <a:cubicBezTo>
                    <a:pt x="3190" y="963"/>
                    <a:pt x="3337" y="823"/>
                    <a:pt x="3480" y="686"/>
                  </a:cubicBezTo>
                  <a:cubicBezTo>
                    <a:pt x="3554" y="620"/>
                    <a:pt x="3620" y="550"/>
                    <a:pt x="3680" y="476"/>
                  </a:cubicBezTo>
                  <a:cubicBezTo>
                    <a:pt x="3690" y="462"/>
                    <a:pt x="3701" y="448"/>
                    <a:pt x="3715" y="438"/>
                  </a:cubicBezTo>
                  <a:cubicBezTo>
                    <a:pt x="3718" y="434"/>
                    <a:pt x="3722" y="431"/>
                    <a:pt x="3729" y="424"/>
                  </a:cubicBezTo>
                  <a:cubicBezTo>
                    <a:pt x="3739" y="417"/>
                    <a:pt x="3746" y="410"/>
                    <a:pt x="3757" y="403"/>
                  </a:cubicBezTo>
                  <a:cubicBezTo>
                    <a:pt x="3764" y="399"/>
                    <a:pt x="3771" y="396"/>
                    <a:pt x="3778" y="392"/>
                  </a:cubicBezTo>
                  <a:cubicBezTo>
                    <a:pt x="3781" y="389"/>
                    <a:pt x="3795" y="378"/>
                    <a:pt x="3809" y="375"/>
                  </a:cubicBezTo>
                  <a:lnTo>
                    <a:pt x="3830" y="364"/>
                  </a:lnTo>
                  <a:cubicBezTo>
                    <a:pt x="3837" y="361"/>
                    <a:pt x="3844" y="357"/>
                    <a:pt x="3848" y="357"/>
                  </a:cubicBezTo>
                  <a:cubicBezTo>
                    <a:pt x="3883" y="294"/>
                    <a:pt x="3946" y="249"/>
                    <a:pt x="4016" y="238"/>
                  </a:cubicBezTo>
                  <a:cubicBezTo>
                    <a:pt x="4142" y="214"/>
                    <a:pt x="4215" y="161"/>
                    <a:pt x="4219" y="123"/>
                  </a:cubicBezTo>
                  <a:cubicBezTo>
                    <a:pt x="4226" y="95"/>
                    <a:pt x="4191" y="56"/>
                    <a:pt x="4131" y="21"/>
                  </a:cubicBezTo>
                  <a:cubicBezTo>
                    <a:pt x="4109" y="8"/>
                    <a:pt x="4088" y="1"/>
                    <a:pt x="4068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" name="Google Shape;5313;p73">
              <a:extLst>
                <a:ext uri="{FF2B5EF4-FFF2-40B4-BE49-F238E27FC236}">
                  <a16:creationId xmlns:a16="http://schemas.microsoft.com/office/drawing/2014/main" id="{B8EBB1DF-78D4-42E4-9057-E1991A424166}"/>
                </a:ext>
              </a:extLst>
            </p:cNvPr>
            <p:cNvSpPr/>
            <p:nvPr/>
          </p:nvSpPr>
          <p:spPr>
            <a:xfrm>
              <a:off x="1525392" y="2067095"/>
              <a:ext cx="54" cy="434"/>
            </a:xfrm>
            <a:custGeom>
              <a:avLst/>
              <a:gdLst/>
              <a:ahLst/>
              <a:cxnLst/>
              <a:rect l="l" t="t" r="r" b="b"/>
              <a:pathLst>
                <a:path w="4" h="32" extrusionOk="0">
                  <a:moveTo>
                    <a:pt x="4" y="0"/>
                  </a:moveTo>
                  <a:cubicBezTo>
                    <a:pt x="0" y="11"/>
                    <a:pt x="0" y="21"/>
                    <a:pt x="0" y="32"/>
                  </a:cubicBezTo>
                  <a:cubicBezTo>
                    <a:pt x="0" y="21"/>
                    <a:pt x="4" y="11"/>
                    <a:pt x="4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" name="Google Shape;5314;p73">
              <a:extLst>
                <a:ext uri="{FF2B5EF4-FFF2-40B4-BE49-F238E27FC236}">
                  <a16:creationId xmlns:a16="http://schemas.microsoft.com/office/drawing/2014/main" id="{558FEB4D-F58D-4EA1-A942-F2B1E6F71F8F}"/>
                </a:ext>
              </a:extLst>
            </p:cNvPr>
            <p:cNvSpPr/>
            <p:nvPr/>
          </p:nvSpPr>
          <p:spPr>
            <a:xfrm>
              <a:off x="1536743" y="2029771"/>
              <a:ext cx="2675" cy="679"/>
            </a:xfrm>
            <a:custGeom>
              <a:avLst/>
              <a:gdLst/>
              <a:ahLst/>
              <a:cxnLst/>
              <a:rect l="l" t="t" r="r" b="b"/>
              <a:pathLst>
                <a:path w="197" h="50" extrusionOk="0">
                  <a:moveTo>
                    <a:pt x="1" y="50"/>
                  </a:moveTo>
                  <a:cubicBezTo>
                    <a:pt x="67" y="39"/>
                    <a:pt x="134" y="22"/>
                    <a:pt x="197" y="1"/>
                  </a:cubicBezTo>
                  <a:cubicBezTo>
                    <a:pt x="134" y="22"/>
                    <a:pt x="67" y="39"/>
                    <a:pt x="1" y="5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" name="Google Shape;5315;p73">
              <a:extLst>
                <a:ext uri="{FF2B5EF4-FFF2-40B4-BE49-F238E27FC236}">
                  <a16:creationId xmlns:a16="http://schemas.microsoft.com/office/drawing/2014/main" id="{183AB129-2F35-49E7-AC71-45410A624E3E}"/>
                </a:ext>
              </a:extLst>
            </p:cNvPr>
            <p:cNvSpPr/>
            <p:nvPr/>
          </p:nvSpPr>
          <p:spPr>
            <a:xfrm>
              <a:off x="1540124" y="2029540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0" y="0"/>
                  </a:moveTo>
                  <a:lnTo>
                    <a:pt x="7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" name="Google Shape;5316;p73">
              <a:extLst>
                <a:ext uri="{FF2B5EF4-FFF2-40B4-BE49-F238E27FC236}">
                  <a16:creationId xmlns:a16="http://schemas.microsoft.com/office/drawing/2014/main" id="{F47ADE9C-196D-4BB4-856A-E5503F3935D4}"/>
                </a:ext>
              </a:extLst>
            </p:cNvPr>
            <p:cNvSpPr/>
            <p:nvPr/>
          </p:nvSpPr>
          <p:spPr>
            <a:xfrm>
              <a:off x="1536363" y="2030436"/>
              <a:ext cx="258" cy="14"/>
            </a:xfrm>
            <a:custGeom>
              <a:avLst/>
              <a:gdLst/>
              <a:ahLst/>
              <a:cxnLst/>
              <a:rect l="l" t="t" r="r" b="b"/>
              <a:pathLst>
                <a:path w="19" h="1" extrusionOk="0">
                  <a:moveTo>
                    <a:pt x="1" y="1"/>
                  </a:moveTo>
                  <a:lnTo>
                    <a:pt x="18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" name="Google Shape;5317;p73">
              <a:extLst>
                <a:ext uri="{FF2B5EF4-FFF2-40B4-BE49-F238E27FC236}">
                  <a16:creationId xmlns:a16="http://schemas.microsoft.com/office/drawing/2014/main" id="{409EDB8E-7136-41AC-9585-376D435B3F77}"/>
                </a:ext>
              </a:extLst>
            </p:cNvPr>
            <p:cNvSpPr/>
            <p:nvPr/>
          </p:nvSpPr>
          <p:spPr>
            <a:xfrm>
              <a:off x="1542215" y="2028440"/>
              <a:ext cx="720" cy="353"/>
            </a:xfrm>
            <a:custGeom>
              <a:avLst/>
              <a:gdLst/>
              <a:ahLst/>
              <a:cxnLst/>
              <a:rect l="l" t="t" r="r" b="b"/>
              <a:pathLst>
                <a:path w="53" h="26" extrusionOk="0">
                  <a:moveTo>
                    <a:pt x="53" y="1"/>
                  </a:moveTo>
                  <a:lnTo>
                    <a:pt x="28" y="11"/>
                  </a:lnTo>
                  <a:lnTo>
                    <a:pt x="0" y="25"/>
                  </a:lnTo>
                  <a:lnTo>
                    <a:pt x="0" y="25"/>
                  </a:lnTo>
                  <a:lnTo>
                    <a:pt x="53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" name="Google Shape;5318;p73">
              <a:extLst>
                <a:ext uri="{FF2B5EF4-FFF2-40B4-BE49-F238E27FC236}">
                  <a16:creationId xmlns:a16="http://schemas.microsoft.com/office/drawing/2014/main" id="{B93A081D-F9DA-48E8-95A9-CB3E9AF7DFB0}"/>
                </a:ext>
              </a:extLst>
            </p:cNvPr>
            <p:cNvSpPr/>
            <p:nvPr/>
          </p:nvSpPr>
          <p:spPr>
            <a:xfrm>
              <a:off x="1525433" y="2066335"/>
              <a:ext cx="68" cy="489"/>
            </a:xfrm>
            <a:custGeom>
              <a:avLst/>
              <a:gdLst/>
              <a:ahLst/>
              <a:cxnLst/>
              <a:rect l="l" t="t" r="r" b="b"/>
              <a:pathLst>
                <a:path w="5" h="36" extrusionOk="0">
                  <a:moveTo>
                    <a:pt x="1" y="0"/>
                  </a:moveTo>
                  <a:lnTo>
                    <a:pt x="1" y="35"/>
                  </a:lnTo>
                  <a:cubicBezTo>
                    <a:pt x="4" y="25"/>
                    <a:pt x="4" y="11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" name="Google Shape;5319;p73">
              <a:extLst>
                <a:ext uri="{FF2B5EF4-FFF2-40B4-BE49-F238E27FC236}">
                  <a16:creationId xmlns:a16="http://schemas.microsoft.com/office/drawing/2014/main" id="{173124F4-76BB-47F2-B06A-B374C40B3004}"/>
                </a:ext>
              </a:extLst>
            </p:cNvPr>
            <p:cNvSpPr/>
            <p:nvPr/>
          </p:nvSpPr>
          <p:spPr>
            <a:xfrm>
              <a:off x="1525487" y="2065520"/>
              <a:ext cx="54" cy="638"/>
            </a:xfrm>
            <a:custGeom>
              <a:avLst/>
              <a:gdLst/>
              <a:ahLst/>
              <a:cxnLst/>
              <a:rect l="l" t="t" r="r" b="b"/>
              <a:pathLst>
                <a:path w="4" h="47" extrusionOk="0">
                  <a:moveTo>
                    <a:pt x="0" y="1"/>
                  </a:moveTo>
                  <a:lnTo>
                    <a:pt x="0" y="46"/>
                  </a:lnTo>
                  <a:cubicBezTo>
                    <a:pt x="0" y="29"/>
                    <a:pt x="4" y="15"/>
                    <a:pt x="0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" name="Google Shape;5320;p73">
              <a:extLst>
                <a:ext uri="{FF2B5EF4-FFF2-40B4-BE49-F238E27FC236}">
                  <a16:creationId xmlns:a16="http://schemas.microsoft.com/office/drawing/2014/main" id="{CF990712-3258-4484-82BB-6BC3880E66CD}"/>
                </a:ext>
              </a:extLst>
            </p:cNvPr>
            <p:cNvSpPr/>
            <p:nvPr/>
          </p:nvSpPr>
          <p:spPr>
            <a:xfrm>
              <a:off x="1539459" y="2029676"/>
              <a:ext cx="339" cy="109"/>
            </a:xfrm>
            <a:custGeom>
              <a:avLst/>
              <a:gdLst/>
              <a:ahLst/>
              <a:cxnLst/>
              <a:rect l="l" t="t" r="r" b="b"/>
              <a:pathLst>
                <a:path w="25" h="8" extrusionOk="0">
                  <a:moveTo>
                    <a:pt x="0" y="8"/>
                  </a:moveTo>
                  <a:lnTo>
                    <a:pt x="25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" name="Google Shape;5321;p73">
              <a:extLst>
                <a:ext uri="{FF2B5EF4-FFF2-40B4-BE49-F238E27FC236}">
                  <a16:creationId xmlns:a16="http://schemas.microsoft.com/office/drawing/2014/main" id="{1E754CF2-52AA-459A-BE04-4EBDC2F6518A}"/>
                </a:ext>
              </a:extLst>
            </p:cNvPr>
            <p:cNvSpPr/>
            <p:nvPr/>
          </p:nvSpPr>
          <p:spPr>
            <a:xfrm>
              <a:off x="1525202" y="2068521"/>
              <a:ext cx="109" cy="434"/>
            </a:xfrm>
            <a:custGeom>
              <a:avLst/>
              <a:gdLst/>
              <a:ahLst/>
              <a:cxnLst/>
              <a:rect l="l" t="t" r="r" b="b"/>
              <a:pathLst>
                <a:path w="8" h="32" extrusionOk="0">
                  <a:moveTo>
                    <a:pt x="7" y="0"/>
                  </a:moveTo>
                  <a:cubicBezTo>
                    <a:pt x="4" y="11"/>
                    <a:pt x="0" y="21"/>
                    <a:pt x="0" y="32"/>
                  </a:cubicBezTo>
                  <a:cubicBezTo>
                    <a:pt x="4" y="21"/>
                    <a:pt x="4" y="11"/>
                    <a:pt x="7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" name="Google Shape;5322;p73">
              <a:extLst>
                <a:ext uri="{FF2B5EF4-FFF2-40B4-BE49-F238E27FC236}">
                  <a16:creationId xmlns:a16="http://schemas.microsoft.com/office/drawing/2014/main" id="{415CFC2E-E4CB-48C7-AFEB-D8138F096879}"/>
                </a:ext>
              </a:extLst>
            </p:cNvPr>
            <p:cNvSpPr/>
            <p:nvPr/>
          </p:nvSpPr>
          <p:spPr>
            <a:xfrm>
              <a:off x="1524157" y="2073178"/>
              <a:ext cx="95" cy="394"/>
            </a:xfrm>
            <a:custGeom>
              <a:avLst/>
              <a:gdLst/>
              <a:ahLst/>
              <a:cxnLst/>
              <a:rect l="l" t="t" r="r" b="b"/>
              <a:pathLst>
                <a:path w="7" h="29" extrusionOk="0">
                  <a:moveTo>
                    <a:pt x="7" y="0"/>
                  </a:moveTo>
                  <a:cubicBezTo>
                    <a:pt x="4" y="11"/>
                    <a:pt x="4" y="18"/>
                    <a:pt x="0" y="28"/>
                  </a:cubicBezTo>
                  <a:cubicBezTo>
                    <a:pt x="4" y="18"/>
                    <a:pt x="7" y="11"/>
                    <a:pt x="7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Google Shape;5323;p73">
              <a:extLst>
                <a:ext uri="{FF2B5EF4-FFF2-40B4-BE49-F238E27FC236}">
                  <a16:creationId xmlns:a16="http://schemas.microsoft.com/office/drawing/2014/main" id="{943F0BED-727D-4B8B-8239-6C5077AB2275}"/>
                </a:ext>
              </a:extLst>
            </p:cNvPr>
            <p:cNvSpPr/>
            <p:nvPr/>
          </p:nvSpPr>
          <p:spPr>
            <a:xfrm>
              <a:off x="1525338" y="2067855"/>
              <a:ext cx="68" cy="434"/>
            </a:xfrm>
            <a:custGeom>
              <a:avLst/>
              <a:gdLst/>
              <a:ahLst/>
              <a:cxnLst/>
              <a:rect l="l" t="t" r="r" b="b"/>
              <a:pathLst>
                <a:path w="5" h="32" extrusionOk="0">
                  <a:moveTo>
                    <a:pt x="4" y="0"/>
                  </a:moveTo>
                  <a:cubicBezTo>
                    <a:pt x="1" y="7"/>
                    <a:pt x="1" y="18"/>
                    <a:pt x="1" y="32"/>
                  </a:cubicBezTo>
                  <a:cubicBezTo>
                    <a:pt x="1" y="21"/>
                    <a:pt x="1" y="11"/>
                    <a:pt x="4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" name="Google Shape;5324;p73">
              <a:extLst>
                <a:ext uri="{FF2B5EF4-FFF2-40B4-BE49-F238E27FC236}">
                  <a16:creationId xmlns:a16="http://schemas.microsoft.com/office/drawing/2014/main" id="{7ACF24CE-E697-45CB-931D-B09E2D93E33C}"/>
                </a:ext>
              </a:extLst>
            </p:cNvPr>
            <p:cNvSpPr/>
            <p:nvPr/>
          </p:nvSpPr>
          <p:spPr>
            <a:xfrm>
              <a:off x="1524483" y="2071983"/>
              <a:ext cx="163" cy="448"/>
            </a:xfrm>
            <a:custGeom>
              <a:avLst/>
              <a:gdLst/>
              <a:ahLst/>
              <a:cxnLst/>
              <a:rect l="l" t="t" r="r" b="b"/>
              <a:pathLst>
                <a:path w="12" h="33" extrusionOk="0">
                  <a:moveTo>
                    <a:pt x="11" y="1"/>
                  </a:moveTo>
                  <a:lnTo>
                    <a:pt x="1" y="32"/>
                  </a:lnTo>
                  <a:cubicBezTo>
                    <a:pt x="4" y="25"/>
                    <a:pt x="8" y="15"/>
                    <a:pt x="11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" name="Google Shape;5325;p73">
              <a:extLst>
                <a:ext uri="{FF2B5EF4-FFF2-40B4-BE49-F238E27FC236}">
                  <a16:creationId xmlns:a16="http://schemas.microsoft.com/office/drawing/2014/main" id="{5741D5A0-F063-4593-9ED0-7F7B70F3DEAE}"/>
                </a:ext>
              </a:extLst>
            </p:cNvPr>
            <p:cNvSpPr/>
            <p:nvPr/>
          </p:nvSpPr>
          <p:spPr>
            <a:xfrm>
              <a:off x="1523953" y="2073653"/>
              <a:ext cx="163" cy="339"/>
            </a:xfrm>
            <a:custGeom>
              <a:avLst/>
              <a:gdLst/>
              <a:ahLst/>
              <a:cxnLst/>
              <a:rect l="l" t="t" r="r" b="b"/>
              <a:pathLst>
                <a:path w="12" h="25" extrusionOk="0">
                  <a:moveTo>
                    <a:pt x="1" y="25"/>
                  </a:moveTo>
                  <a:cubicBezTo>
                    <a:pt x="4" y="18"/>
                    <a:pt x="8" y="11"/>
                    <a:pt x="12" y="0"/>
                  </a:cubicBezTo>
                  <a:cubicBezTo>
                    <a:pt x="8" y="11"/>
                    <a:pt x="4" y="18"/>
                    <a:pt x="1" y="25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" name="Google Shape;5326;p73">
              <a:extLst>
                <a:ext uri="{FF2B5EF4-FFF2-40B4-BE49-F238E27FC236}">
                  <a16:creationId xmlns:a16="http://schemas.microsoft.com/office/drawing/2014/main" id="{66361C81-A385-4FAD-8CB8-683D6DDCD201}"/>
                </a:ext>
              </a:extLst>
            </p:cNvPr>
            <p:cNvSpPr/>
            <p:nvPr/>
          </p:nvSpPr>
          <p:spPr>
            <a:xfrm>
              <a:off x="1523532" y="207460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" name="Google Shape;5327;p73">
              <a:extLst>
                <a:ext uri="{FF2B5EF4-FFF2-40B4-BE49-F238E27FC236}">
                  <a16:creationId xmlns:a16="http://schemas.microsoft.com/office/drawing/2014/main" id="{670C0842-9E4E-4A1B-911A-622745B856BD}"/>
                </a:ext>
              </a:extLst>
            </p:cNvPr>
            <p:cNvSpPr/>
            <p:nvPr/>
          </p:nvSpPr>
          <p:spPr>
            <a:xfrm>
              <a:off x="1523573" y="2074413"/>
              <a:ext cx="163" cy="149"/>
            </a:xfrm>
            <a:custGeom>
              <a:avLst/>
              <a:gdLst/>
              <a:ahLst/>
              <a:cxnLst/>
              <a:rect l="l" t="t" r="r" b="b"/>
              <a:pathLst>
                <a:path w="12" h="11" extrusionOk="0">
                  <a:moveTo>
                    <a:pt x="1" y="11"/>
                  </a:moveTo>
                  <a:cubicBezTo>
                    <a:pt x="4" y="7"/>
                    <a:pt x="8" y="4"/>
                    <a:pt x="11" y="0"/>
                  </a:cubicBezTo>
                  <a:cubicBezTo>
                    <a:pt x="8" y="4"/>
                    <a:pt x="4" y="7"/>
                    <a:pt x="1" y="1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" name="Google Shape;5328;p73">
              <a:extLst>
                <a:ext uri="{FF2B5EF4-FFF2-40B4-BE49-F238E27FC236}">
                  <a16:creationId xmlns:a16="http://schemas.microsoft.com/office/drawing/2014/main" id="{BBEE32B6-854C-4B43-B03F-9D3049DDDCC1}"/>
                </a:ext>
              </a:extLst>
            </p:cNvPr>
            <p:cNvSpPr/>
            <p:nvPr/>
          </p:nvSpPr>
          <p:spPr>
            <a:xfrm>
              <a:off x="1523763" y="2074074"/>
              <a:ext cx="163" cy="258"/>
            </a:xfrm>
            <a:custGeom>
              <a:avLst/>
              <a:gdLst/>
              <a:ahLst/>
              <a:cxnLst/>
              <a:rect l="l" t="t" r="r" b="b"/>
              <a:pathLst>
                <a:path w="12" h="19" extrusionOk="0">
                  <a:moveTo>
                    <a:pt x="1" y="18"/>
                  </a:moveTo>
                  <a:cubicBezTo>
                    <a:pt x="4" y="15"/>
                    <a:pt x="8" y="8"/>
                    <a:pt x="11" y="1"/>
                  </a:cubicBezTo>
                  <a:cubicBezTo>
                    <a:pt x="8" y="8"/>
                    <a:pt x="4" y="15"/>
                    <a:pt x="1" y="18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" name="Google Shape;5329;p73">
              <a:extLst>
                <a:ext uri="{FF2B5EF4-FFF2-40B4-BE49-F238E27FC236}">
                  <a16:creationId xmlns:a16="http://schemas.microsoft.com/office/drawing/2014/main" id="{138452AC-9BDC-44A4-A2A0-69F38ADFE589}"/>
                </a:ext>
              </a:extLst>
            </p:cNvPr>
            <p:cNvSpPr/>
            <p:nvPr/>
          </p:nvSpPr>
          <p:spPr>
            <a:xfrm>
              <a:off x="1524347" y="2072608"/>
              <a:ext cx="95" cy="434"/>
            </a:xfrm>
            <a:custGeom>
              <a:avLst/>
              <a:gdLst/>
              <a:ahLst/>
              <a:cxnLst/>
              <a:rect l="l" t="t" r="r" b="b"/>
              <a:pathLst>
                <a:path w="7" h="32" extrusionOk="0">
                  <a:moveTo>
                    <a:pt x="0" y="32"/>
                  </a:moveTo>
                  <a:cubicBezTo>
                    <a:pt x="0" y="21"/>
                    <a:pt x="4" y="11"/>
                    <a:pt x="7" y="0"/>
                  </a:cubicBezTo>
                  <a:cubicBezTo>
                    <a:pt x="4" y="11"/>
                    <a:pt x="0" y="21"/>
                    <a:pt x="0" y="32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" name="Google Shape;5330;p73">
              <a:extLst>
                <a:ext uri="{FF2B5EF4-FFF2-40B4-BE49-F238E27FC236}">
                  <a16:creationId xmlns:a16="http://schemas.microsoft.com/office/drawing/2014/main" id="{713E8635-AEFE-4835-B7DD-CFF1EFAB3AE0}"/>
                </a:ext>
              </a:extLst>
            </p:cNvPr>
            <p:cNvSpPr/>
            <p:nvPr/>
          </p:nvSpPr>
          <p:spPr>
            <a:xfrm>
              <a:off x="1525107" y="2069281"/>
              <a:ext cx="54" cy="434"/>
            </a:xfrm>
            <a:custGeom>
              <a:avLst/>
              <a:gdLst/>
              <a:ahLst/>
              <a:cxnLst/>
              <a:rect l="l" t="t" r="r" b="b"/>
              <a:pathLst>
                <a:path w="4" h="32" extrusionOk="0">
                  <a:moveTo>
                    <a:pt x="0" y="32"/>
                  </a:moveTo>
                  <a:cubicBezTo>
                    <a:pt x="0" y="21"/>
                    <a:pt x="4" y="11"/>
                    <a:pt x="4" y="0"/>
                  </a:cubicBezTo>
                  <a:cubicBezTo>
                    <a:pt x="4" y="11"/>
                    <a:pt x="0" y="21"/>
                    <a:pt x="0" y="32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" name="Google Shape;5331;p73">
              <a:extLst>
                <a:ext uri="{FF2B5EF4-FFF2-40B4-BE49-F238E27FC236}">
                  <a16:creationId xmlns:a16="http://schemas.microsoft.com/office/drawing/2014/main" id="{53C7D669-40A1-4513-A6B0-0EEA73CEBDCA}"/>
                </a:ext>
              </a:extLst>
            </p:cNvPr>
            <p:cNvSpPr/>
            <p:nvPr/>
          </p:nvSpPr>
          <p:spPr>
            <a:xfrm>
              <a:off x="1524822" y="2070707"/>
              <a:ext cx="95" cy="434"/>
            </a:xfrm>
            <a:custGeom>
              <a:avLst/>
              <a:gdLst/>
              <a:ahLst/>
              <a:cxnLst/>
              <a:rect l="l" t="t" r="r" b="b"/>
              <a:pathLst>
                <a:path w="7" h="32" extrusionOk="0">
                  <a:moveTo>
                    <a:pt x="7" y="0"/>
                  </a:moveTo>
                  <a:cubicBezTo>
                    <a:pt x="4" y="11"/>
                    <a:pt x="0" y="21"/>
                    <a:pt x="0" y="32"/>
                  </a:cubicBezTo>
                  <a:cubicBezTo>
                    <a:pt x="4" y="21"/>
                    <a:pt x="4" y="11"/>
                    <a:pt x="7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" name="Google Shape;5332;p73">
              <a:extLst>
                <a:ext uri="{FF2B5EF4-FFF2-40B4-BE49-F238E27FC236}">
                  <a16:creationId xmlns:a16="http://schemas.microsoft.com/office/drawing/2014/main" id="{4C66C633-2657-4C09-BC78-70D2C799170F}"/>
                </a:ext>
              </a:extLst>
            </p:cNvPr>
            <p:cNvSpPr/>
            <p:nvPr/>
          </p:nvSpPr>
          <p:spPr>
            <a:xfrm>
              <a:off x="1524958" y="2069987"/>
              <a:ext cx="109" cy="448"/>
            </a:xfrm>
            <a:custGeom>
              <a:avLst/>
              <a:gdLst/>
              <a:ahLst/>
              <a:cxnLst/>
              <a:rect l="l" t="t" r="r" b="b"/>
              <a:pathLst>
                <a:path w="8" h="33" extrusionOk="0">
                  <a:moveTo>
                    <a:pt x="8" y="1"/>
                  </a:moveTo>
                  <a:lnTo>
                    <a:pt x="8" y="1"/>
                  </a:lnTo>
                  <a:cubicBezTo>
                    <a:pt x="4" y="11"/>
                    <a:pt x="1" y="22"/>
                    <a:pt x="1" y="32"/>
                  </a:cubicBezTo>
                  <a:cubicBezTo>
                    <a:pt x="4" y="22"/>
                    <a:pt x="4" y="11"/>
                    <a:pt x="8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" name="Google Shape;5333;p73">
              <a:extLst>
                <a:ext uri="{FF2B5EF4-FFF2-40B4-BE49-F238E27FC236}">
                  <a16:creationId xmlns:a16="http://schemas.microsoft.com/office/drawing/2014/main" id="{99599948-5148-4EC4-8511-5E728EF32E1E}"/>
                </a:ext>
              </a:extLst>
            </p:cNvPr>
            <p:cNvSpPr/>
            <p:nvPr/>
          </p:nvSpPr>
          <p:spPr>
            <a:xfrm>
              <a:off x="1524673" y="2071372"/>
              <a:ext cx="109" cy="489"/>
            </a:xfrm>
            <a:custGeom>
              <a:avLst/>
              <a:gdLst/>
              <a:ahLst/>
              <a:cxnLst/>
              <a:rect l="l" t="t" r="r" b="b"/>
              <a:pathLst>
                <a:path w="8" h="36" extrusionOk="0">
                  <a:moveTo>
                    <a:pt x="8" y="0"/>
                  </a:moveTo>
                  <a:cubicBezTo>
                    <a:pt x="4" y="11"/>
                    <a:pt x="1" y="21"/>
                    <a:pt x="1" y="35"/>
                  </a:cubicBezTo>
                  <a:cubicBezTo>
                    <a:pt x="1" y="25"/>
                    <a:pt x="4" y="14"/>
                    <a:pt x="8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5" name="Google Shape;5334;p73">
              <a:extLst>
                <a:ext uri="{FF2B5EF4-FFF2-40B4-BE49-F238E27FC236}">
                  <a16:creationId xmlns:a16="http://schemas.microsoft.com/office/drawing/2014/main" id="{1EAF4B4E-7C7A-4457-8C75-7523F610CCF5}"/>
                </a:ext>
              </a:extLst>
            </p:cNvPr>
            <p:cNvSpPr/>
            <p:nvPr/>
          </p:nvSpPr>
          <p:spPr>
            <a:xfrm>
              <a:off x="1467063" y="1987667"/>
              <a:ext cx="204" cy="204"/>
            </a:xfrm>
            <a:custGeom>
              <a:avLst/>
              <a:gdLst/>
              <a:ahLst/>
              <a:cxnLst/>
              <a:rect l="l" t="t" r="r" b="b"/>
              <a:pathLst>
                <a:path w="15" h="15" extrusionOk="0">
                  <a:moveTo>
                    <a:pt x="0" y="14"/>
                  </a:moveTo>
                  <a:lnTo>
                    <a:pt x="14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Google Shape;5335;p73">
              <a:extLst>
                <a:ext uri="{FF2B5EF4-FFF2-40B4-BE49-F238E27FC236}">
                  <a16:creationId xmlns:a16="http://schemas.microsoft.com/office/drawing/2014/main" id="{2F0056BC-54AE-4A72-84D4-01AFC457A108}"/>
                </a:ext>
              </a:extLst>
            </p:cNvPr>
            <p:cNvSpPr/>
            <p:nvPr/>
          </p:nvSpPr>
          <p:spPr>
            <a:xfrm>
              <a:off x="1467783" y="1986906"/>
              <a:ext cx="244" cy="299"/>
            </a:xfrm>
            <a:custGeom>
              <a:avLst/>
              <a:gdLst/>
              <a:ahLst/>
              <a:cxnLst/>
              <a:rect l="l" t="t" r="r" b="b"/>
              <a:pathLst>
                <a:path w="18" h="22" extrusionOk="0">
                  <a:moveTo>
                    <a:pt x="0" y="21"/>
                  </a:moveTo>
                  <a:lnTo>
                    <a:pt x="18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Google Shape;5336;p73">
              <a:extLst>
                <a:ext uri="{FF2B5EF4-FFF2-40B4-BE49-F238E27FC236}">
                  <a16:creationId xmlns:a16="http://schemas.microsoft.com/office/drawing/2014/main" id="{A81508AF-9BFB-4C1D-BF4B-CC458A16A37C}"/>
                </a:ext>
              </a:extLst>
            </p:cNvPr>
            <p:cNvSpPr/>
            <p:nvPr/>
          </p:nvSpPr>
          <p:spPr>
            <a:xfrm>
              <a:off x="1466724" y="1987993"/>
              <a:ext cx="204" cy="204"/>
            </a:xfrm>
            <a:custGeom>
              <a:avLst/>
              <a:gdLst/>
              <a:ahLst/>
              <a:cxnLst/>
              <a:rect l="l" t="t" r="r" b="b"/>
              <a:pathLst>
                <a:path w="15" h="15" extrusionOk="0">
                  <a:moveTo>
                    <a:pt x="1" y="15"/>
                  </a:moveTo>
                  <a:lnTo>
                    <a:pt x="15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Google Shape;5337;p73">
              <a:extLst>
                <a:ext uri="{FF2B5EF4-FFF2-40B4-BE49-F238E27FC236}">
                  <a16:creationId xmlns:a16="http://schemas.microsoft.com/office/drawing/2014/main" id="{8B40A642-3DE1-4047-AA4D-1BE4F1B8FE3E}"/>
                </a:ext>
              </a:extLst>
            </p:cNvPr>
            <p:cNvSpPr/>
            <p:nvPr/>
          </p:nvSpPr>
          <p:spPr>
            <a:xfrm>
              <a:off x="1467389" y="1987287"/>
              <a:ext cx="258" cy="244"/>
            </a:xfrm>
            <a:custGeom>
              <a:avLst/>
              <a:gdLst/>
              <a:ahLst/>
              <a:cxnLst/>
              <a:rect l="l" t="t" r="r" b="b"/>
              <a:pathLst>
                <a:path w="19" h="18" extrusionOk="0">
                  <a:moveTo>
                    <a:pt x="1" y="18"/>
                  </a:moveTo>
                  <a:lnTo>
                    <a:pt x="19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5338;p73">
              <a:extLst>
                <a:ext uri="{FF2B5EF4-FFF2-40B4-BE49-F238E27FC236}">
                  <a16:creationId xmlns:a16="http://schemas.microsoft.com/office/drawing/2014/main" id="{FC74B838-2B00-41CF-BBBF-2211F35873F5}"/>
                </a:ext>
              </a:extLst>
            </p:cNvPr>
            <p:cNvSpPr/>
            <p:nvPr/>
          </p:nvSpPr>
          <p:spPr>
            <a:xfrm>
              <a:off x="1468163" y="1986662"/>
              <a:ext cx="149" cy="163"/>
            </a:xfrm>
            <a:custGeom>
              <a:avLst/>
              <a:gdLst/>
              <a:ahLst/>
              <a:cxnLst/>
              <a:rect l="l" t="t" r="r" b="b"/>
              <a:pathLst>
                <a:path w="11" h="12" extrusionOk="0">
                  <a:moveTo>
                    <a:pt x="0" y="11"/>
                  </a:moveTo>
                  <a:lnTo>
                    <a:pt x="11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" name="Google Shape;5339;p73">
              <a:extLst>
                <a:ext uri="{FF2B5EF4-FFF2-40B4-BE49-F238E27FC236}">
                  <a16:creationId xmlns:a16="http://schemas.microsoft.com/office/drawing/2014/main" id="{B691C70C-A470-4F82-8A03-54914302AC00}"/>
                </a:ext>
              </a:extLst>
            </p:cNvPr>
            <p:cNvSpPr/>
            <p:nvPr/>
          </p:nvSpPr>
          <p:spPr>
            <a:xfrm>
              <a:off x="1469344" y="1985481"/>
              <a:ext cx="353" cy="299"/>
            </a:xfrm>
            <a:custGeom>
              <a:avLst/>
              <a:gdLst/>
              <a:ahLst/>
              <a:cxnLst/>
              <a:rect l="l" t="t" r="r" b="b"/>
              <a:pathLst>
                <a:path w="26" h="22" extrusionOk="0">
                  <a:moveTo>
                    <a:pt x="25" y="0"/>
                  </a:moveTo>
                  <a:cubicBezTo>
                    <a:pt x="15" y="7"/>
                    <a:pt x="8" y="14"/>
                    <a:pt x="1" y="21"/>
                  </a:cubicBezTo>
                  <a:cubicBezTo>
                    <a:pt x="8" y="14"/>
                    <a:pt x="18" y="7"/>
                    <a:pt x="25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1" name="Google Shape;5340;p73">
              <a:extLst>
                <a:ext uri="{FF2B5EF4-FFF2-40B4-BE49-F238E27FC236}">
                  <a16:creationId xmlns:a16="http://schemas.microsoft.com/office/drawing/2014/main" id="{357B6738-A696-47BD-81C2-5F7BA8807E16}"/>
                </a:ext>
              </a:extLst>
            </p:cNvPr>
            <p:cNvSpPr/>
            <p:nvPr/>
          </p:nvSpPr>
          <p:spPr>
            <a:xfrm>
              <a:off x="1465828" y="1988997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0" y="7"/>
                  </a:moveTo>
                  <a:lnTo>
                    <a:pt x="7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" name="Google Shape;5341;p73">
              <a:extLst>
                <a:ext uri="{FF2B5EF4-FFF2-40B4-BE49-F238E27FC236}">
                  <a16:creationId xmlns:a16="http://schemas.microsoft.com/office/drawing/2014/main" id="{82C88163-A464-4E75-95C1-E52063291E8F}"/>
                </a:ext>
              </a:extLst>
            </p:cNvPr>
            <p:cNvSpPr/>
            <p:nvPr/>
          </p:nvSpPr>
          <p:spPr>
            <a:xfrm>
              <a:off x="1466059" y="1988658"/>
              <a:ext cx="204" cy="204"/>
            </a:xfrm>
            <a:custGeom>
              <a:avLst/>
              <a:gdLst/>
              <a:ahLst/>
              <a:cxnLst/>
              <a:rect l="l" t="t" r="r" b="b"/>
              <a:pathLst>
                <a:path w="15" h="15" extrusionOk="0">
                  <a:moveTo>
                    <a:pt x="1" y="15"/>
                  </a:moveTo>
                  <a:lnTo>
                    <a:pt x="15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" name="Google Shape;5342;p73">
              <a:extLst>
                <a:ext uri="{FF2B5EF4-FFF2-40B4-BE49-F238E27FC236}">
                  <a16:creationId xmlns:a16="http://schemas.microsoft.com/office/drawing/2014/main" id="{4DAF710E-F745-491F-A461-8EEE55B8CC47}"/>
                </a:ext>
              </a:extLst>
            </p:cNvPr>
            <p:cNvSpPr/>
            <p:nvPr/>
          </p:nvSpPr>
          <p:spPr>
            <a:xfrm>
              <a:off x="1466398" y="1988332"/>
              <a:ext cx="204" cy="204"/>
            </a:xfrm>
            <a:custGeom>
              <a:avLst/>
              <a:gdLst/>
              <a:ahLst/>
              <a:cxnLst/>
              <a:rect l="l" t="t" r="r" b="b"/>
              <a:pathLst>
                <a:path w="15" h="15" extrusionOk="0">
                  <a:moveTo>
                    <a:pt x="0" y="14"/>
                  </a:moveTo>
                  <a:lnTo>
                    <a:pt x="14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4" name="Google Shape;5343;p73">
              <a:extLst>
                <a:ext uri="{FF2B5EF4-FFF2-40B4-BE49-F238E27FC236}">
                  <a16:creationId xmlns:a16="http://schemas.microsoft.com/office/drawing/2014/main" id="{B4439EF2-4022-4925-8FC5-7839B2DCB3BD}"/>
                </a:ext>
              </a:extLst>
            </p:cNvPr>
            <p:cNvSpPr/>
            <p:nvPr/>
          </p:nvSpPr>
          <p:spPr>
            <a:xfrm>
              <a:off x="1470010" y="1984476"/>
              <a:ext cx="258" cy="489"/>
            </a:xfrm>
            <a:custGeom>
              <a:avLst/>
              <a:gdLst/>
              <a:ahLst/>
              <a:cxnLst/>
              <a:rect l="l" t="t" r="r" b="b"/>
              <a:pathLst>
                <a:path w="19" h="36" extrusionOk="0">
                  <a:moveTo>
                    <a:pt x="1" y="36"/>
                  </a:moveTo>
                  <a:cubicBezTo>
                    <a:pt x="8" y="25"/>
                    <a:pt x="11" y="15"/>
                    <a:pt x="18" y="1"/>
                  </a:cubicBezTo>
                  <a:cubicBezTo>
                    <a:pt x="11" y="15"/>
                    <a:pt x="8" y="25"/>
                    <a:pt x="1" y="36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5" name="Google Shape;5344;p73">
              <a:extLst>
                <a:ext uri="{FF2B5EF4-FFF2-40B4-BE49-F238E27FC236}">
                  <a16:creationId xmlns:a16="http://schemas.microsoft.com/office/drawing/2014/main" id="{E71283BB-FB00-4108-BE56-C924869B939F}"/>
                </a:ext>
              </a:extLst>
            </p:cNvPr>
            <p:cNvSpPr/>
            <p:nvPr/>
          </p:nvSpPr>
          <p:spPr>
            <a:xfrm>
              <a:off x="1468448" y="1986377"/>
              <a:ext cx="149" cy="163"/>
            </a:xfrm>
            <a:custGeom>
              <a:avLst/>
              <a:gdLst/>
              <a:ahLst/>
              <a:cxnLst/>
              <a:rect l="l" t="t" r="r" b="b"/>
              <a:pathLst>
                <a:path w="11" h="12" extrusionOk="0">
                  <a:moveTo>
                    <a:pt x="0" y="11"/>
                  </a:moveTo>
                  <a:lnTo>
                    <a:pt x="11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6" name="Google Shape;5345;p73">
              <a:extLst>
                <a:ext uri="{FF2B5EF4-FFF2-40B4-BE49-F238E27FC236}">
                  <a16:creationId xmlns:a16="http://schemas.microsoft.com/office/drawing/2014/main" id="{A12FE7EE-3F5F-45DF-9D36-FA586230A987}"/>
                </a:ext>
              </a:extLst>
            </p:cNvPr>
            <p:cNvSpPr/>
            <p:nvPr/>
          </p:nvSpPr>
          <p:spPr>
            <a:xfrm>
              <a:off x="1469154" y="1985766"/>
              <a:ext cx="204" cy="149"/>
            </a:xfrm>
            <a:custGeom>
              <a:avLst/>
              <a:gdLst/>
              <a:ahLst/>
              <a:cxnLst/>
              <a:rect l="l" t="t" r="r" b="b"/>
              <a:pathLst>
                <a:path w="15" h="11" extrusionOk="0">
                  <a:moveTo>
                    <a:pt x="1" y="11"/>
                  </a:moveTo>
                  <a:lnTo>
                    <a:pt x="15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" name="Google Shape;5346;p73">
              <a:extLst>
                <a:ext uri="{FF2B5EF4-FFF2-40B4-BE49-F238E27FC236}">
                  <a16:creationId xmlns:a16="http://schemas.microsoft.com/office/drawing/2014/main" id="{30990ADD-5CE0-4EF3-9666-34A624FCA196}"/>
                </a:ext>
              </a:extLst>
            </p:cNvPr>
            <p:cNvSpPr/>
            <p:nvPr/>
          </p:nvSpPr>
          <p:spPr>
            <a:xfrm>
              <a:off x="1470295" y="1983811"/>
              <a:ext cx="204" cy="584"/>
            </a:xfrm>
            <a:custGeom>
              <a:avLst/>
              <a:gdLst/>
              <a:ahLst/>
              <a:cxnLst/>
              <a:rect l="l" t="t" r="r" b="b"/>
              <a:pathLst>
                <a:path w="15" h="43" extrusionOk="0">
                  <a:moveTo>
                    <a:pt x="1" y="43"/>
                  </a:moveTo>
                  <a:cubicBezTo>
                    <a:pt x="4" y="29"/>
                    <a:pt x="11" y="15"/>
                    <a:pt x="15" y="1"/>
                  </a:cubicBezTo>
                  <a:cubicBezTo>
                    <a:pt x="11" y="15"/>
                    <a:pt x="4" y="29"/>
                    <a:pt x="1" y="43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8" name="Google Shape;5347;p73">
              <a:extLst>
                <a:ext uri="{FF2B5EF4-FFF2-40B4-BE49-F238E27FC236}">
                  <a16:creationId xmlns:a16="http://schemas.microsoft.com/office/drawing/2014/main" id="{D8F34CC1-A934-4E99-AC97-1BB620EA13C5}"/>
                </a:ext>
              </a:extLst>
            </p:cNvPr>
            <p:cNvSpPr/>
            <p:nvPr/>
          </p:nvSpPr>
          <p:spPr>
            <a:xfrm>
              <a:off x="1469725" y="1985006"/>
              <a:ext cx="299" cy="394"/>
            </a:xfrm>
            <a:custGeom>
              <a:avLst/>
              <a:gdLst/>
              <a:ahLst/>
              <a:cxnLst/>
              <a:rect l="l" t="t" r="r" b="b"/>
              <a:pathLst>
                <a:path w="22" h="29" extrusionOk="0">
                  <a:moveTo>
                    <a:pt x="1" y="28"/>
                  </a:moveTo>
                  <a:cubicBezTo>
                    <a:pt x="8" y="18"/>
                    <a:pt x="15" y="11"/>
                    <a:pt x="22" y="0"/>
                  </a:cubicBezTo>
                  <a:cubicBezTo>
                    <a:pt x="15" y="11"/>
                    <a:pt x="8" y="18"/>
                    <a:pt x="1" y="28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9" name="Google Shape;5348;p73">
              <a:extLst>
                <a:ext uri="{FF2B5EF4-FFF2-40B4-BE49-F238E27FC236}">
                  <a16:creationId xmlns:a16="http://schemas.microsoft.com/office/drawing/2014/main" id="{F9ADA5D2-C8E0-4EE7-9B8A-649E1E4F2564}"/>
                </a:ext>
              </a:extLst>
            </p:cNvPr>
            <p:cNvSpPr/>
            <p:nvPr/>
          </p:nvSpPr>
          <p:spPr>
            <a:xfrm>
              <a:off x="1468679" y="1986146"/>
              <a:ext cx="163" cy="149"/>
            </a:xfrm>
            <a:custGeom>
              <a:avLst/>
              <a:gdLst/>
              <a:ahLst/>
              <a:cxnLst/>
              <a:rect l="l" t="t" r="r" b="b"/>
              <a:pathLst>
                <a:path w="12" h="11" extrusionOk="0">
                  <a:moveTo>
                    <a:pt x="1" y="11"/>
                  </a:moveTo>
                  <a:lnTo>
                    <a:pt x="11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0" name="Google Shape;5349;p73">
              <a:extLst>
                <a:ext uri="{FF2B5EF4-FFF2-40B4-BE49-F238E27FC236}">
                  <a16:creationId xmlns:a16="http://schemas.microsoft.com/office/drawing/2014/main" id="{1482A05F-80EB-4801-A0D2-F09E7C006C19}"/>
                </a:ext>
              </a:extLst>
            </p:cNvPr>
            <p:cNvSpPr/>
            <p:nvPr/>
          </p:nvSpPr>
          <p:spPr>
            <a:xfrm>
              <a:off x="1468964" y="1985956"/>
              <a:ext cx="163" cy="149"/>
            </a:xfrm>
            <a:custGeom>
              <a:avLst/>
              <a:gdLst/>
              <a:ahLst/>
              <a:cxnLst/>
              <a:rect l="l" t="t" r="r" b="b"/>
              <a:pathLst>
                <a:path w="12" h="11" extrusionOk="0">
                  <a:moveTo>
                    <a:pt x="1" y="11"/>
                  </a:moveTo>
                  <a:lnTo>
                    <a:pt x="11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1" name="Google Shape;5350;p73">
              <a:extLst>
                <a:ext uri="{FF2B5EF4-FFF2-40B4-BE49-F238E27FC236}">
                  <a16:creationId xmlns:a16="http://schemas.microsoft.com/office/drawing/2014/main" id="{831177FF-970F-460C-81C7-C76342248FB9}"/>
                </a:ext>
              </a:extLst>
            </p:cNvPr>
            <p:cNvSpPr/>
            <p:nvPr/>
          </p:nvSpPr>
          <p:spPr>
            <a:xfrm>
              <a:off x="1527008" y="2118853"/>
              <a:ext cx="88322" cy="99360"/>
            </a:xfrm>
            <a:custGeom>
              <a:avLst/>
              <a:gdLst/>
              <a:ahLst/>
              <a:cxnLst/>
              <a:rect l="l" t="t" r="r" b="b"/>
              <a:pathLst>
                <a:path w="6505" h="7318" extrusionOk="0">
                  <a:moveTo>
                    <a:pt x="2265" y="1"/>
                  </a:moveTo>
                  <a:cubicBezTo>
                    <a:pt x="2192" y="1"/>
                    <a:pt x="2122" y="8"/>
                    <a:pt x="2048" y="22"/>
                  </a:cubicBezTo>
                  <a:cubicBezTo>
                    <a:pt x="1971" y="36"/>
                    <a:pt x="1891" y="46"/>
                    <a:pt x="1810" y="46"/>
                  </a:cubicBezTo>
                  <a:cubicBezTo>
                    <a:pt x="1663" y="46"/>
                    <a:pt x="1505" y="144"/>
                    <a:pt x="1337" y="246"/>
                  </a:cubicBezTo>
                  <a:cubicBezTo>
                    <a:pt x="1292" y="274"/>
                    <a:pt x="1243" y="302"/>
                    <a:pt x="1197" y="330"/>
                  </a:cubicBezTo>
                  <a:cubicBezTo>
                    <a:pt x="1113" y="375"/>
                    <a:pt x="1029" y="417"/>
                    <a:pt x="942" y="449"/>
                  </a:cubicBezTo>
                  <a:cubicBezTo>
                    <a:pt x="910" y="463"/>
                    <a:pt x="882" y="473"/>
                    <a:pt x="854" y="484"/>
                  </a:cubicBezTo>
                  <a:cubicBezTo>
                    <a:pt x="812" y="505"/>
                    <a:pt x="774" y="529"/>
                    <a:pt x="739" y="561"/>
                  </a:cubicBezTo>
                  <a:cubicBezTo>
                    <a:pt x="651" y="652"/>
                    <a:pt x="529" y="708"/>
                    <a:pt x="403" y="718"/>
                  </a:cubicBezTo>
                  <a:cubicBezTo>
                    <a:pt x="390" y="720"/>
                    <a:pt x="377" y="721"/>
                    <a:pt x="364" y="721"/>
                  </a:cubicBezTo>
                  <a:cubicBezTo>
                    <a:pt x="351" y="721"/>
                    <a:pt x="338" y="720"/>
                    <a:pt x="326" y="718"/>
                  </a:cubicBezTo>
                  <a:cubicBezTo>
                    <a:pt x="284" y="715"/>
                    <a:pt x="242" y="708"/>
                    <a:pt x="203" y="690"/>
                  </a:cubicBezTo>
                  <a:lnTo>
                    <a:pt x="175" y="683"/>
                  </a:lnTo>
                  <a:lnTo>
                    <a:pt x="165" y="680"/>
                  </a:lnTo>
                  <a:lnTo>
                    <a:pt x="154" y="676"/>
                  </a:lnTo>
                  <a:lnTo>
                    <a:pt x="158" y="690"/>
                  </a:lnTo>
                  <a:lnTo>
                    <a:pt x="186" y="746"/>
                  </a:lnTo>
                  <a:lnTo>
                    <a:pt x="196" y="764"/>
                  </a:lnTo>
                  <a:lnTo>
                    <a:pt x="235" y="837"/>
                  </a:lnTo>
                  <a:lnTo>
                    <a:pt x="238" y="848"/>
                  </a:lnTo>
                  <a:lnTo>
                    <a:pt x="273" y="918"/>
                  </a:lnTo>
                  <a:lnTo>
                    <a:pt x="284" y="935"/>
                  </a:lnTo>
                  <a:lnTo>
                    <a:pt x="322" y="1009"/>
                  </a:lnTo>
                  <a:cubicBezTo>
                    <a:pt x="382" y="1114"/>
                    <a:pt x="434" y="1222"/>
                    <a:pt x="483" y="1334"/>
                  </a:cubicBezTo>
                  <a:cubicBezTo>
                    <a:pt x="550" y="1520"/>
                    <a:pt x="434" y="1607"/>
                    <a:pt x="364" y="1660"/>
                  </a:cubicBezTo>
                  <a:cubicBezTo>
                    <a:pt x="350" y="1674"/>
                    <a:pt x="336" y="1684"/>
                    <a:pt x="326" y="1691"/>
                  </a:cubicBezTo>
                  <a:cubicBezTo>
                    <a:pt x="305" y="1744"/>
                    <a:pt x="322" y="1958"/>
                    <a:pt x="375" y="2329"/>
                  </a:cubicBezTo>
                  <a:cubicBezTo>
                    <a:pt x="382" y="2367"/>
                    <a:pt x="385" y="2399"/>
                    <a:pt x="389" y="2416"/>
                  </a:cubicBezTo>
                  <a:cubicBezTo>
                    <a:pt x="399" y="2497"/>
                    <a:pt x="350" y="2584"/>
                    <a:pt x="301" y="2668"/>
                  </a:cubicBezTo>
                  <a:cubicBezTo>
                    <a:pt x="277" y="2717"/>
                    <a:pt x="228" y="2805"/>
                    <a:pt x="235" y="2829"/>
                  </a:cubicBezTo>
                  <a:cubicBezTo>
                    <a:pt x="329" y="2910"/>
                    <a:pt x="263" y="3043"/>
                    <a:pt x="200" y="3158"/>
                  </a:cubicBezTo>
                  <a:cubicBezTo>
                    <a:pt x="168" y="3225"/>
                    <a:pt x="130" y="3302"/>
                    <a:pt x="130" y="3347"/>
                  </a:cubicBezTo>
                  <a:cubicBezTo>
                    <a:pt x="130" y="3386"/>
                    <a:pt x="154" y="3403"/>
                    <a:pt x="214" y="3438"/>
                  </a:cubicBezTo>
                  <a:cubicBezTo>
                    <a:pt x="270" y="3473"/>
                    <a:pt x="340" y="3515"/>
                    <a:pt x="340" y="3606"/>
                  </a:cubicBezTo>
                  <a:cubicBezTo>
                    <a:pt x="340" y="3750"/>
                    <a:pt x="144" y="4027"/>
                    <a:pt x="14" y="4100"/>
                  </a:cubicBezTo>
                  <a:lnTo>
                    <a:pt x="11" y="4104"/>
                  </a:lnTo>
                  <a:lnTo>
                    <a:pt x="7" y="4107"/>
                  </a:lnTo>
                  <a:lnTo>
                    <a:pt x="7" y="4111"/>
                  </a:lnTo>
                  <a:lnTo>
                    <a:pt x="4" y="4114"/>
                  </a:lnTo>
                  <a:lnTo>
                    <a:pt x="4" y="4121"/>
                  </a:lnTo>
                  <a:cubicBezTo>
                    <a:pt x="4" y="4125"/>
                    <a:pt x="4" y="4125"/>
                    <a:pt x="4" y="4128"/>
                  </a:cubicBezTo>
                  <a:cubicBezTo>
                    <a:pt x="0" y="4132"/>
                    <a:pt x="4" y="4132"/>
                    <a:pt x="4" y="4135"/>
                  </a:cubicBezTo>
                  <a:lnTo>
                    <a:pt x="4" y="4146"/>
                  </a:lnTo>
                  <a:lnTo>
                    <a:pt x="4" y="4156"/>
                  </a:lnTo>
                  <a:lnTo>
                    <a:pt x="4" y="4170"/>
                  </a:lnTo>
                  <a:lnTo>
                    <a:pt x="4" y="4184"/>
                  </a:lnTo>
                  <a:lnTo>
                    <a:pt x="4" y="4205"/>
                  </a:lnTo>
                  <a:lnTo>
                    <a:pt x="4" y="4219"/>
                  </a:lnTo>
                  <a:lnTo>
                    <a:pt x="4" y="4223"/>
                  </a:lnTo>
                  <a:cubicBezTo>
                    <a:pt x="18" y="4240"/>
                    <a:pt x="32" y="4261"/>
                    <a:pt x="42" y="4282"/>
                  </a:cubicBezTo>
                  <a:cubicBezTo>
                    <a:pt x="81" y="4356"/>
                    <a:pt x="137" y="4422"/>
                    <a:pt x="200" y="4471"/>
                  </a:cubicBezTo>
                  <a:lnTo>
                    <a:pt x="203" y="4475"/>
                  </a:lnTo>
                  <a:cubicBezTo>
                    <a:pt x="214" y="4482"/>
                    <a:pt x="221" y="4489"/>
                    <a:pt x="228" y="4492"/>
                  </a:cubicBezTo>
                  <a:cubicBezTo>
                    <a:pt x="235" y="4499"/>
                    <a:pt x="242" y="4506"/>
                    <a:pt x="245" y="4513"/>
                  </a:cubicBezTo>
                  <a:cubicBezTo>
                    <a:pt x="252" y="4517"/>
                    <a:pt x="256" y="4524"/>
                    <a:pt x="259" y="4527"/>
                  </a:cubicBezTo>
                  <a:lnTo>
                    <a:pt x="263" y="4534"/>
                  </a:lnTo>
                  <a:cubicBezTo>
                    <a:pt x="270" y="4545"/>
                    <a:pt x="277" y="4555"/>
                    <a:pt x="284" y="4569"/>
                  </a:cubicBezTo>
                  <a:cubicBezTo>
                    <a:pt x="326" y="4650"/>
                    <a:pt x="315" y="4741"/>
                    <a:pt x="305" y="4818"/>
                  </a:cubicBezTo>
                  <a:cubicBezTo>
                    <a:pt x="294" y="4912"/>
                    <a:pt x="284" y="4993"/>
                    <a:pt x="343" y="5066"/>
                  </a:cubicBezTo>
                  <a:cubicBezTo>
                    <a:pt x="392" y="5126"/>
                    <a:pt x="448" y="5175"/>
                    <a:pt x="511" y="5217"/>
                  </a:cubicBezTo>
                  <a:cubicBezTo>
                    <a:pt x="571" y="5262"/>
                    <a:pt x="620" y="5297"/>
                    <a:pt x="623" y="5357"/>
                  </a:cubicBezTo>
                  <a:cubicBezTo>
                    <a:pt x="620" y="5402"/>
                    <a:pt x="599" y="5441"/>
                    <a:pt x="564" y="5465"/>
                  </a:cubicBezTo>
                  <a:cubicBezTo>
                    <a:pt x="532" y="5493"/>
                    <a:pt x="532" y="5535"/>
                    <a:pt x="536" y="5602"/>
                  </a:cubicBezTo>
                  <a:lnTo>
                    <a:pt x="536" y="5633"/>
                  </a:lnTo>
                  <a:cubicBezTo>
                    <a:pt x="543" y="5703"/>
                    <a:pt x="522" y="5773"/>
                    <a:pt x="476" y="5829"/>
                  </a:cubicBezTo>
                  <a:cubicBezTo>
                    <a:pt x="466" y="5840"/>
                    <a:pt x="455" y="5847"/>
                    <a:pt x="445" y="5857"/>
                  </a:cubicBezTo>
                  <a:cubicBezTo>
                    <a:pt x="441" y="5861"/>
                    <a:pt x="424" y="5875"/>
                    <a:pt x="427" y="5920"/>
                  </a:cubicBezTo>
                  <a:cubicBezTo>
                    <a:pt x="452" y="6036"/>
                    <a:pt x="525" y="6138"/>
                    <a:pt x="627" y="6197"/>
                  </a:cubicBezTo>
                  <a:cubicBezTo>
                    <a:pt x="735" y="6246"/>
                    <a:pt x="749" y="6369"/>
                    <a:pt x="763" y="6474"/>
                  </a:cubicBezTo>
                  <a:cubicBezTo>
                    <a:pt x="774" y="6561"/>
                    <a:pt x="784" y="6656"/>
                    <a:pt x="840" y="6712"/>
                  </a:cubicBezTo>
                  <a:cubicBezTo>
                    <a:pt x="952" y="6824"/>
                    <a:pt x="959" y="7013"/>
                    <a:pt x="966" y="7163"/>
                  </a:cubicBezTo>
                  <a:cubicBezTo>
                    <a:pt x="966" y="7188"/>
                    <a:pt x="966" y="7216"/>
                    <a:pt x="970" y="7237"/>
                  </a:cubicBezTo>
                  <a:lnTo>
                    <a:pt x="970" y="7247"/>
                  </a:lnTo>
                  <a:lnTo>
                    <a:pt x="970" y="7265"/>
                  </a:lnTo>
                  <a:lnTo>
                    <a:pt x="970" y="7286"/>
                  </a:lnTo>
                  <a:lnTo>
                    <a:pt x="970" y="7296"/>
                  </a:lnTo>
                  <a:cubicBezTo>
                    <a:pt x="970" y="7300"/>
                    <a:pt x="970" y="7310"/>
                    <a:pt x="973" y="7317"/>
                  </a:cubicBezTo>
                  <a:cubicBezTo>
                    <a:pt x="1001" y="7314"/>
                    <a:pt x="1078" y="7289"/>
                    <a:pt x="1222" y="7198"/>
                  </a:cubicBezTo>
                  <a:cubicBezTo>
                    <a:pt x="1348" y="7118"/>
                    <a:pt x="1463" y="7023"/>
                    <a:pt x="1568" y="6918"/>
                  </a:cubicBezTo>
                  <a:lnTo>
                    <a:pt x="1610" y="6876"/>
                  </a:lnTo>
                  <a:cubicBezTo>
                    <a:pt x="1717" y="6763"/>
                    <a:pt x="1792" y="6719"/>
                    <a:pt x="1861" y="6719"/>
                  </a:cubicBezTo>
                  <a:cubicBezTo>
                    <a:pt x="1871" y="6719"/>
                    <a:pt x="1881" y="6720"/>
                    <a:pt x="1891" y="6722"/>
                  </a:cubicBezTo>
                  <a:lnTo>
                    <a:pt x="1912" y="6729"/>
                  </a:lnTo>
                  <a:cubicBezTo>
                    <a:pt x="1926" y="6736"/>
                    <a:pt x="1940" y="6740"/>
                    <a:pt x="1954" y="6747"/>
                  </a:cubicBezTo>
                  <a:cubicBezTo>
                    <a:pt x="1971" y="6757"/>
                    <a:pt x="1985" y="6764"/>
                    <a:pt x="1999" y="6775"/>
                  </a:cubicBezTo>
                  <a:cubicBezTo>
                    <a:pt x="2045" y="6810"/>
                    <a:pt x="2097" y="6831"/>
                    <a:pt x="2153" y="6838"/>
                  </a:cubicBezTo>
                  <a:lnTo>
                    <a:pt x="2248" y="6852"/>
                  </a:lnTo>
                  <a:cubicBezTo>
                    <a:pt x="2468" y="6876"/>
                    <a:pt x="2720" y="6904"/>
                    <a:pt x="2832" y="7135"/>
                  </a:cubicBezTo>
                  <a:cubicBezTo>
                    <a:pt x="2836" y="7142"/>
                    <a:pt x="2843" y="7149"/>
                    <a:pt x="2846" y="7156"/>
                  </a:cubicBezTo>
                  <a:cubicBezTo>
                    <a:pt x="2878" y="7125"/>
                    <a:pt x="2934" y="7013"/>
                    <a:pt x="2962" y="6957"/>
                  </a:cubicBezTo>
                  <a:lnTo>
                    <a:pt x="2983" y="6908"/>
                  </a:lnTo>
                  <a:cubicBezTo>
                    <a:pt x="3000" y="6869"/>
                    <a:pt x="3021" y="6834"/>
                    <a:pt x="3049" y="6799"/>
                  </a:cubicBezTo>
                  <a:cubicBezTo>
                    <a:pt x="3092" y="6754"/>
                    <a:pt x="3166" y="6739"/>
                    <a:pt x="3272" y="6739"/>
                  </a:cubicBezTo>
                  <a:cubicBezTo>
                    <a:pt x="3355" y="6739"/>
                    <a:pt x="3458" y="6748"/>
                    <a:pt x="3581" y="6761"/>
                  </a:cubicBezTo>
                  <a:lnTo>
                    <a:pt x="3655" y="6771"/>
                  </a:lnTo>
                  <a:cubicBezTo>
                    <a:pt x="3691" y="6776"/>
                    <a:pt x="3729" y="6780"/>
                    <a:pt x="3767" y="6780"/>
                  </a:cubicBezTo>
                  <a:cubicBezTo>
                    <a:pt x="3781" y="6780"/>
                    <a:pt x="3795" y="6779"/>
                    <a:pt x="3809" y="6778"/>
                  </a:cubicBezTo>
                  <a:cubicBezTo>
                    <a:pt x="3826" y="6743"/>
                    <a:pt x="3844" y="6705"/>
                    <a:pt x="3851" y="6663"/>
                  </a:cubicBezTo>
                  <a:lnTo>
                    <a:pt x="3851" y="6659"/>
                  </a:lnTo>
                  <a:lnTo>
                    <a:pt x="3858" y="6638"/>
                  </a:lnTo>
                  <a:lnTo>
                    <a:pt x="3858" y="6631"/>
                  </a:lnTo>
                  <a:lnTo>
                    <a:pt x="3861" y="6614"/>
                  </a:lnTo>
                  <a:lnTo>
                    <a:pt x="3865" y="6589"/>
                  </a:lnTo>
                  <a:lnTo>
                    <a:pt x="3865" y="6586"/>
                  </a:lnTo>
                  <a:cubicBezTo>
                    <a:pt x="3910" y="6383"/>
                    <a:pt x="3942" y="6089"/>
                    <a:pt x="3931" y="6008"/>
                  </a:cubicBezTo>
                  <a:cubicBezTo>
                    <a:pt x="3907" y="5840"/>
                    <a:pt x="4208" y="5539"/>
                    <a:pt x="4380" y="5427"/>
                  </a:cubicBezTo>
                  <a:cubicBezTo>
                    <a:pt x="4502" y="5343"/>
                    <a:pt x="4663" y="5343"/>
                    <a:pt x="4800" y="5339"/>
                  </a:cubicBezTo>
                  <a:lnTo>
                    <a:pt x="4873" y="5339"/>
                  </a:lnTo>
                  <a:cubicBezTo>
                    <a:pt x="4881" y="5340"/>
                    <a:pt x="4888" y="5340"/>
                    <a:pt x="4896" y="5340"/>
                  </a:cubicBezTo>
                  <a:cubicBezTo>
                    <a:pt x="4948" y="5340"/>
                    <a:pt x="4999" y="5330"/>
                    <a:pt x="5048" y="5311"/>
                  </a:cubicBezTo>
                  <a:cubicBezTo>
                    <a:pt x="5164" y="5252"/>
                    <a:pt x="5311" y="5241"/>
                    <a:pt x="5461" y="5238"/>
                  </a:cubicBezTo>
                  <a:lnTo>
                    <a:pt x="5710" y="5238"/>
                  </a:lnTo>
                  <a:cubicBezTo>
                    <a:pt x="5857" y="5238"/>
                    <a:pt x="5979" y="5318"/>
                    <a:pt x="6074" y="5385"/>
                  </a:cubicBezTo>
                  <a:cubicBezTo>
                    <a:pt x="6134" y="5423"/>
                    <a:pt x="6190" y="5465"/>
                    <a:pt x="6225" y="5465"/>
                  </a:cubicBezTo>
                  <a:cubicBezTo>
                    <a:pt x="6246" y="5462"/>
                    <a:pt x="6267" y="5455"/>
                    <a:pt x="6284" y="5441"/>
                  </a:cubicBezTo>
                  <a:cubicBezTo>
                    <a:pt x="6340" y="5399"/>
                    <a:pt x="6386" y="5339"/>
                    <a:pt x="6407" y="5273"/>
                  </a:cubicBezTo>
                  <a:cubicBezTo>
                    <a:pt x="6410" y="5259"/>
                    <a:pt x="6414" y="5245"/>
                    <a:pt x="6417" y="5231"/>
                  </a:cubicBezTo>
                  <a:lnTo>
                    <a:pt x="6417" y="5224"/>
                  </a:lnTo>
                  <a:cubicBezTo>
                    <a:pt x="6421" y="5213"/>
                    <a:pt x="6421" y="5203"/>
                    <a:pt x="6421" y="5189"/>
                  </a:cubicBezTo>
                  <a:lnTo>
                    <a:pt x="6421" y="5182"/>
                  </a:lnTo>
                  <a:cubicBezTo>
                    <a:pt x="6421" y="5164"/>
                    <a:pt x="6421" y="5150"/>
                    <a:pt x="6417" y="5136"/>
                  </a:cubicBezTo>
                  <a:cubicBezTo>
                    <a:pt x="6403" y="5038"/>
                    <a:pt x="6428" y="4933"/>
                    <a:pt x="6456" y="4821"/>
                  </a:cubicBezTo>
                  <a:cubicBezTo>
                    <a:pt x="6466" y="4790"/>
                    <a:pt x="6473" y="4758"/>
                    <a:pt x="6480" y="4723"/>
                  </a:cubicBezTo>
                  <a:cubicBezTo>
                    <a:pt x="6494" y="4674"/>
                    <a:pt x="6501" y="4625"/>
                    <a:pt x="6501" y="4576"/>
                  </a:cubicBezTo>
                  <a:cubicBezTo>
                    <a:pt x="6505" y="4527"/>
                    <a:pt x="6498" y="4482"/>
                    <a:pt x="6484" y="4436"/>
                  </a:cubicBezTo>
                  <a:cubicBezTo>
                    <a:pt x="6452" y="4352"/>
                    <a:pt x="6400" y="4282"/>
                    <a:pt x="6333" y="4223"/>
                  </a:cubicBezTo>
                  <a:cubicBezTo>
                    <a:pt x="6253" y="4142"/>
                    <a:pt x="6158" y="4051"/>
                    <a:pt x="6158" y="3879"/>
                  </a:cubicBezTo>
                  <a:cubicBezTo>
                    <a:pt x="6158" y="3788"/>
                    <a:pt x="6148" y="3739"/>
                    <a:pt x="6120" y="3711"/>
                  </a:cubicBezTo>
                  <a:cubicBezTo>
                    <a:pt x="6095" y="3694"/>
                    <a:pt x="6067" y="3680"/>
                    <a:pt x="6036" y="3676"/>
                  </a:cubicBezTo>
                  <a:cubicBezTo>
                    <a:pt x="5980" y="3670"/>
                    <a:pt x="5925" y="3667"/>
                    <a:pt x="5869" y="3667"/>
                  </a:cubicBezTo>
                  <a:cubicBezTo>
                    <a:pt x="5837" y="3667"/>
                    <a:pt x="5805" y="3668"/>
                    <a:pt x="5773" y="3669"/>
                  </a:cubicBezTo>
                  <a:lnTo>
                    <a:pt x="5755" y="3669"/>
                  </a:lnTo>
                  <a:cubicBezTo>
                    <a:pt x="5730" y="3670"/>
                    <a:pt x="5705" y="3671"/>
                    <a:pt x="5681" y="3671"/>
                  </a:cubicBezTo>
                  <a:cubicBezTo>
                    <a:pt x="5232" y="3671"/>
                    <a:pt x="5118" y="3490"/>
                    <a:pt x="5108" y="3337"/>
                  </a:cubicBezTo>
                  <a:cubicBezTo>
                    <a:pt x="5097" y="3263"/>
                    <a:pt x="5073" y="3197"/>
                    <a:pt x="5038" y="3134"/>
                  </a:cubicBezTo>
                  <a:cubicBezTo>
                    <a:pt x="4992" y="3039"/>
                    <a:pt x="4922" y="2896"/>
                    <a:pt x="5080" y="2819"/>
                  </a:cubicBezTo>
                  <a:cubicBezTo>
                    <a:pt x="5083" y="2815"/>
                    <a:pt x="5090" y="2812"/>
                    <a:pt x="5094" y="2808"/>
                  </a:cubicBezTo>
                  <a:cubicBezTo>
                    <a:pt x="5083" y="2780"/>
                    <a:pt x="5069" y="2752"/>
                    <a:pt x="5052" y="2728"/>
                  </a:cubicBezTo>
                  <a:cubicBezTo>
                    <a:pt x="5006" y="2658"/>
                    <a:pt x="4943" y="2560"/>
                    <a:pt x="4964" y="2448"/>
                  </a:cubicBezTo>
                  <a:cubicBezTo>
                    <a:pt x="4985" y="2315"/>
                    <a:pt x="4922" y="2259"/>
                    <a:pt x="4814" y="2168"/>
                  </a:cubicBezTo>
                  <a:lnTo>
                    <a:pt x="4775" y="2136"/>
                  </a:lnTo>
                  <a:cubicBezTo>
                    <a:pt x="4753" y="2117"/>
                    <a:pt x="4672" y="2115"/>
                    <a:pt x="4598" y="2115"/>
                  </a:cubicBezTo>
                  <a:cubicBezTo>
                    <a:pt x="4577" y="2115"/>
                    <a:pt x="4556" y="2115"/>
                    <a:pt x="4537" y="2115"/>
                  </a:cubicBezTo>
                  <a:cubicBezTo>
                    <a:pt x="4506" y="2116"/>
                    <a:pt x="4475" y="2117"/>
                    <a:pt x="4445" y="2117"/>
                  </a:cubicBezTo>
                  <a:cubicBezTo>
                    <a:pt x="4341" y="2117"/>
                    <a:pt x="4248" y="2107"/>
                    <a:pt x="4194" y="2056"/>
                  </a:cubicBezTo>
                  <a:cubicBezTo>
                    <a:pt x="4170" y="2031"/>
                    <a:pt x="4152" y="1993"/>
                    <a:pt x="4156" y="1958"/>
                  </a:cubicBezTo>
                  <a:cubicBezTo>
                    <a:pt x="4156" y="1842"/>
                    <a:pt x="3910" y="1810"/>
                    <a:pt x="3767" y="1810"/>
                  </a:cubicBezTo>
                  <a:cubicBezTo>
                    <a:pt x="3637" y="1810"/>
                    <a:pt x="3613" y="1716"/>
                    <a:pt x="3599" y="1667"/>
                  </a:cubicBezTo>
                  <a:cubicBezTo>
                    <a:pt x="3588" y="1625"/>
                    <a:pt x="3586" y="1617"/>
                    <a:pt x="3569" y="1617"/>
                  </a:cubicBezTo>
                  <a:cubicBezTo>
                    <a:pt x="3565" y="1617"/>
                    <a:pt x="3560" y="1617"/>
                    <a:pt x="3553" y="1618"/>
                  </a:cubicBezTo>
                  <a:lnTo>
                    <a:pt x="3536" y="1618"/>
                  </a:lnTo>
                  <a:cubicBezTo>
                    <a:pt x="3530" y="1618"/>
                    <a:pt x="3525" y="1618"/>
                    <a:pt x="3519" y="1618"/>
                  </a:cubicBezTo>
                  <a:cubicBezTo>
                    <a:pt x="3458" y="1618"/>
                    <a:pt x="3398" y="1601"/>
                    <a:pt x="3350" y="1569"/>
                  </a:cubicBezTo>
                  <a:cubicBezTo>
                    <a:pt x="3315" y="1547"/>
                    <a:pt x="3288" y="1529"/>
                    <a:pt x="3224" y="1529"/>
                  </a:cubicBezTo>
                  <a:cubicBezTo>
                    <a:pt x="3207" y="1529"/>
                    <a:pt x="3186" y="1531"/>
                    <a:pt x="3161" y="1534"/>
                  </a:cubicBezTo>
                  <a:cubicBezTo>
                    <a:pt x="3130" y="1538"/>
                    <a:pt x="3101" y="1540"/>
                    <a:pt x="3072" y="1540"/>
                  </a:cubicBezTo>
                  <a:cubicBezTo>
                    <a:pt x="2847" y="1540"/>
                    <a:pt x="2691" y="1404"/>
                    <a:pt x="2458" y="1124"/>
                  </a:cubicBezTo>
                  <a:cubicBezTo>
                    <a:pt x="2185" y="802"/>
                    <a:pt x="2209" y="193"/>
                    <a:pt x="2265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2" name="Google Shape;5351;p73">
              <a:extLst>
                <a:ext uri="{FF2B5EF4-FFF2-40B4-BE49-F238E27FC236}">
                  <a16:creationId xmlns:a16="http://schemas.microsoft.com/office/drawing/2014/main" id="{6081CC88-3A0E-4BD0-B0AB-325131C18C7A}"/>
                </a:ext>
              </a:extLst>
            </p:cNvPr>
            <p:cNvSpPr/>
            <p:nvPr/>
          </p:nvSpPr>
          <p:spPr>
            <a:xfrm>
              <a:off x="1596443" y="2164147"/>
              <a:ext cx="8812" cy="4820"/>
            </a:xfrm>
            <a:custGeom>
              <a:avLst/>
              <a:gdLst/>
              <a:ahLst/>
              <a:cxnLst/>
              <a:rect l="l" t="t" r="r" b="b"/>
              <a:pathLst>
                <a:path w="649" h="355" extrusionOk="0">
                  <a:moveTo>
                    <a:pt x="648" y="337"/>
                  </a:moveTo>
                  <a:cubicBezTo>
                    <a:pt x="134" y="354"/>
                    <a:pt x="11" y="165"/>
                    <a:pt x="1" y="1"/>
                  </a:cubicBezTo>
                  <a:cubicBezTo>
                    <a:pt x="11" y="165"/>
                    <a:pt x="134" y="354"/>
                    <a:pt x="648" y="337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3" name="Google Shape;5352;p73">
              <a:extLst>
                <a:ext uri="{FF2B5EF4-FFF2-40B4-BE49-F238E27FC236}">
                  <a16:creationId xmlns:a16="http://schemas.microsoft.com/office/drawing/2014/main" id="{417BE676-20C6-4E65-825E-25FCCEDD6C2C}"/>
                </a:ext>
              </a:extLst>
            </p:cNvPr>
            <p:cNvSpPr/>
            <p:nvPr/>
          </p:nvSpPr>
          <p:spPr>
            <a:xfrm>
              <a:off x="1614230" y="2188587"/>
              <a:ext cx="54" cy="625"/>
            </a:xfrm>
            <a:custGeom>
              <a:avLst/>
              <a:gdLst/>
              <a:ahLst/>
              <a:cxnLst/>
              <a:rect l="l" t="t" r="r" b="b"/>
              <a:pathLst>
                <a:path w="4" h="46" extrusionOk="0">
                  <a:moveTo>
                    <a:pt x="0" y="0"/>
                  </a:moveTo>
                  <a:cubicBezTo>
                    <a:pt x="4" y="14"/>
                    <a:pt x="4" y="32"/>
                    <a:pt x="4" y="46"/>
                  </a:cubicBezTo>
                  <a:cubicBezTo>
                    <a:pt x="4" y="32"/>
                    <a:pt x="4" y="14"/>
                    <a:pt x="0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4" name="Google Shape;5353;p73">
              <a:extLst>
                <a:ext uri="{FF2B5EF4-FFF2-40B4-BE49-F238E27FC236}">
                  <a16:creationId xmlns:a16="http://schemas.microsoft.com/office/drawing/2014/main" id="{46F2DFF1-8600-4E86-B19E-D06EA13ABA0F}"/>
                </a:ext>
              </a:extLst>
            </p:cNvPr>
            <p:cNvSpPr/>
            <p:nvPr/>
          </p:nvSpPr>
          <p:spPr>
            <a:xfrm>
              <a:off x="1584047" y="2146754"/>
              <a:ext cx="4616" cy="923"/>
            </a:xfrm>
            <a:custGeom>
              <a:avLst/>
              <a:gdLst/>
              <a:ahLst/>
              <a:cxnLst/>
              <a:rect l="l" t="t" r="r" b="b"/>
              <a:pathLst>
                <a:path w="340" h="68" extrusionOk="0">
                  <a:moveTo>
                    <a:pt x="340" y="60"/>
                  </a:moveTo>
                  <a:cubicBezTo>
                    <a:pt x="200" y="64"/>
                    <a:pt x="67" y="67"/>
                    <a:pt x="0" y="1"/>
                  </a:cubicBezTo>
                  <a:cubicBezTo>
                    <a:pt x="67" y="67"/>
                    <a:pt x="200" y="64"/>
                    <a:pt x="340" y="6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5" name="Google Shape;5354;p73">
              <a:extLst>
                <a:ext uri="{FF2B5EF4-FFF2-40B4-BE49-F238E27FC236}">
                  <a16:creationId xmlns:a16="http://schemas.microsoft.com/office/drawing/2014/main" id="{904EF020-6E45-4FE2-B117-AE29AB34C56B}"/>
                </a:ext>
              </a:extLst>
            </p:cNvPr>
            <p:cNvSpPr/>
            <p:nvPr/>
          </p:nvSpPr>
          <p:spPr>
            <a:xfrm>
              <a:off x="1612370" y="2190433"/>
              <a:ext cx="1724" cy="2349"/>
            </a:xfrm>
            <a:custGeom>
              <a:avLst/>
              <a:gdLst/>
              <a:ahLst/>
              <a:cxnLst/>
              <a:rect l="l" t="t" r="r" b="b"/>
              <a:pathLst>
                <a:path w="127" h="173" extrusionOk="0">
                  <a:moveTo>
                    <a:pt x="127" y="1"/>
                  </a:moveTo>
                  <a:cubicBezTo>
                    <a:pt x="114" y="34"/>
                    <a:pt x="99" y="63"/>
                    <a:pt x="82" y="90"/>
                  </a:cubicBezTo>
                  <a:lnTo>
                    <a:pt x="82" y="90"/>
                  </a:lnTo>
                  <a:cubicBezTo>
                    <a:pt x="100" y="63"/>
                    <a:pt x="115" y="33"/>
                    <a:pt x="127" y="1"/>
                  </a:cubicBezTo>
                  <a:close/>
                  <a:moveTo>
                    <a:pt x="82" y="90"/>
                  </a:moveTo>
                  <a:cubicBezTo>
                    <a:pt x="70" y="108"/>
                    <a:pt x="56" y="124"/>
                    <a:pt x="40" y="140"/>
                  </a:cubicBezTo>
                  <a:lnTo>
                    <a:pt x="40" y="140"/>
                  </a:lnTo>
                  <a:cubicBezTo>
                    <a:pt x="47" y="133"/>
                    <a:pt x="54" y="126"/>
                    <a:pt x="60" y="120"/>
                  </a:cubicBezTo>
                  <a:cubicBezTo>
                    <a:pt x="68" y="110"/>
                    <a:pt x="75" y="100"/>
                    <a:pt x="82" y="90"/>
                  </a:cubicBezTo>
                  <a:close/>
                  <a:moveTo>
                    <a:pt x="40" y="140"/>
                  </a:moveTo>
                  <a:lnTo>
                    <a:pt x="40" y="140"/>
                  </a:lnTo>
                  <a:cubicBezTo>
                    <a:pt x="32" y="147"/>
                    <a:pt x="24" y="154"/>
                    <a:pt x="15" y="162"/>
                  </a:cubicBezTo>
                  <a:lnTo>
                    <a:pt x="1" y="172"/>
                  </a:lnTo>
                  <a:cubicBezTo>
                    <a:pt x="15" y="162"/>
                    <a:pt x="28" y="151"/>
                    <a:pt x="40" y="14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6" name="Google Shape;5355;p73">
              <a:extLst>
                <a:ext uri="{FF2B5EF4-FFF2-40B4-BE49-F238E27FC236}">
                  <a16:creationId xmlns:a16="http://schemas.microsoft.com/office/drawing/2014/main" id="{25227A19-EDF7-453D-A2BD-EB1A37D6B198}"/>
                </a:ext>
              </a:extLst>
            </p:cNvPr>
            <p:cNvSpPr/>
            <p:nvPr/>
          </p:nvSpPr>
          <p:spPr>
            <a:xfrm>
              <a:off x="1614040" y="2189917"/>
              <a:ext cx="149" cy="530"/>
            </a:xfrm>
            <a:custGeom>
              <a:avLst/>
              <a:gdLst/>
              <a:ahLst/>
              <a:cxnLst/>
              <a:rect l="l" t="t" r="r" b="b"/>
              <a:pathLst>
                <a:path w="11" h="39" extrusionOk="0">
                  <a:moveTo>
                    <a:pt x="11" y="0"/>
                  </a:moveTo>
                  <a:cubicBezTo>
                    <a:pt x="7" y="11"/>
                    <a:pt x="4" y="25"/>
                    <a:pt x="0" y="39"/>
                  </a:cubicBezTo>
                  <a:cubicBezTo>
                    <a:pt x="4" y="25"/>
                    <a:pt x="7" y="11"/>
                    <a:pt x="11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7" name="Google Shape;5356;p73">
              <a:extLst>
                <a:ext uri="{FF2B5EF4-FFF2-40B4-BE49-F238E27FC236}">
                  <a16:creationId xmlns:a16="http://schemas.microsoft.com/office/drawing/2014/main" id="{711B5E47-539E-46EA-89A4-E3738F0568F2}"/>
                </a:ext>
              </a:extLst>
            </p:cNvPr>
            <p:cNvSpPr/>
            <p:nvPr/>
          </p:nvSpPr>
          <p:spPr>
            <a:xfrm>
              <a:off x="1529140" y="2128031"/>
              <a:ext cx="163" cy="54"/>
            </a:xfrm>
            <a:custGeom>
              <a:avLst/>
              <a:gdLst/>
              <a:ahLst/>
              <a:cxnLst/>
              <a:rect l="l" t="t" r="r" b="b"/>
              <a:pathLst>
                <a:path w="12" h="4" extrusionOk="0">
                  <a:moveTo>
                    <a:pt x="11" y="4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8" name="Google Shape;5357;p73">
              <a:extLst>
                <a:ext uri="{FF2B5EF4-FFF2-40B4-BE49-F238E27FC236}">
                  <a16:creationId xmlns:a16="http://schemas.microsoft.com/office/drawing/2014/main" id="{44A558A5-C621-4FE5-BAAB-0BCD4A16616F}"/>
                </a:ext>
              </a:extLst>
            </p:cNvPr>
            <p:cNvSpPr/>
            <p:nvPr/>
          </p:nvSpPr>
          <p:spPr>
            <a:xfrm>
              <a:off x="1614230" y="2189293"/>
              <a:ext cx="54" cy="489"/>
            </a:xfrm>
            <a:custGeom>
              <a:avLst/>
              <a:gdLst/>
              <a:ahLst/>
              <a:cxnLst/>
              <a:rect l="l" t="t" r="r" b="b"/>
              <a:pathLst>
                <a:path w="4" h="36" extrusionOk="0">
                  <a:moveTo>
                    <a:pt x="4" y="1"/>
                  </a:moveTo>
                  <a:cubicBezTo>
                    <a:pt x="4" y="15"/>
                    <a:pt x="0" y="25"/>
                    <a:pt x="0" y="36"/>
                  </a:cubicBezTo>
                  <a:cubicBezTo>
                    <a:pt x="0" y="25"/>
                    <a:pt x="4" y="15"/>
                    <a:pt x="4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9" name="Google Shape;5358;p73">
              <a:extLst>
                <a:ext uri="{FF2B5EF4-FFF2-40B4-BE49-F238E27FC236}">
                  <a16:creationId xmlns:a16="http://schemas.microsoft.com/office/drawing/2014/main" id="{0786B946-3F8A-490F-85D4-0D93BBBA59DA}"/>
                </a:ext>
              </a:extLst>
            </p:cNvPr>
            <p:cNvSpPr/>
            <p:nvPr/>
          </p:nvSpPr>
          <p:spPr>
            <a:xfrm>
              <a:off x="1529425" y="2128126"/>
              <a:ext cx="394" cy="149"/>
            </a:xfrm>
            <a:custGeom>
              <a:avLst/>
              <a:gdLst/>
              <a:ahLst/>
              <a:cxnLst/>
              <a:rect l="l" t="t" r="r" b="b"/>
              <a:pathLst>
                <a:path w="29" h="11" extrusionOk="0">
                  <a:moveTo>
                    <a:pt x="1" y="0"/>
                  </a:moveTo>
                  <a:lnTo>
                    <a:pt x="29" y="1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0" name="Google Shape;5359;p73">
              <a:extLst>
                <a:ext uri="{FF2B5EF4-FFF2-40B4-BE49-F238E27FC236}">
                  <a16:creationId xmlns:a16="http://schemas.microsoft.com/office/drawing/2014/main" id="{B25F8C4D-3D66-4C10-87D3-318C29EA75F6}"/>
                </a:ext>
              </a:extLst>
            </p:cNvPr>
            <p:cNvSpPr/>
            <p:nvPr/>
          </p:nvSpPr>
          <p:spPr>
            <a:xfrm>
              <a:off x="1575290" y="214080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" name="Google Shape;5360;p73">
              <a:extLst>
                <a:ext uri="{FF2B5EF4-FFF2-40B4-BE49-F238E27FC236}">
                  <a16:creationId xmlns:a16="http://schemas.microsoft.com/office/drawing/2014/main" id="{2D767316-455A-4230-9EFD-33E7CB07A0C5}"/>
                </a:ext>
              </a:extLst>
            </p:cNvPr>
            <p:cNvSpPr/>
            <p:nvPr/>
          </p:nvSpPr>
          <p:spPr>
            <a:xfrm>
              <a:off x="1615085" y="2180983"/>
              <a:ext cx="299" cy="2009"/>
            </a:xfrm>
            <a:custGeom>
              <a:avLst/>
              <a:gdLst/>
              <a:ahLst/>
              <a:cxnLst/>
              <a:rect l="l" t="t" r="r" b="b"/>
              <a:pathLst>
                <a:path w="22" h="148" extrusionOk="0">
                  <a:moveTo>
                    <a:pt x="21" y="0"/>
                  </a:moveTo>
                  <a:cubicBezTo>
                    <a:pt x="18" y="49"/>
                    <a:pt x="11" y="98"/>
                    <a:pt x="0" y="147"/>
                  </a:cubicBezTo>
                  <a:cubicBezTo>
                    <a:pt x="11" y="98"/>
                    <a:pt x="18" y="49"/>
                    <a:pt x="21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2" name="Google Shape;5361;p73">
              <a:extLst>
                <a:ext uri="{FF2B5EF4-FFF2-40B4-BE49-F238E27FC236}">
                  <a16:creationId xmlns:a16="http://schemas.microsoft.com/office/drawing/2014/main" id="{A559ACB3-D3CE-4698-9143-DCBA49B3C88B}"/>
                </a:ext>
              </a:extLst>
            </p:cNvPr>
            <p:cNvSpPr/>
            <p:nvPr/>
          </p:nvSpPr>
          <p:spPr>
            <a:xfrm>
              <a:off x="1595493" y="2161391"/>
              <a:ext cx="964" cy="2770"/>
            </a:xfrm>
            <a:custGeom>
              <a:avLst/>
              <a:gdLst/>
              <a:ahLst/>
              <a:cxnLst/>
              <a:rect l="l" t="t" r="r" b="b"/>
              <a:pathLst>
                <a:path w="71" h="204" extrusionOk="0">
                  <a:moveTo>
                    <a:pt x="1" y="1"/>
                  </a:moveTo>
                  <a:cubicBezTo>
                    <a:pt x="36" y="64"/>
                    <a:pt x="60" y="134"/>
                    <a:pt x="71" y="204"/>
                  </a:cubicBezTo>
                  <a:cubicBezTo>
                    <a:pt x="60" y="134"/>
                    <a:pt x="36" y="64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3" name="Google Shape;5362;p73">
              <a:extLst>
                <a:ext uri="{FF2B5EF4-FFF2-40B4-BE49-F238E27FC236}">
                  <a16:creationId xmlns:a16="http://schemas.microsoft.com/office/drawing/2014/main" id="{CC0FB9A5-5B4A-4B10-8B07-9128AD05386D}"/>
                </a:ext>
              </a:extLst>
            </p:cNvPr>
            <p:cNvSpPr/>
            <p:nvPr/>
          </p:nvSpPr>
          <p:spPr>
            <a:xfrm>
              <a:off x="1543736" y="2212822"/>
              <a:ext cx="4711" cy="3775"/>
            </a:xfrm>
            <a:custGeom>
              <a:avLst/>
              <a:gdLst/>
              <a:ahLst/>
              <a:cxnLst/>
              <a:rect l="l" t="t" r="r" b="b"/>
              <a:pathLst>
                <a:path w="347" h="278" extrusionOk="0">
                  <a:moveTo>
                    <a:pt x="347" y="1"/>
                  </a:moveTo>
                  <a:cubicBezTo>
                    <a:pt x="245" y="96"/>
                    <a:pt x="137" y="185"/>
                    <a:pt x="23" y="262"/>
                  </a:cubicBezTo>
                  <a:lnTo>
                    <a:pt x="23" y="262"/>
                  </a:lnTo>
                  <a:lnTo>
                    <a:pt x="53" y="242"/>
                  </a:lnTo>
                  <a:cubicBezTo>
                    <a:pt x="158" y="172"/>
                    <a:pt x="256" y="88"/>
                    <a:pt x="347" y="1"/>
                  </a:cubicBezTo>
                  <a:close/>
                  <a:moveTo>
                    <a:pt x="23" y="262"/>
                  </a:moveTo>
                  <a:lnTo>
                    <a:pt x="0" y="277"/>
                  </a:lnTo>
                  <a:cubicBezTo>
                    <a:pt x="8" y="272"/>
                    <a:pt x="16" y="267"/>
                    <a:pt x="23" y="262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4" name="Google Shape;5363;p73">
              <a:extLst>
                <a:ext uri="{FF2B5EF4-FFF2-40B4-BE49-F238E27FC236}">
                  <a16:creationId xmlns:a16="http://schemas.microsoft.com/office/drawing/2014/main" id="{C83EDA1D-14EC-4B06-BDAB-FDE9D2FA6B0F}"/>
                </a:ext>
              </a:extLst>
            </p:cNvPr>
            <p:cNvSpPr/>
            <p:nvPr/>
          </p:nvSpPr>
          <p:spPr>
            <a:xfrm>
              <a:off x="1568542" y="2210324"/>
              <a:ext cx="8092" cy="855"/>
            </a:xfrm>
            <a:custGeom>
              <a:avLst/>
              <a:gdLst/>
              <a:ahLst/>
              <a:cxnLst/>
              <a:rect l="l" t="t" r="r" b="b"/>
              <a:pathLst>
                <a:path w="596" h="63" extrusionOk="0">
                  <a:moveTo>
                    <a:pt x="210" y="0"/>
                  </a:moveTo>
                  <a:cubicBezTo>
                    <a:pt x="107" y="0"/>
                    <a:pt x="36" y="17"/>
                    <a:pt x="1" y="62"/>
                  </a:cubicBezTo>
                  <a:cubicBezTo>
                    <a:pt x="38" y="17"/>
                    <a:pt x="109" y="1"/>
                    <a:pt x="213" y="0"/>
                  </a:cubicBezTo>
                  <a:lnTo>
                    <a:pt x="213" y="0"/>
                  </a:lnTo>
                  <a:cubicBezTo>
                    <a:pt x="292" y="1"/>
                    <a:pt x="389" y="10"/>
                    <a:pt x="505" y="24"/>
                  </a:cubicBezTo>
                  <a:lnTo>
                    <a:pt x="596" y="34"/>
                  </a:lnTo>
                  <a:lnTo>
                    <a:pt x="522" y="24"/>
                  </a:lnTo>
                  <a:cubicBezTo>
                    <a:pt x="401" y="10"/>
                    <a:pt x="299" y="0"/>
                    <a:pt x="217" y="0"/>
                  </a:cubicBezTo>
                  <a:cubicBezTo>
                    <a:pt x="216" y="0"/>
                    <a:pt x="214" y="0"/>
                    <a:pt x="213" y="0"/>
                  </a:cubicBezTo>
                  <a:lnTo>
                    <a:pt x="213" y="0"/>
                  </a:lnTo>
                  <a:cubicBezTo>
                    <a:pt x="212" y="0"/>
                    <a:pt x="211" y="0"/>
                    <a:pt x="210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5" name="Google Shape;5364;p73">
              <a:extLst>
                <a:ext uri="{FF2B5EF4-FFF2-40B4-BE49-F238E27FC236}">
                  <a16:creationId xmlns:a16="http://schemas.microsoft.com/office/drawing/2014/main" id="{2CD76455-0E91-4FB0-B40B-3BE7023CABF9}"/>
                </a:ext>
              </a:extLst>
            </p:cNvPr>
            <p:cNvSpPr/>
            <p:nvPr/>
          </p:nvSpPr>
          <p:spPr>
            <a:xfrm>
              <a:off x="1530375" y="2180128"/>
              <a:ext cx="163" cy="244"/>
            </a:xfrm>
            <a:custGeom>
              <a:avLst/>
              <a:gdLst/>
              <a:ahLst/>
              <a:cxnLst/>
              <a:rect l="l" t="t" r="r" b="b"/>
              <a:pathLst>
                <a:path w="12" h="18" extrusionOk="0">
                  <a:moveTo>
                    <a:pt x="11" y="18"/>
                  </a:moveTo>
                  <a:cubicBezTo>
                    <a:pt x="8" y="11"/>
                    <a:pt x="4" y="7"/>
                    <a:pt x="1" y="0"/>
                  </a:cubicBezTo>
                  <a:cubicBezTo>
                    <a:pt x="4" y="7"/>
                    <a:pt x="8" y="11"/>
                    <a:pt x="11" y="18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" name="Google Shape;5365;p73">
              <a:extLst>
                <a:ext uri="{FF2B5EF4-FFF2-40B4-BE49-F238E27FC236}">
                  <a16:creationId xmlns:a16="http://schemas.microsoft.com/office/drawing/2014/main" id="{78A6ECA9-39EC-40EB-B8D9-6D760DD6626E}"/>
                </a:ext>
              </a:extLst>
            </p:cNvPr>
            <p:cNvSpPr/>
            <p:nvPr/>
          </p:nvSpPr>
          <p:spPr>
            <a:xfrm>
              <a:off x="1527049" y="2176177"/>
              <a:ext cx="2675" cy="3340"/>
            </a:xfrm>
            <a:custGeom>
              <a:avLst/>
              <a:gdLst/>
              <a:ahLst/>
              <a:cxnLst/>
              <a:rect l="l" t="t" r="r" b="b"/>
              <a:pathLst>
                <a:path w="197" h="246" extrusionOk="0">
                  <a:moveTo>
                    <a:pt x="39" y="60"/>
                  </a:moveTo>
                  <a:cubicBezTo>
                    <a:pt x="29" y="39"/>
                    <a:pt x="15" y="18"/>
                    <a:pt x="1" y="1"/>
                  </a:cubicBezTo>
                  <a:lnTo>
                    <a:pt x="1" y="1"/>
                  </a:lnTo>
                  <a:cubicBezTo>
                    <a:pt x="15" y="18"/>
                    <a:pt x="29" y="39"/>
                    <a:pt x="39" y="60"/>
                  </a:cubicBezTo>
                  <a:cubicBezTo>
                    <a:pt x="78" y="134"/>
                    <a:pt x="134" y="197"/>
                    <a:pt x="197" y="246"/>
                  </a:cubicBezTo>
                  <a:cubicBezTo>
                    <a:pt x="134" y="197"/>
                    <a:pt x="78" y="134"/>
                    <a:pt x="39" y="6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7" name="Google Shape;5366;p73">
              <a:extLst>
                <a:ext uri="{FF2B5EF4-FFF2-40B4-BE49-F238E27FC236}">
                  <a16:creationId xmlns:a16="http://schemas.microsoft.com/office/drawing/2014/main" id="{7D2D5733-BB89-4413-8686-C20A7416F4D0}"/>
                </a:ext>
              </a:extLst>
            </p:cNvPr>
            <p:cNvSpPr/>
            <p:nvPr/>
          </p:nvSpPr>
          <p:spPr>
            <a:xfrm>
              <a:off x="1540314" y="2216583"/>
              <a:ext cx="3435" cy="1629"/>
            </a:xfrm>
            <a:custGeom>
              <a:avLst/>
              <a:gdLst/>
              <a:ahLst/>
              <a:cxnLst/>
              <a:rect l="l" t="t" r="r" b="b"/>
              <a:pathLst>
                <a:path w="253" h="120" extrusionOk="0">
                  <a:moveTo>
                    <a:pt x="252" y="0"/>
                  </a:moveTo>
                  <a:lnTo>
                    <a:pt x="224" y="18"/>
                  </a:lnTo>
                  <a:cubicBezTo>
                    <a:pt x="177" y="47"/>
                    <a:pt x="133" y="72"/>
                    <a:pt x="96" y="89"/>
                  </a:cubicBezTo>
                  <a:lnTo>
                    <a:pt x="96" y="89"/>
                  </a:lnTo>
                  <a:cubicBezTo>
                    <a:pt x="135" y="71"/>
                    <a:pt x="187" y="43"/>
                    <a:pt x="252" y="0"/>
                  </a:cubicBezTo>
                  <a:close/>
                  <a:moveTo>
                    <a:pt x="96" y="89"/>
                  </a:moveTo>
                  <a:cubicBezTo>
                    <a:pt x="48" y="110"/>
                    <a:pt x="17" y="117"/>
                    <a:pt x="0" y="119"/>
                  </a:cubicBezTo>
                  <a:cubicBezTo>
                    <a:pt x="21" y="119"/>
                    <a:pt x="54" y="109"/>
                    <a:pt x="96" y="89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8" name="Google Shape;5367;p73">
              <a:extLst>
                <a:ext uri="{FF2B5EF4-FFF2-40B4-BE49-F238E27FC236}">
                  <a16:creationId xmlns:a16="http://schemas.microsoft.com/office/drawing/2014/main" id="{09B34928-9DEA-4215-B00D-A16A59603DE0}"/>
                </a:ext>
              </a:extLst>
            </p:cNvPr>
            <p:cNvSpPr/>
            <p:nvPr/>
          </p:nvSpPr>
          <p:spPr>
            <a:xfrm>
              <a:off x="1530565" y="2180413"/>
              <a:ext cx="353" cy="489"/>
            </a:xfrm>
            <a:custGeom>
              <a:avLst/>
              <a:gdLst/>
              <a:ahLst/>
              <a:cxnLst/>
              <a:rect l="l" t="t" r="r" b="b"/>
              <a:pathLst>
                <a:path w="26" h="36" extrusionOk="0">
                  <a:moveTo>
                    <a:pt x="25" y="35"/>
                  </a:moveTo>
                  <a:cubicBezTo>
                    <a:pt x="18" y="25"/>
                    <a:pt x="11" y="11"/>
                    <a:pt x="1" y="0"/>
                  </a:cubicBezTo>
                  <a:cubicBezTo>
                    <a:pt x="11" y="11"/>
                    <a:pt x="18" y="25"/>
                    <a:pt x="25" y="35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9" name="Google Shape;5368;p73">
              <a:extLst>
                <a:ext uri="{FF2B5EF4-FFF2-40B4-BE49-F238E27FC236}">
                  <a16:creationId xmlns:a16="http://schemas.microsoft.com/office/drawing/2014/main" id="{82B851E4-C00E-43F2-BF2C-5E1FC039E8EB}"/>
                </a:ext>
              </a:extLst>
            </p:cNvPr>
            <p:cNvSpPr/>
            <p:nvPr/>
          </p:nvSpPr>
          <p:spPr>
            <a:xfrm>
              <a:off x="1540260" y="2217819"/>
              <a:ext cx="14" cy="149"/>
            </a:xfrm>
            <a:custGeom>
              <a:avLst/>
              <a:gdLst/>
              <a:ahLst/>
              <a:cxnLst/>
              <a:rect l="l" t="t" r="r" b="b"/>
              <a:pathLst>
                <a:path w="1" h="11" extrusionOk="0">
                  <a:moveTo>
                    <a:pt x="1" y="11"/>
                  </a:moveTo>
                  <a:lnTo>
                    <a:pt x="1" y="0"/>
                  </a:lnTo>
                  <a:cubicBezTo>
                    <a:pt x="1" y="4"/>
                    <a:pt x="1" y="7"/>
                    <a:pt x="1" y="1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0" name="Google Shape;5369;p73">
              <a:extLst>
                <a:ext uri="{FF2B5EF4-FFF2-40B4-BE49-F238E27FC236}">
                  <a16:creationId xmlns:a16="http://schemas.microsoft.com/office/drawing/2014/main" id="{977E678D-4A3D-49C7-BBF6-8B0010DED818}"/>
                </a:ext>
              </a:extLst>
            </p:cNvPr>
            <p:cNvSpPr/>
            <p:nvPr/>
          </p:nvSpPr>
          <p:spPr>
            <a:xfrm>
              <a:off x="1540124" y="2216149"/>
              <a:ext cx="109" cy="1018"/>
            </a:xfrm>
            <a:custGeom>
              <a:avLst/>
              <a:gdLst/>
              <a:ahLst/>
              <a:cxnLst/>
              <a:rect l="l" t="t" r="r" b="b"/>
              <a:pathLst>
                <a:path w="8" h="75" extrusionOk="0">
                  <a:moveTo>
                    <a:pt x="0" y="1"/>
                  </a:moveTo>
                  <a:cubicBezTo>
                    <a:pt x="4" y="25"/>
                    <a:pt x="4" y="50"/>
                    <a:pt x="7" y="74"/>
                  </a:cubicBezTo>
                  <a:cubicBezTo>
                    <a:pt x="7" y="50"/>
                    <a:pt x="4" y="25"/>
                    <a:pt x="0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1" name="Google Shape;5370;p73">
              <a:extLst>
                <a:ext uri="{FF2B5EF4-FFF2-40B4-BE49-F238E27FC236}">
                  <a16:creationId xmlns:a16="http://schemas.microsoft.com/office/drawing/2014/main" id="{9D746EF9-AC40-49A7-A1FC-B859BB3039AD}"/>
                </a:ext>
              </a:extLst>
            </p:cNvPr>
            <p:cNvSpPr/>
            <p:nvPr/>
          </p:nvSpPr>
          <p:spPr>
            <a:xfrm>
              <a:off x="1540219" y="2217289"/>
              <a:ext cx="54" cy="258"/>
            </a:xfrm>
            <a:custGeom>
              <a:avLst/>
              <a:gdLst/>
              <a:ahLst/>
              <a:cxnLst/>
              <a:rect l="l" t="t" r="r" b="b"/>
              <a:pathLst>
                <a:path w="4" h="19" extrusionOk="0">
                  <a:moveTo>
                    <a:pt x="4" y="1"/>
                  </a:moveTo>
                  <a:cubicBezTo>
                    <a:pt x="0" y="8"/>
                    <a:pt x="4" y="11"/>
                    <a:pt x="4" y="18"/>
                  </a:cubicBezTo>
                  <a:lnTo>
                    <a:pt x="4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2" name="Google Shape;5371;p73">
              <a:extLst>
                <a:ext uri="{FF2B5EF4-FFF2-40B4-BE49-F238E27FC236}">
                  <a16:creationId xmlns:a16="http://schemas.microsoft.com/office/drawing/2014/main" id="{FF0AAB9B-BA76-4624-9CB5-8A1B99A6D268}"/>
                </a:ext>
              </a:extLst>
            </p:cNvPr>
            <p:cNvSpPr/>
            <p:nvPr/>
          </p:nvSpPr>
          <p:spPr>
            <a:xfrm>
              <a:off x="1533512" y="2195335"/>
              <a:ext cx="869" cy="2675"/>
            </a:xfrm>
            <a:custGeom>
              <a:avLst/>
              <a:gdLst/>
              <a:ahLst/>
              <a:cxnLst/>
              <a:rect l="l" t="t" r="r" b="b"/>
              <a:pathLst>
                <a:path w="64" h="197" extrusionOk="0">
                  <a:moveTo>
                    <a:pt x="60" y="0"/>
                  </a:moveTo>
                  <a:cubicBezTo>
                    <a:pt x="64" y="70"/>
                    <a:pt x="43" y="140"/>
                    <a:pt x="1" y="196"/>
                  </a:cubicBezTo>
                  <a:cubicBezTo>
                    <a:pt x="43" y="140"/>
                    <a:pt x="64" y="70"/>
                    <a:pt x="60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3" name="Google Shape;5372;p73">
              <a:extLst>
                <a:ext uri="{FF2B5EF4-FFF2-40B4-BE49-F238E27FC236}">
                  <a16:creationId xmlns:a16="http://schemas.microsoft.com/office/drawing/2014/main" id="{B877497E-EAAF-499A-BF47-44665A282C0D}"/>
                </a:ext>
              </a:extLst>
            </p:cNvPr>
            <p:cNvSpPr/>
            <p:nvPr/>
          </p:nvSpPr>
          <p:spPr>
            <a:xfrm>
              <a:off x="1530090" y="217988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4" name="Google Shape;5373;p73">
              <a:extLst>
                <a:ext uri="{FF2B5EF4-FFF2-40B4-BE49-F238E27FC236}">
                  <a16:creationId xmlns:a16="http://schemas.microsoft.com/office/drawing/2014/main" id="{C93A7582-94E3-4307-BA38-F2AD19E48C20}"/>
                </a:ext>
              </a:extLst>
            </p:cNvPr>
            <p:cNvSpPr/>
            <p:nvPr/>
          </p:nvSpPr>
          <p:spPr>
            <a:xfrm>
              <a:off x="1543355" y="2216108"/>
              <a:ext cx="1100" cy="720"/>
            </a:xfrm>
            <a:custGeom>
              <a:avLst/>
              <a:gdLst/>
              <a:ahLst/>
              <a:cxnLst/>
              <a:rect l="l" t="t" r="r" b="b"/>
              <a:pathLst>
                <a:path w="81" h="53" extrusionOk="0">
                  <a:moveTo>
                    <a:pt x="81" y="0"/>
                  </a:moveTo>
                  <a:lnTo>
                    <a:pt x="28" y="32"/>
                  </a:lnTo>
                  <a:lnTo>
                    <a:pt x="28" y="35"/>
                  </a:lnTo>
                  <a:lnTo>
                    <a:pt x="28" y="35"/>
                  </a:lnTo>
                  <a:cubicBezTo>
                    <a:pt x="46" y="23"/>
                    <a:pt x="63" y="12"/>
                    <a:pt x="81" y="0"/>
                  </a:cubicBezTo>
                  <a:close/>
                  <a:moveTo>
                    <a:pt x="28" y="35"/>
                  </a:moveTo>
                  <a:lnTo>
                    <a:pt x="28" y="35"/>
                  </a:lnTo>
                  <a:cubicBezTo>
                    <a:pt x="19" y="41"/>
                    <a:pt x="10" y="47"/>
                    <a:pt x="0" y="53"/>
                  </a:cubicBezTo>
                  <a:lnTo>
                    <a:pt x="28" y="35"/>
                  </a:lnTo>
                  <a:lnTo>
                    <a:pt x="28" y="35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5" name="Google Shape;5374;p73">
              <a:extLst>
                <a:ext uri="{FF2B5EF4-FFF2-40B4-BE49-F238E27FC236}">
                  <a16:creationId xmlns:a16="http://schemas.microsoft.com/office/drawing/2014/main" id="{DCADE7E6-18DA-46BD-A871-9E44CE89C5BC}"/>
                </a:ext>
              </a:extLst>
            </p:cNvPr>
            <p:cNvSpPr/>
            <p:nvPr/>
          </p:nvSpPr>
          <p:spPr>
            <a:xfrm>
              <a:off x="1579281" y="2208980"/>
              <a:ext cx="109" cy="299"/>
            </a:xfrm>
            <a:custGeom>
              <a:avLst/>
              <a:gdLst/>
              <a:ahLst/>
              <a:cxnLst/>
              <a:rect l="l" t="t" r="r" b="b"/>
              <a:pathLst>
                <a:path w="8" h="22" extrusionOk="0">
                  <a:moveTo>
                    <a:pt x="1" y="21"/>
                  </a:moveTo>
                  <a:lnTo>
                    <a:pt x="8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6" name="Google Shape;5375;p73">
              <a:extLst>
                <a:ext uri="{FF2B5EF4-FFF2-40B4-BE49-F238E27FC236}">
                  <a16:creationId xmlns:a16="http://schemas.microsoft.com/office/drawing/2014/main" id="{1FD287B1-2AE1-47AD-819C-E2B526570B14}"/>
                </a:ext>
              </a:extLst>
            </p:cNvPr>
            <p:cNvSpPr/>
            <p:nvPr/>
          </p:nvSpPr>
          <p:spPr>
            <a:xfrm>
              <a:off x="1579376" y="2208641"/>
              <a:ext cx="109" cy="258"/>
            </a:xfrm>
            <a:custGeom>
              <a:avLst/>
              <a:gdLst/>
              <a:ahLst/>
              <a:cxnLst/>
              <a:rect l="l" t="t" r="r" b="b"/>
              <a:pathLst>
                <a:path w="8" h="19" extrusionOk="0">
                  <a:moveTo>
                    <a:pt x="1" y="18"/>
                  </a:moveTo>
                  <a:lnTo>
                    <a:pt x="8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7" name="Google Shape;5376;p73">
              <a:extLst>
                <a:ext uri="{FF2B5EF4-FFF2-40B4-BE49-F238E27FC236}">
                  <a16:creationId xmlns:a16="http://schemas.microsoft.com/office/drawing/2014/main" id="{7394D2E8-3287-4758-820E-98448396E82E}"/>
                </a:ext>
              </a:extLst>
            </p:cNvPr>
            <p:cNvSpPr/>
            <p:nvPr/>
          </p:nvSpPr>
          <p:spPr>
            <a:xfrm>
              <a:off x="1576620" y="2210786"/>
              <a:ext cx="2105" cy="122"/>
            </a:xfrm>
            <a:custGeom>
              <a:avLst/>
              <a:gdLst/>
              <a:ahLst/>
              <a:cxnLst/>
              <a:rect l="l" t="t" r="r" b="b"/>
              <a:pathLst>
                <a:path w="155" h="9" extrusionOk="0">
                  <a:moveTo>
                    <a:pt x="1" y="0"/>
                  </a:moveTo>
                  <a:cubicBezTo>
                    <a:pt x="38" y="5"/>
                    <a:pt x="73" y="8"/>
                    <a:pt x="109" y="9"/>
                  </a:cubicBezTo>
                  <a:lnTo>
                    <a:pt x="109" y="9"/>
                  </a:lnTo>
                  <a:cubicBezTo>
                    <a:pt x="84" y="8"/>
                    <a:pt x="60" y="6"/>
                    <a:pt x="36" y="4"/>
                  </a:cubicBezTo>
                  <a:lnTo>
                    <a:pt x="1" y="0"/>
                  </a:lnTo>
                  <a:close/>
                  <a:moveTo>
                    <a:pt x="155" y="7"/>
                  </a:moveTo>
                  <a:lnTo>
                    <a:pt x="155" y="7"/>
                  </a:lnTo>
                  <a:cubicBezTo>
                    <a:pt x="141" y="8"/>
                    <a:pt x="127" y="9"/>
                    <a:pt x="113" y="9"/>
                  </a:cubicBezTo>
                  <a:cubicBezTo>
                    <a:pt x="112" y="9"/>
                    <a:pt x="111" y="9"/>
                    <a:pt x="109" y="9"/>
                  </a:cubicBezTo>
                  <a:lnTo>
                    <a:pt x="109" y="9"/>
                  </a:lnTo>
                  <a:cubicBezTo>
                    <a:pt x="113" y="9"/>
                    <a:pt x="116" y="9"/>
                    <a:pt x="119" y="9"/>
                  </a:cubicBezTo>
                  <a:cubicBezTo>
                    <a:pt x="131" y="9"/>
                    <a:pt x="143" y="8"/>
                    <a:pt x="155" y="7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8" name="Google Shape;5377;p73">
              <a:extLst>
                <a:ext uri="{FF2B5EF4-FFF2-40B4-BE49-F238E27FC236}">
                  <a16:creationId xmlns:a16="http://schemas.microsoft.com/office/drawing/2014/main" id="{B13664A2-0AF8-4567-A5B2-1D2F6F574EFE}"/>
                </a:ext>
              </a:extLst>
            </p:cNvPr>
            <p:cNvSpPr/>
            <p:nvPr/>
          </p:nvSpPr>
          <p:spPr>
            <a:xfrm>
              <a:off x="1595588" y="2189958"/>
              <a:ext cx="5621" cy="1018"/>
            </a:xfrm>
            <a:custGeom>
              <a:avLst/>
              <a:gdLst/>
              <a:ahLst/>
              <a:cxnLst/>
              <a:rect l="l" t="t" r="r" b="b"/>
              <a:pathLst>
                <a:path w="414" h="75" extrusionOk="0">
                  <a:moveTo>
                    <a:pt x="414" y="1"/>
                  </a:moveTo>
                  <a:cubicBezTo>
                    <a:pt x="263" y="1"/>
                    <a:pt x="116" y="15"/>
                    <a:pt x="1" y="74"/>
                  </a:cubicBezTo>
                  <a:cubicBezTo>
                    <a:pt x="116" y="15"/>
                    <a:pt x="263" y="4"/>
                    <a:pt x="414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9" name="Google Shape;5378;p73">
              <a:extLst>
                <a:ext uri="{FF2B5EF4-FFF2-40B4-BE49-F238E27FC236}">
                  <a16:creationId xmlns:a16="http://schemas.microsoft.com/office/drawing/2014/main" id="{874DD60D-C2C0-414D-99A2-4B141E14083F}"/>
                </a:ext>
              </a:extLst>
            </p:cNvPr>
            <p:cNvSpPr/>
            <p:nvPr/>
          </p:nvSpPr>
          <p:spPr>
            <a:xfrm>
              <a:off x="1611609" y="2192768"/>
              <a:ext cx="774" cy="299"/>
            </a:xfrm>
            <a:custGeom>
              <a:avLst/>
              <a:gdLst/>
              <a:ahLst/>
              <a:cxnLst/>
              <a:rect l="l" t="t" r="r" b="b"/>
              <a:pathLst>
                <a:path w="57" h="22" extrusionOk="0">
                  <a:moveTo>
                    <a:pt x="57" y="0"/>
                  </a:moveTo>
                  <a:cubicBezTo>
                    <a:pt x="39" y="11"/>
                    <a:pt x="18" y="18"/>
                    <a:pt x="1" y="21"/>
                  </a:cubicBezTo>
                  <a:cubicBezTo>
                    <a:pt x="15" y="21"/>
                    <a:pt x="29" y="18"/>
                    <a:pt x="43" y="11"/>
                  </a:cubicBezTo>
                  <a:lnTo>
                    <a:pt x="57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0" name="Google Shape;5379;p73">
              <a:extLst>
                <a:ext uri="{FF2B5EF4-FFF2-40B4-BE49-F238E27FC236}">
                  <a16:creationId xmlns:a16="http://schemas.microsoft.com/office/drawing/2014/main" id="{26C810EF-64B2-4C2E-A3F2-6F4F1498B162}"/>
                </a:ext>
              </a:extLst>
            </p:cNvPr>
            <p:cNvSpPr/>
            <p:nvPr/>
          </p:nvSpPr>
          <p:spPr>
            <a:xfrm>
              <a:off x="1579526" y="2208260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0" y="4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1" name="Google Shape;5380;p73">
              <a:extLst>
                <a:ext uri="{FF2B5EF4-FFF2-40B4-BE49-F238E27FC236}">
                  <a16:creationId xmlns:a16="http://schemas.microsoft.com/office/drawing/2014/main" id="{B5B7A5BE-5A9E-4FB6-A1B8-C6AFD3A63669}"/>
                </a:ext>
              </a:extLst>
            </p:cNvPr>
            <p:cNvSpPr/>
            <p:nvPr/>
          </p:nvSpPr>
          <p:spPr>
            <a:xfrm>
              <a:off x="1612180" y="2192619"/>
              <a:ext cx="394" cy="258"/>
            </a:xfrm>
            <a:custGeom>
              <a:avLst/>
              <a:gdLst/>
              <a:ahLst/>
              <a:cxnLst/>
              <a:rect l="l" t="t" r="r" b="b"/>
              <a:pathLst>
                <a:path w="29" h="19" extrusionOk="0">
                  <a:moveTo>
                    <a:pt x="29" y="1"/>
                  </a:moveTo>
                  <a:lnTo>
                    <a:pt x="29" y="1"/>
                  </a:lnTo>
                  <a:cubicBezTo>
                    <a:pt x="18" y="8"/>
                    <a:pt x="8" y="15"/>
                    <a:pt x="1" y="18"/>
                  </a:cubicBezTo>
                  <a:lnTo>
                    <a:pt x="15" y="11"/>
                  </a:lnTo>
                  <a:lnTo>
                    <a:pt x="29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2" name="Google Shape;5381;p73">
              <a:extLst>
                <a:ext uri="{FF2B5EF4-FFF2-40B4-BE49-F238E27FC236}">
                  <a16:creationId xmlns:a16="http://schemas.microsoft.com/office/drawing/2014/main" id="{DBD82F62-97FD-4697-88DB-B367F0B341EE}"/>
                </a:ext>
              </a:extLst>
            </p:cNvPr>
            <p:cNvSpPr/>
            <p:nvPr/>
          </p:nvSpPr>
          <p:spPr>
            <a:xfrm>
              <a:off x="1575385" y="2210636"/>
              <a:ext cx="1724" cy="204"/>
            </a:xfrm>
            <a:custGeom>
              <a:avLst/>
              <a:gdLst/>
              <a:ahLst/>
              <a:cxnLst/>
              <a:rect l="l" t="t" r="r" b="b"/>
              <a:pathLst>
                <a:path w="127" h="15" extrusionOk="0">
                  <a:moveTo>
                    <a:pt x="1" y="1"/>
                  </a:moveTo>
                  <a:lnTo>
                    <a:pt x="92" y="11"/>
                  </a:lnTo>
                  <a:lnTo>
                    <a:pt x="127" y="15"/>
                  </a:lnTo>
                  <a:lnTo>
                    <a:pt x="127" y="15"/>
                  </a:lnTo>
                  <a:lnTo>
                    <a:pt x="15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3" name="Google Shape;5382;p73">
              <a:extLst>
                <a:ext uri="{FF2B5EF4-FFF2-40B4-BE49-F238E27FC236}">
                  <a16:creationId xmlns:a16="http://schemas.microsoft.com/office/drawing/2014/main" id="{504833F7-1021-43E3-AB63-02A2C7856092}"/>
                </a:ext>
              </a:extLst>
            </p:cNvPr>
            <p:cNvSpPr/>
            <p:nvPr/>
          </p:nvSpPr>
          <p:spPr>
            <a:xfrm>
              <a:off x="1438877" y="2046607"/>
              <a:ext cx="93508" cy="136291"/>
            </a:xfrm>
            <a:custGeom>
              <a:avLst/>
              <a:gdLst/>
              <a:ahLst/>
              <a:cxnLst/>
              <a:rect l="l" t="t" r="r" b="b"/>
              <a:pathLst>
                <a:path w="6887" h="10038" extrusionOk="0">
                  <a:moveTo>
                    <a:pt x="3333" y="0"/>
                  </a:moveTo>
                  <a:lnTo>
                    <a:pt x="3312" y="4"/>
                  </a:lnTo>
                  <a:lnTo>
                    <a:pt x="3295" y="7"/>
                  </a:lnTo>
                  <a:lnTo>
                    <a:pt x="3274" y="11"/>
                  </a:lnTo>
                  <a:lnTo>
                    <a:pt x="3232" y="18"/>
                  </a:lnTo>
                  <a:lnTo>
                    <a:pt x="3249" y="39"/>
                  </a:lnTo>
                  <a:lnTo>
                    <a:pt x="3263" y="56"/>
                  </a:lnTo>
                  <a:lnTo>
                    <a:pt x="3281" y="81"/>
                  </a:lnTo>
                  <a:lnTo>
                    <a:pt x="3295" y="98"/>
                  </a:lnTo>
                  <a:lnTo>
                    <a:pt x="3309" y="119"/>
                  </a:lnTo>
                  <a:lnTo>
                    <a:pt x="3319" y="133"/>
                  </a:lnTo>
                  <a:cubicBezTo>
                    <a:pt x="3326" y="147"/>
                    <a:pt x="3333" y="161"/>
                    <a:pt x="3340" y="175"/>
                  </a:cubicBezTo>
                  <a:cubicBezTo>
                    <a:pt x="3340" y="179"/>
                    <a:pt x="3344" y="182"/>
                    <a:pt x="3347" y="189"/>
                  </a:cubicBezTo>
                  <a:cubicBezTo>
                    <a:pt x="3347" y="193"/>
                    <a:pt x="3351" y="203"/>
                    <a:pt x="3354" y="210"/>
                  </a:cubicBezTo>
                  <a:cubicBezTo>
                    <a:pt x="3354" y="217"/>
                    <a:pt x="3358" y="217"/>
                    <a:pt x="3358" y="224"/>
                  </a:cubicBezTo>
                  <a:cubicBezTo>
                    <a:pt x="3358" y="231"/>
                    <a:pt x="3361" y="235"/>
                    <a:pt x="3361" y="242"/>
                  </a:cubicBezTo>
                  <a:lnTo>
                    <a:pt x="3361" y="259"/>
                  </a:lnTo>
                  <a:cubicBezTo>
                    <a:pt x="3361" y="263"/>
                    <a:pt x="3361" y="270"/>
                    <a:pt x="3361" y="273"/>
                  </a:cubicBezTo>
                  <a:cubicBezTo>
                    <a:pt x="3354" y="329"/>
                    <a:pt x="3323" y="378"/>
                    <a:pt x="3277" y="410"/>
                  </a:cubicBezTo>
                  <a:lnTo>
                    <a:pt x="3274" y="413"/>
                  </a:lnTo>
                  <a:cubicBezTo>
                    <a:pt x="3239" y="438"/>
                    <a:pt x="3218" y="469"/>
                    <a:pt x="3211" y="511"/>
                  </a:cubicBezTo>
                  <a:lnTo>
                    <a:pt x="3204" y="529"/>
                  </a:lnTo>
                  <a:cubicBezTo>
                    <a:pt x="3186" y="606"/>
                    <a:pt x="3162" y="721"/>
                    <a:pt x="2983" y="959"/>
                  </a:cubicBezTo>
                  <a:cubicBezTo>
                    <a:pt x="2966" y="980"/>
                    <a:pt x="2948" y="1005"/>
                    <a:pt x="2927" y="1026"/>
                  </a:cubicBezTo>
                  <a:cubicBezTo>
                    <a:pt x="2647" y="1348"/>
                    <a:pt x="2227" y="1464"/>
                    <a:pt x="1975" y="1537"/>
                  </a:cubicBezTo>
                  <a:cubicBezTo>
                    <a:pt x="1936" y="1544"/>
                    <a:pt x="1905" y="1555"/>
                    <a:pt x="1873" y="1565"/>
                  </a:cubicBezTo>
                  <a:cubicBezTo>
                    <a:pt x="1712" y="1614"/>
                    <a:pt x="1611" y="1887"/>
                    <a:pt x="1516" y="2153"/>
                  </a:cubicBezTo>
                  <a:cubicBezTo>
                    <a:pt x="1485" y="2237"/>
                    <a:pt x="1457" y="2321"/>
                    <a:pt x="1422" y="2398"/>
                  </a:cubicBezTo>
                  <a:cubicBezTo>
                    <a:pt x="1355" y="2559"/>
                    <a:pt x="1285" y="2636"/>
                    <a:pt x="1198" y="2647"/>
                  </a:cubicBezTo>
                  <a:lnTo>
                    <a:pt x="1180" y="2647"/>
                  </a:lnTo>
                  <a:cubicBezTo>
                    <a:pt x="1170" y="2647"/>
                    <a:pt x="1156" y="2647"/>
                    <a:pt x="1145" y="2643"/>
                  </a:cubicBezTo>
                  <a:cubicBezTo>
                    <a:pt x="1135" y="2640"/>
                    <a:pt x="1121" y="2636"/>
                    <a:pt x="1110" y="2629"/>
                  </a:cubicBezTo>
                  <a:cubicBezTo>
                    <a:pt x="1040" y="2598"/>
                    <a:pt x="981" y="2521"/>
                    <a:pt x="921" y="2437"/>
                  </a:cubicBezTo>
                  <a:cubicBezTo>
                    <a:pt x="890" y="2397"/>
                    <a:pt x="868" y="2384"/>
                    <a:pt x="839" y="2384"/>
                  </a:cubicBezTo>
                  <a:cubicBezTo>
                    <a:pt x="822" y="2384"/>
                    <a:pt x="802" y="2388"/>
                    <a:pt x="778" y="2395"/>
                  </a:cubicBezTo>
                  <a:cubicBezTo>
                    <a:pt x="751" y="2404"/>
                    <a:pt x="723" y="2408"/>
                    <a:pt x="696" y="2408"/>
                  </a:cubicBezTo>
                  <a:cubicBezTo>
                    <a:pt x="628" y="2408"/>
                    <a:pt x="561" y="2382"/>
                    <a:pt x="512" y="2335"/>
                  </a:cubicBezTo>
                  <a:cubicBezTo>
                    <a:pt x="470" y="2300"/>
                    <a:pt x="435" y="2258"/>
                    <a:pt x="407" y="2209"/>
                  </a:cubicBezTo>
                  <a:cubicBezTo>
                    <a:pt x="400" y="2195"/>
                    <a:pt x="393" y="2178"/>
                    <a:pt x="393" y="2157"/>
                  </a:cubicBezTo>
                  <a:cubicBezTo>
                    <a:pt x="396" y="2108"/>
                    <a:pt x="421" y="2062"/>
                    <a:pt x="456" y="2031"/>
                  </a:cubicBezTo>
                  <a:cubicBezTo>
                    <a:pt x="473" y="2010"/>
                    <a:pt x="487" y="1992"/>
                    <a:pt x="501" y="1971"/>
                  </a:cubicBezTo>
                  <a:cubicBezTo>
                    <a:pt x="505" y="1968"/>
                    <a:pt x="505" y="1961"/>
                    <a:pt x="508" y="1957"/>
                  </a:cubicBezTo>
                  <a:lnTo>
                    <a:pt x="508" y="1954"/>
                  </a:lnTo>
                  <a:cubicBezTo>
                    <a:pt x="508" y="1950"/>
                    <a:pt x="508" y="1947"/>
                    <a:pt x="508" y="1943"/>
                  </a:cubicBezTo>
                  <a:lnTo>
                    <a:pt x="508" y="1936"/>
                  </a:lnTo>
                  <a:cubicBezTo>
                    <a:pt x="505" y="1929"/>
                    <a:pt x="505" y="1926"/>
                    <a:pt x="505" y="1922"/>
                  </a:cubicBezTo>
                  <a:cubicBezTo>
                    <a:pt x="505" y="1919"/>
                    <a:pt x="505" y="1919"/>
                    <a:pt x="501" y="1915"/>
                  </a:cubicBezTo>
                  <a:cubicBezTo>
                    <a:pt x="498" y="1912"/>
                    <a:pt x="498" y="1905"/>
                    <a:pt x="498" y="1901"/>
                  </a:cubicBezTo>
                  <a:lnTo>
                    <a:pt x="491" y="1891"/>
                  </a:lnTo>
                  <a:lnTo>
                    <a:pt x="484" y="1873"/>
                  </a:lnTo>
                  <a:lnTo>
                    <a:pt x="477" y="1863"/>
                  </a:lnTo>
                  <a:lnTo>
                    <a:pt x="466" y="1845"/>
                  </a:lnTo>
                  <a:lnTo>
                    <a:pt x="456" y="1835"/>
                  </a:lnTo>
                  <a:lnTo>
                    <a:pt x="442" y="1814"/>
                  </a:lnTo>
                  <a:lnTo>
                    <a:pt x="431" y="1803"/>
                  </a:lnTo>
                  <a:lnTo>
                    <a:pt x="431" y="1800"/>
                  </a:lnTo>
                  <a:cubicBezTo>
                    <a:pt x="295" y="1852"/>
                    <a:pt x="144" y="2052"/>
                    <a:pt x="57" y="2230"/>
                  </a:cubicBezTo>
                  <a:cubicBezTo>
                    <a:pt x="0" y="2349"/>
                    <a:pt x="116" y="2591"/>
                    <a:pt x="190" y="2748"/>
                  </a:cubicBezTo>
                  <a:cubicBezTo>
                    <a:pt x="221" y="2811"/>
                    <a:pt x="246" y="2874"/>
                    <a:pt x="267" y="2941"/>
                  </a:cubicBezTo>
                  <a:cubicBezTo>
                    <a:pt x="281" y="2979"/>
                    <a:pt x="277" y="3021"/>
                    <a:pt x="253" y="3056"/>
                  </a:cubicBezTo>
                  <a:cubicBezTo>
                    <a:pt x="227" y="3085"/>
                    <a:pt x="191" y="3099"/>
                    <a:pt x="153" y="3099"/>
                  </a:cubicBezTo>
                  <a:cubicBezTo>
                    <a:pt x="149" y="3099"/>
                    <a:pt x="145" y="3099"/>
                    <a:pt x="141" y="3099"/>
                  </a:cubicBezTo>
                  <a:cubicBezTo>
                    <a:pt x="127" y="3099"/>
                    <a:pt x="116" y="3102"/>
                    <a:pt x="102" y="3102"/>
                  </a:cubicBezTo>
                  <a:cubicBezTo>
                    <a:pt x="102" y="3106"/>
                    <a:pt x="99" y="3109"/>
                    <a:pt x="99" y="3113"/>
                  </a:cubicBezTo>
                  <a:cubicBezTo>
                    <a:pt x="99" y="3169"/>
                    <a:pt x="333" y="3309"/>
                    <a:pt x="442" y="3375"/>
                  </a:cubicBezTo>
                  <a:cubicBezTo>
                    <a:pt x="529" y="3428"/>
                    <a:pt x="606" y="3477"/>
                    <a:pt x="669" y="3522"/>
                  </a:cubicBezTo>
                  <a:cubicBezTo>
                    <a:pt x="788" y="3610"/>
                    <a:pt x="893" y="3785"/>
                    <a:pt x="995" y="3953"/>
                  </a:cubicBezTo>
                  <a:cubicBezTo>
                    <a:pt x="1061" y="4068"/>
                    <a:pt x="1135" y="4180"/>
                    <a:pt x="1222" y="4282"/>
                  </a:cubicBezTo>
                  <a:cubicBezTo>
                    <a:pt x="1359" y="4425"/>
                    <a:pt x="1404" y="4558"/>
                    <a:pt x="1485" y="4779"/>
                  </a:cubicBezTo>
                  <a:cubicBezTo>
                    <a:pt x="1520" y="4873"/>
                    <a:pt x="1562" y="4992"/>
                    <a:pt x="1621" y="5139"/>
                  </a:cubicBezTo>
                  <a:cubicBezTo>
                    <a:pt x="1810" y="5598"/>
                    <a:pt x="2196" y="6396"/>
                    <a:pt x="2462" y="6736"/>
                  </a:cubicBezTo>
                  <a:cubicBezTo>
                    <a:pt x="2633" y="6953"/>
                    <a:pt x="2899" y="7342"/>
                    <a:pt x="2794" y="7513"/>
                  </a:cubicBezTo>
                  <a:cubicBezTo>
                    <a:pt x="2759" y="7573"/>
                    <a:pt x="2805" y="7800"/>
                    <a:pt x="2980" y="7923"/>
                  </a:cubicBezTo>
                  <a:cubicBezTo>
                    <a:pt x="3043" y="7968"/>
                    <a:pt x="3106" y="8017"/>
                    <a:pt x="3165" y="8070"/>
                  </a:cubicBezTo>
                  <a:cubicBezTo>
                    <a:pt x="3365" y="8252"/>
                    <a:pt x="3589" y="8406"/>
                    <a:pt x="3834" y="8525"/>
                  </a:cubicBezTo>
                  <a:cubicBezTo>
                    <a:pt x="4793" y="9004"/>
                    <a:pt x="5332" y="9341"/>
                    <a:pt x="5437" y="9523"/>
                  </a:cubicBezTo>
                  <a:cubicBezTo>
                    <a:pt x="5549" y="9708"/>
                    <a:pt x="5896" y="9901"/>
                    <a:pt x="6029" y="9971"/>
                  </a:cubicBezTo>
                  <a:lnTo>
                    <a:pt x="6067" y="9995"/>
                  </a:lnTo>
                  <a:cubicBezTo>
                    <a:pt x="6085" y="10006"/>
                    <a:pt x="6099" y="10020"/>
                    <a:pt x="6109" y="10037"/>
                  </a:cubicBezTo>
                  <a:lnTo>
                    <a:pt x="6123" y="10027"/>
                  </a:lnTo>
                  <a:lnTo>
                    <a:pt x="6134" y="10023"/>
                  </a:lnTo>
                  <a:cubicBezTo>
                    <a:pt x="6141" y="10016"/>
                    <a:pt x="6151" y="10013"/>
                    <a:pt x="6158" y="10009"/>
                  </a:cubicBezTo>
                  <a:cubicBezTo>
                    <a:pt x="6214" y="9971"/>
                    <a:pt x="6253" y="9915"/>
                    <a:pt x="6270" y="9848"/>
                  </a:cubicBezTo>
                  <a:cubicBezTo>
                    <a:pt x="6288" y="9810"/>
                    <a:pt x="6299" y="9768"/>
                    <a:pt x="6309" y="9729"/>
                  </a:cubicBezTo>
                  <a:cubicBezTo>
                    <a:pt x="6320" y="9684"/>
                    <a:pt x="6334" y="9638"/>
                    <a:pt x="6355" y="9596"/>
                  </a:cubicBezTo>
                  <a:lnTo>
                    <a:pt x="6365" y="9565"/>
                  </a:lnTo>
                  <a:lnTo>
                    <a:pt x="6365" y="9561"/>
                  </a:lnTo>
                  <a:cubicBezTo>
                    <a:pt x="6365" y="9551"/>
                    <a:pt x="6365" y="9544"/>
                    <a:pt x="6362" y="9533"/>
                  </a:cubicBezTo>
                  <a:lnTo>
                    <a:pt x="6362" y="9530"/>
                  </a:lnTo>
                  <a:lnTo>
                    <a:pt x="6362" y="9502"/>
                  </a:lnTo>
                  <a:lnTo>
                    <a:pt x="6362" y="9498"/>
                  </a:lnTo>
                  <a:lnTo>
                    <a:pt x="6362" y="9467"/>
                  </a:lnTo>
                  <a:lnTo>
                    <a:pt x="6362" y="9460"/>
                  </a:lnTo>
                  <a:cubicBezTo>
                    <a:pt x="6362" y="9449"/>
                    <a:pt x="6365" y="9439"/>
                    <a:pt x="6365" y="9428"/>
                  </a:cubicBezTo>
                  <a:lnTo>
                    <a:pt x="6365" y="9425"/>
                  </a:lnTo>
                  <a:cubicBezTo>
                    <a:pt x="6369" y="9414"/>
                    <a:pt x="6372" y="9404"/>
                    <a:pt x="6376" y="9393"/>
                  </a:cubicBezTo>
                  <a:lnTo>
                    <a:pt x="6376" y="9390"/>
                  </a:lnTo>
                  <a:cubicBezTo>
                    <a:pt x="6379" y="9383"/>
                    <a:pt x="6383" y="9372"/>
                    <a:pt x="6390" y="9362"/>
                  </a:cubicBezTo>
                  <a:lnTo>
                    <a:pt x="6390" y="9358"/>
                  </a:lnTo>
                  <a:cubicBezTo>
                    <a:pt x="6397" y="9348"/>
                    <a:pt x="6404" y="9341"/>
                    <a:pt x="6411" y="9334"/>
                  </a:cubicBezTo>
                  <a:lnTo>
                    <a:pt x="6414" y="9327"/>
                  </a:lnTo>
                  <a:cubicBezTo>
                    <a:pt x="6425" y="9320"/>
                    <a:pt x="6435" y="9313"/>
                    <a:pt x="6446" y="9306"/>
                  </a:cubicBezTo>
                  <a:cubicBezTo>
                    <a:pt x="6540" y="9253"/>
                    <a:pt x="6701" y="9015"/>
                    <a:pt x="6701" y="8927"/>
                  </a:cubicBezTo>
                  <a:cubicBezTo>
                    <a:pt x="6701" y="8913"/>
                    <a:pt x="6677" y="8896"/>
                    <a:pt x="6638" y="8871"/>
                  </a:cubicBezTo>
                  <a:cubicBezTo>
                    <a:pt x="6582" y="8836"/>
                    <a:pt x="6491" y="8784"/>
                    <a:pt x="6491" y="8668"/>
                  </a:cubicBezTo>
                  <a:cubicBezTo>
                    <a:pt x="6491" y="8591"/>
                    <a:pt x="6537" y="8504"/>
                    <a:pt x="6579" y="8420"/>
                  </a:cubicBezTo>
                  <a:cubicBezTo>
                    <a:pt x="6607" y="8371"/>
                    <a:pt x="6656" y="8273"/>
                    <a:pt x="6645" y="8248"/>
                  </a:cubicBezTo>
                  <a:cubicBezTo>
                    <a:pt x="6551" y="8171"/>
                    <a:pt x="6621" y="8042"/>
                    <a:pt x="6680" y="7930"/>
                  </a:cubicBezTo>
                  <a:cubicBezTo>
                    <a:pt x="6712" y="7870"/>
                    <a:pt x="6757" y="7790"/>
                    <a:pt x="6750" y="7755"/>
                  </a:cubicBezTo>
                  <a:cubicBezTo>
                    <a:pt x="6750" y="7734"/>
                    <a:pt x="6747" y="7706"/>
                    <a:pt x="6740" y="7667"/>
                  </a:cubicBezTo>
                  <a:cubicBezTo>
                    <a:pt x="6666" y="7156"/>
                    <a:pt x="6663" y="6981"/>
                    <a:pt x="6722" y="6925"/>
                  </a:cubicBezTo>
                  <a:cubicBezTo>
                    <a:pt x="6740" y="6907"/>
                    <a:pt x="6757" y="6893"/>
                    <a:pt x="6778" y="6879"/>
                  </a:cubicBezTo>
                  <a:cubicBezTo>
                    <a:pt x="6848" y="6823"/>
                    <a:pt x="6887" y="6792"/>
                    <a:pt x="6852" y="6704"/>
                  </a:cubicBezTo>
                  <a:cubicBezTo>
                    <a:pt x="6831" y="6641"/>
                    <a:pt x="6764" y="6519"/>
                    <a:pt x="6698" y="6389"/>
                  </a:cubicBezTo>
                  <a:lnTo>
                    <a:pt x="6670" y="6333"/>
                  </a:lnTo>
                  <a:lnTo>
                    <a:pt x="6638" y="6277"/>
                  </a:lnTo>
                  <a:lnTo>
                    <a:pt x="6635" y="6270"/>
                  </a:lnTo>
                  <a:lnTo>
                    <a:pt x="6610" y="6221"/>
                  </a:lnTo>
                  <a:lnTo>
                    <a:pt x="6603" y="6204"/>
                  </a:lnTo>
                  <a:lnTo>
                    <a:pt x="6582" y="6165"/>
                  </a:lnTo>
                  <a:lnTo>
                    <a:pt x="6572" y="6144"/>
                  </a:lnTo>
                  <a:lnTo>
                    <a:pt x="6554" y="6109"/>
                  </a:lnTo>
                  <a:lnTo>
                    <a:pt x="6544" y="6088"/>
                  </a:lnTo>
                  <a:lnTo>
                    <a:pt x="6530" y="6057"/>
                  </a:lnTo>
                  <a:lnTo>
                    <a:pt x="6519" y="6032"/>
                  </a:lnTo>
                  <a:lnTo>
                    <a:pt x="6505" y="6004"/>
                  </a:lnTo>
                  <a:lnTo>
                    <a:pt x="6495" y="5983"/>
                  </a:lnTo>
                  <a:lnTo>
                    <a:pt x="6491" y="5973"/>
                  </a:lnTo>
                  <a:cubicBezTo>
                    <a:pt x="6435" y="5967"/>
                    <a:pt x="6379" y="5964"/>
                    <a:pt x="6324" y="5964"/>
                  </a:cubicBezTo>
                  <a:cubicBezTo>
                    <a:pt x="6208" y="5964"/>
                    <a:pt x="6102" y="5977"/>
                    <a:pt x="6032" y="6001"/>
                  </a:cubicBezTo>
                  <a:cubicBezTo>
                    <a:pt x="6017" y="6007"/>
                    <a:pt x="6000" y="6010"/>
                    <a:pt x="5984" y="6010"/>
                  </a:cubicBezTo>
                  <a:cubicBezTo>
                    <a:pt x="5958" y="6010"/>
                    <a:pt x="5932" y="6002"/>
                    <a:pt x="5910" y="5987"/>
                  </a:cubicBezTo>
                  <a:cubicBezTo>
                    <a:pt x="5805" y="5910"/>
                    <a:pt x="5801" y="5661"/>
                    <a:pt x="5812" y="5346"/>
                  </a:cubicBezTo>
                  <a:cubicBezTo>
                    <a:pt x="5812" y="5301"/>
                    <a:pt x="5815" y="5259"/>
                    <a:pt x="5815" y="5227"/>
                  </a:cubicBezTo>
                  <a:cubicBezTo>
                    <a:pt x="5815" y="5210"/>
                    <a:pt x="5815" y="5196"/>
                    <a:pt x="5808" y="5178"/>
                  </a:cubicBezTo>
                  <a:cubicBezTo>
                    <a:pt x="5759" y="5206"/>
                    <a:pt x="5721" y="5248"/>
                    <a:pt x="5696" y="5301"/>
                  </a:cubicBezTo>
                  <a:cubicBezTo>
                    <a:pt x="5648" y="5413"/>
                    <a:pt x="5534" y="5436"/>
                    <a:pt x="5398" y="5436"/>
                  </a:cubicBezTo>
                  <a:cubicBezTo>
                    <a:pt x="5348" y="5436"/>
                    <a:pt x="5295" y="5433"/>
                    <a:pt x="5241" y="5430"/>
                  </a:cubicBezTo>
                  <a:cubicBezTo>
                    <a:pt x="5178" y="5427"/>
                    <a:pt x="5119" y="5423"/>
                    <a:pt x="5056" y="5423"/>
                  </a:cubicBezTo>
                  <a:cubicBezTo>
                    <a:pt x="4860" y="5423"/>
                    <a:pt x="4825" y="5273"/>
                    <a:pt x="4804" y="5185"/>
                  </a:cubicBezTo>
                  <a:cubicBezTo>
                    <a:pt x="4800" y="5161"/>
                    <a:pt x="4790" y="5136"/>
                    <a:pt x="4779" y="5115"/>
                  </a:cubicBezTo>
                  <a:lnTo>
                    <a:pt x="4772" y="5115"/>
                  </a:lnTo>
                  <a:cubicBezTo>
                    <a:pt x="4756" y="5116"/>
                    <a:pt x="4740" y="5117"/>
                    <a:pt x="4724" y="5117"/>
                  </a:cubicBezTo>
                  <a:cubicBezTo>
                    <a:pt x="4626" y="5117"/>
                    <a:pt x="4543" y="5089"/>
                    <a:pt x="4489" y="5038"/>
                  </a:cubicBezTo>
                  <a:cubicBezTo>
                    <a:pt x="4436" y="4982"/>
                    <a:pt x="4415" y="4905"/>
                    <a:pt x="4426" y="4831"/>
                  </a:cubicBezTo>
                  <a:cubicBezTo>
                    <a:pt x="4436" y="4733"/>
                    <a:pt x="4370" y="4639"/>
                    <a:pt x="4289" y="4527"/>
                  </a:cubicBezTo>
                  <a:cubicBezTo>
                    <a:pt x="4261" y="4488"/>
                    <a:pt x="4237" y="4450"/>
                    <a:pt x="4209" y="4404"/>
                  </a:cubicBezTo>
                  <a:lnTo>
                    <a:pt x="4180" y="4362"/>
                  </a:lnTo>
                  <a:cubicBezTo>
                    <a:pt x="4065" y="4184"/>
                    <a:pt x="3946" y="3998"/>
                    <a:pt x="4068" y="3858"/>
                  </a:cubicBezTo>
                  <a:cubicBezTo>
                    <a:pt x="4089" y="3834"/>
                    <a:pt x="4089" y="3816"/>
                    <a:pt x="4079" y="3764"/>
                  </a:cubicBezTo>
                  <a:cubicBezTo>
                    <a:pt x="4051" y="3669"/>
                    <a:pt x="4079" y="3568"/>
                    <a:pt x="4152" y="3501"/>
                  </a:cubicBezTo>
                  <a:cubicBezTo>
                    <a:pt x="4202" y="3456"/>
                    <a:pt x="4258" y="3417"/>
                    <a:pt x="4317" y="3386"/>
                  </a:cubicBezTo>
                  <a:cubicBezTo>
                    <a:pt x="4391" y="3351"/>
                    <a:pt x="4394" y="3347"/>
                    <a:pt x="4377" y="3274"/>
                  </a:cubicBezTo>
                  <a:cubicBezTo>
                    <a:pt x="4345" y="3141"/>
                    <a:pt x="4408" y="3035"/>
                    <a:pt x="4464" y="2944"/>
                  </a:cubicBezTo>
                  <a:cubicBezTo>
                    <a:pt x="4510" y="2885"/>
                    <a:pt x="4541" y="2811"/>
                    <a:pt x="4552" y="2734"/>
                  </a:cubicBezTo>
                  <a:cubicBezTo>
                    <a:pt x="4566" y="2566"/>
                    <a:pt x="4688" y="2524"/>
                    <a:pt x="4811" y="2486"/>
                  </a:cubicBezTo>
                  <a:cubicBezTo>
                    <a:pt x="4870" y="2468"/>
                    <a:pt x="4926" y="2444"/>
                    <a:pt x="4982" y="2416"/>
                  </a:cubicBezTo>
                  <a:cubicBezTo>
                    <a:pt x="5010" y="2402"/>
                    <a:pt x="5038" y="2384"/>
                    <a:pt x="5063" y="2363"/>
                  </a:cubicBezTo>
                  <a:cubicBezTo>
                    <a:pt x="5147" y="2300"/>
                    <a:pt x="5248" y="2255"/>
                    <a:pt x="5353" y="2237"/>
                  </a:cubicBezTo>
                  <a:cubicBezTo>
                    <a:pt x="5381" y="2234"/>
                    <a:pt x="5413" y="2227"/>
                    <a:pt x="5444" y="2223"/>
                  </a:cubicBezTo>
                  <a:cubicBezTo>
                    <a:pt x="5549" y="2206"/>
                    <a:pt x="5644" y="2192"/>
                    <a:pt x="5724" y="2122"/>
                  </a:cubicBezTo>
                  <a:cubicBezTo>
                    <a:pt x="5735" y="2115"/>
                    <a:pt x="5742" y="2108"/>
                    <a:pt x="5752" y="2101"/>
                  </a:cubicBezTo>
                  <a:lnTo>
                    <a:pt x="5763" y="2094"/>
                  </a:lnTo>
                  <a:lnTo>
                    <a:pt x="5784" y="2083"/>
                  </a:lnTo>
                  <a:lnTo>
                    <a:pt x="5794" y="2076"/>
                  </a:lnTo>
                  <a:lnTo>
                    <a:pt x="5812" y="2066"/>
                  </a:lnTo>
                  <a:lnTo>
                    <a:pt x="5822" y="2062"/>
                  </a:lnTo>
                  <a:lnTo>
                    <a:pt x="5843" y="2055"/>
                  </a:lnTo>
                  <a:lnTo>
                    <a:pt x="5850" y="2052"/>
                  </a:lnTo>
                  <a:lnTo>
                    <a:pt x="5868" y="2045"/>
                  </a:lnTo>
                  <a:lnTo>
                    <a:pt x="5878" y="2045"/>
                  </a:lnTo>
                  <a:lnTo>
                    <a:pt x="5892" y="2041"/>
                  </a:lnTo>
                  <a:lnTo>
                    <a:pt x="5906" y="2041"/>
                  </a:lnTo>
                  <a:cubicBezTo>
                    <a:pt x="5920" y="2041"/>
                    <a:pt x="5938" y="2038"/>
                    <a:pt x="5952" y="2038"/>
                  </a:cubicBezTo>
                  <a:cubicBezTo>
                    <a:pt x="5938" y="2031"/>
                    <a:pt x="5927" y="2024"/>
                    <a:pt x="5913" y="2013"/>
                  </a:cubicBezTo>
                  <a:lnTo>
                    <a:pt x="5910" y="2013"/>
                  </a:lnTo>
                  <a:cubicBezTo>
                    <a:pt x="5899" y="2003"/>
                    <a:pt x="5889" y="1996"/>
                    <a:pt x="5882" y="1989"/>
                  </a:cubicBezTo>
                  <a:lnTo>
                    <a:pt x="5875" y="1985"/>
                  </a:lnTo>
                  <a:cubicBezTo>
                    <a:pt x="5864" y="1975"/>
                    <a:pt x="5857" y="1968"/>
                    <a:pt x="5847" y="1957"/>
                  </a:cubicBezTo>
                  <a:lnTo>
                    <a:pt x="5843" y="1950"/>
                  </a:lnTo>
                  <a:cubicBezTo>
                    <a:pt x="5836" y="1940"/>
                    <a:pt x="5829" y="1929"/>
                    <a:pt x="5822" y="1919"/>
                  </a:cubicBezTo>
                  <a:cubicBezTo>
                    <a:pt x="5766" y="1803"/>
                    <a:pt x="5882" y="1674"/>
                    <a:pt x="5994" y="1544"/>
                  </a:cubicBezTo>
                  <a:cubicBezTo>
                    <a:pt x="6036" y="1499"/>
                    <a:pt x="6074" y="1453"/>
                    <a:pt x="6109" y="1401"/>
                  </a:cubicBezTo>
                  <a:lnTo>
                    <a:pt x="6109" y="1394"/>
                  </a:lnTo>
                  <a:cubicBezTo>
                    <a:pt x="6102" y="1366"/>
                    <a:pt x="6046" y="1292"/>
                    <a:pt x="5745" y="1173"/>
                  </a:cubicBezTo>
                  <a:cubicBezTo>
                    <a:pt x="5735" y="1172"/>
                    <a:pt x="5724" y="1172"/>
                    <a:pt x="5713" y="1172"/>
                  </a:cubicBezTo>
                  <a:cubicBezTo>
                    <a:pt x="5679" y="1172"/>
                    <a:pt x="5645" y="1176"/>
                    <a:pt x="5616" y="1187"/>
                  </a:cubicBezTo>
                  <a:cubicBezTo>
                    <a:pt x="5569" y="1199"/>
                    <a:pt x="5518" y="1213"/>
                    <a:pt x="5470" y="1213"/>
                  </a:cubicBezTo>
                  <a:cubicBezTo>
                    <a:pt x="5435" y="1213"/>
                    <a:pt x="5401" y="1206"/>
                    <a:pt x="5371" y="1187"/>
                  </a:cubicBezTo>
                  <a:cubicBezTo>
                    <a:pt x="5348" y="1175"/>
                    <a:pt x="5322" y="1169"/>
                    <a:pt x="5296" y="1169"/>
                  </a:cubicBezTo>
                  <a:cubicBezTo>
                    <a:pt x="5291" y="1169"/>
                    <a:pt x="5285" y="1169"/>
                    <a:pt x="5280" y="1170"/>
                  </a:cubicBezTo>
                  <a:cubicBezTo>
                    <a:pt x="5220" y="1173"/>
                    <a:pt x="5168" y="1191"/>
                    <a:pt x="5119" y="1222"/>
                  </a:cubicBezTo>
                  <a:cubicBezTo>
                    <a:pt x="5070" y="1259"/>
                    <a:pt x="4922" y="1284"/>
                    <a:pt x="4774" y="1284"/>
                  </a:cubicBezTo>
                  <a:cubicBezTo>
                    <a:pt x="4655" y="1284"/>
                    <a:pt x="4536" y="1268"/>
                    <a:pt x="4468" y="1229"/>
                  </a:cubicBezTo>
                  <a:cubicBezTo>
                    <a:pt x="4412" y="1205"/>
                    <a:pt x="4380" y="1145"/>
                    <a:pt x="4387" y="1086"/>
                  </a:cubicBezTo>
                  <a:cubicBezTo>
                    <a:pt x="4394" y="1030"/>
                    <a:pt x="4356" y="995"/>
                    <a:pt x="4289" y="938"/>
                  </a:cubicBezTo>
                  <a:cubicBezTo>
                    <a:pt x="4226" y="882"/>
                    <a:pt x="4163" y="830"/>
                    <a:pt x="4177" y="739"/>
                  </a:cubicBezTo>
                  <a:cubicBezTo>
                    <a:pt x="4177" y="690"/>
                    <a:pt x="4159" y="644"/>
                    <a:pt x="4124" y="609"/>
                  </a:cubicBezTo>
                  <a:cubicBezTo>
                    <a:pt x="4068" y="536"/>
                    <a:pt x="3988" y="487"/>
                    <a:pt x="3893" y="473"/>
                  </a:cubicBezTo>
                  <a:cubicBezTo>
                    <a:pt x="3732" y="459"/>
                    <a:pt x="3683" y="312"/>
                    <a:pt x="3641" y="189"/>
                  </a:cubicBezTo>
                  <a:cubicBezTo>
                    <a:pt x="3617" y="116"/>
                    <a:pt x="3589" y="35"/>
                    <a:pt x="3543" y="7"/>
                  </a:cubicBezTo>
                  <a:lnTo>
                    <a:pt x="3536" y="4"/>
                  </a:lnTo>
                  <a:lnTo>
                    <a:pt x="3494" y="4"/>
                  </a:lnTo>
                  <a:cubicBezTo>
                    <a:pt x="3477" y="4"/>
                    <a:pt x="3463" y="0"/>
                    <a:pt x="3449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4" name="Google Shape;5383;p73">
              <a:extLst>
                <a:ext uri="{FF2B5EF4-FFF2-40B4-BE49-F238E27FC236}">
                  <a16:creationId xmlns:a16="http://schemas.microsoft.com/office/drawing/2014/main" id="{3128E4F5-0A24-4A32-B0C6-C7A7682B1966}"/>
                </a:ext>
              </a:extLst>
            </p:cNvPr>
            <p:cNvSpPr/>
            <p:nvPr/>
          </p:nvSpPr>
          <p:spPr>
            <a:xfrm>
              <a:off x="1518685" y="2074223"/>
              <a:ext cx="244" cy="54"/>
            </a:xfrm>
            <a:custGeom>
              <a:avLst/>
              <a:gdLst/>
              <a:ahLst/>
              <a:cxnLst/>
              <a:rect l="l" t="t" r="r" b="b"/>
              <a:pathLst>
                <a:path w="18" h="4" extrusionOk="0">
                  <a:moveTo>
                    <a:pt x="0" y="4"/>
                  </a:moveTo>
                  <a:lnTo>
                    <a:pt x="18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5" name="Google Shape;5384;p73">
              <a:extLst>
                <a:ext uri="{FF2B5EF4-FFF2-40B4-BE49-F238E27FC236}">
                  <a16:creationId xmlns:a16="http://schemas.microsoft.com/office/drawing/2014/main" id="{B4955309-6302-4090-8684-4F3AD1730F2A}"/>
                </a:ext>
              </a:extLst>
            </p:cNvPr>
            <p:cNvSpPr/>
            <p:nvPr/>
          </p:nvSpPr>
          <p:spPr>
            <a:xfrm>
              <a:off x="1517545" y="2074549"/>
              <a:ext cx="299" cy="163"/>
            </a:xfrm>
            <a:custGeom>
              <a:avLst/>
              <a:gdLst/>
              <a:ahLst/>
              <a:cxnLst/>
              <a:rect l="l" t="t" r="r" b="b"/>
              <a:pathLst>
                <a:path w="22" h="12" extrusionOk="0">
                  <a:moveTo>
                    <a:pt x="0" y="11"/>
                  </a:moveTo>
                  <a:lnTo>
                    <a:pt x="21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6" name="Google Shape;5385;p73">
              <a:extLst>
                <a:ext uri="{FF2B5EF4-FFF2-40B4-BE49-F238E27FC236}">
                  <a16:creationId xmlns:a16="http://schemas.microsoft.com/office/drawing/2014/main" id="{60B5A418-2D80-4734-9676-4B25E3D74AAF}"/>
                </a:ext>
              </a:extLst>
            </p:cNvPr>
            <p:cNvSpPr/>
            <p:nvPr/>
          </p:nvSpPr>
          <p:spPr>
            <a:xfrm>
              <a:off x="1518305" y="2074318"/>
              <a:ext cx="299" cy="54"/>
            </a:xfrm>
            <a:custGeom>
              <a:avLst/>
              <a:gdLst/>
              <a:ahLst/>
              <a:cxnLst/>
              <a:rect l="l" t="t" r="r" b="b"/>
              <a:pathLst>
                <a:path w="22" h="4" extrusionOk="0">
                  <a:moveTo>
                    <a:pt x="0" y="4"/>
                  </a:moveTo>
                  <a:lnTo>
                    <a:pt x="21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7" name="Google Shape;5386;p73">
              <a:extLst>
                <a:ext uri="{FF2B5EF4-FFF2-40B4-BE49-F238E27FC236}">
                  <a16:creationId xmlns:a16="http://schemas.microsoft.com/office/drawing/2014/main" id="{77ABEBCF-7EB4-4FB9-90B9-F636DB48347F}"/>
                </a:ext>
              </a:extLst>
            </p:cNvPr>
            <p:cNvSpPr/>
            <p:nvPr/>
          </p:nvSpPr>
          <p:spPr>
            <a:xfrm>
              <a:off x="1517110" y="2074794"/>
              <a:ext cx="299" cy="204"/>
            </a:xfrm>
            <a:custGeom>
              <a:avLst/>
              <a:gdLst/>
              <a:ahLst/>
              <a:cxnLst/>
              <a:rect l="l" t="t" r="r" b="b"/>
              <a:pathLst>
                <a:path w="22" h="15" extrusionOk="0">
                  <a:moveTo>
                    <a:pt x="1" y="14"/>
                  </a:moveTo>
                  <a:lnTo>
                    <a:pt x="22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8" name="Google Shape;5387;p73">
              <a:extLst>
                <a:ext uri="{FF2B5EF4-FFF2-40B4-BE49-F238E27FC236}">
                  <a16:creationId xmlns:a16="http://schemas.microsoft.com/office/drawing/2014/main" id="{02F45944-51E5-4713-A037-407EC25DE4BD}"/>
                </a:ext>
              </a:extLst>
            </p:cNvPr>
            <p:cNvSpPr/>
            <p:nvPr/>
          </p:nvSpPr>
          <p:spPr>
            <a:xfrm>
              <a:off x="1516594" y="2075024"/>
              <a:ext cx="434" cy="353"/>
            </a:xfrm>
            <a:custGeom>
              <a:avLst/>
              <a:gdLst/>
              <a:ahLst/>
              <a:cxnLst/>
              <a:rect l="l" t="t" r="r" b="b"/>
              <a:pathLst>
                <a:path w="32" h="26" extrusionOk="0">
                  <a:moveTo>
                    <a:pt x="0" y="25"/>
                  </a:moveTo>
                  <a:cubicBezTo>
                    <a:pt x="11" y="15"/>
                    <a:pt x="21" y="8"/>
                    <a:pt x="32" y="1"/>
                  </a:cubicBezTo>
                  <a:cubicBezTo>
                    <a:pt x="21" y="8"/>
                    <a:pt x="11" y="15"/>
                    <a:pt x="0" y="25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9" name="Google Shape;5388;p73">
              <a:extLst>
                <a:ext uri="{FF2B5EF4-FFF2-40B4-BE49-F238E27FC236}">
                  <a16:creationId xmlns:a16="http://schemas.microsoft.com/office/drawing/2014/main" id="{D353E357-A0B5-4934-9F73-6B26F95121A9}"/>
                </a:ext>
              </a:extLst>
            </p:cNvPr>
            <p:cNvSpPr/>
            <p:nvPr/>
          </p:nvSpPr>
          <p:spPr>
            <a:xfrm>
              <a:off x="1519065" y="207422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0" name="Google Shape;5389;p73">
              <a:extLst>
                <a:ext uri="{FF2B5EF4-FFF2-40B4-BE49-F238E27FC236}">
                  <a16:creationId xmlns:a16="http://schemas.microsoft.com/office/drawing/2014/main" id="{1DDF57F0-DF67-450E-8306-BF1ECAF9E222}"/>
                </a:ext>
              </a:extLst>
            </p:cNvPr>
            <p:cNvSpPr/>
            <p:nvPr/>
          </p:nvSpPr>
          <p:spPr>
            <a:xfrm>
              <a:off x="1504184" y="2079356"/>
              <a:ext cx="2349" cy="964"/>
            </a:xfrm>
            <a:custGeom>
              <a:avLst/>
              <a:gdLst/>
              <a:ahLst/>
              <a:cxnLst/>
              <a:rect l="l" t="t" r="r" b="b"/>
              <a:pathLst>
                <a:path w="173" h="71" extrusionOk="0">
                  <a:moveTo>
                    <a:pt x="1" y="70"/>
                  </a:moveTo>
                  <a:cubicBezTo>
                    <a:pt x="60" y="49"/>
                    <a:pt x="120" y="28"/>
                    <a:pt x="172" y="0"/>
                  </a:cubicBezTo>
                  <a:cubicBezTo>
                    <a:pt x="120" y="28"/>
                    <a:pt x="60" y="49"/>
                    <a:pt x="1" y="7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1" name="Google Shape;5390;p73">
              <a:extLst>
                <a:ext uri="{FF2B5EF4-FFF2-40B4-BE49-F238E27FC236}">
                  <a16:creationId xmlns:a16="http://schemas.microsoft.com/office/drawing/2014/main" id="{1928B6DD-187D-478B-8BD6-32D40EE814C3}"/>
                </a:ext>
              </a:extLst>
            </p:cNvPr>
            <p:cNvSpPr/>
            <p:nvPr/>
          </p:nvSpPr>
          <p:spPr>
            <a:xfrm>
              <a:off x="1517925" y="2074413"/>
              <a:ext cx="299" cy="109"/>
            </a:xfrm>
            <a:custGeom>
              <a:avLst/>
              <a:gdLst/>
              <a:ahLst/>
              <a:cxnLst/>
              <a:rect l="l" t="t" r="r" b="b"/>
              <a:pathLst>
                <a:path w="22" h="8" extrusionOk="0">
                  <a:moveTo>
                    <a:pt x="0" y="7"/>
                  </a:moveTo>
                  <a:lnTo>
                    <a:pt x="21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2" name="Google Shape;5391;p73">
              <a:extLst>
                <a:ext uri="{FF2B5EF4-FFF2-40B4-BE49-F238E27FC236}">
                  <a16:creationId xmlns:a16="http://schemas.microsoft.com/office/drawing/2014/main" id="{68723642-9465-4AAF-BA41-35C8EB1AC36C}"/>
                </a:ext>
              </a:extLst>
            </p:cNvPr>
            <p:cNvSpPr/>
            <p:nvPr/>
          </p:nvSpPr>
          <p:spPr>
            <a:xfrm>
              <a:off x="1522052" y="2182355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8" y="1"/>
                  </a:moveTo>
                  <a:lnTo>
                    <a:pt x="1" y="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3" name="Google Shape;5392;p73">
              <a:extLst>
                <a:ext uri="{FF2B5EF4-FFF2-40B4-BE49-F238E27FC236}">
                  <a16:creationId xmlns:a16="http://schemas.microsoft.com/office/drawing/2014/main" id="{8C472C81-6EE6-4FC0-8B1F-B4D047A094B8}"/>
                </a:ext>
              </a:extLst>
            </p:cNvPr>
            <p:cNvSpPr/>
            <p:nvPr/>
          </p:nvSpPr>
          <p:spPr>
            <a:xfrm>
              <a:off x="1518305" y="2072988"/>
              <a:ext cx="394" cy="394"/>
            </a:xfrm>
            <a:custGeom>
              <a:avLst/>
              <a:gdLst/>
              <a:ahLst/>
              <a:cxnLst/>
              <a:rect l="l" t="t" r="r" b="b"/>
              <a:pathLst>
                <a:path w="29" h="29" extrusionOk="0">
                  <a:moveTo>
                    <a:pt x="28" y="28"/>
                  </a:moveTo>
                  <a:cubicBezTo>
                    <a:pt x="18" y="21"/>
                    <a:pt x="11" y="11"/>
                    <a:pt x="0" y="0"/>
                  </a:cubicBezTo>
                  <a:cubicBezTo>
                    <a:pt x="11" y="11"/>
                    <a:pt x="18" y="21"/>
                    <a:pt x="28" y="28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4" name="Google Shape;5393;p73">
              <a:extLst>
                <a:ext uri="{FF2B5EF4-FFF2-40B4-BE49-F238E27FC236}">
                  <a16:creationId xmlns:a16="http://schemas.microsoft.com/office/drawing/2014/main" id="{DA369C11-EEA7-4FD3-AD30-AEDFA68580CA}"/>
                </a:ext>
              </a:extLst>
            </p:cNvPr>
            <p:cNvSpPr/>
            <p:nvPr/>
          </p:nvSpPr>
          <p:spPr>
            <a:xfrm>
              <a:off x="1485176" y="204622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5" name="Google Shape;5394;p73">
              <a:extLst>
                <a:ext uri="{FF2B5EF4-FFF2-40B4-BE49-F238E27FC236}">
                  <a16:creationId xmlns:a16="http://schemas.microsoft.com/office/drawing/2014/main" id="{F550D151-AF57-4A00-BA12-D67002836BF1}"/>
                </a:ext>
              </a:extLst>
            </p:cNvPr>
            <p:cNvSpPr/>
            <p:nvPr/>
          </p:nvSpPr>
          <p:spPr>
            <a:xfrm>
              <a:off x="1485692" y="204622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6" name="Google Shape;5395;p73">
              <a:extLst>
                <a:ext uri="{FF2B5EF4-FFF2-40B4-BE49-F238E27FC236}">
                  <a16:creationId xmlns:a16="http://schemas.microsoft.com/office/drawing/2014/main" id="{AC5CF3CF-DE48-4151-9592-6CB757038020}"/>
                </a:ext>
              </a:extLst>
            </p:cNvPr>
            <p:cNvSpPr/>
            <p:nvPr/>
          </p:nvSpPr>
          <p:spPr>
            <a:xfrm>
              <a:off x="1486411" y="204626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7" name="Google Shape;5396;p73">
              <a:extLst>
                <a:ext uri="{FF2B5EF4-FFF2-40B4-BE49-F238E27FC236}">
                  <a16:creationId xmlns:a16="http://schemas.microsoft.com/office/drawing/2014/main" id="{C756A6BE-48FC-4466-ABF3-72C977349FF1}"/>
                </a:ext>
              </a:extLst>
            </p:cNvPr>
            <p:cNvSpPr/>
            <p:nvPr/>
          </p:nvSpPr>
          <p:spPr>
            <a:xfrm>
              <a:off x="1486982" y="2046457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4" y="1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8" name="Google Shape;5397;p73">
              <a:extLst>
                <a:ext uri="{FF2B5EF4-FFF2-40B4-BE49-F238E27FC236}">
                  <a16:creationId xmlns:a16="http://schemas.microsoft.com/office/drawing/2014/main" id="{264F3BBA-79B4-452B-B74D-04E4CF1FFA02}"/>
                </a:ext>
              </a:extLst>
            </p:cNvPr>
            <p:cNvSpPr/>
            <p:nvPr/>
          </p:nvSpPr>
          <p:spPr>
            <a:xfrm>
              <a:off x="1486506" y="2046322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7" y="0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9" name="Google Shape;5398;p73">
              <a:extLst>
                <a:ext uri="{FF2B5EF4-FFF2-40B4-BE49-F238E27FC236}">
                  <a16:creationId xmlns:a16="http://schemas.microsoft.com/office/drawing/2014/main" id="{84717565-E24E-4696-AC4C-CD7BD9A830CE}"/>
                </a:ext>
              </a:extLst>
            </p:cNvPr>
            <p:cNvSpPr/>
            <p:nvPr/>
          </p:nvSpPr>
          <p:spPr>
            <a:xfrm>
              <a:off x="1486792" y="2046417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4" y="0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0" name="Google Shape;5399;p73">
              <a:extLst>
                <a:ext uri="{FF2B5EF4-FFF2-40B4-BE49-F238E27FC236}">
                  <a16:creationId xmlns:a16="http://schemas.microsoft.com/office/drawing/2014/main" id="{5AE50609-DE79-4270-B3DF-8514D271AE6D}"/>
                </a:ext>
              </a:extLst>
            </p:cNvPr>
            <p:cNvSpPr/>
            <p:nvPr/>
          </p:nvSpPr>
          <p:spPr>
            <a:xfrm>
              <a:off x="1486887" y="2046457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4" y="1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1" name="Google Shape;5400;p73">
              <a:extLst>
                <a:ext uri="{FF2B5EF4-FFF2-40B4-BE49-F238E27FC236}">
                  <a16:creationId xmlns:a16="http://schemas.microsoft.com/office/drawing/2014/main" id="{0A86F9C7-4256-4ECD-AE39-50C967BAB8FE}"/>
                </a:ext>
              </a:extLst>
            </p:cNvPr>
            <p:cNvSpPr/>
            <p:nvPr/>
          </p:nvSpPr>
          <p:spPr>
            <a:xfrm>
              <a:off x="1517965" y="2072513"/>
              <a:ext cx="299" cy="434"/>
            </a:xfrm>
            <a:custGeom>
              <a:avLst/>
              <a:gdLst/>
              <a:ahLst/>
              <a:cxnLst/>
              <a:rect l="l" t="t" r="r" b="b"/>
              <a:pathLst>
                <a:path w="22" h="32" extrusionOk="0">
                  <a:moveTo>
                    <a:pt x="22" y="32"/>
                  </a:moveTo>
                  <a:cubicBezTo>
                    <a:pt x="15" y="21"/>
                    <a:pt x="8" y="11"/>
                    <a:pt x="1" y="0"/>
                  </a:cubicBezTo>
                  <a:cubicBezTo>
                    <a:pt x="8" y="11"/>
                    <a:pt x="15" y="21"/>
                    <a:pt x="22" y="32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2" name="Google Shape;5401;p73">
              <a:extLst>
                <a:ext uri="{FF2B5EF4-FFF2-40B4-BE49-F238E27FC236}">
                  <a16:creationId xmlns:a16="http://schemas.microsoft.com/office/drawing/2014/main" id="{362A2420-DFC7-4E61-AFFF-8F02549BF7BD}"/>
                </a:ext>
              </a:extLst>
            </p:cNvPr>
            <p:cNvSpPr/>
            <p:nvPr/>
          </p:nvSpPr>
          <p:spPr>
            <a:xfrm>
              <a:off x="1484171" y="2046267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5" y="1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3" name="Google Shape;5402;p73">
              <a:extLst>
                <a:ext uri="{FF2B5EF4-FFF2-40B4-BE49-F238E27FC236}">
                  <a16:creationId xmlns:a16="http://schemas.microsoft.com/office/drawing/2014/main" id="{C72138CB-1199-46ED-B47B-7E867B868D10}"/>
                </a:ext>
              </a:extLst>
            </p:cNvPr>
            <p:cNvSpPr/>
            <p:nvPr/>
          </p:nvSpPr>
          <p:spPr>
            <a:xfrm>
              <a:off x="1485407" y="204622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4" name="Google Shape;5403;p73">
              <a:extLst>
                <a:ext uri="{FF2B5EF4-FFF2-40B4-BE49-F238E27FC236}">
                  <a16:creationId xmlns:a16="http://schemas.microsoft.com/office/drawing/2014/main" id="{F6CFEF29-4F29-4F54-B3B3-3A6428E8B558}"/>
                </a:ext>
              </a:extLst>
            </p:cNvPr>
            <p:cNvSpPr/>
            <p:nvPr/>
          </p:nvSpPr>
          <p:spPr>
            <a:xfrm>
              <a:off x="1483655" y="2046362"/>
              <a:ext cx="244" cy="14"/>
            </a:xfrm>
            <a:custGeom>
              <a:avLst/>
              <a:gdLst/>
              <a:ahLst/>
              <a:cxnLst/>
              <a:rect l="l" t="t" r="r" b="b"/>
              <a:pathLst>
                <a:path w="18" h="1" extrusionOk="0">
                  <a:moveTo>
                    <a:pt x="18" y="1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5" name="Google Shape;5404;p73">
              <a:extLst>
                <a:ext uri="{FF2B5EF4-FFF2-40B4-BE49-F238E27FC236}">
                  <a16:creationId xmlns:a16="http://schemas.microsoft.com/office/drawing/2014/main" id="{51EEC670-7C9E-4386-922B-0D47F508656D}"/>
                </a:ext>
              </a:extLst>
            </p:cNvPr>
            <p:cNvSpPr/>
            <p:nvPr/>
          </p:nvSpPr>
          <p:spPr>
            <a:xfrm>
              <a:off x="1482800" y="2046417"/>
              <a:ext cx="584" cy="109"/>
            </a:xfrm>
            <a:custGeom>
              <a:avLst/>
              <a:gdLst/>
              <a:ahLst/>
              <a:cxnLst/>
              <a:rect l="l" t="t" r="r" b="b"/>
              <a:pathLst>
                <a:path w="43" h="8" extrusionOk="0">
                  <a:moveTo>
                    <a:pt x="0" y="7"/>
                  </a:moveTo>
                  <a:lnTo>
                    <a:pt x="42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6" name="Google Shape;5405;p73">
              <a:extLst>
                <a:ext uri="{FF2B5EF4-FFF2-40B4-BE49-F238E27FC236}">
                  <a16:creationId xmlns:a16="http://schemas.microsoft.com/office/drawing/2014/main" id="{A0221B25-E3BC-47E0-8BC3-D02944D4A0BE}"/>
                </a:ext>
              </a:extLst>
            </p:cNvPr>
            <p:cNvSpPr/>
            <p:nvPr/>
          </p:nvSpPr>
          <p:spPr>
            <a:xfrm>
              <a:off x="1519201" y="2073789"/>
              <a:ext cx="543" cy="353"/>
            </a:xfrm>
            <a:custGeom>
              <a:avLst/>
              <a:gdLst/>
              <a:ahLst/>
              <a:cxnLst/>
              <a:rect l="l" t="t" r="r" b="b"/>
              <a:pathLst>
                <a:path w="40" h="26" extrusionOk="0">
                  <a:moveTo>
                    <a:pt x="39" y="25"/>
                  </a:moveTo>
                  <a:cubicBezTo>
                    <a:pt x="25" y="18"/>
                    <a:pt x="15" y="8"/>
                    <a:pt x="1" y="1"/>
                  </a:cubicBezTo>
                  <a:cubicBezTo>
                    <a:pt x="15" y="8"/>
                    <a:pt x="25" y="18"/>
                    <a:pt x="39" y="25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7" name="Google Shape;5406;p73">
              <a:extLst>
                <a:ext uri="{FF2B5EF4-FFF2-40B4-BE49-F238E27FC236}">
                  <a16:creationId xmlns:a16="http://schemas.microsoft.com/office/drawing/2014/main" id="{6B91ED1C-1033-4700-A59F-A4B446852ACF}"/>
                </a:ext>
              </a:extLst>
            </p:cNvPr>
            <p:cNvSpPr/>
            <p:nvPr/>
          </p:nvSpPr>
          <p:spPr>
            <a:xfrm>
              <a:off x="1510606" y="2062248"/>
              <a:ext cx="1249" cy="299"/>
            </a:xfrm>
            <a:custGeom>
              <a:avLst/>
              <a:gdLst/>
              <a:ahLst/>
              <a:cxnLst/>
              <a:rect l="l" t="t" r="r" b="b"/>
              <a:pathLst>
                <a:path w="92" h="22" extrusionOk="0">
                  <a:moveTo>
                    <a:pt x="0" y="0"/>
                  </a:moveTo>
                  <a:cubicBezTo>
                    <a:pt x="32" y="0"/>
                    <a:pt x="63" y="7"/>
                    <a:pt x="91" y="21"/>
                  </a:cubicBezTo>
                  <a:cubicBezTo>
                    <a:pt x="63" y="7"/>
                    <a:pt x="32" y="0"/>
                    <a:pt x="0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8" name="Google Shape;5407;p73">
              <a:extLst>
                <a:ext uri="{FF2B5EF4-FFF2-40B4-BE49-F238E27FC236}">
                  <a16:creationId xmlns:a16="http://schemas.microsoft.com/office/drawing/2014/main" id="{4AB67154-0B86-46A6-8EC1-94E939FDA9E1}"/>
                </a:ext>
              </a:extLst>
            </p:cNvPr>
            <p:cNvSpPr/>
            <p:nvPr/>
          </p:nvSpPr>
          <p:spPr>
            <a:xfrm>
              <a:off x="1518726" y="2073463"/>
              <a:ext cx="448" cy="299"/>
            </a:xfrm>
            <a:custGeom>
              <a:avLst/>
              <a:gdLst/>
              <a:ahLst/>
              <a:cxnLst/>
              <a:rect l="l" t="t" r="r" b="b"/>
              <a:pathLst>
                <a:path w="33" h="22" extrusionOk="0">
                  <a:moveTo>
                    <a:pt x="32" y="21"/>
                  </a:moveTo>
                  <a:cubicBezTo>
                    <a:pt x="22" y="14"/>
                    <a:pt x="11" y="7"/>
                    <a:pt x="1" y="0"/>
                  </a:cubicBezTo>
                  <a:cubicBezTo>
                    <a:pt x="11" y="7"/>
                    <a:pt x="22" y="14"/>
                    <a:pt x="32" y="2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9" name="Google Shape;5408;p73">
              <a:extLst>
                <a:ext uri="{FF2B5EF4-FFF2-40B4-BE49-F238E27FC236}">
                  <a16:creationId xmlns:a16="http://schemas.microsoft.com/office/drawing/2014/main" id="{A10C0AB1-13B6-49DC-AD13-4019F0A49A17}"/>
                </a:ext>
              </a:extLst>
            </p:cNvPr>
            <p:cNvSpPr/>
            <p:nvPr/>
          </p:nvSpPr>
          <p:spPr>
            <a:xfrm>
              <a:off x="1484646" y="2046267"/>
              <a:ext cx="163" cy="14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1" y="1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0" name="Google Shape;5409;p73">
              <a:extLst>
                <a:ext uri="{FF2B5EF4-FFF2-40B4-BE49-F238E27FC236}">
                  <a16:creationId xmlns:a16="http://schemas.microsoft.com/office/drawing/2014/main" id="{161361B3-0409-403C-B188-CDAC90E588FD}"/>
                </a:ext>
              </a:extLst>
            </p:cNvPr>
            <p:cNvSpPr/>
            <p:nvPr/>
          </p:nvSpPr>
          <p:spPr>
            <a:xfrm>
              <a:off x="1486642" y="2046362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8" y="1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1" name="Google Shape;5410;p73">
              <a:extLst>
                <a:ext uri="{FF2B5EF4-FFF2-40B4-BE49-F238E27FC236}">
                  <a16:creationId xmlns:a16="http://schemas.microsoft.com/office/drawing/2014/main" id="{2D4816F6-2290-455E-9618-9BC663F78F1E}"/>
                </a:ext>
              </a:extLst>
            </p:cNvPr>
            <p:cNvSpPr/>
            <p:nvPr/>
          </p:nvSpPr>
          <p:spPr>
            <a:xfrm>
              <a:off x="1526003" y="2172945"/>
              <a:ext cx="394" cy="299"/>
            </a:xfrm>
            <a:custGeom>
              <a:avLst/>
              <a:gdLst/>
              <a:ahLst/>
              <a:cxnLst/>
              <a:rect l="l" t="t" r="r" b="b"/>
              <a:pathLst>
                <a:path w="29" h="22" extrusionOk="0">
                  <a:moveTo>
                    <a:pt x="29" y="1"/>
                  </a:moveTo>
                  <a:cubicBezTo>
                    <a:pt x="18" y="8"/>
                    <a:pt x="11" y="15"/>
                    <a:pt x="1" y="22"/>
                  </a:cubicBezTo>
                  <a:cubicBezTo>
                    <a:pt x="11" y="15"/>
                    <a:pt x="18" y="8"/>
                    <a:pt x="29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2" name="Google Shape;5411;p73">
              <a:extLst>
                <a:ext uri="{FF2B5EF4-FFF2-40B4-BE49-F238E27FC236}">
                  <a16:creationId xmlns:a16="http://schemas.microsoft.com/office/drawing/2014/main" id="{86037714-BDF7-41A0-B87A-CE3E6B74AD11}"/>
                </a:ext>
              </a:extLst>
            </p:cNvPr>
            <p:cNvSpPr/>
            <p:nvPr/>
          </p:nvSpPr>
          <p:spPr>
            <a:xfrm>
              <a:off x="1525677" y="2173325"/>
              <a:ext cx="299" cy="353"/>
            </a:xfrm>
            <a:custGeom>
              <a:avLst/>
              <a:gdLst/>
              <a:ahLst/>
              <a:cxnLst/>
              <a:rect l="l" t="t" r="r" b="b"/>
              <a:pathLst>
                <a:path w="22" h="26" extrusionOk="0">
                  <a:moveTo>
                    <a:pt x="0" y="25"/>
                  </a:moveTo>
                  <a:cubicBezTo>
                    <a:pt x="7" y="15"/>
                    <a:pt x="14" y="8"/>
                    <a:pt x="21" y="1"/>
                  </a:cubicBezTo>
                  <a:cubicBezTo>
                    <a:pt x="14" y="8"/>
                    <a:pt x="7" y="15"/>
                    <a:pt x="0" y="25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3" name="Google Shape;5412;p73">
              <a:extLst>
                <a:ext uri="{FF2B5EF4-FFF2-40B4-BE49-F238E27FC236}">
                  <a16:creationId xmlns:a16="http://schemas.microsoft.com/office/drawing/2014/main" id="{1BB3F05D-3481-4308-9582-30414789E885}"/>
                </a:ext>
              </a:extLst>
            </p:cNvPr>
            <p:cNvSpPr/>
            <p:nvPr/>
          </p:nvSpPr>
          <p:spPr>
            <a:xfrm>
              <a:off x="1529425" y="213253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4" name="Google Shape;5413;p73">
              <a:extLst>
                <a:ext uri="{FF2B5EF4-FFF2-40B4-BE49-F238E27FC236}">
                  <a16:creationId xmlns:a16="http://schemas.microsoft.com/office/drawing/2014/main" id="{90571096-1860-4FDE-A997-845D7BAF7499}"/>
                </a:ext>
              </a:extLst>
            </p:cNvPr>
            <p:cNvSpPr/>
            <p:nvPr/>
          </p:nvSpPr>
          <p:spPr>
            <a:xfrm>
              <a:off x="1527714" y="2129212"/>
              <a:ext cx="163" cy="299"/>
            </a:xfrm>
            <a:custGeom>
              <a:avLst/>
              <a:gdLst/>
              <a:ahLst/>
              <a:cxnLst/>
              <a:rect l="l" t="t" r="r" b="b"/>
              <a:pathLst>
                <a:path w="12" h="22" extrusionOk="0">
                  <a:moveTo>
                    <a:pt x="1" y="1"/>
                  </a:moveTo>
                  <a:lnTo>
                    <a:pt x="11" y="22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5" name="Google Shape;5414;p73">
              <a:extLst>
                <a:ext uri="{FF2B5EF4-FFF2-40B4-BE49-F238E27FC236}">
                  <a16:creationId xmlns:a16="http://schemas.microsoft.com/office/drawing/2014/main" id="{1AA88F2B-5794-4F9B-9259-72B8974AA780}"/>
                </a:ext>
              </a:extLst>
            </p:cNvPr>
            <p:cNvSpPr/>
            <p:nvPr/>
          </p:nvSpPr>
          <p:spPr>
            <a:xfrm>
              <a:off x="1527049" y="2127787"/>
              <a:ext cx="163" cy="299"/>
            </a:xfrm>
            <a:custGeom>
              <a:avLst/>
              <a:gdLst/>
              <a:ahLst/>
              <a:cxnLst/>
              <a:rect l="l" t="t" r="r" b="b"/>
              <a:pathLst>
                <a:path w="12" h="22" extrusionOk="0">
                  <a:moveTo>
                    <a:pt x="1" y="1"/>
                  </a:moveTo>
                  <a:lnTo>
                    <a:pt x="11" y="22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6" name="Google Shape;5415;p73">
              <a:extLst>
                <a:ext uri="{FF2B5EF4-FFF2-40B4-BE49-F238E27FC236}">
                  <a16:creationId xmlns:a16="http://schemas.microsoft.com/office/drawing/2014/main" id="{574D5EB9-FDEB-4B0B-8A0C-6EFBE6F79409}"/>
                </a:ext>
              </a:extLst>
            </p:cNvPr>
            <p:cNvSpPr/>
            <p:nvPr/>
          </p:nvSpPr>
          <p:spPr>
            <a:xfrm>
              <a:off x="1527388" y="2128452"/>
              <a:ext cx="149" cy="353"/>
            </a:xfrm>
            <a:custGeom>
              <a:avLst/>
              <a:gdLst/>
              <a:ahLst/>
              <a:cxnLst/>
              <a:rect l="l" t="t" r="r" b="b"/>
              <a:pathLst>
                <a:path w="11" h="26" extrusionOk="0">
                  <a:moveTo>
                    <a:pt x="0" y="1"/>
                  </a:moveTo>
                  <a:lnTo>
                    <a:pt x="11" y="25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7" name="Google Shape;5416;p73">
              <a:extLst>
                <a:ext uri="{FF2B5EF4-FFF2-40B4-BE49-F238E27FC236}">
                  <a16:creationId xmlns:a16="http://schemas.microsoft.com/office/drawing/2014/main" id="{3716ABB9-ECB1-4550-8883-01F5FA732C06}"/>
                </a:ext>
              </a:extLst>
            </p:cNvPr>
            <p:cNvSpPr/>
            <p:nvPr/>
          </p:nvSpPr>
          <p:spPr>
            <a:xfrm>
              <a:off x="1525202" y="2175661"/>
              <a:ext cx="54" cy="339"/>
            </a:xfrm>
            <a:custGeom>
              <a:avLst/>
              <a:gdLst/>
              <a:ahLst/>
              <a:cxnLst/>
              <a:rect l="l" t="t" r="r" b="b"/>
              <a:pathLst>
                <a:path w="4" h="25" extrusionOk="0">
                  <a:moveTo>
                    <a:pt x="0" y="0"/>
                  </a:moveTo>
                  <a:lnTo>
                    <a:pt x="0" y="25"/>
                  </a:lnTo>
                  <a:cubicBezTo>
                    <a:pt x="4" y="18"/>
                    <a:pt x="0" y="7"/>
                    <a:pt x="0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8" name="Google Shape;5417;p73">
              <a:extLst>
                <a:ext uri="{FF2B5EF4-FFF2-40B4-BE49-F238E27FC236}">
                  <a16:creationId xmlns:a16="http://schemas.microsoft.com/office/drawing/2014/main" id="{67B20ACD-2876-4BF2-9835-ADE48105FC50}"/>
                </a:ext>
              </a:extLst>
            </p:cNvPr>
            <p:cNvSpPr/>
            <p:nvPr/>
          </p:nvSpPr>
          <p:spPr>
            <a:xfrm>
              <a:off x="1525243" y="2176041"/>
              <a:ext cx="14" cy="394"/>
            </a:xfrm>
            <a:custGeom>
              <a:avLst/>
              <a:gdLst/>
              <a:ahLst/>
              <a:cxnLst/>
              <a:rect l="l" t="t" r="r" b="b"/>
              <a:pathLst>
                <a:path w="1" h="29" extrusionOk="0">
                  <a:moveTo>
                    <a:pt x="1" y="0"/>
                  </a:moveTo>
                  <a:cubicBezTo>
                    <a:pt x="1" y="11"/>
                    <a:pt x="1" y="21"/>
                    <a:pt x="1" y="28"/>
                  </a:cubicBezTo>
                  <a:cubicBezTo>
                    <a:pt x="1" y="21"/>
                    <a:pt x="1" y="11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9" name="Google Shape;5418;p73">
              <a:extLst>
                <a:ext uri="{FF2B5EF4-FFF2-40B4-BE49-F238E27FC236}">
                  <a16:creationId xmlns:a16="http://schemas.microsoft.com/office/drawing/2014/main" id="{41A162CA-064A-4E97-8991-2188AA15E312}"/>
                </a:ext>
              </a:extLst>
            </p:cNvPr>
            <p:cNvSpPr/>
            <p:nvPr/>
          </p:nvSpPr>
          <p:spPr>
            <a:xfrm>
              <a:off x="1528094" y="2129973"/>
              <a:ext cx="163" cy="299"/>
            </a:xfrm>
            <a:custGeom>
              <a:avLst/>
              <a:gdLst/>
              <a:ahLst/>
              <a:cxnLst/>
              <a:rect l="l" t="t" r="r" b="b"/>
              <a:pathLst>
                <a:path w="12" h="22" extrusionOk="0">
                  <a:moveTo>
                    <a:pt x="1" y="1"/>
                  </a:moveTo>
                  <a:lnTo>
                    <a:pt x="11" y="22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0" name="Google Shape;5419;p73">
              <a:extLst>
                <a:ext uri="{FF2B5EF4-FFF2-40B4-BE49-F238E27FC236}">
                  <a16:creationId xmlns:a16="http://schemas.microsoft.com/office/drawing/2014/main" id="{CAB1A1F1-FF75-49FE-B76E-6074C3BF7FDD}"/>
                </a:ext>
              </a:extLst>
            </p:cNvPr>
            <p:cNvSpPr/>
            <p:nvPr/>
          </p:nvSpPr>
          <p:spPr>
            <a:xfrm>
              <a:off x="1525243" y="2174615"/>
              <a:ext cx="68" cy="434"/>
            </a:xfrm>
            <a:custGeom>
              <a:avLst/>
              <a:gdLst/>
              <a:ahLst/>
              <a:cxnLst/>
              <a:rect l="l" t="t" r="r" b="b"/>
              <a:pathLst>
                <a:path w="5" h="32" extrusionOk="0">
                  <a:moveTo>
                    <a:pt x="4" y="0"/>
                  </a:moveTo>
                  <a:cubicBezTo>
                    <a:pt x="4" y="11"/>
                    <a:pt x="1" y="21"/>
                    <a:pt x="1" y="32"/>
                  </a:cubicBezTo>
                  <a:cubicBezTo>
                    <a:pt x="1" y="21"/>
                    <a:pt x="4" y="11"/>
                    <a:pt x="4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1" name="Google Shape;5420;p73">
              <a:extLst>
                <a:ext uri="{FF2B5EF4-FFF2-40B4-BE49-F238E27FC236}">
                  <a16:creationId xmlns:a16="http://schemas.microsoft.com/office/drawing/2014/main" id="{594A90EA-8ECA-4BCD-8029-DA1E2103DA3B}"/>
                </a:ext>
              </a:extLst>
            </p:cNvPr>
            <p:cNvSpPr/>
            <p:nvPr/>
          </p:nvSpPr>
          <p:spPr>
            <a:xfrm>
              <a:off x="1525297" y="2174181"/>
              <a:ext cx="149" cy="394"/>
            </a:xfrm>
            <a:custGeom>
              <a:avLst/>
              <a:gdLst/>
              <a:ahLst/>
              <a:cxnLst/>
              <a:rect l="l" t="t" r="r" b="b"/>
              <a:pathLst>
                <a:path w="11" h="29" extrusionOk="0">
                  <a:moveTo>
                    <a:pt x="11" y="1"/>
                  </a:moveTo>
                  <a:cubicBezTo>
                    <a:pt x="7" y="8"/>
                    <a:pt x="4" y="18"/>
                    <a:pt x="0" y="29"/>
                  </a:cubicBezTo>
                  <a:cubicBezTo>
                    <a:pt x="4" y="18"/>
                    <a:pt x="7" y="8"/>
                    <a:pt x="11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2" name="Google Shape;5421;p73">
              <a:extLst>
                <a:ext uri="{FF2B5EF4-FFF2-40B4-BE49-F238E27FC236}">
                  <a16:creationId xmlns:a16="http://schemas.microsoft.com/office/drawing/2014/main" id="{8C7D4381-0202-42B5-80B3-D2ED39DA68BE}"/>
                </a:ext>
              </a:extLst>
            </p:cNvPr>
            <p:cNvSpPr/>
            <p:nvPr/>
          </p:nvSpPr>
          <p:spPr>
            <a:xfrm>
              <a:off x="1525433" y="2173706"/>
              <a:ext cx="204" cy="448"/>
            </a:xfrm>
            <a:custGeom>
              <a:avLst/>
              <a:gdLst/>
              <a:ahLst/>
              <a:cxnLst/>
              <a:rect l="l" t="t" r="r" b="b"/>
              <a:pathLst>
                <a:path w="15" h="33" extrusionOk="0">
                  <a:moveTo>
                    <a:pt x="15" y="1"/>
                  </a:moveTo>
                  <a:cubicBezTo>
                    <a:pt x="11" y="11"/>
                    <a:pt x="4" y="22"/>
                    <a:pt x="1" y="32"/>
                  </a:cubicBezTo>
                  <a:cubicBezTo>
                    <a:pt x="4" y="22"/>
                    <a:pt x="11" y="11"/>
                    <a:pt x="15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3" name="Google Shape;5422;p73">
              <a:extLst>
                <a:ext uri="{FF2B5EF4-FFF2-40B4-BE49-F238E27FC236}">
                  <a16:creationId xmlns:a16="http://schemas.microsoft.com/office/drawing/2014/main" id="{B3728812-8C50-475C-A08B-A4B9E567A20B}"/>
                </a:ext>
              </a:extLst>
            </p:cNvPr>
            <p:cNvSpPr/>
            <p:nvPr/>
          </p:nvSpPr>
          <p:spPr>
            <a:xfrm>
              <a:off x="1528950" y="2131683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1" y="1"/>
                  </a:moveTo>
                  <a:lnTo>
                    <a:pt x="4" y="8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4" name="Google Shape;5423;p73">
              <a:extLst>
                <a:ext uri="{FF2B5EF4-FFF2-40B4-BE49-F238E27FC236}">
                  <a16:creationId xmlns:a16="http://schemas.microsoft.com/office/drawing/2014/main" id="{028E9907-0850-4244-A9D3-A877CD299454}"/>
                </a:ext>
              </a:extLst>
            </p:cNvPr>
            <p:cNvSpPr/>
            <p:nvPr/>
          </p:nvSpPr>
          <p:spPr>
            <a:xfrm>
              <a:off x="1525202" y="2175131"/>
              <a:ext cx="54" cy="448"/>
            </a:xfrm>
            <a:custGeom>
              <a:avLst/>
              <a:gdLst/>
              <a:ahLst/>
              <a:cxnLst/>
              <a:rect l="l" t="t" r="r" b="b"/>
              <a:pathLst>
                <a:path w="4" h="33" extrusionOk="0">
                  <a:moveTo>
                    <a:pt x="0" y="1"/>
                  </a:moveTo>
                  <a:lnTo>
                    <a:pt x="0" y="32"/>
                  </a:lnTo>
                  <a:cubicBezTo>
                    <a:pt x="0" y="22"/>
                    <a:pt x="4" y="11"/>
                    <a:pt x="0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5" name="Google Shape;5424;p73">
              <a:extLst>
                <a:ext uri="{FF2B5EF4-FFF2-40B4-BE49-F238E27FC236}">
                  <a16:creationId xmlns:a16="http://schemas.microsoft.com/office/drawing/2014/main" id="{36B093C6-BB24-427B-BD91-6A0607AFFDC3}"/>
                </a:ext>
              </a:extLst>
            </p:cNvPr>
            <p:cNvSpPr/>
            <p:nvPr/>
          </p:nvSpPr>
          <p:spPr>
            <a:xfrm>
              <a:off x="1528529" y="2130787"/>
              <a:ext cx="109" cy="244"/>
            </a:xfrm>
            <a:custGeom>
              <a:avLst/>
              <a:gdLst/>
              <a:ahLst/>
              <a:cxnLst/>
              <a:rect l="l" t="t" r="r" b="b"/>
              <a:pathLst>
                <a:path w="8" h="18" extrusionOk="0">
                  <a:moveTo>
                    <a:pt x="0" y="0"/>
                  </a:moveTo>
                  <a:lnTo>
                    <a:pt x="7" y="18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6" name="Google Shape;5425;p73">
              <a:extLst>
                <a:ext uri="{FF2B5EF4-FFF2-40B4-BE49-F238E27FC236}">
                  <a16:creationId xmlns:a16="http://schemas.microsoft.com/office/drawing/2014/main" id="{CE712483-D5B6-45C9-8182-7896314D9BCC}"/>
                </a:ext>
              </a:extLst>
            </p:cNvPr>
            <p:cNvSpPr/>
            <p:nvPr/>
          </p:nvSpPr>
          <p:spPr>
            <a:xfrm>
              <a:off x="1499201" y="1953967"/>
              <a:ext cx="99781" cy="84031"/>
            </a:xfrm>
            <a:custGeom>
              <a:avLst/>
              <a:gdLst/>
              <a:ahLst/>
              <a:cxnLst/>
              <a:rect l="l" t="t" r="r" b="b"/>
              <a:pathLst>
                <a:path w="7349" h="6189" extrusionOk="0">
                  <a:moveTo>
                    <a:pt x="1908" y="0"/>
                  </a:moveTo>
                  <a:cubicBezTo>
                    <a:pt x="1877" y="0"/>
                    <a:pt x="1870" y="7"/>
                    <a:pt x="1870" y="7"/>
                  </a:cubicBezTo>
                  <a:cubicBezTo>
                    <a:pt x="1863" y="39"/>
                    <a:pt x="1863" y="67"/>
                    <a:pt x="1870" y="95"/>
                  </a:cubicBezTo>
                  <a:cubicBezTo>
                    <a:pt x="1877" y="175"/>
                    <a:pt x="1894" y="294"/>
                    <a:pt x="1778" y="347"/>
                  </a:cubicBezTo>
                  <a:cubicBezTo>
                    <a:pt x="1740" y="364"/>
                    <a:pt x="1684" y="385"/>
                    <a:pt x="1617" y="410"/>
                  </a:cubicBezTo>
                  <a:cubicBezTo>
                    <a:pt x="1435" y="473"/>
                    <a:pt x="1096" y="592"/>
                    <a:pt x="1075" y="725"/>
                  </a:cubicBezTo>
                  <a:cubicBezTo>
                    <a:pt x="1061" y="802"/>
                    <a:pt x="1113" y="921"/>
                    <a:pt x="1166" y="1040"/>
                  </a:cubicBezTo>
                  <a:cubicBezTo>
                    <a:pt x="1243" y="1215"/>
                    <a:pt x="1323" y="1393"/>
                    <a:pt x="1250" y="1544"/>
                  </a:cubicBezTo>
                  <a:cubicBezTo>
                    <a:pt x="1209" y="1625"/>
                    <a:pt x="1126" y="1677"/>
                    <a:pt x="1032" y="1677"/>
                  </a:cubicBezTo>
                  <a:cubicBezTo>
                    <a:pt x="1028" y="1677"/>
                    <a:pt x="1025" y="1677"/>
                    <a:pt x="1022" y="1677"/>
                  </a:cubicBezTo>
                  <a:cubicBezTo>
                    <a:pt x="847" y="1677"/>
                    <a:pt x="634" y="1526"/>
                    <a:pt x="550" y="1348"/>
                  </a:cubicBezTo>
                  <a:cubicBezTo>
                    <a:pt x="473" y="1187"/>
                    <a:pt x="595" y="994"/>
                    <a:pt x="693" y="840"/>
                  </a:cubicBezTo>
                  <a:cubicBezTo>
                    <a:pt x="732" y="781"/>
                    <a:pt x="805" y="662"/>
                    <a:pt x="795" y="634"/>
                  </a:cubicBezTo>
                  <a:cubicBezTo>
                    <a:pt x="742" y="543"/>
                    <a:pt x="711" y="441"/>
                    <a:pt x="700" y="336"/>
                  </a:cubicBezTo>
                  <a:lnTo>
                    <a:pt x="693" y="343"/>
                  </a:lnTo>
                  <a:lnTo>
                    <a:pt x="686" y="347"/>
                  </a:lnTo>
                  <a:cubicBezTo>
                    <a:pt x="679" y="354"/>
                    <a:pt x="672" y="361"/>
                    <a:pt x="665" y="371"/>
                  </a:cubicBezTo>
                  <a:cubicBezTo>
                    <a:pt x="637" y="406"/>
                    <a:pt x="606" y="445"/>
                    <a:pt x="574" y="480"/>
                  </a:cubicBezTo>
                  <a:lnTo>
                    <a:pt x="567" y="487"/>
                  </a:lnTo>
                  <a:cubicBezTo>
                    <a:pt x="529" y="522"/>
                    <a:pt x="490" y="560"/>
                    <a:pt x="452" y="595"/>
                  </a:cubicBezTo>
                  <a:cubicBezTo>
                    <a:pt x="329" y="714"/>
                    <a:pt x="200" y="837"/>
                    <a:pt x="200" y="952"/>
                  </a:cubicBezTo>
                  <a:lnTo>
                    <a:pt x="200" y="1001"/>
                  </a:lnTo>
                  <a:cubicBezTo>
                    <a:pt x="193" y="1187"/>
                    <a:pt x="193" y="1281"/>
                    <a:pt x="105" y="1397"/>
                  </a:cubicBezTo>
                  <a:cubicBezTo>
                    <a:pt x="67" y="1439"/>
                    <a:pt x="32" y="1488"/>
                    <a:pt x="0" y="1537"/>
                  </a:cubicBezTo>
                  <a:cubicBezTo>
                    <a:pt x="15" y="1536"/>
                    <a:pt x="30" y="1536"/>
                    <a:pt x="44" y="1536"/>
                  </a:cubicBezTo>
                  <a:cubicBezTo>
                    <a:pt x="119" y="1536"/>
                    <a:pt x="188" y="1546"/>
                    <a:pt x="238" y="1593"/>
                  </a:cubicBezTo>
                  <a:cubicBezTo>
                    <a:pt x="277" y="1628"/>
                    <a:pt x="294" y="1677"/>
                    <a:pt x="294" y="1726"/>
                  </a:cubicBezTo>
                  <a:cubicBezTo>
                    <a:pt x="294" y="1751"/>
                    <a:pt x="329" y="1779"/>
                    <a:pt x="371" y="1810"/>
                  </a:cubicBezTo>
                  <a:cubicBezTo>
                    <a:pt x="445" y="1866"/>
                    <a:pt x="550" y="1943"/>
                    <a:pt x="532" y="2094"/>
                  </a:cubicBezTo>
                  <a:lnTo>
                    <a:pt x="529" y="2136"/>
                  </a:lnTo>
                  <a:cubicBezTo>
                    <a:pt x="511" y="2276"/>
                    <a:pt x="480" y="2542"/>
                    <a:pt x="595" y="2668"/>
                  </a:cubicBezTo>
                  <a:cubicBezTo>
                    <a:pt x="641" y="2717"/>
                    <a:pt x="713" y="2745"/>
                    <a:pt x="806" y="2745"/>
                  </a:cubicBezTo>
                  <a:cubicBezTo>
                    <a:pt x="811" y="2745"/>
                    <a:pt x="817" y="2745"/>
                    <a:pt x="823" y="2745"/>
                  </a:cubicBezTo>
                  <a:cubicBezTo>
                    <a:pt x="945" y="2741"/>
                    <a:pt x="1068" y="2727"/>
                    <a:pt x="1190" y="2710"/>
                  </a:cubicBezTo>
                  <a:cubicBezTo>
                    <a:pt x="1284" y="2697"/>
                    <a:pt x="1370" y="2685"/>
                    <a:pt x="1450" y="2685"/>
                  </a:cubicBezTo>
                  <a:cubicBezTo>
                    <a:pt x="1589" y="2685"/>
                    <a:pt x="1708" y="2721"/>
                    <a:pt x="1810" y="2850"/>
                  </a:cubicBezTo>
                  <a:cubicBezTo>
                    <a:pt x="1974" y="3060"/>
                    <a:pt x="2185" y="3167"/>
                    <a:pt x="2423" y="3167"/>
                  </a:cubicBezTo>
                  <a:cubicBezTo>
                    <a:pt x="2454" y="3167"/>
                    <a:pt x="2485" y="3165"/>
                    <a:pt x="2517" y="3161"/>
                  </a:cubicBezTo>
                  <a:cubicBezTo>
                    <a:pt x="2669" y="3141"/>
                    <a:pt x="2812" y="3125"/>
                    <a:pt x="2931" y="3125"/>
                  </a:cubicBezTo>
                  <a:cubicBezTo>
                    <a:pt x="3080" y="3125"/>
                    <a:pt x="3192" y="3150"/>
                    <a:pt x="3238" y="3224"/>
                  </a:cubicBezTo>
                  <a:cubicBezTo>
                    <a:pt x="3277" y="3280"/>
                    <a:pt x="3270" y="3350"/>
                    <a:pt x="3221" y="3431"/>
                  </a:cubicBezTo>
                  <a:cubicBezTo>
                    <a:pt x="3056" y="3697"/>
                    <a:pt x="2976" y="4233"/>
                    <a:pt x="3081" y="4352"/>
                  </a:cubicBezTo>
                  <a:cubicBezTo>
                    <a:pt x="3109" y="4383"/>
                    <a:pt x="3137" y="4411"/>
                    <a:pt x="3161" y="4436"/>
                  </a:cubicBezTo>
                  <a:cubicBezTo>
                    <a:pt x="3280" y="4558"/>
                    <a:pt x="3427" y="4709"/>
                    <a:pt x="3294" y="4859"/>
                  </a:cubicBezTo>
                  <a:cubicBezTo>
                    <a:pt x="3228" y="4936"/>
                    <a:pt x="3193" y="5013"/>
                    <a:pt x="3200" y="5073"/>
                  </a:cubicBezTo>
                  <a:cubicBezTo>
                    <a:pt x="3207" y="5115"/>
                    <a:pt x="3228" y="5150"/>
                    <a:pt x="3263" y="5174"/>
                  </a:cubicBezTo>
                  <a:cubicBezTo>
                    <a:pt x="3371" y="5251"/>
                    <a:pt x="3420" y="5388"/>
                    <a:pt x="3385" y="5514"/>
                  </a:cubicBezTo>
                  <a:lnTo>
                    <a:pt x="3385" y="5521"/>
                  </a:lnTo>
                  <a:cubicBezTo>
                    <a:pt x="3382" y="5538"/>
                    <a:pt x="3368" y="5552"/>
                    <a:pt x="3354" y="5563"/>
                  </a:cubicBezTo>
                  <a:lnTo>
                    <a:pt x="3361" y="5570"/>
                  </a:lnTo>
                  <a:cubicBezTo>
                    <a:pt x="3378" y="5594"/>
                    <a:pt x="3399" y="5615"/>
                    <a:pt x="3417" y="5636"/>
                  </a:cubicBezTo>
                  <a:lnTo>
                    <a:pt x="3420" y="5640"/>
                  </a:lnTo>
                  <a:cubicBezTo>
                    <a:pt x="3434" y="5664"/>
                    <a:pt x="3452" y="5685"/>
                    <a:pt x="3466" y="5706"/>
                  </a:cubicBezTo>
                  <a:lnTo>
                    <a:pt x="3476" y="5720"/>
                  </a:lnTo>
                  <a:cubicBezTo>
                    <a:pt x="3490" y="5742"/>
                    <a:pt x="3504" y="5759"/>
                    <a:pt x="3515" y="5780"/>
                  </a:cubicBezTo>
                  <a:lnTo>
                    <a:pt x="3525" y="5798"/>
                  </a:lnTo>
                  <a:lnTo>
                    <a:pt x="3560" y="5854"/>
                  </a:lnTo>
                  <a:cubicBezTo>
                    <a:pt x="3599" y="5924"/>
                    <a:pt x="3648" y="5990"/>
                    <a:pt x="3707" y="6046"/>
                  </a:cubicBezTo>
                  <a:lnTo>
                    <a:pt x="3767" y="6095"/>
                  </a:lnTo>
                  <a:cubicBezTo>
                    <a:pt x="3849" y="6163"/>
                    <a:pt x="3884" y="6189"/>
                    <a:pt x="3915" y="6189"/>
                  </a:cubicBezTo>
                  <a:cubicBezTo>
                    <a:pt x="3930" y="6189"/>
                    <a:pt x="3945" y="6182"/>
                    <a:pt x="3963" y="6172"/>
                  </a:cubicBezTo>
                  <a:lnTo>
                    <a:pt x="3970" y="6169"/>
                  </a:lnTo>
                  <a:cubicBezTo>
                    <a:pt x="4047" y="6125"/>
                    <a:pt x="4120" y="6083"/>
                    <a:pt x="4199" y="6083"/>
                  </a:cubicBezTo>
                  <a:cubicBezTo>
                    <a:pt x="4228" y="6083"/>
                    <a:pt x="4258" y="6089"/>
                    <a:pt x="4289" y="6102"/>
                  </a:cubicBezTo>
                  <a:cubicBezTo>
                    <a:pt x="4299" y="6109"/>
                    <a:pt x="4313" y="6116"/>
                    <a:pt x="4327" y="6127"/>
                  </a:cubicBezTo>
                  <a:lnTo>
                    <a:pt x="4334" y="6127"/>
                  </a:lnTo>
                  <a:cubicBezTo>
                    <a:pt x="4339" y="6129"/>
                    <a:pt x="4344" y="6129"/>
                    <a:pt x="4349" y="6129"/>
                  </a:cubicBezTo>
                  <a:cubicBezTo>
                    <a:pt x="4403" y="6129"/>
                    <a:pt x="4501" y="6042"/>
                    <a:pt x="4590" y="5966"/>
                  </a:cubicBezTo>
                  <a:lnTo>
                    <a:pt x="4625" y="5934"/>
                  </a:lnTo>
                  <a:cubicBezTo>
                    <a:pt x="4691" y="5878"/>
                    <a:pt x="4775" y="5847"/>
                    <a:pt x="4859" y="5843"/>
                  </a:cubicBezTo>
                  <a:cubicBezTo>
                    <a:pt x="4936" y="5833"/>
                    <a:pt x="4954" y="5829"/>
                    <a:pt x="4964" y="5784"/>
                  </a:cubicBezTo>
                  <a:cubicBezTo>
                    <a:pt x="5027" y="5584"/>
                    <a:pt x="5139" y="5479"/>
                    <a:pt x="5328" y="5444"/>
                  </a:cubicBezTo>
                  <a:cubicBezTo>
                    <a:pt x="5398" y="5430"/>
                    <a:pt x="5423" y="5384"/>
                    <a:pt x="5419" y="5356"/>
                  </a:cubicBezTo>
                  <a:cubicBezTo>
                    <a:pt x="5419" y="5342"/>
                    <a:pt x="5412" y="5342"/>
                    <a:pt x="5405" y="5342"/>
                  </a:cubicBezTo>
                  <a:cubicBezTo>
                    <a:pt x="5374" y="5346"/>
                    <a:pt x="5346" y="5353"/>
                    <a:pt x="5318" y="5367"/>
                  </a:cubicBezTo>
                  <a:cubicBezTo>
                    <a:pt x="5278" y="5380"/>
                    <a:pt x="5237" y="5393"/>
                    <a:pt x="5197" y="5393"/>
                  </a:cubicBezTo>
                  <a:cubicBezTo>
                    <a:pt x="5171" y="5393"/>
                    <a:pt x="5146" y="5387"/>
                    <a:pt x="5122" y="5370"/>
                  </a:cubicBezTo>
                  <a:cubicBezTo>
                    <a:pt x="5080" y="5332"/>
                    <a:pt x="5059" y="5279"/>
                    <a:pt x="5062" y="5223"/>
                  </a:cubicBezTo>
                  <a:lnTo>
                    <a:pt x="5062" y="5213"/>
                  </a:lnTo>
                  <a:cubicBezTo>
                    <a:pt x="5066" y="5157"/>
                    <a:pt x="5045" y="5104"/>
                    <a:pt x="5003" y="5069"/>
                  </a:cubicBezTo>
                  <a:cubicBezTo>
                    <a:pt x="4943" y="5020"/>
                    <a:pt x="4912" y="4943"/>
                    <a:pt x="4915" y="4866"/>
                  </a:cubicBezTo>
                  <a:cubicBezTo>
                    <a:pt x="4915" y="4691"/>
                    <a:pt x="4898" y="4611"/>
                    <a:pt x="4733" y="4513"/>
                  </a:cubicBezTo>
                  <a:cubicBezTo>
                    <a:pt x="4677" y="4481"/>
                    <a:pt x="4649" y="4439"/>
                    <a:pt x="4653" y="4394"/>
                  </a:cubicBezTo>
                  <a:cubicBezTo>
                    <a:pt x="4656" y="4366"/>
                    <a:pt x="4674" y="4324"/>
                    <a:pt x="4744" y="4299"/>
                  </a:cubicBezTo>
                  <a:cubicBezTo>
                    <a:pt x="4787" y="4283"/>
                    <a:pt x="4854" y="4272"/>
                    <a:pt x="4924" y="4272"/>
                  </a:cubicBezTo>
                  <a:cubicBezTo>
                    <a:pt x="5020" y="4272"/>
                    <a:pt x="5122" y="4292"/>
                    <a:pt x="5174" y="4345"/>
                  </a:cubicBezTo>
                  <a:cubicBezTo>
                    <a:pt x="5202" y="4373"/>
                    <a:pt x="5290" y="4380"/>
                    <a:pt x="5360" y="4387"/>
                  </a:cubicBezTo>
                  <a:cubicBezTo>
                    <a:pt x="5489" y="4397"/>
                    <a:pt x="5640" y="4411"/>
                    <a:pt x="5664" y="4541"/>
                  </a:cubicBezTo>
                  <a:cubicBezTo>
                    <a:pt x="5678" y="4594"/>
                    <a:pt x="5716" y="4622"/>
                    <a:pt x="5735" y="4622"/>
                  </a:cubicBezTo>
                  <a:cubicBezTo>
                    <a:pt x="5736" y="4622"/>
                    <a:pt x="5737" y="4621"/>
                    <a:pt x="5738" y="4621"/>
                  </a:cubicBezTo>
                  <a:cubicBezTo>
                    <a:pt x="5741" y="4621"/>
                    <a:pt x="5748" y="4607"/>
                    <a:pt x="5748" y="4572"/>
                  </a:cubicBezTo>
                  <a:cubicBezTo>
                    <a:pt x="5748" y="4492"/>
                    <a:pt x="5783" y="4418"/>
                    <a:pt x="5846" y="4369"/>
                  </a:cubicBezTo>
                  <a:cubicBezTo>
                    <a:pt x="5922" y="4312"/>
                    <a:pt x="6015" y="4282"/>
                    <a:pt x="6110" y="4282"/>
                  </a:cubicBezTo>
                  <a:cubicBezTo>
                    <a:pt x="6143" y="4282"/>
                    <a:pt x="6175" y="4285"/>
                    <a:pt x="6207" y="4292"/>
                  </a:cubicBezTo>
                  <a:cubicBezTo>
                    <a:pt x="6214" y="4293"/>
                    <a:pt x="6221" y="4294"/>
                    <a:pt x="6229" y="4294"/>
                  </a:cubicBezTo>
                  <a:cubicBezTo>
                    <a:pt x="6325" y="4294"/>
                    <a:pt x="6511" y="4199"/>
                    <a:pt x="6638" y="4131"/>
                  </a:cubicBezTo>
                  <a:cubicBezTo>
                    <a:pt x="6704" y="4093"/>
                    <a:pt x="6774" y="4061"/>
                    <a:pt x="6844" y="4033"/>
                  </a:cubicBezTo>
                  <a:cubicBezTo>
                    <a:pt x="6851" y="4030"/>
                    <a:pt x="6855" y="4030"/>
                    <a:pt x="6858" y="4026"/>
                  </a:cubicBezTo>
                  <a:cubicBezTo>
                    <a:pt x="6890" y="3998"/>
                    <a:pt x="6914" y="3960"/>
                    <a:pt x="6928" y="3918"/>
                  </a:cubicBezTo>
                  <a:lnTo>
                    <a:pt x="6935" y="3904"/>
                  </a:lnTo>
                  <a:lnTo>
                    <a:pt x="6928" y="3893"/>
                  </a:lnTo>
                  <a:lnTo>
                    <a:pt x="6911" y="3869"/>
                  </a:lnTo>
                  <a:lnTo>
                    <a:pt x="6890" y="3844"/>
                  </a:lnTo>
                  <a:lnTo>
                    <a:pt x="6872" y="3820"/>
                  </a:lnTo>
                  <a:lnTo>
                    <a:pt x="6855" y="3795"/>
                  </a:lnTo>
                  <a:lnTo>
                    <a:pt x="6837" y="3774"/>
                  </a:lnTo>
                  <a:lnTo>
                    <a:pt x="6823" y="3753"/>
                  </a:lnTo>
                  <a:lnTo>
                    <a:pt x="6806" y="3732"/>
                  </a:lnTo>
                  <a:lnTo>
                    <a:pt x="6792" y="3715"/>
                  </a:lnTo>
                  <a:lnTo>
                    <a:pt x="6778" y="3697"/>
                  </a:lnTo>
                  <a:lnTo>
                    <a:pt x="6767" y="3680"/>
                  </a:lnTo>
                  <a:lnTo>
                    <a:pt x="6753" y="3665"/>
                  </a:lnTo>
                  <a:lnTo>
                    <a:pt x="6743" y="3651"/>
                  </a:lnTo>
                  <a:lnTo>
                    <a:pt x="6732" y="3637"/>
                  </a:lnTo>
                  <a:lnTo>
                    <a:pt x="6718" y="3623"/>
                  </a:lnTo>
                  <a:lnTo>
                    <a:pt x="6711" y="3613"/>
                  </a:lnTo>
                  <a:lnTo>
                    <a:pt x="6697" y="3599"/>
                  </a:lnTo>
                  <a:lnTo>
                    <a:pt x="6690" y="3592"/>
                  </a:lnTo>
                  <a:lnTo>
                    <a:pt x="6680" y="3578"/>
                  </a:lnTo>
                  <a:lnTo>
                    <a:pt x="6673" y="3571"/>
                  </a:lnTo>
                  <a:lnTo>
                    <a:pt x="6666" y="3560"/>
                  </a:lnTo>
                  <a:lnTo>
                    <a:pt x="6659" y="3557"/>
                  </a:lnTo>
                  <a:lnTo>
                    <a:pt x="6652" y="3546"/>
                  </a:lnTo>
                  <a:lnTo>
                    <a:pt x="6648" y="3543"/>
                  </a:lnTo>
                  <a:lnTo>
                    <a:pt x="6638" y="3532"/>
                  </a:lnTo>
                  <a:lnTo>
                    <a:pt x="6638" y="3529"/>
                  </a:lnTo>
                  <a:lnTo>
                    <a:pt x="6631" y="3522"/>
                  </a:lnTo>
                  <a:lnTo>
                    <a:pt x="6627" y="3522"/>
                  </a:lnTo>
                  <a:lnTo>
                    <a:pt x="6620" y="3515"/>
                  </a:lnTo>
                  <a:lnTo>
                    <a:pt x="6613" y="3508"/>
                  </a:lnTo>
                  <a:cubicBezTo>
                    <a:pt x="6501" y="3417"/>
                    <a:pt x="6571" y="3319"/>
                    <a:pt x="6606" y="3273"/>
                  </a:cubicBezTo>
                  <a:cubicBezTo>
                    <a:pt x="6641" y="3228"/>
                    <a:pt x="6655" y="3207"/>
                    <a:pt x="6652" y="3175"/>
                  </a:cubicBezTo>
                  <a:cubicBezTo>
                    <a:pt x="6641" y="3102"/>
                    <a:pt x="6638" y="3018"/>
                    <a:pt x="6690" y="2951"/>
                  </a:cubicBezTo>
                  <a:cubicBezTo>
                    <a:pt x="6743" y="2885"/>
                    <a:pt x="6827" y="2853"/>
                    <a:pt x="6967" y="2843"/>
                  </a:cubicBezTo>
                  <a:cubicBezTo>
                    <a:pt x="7037" y="2839"/>
                    <a:pt x="7082" y="2818"/>
                    <a:pt x="7089" y="2787"/>
                  </a:cubicBezTo>
                  <a:cubicBezTo>
                    <a:pt x="7089" y="2734"/>
                    <a:pt x="7061" y="2692"/>
                    <a:pt x="7016" y="2671"/>
                  </a:cubicBezTo>
                  <a:cubicBezTo>
                    <a:pt x="6967" y="2647"/>
                    <a:pt x="6939" y="2594"/>
                    <a:pt x="6935" y="2542"/>
                  </a:cubicBezTo>
                  <a:cubicBezTo>
                    <a:pt x="6935" y="2405"/>
                    <a:pt x="7103" y="2251"/>
                    <a:pt x="7212" y="2185"/>
                  </a:cubicBezTo>
                  <a:cubicBezTo>
                    <a:pt x="7219" y="2185"/>
                    <a:pt x="7222" y="2181"/>
                    <a:pt x="7226" y="2178"/>
                  </a:cubicBezTo>
                  <a:lnTo>
                    <a:pt x="7233" y="2171"/>
                  </a:lnTo>
                  <a:lnTo>
                    <a:pt x="7243" y="2160"/>
                  </a:lnTo>
                  <a:lnTo>
                    <a:pt x="7250" y="2157"/>
                  </a:lnTo>
                  <a:lnTo>
                    <a:pt x="7261" y="2143"/>
                  </a:lnTo>
                  <a:lnTo>
                    <a:pt x="7271" y="2136"/>
                  </a:lnTo>
                  <a:lnTo>
                    <a:pt x="7285" y="2115"/>
                  </a:lnTo>
                  <a:lnTo>
                    <a:pt x="7289" y="2108"/>
                  </a:lnTo>
                  <a:cubicBezTo>
                    <a:pt x="7296" y="2101"/>
                    <a:pt x="7303" y="2090"/>
                    <a:pt x="7310" y="2080"/>
                  </a:cubicBezTo>
                  <a:lnTo>
                    <a:pt x="7317" y="2069"/>
                  </a:lnTo>
                  <a:lnTo>
                    <a:pt x="7334" y="2045"/>
                  </a:lnTo>
                  <a:lnTo>
                    <a:pt x="7341" y="2031"/>
                  </a:lnTo>
                  <a:lnTo>
                    <a:pt x="7348" y="2017"/>
                  </a:lnTo>
                  <a:cubicBezTo>
                    <a:pt x="7179" y="1971"/>
                    <a:pt x="6976" y="1960"/>
                    <a:pt x="6823" y="1960"/>
                  </a:cubicBezTo>
                  <a:cubicBezTo>
                    <a:pt x="6755" y="1960"/>
                    <a:pt x="6696" y="1962"/>
                    <a:pt x="6655" y="1964"/>
                  </a:cubicBezTo>
                  <a:cubicBezTo>
                    <a:pt x="6651" y="1964"/>
                    <a:pt x="6645" y="1964"/>
                    <a:pt x="6637" y="1964"/>
                  </a:cubicBezTo>
                  <a:cubicBezTo>
                    <a:pt x="6608" y="1964"/>
                    <a:pt x="6558" y="1960"/>
                    <a:pt x="6533" y="1915"/>
                  </a:cubicBezTo>
                  <a:cubicBezTo>
                    <a:pt x="6501" y="1859"/>
                    <a:pt x="6543" y="1789"/>
                    <a:pt x="6606" y="1702"/>
                  </a:cubicBezTo>
                  <a:cubicBezTo>
                    <a:pt x="6659" y="1625"/>
                    <a:pt x="6729" y="1526"/>
                    <a:pt x="6732" y="1449"/>
                  </a:cubicBezTo>
                  <a:cubicBezTo>
                    <a:pt x="6739" y="1330"/>
                    <a:pt x="6340" y="1274"/>
                    <a:pt x="6148" y="1243"/>
                  </a:cubicBezTo>
                  <a:cubicBezTo>
                    <a:pt x="6078" y="1232"/>
                    <a:pt x="6018" y="1222"/>
                    <a:pt x="5972" y="1211"/>
                  </a:cubicBezTo>
                  <a:cubicBezTo>
                    <a:pt x="5818" y="1180"/>
                    <a:pt x="5769" y="1075"/>
                    <a:pt x="5776" y="998"/>
                  </a:cubicBezTo>
                  <a:cubicBezTo>
                    <a:pt x="5790" y="900"/>
                    <a:pt x="5860" y="823"/>
                    <a:pt x="5955" y="798"/>
                  </a:cubicBezTo>
                  <a:cubicBezTo>
                    <a:pt x="5881" y="778"/>
                    <a:pt x="5806" y="768"/>
                    <a:pt x="5731" y="768"/>
                  </a:cubicBezTo>
                  <a:cubicBezTo>
                    <a:pt x="5689" y="768"/>
                    <a:pt x="5647" y="771"/>
                    <a:pt x="5605" y="777"/>
                  </a:cubicBezTo>
                  <a:cubicBezTo>
                    <a:pt x="5290" y="823"/>
                    <a:pt x="4838" y="1001"/>
                    <a:pt x="4572" y="1145"/>
                  </a:cubicBezTo>
                  <a:cubicBezTo>
                    <a:pt x="4531" y="1167"/>
                    <a:pt x="4488" y="1177"/>
                    <a:pt x="4443" y="1177"/>
                  </a:cubicBezTo>
                  <a:cubicBezTo>
                    <a:pt x="4307" y="1177"/>
                    <a:pt x="4155" y="1088"/>
                    <a:pt x="4005" y="1001"/>
                  </a:cubicBezTo>
                  <a:cubicBezTo>
                    <a:pt x="3863" y="918"/>
                    <a:pt x="3717" y="831"/>
                    <a:pt x="3601" y="831"/>
                  </a:cubicBezTo>
                  <a:cubicBezTo>
                    <a:pt x="3577" y="831"/>
                    <a:pt x="3554" y="835"/>
                    <a:pt x="3532" y="844"/>
                  </a:cubicBezTo>
                  <a:cubicBezTo>
                    <a:pt x="3404" y="896"/>
                    <a:pt x="3248" y="931"/>
                    <a:pt x="3108" y="931"/>
                  </a:cubicBezTo>
                  <a:cubicBezTo>
                    <a:pt x="2996" y="931"/>
                    <a:pt x="2895" y="909"/>
                    <a:pt x="2825" y="858"/>
                  </a:cubicBezTo>
                  <a:cubicBezTo>
                    <a:pt x="2759" y="812"/>
                    <a:pt x="2724" y="739"/>
                    <a:pt x="2727" y="658"/>
                  </a:cubicBezTo>
                  <a:cubicBezTo>
                    <a:pt x="2741" y="557"/>
                    <a:pt x="2706" y="455"/>
                    <a:pt x="2636" y="382"/>
                  </a:cubicBezTo>
                  <a:cubicBezTo>
                    <a:pt x="2585" y="330"/>
                    <a:pt x="2513" y="303"/>
                    <a:pt x="2420" y="303"/>
                  </a:cubicBezTo>
                  <a:cubicBezTo>
                    <a:pt x="2405" y="303"/>
                    <a:pt x="2390" y="303"/>
                    <a:pt x="2374" y="305"/>
                  </a:cubicBezTo>
                  <a:cubicBezTo>
                    <a:pt x="2360" y="306"/>
                    <a:pt x="2348" y="306"/>
                    <a:pt x="2336" y="306"/>
                  </a:cubicBezTo>
                  <a:cubicBezTo>
                    <a:pt x="2161" y="306"/>
                    <a:pt x="2094" y="194"/>
                    <a:pt x="2045" y="112"/>
                  </a:cubicBezTo>
                  <a:cubicBezTo>
                    <a:pt x="1999" y="39"/>
                    <a:pt x="1975" y="0"/>
                    <a:pt x="1908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7" name="Google Shape;5426;p73">
              <a:extLst>
                <a:ext uri="{FF2B5EF4-FFF2-40B4-BE49-F238E27FC236}">
                  <a16:creationId xmlns:a16="http://schemas.microsoft.com/office/drawing/2014/main" id="{1E0EB008-7BA8-4773-A1F1-B08C4D86A7BC}"/>
                </a:ext>
              </a:extLst>
            </p:cNvPr>
            <p:cNvSpPr/>
            <p:nvPr/>
          </p:nvSpPr>
          <p:spPr>
            <a:xfrm>
              <a:off x="1578575" y="2011862"/>
              <a:ext cx="4915" cy="1385"/>
            </a:xfrm>
            <a:custGeom>
              <a:avLst/>
              <a:gdLst/>
              <a:ahLst/>
              <a:cxnLst/>
              <a:rect l="l" t="t" r="r" b="b"/>
              <a:pathLst>
                <a:path w="362" h="102" extrusionOk="0">
                  <a:moveTo>
                    <a:pt x="0" y="102"/>
                  </a:moveTo>
                  <a:cubicBezTo>
                    <a:pt x="105" y="28"/>
                    <a:pt x="235" y="0"/>
                    <a:pt x="361" y="28"/>
                  </a:cubicBezTo>
                  <a:cubicBezTo>
                    <a:pt x="235" y="0"/>
                    <a:pt x="105" y="28"/>
                    <a:pt x="0" y="102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8" name="Google Shape;5427;p73">
              <a:extLst>
                <a:ext uri="{FF2B5EF4-FFF2-40B4-BE49-F238E27FC236}">
                  <a16:creationId xmlns:a16="http://schemas.microsoft.com/office/drawing/2014/main" id="{FF84450B-5BAD-4F59-89BE-5D16F94CC988}"/>
                </a:ext>
              </a:extLst>
            </p:cNvPr>
            <p:cNvSpPr/>
            <p:nvPr/>
          </p:nvSpPr>
          <p:spPr>
            <a:xfrm>
              <a:off x="1547062" y="2032676"/>
              <a:ext cx="489" cy="774"/>
            </a:xfrm>
            <a:custGeom>
              <a:avLst/>
              <a:gdLst/>
              <a:ahLst/>
              <a:cxnLst/>
              <a:rect l="l" t="t" r="r" b="b"/>
              <a:pathLst>
                <a:path w="36" h="57" extrusionOk="0">
                  <a:moveTo>
                    <a:pt x="35" y="57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9" name="Google Shape;5428;p73">
              <a:extLst>
                <a:ext uri="{FF2B5EF4-FFF2-40B4-BE49-F238E27FC236}">
                  <a16:creationId xmlns:a16="http://schemas.microsoft.com/office/drawing/2014/main" id="{F09F81E9-2CEC-41A4-9779-FE0D804BDA29}"/>
                </a:ext>
              </a:extLst>
            </p:cNvPr>
            <p:cNvSpPr/>
            <p:nvPr/>
          </p:nvSpPr>
          <p:spPr>
            <a:xfrm>
              <a:off x="1557381" y="2036817"/>
              <a:ext cx="625" cy="339"/>
            </a:xfrm>
            <a:custGeom>
              <a:avLst/>
              <a:gdLst/>
              <a:ahLst/>
              <a:cxnLst/>
              <a:rect l="l" t="t" r="r" b="b"/>
              <a:pathLst>
                <a:path w="46" h="25" extrusionOk="0">
                  <a:moveTo>
                    <a:pt x="0" y="0"/>
                  </a:moveTo>
                  <a:cubicBezTo>
                    <a:pt x="14" y="7"/>
                    <a:pt x="28" y="14"/>
                    <a:pt x="39" y="21"/>
                  </a:cubicBezTo>
                  <a:lnTo>
                    <a:pt x="46" y="25"/>
                  </a:lnTo>
                  <a:lnTo>
                    <a:pt x="39" y="21"/>
                  </a:lnTo>
                  <a:cubicBezTo>
                    <a:pt x="28" y="14"/>
                    <a:pt x="14" y="7"/>
                    <a:pt x="0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0" name="Google Shape;5429;p73">
              <a:extLst>
                <a:ext uri="{FF2B5EF4-FFF2-40B4-BE49-F238E27FC236}">
                  <a16:creationId xmlns:a16="http://schemas.microsoft.com/office/drawing/2014/main" id="{90EB3011-4963-4AD6-85B4-276B73545D15}"/>
                </a:ext>
              </a:extLst>
            </p:cNvPr>
            <p:cNvSpPr/>
            <p:nvPr/>
          </p:nvSpPr>
          <p:spPr>
            <a:xfrm>
              <a:off x="1592316" y="2006960"/>
              <a:ext cx="1100" cy="1684"/>
            </a:xfrm>
            <a:custGeom>
              <a:avLst/>
              <a:gdLst/>
              <a:ahLst/>
              <a:cxnLst/>
              <a:rect l="l" t="t" r="r" b="b"/>
              <a:pathLst>
                <a:path w="81" h="124" extrusionOk="0">
                  <a:moveTo>
                    <a:pt x="74" y="15"/>
                  </a:moveTo>
                  <a:cubicBezTo>
                    <a:pt x="56" y="57"/>
                    <a:pt x="32" y="92"/>
                    <a:pt x="0" y="123"/>
                  </a:cubicBezTo>
                  <a:cubicBezTo>
                    <a:pt x="32" y="92"/>
                    <a:pt x="56" y="57"/>
                    <a:pt x="74" y="15"/>
                  </a:cubicBezTo>
                  <a:lnTo>
                    <a:pt x="81" y="1"/>
                  </a:lnTo>
                  <a:lnTo>
                    <a:pt x="81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1" name="Google Shape;5430;p73">
              <a:extLst>
                <a:ext uri="{FF2B5EF4-FFF2-40B4-BE49-F238E27FC236}">
                  <a16:creationId xmlns:a16="http://schemas.microsoft.com/office/drawing/2014/main" id="{6C90E3B7-65B6-4FD5-ACF6-4759EDC12485}"/>
                </a:ext>
              </a:extLst>
            </p:cNvPr>
            <p:cNvSpPr/>
            <p:nvPr/>
          </p:nvSpPr>
          <p:spPr>
            <a:xfrm>
              <a:off x="1547537" y="2033436"/>
              <a:ext cx="2009" cy="2634"/>
            </a:xfrm>
            <a:custGeom>
              <a:avLst/>
              <a:gdLst/>
              <a:ahLst/>
              <a:cxnLst/>
              <a:rect l="l" t="t" r="r" b="b"/>
              <a:pathLst>
                <a:path w="148" h="194" extrusionOk="0">
                  <a:moveTo>
                    <a:pt x="0" y="1"/>
                  </a:moveTo>
                  <a:cubicBezTo>
                    <a:pt x="39" y="71"/>
                    <a:pt x="88" y="137"/>
                    <a:pt x="147" y="193"/>
                  </a:cubicBezTo>
                  <a:cubicBezTo>
                    <a:pt x="88" y="137"/>
                    <a:pt x="39" y="71"/>
                    <a:pt x="0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2" name="Google Shape;5431;p73">
              <a:extLst>
                <a:ext uri="{FF2B5EF4-FFF2-40B4-BE49-F238E27FC236}">
                  <a16:creationId xmlns:a16="http://schemas.microsoft.com/office/drawing/2014/main" id="{AB647CFE-C6D9-4B1A-BEE0-C7A74AB20359}"/>
                </a:ext>
              </a:extLst>
            </p:cNvPr>
            <p:cNvSpPr/>
            <p:nvPr/>
          </p:nvSpPr>
          <p:spPr>
            <a:xfrm>
              <a:off x="1546397" y="2031576"/>
              <a:ext cx="530" cy="869"/>
            </a:xfrm>
            <a:custGeom>
              <a:avLst/>
              <a:gdLst/>
              <a:ahLst/>
              <a:cxnLst/>
              <a:rect l="l" t="t" r="r" b="b"/>
              <a:pathLst>
                <a:path w="39" h="64" extrusionOk="0">
                  <a:moveTo>
                    <a:pt x="0" y="1"/>
                  </a:moveTo>
                  <a:lnTo>
                    <a:pt x="0" y="1"/>
                  </a:lnTo>
                  <a:cubicBezTo>
                    <a:pt x="14" y="26"/>
                    <a:pt x="28" y="43"/>
                    <a:pt x="39" y="64"/>
                  </a:cubicBezTo>
                  <a:cubicBezTo>
                    <a:pt x="28" y="43"/>
                    <a:pt x="14" y="22"/>
                    <a:pt x="0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3" name="Google Shape;5432;p73">
              <a:extLst>
                <a:ext uri="{FF2B5EF4-FFF2-40B4-BE49-F238E27FC236}">
                  <a16:creationId xmlns:a16="http://schemas.microsoft.com/office/drawing/2014/main" id="{DC03CC58-A1FB-4412-ACA1-5D8DC6E2071C}"/>
                </a:ext>
              </a:extLst>
            </p:cNvPr>
            <p:cNvSpPr/>
            <p:nvPr/>
          </p:nvSpPr>
          <p:spPr>
            <a:xfrm>
              <a:off x="1545582" y="2030544"/>
              <a:ext cx="679" cy="910"/>
            </a:xfrm>
            <a:custGeom>
              <a:avLst/>
              <a:gdLst/>
              <a:ahLst/>
              <a:cxnLst/>
              <a:rect l="l" t="t" r="r" b="b"/>
              <a:pathLst>
                <a:path w="50" h="67" extrusionOk="0">
                  <a:moveTo>
                    <a:pt x="1" y="0"/>
                  </a:moveTo>
                  <a:cubicBezTo>
                    <a:pt x="18" y="21"/>
                    <a:pt x="36" y="46"/>
                    <a:pt x="50" y="66"/>
                  </a:cubicBezTo>
                  <a:cubicBezTo>
                    <a:pt x="36" y="42"/>
                    <a:pt x="18" y="21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4" name="Google Shape;5433;p73">
              <a:extLst>
                <a:ext uri="{FF2B5EF4-FFF2-40B4-BE49-F238E27FC236}">
                  <a16:creationId xmlns:a16="http://schemas.microsoft.com/office/drawing/2014/main" id="{D8ABDBE9-0254-44D8-B075-A1932383E41A}"/>
                </a:ext>
              </a:extLst>
            </p:cNvPr>
            <p:cNvSpPr/>
            <p:nvPr/>
          </p:nvSpPr>
          <p:spPr>
            <a:xfrm>
              <a:off x="1544822" y="2029580"/>
              <a:ext cx="774" cy="923"/>
            </a:xfrm>
            <a:custGeom>
              <a:avLst/>
              <a:gdLst/>
              <a:ahLst/>
              <a:cxnLst/>
              <a:rect l="l" t="t" r="r" b="b"/>
              <a:pathLst>
                <a:path w="57" h="68" extrusionOk="0">
                  <a:moveTo>
                    <a:pt x="1" y="1"/>
                  </a:moveTo>
                  <a:cubicBezTo>
                    <a:pt x="18" y="25"/>
                    <a:pt x="39" y="50"/>
                    <a:pt x="57" y="67"/>
                  </a:cubicBezTo>
                  <a:cubicBezTo>
                    <a:pt x="39" y="46"/>
                    <a:pt x="22" y="25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5" name="Google Shape;5434;p73">
              <a:extLst>
                <a:ext uri="{FF2B5EF4-FFF2-40B4-BE49-F238E27FC236}">
                  <a16:creationId xmlns:a16="http://schemas.microsoft.com/office/drawing/2014/main" id="{37DF3800-E694-4F39-B950-7E358949DB77}"/>
                </a:ext>
              </a:extLst>
            </p:cNvPr>
            <p:cNvSpPr/>
            <p:nvPr/>
          </p:nvSpPr>
          <p:spPr>
            <a:xfrm>
              <a:off x="1506941" y="1960376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8" y="1"/>
                  </a:moveTo>
                  <a:lnTo>
                    <a:pt x="1" y="8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6" name="Google Shape;5435;p73">
              <a:extLst>
                <a:ext uri="{FF2B5EF4-FFF2-40B4-BE49-F238E27FC236}">
                  <a16:creationId xmlns:a16="http://schemas.microsoft.com/office/drawing/2014/main" id="{46F2EB77-EBCF-4F7C-BE18-EEC0DBA07BC7}"/>
                </a:ext>
              </a:extLst>
            </p:cNvPr>
            <p:cNvSpPr/>
            <p:nvPr/>
          </p:nvSpPr>
          <p:spPr>
            <a:xfrm>
              <a:off x="1508651" y="1958434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8" y="0"/>
                  </a:moveTo>
                  <a:lnTo>
                    <a:pt x="1" y="7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7" name="Google Shape;5436;p73">
              <a:extLst>
                <a:ext uri="{FF2B5EF4-FFF2-40B4-BE49-F238E27FC236}">
                  <a16:creationId xmlns:a16="http://schemas.microsoft.com/office/drawing/2014/main" id="{701313E3-0F45-4FC6-A5DA-A36E6E75A07A}"/>
                </a:ext>
              </a:extLst>
            </p:cNvPr>
            <p:cNvSpPr/>
            <p:nvPr/>
          </p:nvSpPr>
          <p:spPr>
            <a:xfrm>
              <a:off x="1508271" y="1958624"/>
              <a:ext cx="299" cy="299"/>
            </a:xfrm>
            <a:custGeom>
              <a:avLst/>
              <a:gdLst/>
              <a:ahLst/>
              <a:cxnLst/>
              <a:rect l="l" t="t" r="r" b="b"/>
              <a:pathLst>
                <a:path w="22" h="22" extrusionOk="0">
                  <a:moveTo>
                    <a:pt x="1" y="21"/>
                  </a:moveTo>
                  <a:cubicBezTo>
                    <a:pt x="8" y="14"/>
                    <a:pt x="15" y="7"/>
                    <a:pt x="22" y="0"/>
                  </a:cubicBezTo>
                  <a:cubicBezTo>
                    <a:pt x="15" y="7"/>
                    <a:pt x="8" y="14"/>
                    <a:pt x="1" y="2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8" name="Google Shape;5437;p73">
              <a:extLst>
                <a:ext uri="{FF2B5EF4-FFF2-40B4-BE49-F238E27FC236}">
                  <a16:creationId xmlns:a16="http://schemas.microsoft.com/office/drawing/2014/main" id="{25C5980D-FC0D-402B-BDDA-BD06367E65E7}"/>
                </a:ext>
              </a:extLst>
            </p:cNvPr>
            <p:cNvSpPr/>
            <p:nvPr/>
          </p:nvSpPr>
          <p:spPr>
            <a:xfrm>
              <a:off x="1507280" y="1990084"/>
              <a:ext cx="3096" cy="1086"/>
            </a:xfrm>
            <a:custGeom>
              <a:avLst/>
              <a:gdLst/>
              <a:ahLst/>
              <a:cxnLst/>
              <a:rect l="l" t="t" r="r" b="b"/>
              <a:pathLst>
                <a:path w="228" h="80" extrusionOk="0">
                  <a:moveTo>
                    <a:pt x="0" y="1"/>
                  </a:moveTo>
                  <a:cubicBezTo>
                    <a:pt x="52" y="52"/>
                    <a:pt x="121" y="80"/>
                    <a:pt x="193" y="80"/>
                  </a:cubicBezTo>
                  <a:cubicBezTo>
                    <a:pt x="205" y="80"/>
                    <a:pt x="216" y="79"/>
                    <a:pt x="228" y="78"/>
                  </a:cubicBezTo>
                  <a:lnTo>
                    <a:pt x="228" y="78"/>
                  </a:lnTo>
                  <a:cubicBezTo>
                    <a:pt x="222" y="78"/>
                    <a:pt x="216" y="78"/>
                    <a:pt x="211" y="78"/>
                  </a:cubicBezTo>
                  <a:cubicBezTo>
                    <a:pt x="118" y="78"/>
                    <a:pt x="50" y="50"/>
                    <a:pt x="0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9" name="Google Shape;5438;p73">
              <a:extLst>
                <a:ext uri="{FF2B5EF4-FFF2-40B4-BE49-F238E27FC236}">
                  <a16:creationId xmlns:a16="http://schemas.microsoft.com/office/drawing/2014/main" id="{AF18F672-8204-48D6-AA70-2D116477DF1D}"/>
                </a:ext>
              </a:extLst>
            </p:cNvPr>
            <p:cNvSpPr/>
            <p:nvPr/>
          </p:nvSpPr>
          <p:spPr>
            <a:xfrm>
              <a:off x="1614271" y="1998868"/>
              <a:ext cx="28730" cy="30970"/>
            </a:xfrm>
            <a:custGeom>
              <a:avLst/>
              <a:gdLst/>
              <a:ahLst/>
              <a:cxnLst/>
              <a:rect l="l" t="t" r="r" b="b"/>
              <a:pathLst>
                <a:path w="2116" h="2281" extrusionOk="0">
                  <a:moveTo>
                    <a:pt x="758" y="0"/>
                  </a:moveTo>
                  <a:cubicBezTo>
                    <a:pt x="705" y="0"/>
                    <a:pt x="641" y="31"/>
                    <a:pt x="575" y="85"/>
                  </a:cubicBezTo>
                  <a:cubicBezTo>
                    <a:pt x="561" y="96"/>
                    <a:pt x="543" y="106"/>
                    <a:pt x="526" y="110"/>
                  </a:cubicBezTo>
                  <a:lnTo>
                    <a:pt x="522" y="117"/>
                  </a:lnTo>
                  <a:lnTo>
                    <a:pt x="515" y="145"/>
                  </a:lnTo>
                  <a:lnTo>
                    <a:pt x="508" y="162"/>
                  </a:lnTo>
                  <a:lnTo>
                    <a:pt x="501" y="183"/>
                  </a:lnTo>
                  <a:lnTo>
                    <a:pt x="494" y="204"/>
                  </a:lnTo>
                  <a:lnTo>
                    <a:pt x="487" y="222"/>
                  </a:lnTo>
                  <a:cubicBezTo>
                    <a:pt x="487" y="229"/>
                    <a:pt x="484" y="236"/>
                    <a:pt x="484" y="243"/>
                  </a:cubicBezTo>
                  <a:cubicBezTo>
                    <a:pt x="480" y="250"/>
                    <a:pt x="480" y="253"/>
                    <a:pt x="480" y="260"/>
                  </a:cubicBezTo>
                  <a:cubicBezTo>
                    <a:pt x="477" y="264"/>
                    <a:pt x="477" y="271"/>
                    <a:pt x="473" y="278"/>
                  </a:cubicBezTo>
                  <a:cubicBezTo>
                    <a:pt x="473" y="285"/>
                    <a:pt x="473" y="288"/>
                    <a:pt x="473" y="292"/>
                  </a:cubicBezTo>
                  <a:cubicBezTo>
                    <a:pt x="470" y="295"/>
                    <a:pt x="473" y="306"/>
                    <a:pt x="473" y="313"/>
                  </a:cubicBezTo>
                  <a:lnTo>
                    <a:pt x="473" y="323"/>
                  </a:lnTo>
                  <a:cubicBezTo>
                    <a:pt x="473" y="330"/>
                    <a:pt x="473" y="337"/>
                    <a:pt x="473" y="341"/>
                  </a:cubicBezTo>
                  <a:lnTo>
                    <a:pt x="473" y="348"/>
                  </a:lnTo>
                  <a:cubicBezTo>
                    <a:pt x="473" y="355"/>
                    <a:pt x="473" y="362"/>
                    <a:pt x="477" y="369"/>
                  </a:cubicBezTo>
                  <a:cubicBezTo>
                    <a:pt x="501" y="415"/>
                    <a:pt x="512" y="467"/>
                    <a:pt x="498" y="516"/>
                  </a:cubicBezTo>
                  <a:cubicBezTo>
                    <a:pt x="494" y="534"/>
                    <a:pt x="491" y="548"/>
                    <a:pt x="484" y="562"/>
                  </a:cubicBezTo>
                  <a:cubicBezTo>
                    <a:pt x="417" y="681"/>
                    <a:pt x="242" y="712"/>
                    <a:pt x="172" y="723"/>
                  </a:cubicBezTo>
                  <a:cubicBezTo>
                    <a:pt x="127" y="726"/>
                    <a:pt x="106" y="838"/>
                    <a:pt x="88" y="926"/>
                  </a:cubicBezTo>
                  <a:cubicBezTo>
                    <a:pt x="71" y="1017"/>
                    <a:pt x="50" y="1111"/>
                    <a:pt x="1" y="1167"/>
                  </a:cubicBezTo>
                  <a:cubicBezTo>
                    <a:pt x="18" y="1202"/>
                    <a:pt x="109" y="1283"/>
                    <a:pt x="172" y="1342"/>
                  </a:cubicBezTo>
                  <a:cubicBezTo>
                    <a:pt x="288" y="1444"/>
                    <a:pt x="417" y="1559"/>
                    <a:pt x="459" y="1678"/>
                  </a:cubicBezTo>
                  <a:lnTo>
                    <a:pt x="470" y="1696"/>
                  </a:lnTo>
                  <a:lnTo>
                    <a:pt x="470" y="1699"/>
                  </a:lnTo>
                  <a:lnTo>
                    <a:pt x="477" y="1717"/>
                  </a:lnTo>
                  <a:lnTo>
                    <a:pt x="477" y="1724"/>
                  </a:lnTo>
                  <a:lnTo>
                    <a:pt x="487" y="1741"/>
                  </a:lnTo>
                  <a:lnTo>
                    <a:pt x="491" y="1752"/>
                  </a:lnTo>
                  <a:lnTo>
                    <a:pt x="498" y="1769"/>
                  </a:lnTo>
                  <a:lnTo>
                    <a:pt x="505" y="1780"/>
                  </a:lnTo>
                  <a:lnTo>
                    <a:pt x="512" y="1801"/>
                  </a:lnTo>
                  <a:lnTo>
                    <a:pt x="519" y="1811"/>
                  </a:lnTo>
                  <a:lnTo>
                    <a:pt x="529" y="1832"/>
                  </a:lnTo>
                  <a:lnTo>
                    <a:pt x="536" y="1846"/>
                  </a:lnTo>
                  <a:lnTo>
                    <a:pt x="547" y="1867"/>
                  </a:lnTo>
                  <a:lnTo>
                    <a:pt x="554" y="1881"/>
                  </a:lnTo>
                  <a:lnTo>
                    <a:pt x="564" y="1902"/>
                  </a:lnTo>
                  <a:lnTo>
                    <a:pt x="575" y="1920"/>
                  </a:lnTo>
                  <a:lnTo>
                    <a:pt x="585" y="1941"/>
                  </a:lnTo>
                  <a:lnTo>
                    <a:pt x="596" y="1962"/>
                  </a:lnTo>
                  <a:lnTo>
                    <a:pt x="606" y="1979"/>
                  </a:lnTo>
                  <a:lnTo>
                    <a:pt x="620" y="2004"/>
                  </a:lnTo>
                  <a:lnTo>
                    <a:pt x="631" y="2021"/>
                  </a:lnTo>
                  <a:lnTo>
                    <a:pt x="645" y="2053"/>
                  </a:lnTo>
                  <a:lnTo>
                    <a:pt x="655" y="2067"/>
                  </a:lnTo>
                  <a:lnTo>
                    <a:pt x="673" y="2102"/>
                  </a:lnTo>
                  <a:lnTo>
                    <a:pt x="680" y="2112"/>
                  </a:lnTo>
                  <a:lnTo>
                    <a:pt x="701" y="2151"/>
                  </a:lnTo>
                  <a:lnTo>
                    <a:pt x="708" y="2158"/>
                  </a:lnTo>
                  <a:lnTo>
                    <a:pt x="732" y="2203"/>
                  </a:lnTo>
                  <a:lnTo>
                    <a:pt x="736" y="2210"/>
                  </a:lnTo>
                  <a:lnTo>
                    <a:pt x="760" y="2256"/>
                  </a:lnTo>
                  <a:cubicBezTo>
                    <a:pt x="806" y="2270"/>
                    <a:pt x="855" y="2277"/>
                    <a:pt x="900" y="2280"/>
                  </a:cubicBezTo>
                  <a:lnTo>
                    <a:pt x="928" y="2266"/>
                  </a:lnTo>
                  <a:lnTo>
                    <a:pt x="970" y="2266"/>
                  </a:lnTo>
                  <a:cubicBezTo>
                    <a:pt x="974" y="2266"/>
                    <a:pt x="981" y="2263"/>
                    <a:pt x="988" y="2259"/>
                  </a:cubicBezTo>
                  <a:cubicBezTo>
                    <a:pt x="995" y="2256"/>
                    <a:pt x="1002" y="2249"/>
                    <a:pt x="1009" y="2242"/>
                  </a:cubicBezTo>
                  <a:cubicBezTo>
                    <a:pt x="1026" y="2207"/>
                    <a:pt x="1037" y="2165"/>
                    <a:pt x="1040" y="2126"/>
                  </a:cubicBezTo>
                  <a:cubicBezTo>
                    <a:pt x="1054" y="2043"/>
                    <a:pt x="1073" y="1905"/>
                    <a:pt x="1231" y="1905"/>
                  </a:cubicBezTo>
                  <a:cubicBezTo>
                    <a:pt x="1238" y="1905"/>
                    <a:pt x="1246" y="1905"/>
                    <a:pt x="1254" y="1906"/>
                  </a:cubicBezTo>
                  <a:cubicBezTo>
                    <a:pt x="1267" y="1906"/>
                    <a:pt x="1281" y="1907"/>
                    <a:pt x="1294" y="1907"/>
                  </a:cubicBezTo>
                  <a:cubicBezTo>
                    <a:pt x="1362" y="1907"/>
                    <a:pt x="1432" y="1899"/>
                    <a:pt x="1499" y="1885"/>
                  </a:cubicBezTo>
                  <a:cubicBezTo>
                    <a:pt x="1541" y="1881"/>
                    <a:pt x="1583" y="1874"/>
                    <a:pt x="1621" y="1871"/>
                  </a:cubicBezTo>
                  <a:lnTo>
                    <a:pt x="1625" y="1871"/>
                  </a:lnTo>
                  <a:lnTo>
                    <a:pt x="1653" y="1867"/>
                  </a:lnTo>
                  <a:lnTo>
                    <a:pt x="1776" y="1867"/>
                  </a:lnTo>
                  <a:lnTo>
                    <a:pt x="1790" y="1871"/>
                  </a:lnTo>
                  <a:lnTo>
                    <a:pt x="1800" y="1874"/>
                  </a:lnTo>
                  <a:lnTo>
                    <a:pt x="1814" y="1878"/>
                  </a:lnTo>
                  <a:lnTo>
                    <a:pt x="1825" y="1881"/>
                  </a:lnTo>
                  <a:lnTo>
                    <a:pt x="1835" y="1885"/>
                  </a:lnTo>
                  <a:lnTo>
                    <a:pt x="1846" y="1892"/>
                  </a:lnTo>
                  <a:lnTo>
                    <a:pt x="1856" y="1895"/>
                  </a:lnTo>
                  <a:lnTo>
                    <a:pt x="1867" y="1902"/>
                  </a:lnTo>
                  <a:lnTo>
                    <a:pt x="1877" y="1909"/>
                  </a:lnTo>
                  <a:lnTo>
                    <a:pt x="1884" y="1920"/>
                  </a:lnTo>
                  <a:lnTo>
                    <a:pt x="1895" y="1927"/>
                  </a:lnTo>
                  <a:lnTo>
                    <a:pt x="1902" y="1937"/>
                  </a:lnTo>
                  <a:lnTo>
                    <a:pt x="1905" y="1944"/>
                  </a:lnTo>
                  <a:lnTo>
                    <a:pt x="1937" y="1895"/>
                  </a:lnTo>
                  <a:lnTo>
                    <a:pt x="1951" y="1874"/>
                  </a:lnTo>
                  <a:lnTo>
                    <a:pt x="1958" y="1867"/>
                  </a:lnTo>
                  <a:lnTo>
                    <a:pt x="1968" y="1846"/>
                  </a:lnTo>
                  <a:lnTo>
                    <a:pt x="1972" y="1839"/>
                  </a:lnTo>
                  <a:lnTo>
                    <a:pt x="1986" y="1822"/>
                  </a:lnTo>
                  <a:lnTo>
                    <a:pt x="2003" y="1790"/>
                  </a:lnTo>
                  <a:lnTo>
                    <a:pt x="2007" y="1783"/>
                  </a:lnTo>
                  <a:lnTo>
                    <a:pt x="2010" y="1776"/>
                  </a:lnTo>
                  <a:cubicBezTo>
                    <a:pt x="2038" y="1720"/>
                    <a:pt x="2045" y="1332"/>
                    <a:pt x="1951" y="1104"/>
                  </a:cubicBezTo>
                  <a:cubicBezTo>
                    <a:pt x="1877" y="912"/>
                    <a:pt x="1888" y="698"/>
                    <a:pt x="1972" y="509"/>
                  </a:cubicBezTo>
                  <a:cubicBezTo>
                    <a:pt x="1993" y="460"/>
                    <a:pt x="2024" y="418"/>
                    <a:pt x="2063" y="383"/>
                  </a:cubicBezTo>
                  <a:lnTo>
                    <a:pt x="2063" y="380"/>
                  </a:lnTo>
                  <a:lnTo>
                    <a:pt x="2063" y="376"/>
                  </a:lnTo>
                  <a:lnTo>
                    <a:pt x="2063" y="373"/>
                  </a:lnTo>
                  <a:lnTo>
                    <a:pt x="2063" y="369"/>
                  </a:lnTo>
                  <a:lnTo>
                    <a:pt x="2063" y="366"/>
                  </a:lnTo>
                  <a:lnTo>
                    <a:pt x="2063" y="362"/>
                  </a:lnTo>
                  <a:lnTo>
                    <a:pt x="2063" y="358"/>
                  </a:lnTo>
                  <a:lnTo>
                    <a:pt x="2066" y="351"/>
                  </a:lnTo>
                  <a:lnTo>
                    <a:pt x="2066" y="348"/>
                  </a:lnTo>
                  <a:lnTo>
                    <a:pt x="2070" y="341"/>
                  </a:lnTo>
                  <a:lnTo>
                    <a:pt x="2070" y="337"/>
                  </a:lnTo>
                  <a:lnTo>
                    <a:pt x="2077" y="320"/>
                  </a:lnTo>
                  <a:lnTo>
                    <a:pt x="2080" y="306"/>
                  </a:lnTo>
                  <a:lnTo>
                    <a:pt x="2084" y="299"/>
                  </a:lnTo>
                  <a:lnTo>
                    <a:pt x="2087" y="285"/>
                  </a:lnTo>
                  <a:lnTo>
                    <a:pt x="2091" y="278"/>
                  </a:lnTo>
                  <a:lnTo>
                    <a:pt x="2094" y="264"/>
                  </a:lnTo>
                  <a:lnTo>
                    <a:pt x="2098" y="253"/>
                  </a:lnTo>
                  <a:lnTo>
                    <a:pt x="2101" y="243"/>
                  </a:lnTo>
                  <a:lnTo>
                    <a:pt x="2105" y="229"/>
                  </a:lnTo>
                  <a:lnTo>
                    <a:pt x="2108" y="215"/>
                  </a:lnTo>
                  <a:lnTo>
                    <a:pt x="2115" y="201"/>
                  </a:lnTo>
                  <a:lnTo>
                    <a:pt x="2115" y="197"/>
                  </a:lnTo>
                  <a:cubicBezTo>
                    <a:pt x="1964" y="140"/>
                    <a:pt x="1829" y="96"/>
                    <a:pt x="1712" y="96"/>
                  </a:cubicBezTo>
                  <a:cubicBezTo>
                    <a:pt x="1693" y="96"/>
                    <a:pt x="1674" y="97"/>
                    <a:pt x="1656" y="99"/>
                  </a:cubicBezTo>
                  <a:cubicBezTo>
                    <a:pt x="1579" y="110"/>
                    <a:pt x="1499" y="124"/>
                    <a:pt x="1422" y="141"/>
                  </a:cubicBezTo>
                  <a:cubicBezTo>
                    <a:pt x="1316" y="165"/>
                    <a:pt x="1212" y="188"/>
                    <a:pt x="1121" y="188"/>
                  </a:cubicBezTo>
                  <a:cubicBezTo>
                    <a:pt x="1025" y="188"/>
                    <a:pt x="944" y="163"/>
                    <a:pt x="890" y="85"/>
                  </a:cubicBezTo>
                  <a:cubicBezTo>
                    <a:pt x="865" y="43"/>
                    <a:pt x="823" y="12"/>
                    <a:pt x="774" y="1"/>
                  </a:cubicBezTo>
                  <a:cubicBezTo>
                    <a:pt x="769" y="1"/>
                    <a:pt x="764" y="0"/>
                    <a:pt x="758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0" name="Google Shape;5439;p73">
              <a:extLst>
                <a:ext uri="{FF2B5EF4-FFF2-40B4-BE49-F238E27FC236}">
                  <a16:creationId xmlns:a16="http://schemas.microsoft.com/office/drawing/2014/main" id="{6013FCE9-0A3D-4455-8AD2-F10C9860ADC4}"/>
                </a:ext>
              </a:extLst>
            </p:cNvPr>
            <p:cNvSpPr/>
            <p:nvPr/>
          </p:nvSpPr>
          <p:spPr>
            <a:xfrm>
              <a:off x="1636321" y="202416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1" name="Google Shape;5440;p73">
              <a:extLst>
                <a:ext uri="{FF2B5EF4-FFF2-40B4-BE49-F238E27FC236}">
                  <a16:creationId xmlns:a16="http://schemas.microsoft.com/office/drawing/2014/main" id="{4CDE632C-5FA0-4957-87E9-91BC61A85A3C}"/>
                </a:ext>
              </a:extLst>
            </p:cNvPr>
            <p:cNvSpPr/>
            <p:nvPr/>
          </p:nvSpPr>
          <p:spPr>
            <a:xfrm>
              <a:off x="1639185" y="2024448"/>
              <a:ext cx="149" cy="68"/>
            </a:xfrm>
            <a:custGeom>
              <a:avLst/>
              <a:gdLst/>
              <a:ahLst/>
              <a:cxnLst/>
              <a:rect l="l" t="t" r="r" b="b"/>
              <a:pathLst>
                <a:path w="11" h="5" extrusionOk="0">
                  <a:moveTo>
                    <a:pt x="11" y="4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2" name="Google Shape;5441;p73">
              <a:extLst>
                <a:ext uri="{FF2B5EF4-FFF2-40B4-BE49-F238E27FC236}">
                  <a16:creationId xmlns:a16="http://schemas.microsoft.com/office/drawing/2014/main" id="{59B96686-1E38-4993-963E-50DF884E0BF5}"/>
                </a:ext>
              </a:extLst>
            </p:cNvPr>
            <p:cNvSpPr/>
            <p:nvPr/>
          </p:nvSpPr>
          <p:spPr>
            <a:xfrm>
              <a:off x="1636796" y="202416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3" name="Google Shape;5442;p73">
              <a:extLst>
                <a:ext uri="{FF2B5EF4-FFF2-40B4-BE49-F238E27FC236}">
                  <a16:creationId xmlns:a16="http://schemas.microsoft.com/office/drawing/2014/main" id="{DB906758-4F60-45CB-B47E-04F2656EE9F1}"/>
                </a:ext>
              </a:extLst>
            </p:cNvPr>
            <p:cNvSpPr/>
            <p:nvPr/>
          </p:nvSpPr>
          <p:spPr>
            <a:xfrm>
              <a:off x="1638900" y="2024312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11" y="7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4" name="Google Shape;5443;p73">
              <a:extLst>
                <a:ext uri="{FF2B5EF4-FFF2-40B4-BE49-F238E27FC236}">
                  <a16:creationId xmlns:a16="http://schemas.microsoft.com/office/drawing/2014/main" id="{C4A3FCB7-E39D-4B02-BB50-09610727175F}"/>
                </a:ext>
              </a:extLst>
            </p:cNvPr>
            <p:cNvSpPr/>
            <p:nvPr/>
          </p:nvSpPr>
          <p:spPr>
            <a:xfrm>
              <a:off x="1626871" y="202963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5" name="Google Shape;5444;p73">
              <a:extLst>
                <a:ext uri="{FF2B5EF4-FFF2-40B4-BE49-F238E27FC236}">
                  <a16:creationId xmlns:a16="http://schemas.microsoft.com/office/drawing/2014/main" id="{A352649C-5BD8-4851-8FF8-84D16BA5C3F6}"/>
                </a:ext>
              </a:extLst>
            </p:cNvPr>
            <p:cNvSpPr/>
            <p:nvPr/>
          </p:nvSpPr>
          <p:spPr>
            <a:xfrm>
              <a:off x="1639471" y="2024598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11" y="7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6" name="Google Shape;5445;p73">
              <a:extLst>
                <a:ext uri="{FF2B5EF4-FFF2-40B4-BE49-F238E27FC236}">
                  <a16:creationId xmlns:a16="http://schemas.microsoft.com/office/drawing/2014/main" id="{BADF2DFF-02D9-45CD-A8D6-CAB3DB36DA29}"/>
                </a:ext>
              </a:extLst>
            </p:cNvPr>
            <p:cNvSpPr/>
            <p:nvPr/>
          </p:nvSpPr>
          <p:spPr>
            <a:xfrm>
              <a:off x="1627441" y="2029255"/>
              <a:ext cx="530" cy="339"/>
            </a:xfrm>
            <a:custGeom>
              <a:avLst/>
              <a:gdLst/>
              <a:ahLst/>
              <a:cxnLst/>
              <a:rect l="l" t="t" r="r" b="b"/>
              <a:pathLst>
                <a:path w="39" h="25" extrusionOk="0">
                  <a:moveTo>
                    <a:pt x="0" y="25"/>
                  </a:moveTo>
                  <a:cubicBezTo>
                    <a:pt x="4" y="25"/>
                    <a:pt x="11" y="21"/>
                    <a:pt x="18" y="18"/>
                  </a:cubicBezTo>
                  <a:cubicBezTo>
                    <a:pt x="25" y="14"/>
                    <a:pt x="32" y="7"/>
                    <a:pt x="39" y="0"/>
                  </a:cubicBezTo>
                  <a:cubicBezTo>
                    <a:pt x="32" y="7"/>
                    <a:pt x="25" y="14"/>
                    <a:pt x="18" y="18"/>
                  </a:cubicBezTo>
                  <a:cubicBezTo>
                    <a:pt x="11" y="21"/>
                    <a:pt x="4" y="25"/>
                    <a:pt x="0" y="25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7" name="Google Shape;5446;p73">
              <a:extLst>
                <a:ext uri="{FF2B5EF4-FFF2-40B4-BE49-F238E27FC236}">
                  <a16:creationId xmlns:a16="http://schemas.microsoft.com/office/drawing/2014/main" id="{1F1B0CFD-8C93-4059-A344-2E9ED8EFA8DB}"/>
                </a:ext>
              </a:extLst>
            </p:cNvPr>
            <p:cNvSpPr/>
            <p:nvPr/>
          </p:nvSpPr>
          <p:spPr>
            <a:xfrm>
              <a:off x="1627156" y="2029580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7" y="1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8" name="Google Shape;5447;p73">
              <a:extLst>
                <a:ext uri="{FF2B5EF4-FFF2-40B4-BE49-F238E27FC236}">
                  <a16:creationId xmlns:a16="http://schemas.microsoft.com/office/drawing/2014/main" id="{E9D8BE19-990D-46D4-AE2A-5E6AE016D5FF}"/>
                </a:ext>
              </a:extLst>
            </p:cNvPr>
            <p:cNvSpPr/>
            <p:nvPr/>
          </p:nvSpPr>
          <p:spPr>
            <a:xfrm>
              <a:off x="1638561" y="2024258"/>
              <a:ext cx="163" cy="68"/>
            </a:xfrm>
            <a:custGeom>
              <a:avLst/>
              <a:gdLst/>
              <a:ahLst/>
              <a:cxnLst/>
              <a:rect l="l" t="t" r="r" b="b"/>
              <a:pathLst>
                <a:path w="12" h="5" extrusionOk="0">
                  <a:moveTo>
                    <a:pt x="11" y="4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9" name="Google Shape;5448;p73">
              <a:extLst>
                <a:ext uri="{FF2B5EF4-FFF2-40B4-BE49-F238E27FC236}">
                  <a16:creationId xmlns:a16="http://schemas.microsoft.com/office/drawing/2014/main" id="{EDE4D8C6-F048-4605-B8CF-C5F2654346BB}"/>
                </a:ext>
              </a:extLst>
            </p:cNvPr>
            <p:cNvSpPr/>
            <p:nvPr/>
          </p:nvSpPr>
          <p:spPr>
            <a:xfrm>
              <a:off x="1637475" y="202412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0" name="Google Shape;5449;p73">
              <a:extLst>
                <a:ext uri="{FF2B5EF4-FFF2-40B4-BE49-F238E27FC236}">
                  <a16:creationId xmlns:a16="http://schemas.microsoft.com/office/drawing/2014/main" id="{50A60044-C181-448D-85FD-64B6C734ADC3}"/>
                </a:ext>
              </a:extLst>
            </p:cNvPr>
            <p:cNvSpPr/>
            <p:nvPr/>
          </p:nvSpPr>
          <p:spPr>
            <a:xfrm>
              <a:off x="1637230" y="202412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1" name="Google Shape;5450;p73">
              <a:extLst>
                <a:ext uri="{FF2B5EF4-FFF2-40B4-BE49-F238E27FC236}">
                  <a16:creationId xmlns:a16="http://schemas.microsoft.com/office/drawing/2014/main" id="{784C87EA-54DF-46DC-B1B9-5C6C28072B01}"/>
                </a:ext>
              </a:extLst>
            </p:cNvPr>
            <p:cNvSpPr/>
            <p:nvPr/>
          </p:nvSpPr>
          <p:spPr>
            <a:xfrm>
              <a:off x="1638235" y="2024217"/>
              <a:ext cx="149" cy="14"/>
            </a:xfrm>
            <a:custGeom>
              <a:avLst/>
              <a:gdLst/>
              <a:ahLst/>
              <a:cxnLst/>
              <a:rect l="l" t="t" r="r" b="b"/>
              <a:pathLst>
                <a:path w="11" h="1" extrusionOk="0">
                  <a:moveTo>
                    <a:pt x="11" y="0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2" name="Google Shape;5451;p73">
              <a:extLst>
                <a:ext uri="{FF2B5EF4-FFF2-40B4-BE49-F238E27FC236}">
                  <a16:creationId xmlns:a16="http://schemas.microsoft.com/office/drawing/2014/main" id="{023C566A-7141-465E-B50C-065196424EE1}"/>
                </a:ext>
              </a:extLst>
            </p:cNvPr>
            <p:cNvSpPr/>
            <p:nvPr/>
          </p:nvSpPr>
          <p:spPr>
            <a:xfrm>
              <a:off x="1639756" y="2024788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0" y="0"/>
                  </a:moveTo>
                  <a:lnTo>
                    <a:pt x="7" y="7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3" name="Google Shape;5452;p73">
              <a:extLst>
                <a:ext uri="{FF2B5EF4-FFF2-40B4-BE49-F238E27FC236}">
                  <a16:creationId xmlns:a16="http://schemas.microsoft.com/office/drawing/2014/main" id="{5E39BCD6-FB6C-487F-AEBB-8C0DB3F80422}"/>
                </a:ext>
              </a:extLst>
            </p:cNvPr>
            <p:cNvSpPr/>
            <p:nvPr/>
          </p:nvSpPr>
          <p:spPr>
            <a:xfrm>
              <a:off x="1637855" y="2024163"/>
              <a:ext cx="149" cy="14"/>
            </a:xfrm>
            <a:custGeom>
              <a:avLst/>
              <a:gdLst/>
              <a:ahLst/>
              <a:cxnLst/>
              <a:rect l="l" t="t" r="r" b="b"/>
              <a:pathLst>
                <a:path w="11" h="1" extrusionOk="0">
                  <a:moveTo>
                    <a:pt x="11" y="1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4" name="Google Shape;5453;p73">
              <a:extLst>
                <a:ext uri="{FF2B5EF4-FFF2-40B4-BE49-F238E27FC236}">
                  <a16:creationId xmlns:a16="http://schemas.microsoft.com/office/drawing/2014/main" id="{764973E3-BFC7-4F7C-93BD-4996311C5AF8}"/>
                </a:ext>
              </a:extLst>
            </p:cNvPr>
            <p:cNvSpPr/>
            <p:nvPr/>
          </p:nvSpPr>
          <p:spPr>
            <a:xfrm>
              <a:off x="1639946" y="2025018"/>
              <a:ext cx="149" cy="163"/>
            </a:xfrm>
            <a:custGeom>
              <a:avLst/>
              <a:gdLst/>
              <a:ahLst/>
              <a:cxnLst/>
              <a:rect l="l" t="t" r="r" b="b"/>
              <a:pathLst>
                <a:path w="11" h="12" extrusionOk="0">
                  <a:moveTo>
                    <a:pt x="11" y="11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5" name="Google Shape;5454;p73">
              <a:extLst>
                <a:ext uri="{FF2B5EF4-FFF2-40B4-BE49-F238E27FC236}">
                  <a16:creationId xmlns:a16="http://schemas.microsoft.com/office/drawing/2014/main" id="{89054386-5DC2-4093-8CD6-95EF197AF057}"/>
                </a:ext>
              </a:extLst>
            </p:cNvPr>
            <p:cNvSpPr/>
            <p:nvPr/>
          </p:nvSpPr>
          <p:spPr>
            <a:xfrm>
              <a:off x="1589940" y="1981910"/>
              <a:ext cx="32613" cy="51690"/>
            </a:xfrm>
            <a:custGeom>
              <a:avLst/>
              <a:gdLst/>
              <a:ahLst/>
              <a:cxnLst/>
              <a:rect l="l" t="t" r="r" b="b"/>
              <a:pathLst>
                <a:path w="2402" h="3807" extrusionOk="0">
                  <a:moveTo>
                    <a:pt x="791" y="1"/>
                  </a:moveTo>
                  <a:cubicBezTo>
                    <a:pt x="784" y="15"/>
                    <a:pt x="774" y="32"/>
                    <a:pt x="767" y="43"/>
                  </a:cubicBezTo>
                  <a:lnTo>
                    <a:pt x="756" y="57"/>
                  </a:lnTo>
                  <a:lnTo>
                    <a:pt x="739" y="85"/>
                  </a:lnTo>
                  <a:lnTo>
                    <a:pt x="728" y="99"/>
                  </a:lnTo>
                  <a:lnTo>
                    <a:pt x="711" y="123"/>
                  </a:lnTo>
                  <a:lnTo>
                    <a:pt x="700" y="137"/>
                  </a:lnTo>
                  <a:lnTo>
                    <a:pt x="683" y="158"/>
                  </a:lnTo>
                  <a:lnTo>
                    <a:pt x="672" y="169"/>
                  </a:lnTo>
                  <a:lnTo>
                    <a:pt x="655" y="186"/>
                  </a:lnTo>
                  <a:lnTo>
                    <a:pt x="644" y="197"/>
                  </a:lnTo>
                  <a:lnTo>
                    <a:pt x="627" y="211"/>
                  </a:lnTo>
                  <a:lnTo>
                    <a:pt x="620" y="218"/>
                  </a:lnTo>
                  <a:cubicBezTo>
                    <a:pt x="613" y="225"/>
                    <a:pt x="602" y="228"/>
                    <a:pt x="595" y="235"/>
                  </a:cubicBezTo>
                  <a:cubicBezTo>
                    <a:pt x="553" y="260"/>
                    <a:pt x="518" y="288"/>
                    <a:pt x="483" y="323"/>
                  </a:cubicBezTo>
                  <a:cubicBezTo>
                    <a:pt x="462" y="344"/>
                    <a:pt x="441" y="368"/>
                    <a:pt x="420" y="393"/>
                  </a:cubicBezTo>
                  <a:cubicBezTo>
                    <a:pt x="413" y="407"/>
                    <a:pt x="403" y="421"/>
                    <a:pt x="396" y="438"/>
                  </a:cubicBezTo>
                  <a:cubicBezTo>
                    <a:pt x="389" y="449"/>
                    <a:pt x="385" y="463"/>
                    <a:pt x="385" y="477"/>
                  </a:cubicBezTo>
                  <a:cubicBezTo>
                    <a:pt x="385" y="484"/>
                    <a:pt x="385" y="487"/>
                    <a:pt x="399" y="494"/>
                  </a:cubicBezTo>
                  <a:cubicBezTo>
                    <a:pt x="501" y="554"/>
                    <a:pt x="557" y="659"/>
                    <a:pt x="536" y="753"/>
                  </a:cubicBezTo>
                  <a:cubicBezTo>
                    <a:pt x="525" y="795"/>
                    <a:pt x="483" y="900"/>
                    <a:pt x="294" y="914"/>
                  </a:cubicBezTo>
                  <a:cubicBezTo>
                    <a:pt x="196" y="921"/>
                    <a:pt x="133" y="939"/>
                    <a:pt x="109" y="970"/>
                  </a:cubicBezTo>
                  <a:cubicBezTo>
                    <a:pt x="91" y="995"/>
                    <a:pt x="88" y="1030"/>
                    <a:pt x="98" y="1093"/>
                  </a:cubicBezTo>
                  <a:cubicBezTo>
                    <a:pt x="105" y="1166"/>
                    <a:pt x="81" y="1236"/>
                    <a:pt x="32" y="1289"/>
                  </a:cubicBezTo>
                  <a:cubicBezTo>
                    <a:pt x="18" y="1303"/>
                    <a:pt x="11" y="1317"/>
                    <a:pt x="0" y="1334"/>
                  </a:cubicBezTo>
                  <a:cubicBezTo>
                    <a:pt x="0" y="1334"/>
                    <a:pt x="7" y="1338"/>
                    <a:pt x="14" y="1348"/>
                  </a:cubicBezTo>
                  <a:cubicBezTo>
                    <a:pt x="25" y="1355"/>
                    <a:pt x="32" y="1362"/>
                    <a:pt x="42" y="1369"/>
                  </a:cubicBezTo>
                  <a:lnTo>
                    <a:pt x="49" y="1380"/>
                  </a:lnTo>
                  <a:lnTo>
                    <a:pt x="70" y="1401"/>
                  </a:lnTo>
                  <a:lnTo>
                    <a:pt x="84" y="1418"/>
                  </a:lnTo>
                  <a:lnTo>
                    <a:pt x="109" y="1443"/>
                  </a:lnTo>
                  <a:lnTo>
                    <a:pt x="123" y="1460"/>
                  </a:lnTo>
                  <a:lnTo>
                    <a:pt x="147" y="1492"/>
                  </a:lnTo>
                  <a:lnTo>
                    <a:pt x="165" y="1513"/>
                  </a:lnTo>
                  <a:lnTo>
                    <a:pt x="193" y="1548"/>
                  </a:lnTo>
                  <a:lnTo>
                    <a:pt x="214" y="1572"/>
                  </a:lnTo>
                  <a:lnTo>
                    <a:pt x="245" y="1615"/>
                  </a:lnTo>
                  <a:lnTo>
                    <a:pt x="266" y="1643"/>
                  </a:lnTo>
                  <a:lnTo>
                    <a:pt x="305" y="1692"/>
                  </a:lnTo>
                  <a:lnTo>
                    <a:pt x="322" y="1716"/>
                  </a:lnTo>
                  <a:lnTo>
                    <a:pt x="329" y="1727"/>
                  </a:lnTo>
                  <a:lnTo>
                    <a:pt x="336" y="1723"/>
                  </a:lnTo>
                  <a:lnTo>
                    <a:pt x="343" y="1713"/>
                  </a:lnTo>
                  <a:cubicBezTo>
                    <a:pt x="382" y="1678"/>
                    <a:pt x="434" y="1657"/>
                    <a:pt x="490" y="1657"/>
                  </a:cubicBezTo>
                  <a:lnTo>
                    <a:pt x="497" y="1657"/>
                  </a:lnTo>
                  <a:cubicBezTo>
                    <a:pt x="508" y="1657"/>
                    <a:pt x="522" y="1660"/>
                    <a:pt x="536" y="1660"/>
                  </a:cubicBezTo>
                  <a:cubicBezTo>
                    <a:pt x="658" y="1678"/>
                    <a:pt x="700" y="1762"/>
                    <a:pt x="714" y="1842"/>
                  </a:cubicBezTo>
                  <a:cubicBezTo>
                    <a:pt x="718" y="1860"/>
                    <a:pt x="721" y="1874"/>
                    <a:pt x="721" y="1888"/>
                  </a:cubicBezTo>
                  <a:cubicBezTo>
                    <a:pt x="725" y="1909"/>
                    <a:pt x="725" y="1930"/>
                    <a:pt x="725" y="1951"/>
                  </a:cubicBezTo>
                  <a:cubicBezTo>
                    <a:pt x="732" y="2045"/>
                    <a:pt x="739" y="2105"/>
                    <a:pt x="784" y="2126"/>
                  </a:cubicBezTo>
                  <a:cubicBezTo>
                    <a:pt x="886" y="2175"/>
                    <a:pt x="952" y="2273"/>
                    <a:pt x="963" y="2388"/>
                  </a:cubicBezTo>
                  <a:cubicBezTo>
                    <a:pt x="977" y="2504"/>
                    <a:pt x="935" y="2619"/>
                    <a:pt x="844" y="2696"/>
                  </a:cubicBezTo>
                  <a:cubicBezTo>
                    <a:pt x="840" y="2700"/>
                    <a:pt x="837" y="2703"/>
                    <a:pt x="833" y="2707"/>
                  </a:cubicBezTo>
                  <a:cubicBezTo>
                    <a:pt x="795" y="2766"/>
                    <a:pt x="774" y="2840"/>
                    <a:pt x="770" y="2913"/>
                  </a:cubicBezTo>
                  <a:cubicBezTo>
                    <a:pt x="753" y="3102"/>
                    <a:pt x="795" y="3375"/>
                    <a:pt x="970" y="3568"/>
                  </a:cubicBezTo>
                  <a:cubicBezTo>
                    <a:pt x="1159" y="3778"/>
                    <a:pt x="1299" y="3806"/>
                    <a:pt x="1365" y="3806"/>
                  </a:cubicBezTo>
                  <a:cubicBezTo>
                    <a:pt x="1401" y="3806"/>
                    <a:pt x="1436" y="3792"/>
                    <a:pt x="1460" y="3768"/>
                  </a:cubicBezTo>
                  <a:cubicBezTo>
                    <a:pt x="1506" y="3712"/>
                    <a:pt x="1586" y="3705"/>
                    <a:pt x="1660" y="3698"/>
                  </a:cubicBezTo>
                  <a:cubicBezTo>
                    <a:pt x="1737" y="3694"/>
                    <a:pt x="1796" y="3687"/>
                    <a:pt x="1814" y="3648"/>
                  </a:cubicBezTo>
                  <a:cubicBezTo>
                    <a:pt x="1838" y="3591"/>
                    <a:pt x="1897" y="3551"/>
                    <a:pt x="1958" y="3551"/>
                  </a:cubicBezTo>
                  <a:cubicBezTo>
                    <a:pt x="1967" y="3551"/>
                    <a:pt x="1976" y="3552"/>
                    <a:pt x="1985" y="3554"/>
                  </a:cubicBezTo>
                  <a:cubicBezTo>
                    <a:pt x="1991" y="3555"/>
                    <a:pt x="1997" y="3555"/>
                    <a:pt x="2003" y="3555"/>
                  </a:cubicBezTo>
                  <a:cubicBezTo>
                    <a:pt x="2042" y="3555"/>
                    <a:pt x="2079" y="3535"/>
                    <a:pt x="2101" y="3501"/>
                  </a:cubicBezTo>
                  <a:cubicBezTo>
                    <a:pt x="2111" y="3494"/>
                    <a:pt x="2118" y="3487"/>
                    <a:pt x="2129" y="3480"/>
                  </a:cubicBezTo>
                  <a:lnTo>
                    <a:pt x="2136" y="3473"/>
                  </a:lnTo>
                  <a:cubicBezTo>
                    <a:pt x="2143" y="3470"/>
                    <a:pt x="2153" y="3463"/>
                    <a:pt x="2160" y="3459"/>
                  </a:cubicBezTo>
                  <a:lnTo>
                    <a:pt x="2164" y="3456"/>
                  </a:lnTo>
                  <a:cubicBezTo>
                    <a:pt x="2174" y="3452"/>
                    <a:pt x="2185" y="3449"/>
                    <a:pt x="2195" y="3445"/>
                  </a:cubicBezTo>
                  <a:lnTo>
                    <a:pt x="2206" y="3442"/>
                  </a:lnTo>
                  <a:lnTo>
                    <a:pt x="2230" y="3438"/>
                  </a:lnTo>
                  <a:lnTo>
                    <a:pt x="2237" y="3438"/>
                  </a:lnTo>
                  <a:cubicBezTo>
                    <a:pt x="2248" y="3438"/>
                    <a:pt x="2258" y="3438"/>
                    <a:pt x="2269" y="3435"/>
                  </a:cubicBezTo>
                  <a:lnTo>
                    <a:pt x="2335" y="3435"/>
                  </a:lnTo>
                  <a:lnTo>
                    <a:pt x="2381" y="3442"/>
                  </a:lnTo>
                  <a:lnTo>
                    <a:pt x="2388" y="3442"/>
                  </a:lnTo>
                  <a:lnTo>
                    <a:pt x="2402" y="3445"/>
                  </a:lnTo>
                  <a:lnTo>
                    <a:pt x="2395" y="3428"/>
                  </a:lnTo>
                  <a:lnTo>
                    <a:pt x="2370" y="3386"/>
                  </a:lnTo>
                  <a:lnTo>
                    <a:pt x="2360" y="3368"/>
                  </a:lnTo>
                  <a:lnTo>
                    <a:pt x="2328" y="3312"/>
                  </a:lnTo>
                  <a:lnTo>
                    <a:pt x="2318" y="3295"/>
                  </a:lnTo>
                  <a:lnTo>
                    <a:pt x="2290" y="3239"/>
                  </a:lnTo>
                  <a:lnTo>
                    <a:pt x="2286" y="3232"/>
                  </a:lnTo>
                  <a:lnTo>
                    <a:pt x="2255" y="3176"/>
                  </a:lnTo>
                  <a:lnTo>
                    <a:pt x="2248" y="3162"/>
                  </a:lnTo>
                  <a:lnTo>
                    <a:pt x="2220" y="3109"/>
                  </a:lnTo>
                  <a:lnTo>
                    <a:pt x="2216" y="3099"/>
                  </a:lnTo>
                  <a:lnTo>
                    <a:pt x="2195" y="3057"/>
                  </a:lnTo>
                  <a:lnTo>
                    <a:pt x="2192" y="3046"/>
                  </a:lnTo>
                  <a:cubicBezTo>
                    <a:pt x="2181" y="3032"/>
                    <a:pt x="2178" y="3015"/>
                    <a:pt x="2171" y="3004"/>
                  </a:cubicBezTo>
                  <a:lnTo>
                    <a:pt x="2167" y="2994"/>
                  </a:lnTo>
                  <a:cubicBezTo>
                    <a:pt x="2160" y="2980"/>
                    <a:pt x="2153" y="2966"/>
                    <a:pt x="2150" y="2955"/>
                  </a:cubicBezTo>
                  <a:cubicBezTo>
                    <a:pt x="2118" y="2868"/>
                    <a:pt x="2003" y="2763"/>
                    <a:pt x="1898" y="2672"/>
                  </a:cubicBezTo>
                  <a:cubicBezTo>
                    <a:pt x="1775" y="2560"/>
                    <a:pt x="1684" y="2479"/>
                    <a:pt x="1681" y="2399"/>
                  </a:cubicBezTo>
                  <a:cubicBezTo>
                    <a:pt x="1681" y="2367"/>
                    <a:pt x="1691" y="2336"/>
                    <a:pt x="1716" y="2315"/>
                  </a:cubicBezTo>
                  <a:cubicBezTo>
                    <a:pt x="1740" y="2290"/>
                    <a:pt x="1758" y="2206"/>
                    <a:pt x="1772" y="2136"/>
                  </a:cubicBezTo>
                  <a:cubicBezTo>
                    <a:pt x="1800" y="2000"/>
                    <a:pt x="1831" y="1842"/>
                    <a:pt x="1968" y="1825"/>
                  </a:cubicBezTo>
                  <a:cubicBezTo>
                    <a:pt x="2073" y="1814"/>
                    <a:pt x="2157" y="1776"/>
                    <a:pt x="2178" y="1734"/>
                  </a:cubicBezTo>
                  <a:cubicBezTo>
                    <a:pt x="2188" y="1713"/>
                    <a:pt x="2188" y="1685"/>
                    <a:pt x="2174" y="1664"/>
                  </a:cubicBezTo>
                  <a:lnTo>
                    <a:pt x="2174" y="1660"/>
                  </a:lnTo>
                  <a:cubicBezTo>
                    <a:pt x="2167" y="1650"/>
                    <a:pt x="2164" y="1639"/>
                    <a:pt x="2160" y="1629"/>
                  </a:cubicBezTo>
                  <a:cubicBezTo>
                    <a:pt x="2160" y="1622"/>
                    <a:pt x="2160" y="1618"/>
                    <a:pt x="2157" y="1611"/>
                  </a:cubicBezTo>
                  <a:cubicBezTo>
                    <a:pt x="2157" y="1604"/>
                    <a:pt x="2157" y="1597"/>
                    <a:pt x="2153" y="1586"/>
                  </a:cubicBezTo>
                  <a:lnTo>
                    <a:pt x="2153" y="1569"/>
                  </a:lnTo>
                  <a:lnTo>
                    <a:pt x="2153" y="1544"/>
                  </a:lnTo>
                  <a:lnTo>
                    <a:pt x="2153" y="1527"/>
                  </a:lnTo>
                  <a:cubicBezTo>
                    <a:pt x="2153" y="1520"/>
                    <a:pt x="2153" y="1509"/>
                    <a:pt x="2157" y="1502"/>
                  </a:cubicBezTo>
                  <a:cubicBezTo>
                    <a:pt x="2160" y="1492"/>
                    <a:pt x="2160" y="1488"/>
                    <a:pt x="2164" y="1481"/>
                  </a:cubicBezTo>
                  <a:cubicBezTo>
                    <a:pt x="2164" y="1474"/>
                    <a:pt x="2167" y="1464"/>
                    <a:pt x="2167" y="1453"/>
                  </a:cubicBezTo>
                  <a:lnTo>
                    <a:pt x="2174" y="1432"/>
                  </a:lnTo>
                  <a:cubicBezTo>
                    <a:pt x="2178" y="1422"/>
                    <a:pt x="2178" y="1415"/>
                    <a:pt x="2181" y="1404"/>
                  </a:cubicBezTo>
                  <a:lnTo>
                    <a:pt x="2188" y="1383"/>
                  </a:lnTo>
                  <a:lnTo>
                    <a:pt x="2199" y="1352"/>
                  </a:lnTo>
                  <a:lnTo>
                    <a:pt x="2206" y="1331"/>
                  </a:lnTo>
                  <a:lnTo>
                    <a:pt x="2209" y="1324"/>
                  </a:lnTo>
                  <a:cubicBezTo>
                    <a:pt x="2132" y="1278"/>
                    <a:pt x="2055" y="1184"/>
                    <a:pt x="1978" y="1089"/>
                  </a:cubicBezTo>
                  <a:cubicBezTo>
                    <a:pt x="1919" y="1019"/>
                    <a:pt x="1824" y="900"/>
                    <a:pt x="1789" y="897"/>
                  </a:cubicBezTo>
                  <a:cubicBezTo>
                    <a:pt x="1684" y="897"/>
                    <a:pt x="1583" y="851"/>
                    <a:pt x="1516" y="771"/>
                  </a:cubicBezTo>
                  <a:cubicBezTo>
                    <a:pt x="1450" y="694"/>
                    <a:pt x="1425" y="592"/>
                    <a:pt x="1446" y="494"/>
                  </a:cubicBezTo>
                  <a:cubicBezTo>
                    <a:pt x="1457" y="428"/>
                    <a:pt x="1394" y="389"/>
                    <a:pt x="1246" y="316"/>
                  </a:cubicBezTo>
                  <a:cubicBezTo>
                    <a:pt x="1120" y="260"/>
                    <a:pt x="1008" y="183"/>
                    <a:pt x="914" y="88"/>
                  </a:cubicBezTo>
                  <a:cubicBezTo>
                    <a:pt x="879" y="50"/>
                    <a:pt x="837" y="22"/>
                    <a:pt x="791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6" name="Google Shape;5455;p73">
              <a:extLst>
                <a:ext uri="{FF2B5EF4-FFF2-40B4-BE49-F238E27FC236}">
                  <a16:creationId xmlns:a16="http://schemas.microsoft.com/office/drawing/2014/main" id="{8F58D6C2-E838-4F28-8824-D650B5E4ABD5}"/>
                </a:ext>
              </a:extLst>
            </p:cNvPr>
            <p:cNvSpPr/>
            <p:nvPr/>
          </p:nvSpPr>
          <p:spPr>
            <a:xfrm>
              <a:off x="1596688" y="2004394"/>
              <a:ext cx="584" cy="54"/>
            </a:xfrm>
            <a:custGeom>
              <a:avLst/>
              <a:gdLst/>
              <a:ahLst/>
              <a:cxnLst/>
              <a:rect l="l" t="t" r="r" b="b"/>
              <a:pathLst>
                <a:path w="43" h="4" extrusionOk="0">
                  <a:moveTo>
                    <a:pt x="0" y="1"/>
                  </a:moveTo>
                  <a:cubicBezTo>
                    <a:pt x="14" y="1"/>
                    <a:pt x="28" y="1"/>
                    <a:pt x="42" y="4"/>
                  </a:cubicBezTo>
                  <a:cubicBezTo>
                    <a:pt x="28" y="1"/>
                    <a:pt x="14" y="1"/>
                    <a:pt x="0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7" name="Google Shape;5456;p73">
              <a:extLst>
                <a:ext uri="{FF2B5EF4-FFF2-40B4-BE49-F238E27FC236}">
                  <a16:creationId xmlns:a16="http://schemas.microsoft.com/office/drawing/2014/main" id="{D94E9FBE-DF24-462E-AFA0-F8921251B127}"/>
                </a:ext>
              </a:extLst>
            </p:cNvPr>
            <p:cNvSpPr/>
            <p:nvPr/>
          </p:nvSpPr>
          <p:spPr>
            <a:xfrm>
              <a:off x="1594502" y="2005155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0" y="11"/>
                  </a:moveTo>
                  <a:lnTo>
                    <a:pt x="7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8" name="Google Shape;5457;p73">
              <a:extLst>
                <a:ext uri="{FF2B5EF4-FFF2-40B4-BE49-F238E27FC236}">
                  <a16:creationId xmlns:a16="http://schemas.microsoft.com/office/drawing/2014/main" id="{54086E79-CEBB-4072-81D3-3489B69B4726}"/>
                </a:ext>
              </a:extLst>
            </p:cNvPr>
            <p:cNvSpPr/>
            <p:nvPr/>
          </p:nvSpPr>
          <p:spPr>
            <a:xfrm>
              <a:off x="1621019" y="202849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9" name="Google Shape;5458;p73">
              <a:extLst>
                <a:ext uri="{FF2B5EF4-FFF2-40B4-BE49-F238E27FC236}">
                  <a16:creationId xmlns:a16="http://schemas.microsoft.com/office/drawing/2014/main" id="{B30A8DF3-1899-404F-9D00-065FA80F8B8D}"/>
                </a:ext>
              </a:extLst>
            </p:cNvPr>
            <p:cNvSpPr/>
            <p:nvPr/>
          </p:nvSpPr>
          <p:spPr>
            <a:xfrm>
              <a:off x="1594638" y="2004394"/>
              <a:ext cx="1969" cy="774"/>
            </a:xfrm>
            <a:custGeom>
              <a:avLst/>
              <a:gdLst/>
              <a:ahLst/>
              <a:cxnLst/>
              <a:rect l="l" t="t" r="r" b="b"/>
              <a:pathLst>
                <a:path w="145" h="57" extrusionOk="0">
                  <a:moveTo>
                    <a:pt x="144" y="1"/>
                  </a:moveTo>
                  <a:cubicBezTo>
                    <a:pt x="92" y="1"/>
                    <a:pt x="39" y="18"/>
                    <a:pt x="1" y="57"/>
                  </a:cubicBezTo>
                  <a:cubicBezTo>
                    <a:pt x="39" y="18"/>
                    <a:pt x="92" y="1"/>
                    <a:pt x="144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0" name="Google Shape;5459;p73">
              <a:extLst>
                <a:ext uri="{FF2B5EF4-FFF2-40B4-BE49-F238E27FC236}">
                  <a16:creationId xmlns:a16="http://schemas.microsoft.com/office/drawing/2014/main" id="{835DFA06-FD06-4A1B-9DB7-725E4CDFEACF}"/>
                </a:ext>
              </a:extLst>
            </p:cNvPr>
            <p:cNvSpPr/>
            <p:nvPr/>
          </p:nvSpPr>
          <p:spPr>
            <a:xfrm>
              <a:off x="1621494" y="2028535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5" y="1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1" name="Google Shape;5460;p73">
              <a:extLst>
                <a:ext uri="{FF2B5EF4-FFF2-40B4-BE49-F238E27FC236}">
                  <a16:creationId xmlns:a16="http://schemas.microsoft.com/office/drawing/2014/main" id="{EB9FA896-0B29-486E-90F6-5A0E84CEE7A7}"/>
                </a:ext>
              </a:extLst>
            </p:cNvPr>
            <p:cNvSpPr/>
            <p:nvPr/>
          </p:nvSpPr>
          <p:spPr>
            <a:xfrm>
              <a:off x="1619878" y="2028589"/>
              <a:ext cx="353" cy="54"/>
            </a:xfrm>
            <a:custGeom>
              <a:avLst/>
              <a:gdLst/>
              <a:ahLst/>
              <a:cxnLst/>
              <a:rect l="l" t="t" r="r" b="b"/>
              <a:pathLst>
                <a:path w="26" h="4" extrusionOk="0">
                  <a:moveTo>
                    <a:pt x="25" y="0"/>
                  </a:moveTo>
                  <a:lnTo>
                    <a:pt x="1" y="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2" name="Google Shape;5461;p73">
              <a:extLst>
                <a:ext uri="{FF2B5EF4-FFF2-40B4-BE49-F238E27FC236}">
                  <a16:creationId xmlns:a16="http://schemas.microsoft.com/office/drawing/2014/main" id="{1C8D0042-FCA9-4C59-A95B-8D84AE92524F}"/>
                </a:ext>
              </a:extLst>
            </p:cNvPr>
            <p:cNvSpPr/>
            <p:nvPr/>
          </p:nvSpPr>
          <p:spPr>
            <a:xfrm>
              <a:off x="1619362" y="2028684"/>
              <a:ext cx="434" cy="149"/>
            </a:xfrm>
            <a:custGeom>
              <a:avLst/>
              <a:gdLst/>
              <a:ahLst/>
              <a:cxnLst/>
              <a:rect l="l" t="t" r="r" b="b"/>
              <a:pathLst>
                <a:path w="32" h="11" extrusionOk="0">
                  <a:moveTo>
                    <a:pt x="32" y="0"/>
                  </a:moveTo>
                  <a:cubicBezTo>
                    <a:pt x="21" y="4"/>
                    <a:pt x="11" y="7"/>
                    <a:pt x="0" y="11"/>
                  </a:cubicBezTo>
                  <a:cubicBezTo>
                    <a:pt x="11" y="7"/>
                    <a:pt x="21" y="4"/>
                    <a:pt x="32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3" name="Google Shape;5462;p73">
              <a:extLst>
                <a:ext uri="{FF2B5EF4-FFF2-40B4-BE49-F238E27FC236}">
                  <a16:creationId xmlns:a16="http://schemas.microsoft.com/office/drawing/2014/main" id="{31ADA74B-E100-4DEA-82F8-967AC8914FE9}"/>
                </a:ext>
              </a:extLst>
            </p:cNvPr>
            <p:cNvSpPr/>
            <p:nvPr/>
          </p:nvSpPr>
          <p:spPr>
            <a:xfrm>
              <a:off x="1620353" y="2028494"/>
              <a:ext cx="448" cy="54"/>
            </a:xfrm>
            <a:custGeom>
              <a:avLst/>
              <a:gdLst/>
              <a:ahLst/>
              <a:cxnLst/>
              <a:rect l="l" t="t" r="r" b="b"/>
              <a:pathLst>
                <a:path w="33" h="4" extrusionOk="0">
                  <a:moveTo>
                    <a:pt x="32" y="0"/>
                  </a:moveTo>
                  <a:cubicBezTo>
                    <a:pt x="22" y="0"/>
                    <a:pt x="11" y="0"/>
                    <a:pt x="1" y="4"/>
                  </a:cubicBezTo>
                  <a:cubicBezTo>
                    <a:pt x="11" y="4"/>
                    <a:pt x="22" y="4"/>
                    <a:pt x="32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4" name="Google Shape;5463;p73">
              <a:extLst>
                <a:ext uri="{FF2B5EF4-FFF2-40B4-BE49-F238E27FC236}">
                  <a16:creationId xmlns:a16="http://schemas.microsoft.com/office/drawing/2014/main" id="{1D4F461A-E0F9-4ADC-9E5D-3B4B792BFA8A}"/>
                </a:ext>
              </a:extLst>
            </p:cNvPr>
            <p:cNvSpPr/>
            <p:nvPr/>
          </p:nvSpPr>
          <p:spPr>
            <a:xfrm>
              <a:off x="1618507" y="2029160"/>
              <a:ext cx="394" cy="299"/>
            </a:xfrm>
            <a:custGeom>
              <a:avLst/>
              <a:gdLst/>
              <a:ahLst/>
              <a:cxnLst/>
              <a:rect l="l" t="t" r="r" b="b"/>
              <a:pathLst>
                <a:path w="29" h="22" extrusionOk="0">
                  <a:moveTo>
                    <a:pt x="28" y="0"/>
                  </a:moveTo>
                  <a:cubicBezTo>
                    <a:pt x="18" y="7"/>
                    <a:pt x="7" y="14"/>
                    <a:pt x="0" y="21"/>
                  </a:cubicBezTo>
                  <a:cubicBezTo>
                    <a:pt x="7" y="14"/>
                    <a:pt x="18" y="7"/>
                    <a:pt x="28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5" name="Google Shape;5464;p73">
              <a:extLst>
                <a:ext uri="{FF2B5EF4-FFF2-40B4-BE49-F238E27FC236}">
                  <a16:creationId xmlns:a16="http://schemas.microsoft.com/office/drawing/2014/main" id="{33F8616E-9A03-42BE-9618-88270A38D0B1}"/>
                </a:ext>
              </a:extLst>
            </p:cNvPr>
            <p:cNvSpPr/>
            <p:nvPr/>
          </p:nvSpPr>
          <p:spPr>
            <a:xfrm>
              <a:off x="1618928" y="2028874"/>
              <a:ext cx="353" cy="204"/>
            </a:xfrm>
            <a:custGeom>
              <a:avLst/>
              <a:gdLst/>
              <a:ahLst/>
              <a:cxnLst/>
              <a:rect l="l" t="t" r="r" b="b"/>
              <a:pathLst>
                <a:path w="26" h="15" extrusionOk="0">
                  <a:moveTo>
                    <a:pt x="25" y="0"/>
                  </a:moveTo>
                  <a:cubicBezTo>
                    <a:pt x="18" y="4"/>
                    <a:pt x="8" y="7"/>
                    <a:pt x="1" y="14"/>
                  </a:cubicBezTo>
                  <a:cubicBezTo>
                    <a:pt x="8" y="7"/>
                    <a:pt x="18" y="4"/>
                    <a:pt x="25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6" name="Google Shape;5465;p73">
              <a:extLst>
                <a:ext uri="{FF2B5EF4-FFF2-40B4-BE49-F238E27FC236}">
                  <a16:creationId xmlns:a16="http://schemas.microsoft.com/office/drawing/2014/main" id="{B9C867A1-8364-4778-92E2-1A23DDB2D660}"/>
                </a:ext>
              </a:extLst>
            </p:cNvPr>
            <p:cNvSpPr/>
            <p:nvPr/>
          </p:nvSpPr>
          <p:spPr>
            <a:xfrm>
              <a:off x="1622254" y="2028630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8" y="1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7" name="Google Shape;5466;p73">
              <a:extLst>
                <a:ext uri="{FF2B5EF4-FFF2-40B4-BE49-F238E27FC236}">
                  <a16:creationId xmlns:a16="http://schemas.microsoft.com/office/drawing/2014/main" id="{7E6FCED6-9DD6-4D6C-A136-F375D363C62D}"/>
                </a:ext>
              </a:extLst>
            </p:cNvPr>
            <p:cNvSpPr/>
            <p:nvPr/>
          </p:nvSpPr>
          <p:spPr>
            <a:xfrm>
              <a:off x="1599444" y="1983621"/>
              <a:ext cx="149" cy="204"/>
            </a:xfrm>
            <a:custGeom>
              <a:avLst/>
              <a:gdLst/>
              <a:ahLst/>
              <a:cxnLst/>
              <a:rect l="l" t="t" r="r" b="b"/>
              <a:pathLst>
                <a:path w="11" h="15" extrusionOk="0">
                  <a:moveTo>
                    <a:pt x="0" y="15"/>
                  </a:moveTo>
                  <a:lnTo>
                    <a:pt x="11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8" name="Google Shape;5467;p73">
              <a:extLst>
                <a:ext uri="{FF2B5EF4-FFF2-40B4-BE49-F238E27FC236}">
                  <a16:creationId xmlns:a16="http://schemas.microsoft.com/office/drawing/2014/main" id="{9FC7099E-3E0E-45B8-9991-3CF17C1EC1F1}"/>
                </a:ext>
              </a:extLst>
            </p:cNvPr>
            <p:cNvSpPr/>
            <p:nvPr/>
          </p:nvSpPr>
          <p:spPr>
            <a:xfrm>
              <a:off x="1591365" y="2001489"/>
              <a:ext cx="244" cy="299"/>
            </a:xfrm>
            <a:custGeom>
              <a:avLst/>
              <a:gdLst/>
              <a:ahLst/>
              <a:cxnLst/>
              <a:rect l="l" t="t" r="r" b="b"/>
              <a:pathLst>
                <a:path w="18" h="22" extrusionOk="0">
                  <a:moveTo>
                    <a:pt x="18" y="22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9" name="Google Shape;5468;p73">
              <a:extLst>
                <a:ext uri="{FF2B5EF4-FFF2-40B4-BE49-F238E27FC236}">
                  <a16:creationId xmlns:a16="http://schemas.microsoft.com/office/drawing/2014/main" id="{9C6B1F65-CAC3-4A8A-9350-23CFED698832}"/>
                </a:ext>
              </a:extLst>
            </p:cNvPr>
            <p:cNvSpPr/>
            <p:nvPr/>
          </p:nvSpPr>
          <p:spPr>
            <a:xfrm>
              <a:off x="1594067" y="2004869"/>
              <a:ext cx="258" cy="394"/>
            </a:xfrm>
            <a:custGeom>
              <a:avLst/>
              <a:gdLst/>
              <a:ahLst/>
              <a:cxnLst/>
              <a:rect l="l" t="t" r="r" b="b"/>
              <a:pathLst>
                <a:path w="19" h="29" extrusionOk="0">
                  <a:moveTo>
                    <a:pt x="18" y="29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0" name="Google Shape;5469;p73">
              <a:extLst>
                <a:ext uri="{FF2B5EF4-FFF2-40B4-BE49-F238E27FC236}">
                  <a16:creationId xmlns:a16="http://schemas.microsoft.com/office/drawing/2014/main" id="{ED0B47FB-95F8-4FEB-BED2-728AEB6F39E6}"/>
                </a:ext>
              </a:extLst>
            </p:cNvPr>
            <p:cNvSpPr/>
            <p:nvPr/>
          </p:nvSpPr>
          <p:spPr>
            <a:xfrm>
              <a:off x="1599064" y="1984055"/>
              <a:ext cx="149" cy="204"/>
            </a:xfrm>
            <a:custGeom>
              <a:avLst/>
              <a:gdLst/>
              <a:ahLst/>
              <a:cxnLst/>
              <a:rect l="l" t="t" r="r" b="b"/>
              <a:pathLst>
                <a:path w="11" h="15" extrusionOk="0">
                  <a:moveTo>
                    <a:pt x="0" y="14"/>
                  </a:moveTo>
                  <a:lnTo>
                    <a:pt x="11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1" name="Google Shape;5470;p73">
              <a:extLst>
                <a:ext uri="{FF2B5EF4-FFF2-40B4-BE49-F238E27FC236}">
                  <a16:creationId xmlns:a16="http://schemas.microsoft.com/office/drawing/2014/main" id="{6553BD2F-A67B-4C96-908D-0DD3FD05AB56}"/>
                </a:ext>
              </a:extLst>
            </p:cNvPr>
            <p:cNvSpPr/>
            <p:nvPr/>
          </p:nvSpPr>
          <p:spPr>
            <a:xfrm>
              <a:off x="1599824" y="1983105"/>
              <a:ext cx="149" cy="204"/>
            </a:xfrm>
            <a:custGeom>
              <a:avLst/>
              <a:gdLst/>
              <a:ahLst/>
              <a:cxnLst/>
              <a:rect l="l" t="t" r="r" b="b"/>
              <a:pathLst>
                <a:path w="11" h="15" extrusionOk="0">
                  <a:moveTo>
                    <a:pt x="0" y="14"/>
                  </a:moveTo>
                  <a:lnTo>
                    <a:pt x="11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2" name="Google Shape;5471;p73">
              <a:extLst>
                <a:ext uri="{FF2B5EF4-FFF2-40B4-BE49-F238E27FC236}">
                  <a16:creationId xmlns:a16="http://schemas.microsoft.com/office/drawing/2014/main" id="{10736D5B-7AE6-4175-80D4-6BE601C95421}"/>
                </a:ext>
              </a:extLst>
            </p:cNvPr>
            <p:cNvSpPr/>
            <p:nvPr/>
          </p:nvSpPr>
          <p:spPr>
            <a:xfrm>
              <a:off x="1593266" y="2003824"/>
              <a:ext cx="299" cy="394"/>
            </a:xfrm>
            <a:custGeom>
              <a:avLst/>
              <a:gdLst/>
              <a:ahLst/>
              <a:cxnLst/>
              <a:rect l="l" t="t" r="r" b="b"/>
              <a:pathLst>
                <a:path w="22" h="29" extrusionOk="0">
                  <a:moveTo>
                    <a:pt x="21" y="29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3" name="Google Shape;5472;p73">
              <a:extLst>
                <a:ext uri="{FF2B5EF4-FFF2-40B4-BE49-F238E27FC236}">
                  <a16:creationId xmlns:a16="http://schemas.microsoft.com/office/drawing/2014/main" id="{8A28B196-81A8-47B2-B240-DD647E44BDD0}"/>
                </a:ext>
              </a:extLst>
            </p:cNvPr>
            <p:cNvSpPr/>
            <p:nvPr/>
          </p:nvSpPr>
          <p:spPr>
            <a:xfrm>
              <a:off x="1591936" y="2002154"/>
              <a:ext cx="244" cy="299"/>
            </a:xfrm>
            <a:custGeom>
              <a:avLst/>
              <a:gdLst/>
              <a:ahLst/>
              <a:cxnLst/>
              <a:rect l="l" t="t" r="r" b="b"/>
              <a:pathLst>
                <a:path w="18" h="22" extrusionOk="0">
                  <a:moveTo>
                    <a:pt x="18" y="22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4" name="Google Shape;5473;p73">
              <a:extLst>
                <a:ext uri="{FF2B5EF4-FFF2-40B4-BE49-F238E27FC236}">
                  <a16:creationId xmlns:a16="http://schemas.microsoft.com/office/drawing/2014/main" id="{A580EAF6-387B-4A43-8210-682E7BD4B735}"/>
                </a:ext>
              </a:extLst>
            </p:cNvPr>
            <p:cNvSpPr/>
            <p:nvPr/>
          </p:nvSpPr>
          <p:spPr>
            <a:xfrm>
              <a:off x="1590890" y="2000973"/>
              <a:ext cx="204" cy="204"/>
            </a:xfrm>
            <a:custGeom>
              <a:avLst/>
              <a:gdLst/>
              <a:ahLst/>
              <a:cxnLst/>
              <a:rect l="l" t="t" r="r" b="b"/>
              <a:pathLst>
                <a:path w="15" h="15" extrusionOk="0">
                  <a:moveTo>
                    <a:pt x="14" y="14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5" name="Google Shape;5474;p73">
              <a:extLst>
                <a:ext uri="{FF2B5EF4-FFF2-40B4-BE49-F238E27FC236}">
                  <a16:creationId xmlns:a16="http://schemas.microsoft.com/office/drawing/2014/main" id="{C23EC31F-9EC2-4E21-A7CD-EF6AED76DB9B}"/>
                </a:ext>
              </a:extLst>
            </p:cNvPr>
            <p:cNvSpPr/>
            <p:nvPr/>
          </p:nvSpPr>
          <p:spPr>
            <a:xfrm>
              <a:off x="1598344" y="1984815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1" y="7"/>
                  </a:moveTo>
                  <a:lnTo>
                    <a:pt x="8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6" name="Google Shape;5475;p73">
              <a:extLst>
                <a:ext uri="{FF2B5EF4-FFF2-40B4-BE49-F238E27FC236}">
                  <a16:creationId xmlns:a16="http://schemas.microsoft.com/office/drawing/2014/main" id="{8CB7CB83-18E5-46ED-9E1D-26AA7360BB1A}"/>
                </a:ext>
              </a:extLst>
            </p:cNvPr>
            <p:cNvSpPr/>
            <p:nvPr/>
          </p:nvSpPr>
          <p:spPr>
            <a:xfrm>
              <a:off x="1592547" y="2002914"/>
              <a:ext cx="299" cy="394"/>
            </a:xfrm>
            <a:custGeom>
              <a:avLst/>
              <a:gdLst/>
              <a:ahLst/>
              <a:cxnLst/>
              <a:rect l="l" t="t" r="r" b="b"/>
              <a:pathLst>
                <a:path w="22" h="29" extrusionOk="0">
                  <a:moveTo>
                    <a:pt x="22" y="29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7" name="Google Shape;5476;p73">
              <a:extLst>
                <a:ext uri="{FF2B5EF4-FFF2-40B4-BE49-F238E27FC236}">
                  <a16:creationId xmlns:a16="http://schemas.microsoft.com/office/drawing/2014/main" id="{79A6EDB0-FC20-4F9B-80FA-CDB59D8A064A}"/>
                </a:ext>
              </a:extLst>
            </p:cNvPr>
            <p:cNvSpPr/>
            <p:nvPr/>
          </p:nvSpPr>
          <p:spPr>
            <a:xfrm>
              <a:off x="1595303" y="1987287"/>
              <a:ext cx="353" cy="584"/>
            </a:xfrm>
            <a:custGeom>
              <a:avLst/>
              <a:gdLst/>
              <a:ahLst/>
              <a:cxnLst/>
              <a:rect l="l" t="t" r="r" b="b"/>
              <a:pathLst>
                <a:path w="26" h="43" extrusionOk="0">
                  <a:moveTo>
                    <a:pt x="1" y="42"/>
                  </a:moveTo>
                  <a:cubicBezTo>
                    <a:pt x="8" y="28"/>
                    <a:pt x="15" y="11"/>
                    <a:pt x="25" y="0"/>
                  </a:cubicBezTo>
                  <a:cubicBezTo>
                    <a:pt x="15" y="11"/>
                    <a:pt x="8" y="28"/>
                    <a:pt x="1" y="42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8" name="Google Shape;5477;p73">
              <a:extLst>
                <a:ext uri="{FF2B5EF4-FFF2-40B4-BE49-F238E27FC236}">
                  <a16:creationId xmlns:a16="http://schemas.microsoft.com/office/drawing/2014/main" id="{01F98709-C870-4914-BAB0-A5329F20C787}"/>
                </a:ext>
              </a:extLst>
            </p:cNvPr>
            <p:cNvSpPr/>
            <p:nvPr/>
          </p:nvSpPr>
          <p:spPr>
            <a:xfrm>
              <a:off x="1600245" y="1982534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1" y="14"/>
                  </a:moveTo>
                  <a:lnTo>
                    <a:pt x="8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9" name="Google Shape;5478;p73">
              <a:extLst>
                <a:ext uri="{FF2B5EF4-FFF2-40B4-BE49-F238E27FC236}">
                  <a16:creationId xmlns:a16="http://schemas.microsoft.com/office/drawing/2014/main" id="{A0C4944C-98E9-4D95-ADB5-AE8D1C6727CD}"/>
                </a:ext>
              </a:extLst>
            </p:cNvPr>
            <p:cNvSpPr/>
            <p:nvPr/>
          </p:nvSpPr>
          <p:spPr>
            <a:xfrm>
              <a:off x="1598684" y="1984476"/>
              <a:ext cx="149" cy="163"/>
            </a:xfrm>
            <a:custGeom>
              <a:avLst/>
              <a:gdLst/>
              <a:ahLst/>
              <a:cxnLst/>
              <a:rect l="l" t="t" r="r" b="b"/>
              <a:pathLst>
                <a:path w="11" h="12" extrusionOk="0">
                  <a:moveTo>
                    <a:pt x="11" y="1"/>
                  </a:moveTo>
                  <a:lnTo>
                    <a:pt x="0" y="1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0" name="Google Shape;5479;p73">
              <a:extLst>
                <a:ext uri="{FF2B5EF4-FFF2-40B4-BE49-F238E27FC236}">
                  <a16:creationId xmlns:a16="http://schemas.microsoft.com/office/drawing/2014/main" id="{8EBB8083-4E2F-4972-8DC3-DF85F0F88F5C}"/>
                </a:ext>
              </a:extLst>
            </p:cNvPr>
            <p:cNvSpPr/>
            <p:nvPr/>
          </p:nvSpPr>
          <p:spPr>
            <a:xfrm>
              <a:off x="1596498" y="1985101"/>
              <a:ext cx="1534" cy="1195"/>
            </a:xfrm>
            <a:custGeom>
              <a:avLst/>
              <a:gdLst/>
              <a:ahLst/>
              <a:cxnLst/>
              <a:rect l="l" t="t" r="r" b="b"/>
              <a:pathLst>
                <a:path w="113" h="88" extrusionOk="0">
                  <a:moveTo>
                    <a:pt x="112" y="0"/>
                  </a:moveTo>
                  <a:lnTo>
                    <a:pt x="112" y="0"/>
                  </a:lnTo>
                  <a:cubicBezTo>
                    <a:pt x="74" y="25"/>
                    <a:pt x="35" y="56"/>
                    <a:pt x="0" y="88"/>
                  </a:cubicBezTo>
                  <a:cubicBezTo>
                    <a:pt x="35" y="56"/>
                    <a:pt x="74" y="25"/>
                    <a:pt x="112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1" name="Google Shape;5480;p73">
              <a:extLst>
                <a:ext uri="{FF2B5EF4-FFF2-40B4-BE49-F238E27FC236}">
                  <a16:creationId xmlns:a16="http://schemas.microsoft.com/office/drawing/2014/main" id="{65387B6A-2C0D-4410-95DD-53EC25838EFE}"/>
                </a:ext>
              </a:extLst>
            </p:cNvPr>
            <p:cNvSpPr/>
            <p:nvPr/>
          </p:nvSpPr>
          <p:spPr>
            <a:xfrm>
              <a:off x="1590456" y="2000538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" y="1"/>
                  </a:moveTo>
                  <a:lnTo>
                    <a:pt x="11" y="8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2" name="Google Shape;5481;p73">
              <a:extLst>
                <a:ext uri="{FF2B5EF4-FFF2-40B4-BE49-F238E27FC236}">
                  <a16:creationId xmlns:a16="http://schemas.microsoft.com/office/drawing/2014/main" id="{F1B7AB24-8919-4138-9716-16C9F4C8E0EF}"/>
                </a:ext>
              </a:extLst>
            </p:cNvPr>
            <p:cNvSpPr/>
            <p:nvPr/>
          </p:nvSpPr>
          <p:spPr>
            <a:xfrm>
              <a:off x="1619783" y="1999968"/>
              <a:ext cx="109" cy="353"/>
            </a:xfrm>
            <a:custGeom>
              <a:avLst/>
              <a:gdLst/>
              <a:ahLst/>
              <a:cxnLst/>
              <a:rect l="l" t="t" r="r" b="b"/>
              <a:pathLst>
                <a:path w="8" h="26" extrusionOk="0">
                  <a:moveTo>
                    <a:pt x="8" y="1"/>
                  </a:moveTo>
                  <a:lnTo>
                    <a:pt x="1" y="25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3" name="Google Shape;5482;p73">
              <a:extLst>
                <a:ext uri="{FF2B5EF4-FFF2-40B4-BE49-F238E27FC236}">
                  <a16:creationId xmlns:a16="http://schemas.microsoft.com/office/drawing/2014/main" id="{531E4332-4E86-4EAF-B931-4CCD732F9619}"/>
                </a:ext>
              </a:extLst>
            </p:cNvPr>
            <p:cNvSpPr/>
            <p:nvPr/>
          </p:nvSpPr>
          <p:spPr>
            <a:xfrm>
              <a:off x="1619213" y="2003783"/>
              <a:ext cx="68" cy="190"/>
            </a:xfrm>
            <a:custGeom>
              <a:avLst/>
              <a:gdLst/>
              <a:ahLst/>
              <a:cxnLst/>
              <a:rect l="l" t="t" r="r" b="b"/>
              <a:pathLst>
                <a:path w="5" h="14" extrusionOk="0">
                  <a:moveTo>
                    <a:pt x="1" y="0"/>
                  </a:moveTo>
                  <a:cubicBezTo>
                    <a:pt x="1" y="4"/>
                    <a:pt x="1" y="11"/>
                    <a:pt x="4" y="14"/>
                  </a:cubicBezTo>
                  <a:cubicBezTo>
                    <a:pt x="4" y="11"/>
                    <a:pt x="1" y="4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4" name="Google Shape;5483;p73">
              <a:extLst>
                <a:ext uri="{FF2B5EF4-FFF2-40B4-BE49-F238E27FC236}">
                  <a16:creationId xmlns:a16="http://schemas.microsoft.com/office/drawing/2014/main" id="{F3042655-621E-4A80-A549-DB7A7356037B}"/>
                </a:ext>
              </a:extLst>
            </p:cNvPr>
            <p:cNvSpPr/>
            <p:nvPr/>
          </p:nvSpPr>
          <p:spPr>
            <a:xfrm>
              <a:off x="1619267" y="2001964"/>
              <a:ext cx="54" cy="299"/>
            </a:xfrm>
            <a:custGeom>
              <a:avLst/>
              <a:gdLst/>
              <a:ahLst/>
              <a:cxnLst/>
              <a:rect l="l" t="t" r="r" b="b"/>
              <a:pathLst>
                <a:path w="4" h="22" extrusionOk="0">
                  <a:moveTo>
                    <a:pt x="4" y="1"/>
                  </a:moveTo>
                  <a:cubicBezTo>
                    <a:pt x="0" y="11"/>
                    <a:pt x="0" y="18"/>
                    <a:pt x="0" y="22"/>
                  </a:cubicBezTo>
                  <a:cubicBezTo>
                    <a:pt x="0" y="18"/>
                    <a:pt x="4" y="8"/>
                    <a:pt x="4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5" name="Google Shape;5484;p73">
              <a:extLst>
                <a:ext uri="{FF2B5EF4-FFF2-40B4-BE49-F238E27FC236}">
                  <a16:creationId xmlns:a16="http://schemas.microsoft.com/office/drawing/2014/main" id="{147A9BA2-3778-40CC-B214-912B22EFD330}"/>
                </a:ext>
              </a:extLst>
            </p:cNvPr>
            <p:cNvSpPr/>
            <p:nvPr/>
          </p:nvSpPr>
          <p:spPr>
            <a:xfrm>
              <a:off x="1619362" y="2001353"/>
              <a:ext cx="109" cy="299"/>
            </a:xfrm>
            <a:custGeom>
              <a:avLst/>
              <a:gdLst/>
              <a:ahLst/>
              <a:cxnLst/>
              <a:rect l="l" t="t" r="r" b="b"/>
              <a:pathLst>
                <a:path w="8" h="22" extrusionOk="0">
                  <a:moveTo>
                    <a:pt x="7" y="0"/>
                  </a:moveTo>
                  <a:lnTo>
                    <a:pt x="0" y="21"/>
                  </a:lnTo>
                  <a:cubicBezTo>
                    <a:pt x="4" y="14"/>
                    <a:pt x="7" y="7"/>
                    <a:pt x="7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6" name="Google Shape;5485;p73">
              <a:extLst>
                <a:ext uri="{FF2B5EF4-FFF2-40B4-BE49-F238E27FC236}">
                  <a16:creationId xmlns:a16="http://schemas.microsoft.com/office/drawing/2014/main" id="{41D53C7D-B0F9-4FE3-ADCB-E6E3CC2DBD72}"/>
                </a:ext>
              </a:extLst>
            </p:cNvPr>
            <p:cNvSpPr/>
            <p:nvPr/>
          </p:nvSpPr>
          <p:spPr>
            <a:xfrm>
              <a:off x="1619552" y="2000688"/>
              <a:ext cx="109" cy="299"/>
            </a:xfrm>
            <a:custGeom>
              <a:avLst/>
              <a:gdLst/>
              <a:ahLst/>
              <a:cxnLst/>
              <a:rect l="l" t="t" r="r" b="b"/>
              <a:pathLst>
                <a:path w="8" h="22" extrusionOk="0">
                  <a:moveTo>
                    <a:pt x="7" y="0"/>
                  </a:moveTo>
                  <a:lnTo>
                    <a:pt x="0" y="2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7" name="Google Shape;5486;p73">
              <a:extLst>
                <a:ext uri="{FF2B5EF4-FFF2-40B4-BE49-F238E27FC236}">
                  <a16:creationId xmlns:a16="http://schemas.microsoft.com/office/drawing/2014/main" id="{B58C2C12-2115-4BC4-BF2B-E73699B142D2}"/>
                </a:ext>
              </a:extLst>
            </p:cNvPr>
            <p:cNvSpPr/>
            <p:nvPr/>
          </p:nvSpPr>
          <p:spPr>
            <a:xfrm>
              <a:off x="1619172" y="2003199"/>
              <a:ext cx="14" cy="258"/>
            </a:xfrm>
            <a:custGeom>
              <a:avLst/>
              <a:gdLst/>
              <a:ahLst/>
              <a:cxnLst/>
              <a:rect l="l" t="t" r="r" b="b"/>
              <a:pathLst>
                <a:path w="1" h="19" extrusionOk="0">
                  <a:moveTo>
                    <a:pt x="0" y="18"/>
                  </a:moveTo>
                  <a:lnTo>
                    <a:pt x="0" y="1"/>
                  </a:lnTo>
                  <a:cubicBezTo>
                    <a:pt x="0" y="8"/>
                    <a:pt x="0" y="11"/>
                    <a:pt x="0" y="18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8" name="Google Shape;5487;p73">
              <a:extLst>
                <a:ext uri="{FF2B5EF4-FFF2-40B4-BE49-F238E27FC236}">
                  <a16:creationId xmlns:a16="http://schemas.microsoft.com/office/drawing/2014/main" id="{8A0FCDE0-4DC9-48DA-8172-38EFE1E7BBF0}"/>
                </a:ext>
              </a:extLst>
            </p:cNvPr>
            <p:cNvSpPr/>
            <p:nvPr/>
          </p:nvSpPr>
          <p:spPr>
            <a:xfrm>
              <a:off x="1620598" y="2025073"/>
              <a:ext cx="394" cy="774"/>
            </a:xfrm>
            <a:custGeom>
              <a:avLst/>
              <a:gdLst/>
              <a:ahLst/>
              <a:cxnLst/>
              <a:rect l="l" t="t" r="r" b="b"/>
              <a:pathLst>
                <a:path w="29" h="57" extrusionOk="0">
                  <a:moveTo>
                    <a:pt x="0" y="0"/>
                  </a:moveTo>
                  <a:lnTo>
                    <a:pt x="28" y="56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9" name="Google Shape;5488;p73">
              <a:extLst>
                <a:ext uri="{FF2B5EF4-FFF2-40B4-BE49-F238E27FC236}">
                  <a16:creationId xmlns:a16="http://schemas.microsoft.com/office/drawing/2014/main" id="{B6E8E0FD-673B-4B1C-87D5-D38651A3DB48}"/>
                </a:ext>
              </a:extLst>
            </p:cNvPr>
            <p:cNvSpPr/>
            <p:nvPr/>
          </p:nvSpPr>
          <p:spPr>
            <a:xfrm>
              <a:off x="1619118" y="2022031"/>
              <a:ext cx="258" cy="530"/>
            </a:xfrm>
            <a:custGeom>
              <a:avLst/>
              <a:gdLst/>
              <a:ahLst/>
              <a:cxnLst/>
              <a:rect l="l" t="t" r="r" b="b"/>
              <a:pathLst>
                <a:path w="19" h="39" extrusionOk="0">
                  <a:moveTo>
                    <a:pt x="1" y="0"/>
                  </a:moveTo>
                  <a:cubicBezTo>
                    <a:pt x="8" y="11"/>
                    <a:pt x="11" y="25"/>
                    <a:pt x="18" y="39"/>
                  </a:cubicBezTo>
                  <a:cubicBezTo>
                    <a:pt x="11" y="25"/>
                    <a:pt x="8" y="11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0" name="Google Shape;5489;p73">
              <a:extLst>
                <a:ext uri="{FF2B5EF4-FFF2-40B4-BE49-F238E27FC236}">
                  <a16:creationId xmlns:a16="http://schemas.microsoft.com/office/drawing/2014/main" id="{A30F0744-4865-4D8E-A3AD-94A2CE55115D}"/>
                </a:ext>
              </a:extLst>
            </p:cNvPr>
            <p:cNvSpPr/>
            <p:nvPr/>
          </p:nvSpPr>
          <p:spPr>
            <a:xfrm>
              <a:off x="1622118" y="2027924"/>
              <a:ext cx="339" cy="584"/>
            </a:xfrm>
            <a:custGeom>
              <a:avLst/>
              <a:gdLst/>
              <a:ahLst/>
              <a:cxnLst/>
              <a:rect l="l" t="t" r="r" b="b"/>
              <a:pathLst>
                <a:path w="25" h="43" extrusionOk="0">
                  <a:moveTo>
                    <a:pt x="0" y="0"/>
                  </a:moveTo>
                  <a:lnTo>
                    <a:pt x="25" y="42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1" name="Google Shape;5490;p73">
              <a:extLst>
                <a:ext uri="{FF2B5EF4-FFF2-40B4-BE49-F238E27FC236}">
                  <a16:creationId xmlns:a16="http://schemas.microsoft.com/office/drawing/2014/main" id="{FC0F9B3E-5774-42A0-BF84-E7717B4348CA}"/>
                </a:ext>
              </a:extLst>
            </p:cNvPr>
            <p:cNvSpPr/>
            <p:nvPr/>
          </p:nvSpPr>
          <p:spPr>
            <a:xfrm>
              <a:off x="1619172" y="2002588"/>
              <a:ext cx="54" cy="299"/>
            </a:xfrm>
            <a:custGeom>
              <a:avLst/>
              <a:gdLst/>
              <a:ahLst/>
              <a:cxnLst/>
              <a:rect l="l" t="t" r="r" b="b"/>
              <a:pathLst>
                <a:path w="4" h="22" extrusionOk="0">
                  <a:moveTo>
                    <a:pt x="4" y="0"/>
                  </a:moveTo>
                  <a:cubicBezTo>
                    <a:pt x="0" y="7"/>
                    <a:pt x="0" y="14"/>
                    <a:pt x="4" y="21"/>
                  </a:cubicBezTo>
                  <a:lnTo>
                    <a:pt x="4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2" name="Google Shape;5491;p73">
              <a:extLst>
                <a:ext uri="{FF2B5EF4-FFF2-40B4-BE49-F238E27FC236}">
                  <a16:creationId xmlns:a16="http://schemas.microsoft.com/office/drawing/2014/main" id="{A964915E-8306-4DFE-A853-31E1BC35DAE5}"/>
                </a:ext>
              </a:extLst>
            </p:cNvPr>
            <p:cNvSpPr/>
            <p:nvPr/>
          </p:nvSpPr>
          <p:spPr>
            <a:xfrm>
              <a:off x="1619742" y="2023403"/>
              <a:ext cx="299" cy="584"/>
            </a:xfrm>
            <a:custGeom>
              <a:avLst/>
              <a:gdLst/>
              <a:ahLst/>
              <a:cxnLst/>
              <a:rect l="l" t="t" r="r" b="b"/>
              <a:pathLst>
                <a:path w="22" h="43" extrusionOk="0">
                  <a:moveTo>
                    <a:pt x="0" y="1"/>
                  </a:moveTo>
                  <a:lnTo>
                    <a:pt x="21" y="43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3" name="Google Shape;5492;p73">
              <a:extLst>
                <a:ext uri="{FF2B5EF4-FFF2-40B4-BE49-F238E27FC236}">
                  <a16:creationId xmlns:a16="http://schemas.microsoft.com/office/drawing/2014/main" id="{31B559C2-61ED-435D-AEDA-16F400AE183F}"/>
                </a:ext>
              </a:extLst>
            </p:cNvPr>
            <p:cNvSpPr/>
            <p:nvPr/>
          </p:nvSpPr>
          <p:spPr>
            <a:xfrm>
              <a:off x="1621548" y="2026879"/>
              <a:ext cx="434" cy="815"/>
            </a:xfrm>
            <a:custGeom>
              <a:avLst/>
              <a:gdLst/>
              <a:ahLst/>
              <a:cxnLst/>
              <a:rect l="l" t="t" r="r" b="b"/>
              <a:pathLst>
                <a:path w="32" h="60" extrusionOk="0">
                  <a:moveTo>
                    <a:pt x="0" y="0"/>
                  </a:moveTo>
                  <a:lnTo>
                    <a:pt x="32" y="6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4" name="Google Shape;5493;p73">
              <a:extLst>
                <a:ext uri="{FF2B5EF4-FFF2-40B4-BE49-F238E27FC236}">
                  <a16:creationId xmlns:a16="http://schemas.microsoft.com/office/drawing/2014/main" id="{189ED4E6-F7A8-41AD-AE2D-012BF978CD73}"/>
                </a:ext>
              </a:extLst>
            </p:cNvPr>
            <p:cNvSpPr/>
            <p:nvPr/>
          </p:nvSpPr>
          <p:spPr>
            <a:xfrm>
              <a:off x="1621073" y="2025928"/>
              <a:ext cx="394" cy="774"/>
            </a:xfrm>
            <a:custGeom>
              <a:avLst/>
              <a:gdLst/>
              <a:ahLst/>
              <a:cxnLst/>
              <a:rect l="l" t="t" r="r" b="b"/>
              <a:pathLst>
                <a:path w="29" h="57" extrusionOk="0">
                  <a:moveTo>
                    <a:pt x="0" y="0"/>
                  </a:moveTo>
                  <a:lnTo>
                    <a:pt x="28" y="56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5" name="Google Shape;5494;p73">
              <a:extLst>
                <a:ext uri="{FF2B5EF4-FFF2-40B4-BE49-F238E27FC236}">
                  <a16:creationId xmlns:a16="http://schemas.microsoft.com/office/drawing/2014/main" id="{AD807339-8FCF-4CF1-8340-13D443DFF0C7}"/>
                </a:ext>
              </a:extLst>
            </p:cNvPr>
            <p:cNvSpPr/>
            <p:nvPr/>
          </p:nvSpPr>
          <p:spPr>
            <a:xfrm>
              <a:off x="1620123" y="2024122"/>
              <a:ext cx="394" cy="774"/>
            </a:xfrm>
            <a:custGeom>
              <a:avLst/>
              <a:gdLst/>
              <a:ahLst/>
              <a:cxnLst/>
              <a:rect l="l" t="t" r="r" b="b"/>
              <a:pathLst>
                <a:path w="29" h="57" extrusionOk="0">
                  <a:moveTo>
                    <a:pt x="0" y="0"/>
                  </a:moveTo>
                  <a:lnTo>
                    <a:pt x="28" y="56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6" name="Google Shape;5495;p73">
              <a:extLst>
                <a:ext uri="{FF2B5EF4-FFF2-40B4-BE49-F238E27FC236}">
                  <a16:creationId xmlns:a16="http://schemas.microsoft.com/office/drawing/2014/main" id="{CD0A0B20-7897-4324-80EB-863B94B99360}"/>
                </a:ext>
              </a:extLst>
            </p:cNvPr>
            <p:cNvSpPr/>
            <p:nvPr/>
          </p:nvSpPr>
          <p:spPr>
            <a:xfrm>
              <a:off x="1619403" y="2022642"/>
              <a:ext cx="299" cy="638"/>
            </a:xfrm>
            <a:custGeom>
              <a:avLst/>
              <a:gdLst/>
              <a:ahLst/>
              <a:cxnLst/>
              <a:rect l="l" t="t" r="r" b="b"/>
              <a:pathLst>
                <a:path w="22" h="47" extrusionOk="0">
                  <a:moveTo>
                    <a:pt x="1" y="1"/>
                  </a:moveTo>
                  <a:cubicBezTo>
                    <a:pt x="8" y="15"/>
                    <a:pt x="15" y="32"/>
                    <a:pt x="22" y="46"/>
                  </a:cubicBezTo>
                  <a:cubicBezTo>
                    <a:pt x="15" y="32"/>
                    <a:pt x="8" y="15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7" name="Google Shape;5496;p73">
              <a:extLst>
                <a:ext uri="{FF2B5EF4-FFF2-40B4-BE49-F238E27FC236}">
                  <a16:creationId xmlns:a16="http://schemas.microsoft.com/office/drawing/2014/main" id="{EFCB9A50-7341-40C7-BBD1-F08A61348D31}"/>
                </a:ext>
              </a:extLst>
            </p:cNvPr>
            <p:cNvSpPr/>
            <p:nvPr/>
          </p:nvSpPr>
          <p:spPr>
            <a:xfrm>
              <a:off x="1619457" y="2004449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0" y="4"/>
                  </a:moveTo>
                  <a:lnTo>
                    <a:pt x="0" y="0"/>
                  </a:lnTo>
                  <a:lnTo>
                    <a:pt x="0" y="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8" name="Google Shape;5497;p73">
              <a:extLst>
                <a:ext uri="{FF2B5EF4-FFF2-40B4-BE49-F238E27FC236}">
                  <a16:creationId xmlns:a16="http://schemas.microsoft.com/office/drawing/2014/main" id="{53B19EA1-6B4F-4F1C-BA88-0923A0559A1F}"/>
                </a:ext>
              </a:extLst>
            </p:cNvPr>
            <p:cNvSpPr/>
            <p:nvPr/>
          </p:nvSpPr>
          <p:spPr>
            <a:xfrm>
              <a:off x="1641466" y="2001964"/>
              <a:ext cx="20488" cy="25689"/>
            </a:xfrm>
            <a:custGeom>
              <a:avLst/>
              <a:gdLst/>
              <a:ahLst/>
              <a:cxnLst/>
              <a:rect l="l" t="t" r="r" b="b"/>
              <a:pathLst>
                <a:path w="1509" h="1892" extrusionOk="0">
                  <a:moveTo>
                    <a:pt x="256" y="1"/>
                  </a:moveTo>
                  <a:lnTo>
                    <a:pt x="256" y="8"/>
                  </a:lnTo>
                  <a:lnTo>
                    <a:pt x="249" y="25"/>
                  </a:lnTo>
                  <a:lnTo>
                    <a:pt x="242" y="43"/>
                  </a:lnTo>
                  <a:lnTo>
                    <a:pt x="238" y="57"/>
                  </a:lnTo>
                  <a:lnTo>
                    <a:pt x="231" y="78"/>
                  </a:lnTo>
                  <a:lnTo>
                    <a:pt x="228" y="88"/>
                  </a:lnTo>
                  <a:lnTo>
                    <a:pt x="221" y="106"/>
                  </a:lnTo>
                  <a:lnTo>
                    <a:pt x="221" y="113"/>
                  </a:lnTo>
                  <a:lnTo>
                    <a:pt x="214" y="130"/>
                  </a:lnTo>
                  <a:lnTo>
                    <a:pt x="214" y="138"/>
                  </a:lnTo>
                  <a:cubicBezTo>
                    <a:pt x="207" y="152"/>
                    <a:pt x="203" y="162"/>
                    <a:pt x="196" y="173"/>
                  </a:cubicBezTo>
                  <a:lnTo>
                    <a:pt x="196" y="176"/>
                  </a:lnTo>
                  <a:lnTo>
                    <a:pt x="193" y="190"/>
                  </a:lnTo>
                  <a:lnTo>
                    <a:pt x="193" y="194"/>
                  </a:lnTo>
                  <a:lnTo>
                    <a:pt x="186" y="201"/>
                  </a:lnTo>
                  <a:lnTo>
                    <a:pt x="186" y="204"/>
                  </a:lnTo>
                  <a:lnTo>
                    <a:pt x="182" y="211"/>
                  </a:lnTo>
                  <a:lnTo>
                    <a:pt x="182" y="215"/>
                  </a:lnTo>
                  <a:lnTo>
                    <a:pt x="179" y="222"/>
                  </a:lnTo>
                  <a:lnTo>
                    <a:pt x="179" y="225"/>
                  </a:lnTo>
                  <a:lnTo>
                    <a:pt x="175" y="229"/>
                  </a:lnTo>
                  <a:lnTo>
                    <a:pt x="175" y="232"/>
                  </a:lnTo>
                  <a:lnTo>
                    <a:pt x="172" y="236"/>
                  </a:lnTo>
                  <a:lnTo>
                    <a:pt x="168" y="239"/>
                  </a:lnTo>
                  <a:lnTo>
                    <a:pt x="165" y="243"/>
                  </a:lnTo>
                  <a:cubicBezTo>
                    <a:pt x="158" y="246"/>
                    <a:pt x="154" y="253"/>
                    <a:pt x="147" y="260"/>
                  </a:cubicBezTo>
                  <a:cubicBezTo>
                    <a:pt x="63" y="355"/>
                    <a:pt x="0" y="614"/>
                    <a:pt x="84" y="817"/>
                  </a:cubicBezTo>
                  <a:cubicBezTo>
                    <a:pt x="161" y="999"/>
                    <a:pt x="186" y="1286"/>
                    <a:pt x="172" y="1464"/>
                  </a:cubicBezTo>
                  <a:cubicBezTo>
                    <a:pt x="168" y="1492"/>
                    <a:pt x="165" y="1517"/>
                    <a:pt x="158" y="1545"/>
                  </a:cubicBezTo>
                  <a:cubicBezTo>
                    <a:pt x="154" y="1562"/>
                    <a:pt x="151" y="1580"/>
                    <a:pt x="144" y="1597"/>
                  </a:cubicBezTo>
                  <a:lnTo>
                    <a:pt x="137" y="1608"/>
                  </a:lnTo>
                  <a:lnTo>
                    <a:pt x="137" y="1611"/>
                  </a:lnTo>
                  <a:lnTo>
                    <a:pt x="133" y="1615"/>
                  </a:lnTo>
                  <a:lnTo>
                    <a:pt x="133" y="1618"/>
                  </a:lnTo>
                  <a:lnTo>
                    <a:pt x="130" y="1622"/>
                  </a:lnTo>
                  <a:lnTo>
                    <a:pt x="130" y="1625"/>
                  </a:lnTo>
                  <a:lnTo>
                    <a:pt x="126" y="1632"/>
                  </a:lnTo>
                  <a:lnTo>
                    <a:pt x="126" y="1636"/>
                  </a:lnTo>
                  <a:lnTo>
                    <a:pt x="123" y="1643"/>
                  </a:lnTo>
                  <a:lnTo>
                    <a:pt x="119" y="1650"/>
                  </a:lnTo>
                  <a:lnTo>
                    <a:pt x="112" y="1657"/>
                  </a:lnTo>
                  <a:lnTo>
                    <a:pt x="109" y="1664"/>
                  </a:lnTo>
                  <a:lnTo>
                    <a:pt x="105" y="1671"/>
                  </a:lnTo>
                  <a:lnTo>
                    <a:pt x="98" y="1685"/>
                  </a:lnTo>
                  <a:lnTo>
                    <a:pt x="95" y="1688"/>
                  </a:lnTo>
                  <a:lnTo>
                    <a:pt x="81" y="1709"/>
                  </a:lnTo>
                  <a:cubicBezTo>
                    <a:pt x="63" y="1737"/>
                    <a:pt x="42" y="1769"/>
                    <a:pt x="14" y="1814"/>
                  </a:cubicBezTo>
                  <a:cubicBezTo>
                    <a:pt x="14" y="1821"/>
                    <a:pt x="14" y="1832"/>
                    <a:pt x="18" y="1839"/>
                  </a:cubicBezTo>
                  <a:cubicBezTo>
                    <a:pt x="74" y="1875"/>
                    <a:pt x="137" y="1892"/>
                    <a:pt x="201" y="1892"/>
                  </a:cubicBezTo>
                  <a:cubicBezTo>
                    <a:pt x="225" y="1892"/>
                    <a:pt x="249" y="1889"/>
                    <a:pt x="273" y="1884"/>
                  </a:cubicBezTo>
                  <a:lnTo>
                    <a:pt x="280" y="1884"/>
                  </a:lnTo>
                  <a:lnTo>
                    <a:pt x="315" y="1874"/>
                  </a:lnTo>
                  <a:lnTo>
                    <a:pt x="329" y="1874"/>
                  </a:lnTo>
                  <a:cubicBezTo>
                    <a:pt x="343" y="1867"/>
                    <a:pt x="361" y="1863"/>
                    <a:pt x="375" y="1860"/>
                  </a:cubicBezTo>
                  <a:cubicBezTo>
                    <a:pt x="453" y="1835"/>
                    <a:pt x="535" y="1823"/>
                    <a:pt x="614" y="1823"/>
                  </a:cubicBezTo>
                  <a:cubicBezTo>
                    <a:pt x="634" y="1823"/>
                    <a:pt x="653" y="1824"/>
                    <a:pt x="672" y="1825"/>
                  </a:cubicBezTo>
                  <a:cubicBezTo>
                    <a:pt x="691" y="1825"/>
                    <a:pt x="707" y="1826"/>
                    <a:pt x="723" y="1826"/>
                  </a:cubicBezTo>
                  <a:cubicBezTo>
                    <a:pt x="817" y="1826"/>
                    <a:pt x="856" y="1807"/>
                    <a:pt x="907" y="1653"/>
                  </a:cubicBezTo>
                  <a:cubicBezTo>
                    <a:pt x="914" y="1636"/>
                    <a:pt x="921" y="1615"/>
                    <a:pt x="931" y="1594"/>
                  </a:cubicBezTo>
                  <a:cubicBezTo>
                    <a:pt x="935" y="1587"/>
                    <a:pt x="938" y="1580"/>
                    <a:pt x="938" y="1573"/>
                  </a:cubicBezTo>
                  <a:cubicBezTo>
                    <a:pt x="945" y="1559"/>
                    <a:pt x="952" y="1545"/>
                    <a:pt x="959" y="1531"/>
                  </a:cubicBezTo>
                  <a:lnTo>
                    <a:pt x="973" y="1506"/>
                  </a:lnTo>
                  <a:cubicBezTo>
                    <a:pt x="980" y="1492"/>
                    <a:pt x="987" y="1478"/>
                    <a:pt x="994" y="1468"/>
                  </a:cubicBezTo>
                  <a:lnTo>
                    <a:pt x="1008" y="1440"/>
                  </a:lnTo>
                  <a:lnTo>
                    <a:pt x="1033" y="1401"/>
                  </a:lnTo>
                  <a:lnTo>
                    <a:pt x="1047" y="1377"/>
                  </a:lnTo>
                  <a:lnTo>
                    <a:pt x="1075" y="1338"/>
                  </a:lnTo>
                  <a:lnTo>
                    <a:pt x="1089" y="1314"/>
                  </a:lnTo>
                  <a:lnTo>
                    <a:pt x="1120" y="1268"/>
                  </a:lnTo>
                  <a:lnTo>
                    <a:pt x="1134" y="1251"/>
                  </a:lnTo>
                  <a:cubicBezTo>
                    <a:pt x="1166" y="1205"/>
                    <a:pt x="1197" y="1167"/>
                    <a:pt x="1229" y="1128"/>
                  </a:cubicBezTo>
                  <a:lnTo>
                    <a:pt x="1243" y="1111"/>
                  </a:lnTo>
                  <a:lnTo>
                    <a:pt x="1278" y="1069"/>
                  </a:lnTo>
                  <a:lnTo>
                    <a:pt x="1295" y="1051"/>
                  </a:lnTo>
                  <a:lnTo>
                    <a:pt x="1327" y="1016"/>
                  </a:lnTo>
                  <a:lnTo>
                    <a:pt x="1344" y="995"/>
                  </a:lnTo>
                  <a:lnTo>
                    <a:pt x="1372" y="960"/>
                  </a:lnTo>
                  <a:lnTo>
                    <a:pt x="1390" y="943"/>
                  </a:lnTo>
                  <a:lnTo>
                    <a:pt x="1418" y="911"/>
                  </a:lnTo>
                  <a:lnTo>
                    <a:pt x="1432" y="897"/>
                  </a:lnTo>
                  <a:lnTo>
                    <a:pt x="1463" y="862"/>
                  </a:lnTo>
                  <a:lnTo>
                    <a:pt x="1470" y="855"/>
                  </a:lnTo>
                  <a:lnTo>
                    <a:pt x="1509" y="817"/>
                  </a:lnTo>
                  <a:cubicBezTo>
                    <a:pt x="1407" y="740"/>
                    <a:pt x="1309" y="652"/>
                    <a:pt x="1225" y="558"/>
                  </a:cubicBezTo>
                  <a:cubicBezTo>
                    <a:pt x="1050" y="376"/>
                    <a:pt x="847" y="173"/>
                    <a:pt x="662" y="134"/>
                  </a:cubicBezTo>
                  <a:cubicBezTo>
                    <a:pt x="522" y="99"/>
                    <a:pt x="389" y="57"/>
                    <a:pt x="256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9" name="Google Shape;5498;p73">
              <a:extLst>
                <a:ext uri="{FF2B5EF4-FFF2-40B4-BE49-F238E27FC236}">
                  <a16:creationId xmlns:a16="http://schemas.microsoft.com/office/drawing/2014/main" id="{9BA2D936-305C-457D-956A-0504BD75672F}"/>
                </a:ext>
              </a:extLst>
            </p:cNvPr>
            <p:cNvSpPr/>
            <p:nvPr/>
          </p:nvSpPr>
          <p:spPr>
            <a:xfrm>
              <a:off x="1659470" y="2015473"/>
              <a:ext cx="258" cy="299"/>
            </a:xfrm>
            <a:custGeom>
              <a:avLst/>
              <a:gdLst/>
              <a:ahLst/>
              <a:cxnLst/>
              <a:rect l="l" t="t" r="r" b="b"/>
              <a:pathLst>
                <a:path w="19" h="22" extrusionOk="0">
                  <a:moveTo>
                    <a:pt x="18" y="0"/>
                  </a:moveTo>
                  <a:lnTo>
                    <a:pt x="1" y="2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0" name="Google Shape;5499;p73">
              <a:extLst>
                <a:ext uri="{FF2B5EF4-FFF2-40B4-BE49-F238E27FC236}">
                  <a16:creationId xmlns:a16="http://schemas.microsoft.com/office/drawing/2014/main" id="{F4E6228D-3EAA-4EA7-9A7C-484BE13A6012}"/>
                </a:ext>
              </a:extLst>
            </p:cNvPr>
            <p:cNvSpPr/>
            <p:nvPr/>
          </p:nvSpPr>
          <p:spPr>
            <a:xfrm>
              <a:off x="1656714" y="2018936"/>
              <a:ext cx="163" cy="258"/>
            </a:xfrm>
            <a:custGeom>
              <a:avLst/>
              <a:gdLst/>
              <a:ahLst/>
              <a:cxnLst/>
              <a:rect l="l" t="t" r="r" b="b"/>
              <a:pathLst>
                <a:path w="12" h="19" extrusionOk="0">
                  <a:moveTo>
                    <a:pt x="11" y="1"/>
                  </a:moveTo>
                  <a:lnTo>
                    <a:pt x="1" y="18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1" name="Google Shape;5500;p73">
              <a:extLst>
                <a:ext uri="{FF2B5EF4-FFF2-40B4-BE49-F238E27FC236}">
                  <a16:creationId xmlns:a16="http://schemas.microsoft.com/office/drawing/2014/main" id="{360C5804-D6AE-45DC-B597-7926DED578E7}"/>
                </a:ext>
              </a:extLst>
            </p:cNvPr>
            <p:cNvSpPr/>
            <p:nvPr/>
          </p:nvSpPr>
          <p:spPr>
            <a:xfrm>
              <a:off x="1660760" y="2014143"/>
              <a:ext cx="149" cy="204"/>
            </a:xfrm>
            <a:custGeom>
              <a:avLst/>
              <a:gdLst/>
              <a:ahLst/>
              <a:cxnLst/>
              <a:rect l="l" t="t" r="r" b="b"/>
              <a:pathLst>
                <a:path w="11" h="15" extrusionOk="0">
                  <a:moveTo>
                    <a:pt x="11" y="0"/>
                  </a:moveTo>
                  <a:lnTo>
                    <a:pt x="0" y="1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2" name="Google Shape;5501;p73">
              <a:extLst>
                <a:ext uri="{FF2B5EF4-FFF2-40B4-BE49-F238E27FC236}">
                  <a16:creationId xmlns:a16="http://schemas.microsoft.com/office/drawing/2014/main" id="{3AD96969-BA48-42A1-B4DF-E4C0CA1EC9C3}"/>
                </a:ext>
              </a:extLst>
            </p:cNvPr>
            <p:cNvSpPr/>
            <p:nvPr/>
          </p:nvSpPr>
          <p:spPr>
            <a:xfrm>
              <a:off x="1654487" y="2022412"/>
              <a:ext cx="204" cy="339"/>
            </a:xfrm>
            <a:custGeom>
              <a:avLst/>
              <a:gdLst/>
              <a:ahLst/>
              <a:cxnLst/>
              <a:rect l="l" t="t" r="r" b="b"/>
              <a:pathLst>
                <a:path w="15" h="25" extrusionOk="0">
                  <a:moveTo>
                    <a:pt x="14" y="0"/>
                  </a:moveTo>
                  <a:lnTo>
                    <a:pt x="0" y="25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3" name="Google Shape;5502;p73">
              <a:extLst>
                <a:ext uri="{FF2B5EF4-FFF2-40B4-BE49-F238E27FC236}">
                  <a16:creationId xmlns:a16="http://schemas.microsoft.com/office/drawing/2014/main" id="{1F507618-834D-443D-8B1E-135C7BC3EE9A}"/>
                </a:ext>
              </a:extLst>
            </p:cNvPr>
            <p:cNvSpPr/>
            <p:nvPr/>
          </p:nvSpPr>
          <p:spPr>
            <a:xfrm>
              <a:off x="1660095" y="2014808"/>
              <a:ext cx="244" cy="244"/>
            </a:xfrm>
            <a:custGeom>
              <a:avLst/>
              <a:gdLst/>
              <a:ahLst/>
              <a:cxnLst/>
              <a:rect l="l" t="t" r="r" b="b"/>
              <a:pathLst>
                <a:path w="18" h="18" extrusionOk="0">
                  <a:moveTo>
                    <a:pt x="18" y="0"/>
                  </a:moveTo>
                  <a:lnTo>
                    <a:pt x="0" y="18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4" name="Google Shape;5503;p73">
              <a:extLst>
                <a:ext uri="{FF2B5EF4-FFF2-40B4-BE49-F238E27FC236}">
                  <a16:creationId xmlns:a16="http://schemas.microsoft.com/office/drawing/2014/main" id="{C0CD9AD6-6F25-47EC-ABCF-478B43E9E33D}"/>
                </a:ext>
              </a:extLst>
            </p:cNvPr>
            <p:cNvSpPr/>
            <p:nvPr/>
          </p:nvSpPr>
          <p:spPr>
            <a:xfrm>
              <a:off x="1655478" y="2020646"/>
              <a:ext cx="204" cy="394"/>
            </a:xfrm>
            <a:custGeom>
              <a:avLst/>
              <a:gdLst/>
              <a:ahLst/>
              <a:cxnLst/>
              <a:rect l="l" t="t" r="r" b="b"/>
              <a:pathLst>
                <a:path w="15" h="29" extrusionOk="0">
                  <a:moveTo>
                    <a:pt x="15" y="1"/>
                  </a:moveTo>
                  <a:lnTo>
                    <a:pt x="1" y="29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5" name="Google Shape;5504;p73">
              <a:extLst>
                <a:ext uri="{FF2B5EF4-FFF2-40B4-BE49-F238E27FC236}">
                  <a16:creationId xmlns:a16="http://schemas.microsoft.com/office/drawing/2014/main" id="{0366121A-2D21-4A69-88D4-1A102090870E}"/>
                </a:ext>
              </a:extLst>
            </p:cNvPr>
            <p:cNvSpPr/>
            <p:nvPr/>
          </p:nvSpPr>
          <p:spPr>
            <a:xfrm>
              <a:off x="1654962" y="2021556"/>
              <a:ext cx="204" cy="339"/>
            </a:xfrm>
            <a:custGeom>
              <a:avLst/>
              <a:gdLst/>
              <a:ahLst/>
              <a:cxnLst/>
              <a:rect l="l" t="t" r="r" b="b"/>
              <a:pathLst>
                <a:path w="15" h="25" extrusionOk="0">
                  <a:moveTo>
                    <a:pt x="14" y="0"/>
                  </a:moveTo>
                  <a:lnTo>
                    <a:pt x="0" y="25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6" name="Google Shape;5505;p73">
              <a:extLst>
                <a:ext uri="{FF2B5EF4-FFF2-40B4-BE49-F238E27FC236}">
                  <a16:creationId xmlns:a16="http://schemas.microsoft.com/office/drawing/2014/main" id="{B4FCA884-86AC-4F31-AD3C-8CD99CAC6967}"/>
                </a:ext>
              </a:extLst>
            </p:cNvPr>
            <p:cNvSpPr/>
            <p:nvPr/>
          </p:nvSpPr>
          <p:spPr>
            <a:xfrm>
              <a:off x="1656049" y="2019791"/>
              <a:ext cx="258" cy="353"/>
            </a:xfrm>
            <a:custGeom>
              <a:avLst/>
              <a:gdLst/>
              <a:ahLst/>
              <a:cxnLst/>
              <a:rect l="l" t="t" r="r" b="b"/>
              <a:pathLst>
                <a:path w="19" h="26" extrusionOk="0">
                  <a:moveTo>
                    <a:pt x="18" y="1"/>
                  </a:moveTo>
                  <a:lnTo>
                    <a:pt x="1" y="25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7" name="Google Shape;5506;p73">
              <a:extLst>
                <a:ext uri="{FF2B5EF4-FFF2-40B4-BE49-F238E27FC236}">
                  <a16:creationId xmlns:a16="http://schemas.microsoft.com/office/drawing/2014/main" id="{D407B4B5-4A2A-4A61-B7AE-C8685A98755E}"/>
                </a:ext>
              </a:extLst>
            </p:cNvPr>
            <p:cNvSpPr/>
            <p:nvPr/>
          </p:nvSpPr>
          <p:spPr>
            <a:xfrm>
              <a:off x="1645933" y="2026634"/>
              <a:ext cx="4711" cy="774"/>
            </a:xfrm>
            <a:custGeom>
              <a:avLst/>
              <a:gdLst/>
              <a:ahLst/>
              <a:cxnLst/>
              <a:rect l="l" t="t" r="r" b="b"/>
              <a:pathLst>
                <a:path w="347" h="57" extrusionOk="0">
                  <a:moveTo>
                    <a:pt x="46" y="43"/>
                  </a:moveTo>
                  <a:cubicBezTo>
                    <a:pt x="32" y="46"/>
                    <a:pt x="14" y="50"/>
                    <a:pt x="0" y="57"/>
                  </a:cubicBezTo>
                  <a:cubicBezTo>
                    <a:pt x="14" y="50"/>
                    <a:pt x="32" y="46"/>
                    <a:pt x="46" y="43"/>
                  </a:cubicBezTo>
                  <a:cubicBezTo>
                    <a:pt x="144" y="11"/>
                    <a:pt x="245" y="1"/>
                    <a:pt x="347" y="8"/>
                  </a:cubicBezTo>
                  <a:cubicBezTo>
                    <a:pt x="245" y="1"/>
                    <a:pt x="144" y="11"/>
                    <a:pt x="46" y="43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8" name="Google Shape;5507;p73">
              <a:extLst>
                <a:ext uri="{FF2B5EF4-FFF2-40B4-BE49-F238E27FC236}">
                  <a16:creationId xmlns:a16="http://schemas.microsoft.com/office/drawing/2014/main" id="{668AAEDA-C72E-4CFD-8A30-FA870874DE9C}"/>
                </a:ext>
              </a:extLst>
            </p:cNvPr>
            <p:cNvSpPr/>
            <p:nvPr/>
          </p:nvSpPr>
          <p:spPr>
            <a:xfrm>
              <a:off x="1658194" y="2017035"/>
              <a:ext cx="204" cy="258"/>
            </a:xfrm>
            <a:custGeom>
              <a:avLst/>
              <a:gdLst/>
              <a:ahLst/>
              <a:cxnLst/>
              <a:rect l="l" t="t" r="r" b="b"/>
              <a:pathLst>
                <a:path w="15" h="19" extrusionOk="0">
                  <a:moveTo>
                    <a:pt x="14" y="1"/>
                  </a:moveTo>
                  <a:lnTo>
                    <a:pt x="0" y="18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9" name="Google Shape;5508;p73">
              <a:extLst>
                <a:ext uri="{FF2B5EF4-FFF2-40B4-BE49-F238E27FC236}">
                  <a16:creationId xmlns:a16="http://schemas.microsoft.com/office/drawing/2014/main" id="{4BC49F55-C4B6-4688-9844-623E77858B08}"/>
                </a:ext>
              </a:extLst>
            </p:cNvPr>
            <p:cNvSpPr/>
            <p:nvPr/>
          </p:nvSpPr>
          <p:spPr>
            <a:xfrm>
              <a:off x="1645268" y="2027395"/>
              <a:ext cx="489" cy="109"/>
            </a:xfrm>
            <a:custGeom>
              <a:avLst/>
              <a:gdLst/>
              <a:ahLst/>
              <a:cxnLst/>
              <a:rect l="l" t="t" r="r" b="b"/>
              <a:pathLst>
                <a:path w="36" h="8" extrusionOk="0">
                  <a:moveTo>
                    <a:pt x="35" y="1"/>
                  </a:moveTo>
                  <a:lnTo>
                    <a:pt x="0" y="8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0" name="Google Shape;5509;p73">
              <a:extLst>
                <a:ext uri="{FF2B5EF4-FFF2-40B4-BE49-F238E27FC236}">
                  <a16:creationId xmlns:a16="http://schemas.microsoft.com/office/drawing/2014/main" id="{EB2D8DB8-5694-44F2-821D-97789D2C1B7A}"/>
                </a:ext>
              </a:extLst>
            </p:cNvPr>
            <p:cNvSpPr/>
            <p:nvPr/>
          </p:nvSpPr>
          <p:spPr>
            <a:xfrm>
              <a:off x="1658859" y="2016234"/>
              <a:ext cx="244" cy="299"/>
            </a:xfrm>
            <a:custGeom>
              <a:avLst/>
              <a:gdLst/>
              <a:ahLst/>
              <a:cxnLst/>
              <a:rect l="l" t="t" r="r" b="b"/>
              <a:pathLst>
                <a:path w="18" h="22" extrusionOk="0">
                  <a:moveTo>
                    <a:pt x="18" y="0"/>
                  </a:moveTo>
                  <a:lnTo>
                    <a:pt x="0" y="2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1" name="Google Shape;5510;p73">
              <a:extLst>
                <a:ext uri="{FF2B5EF4-FFF2-40B4-BE49-F238E27FC236}">
                  <a16:creationId xmlns:a16="http://schemas.microsoft.com/office/drawing/2014/main" id="{FCABBC9C-8E11-4084-99D8-5A63DD5C3401}"/>
                </a:ext>
              </a:extLst>
            </p:cNvPr>
            <p:cNvSpPr/>
            <p:nvPr/>
          </p:nvSpPr>
          <p:spPr>
            <a:xfrm>
              <a:off x="1661371" y="2013613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8" y="1"/>
                  </a:moveTo>
                  <a:lnTo>
                    <a:pt x="1" y="8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2" name="Google Shape;5511;p73">
              <a:extLst>
                <a:ext uri="{FF2B5EF4-FFF2-40B4-BE49-F238E27FC236}">
                  <a16:creationId xmlns:a16="http://schemas.microsoft.com/office/drawing/2014/main" id="{2F01D99F-BA5A-4110-B633-641287FBC05E}"/>
                </a:ext>
              </a:extLst>
            </p:cNvPr>
            <p:cNvSpPr/>
            <p:nvPr/>
          </p:nvSpPr>
          <p:spPr>
            <a:xfrm>
              <a:off x="1654107" y="2023308"/>
              <a:ext cx="149" cy="299"/>
            </a:xfrm>
            <a:custGeom>
              <a:avLst/>
              <a:gdLst/>
              <a:ahLst/>
              <a:cxnLst/>
              <a:rect l="l" t="t" r="r" b="b"/>
              <a:pathLst>
                <a:path w="11" h="22" extrusionOk="0">
                  <a:moveTo>
                    <a:pt x="11" y="1"/>
                  </a:moveTo>
                  <a:cubicBezTo>
                    <a:pt x="7" y="8"/>
                    <a:pt x="4" y="15"/>
                    <a:pt x="0" y="22"/>
                  </a:cubicBezTo>
                  <a:cubicBezTo>
                    <a:pt x="4" y="15"/>
                    <a:pt x="7" y="8"/>
                    <a:pt x="11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3" name="Google Shape;5512;p73">
              <a:extLst>
                <a:ext uri="{FF2B5EF4-FFF2-40B4-BE49-F238E27FC236}">
                  <a16:creationId xmlns:a16="http://schemas.microsoft.com/office/drawing/2014/main" id="{24E61592-E518-4699-98F2-29E38B3FB070}"/>
                </a:ext>
              </a:extLst>
            </p:cNvPr>
            <p:cNvSpPr/>
            <p:nvPr/>
          </p:nvSpPr>
          <p:spPr>
            <a:xfrm>
              <a:off x="1641697" y="2026919"/>
              <a:ext cx="3476" cy="733"/>
            </a:xfrm>
            <a:custGeom>
              <a:avLst/>
              <a:gdLst/>
              <a:ahLst/>
              <a:cxnLst/>
              <a:rect l="l" t="t" r="r" b="b"/>
              <a:pathLst>
                <a:path w="256" h="54" extrusionOk="0">
                  <a:moveTo>
                    <a:pt x="1" y="1"/>
                  </a:moveTo>
                  <a:cubicBezTo>
                    <a:pt x="54" y="37"/>
                    <a:pt x="118" y="54"/>
                    <a:pt x="183" y="54"/>
                  </a:cubicBezTo>
                  <a:cubicBezTo>
                    <a:pt x="183" y="54"/>
                    <a:pt x="183" y="54"/>
                    <a:pt x="184" y="54"/>
                  </a:cubicBezTo>
                  <a:lnTo>
                    <a:pt x="184" y="54"/>
                  </a:lnTo>
                  <a:cubicBezTo>
                    <a:pt x="184" y="54"/>
                    <a:pt x="184" y="54"/>
                    <a:pt x="184" y="54"/>
                  </a:cubicBezTo>
                  <a:cubicBezTo>
                    <a:pt x="208" y="54"/>
                    <a:pt x="232" y="51"/>
                    <a:pt x="256" y="46"/>
                  </a:cubicBezTo>
                  <a:lnTo>
                    <a:pt x="256" y="46"/>
                  </a:lnTo>
                  <a:cubicBezTo>
                    <a:pt x="232" y="51"/>
                    <a:pt x="208" y="54"/>
                    <a:pt x="184" y="54"/>
                  </a:cubicBezTo>
                  <a:lnTo>
                    <a:pt x="184" y="54"/>
                  </a:lnTo>
                  <a:cubicBezTo>
                    <a:pt x="120" y="54"/>
                    <a:pt x="56" y="36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4" name="Google Shape;5513;p73">
              <a:extLst>
                <a:ext uri="{FF2B5EF4-FFF2-40B4-BE49-F238E27FC236}">
                  <a16:creationId xmlns:a16="http://schemas.microsoft.com/office/drawing/2014/main" id="{90D64D51-383F-40C5-8C5E-3E203D5A86EC}"/>
                </a:ext>
              </a:extLst>
            </p:cNvPr>
            <p:cNvSpPr/>
            <p:nvPr/>
          </p:nvSpPr>
          <p:spPr>
            <a:xfrm>
              <a:off x="1643123" y="2023688"/>
              <a:ext cx="68" cy="163"/>
            </a:xfrm>
            <a:custGeom>
              <a:avLst/>
              <a:gdLst/>
              <a:ahLst/>
              <a:cxnLst/>
              <a:rect l="l" t="t" r="r" b="b"/>
              <a:pathLst>
                <a:path w="5" h="12" extrusionOk="0">
                  <a:moveTo>
                    <a:pt x="1" y="11"/>
                  </a:moveTo>
                  <a:lnTo>
                    <a:pt x="4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5" name="Google Shape;5514;p73">
              <a:extLst>
                <a:ext uri="{FF2B5EF4-FFF2-40B4-BE49-F238E27FC236}">
                  <a16:creationId xmlns:a16="http://schemas.microsoft.com/office/drawing/2014/main" id="{23DB0E5A-60CF-4DC9-9B04-C394C7BF0F0D}"/>
                </a:ext>
              </a:extLst>
            </p:cNvPr>
            <p:cNvSpPr/>
            <p:nvPr/>
          </p:nvSpPr>
          <p:spPr>
            <a:xfrm>
              <a:off x="1643082" y="2023837"/>
              <a:ext cx="54" cy="54"/>
            </a:xfrm>
            <a:custGeom>
              <a:avLst/>
              <a:gdLst/>
              <a:ahLst/>
              <a:cxnLst/>
              <a:rect l="l" t="t" r="r" b="b"/>
              <a:pathLst>
                <a:path w="4" h="4" extrusionOk="0">
                  <a:moveTo>
                    <a:pt x="0" y="4"/>
                  </a:moveTo>
                  <a:lnTo>
                    <a:pt x="4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6" name="Google Shape;5515;p73">
              <a:extLst>
                <a:ext uri="{FF2B5EF4-FFF2-40B4-BE49-F238E27FC236}">
                  <a16:creationId xmlns:a16="http://schemas.microsoft.com/office/drawing/2014/main" id="{7951A186-A9AA-4E5D-9055-6B2861ABBC34}"/>
                </a:ext>
              </a:extLst>
            </p:cNvPr>
            <p:cNvSpPr/>
            <p:nvPr/>
          </p:nvSpPr>
          <p:spPr>
            <a:xfrm>
              <a:off x="1642458" y="2013097"/>
              <a:ext cx="1344" cy="8798"/>
            </a:xfrm>
            <a:custGeom>
              <a:avLst/>
              <a:gdLst/>
              <a:ahLst/>
              <a:cxnLst/>
              <a:rect l="l" t="t" r="r" b="b"/>
              <a:pathLst>
                <a:path w="99" h="648" extrusionOk="0">
                  <a:moveTo>
                    <a:pt x="1" y="1"/>
                  </a:moveTo>
                  <a:lnTo>
                    <a:pt x="1" y="1"/>
                  </a:lnTo>
                  <a:cubicBezTo>
                    <a:pt x="74" y="183"/>
                    <a:pt x="95" y="473"/>
                    <a:pt x="85" y="648"/>
                  </a:cubicBezTo>
                  <a:cubicBezTo>
                    <a:pt x="99" y="473"/>
                    <a:pt x="74" y="183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7" name="Google Shape;5516;p73">
              <a:extLst>
                <a:ext uri="{FF2B5EF4-FFF2-40B4-BE49-F238E27FC236}">
                  <a16:creationId xmlns:a16="http://schemas.microsoft.com/office/drawing/2014/main" id="{B4915D98-5469-4BEA-82B9-8A8110859383}"/>
                </a:ext>
              </a:extLst>
            </p:cNvPr>
            <p:cNvSpPr/>
            <p:nvPr/>
          </p:nvSpPr>
          <p:spPr>
            <a:xfrm>
              <a:off x="1644128" y="2004353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0" y="4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8" name="Google Shape;5517;p73">
              <a:extLst>
                <a:ext uri="{FF2B5EF4-FFF2-40B4-BE49-F238E27FC236}">
                  <a16:creationId xmlns:a16="http://schemas.microsoft.com/office/drawing/2014/main" id="{6D6CB597-9C2E-43F9-8C17-035AA8FEF954}"/>
                </a:ext>
              </a:extLst>
            </p:cNvPr>
            <p:cNvSpPr/>
            <p:nvPr/>
          </p:nvSpPr>
          <p:spPr>
            <a:xfrm>
              <a:off x="1644358" y="2003783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1" y="4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9" name="Google Shape;5518;p73">
              <a:extLst>
                <a:ext uri="{FF2B5EF4-FFF2-40B4-BE49-F238E27FC236}">
                  <a16:creationId xmlns:a16="http://schemas.microsoft.com/office/drawing/2014/main" id="{A199567F-3582-440E-A76E-62F30CC13885}"/>
                </a:ext>
              </a:extLst>
            </p:cNvPr>
            <p:cNvSpPr/>
            <p:nvPr/>
          </p:nvSpPr>
          <p:spPr>
            <a:xfrm>
              <a:off x="1644834" y="2002059"/>
              <a:ext cx="109" cy="258"/>
            </a:xfrm>
            <a:custGeom>
              <a:avLst/>
              <a:gdLst/>
              <a:ahLst/>
              <a:cxnLst/>
              <a:rect l="l" t="t" r="r" b="b"/>
              <a:pathLst>
                <a:path w="8" h="19" extrusionOk="0">
                  <a:moveTo>
                    <a:pt x="1" y="18"/>
                  </a:moveTo>
                  <a:lnTo>
                    <a:pt x="8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0" name="Google Shape;5519;p73">
              <a:extLst>
                <a:ext uri="{FF2B5EF4-FFF2-40B4-BE49-F238E27FC236}">
                  <a16:creationId xmlns:a16="http://schemas.microsoft.com/office/drawing/2014/main" id="{34367C55-E3A8-4406-8A49-FDB876DA5E5C}"/>
                </a:ext>
              </a:extLst>
            </p:cNvPr>
            <p:cNvSpPr/>
            <p:nvPr/>
          </p:nvSpPr>
          <p:spPr>
            <a:xfrm>
              <a:off x="1644033" y="2004544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0" y="4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1" name="Google Shape;5520;p73">
              <a:extLst>
                <a:ext uri="{FF2B5EF4-FFF2-40B4-BE49-F238E27FC236}">
                  <a16:creationId xmlns:a16="http://schemas.microsoft.com/office/drawing/2014/main" id="{B214F78A-345E-494A-95CC-441D8A9D5BF9}"/>
                </a:ext>
              </a:extLst>
            </p:cNvPr>
            <p:cNvSpPr/>
            <p:nvPr/>
          </p:nvSpPr>
          <p:spPr>
            <a:xfrm>
              <a:off x="1643028" y="2023878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1" y="8"/>
                  </a:moveTo>
                  <a:lnTo>
                    <a:pt x="4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2" name="Google Shape;5521;p73">
              <a:extLst>
                <a:ext uri="{FF2B5EF4-FFF2-40B4-BE49-F238E27FC236}">
                  <a16:creationId xmlns:a16="http://schemas.microsoft.com/office/drawing/2014/main" id="{BC1FE7C2-E45E-4CAC-A416-6093CDC9090E}"/>
                </a:ext>
              </a:extLst>
            </p:cNvPr>
            <p:cNvSpPr/>
            <p:nvPr/>
          </p:nvSpPr>
          <p:spPr>
            <a:xfrm>
              <a:off x="1643693" y="200511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3" name="Google Shape;5522;p73">
              <a:extLst>
                <a:ext uri="{FF2B5EF4-FFF2-40B4-BE49-F238E27FC236}">
                  <a16:creationId xmlns:a16="http://schemas.microsoft.com/office/drawing/2014/main" id="{8345DA6F-B7D4-4D4B-9144-C6EB04F93673}"/>
                </a:ext>
              </a:extLst>
            </p:cNvPr>
            <p:cNvSpPr/>
            <p:nvPr/>
          </p:nvSpPr>
          <p:spPr>
            <a:xfrm>
              <a:off x="1644453" y="2003389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1" y="8"/>
                  </a:moveTo>
                  <a:lnTo>
                    <a:pt x="4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4" name="Google Shape;5523;p73">
              <a:extLst>
                <a:ext uri="{FF2B5EF4-FFF2-40B4-BE49-F238E27FC236}">
                  <a16:creationId xmlns:a16="http://schemas.microsoft.com/office/drawing/2014/main" id="{86DCA0CC-0152-4E16-A705-9CEB6E95B4EB}"/>
                </a:ext>
              </a:extLst>
            </p:cNvPr>
            <p:cNvSpPr/>
            <p:nvPr/>
          </p:nvSpPr>
          <p:spPr>
            <a:xfrm>
              <a:off x="1642607" y="2024598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0" y="7"/>
                  </a:moveTo>
                  <a:lnTo>
                    <a:pt x="4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5" name="Google Shape;5524;p73">
              <a:extLst>
                <a:ext uri="{FF2B5EF4-FFF2-40B4-BE49-F238E27FC236}">
                  <a16:creationId xmlns:a16="http://schemas.microsoft.com/office/drawing/2014/main" id="{37B05BE8-3625-4053-8BAF-E452C7A9D200}"/>
                </a:ext>
              </a:extLst>
            </p:cNvPr>
            <p:cNvSpPr/>
            <p:nvPr/>
          </p:nvSpPr>
          <p:spPr>
            <a:xfrm>
              <a:off x="1642987" y="2024027"/>
              <a:ext cx="54" cy="54"/>
            </a:xfrm>
            <a:custGeom>
              <a:avLst/>
              <a:gdLst/>
              <a:ahLst/>
              <a:cxnLst/>
              <a:rect l="l" t="t" r="r" b="b"/>
              <a:pathLst>
                <a:path w="4" h="4" extrusionOk="0">
                  <a:moveTo>
                    <a:pt x="0" y="4"/>
                  </a:moveTo>
                  <a:lnTo>
                    <a:pt x="4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6" name="Google Shape;5525;p73">
              <a:extLst>
                <a:ext uri="{FF2B5EF4-FFF2-40B4-BE49-F238E27FC236}">
                  <a16:creationId xmlns:a16="http://schemas.microsoft.com/office/drawing/2014/main" id="{CD1F8079-9C13-4CA1-9FB7-FD75D239A54D}"/>
                </a:ext>
              </a:extLst>
            </p:cNvPr>
            <p:cNvSpPr/>
            <p:nvPr/>
          </p:nvSpPr>
          <p:spPr>
            <a:xfrm>
              <a:off x="1642702" y="2024407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0" y="7"/>
                  </a:moveTo>
                  <a:lnTo>
                    <a:pt x="7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7" name="Google Shape;5526;p73">
              <a:extLst>
                <a:ext uri="{FF2B5EF4-FFF2-40B4-BE49-F238E27FC236}">
                  <a16:creationId xmlns:a16="http://schemas.microsoft.com/office/drawing/2014/main" id="{63C0113E-5220-473C-BA5E-85D59E89E6CC}"/>
                </a:ext>
              </a:extLst>
            </p:cNvPr>
            <p:cNvSpPr/>
            <p:nvPr/>
          </p:nvSpPr>
          <p:spPr>
            <a:xfrm>
              <a:off x="1643652" y="200520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8" name="Google Shape;5527;p73">
              <a:extLst>
                <a:ext uri="{FF2B5EF4-FFF2-40B4-BE49-F238E27FC236}">
                  <a16:creationId xmlns:a16="http://schemas.microsoft.com/office/drawing/2014/main" id="{87CE08EE-6F6C-4F28-BD62-A63D0525D291}"/>
                </a:ext>
              </a:extLst>
            </p:cNvPr>
            <p:cNvSpPr/>
            <p:nvPr/>
          </p:nvSpPr>
          <p:spPr>
            <a:xfrm>
              <a:off x="1642838" y="2024258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1" y="8"/>
                  </a:moveTo>
                  <a:lnTo>
                    <a:pt x="4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9" name="Google Shape;5528;p73">
              <a:extLst>
                <a:ext uri="{FF2B5EF4-FFF2-40B4-BE49-F238E27FC236}">
                  <a16:creationId xmlns:a16="http://schemas.microsoft.com/office/drawing/2014/main" id="{1E4FC718-CE4A-43AB-8631-08448D106340}"/>
                </a:ext>
              </a:extLst>
            </p:cNvPr>
            <p:cNvSpPr/>
            <p:nvPr/>
          </p:nvSpPr>
          <p:spPr>
            <a:xfrm>
              <a:off x="1643408" y="2021882"/>
              <a:ext cx="163" cy="1113"/>
            </a:xfrm>
            <a:custGeom>
              <a:avLst/>
              <a:gdLst/>
              <a:ahLst/>
              <a:cxnLst/>
              <a:rect l="l" t="t" r="r" b="b"/>
              <a:pathLst>
                <a:path w="12" h="82" extrusionOk="0">
                  <a:moveTo>
                    <a:pt x="1" y="81"/>
                  </a:moveTo>
                  <a:cubicBezTo>
                    <a:pt x="4" y="53"/>
                    <a:pt x="11" y="29"/>
                    <a:pt x="11" y="1"/>
                  </a:cubicBezTo>
                  <a:cubicBezTo>
                    <a:pt x="11" y="29"/>
                    <a:pt x="4" y="53"/>
                    <a:pt x="1" y="8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0" name="Google Shape;5529;p73">
              <a:extLst>
                <a:ext uri="{FF2B5EF4-FFF2-40B4-BE49-F238E27FC236}">
                  <a16:creationId xmlns:a16="http://schemas.microsoft.com/office/drawing/2014/main" id="{6255ADEA-5FA4-4B13-B9E7-125B016404EA}"/>
                </a:ext>
              </a:extLst>
            </p:cNvPr>
            <p:cNvSpPr/>
            <p:nvPr/>
          </p:nvSpPr>
          <p:spPr>
            <a:xfrm>
              <a:off x="1644698" y="2002588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0" y="14"/>
                  </a:moveTo>
                  <a:lnTo>
                    <a:pt x="7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1" name="Google Shape;5530;p73">
              <a:extLst>
                <a:ext uri="{FF2B5EF4-FFF2-40B4-BE49-F238E27FC236}">
                  <a16:creationId xmlns:a16="http://schemas.microsoft.com/office/drawing/2014/main" id="{74B56CCE-D441-4C2C-BEAC-0D8B0E102A89}"/>
                </a:ext>
              </a:extLst>
            </p:cNvPr>
            <p:cNvSpPr/>
            <p:nvPr/>
          </p:nvSpPr>
          <p:spPr>
            <a:xfrm>
              <a:off x="1643937" y="2004734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0" y="4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2" name="Google Shape;5531;p73">
              <a:extLst>
                <a:ext uri="{FF2B5EF4-FFF2-40B4-BE49-F238E27FC236}">
                  <a16:creationId xmlns:a16="http://schemas.microsoft.com/office/drawing/2014/main" id="{E6E817B6-EB2B-4D57-8AC6-935E7D9AE295}"/>
                </a:ext>
              </a:extLst>
            </p:cNvPr>
            <p:cNvSpPr/>
            <p:nvPr/>
          </p:nvSpPr>
          <p:spPr>
            <a:xfrm>
              <a:off x="1642267" y="202520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3" name="Google Shape;5532;p73">
              <a:extLst>
                <a:ext uri="{FF2B5EF4-FFF2-40B4-BE49-F238E27FC236}">
                  <a16:creationId xmlns:a16="http://schemas.microsoft.com/office/drawing/2014/main" id="{70E1AD10-82E3-4D7B-BB01-7EC23B44E386}"/>
                </a:ext>
              </a:extLst>
            </p:cNvPr>
            <p:cNvSpPr/>
            <p:nvPr/>
          </p:nvSpPr>
          <p:spPr>
            <a:xfrm>
              <a:off x="1644603" y="2003009"/>
              <a:ext cx="54" cy="163"/>
            </a:xfrm>
            <a:custGeom>
              <a:avLst/>
              <a:gdLst/>
              <a:ahLst/>
              <a:cxnLst/>
              <a:rect l="l" t="t" r="r" b="b"/>
              <a:pathLst>
                <a:path w="4" h="12" extrusionOk="0">
                  <a:moveTo>
                    <a:pt x="0" y="11"/>
                  </a:moveTo>
                  <a:lnTo>
                    <a:pt x="4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4" name="Google Shape;5533;p73">
              <a:extLst>
                <a:ext uri="{FF2B5EF4-FFF2-40B4-BE49-F238E27FC236}">
                  <a16:creationId xmlns:a16="http://schemas.microsoft.com/office/drawing/2014/main" id="{5C8499A5-2883-474B-A441-3313BADE5287}"/>
                </a:ext>
              </a:extLst>
            </p:cNvPr>
            <p:cNvSpPr/>
            <p:nvPr/>
          </p:nvSpPr>
          <p:spPr>
            <a:xfrm>
              <a:off x="1642892" y="2024122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0" y="7"/>
                  </a:moveTo>
                  <a:lnTo>
                    <a:pt x="7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5" name="Google Shape;5534;p73">
              <a:extLst>
                <a:ext uri="{FF2B5EF4-FFF2-40B4-BE49-F238E27FC236}">
                  <a16:creationId xmlns:a16="http://schemas.microsoft.com/office/drawing/2014/main" id="{CEC15304-4A0B-4FEB-BAA7-2AF5B7DA489C}"/>
                </a:ext>
              </a:extLst>
            </p:cNvPr>
            <p:cNvSpPr/>
            <p:nvPr/>
          </p:nvSpPr>
          <p:spPr>
            <a:xfrm>
              <a:off x="1643598" y="200525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6" name="Google Shape;5535;p73">
              <a:extLst>
                <a:ext uri="{FF2B5EF4-FFF2-40B4-BE49-F238E27FC236}">
                  <a16:creationId xmlns:a16="http://schemas.microsoft.com/office/drawing/2014/main" id="{3EFFB1BD-D923-47ED-A052-3FAEFB634623}"/>
                </a:ext>
              </a:extLst>
            </p:cNvPr>
            <p:cNvSpPr/>
            <p:nvPr/>
          </p:nvSpPr>
          <p:spPr>
            <a:xfrm>
              <a:off x="1643842" y="2004869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0" y="4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7" name="Google Shape;5536;p73">
              <a:extLst>
                <a:ext uri="{FF2B5EF4-FFF2-40B4-BE49-F238E27FC236}">
                  <a16:creationId xmlns:a16="http://schemas.microsoft.com/office/drawing/2014/main" id="{ED9FC5EC-37E3-4EB9-B122-D208631F2957}"/>
                </a:ext>
              </a:extLst>
            </p:cNvPr>
            <p:cNvSpPr/>
            <p:nvPr/>
          </p:nvSpPr>
          <p:spPr>
            <a:xfrm>
              <a:off x="1642458" y="2024883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1" y="4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8" name="Google Shape;5537;p73">
              <a:extLst>
                <a:ext uri="{FF2B5EF4-FFF2-40B4-BE49-F238E27FC236}">
                  <a16:creationId xmlns:a16="http://schemas.microsoft.com/office/drawing/2014/main" id="{8A3C807F-8CF8-45F4-8D44-64BB4118504E}"/>
                </a:ext>
              </a:extLst>
            </p:cNvPr>
            <p:cNvSpPr/>
            <p:nvPr/>
          </p:nvSpPr>
          <p:spPr>
            <a:xfrm>
              <a:off x="1643747" y="2004964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0" y="4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9" name="Google Shape;5538;p73">
              <a:extLst>
                <a:ext uri="{FF2B5EF4-FFF2-40B4-BE49-F238E27FC236}">
                  <a16:creationId xmlns:a16="http://schemas.microsoft.com/office/drawing/2014/main" id="{DD59D3F9-A3FC-4642-B3E0-2D49D59F3083}"/>
                </a:ext>
              </a:extLst>
            </p:cNvPr>
            <p:cNvSpPr/>
            <p:nvPr/>
          </p:nvSpPr>
          <p:spPr>
            <a:xfrm>
              <a:off x="1415781" y="1868483"/>
              <a:ext cx="74445" cy="23055"/>
            </a:xfrm>
            <a:custGeom>
              <a:avLst/>
              <a:gdLst/>
              <a:ahLst/>
              <a:cxnLst/>
              <a:rect l="l" t="t" r="r" b="b"/>
              <a:pathLst>
                <a:path w="5483" h="1698" extrusionOk="0">
                  <a:moveTo>
                    <a:pt x="1463" y="0"/>
                  </a:moveTo>
                  <a:cubicBezTo>
                    <a:pt x="950" y="0"/>
                    <a:pt x="486" y="202"/>
                    <a:pt x="210" y="411"/>
                  </a:cubicBezTo>
                  <a:cubicBezTo>
                    <a:pt x="67" y="516"/>
                    <a:pt x="11" y="597"/>
                    <a:pt x="0" y="628"/>
                  </a:cubicBezTo>
                  <a:cubicBezTo>
                    <a:pt x="13" y="640"/>
                    <a:pt x="31" y="646"/>
                    <a:pt x="54" y="646"/>
                  </a:cubicBezTo>
                  <a:cubicBezTo>
                    <a:pt x="212" y="646"/>
                    <a:pt x="577" y="372"/>
                    <a:pt x="746" y="247"/>
                  </a:cubicBezTo>
                  <a:lnTo>
                    <a:pt x="847" y="170"/>
                  </a:lnTo>
                  <a:cubicBezTo>
                    <a:pt x="912" y="121"/>
                    <a:pt x="989" y="94"/>
                    <a:pt x="1068" y="94"/>
                  </a:cubicBezTo>
                  <a:cubicBezTo>
                    <a:pt x="1113" y="94"/>
                    <a:pt x="1158" y="103"/>
                    <a:pt x="1201" y="121"/>
                  </a:cubicBezTo>
                  <a:cubicBezTo>
                    <a:pt x="1337" y="177"/>
                    <a:pt x="1439" y="289"/>
                    <a:pt x="1484" y="429"/>
                  </a:cubicBezTo>
                  <a:cubicBezTo>
                    <a:pt x="1484" y="429"/>
                    <a:pt x="1519" y="562"/>
                    <a:pt x="2346" y="597"/>
                  </a:cubicBezTo>
                  <a:cubicBezTo>
                    <a:pt x="2668" y="611"/>
                    <a:pt x="2843" y="761"/>
                    <a:pt x="3011" y="908"/>
                  </a:cubicBezTo>
                  <a:cubicBezTo>
                    <a:pt x="3154" y="1034"/>
                    <a:pt x="3291" y="1150"/>
                    <a:pt x="3522" y="1202"/>
                  </a:cubicBezTo>
                  <a:cubicBezTo>
                    <a:pt x="3683" y="1241"/>
                    <a:pt x="3770" y="1290"/>
                    <a:pt x="3805" y="1360"/>
                  </a:cubicBezTo>
                  <a:cubicBezTo>
                    <a:pt x="3841" y="1433"/>
                    <a:pt x="3805" y="1507"/>
                    <a:pt x="3781" y="1563"/>
                  </a:cubicBezTo>
                  <a:cubicBezTo>
                    <a:pt x="3770" y="1580"/>
                    <a:pt x="3763" y="1601"/>
                    <a:pt x="3760" y="1622"/>
                  </a:cubicBezTo>
                  <a:cubicBezTo>
                    <a:pt x="3770" y="1633"/>
                    <a:pt x="3781" y="1640"/>
                    <a:pt x="3795" y="1643"/>
                  </a:cubicBezTo>
                  <a:cubicBezTo>
                    <a:pt x="3902" y="1682"/>
                    <a:pt x="4174" y="1698"/>
                    <a:pt x="4469" y="1698"/>
                  </a:cubicBezTo>
                  <a:cubicBezTo>
                    <a:pt x="4899" y="1698"/>
                    <a:pt x="5379" y="1665"/>
                    <a:pt x="5482" y="1619"/>
                  </a:cubicBezTo>
                  <a:cubicBezTo>
                    <a:pt x="5426" y="1493"/>
                    <a:pt x="4842" y="1115"/>
                    <a:pt x="4527" y="1115"/>
                  </a:cubicBezTo>
                  <a:cubicBezTo>
                    <a:pt x="4352" y="1115"/>
                    <a:pt x="4044" y="961"/>
                    <a:pt x="3623" y="751"/>
                  </a:cubicBezTo>
                  <a:cubicBezTo>
                    <a:pt x="3112" y="495"/>
                    <a:pt x="2475" y="180"/>
                    <a:pt x="1866" y="44"/>
                  </a:cubicBezTo>
                  <a:cubicBezTo>
                    <a:pt x="1730" y="14"/>
                    <a:pt x="1595" y="0"/>
                    <a:pt x="1463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0" name="Google Shape;5539;p73">
              <a:extLst>
                <a:ext uri="{FF2B5EF4-FFF2-40B4-BE49-F238E27FC236}">
                  <a16:creationId xmlns:a16="http://schemas.microsoft.com/office/drawing/2014/main" id="{19367CAC-0446-4AFA-A25B-D7BDB971D180}"/>
                </a:ext>
              </a:extLst>
            </p:cNvPr>
            <p:cNvSpPr/>
            <p:nvPr/>
          </p:nvSpPr>
          <p:spPr>
            <a:xfrm>
              <a:off x="1460410" y="1905007"/>
              <a:ext cx="815" cy="434"/>
            </a:xfrm>
            <a:custGeom>
              <a:avLst/>
              <a:gdLst/>
              <a:ahLst/>
              <a:cxnLst/>
              <a:rect l="l" t="t" r="r" b="b"/>
              <a:pathLst>
                <a:path w="60" h="32" extrusionOk="0">
                  <a:moveTo>
                    <a:pt x="56" y="0"/>
                  </a:moveTo>
                  <a:lnTo>
                    <a:pt x="0" y="32"/>
                  </a:lnTo>
                  <a:lnTo>
                    <a:pt x="0" y="32"/>
                  </a:lnTo>
                  <a:lnTo>
                    <a:pt x="60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1" name="Google Shape;5540;p73">
              <a:extLst>
                <a:ext uri="{FF2B5EF4-FFF2-40B4-BE49-F238E27FC236}">
                  <a16:creationId xmlns:a16="http://schemas.microsoft.com/office/drawing/2014/main" id="{C23ED7DD-B0EA-472C-9B99-052B7A3D5551}"/>
                </a:ext>
              </a:extLst>
            </p:cNvPr>
            <p:cNvSpPr/>
            <p:nvPr/>
          </p:nvSpPr>
          <p:spPr>
            <a:xfrm>
              <a:off x="1461402" y="1905075"/>
              <a:ext cx="13333" cy="3286"/>
            </a:xfrm>
            <a:custGeom>
              <a:avLst/>
              <a:gdLst/>
              <a:ahLst/>
              <a:cxnLst/>
              <a:rect l="l" t="t" r="r" b="b"/>
              <a:pathLst>
                <a:path w="982" h="242" extrusionOk="0">
                  <a:moveTo>
                    <a:pt x="141" y="0"/>
                  </a:moveTo>
                  <a:cubicBezTo>
                    <a:pt x="79" y="0"/>
                    <a:pt x="29" y="5"/>
                    <a:pt x="1" y="13"/>
                  </a:cubicBezTo>
                  <a:cubicBezTo>
                    <a:pt x="95" y="103"/>
                    <a:pt x="511" y="241"/>
                    <a:pt x="798" y="241"/>
                  </a:cubicBezTo>
                  <a:cubicBezTo>
                    <a:pt x="812" y="241"/>
                    <a:pt x="825" y="241"/>
                    <a:pt x="838" y="240"/>
                  </a:cubicBezTo>
                  <a:cubicBezTo>
                    <a:pt x="925" y="237"/>
                    <a:pt x="967" y="216"/>
                    <a:pt x="981" y="198"/>
                  </a:cubicBezTo>
                  <a:cubicBezTo>
                    <a:pt x="971" y="181"/>
                    <a:pt x="911" y="135"/>
                    <a:pt x="736" y="83"/>
                  </a:cubicBezTo>
                  <a:cubicBezTo>
                    <a:pt x="525" y="26"/>
                    <a:pt x="293" y="0"/>
                    <a:pt x="141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2" name="Google Shape;5541;p73">
              <a:extLst>
                <a:ext uri="{FF2B5EF4-FFF2-40B4-BE49-F238E27FC236}">
                  <a16:creationId xmlns:a16="http://schemas.microsoft.com/office/drawing/2014/main" id="{5F0D96AE-7BC2-4C07-BF38-ACA6AE59B812}"/>
                </a:ext>
              </a:extLst>
            </p:cNvPr>
            <p:cNvSpPr/>
            <p:nvPr/>
          </p:nvSpPr>
          <p:spPr>
            <a:xfrm>
              <a:off x="1545446" y="1904002"/>
              <a:ext cx="11039" cy="3720"/>
            </a:xfrm>
            <a:custGeom>
              <a:avLst/>
              <a:gdLst/>
              <a:ahLst/>
              <a:cxnLst/>
              <a:rect l="l" t="t" r="r" b="b"/>
              <a:pathLst>
                <a:path w="813" h="274" extrusionOk="0">
                  <a:moveTo>
                    <a:pt x="308" y="1"/>
                  </a:moveTo>
                  <a:cubicBezTo>
                    <a:pt x="179" y="1"/>
                    <a:pt x="63" y="18"/>
                    <a:pt x="21" y="60"/>
                  </a:cubicBezTo>
                  <a:cubicBezTo>
                    <a:pt x="14" y="67"/>
                    <a:pt x="0" y="78"/>
                    <a:pt x="28" y="120"/>
                  </a:cubicBezTo>
                  <a:cubicBezTo>
                    <a:pt x="109" y="246"/>
                    <a:pt x="260" y="274"/>
                    <a:pt x="371" y="274"/>
                  </a:cubicBezTo>
                  <a:cubicBezTo>
                    <a:pt x="396" y="274"/>
                    <a:pt x="418" y="272"/>
                    <a:pt x="438" y="270"/>
                  </a:cubicBezTo>
                  <a:cubicBezTo>
                    <a:pt x="641" y="253"/>
                    <a:pt x="795" y="165"/>
                    <a:pt x="809" y="130"/>
                  </a:cubicBezTo>
                  <a:cubicBezTo>
                    <a:pt x="813" y="120"/>
                    <a:pt x="781" y="99"/>
                    <a:pt x="781" y="99"/>
                  </a:cubicBezTo>
                  <a:cubicBezTo>
                    <a:pt x="687" y="36"/>
                    <a:pt x="483" y="1"/>
                    <a:pt x="308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3" name="Google Shape;5542;p73">
              <a:extLst>
                <a:ext uri="{FF2B5EF4-FFF2-40B4-BE49-F238E27FC236}">
                  <a16:creationId xmlns:a16="http://schemas.microsoft.com/office/drawing/2014/main" id="{41F836D4-894D-4BAA-92D3-D5C347A28B33}"/>
                </a:ext>
              </a:extLst>
            </p:cNvPr>
            <p:cNvSpPr/>
            <p:nvPr/>
          </p:nvSpPr>
          <p:spPr>
            <a:xfrm>
              <a:off x="1591976" y="2466518"/>
              <a:ext cx="8907" cy="7115"/>
            </a:xfrm>
            <a:custGeom>
              <a:avLst/>
              <a:gdLst/>
              <a:ahLst/>
              <a:cxnLst/>
              <a:rect l="l" t="t" r="r" b="b"/>
              <a:pathLst>
                <a:path w="656" h="524" extrusionOk="0">
                  <a:moveTo>
                    <a:pt x="619" y="1"/>
                  </a:moveTo>
                  <a:cubicBezTo>
                    <a:pt x="614" y="1"/>
                    <a:pt x="610" y="1"/>
                    <a:pt x="606" y="3"/>
                  </a:cubicBezTo>
                  <a:cubicBezTo>
                    <a:pt x="431" y="3"/>
                    <a:pt x="78" y="255"/>
                    <a:pt x="18" y="434"/>
                  </a:cubicBezTo>
                  <a:cubicBezTo>
                    <a:pt x="1" y="486"/>
                    <a:pt x="18" y="500"/>
                    <a:pt x="43" y="511"/>
                  </a:cubicBezTo>
                  <a:cubicBezTo>
                    <a:pt x="59" y="519"/>
                    <a:pt x="79" y="523"/>
                    <a:pt x="100" y="523"/>
                  </a:cubicBezTo>
                  <a:cubicBezTo>
                    <a:pt x="197" y="523"/>
                    <a:pt x="338" y="442"/>
                    <a:pt x="470" y="304"/>
                  </a:cubicBezTo>
                  <a:cubicBezTo>
                    <a:pt x="620" y="147"/>
                    <a:pt x="655" y="28"/>
                    <a:pt x="645" y="7"/>
                  </a:cubicBezTo>
                  <a:cubicBezTo>
                    <a:pt x="641" y="3"/>
                    <a:pt x="638" y="3"/>
                    <a:pt x="634" y="3"/>
                  </a:cubicBezTo>
                  <a:cubicBezTo>
                    <a:pt x="629" y="1"/>
                    <a:pt x="624" y="1"/>
                    <a:pt x="619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4" name="Google Shape;5543;p73">
              <a:extLst>
                <a:ext uri="{FF2B5EF4-FFF2-40B4-BE49-F238E27FC236}">
                  <a16:creationId xmlns:a16="http://schemas.microsoft.com/office/drawing/2014/main" id="{93838371-349E-487E-9931-C2859820CA70}"/>
                </a:ext>
              </a:extLst>
            </p:cNvPr>
            <p:cNvSpPr/>
            <p:nvPr/>
          </p:nvSpPr>
          <p:spPr>
            <a:xfrm>
              <a:off x="1602621" y="2468718"/>
              <a:ext cx="10862" cy="5540"/>
            </a:xfrm>
            <a:custGeom>
              <a:avLst/>
              <a:gdLst/>
              <a:ahLst/>
              <a:cxnLst/>
              <a:rect l="l" t="t" r="r" b="b"/>
              <a:pathLst>
                <a:path w="800" h="408" extrusionOk="0">
                  <a:moveTo>
                    <a:pt x="660" y="1"/>
                  </a:moveTo>
                  <a:cubicBezTo>
                    <a:pt x="633" y="1"/>
                    <a:pt x="604" y="5"/>
                    <a:pt x="572" y="13"/>
                  </a:cubicBezTo>
                  <a:cubicBezTo>
                    <a:pt x="309" y="72"/>
                    <a:pt x="29" y="317"/>
                    <a:pt x="1" y="401"/>
                  </a:cubicBezTo>
                  <a:cubicBezTo>
                    <a:pt x="15" y="405"/>
                    <a:pt x="32" y="407"/>
                    <a:pt x="53" y="407"/>
                  </a:cubicBezTo>
                  <a:cubicBezTo>
                    <a:pt x="197" y="407"/>
                    <a:pt x="491" y="316"/>
                    <a:pt x="684" y="188"/>
                  </a:cubicBezTo>
                  <a:cubicBezTo>
                    <a:pt x="782" y="121"/>
                    <a:pt x="799" y="79"/>
                    <a:pt x="799" y="72"/>
                  </a:cubicBezTo>
                  <a:cubicBezTo>
                    <a:pt x="772" y="25"/>
                    <a:pt x="725" y="1"/>
                    <a:pt x="660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5" name="Google Shape;5544;p73">
              <a:extLst>
                <a:ext uri="{FF2B5EF4-FFF2-40B4-BE49-F238E27FC236}">
                  <a16:creationId xmlns:a16="http://schemas.microsoft.com/office/drawing/2014/main" id="{80B8AEF5-5C5E-4CDA-897A-A9D08A184FFC}"/>
                </a:ext>
              </a:extLst>
            </p:cNvPr>
            <p:cNvSpPr/>
            <p:nvPr/>
          </p:nvSpPr>
          <p:spPr>
            <a:xfrm>
              <a:off x="1441633" y="2034672"/>
              <a:ext cx="41181" cy="45838"/>
            </a:xfrm>
            <a:custGeom>
              <a:avLst/>
              <a:gdLst/>
              <a:ahLst/>
              <a:cxnLst/>
              <a:rect l="l" t="t" r="r" b="b"/>
              <a:pathLst>
                <a:path w="3033" h="3376" extrusionOk="0">
                  <a:moveTo>
                    <a:pt x="1117" y="1"/>
                  </a:moveTo>
                  <a:cubicBezTo>
                    <a:pt x="1110" y="25"/>
                    <a:pt x="1100" y="46"/>
                    <a:pt x="1082" y="64"/>
                  </a:cubicBezTo>
                  <a:cubicBezTo>
                    <a:pt x="1019" y="141"/>
                    <a:pt x="869" y="197"/>
                    <a:pt x="687" y="207"/>
                  </a:cubicBezTo>
                  <a:cubicBezTo>
                    <a:pt x="578" y="214"/>
                    <a:pt x="564" y="295"/>
                    <a:pt x="564" y="494"/>
                  </a:cubicBezTo>
                  <a:lnTo>
                    <a:pt x="564" y="540"/>
                  </a:lnTo>
                  <a:cubicBezTo>
                    <a:pt x="564" y="659"/>
                    <a:pt x="494" y="715"/>
                    <a:pt x="435" y="764"/>
                  </a:cubicBezTo>
                  <a:cubicBezTo>
                    <a:pt x="386" y="795"/>
                    <a:pt x="344" y="841"/>
                    <a:pt x="319" y="893"/>
                  </a:cubicBezTo>
                  <a:cubicBezTo>
                    <a:pt x="302" y="932"/>
                    <a:pt x="291" y="974"/>
                    <a:pt x="291" y="1019"/>
                  </a:cubicBezTo>
                  <a:cubicBezTo>
                    <a:pt x="284" y="1096"/>
                    <a:pt x="270" y="1152"/>
                    <a:pt x="141" y="1219"/>
                  </a:cubicBezTo>
                  <a:cubicBezTo>
                    <a:pt x="81" y="1240"/>
                    <a:pt x="32" y="1289"/>
                    <a:pt x="11" y="1352"/>
                  </a:cubicBezTo>
                  <a:cubicBezTo>
                    <a:pt x="1" y="1404"/>
                    <a:pt x="11" y="1457"/>
                    <a:pt x="43" y="1499"/>
                  </a:cubicBezTo>
                  <a:cubicBezTo>
                    <a:pt x="141" y="1642"/>
                    <a:pt x="78" y="1772"/>
                    <a:pt x="39" y="1859"/>
                  </a:cubicBezTo>
                  <a:cubicBezTo>
                    <a:pt x="32" y="1877"/>
                    <a:pt x="25" y="1895"/>
                    <a:pt x="18" y="1912"/>
                  </a:cubicBezTo>
                  <a:cubicBezTo>
                    <a:pt x="46" y="1937"/>
                    <a:pt x="74" y="1958"/>
                    <a:pt x="106" y="1979"/>
                  </a:cubicBezTo>
                  <a:cubicBezTo>
                    <a:pt x="179" y="2021"/>
                    <a:pt x="249" y="2073"/>
                    <a:pt x="312" y="2129"/>
                  </a:cubicBezTo>
                  <a:cubicBezTo>
                    <a:pt x="346" y="2161"/>
                    <a:pt x="365" y="2171"/>
                    <a:pt x="381" y="2171"/>
                  </a:cubicBezTo>
                  <a:cubicBezTo>
                    <a:pt x="393" y="2171"/>
                    <a:pt x="403" y="2165"/>
                    <a:pt x="417" y="2157"/>
                  </a:cubicBezTo>
                  <a:cubicBezTo>
                    <a:pt x="431" y="2150"/>
                    <a:pt x="458" y="2134"/>
                    <a:pt x="490" y="2134"/>
                  </a:cubicBezTo>
                  <a:cubicBezTo>
                    <a:pt x="522" y="2134"/>
                    <a:pt x="559" y="2150"/>
                    <a:pt x="592" y="2206"/>
                  </a:cubicBezTo>
                  <a:cubicBezTo>
                    <a:pt x="634" y="2290"/>
                    <a:pt x="631" y="2392"/>
                    <a:pt x="582" y="2472"/>
                  </a:cubicBezTo>
                  <a:cubicBezTo>
                    <a:pt x="536" y="2549"/>
                    <a:pt x="459" y="2609"/>
                    <a:pt x="372" y="2633"/>
                  </a:cubicBezTo>
                  <a:lnTo>
                    <a:pt x="375" y="2640"/>
                  </a:lnTo>
                  <a:lnTo>
                    <a:pt x="386" y="2654"/>
                  </a:lnTo>
                  <a:cubicBezTo>
                    <a:pt x="393" y="2665"/>
                    <a:pt x="396" y="2675"/>
                    <a:pt x="403" y="2686"/>
                  </a:cubicBezTo>
                  <a:lnTo>
                    <a:pt x="410" y="2700"/>
                  </a:lnTo>
                  <a:cubicBezTo>
                    <a:pt x="417" y="2710"/>
                    <a:pt x="421" y="2721"/>
                    <a:pt x="424" y="2735"/>
                  </a:cubicBezTo>
                  <a:cubicBezTo>
                    <a:pt x="424" y="2738"/>
                    <a:pt x="428" y="2742"/>
                    <a:pt x="428" y="2745"/>
                  </a:cubicBezTo>
                  <a:cubicBezTo>
                    <a:pt x="431" y="2756"/>
                    <a:pt x="435" y="2770"/>
                    <a:pt x="435" y="2784"/>
                  </a:cubicBezTo>
                  <a:lnTo>
                    <a:pt x="435" y="2794"/>
                  </a:lnTo>
                  <a:cubicBezTo>
                    <a:pt x="438" y="2805"/>
                    <a:pt x="438" y="2812"/>
                    <a:pt x="435" y="2822"/>
                  </a:cubicBezTo>
                  <a:lnTo>
                    <a:pt x="435" y="2836"/>
                  </a:lnTo>
                  <a:cubicBezTo>
                    <a:pt x="435" y="2843"/>
                    <a:pt x="431" y="2854"/>
                    <a:pt x="431" y="2861"/>
                  </a:cubicBezTo>
                  <a:cubicBezTo>
                    <a:pt x="431" y="2864"/>
                    <a:pt x="431" y="2868"/>
                    <a:pt x="428" y="2871"/>
                  </a:cubicBezTo>
                  <a:cubicBezTo>
                    <a:pt x="421" y="2882"/>
                    <a:pt x="417" y="2896"/>
                    <a:pt x="410" y="2906"/>
                  </a:cubicBezTo>
                  <a:cubicBezTo>
                    <a:pt x="393" y="2927"/>
                    <a:pt x="375" y="2952"/>
                    <a:pt x="354" y="2973"/>
                  </a:cubicBezTo>
                  <a:cubicBezTo>
                    <a:pt x="344" y="2987"/>
                    <a:pt x="333" y="3001"/>
                    <a:pt x="323" y="3015"/>
                  </a:cubicBezTo>
                  <a:cubicBezTo>
                    <a:pt x="344" y="3046"/>
                    <a:pt x="372" y="3074"/>
                    <a:pt x="400" y="3099"/>
                  </a:cubicBezTo>
                  <a:cubicBezTo>
                    <a:pt x="430" y="3127"/>
                    <a:pt x="456" y="3136"/>
                    <a:pt x="484" y="3136"/>
                  </a:cubicBezTo>
                  <a:cubicBezTo>
                    <a:pt x="504" y="3136"/>
                    <a:pt x="525" y="3131"/>
                    <a:pt x="550" y="3127"/>
                  </a:cubicBezTo>
                  <a:lnTo>
                    <a:pt x="592" y="3116"/>
                  </a:lnTo>
                  <a:lnTo>
                    <a:pt x="596" y="3116"/>
                  </a:lnTo>
                  <a:cubicBezTo>
                    <a:pt x="610" y="3116"/>
                    <a:pt x="624" y="3113"/>
                    <a:pt x="638" y="3113"/>
                  </a:cubicBezTo>
                  <a:lnTo>
                    <a:pt x="666" y="3113"/>
                  </a:lnTo>
                  <a:lnTo>
                    <a:pt x="683" y="3116"/>
                  </a:lnTo>
                  <a:lnTo>
                    <a:pt x="690" y="3116"/>
                  </a:lnTo>
                  <a:lnTo>
                    <a:pt x="704" y="3120"/>
                  </a:lnTo>
                  <a:lnTo>
                    <a:pt x="711" y="3123"/>
                  </a:lnTo>
                  <a:lnTo>
                    <a:pt x="725" y="3130"/>
                  </a:lnTo>
                  <a:lnTo>
                    <a:pt x="732" y="3134"/>
                  </a:lnTo>
                  <a:cubicBezTo>
                    <a:pt x="739" y="3137"/>
                    <a:pt x="746" y="3141"/>
                    <a:pt x="753" y="3144"/>
                  </a:cubicBezTo>
                  <a:lnTo>
                    <a:pt x="760" y="3151"/>
                  </a:lnTo>
                  <a:lnTo>
                    <a:pt x="774" y="3162"/>
                  </a:lnTo>
                  <a:lnTo>
                    <a:pt x="781" y="3169"/>
                  </a:lnTo>
                  <a:lnTo>
                    <a:pt x="799" y="3186"/>
                  </a:lnTo>
                  <a:lnTo>
                    <a:pt x="806" y="3193"/>
                  </a:lnTo>
                  <a:cubicBezTo>
                    <a:pt x="813" y="3200"/>
                    <a:pt x="820" y="3207"/>
                    <a:pt x="827" y="3218"/>
                  </a:cubicBezTo>
                  <a:cubicBezTo>
                    <a:pt x="858" y="3267"/>
                    <a:pt x="897" y="3309"/>
                    <a:pt x="939" y="3351"/>
                  </a:cubicBezTo>
                  <a:cubicBezTo>
                    <a:pt x="949" y="3365"/>
                    <a:pt x="967" y="3372"/>
                    <a:pt x="988" y="3375"/>
                  </a:cubicBezTo>
                  <a:cubicBezTo>
                    <a:pt x="995" y="3375"/>
                    <a:pt x="1040" y="3361"/>
                    <a:pt x="1103" y="3207"/>
                  </a:cubicBezTo>
                  <a:cubicBezTo>
                    <a:pt x="1135" y="3134"/>
                    <a:pt x="1166" y="3053"/>
                    <a:pt x="1194" y="2966"/>
                  </a:cubicBezTo>
                  <a:cubicBezTo>
                    <a:pt x="1303" y="2672"/>
                    <a:pt x="1415" y="2364"/>
                    <a:pt x="1639" y="2297"/>
                  </a:cubicBezTo>
                  <a:cubicBezTo>
                    <a:pt x="1670" y="2287"/>
                    <a:pt x="1705" y="2280"/>
                    <a:pt x="1740" y="2269"/>
                  </a:cubicBezTo>
                  <a:cubicBezTo>
                    <a:pt x="2014" y="2192"/>
                    <a:pt x="2427" y="2077"/>
                    <a:pt x="2679" y="1737"/>
                  </a:cubicBezTo>
                  <a:cubicBezTo>
                    <a:pt x="2840" y="1523"/>
                    <a:pt x="2864" y="1429"/>
                    <a:pt x="2878" y="1359"/>
                  </a:cubicBezTo>
                  <a:cubicBezTo>
                    <a:pt x="2892" y="1282"/>
                    <a:pt x="2934" y="1215"/>
                    <a:pt x="2994" y="1170"/>
                  </a:cubicBezTo>
                  <a:lnTo>
                    <a:pt x="3008" y="1159"/>
                  </a:lnTo>
                  <a:lnTo>
                    <a:pt x="3015" y="1152"/>
                  </a:lnTo>
                  <a:lnTo>
                    <a:pt x="3018" y="1149"/>
                  </a:lnTo>
                  <a:lnTo>
                    <a:pt x="3025" y="1142"/>
                  </a:lnTo>
                  <a:lnTo>
                    <a:pt x="3029" y="1135"/>
                  </a:lnTo>
                  <a:lnTo>
                    <a:pt x="3029" y="1131"/>
                  </a:lnTo>
                  <a:cubicBezTo>
                    <a:pt x="3029" y="1128"/>
                    <a:pt x="3029" y="1128"/>
                    <a:pt x="3029" y="1124"/>
                  </a:cubicBezTo>
                  <a:lnTo>
                    <a:pt x="3029" y="1117"/>
                  </a:lnTo>
                  <a:cubicBezTo>
                    <a:pt x="3032" y="1082"/>
                    <a:pt x="2983" y="1016"/>
                    <a:pt x="2927" y="949"/>
                  </a:cubicBezTo>
                  <a:lnTo>
                    <a:pt x="2917" y="935"/>
                  </a:lnTo>
                  <a:lnTo>
                    <a:pt x="2892" y="911"/>
                  </a:lnTo>
                  <a:lnTo>
                    <a:pt x="2885" y="900"/>
                  </a:lnTo>
                  <a:lnTo>
                    <a:pt x="2857" y="872"/>
                  </a:lnTo>
                  <a:lnTo>
                    <a:pt x="2833" y="844"/>
                  </a:lnTo>
                  <a:cubicBezTo>
                    <a:pt x="2808" y="816"/>
                    <a:pt x="2763" y="764"/>
                    <a:pt x="2714" y="715"/>
                  </a:cubicBezTo>
                  <a:lnTo>
                    <a:pt x="2693" y="694"/>
                  </a:lnTo>
                  <a:lnTo>
                    <a:pt x="2682" y="683"/>
                  </a:lnTo>
                  <a:lnTo>
                    <a:pt x="2651" y="652"/>
                  </a:lnTo>
                  <a:lnTo>
                    <a:pt x="2619" y="624"/>
                  </a:lnTo>
                  <a:cubicBezTo>
                    <a:pt x="2602" y="603"/>
                    <a:pt x="2581" y="585"/>
                    <a:pt x="2560" y="571"/>
                  </a:cubicBezTo>
                  <a:cubicBezTo>
                    <a:pt x="2553" y="564"/>
                    <a:pt x="2542" y="557"/>
                    <a:pt x="2532" y="554"/>
                  </a:cubicBezTo>
                  <a:cubicBezTo>
                    <a:pt x="2525" y="557"/>
                    <a:pt x="2521" y="564"/>
                    <a:pt x="2514" y="568"/>
                  </a:cubicBezTo>
                  <a:cubicBezTo>
                    <a:pt x="2465" y="603"/>
                    <a:pt x="2386" y="623"/>
                    <a:pt x="2300" y="623"/>
                  </a:cubicBezTo>
                  <a:cubicBezTo>
                    <a:pt x="2214" y="623"/>
                    <a:pt x="2120" y="603"/>
                    <a:pt x="2042" y="557"/>
                  </a:cubicBezTo>
                  <a:cubicBezTo>
                    <a:pt x="1975" y="515"/>
                    <a:pt x="1916" y="466"/>
                    <a:pt x="1866" y="410"/>
                  </a:cubicBezTo>
                  <a:cubicBezTo>
                    <a:pt x="1814" y="358"/>
                    <a:pt x="1772" y="312"/>
                    <a:pt x="1733" y="312"/>
                  </a:cubicBezTo>
                  <a:lnTo>
                    <a:pt x="1695" y="312"/>
                  </a:lnTo>
                  <a:lnTo>
                    <a:pt x="1674" y="305"/>
                  </a:lnTo>
                  <a:lnTo>
                    <a:pt x="1660" y="302"/>
                  </a:lnTo>
                  <a:lnTo>
                    <a:pt x="1639" y="295"/>
                  </a:lnTo>
                  <a:lnTo>
                    <a:pt x="1625" y="291"/>
                  </a:lnTo>
                  <a:lnTo>
                    <a:pt x="1597" y="281"/>
                  </a:lnTo>
                  <a:lnTo>
                    <a:pt x="1583" y="274"/>
                  </a:lnTo>
                  <a:lnTo>
                    <a:pt x="1548" y="260"/>
                  </a:lnTo>
                  <a:lnTo>
                    <a:pt x="1541" y="256"/>
                  </a:lnTo>
                  <a:lnTo>
                    <a:pt x="1495" y="232"/>
                  </a:lnTo>
                  <a:lnTo>
                    <a:pt x="1481" y="225"/>
                  </a:lnTo>
                  <a:lnTo>
                    <a:pt x="1450" y="207"/>
                  </a:lnTo>
                  <a:lnTo>
                    <a:pt x="1432" y="197"/>
                  </a:lnTo>
                  <a:lnTo>
                    <a:pt x="1401" y="183"/>
                  </a:lnTo>
                  <a:lnTo>
                    <a:pt x="1380" y="169"/>
                  </a:lnTo>
                  <a:lnTo>
                    <a:pt x="1352" y="151"/>
                  </a:lnTo>
                  <a:lnTo>
                    <a:pt x="1331" y="141"/>
                  </a:lnTo>
                  <a:lnTo>
                    <a:pt x="1299" y="123"/>
                  </a:lnTo>
                  <a:lnTo>
                    <a:pt x="1285" y="113"/>
                  </a:lnTo>
                  <a:lnTo>
                    <a:pt x="1236" y="85"/>
                  </a:lnTo>
                  <a:lnTo>
                    <a:pt x="1226" y="74"/>
                  </a:lnTo>
                  <a:lnTo>
                    <a:pt x="1191" y="53"/>
                  </a:lnTo>
                  <a:lnTo>
                    <a:pt x="1173" y="39"/>
                  </a:lnTo>
                  <a:lnTo>
                    <a:pt x="1149" y="22"/>
                  </a:lnTo>
                  <a:lnTo>
                    <a:pt x="1128" y="8"/>
                  </a:lnTo>
                  <a:lnTo>
                    <a:pt x="1117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6" name="Google Shape;5545;p73">
              <a:extLst>
                <a:ext uri="{FF2B5EF4-FFF2-40B4-BE49-F238E27FC236}">
                  <a16:creationId xmlns:a16="http://schemas.microsoft.com/office/drawing/2014/main" id="{4BA2E660-22AF-4990-9722-6EC71CE1CF5E}"/>
                </a:ext>
              </a:extLst>
            </p:cNvPr>
            <p:cNvSpPr/>
            <p:nvPr/>
          </p:nvSpPr>
          <p:spPr>
            <a:xfrm>
              <a:off x="1464633" y="2038813"/>
              <a:ext cx="163" cy="14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" y="0"/>
                  </a:moveTo>
                  <a:lnTo>
                    <a:pt x="11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7" name="Google Shape;5546;p73">
              <a:extLst>
                <a:ext uri="{FF2B5EF4-FFF2-40B4-BE49-F238E27FC236}">
                  <a16:creationId xmlns:a16="http://schemas.microsoft.com/office/drawing/2014/main" id="{6EBE150F-5544-43FD-B7C1-8E2863E31E68}"/>
                </a:ext>
              </a:extLst>
            </p:cNvPr>
            <p:cNvSpPr/>
            <p:nvPr/>
          </p:nvSpPr>
          <p:spPr>
            <a:xfrm>
              <a:off x="1462501" y="2038053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0" y="0"/>
                  </a:moveTo>
                  <a:lnTo>
                    <a:pt x="11" y="7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8" name="Google Shape;5547;p73">
              <a:extLst>
                <a:ext uri="{FF2B5EF4-FFF2-40B4-BE49-F238E27FC236}">
                  <a16:creationId xmlns:a16="http://schemas.microsoft.com/office/drawing/2014/main" id="{259B2AA2-D4FA-43B8-BDEF-B3A69C38131D}"/>
                </a:ext>
              </a:extLst>
            </p:cNvPr>
            <p:cNvSpPr/>
            <p:nvPr/>
          </p:nvSpPr>
          <p:spPr>
            <a:xfrm>
              <a:off x="1475767" y="2042140"/>
              <a:ext cx="244" cy="244"/>
            </a:xfrm>
            <a:custGeom>
              <a:avLst/>
              <a:gdLst/>
              <a:ahLst/>
              <a:cxnLst/>
              <a:rect l="l" t="t" r="r" b="b"/>
              <a:pathLst>
                <a:path w="18" h="18" extrusionOk="0">
                  <a:moveTo>
                    <a:pt x="0" y="18"/>
                  </a:moveTo>
                  <a:cubicBezTo>
                    <a:pt x="7" y="11"/>
                    <a:pt x="11" y="7"/>
                    <a:pt x="18" y="0"/>
                  </a:cubicBezTo>
                  <a:cubicBezTo>
                    <a:pt x="11" y="7"/>
                    <a:pt x="7" y="11"/>
                    <a:pt x="0" y="18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9" name="Google Shape;5548;p73">
              <a:extLst>
                <a:ext uri="{FF2B5EF4-FFF2-40B4-BE49-F238E27FC236}">
                  <a16:creationId xmlns:a16="http://schemas.microsoft.com/office/drawing/2014/main" id="{AA45162F-1AEB-40A5-8FF1-25C7BE61DD78}"/>
                </a:ext>
              </a:extLst>
            </p:cNvPr>
            <p:cNvSpPr/>
            <p:nvPr/>
          </p:nvSpPr>
          <p:spPr>
            <a:xfrm>
              <a:off x="1463112" y="2038338"/>
              <a:ext cx="204" cy="54"/>
            </a:xfrm>
            <a:custGeom>
              <a:avLst/>
              <a:gdLst/>
              <a:ahLst/>
              <a:cxnLst/>
              <a:rect l="l" t="t" r="r" b="b"/>
              <a:pathLst>
                <a:path w="15" h="4" extrusionOk="0">
                  <a:moveTo>
                    <a:pt x="1" y="0"/>
                  </a:moveTo>
                  <a:lnTo>
                    <a:pt x="15" y="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0" name="Google Shape;5549;p73">
              <a:extLst>
                <a:ext uri="{FF2B5EF4-FFF2-40B4-BE49-F238E27FC236}">
                  <a16:creationId xmlns:a16="http://schemas.microsoft.com/office/drawing/2014/main" id="{5FC65545-8AEB-494B-A778-71A312A39EA6}"/>
                </a:ext>
              </a:extLst>
            </p:cNvPr>
            <p:cNvSpPr/>
            <p:nvPr/>
          </p:nvSpPr>
          <p:spPr>
            <a:xfrm>
              <a:off x="1464158" y="2038718"/>
              <a:ext cx="204" cy="54"/>
            </a:xfrm>
            <a:custGeom>
              <a:avLst/>
              <a:gdLst/>
              <a:ahLst/>
              <a:cxnLst/>
              <a:rect l="l" t="t" r="r" b="b"/>
              <a:pathLst>
                <a:path w="15" h="4" extrusionOk="0">
                  <a:moveTo>
                    <a:pt x="1" y="0"/>
                  </a:moveTo>
                  <a:lnTo>
                    <a:pt x="15" y="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1" name="Google Shape;5550;p73">
              <a:extLst>
                <a:ext uri="{FF2B5EF4-FFF2-40B4-BE49-F238E27FC236}">
                  <a16:creationId xmlns:a16="http://schemas.microsoft.com/office/drawing/2014/main" id="{571DDF98-6F0C-45B2-AC8C-2179802466E4}"/>
                </a:ext>
              </a:extLst>
            </p:cNvPr>
            <p:cNvSpPr/>
            <p:nvPr/>
          </p:nvSpPr>
          <p:spPr>
            <a:xfrm>
              <a:off x="1463642" y="2038569"/>
              <a:ext cx="204" cy="68"/>
            </a:xfrm>
            <a:custGeom>
              <a:avLst/>
              <a:gdLst/>
              <a:ahLst/>
              <a:cxnLst/>
              <a:rect l="l" t="t" r="r" b="b"/>
              <a:pathLst>
                <a:path w="15" h="5" extrusionOk="0">
                  <a:moveTo>
                    <a:pt x="0" y="1"/>
                  </a:moveTo>
                  <a:lnTo>
                    <a:pt x="14" y="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2" name="Google Shape;5551;p73">
              <a:extLst>
                <a:ext uri="{FF2B5EF4-FFF2-40B4-BE49-F238E27FC236}">
                  <a16:creationId xmlns:a16="http://schemas.microsoft.com/office/drawing/2014/main" id="{9C0A0895-FF9B-4FC6-B2CF-46ED2C2D43A9}"/>
                </a:ext>
              </a:extLst>
            </p:cNvPr>
            <p:cNvSpPr/>
            <p:nvPr/>
          </p:nvSpPr>
          <p:spPr>
            <a:xfrm>
              <a:off x="1478048" y="2043891"/>
              <a:ext cx="149" cy="163"/>
            </a:xfrm>
            <a:custGeom>
              <a:avLst/>
              <a:gdLst/>
              <a:ahLst/>
              <a:cxnLst/>
              <a:rect l="l" t="t" r="r" b="b"/>
              <a:pathLst>
                <a:path w="11" h="12" extrusionOk="0">
                  <a:moveTo>
                    <a:pt x="0" y="1"/>
                  </a:moveTo>
                  <a:lnTo>
                    <a:pt x="11" y="1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3" name="Google Shape;5552;p73">
              <a:extLst>
                <a:ext uri="{FF2B5EF4-FFF2-40B4-BE49-F238E27FC236}">
                  <a16:creationId xmlns:a16="http://schemas.microsoft.com/office/drawing/2014/main" id="{E84BE392-828F-4888-88D1-8E7177F51427}"/>
                </a:ext>
              </a:extLst>
            </p:cNvPr>
            <p:cNvSpPr/>
            <p:nvPr/>
          </p:nvSpPr>
          <p:spPr>
            <a:xfrm>
              <a:off x="1478428" y="2044326"/>
              <a:ext cx="1670" cy="1819"/>
            </a:xfrm>
            <a:custGeom>
              <a:avLst/>
              <a:gdLst/>
              <a:ahLst/>
              <a:cxnLst/>
              <a:rect l="l" t="t" r="r" b="b"/>
              <a:pathLst>
                <a:path w="123" h="134" extrusionOk="0">
                  <a:moveTo>
                    <a:pt x="0" y="1"/>
                  </a:moveTo>
                  <a:lnTo>
                    <a:pt x="0" y="1"/>
                  </a:lnTo>
                  <a:cubicBezTo>
                    <a:pt x="49" y="49"/>
                    <a:pt x="91" y="98"/>
                    <a:pt x="116" y="130"/>
                  </a:cubicBezTo>
                  <a:lnTo>
                    <a:pt x="123" y="133"/>
                  </a:lnTo>
                  <a:cubicBezTo>
                    <a:pt x="98" y="105"/>
                    <a:pt x="53" y="53"/>
                    <a:pt x="0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4" name="Google Shape;5553;p73">
              <a:extLst>
                <a:ext uri="{FF2B5EF4-FFF2-40B4-BE49-F238E27FC236}">
                  <a16:creationId xmlns:a16="http://schemas.microsoft.com/office/drawing/2014/main" id="{749F1733-5B09-4BC6-9061-09CDDE637B5E}"/>
                </a:ext>
              </a:extLst>
            </p:cNvPr>
            <p:cNvSpPr/>
            <p:nvPr/>
          </p:nvSpPr>
          <p:spPr>
            <a:xfrm>
              <a:off x="1459026" y="2036152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1" y="0"/>
                  </a:moveTo>
                  <a:lnTo>
                    <a:pt x="15" y="7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5" name="Google Shape;5554;p73">
              <a:extLst>
                <a:ext uri="{FF2B5EF4-FFF2-40B4-BE49-F238E27FC236}">
                  <a16:creationId xmlns:a16="http://schemas.microsoft.com/office/drawing/2014/main" id="{8F817426-8CC9-4650-93F3-886DA3534E51}"/>
                </a:ext>
              </a:extLst>
            </p:cNvPr>
            <p:cNvSpPr/>
            <p:nvPr/>
          </p:nvSpPr>
          <p:spPr>
            <a:xfrm>
              <a:off x="1457559" y="2035147"/>
              <a:ext cx="244" cy="163"/>
            </a:xfrm>
            <a:custGeom>
              <a:avLst/>
              <a:gdLst/>
              <a:ahLst/>
              <a:cxnLst/>
              <a:rect l="l" t="t" r="r" b="b"/>
              <a:pathLst>
                <a:path w="18" h="12" extrusionOk="0">
                  <a:moveTo>
                    <a:pt x="0" y="1"/>
                  </a:moveTo>
                  <a:lnTo>
                    <a:pt x="18" y="1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6" name="Google Shape;5555;p73">
              <a:extLst>
                <a:ext uri="{FF2B5EF4-FFF2-40B4-BE49-F238E27FC236}">
                  <a16:creationId xmlns:a16="http://schemas.microsoft.com/office/drawing/2014/main" id="{B2322C2B-57C3-40AD-9C72-5E405EB67A30}"/>
                </a:ext>
              </a:extLst>
            </p:cNvPr>
            <p:cNvSpPr/>
            <p:nvPr/>
          </p:nvSpPr>
          <p:spPr>
            <a:xfrm>
              <a:off x="1458265" y="2035622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" y="1"/>
                  </a:moveTo>
                  <a:lnTo>
                    <a:pt x="11" y="8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7" name="Google Shape;5556;p73">
              <a:extLst>
                <a:ext uri="{FF2B5EF4-FFF2-40B4-BE49-F238E27FC236}">
                  <a16:creationId xmlns:a16="http://schemas.microsoft.com/office/drawing/2014/main" id="{04DEA72E-DF1E-421D-BE2A-F97B608CE8DA}"/>
                </a:ext>
              </a:extLst>
            </p:cNvPr>
            <p:cNvSpPr/>
            <p:nvPr/>
          </p:nvSpPr>
          <p:spPr>
            <a:xfrm>
              <a:off x="1477192" y="2043090"/>
              <a:ext cx="434" cy="394"/>
            </a:xfrm>
            <a:custGeom>
              <a:avLst/>
              <a:gdLst/>
              <a:ahLst/>
              <a:cxnLst/>
              <a:rect l="l" t="t" r="r" b="b"/>
              <a:pathLst>
                <a:path w="32" h="29" extrusionOk="0">
                  <a:moveTo>
                    <a:pt x="0" y="0"/>
                  </a:moveTo>
                  <a:lnTo>
                    <a:pt x="32" y="28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8" name="Google Shape;5557;p73">
              <a:extLst>
                <a:ext uri="{FF2B5EF4-FFF2-40B4-BE49-F238E27FC236}">
                  <a16:creationId xmlns:a16="http://schemas.microsoft.com/office/drawing/2014/main" id="{75B4E837-2AC8-44EB-A06D-ED5BCAA40100}"/>
                </a:ext>
              </a:extLst>
            </p:cNvPr>
            <p:cNvSpPr/>
            <p:nvPr/>
          </p:nvSpPr>
          <p:spPr>
            <a:xfrm>
              <a:off x="1460356" y="2036912"/>
              <a:ext cx="258" cy="204"/>
            </a:xfrm>
            <a:custGeom>
              <a:avLst/>
              <a:gdLst/>
              <a:ahLst/>
              <a:cxnLst/>
              <a:rect l="l" t="t" r="r" b="b"/>
              <a:pathLst>
                <a:path w="19" h="15" extrusionOk="0">
                  <a:moveTo>
                    <a:pt x="1" y="0"/>
                  </a:moveTo>
                  <a:lnTo>
                    <a:pt x="18" y="1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9" name="Google Shape;5558;p73">
              <a:extLst>
                <a:ext uri="{FF2B5EF4-FFF2-40B4-BE49-F238E27FC236}">
                  <a16:creationId xmlns:a16="http://schemas.microsoft.com/office/drawing/2014/main" id="{B34255E6-930E-44A5-8A4E-54E103115431}"/>
                </a:ext>
              </a:extLst>
            </p:cNvPr>
            <p:cNvSpPr/>
            <p:nvPr/>
          </p:nvSpPr>
          <p:spPr>
            <a:xfrm>
              <a:off x="1456935" y="2034726"/>
              <a:ext cx="258" cy="204"/>
            </a:xfrm>
            <a:custGeom>
              <a:avLst/>
              <a:gdLst/>
              <a:ahLst/>
              <a:cxnLst/>
              <a:rect l="l" t="t" r="r" b="b"/>
              <a:pathLst>
                <a:path w="19" h="15" extrusionOk="0">
                  <a:moveTo>
                    <a:pt x="1" y="0"/>
                  </a:moveTo>
                  <a:lnTo>
                    <a:pt x="18" y="1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0" name="Google Shape;5559;p73">
              <a:extLst>
                <a:ext uri="{FF2B5EF4-FFF2-40B4-BE49-F238E27FC236}">
                  <a16:creationId xmlns:a16="http://schemas.microsoft.com/office/drawing/2014/main" id="{357B9809-80F4-4CE8-A254-44984D3B90A1}"/>
                </a:ext>
              </a:extLst>
            </p:cNvPr>
            <p:cNvSpPr/>
            <p:nvPr/>
          </p:nvSpPr>
          <p:spPr>
            <a:xfrm>
              <a:off x="1459691" y="2036532"/>
              <a:ext cx="258" cy="149"/>
            </a:xfrm>
            <a:custGeom>
              <a:avLst/>
              <a:gdLst/>
              <a:ahLst/>
              <a:cxnLst/>
              <a:rect l="l" t="t" r="r" b="b"/>
              <a:pathLst>
                <a:path w="19" h="11" extrusionOk="0">
                  <a:moveTo>
                    <a:pt x="1" y="0"/>
                  </a:moveTo>
                  <a:lnTo>
                    <a:pt x="18" y="1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1" name="Google Shape;5560;p73">
              <a:extLst>
                <a:ext uri="{FF2B5EF4-FFF2-40B4-BE49-F238E27FC236}">
                  <a16:creationId xmlns:a16="http://schemas.microsoft.com/office/drawing/2014/main" id="{1E402D31-D253-46D0-9361-F4755B9F27C1}"/>
                </a:ext>
              </a:extLst>
            </p:cNvPr>
            <p:cNvSpPr/>
            <p:nvPr/>
          </p:nvSpPr>
          <p:spPr>
            <a:xfrm>
              <a:off x="1461021" y="2037293"/>
              <a:ext cx="258" cy="149"/>
            </a:xfrm>
            <a:custGeom>
              <a:avLst/>
              <a:gdLst/>
              <a:ahLst/>
              <a:cxnLst/>
              <a:rect l="l" t="t" r="r" b="b"/>
              <a:pathLst>
                <a:path w="19" h="11" extrusionOk="0">
                  <a:moveTo>
                    <a:pt x="1" y="0"/>
                  </a:moveTo>
                  <a:lnTo>
                    <a:pt x="18" y="1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2" name="Google Shape;5561;p73">
              <a:extLst>
                <a:ext uri="{FF2B5EF4-FFF2-40B4-BE49-F238E27FC236}">
                  <a16:creationId xmlns:a16="http://schemas.microsoft.com/office/drawing/2014/main" id="{F1070D34-3F40-4929-83C6-F4C237F72477}"/>
                </a:ext>
              </a:extLst>
            </p:cNvPr>
            <p:cNvSpPr/>
            <p:nvPr/>
          </p:nvSpPr>
          <p:spPr>
            <a:xfrm>
              <a:off x="1461687" y="2037673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1" y="0"/>
                  </a:moveTo>
                  <a:lnTo>
                    <a:pt x="15" y="7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3" name="Google Shape;5562;p73">
              <a:extLst>
                <a:ext uri="{FF2B5EF4-FFF2-40B4-BE49-F238E27FC236}">
                  <a16:creationId xmlns:a16="http://schemas.microsoft.com/office/drawing/2014/main" id="{14242DDD-83DF-47D0-82A7-B67F78F2308C}"/>
                </a:ext>
              </a:extLst>
            </p:cNvPr>
            <p:cNvSpPr/>
            <p:nvPr/>
          </p:nvSpPr>
          <p:spPr>
            <a:xfrm>
              <a:off x="1452522" y="2077971"/>
              <a:ext cx="299" cy="394"/>
            </a:xfrm>
            <a:custGeom>
              <a:avLst/>
              <a:gdLst/>
              <a:ahLst/>
              <a:cxnLst/>
              <a:rect l="l" t="t" r="r" b="b"/>
              <a:pathLst>
                <a:path w="22" h="29" extrusionOk="0">
                  <a:moveTo>
                    <a:pt x="0" y="1"/>
                  </a:moveTo>
                  <a:lnTo>
                    <a:pt x="0" y="1"/>
                  </a:lnTo>
                  <a:cubicBezTo>
                    <a:pt x="7" y="11"/>
                    <a:pt x="14" y="18"/>
                    <a:pt x="21" y="29"/>
                  </a:cubicBezTo>
                  <a:cubicBezTo>
                    <a:pt x="14" y="18"/>
                    <a:pt x="7" y="8"/>
                    <a:pt x="0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4" name="Google Shape;5563;p73">
              <a:extLst>
                <a:ext uri="{FF2B5EF4-FFF2-40B4-BE49-F238E27FC236}">
                  <a16:creationId xmlns:a16="http://schemas.microsoft.com/office/drawing/2014/main" id="{B11A4FD3-761C-4A2B-B301-4EBC2C7E2AC1}"/>
                </a:ext>
              </a:extLst>
            </p:cNvPr>
            <p:cNvSpPr/>
            <p:nvPr/>
          </p:nvSpPr>
          <p:spPr>
            <a:xfrm>
              <a:off x="1480084" y="2046131"/>
              <a:ext cx="733" cy="815"/>
            </a:xfrm>
            <a:custGeom>
              <a:avLst/>
              <a:gdLst/>
              <a:ahLst/>
              <a:cxnLst/>
              <a:rect l="l" t="t" r="r" b="b"/>
              <a:pathLst>
                <a:path w="54" h="60" extrusionOk="0">
                  <a:moveTo>
                    <a:pt x="1" y="0"/>
                  </a:moveTo>
                  <a:lnTo>
                    <a:pt x="25" y="28"/>
                  </a:lnTo>
                  <a:lnTo>
                    <a:pt x="53" y="60"/>
                  </a:lnTo>
                  <a:lnTo>
                    <a:pt x="15" y="14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5" name="Google Shape;5564;p73">
              <a:extLst>
                <a:ext uri="{FF2B5EF4-FFF2-40B4-BE49-F238E27FC236}">
                  <a16:creationId xmlns:a16="http://schemas.microsoft.com/office/drawing/2014/main" id="{39C1464F-1C83-4E92-A296-D90E8A3942E8}"/>
                </a:ext>
              </a:extLst>
            </p:cNvPr>
            <p:cNvSpPr/>
            <p:nvPr/>
          </p:nvSpPr>
          <p:spPr>
            <a:xfrm>
              <a:off x="1449100" y="2076925"/>
              <a:ext cx="530" cy="109"/>
            </a:xfrm>
            <a:custGeom>
              <a:avLst/>
              <a:gdLst/>
              <a:ahLst/>
              <a:cxnLst/>
              <a:rect l="l" t="t" r="r" b="b"/>
              <a:pathLst>
                <a:path w="39" h="8" extrusionOk="0">
                  <a:moveTo>
                    <a:pt x="39" y="1"/>
                  </a:moveTo>
                  <a:lnTo>
                    <a:pt x="0" y="8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6" name="Google Shape;5565;p73">
              <a:extLst>
                <a:ext uri="{FF2B5EF4-FFF2-40B4-BE49-F238E27FC236}">
                  <a16:creationId xmlns:a16="http://schemas.microsoft.com/office/drawing/2014/main" id="{884B3805-6166-4DC7-B95B-21DEBE98D07A}"/>
                </a:ext>
              </a:extLst>
            </p:cNvPr>
            <p:cNvSpPr/>
            <p:nvPr/>
          </p:nvSpPr>
          <p:spPr>
            <a:xfrm>
              <a:off x="1446724" y="2070462"/>
              <a:ext cx="149" cy="204"/>
            </a:xfrm>
            <a:custGeom>
              <a:avLst/>
              <a:gdLst/>
              <a:ahLst/>
              <a:cxnLst/>
              <a:rect l="l" t="t" r="r" b="b"/>
              <a:pathLst>
                <a:path w="11" h="15" extrusionOk="0">
                  <a:moveTo>
                    <a:pt x="11" y="15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7" name="Google Shape;5566;p73">
              <a:extLst>
                <a:ext uri="{FF2B5EF4-FFF2-40B4-BE49-F238E27FC236}">
                  <a16:creationId xmlns:a16="http://schemas.microsoft.com/office/drawing/2014/main" id="{CDAD57DD-A2B2-4673-B85D-EF94F1B8AC45}"/>
                </a:ext>
              </a:extLst>
            </p:cNvPr>
            <p:cNvSpPr/>
            <p:nvPr/>
          </p:nvSpPr>
          <p:spPr>
            <a:xfrm>
              <a:off x="1451897" y="2077400"/>
              <a:ext cx="258" cy="204"/>
            </a:xfrm>
            <a:custGeom>
              <a:avLst/>
              <a:gdLst/>
              <a:ahLst/>
              <a:cxnLst/>
              <a:rect l="l" t="t" r="r" b="b"/>
              <a:pathLst>
                <a:path w="19" h="15" extrusionOk="0">
                  <a:moveTo>
                    <a:pt x="18" y="15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8" name="Google Shape;5567;p73">
              <a:extLst>
                <a:ext uri="{FF2B5EF4-FFF2-40B4-BE49-F238E27FC236}">
                  <a16:creationId xmlns:a16="http://schemas.microsoft.com/office/drawing/2014/main" id="{9D318C20-32B0-44CC-9836-3DD7E9EEDDAF}"/>
                </a:ext>
              </a:extLst>
            </p:cNvPr>
            <p:cNvSpPr/>
            <p:nvPr/>
          </p:nvSpPr>
          <p:spPr>
            <a:xfrm>
              <a:off x="1447390" y="2071698"/>
              <a:ext cx="54" cy="163"/>
            </a:xfrm>
            <a:custGeom>
              <a:avLst/>
              <a:gdLst/>
              <a:ahLst/>
              <a:cxnLst/>
              <a:rect l="l" t="t" r="r" b="b"/>
              <a:pathLst>
                <a:path w="4" h="12" extrusionOk="0">
                  <a:moveTo>
                    <a:pt x="0" y="1"/>
                  </a:moveTo>
                  <a:lnTo>
                    <a:pt x="0" y="1"/>
                  </a:lnTo>
                  <a:cubicBezTo>
                    <a:pt x="0" y="4"/>
                    <a:pt x="4" y="11"/>
                    <a:pt x="4" y="11"/>
                  </a:cubicBezTo>
                  <a:cubicBezTo>
                    <a:pt x="4" y="8"/>
                    <a:pt x="0" y="4"/>
                    <a:pt x="0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9" name="Google Shape;5568;p73">
              <a:extLst>
                <a:ext uri="{FF2B5EF4-FFF2-40B4-BE49-F238E27FC236}">
                  <a16:creationId xmlns:a16="http://schemas.microsoft.com/office/drawing/2014/main" id="{2FB6235D-C8DD-426D-8FE2-7DC033054601}"/>
                </a:ext>
              </a:extLst>
            </p:cNvPr>
            <p:cNvSpPr/>
            <p:nvPr/>
          </p:nvSpPr>
          <p:spPr>
            <a:xfrm>
              <a:off x="1447104" y="2071087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7" y="14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0" name="Google Shape;5569;p73">
              <a:extLst>
                <a:ext uri="{FF2B5EF4-FFF2-40B4-BE49-F238E27FC236}">
                  <a16:creationId xmlns:a16="http://schemas.microsoft.com/office/drawing/2014/main" id="{21306278-724E-453C-9694-49A3F21E587B}"/>
                </a:ext>
              </a:extLst>
            </p:cNvPr>
            <p:cNvSpPr/>
            <p:nvPr/>
          </p:nvSpPr>
          <p:spPr>
            <a:xfrm>
              <a:off x="1447580" y="2072933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0" y="15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1" name="Google Shape;5570;p73">
              <a:extLst>
                <a:ext uri="{FF2B5EF4-FFF2-40B4-BE49-F238E27FC236}">
                  <a16:creationId xmlns:a16="http://schemas.microsoft.com/office/drawing/2014/main" id="{395CF39B-1F06-4986-8AE2-D46D14F1FCB7}"/>
                </a:ext>
              </a:extLst>
            </p:cNvPr>
            <p:cNvSpPr/>
            <p:nvPr/>
          </p:nvSpPr>
          <p:spPr>
            <a:xfrm>
              <a:off x="1482705" y="2049974"/>
              <a:ext cx="54" cy="68"/>
            </a:xfrm>
            <a:custGeom>
              <a:avLst/>
              <a:gdLst/>
              <a:ahLst/>
              <a:cxnLst/>
              <a:rect l="l" t="t" r="r" b="b"/>
              <a:pathLst>
                <a:path w="4" h="5" extrusionOk="0">
                  <a:moveTo>
                    <a:pt x="4" y="1"/>
                  </a:moveTo>
                  <a:lnTo>
                    <a:pt x="0" y="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2" name="Google Shape;5571;p73">
              <a:extLst>
                <a:ext uri="{FF2B5EF4-FFF2-40B4-BE49-F238E27FC236}">
                  <a16:creationId xmlns:a16="http://schemas.microsoft.com/office/drawing/2014/main" id="{0D379331-71AF-4802-B52F-05BB272CCBC0}"/>
                </a:ext>
              </a:extLst>
            </p:cNvPr>
            <p:cNvSpPr/>
            <p:nvPr/>
          </p:nvSpPr>
          <p:spPr>
            <a:xfrm>
              <a:off x="1452807" y="2078351"/>
              <a:ext cx="1534" cy="1819"/>
            </a:xfrm>
            <a:custGeom>
              <a:avLst/>
              <a:gdLst/>
              <a:ahLst/>
              <a:cxnLst/>
              <a:rect l="l" t="t" r="r" b="b"/>
              <a:pathLst>
                <a:path w="113" h="134" extrusionOk="0">
                  <a:moveTo>
                    <a:pt x="0" y="1"/>
                  </a:moveTo>
                  <a:lnTo>
                    <a:pt x="0" y="1"/>
                  </a:lnTo>
                  <a:cubicBezTo>
                    <a:pt x="35" y="50"/>
                    <a:pt x="70" y="92"/>
                    <a:pt x="112" y="134"/>
                  </a:cubicBezTo>
                  <a:cubicBezTo>
                    <a:pt x="70" y="92"/>
                    <a:pt x="35" y="46"/>
                    <a:pt x="0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3" name="Google Shape;5572;p73">
              <a:extLst>
                <a:ext uri="{FF2B5EF4-FFF2-40B4-BE49-F238E27FC236}">
                  <a16:creationId xmlns:a16="http://schemas.microsoft.com/office/drawing/2014/main" id="{07BCFB7C-CE2C-45D4-85BF-AFED5B64AB91}"/>
                </a:ext>
              </a:extLst>
            </p:cNvPr>
            <p:cNvSpPr/>
            <p:nvPr/>
          </p:nvSpPr>
          <p:spPr>
            <a:xfrm>
              <a:off x="1482460" y="2050313"/>
              <a:ext cx="68" cy="54"/>
            </a:xfrm>
            <a:custGeom>
              <a:avLst/>
              <a:gdLst/>
              <a:ahLst/>
              <a:cxnLst/>
              <a:rect l="l" t="t" r="r" b="b"/>
              <a:pathLst>
                <a:path w="5" h="4" extrusionOk="0">
                  <a:moveTo>
                    <a:pt x="4" y="0"/>
                  </a:moveTo>
                  <a:lnTo>
                    <a:pt x="1" y="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4" name="Google Shape;5573;p73">
              <a:extLst>
                <a:ext uri="{FF2B5EF4-FFF2-40B4-BE49-F238E27FC236}">
                  <a16:creationId xmlns:a16="http://schemas.microsoft.com/office/drawing/2014/main" id="{4BB12E05-C7F5-4763-8C3E-52A81462FAA8}"/>
                </a:ext>
              </a:extLst>
            </p:cNvPr>
            <p:cNvSpPr/>
            <p:nvPr/>
          </p:nvSpPr>
          <p:spPr>
            <a:xfrm>
              <a:off x="1482610" y="2050123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4" y="0"/>
                  </a:moveTo>
                  <a:lnTo>
                    <a:pt x="0" y="7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5" name="Google Shape;5574;p73">
              <a:extLst>
                <a:ext uri="{FF2B5EF4-FFF2-40B4-BE49-F238E27FC236}">
                  <a16:creationId xmlns:a16="http://schemas.microsoft.com/office/drawing/2014/main" id="{B9AE96C2-ADF0-43DE-A73A-02A83A353782}"/>
                </a:ext>
              </a:extLst>
            </p:cNvPr>
            <p:cNvSpPr/>
            <p:nvPr/>
          </p:nvSpPr>
          <p:spPr>
            <a:xfrm>
              <a:off x="1447390" y="2073463"/>
              <a:ext cx="54" cy="149"/>
            </a:xfrm>
            <a:custGeom>
              <a:avLst/>
              <a:gdLst/>
              <a:ahLst/>
              <a:cxnLst/>
              <a:rect l="l" t="t" r="r" b="b"/>
              <a:pathLst>
                <a:path w="4" h="11" extrusionOk="0">
                  <a:moveTo>
                    <a:pt x="4" y="0"/>
                  </a:moveTo>
                  <a:lnTo>
                    <a:pt x="4" y="0"/>
                  </a:lnTo>
                  <a:cubicBezTo>
                    <a:pt x="4" y="4"/>
                    <a:pt x="0" y="7"/>
                    <a:pt x="0" y="11"/>
                  </a:cubicBezTo>
                  <a:cubicBezTo>
                    <a:pt x="4" y="7"/>
                    <a:pt x="4" y="4"/>
                    <a:pt x="4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6" name="Google Shape;5575;p73">
              <a:extLst>
                <a:ext uri="{FF2B5EF4-FFF2-40B4-BE49-F238E27FC236}">
                  <a16:creationId xmlns:a16="http://schemas.microsoft.com/office/drawing/2014/main" id="{6C310F88-941B-46B3-B5A5-8D3B49DE6D49}"/>
                </a:ext>
              </a:extLst>
            </p:cNvPr>
            <p:cNvSpPr/>
            <p:nvPr/>
          </p:nvSpPr>
          <p:spPr>
            <a:xfrm>
              <a:off x="1481320" y="2047598"/>
              <a:ext cx="1453" cy="2295"/>
            </a:xfrm>
            <a:custGeom>
              <a:avLst/>
              <a:gdLst/>
              <a:ahLst/>
              <a:cxnLst/>
              <a:rect l="l" t="t" r="r" b="b"/>
              <a:pathLst>
                <a:path w="107" h="169" extrusionOk="0">
                  <a:moveTo>
                    <a:pt x="1" y="1"/>
                  </a:moveTo>
                  <a:cubicBezTo>
                    <a:pt x="43" y="50"/>
                    <a:pt x="78" y="93"/>
                    <a:pt x="95" y="127"/>
                  </a:cubicBezTo>
                  <a:lnTo>
                    <a:pt x="95" y="127"/>
                  </a:lnTo>
                  <a:cubicBezTo>
                    <a:pt x="77" y="91"/>
                    <a:pt x="41" y="46"/>
                    <a:pt x="1" y="1"/>
                  </a:cubicBezTo>
                  <a:close/>
                  <a:moveTo>
                    <a:pt x="95" y="127"/>
                  </a:moveTo>
                  <a:cubicBezTo>
                    <a:pt x="103" y="143"/>
                    <a:pt x="107" y="158"/>
                    <a:pt x="106" y="169"/>
                  </a:cubicBezTo>
                  <a:cubicBezTo>
                    <a:pt x="107" y="157"/>
                    <a:pt x="103" y="143"/>
                    <a:pt x="95" y="127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7" name="Google Shape;5576;p73">
              <a:extLst>
                <a:ext uri="{FF2B5EF4-FFF2-40B4-BE49-F238E27FC236}">
                  <a16:creationId xmlns:a16="http://schemas.microsoft.com/office/drawing/2014/main" id="{20023893-6009-4F60-BF12-758051BE5CCA}"/>
                </a:ext>
              </a:extLst>
            </p:cNvPr>
            <p:cNvSpPr/>
            <p:nvPr/>
          </p:nvSpPr>
          <p:spPr>
            <a:xfrm>
              <a:off x="1451571" y="2077170"/>
              <a:ext cx="299" cy="204"/>
            </a:xfrm>
            <a:custGeom>
              <a:avLst/>
              <a:gdLst/>
              <a:ahLst/>
              <a:cxnLst/>
              <a:rect l="l" t="t" r="r" b="b"/>
              <a:pathLst>
                <a:path w="22" h="15" extrusionOk="0">
                  <a:moveTo>
                    <a:pt x="21" y="14"/>
                  </a:moveTo>
                  <a:cubicBezTo>
                    <a:pt x="14" y="7"/>
                    <a:pt x="7" y="4"/>
                    <a:pt x="0" y="0"/>
                  </a:cubicBezTo>
                  <a:cubicBezTo>
                    <a:pt x="7" y="4"/>
                    <a:pt x="14" y="7"/>
                    <a:pt x="21" y="14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8" name="Google Shape;5577;p73">
              <a:extLst>
                <a:ext uri="{FF2B5EF4-FFF2-40B4-BE49-F238E27FC236}">
                  <a16:creationId xmlns:a16="http://schemas.microsoft.com/office/drawing/2014/main" id="{1A659D64-663F-4211-AEEA-24D69D42CA3D}"/>
                </a:ext>
              </a:extLst>
            </p:cNvPr>
            <p:cNvSpPr/>
            <p:nvPr/>
          </p:nvSpPr>
          <p:spPr>
            <a:xfrm>
              <a:off x="1450947" y="2076980"/>
              <a:ext cx="204" cy="54"/>
            </a:xfrm>
            <a:custGeom>
              <a:avLst/>
              <a:gdLst/>
              <a:ahLst/>
              <a:cxnLst/>
              <a:rect l="l" t="t" r="r" b="b"/>
              <a:pathLst>
                <a:path w="15" h="4" extrusionOk="0">
                  <a:moveTo>
                    <a:pt x="15" y="4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9" name="Google Shape;5578;p73">
              <a:extLst>
                <a:ext uri="{FF2B5EF4-FFF2-40B4-BE49-F238E27FC236}">
                  <a16:creationId xmlns:a16="http://schemas.microsoft.com/office/drawing/2014/main" id="{0DE0F0B5-7CF0-4D78-B571-69A05B9B5736}"/>
                </a:ext>
              </a:extLst>
            </p:cNvPr>
            <p:cNvSpPr/>
            <p:nvPr/>
          </p:nvSpPr>
          <p:spPr>
            <a:xfrm>
              <a:off x="1452237" y="2077645"/>
              <a:ext cx="204" cy="244"/>
            </a:xfrm>
            <a:custGeom>
              <a:avLst/>
              <a:gdLst/>
              <a:ahLst/>
              <a:cxnLst/>
              <a:rect l="l" t="t" r="r" b="b"/>
              <a:pathLst>
                <a:path w="15" h="18" extrusionOk="0">
                  <a:moveTo>
                    <a:pt x="0" y="0"/>
                  </a:moveTo>
                  <a:lnTo>
                    <a:pt x="14" y="18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0" name="Google Shape;5579;p73">
              <a:extLst>
                <a:ext uri="{FF2B5EF4-FFF2-40B4-BE49-F238E27FC236}">
                  <a16:creationId xmlns:a16="http://schemas.microsoft.com/office/drawing/2014/main" id="{62033680-C281-4A5B-BD94-4BC673142EC6}"/>
                </a:ext>
              </a:extLst>
            </p:cNvPr>
            <p:cNvSpPr/>
            <p:nvPr/>
          </p:nvSpPr>
          <p:spPr>
            <a:xfrm>
              <a:off x="1449671" y="2076884"/>
              <a:ext cx="625" cy="54"/>
            </a:xfrm>
            <a:custGeom>
              <a:avLst/>
              <a:gdLst/>
              <a:ahLst/>
              <a:cxnLst/>
              <a:rect l="l" t="t" r="r" b="b"/>
              <a:pathLst>
                <a:path w="46" h="4" extrusionOk="0">
                  <a:moveTo>
                    <a:pt x="46" y="0"/>
                  </a:moveTo>
                  <a:cubicBezTo>
                    <a:pt x="28" y="0"/>
                    <a:pt x="14" y="0"/>
                    <a:pt x="0" y="4"/>
                  </a:cubicBezTo>
                  <a:cubicBezTo>
                    <a:pt x="14" y="0"/>
                    <a:pt x="28" y="0"/>
                    <a:pt x="46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1" name="Google Shape;5580;p73">
              <a:extLst>
                <a:ext uri="{FF2B5EF4-FFF2-40B4-BE49-F238E27FC236}">
                  <a16:creationId xmlns:a16="http://schemas.microsoft.com/office/drawing/2014/main" id="{6CBB94BD-A58B-4DEC-9A4C-CA776FBB1EBF}"/>
                </a:ext>
              </a:extLst>
            </p:cNvPr>
            <p:cNvSpPr/>
            <p:nvPr/>
          </p:nvSpPr>
          <p:spPr>
            <a:xfrm>
              <a:off x="1450621" y="2076884"/>
              <a:ext cx="244" cy="54"/>
            </a:xfrm>
            <a:custGeom>
              <a:avLst/>
              <a:gdLst/>
              <a:ahLst/>
              <a:cxnLst/>
              <a:rect l="l" t="t" r="r" b="b"/>
              <a:pathLst>
                <a:path w="18" h="4" extrusionOk="0">
                  <a:moveTo>
                    <a:pt x="18" y="4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2" name="Google Shape;5581;p73">
              <a:extLst>
                <a:ext uri="{FF2B5EF4-FFF2-40B4-BE49-F238E27FC236}">
                  <a16:creationId xmlns:a16="http://schemas.microsoft.com/office/drawing/2014/main" id="{B6DB97E9-4599-4B43-90F6-F8388EF2D975}"/>
                </a:ext>
              </a:extLst>
            </p:cNvPr>
            <p:cNvSpPr/>
            <p:nvPr/>
          </p:nvSpPr>
          <p:spPr>
            <a:xfrm>
              <a:off x="1451286" y="2077075"/>
              <a:ext cx="204" cy="54"/>
            </a:xfrm>
            <a:custGeom>
              <a:avLst/>
              <a:gdLst/>
              <a:ahLst/>
              <a:cxnLst/>
              <a:rect l="l" t="t" r="r" b="b"/>
              <a:pathLst>
                <a:path w="15" h="4" extrusionOk="0">
                  <a:moveTo>
                    <a:pt x="14" y="4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3" name="Google Shape;5582;p73">
              <a:extLst>
                <a:ext uri="{FF2B5EF4-FFF2-40B4-BE49-F238E27FC236}">
                  <a16:creationId xmlns:a16="http://schemas.microsoft.com/office/drawing/2014/main" id="{EFC0353F-858D-4A0C-AB09-CFA3FAE54782}"/>
                </a:ext>
              </a:extLst>
            </p:cNvPr>
            <p:cNvSpPr/>
            <p:nvPr/>
          </p:nvSpPr>
          <p:spPr>
            <a:xfrm>
              <a:off x="1450336" y="2076884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0" y="0"/>
                  </a:moveTo>
                  <a:lnTo>
                    <a:pt x="14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4" name="Google Shape;5583;p73">
              <a:extLst>
                <a:ext uri="{FF2B5EF4-FFF2-40B4-BE49-F238E27FC236}">
                  <a16:creationId xmlns:a16="http://schemas.microsoft.com/office/drawing/2014/main" id="{32BC0851-8E84-4BFE-82B1-BE5348785486}"/>
                </a:ext>
              </a:extLst>
            </p:cNvPr>
            <p:cNvSpPr/>
            <p:nvPr/>
          </p:nvSpPr>
          <p:spPr>
            <a:xfrm>
              <a:off x="1447580" y="2072417"/>
              <a:ext cx="14" cy="149"/>
            </a:xfrm>
            <a:custGeom>
              <a:avLst/>
              <a:gdLst/>
              <a:ahLst/>
              <a:cxnLst/>
              <a:rect l="l" t="t" r="r" b="b"/>
              <a:pathLst>
                <a:path w="1" h="11" extrusionOk="0">
                  <a:moveTo>
                    <a:pt x="0" y="0"/>
                  </a:moveTo>
                  <a:lnTo>
                    <a:pt x="0" y="1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5" name="Google Shape;5584;p73">
              <a:extLst>
                <a:ext uri="{FF2B5EF4-FFF2-40B4-BE49-F238E27FC236}">
                  <a16:creationId xmlns:a16="http://schemas.microsoft.com/office/drawing/2014/main" id="{E429529F-842F-4910-A303-20028282FBC8}"/>
                </a:ext>
              </a:extLst>
            </p:cNvPr>
            <p:cNvSpPr/>
            <p:nvPr/>
          </p:nvSpPr>
          <p:spPr>
            <a:xfrm>
              <a:off x="1480899" y="2047082"/>
              <a:ext cx="339" cy="339"/>
            </a:xfrm>
            <a:custGeom>
              <a:avLst/>
              <a:gdLst/>
              <a:ahLst/>
              <a:cxnLst/>
              <a:rect l="l" t="t" r="r" b="b"/>
              <a:pathLst>
                <a:path w="25" h="25" extrusionOk="0">
                  <a:moveTo>
                    <a:pt x="0" y="0"/>
                  </a:moveTo>
                  <a:lnTo>
                    <a:pt x="25" y="25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6" name="Google Shape;5585;p73">
              <a:extLst>
                <a:ext uri="{FF2B5EF4-FFF2-40B4-BE49-F238E27FC236}">
                  <a16:creationId xmlns:a16="http://schemas.microsoft.com/office/drawing/2014/main" id="{11A8221C-A0D1-4B9A-BDB7-22B97A4C3F84}"/>
                </a:ext>
              </a:extLst>
            </p:cNvPr>
            <p:cNvSpPr/>
            <p:nvPr/>
          </p:nvSpPr>
          <p:spPr>
            <a:xfrm>
              <a:off x="1479989" y="2046077"/>
              <a:ext cx="299" cy="299"/>
            </a:xfrm>
            <a:custGeom>
              <a:avLst/>
              <a:gdLst/>
              <a:ahLst/>
              <a:cxnLst/>
              <a:rect l="l" t="t" r="r" b="b"/>
              <a:pathLst>
                <a:path w="22" h="22" extrusionOk="0">
                  <a:moveTo>
                    <a:pt x="8" y="4"/>
                  </a:moveTo>
                  <a:lnTo>
                    <a:pt x="1" y="1"/>
                  </a:lnTo>
                  <a:lnTo>
                    <a:pt x="8" y="4"/>
                  </a:lnTo>
                  <a:lnTo>
                    <a:pt x="22" y="22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7" name="Google Shape;5586;p73">
              <a:extLst>
                <a:ext uri="{FF2B5EF4-FFF2-40B4-BE49-F238E27FC236}">
                  <a16:creationId xmlns:a16="http://schemas.microsoft.com/office/drawing/2014/main" id="{18D9522B-3BDC-4EF6-AE4F-83C1520BB41D}"/>
                </a:ext>
              </a:extLst>
            </p:cNvPr>
            <p:cNvSpPr/>
            <p:nvPr/>
          </p:nvSpPr>
          <p:spPr>
            <a:xfrm>
              <a:off x="1504429" y="1192826"/>
              <a:ext cx="453000" cy="337170"/>
            </a:xfrm>
            <a:custGeom>
              <a:avLst/>
              <a:gdLst/>
              <a:ahLst/>
              <a:cxnLst/>
              <a:rect l="l" t="t" r="r" b="b"/>
              <a:pathLst>
                <a:path w="33364" h="24833" extrusionOk="0">
                  <a:moveTo>
                    <a:pt x="22952" y="0"/>
                  </a:moveTo>
                  <a:cubicBezTo>
                    <a:pt x="22824" y="0"/>
                    <a:pt x="22695" y="5"/>
                    <a:pt x="22570" y="14"/>
                  </a:cubicBezTo>
                  <a:cubicBezTo>
                    <a:pt x="22217" y="39"/>
                    <a:pt x="21667" y="46"/>
                    <a:pt x="21184" y="53"/>
                  </a:cubicBezTo>
                  <a:cubicBezTo>
                    <a:pt x="20778" y="60"/>
                    <a:pt x="20431" y="63"/>
                    <a:pt x="20291" y="77"/>
                  </a:cubicBezTo>
                  <a:cubicBezTo>
                    <a:pt x="20179" y="91"/>
                    <a:pt x="20067" y="112"/>
                    <a:pt x="19958" y="144"/>
                  </a:cubicBezTo>
                  <a:cubicBezTo>
                    <a:pt x="19822" y="186"/>
                    <a:pt x="19679" y="207"/>
                    <a:pt x="19539" y="207"/>
                  </a:cubicBezTo>
                  <a:cubicBezTo>
                    <a:pt x="19528" y="207"/>
                    <a:pt x="19518" y="207"/>
                    <a:pt x="19507" y="207"/>
                  </a:cubicBezTo>
                  <a:cubicBezTo>
                    <a:pt x="19486" y="205"/>
                    <a:pt x="19464" y="205"/>
                    <a:pt x="19443" y="205"/>
                  </a:cubicBezTo>
                  <a:cubicBezTo>
                    <a:pt x="19233" y="205"/>
                    <a:pt x="19032" y="265"/>
                    <a:pt x="19006" y="319"/>
                  </a:cubicBezTo>
                  <a:cubicBezTo>
                    <a:pt x="19003" y="329"/>
                    <a:pt x="19017" y="347"/>
                    <a:pt x="19024" y="357"/>
                  </a:cubicBezTo>
                  <a:cubicBezTo>
                    <a:pt x="19160" y="504"/>
                    <a:pt x="19104" y="620"/>
                    <a:pt x="19073" y="662"/>
                  </a:cubicBezTo>
                  <a:cubicBezTo>
                    <a:pt x="19008" y="754"/>
                    <a:pt x="18871" y="802"/>
                    <a:pt x="18752" y="802"/>
                  </a:cubicBezTo>
                  <a:cubicBezTo>
                    <a:pt x="18703" y="802"/>
                    <a:pt x="18658" y="794"/>
                    <a:pt x="18621" y="777"/>
                  </a:cubicBezTo>
                  <a:cubicBezTo>
                    <a:pt x="18548" y="753"/>
                    <a:pt x="18506" y="676"/>
                    <a:pt x="18523" y="599"/>
                  </a:cubicBezTo>
                  <a:cubicBezTo>
                    <a:pt x="18530" y="553"/>
                    <a:pt x="18488" y="518"/>
                    <a:pt x="18450" y="497"/>
                  </a:cubicBezTo>
                  <a:cubicBezTo>
                    <a:pt x="18354" y="440"/>
                    <a:pt x="18210" y="411"/>
                    <a:pt x="18077" y="411"/>
                  </a:cubicBezTo>
                  <a:cubicBezTo>
                    <a:pt x="17957" y="411"/>
                    <a:pt x="17846" y="435"/>
                    <a:pt x="17788" y="483"/>
                  </a:cubicBezTo>
                  <a:cubicBezTo>
                    <a:pt x="17724" y="536"/>
                    <a:pt x="17624" y="555"/>
                    <a:pt x="17500" y="555"/>
                  </a:cubicBezTo>
                  <a:cubicBezTo>
                    <a:pt x="17346" y="555"/>
                    <a:pt x="17155" y="525"/>
                    <a:pt x="16958" y="494"/>
                  </a:cubicBezTo>
                  <a:cubicBezTo>
                    <a:pt x="16798" y="469"/>
                    <a:pt x="16599" y="437"/>
                    <a:pt x="16462" y="437"/>
                  </a:cubicBezTo>
                  <a:cubicBezTo>
                    <a:pt x="16387" y="437"/>
                    <a:pt x="16330" y="447"/>
                    <a:pt x="16311" y="473"/>
                  </a:cubicBezTo>
                  <a:cubicBezTo>
                    <a:pt x="16195" y="623"/>
                    <a:pt x="15719" y="651"/>
                    <a:pt x="15057" y="672"/>
                  </a:cubicBezTo>
                  <a:cubicBezTo>
                    <a:pt x="14858" y="672"/>
                    <a:pt x="14658" y="686"/>
                    <a:pt x="14462" y="707"/>
                  </a:cubicBezTo>
                  <a:cubicBezTo>
                    <a:pt x="14515" y="742"/>
                    <a:pt x="14609" y="791"/>
                    <a:pt x="14676" y="826"/>
                  </a:cubicBezTo>
                  <a:cubicBezTo>
                    <a:pt x="14931" y="956"/>
                    <a:pt x="15085" y="1040"/>
                    <a:pt x="15064" y="1159"/>
                  </a:cubicBezTo>
                  <a:cubicBezTo>
                    <a:pt x="15040" y="1274"/>
                    <a:pt x="14868" y="1285"/>
                    <a:pt x="14543" y="1299"/>
                  </a:cubicBezTo>
                  <a:cubicBezTo>
                    <a:pt x="14389" y="1306"/>
                    <a:pt x="14105" y="1323"/>
                    <a:pt x="14060" y="1369"/>
                  </a:cubicBezTo>
                  <a:cubicBezTo>
                    <a:pt x="14067" y="1376"/>
                    <a:pt x="14070" y="1386"/>
                    <a:pt x="14077" y="1393"/>
                  </a:cubicBezTo>
                  <a:cubicBezTo>
                    <a:pt x="14189" y="1523"/>
                    <a:pt x="14427" y="1645"/>
                    <a:pt x="14686" y="1772"/>
                  </a:cubicBezTo>
                  <a:cubicBezTo>
                    <a:pt x="14970" y="1915"/>
                    <a:pt x="15267" y="2066"/>
                    <a:pt x="15463" y="2262"/>
                  </a:cubicBezTo>
                  <a:cubicBezTo>
                    <a:pt x="15519" y="2314"/>
                    <a:pt x="15642" y="2440"/>
                    <a:pt x="15572" y="2528"/>
                  </a:cubicBezTo>
                  <a:cubicBezTo>
                    <a:pt x="15549" y="2555"/>
                    <a:pt x="15511" y="2566"/>
                    <a:pt x="15463" y="2566"/>
                  </a:cubicBezTo>
                  <a:cubicBezTo>
                    <a:pt x="15233" y="2566"/>
                    <a:pt x="14774" y="2300"/>
                    <a:pt x="14672" y="2234"/>
                  </a:cubicBezTo>
                  <a:cubicBezTo>
                    <a:pt x="14480" y="2108"/>
                    <a:pt x="14263" y="2066"/>
                    <a:pt x="14053" y="2024"/>
                  </a:cubicBezTo>
                  <a:cubicBezTo>
                    <a:pt x="13818" y="1975"/>
                    <a:pt x="13594" y="1929"/>
                    <a:pt x="13447" y="1772"/>
                  </a:cubicBezTo>
                  <a:cubicBezTo>
                    <a:pt x="13251" y="1565"/>
                    <a:pt x="12657" y="1411"/>
                    <a:pt x="12299" y="1411"/>
                  </a:cubicBezTo>
                  <a:cubicBezTo>
                    <a:pt x="12191" y="1411"/>
                    <a:pt x="12104" y="1426"/>
                    <a:pt x="12057" y="1456"/>
                  </a:cubicBezTo>
                  <a:cubicBezTo>
                    <a:pt x="12050" y="1463"/>
                    <a:pt x="12033" y="1474"/>
                    <a:pt x="12033" y="1488"/>
                  </a:cubicBezTo>
                  <a:cubicBezTo>
                    <a:pt x="12033" y="1554"/>
                    <a:pt x="12239" y="1691"/>
                    <a:pt x="12376" y="1786"/>
                  </a:cubicBezTo>
                  <a:cubicBezTo>
                    <a:pt x="12607" y="1943"/>
                    <a:pt x="12750" y="2045"/>
                    <a:pt x="12750" y="2164"/>
                  </a:cubicBezTo>
                  <a:cubicBezTo>
                    <a:pt x="12750" y="2202"/>
                    <a:pt x="12733" y="2241"/>
                    <a:pt x="12701" y="2269"/>
                  </a:cubicBezTo>
                  <a:cubicBezTo>
                    <a:pt x="12662" y="2301"/>
                    <a:pt x="12604" y="2313"/>
                    <a:pt x="12535" y="2313"/>
                  </a:cubicBezTo>
                  <a:cubicBezTo>
                    <a:pt x="12449" y="2313"/>
                    <a:pt x="12346" y="2295"/>
                    <a:pt x="12239" y="2276"/>
                  </a:cubicBezTo>
                  <a:cubicBezTo>
                    <a:pt x="12165" y="2262"/>
                    <a:pt x="12063" y="2245"/>
                    <a:pt x="12004" y="2245"/>
                  </a:cubicBezTo>
                  <a:cubicBezTo>
                    <a:pt x="11985" y="2245"/>
                    <a:pt x="11970" y="2247"/>
                    <a:pt x="11963" y="2251"/>
                  </a:cubicBezTo>
                  <a:cubicBezTo>
                    <a:pt x="11945" y="2264"/>
                    <a:pt x="11925" y="2270"/>
                    <a:pt x="11903" y="2270"/>
                  </a:cubicBezTo>
                  <a:cubicBezTo>
                    <a:pt x="11816" y="2270"/>
                    <a:pt x="11694" y="2178"/>
                    <a:pt x="11518" y="2045"/>
                  </a:cubicBezTo>
                  <a:cubicBezTo>
                    <a:pt x="11322" y="1898"/>
                    <a:pt x="11077" y="1712"/>
                    <a:pt x="10923" y="1712"/>
                  </a:cubicBezTo>
                  <a:cubicBezTo>
                    <a:pt x="10853" y="1712"/>
                    <a:pt x="10839" y="1726"/>
                    <a:pt x="10835" y="1730"/>
                  </a:cubicBezTo>
                  <a:cubicBezTo>
                    <a:pt x="10818" y="1754"/>
                    <a:pt x="10846" y="1849"/>
                    <a:pt x="10867" y="1926"/>
                  </a:cubicBezTo>
                  <a:cubicBezTo>
                    <a:pt x="10909" y="2062"/>
                    <a:pt x="10933" y="2199"/>
                    <a:pt x="10937" y="2342"/>
                  </a:cubicBezTo>
                  <a:cubicBezTo>
                    <a:pt x="10937" y="2615"/>
                    <a:pt x="10695" y="2818"/>
                    <a:pt x="10524" y="2878"/>
                  </a:cubicBezTo>
                  <a:cubicBezTo>
                    <a:pt x="10489" y="2890"/>
                    <a:pt x="10461" y="2894"/>
                    <a:pt x="10437" y="2894"/>
                  </a:cubicBezTo>
                  <a:cubicBezTo>
                    <a:pt x="10384" y="2894"/>
                    <a:pt x="10357" y="2871"/>
                    <a:pt x="10345" y="2857"/>
                  </a:cubicBezTo>
                  <a:cubicBezTo>
                    <a:pt x="10310" y="2811"/>
                    <a:pt x="10317" y="2752"/>
                    <a:pt x="10366" y="2678"/>
                  </a:cubicBezTo>
                  <a:cubicBezTo>
                    <a:pt x="10454" y="2542"/>
                    <a:pt x="10457" y="2265"/>
                    <a:pt x="10377" y="2017"/>
                  </a:cubicBezTo>
                  <a:cubicBezTo>
                    <a:pt x="10317" y="1831"/>
                    <a:pt x="10219" y="1702"/>
                    <a:pt x="10107" y="1660"/>
                  </a:cubicBezTo>
                  <a:cubicBezTo>
                    <a:pt x="10067" y="1644"/>
                    <a:pt x="10017" y="1637"/>
                    <a:pt x="9959" y="1637"/>
                  </a:cubicBezTo>
                  <a:cubicBezTo>
                    <a:pt x="9770" y="1637"/>
                    <a:pt x="9502" y="1709"/>
                    <a:pt x="9242" y="1779"/>
                  </a:cubicBezTo>
                  <a:cubicBezTo>
                    <a:pt x="8974" y="1849"/>
                    <a:pt x="8693" y="1923"/>
                    <a:pt x="8489" y="1923"/>
                  </a:cubicBezTo>
                  <a:cubicBezTo>
                    <a:pt x="8479" y="1923"/>
                    <a:pt x="8470" y="1922"/>
                    <a:pt x="8462" y="1922"/>
                  </a:cubicBezTo>
                  <a:cubicBezTo>
                    <a:pt x="8437" y="1921"/>
                    <a:pt x="8412" y="1921"/>
                    <a:pt x="8387" y="1921"/>
                  </a:cubicBezTo>
                  <a:cubicBezTo>
                    <a:pt x="8048" y="1921"/>
                    <a:pt x="7760" y="2007"/>
                    <a:pt x="7741" y="2069"/>
                  </a:cubicBezTo>
                  <a:cubicBezTo>
                    <a:pt x="7741" y="2076"/>
                    <a:pt x="7751" y="2108"/>
                    <a:pt x="7835" y="2153"/>
                  </a:cubicBezTo>
                  <a:cubicBezTo>
                    <a:pt x="7965" y="2230"/>
                    <a:pt x="8028" y="2307"/>
                    <a:pt x="8024" y="2381"/>
                  </a:cubicBezTo>
                  <a:cubicBezTo>
                    <a:pt x="8021" y="2430"/>
                    <a:pt x="7989" y="2475"/>
                    <a:pt x="7947" y="2496"/>
                  </a:cubicBezTo>
                  <a:cubicBezTo>
                    <a:pt x="7913" y="2513"/>
                    <a:pt x="7868" y="2521"/>
                    <a:pt x="7815" y="2521"/>
                  </a:cubicBezTo>
                  <a:cubicBezTo>
                    <a:pt x="7699" y="2521"/>
                    <a:pt x="7548" y="2478"/>
                    <a:pt x="7408" y="2377"/>
                  </a:cubicBezTo>
                  <a:cubicBezTo>
                    <a:pt x="7318" y="2314"/>
                    <a:pt x="7159" y="2287"/>
                    <a:pt x="6983" y="2287"/>
                  </a:cubicBezTo>
                  <a:cubicBezTo>
                    <a:pt x="6839" y="2287"/>
                    <a:pt x="6684" y="2305"/>
                    <a:pt x="6547" y="2335"/>
                  </a:cubicBezTo>
                  <a:cubicBezTo>
                    <a:pt x="6379" y="2370"/>
                    <a:pt x="6291" y="2412"/>
                    <a:pt x="6263" y="2437"/>
                  </a:cubicBezTo>
                  <a:cubicBezTo>
                    <a:pt x="6386" y="2528"/>
                    <a:pt x="6477" y="2703"/>
                    <a:pt x="6505" y="2902"/>
                  </a:cubicBezTo>
                  <a:cubicBezTo>
                    <a:pt x="6533" y="3084"/>
                    <a:pt x="6505" y="3249"/>
                    <a:pt x="6431" y="3350"/>
                  </a:cubicBezTo>
                  <a:cubicBezTo>
                    <a:pt x="6386" y="3410"/>
                    <a:pt x="6327" y="3432"/>
                    <a:pt x="6257" y="3432"/>
                  </a:cubicBezTo>
                  <a:cubicBezTo>
                    <a:pt x="6158" y="3432"/>
                    <a:pt x="6036" y="3387"/>
                    <a:pt x="5903" y="3340"/>
                  </a:cubicBezTo>
                  <a:cubicBezTo>
                    <a:pt x="5739" y="3279"/>
                    <a:pt x="5555" y="3212"/>
                    <a:pt x="5380" y="3212"/>
                  </a:cubicBezTo>
                  <a:cubicBezTo>
                    <a:pt x="5364" y="3212"/>
                    <a:pt x="5348" y="3213"/>
                    <a:pt x="5332" y="3214"/>
                  </a:cubicBezTo>
                  <a:cubicBezTo>
                    <a:pt x="5146" y="3228"/>
                    <a:pt x="4534" y="3469"/>
                    <a:pt x="3953" y="3767"/>
                  </a:cubicBezTo>
                  <a:cubicBezTo>
                    <a:pt x="3189" y="4152"/>
                    <a:pt x="2913" y="4401"/>
                    <a:pt x="2916" y="4467"/>
                  </a:cubicBezTo>
                  <a:cubicBezTo>
                    <a:pt x="2960" y="4560"/>
                    <a:pt x="3197" y="4573"/>
                    <a:pt x="3428" y="4573"/>
                  </a:cubicBezTo>
                  <a:cubicBezTo>
                    <a:pt x="3476" y="4573"/>
                    <a:pt x="3525" y="4573"/>
                    <a:pt x="3571" y="4572"/>
                  </a:cubicBezTo>
                  <a:cubicBezTo>
                    <a:pt x="3626" y="4571"/>
                    <a:pt x="3681" y="4571"/>
                    <a:pt x="3734" y="4571"/>
                  </a:cubicBezTo>
                  <a:cubicBezTo>
                    <a:pt x="3936" y="4571"/>
                    <a:pt x="4116" y="4581"/>
                    <a:pt x="4229" y="4642"/>
                  </a:cubicBezTo>
                  <a:cubicBezTo>
                    <a:pt x="4310" y="4688"/>
                    <a:pt x="4362" y="4775"/>
                    <a:pt x="4362" y="4870"/>
                  </a:cubicBezTo>
                  <a:cubicBezTo>
                    <a:pt x="4376" y="5150"/>
                    <a:pt x="4065" y="5563"/>
                    <a:pt x="3781" y="5759"/>
                  </a:cubicBezTo>
                  <a:cubicBezTo>
                    <a:pt x="3596" y="5882"/>
                    <a:pt x="3207" y="5892"/>
                    <a:pt x="2829" y="5903"/>
                  </a:cubicBezTo>
                  <a:cubicBezTo>
                    <a:pt x="2542" y="5910"/>
                    <a:pt x="2104" y="5920"/>
                    <a:pt x="2094" y="6018"/>
                  </a:cubicBezTo>
                  <a:cubicBezTo>
                    <a:pt x="2076" y="6186"/>
                    <a:pt x="1768" y="6256"/>
                    <a:pt x="1180" y="6375"/>
                  </a:cubicBezTo>
                  <a:cubicBezTo>
                    <a:pt x="686" y="6473"/>
                    <a:pt x="7" y="6610"/>
                    <a:pt x="7" y="6820"/>
                  </a:cubicBezTo>
                  <a:cubicBezTo>
                    <a:pt x="0" y="6984"/>
                    <a:pt x="116" y="7131"/>
                    <a:pt x="280" y="7159"/>
                  </a:cubicBezTo>
                  <a:cubicBezTo>
                    <a:pt x="364" y="7177"/>
                    <a:pt x="448" y="7184"/>
                    <a:pt x="536" y="7187"/>
                  </a:cubicBezTo>
                  <a:cubicBezTo>
                    <a:pt x="763" y="7198"/>
                    <a:pt x="1019" y="7212"/>
                    <a:pt x="1222" y="7439"/>
                  </a:cubicBezTo>
                  <a:cubicBezTo>
                    <a:pt x="1356" y="7591"/>
                    <a:pt x="1632" y="7659"/>
                    <a:pt x="1931" y="7659"/>
                  </a:cubicBezTo>
                  <a:cubicBezTo>
                    <a:pt x="2172" y="7659"/>
                    <a:pt x="2427" y="7615"/>
                    <a:pt x="2636" y="7534"/>
                  </a:cubicBezTo>
                  <a:cubicBezTo>
                    <a:pt x="2768" y="7484"/>
                    <a:pt x="2898" y="7459"/>
                    <a:pt x="3018" y="7459"/>
                  </a:cubicBezTo>
                  <a:cubicBezTo>
                    <a:pt x="3168" y="7459"/>
                    <a:pt x="3302" y="7497"/>
                    <a:pt x="3406" y="7572"/>
                  </a:cubicBezTo>
                  <a:cubicBezTo>
                    <a:pt x="3522" y="7649"/>
                    <a:pt x="3589" y="7782"/>
                    <a:pt x="3582" y="7923"/>
                  </a:cubicBezTo>
                  <a:cubicBezTo>
                    <a:pt x="3578" y="7965"/>
                    <a:pt x="3561" y="8007"/>
                    <a:pt x="3526" y="8035"/>
                  </a:cubicBezTo>
                  <a:cubicBezTo>
                    <a:pt x="3474" y="8079"/>
                    <a:pt x="3392" y="8095"/>
                    <a:pt x="3279" y="8095"/>
                  </a:cubicBezTo>
                  <a:cubicBezTo>
                    <a:pt x="3168" y="8095"/>
                    <a:pt x="3028" y="8080"/>
                    <a:pt x="2857" y="8059"/>
                  </a:cubicBezTo>
                  <a:cubicBezTo>
                    <a:pt x="2692" y="8040"/>
                    <a:pt x="2516" y="8018"/>
                    <a:pt x="2367" y="8018"/>
                  </a:cubicBezTo>
                  <a:cubicBezTo>
                    <a:pt x="2247" y="8018"/>
                    <a:pt x="2144" y="8032"/>
                    <a:pt x="2080" y="8073"/>
                  </a:cubicBezTo>
                  <a:cubicBezTo>
                    <a:pt x="1901" y="8182"/>
                    <a:pt x="1562" y="8192"/>
                    <a:pt x="1260" y="8203"/>
                  </a:cubicBezTo>
                  <a:cubicBezTo>
                    <a:pt x="1082" y="8210"/>
                    <a:pt x="809" y="8217"/>
                    <a:pt x="767" y="8262"/>
                  </a:cubicBezTo>
                  <a:cubicBezTo>
                    <a:pt x="795" y="8371"/>
                    <a:pt x="1054" y="8392"/>
                    <a:pt x="1302" y="8416"/>
                  </a:cubicBezTo>
                  <a:cubicBezTo>
                    <a:pt x="1432" y="8430"/>
                    <a:pt x="1572" y="8444"/>
                    <a:pt x="1702" y="8469"/>
                  </a:cubicBezTo>
                  <a:cubicBezTo>
                    <a:pt x="1842" y="8493"/>
                    <a:pt x="1919" y="8535"/>
                    <a:pt x="1943" y="8602"/>
                  </a:cubicBezTo>
                  <a:cubicBezTo>
                    <a:pt x="1971" y="8686"/>
                    <a:pt x="1912" y="8759"/>
                    <a:pt x="1856" y="8833"/>
                  </a:cubicBezTo>
                  <a:cubicBezTo>
                    <a:pt x="1817" y="8882"/>
                    <a:pt x="1775" y="8934"/>
                    <a:pt x="1772" y="8973"/>
                  </a:cubicBezTo>
                  <a:cubicBezTo>
                    <a:pt x="1765" y="9025"/>
                    <a:pt x="1793" y="9043"/>
                    <a:pt x="1975" y="9102"/>
                  </a:cubicBezTo>
                  <a:cubicBezTo>
                    <a:pt x="2115" y="9144"/>
                    <a:pt x="2251" y="9200"/>
                    <a:pt x="2381" y="9267"/>
                  </a:cubicBezTo>
                  <a:cubicBezTo>
                    <a:pt x="2674" y="9410"/>
                    <a:pt x="3018" y="9487"/>
                    <a:pt x="3166" y="9487"/>
                  </a:cubicBezTo>
                  <a:cubicBezTo>
                    <a:pt x="3184" y="9487"/>
                    <a:pt x="3199" y="9486"/>
                    <a:pt x="3210" y="9484"/>
                  </a:cubicBezTo>
                  <a:cubicBezTo>
                    <a:pt x="3203" y="9477"/>
                    <a:pt x="3200" y="9470"/>
                    <a:pt x="3193" y="9466"/>
                  </a:cubicBezTo>
                  <a:cubicBezTo>
                    <a:pt x="3137" y="9403"/>
                    <a:pt x="3116" y="9347"/>
                    <a:pt x="3137" y="9295"/>
                  </a:cubicBezTo>
                  <a:cubicBezTo>
                    <a:pt x="3154" y="9239"/>
                    <a:pt x="3210" y="9200"/>
                    <a:pt x="3301" y="9186"/>
                  </a:cubicBezTo>
                  <a:cubicBezTo>
                    <a:pt x="3333" y="9181"/>
                    <a:pt x="3371" y="9178"/>
                    <a:pt x="3412" y="9178"/>
                  </a:cubicBezTo>
                  <a:cubicBezTo>
                    <a:pt x="3568" y="9178"/>
                    <a:pt x="3769" y="9221"/>
                    <a:pt x="3844" y="9316"/>
                  </a:cubicBezTo>
                  <a:cubicBezTo>
                    <a:pt x="3849" y="9322"/>
                    <a:pt x="3857" y="9325"/>
                    <a:pt x="3868" y="9325"/>
                  </a:cubicBezTo>
                  <a:cubicBezTo>
                    <a:pt x="3906" y="9325"/>
                    <a:pt x="3976" y="9293"/>
                    <a:pt x="4044" y="9263"/>
                  </a:cubicBezTo>
                  <a:cubicBezTo>
                    <a:pt x="4151" y="9211"/>
                    <a:pt x="4282" y="9150"/>
                    <a:pt x="4421" y="9150"/>
                  </a:cubicBezTo>
                  <a:cubicBezTo>
                    <a:pt x="4459" y="9150"/>
                    <a:pt x="4498" y="9155"/>
                    <a:pt x="4537" y="9165"/>
                  </a:cubicBezTo>
                  <a:cubicBezTo>
                    <a:pt x="4561" y="9172"/>
                    <a:pt x="4583" y="9174"/>
                    <a:pt x="4605" y="9174"/>
                  </a:cubicBezTo>
                  <a:cubicBezTo>
                    <a:pt x="4690" y="9174"/>
                    <a:pt x="4758" y="9130"/>
                    <a:pt x="4828" y="9085"/>
                  </a:cubicBezTo>
                  <a:cubicBezTo>
                    <a:pt x="4894" y="9041"/>
                    <a:pt x="4971" y="8991"/>
                    <a:pt x="5062" y="8991"/>
                  </a:cubicBezTo>
                  <a:cubicBezTo>
                    <a:pt x="5110" y="8991"/>
                    <a:pt x="5163" y="9005"/>
                    <a:pt x="5220" y="9043"/>
                  </a:cubicBezTo>
                  <a:cubicBezTo>
                    <a:pt x="5325" y="9113"/>
                    <a:pt x="5658" y="9179"/>
                    <a:pt x="5976" y="9242"/>
                  </a:cubicBezTo>
                  <a:cubicBezTo>
                    <a:pt x="6365" y="9316"/>
                    <a:pt x="6764" y="9396"/>
                    <a:pt x="6977" y="9508"/>
                  </a:cubicBezTo>
                  <a:cubicBezTo>
                    <a:pt x="7096" y="9571"/>
                    <a:pt x="7222" y="9624"/>
                    <a:pt x="7352" y="9669"/>
                  </a:cubicBezTo>
                  <a:cubicBezTo>
                    <a:pt x="7646" y="9778"/>
                    <a:pt x="7926" y="9879"/>
                    <a:pt x="7884" y="10142"/>
                  </a:cubicBezTo>
                  <a:cubicBezTo>
                    <a:pt x="7839" y="10422"/>
                    <a:pt x="8245" y="10643"/>
                    <a:pt x="8605" y="10800"/>
                  </a:cubicBezTo>
                  <a:cubicBezTo>
                    <a:pt x="9144" y="11038"/>
                    <a:pt x="9155" y="11591"/>
                    <a:pt x="9144" y="11752"/>
                  </a:cubicBezTo>
                  <a:cubicBezTo>
                    <a:pt x="9137" y="11871"/>
                    <a:pt x="9263" y="11983"/>
                    <a:pt x="9372" y="12082"/>
                  </a:cubicBezTo>
                  <a:cubicBezTo>
                    <a:pt x="9480" y="12180"/>
                    <a:pt x="9589" y="12278"/>
                    <a:pt x="9522" y="12383"/>
                  </a:cubicBezTo>
                  <a:cubicBezTo>
                    <a:pt x="9459" y="12488"/>
                    <a:pt x="9547" y="12652"/>
                    <a:pt x="9785" y="12862"/>
                  </a:cubicBezTo>
                  <a:cubicBezTo>
                    <a:pt x="9841" y="12904"/>
                    <a:pt x="9873" y="12971"/>
                    <a:pt x="9876" y="13037"/>
                  </a:cubicBezTo>
                  <a:cubicBezTo>
                    <a:pt x="9876" y="13156"/>
                    <a:pt x="9768" y="13247"/>
                    <a:pt x="9662" y="13338"/>
                  </a:cubicBezTo>
                  <a:cubicBezTo>
                    <a:pt x="9526" y="13454"/>
                    <a:pt x="9484" y="13503"/>
                    <a:pt x="9519" y="13552"/>
                  </a:cubicBezTo>
                  <a:cubicBezTo>
                    <a:pt x="9606" y="13664"/>
                    <a:pt x="9578" y="13807"/>
                    <a:pt x="9554" y="13933"/>
                  </a:cubicBezTo>
                  <a:cubicBezTo>
                    <a:pt x="9533" y="14035"/>
                    <a:pt x="9512" y="14130"/>
                    <a:pt x="9554" y="14186"/>
                  </a:cubicBezTo>
                  <a:cubicBezTo>
                    <a:pt x="9582" y="14228"/>
                    <a:pt x="9641" y="14256"/>
                    <a:pt x="9736" y="14270"/>
                  </a:cubicBezTo>
                  <a:cubicBezTo>
                    <a:pt x="9776" y="14276"/>
                    <a:pt x="9812" y="14279"/>
                    <a:pt x="9845" y="14279"/>
                  </a:cubicBezTo>
                  <a:cubicBezTo>
                    <a:pt x="10015" y="14279"/>
                    <a:pt x="10088" y="14200"/>
                    <a:pt x="10170" y="14112"/>
                  </a:cubicBezTo>
                  <a:cubicBezTo>
                    <a:pt x="10254" y="14017"/>
                    <a:pt x="10349" y="13912"/>
                    <a:pt x="10552" y="13912"/>
                  </a:cubicBezTo>
                  <a:cubicBezTo>
                    <a:pt x="10618" y="13912"/>
                    <a:pt x="10713" y="13919"/>
                    <a:pt x="10762" y="13986"/>
                  </a:cubicBezTo>
                  <a:cubicBezTo>
                    <a:pt x="10814" y="14049"/>
                    <a:pt x="10793" y="14140"/>
                    <a:pt x="10772" y="14224"/>
                  </a:cubicBezTo>
                  <a:cubicBezTo>
                    <a:pt x="10744" y="14340"/>
                    <a:pt x="10727" y="14420"/>
                    <a:pt x="10793" y="14483"/>
                  </a:cubicBezTo>
                  <a:cubicBezTo>
                    <a:pt x="10877" y="14567"/>
                    <a:pt x="11010" y="14606"/>
                    <a:pt x="11164" y="14651"/>
                  </a:cubicBezTo>
                  <a:cubicBezTo>
                    <a:pt x="11360" y="14711"/>
                    <a:pt x="11605" y="14784"/>
                    <a:pt x="11840" y="14980"/>
                  </a:cubicBezTo>
                  <a:cubicBezTo>
                    <a:pt x="12127" y="15222"/>
                    <a:pt x="12075" y="15358"/>
                    <a:pt x="12040" y="15404"/>
                  </a:cubicBezTo>
                  <a:cubicBezTo>
                    <a:pt x="12008" y="15443"/>
                    <a:pt x="11959" y="15463"/>
                    <a:pt x="11899" y="15463"/>
                  </a:cubicBezTo>
                  <a:cubicBezTo>
                    <a:pt x="11799" y="15463"/>
                    <a:pt x="11667" y="15410"/>
                    <a:pt x="11532" y="15309"/>
                  </a:cubicBezTo>
                  <a:cubicBezTo>
                    <a:pt x="11344" y="15172"/>
                    <a:pt x="10956" y="15130"/>
                    <a:pt x="10640" y="15130"/>
                  </a:cubicBezTo>
                  <a:cubicBezTo>
                    <a:pt x="10456" y="15130"/>
                    <a:pt x="10297" y="15144"/>
                    <a:pt x="10216" y="15162"/>
                  </a:cubicBezTo>
                  <a:cubicBezTo>
                    <a:pt x="10415" y="15325"/>
                    <a:pt x="11234" y="15768"/>
                    <a:pt x="11512" y="15768"/>
                  </a:cubicBezTo>
                  <a:cubicBezTo>
                    <a:pt x="11532" y="15768"/>
                    <a:pt x="11549" y="15766"/>
                    <a:pt x="11563" y="15761"/>
                  </a:cubicBezTo>
                  <a:cubicBezTo>
                    <a:pt x="11595" y="15750"/>
                    <a:pt x="11626" y="15745"/>
                    <a:pt x="11659" y="15745"/>
                  </a:cubicBezTo>
                  <a:cubicBezTo>
                    <a:pt x="11825" y="15745"/>
                    <a:pt x="11996" y="15879"/>
                    <a:pt x="12096" y="16037"/>
                  </a:cubicBezTo>
                  <a:cubicBezTo>
                    <a:pt x="12194" y="16199"/>
                    <a:pt x="12204" y="16349"/>
                    <a:pt x="12117" y="16433"/>
                  </a:cubicBezTo>
                  <a:cubicBezTo>
                    <a:pt x="12033" y="16521"/>
                    <a:pt x="12029" y="16741"/>
                    <a:pt x="12029" y="16916"/>
                  </a:cubicBezTo>
                  <a:cubicBezTo>
                    <a:pt x="12033" y="16997"/>
                    <a:pt x="12033" y="17081"/>
                    <a:pt x="12022" y="17161"/>
                  </a:cubicBezTo>
                  <a:cubicBezTo>
                    <a:pt x="12015" y="17203"/>
                    <a:pt x="11994" y="17242"/>
                    <a:pt x="11959" y="17266"/>
                  </a:cubicBezTo>
                  <a:cubicBezTo>
                    <a:pt x="11920" y="17294"/>
                    <a:pt x="11871" y="17303"/>
                    <a:pt x="11813" y="17303"/>
                  </a:cubicBezTo>
                  <a:cubicBezTo>
                    <a:pt x="11746" y="17303"/>
                    <a:pt x="11668" y="17290"/>
                    <a:pt x="11584" y="17277"/>
                  </a:cubicBezTo>
                  <a:cubicBezTo>
                    <a:pt x="11501" y="17257"/>
                    <a:pt x="11417" y="17247"/>
                    <a:pt x="11334" y="17247"/>
                  </a:cubicBezTo>
                  <a:cubicBezTo>
                    <a:pt x="11312" y="17247"/>
                    <a:pt x="11291" y="17247"/>
                    <a:pt x="11269" y="17249"/>
                  </a:cubicBezTo>
                  <a:cubicBezTo>
                    <a:pt x="10989" y="17284"/>
                    <a:pt x="10891" y="17368"/>
                    <a:pt x="10891" y="17571"/>
                  </a:cubicBezTo>
                  <a:cubicBezTo>
                    <a:pt x="10891" y="17732"/>
                    <a:pt x="10779" y="17861"/>
                    <a:pt x="10667" y="17991"/>
                  </a:cubicBezTo>
                  <a:cubicBezTo>
                    <a:pt x="10566" y="18110"/>
                    <a:pt x="10457" y="18236"/>
                    <a:pt x="10436" y="18387"/>
                  </a:cubicBezTo>
                  <a:cubicBezTo>
                    <a:pt x="10412" y="18562"/>
                    <a:pt x="10520" y="18614"/>
                    <a:pt x="10709" y="18684"/>
                  </a:cubicBezTo>
                  <a:cubicBezTo>
                    <a:pt x="10793" y="18712"/>
                    <a:pt x="10870" y="18747"/>
                    <a:pt x="10944" y="18793"/>
                  </a:cubicBezTo>
                  <a:cubicBezTo>
                    <a:pt x="10986" y="18817"/>
                    <a:pt x="11014" y="18866"/>
                    <a:pt x="11017" y="18915"/>
                  </a:cubicBezTo>
                  <a:cubicBezTo>
                    <a:pt x="11014" y="19003"/>
                    <a:pt x="10919" y="19055"/>
                    <a:pt x="10804" y="19122"/>
                  </a:cubicBezTo>
                  <a:cubicBezTo>
                    <a:pt x="10695" y="19181"/>
                    <a:pt x="10562" y="19258"/>
                    <a:pt x="10552" y="19342"/>
                  </a:cubicBezTo>
                  <a:cubicBezTo>
                    <a:pt x="10527" y="19521"/>
                    <a:pt x="11021" y="19930"/>
                    <a:pt x="11276" y="20067"/>
                  </a:cubicBezTo>
                  <a:cubicBezTo>
                    <a:pt x="11441" y="20154"/>
                    <a:pt x="11420" y="20403"/>
                    <a:pt x="11399" y="20645"/>
                  </a:cubicBezTo>
                  <a:cubicBezTo>
                    <a:pt x="11388" y="20792"/>
                    <a:pt x="11374" y="20946"/>
                    <a:pt x="11406" y="21044"/>
                  </a:cubicBezTo>
                  <a:cubicBezTo>
                    <a:pt x="11422" y="21104"/>
                    <a:pt x="11443" y="21117"/>
                    <a:pt x="11482" y="21117"/>
                  </a:cubicBezTo>
                  <a:cubicBezTo>
                    <a:pt x="11495" y="21117"/>
                    <a:pt x="11511" y="21115"/>
                    <a:pt x="11528" y="21114"/>
                  </a:cubicBezTo>
                  <a:cubicBezTo>
                    <a:pt x="11544" y="21113"/>
                    <a:pt x="11560" y="21111"/>
                    <a:pt x="11577" y="21111"/>
                  </a:cubicBezTo>
                  <a:cubicBezTo>
                    <a:pt x="11615" y="21111"/>
                    <a:pt x="11654" y="21118"/>
                    <a:pt x="11686" y="21152"/>
                  </a:cubicBezTo>
                  <a:cubicBezTo>
                    <a:pt x="11735" y="21198"/>
                    <a:pt x="11742" y="21257"/>
                    <a:pt x="11731" y="21362"/>
                  </a:cubicBezTo>
                  <a:cubicBezTo>
                    <a:pt x="11714" y="21537"/>
                    <a:pt x="11784" y="21597"/>
                    <a:pt x="11861" y="21667"/>
                  </a:cubicBezTo>
                  <a:cubicBezTo>
                    <a:pt x="11924" y="21723"/>
                    <a:pt x="11994" y="21786"/>
                    <a:pt x="12005" y="21898"/>
                  </a:cubicBezTo>
                  <a:cubicBezTo>
                    <a:pt x="12008" y="21950"/>
                    <a:pt x="12075" y="21982"/>
                    <a:pt x="12176" y="22031"/>
                  </a:cubicBezTo>
                  <a:cubicBezTo>
                    <a:pt x="12302" y="22090"/>
                    <a:pt x="12495" y="22178"/>
                    <a:pt x="12421" y="22395"/>
                  </a:cubicBezTo>
                  <a:cubicBezTo>
                    <a:pt x="12355" y="22602"/>
                    <a:pt x="12484" y="22763"/>
                    <a:pt x="12596" y="22903"/>
                  </a:cubicBezTo>
                  <a:cubicBezTo>
                    <a:pt x="12624" y="22938"/>
                    <a:pt x="12649" y="22969"/>
                    <a:pt x="12670" y="23001"/>
                  </a:cubicBezTo>
                  <a:cubicBezTo>
                    <a:pt x="12740" y="23085"/>
                    <a:pt x="12820" y="23158"/>
                    <a:pt x="12904" y="23228"/>
                  </a:cubicBezTo>
                  <a:cubicBezTo>
                    <a:pt x="13069" y="23372"/>
                    <a:pt x="13240" y="23522"/>
                    <a:pt x="13293" y="23662"/>
                  </a:cubicBezTo>
                  <a:cubicBezTo>
                    <a:pt x="13358" y="23832"/>
                    <a:pt x="13535" y="24038"/>
                    <a:pt x="13744" y="24038"/>
                  </a:cubicBezTo>
                  <a:cubicBezTo>
                    <a:pt x="13771" y="24038"/>
                    <a:pt x="13800" y="24034"/>
                    <a:pt x="13828" y="24026"/>
                  </a:cubicBezTo>
                  <a:cubicBezTo>
                    <a:pt x="13873" y="24014"/>
                    <a:pt x="13913" y="24009"/>
                    <a:pt x="13948" y="24009"/>
                  </a:cubicBezTo>
                  <a:cubicBezTo>
                    <a:pt x="14066" y="24009"/>
                    <a:pt x="14138" y="24066"/>
                    <a:pt x="14200" y="24117"/>
                  </a:cubicBezTo>
                  <a:cubicBezTo>
                    <a:pt x="14256" y="24161"/>
                    <a:pt x="14293" y="24189"/>
                    <a:pt x="14351" y="24189"/>
                  </a:cubicBezTo>
                  <a:cubicBezTo>
                    <a:pt x="14357" y="24189"/>
                    <a:pt x="14364" y="24188"/>
                    <a:pt x="14371" y="24187"/>
                  </a:cubicBezTo>
                  <a:cubicBezTo>
                    <a:pt x="14399" y="24180"/>
                    <a:pt x="14424" y="24180"/>
                    <a:pt x="14452" y="24180"/>
                  </a:cubicBezTo>
                  <a:cubicBezTo>
                    <a:pt x="14700" y="24180"/>
                    <a:pt x="15019" y="24313"/>
                    <a:pt x="15089" y="24503"/>
                  </a:cubicBezTo>
                  <a:cubicBezTo>
                    <a:pt x="15131" y="24615"/>
                    <a:pt x="15656" y="24776"/>
                    <a:pt x="15992" y="24832"/>
                  </a:cubicBezTo>
                  <a:cubicBezTo>
                    <a:pt x="15996" y="24832"/>
                    <a:pt x="16001" y="24833"/>
                    <a:pt x="16005" y="24833"/>
                  </a:cubicBezTo>
                  <a:cubicBezTo>
                    <a:pt x="16054" y="24833"/>
                    <a:pt x="16092" y="24777"/>
                    <a:pt x="16153" y="24667"/>
                  </a:cubicBezTo>
                  <a:cubicBezTo>
                    <a:pt x="16202" y="24576"/>
                    <a:pt x="16262" y="24471"/>
                    <a:pt x="16353" y="24418"/>
                  </a:cubicBezTo>
                  <a:cubicBezTo>
                    <a:pt x="16416" y="24387"/>
                    <a:pt x="16444" y="24163"/>
                    <a:pt x="16465" y="24012"/>
                  </a:cubicBezTo>
                  <a:cubicBezTo>
                    <a:pt x="16496" y="23778"/>
                    <a:pt x="16521" y="23592"/>
                    <a:pt x="16640" y="23557"/>
                  </a:cubicBezTo>
                  <a:cubicBezTo>
                    <a:pt x="16664" y="23543"/>
                    <a:pt x="16703" y="23424"/>
                    <a:pt x="16689" y="23204"/>
                  </a:cubicBezTo>
                  <a:cubicBezTo>
                    <a:pt x="16678" y="22973"/>
                    <a:pt x="16615" y="22836"/>
                    <a:pt x="16587" y="22826"/>
                  </a:cubicBezTo>
                  <a:cubicBezTo>
                    <a:pt x="16496" y="22794"/>
                    <a:pt x="16444" y="22696"/>
                    <a:pt x="16468" y="22605"/>
                  </a:cubicBezTo>
                  <a:cubicBezTo>
                    <a:pt x="16493" y="22513"/>
                    <a:pt x="16592" y="22416"/>
                    <a:pt x="16798" y="22416"/>
                  </a:cubicBezTo>
                  <a:cubicBezTo>
                    <a:pt x="16828" y="22416"/>
                    <a:pt x="16860" y="22419"/>
                    <a:pt x="16895" y="22423"/>
                  </a:cubicBezTo>
                  <a:cubicBezTo>
                    <a:pt x="16917" y="22426"/>
                    <a:pt x="16936" y="22428"/>
                    <a:pt x="16953" y="22428"/>
                  </a:cubicBezTo>
                  <a:cubicBezTo>
                    <a:pt x="17073" y="22428"/>
                    <a:pt x="17096" y="22356"/>
                    <a:pt x="17126" y="22258"/>
                  </a:cubicBezTo>
                  <a:cubicBezTo>
                    <a:pt x="17154" y="22181"/>
                    <a:pt x="17186" y="22083"/>
                    <a:pt x="17287" y="22055"/>
                  </a:cubicBezTo>
                  <a:cubicBezTo>
                    <a:pt x="17340" y="22038"/>
                    <a:pt x="17357" y="21971"/>
                    <a:pt x="17375" y="21866"/>
                  </a:cubicBezTo>
                  <a:cubicBezTo>
                    <a:pt x="17396" y="21761"/>
                    <a:pt x="17413" y="21660"/>
                    <a:pt x="17515" y="21632"/>
                  </a:cubicBezTo>
                  <a:cubicBezTo>
                    <a:pt x="17522" y="21632"/>
                    <a:pt x="17539" y="21628"/>
                    <a:pt x="17550" y="21597"/>
                  </a:cubicBezTo>
                  <a:cubicBezTo>
                    <a:pt x="17567" y="21509"/>
                    <a:pt x="17550" y="21418"/>
                    <a:pt x="17494" y="21348"/>
                  </a:cubicBezTo>
                  <a:cubicBezTo>
                    <a:pt x="17448" y="21296"/>
                    <a:pt x="17434" y="21222"/>
                    <a:pt x="17459" y="21156"/>
                  </a:cubicBezTo>
                  <a:cubicBezTo>
                    <a:pt x="17494" y="21072"/>
                    <a:pt x="17595" y="21009"/>
                    <a:pt x="17746" y="20984"/>
                  </a:cubicBezTo>
                  <a:cubicBezTo>
                    <a:pt x="17788" y="20977"/>
                    <a:pt x="17805" y="20960"/>
                    <a:pt x="17809" y="20925"/>
                  </a:cubicBezTo>
                  <a:cubicBezTo>
                    <a:pt x="17816" y="20865"/>
                    <a:pt x="17760" y="20760"/>
                    <a:pt x="17620" y="20708"/>
                  </a:cubicBezTo>
                  <a:cubicBezTo>
                    <a:pt x="17480" y="20655"/>
                    <a:pt x="17427" y="20557"/>
                    <a:pt x="17420" y="20484"/>
                  </a:cubicBezTo>
                  <a:cubicBezTo>
                    <a:pt x="17413" y="20424"/>
                    <a:pt x="17441" y="20365"/>
                    <a:pt x="17494" y="20333"/>
                  </a:cubicBezTo>
                  <a:cubicBezTo>
                    <a:pt x="17513" y="20323"/>
                    <a:pt x="17542" y="20313"/>
                    <a:pt x="17581" y="20313"/>
                  </a:cubicBezTo>
                  <a:cubicBezTo>
                    <a:pt x="17628" y="20313"/>
                    <a:pt x="17689" y="20328"/>
                    <a:pt x="17763" y="20382"/>
                  </a:cubicBezTo>
                  <a:cubicBezTo>
                    <a:pt x="17841" y="20435"/>
                    <a:pt x="17908" y="20455"/>
                    <a:pt x="17953" y="20455"/>
                  </a:cubicBezTo>
                  <a:cubicBezTo>
                    <a:pt x="17979" y="20455"/>
                    <a:pt x="17998" y="20448"/>
                    <a:pt x="18008" y="20438"/>
                  </a:cubicBezTo>
                  <a:cubicBezTo>
                    <a:pt x="18026" y="20417"/>
                    <a:pt x="18015" y="20375"/>
                    <a:pt x="17980" y="20330"/>
                  </a:cubicBezTo>
                  <a:cubicBezTo>
                    <a:pt x="17931" y="20277"/>
                    <a:pt x="17917" y="20200"/>
                    <a:pt x="17945" y="20133"/>
                  </a:cubicBezTo>
                  <a:cubicBezTo>
                    <a:pt x="18012" y="19983"/>
                    <a:pt x="18310" y="19923"/>
                    <a:pt x="18544" y="19902"/>
                  </a:cubicBezTo>
                  <a:cubicBezTo>
                    <a:pt x="18716" y="19885"/>
                    <a:pt x="18845" y="19825"/>
                    <a:pt x="18908" y="19738"/>
                  </a:cubicBezTo>
                  <a:cubicBezTo>
                    <a:pt x="18950" y="19671"/>
                    <a:pt x="18964" y="19587"/>
                    <a:pt x="18940" y="19514"/>
                  </a:cubicBezTo>
                  <a:cubicBezTo>
                    <a:pt x="18908" y="19423"/>
                    <a:pt x="18947" y="19325"/>
                    <a:pt x="19031" y="19276"/>
                  </a:cubicBezTo>
                  <a:cubicBezTo>
                    <a:pt x="19069" y="19253"/>
                    <a:pt x="19113" y="19241"/>
                    <a:pt x="19156" y="19241"/>
                  </a:cubicBezTo>
                  <a:cubicBezTo>
                    <a:pt x="19211" y="19241"/>
                    <a:pt x="19266" y="19260"/>
                    <a:pt x="19311" y="19297"/>
                  </a:cubicBezTo>
                  <a:cubicBezTo>
                    <a:pt x="19367" y="19353"/>
                    <a:pt x="19377" y="19440"/>
                    <a:pt x="19335" y="19510"/>
                  </a:cubicBezTo>
                  <a:cubicBezTo>
                    <a:pt x="19276" y="19633"/>
                    <a:pt x="19279" y="19734"/>
                    <a:pt x="19297" y="19759"/>
                  </a:cubicBezTo>
                  <a:cubicBezTo>
                    <a:pt x="19314" y="19752"/>
                    <a:pt x="19332" y="19741"/>
                    <a:pt x="19346" y="19727"/>
                  </a:cubicBezTo>
                  <a:cubicBezTo>
                    <a:pt x="19447" y="19622"/>
                    <a:pt x="19584" y="19615"/>
                    <a:pt x="19776" y="19601"/>
                  </a:cubicBezTo>
                  <a:cubicBezTo>
                    <a:pt x="19983" y="19591"/>
                    <a:pt x="20190" y="19556"/>
                    <a:pt x="20389" y="19500"/>
                  </a:cubicBezTo>
                  <a:cubicBezTo>
                    <a:pt x="20925" y="19342"/>
                    <a:pt x="21439" y="18901"/>
                    <a:pt x="21558" y="18492"/>
                  </a:cubicBezTo>
                  <a:cubicBezTo>
                    <a:pt x="21635" y="18240"/>
                    <a:pt x="21852" y="18134"/>
                    <a:pt x="22027" y="18050"/>
                  </a:cubicBezTo>
                  <a:cubicBezTo>
                    <a:pt x="22209" y="17963"/>
                    <a:pt x="22259" y="17924"/>
                    <a:pt x="22238" y="17847"/>
                  </a:cubicBezTo>
                  <a:cubicBezTo>
                    <a:pt x="22181" y="17651"/>
                    <a:pt x="22252" y="17557"/>
                    <a:pt x="22301" y="17518"/>
                  </a:cubicBezTo>
                  <a:cubicBezTo>
                    <a:pt x="22338" y="17487"/>
                    <a:pt x="22396" y="17459"/>
                    <a:pt x="22485" y="17459"/>
                  </a:cubicBezTo>
                  <a:cubicBezTo>
                    <a:pt x="22573" y="17459"/>
                    <a:pt x="22690" y="17486"/>
                    <a:pt x="22847" y="17560"/>
                  </a:cubicBezTo>
                  <a:cubicBezTo>
                    <a:pt x="22892" y="17588"/>
                    <a:pt x="22945" y="17606"/>
                    <a:pt x="23001" y="17616"/>
                  </a:cubicBezTo>
                  <a:cubicBezTo>
                    <a:pt x="23004" y="17613"/>
                    <a:pt x="23008" y="17602"/>
                    <a:pt x="23008" y="17595"/>
                  </a:cubicBezTo>
                  <a:cubicBezTo>
                    <a:pt x="23046" y="17515"/>
                    <a:pt x="23109" y="17424"/>
                    <a:pt x="23351" y="17424"/>
                  </a:cubicBezTo>
                  <a:cubicBezTo>
                    <a:pt x="23571" y="17424"/>
                    <a:pt x="23655" y="17385"/>
                    <a:pt x="23743" y="17343"/>
                  </a:cubicBezTo>
                  <a:cubicBezTo>
                    <a:pt x="23866" y="17283"/>
                    <a:pt x="24000" y="17249"/>
                    <a:pt x="24139" y="17249"/>
                  </a:cubicBezTo>
                  <a:cubicBezTo>
                    <a:pt x="24146" y="17249"/>
                    <a:pt x="24153" y="17249"/>
                    <a:pt x="24159" y="17249"/>
                  </a:cubicBezTo>
                  <a:cubicBezTo>
                    <a:pt x="24618" y="17231"/>
                    <a:pt x="25710" y="17032"/>
                    <a:pt x="26074" y="16727"/>
                  </a:cubicBezTo>
                  <a:cubicBezTo>
                    <a:pt x="26319" y="16524"/>
                    <a:pt x="26729" y="16342"/>
                    <a:pt x="27090" y="16181"/>
                  </a:cubicBezTo>
                  <a:cubicBezTo>
                    <a:pt x="27275" y="16104"/>
                    <a:pt x="27457" y="16013"/>
                    <a:pt x="27636" y="15915"/>
                  </a:cubicBezTo>
                  <a:cubicBezTo>
                    <a:pt x="27692" y="15880"/>
                    <a:pt x="27748" y="15841"/>
                    <a:pt x="27800" y="15799"/>
                  </a:cubicBezTo>
                  <a:lnTo>
                    <a:pt x="27800" y="15799"/>
                  </a:lnTo>
                  <a:cubicBezTo>
                    <a:pt x="27676" y="15840"/>
                    <a:pt x="27516" y="15861"/>
                    <a:pt x="27349" y="15861"/>
                  </a:cubicBezTo>
                  <a:cubicBezTo>
                    <a:pt x="27196" y="15861"/>
                    <a:pt x="27037" y="15843"/>
                    <a:pt x="26894" y="15806"/>
                  </a:cubicBezTo>
                  <a:cubicBezTo>
                    <a:pt x="26820" y="15789"/>
                    <a:pt x="26733" y="15757"/>
                    <a:pt x="26642" y="15729"/>
                  </a:cubicBezTo>
                  <a:cubicBezTo>
                    <a:pt x="26449" y="15662"/>
                    <a:pt x="26225" y="15585"/>
                    <a:pt x="26021" y="15585"/>
                  </a:cubicBezTo>
                  <a:cubicBezTo>
                    <a:pt x="25917" y="15585"/>
                    <a:pt x="25819" y="15605"/>
                    <a:pt x="25731" y="15656"/>
                  </a:cubicBezTo>
                  <a:cubicBezTo>
                    <a:pt x="25701" y="15671"/>
                    <a:pt x="25627" y="15714"/>
                    <a:pt x="25558" y="15714"/>
                  </a:cubicBezTo>
                  <a:cubicBezTo>
                    <a:pt x="25531" y="15714"/>
                    <a:pt x="25505" y="15707"/>
                    <a:pt x="25483" y="15691"/>
                  </a:cubicBezTo>
                  <a:cubicBezTo>
                    <a:pt x="25458" y="15673"/>
                    <a:pt x="25423" y="15628"/>
                    <a:pt x="25444" y="15544"/>
                  </a:cubicBezTo>
                  <a:cubicBezTo>
                    <a:pt x="25479" y="15414"/>
                    <a:pt x="25640" y="15211"/>
                    <a:pt x="25850" y="15176"/>
                  </a:cubicBezTo>
                  <a:cubicBezTo>
                    <a:pt x="25941" y="15162"/>
                    <a:pt x="25973" y="15141"/>
                    <a:pt x="25980" y="15127"/>
                  </a:cubicBezTo>
                  <a:cubicBezTo>
                    <a:pt x="26001" y="15096"/>
                    <a:pt x="25973" y="15015"/>
                    <a:pt x="25945" y="14921"/>
                  </a:cubicBezTo>
                  <a:cubicBezTo>
                    <a:pt x="25927" y="14868"/>
                    <a:pt x="25910" y="14809"/>
                    <a:pt x="25892" y="14739"/>
                  </a:cubicBezTo>
                  <a:cubicBezTo>
                    <a:pt x="25854" y="14592"/>
                    <a:pt x="25934" y="14536"/>
                    <a:pt x="25976" y="14518"/>
                  </a:cubicBezTo>
                  <a:cubicBezTo>
                    <a:pt x="26003" y="14506"/>
                    <a:pt x="26035" y="14500"/>
                    <a:pt x="26071" y="14500"/>
                  </a:cubicBezTo>
                  <a:cubicBezTo>
                    <a:pt x="26280" y="14500"/>
                    <a:pt x="26614" y="14700"/>
                    <a:pt x="26785" y="14945"/>
                  </a:cubicBezTo>
                  <a:cubicBezTo>
                    <a:pt x="26969" y="15210"/>
                    <a:pt x="27293" y="15365"/>
                    <a:pt x="27621" y="15365"/>
                  </a:cubicBezTo>
                  <a:cubicBezTo>
                    <a:pt x="27718" y="15365"/>
                    <a:pt x="27815" y="15351"/>
                    <a:pt x="27909" y="15323"/>
                  </a:cubicBezTo>
                  <a:cubicBezTo>
                    <a:pt x="28105" y="15267"/>
                    <a:pt x="28084" y="15176"/>
                    <a:pt x="28042" y="15012"/>
                  </a:cubicBezTo>
                  <a:cubicBezTo>
                    <a:pt x="28010" y="14886"/>
                    <a:pt x="27975" y="14746"/>
                    <a:pt x="28066" y="14620"/>
                  </a:cubicBezTo>
                  <a:cubicBezTo>
                    <a:pt x="28066" y="14620"/>
                    <a:pt x="28070" y="14616"/>
                    <a:pt x="28066" y="14609"/>
                  </a:cubicBezTo>
                  <a:cubicBezTo>
                    <a:pt x="28045" y="14480"/>
                    <a:pt x="27618" y="14193"/>
                    <a:pt x="27310" y="13979"/>
                  </a:cubicBezTo>
                  <a:cubicBezTo>
                    <a:pt x="26915" y="13713"/>
                    <a:pt x="26673" y="13541"/>
                    <a:pt x="26635" y="13419"/>
                  </a:cubicBezTo>
                  <a:cubicBezTo>
                    <a:pt x="26603" y="13324"/>
                    <a:pt x="26635" y="13272"/>
                    <a:pt x="26663" y="13244"/>
                  </a:cubicBezTo>
                  <a:cubicBezTo>
                    <a:pt x="26694" y="13215"/>
                    <a:pt x="26739" y="13202"/>
                    <a:pt x="26797" y="13202"/>
                  </a:cubicBezTo>
                  <a:cubicBezTo>
                    <a:pt x="26947" y="13202"/>
                    <a:pt x="27188" y="13289"/>
                    <a:pt x="27531" y="13433"/>
                  </a:cubicBezTo>
                  <a:cubicBezTo>
                    <a:pt x="27580" y="13456"/>
                    <a:pt x="27624" y="13467"/>
                    <a:pt x="27665" y="13467"/>
                  </a:cubicBezTo>
                  <a:cubicBezTo>
                    <a:pt x="27706" y="13467"/>
                    <a:pt x="27743" y="13456"/>
                    <a:pt x="27776" y="13433"/>
                  </a:cubicBezTo>
                  <a:cubicBezTo>
                    <a:pt x="27909" y="13345"/>
                    <a:pt x="27958" y="13083"/>
                    <a:pt x="27958" y="12929"/>
                  </a:cubicBezTo>
                  <a:cubicBezTo>
                    <a:pt x="27958" y="12911"/>
                    <a:pt x="27930" y="12897"/>
                    <a:pt x="27919" y="12890"/>
                  </a:cubicBezTo>
                  <a:cubicBezTo>
                    <a:pt x="27837" y="12841"/>
                    <a:pt x="27677" y="12817"/>
                    <a:pt x="27495" y="12817"/>
                  </a:cubicBezTo>
                  <a:cubicBezTo>
                    <a:pt x="27233" y="12817"/>
                    <a:pt x="26927" y="12868"/>
                    <a:pt x="26743" y="12971"/>
                  </a:cubicBezTo>
                  <a:cubicBezTo>
                    <a:pt x="26673" y="13014"/>
                    <a:pt x="26593" y="13035"/>
                    <a:pt x="26513" y="13035"/>
                  </a:cubicBezTo>
                  <a:cubicBezTo>
                    <a:pt x="26418" y="13035"/>
                    <a:pt x="26322" y="13005"/>
                    <a:pt x="26242" y="12946"/>
                  </a:cubicBezTo>
                  <a:cubicBezTo>
                    <a:pt x="26155" y="12876"/>
                    <a:pt x="26113" y="12778"/>
                    <a:pt x="26141" y="12691"/>
                  </a:cubicBezTo>
                  <a:cubicBezTo>
                    <a:pt x="26158" y="12628"/>
                    <a:pt x="26221" y="12519"/>
                    <a:pt x="26463" y="12491"/>
                  </a:cubicBezTo>
                  <a:cubicBezTo>
                    <a:pt x="26645" y="12470"/>
                    <a:pt x="26666" y="12435"/>
                    <a:pt x="26670" y="12432"/>
                  </a:cubicBezTo>
                  <a:cubicBezTo>
                    <a:pt x="26677" y="12418"/>
                    <a:pt x="26649" y="12369"/>
                    <a:pt x="26635" y="12344"/>
                  </a:cubicBezTo>
                  <a:cubicBezTo>
                    <a:pt x="26596" y="12267"/>
                    <a:pt x="26537" y="12155"/>
                    <a:pt x="26635" y="12057"/>
                  </a:cubicBezTo>
                  <a:cubicBezTo>
                    <a:pt x="26667" y="12024"/>
                    <a:pt x="26707" y="12010"/>
                    <a:pt x="26755" y="12010"/>
                  </a:cubicBezTo>
                  <a:cubicBezTo>
                    <a:pt x="26870" y="12010"/>
                    <a:pt x="27026" y="12093"/>
                    <a:pt x="27212" y="12190"/>
                  </a:cubicBezTo>
                  <a:cubicBezTo>
                    <a:pt x="27402" y="12288"/>
                    <a:pt x="27630" y="12409"/>
                    <a:pt x="27794" y="12409"/>
                  </a:cubicBezTo>
                  <a:cubicBezTo>
                    <a:pt x="27823" y="12409"/>
                    <a:pt x="27850" y="12405"/>
                    <a:pt x="27874" y="12397"/>
                  </a:cubicBezTo>
                  <a:cubicBezTo>
                    <a:pt x="28003" y="12362"/>
                    <a:pt x="28136" y="12341"/>
                    <a:pt x="28273" y="12337"/>
                  </a:cubicBezTo>
                  <a:cubicBezTo>
                    <a:pt x="28452" y="12327"/>
                    <a:pt x="28606" y="12320"/>
                    <a:pt x="28777" y="12183"/>
                  </a:cubicBezTo>
                  <a:cubicBezTo>
                    <a:pt x="28795" y="12169"/>
                    <a:pt x="28819" y="12145"/>
                    <a:pt x="28816" y="12124"/>
                  </a:cubicBezTo>
                  <a:cubicBezTo>
                    <a:pt x="28809" y="12043"/>
                    <a:pt x="28574" y="11924"/>
                    <a:pt x="28416" y="11843"/>
                  </a:cubicBezTo>
                  <a:cubicBezTo>
                    <a:pt x="28262" y="11763"/>
                    <a:pt x="28108" y="11682"/>
                    <a:pt x="28038" y="11598"/>
                  </a:cubicBezTo>
                  <a:cubicBezTo>
                    <a:pt x="28003" y="11563"/>
                    <a:pt x="27993" y="11511"/>
                    <a:pt x="28014" y="11469"/>
                  </a:cubicBezTo>
                  <a:cubicBezTo>
                    <a:pt x="28055" y="11387"/>
                    <a:pt x="28210" y="11349"/>
                    <a:pt x="28574" y="11349"/>
                  </a:cubicBezTo>
                  <a:cubicBezTo>
                    <a:pt x="28736" y="11349"/>
                    <a:pt x="28940" y="11357"/>
                    <a:pt x="29194" y="11371"/>
                  </a:cubicBezTo>
                  <a:lnTo>
                    <a:pt x="29306" y="11378"/>
                  </a:lnTo>
                  <a:cubicBezTo>
                    <a:pt x="29309" y="11378"/>
                    <a:pt x="29311" y="11378"/>
                    <a:pt x="29314" y="11378"/>
                  </a:cubicBezTo>
                  <a:cubicBezTo>
                    <a:pt x="29402" y="11378"/>
                    <a:pt x="29482" y="11326"/>
                    <a:pt x="29516" y="11245"/>
                  </a:cubicBezTo>
                  <a:cubicBezTo>
                    <a:pt x="29540" y="11210"/>
                    <a:pt x="29544" y="11168"/>
                    <a:pt x="29526" y="11126"/>
                  </a:cubicBezTo>
                  <a:cubicBezTo>
                    <a:pt x="29524" y="11123"/>
                    <a:pt x="29520" y="11122"/>
                    <a:pt x="29514" y="11122"/>
                  </a:cubicBezTo>
                  <a:cubicBezTo>
                    <a:pt x="29504" y="11122"/>
                    <a:pt x="29488" y="11126"/>
                    <a:pt x="29470" y="11133"/>
                  </a:cubicBezTo>
                  <a:cubicBezTo>
                    <a:pt x="29437" y="11145"/>
                    <a:pt x="29397" y="11151"/>
                    <a:pt x="29351" y="11151"/>
                  </a:cubicBezTo>
                  <a:cubicBezTo>
                    <a:pt x="29079" y="11151"/>
                    <a:pt x="28618" y="10945"/>
                    <a:pt x="28445" y="10727"/>
                  </a:cubicBezTo>
                  <a:cubicBezTo>
                    <a:pt x="28329" y="10583"/>
                    <a:pt x="28371" y="10471"/>
                    <a:pt x="28406" y="10422"/>
                  </a:cubicBezTo>
                  <a:cubicBezTo>
                    <a:pt x="28489" y="10297"/>
                    <a:pt x="28597" y="10267"/>
                    <a:pt x="28712" y="10267"/>
                  </a:cubicBezTo>
                  <a:cubicBezTo>
                    <a:pt x="28771" y="10267"/>
                    <a:pt x="28832" y="10275"/>
                    <a:pt x="28893" y="10282"/>
                  </a:cubicBezTo>
                  <a:cubicBezTo>
                    <a:pt x="28963" y="10293"/>
                    <a:pt x="29033" y="10303"/>
                    <a:pt x="29105" y="10303"/>
                  </a:cubicBezTo>
                  <a:cubicBezTo>
                    <a:pt x="29196" y="10303"/>
                    <a:pt x="29289" y="10287"/>
                    <a:pt x="29386" y="10237"/>
                  </a:cubicBezTo>
                  <a:cubicBezTo>
                    <a:pt x="29568" y="10142"/>
                    <a:pt x="29533" y="9911"/>
                    <a:pt x="29509" y="9813"/>
                  </a:cubicBezTo>
                  <a:cubicBezTo>
                    <a:pt x="29453" y="9578"/>
                    <a:pt x="29281" y="9358"/>
                    <a:pt x="29159" y="9358"/>
                  </a:cubicBezTo>
                  <a:cubicBezTo>
                    <a:pt x="29148" y="9358"/>
                    <a:pt x="28122" y="9319"/>
                    <a:pt x="28122" y="9053"/>
                  </a:cubicBezTo>
                  <a:cubicBezTo>
                    <a:pt x="28115" y="9022"/>
                    <a:pt x="28000" y="8959"/>
                    <a:pt x="27937" y="8924"/>
                  </a:cubicBezTo>
                  <a:cubicBezTo>
                    <a:pt x="27811" y="8854"/>
                    <a:pt x="27702" y="8791"/>
                    <a:pt x="27692" y="8700"/>
                  </a:cubicBezTo>
                  <a:cubicBezTo>
                    <a:pt x="27685" y="8654"/>
                    <a:pt x="27706" y="8609"/>
                    <a:pt x="27741" y="8584"/>
                  </a:cubicBezTo>
                  <a:cubicBezTo>
                    <a:pt x="27789" y="8540"/>
                    <a:pt x="27839" y="8525"/>
                    <a:pt x="27889" y="8525"/>
                  </a:cubicBezTo>
                  <a:cubicBezTo>
                    <a:pt x="27938" y="8525"/>
                    <a:pt x="27987" y="8539"/>
                    <a:pt x="28035" y="8553"/>
                  </a:cubicBezTo>
                  <a:cubicBezTo>
                    <a:pt x="28090" y="8568"/>
                    <a:pt x="28148" y="8584"/>
                    <a:pt x="28213" y="8584"/>
                  </a:cubicBezTo>
                  <a:cubicBezTo>
                    <a:pt x="28293" y="8584"/>
                    <a:pt x="28384" y="8560"/>
                    <a:pt x="28490" y="8483"/>
                  </a:cubicBezTo>
                  <a:cubicBezTo>
                    <a:pt x="28613" y="8391"/>
                    <a:pt x="28771" y="8360"/>
                    <a:pt x="28942" y="8360"/>
                  </a:cubicBezTo>
                  <a:cubicBezTo>
                    <a:pt x="29123" y="8360"/>
                    <a:pt x="29318" y="8394"/>
                    <a:pt x="29502" y="8427"/>
                  </a:cubicBezTo>
                  <a:cubicBezTo>
                    <a:pt x="29654" y="8451"/>
                    <a:pt x="29799" y="8477"/>
                    <a:pt x="29910" y="8477"/>
                  </a:cubicBezTo>
                  <a:cubicBezTo>
                    <a:pt x="29944" y="8477"/>
                    <a:pt x="29975" y="8474"/>
                    <a:pt x="30002" y="8469"/>
                  </a:cubicBezTo>
                  <a:cubicBezTo>
                    <a:pt x="30058" y="8458"/>
                    <a:pt x="30062" y="8434"/>
                    <a:pt x="30065" y="8423"/>
                  </a:cubicBezTo>
                  <a:cubicBezTo>
                    <a:pt x="30086" y="8336"/>
                    <a:pt x="29971" y="8150"/>
                    <a:pt x="29841" y="8052"/>
                  </a:cubicBezTo>
                  <a:cubicBezTo>
                    <a:pt x="29800" y="8021"/>
                    <a:pt x="29760" y="8003"/>
                    <a:pt x="29734" y="8003"/>
                  </a:cubicBezTo>
                  <a:cubicBezTo>
                    <a:pt x="29725" y="8003"/>
                    <a:pt x="29717" y="8005"/>
                    <a:pt x="29712" y="8010"/>
                  </a:cubicBezTo>
                  <a:cubicBezTo>
                    <a:pt x="29624" y="8060"/>
                    <a:pt x="29456" y="8096"/>
                    <a:pt x="29282" y="8096"/>
                  </a:cubicBezTo>
                  <a:cubicBezTo>
                    <a:pt x="29151" y="8096"/>
                    <a:pt x="29016" y="8075"/>
                    <a:pt x="28910" y="8024"/>
                  </a:cubicBezTo>
                  <a:cubicBezTo>
                    <a:pt x="28802" y="7979"/>
                    <a:pt x="28725" y="7884"/>
                    <a:pt x="28707" y="7768"/>
                  </a:cubicBezTo>
                  <a:cubicBezTo>
                    <a:pt x="28693" y="7705"/>
                    <a:pt x="28711" y="7642"/>
                    <a:pt x="28753" y="7597"/>
                  </a:cubicBezTo>
                  <a:cubicBezTo>
                    <a:pt x="28799" y="7550"/>
                    <a:pt x="28868" y="7536"/>
                    <a:pt x="28947" y="7536"/>
                  </a:cubicBezTo>
                  <a:cubicBezTo>
                    <a:pt x="29017" y="7536"/>
                    <a:pt x="29096" y="7547"/>
                    <a:pt x="29176" y="7558"/>
                  </a:cubicBezTo>
                  <a:cubicBezTo>
                    <a:pt x="29236" y="7565"/>
                    <a:pt x="29322" y="7577"/>
                    <a:pt x="29385" y="7577"/>
                  </a:cubicBezTo>
                  <a:cubicBezTo>
                    <a:pt x="29417" y="7577"/>
                    <a:pt x="29443" y="7574"/>
                    <a:pt x="29456" y="7565"/>
                  </a:cubicBezTo>
                  <a:cubicBezTo>
                    <a:pt x="29418" y="7492"/>
                    <a:pt x="29092" y="7324"/>
                    <a:pt x="28784" y="7296"/>
                  </a:cubicBezTo>
                  <a:cubicBezTo>
                    <a:pt x="28761" y="7293"/>
                    <a:pt x="28733" y="7291"/>
                    <a:pt x="28704" y="7291"/>
                  </a:cubicBezTo>
                  <a:cubicBezTo>
                    <a:pt x="28614" y="7291"/>
                    <a:pt x="28510" y="7310"/>
                    <a:pt x="28476" y="7383"/>
                  </a:cubicBezTo>
                  <a:cubicBezTo>
                    <a:pt x="28393" y="7540"/>
                    <a:pt x="28231" y="7638"/>
                    <a:pt x="28054" y="7638"/>
                  </a:cubicBezTo>
                  <a:cubicBezTo>
                    <a:pt x="28038" y="7638"/>
                    <a:pt x="28021" y="7637"/>
                    <a:pt x="28003" y="7635"/>
                  </a:cubicBezTo>
                  <a:cubicBezTo>
                    <a:pt x="27905" y="7625"/>
                    <a:pt x="27842" y="7583"/>
                    <a:pt x="27828" y="7516"/>
                  </a:cubicBezTo>
                  <a:cubicBezTo>
                    <a:pt x="27818" y="7474"/>
                    <a:pt x="27828" y="7404"/>
                    <a:pt x="27944" y="7331"/>
                  </a:cubicBezTo>
                  <a:cubicBezTo>
                    <a:pt x="28213" y="7163"/>
                    <a:pt x="28287" y="6659"/>
                    <a:pt x="28255" y="6375"/>
                  </a:cubicBezTo>
                  <a:cubicBezTo>
                    <a:pt x="28234" y="6204"/>
                    <a:pt x="28455" y="6127"/>
                    <a:pt x="28711" y="6039"/>
                  </a:cubicBezTo>
                  <a:cubicBezTo>
                    <a:pt x="29047" y="5924"/>
                    <a:pt x="29281" y="5826"/>
                    <a:pt x="29225" y="5640"/>
                  </a:cubicBezTo>
                  <a:cubicBezTo>
                    <a:pt x="29187" y="5524"/>
                    <a:pt x="29204" y="5395"/>
                    <a:pt x="29281" y="5293"/>
                  </a:cubicBezTo>
                  <a:cubicBezTo>
                    <a:pt x="29481" y="5027"/>
                    <a:pt x="30030" y="5006"/>
                    <a:pt x="30195" y="5006"/>
                  </a:cubicBezTo>
                  <a:cubicBezTo>
                    <a:pt x="30251" y="5006"/>
                    <a:pt x="30275" y="4996"/>
                    <a:pt x="30279" y="4985"/>
                  </a:cubicBezTo>
                  <a:cubicBezTo>
                    <a:pt x="30282" y="4978"/>
                    <a:pt x="30279" y="4947"/>
                    <a:pt x="30247" y="4898"/>
                  </a:cubicBezTo>
                  <a:cubicBezTo>
                    <a:pt x="30174" y="4795"/>
                    <a:pt x="30019" y="4699"/>
                    <a:pt x="29872" y="4699"/>
                  </a:cubicBezTo>
                  <a:cubicBezTo>
                    <a:pt x="29858" y="4699"/>
                    <a:pt x="29845" y="4700"/>
                    <a:pt x="29831" y="4702"/>
                  </a:cubicBezTo>
                  <a:cubicBezTo>
                    <a:pt x="29691" y="4719"/>
                    <a:pt x="29537" y="4807"/>
                    <a:pt x="29404" y="4880"/>
                  </a:cubicBezTo>
                  <a:cubicBezTo>
                    <a:pt x="29265" y="4957"/>
                    <a:pt x="29132" y="5031"/>
                    <a:pt x="29018" y="5031"/>
                  </a:cubicBezTo>
                  <a:cubicBezTo>
                    <a:pt x="28964" y="5031"/>
                    <a:pt x="28915" y="5015"/>
                    <a:pt x="28872" y="4975"/>
                  </a:cubicBezTo>
                  <a:cubicBezTo>
                    <a:pt x="28823" y="4933"/>
                    <a:pt x="28805" y="4863"/>
                    <a:pt x="28830" y="4800"/>
                  </a:cubicBezTo>
                  <a:cubicBezTo>
                    <a:pt x="28907" y="4607"/>
                    <a:pt x="29376" y="4408"/>
                    <a:pt x="29659" y="4408"/>
                  </a:cubicBezTo>
                  <a:cubicBezTo>
                    <a:pt x="30016" y="4408"/>
                    <a:pt x="30755" y="4369"/>
                    <a:pt x="31000" y="4222"/>
                  </a:cubicBezTo>
                  <a:cubicBezTo>
                    <a:pt x="31007" y="4219"/>
                    <a:pt x="31014" y="4215"/>
                    <a:pt x="31021" y="4208"/>
                  </a:cubicBezTo>
                  <a:cubicBezTo>
                    <a:pt x="30957" y="4155"/>
                    <a:pt x="30639" y="4084"/>
                    <a:pt x="30300" y="4084"/>
                  </a:cubicBezTo>
                  <a:cubicBezTo>
                    <a:pt x="30214" y="4084"/>
                    <a:pt x="30126" y="4089"/>
                    <a:pt x="30041" y="4100"/>
                  </a:cubicBezTo>
                  <a:cubicBezTo>
                    <a:pt x="29989" y="4106"/>
                    <a:pt x="29924" y="4113"/>
                    <a:pt x="29860" y="4113"/>
                  </a:cubicBezTo>
                  <a:cubicBezTo>
                    <a:pt x="29759" y="4113"/>
                    <a:pt x="29661" y="4097"/>
                    <a:pt x="29624" y="4044"/>
                  </a:cubicBezTo>
                  <a:cubicBezTo>
                    <a:pt x="29603" y="4016"/>
                    <a:pt x="29600" y="3981"/>
                    <a:pt x="29617" y="3953"/>
                  </a:cubicBezTo>
                  <a:cubicBezTo>
                    <a:pt x="29684" y="3820"/>
                    <a:pt x="30111" y="3795"/>
                    <a:pt x="30289" y="3792"/>
                  </a:cubicBezTo>
                  <a:cubicBezTo>
                    <a:pt x="30727" y="3785"/>
                    <a:pt x="30867" y="3729"/>
                    <a:pt x="31011" y="3669"/>
                  </a:cubicBezTo>
                  <a:cubicBezTo>
                    <a:pt x="31161" y="3606"/>
                    <a:pt x="31319" y="3567"/>
                    <a:pt x="31480" y="3550"/>
                  </a:cubicBezTo>
                  <a:cubicBezTo>
                    <a:pt x="31760" y="3518"/>
                    <a:pt x="31830" y="3445"/>
                    <a:pt x="31896" y="3378"/>
                  </a:cubicBezTo>
                  <a:cubicBezTo>
                    <a:pt x="31959" y="3312"/>
                    <a:pt x="32019" y="3252"/>
                    <a:pt x="32197" y="3242"/>
                  </a:cubicBezTo>
                  <a:cubicBezTo>
                    <a:pt x="32547" y="3228"/>
                    <a:pt x="33321" y="2874"/>
                    <a:pt x="33363" y="2745"/>
                  </a:cubicBezTo>
                  <a:cubicBezTo>
                    <a:pt x="33276" y="2608"/>
                    <a:pt x="32159" y="2276"/>
                    <a:pt x="31553" y="2276"/>
                  </a:cubicBezTo>
                  <a:cubicBezTo>
                    <a:pt x="30853" y="2276"/>
                    <a:pt x="30528" y="2416"/>
                    <a:pt x="30503" y="2731"/>
                  </a:cubicBezTo>
                  <a:cubicBezTo>
                    <a:pt x="30499" y="2804"/>
                    <a:pt x="30468" y="2871"/>
                    <a:pt x="30408" y="2916"/>
                  </a:cubicBezTo>
                  <a:cubicBezTo>
                    <a:pt x="30360" y="2951"/>
                    <a:pt x="30299" y="2964"/>
                    <a:pt x="30229" y="2964"/>
                  </a:cubicBezTo>
                  <a:cubicBezTo>
                    <a:pt x="30121" y="2964"/>
                    <a:pt x="29992" y="2933"/>
                    <a:pt x="29859" y="2899"/>
                  </a:cubicBezTo>
                  <a:cubicBezTo>
                    <a:pt x="29728" y="2867"/>
                    <a:pt x="29586" y="2831"/>
                    <a:pt x="29473" y="2831"/>
                  </a:cubicBezTo>
                  <a:cubicBezTo>
                    <a:pt x="29425" y="2831"/>
                    <a:pt x="29382" y="2838"/>
                    <a:pt x="29348" y="2853"/>
                  </a:cubicBezTo>
                  <a:cubicBezTo>
                    <a:pt x="29297" y="2876"/>
                    <a:pt x="29253" y="2886"/>
                    <a:pt x="29217" y="2886"/>
                  </a:cubicBezTo>
                  <a:cubicBezTo>
                    <a:pt x="29098" y="2886"/>
                    <a:pt x="29048" y="2786"/>
                    <a:pt x="29019" y="2727"/>
                  </a:cubicBezTo>
                  <a:cubicBezTo>
                    <a:pt x="29001" y="2689"/>
                    <a:pt x="28984" y="2654"/>
                    <a:pt x="28963" y="2647"/>
                  </a:cubicBezTo>
                  <a:cubicBezTo>
                    <a:pt x="28960" y="2646"/>
                    <a:pt x="28956" y="2645"/>
                    <a:pt x="28951" y="2645"/>
                  </a:cubicBezTo>
                  <a:cubicBezTo>
                    <a:pt x="28935" y="2645"/>
                    <a:pt x="28909" y="2651"/>
                    <a:pt x="28865" y="2671"/>
                  </a:cubicBezTo>
                  <a:cubicBezTo>
                    <a:pt x="28711" y="2759"/>
                    <a:pt x="28564" y="2860"/>
                    <a:pt x="28427" y="2976"/>
                  </a:cubicBezTo>
                  <a:cubicBezTo>
                    <a:pt x="28227" y="3130"/>
                    <a:pt x="28017" y="3291"/>
                    <a:pt x="27797" y="3385"/>
                  </a:cubicBezTo>
                  <a:cubicBezTo>
                    <a:pt x="27611" y="3462"/>
                    <a:pt x="27447" y="3599"/>
                    <a:pt x="27303" y="3718"/>
                  </a:cubicBezTo>
                  <a:cubicBezTo>
                    <a:pt x="27139" y="3851"/>
                    <a:pt x="26995" y="3970"/>
                    <a:pt x="26855" y="3988"/>
                  </a:cubicBezTo>
                  <a:cubicBezTo>
                    <a:pt x="26847" y="3990"/>
                    <a:pt x="26839" y="3991"/>
                    <a:pt x="26831" y="3991"/>
                  </a:cubicBezTo>
                  <a:cubicBezTo>
                    <a:pt x="26797" y="3991"/>
                    <a:pt x="26764" y="3973"/>
                    <a:pt x="26747" y="3939"/>
                  </a:cubicBezTo>
                  <a:cubicBezTo>
                    <a:pt x="26712" y="3872"/>
                    <a:pt x="26670" y="3785"/>
                    <a:pt x="27709" y="2745"/>
                  </a:cubicBezTo>
                  <a:cubicBezTo>
                    <a:pt x="27874" y="2580"/>
                    <a:pt x="27930" y="2395"/>
                    <a:pt x="27860" y="2251"/>
                  </a:cubicBezTo>
                  <a:cubicBezTo>
                    <a:pt x="27804" y="2131"/>
                    <a:pt x="27669" y="2062"/>
                    <a:pt x="27494" y="2062"/>
                  </a:cubicBezTo>
                  <a:cubicBezTo>
                    <a:pt x="27471" y="2062"/>
                    <a:pt x="27447" y="2063"/>
                    <a:pt x="27422" y="2066"/>
                  </a:cubicBezTo>
                  <a:cubicBezTo>
                    <a:pt x="27149" y="2090"/>
                    <a:pt x="27076" y="2192"/>
                    <a:pt x="27002" y="2297"/>
                  </a:cubicBezTo>
                  <a:cubicBezTo>
                    <a:pt x="26943" y="2377"/>
                    <a:pt x="26880" y="2468"/>
                    <a:pt x="26733" y="2500"/>
                  </a:cubicBezTo>
                  <a:cubicBezTo>
                    <a:pt x="26645" y="2521"/>
                    <a:pt x="26421" y="2612"/>
                    <a:pt x="26190" y="2710"/>
                  </a:cubicBezTo>
                  <a:cubicBezTo>
                    <a:pt x="25648" y="2935"/>
                    <a:pt x="25259" y="3090"/>
                    <a:pt x="25061" y="3090"/>
                  </a:cubicBezTo>
                  <a:cubicBezTo>
                    <a:pt x="25025" y="3090"/>
                    <a:pt x="24995" y="3085"/>
                    <a:pt x="24972" y="3074"/>
                  </a:cubicBezTo>
                  <a:cubicBezTo>
                    <a:pt x="24944" y="3060"/>
                    <a:pt x="24919" y="3035"/>
                    <a:pt x="24909" y="3004"/>
                  </a:cubicBezTo>
                  <a:cubicBezTo>
                    <a:pt x="24860" y="2839"/>
                    <a:pt x="25136" y="2706"/>
                    <a:pt x="25591" y="2500"/>
                  </a:cubicBezTo>
                  <a:cubicBezTo>
                    <a:pt x="25745" y="2433"/>
                    <a:pt x="25945" y="2342"/>
                    <a:pt x="26018" y="2286"/>
                  </a:cubicBezTo>
                  <a:cubicBezTo>
                    <a:pt x="25887" y="2240"/>
                    <a:pt x="25456" y="2211"/>
                    <a:pt x="24986" y="2211"/>
                  </a:cubicBezTo>
                  <a:cubicBezTo>
                    <a:pt x="24605" y="2211"/>
                    <a:pt x="24198" y="2230"/>
                    <a:pt x="23900" y="2272"/>
                  </a:cubicBezTo>
                  <a:cubicBezTo>
                    <a:pt x="23659" y="2307"/>
                    <a:pt x="23354" y="2381"/>
                    <a:pt x="23057" y="2447"/>
                  </a:cubicBezTo>
                  <a:cubicBezTo>
                    <a:pt x="22618" y="2550"/>
                    <a:pt x="22313" y="2619"/>
                    <a:pt x="22133" y="2619"/>
                  </a:cubicBezTo>
                  <a:cubicBezTo>
                    <a:pt x="22062" y="2619"/>
                    <a:pt x="22010" y="2608"/>
                    <a:pt x="21978" y="2584"/>
                  </a:cubicBezTo>
                  <a:cubicBezTo>
                    <a:pt x="21950" y="2566"/>
                    <a:pt x="21936" y="2538"/>
                    <a:pt x="21933" y="2507"/>
                  </a:cubicBezTo>
                  <a:cubicBezTo>
                    <a:pt x="21929" y="2440"/>
                    <a:pt x="21919" y="2318"/>
                    <a:pt x="22763" y="2118"/>
                  </a:cubicBezTo>
                  <a:cubicBezTo>
                    <a:pt x="23200" y="2017"/>
                    <a:pt x="23645" y="1940"/>
                    <a:pt x="24093" y="1887"/>
                  </a:cubicBezTo>
                  <a:cubicBezTo>
                    <a:pt x="24370" y="1856"/>
                    <a:pt x="24720" y="1852"/>
                    <a:pt x="25087" y="1852"/>
                  </a:cubicBezTo>
                  <a:cubicBezTo>
                    <a:pt x="25693" y="1852"/>
                    <a:pt x="26312" y="1849"/>
                    <a:pt x="26649" y="1712"/>
                  </a:cubicBezTo>
                  <a:cubicBezTo>
                    <a:pt x="26915" y="1603"/>
                    <a:pt x="27240" y="1540"/>
                    <a:pt x="27531" y="1488"/>
                  </a:cubicBezTo>
                  <a:cubicBezTo>
                    <a:pt x="27800" y="1439"/>
                    <a:pt x="28080" y="1386"/>
                    <a:pt x="28143" y="1313"/>
                  </a:cubicBezTo>
                  <a:cubicBezTo>
                    <a:pt x="28143" y="1313"/>
                    <a:pt x="28143" y="1309"/>
                    <a:pt x="28143" y="1309"/>
                  </a:cubicBezTo>
                  <a:cubicBezTo>
                    <a:pt x="28140" y="1215"/>
                    <a:pt x="27600" y="1014"/>
                    <a:pt x="27222" y="1014"/>
                  </a:cubicBezTo>
                  <a:cubicBezTo>
                    <a:pt x="27207" y="1014"/>
                    <a:pt x="27192" y="1015"/>
                    <a:pt x="27177" y="1015"/>
                  </a:cubicBezTo>
                  <a:cubicBezTo>
                    <a:pt x="27132" y="1017"/>
                    <a:pt x="27086" y="1018"/>
                    <a:pt x="27038" y="1018"/>
                  </a:cubicBezTo>
                  <a:cubicBezTo>
                    <a:pt x="26788" y="1018"/>
                    <a:pt x="26516" y="989"/>
                    <a:pt x="26411" y="868"/>
                  </a:cubicBezTo>
                  <a:cubicBezTo>
                    <a:pt x="26372" y="826"/>
                    <a:pt x="26355" y="770"/>
                    <a:pt x="26365" y="714"/>
                  </a:cubicBezTo>
                  <a:cubicBezTo>
                    <a:pt x="26376" y="658"/>
                    <a:pt x="26165" y="592"/>
                    <a:pt x="26053" y="553"/>
                  </a:cubicBezTo>
                  <a:cubicBezTo>
                    <a:pt x="25892" y="501"/>
                    <a:pt x="25756" y="455"/>
                    <a:pt x="25710" y="368"/>
                  </a:cubicBezTo>
                  <a:cubicBezTo>
                    <a:pt x="25654" y="326"/>
                    <a:pt x="25329" y="319"/>
                    <a:pt x="25087" y="312"/>
                  </a:cubicBezTo>
                  <a:cubicBezTo>
                    <a:pt x="24723" y="301"/>
                    <a:pt x="24345" y="287"/>
                    <a:pt x="24198" y="196"/>
                  </a:cubicBezTo>
                  <a:cubicBezTo>
                    <a:pt x="24006" y="78"/>
                    <a:pt x="23485" y="0"/>
                    <a:pt x="22952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8" name="Google Shape;5587;p73">
              <a:extLst>
                <a:ext uri="{FF2B5EF4-FFF2-40B4-BE49-F238E27FC236}">
                  <a16:creationId xmlns:a16="http://schemas.microsoft.com/office/drawing/2014/main" id="{FE41D31D-6B74-463A-A717-805DBA5B7452}"/>
                </a:ext>
              </a:extLst>
            </p:cNvPr>
            <p:cNvSpPr/>
            <p:nvPr/>
          </p:nvSpPr>
          <p:spPr>
            <a:xfrm>
              <a:off x="1636850" y="1405097"/>
              <a:ext cx="21547" cy="12491"/>
            </a:xfrm>
            <a:custGeom>
              <a:avLst/>
              <a:gdLst/>
              <a:ahLst/>
              <a:cxnLst/>
              <a:rect l="l" t="t" r="r" b="b"/>
              <a:pathLst>
                <a:path w="1587" h="920" extrusionOk="0">
                  <a:moveTo>
                    <a:pt x="456" y="1"/>
                  </a:moveTo>
                  <a:cubicBezTo>
                    <a:pt x="435" y="1"/>
                    <a:pt x="414" y="1"/>
                    <a:pt x="393" y="4"/>
                  </a:cubicBezTo>
                  <a:cubicBezTo>
                    <a:pt x="291" y="11"/>
                    <a:pt x="218" y="43"/>
                    <a:pt x="207" y="81"/>
                  </a:cubicBezTo>
                  <a:cubicBezTo>
                    <a:pt x="190" y="120"/>
                    <a:pt x="165" y="158"/>
                    <a:pt x="137" y="190"/>
                  </a:cubicBezTo>
                  <a:cubicBezTo>
                    <a:pt x="50" y="295"/>
                    <a:pt x="1" y="368"/>
                    <a:pt x="113" y="484"/>
                  </a:cubicBezTo>
                  <a:cubicBezTo>
                    <a:pt x="183" y="565"/>
                    <a:pt x="274" y="621"/>
                    <a:pt x="375" y="649"/>
                  </a:cubicBezTo>
                  <a:cubicBezTo>
                    <a:pt x="501" y="684"/>
                    <a:pt x="613" y="750"/>
                    <a:pt x="708" y="838"/>
                  </a:cubicBezTo>
                  <a:cubicBezTo>
                    <a:pt x="768" y="895"/>
                    <a:pt x="875" y="919"/>
                    <a:pt x="992" y="919"/>
                  </a:cubicBezTo>
                  <a:cubicBezTo>
                    <a:pt x="1112" y="919"/>
                    <a:pt x="1244" y="894"/>
                    <a:pt x="1352" y="852"/>
                  </a:cubicBezTo>
                  <a:cubicBezTo>
                    <a:pt x="1488" y="796"/>
                    <a:pt x="1579" y="719"/>
                    <a:pt x="1583" y="656"/>
                  </a:cubicBezTo>
                  <a:cubicBezTo>
                    <a:pt x="1586" y="579"/>
                    <a:pt x="1569" y="568"/>
                    <a:pt x="1471" y="537"/>
                  </a:cubicBezTo>
                  <a:cubicBezTo>
                    <a:pt x="1376" y="505"/>
                    <a:pt x="1247" y="459"/>
                    <a:pt x="1152" y="284"/>
                  </a:cubicBezTo>
                  <a:cubicBezTo>
                    <a:pt x="1065" y="116"/>
                    <a:pt x="718" y="1"/>
                    <a:pt x="456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9" name="Google Shape;5588;p73">
              <a:extLst>
                <a:ext uri="{FF2B5EF4-FFF2-40B4-BE49-F238E27FC236}">
                  <a16:creationId xmlns:a16="http://schemas.microsoft.com/office/drawing/2014/main" id="{1584F9CE-4DE8-47CD-99BE-1ED7CFE96BF9}"/>
                </a:ext>
              </a:extLst>
            </p:cNvPr>
            <p:cNvSpPr/>
            <p:nvPr/>
          </p:nvSpPr>
          <p:spPr>
            <a:xfrm>
              <a:off x="1089269" y="1627361"/>
              <a:ext cx="38085" cy="22688"/>
            </a:xfrm>
            <a:custGeom>
              <a:avLst/>
              <a:gdLst/>
              <a:ahLst/>
              <a:cxnLst/>
              <a:rect l="l" t="t" r="r" b="b"/>
              <a:pathLst>
                <a:path w="2805" h="1671" extrusionOk="0">
                  <a:moveTo>
                    <a:pt x="175" y="1"/>
                  </a:moveTo>
                  <a:cubicBezTo>
                    <a:pt x="111" y="1"/>
                    <a:pt x="57" y="24"/>
                    <a:pt x="1" y="60"/>
                  </a:cubicBezTo>
                  <a:cubicBezTo>
                    <a:pt x="11" y="67"/>
                    <a:pt x="29" y="74"/>
                    <a:pt x="39" y="81"/>
                  </a:cubicBezTo>
                  <a:cubicBezTo>
                    <a:pt x="109" y="120"/>
                    <a:pt x="207" y="169"/>
                    <a:pt x="197" y="267"/>
                  </a:cubicBezTo>
                  <a:cubicBezTo>
                    <a:pt x="193" y="291"/>
                    <a:pt x="204" y="316"/>
                    <a:pt x="221" y="333"/>
                  </a:cubicBezTo>
                  <a:cubicBezTo>
                    <a:pt x="255" y="357"/>
                    <a:pt x="294" y="370"/>
                    <a:pt x="333" y="370"/>
                  </a:cubicBezTo>
                  <a:cubicBezTo>
                    <a:pt x="348" y="370"/>
                    <a:pt x="362" y="369"/>
                    <a:pt x="375" y="365"/>
                  </a:cubicBezTo>
                  <a:cubicBezTo>
                    <a:pt x="385" y="364"/>
                    <a:pt x="393" y="363"/>
                    <a:pt x="402" y="363"/>
                  </a:cubicBezTo>
                  <a:cubicBezTo>
                    <a:pt x="503" y="363"/>
                    <a:pt x="573" y="452"/>
                    <a:pt x="634" y="533"/>
                  </a:cubicBezTo>
                  <a:cubicBezTo>
                    <a:pt x="680" y="589"/>
                    <a:pt x="729" y="652"/>
                    <a:pt x="767" y="655"/>
                  </a:cubicBezTo>
                  <a:cubicBezTo>
                    <a:pt x="862" y="662"/>
                    <a:pt x="922" y="732"/>
                    <a:pt x="974" y="792"/>
                  </a:cubicBezTo>
                  <a:cubicBezTo>
                    <a:pt x="1027" y="855"/>
                    <a:pt x="1069" y="897"/>
                    <a:pt x="1125" y="897"/>
                  </a:cubicBezTo>
                  <a:cubicBezTo>
                    <a:pt x="1286" y="897"/>
                    <a:pt x="1352" y="1027"/>
                    <a:pt x="1408" y="1128"/>
                  </a:cubicBezTo>
                  <a:cubicBezTo>
                    <a:pt x="1426" y="1163"/>
                    <a:pt x="1447" y="1195"/>
                    <a:pt x="1468" y="1226"/>
                  </a:cubicBezTo>
                  <a:cubicBezTo>
                    <a:pt x="1489" y="1254"/>
                    <a:pt x="1531" y="1258"/>
                    <a:pt x="1590" y="1261"/>
                  </a:cubicBezTo>
                  <a:cubicBezTo>
                    <a:pt x="1646" y="1265"/>
                    <a:pt x="1762" y="1272"/>
                    <a:pt x="1762" y="1387"/>
                  </a:cubicBezTo>
                  <a:cubicBezTo>
                    <a:pt x="1762" y="1412"/>
                    <a:pt x="1814" y="1461"/>
                    <a:pt x="1853" y="1492"/>
                  </a:cubicBezTo>
                  <a:cubicBezTo>
                    <a:pt x="1902" y="1534"/>
                    <a:pt x="1947" y="1583"/>
                    <a:pt x="1982" y="1636"/>
                  </a:cubicBezTo>
                  <a:lnTo>
                    <a:pt x="2003" y="1639"/>
                  </a:lnTo>
                  <a:lnTo>
                    <a:pt x="2070" y="1646"/>
                  </a:lnTo>
                  <a:lnTo>
                    <a:pt x="2143" y="1653"/>
                  </a:lnTo>
                  <a:lnTo>
                    <a:pt x="2178" y="1657"/>
                  </a:lnTo>
                  <a:cubicBezTo>
                    <a:pt x="2248" y="1664"/>
                    <a:pt x="2318" y="1671"/>
                    <a:pt x="2388" y="1671"/>
                  </a:cubicBezTo>
                  <a:lnTo>
                    <a:pt x="2581" y="1671"/>
                  </a:lnTo>
                  <a:lnTo>
                    <a:pt x="2619" y="1667"/>
                  </a:lnTo>
                  <a:cubicBezTo>
                    <a:pt x="2640" y="1667"/>
                    <a:pt x="2658" y="1660"/>
                    <a:pt x="2675" y="1660"/>
                  </a:cubicBezTo>
                  <a:lnTo>
                    <a:pt x="2714" y="1653"/>
                  </a:lnTo>
                  <a:lnTo>
                    <a:pt x="2742" y="1646"/>
                  </a:lnTo>
                  <a:cubicBezTo>
                    <a:pt x="2749" y="1573"/>
                    <a:pt x="2770" y="1506"/>
                    <a:pt x="2805" y="1443"/>
                  </a:cubicBezTo>
                  <a:cubicBezTo>
                    <a:pt x="2791" y="1440"/>
                    <a:pt x="2773" y="1436"/>
                    <a:pt x="2759" y="1433"/>
                  </a:cubicBezTo>
                  <a:cubicBezTo>
                    <a:pt x="2654" y="1422"/>
                    <a:pt x="2553" y="1377"/>
                    <a:pt x="2476" y="1303"/>
                  </a:cubicBezTo>
                  <a:cubicBezTo>
                    <a:pt x="2409" y="1233"/>
                    <a:pt x="2283" y="1202"/>
                    <a:pt x="2164" y="1170"/>
                  </a:cubicBezTo>
                  <a:cubicBezTo>
                    <a:pt x="2014" y="1135"/>
                    <a:pt x="1874" y="1100"/>
                    <a:pt x="1828" y="988"/>
                  </a:cubicBezTo>
                  <a:cubicBezTo>
                    <a:pt x="1765" y="817"/>
                    <a:pt x="1408" y="316"/>
                    <a:pt x="1254" y="316"/>
                  </a:cubicBezTo>
                  <a:lnTo>
                    <a:pt x="1251" y="316"/>
                  </a:lnTo>
                  <a:cubicBezTo>
                    <a:pt x="1202" y="319"/>
                    <a:pt x="1146" y="322"/>
                    <a:pt x="1087" y="322"/>
                  </a:cubicBezTo>
                  <a:cubicBezTo>
                    <a:pt x="909" y="322"/>
                    <a:pt x="694" y="294"/>
                    <a:pt x="494" y="144"/>
                  </a:cubicBezTo>
                  <a:cubicBezTo>
                    <a:pt x="357" y="41"/>
                    <a:pt x="258" y="1"/>
                    <a:pt x="175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0" name="Google Shape;5589;p73">
              <a:extLst>
                <a:ext uri="{FF2B5EF4-FFF2-40B4-BE49-F238E27FC236}">
                  <a16:creationId xmlns:a16="http://schemas.microsoft.com/office/drawing/2014/main" id="{C73D5418-0C70-4500-A2DF-E0C9EE6771A8}"/>
                </a:ext>
              </a:extLst>
            </p:cNvPr>
            <p:cNvSpPr/>
            <p:nvPr/>
          </p:nvSpPr>
          <p:spPr>
            <a:xfrm>
              <a:off x="1108006" y="1344093"/>
              <a:ext cx="76156" cy="49612"/>
            </a:xfrm>
            <a:custGeom>
              <a:avLst/>
              <a:gdLst/>
              <a:ahLst/>
              <a:cxnLst/>
              <a:rect l="l" t="t" r="r" b="b"/>
              <a:pathLst>
                <a:path w="5609" h="3654" extrusionOk="0">
                  <a:moveTo>
                    <a:pt x="2303" y="0"/>
                  </a:moveTo>
                  <a:cubicBezTo>
                    <a:pt x="2146" y="0"/>
                    <a:pt x="1724" y="92"/>
                    <a:pt x="1432" y="156"/>
                  </a:cubicBezTo>
                  <a:cubicBezTo>
                    <a:pt x="1113" y="226"/>
                    <a:pt x="816" y="293"/>
                    <a:pt x="679" y="293"/>
                  </a:cubicBezTo>
                  <a:cubicBezTo>
                    <a:pt x="674" y="292"/>
                    <a:pt x="669" y="292"/>
                    <a:pt x="663" y="292"/>
                  </a:cubicBezTo>
                  <a:cubicBezTo>
                    <a:pt x="646" y="292"/>
                    <a:pt x="629" y="295"/>
                    <a:pt x="616" y="303"/>
                  </a:cubicBezTo>
                  <a:cubicBezTo>
                    <a:pt x="616" y="349"/>
                    <a:pt x="739" y="513"/>
                    <a:pt x="959" y="685"/>
                  </a:cubicBezTo>
                  <a:cubicBezTo>
                    <a:pt x="998" y="713"/>
                    <a:pt x="1022" y="755"/>
                    <a:pt x="1026" y="800"/>
                  </a:cubicBezTo>
                  <a:cubicBezTo>
                    <a:pt x="1040" y="930"/>
                    <a:pt x="907" y="1091"/>
                    <a:pt x="763" y="1256"/>
                  </a:cubicBezTo>
                  <a:cubicBezTo>
                    <a:pt x="693" y="1336"/>
                    <a:pt x="585" y="1469"/>
                    <a:pt x="578" y="1515"/>
                  </a:cubicBezTo>
                  <a:cubicBezTo>
                    <a:pt x="613" y="1546"/>
                    <a:pt x="634" y="1585"/>
                    <a:pt x="634" y="1630"/>
                  </a:cubicBezTo>
                  <a:cubicBezTo>
                    <a:pt x="648" y="1798"/>
                    <a:pt x="441" y="2036"/>
                    <a:pt x="151" y="2365"/>
                  </a:cubicBezTo>
                  <a:lnTo>
                    <a:pt x="95" y="2428"/>
                  </a:lnTo>
                  <a:cubicBezTo>
                    <a:pt x="32" y="2502"/>
                    <a:pt x="0" y="2565"/>
                    <a:pt x="14" y="2596"/>
                  </a:cubicBezTo>
                  <a:cubicBezTo>
                    <a:pt x="42" y="2670"/>
                    <a:pt x="273" y="2705"/>
                    <a:pt x="459" y="2733"/>
                  </a:cubicBezTo>
                  <a:cubicBezTo>
                    <a:pt x="553" y="2747"/>
                    <a:pt x="651" y="2764"/>
                    <a:pt x="742" y="2782"/>
                  </a:cubicBezTo>
                  <a:cubicBezTo>
                    <a:pt x="1005" y="2841"/>
                    <a:pt x="1134" y="3104"/>
                    <a:pt x="1250" y="3335"/>
                  </a:cubicBezTo>
                  <a:cubicBezTo>
                    <a:pt x="1330" y="3500"/>
                    <a:pt x="1407" y="3654"/>
                    <a:pt x="1505" y="3654"/>
                  </a:cubicBezTo>
                  <a:cubicBezTo>
                    <a:pt x="1544" y="3654"/>
                    <a:pt x="1547" y="3647"/>
                    <a:pt x="1572" y="3598"/>
                  </a:cubicBezTo>
                  <a:cubicBezTo>
                    <a:pt x="1600" y="3524"/>
                    <a:pt x="1649" y="3412"/>
                    <a:pt x="1866" y="3412"/>
                  </a:cubicBezTo>
                  <a:cubicBezTo>
                    <a:pt x="1876" y="3413"/>
                    <a:pt x="1886" y="3413"/>
                    <a:pt x="1895" y="3413"/>
                  </a:cubicBezTo>
                  <a:cubicBezTo>
                    <a:pt x="1972" y="3413"/>
                    <a:pt x="2045" y="3389"/>
                    <a:pt x="2104" y="3342"/>
                  </a:cubicBezTo>
                  <a:cubicBezTo>
                    <a:pt x="2159" y="3305"/>
                    <a:pt x="2220" y="3266"/>
                    <a:pt x="2346" y="3266"/>
                  </a:cubicBezTo>
                  <a:cubicBezTo>
                    <a:pt x="2364" y="3266"/>
                    <a:pt x="2384" y="3267"/>
                    <a:pt x="2405" y="3269"/>
                  </a:cubicBezTo>
                  <a:cubicBezTo>
                    <a:pt x="2426" y="3270"/>
                    <a:pt x="2447" y="3271"/>
                    <a:pt x="2470" y="3271"/>
                  </a:cubicBezTo>
                  <a:cubicBezTo>
                    <a:pt x="2574" y="3271"/>
                    <a:pt x="2696" y="3253"/>
                    <a:pt x="2776" y="3181"/>
                  </a:cubicBezTo>
                  <a:cubicBezTo>
                    <a:pt x="2836" y="3122"/>
                    <a:pt x="2867" y="3034"/>
                    <a:pt x="2867" y="2918"/>
                  </a:cubicBezTo>
                  <a:cubicBezTo>
                    <a:pt x="2867" y="2516"/>
                    <a:pt x="3151" y="2390"/>
                    <a:pt x="3427" y="2320"/>
                  </a:cubicBezTo>
                  <a:cubicBezTo>
                    <a:pt x="3515" y="2299"/>
                    <a:pt x="3529" y="2250"/>
                    <a:pt x="3546" y="2145"/>
                  </a:cubicBezTo>
                  <a:cubicBezTo>
                    <a:pt x="3567" y="2019"/>
                    <a:pt x="3599" y="1851"/>
                    <a:pt x="3865" y="1788"/>
                  </a:cubicBezTo>
                  <a:cubicBezTo>
                    <a:pt x="4271" y="1693"/>
                    <a:pt x="5402" y="1210"/>
                    <a:pt x="5587" y="1070"/>
                  </a:cubicBezTo>
                  <a:cubicBezTo>
                    <a:pt x="5591" y="1067"/>
                    <a:pt x="5608" y="1053"/>
                    <a:pt x="5608" y="1046"/>
                  </a:cubicBezTo>
                  <a:cubicBezTo>
                    <a:pt x="5605" y="976"/>
                    <a:pt x="5356" y="832"/>
                    <a:pt x="5153" y="716"/>
                  </a:cubicBezTo>
                  <a:cubicBezTo>
                    <a:pt x="5076" y="671"/>
                    <a:pt x="4996" y="622"/>
                    <a:pt x="4912" y="573"/>
                  </a:cubicBezTo>
                  <a:cubicBezTo>
                    <a:pt x="4650" y="411"/>
                    <a:pt x="4437" y="332"/>
                    <a:pt x="4246" y="332"/>
                  </a:cubicBezTo>
                  <a:cubicBezTo>
                    <a:pt x="4111" y="332"/>
                    <a:pt x="3987" y="372"/>
                    <a:pt x="3865" y="450"/>
                  </a:cubicBezTo>
                  <a:cubicBezTo>
                    <a:pt x="3792" y="498"/>
                    <a:pt x="3738" y="520"/>
                    <a:pt x="3692" y="520"/>
                  </a:cubicBezTo>
                  <a:cubicBezTo>
                    <a:pt x="3674" y="520"/>
                    <a:pt x="3657" y="517"/>
                    <a:pt x="3641" y="510"/>
                  </a:cubicBezTo>
                  <a:cubicBezTo>
                    <a:pt x="3581" y="482"/>
                    <a:pt x="3574" y="415"/>
                    <a:pt x="3567" y="366"/>
                  </a:cubicBezTo>
                  <a:cubicBezTo>
                    <a:pt x="3567" y="349"/>
                    <a:pt x="3564" y="335"/>
                    <a:pt x="3560" y="321"/>
                  </a:cubicBezTo>
                  <a:cubicBezTo>
                    <a:pt x="3546" y="324"/>
                    <a:pt x="3532" y="328"/>
                    <a:pt x="3518" y="335"/>
                  </a:cubicBezTo>
                  <a:cubicBezTo>
                    <a:pt x="3469" y="357"/>
                    <a:pt x="3407" y="367"/>
                    <a:pt x="3337" y="367"/>
                  </a:cubicBezTo>
                  <a:cubicBezTo>
                    <a:pt x="2994" y="367"/>
                    <a:pt x="2463" y="131"/>
                    <a:pt x="2353" y="6"/>
                  </a:cubicBezTo>
                  <a:cubicBezTo>
                    <a:pt x="2342" y="2"/>
                    <a:pt x="2325" y="0"/>
                    <a:pt x="2303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1" name="Google Shape;5590;p73">
              <a:extLst>
                <a:ext uri="{FF2B5EF4-FFF2-40B4-BE49-F238E27FC236}">
                  <a16:creationId xmlns:a16="http://schemas.microsoft.com/office/drawing/2014/main" id="{6B29707E-49B0-43F2-BC76-FE1F855F1CAC}"/>
                </a:ext>
              </a:extLst>
            </p:cNvPr>
            <p:cNvSpPr/>
            <p:nvPr/>
          </p:nvSpPr>
          <p:spPr>
            <a:xfrm>
              <a:off x="1158773" y="1355960"/>
              <a:ext cx="133616" cy="70277"/>
            </a:xfrm>
            <a:custGeom>
              <a:avLst/>
              <a:gdLst/>
              <a:ahLst/>
              <a:cxnLst/>
              <a:rect l="l" t="t" r="r" b="b"/>
              <a:pathLst>
                <a:path w="9841" h="5176" extrusionOk="0">
                  <a:moveTo>
                    <a:pt x="7395" y="0"/>
                  </a:moveTo>
                  <a:cubicBezTo>
                    <a:pt x="7091" y="0"/>
                    <a:pt x="6765" y="137"/>
                    <a:pt x="6690" y="207"/>
                  </a:cubicBezTo>
                  <a:cubicBezTo>
                    <a:pt x="6729" y="242"/>
                    <a:pt x="6813" y="298"/>
                    <a:pt x="6890" y="354"/>
                  </a:cubicBezTo>
                  <a:cubicBezTo>
                    <a:pt x="7177" y="550"/>
                    <a:pt x="7362" y="690"/>
                    <a:pt x="7362" y="809"/>
                  </a:cubicBezTo>
                  <a:cubicBezTo>
                    <a:pt x="7366" y="840"/>
                    <a:pt x="7348" y="872"/>
                    <a:pt x="7320" y="889"/>
                  </a:cubicBezTo>
                  <a:cubicBezTo>
                    <a:pt x="7308" y="896"/>
                    <a:pt x="7294" y="899"/>
                    <a:pt x="7279" y="899"/>
                  </a:cubicBezTo>
                  <a:cubicBezTo>
                    <a:pt x="7222" y="899"/>
                    <a:pt x="7146" y="851"/>
                    <a:pt x="7023" y="770"/>
                  </a:cubicBezTo>
                  <a:cubicBezTo>
                    <a:pt x="6910" y="694"/>
                    <a:pt x="6715" y="565"/>
                    <a:pt x="6618" y="565"/>
                  </a:cubicBezTo>
                  <a:cubicBezTo>
                    <a:pt x="6603" y="565"/>
                    <a:pt x="6591" y="568"/>
                    <a:pt x="6582" y="574"/>
                  </a:cubicBezTo>
                  <a:cubicBezTo>
                    <a:pt x="6540" y="599"/>
                    <a:pt x="6498" y="608"/>
                    <a:pt x="6457" y="608"/>
                  </a:cubicBezTo>
                  <a:cubicBezTo>
                    <a:pt x="6382" y="608"/>
                    <a:pt x="6310" y="576"/>
                    <a:pt x="6249" y="546"/>
                  </a:cubicBezTo>
                  <a:cubicBezTo>
                    <a:pt x="6184" y="516"/>
                    <a:pt x="6140" y="497"/>
                    <a:pt x="6105" y="497"/>
                  </a:cubicBezTo>
                  <a:cubicBezTo>
                    <a:pt x="6071" y="497"/>
                    <a:pt x="6045" y="514"/>
                    <a:pt x="6018" y="553"/>
                  </a:cubicBezTo>
                  <a:cubicBezTo>
                    <a:pt x="5881" y="749"/>
                    <a:pt x="6218" y="1537"/>
                    <a:pt x="6382" y="1817"/>
                  </a:cubicBezTo>
                  <a:cubicBezTo>
                    <a:pt x="6435" y="1901"/>
                    <a:pt x="6445" y="1971"/>
                    <a:pt x="6417" y="2030"/>
                  </a:cubicBezTo>
                  <a:cubicBezTo>
                    <a:pt x="6375" y="2132"/>
                    <a:pt x="6235" y="2160"/>
                    <a:pt x="6105" y="2185"/>
                  </a:cubicBezTo>
                  <a:cubicBezTo>
                    <a:pt x="6070" y="2192"/>
                    <a:pt x="6035" y="2199"/>
                    <a:pt x="6004" y="2206"/>
                  </a:cubicBezTo>
                  <a:cubicBezTo>
                    <a:pt x="5990" y="2209"/>
                    <a:pt x="5977" y="2211"/>
                    <a:pt x="5964" y="2211"/>
                  </a:cubicBezTo>
                  <a:cubicBezTo>
                    <a:pt x="5822" y="2211"/>
                    <a:pt x="5763" y="1983"/>
                    <a:pt x="5696" y="1726"/>
                  </a:cubicBezTo>
                  <a:cubicBezTo>
                    <a:pt x="5654" y="1544"/>
                    <a:pt x="5598" y="1341"/>
                    <a:pt x="5521" y="1232"/>
                  </a:cubicBezTo>
                  <a:cubicBezTo>
                    <a:pt x="5384" y="1047"/>
                    <a:pt x="4919" y="826"/>
                    <a:pt x="4695" y="812"/>
                  </a:cubicBezTo>
                  <a:cubicBezTo>
                    <a:pt x="4688" y="812"/>
                    <a:pt x="4682" y="811"/>
                    <a:pt x="4676" y="811"/>
                  </a:cubicBezTo>
                  <a:cubicBezTo>
                    <a:pt x="4640" y="811"/>
                    <a:pt x="4624" y="820"/>
                    <a:pt x="4621" y="823"/>
                  </a:cubicBezTo>
                  <a:cubicBezTo>
                    <a:pt x="4611" y="858"/>
                    <a:pt x="4677" y="893"/>
                    <a:pt x="4772" y="938"/>
                  </a:cubicBezTo>
                  <a:cubicBezTo>
                    <a:pt x="4901" y="1001"/>
                    <a:pt x="5087" y="1089"/>
                    <a:pt x="5034" y="1288"/>
                  </a:cubicBezTo>
                  <a:cubicBezTo>
                    <a:pt x="5024" y="1341"/>
                    <a:pt x="4992" y="1383"/>
                    <a:pt x="4947" y="1411"/>
                  </a:cubicBezTo>
                  <a:cubicBezTo>
                    <a:pt x="4926" y="1421"/>
                    <a:pt x="4905" y="1425"/>
                    <a:pt x="4883" y="1425"/>
                  </a:cubicBezTo>
                  <a:cubicBezTo>
                    <a:pt x="4829" y="1425"/>
                    <a:pt x="4772" y="1401"/>
                    <a:pt x="4712" y="1376"/>
                  </a:cubicBezTo>
                  <a:cubicBezTo>
                    <a:pt x="4639" y="1344"/>
                    <a:pt x="4574" y="1320"/>
                    <a:pt x="4514" y="1320"/>
                  </a:cubicBezTo>
                  <a:cubicBezTo>
                    <a:pt x="4469" y="1320"/>
                    <a:pt x="4425" y="1334"/>
                    <a:pt x="4383" y="1369"/>
                  </a:cubicBezTo>
                  <a:cubicBezTo>
                    <a:pt x="4290" y="1446"/>
                    <a:pt x="4222" y="1492"/>
                    <a:pt x="4165" y="1492"/>
                  </a:cubicBezTo>
                  <a:cubicBezTo>
                    <a:pt x="4147" y="1492"/>
                    <a:pt x="4130" y="1488"/>
                    <a:pt x="4114" y="1477"/>
                  </a:cubicBezTo>
                  <a:cubicBezTo>
                    <a:pt x="4050" y="1439"/>
                    <a:pt x="4065" y="1341"/>
                    <a:pt x="4096" y="1201"/>
                  </a:cubicBezTo>
                  <a:lnTo>
                    <a:pt x="4107" y="1159"/>
                  </a:lnTo>
                  <a:cubicBezTo>
                    <a:pt x="4114" y="1113"/>
                    <a:pt x="4096" y="1068"/>
                    <a:pt x="4065" y="1036"/>
                  </a:cubicBezTo>
                  <a:cubicBezTo>
                    <a:pt x="3962" y="921"/>
                    <a:pt x="3714" y="817"/>
                    <a:pt x="3419" y="817"/>
                  </a:cubicBezTo>
                  <a:cubicBezTo>
                    <a:pt x="3382" y="817"/>
                    <a:pt x="3344" y="819"/>
                    <a:pt x="3305" y="823"/>
                  </a:cubicBezTo>
                  <a:cubicBezTo>
                    <a:pt x="3053" y="851"/>
                    <a:pt x="3053" y="945"/>
                    <a:pt x="3053" y="1078"/>
                  </a:cubicBezTo>
                  <a:cubicBezTo>
                    <a:pt x="3053" y="1162"/>
                    <a:pt x="3053" y="1253"/>
                    <a:pt x="2979" y="1320"/>
                  </a:cubicBezTo>
                  <a:cubicBezTo>
                    <a:pt x="2933" y="1358"/>
                    <a:pt x="2856" y="1373"/>
                    <a:pt x="2771" y="1373"/>
                  </a:cubicBezTo>
                  <a:cubicBezTo>
                    <a:pt x="2629" y="1373"/>
                    <a:pt x="2466" y="1332"/>
                    <a:pt x="2388" y="1288"/>
                  </a:cubicBezTo>
                  <a:cubicBezTo>
                    <a:pt x="2314" y="1246"/>
                    <a:pt x="2300" y="1197"/>
                    <a:pt x="2307" y="1162"/>
                  </a:cubicBezTo>
                  <a:cubicBezTo>
                    <a:pt x="2321" y="1085"/>
                    <a:pt x="2423" y="1054"/>
                    <a:pt x="2510" y="1033"/>
                  </a:cubicBezTo>
                  <a:cubicBezTo>
                    <a:pt x="2598" y="1012"/>
                    <a:pt x="2710" y="977"/>
                    <a:pt x="2738" y="910"/>
                  </a:cubicBezTo>
                  <a:cubicBezTo>
                    <a:pt x="2773" y="823"/>
                    <a:pt x="2678" y="679"/>
                    <a:pt x="2587" y="536"/>
                  </a:cubicBezTo>
                  <a:lnTo>
                    <a:pt x="2566" y="501"/>
                  </a:lnTo>
                  <a:cubicBezTo>
                    <a:pt x="2535" y="451"/>
                    <a:pt x="2487" y="430"/>
                    <a:pt x="2420" y="430"/>
                  </a:cubicBezTo>
                  <a:cubicBezTo>
                    <a:pt x="2292" y="430"/>
                    <a:pt x="2094" y="509"/>
                    <a:pt x="1806" y="627"/>
                  </a:cubicBezTo>
                  <a:cubicBezTo>
                    <a:pt x="1645" y="693"/>
                    <a:pt x="1463" y="770"/>
                    <a:pt x="1260" y="844"/>
                  </a:cubicBezTo>
                  <a:cubicBezTo>
                    <a:pt x="718" y="1036"/>
                    <a:pt x="406" y="1236"/>
                    <a:pt x="319" y="1323"/>
                  </a:cubicBezTo>
                  <a:cubicBezTo>
                    <a:pt x="347" y="1344"/>
                    <a:pt x="364" y="1372"/>
                    <a:pt x="371" y="1404"/>
                  </a:cubicBezTo>
                  <a:cubicBezTo>
                    <a:pt x="396" y="1509"/>
                    <a:pt x="312" y="1638"/>
                    <a:pt x="116" y="1799"/>
                  </a:cubicBezTo>
                  <a:cubicBezTo>
                    <a:pt x="60" y="1845"/>
                    <a:pt x="0" y="1915"/>
                    <a:pt x="25" y="1988"/>
                  </a:cubicBezTo>
                  <a:cubicBezTo>
                    <a:pt x="56" y="2076"/>
                    <a:pt x="200" y="2143"/>
                    <a:pt x="340" y="2143"/>
                  </a:cubicBezTo>
                  <a:cubicBezTo>
                    <a:pt x="420" y="2143"/>
                    <a:pt x="473" y="2160"/>
                    <a:pt x="508" y="2199"/>
                  </a:cubicBezTo>
                  <a:cubicBezTo>
                    <a:pt x="539" y="2237"/>
                    <a:pt x="553" y="2290"/>
                    <a:pt x="546" y="2342"/>
                  </a:cubicBezTo>
                  <a:cubicBezTo>
                    <a:pt x="543" y="2402"/>
                    <a:pt x="546" y="2405"/>
                    <a:pt x="578" y="2416"/>
                  </a:cubicBezTo>
                  <a:cubicBezTo>
                    <a:pt x="582" y="2417"/>
                    <a:pt x="587" y="2417"/>
                    <a:pt x="594" y="2417"/>
                  </a:cubicBezTo>
                  <a:cubicBezTo>
                    <a:pt x="661" y="2417"/>
                    <a:pt x="837" y="2370"/>
                    <a:pt x="980" y="2332"/>
                  </a:cubicBezTo>
                  <a:cubicBezTo>
                    <a:pt x="1212" y="2268"/>
                    <a:pt x="1463" y="2199"/>
                    <a:pt x="1656" y="2199"/>
                  </a:cubicBezTo>
                  <a:cubicBezTo>
                    <a:pt x="1748" y="2199"/>
                    <a:pt x="1827" y="2215"/>
                    <a:pt x="1883" y="2255"/>
                  </a:cubicBezTo>
                  <a:cubicBezTo>
                    <a:pt x="1922" y="2276"/>
                    <a:pt x="1939" y="2318"/>
                    <a:pt x="1932" y="2360"/>
                  </a:cubicBezTo>
                  <a:cubicBezTo>
                    <a:pt x="1915" y="2454"/>
                    <a:pt x="1764" y="2493"/>
                    <a:pt x="1313" y="2587"/>
                  </a:cubicBezTo>
                  <a:cubicBezTo>
                    <a:pt x="1064" y="2640"/>
                    <a:pt x="480" y="2762"/>
                    <a:pt x="480" y="2864"/>
                  </a:cubicBezTo>
                  <a:cubicBezTo>
                    <a:pt x="487" y="2902"/>
                    <a:pt x="504" y="2937"/>
                    <a:pt x="536" y="2958"/>
                  </a:cubicBezTo>
                  <a:cubicBezTo>
                    <a:pt x="701" y="3093"/>
                    <a:pt x="1122" y="3178"/>
                    <a:pt x="1542" y="3178"/>
                  </a:cubicBezTo>
                  <a:cubicBezTo>
                    <a:pt x="1700" y="3178"/>
                    <a:pt x="1858" y="3166"/>
                    <a:pt x="2003" y="3140"/>
                  </a:cubicBezTo>
                  <a:cubicBezTo>
                    <a:pt x="2140" y="3116"/>
                    <a:pt x="2302" y="3105"/>
                    <a:pt x="2472" y="3105"/>
                  </a:cubicBezTo>
                  <a:cubicBezTo>
                    <a:pt x="3051" y="3105"/>
                    <a:pt x="3728" y="3231"/>
                    <a:pt x="3893" y="3371"/>
                  </a:cubicBezTo>
                  <a:cubicBezTo>
                    <a:pt x="3928" y="3396"/>
                    <a:pt x="3945" y="3431"/>
                    <a:pt x="3949" y="3469"/>
                  </a:cubicBezTo>
                  <a:cubicBezTo>
                    <a:pt x="3949" y="3504"/>
                    <a:pt x="3935" y="3536"/>
                    <a:pt x="3910" y="3557"/>
                  </a:cubicBezTo>
                  <a:cubicBezTo>
                    <a:pt x="3832" y="3633"/>
                    <a:pt x="3620" y="3658"/>
                    <a:pt x="3304" y="3658"/>
                  </a:cubicBezTo>
                  <a:cubicBezTo>
                    <a:pt x="3114" y="3658"/>
                    <a:pt x="2886" y="3649"/>
                    <a:pt x="2626" y="3637"/>
                  </a:cubicBezTo>
                  <a:lnTo>
                    <a:pt x="2472" y="3634"/>
                  </a:lnTo>
                  <a:cubicBezTo>
                    <a:pt x="2431" y="3632"/>
                    <a:pt x="2390" y="3631"/>
                    <a:pt x="2347" y="3631"/>
                  </a:cubicBezTo>
                  <a:cubicBezTo>
                    <a:pt x="1735" y="3631"/>
                    <a:pt x="984" y="3813"/>
                    <a:pt x="942" y="3917"/>
                  </a:cubicBezTo>
                  <a:cubicBezTo>
                    <a:pt x="980" y="4068"/>
                    <a:pt x="1001" y="4082"/>
                    <a:pt x="1435" y="4278"/>
                  </a:cubicBezTo>
                  <a:lnTo>
                    <a:pt x="1656" y="4380"/>
                  </a:lnTo>
                  <a:cubicBezTo>
                    <a:pt x="1833" y="4462"/>
                    <a:pt x="2011" y="4484"/>
                    <a:pt x="2177" y="4484"/>
                  </a:cubicBezTo>
                  <a:cubicBezTo>
                    <a:pt x="2280" y="4484"/>
                    <a:pt x="2378" y="4475"/>
                    <a:pt x="2468" y="4467"/>
                  </a:cubicBezTo>
                  <a:cubicBezTo>
                    <a:pt x="2545" y="4460"/>
                    <a:pt x="2612" y="4453"/>
                    <a:pt x="2675" y="4453"/>
                  </a:cubicBezTo>
                  <a:cubicBezTo>
                    <a:pt x="2769" y="4453"/>
                    <a:pt x="2843" y="4467"/>
                    <a:pt x="2895" y="4520"/>
                  </a:cubicBezTo>
                  <a:cubicBezTo>
                    <a:pt x="2944" y="4569"/>
                    <a:pt x="2965" y="4642"/>
                    <a:pt x="2955" y="4712"/>
                  </a:cubicBezTo>
                  <a:cubicBezTo>
                    <a:pt x="2944" y="4800"/>
                    <a:pt x="2972" y="4891"/>
                    <a:pt x="3028" y="4961"/>
                  </a:cubicBezTo>
                  <a:cubicBezTo>
                    <a:pt x="3172" y="5118"/>
                    <a:pt x="3553" y="5160"/>
                    <a:pt x="4082" y="5174"/>
                  </a:cubicBezTo>
                  <a:cubicBezTo>
                    <a:pt x="4106" y="5175"/>
                    <a:pt x="4130" y="5175"/>
                    <a:pt x="4153" y="5175"/>
                  </a:cubicBezTo>
                  <a:cubicBezTo>
                    <a:pt x="4595" y="5175"/>
                    <a:pt x="4908" y="5053"/>
                    <a:pt x="5164" y="4950"/>
                  </a:cubicBezTo>
                  <a:cubicBezTo>
                    <a:pt x="5353" y="4875"/>
                    <a:pt x="5521" y="4809"/>
                    <a:pt x="5694" y="4809"/>
                  </a:cubicBezTo>
                  <a:cubicBezTo>
                    <a:pt x="5706" y="4809"/>
                    <a:pt x="5718" y="4809"/>
                    <a:pt x="5731" y="4810"/>
                  </a:cubicBezTo>
                  <a:cubicBezTo>
                    <a:pt x="5780" y="4813"/>
                    <a:pt x="5826" y="4815"/>
                    <a:pt x="5868" y="4815"/>
                  </a:cubicBezTo>
                  <a:cubicBezTo>
                    <a:pt x="6174" y="4815"/>
                    <a:pt x="6320" y="4733"/>
                    <a:pt x="6477" y="4502"/>
                  </a:cubicBezTo>
                  <a:cubicBezTo>
                    <a:pt x="6581" y="4347"/>
                    <a:pt x="6680" y="4312"/>
                    <a:pt x="6752" y="4312"/>
                  </a:cubicBezTo>
                  <a:cubicBezTo>
                    <a:pt x="6760" y="4312"/>
                    <a:pt x="6767" y="4312"/>
                    <a:pt x="6774" y="4313"/>
                  </a:cubicBezTo>
                  <a:cubicBezTo>
                    <a:pt x="6893" y="4331"/>
                    <a:pt x="6974" y="4446"/>
                    <a:pt x="7005" y="4541"/>
                  </a:cubicBezTo>
                  <a:cubicBezTo>
                    <a:pt x="7019" y="4583"/>
                    <a:pt x="7219" y="4618"/>
                    <a:pt x="7317" y="4635"/>
                  </a:cubicBezTo>
                  <a:cubicBezTo>
                    <a:pt x="7474" y="4663"/>
                    <a:pt x="7621" y="4688"/>
                    <a:pt x="7695" y="4758"/>
                  </a:cubicBezTo>
                  <a:cubicBezTo>
                    <a:pt x="7823" y="4888"/>
                    <a:pt x="8108" y="4941"/>
                    <a:pt x="8415" y="4941"/>
                  </a:cubicBezTo>
                  <a:cubicBezTo>
                    <a:pt x="8760" y="4941"/>
                    <a:pt x="9133" y="4874"/>
                    <a:pt x="9340" y="4772"/>
                  </a:cubicBezTo>
                  <a:cubicBezTo>
                    <a:pt x="9410" y="4733"/>
                    <a:pt x="9442" y="4688"/>
                    <a:pt x="9438" y="4628"/>
                  </a:cubicBezTo>
                  <a:cubicBezTo>
                    <a:pt x="9428" y="4523"/>
                    <a:pt x="9312" y="4394"/>
                    <a:pt x="9193" y="4355"/>
                  </a:cubicBezTo>
                  <a:cubicBezTo>
                    <a:pt x="9178" y="4348"/>
                    <a:pt x="9161" y="4345"/>
                    <a:pt x="9146" y="4345"/>
                  </a:cubicBezTo>
                  <a:cubicBezTo>
                    <a:pt x="9112" y="4345"/>
                    <a:pt x="9080" y="4359"/>
                    <a:pt x="9057" y="4383"/>
                  </a:cubicBezTo>
                  <a:cubicBezTo>
                    <a:pt x="8958" y="4508"/>
                    <a:pt x="8862" y="4540"/>
                    <a:pt x="8793" y="4540"/>
                  </a:cubicBezTo>
                  <a:cubicBezTo>
                    <a:pt x="8781" y="4540"/>
                    <a:pt x="8769" y="4539"/>
                    <a:pt x="8759" y="4537"/>
                  </a:cubicBezTo>
                  <a:cubicBezTo>
                    <a:pt x="8654" y="4516"/>
                    <a:pt x="8570" y="4443"/>
                    <a:pt x="8532" y="4345"/>
                  </a:cubicBezTo>
                  <a:cubicBezTo>
                    <a:pt x="8476" y="4226"/>
                    <a:pt x="8623" y="4159"/>
                    <a:pt x="8780" y="4089"/>
                  </a:cubicBezTo>
                  <a:cubicBezTo>
                    <a:pt x="8889" y="4043"/>
                    <a:pt x="9011" y="3987"/>
                    <a:pt x="9067" y="3921"/>
                  </a:cubicBezTo>
                  <a:cubicBezTo>
                    <a:pt x="9104" y="3878"/>
                    <a:pt x="9154" y="3862"/>
                    <a:pt x="9211" y="3862"/>
                  </a:cubicBezTo>
                  <a:cubicBezTo>
                    <a:pt x="9299" y="3862"/>
                    <a:pt x="9403" y="3900"/>
                    <a:pt x="9505" y="3938"/>
                  </a:cubicBezTo>
                  <a:cubicBezTo>
                    <a:pt x="9590" y="3969"/>
                    <a:pt x="9697" y="4008"/>
                    <a:pt x="9761" y="4008"/>
                  </a:cubicBezTo>
                  <a:cubicBezTo>
                    <a:pt x="9778" y="4008"/>
                    <a:pt x="9793" y="4005"/>
                    <a:pt x="9802" y="3998"/>
                  </a:cubicBezTo>
                  <a:cubicBezTo>
                    <a:pt x="9820" y="3987"/>
                    <a:pt x="9827" y="3956"/>
                    <a:pt x="9827" y="3935"/>
                  </a:cubicBezTo>
                  <a:cubicBezTo>
                    <a:pt x="9841" y="3721"/>
                    <a:pt x="9512" y="3571"/>
                    <a:pt x="9221" y="3438"/>
                  </a:cubicBezTo>
                  <a:cubicBezTo>
                    <a:pt x="9106" y="3389"/>
                    <a:pt x="8994" y="3329"/>
                    <a:pt x="8885" y="3266"/>
                  </a:cubicBezTo>
                  <a:cubicBezTo>
                    <a:pt x="8794" y="3203"/>
                    <a:pt x="8693" y="3158"/>
                    <a:pt x="8588" y="3130"/>
                  </a:cubicBezTo>
                  <a:cubicBezTo>
                    <a:pt x="8378" y="3063"/>
                    <a:pt x="8181" y="2962"/>
                    <a:pt x="8010" y="2825"/>
                  </a:cubicBezTo>
                  <a:cubicBezTo>
                    <a:pt x="7723" y="2615"/>
                    <a:pt x="7793" y="2437"/>
                    <a:pt x="7845" y="2307"/>
                  </a:cubicBezTo>
                  <a:cubicBezTo>
                    <a:pt x="7887" y="2202"/>
                    <a:pt x="7908" y="2143"/>
                    <a:pt x="7789" y="2048"/>
                  </a:cubicBezTo>
                  <a:cubicBezTo>
                    <a:pt x="7558" y="1866"/>
                    <a:pt x="7439" y="1509"/>
                    <a:pt x="7422" y="1236"/>
                  </a:cubicBezTo>
                  <a:cubicBezTo>
                    <a:pt x="7408" y="1005"/>
                    <a:pt x="7460" y="819"/>
                    <a:pt x="7565" y="714"/>
                  </a:cubicBezTo>
                  <a:cubicBezTo>
                    <a:pt x="7831" y="448"/>
                    <a:pt x="7866" y="294"/>
                    <a:pt x="7849" y="214"/>
                  </a:cubicBezTo>
                  <a:cubicBezTo>
                    <a:pt x="7835" y="144"/>
                    <a:pt x="7772" y="88"/>
                    <a:pt x="7663" y="46"/>
                  </a:cubicBezTo>
                  <a:cubicBezTo>
                    <a:pt x="7581" y="13"/>
                    <a:pt x="7489" y="0"/>
                    <a:pt x="7395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2" name="Google Shape;5591;p73">
              <a:extLst>
                <a:ext uri="{FF2B5EF4-FFF2-40B4-BE49-F238E27FC236}">
                  <a16:creationId xmlns:a16="http://schemas.microsoft.com/office/drawing/2014/main" id="{2A65756B-B6EF-414E-90C5-9883A9BF2292}"/>
                </a:ext>
              </a:extLst>
            </p:cNvPr>
            <p:cNvSpPr/>
            <p:nvPr/>
          </p:nvSpPr>
          <p:spPr>
            <a:xfrm>
              <a:off x="1158243" y="1321487"/>
              <a:ext cx="9857" cy="6436"/>
            </a:xfrm>
            <a:custGeom>
              <a:avLst/>
              <a:gdLst/>
              <a:ahLst/>
              <a:cxnLst/>
              <a:rect l="l" t="t" r="r" b="b"/>
              <a:pathLst>
                <a:path w="726" h="474" extrusionOk="0">
                  <a:moveTo>
                    <a:pt x="725" y="1"/>
                  </a:moveTo>
                  <a:lnTo>
                    <a:pt x="725" y="1"/>
                  </a:lnTo>
                  <a:cubicBezTo>
                    <a:pt x="596" y="15"/>
                    <a:pt x="123" y="326"/>
                    <a:pt x="1" y="474"/>
                  </a:cubicBezTo>
                  <a:cubicBezTo>
                    <a:pt x="7" y="474"/>
                    <a:pt x="13" y="474"/>
                    <a:pt x="19" y="474"/>
                  </a:cubicBezTo>
                  <a:cubicBezTo>
                    <a:pt x="257" y="474"/>
                    <a:pt x="473" y="341"/>
                    <a:pt x="596" y="221"/>
                  </a:cubicBezTo>
                  <a:cubicBezTo>
                    <a:pt x="673" y="141"/>
                    <a:pt x="722" y="60"/>
                    <a:pt x="725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3" name="Google Shape;5592;p73">
              <a:extLst>
                <a:ext uri="{FF2B5EF4-FFF2-40B4-BE49-F238E27FC236}">
                  <a16:creationId xmlns:a16="http://schemas.microsoft.com/office/drawing/2014/main" id="{D0EB8506-FA30-432A-8343-74F51A60EE12}"/>
                </a:ext>
              </a:extLst>
            </p:cNvPr>
            <p:cNvSpPr/>
            <p:nvPr/>
          </p:nvSpPr>
          <p:spPr>
            <a:xfrm>
              <a:off x="1130627" y="1298310"/>
              <a:ext cx="52871" cy="25947"/>
            </a:xfrm>
            <a:custGeom>
              <a:avLst/>
              <a:gdLst/>
              <a:ahLst/>
              <a:cxnLst/>
              <a:rect l="l" t="t" r="r" b="b"/>
              <a:pathLst>
                <a:path w="3894" h="1911" extrusionOk="0">
                  <a:moveTo>
                    <a:pt x="3369" y="1"/>
                  </a:moveTo>
                  <a:cubicBezTo>
                    <a:pt x="3360" y="1"/>
                    <a:pt x="3352" y="3"/>
                    <a:pt x="3344" y="6"/>
                  </a:cubicBezTo>
                  <a:cubicBezTo>
                    <a:pt x="3291" y="31"/>
                    <a:pt x="3253" y="143"/>
                    <a:pt x="3253" y="231"/>
                  </a:cubicBezTo>
                  <a:cubicBezTo>
                    <a:pt x="3253" y="273"/>
                    <a:pt x="3232" y="308"/>
                    <a:pt x="3200" y="332"/>
                  </a:cubicBezTo>
                  <a:cubicBezTo>
                    <a:pt x="3166" y="356"/>
                    <a:pt x="3115" y="365"/>
                    <a:pt x="3054" y="365"/>
                  </a:cubicBezTo>
                  <a:cubicBezTo>
                    <a:pt x="2851" y="365"/>
                    <a:pt x="2545" y="260"/>
                    <a:pt x="2437" y="220"/>
                  </a:cubicBezTo>
                  <a:cubicBezTo>
                    <a:pt x="2416" y="212"/>
                    <a:pt x="2395" y="209"/>
                    <a:pt x="2372" y="209"/>
                  </a:cubicBezTo>
                  <a:cubicBezTo>
                    <a:pt x="2239" y="209"/>
                    <a:pt x="2075" y="333"/>
                    <a:pt x="1901" y="462"/>
                  </a:cubicBezTo>
                  <a:cubicBezTo>
                    <a:pt x="1772" y="560"/>
                    <a:pt x="1635" y="651"/>
                    <a:pt x="1495" y="724"/>
                  </a:cubicBezTo>
                  <a:cubicBezTo>
                    <a:pt x="1366" y="794"/>
                    <a:pt x="1254" y="885"/>
                    <a:pt x="1163" y="997"/>
                  </a:cubicBezTo>
                  <a:cubicBezTo>
                    <a:pt x="1047" y="1123"/>
                    <a:pt x="937" y="1243"/>
                    <a:pt x="719" y="1243"/>
                  </a:cubicBezTo>
                  <a:cubicBezTo>
                    <a:pt x="708" y="1243"/>
                    <a:pt x="696" y="1243"/>
                    <a:pt x="683" y="1242"/>
                  </a:cubicBezTo>
                  <a:cubicBezTo>
                    <a:pt x="670" y="1241"/>
                    <a:pt x="657" y="1241"/>
                    <a:pt x="643" y="1241"/>
                  </a:cubicBezTo>
                  <a:cubicBezTo>
                    <a:pt x="374" y="1241"/>
                    <a:pt x="57" y="1432"/>
                    <a:pt x="1" y="1512"/>
                  </a:cubicBezTo>
                  <a:cubicBezTo>
                    <a:pt x="106" y="1564"/>
                    <a:pt x="109" y="1687"/>
                    <a:pt x="113" y="1771"/>
                  </a:cubicBezTo>
                  <a:cubicBezTo>
                    <a:pt x="113" y="1788"/>
                    <a:pt x="113" y="1806"/>
                    <a:pt x="116" y="1823"/>
                  </a:cubicBezTo>
                  <a:lnTo>
                    <a:pt x="127" y="1820"/>
                  </a:lnTo>
                  <a:cubicBezTo>
                    <a:pt x="260" y="1752"/>
                    <a:pt x="334" y="1715"/>
                    <a:pt x="420" y="1715"/>
                  </a:cubicBezTo>
                  <a:cubicBezTo>
                    <a:pt x="462" y="1715"/>
                    <a:pt x="507" y="1724"/>
                    <a:pt x="564" y="1743"/>
                  </a:cubicBezTo>
                  <a:cubicBezTo>
                    <a:pt x="597" y="1754"/>
                    <a:pt x="624" y="1760"/>
                    <a:pt x="649" y="1760"/>
                  </a:cubicBezTo>
                  <a:cubicBezTo>
                    <a:pt x="730" y="1760"/>
                    <a:pt x="776" y="1701"/>
                    <a:pt x="841" y="1606"/>
                  </a:cubicBezTo>
                  <a:cubicBezTo>
                    <a:pt x="869" y="1568"/>
                    <a:pt x="900" y="1526"/>
                    <a:pt x="932" y="1491"/>
                  </a:cubicBezTo>
                  <a:cubicBezTo>
                    <a:pt x="953" y="1470"/>
                    <a:pt x="981" y="1456"/>
                    <a:pt x="1009" y="1456"/>
                  </a:cubicBezTo>
                  <a:cubicBezTo>
                    <a:pt x="1016" y="1456"/>
                    <a:pt x="1023" y="1456"/>
                    <a:pt x="1030" y="1459"/>
                  </a:cubicBezTo>
                  <a:cubicBezTo>
                    <a:pt x="1093" y="1473"/>
                    <a:pt x="1114" y="1540"/>
                    <a:pt x="1142" y="1631"/>
                  </a:cubicBezTo>
                  <a:cubicBezTo>
                    <a:pt x="1191" y="1785"/>
                    <a:pt x="1240" y="1911"/>
                    <a:pt x="1366" y="1911"/>
                  </a:cubicBezTo>
                  <a:cubicBezTo>
                    <a:pt x="1446" y="1911"/>
                    <a:pt x="1488" y="1823"/>
                    <a:pt x="1541" y="1694"/>
                  </a:cubicBezTo>
                  <a:cubicBezTo>
                    <a:pt x="1583" y="1592"/>
                    <a:pt x="1621" y="1498"/>
                    <a:pt x="1709" y="1473"/>
                  </a:cubicBezTo>
                  <a:cubicBezTo>
                    <a:pt x="1723" y="1470"/>
                    <a:pt x="1738" y="1468"/>
                    <a:pt x="1752" y="1468"/>
                  </a:cubicBezTo>
                  <a:cubicBezTo>
                    <a:pt x="1793" y="1468"/>
                    <a:pt x="1833" y="1482"/>
                    <a:pt x="1866" y="1508"/>
                  </a:cubicBezTo>
                  <a:cubicBezTo>
                    <a:pt x="1899" y="1532"/>
                    <a:pt x="1942" y="1556"/>
                    <a:pt x="1978" y="1556"/>
                  </a:cubicBezTo>
                  <a:cubicBezTo>
                    <a:pt x="1984" y="1556"/>
                    <a:pt x="1990" y="1555"/>
                    <a:pt x="1996" y="1554"/>
                  </a:cubicBezTo>
                  <a:cubicBezTo>
                    <a:pt x="2063" y="1529"/>
                    <a:pt x="2105" y="1389"/>
                    <a:pt x="2129" y="1305"/>
                  </a:cubicBezTo>
                  <a:cubicBezTo>
                    <a:pt x="2136" y="1274"/>
                    <a:pt x="2143" y="1239"/>
                    <a:pt x="2154" y="1204"/>
                  </a:cubicBezTo>
                  <a:cubicBezTo>
                    <a:pt x="2189" y="1032"/>
                    <a:pt x="2234" y="794"/>
                    <a:pt x="2497" y="749"/>
                  </a:cubicBezTo>
                  <a:cubicBezTo>
                    <a:pt x="2519" y="745"/>
                    <a:pt x="2539" y="743"/>
                    <a:pt x="2557" y="743"/>
                  </a:cubicBezTo>
                  <a:cubicBezTo>
                    <a:pt x="2603" y="743"/>
                    <a:pt x="2637" y="755"/>
                    <a:pt x="2665" y="780"/>
                  </a:cubicBezTo>
                  <a:cubicBezTo>
                    <a:pt x="2724" y="833"/>
                    <a:pt x="2717" y="917"/>
                    <a:pt x="2710" y="1011"/>
                  </a:cubicBezTo>
                  <a:cubicBezTo>
                    <a:pt x="2703" y="1102"/>
                    <a:pt x="2693" y="1190"/>
                    <a:pt x="2735" y="1267"/>
                  </a:cubicBezTo>
                  <a:cubicBezTo>
                    <a:pt x="2788" y="1360"/>
                    <a:pt x="2843" y="1374"/>
                    <a:pt x="2877" y="1374"/>
                  </a:cubicBezTo>
                  <a:cubicBezTo>
                    <a:pt x="2888" y="1374"/>
                    <a:pt x="2897" y="1373"/>
                    <a:pt x="2903" y="1372"/>
                  </a:cubicBezTo>
                  <a:cubicBezTo>
                    <a:pt x="3004" y="1344"/>
                    <a:pt x="3085" y="1267"/>
                    <a:pt x="3120" y="1165"/>
                  </a:cubicBezTo>
                  <a:cubicBezTo>
                    <a:pt x="3141" y="1050"/>
                    <a:pt x="3277" y="1029"/>
                    <a:pt x="3396" y="1015"/>
                  </a:cubicBezTo>
                  <a:cubicBezTo>
                    <a:pt x="3445" y="1008"/>
                    <a:pt x="3547" y="994"/>
                    <a:pt x="3557" y="973"/>
                  </a:cubicBezTo>
                  <a:cubicBezTo>
                    <a:pt x="3557" y="973"/>
                    <a:pt x="3557" y="969"/>
                    <a:pt x="3557" y="969"/>
                  </a:cubicBezTo>
                  <a:cubicBezTo>
                    <a:pt x="3550" y="903"/>
                    <a:pt x="3561" y="833"/>
                    <a:pt x="3585" y="773"/>
                  </a:cubicBezTo>
                  <a:cubicBezTo>
                    <a:pt x="3620" y="710"/>
                    <a:pt x="3613" y="633"/>
                    <a:pt x="3568" y="581"/>
                  </a:cubicBezTo>
                  <a:cubicBezTo>
                    <a:pt x="3533" y="535"/>
                    <a:pt x="3522" y="479"/>
                    <a:pt x="3540" y="427"/>
                  </a:cubicBezTo>
                  <a:cubicBezTo>
                    <a:pt x="3564" y="353"/>
                    <a:pt x="3645" y="329"/>
                    <a:pt x="3729" y="301"/>
                  </a:cubicBezTo>
                  <a:cubicBezTo>
                    <a:pt x="3788" y="283"/>
                    <a:pt x="3841" y="259"/>
                    <a:pt x="3893" y="227"/>
                  </a:cubicBezTo>
                  <a:lnTo>
                    <a:pt x="3886" y="227"/>
                  </a:lnTo>
                  <a:cubicBezTo>
                    <a:pt x="3785" y="213"/>
                    <a:pt x="3624" y="185"/>
                    <a:pt x="3484" y="62"/>
                  </a:cubicBezTo>
                  <a:cubicBezTo>
                    <a:pt x="3450" y="34"/>
                    <a:pt x="3406" y="1"/>
                    <a:pt x="3369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4" name="Google Shape;5593;p73">
              <a:extLst>
                <a:ext uri="{FF2B5EF4-FFF2-40B4-BE49-F238E27FC236}">
                  <a16:creationId xmlns:a16="http://schemas.microsoft.com/office/drawing/2014/main" id="{B2498F14-5ADD-4B9E-B8B4-142B985FDFBB}"/>
                </a:ext>
              </a:extLst>
            </p:cNvPr>
            <p:cNvSpPr/>
            <p:nvPr/>
          </p:nvSpPr>
          <p:spPr>
            <a:xfrm>
              <a:off x="1171549" y="1310367"/>
              <a:ext cx="86380" cy="35437"/>
            </a:xfrm>
            <a:custGeom>
              <a:avLst/>
              <a:gdLst/>
              <a:ahLst/>
              <a:cxnLst/>
              <a:rect l="l" t="t" r="r" b="b"/>
              <a:pathLst>
                <a:path w="6362" h="2610" extrusionOk="0">
                  <a:moveTo>
                    <a:pt x="4622" y="0"/>
                  </a:moveTo>
                  <a:cubicBezTo>
                    <a:pt x="4610" y="0"/>
                    <a:pt x="4596" y="2"/>
                    <a:pt x="4580" y="4"/>
                  </a:cubicBezTo>
                  <a:cubicBezTo>
                    <a:pt x="4391" y="32"/>
                    <a:pt x="4034" y="260"/>
                    <a:pt x="3943" y="410"/>
                  </a:cubicBezTo>
                  <a:cubicBezTo>
                    <a:pt x="3925" y="442"/>
                    <a:pt x="3925" y="456"/>
                    <a:pt x="3925" y="456"/>
                  </a:cubicBezTo>
                  <a:cubicBezTo>
                    <a:pt x="3929" y="459"/>
                    <a:pt x="3929" y="480"/>
                    <a:pt x="3988" y="487"/>
                  </a:cubicBezTo>
                  <a:cubicBezTo>
                    <a:pt x="4184" y="512"/>
                    <a:pt x="4293" y="575"/>
                    <a:pt x="4307" y="676"/>
                  </a:cubicBezTo>
                  <a:cubicBezTo>
                    <a:pt x="4324" y="799"/>
                    <a:pt x="4198" y="907"/>
                    <a:pt x="4076" y="967"/>
                  </a:cubicBezTo>
                  <a:cubicBezTo>
                    <a:pt x="4125" y="998"/>
                    <a:pt x="4174" y="1026"/>
                    <a:pt x="4226" y="1051"/>
                  </a:cubicBezTo>
                  <a:cubicBezTo>
                    <a:pt x="4391" y="1135"/>
                    <a:pt x="4489" y="1191"/>
                    <a:pt x="4513" y="1271"/>
                  </a:cubicBezTo>
                  <a:cubicBezTo>
                    <a:pt x="4520" y="1303"/>
                    <a:pt x="4517" y="1338"/>
                    <a:pt x="4496" y="1366"/>
                  </a:cubicBezTo>
                  <a:cubicBezTo>
                    <a:pt x="4449" y="1435"/>
                    <a:pt x="4305" y="1457"/>
                    <a:pt x="4145" y="1457"/>
                  </a:cubicBezTo>
                  <a:cubicBezTo>
                    <a:pt x="3957" y="1457"/>
                    <a:pt x="3746" y="1427"/>
                    <a:pt x="3642" y="1408"/>
                  </a:cubicBezTo>
                  <a:cubicBezTo>
                    <a:pt x="3320" y="1342"/>
                    <a:pt x="3141" y="1247"/>
                    <a:pt x="3117" y="1124"/>
                  </a:cubicBezTo>
                  <a:cubicBezTo>
                    <a:pt x="3109" y="1079"/>
                    <a:pt x="3029" y="984"/>
                    <a:pt x="2847" y="869"/>
                  </a:cubicBezTo>
                  <a:cubicBezTo>
                    <a:pt x="2598" y="713"/>
                    <a:pt x="2247" y="580"/>
                    <a:pt x="2017" y="580"/>
                  </a:cubicBezTo>
                  <a:cubicBezTo>
                    <a:pt x="1978" y="580"/>
                    <a:pt x="1943" y="584"/>
                    <a:pt x="1912" y="592"/>
                  </a:cubicBezTo>
                  <a:cubicBezTo>
                    <a:pt x="1866" y="605"/>
                    <a:pt x="1826" y="610"/>
                    <a:pt x="1791" y="610"/>
                  </a:cubicBezTo>
                  <a:cubicBezTo>
                    <a:pt x="1646" y="610"/>
                    <a:pt x="1589" y="517"/>
                    <a:pt x="1541" y="438"/>
                  </a:cubicBezTo>
                  <a:cubicBezTo>
                    <a:pt x="1492" y="358"/>
                    <a:pt x="1450" y="288"/>
                    <a:pt x="1310" y="277"/>
                  </a:cubicBezTo>
                  <a:cubicBezTo>
                    <a:pt x="1298" y="276"/>
                    <a:pt x="1288" y="276"/>
                    <a:pt x="1277" y="276"/>
                  </a:cubicBezTo>
                  <a:cubicBezTo>
                    <a:pt x="1153" y="276"/>
                    <a:pt x="1116" y="333"/>
                    <a:pt x="1062" y="410"/>
                  </a:cubicBezTo>
                  <a:cubicBezTo>
                    <a:pt x="1002" y="494"/>
                    <a:pt x="932" y="603"/>
                    <a:pt x="736" y="617"/>
                  </a:cubicBezTo>
                  <a:cubicBezTo>
                    <a:pt x="613" y="624"/>
                    <a:pt x="557" y="680"/>
                    <a:pt x="561" y="725"/>
                  </a:cubicBezTo>
                  <a:cubicBezTo>
                    <a:pt x="561" y="785"/>
                    <a:pt x="648" y="848"/>
                    <a:pt x="806" y="848"/>
                  </a:cubicBezTo>
                  <a:cubicBezTo>
                    <a:pt x="932" y="848"/>
                    <a:pt x="1149" y="862"/>
                    <a:pt x="1195" y="935"/>
                  </a:cubicBezTo>
                  <a:cubicBezTo>
                    <a:pt x="1209" y="960"/>
                    <a:pt x="1209" y="988"/>
                    <a:pt x="1195" y="1012"/>
                  </a:cubicBezTo>
                  <a:cubicBezTo>
                    <a:pt x="1179" y="1037"/>
                    <a:pt x="1154" y="1079"/>
                    <a:pt x="898" y="1079"/>
                  </a:cubicBezTo>
                  <a:cubicBezTo>
                    <a:pt x="857" y="1079"/>
                    <a:pt x="810" y="1078"/>
                    <a:pt x="757" y="1075"/>
                  </a:cubicBezTo>
                  <a:cubicBezTo>
                    <a:pt x="744" y="1075"/>
                    <a:pt x="732" y="1075"/>
                    <a:pt x="720" y="1075"/>
                  </a:cubicBezTo>
                  <a:cubicBezTo>
                    <a:pt x="488" y="1075"/>
                    <a:pt x="326" y="1167"/>
                    <a:pt x="256" y="1250"/>
                  </a:cubicBezTo>
                  <a:cubicBezTo>
                    <a:pt x="225" y="1289"/>
                    <a:pt x="221" y="1314"/>
                    <a:pt x="221" y="1317"/>
                  </a:cubicBezTo>
                  <a:cubicBezTo>
                    <a:pt x="235" y="1319"/>
                    <a:pt x="248" y="1321"/>
                    <a:pt x="261" y="1321"/>
                  </a:cubicBezTo>
                  <a:cubicBezTo>
                    <a:pt x="285" y="1321"/>
                    <a:pt x="307" y="1317"/>
                    <a:pt x="330" y="1310"/>
                  </a:cubicBezTo>
                  <a:cubicBezTo>
                    <a:pt x="477" y="1271"/>
                    <a:pt x="624" y="1250"/>
                    <a:pt x="774" y="1240"/>
                  </a:cubicBezTo>
                  <a:cubicBezTo>
                    <a:pt x="818" y="1236"/>
                    <a:pt x="855" y="1235"/>
                    <a:pt x="887" y="1235"/>
                  </a:cubicBezTo>
                  <a:cubicBezTo>
                    <a:pt x="1011" y="1235"/>
                    <a:pt x="1047" y="1261"/>
                    <a:pt x="1058" y="1303"/>
                  </a:cubicBezTo>
                  <a:cubicBezTo>
                    <a:pt x="1083" y="1384"/>
                    <a:pt x="981" y="1419"/>
                    <a:pt x="925" y="1433"/>
                  </a:cubicBezTo>
                  <a:cubicBezTo>
                    <a:pt x="792" y="1471"/>
                    <a:pt x="655" y="1503"/>
                    <a:pt x="519" y="1527"/>
                  </a:cubicBezTo>
                  <a:cubicBezTo>
                    <a:pt x="347" y="1559"/>
                    <a:pt x="74" y="1611"/>
                    <a:pt x="1" y="1657"/>
                  </a:cubicBezTo>
                  <a:cubicBezTo>
                    <a:pt x="39" y="1681"/>
                    <a:pt x="137" y="1699"/>
                    <a:pt x="225" y="1713"/>
                  </a:cubicBezTo>
                  <a:cubicBezTo>
                    <a:pt x="375" y="1734"/>
                    <a:pt x="522" y="1769"/>
                    <a:pt x="662" y="1818"/>
                  </a:cubicBezTo>
                  <a:cubicBezTo>
                    <a:pt x="819" y="1877"/>
                    <a:pt x="936" y="1922"/>
                    <a:pt x="1041" y="1922"/>
                  </a:cubicBezTo>
                  <a:cubicBezTo>
                    <a:pt x="1145" y="1922"/>
                    <a:pt x="1237" y="1878"/>
                    <a:pt x="1345" y="1762"/>
                  </a:cubicBezTo>
                  <a:cubicBezTo>
                    <a:pt x="1628" y="1451"/>
                    <a:pt x="1756" y="1394"/>
                    <a:pt x="1820" y="1394"/>
                  </a:cubicBezTo>
                  <a:cubicBezTo>
                    <a:pt x="1844" y="1394"/>
                    <a:pt x="1859" y="1402"/>
                    <a:pt x="1870" y="1408"/>
                  </a:cubicBezTo>
                  <a:cubicBezTo>
                    <a:pt x="1958" y="1461"/>
                    <a:pt x="1909" y="1597"/>
                    <a:pt x="1891" y="1657"/>
                  </a:cubicBezTo>
                  <a:cubicBezTo>
                    <a:pt x="1870" y="1716"/>
                    <a:pt x="1874" y="1741"/>
                    <a:pt x="1877" y="1744"/>
                  </a:cubicBezTo>
                  <a:cubicBezTo>
                    <a:pt x="1887" y="1755"/>
                    <a:pt x="1911" y="1759"/>
                    <a:pt x="1945" y="1759"/>
                  </a:cubicBezTo>
                  <a:cubicBezTo>
                    <a:pt x="2024" y="1759"/>
                    <a:pt x="2151" y="1737"/>
                    <a:pt x="2259" y="1720"/>
                  </a:cubicBezTo>
                  <a:cubicBezTo>
                    <a:pt x="2458" y="1678"/>
                    <a:pt x="2665" y="1653"/>
                    <a:pt x="2868" y="1643"/>
                  </a:cubicBezTo>
                  <a:lnTo>
                    <a:pt x="2931" y="1643"/>
                  </a:lnTo>
                  <a:cubicBezTo>
                    <a:pt x="3036" y="1643"/>
                    <a:pt x="3180" y="1657"/>
                    <a:pt x="3183" y="1762"/>
                  </a:cubicBezTo>
                  <a:cubicBezTo>
                    <a:pt x="3194" y="1961"/>
                    <a:pt x="2511" y="2182"/>
                    <a:pt x="2073" y="2213"/>
                  </a:cubicBezTo>
                  <a:cubicBezTo>
                    <a:pt x="1762" y="2234"/>
                    <a:pt x="1671" y="2318"/>
                    <a:pt x="1667" y="2357"/>
                  </a:cubicBezTo>
                  <a:cubicBezTo>
                    <a:pt x="1664" y="2416"/>
                    <a:pt x="1786" y="2528"/>
                    <a:pt x="2063" y="2591"/>
                  </a:cubicBezTo>
                  <a:cubicBezTo>
                    <a:pt x="2119" y="2604"/>
                    <a:pt x="2183" y="2610"/>
                    <a:pt x="2251" y="2610"/>
                  </a:cubicBezTo>
                  <a:cubicBezTo>
                    <a:pt x="2808" y="2610"/>
                    <a:pt x="3715" y="2228"/>
                    <a:pt x="3943" y="2003"/>
                  </a:cubicBezTo>
                  <a:cubicBezTo>
                    <a:pt x="4026" y="1918"/>
                    <a:pt x="4110" y="1891"/>
                    <a:pt x="4191" y="1891"/>
                  </a:cubicBezTo>
                  <a:cubicBezTo>
                    <a:pt x="4272" y="1891"/>
                    <a:pt x="4350" y="1919"/>
                    <a:pt x="4419" y="1944"/>
                  </a:cubicBezTo>
                  <a:cubicBezTo>
                    <a:pt x="4491" y="1969"/>
                    <a:pt x="4550" y="1988"/>
                    <a:pt x="4604" y="1988"/>
                  </a:cubicBezTo>
                  <a:cubicBezTo>
                    <a:pt x="4646" y="1988"/>
                    <a:pt x="4685" y="1976"/>
                    <a:pt x="4727" y="1947"/>
                  </a:cubicBezTo>
                  <a:cubicBezTo>
                    <a:pt x="4829" y="1873"/>
                    <a:pt x="4958" y="1851"/>
                    <a:pt x="5100" y="1851"/>
                  </a:cubicBezTo>
                  <a:cubicBezTo>
                    <a:pt x="5193" y="1851"/>
                    <a:pt x="5291" y="1860"/>
                    <a:pt x="5392" y="1870"/>
                  </a:cubicBezTo>
                  <a:cubicBezTo>
                    <a:pt x="5498" y="1880"/>
                    <a:pt x="5608" y="1889"/>
                    <a:pt x="5716" y="1889"/>
                  </a:cubicBezTo>
                  <a:cubicBezTo>
                    <a:pt x="5808" y="1889"/>
                    <a:pt x="5899" y="1882"/>
                    <a:pt x="5987" y="1863"/>
                  </a:cubicBezTo>
                  <a:cubicBezTo>
                    <a:pt x="6215" y="1818"/>
                    <a:pt x="6316" y="1559"/>
                    <a:pt x="6337" y="1349"/>
                  </a:cubicBezTo>
                  <a:cubicBezTo>
                    <a:pt x="6362" y="1121"/>
                    <a:pt x="6292" y="925"/>
                    <a:pt x="6169" y="872"/>
                  </a:cubicBezTo>
                  <a:cubicBezTo>
                    <a:pt x="6117" y="850"/>
                    <a:pt x="6076" y="840"/>
                    <a:pt x="6041" y="840"/>
                  </a:cubicBezTo>
                  <a:cubicBezTo>
                    <a:pt x="5968" y="840"/>
                    <a:pt x="5924" y="882"/>
                    <a:pt x="5865" y="939"/>
                  </a:cubicBezTo>
                  <a:cubicBezTo>
                    <a:pt x="5795" y="1016"/>
                    <a:pt x="5704" y="1072"/>
                    <a:pt x="5602" y="1096"/>
                  </a:cubicBezTo>
                  <a:cubicBezTo>
                    <a:pt x="5580" y="1100"/>
                    <a:pt x="5559" y="1102"/>
                    <a:pt x="5539" y="1102"/>
                  </a:cubicBezTo>
                  <a:cubicBezTo>
                    <a:pt x="5343" y="1102"/>
                    <a:pt x="5210" y="929"/>
                    <a:pt x="5080" y="764"/>
                  </a:cubicBezTo>
                  <a:cubicBezTo>
                    <a:pt x="5028" y="694"/>
                    <a:pt x="4972" y="631"/>
                    <a:pt x="4912" y="568"/>
                  </a:cubicBezTo>
                  <a:cubicBezTo>
                    <a:pt x="4807" y="463"/>
                    <a:pt x="4776" y="319"/>
                    <a:pt x="4751" y="207"/>
                  </a:cubicBezTo>
                  <a:cubicBezTo>
                    <a:pt x="4718" y="51"/>
                    <a:pt x="4698" y="0"/>
                    <a:pt x="4622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5" name="Google Shape;5594;p73">
              <a:extLst>
                <a:ext uri="{FF2B5EF4-FFF2-40B4-BE49-F238E27FC236}">
                  <a16:creationId xmlns:a16="http://schemas.microsoft.com/office/drawing/2014/main" id="{3B9AFAF8-80A9-40C3-9476-B68C6D24A175}"/>
                </a:ext>
              </a:extLst>
            </p:cNvPr>
            <p:cNvSpPr/>
            <p:nvPr/>
          </p:nvSpPr>
          <p:spPr>
            <a:xfrm>
              <a:off x="1190001" y="1292064"/>
              <a:ext cx="7943" cy="3136"/>
            </a:xfrm>
            <a:custGeom>
              <a:avLst/>
              <a:gdLst/>
              <a:ahLst/>
              <a:cxnLst/>
              <a:rect l="l" t="t" r="r" b="b"/>
              <a:pathLst>
                <a:path w="585" h="231" extrusionOk="0">
                  <a:moveTo>
                    <a:pt x="212" y="1"/>
                  </a:moveTo>
                  <a:cubicBezTo>
                    <a:pt x="128" y="1"/>
                    <a:pt x="50" y="8"/>
                    <a:pt x="0" y="18"/>
                  </a:cubicBezTo>
                  <a:cubicBezTo>
                    <a:pt x="111" y="129"/>
                    <a:pt x="287" y="230"/>
                    <a:pt x="419" y="230"/>
                  </a:cubicBezTo>
                  <a:cubicBezTo>
                    <a:pt x="429" y="230"/>
                    <a:pt x="439" y="230"/>
                    <a:pt x="448" y="228"/>
                  </a:cubicBezTo>
                  <a:cubicBezTo>
                    <a:pt x="504" y="221"/>
                    <a:pt x="553" y="183"/>
                    <a:pt x="571" y="130"/>
                  </a:cubicBezTo>
                  <a:cubicBezTo>
                    <a:pt x="585" y="109"/>
                    <a:pt x="578" y="85"/>
                    <a:pt x="560" y="71"/>
                  </a:cubicBezTo>
                  <a:cubicBezTo>
                    <a:pt x="495" y="19"/>
                    <a:pt x="347" y="1"/>
                    <a:pt x="212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6" name="Google Shape;5595;p73">
              <a:extLst>
                <a:ext uri="{FF2B5EF4-FFF2-40B4-BE49-F238E27FC236}">
                  <a16:creationId xmlns:a16="http://schemas.microsoft.com/office/drawing/2014/main" id="{986B9A82-9A2E-4A1F-9668-60CBD703F594}"/>
                </a:ext>
              </a:extLst>
            </p:cNvPr>
            <p:cNvSpPr/>
            <p:nvPr/>
          </p:nvSpPr>
          <p:spPr>
            <a:xfrm>
              <a:off x="1203443" y="1290258"/>
              <a:ext cx="23829" cy="10971"/>
            </a:xfrm>
            <a:custGeom>
              <a:avLst/>
              <a:gdLst/>
              <a:ahLst/>
              <a:cxnLst/>
              <a:rect l="l" t="t" r="r" b="b"/>
              <a:pathLst>
                <a:path w="1755" h="808" extrusionOk="0">
                  <a:moveTo>
                    <a:pt x="1496" y="1"/>
                  </a:moveTo>
                  <a:cubicBezTo>
                    <a:pt x="1440" y="1"/>
                    <a:pt x="1380" y="4"/>
                    <a:pt x="1328" y="15"/>
                  </a:cubicBezTo>
                  <a:cubicBezTo>
                    <a:pt x="1226" y="29"/>
                    <a:pt x="1111" y="39"/>
                    <a:pt x="992" y="50"/>
                  </a:cubicBezTo>
                  <a:cubicBezTo>
                    <a:pt x="575" y="95"/>
                    <a:pt x="1" y="151"/>
                    <a:pt x="1" y="386"/>
                  </a:cubicBezTo>
                  <a:cubicBezTo>
                    <a:pt x="1" y="620"/>
                    <a:pt x="109" y="757"/>
                    <a:pt x="666" y="806"/>
                  </a:cubicBezTo>
                  <a:cubicBezTo>
                    <a:pt x="683" y="807"/>
                    <a:pt x="701" y="807"/>
                    <a:pt x="718" y="807"/>
                  </a:cubicBezTo>
                  <a:cubicBezTo>
                    <a:pt x="952" y="807"/>
                    <a:pt x="1180" y="721"/>
                    <a:pt x="1356" y="561"/>
                  </a:cubicBezTo>
                  <a:cubicBezTo>
                    <a:pt x="1391" y="533"/>
                    <a:pt x="1422" y="494"/>
                    <a:pt x="1443" y="452"/>
                  </a:cubicBezTo>
                  <a:lnTo>
                    <a:pt x="1440" y="452"/>
                  </a:lnTo>
                  <a:cubicBezTo>
                    <a:pt x="1282" y="452"/>
                    <a:pt x="1244" y="393"/>
                    <a:pt x="1240" y="344"/>
                  </a:cubicBezTo>
                  <a:cubicBezTo>
                    <a:pt x="1233" y="228"/>
                    <a:pt x="1436" y="134"/>
                    <a:pt x="1646" y="102"/>
                  </a:cubicBezTo>
                  <a:cubicBezTo>
                    <a:pt x="1685" y="99"/>
                    <a:pt x="1723" y="85"/>
                    <a:pt x="1755" y="64"/>
                  </a:cubicBezTo>
                  <a:cubicBezTo>
                    <a:pt x="1737" y="43"/>
                    <a:pt x="1657" y="1"/>
                    <a:pt x="1496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7" name="Google Shape;5596;p73">
              <a:extLst>
                <a:ext uri="{FF2B5EF4-FFF2-40B4-BE49-F238E27FC236}">
                  <a16:creationId xmlns:a16="http://schemas.microsoft.com/office/drawing/2014/main" id="{4D58376B-F39C-4E6A-A8E2-DC7598DC3D07}"/>
                </a:ext>
              </a:extLst>
            </p:cNvPr>
            <p:cNvSpPr/>
            <p:nvPr/>
          </p:nvSpPr>
          <p:spPr>
            <a:xfrm>
              <a:off x="1201067" y="1279519"/>
              <a:ext cx="29300" cy="6789"/>
            </a:xfrm>
            <a:custGeom>
              <a:avLst/>
              <a:gdLst/>
              <a:ahLst/>
              <a:cxnLst/>
              <a:rect l="l" t="t" r="r" b="b"/>
              <a:pathLst>
                <a:path w="2158" h="500" extrusionOk="0">
                  <a:moveTo>
                    <a:pt x="1450" y="1"/>
                  </a:moveTo>
                  <a:cubicBezTo>
                    <a:pt x="1284" y="1"/>
                    <a:pt x="1135" y="26"/>
                    <a:pt x="1065" y="67"/>
                  </a:cubicBezTo>
                  <a:cubicBezTo>
                    <a:pt x="967" y="127"/>
                    <a:pt x="764" y="165"/>
                    <a:pt x="547" y="211"/>
                  </a:cubicBezTo>
                  <a:cubicBezTo>
                    <a:pt x="358" y="246"/>
                    <a:pt x="43" y="309"/>
                    <a:pt x="1" y="368"/>
                  </a:cubicBezTo>
                  <a:cubicBezTo>
                    <a:pt x="8" y="379"/>
                    <a:pt x="15" y="389"/>
                    <a:pt x="29" y="396"/>
                  </a:cubicBezTo>
                  <a:cubicBezTo>
                    <a:pt x="72" y="430"/>
                    <a:pt x="117" y="441"/>
                    <a:pt x="166" y="441"/>
                  </a:cubicBezTo>
                  <a:cubicBezTo>
                    <a:pt x="210" y="441"/>
                    <a:pt x="257" y="432"/>
                    <a:pt x="309" y="424"/>
                  </a:cubicBezTo>
                  <a:cubicBezTo>
                    <a:pt x="367" y="413"/>
                    <a:pt x="428" y="402"/>
                    <a:pt x="492" y="402"/>
                  </a:cubicBezTo>
                  <a:cubicBezTo>
                    <a:pt x="548" y="402"/>
                    <a:pt x="606" y="410"/>
                    <a:pt x="666" y="435"/>
                  </a:cubicBezTo>
                  <a:cubicBezTo>
                    <a:pt x="692" y="445"/>
                    <a:pt x="718" y="450"/>
                    <a:pt x="745" y="450"/>
                  </a:cubicBezTo>
                  <a:cubicBezTo>
                    <a:pt x="815" y="450"/>
                    <a:pt x="887" y="419"/>
                    <a:pt x="964" y="386"/>
                  </a:cubicBezTo>
                  <a:cubicBezTo>
                    <a:pt x="1037" y="347"/>
                    <a:pt x="1114" y="326"/>
                    <a:pt x="1195" y="319"/>
                  </a:cubicBezTo>
                  <a:cubicBezTo>
                    <a:pt x="1247" y="319"/>
                    <a:pt x="1300" y="337"/>
                    <a:pt x="1342" y="375"/>
                  </a:cubicBezTo>
                  <a:cubicBezTo>
                    <a:pt x="1410" y="436"/>
                    <a:pt x="1626" y="499"/>
                    <a:pt x="1821" y="499"/>
                  </a:cubicBezTo>
                  <a:cubicBezTo>
                    <a:pt x="1905" y="499"/>
                    <a:pt x="1986" y="488"/>
                    <a:pt x="2049" y="459"/>
                  </a:cubicBezTo>
                  <a:cubicBezTo>
                    <a:pt x="2112" y="435"/>
                    <a:pt x="2157" y="372"/>
                    <a:pt x="2154" y="302"/>
                  </a:cubicBezTo>
                  <a:cubicBezTo>
                    <a:pt x="2154" y="232"/>
                    <a:pt x="2108" y="172"/>
                    <a:pt x="2017" y="120"/>
                  </a:cubicBezTo>
                  <a:cubicBezTo>
                    <a:pt x="1871" y="36"/>
                    <a:pt x="1648" y="1"/>
                    <a:pt x="1450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8" name="Google Shape;5597;p73">
              <a:extLst>
                <a:ext uri="{FF2B5EF4-FFF2-40B4-BE49-F238E27FC236}">
                  <a16:creationId xmlns:a16="http://schemas.microsoft.com/office/drawing/2014/main" id="{9C0F2A61-A7FA-4333-A7F1-58CAFDDC3320}"/>
                </a:ext>
              </a:extLst>
            </p:cNvPr>
            <p:cNvSpPr/>
            <p:nvPr/>
          </p:nvSpPr>
          <p:spPr>
            <a:xfrm>
              <a:off x="1259015" y="1268100"/>
              <a:ext cx="46978" cy="24073"/>
            </a:xfrm>
            <a:custGeom>
              <a:avLst/>
              <a:gdLst/>
              <a:ahLst/>
              <a:cxnLst/>
              <a:rect l="l" t="t" r="r" b="b"/>
              <a:pathLst>
                <a:path w="3460" h="1773" extrusionOk="0">
                  <a:moveTo>
                    <a:pt x="643" y="1"/>
                  </a:moveTo>
                  <a:cubicBezTo>
                    <a:pt x="408" y="1"/>
                    <a:pt x="193" y="23"/>
                    <a:pt x="84" y="64"/>
                  </a:cubicBezTo>
                  <a:cubicBezTo>
                    <a:pt x="42" y="78"/>
                    <a:pt x="11" y="120"/>
                    <a:pt x="11" y="166"/>
                  </a:cubicBezTo>
                  <a:cubicBezTo>
                    <a:pt x="0" y="289"/>
                    <a:pt x="98" y="457"/>
                    <a:pt x="214" y="527"/>
                  </a:cubicBezTo>
                  <a:cubicBezTo>
                    <a:pt x="241" y="546"/>
                    <a:pt x="272" y="556"/>
                    <a:pt x="304" y="556"/>
                  </a:cubicBezTo>
                  <a:cubicBezTo>
                    <a:pt x="333" y="556"/>
                    <a:pt x="363" y="547"/>
                    <a:pt x="389" y="530"/>
                  </a:cubicBezTo>
                  <a:cubicBezTo>
                    <a:pt x="463" y="481"/>
                    <a:pt x="551" y="459"/>
                    <a:pt x="642" y="459"/>
                  </a:cubicBezTo>
                  <a:cubicBezTo>
                    <a:pt x="803" y="459"/>
                    <a:pt x="974" y="527"/>
                    <a:pt x="1093" y="628"/>
                  </a:cubicBezTo>
                  <a:cubicBezTo>
                    <a:pt x="1212" y="730"/>
                    <a:pt x="1257" y="849"/>
                    <a:pt x="1215" y="950"/>
                  </a:cubicBezTo>
                  <a:cubicBezTo>
                    <a:pt x="1167" y="1058"/>
                    <a:pt x="1028" y="1084"/>
                    <a:pt x="861" y="1084"/>
                  </a:cubicBezTo>
                  <a:cubicBezTo>
                    <a:pt x="784" y="1084"/>
                    <a:pt x="702" y="1078"/>
                    <a:pt x="620" y="1073"/>
                  </a:cubicBezTo>
                  <a:cubicBezTo>
                    <a:pt x="570" y="1067"/>
                    <a:pt x="520" y="1064"/>
                    <a:pt x="470" y="1064"/>
                  </a:cubicBezTo>
                  <a:cubicBezTo>
                    <a:pt x="430" y="1064"/>
                    <a:pt x="390" y="1066"/>
                    <a:pt x="350" y="1069"/>
                  </a:cubicBezTo>
                  <a:cubicBezTo>
                    <a:pt x="399" y="1191"/>
                    <a:pt x="504" y="1253"/>
                    <a:pt x="667" y="1253"/>
                  </a:cubicBezTo>
                  <a:cubicBezTo>
                    <a:pt x="751" y="1253"/>
                    <a:pt x="851" y="1236"/>
                    <a:pt x="967" y="1202"/>
                  </a:cubicBezTo>
                  <a:cubicBezTo>
                    <a:pt x="1138" y="1150"/>
                    <a:pt x="1317" y="1122"/>
                    <a:pt x="1495" y="1122"/>
                  </a:cubicBezTo>
                  <a:cubicBezTo>
                    <a:pt x="1856" y="1122"/>
                    <a:pt x="2206" y="1248"/>
                    <a:pt x="2479" y="1482"/>
                  </a:cubicBezTo>
                  <a:cubicBezTo>
                    <a:pt x="2749" y="1699"/>
                    <a:pt x="2945" y="1773"/>
                    <a:pt x="3090" y="1773"/>
                  </a:cubicBezTo>
                  <a:cubicBezTo>
                    <a:pt x="3242" y="1773"/>
                    <a:pt x="3339" y="1692"/>
                    <a:pt x="3407" y="1612"/>
                  </a:cubicBezTo>
                  <a:cubicBezTo>
                    <a:pt x="3438" y="1580"/>
                    <a:pt x="3459" y="1542"/>
                    <a:pt x="3459" y="1496"/>
                  </a:cubicBezTo>
                  <a:cubicBezTo>
                    <a:pt x="3456" y="1447"/>
                    <a:pt x="3389" y="1398"/>
                    <a:pt x="3330" y="1349"/>
                  </a:cubicBezTo>
                  <a:cubicBezTo>
                    <a:pt x="3235" y="1276"/>
                    <a:pt x="3102" y="1174"/>
                    <a:pt x="3179" y="1020"/>
                  </a:cubicBezTo>
                  <a:cubicBezTo>
                    <a:pt x="3197" y="992"/>
                    <a:pt x="3197" y="957"/>
                    <a:pt x="3179" y="933"/>
                  </a:cubicBezTo>
                  <a:cubicBezTo>
                    <a:pt x="3109" y="817"/>
                    <a:pt x="2794" y="723"/>
                    <a:pt x="2584" y="723"/>
                  </a:cubicBezTo>
                  <a:cubicBezTo>
                    <a:pt x="2423" y="723"/>
                    <a:pt x="2321" y="593"/>
                    <a:pt x="2230" y="478"/>
                  </a:cubicBezTo>
                  <a:cubicBezTo>
                    <a:pt x="2151" y="378"/>
                    <a:pt x="2104" y="325"/>
                    <a:pt x="2057" y="325"/>
                  </a:cubicBezTo>
                  <a:cubicBezTo>
                    <a:pt x="2049" y="325"/>
                    <a:pt x="2040" y="327"/>
                    <a:pt x="2031" y="331"/>
                  </a:cubicBezTo>
                  <a:cubicBezTo>
                    <a:pt x="1985" y="352"/>
                    <a:pt x="1943" y="376"/>
                    <a:pt x="1901" y="397"/>
                  </a:cubicBezTo>
                  <a:cubicBezTo>
                    <a:pt x="1833" y="435"/>
                    <a:pt x="1770" y="470"/>
                    <a:pt x="1714" y="470"/>
                  </a:cubicBezTo>
                  <a:cubicBezTo>
                    <a:pt x="1692" y="470"/>
                    <a:pt x="1672" y="465"/>
                    <a:pt x="1653" y="453"/>
                  </a:cubicBezTo>
                  <a:cubicBezTo>
                    <a:pt x="1579" y="411"/>
                    <a:pt x="1572" y="313"/>
                    <a:pt x="1572" y="222"/>
                  </a:cubicBezTo>
                  <a:cubicBezTo>
                    <a:pt x="1572" y="197"/>
                    <a:pt x="1555" y="176"/>
                    <a:pt x="1520" y="152"/>
                  </a:cubicBezTo>
                  <a:cubicBezTo>
                    <a:pt x="1368" y="48"/>
                    <a:pt x="985" y="1"/>
                    <a:pt x="643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9" name="Google Shape;5598;p73">
              <a:extLst>
                <a:ext uri="{FF2B5EF4-FFF2-40B4-BE49-F238E27FC236}">
                  <a16:creationId xmlns:a16="http://schemas.microsoft.com/office/drawing/2014/main" id="{857C02D9-3E82-42D3-968A-CDE43DCA8E4D}"/>
                </a:ext>
              </a:extLst>
            </p:cNvPr>
            <p:cNvSpPr/>
            <p:nvPr/>
          </p:nvSpPr>
          <p:spPr>
            <a:xfrm>
              <a:off x="1256395" y="1294400"/>
              <a:ext cx="10332" cy="9328"/>
            </a:xfrm>
            <a:custGeom>
              <a:avLst/>
              <a:gdLst/>
              <a:ahLst/>
              <a:cxnLst/>
              <a:rect l="l" t="t" r="r" b="b"/>
              <a:pathLst>
                <a:path w="761" h="687" extrusionOk="0">
                  <a:moveTo>
                    <a:pt x="53" y="0"/>
                  </a:moveTo>
                  <a:cubicBezTo>
                    <a:pt x="43" y="0"/>
                    <a:pt x="32" y="7"/>
                    <a:pt x="29" y="39"/>
                  </a:cubicBezTo>
                  <a:cubicBezTo>
                    <a:pt x="1" y="249"/>
                    <a:pt x="267" y="554"/>
                    <a:pt x="505" y="655"/>
                  </a:cubicBezTo>
                  <a:cubicBezTo>
                    <a:pt x="540" y="670"/>
                    <a:pt x="589" y="687"/>
                    <a:pt x="636" y="687"/>
                  </a:cubicBezTo>
                  <a:cubicBezTo>
                    <a:pt x="674" y="687"/>
                    <a:pt x="711" y="676"/>
                    <a:pt x="736" y="645"/>
                  </a:cubicBezTo>
                  <a:cubicBezTo>
                    <a:pt x="760" y="617"/>
                    <a:pt x="746" y="550"/>
                    <a:pt x="697" y="473"/>
                  </a:cubicBezTo>
                  <a:cubicBezTo>
                    <a:pt x="554" y="242"/>
                    <a:pt x="211" y="0"/>
                    <a:pt x="74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0" name="Google Shape;5599;p73">
              <a:extLst>
                <a:ext uri="{FF2B5EF4-FFF2-40B4-BE49-F238E27FC236}">
                  <a16:creationId xmlns:a16="http://schemas.microsoft.com/office/drawing/2014/main" id="{18B7E4A7-654C-4A34-B4A9-33442F0DC044}"/>
                </a:ext>
              </a:extLst>
            </p:cNvPr>
            <p:cNvSpPr/>
            <p:nvPr/>
          </p:nvSpPr>
          <p:spPr>
            <a:xfrm>
              <a:off x="1300753" y="1256369"/>
              <a:ext cx="8703" cy="4698"/>
            </a:xfrm>
            <a:custGeom>
              <a:avLst/>
              <a:gdLst/>
              <a:ahLst/>
              <a:cxnLst/>
              <a:rect l="l" t="t" r="r" b="b"/>
              <a:pathLst>
                <a:path w="641" h="346" extrusionOk="0">
                  <a:moveTo>
                    <a:pt x="0" y="1"/>
                  </a:moveTo>
                  <a:cubicBezTo>
                    <a:pt x="18" y="15"/>
                    <a:pt x="39" y="36"/>
                    <a:pt x="63" y="57"/>
                  </a:cubicBezTo>
                  <a:cubicBezTo>
                    <a:pt x="183" y="166"/>
                    <a:pt x="378" y="345"/>
                    <a:pt x="511" y="345"/>
                  </a:cubicBezTo>
                  <a:cubicBezTo>
                    <a:pt x="518" y="345"/>
                    <a:pt x="525" y="345"/>
                    <a:pt x="532" y="344"/>
                  </a:cubicBezTo>
                  <a:cubicBezTo>
                    <a:pt x="571" y="337"/>
                    <a:pt x="602" y="312"/>
                    <a:pt x="620" y="277"/>
                  </a:cubicBezTo>
                  <a:cubicBezTo>
                    <a:pt x="627" y="263"/>
                    <a:pt x="641" y="242"/>
                    <a:pt x="599" y="200"/>
                  </a:cubicBezTo>
                  <a:cubicBezTo>
                    <a:pt x="480" y="74"/>
                    <a:pt x="140" y="1"/>
                    <a:pt x="4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1" name="Google Shape;5600;p73">
              <a:extLst>
                <a:ext uri="{FF2B5EF4-FFF2-40B4-BE49-F238E27FC236}">
                  <a16:creationId xmlns:a16="http://schemas.microsoft.com/office/drawing/2014/main" id="{3D9BBA33-F255-4EF4-9461-79B2EE067C7D}"/>
                </a:ext>
              </a:extLst>
            </p:cNvPr>
            <p:cNvSpPr/>
            <p:nvPr/>
          </p:nvSpPr>
          <p:spPr>
            <a:xfrm>
              <a:off x="1265858" y="1330814"/>
              <a:ext cx="6626" cy="4901"/>
            </a:xfrm>
            <a:custGeom>
              <a:avLst/>
              <a:gdLst/>
              <a:ahLst/>
              <a:cxnLst/>
              <a:rect l="l" t="t" r="r" b="b"/>
              <a:pathLst>
                <a:path w="488" h="361" extrusionOk="0">
                  <a:moveTo>
                    <a:pt x="175" y="0"/>
                  </a:moveTo>
                  <a:cubicBezTo>
                    <a:pt x="119" y="0"/>
                    <a:pt x="70" y="39"/>
                    <a:pt x="56" y="91"/>
                  </a:cubicBezTo>
                  <a:cubicBezTo>
                    <a:pt x="0" y="217"/>
                    <a:pt x="56" y="284"/>
                    <a:pt x="112" y="319"/>
                  </a:cubicBezTo>
                  <a:cubicBezTo>
                    <a:pt x="155" y="346"/>
                    <a:pt x="213" y="360"/>
                    <a:pt x="271" y="360"/>
                  </a:cubicBezTo>
                  <a:cubicBezTo>
                    <a:pt x="341" y="360"/>
                    <a:pt x="411" y="339"/>
                    <a:pt x="456" y="291"/>
                  </a:cubicBezTo>
                  <a:cubicBezTo>
                    <a:pt x="463" y="280"/>
                    <a:pt x="487" y="252"/>
                    <a:pt x="459" y="189"/>
                  </a:cubicBezTo>
                  <a:cubicBezTo>
                    <a:pt x="403" y="84"/>
                    <a:pt x="298" y="14"/>
                    <a:pt x="179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2" name="Google Shape;5601;p73">
              <a:extLst>
                <a:ext uri="{FF2B5EF4-FFF2-40B4-BE49-F238E27FC236}">
                  <a16:creationId xmlns:a16="http://schemas.microsoft.com/office/drawing/2014/main" id="{6C4CF83E-CDF2-442E-A194-1140015BDF35}"/>
                </a:ext>
              </a:extLst>
            </p:cNvPr>
            <p:cNvSpPr/>
            <p:nvPr/>
          </p:nvSpPr>
          <p:spPr>
            <a:xfrm>
              <a:off x="1266945" y="1309756"/>
              <a:ext cx="52260" cy="27454"/>
            </a:xfrm>
            <a:custGeom>
              <a:avLst/>
              <a:gdLst/>
              <a:ahLst/>
              <a:cxnLst/>
              <a:rect l="l" t="t" r="r" b="b"/>
              <a:pathLst>
                <a:path w="3849" h="2022" extrusionOk="0">
                  <a:moveTo>
                    <a:pt x="2006" y="0"/>
                  </a:moveTo>
                  <a:cubicBezTo>
                    <a:pt x="1991" y="0"/>
                    <a:pt x="1986" y="4"/>
                    <a:pt x="1986" y="4"/>
                  </a:cubicBezTo>
                  <a:cubicBezTo>
                    <a:pt x="1961" y="49"/>
                    <a:pt x="2094" y="322"/>
                    <a:pt x="2361" y="550"/>
                  </a:cubicBezTo>
                  <a:cubicBezTo>
                    <a:pt x="2424" y="602"/>
                    <a:pt x="2539" y="704"/>
                    <a:pt x="2476" y="784"/>
                  </a:cubicBezTo>
                  <a:cubicBezTo>
                    <a:pt x="2457" y="809"/>
                    <a:pt x="2425" y="820"/>
                    <a:pt x="2383" y="820"/>
                  </a:cubicBezTo>
                  <a:cubicBezTo>
                    <a:pt x="2183" y="820"/>
                    <a:pt x="1772" y="567"/>
                    <a:pt x="1650" y="483"/>
                  </a:cubicBezTo>
                  <a:cubicBezTo>
                    <a:pt x="1567" y="428"/>
                    <a:pt x="1496" y="398"/>
                    <a:pt x="1451" y="398"/>
                  </a:cubicBezTo>
                  <a:cubicBezTo>
                    <a:pt x="1433" y="398"/>
                    <a:pt x="1420" y="403"/>
                    <a:pt x="1412" y="413"/>
                  </a:cubicBezTo>
                  <a:cubicBezTo>
                    <a:pt x="1366" y="480"/>
                    <a:pt x="1422" y="683"/>
                    <a:pt x="1531" y="763"/>
                  </a:cubicBezTo>
                  <a:cubicBezTo>
                    <a:pt x="1615" y="826"/>
                    <a:pt x="1650" y="910"/>
                    <a:pt x="1632" y="987"/>
                  </a:cubicBezTo>
                  <a:cubicBezTo>
                    <a:pt x="1618" y="1050"/>
                    <a:pt x="1566" y="1099"/>
                    <a:pt x="1503" y="1110"/>
                  </a:cubicBezTo>
                  <a:cubicBezTo>
                    <a:pt x="1488" y="1113"/>
                    <a:pt x="1474" y="1114"/>
                    <a:pt x="1459" y="1114"/>
                  </a:cubicBezTo>
                  <a:cubicBezTo>
                    <a:pt x="1343" y="1114"/>
                    <a:pt x="1212" y="1031"/>
                    <a:pt x="1100" y="879"/>
                  </a:cubicBezTo>
                  <a:cubicBezTo>
                    <a:pt x="1034" y="791"/>
                    <a:pt x="974" y="704"/>
                    <a:pt x="922" y="620"/>
                  </a:cubicBezTo>
                  <a:cubicBezTo>
                    <a:pt x="729" y="329"/>
                    <a:pt x="575" y="98"/>
                    <a:pt x="250" y="81"/>
                  </a:cubicBezTo>
                  <a:cubicBezTo>
                    <a:pt x="242" y="80"/>
                    <a:pt x="235" y="80"/>
                    <a:pt x="228" y="80"/>
                  </a:cubicBezTo>
                  <a:cubicBezTo>
                    <a:pt x="139" y="80"/>
                    <a:pt x="80" y="102"/>
                    <a:pt x="57" y="147"/>
                  </a:cubicBezTo>
                  <a:cubicBezTo>
                    <a:pt x="1" y="249"/>
                    <a:pt x="102" y="487"/>
                    <a:pt x="232" y="655"/>
                  </a:cubicBezTo>
                  <a:cubicBezTo>
                    <a:pt x="414" y="889"/>
                    <a:pt x="593" y="984"/>
                    <a:pt x="845" y="1117"/>
                  </a:cubicBezTo>
                  <a:cubicBezTo>
                    <a:pt x="922" y="1155"/>
                    <a:pt x="999" y="1197"/>
                    <a:pt x="1086" y="1246"/>
                  </a:cubicBezTo>
                  <a:cubicBezTo>
                    <a:pt x="1178" y="1298"/>
                    <a:pt x="1287" y="1316"/>
                    <a:pt x="1403" y="1316"/>
                  </a:cubicBezTo>
                  <a:cubicBezTo>
                    <a:pt x="1557" y="1316"/>
                    <a:pt x="1723" y="1283"/>
                    <a:pt x="1877" y="1253"/>
                  </a:cubicBezTo>
                  <a:cubicBezTo>
                    <a:pt x="2003" y="1225"/>
                    <a:pt x="2133" y="1208"/>
                    <a:pt x="2259" y="1201"/>
                  </a:cubicBezTo>
                  <a:cubicBezTo>
                    <a:pt x="2301" y="1201"/>
                    <a:pt x="2340" y="1204"/>
                    <a:pt x="2382" y="1215"/>
                  </a:cubicBezTo>
                  <a:cubicBezTo>
                    <a:pt x="2434" y="1222"/>
                    <a:pt x="2480" y="1257"/>
                    <a:pt x="2504" y="1309"/>
                  </a:cubicBezTo>
                  <a:cubicBezTo>
                    <a:pt x="2536" y="1394"/>
                    <a:pt x="2473" y="1485"/>
                    <a:pt x="2399" y="1586"/>
                  </a:cubicBezTo>
                  <a:cubicBezTo>
                    <a:pt x="2297" y="1730"/>
                    <a:pt x="2231" y="1838"/>
                    <a:pt x="2294" y="1919"/>
                  </a:cubicBezTo>
                  <a:cubicBezTo>
                    <a:pt x="2359" y="1996"/>
                    <a:pt x="2477" y="2021"/>
                    <a:pt x="2620" y="2021"/>
                  </a:cubicBezTo>
                  <a:cubicBezTo>
                    <a:pt x="2747" y="2021"/>
                    <a:pt x="2893" y="2001"/>
                    <a:pt x="3036" y="1982"/>
                  </a:cubicBezTo>
                  <a:cubicBezTo>
                    <a:pt x="3152" y="1964"/>
                    <a:pt x="3271" y="1947"/>
                    <a:pt x="3379" y="1940"/>
                  </a:cubicBezTo>
                  <a:cubicBezTo>
                    <a:pt x="3582" y="1929"/>
                    <a:pt x="3600" y="1873"/>
                    <a:pt x="3631" y="1772"/>
                  </a:cubicBezTo>
                  <a:cubicBezTo>
                    <a:pt x="3659" y="1667"/>
                    <a:pt x="3722" y="1579"/>
                    <a:pt x="3806" y="1516"/>
                  </a:cubicBezTo>
                  <a:cubicBezTo>
                    <a:pt x="3824" y="1506"/>
                    <a:pt x="3834" y="1495"/>
                    <a:pt x="3848" y="1485"/>
                  </a:cubicBezTo>
                  <a:cubicBezTo>
                    <a:pt x="3838" y="1471"/>
                    <a:pt x="3824" y="1460"/>
                    <a:pt x="3813" y="1446"/>
                  </a:cubicBezTo>
                  <a:cubicBezTo>
                    <a:pt x="3743" y="1380"/>
                    <a:pt x="3610" y="1253"/>
                    <a:pt x="3736" y="984"/>
                  </a:cubicBezTo>
                  <a:cubicBezTo>
                    <a:pt x="3820" y="809"/>
                    <a:pt x="3670" y="581"/>
                    <a:pt x="3600" y="494"/>
                  </a:cubicBezTo>
                  <a:cubicBezTo>
                    <a:pt x="3456" y="312"/>
                    <a:pt x="3288" y="207"/>
                    <a:pt x="3232" y="200"/>
                  </a:cubicBezTo>
                  <a:cubicBezTo>
                    <a:pt x="3225" y="249"/>
                    <a:pt x="3197" y="294"/>
                    <a:pt x="3155" y="319"/>
                  </a:cubicBezTo>
                  <a:cubicBezTo>
                    <a:pt x="3124" y="337"/>
                    <a:pt x="3086" y="346"/>
                    <a:pt x="3040" y="346"/>
                  </a:cubicBezTo>
                  <a:cubicBezTo>
                    <a:pt x="2895" y="346"/>
                    <a:pt x="2677" y="261"/>
                    <a:pt x="2371" y="133"/>
                  </a:cubicBezTo>
                  <a:cubicBezTo>
                    <a:pt x="2290" y="98"/>
                    <a:pt x="2203" y="60"/>
                    <a:pt x="2122" y="32"/>
                  </a:cubicBezTo>
                  <a:cubicBezTo>
                    <a:pt x="2061" y="6"/>
                    <a:pt x="2025" y="0"/>
                    <a:pt x="2006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3" name="Google Shape;5602;p73">
              <a:extLst>
                <a:ext uri="{FF2B5EF4-FFF2-40B4-BE49-F238E27FC236}">
                  <a16:creationId xmlns:a16="http://schemas.microsoft.com/office/drawing/2014/main" id="{498757ED-8075-4AA0-84A9-392CA2F0F710}"/>
                </a:ext>
              </a:extLst>
            </p:cNvPr>
            <p:cNvSpPr/>
            <p:nvPr/>
          </p:nvSpPr>
          <p:spPr>
            <a:xfrm>
              <a:off x="1309917" y="1312268"/>
              <a:ext cx="923" cy="109"/>
            </a:xfrm>
            <a:custGeom>
              <a:avLst/>
              <a:gdLst/>
              <a:ahLst/>
              <a:cxnLst/>
              <a:rect l="l" t="t" r="r" b="b"/>
              <a:pathLst>
                <a:path w="68" h="8" extrusionOk="0">
                  <a:moveTo>
                    <a:pt x="1" y="1"/>
                  </a:moveTo>
                  <a:lnTo>
                    <a:pt x="64" y="8"/>
                  </a:lnTo>
                  <a:cubicBezTo>
                    <a:pt x="64" y="8"/>
                    <a:pt x="64" y="4"/>
                    <a:pt x="67" y="4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4" name="Google Shape;5603;p73">
              <a:extLst>
                <a:ext uri="{FF2B5EF4-FFF2-40B4-BE49-F238E27FC236}">
                  <a16:creationId xmlns:a16="http://schemas.microsoft.com/office/drawing/2014/main" id="{6AB98F17-ED1C-4E0E-9C09-0CF646DBDE10}"/>
                </a:ext>
              </a:extLst>
            </p:cNvPr>
            <p:cNvSpPr/>
            <p:nvPr/>
          </p:nvSpPr>
          <p:spPr>
            <a:xfrm>
              <a:off x="1314344" y="1277224"/>
              <a:ext cx="23109" cy="14718"/>
            </a:xfrm>
            <a:custGeom>
              <a:avLst/>
              <a:gdLst/>
              <a:ahLst/>
              <a:cxnLst/>
              <a:rect l="l" t="t" r="r" b="b"/>
              <a:pathLst>
                <a:path w="1702" h="1084" extrusionOk="0">
                  <a:moveTo>
                    <a:pt x="82" y="1"/>
                  </a:moveTo>
                  <a:cubicBezTo>
                    <a:pt x="68" y="1"/>
                    <a:pt x="54" y="8"/>
                    <a:pt x="42" y="19"/>
                  </a:cubicBezTo>
                  <a:cubicBezTo>
                    <a:pt x="0" y="82"/>
                    <a:pt x="42" y="310"/>
                    <a:pt x="186" y="579"/>
                  </a:cubicBezTo>
                  <a:cubicBezTo>
                    <a:pt x="347" y="877"/>
                    <a:pt x="553" y="1083"/>
                    <a:pt x="693" y="1083"/>
                  </a:cubicBezTo>
                  <a:cubicBezTo>
                    <a:pt x="711" y="1084"/>
                    <a:pt x="729" y="1084"/>
                    <a:pt x="747" y="1084"/>
                  </a:cubicBezTo>
                  <a:cubicBezTo>
                    <a:pt x="1051" y="1084"/>
                    <a:pt x="1354" y="1028"/>
                    <a:pt x="1639" y="919"/>
                  </a:cubicBezTo>
                  <a:cubicBezTo>
                    <a:pt x="1656" y="912"/>
                    <a:pt x="1674" y="905"/>
                    <a:pt x="1691" y="898"/>
                  </a:cubicBezTo>
                  <a:lnTo>
                    <a:pt x="1684" y="891"/>
                  </a:lnTo>
                  <a:cubicBezTo>
                    <a:pt x="1628" y="838"/>
                    <a:pt x="1509" y="726"/>
                    <a:pt x="1660" y="530"/>
                  </a:cubicBezTo>
                  <a:cubicBezTo>
                    <a:pt x="1702" y="471"/>
                    <a:pt x="1681" y="453"/>
                    <a:pt x="1670" y="443"/>
                  </a:cubicBezTo>
                  <a:cubicBezTo>
                    <a:pt x="1615" y="385"/>
                    <a:pt x="1469" y="364"/>
                    <a:pt x="1350" y="364"/>
                  </a:cubicBezTo>
                  <a:cubicBezTo>
                    <a:pt x="1273" y="364"/>
                    <a:pt x="1207" y="373"/>
                    <a:pt x="1184" y="387"/>
                  </a:cubicBezTo>
                  <a:cubicBezTo>
                    <a:pt x="1173" y="401"/>
                    <a:pt x="1159" y="411"/>
                    <a:pt x="1138" y="418"/>
                  </a:cubicBezTo>
                  <a:cubicBezTo>
                    <a:pt x="1128" y="422"/>
                    <a:pt x="1118" y="423"/>
                    <a:pt x="1106" y="423"/>
                  </a:cubicBezTo>
                  <a:cubicBezTo>
                    <a:pt x="1045" y="423"/>
                    <a:pt x="946" y="376"/>
                    <a:pt x="728" y="264"/>
                  </a:cubicBezTo>
                  <a:cubicBezTo>
                    <a:pt x="581" y="187"/>
                    <a:pt x="228" y="2"/>
                    <a:pt x="91" y="2"/>
                  </a:cubicBezTo>
                  <a:cubicBezTo>
                    <a:pt x="88" y="1"/>
                    <a:pt x="85" y="1"/>
                    <a:pt x="82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5" name="Google Shape;5604;p73">
              <a:extLst>
                <a:ext uri="{FF2B5EF4-FFF2-40B4-BE49-F238E27FC236}">
                  <a16:creationId xmlns:a16="http://schemas.microsoft.com/office/drawing/2014/main" id="{09AA93E1-1935-4EF9-B5A2-168C95A09D32}"/>
                </a:ext>
              </a:extLst>
            </p:cNvPr>
            <p:cNvSpPr/>
            <p:nvPr/>
          </p:nvSpPr>
          <p:spPr>
            <a:xfrm>
              <a:off x="1329265" y="1294739"/>
              <a:ext cx="19973" cy="4548"/>
            </a:xfrm>
            <a:custGeom>
              <a:avLst/>
              <a:gdLst/>
              <a:ahLst/>
              <a:cxnLst/>
              <a:rect l="l" t="t" r="r" b="b"/>
              <a:pathLst>
                <a:path w="1471" h="335" extrusionOk="0">
                  <a:moveTo>
                    <a:pt x="1308" y="1"/>
                  </a:moveTo>
                  <a:cubicBezTo>
                    <a:pt x="1170" y="1"/>
                    <a:pt x="971" y="13"/>
                    <a:pt x="729" y="45"/>
                  </a:cubicBezTo>
                  <a:cubicBezTo>
                    <a:pt x="305" y="101"/>
                    <a:pt x="60" y="178"/>
                    <a:pt x="1" y="224"/>
                  </a:cubicBezTo>
                  <a:cubicBezTo>
                    <a:pt x="104" y="298"/>
                    <a:pt x="253" y="335"/>
                    <a:pt x="432" y="335"/>
                  </a:cubicBezTo>
                  <a:cubicBezTo>
                    <a:pt x="568" y="335"/>
                    <a:pt x="721" y="313"/>
                    <a:pt x="886" y="269"/>
                  </a:cubicBezTo>
                  <a:cubicBezTo>
                    <a:pt x="1177" y="192"/>
                    <a:pt x="1397" y="77"/>
                    <a:pt x="1471" y="10"/>
                  </a:cubicBezTo>
                  <a:cubicBezTo>
                    <a:pt x="1436" y="4"/>
                    <a:pt x="1380" y="1"/>
                    <a:pt x="1308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6" name="Google Shape;5605;p73">
              <a:extLst>
                <a:ext uri="{FF2B5EF4-FFF2-40B4-BE49-F238E27FC236}">
                  <a16:creationId xmlns:a16="http://schemas.microsoft.com/office/drawing/2014/main" id="{BC802A75-1701-483B-B5CB-36EF8C9C17E6}"/>
                </a:ext>
              </a:extLst>
            </p:cNvPr>
            <p:cNvSpPr/>
            <p:nvPr/>
          </p:nvSpPr>
          <p:spPr>
            <a:xfrm>
              <a:off x="1324934" y="1329592"/>
              <a:ext cx="24684" cy="12138"/>
            </a:xfrm>
            <a:custGeom>
              <a:avLst/>
              <a:gdLst/>
              <a:ahLst/>
              <a:cxnLst/>
              <a:rect l="l" t="t" r="r" b="b"/>
              <a:pathLst>
                <a:path w="1818" h="894" extrusionOk="0">
                  <a:moveTo>
                    <a:pt x="1010" y="1"/>
                  </a:moveTo>
                  <a:cubicBezTo>
                    <a:pt x="808" y="1"/>
                    <a:pt x="576" y="84"/>
                    <a:pt x="386" y="188"/>
                  </a:cubicBezTo>
                  <a:cubicBezTo>
                    <a:pt x="134" y="328"/>
                    <a:pt x="4" y="472"/>
                    <a:pt x="1" y="517"/>
                  </a:cubicBezTo>
                  <a:cubicBezTo>
                    <a:pt x="196" y="665"/>
                    <a:pt x="1095" y="893"/>
                    <a:pt x="1549" y="893"/>
                  </a:cubicBezTo>
                  <a:cubicBezTo>
                    <a:pt x="1568" y="893"/>
                    <a:pt x="1587" y="893"/>
                    <a:pt x="1604" y="892"/>
                  </a:cubicBezTo>
                  <a:cubicBezTo>
                    <a:pt x="1699" y="885"/>
                    <a:pt x="1758" y="853"/>
                    <a:pt x="1772" y="797"/>
                  </a:cubicBezTo>
                  <a:cubicBezTo>
                    <a:pt x="1818" y="657"/>
                    <a:pt x="1650" y="346"/>
                    <a:pt x="1303" y="87"/>
                  </a:cubicBezTo>
                  <a:cubicBezTo>
                    <a:pt x="1223" y="26"/>
                    <a:pt x="1121" y="1"/>
                    <a:pt x="1010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7" name="Google Shape;5606;p73">
              <a:extLst>
                <a:ext uri="{FF2B5EF4-FFF2-40B4-BE49-F238E27FC236}">
                  <a16:creationId xmlns:a16="http://schemas.microsoft.com/office/drawing/2014/main" id="{C1E9A820-6747-4098-B290-7E38481DC6A2}"/>
                </a:ext>
              </a:extLst>
            </p:cNvPr>
            <p:cNvSpPr/>
            <p:nvPr/>
          </p:nvSpPr>
          <p:spPr>
            <a:xfrm>
              <a:off x="1281500" y="1350040"/>
              <a:ext cx="45593" cy="39266"/>
            </a:xfrm>
            <a:custGeom>
              <a:avLst/>
              <a:gdLst/>
              <a:ahLst/>
              <a:cxnLst/>
              <a:rect l="l" t="t" r="r" b="b"/>
              <a:pathLst>
                <a:path w="3358" h="2892" extrusionOk="0">
                  <a:moveTo>
                    <a:pt x="2471" y="1"/>
                  </a:moveTo>
                  <a:cubicBezTo>
                    <a:pt x="2395" y="1"/>
                    <a:pt x="2319" y="10"/>
                    <a:pt x="2244" y="30"/>
                  </a:cubicBezTo>
                  <a:cubicBezTo>
                    <a:pt x="2136" y="47"/>
                    <a:pt x="2031" y="82"/>
                    <a:pt x="1936" y="135"/>
                  </a:cubicBezTo>
                  <a:lnTo>
                    <a:pt x="1947" y="142"/>
                  </a:lnTo>
                  <a:cubicBezTo>
                    <a:pt x="2073" y="191"/>
                    <a:pt x="2139" y="254"/>
                    <a:pt x="2146" y="327"/>
                  </a:cubicBezTo>
                  <a:cubicBezTo>
                    <a:pt x="2146" y="376"/>
                    <a:pt x="2118" y="425"/>
                    <a:pt x="2073" y="447"/>
                  </a:cubicBezTo>
                  <a:cubicBezTo>
                    <a:pt x="2035" y="468"/>
                    <a:pt x="1985" y="480"/>
                    <a:pt x="1927" y="480"/>
                  </a:cubicBezTo>
                  <a:cubicBezTo>
                    <a:pt x="1823" y="480"/>
                    <a:pt x="1694" y="442"/>
                    <a:pt x="1569" y="352"/>
                  </a:cubicBezTo>
                  <a:cubicBezTo>
                    <a:pt x="1507" y="307"/>
                    <a:pt x="1421" y="289"/>
                    <a:pt x="1326" y="289"/>
                  </a:cubicBezTo>
                  <a:cubicBezTo>
                    <a:pt x="1084" y="289"/>
                    <a:pt x="784" y="409"/>
                    <a:pt x="686" y="538"/>
                  </a:cubicBezTo>
                  <a:cubicBezTo>
                    <a:pt x="641" y="597"/>
                    <a:pt x="648" y="639"/>
                    <a:pt x="704" y="685"/>
                  </a:cubicBezTo>
                  <a:cubicBezTo>
                    <a:pt x="784" y="751"/>
                    <a:pt x="942" y="751"/>
                    <a:pt x="1085" y="751"/>
                  </a:cubicBezTo>
                  <a:cubicBezTo>
                    <a:pt x="1257" y="751"/>
                    <a:pt x="1404" y="755"/>
                    <a:pt x="1457" y="863"/>
                  </a:cubicBezTo>
                  <a:cubicBezTo>
                    <a:pt x="1502" y="951"/>
                    <a:pt x="1460" y="1070"/>
                    <a:pt x="1320" y="1259"/>
                  </a:cubicBezTo>
                  <a:cubicBezTo>
                    <a:pt x="1201" y="1423"/>
                    <a:pt x="1085" y="1511"/>
                    <a:pt x="966" y="1528"/>
                  </a:cubicBezTo>
                  <a:cubicBezTo>
                    <a:pt x="953" y="1530"/>
                    <a:pt x="939" y="1531"/>
                    <a:pt x="926" y="1531"/>
                  </a:cubicBezTo>
                  <a:cubicBezTo>
                    <a:pt x="790" y="1531"/>
                    <a:pt x="679" y="1439"/>
                    <a:pt x="571" y="1353"/>
                  </a:cubicBezTo>
                  <a:cubicBezTo>
                    <a:pt x="462" y="1266"/>
                    <a:pt x="355" y="1181"/>
                    <a:pt x="234" y="1181"/>
                  </a:cubicBezTo>
                  <a:cubicBezTo>
                    <a:pt x="219" y="1181"/>
                    <a:pt x="204" y="1183"/>
                    <a:pt x="189" y="1185"/>
                  </a:cubicBezTo>
                  <a:cubicBezTo>
                    <a:pt x="109" y="1199"/>
                    <a:pt x="14" y="1234"/>
                    <a:pt x="7" y="1336"/>
                  </a:cubicBezTo>
                  <a:cubicBezTo>
                    <a:pt x="0" y="1476"/>
                    <a:pt x="179" y="1731"/>
                    <a:pt x="609" y="1861"/>
                  </a:cubicBezTo>
                  <a:cubicBezTo>
                    <a:pt x="1012" y="1980"/>
                    <a:pt x="1159" y="2169"/>
                    <a:pt x="1310" y="2365"/>
                  </a:cubicBezTo>
                  <a:cubicBezTo>
                    <a:pt x="1429" y="2533"/>
                    <a:pt x="1576" y="2677"/>
                    <a:pt x="1740" y="2792"/>
                  </a:cubicBezTo>
                  <a:cubicBezTo>
                    <a:pt x="1844" y="2862"/>
                    <a:pt x="1911" y="2891"/>
                    <a:pt x="1964" y="2891"/>
                  </a:cubicBezTo>
                  <a:cubicBezTo>
                    <a:pt x="2032" y="2891"/>
                    <a:pt x="2074" y="2842"/>
                    <a:pt x="2136" y="2771"/>
                  </a:cubicBezTo>
                  <a:cubicBezTo>
                    <a:pt x="2231" y="2659"/>
                    <a:pt x="2355" y="2511"/>
                    <a:pt x="2648" y="2511"/>
                  </a:cubicBezTo>
                  <a:cubicBezTo>
                    <a:pt x="2658" y="2511"/>
                    <a:pt x="2668" y="2512"/>
                    <a:pt x="2678" y="2512"/>
                  </a:cubicBezTo>
                  <a:lnTo>
                    <a:pt x="2696" y="2512"/>
                  </a:lnTo>
                  <a:cubicBezTo>
                    <a:pt x="3112" y="2512"/>
                    <a:pt x="3214" y="1931"/>
                    <a:pt x="3284" y="1504"/>
                  </a:cubicBezTo>
                  <a:cubicBezTo>
                    <a:pt x="3305" y="1395"/>
                    <a:pt x="3319" y="1301"/>
                    <a:pt x="3340" y="1227"/>
                  </a:cubicBezTo>
                  <a:cubicBezTo>
                    <a:pt x="3358" y="1154"/>
                    <a:pt x="3344" y="1091"/>
                    <a:pt x="3291" y="1059"/>
                  </a:cubicBezTo>
                  <a:cubicBezTo>
                    <a:pt x="3264" y="1044"/>
                    <a:pt x="3234" y="1036"/>
                    <a:pt x="3205" y="1036"/>
                  </a:cubicBezTo>
                  <a:cubicBezTo>
                    <a:pt x="3174" y="1036"/>
                    <a:pt x="3143" y="1045"/>
                    <a:pt x="3116" y="1063"/>
                  </a:cubicBezTo>
                  <a:cubicBezTo>
                    <a:pt x="3112" y="1070"/>
                    <a:pt x="3091" y="1087"/>
                    <a:pt x="3119" y="1140"/>
                  </a:cubicBezTo>
                  <a:cubicBezTo>
                    <a:pt x="3207" y="1304"/>
                    <a:pt x="3200" y="1479"/>
                    <a:pt x="3140" y="1556"/>
                  </a:cubicBezTo>
                  <a:cubicBezTo>
                    <a:pt x="3124" y="1582"/>
                    <a:pt x="3093" y="1598"/>
                    <a:pt x="3062" y="1598"/>
                  </a:cubicBezTo>
                  <a:cubicBezTo>
                    <a:pt x="3054" y="1598"/>
                    <a:pt x="3047" y="1597"/>
                    <a:pt x="3039" y="1595"/>
                  </a:cubicBezTo>
                  <a:cubicBezTo>
                    <a:pt x="2979" y="1581"/>
                    <a:pt x="2944" y="1518"/>
                    <a:pt x="2927" y="1399"/>
                  </a:cubicBezTo>
                  <a:cubicBezTo>
                    <a:pt x="2912" y="1317"/>
                    <a:pt x="2871" y="1296"/>
                    <a:pt x="2741" y="1296"/>
                  </a:cubicBezTo>
                  <a:cubicBezTo>
                    <a:pt x="2720" y="1296"/>
                    <a:pt x="2697" y="1296"/>
                    <a:pt x="2671" y="1297"/>
                  </a:cubicBezTo>
                  <a:cubicBezTo>
                    <a:pt x="2650" y="1298"/>
                    <a:pt x="2627" y="1298"/>
                    <a:pt x="2604" y="1298"/>
                  </a:cubicBezTo>
                  <a:cubicBezTo>
                    <a:pt x="2479" y="1298"/>
                    <a:pt x="2341" y="1282"/>
                    <a:pt x="2258" y="1161"/>
                  </a:cubicBezTo>
                  <a:cubicBezTo>
                    <a:pt x="2223" y="1119"/>
                    <a:pt x="2213" y="1063"/>
                    <a:pt x="2227" y="1014"/>
                  </a:cubicBezTo>
                  <a:cubicBezTo>
                    <a:pt x="2255" y="909"/>
                    <a:pt x="2384" y="853"/>
                    <a:pt x="2545" y="786"/>
                  </a:cubicBezTo>
                  <a:cubicBezTo>
                    <a:pt x="2706" y="716"/>
                    <a:pt x="2888" y="639"/>
                    <a:pt x="2958" y="510"/>
                  </a:cubicBezTo>
                  <a:cubicBezTo>
                    <a:pt x="2983" y="464"/>
                    <a:pt x="2976" y="443"/>
                    <a:pt x="2972" y="436"/>
                  </a:cubicBezTo>
                  <a:cubicBezTo>
                    <a:pt x="2955" y="383"/>
                    <a:pt x="2853" y="345"/>
                    <a:pt x="2773" y="310"/>
                  </a:cubicBezTo>
                  <a:cubicBezTo>
                    <a:pt x="2668" y="268"/>
                    <a:pt x="2566" y="226"/>
                    <a:pt x="2542" y="138"/>
                  </a:cubicBezTo>
                  <a:cubicBezTo>
                    <a:pt x="2528" y="93"/>
                    <a:pt x="2538" y="44"/>
                    <a:pt x="2566" y="5"/>
                  </a:cubicBezTo>
                  <a:cubicBezTo>
                    <a:pt x="2535" y="2"/>
                    <a:pt x="2503" y="1"/>
                    <a:pt x="2471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8" name="Google Shape;5607;p73">
              <a:extLst>
                <a:ext uri="{FF2B5EF4-FFF2-40B4-BE49-F238E27FC236}">
                  <a16:creationId xmlns:a16="http://schemas.microsoft.com/office/drawing/2014/main" id="{841EB3C8-C804-4D34-9525-01C738047797}"/>
                </a:ext>
              </a:extLst>
            </p:cNvPr>
            <p:cNvSpPr/>
            <p:nvPr/>
          </p:nvSpPr>
          <p:spPr>
            <a:xfrm>
              <a:off x="1325029" y="1306674"/>
              <a:ext cx="126216" cy="36999"/>
            </a:xfrm>
            <a:custGeom>
              <a:avLst/>
              <a:gdLst/>
              <a:ahLst/>
              <a:cxnLst/>
              <a:rect l="l" t="t" r="r" b="b"/>
              <a:pathLst>
                <a:path w="9296" h="2725" extrusionOk="0">
                  <a:moveTo>
                    <a:pt x="643" y="0"/>
                  </a:moveTo>
                  <a:cubicBezTo>
                    <a:pt x="357" y="0"/>
                    <a:pt x="92" y="44"/>
                    <a:pt x="22" y="129"/>
                  </a:cubicBezTo>
                  <a:cubicBezTo>
                    <a:pt x="15" y="140"/>
                    <a:pt x="1" y="157"/>
                    <a:pt x="32" y="203"/>
                  </a:cubicBezTo>
                  <a:cubicBezTo>
                    <a:pt x="156" y="381"/>
                    <a:pt x="1100" y="749"/>
                    <a:pt x="1505" y="749"/>
                  </a:cubicBezTo>
                  <a:cubicBezTo>
                    <a:pt x="1513" y="749"/>
                    <a:pt x="1520" y="749"/>
                    <a:pt x="1527" y="749"/>
                  </a:cubicBezTo>
                  <a:cubicBezTo>
                    <a:pt x="1601" y="745"/>
                    <a:pt x="1636" y="731"/>
                    <a:pt x="1643" y="717"/>
                  </a:cubicBezTo>
                  <a:cubicBezTo>
                    <a:pt x="1671" y="665"/>
                    <a:pt x="1723" y="630"/>
                    <a:pt x="1786" y="623"/>
                  </a:cubicBezTo>
                  <a:cubicBezTo>
                    <a:pt x="1790" y="623"/>
                    <a:pt x="1794" y="622"/>
                    <a:pt x="1798" y="622"/>
                  </a:cubicBezTo>
                  <a:cubicBezTo>
                    <a:pt x="1959" y="622"/>
                    <a:pt x="2142" y="840"/>
                    <a:pt x="2382" y="1144"/>
                  </a:cubicBezTo>
                  <a:cubicBezTo>
                    <a:pt x="2417" y="1186"/>
                    <a:pt x="2448" y="1232"/>
                    <a:pt x="2480" y="1267"/>
                  </a:cubicBezTo>
                  <a:cubicBezTo>
                    <a:pt x="2609" y="1428"/>
                    <a:pt x="2567" y="1547"/>
                    <a:pt x="2522" y="1666"/>
                  </a:cubicBezTo>
                  <a:cubicBezTo>
                    <a:pt x="2455" y="1817"/>
                    <a:pt x="2455" y="1985"/>
                    <a:pt x="2515" y="2135"/>
                  </a:cubicBezTo>
                  <a:lnTo>
                    <a:pt x="2515" y="2139"/>
                  </a:lnTo>
                  <a:cubicBezTo>
                    <a:pt x="2588" y="2343"/>
                    <a:pt x="2648" y="2372"/>
                    <a:pt x="2735" y="2372"/>
                  </a:cubicBezTo>
                  <a:cubicBezTo>
                    <a:pt x="2753" y="2372"/>
                    <a:pt x="2771" y="2371"/>
                    <a:pt x="2791" y="2370"/>
                  </a:cubicBezTo>
                  <a:cubicBezTo>
                    <a:pt x="2815" y="2368"/>
                    <a:pt x="2842" y="2366"/>
                    <a:pt x="2869" y="2366"/>
                  </a:cubicBezTo>
                  <a:cubicBezTo>
                    <a:pt x="2944" y="2366"/>
                    <a:pt x="3030" y="2380"/>
                    <a:pt x="3120" y="2447"/>
                  </a:cubicBezTo>
                  <a:cubicBezTo>
                    <a:pt x="3288" y="2567"/>
                    <a:pt x="3505" y="2650"/>
                    <a:pt x="3686" y="2650"/>
                  </a:cubicBezTo>
                  <a:cubicBezTo>
                    <a:pt x="3784" y="2650"/>
                    <a:pt x="3872" y="2626"/>
                    <a:pt x="3936" y="2569"/>
                  </a:cubicBezTo>
                  <a:cubicBezTo>
                    <a:pt x="3978" y="2534"/>
                    <a:pt x="4013" y="2503"/>
                    <a:pt x="4044" y="2471"/>
                  </a:cubicBezTo>
                  <a:cubicBezTo>
                    <a:pt x="4146" y="2377"/>
                    <a:pt x="4216" y="2310"/>
                    <a:pt x="4290" y="2310"/>
                  </a:cubicBezTo>
                  <a:lnTo>
                    <a:pt x="4314" y="2310"/>
                  </a:lnTo>
                  <a:cubicBezTo>
                    <a:pt x="4370" y="2328"/>
                    <a:pt x="4412" y="2370"/>
                    <a:pt x="4430" y="2422"/>
                  </a:cubicBezTo>
                  <a:cubicBezTo>
                    <a:pt x="4535" y="2671"/>
                    <a:pt x="5165" y="2702"/>
                    <a:pt x="6190" y="2723"/>
                  </a:cubicBezTo>
                  <a:cubicBezTo>
                    <a:pt x="6218" y="2724"/>
                    <a:pt x="6245" y="2724"/>
                    <a:pt x="6270" y="2724"/>
                  </a:cubicBezTo>
                  <a:cubicBezTo>
                    <a:pt x="6872" y="2724"/>
                    <a:pt x="7024" y="2572"/>
                    <a:pt x="7115" y="2478"/>
                  </a:cubicBezTo>
                  <a:cubicBezTo>
                    <a:pt x="7166" y="2427"/>
                    <a:pt x="7211" y="2388"/>
                    <a:pt x="7277" y="2388"/>
                  </a:cubicBezTo>
                  <a:cubicBezTo>
                    <a:pt x="7319" y="2388"/>
                    <a:pt x="7368" y="2403"/>
                    <a:pt x="7433" y="2440"/>
                  </a:cubicBezTo>
                  <a:cubicBezTo>
                    <a:pt x="7627" y="2551"/>
                    <a:pt x="8001" y="2599"/>
                    <a:pt x="8339" y="2599"/>
                  </a:cubicBezTo>
                  <a:cubicBezTo>
                    <a:pt x="8531" y="2599"/>
                    <a:pt x="8712" y="2583"/>
                    <a:pt x="8841" y="2555"/>
                  </a:cubicBezTo>
                  <a:cubicBezTo>
                    <a:pt x="9131" y="2492"/>
                    <a:pt x="9296" y="2002"/>
                    <a:pt x="9275" y="1757"/>
                  </a:cubicBezTo>
                  <a:cubicBezTo>
                    <a:pt x="9229" y="1687"/>
                    <a:pt x="8764" y="1561"/>
                    <a:pt x="7902" y="1498"/>
                  </a:cubicBezTo>
                  <a:cubicBezTo>
                    <a:pt x="7656" y="1480"/>
                    <a:pt x="7422" y="1472"/>
                    <a:pt x="7212" y="1472"/>
                  </a:cubicBezTo>
                  <a:cubicBezTo>
                    <a:pt x="6761" y="1472"/>
                    <a:pt x="6419" y="1511"/>
                    <a:pt x="6292" y="1586"/>
                  </a:cubicBezTo>
                  <a:cubicBezTo>
                    <a:pt x="6154" y="1665"/>
                    <a:pt x="5995" y="1691"/>
                    <a:pt x="5831" y="1691"/>
                  </a:cubicBezTo>
                  <a:cubicBezTo>
                    <a:pt x="5678" y="1691"/>
                    <a:pt x="5522" y="1669"/>
                    <a:pt x="5375" y="1649"/>
                  </a:cubicBezTo>
                  <a:cubicBezTo>
                    <a:pt x="5236" y="1629"/>
                    <a:pt x="5103" y="1610"/>
                    <a:pt x="4986" y="1610"/>
                  </a:cubicBezTo>
                  <a:cubicBezTo>
                    <a:pt x="4890" y="1610"/>
                    <a:pt x="4805" y="1623"/>
                    <a:pt x="4738" y="1659"/>
                  </a:cubicBezTo>
                  <a:cubicBezTo>
                    <a:pt x="4661" y="1701"/>
                    <a:pt x="4600" y="1718"/>
                    <a:pt x="4548" y="1718"/>
                  </a:cubicBezTo>
                  <a:cubicBezTo>
                    <a:pt x="4454" y="1718"/>
                    <a:pt x="4393" y="1662"/>
                    <a:pt x="4332" y="1603"/>
                  </a:cubicBezTo>
                  <a:cubicBezTo>
                    <a:pt x="4233" y="1515"/>
                    <a:pt x="4118" y="1414"/>
                    <a:pt x="3806" y="1400"/>
                  </a:cubicBezTo>
                  <a:cubicBezTo>
                    <a:pt x="3600" y="1393"/>
                    <a:pt x="3502" y="1354"/>
                    <a:pt x="3474" y="1270"/>
                  </a:cubicBezTo>
                  <a:cubicBezTo>
                    <a:pt x="3439" y="1148"/>
                    <a:pt x="3600" y="1032"/>
                    <a:pt x="3768" y="910"/>
                  </a:cubicBezTo>
                  <a:cubicBezTo>
                    <a:pt x="3820" y="875"/>
                    <a:pt x="3869" y="836"/>
                    <a:pt x="3918" y="794"/>
                  </a:cubicBezTo>
                  <a:cubicBezTo>
                    <a:pt x="3826" y="680"/>
                    <a:pt x="3133" y="437"/>
                    <a:pt x="2700" y="437"/>
                  </a:cubicBezTo>
                  <a:cubicBezTo>
                    <a:pt x="2641" y="437"/>
                    <a:pt x="2586" y="441"/>
                    <a:pt x="2539" y="451"/>
                  </a:cubicBezTo>
                  <a:cubicBezTo>
                    <a:pt x="2461" y="468"/>
                    <a:pt x="2388" y="476"/>
                    <a:pt x="2319" y="476"/>
                  </a:cubicBezTo>
                  <a:cubicBezTo>
                    <a:pt x="2056" y="476"/>
                    <a:pt x="1848" y="367"/>
                    <a:pt x="1615" y="248"/>
                  </a:cubicBezTo>
                  <a:cubicBezTo>
                    <a:pt x="1527" y="199"/>
                    <a:pt x="1436" y="154"/>
                    <a:pt x="1335" y="108"/>
                  </a:cubicBezTo>
                  <a:cubicBezTo>
                    <a:pt x="1171" y="35"/>
                    <a:pt x="899" y="0"/>
                    <a:pt x="643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9" name="Google Shape;5608;p73">
              <a:extLst>
                <a:ext uri="{FF2B5EF4-FFF2-40B4-BE49-F238E27FC236}">
                  <a16:creationId xmlns:a16="http://schemas.microsoft.com/office/drawing/2014/main" id="{D53BC0D8-5F04-42B4-9FEC-1F7EBB8D55DE}"/>
                </a:ext>
              </a:extLst>
            </p:cNvPr>
            <p:cNvSpPr/>
            <p:nvPr/>
          </p:nvSpPr>
          <p:spPr>
            <a:xfrm>
              <a:off x="1366386" y="1297251"/>
              <a:ext cx="10237" cy="5092"/>
            </a:xfrm>
            <a:custGeom>
              <a:avLst/>
              <a:gdLst/>
              <a:ahLst/>
              <a:cxnLst/>
              <a:rect l="l" t="t" r="r" b="b"/>
              <a:pathLst>
                <a:path w="754" h="375" extrusionOk="0">
                  <a:moveTo>
                    <a:pt x="415" y="0"/>
                  </a:moveTo>
                  <a:cubicBezTo>
                    <a:pt x="409" y="0"/>
                    <a:pt x="402" y="0"/>
                    <a:pt x="396" y="0"/>
                  </a:cubicBezTo>
                  <a:cubicBezTo>
                    <a:pt x="391" y="0"/>
                    <a:pt x="386" y="0"/>
                    <a:pt x="380" y="0"/>
                  </a:cubicBezTo>
                  <a:cubicBezTo>
                    <a:pt x="281" y="0"/>
                    <a:pt x="185" y="31"/>
                    <a:pt x="102" y="88"/>
                  </a:cubicBezTo>
                  <a:cubicBezTo>
                    <a:pt x="36" y="133"/>
                    <a:pt x="1" y="190"/>
                    <a:pt x="8" y="235"/>
                  </a:cubicBezTo>
                  <a:cubicBezTo>
                    <a:pt x="11" y="277"/>
                    <a:pt x="57" y="312"/>
                    <a:pt x="134" y="344"/>
                  </a:cubicBezTo>
                  <a:cubicBezTo>
                    <a:pt x="191" y="365"/>
                    <a:pt x="253" y="374"/>
                    <a:pt x="314" y="374"/>
                  </a:cubicBezTo>
                  <a:cubicBezTo>
                    <a:pt x="504" y="374"/>
                    <a:pt x="688" y="286"/>
                    <a:pt x="725" y="197"/>
                  </a:cubicBezTo>
                  <a:cubicBezTo>
                    <a:pt x="753" y="133"/>
                    <a:pt x="680" y="84"/>
                    <a:pt x="613" y="49"/>
                  </a:cubicBezTo>
                  <a:cubicBezTo>
                    <a:pt x="552" y="17"/>
                    <a:pt x="483" y="0"/>
                    <a:pt x="415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0" name="Google Shape;5609;p73">
              <a:extLst>
                <a:ext uri="{FF2B5EF4-FFF2-40B4-BE49-F238E27FC236}">
                  <a16:creationId xmlns:a16="http://schemas.microsoft.com/office/drawing/2014/main" id="{3F8B4DC9-F043-4172-A4B8-9CBD07BD5575}"/>
                </a:ext>
              </a:extLst>
            </p:cNvPr>
            <p:cNvSpPr/>
            <p:nvPr/>
          </p:nvSpPr>
          <p:spPr>
            <a:xfrm>
              <a:off x="1325409" y="1232744"/>
              <a:ext cx="83529" cy="54948"/>
            </a:xfrm>
            <a:custGeom>
              <a:avLst/>
              <a:gdLst/>
              <a:ahLst/>
              <a:cxnLst/>
              <a:rect l="l" t="t" r="r" b="b"/>
              <a:pathLst>
                <a:path w="6152" h="4047" extrusionOk="0">
                  <a:moveTo>
                    <a:pt x="1533" y="1"/>
                  </a:moveTo>
                  <a:cubicBezTo>
                    <a:pt x="1488" y="1"/>
                    <a:pt x="1454" y="5"/>
                    <a:pt x="1433" y="8"/>
                  </a:cubicBezTo>
                  <a:cubicBezTo>
                    <a:pt x="1384" y="15"/>
                    <a:pt x="1342" y="29"/>
                    <a:pt x="1300" y="53"/>
                  </a:cubicBezTo>
                  <a:cubicBezTo>
                    <a:pt x="1314" y="57"/>
                    <a:pt x="1331" y="64"/>
                    <a:pt x="1345" y="64"/>
                  </a:cubicBezTo>
                  <a:cubicBezTo>
                    <a:pt x="1573" y="109"/>
                    <a:pt x="1702" y="197"/>
                    <a:pt x="1688" y="305"/>
                  </a:cubicBezTo>
                  <a:cubicBezTo>
                    <a:pt x="1679" y="371"/>
                    <a:pt x="1609" y="438"/>
                    <a:pt x="1445" y="438"/>
                  </a:cubicBezTo>
                  <a:cubicBezTo>
                    <a:pt x="1424" y="438"/>
                    <a:pt x="1401" y="437"/>
                    <a:pt x="1377" y="435"/>
                  </a:cubicBezTo>
                  <a:cubicBezTo>
                    <a:pt x="1325" y="431"/>
                    <a:pt x="1273" y="429"/>
                    <a:pt x="1223" y="429"/>
                  </a:cubicBezTo>
                  <a:cubicBezTo>
                    <a:pt x="1086" y="429"/>
                    <a:pt x="962" y="442"/>
                    <a:pt x="901" y="463"/>
                  </a:cubicBezTo>
                  <a:cubicBezTo>
                    <a:pt x="946" y="487"/>
                    <a:pt x="995" y="512"/>
                    <a:pt x="1041" y="529"/>
                  </a:cubicBezTo>
                  <a:cubicBezTo>
                    <a:pt x="1174" y="578"/>
                    <a:pt x="1303" y="641"/>
                    <a:pt x="1286" y="746"/>
                  </a:cubicBezTo>
                  <a:cubicBezTo>
                    <a:pt x="1261" y="894"/>
                    <a:pt x="876" y="922"/>
                    <a:pt x="558" y="922"/>
                  </a:cubicBezTo>
                  <a:cubicBezTo>
                    <a:pt x="390" y="922"/>
                    <a:pt x="323" y="1020"/>
                    <a:pt x="320" y="1104"/>
                  </a:cubicBezTo>
                  <a:cubicBezTo>
                    <a:pt x="309" y="1223"/>
                    <a:pt x="414" y="1366"/>
                    <a:pt x="663" y="1398"/>
                  </a:cubicBezTo>
                  <a:cubicBezTo>
                    <a:pt x="838" y="1422"/>
                    <a:pt x="943" y="1475"/>
                    <a:pt x="971" y="1555"/>
                  </a:cubicBezTo>
                  <a:cubicBezTo>
                    <a:pt x="988" y="1608"/>
                    <a:pt x="974" y="1664"/>
                    <a:pt x="932" y="1699"/>
                  </a:cubicBezTo>
                  <a:cubicBezTo>
                    <a:pt x="868" y="1770"/>
                    <a:pt x="727" y="1823"/>
                    <a:pt x="561" y="1823"/>
                  </a:cubicBezTo>
                  <a:cubicBezTo>
                    <a:pt x="492" y="1823"/>
                    <a:pt x="418" y="1814"/>
                    <a:pt x="344" y="1793"/>
                  </a:cubicBezTo>
                  <a:cubicBezTo>
                    <a:pt x="256" y="1769"/>
                    <a:pt x="187" y="1760"/>
                    <a:pt x="135" y="1760"/>
                  </a:cubicBezTo>
                  <a:cubicBezTo>
                    <a:pt x="54" y="1760"/>
                    <a:pt x="14" y="1782"/>
                    <a:pt x="8" y="1797"/>
                  </a:cubicBezTo>
                  <a:cubicBezTo>
                    <a:pt x="1" y="1818"/>
                    <a:pt x="36" y="1884"/>
                    <a:pt x="197" y="1965"/>
                  </a:cubicBezTo>
                  <a:cubicBezTo>
                    <a:pt x="334" y="2028"/>
                    <a:pt x="439" y="2143"/>
                    <a:pt x="481" y="2287"/>
                  </a:cubicBezTo>
                  <a:cubicBezTo>
                    <a:pt x="519" y="2385"/>
                    <a:pt x="554" y="2472"/>
                    <a:pt x="729" y="2546"/>
                  </a:cubicBezTo>
                  <a:cubicBezTo>
                    <a:pt x="795" y="2575"/>
                    <a:pt x="890" y="2586"/>
                    <a:pt x="999" y="2586"/>
                  </a:cubicBezTo>
                  <a:cubicBezTo>
                    <a:pt x="1163" y="2586"/>
                    <a:pt x="1359" y="2562"/>
                    <a:pt x="1541" y="2539"/>
                  </a:cubicBezTo>
                  <a:cubicBezTo>
                    <a:pt x="1728" y="2514"/>
                    <a:pt x="1897" y="2492"/>
                    <a:pt x="2034" y="2492"/>
                  </a:cubicBezTo>
                  <a:cubicBezTo>
                    <a:pt x="2205" y="2492"/>
                    <a:pt x="2325" y="2526"/>
                    <a:pt x="2364" y="2633"/>
                  </a:cubicBezTo>
                  <a:cubicBezTo>
                    <a:pt x="2382" y="2672"/>
                    <a:pt x="2378" y="2717"/>
                    <a:pt x="2357" y="2756"/>
                  </a:cubicBezTo>
                  <a:cubicBezTo>
                    <a:pt x="2291" y="2875"/>
                    <a:pt x="2066" y="2931"/>
                    <a:pt x="1737" y="3001"/>
                  </a:cubicBezTo>
                  <a:cubicBezTo>
                    <a:pt x="1622" y="3022"/>
                    <a:pt x="1510" y="3050"/>
                    <a:pt x="1401" y="3089"/>
                  </a:cubicBezTo>
                  <a:cubicBezTo>
                    <a:pt x="1503" y="3162"/>
                    <a:pt x="1608" y="3225"/>
                    <a:pt x="1716" y="3281"/>
                  </a:cubicBezTo>
                  <a:cubicBezTo>
                    <a:pt x="1989" y="3432"/>
                    <a:pt x="2154" y="3530"/>
                    <a:pt x="2182" y="3638"/>
                  </a:cubicBezTo>
                  <a:cubicBezTo>
                    <a:pt x="2186" y="3663"/>
                    <a:pt x="2186" y="3691"/>
                    <a:pt x="2175" y="3715"/>
                  </a:cubicBezTo>
                  <a:cubicBezTo>
                    <a:pt x="2252" y="3803"/>
                    <a:pt x="2770" y="4002"/>
                    <a:pt x="3131" y="4041"/>
                  </a:cubicBezTo>
                  <a:cubicBezTo>
                    <a:pt x="3169" y="4045"/>
                    <a:pt x="3200" y="4046"/>
                    <a:pt x="3226" y="4046"/>
                  </a:cubicBezTo>
                  <a:cubicBezTo>
                    <a:pt x="3319" y="4046"/>
                    <a:pt x="3341" y="4027"/>
                    <a:pt x="3341" y="4027"/>
                  </a:cubicBezTo>
                  <a:cubicBezTo>
                    <a:pt x="3416" y="3905"/>
                    <a:pt x="3548" y="3864"/>
                    <a:pt x="3694" y="3864"/>
                  </a:cubicBezTo>
                  <a:cubicBezTo>
                    <a:pt x="3868" y="3864"/>
                    <a:pt x="4060" y="3923"/>
                    <a:pt x="4195" y="3974"/>
                  </a:cubicBezTo>
                  <a:cubicBezTo>
                    <a:pt x="4206" y="3978"/>
                    <a:pt x="4217" y="3981"/>
                    <a:pt x="4227" y="3981"/>
                  </a:cubicBezTo>
                  <a:cubicBezTo>
                    <a:pt x="4311" y="3981"/>
                    <a:pt x="4368" y="3847"/>
                    <a:pt x="4440" y="3663"/>
                  </a:cubicBezTo>
                  <a:cubicBezTo>
                    <a:pt x="4500" y="3512"/>
                    <a:pt x="4549" y="3383"/>
                    <a:pt x="4643" y="3355"/>
                  </a:cubicBezTo>
                  <a:cubicBezTo>
                    <a:pt x="4655" y="3352"/>
                    <a:pt x="4668" y="3350"/>
                    <a:pt x="4680" y="3350"/>
                  </a:cubicBezTo>
                  <a:cubicBezTo>
                    <a:pt x="4711" y="3350"/>
                    <a:pt x="4741" y="3359"/>
                    <a:pt x="4766" y="3379"/>
                  </a:cubicBezTo>
                  <a:cubicBezTo>
                    <a:pt x="4776" y="3390"/>
                    <a:pt x="4794" y="3393"/>
                    <a:pt x="4811" y="3393"/>
                  </a:cubicBezTo>
                  <a:cubicBezTo>
                    <a:pt x="4832" y="3390"/>
                    <a:pt x="4871" y="3327"/>
                    <a:pt x="4902" y="3271"/>
                  </a:cubicBezTo>
                  <a:cubicBezTo>
                    <a:pt x="4969" y="3152"/>
                    <a:pt x="5063" y="2991"/>
                    <a:pt x="5263" y="2910"/>
                  </a:cubicBezTo>
                  <a:cubicBezTo>
                    <a:pt x="5420" y="2854"/>
                    <a:pt x="5581" y="2812"/>
                    <a:pt x="5746" y="2780"/>
                  </a:cubicBezTo>
                  <a:cubicBezTo>
                    <a:pt x="5910" y="2749"/>
                    <a:pt x="6134" y="2703"/>
                    <a:pt x="6145" y="2644"/>
                  </a:cubicBezTo>
                  <a:cubicBezTo>
                    <a:pt x="6152" y="2612"/>
                    <a:pt x="6141" y="2577"/>
                    <a:pt x="6117" y="2556"/>
                  </a:cubicBezTo>
                  <a:cubicBezTo>
                    <a:pt x="6091" y="2527"/>
                    <a:pt x="6013" y="2468"/>
                    <a:pt x="5814" y="2468"/>
                  </a:cubicBezTo>
                  <a:cubicBezTo>
                    <a:pt x="5775" y="2468"/>
                    <a:pt x="5732" y="2471"/>
                    <a:pt x="5683" y="2476"/>
                  </a:cubicBezTo>
                  <a:cubicBezTo>
                    <a:pt x="5630" y="2482"/>
                    <a:pt x="5579" y="2485"/>
                    <a:pt x="5530" y="2485"/>
                  </a:cubicBezTo>
                  <a:cubicBezTo>
                    <a:pt x="5294" y="2485"/>
                    <a:pt x="5109" y="2416"/>
                    <a:pt x="5042" y="2297"/>
                  </a:cubicBezTo>
                  <a:cubicBezTo>
                    <a:pt x="5014" y="2245"/>
                    <a:pt x="4986" y="2143"/>
                    <a:pt x="5091" y="2007"/>
                  </a:cubicBezTo>
                  <a:cubicBezTo>
                    <a:pt x="5105" y="1996"/>
                    <a:pt x="5112" y="1975"/>
                    <a:pt x="5112" y="1958"/>
                  </a:cubicBezTo>
                  <a:cubicBezTo>
                    <a:pt x="5105" y="1919"/>
                    <a:pt x="5028" y="1867"/>
                    <a:pt x="4965" y="1828"/>
                  </a:cubicBezTo>
                  <a:cubicBezTo>
                    <a:pt x="4874" y="1769"/>
                    <a:pt x="4787" y="1716"/>
                    <a:pt x="4783" y="1629"/>
                  </a:cubicBezTo>
                  <a:cubicBezTo>
                    <a:pt x="4783" y="1569"/>
                    <a:pt x="4811" y="1517"/>
                    <a:pt x="4860" y="1485"/>
                  </a:cubicBezTo>
                  <a:cubicBezTo>
                    <a:pt x="4892" y="1461"/>
                    <a:pt x="4885" y="1450"/>
                    <a:pt x="4881" y="1443"/>
                  </a:cubicBezTo>
                  <a:cubicBezTo>
                    <a:pt x="4856" y="1399"/>
                    <a:pt x="4743" y="1357"/>
                    <a:pt x="4658" y="1357"/>
                  </a:cubicBezTo>
                  <a:cubicBezTo>
                    <a:pt x="4635" y="1357"/>
                    <a:pt x="4614" y="1360"/>
                    <a:pt x="4598" y="1366"/>
                  </a:cubicBezTo>
                  <a:cubicBezTo>
                    <a:pt x="4580" y="1373"/>
                    <a:pt x="4566" y="1384"/>
                    <a:pt x="4577" y="1422"/>
                  </a:cubicBezTo>
                  <a:cubicBezTo>
                    <a:pt x="4608" y="1548"/>
                    <a:pt x="4552" y="1611"/>
                    <a:pt x="4489" y="1625"/>
                  </a:cubicBezTo>
                  <a:cubicBezTo>
                    <a:pt x="4476" y="1629"/>
                    <a:pt x="4462" y="1630"/>
                    <a:pt x="4448" y="1630"/>
                  </a:cubicBezTo>
                  <a:cubicBezTo>
                    <a:pt x="4282" y="1630"/>
                    <a:pt x="3997" y="1424"/>
                    <a:pt x="3939" y="1216"/>
                  </a:cubicBezTo>
                  <a:cubicBezTo>
                    <a:pt x="3915" y="1125"/>
                    <a:pt x="3677" y="1034"/>
                    <a:pt x="3421" y="936"/>
                  </a:cubicBezTo>
                  <a:cubicBezTo>
                    <a:pt x="3057" y="796"/>
                    <a:pt x="2602" y="624"/>
                    <a:pt x="2238" y="298"/>
                  </a:cubicBezTo>
                  <a:cubicBezTo>
                    <a:pt x="1951" y="44"/>
                    <a:pt x="1683" y="1"/>
                    <a:pt x="1533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1" name="Google Shape;5610;p73">
              <a:extLst>
                <a:ext uri="{FF2B5EF4-FFF2-40B4-BE49-F238E27FC236}">
                  <a16:creationId xmlns:a16="http://schemas.microsoft.com/office/drawing/2014/main" id="{28F8E382-2A10-4F15-9036-D41FC9165DC9}"/>
                </a:ext>
              </a:extLst>
            </p:cNvPr>
            <p:cNvSpPr/>
            <p:nvPr/>
          </p:nvSpPr>
          <p:spPr>
            <a:xfrm>
              <a:off x="1360263" y="1200633"/>
              <a:ext cx="230111" cy="117201"/>
            </a:xfrm>
            <a:custGeom>
              <a:avLst/>
              <a:gdLst/>
              <a:ahLst/>
              <a:cxnLst/>
              <a:rect l="l" t="t" r="r" b="b"/>
              <a:pathLst>
                <a:path w="16948" h="8632" extrusionOk="0">
                  <a:moveTo>
                    <a:pt x="10770" y="0"/>
                  </a:moveTo>
                  <a:cubicBezTo>
                    <a:pt x="10609" y="0"/>
                    <a:pt x="10441" y="49"/>
                    <a:pt x="10342" y="118"/>
                  </a:cubicBezTo>
                  <a:cubicBezTo>
                    <a:pt x="10324" y="129"/>
                    <a:pt x="10261" y="178"/>
                    <a:pt x="10279" y="213"/>
                  </a:cubicBezTo>
                  <a:cubicBezTo>
                    <a:pt x="10338" y="349"/>
                    <a:pt x="10289" y="412"/>
                    <a:pt x="10258" y="437"/>
                  </a:cubicBezTo>
                  <a:cubicBezTo>
                    <a:pt x="10232" y="456"/>
                    <a:pt x="10200" y="465"/>
                    <a:pt x="10165" y="465"/>
                  </a:cubicBezTo>
                  <a:cubicBezTo>
                    <a:pt x="10048" y="465"/>
                    <a:pt x="9890" y="370"/>
                    <a:pt x="9764" y="265"/>
                  </a:cubicBezTo>
                  <a:cubicBezTo>
                    <a:pt x="9683" y="197"/>
                    <a:pt x="9574" y="175"/>
                    <a:pt x="9448" y="175"/>
                  </a:cubicBezTo>
                  <a:cubicBezTo>
                    <a:pt x="9339" y="175"/>
                    <a:pt x="9218" y="192"/>
                    <a:pt x="9088" y="209"/>
                  </a:cubicBezTo>
                  <a:cubicBezTo>
                    <a:pt x="8943" y="226"/>
                    <a:pt x="8796" y="244"/>
                    <a:pt x="8647" y="244"/>
                  </a:cubicBezTo>
                  <a:cubicBezTo>
                    <a:pt x="8577" y="244"/>
                    <a:pt x="8507" y="240"/>
                    <a:pt x="8437" y="230"/>
                  </a:cubicBezTo>
                  <a:cubicBezTo>
                    <a:pt x="8404" y="226"/>
                    <a:pt x="8375" y="224"/>
                    <a:pt x="8349" y="224"/>
                  </a:cubicBezTo>
                  <a:cubicBezTo>
                    <a:pt x="8217" y="224"/>
                    <a:pt x="8164" y="278"/>
                    <a:pt x="8108" y="342"/>
                  </a:cubicBezTo>
                  <a:cubicBezTo>
                    <a:pt x="8038" y="414"/>
                    <a:pt x="7970" y="471"/>
                    <a:pt x="7853" y="471"/>
                  </a:cubicBezTo>
                  <a:cubicBezTo>
                    <a:pt x="7781" y="471"/>
                    <a:pt x="7692" y="450"/>
                    <a:pt x="7572" y="398"/>
                  </a:cubicBezTo>
                  <a:cubicBezTo>
                    <a:pt x="7362" y="305"/>
                    <a:pt x="7137" y="258"/>
                    <a:pt x="6911" y="258"/>
                  </a:cubicBezTo>
                  <a:cubicBezTo>
                    <a:pt x="6840" y="258"/>
                    <a:pt x="6768" y="263"/>
                    <a:pt x="6697" y="272"/>
                  </a:cubicBezTo>
                  <a:cubicBezTo>
                    <a:pt x="6725" y="304"/>
                    <a:pt x="6736" y="349"/>
                    <a:pt x="6722" y="388"/>
                  </a:cubicBezTo>
                  <a:cubicBezTo>
                    <a:pt x="6691" y="469"/>
                    <a:pt x="6576" y="519"/>
                    <a:pt x="6445" y="519"/>
                  </a:cubicBezTo>
                  <a:cubicBezTo>
                    <a:pt x="6395" y="519"/>
                    <a:pt x="6342" y="512"/>
                    <a:pt x="6291" y="496"/>
                  </a:cubicBezTo>
                  <a:cubicBezTo>
                    <a:pt x="6245" y="482"/>
                    <a:pt x="6200" y="476"/>
                    <a:pt x="6159" y="476"/>
                  </a:cubicBezTo>
                  <a:cubicBezTo>
                    <a:pt x="6098" y="476"/>
                    <a:pt x="6047" y="491"/>
                    <a:pt x="6022" y="521"/>
                  </a:cubicBezTo>
                  <a:cubicBezTo>
                    <a:pt x="5987" y="563"/>
                    <a:pt x="6008" y="626"/>
                    <a:pt x="6029" y="671"/>
                  </a:cubicBezTo>
                  <a:cubicBezTo>
                    <a:pt x="6053" y="710"/>
                    <a:pt x="6053" y="755"/>
                    <a:pt x="6029" y="794"/>
                  </a:cubicBezTo>
                  <a:cubicBezTo>
                    <a:pt x="5993" y="849"/>
                    <a:pt x="5916" y="865"/>
                    <a:pt x="5791" y="865"/>
                  </a:cubicBezTo>
                  <a:cubicBezTo>
                    <a:pt x="5734" y="865"/>
                    <a:pt x="5666" y="861"/>
                    <a:pt x="5587" y="857"/>
                  </a:cubicBezTo>
                  <a:cubicBezTo>
                    <a:pt x="5515" y="852"/>
                    <a:pt x="5424" y="845"/>
                    <a:pt x="5344" y="845"/>
                  </a:cubicBezTo>
                  <a:cubicBezTo>
                    <a:pt x="5253" y="845"/>
                    <a:pt x="5174" y="854"/>
                    <a:pt x="5146" y="881"/>
                  </a:cubicBezTo>
                  <a:cubicBezTo>
                    <a:pt x="5143" y="885"/>
                    <a:pt x="5139" y="888"/>
                    <a:pt x="5139" y="895"/>
                  </a:cubicBezTo>
                  <a:cubicBezTo>
                    <a:pt x="5139" y="1032"/>
                    <a:pt x="5055" y="1158"/>
                    <a:pt x="4929" y="1211"/>
                  </a:cubicBezTo>
                  <a:cubicBezTo>
                    <a:pt x="4869" y="1239"/>
                    <a:pt x="4803" y="1253"/>
                    <a:pt x="4736" y="1253"/>
                  </a:cubicBezTo>
                  <a:cubicBezTo>
                    <a:pt x="4614" y="1253"/>
                    <a:pt x="4487" y="1206"/>
                    <a:pt x="4376" y="1116"/>
                  </a:cubicBezTo>
                  <a:cubicBezTo>
                    <a:pt x="4206" y="972"/>
                    <a:pt x="3822" y="904"/>
                    <a:pt x="3614" y="904"/>
                  </a:cubicBezTo>
                  <a:cubicBezTo>
                    <a:pt x="3569" y="904"/>
                    <a:pt x="3533" y="907"/>
                    <a:pt x="3508" y="913"/>
                  </a:cubicBezTo>
                  <a:lnTo>
                    <a:pt x="3515" y="916"/>
                  </a:lnTo>
                  <a:cubicBezTo>
                    <a:pt x="3571" y="962"/>
                    <a:pt x="3592" y="1007"/>
                    <a:pt x="3578" y="1056"/>
                  </a:cubicBezTo>
                  <a:cubicBezTo>
                    <a:pt x="3550" y="1148"/>
                    <a:pt x="3406" y="1165"/>
                    <a:pt x="3207" y="1190"/>
                  </a:cubicBezTo>
                  <a:cubicBezTo>
                    <a:pt x="3130" y="1197"/>
                    <a:pt x="3053" y="1211"/>
                    <a:pt x="2976" y="1228"/>
                  </a:cubicBezTo>
                  <a:lnTo>
                    <a:pt x="2979" y="1232"/>
                  </a:lnTo>
                  <a:cubicBezTo>
                    <a:pt x="3102" y="1323"/>
                    <a:pt x="3088" y="1414"/>
                    <a:pt x="3067" y="1463"/>
                  </a:cubicBezTo>
                  <a:cubicBezTo>
                    <a:pt x="3009" y="1587"/>
                    <a:pt x="2790" y="1656"/>
                    <a:pt x="2658" y="1656"/>
                  </a:cubicBezTo>
                  <a:cubicBezTo>
                    <a:pt x="2638" y="1656"/>
                    <a:pt x="2620" y="1655"/>
                    <a:pt x="2605" y="1652"/>
                  </a:cubicBezTo>
                  <a:cubicBezTo>
                    <a:pt x="2556" y="1645"/>
                    <a:pt x="2517" y="1606"/>
                    <a:pt x="2510" y="1557"/>
                  </a:cubicBezTo>
                  <a:cubicBezTo>
                    <a:pt x="2493" y="1526"/>
                    <a:pt x="2374" y="1456"/>
                    <a:pt x="2199" y="1421"/>
                  </a:cubicBezTo>
                  <a:cubicBezTo>
                    <a:pt x="2136" y="1408"/>
                    <a:pt x="2078" y="1402"/>
                    <a:pt x="2024" y="1402"/>
                  </a:cubicBezTo>
                  <a:cubicBezTo>
                    <a:pt x="1916" y="1402"/>
                    <a:pt x="1828" y="1427"/>
                    <a:pt x="1772" y="1477"/>
                  </a:cubicBezTo>
                  <a:cubicBezTo>
                    <a:pt x="1698" y="1547"/>
                    <a:pt x="1631" y="1620"/>
                    <a:pt x="1572" y="1704"/>
                  </a:cubicBezTo>
                  <a:cubicBezTo>
                    <a:pt x="1498" y="1802"/>
                    <a:pt x="1442" y="1872"/>
                    <a:pt x="1362" y="1876"/>
                  </a:cubicBezTo>
                  <a:cubicBezTo>
                    <a:pt x="1313" y="1872"/>
                    <a:pt x="1267" y="1848"/>
                    <a:pt x="1239" y="1809"/>
                  </a:cubicBezTo>
                  <a:cubicBezTo>
                    <a:pt x="1208" y="1771"/>
                    <a:pt x="1117" y="1749"/>
                    <a:pt x="982" y="1749"/>
                  </a:cubicBezTo>
                  <a:cubicBezTo>
                    <a:pt x="781" y="1749"/>
                    <a:pt x="484" y="1799"/>
                    <a:pt x="151" y="1925"/>
                  </a:cubicBezTo>
                  <a:cubicBezTo>
                    <a:pt x="95" y="1942"/>
                    <a:pt x="46" y="1970"/>
                    <a:pt x="0" y="2005"/>
                  </a:cubicBezTo>
                  <a:cubicBezTo>
                    <a:pt x="25" y="2021"/>
                    <a:pt x="80" y="2031"/>
                    <a:pt x="150" y="2031"/>
                  </a:cubicBezTo>
                  <a:cubicBezTo>
                    <a:pt x="254" y="2031"/>
                    <a:pt x="389" y="2007"/>
                    <a:pt x="501" y="1935"/>
                  </a:cubicBezTo>
                  <a:cubicBezTo>
                    <a:pt x="637" y="1847"/>
                    <a:pt x="766" y="1813"/>
                    <a:pt x="861" y="1813"/>
                  </a:cubicBezTo>
                  <a:cubicBezTo>
                    <a:pt x="910" y="1813"/>
                    <a:pt x="950" y="1822"/>
                    <a:pt x="977" y="1837"/>
                  </a:cubicBezTo>
                  <a:cubicBezTo>
                    <a:pt x="1019" y="1858"/>
                    <a:pt x="1043" y="1900"/>
                    <a:pt x="1043" y="1942"/>
                  </a:cubicBezTo>
                  <a:cubicBezTo>
                    <a:pt x="1043" y="2009"/>
                    <a:pt x="987" y="2068"/>
                    <a:pt x="882" y="2117"/>
                  </a:cubicBezTo>
                  <a:cubicBezTo>
                    <a:pt x="837" y="2138"/>
                    <a:pt x="798" y="2163"/>
                    <a:pt x="763" y="2194"/>
                  </a:cubicBezTo>
                  <a:cubicBezTo>
                    <a:pt x="788" y="2202"/>
                    <a:pt x="843" y="2215"/>
                    <a:pt x="958" y="2215"/>
                  </a:cubicBezTo>
                  <a:cubicBezTo>
                    <a:pt x="990" y="2215"/>
                    <a:pt x="1026" y="2214"/>
                    <a:pt x="1068" y="2212"/>
                  </a:cubicBezTo>
                  <a:cubicBezTo>
                    <a:pt x="1098" y="2210"/>
                    <a:pt x="1125" y="2209"/>
                    <a:pt x="1148" y="2209"/>
                  </a:cubicBezTo>
                  <a:cubicBezTo>
                    <a:pt x="1220" y="2209"/>
                    <a:pt x="1266" y="2221"/>
                    <a:pt x="1281" y="2268"/>
                  </a:cubicBezTo>
                  <a:cubicBezTo>
                    <a:pt x="1302" y="2331"/>
                    <a:pt x="1250" y="2366"/>
                    <a:pt x="1176" y="2415"/>
                  </a:cubicBezTo>
                  <a:cubicBezTo>
                    <a:pt x="1099" y="2467"/>
                    <a:pt x="966" y="2558"/>
                    <a:pt x="966" y="2642"/>
                  </a:cubicBezTo>
                  <a:cubicBezTo>
                    <a:pt x="966" y="2698"/>
                    <a:pt x="1015" y="2719"/>
                    <a:pt x="1162" y="2747"/>
                  </a:cubicBezTo>
                  <a:cubicBezTo>
                    <a:pt x="1288" y="2772"/>
                    <a:pt x="1460" y="2807"/>
                    <a:pt x="1477" y="2975"/>
                  </a:cubicBezTo>
                  <a:cubicBezTo>
                    <a:pt x="1477" y="2992"/>
                    <a:pt x="1509" y="3031"/>
                    <a:pt x="1607" y="3066"/>
                  </a:cubicBezTo>
                  <a:cubicBezTo>
                    <a:pt x="1735" y="3115"/>
                    <a:pt x="1927" y="3144"/>
                    <a:pt x="2121" y="3144"/>
                  </a:cubicBezTo>
                  <a:cubicBezTo>
                    <a:pt x="2372" y="3144"/>
                    <a:pt x="2627" y="3095"/>
                    <a:pt x="2752" y="2978"/>
                  </a:cubicBezTo>
                  <a:cubicBezTo>
                    <a:pt x="2824" y="2912"/>
                    <a:pt x="2898" y="2854"/>
                    <a:pt x="2965" y="2854"/>
                  </a:cubicBezTo>
                  <a:cubicBezTo>
                    <a:pt x="2982" y="2854"/>
                    <a:pt x="2998" y="2858"/>
                    <a:pt x="3014" y="2866"/>
                  </a:cubicBezTo>
                  <a:cubicBezTo>
                    <a:pt x="3098" y="2912"/>
                    <a:pt x="3074" y="3045"/>
                    <a:pt x="3046" y="3196"/>
                  </a:cubicBezTo>
                  <a:cubicBezTo>
                    <a:pt x="3039" y="3231"/>
                    <a:pt x="3035" y="3262"/>
                    <a:pt x="3032" y="3294"/>
                  </a:cubicBezTo>
                  <a:cubicBezTo>
                    <a:pt x="3096" y="3370"/>
                    <a:pt x="3600" y="3470"/>
                    <a:pt x="4019" y="3470"/>
                  </a:cubicBezTo>
                  <a:cubicBezTo>
                    <a:pt x="4100" y="3470"/>
                    <a:pt x="4179" y="3467"/>
                    <a:pt x="4250" y="3458"/>
                  </a:cubicBezTo>
                  <a:cubicBezTo>
                    <a:pt x="4432" y="3437"/>
                    <a:pt x="4453" y="3399"/>
                    <a:pt x="4453" y="3399"/>
                  </a:cubicBezTo>
                  <a:cubicBezTo>
                    <a:pt x="4499" y="3244"/>
                    <a:pt x="4596" y="3197"/>
                    <a:pt x="4715" y="3197"/>
                  </a:cubicBezTo>
                  <a:cubicBezTo>
                    <a:pt x="4805" y="3197"/>
                    <a:pt x="4908" y="3224"/>
                    <a:pt x="5010" y="3252"/>
                  </a:cubicBezTo>
                  <a:cubicBezTo>
                    <a:pt x="5041" y="3262"/>
                    <a:pt x="5076" y="3269"/>
                    <a:pt x="5115" y="3280"/>
                  </a:cubicBezTo>
                  <a:cubicBezTo>
                    <a:pt x="5138" y="3285"/>
                    <a:pt x="5170" y="3288"/>
                    <a:pt x="5209" y="3288"/>
                  </a:cubicBezTo>
                  <a:cubicBezTo>
                    <a:pt x="5542" y="3288"/>
                    <a:pt x="6400" y="3086"/>
                    <a:pt x="6697" y="2873"/>
                  </a:cubicBezTo>
                  <a:cubicBezTo>
                    <a:pt x="6771" y="2821"/>
                    <a:pt x="6778" y="2786"/>
                    <a:pt x="6778" y="2779"/>
                  </a:cubicBezTo>
                  <a:cubicBezTo>
                    <a:pt x="6788" y="2653"/>
                    <a:pt x="6862" y="2628"/>
                    <a:pt x="6893" y="2625"/>
                  </a:cubicBezTo>
                  <a:cubicBezTo>
                    <a:pt x="6899" y="2624"/>
                    <a:pt x="6904" y="2624"/>
                    <a:pt x="6910" y="2624"/>
                  </a:cubicBezTo>
                  <a:cubicBezTo>
                    <a:pt x="6985" y="2624"/>
                    <a:pt x="7057" y="2688"/>
                    <a:pt x="7096" y="2786"/>
                  </a:cubicBezTo>
                  <a:cubicBezTo>
                    <a:pt x="7152" y="2926"/>
                    <a:pt x="7124" y="3136"/>
                    <a:pt x="6883" y="3301"/>
                  </a:cubicBezTo>
                  <a:cubicBezTo>
                    <a:pt x="6568" y="3514"/>
                    <a:pt x="6074" y="3567"/>
                    <a:pt x="5636" y="3612"/>
                  </a:cubicBezTo>
                  <a:cubicBezTo>
                    <a:pt x="5416" y="3637"/>
                    <a:pt x="5206" y="3654"/>
                    <a:pt x="5069" y="3700"/>
                  </a:cubicBezTo>
                  <a:cubicBezTo>
                    <a:pt x="4999" y="3721"/>
                    <a:pt x="4989" y="3738"/>
                    <a:pt x="4985" y="3738"/>
                  </a:cubicBezTo>
                  <a:cubicBezTo>
                    <a:pt x="4985" y="3798"/>
                    <a:pt x="5244" y="3962"/>
                    <a:pt x="5398" y="4060"/>
                  </a:cubicBezTo>
                  <a:cubicBezTo>
                    <a:pt x="5524" y="4141"/>
                    <a:pt x="5654" y="4225"/>
                    <a:pt x="5769" y="4312"/>
                  </a:cubicBezTo>
                  <a:cubicBezTo>
                    <a:pt x="5868" y="4386"/>
                    <a:pt x="5906" y="4445"/>
                    <a:pt x="5896" y="4501"/>
                  </a:cubicBezTo>
                  <a:cubicBezTo>
                    <a:pt x="5885" y="4543"/>
                    <a:pt x="5854" y="4575"/>
                    <a:pt x="5815" y="4582"/>
                  </a:cubicBezTo>
                  <a:cubicBezTo>
                    <a:pt x="5794" y="4588"/>
                    <a:pt x="5768" y="4591"/>
                    <a:pt x="5737" y="4591"/>
                  </a:cubicBezTo>
                  <a:cubicBezTo>
                    <a:pt x="5499" y="4591"/>
                    <a:pt x="5006" y="4405"/>
                    <a:pt x="4758" y="4141"/>
                  </a:cubicBezTo>
                  <a:cubicBezTo>
                    <a:pt x="4525" y="3893"/>
                    <a:pt x="4054" y="3765"/>
                    <a:pt x="3387" y="3765"/>
                  </a:cubicBezTo>
                  <a:cubicBezTo>
                    <a:pt x="3291" y="3765"/>
                    <a:pt x="3192" y="3768"/>
                    <a:pt x="3088" y="3773"/>
                  </a:cubicBezTo>
                  <a:cubicBezTo>
                    <a:pt x="2871" y="3787"/>
                    <a:pt x="2857" y="4029"/>
                    <a:pt x="2860" y="4102"/>
                  </a:cubicBezTo>
                  <a:cubicBezTo>
                    <a:pt x="2864" y="4298"/>
                    <a:pt x="2969" y="4515"/>
                    <a:pt x="3109" y="4515"/>
                  </a:cubicBezTo>
                  <a:cubicBezTo>
                    <a:pt x="3550" y="4515"/>
                    <a:pt x="3883" y="4729"/>
                    <a:pt x="4184" y="5201"/>
                  </a:cubicBezTo>
                  <a:cubicBezTo>
                    <a:pt x="4366" y="5485"/>
                    <a:pt x="4663" y="5569"/>
                    <a:pt x="4901" y="5639"/>
                  </a:cubicBezTo>
                  <a:cubicBezTo>
                    <a:pt x="5094" y="5695"/>
                    <a:pt x="5262" y="5741"/>
                    <a:pt x="5262" y="5895"/>
                  </a:cubicBezTo>
                  <a:cubicBezTo>
                    <a:pt x="5262" y="5933"/>
                    <a:pt x="5241" y="5975"/>
                    <a:pt x="5209" y="5996"/>
                  </a:cubicBezTo>
                  <a:cubicBezTo>
                    <a:pt x="5178" y="6019"/>
                    <a:pt x="5135" y="6030"/>
                    <a:pt x="5079" y="6030"/>
                  </a:cubicBezTo>
                  <a:cubicBezTo>
                    <a:pt x="4932" y="6030"/>
                    <a:pt x="4698" y="5958"/>
                    <a:pt x="4359" y="5849"/>
                  </a:cubicBezTo>
                  <a:cubicBezTo>
                    <a:pt x="4145" y="5776"/>
                    <a:pt x="3925" y="5716"/>
                    <a:pt x="3704" y="5667"/>
                  </a:cubicBezTo>
                  <a:cubicBezTo>
                    <a:pt x="3646" y="5657"/>
                    <a:pt x="3584" y="5651"/>
                    <a:pt x="3518" y="5651"/>
                  </a:cubicBezTo>
                  <a:cubicBezTo>
                    <a:pt x="3194" y="5651"/>
                    <a:pt x="2798" y="5775"/>
                    <a:pt x="2559" y="5961"/>
                  </a:cubicBezTo>
                  <a:cubicBezTo>
                    <a:pt x="2479" y="6024"/>
                    <a:pt x="2381" y="6122"/>
                    <a:pt x="2374" y="6238"/>
                  </a:cubicBezTo>
                  <a:cubicBezTo>
                    <a:pt x="2367" y="6297"/>
                    <a:pt x="2398" y="6353"/>
                    <a:pt x="2451" y="6381"/>
                  </a:cubicBezTo>
                  <a:cubicBezTo>
                    <a:pt x="2519" y="6424"/>
                    <a:pt x="2621" y="6444"/>
                    <a:pt x="2740" y="6444"/>
                  </a:cubicBezTo>
                  <a:cubicBezTo>
                    <a:pt x="2993" y="6444"/>
                    <a:pt x="3326" y="6354"/>
                    <a:pt x="3585" y="6199"/>
                  </a:cubicBezTo>
                  <a:cubicBezTo>
                    <a:pt x="3727" y="6116"/>
                    <a:pt x="3812" y="6077"/>
                    <a:pt x="3867" y="6077"/>
                  </a:cubicBezTo>
                  <a:cubicBezTo>
                    <a:pt x="3898" y="6077"/>
                    <a:pt x="3919" y="6089"/>
                    <a:pt x="3935" y="6112"/>
                  </a:cubicBezTo>
                  <a:cubicBezTo>
                    <a:pt x="3963" y="6150"/>
                    <a:pt x="4012" y="6217"/>
                    <a:pt x="3539" y="6644"/>
                  </a:cubicBezTo>
                  <a:cubicBezTo>
                    <a:pt x="3522" y="6665"/>
                    <a:pt x="3511" y="6679"/>
                    <a:pt x="3511" y="6693"/>
                  </a:cubicBezTo>
                  <a:cubicBezTo>
                    <a:pt x="3518" y="6749"/>
                    <a:pt x="3676" y="6843"/>
                    <a:pt x="3792" y="6913"/>
                  </a:cubicBezTo>
                  <a:cubicBezTo>
                    <a:pt x="3988" y="7032"/>
                    <a:pt x="4191" y="7155"/>
                    <a:pt x="4191" y="7323"/>
                  </a:cubicBezTo>
                  <a:cubicBezTo>
                    <a:pt x="4191" y="7453"/>
                    <a:pt x="4100" y="7544"/>
                    <a:pt x="3942" y="7565"/>
                  </a:cubicBezTo>
                  <a:cubicBezTo>
                    <a:pt x="3917" y="7568"/>
                    <a:pt x="3892" y="7569"/>
                    <a:pt x="3866" y="7569"/>
                  </a:cubicBezTo>
                  <a:cubicBezTo>
                    <a:pt x="3644" y="7569"/>
                    <a:pt x="3387" y="7452"/>
                    <a:pt x="3336" y="7270"/>
                  </a:cubicBezTo>
                  <a:cubicBezTo>
                    <a:pt x="3279" y="7062"/>
                    <a:pt x="3106" y="6827"/>
                    <a:pt x="2603" y="6827"/>
                  </a:cubicBezTo>
                  <a:cubicBezTo>
                    <a:pt x="2558" y="6827"/>
                    <a:pt x="2509" y="6829"/>
                    <a:pt x="2458" y="6833"/>
                  </a:cubicBezTo>
                  <a:cubicBezTo>
                    <a:pt x="2241" y="6847"/>
                    <a:pt x="2101" y="6920"/>
                    <a:pt x="2101" y="7015"/>
                  </a:cubicBezTo>
                  <a:cubicBezTo>
                    <a:pt x="2097" y="7109"/>
                    <a:pt x="2213" y="7211"/>
                    <a:pt x="2388" y="7235"/>
                  </a:cubicBezTo>
                  <a:cubicBezTo>
                    <a:pt x="2643" y="7267"/>
                    <a:pt x="2748" y="7390"/>
                    <a:pt x="2745" y="7498"/>
                  </a:cubicBezTo>
                  <a:cubicBezTo>
                    <a:pt x="2738" y="7596"/>
                    <a:pt x="2633" y="7705"/>
                    <a:pt x="2356" y="7705"/>
                  </a:cubicBezTo>
                  <a:cubicBezTo>
                    <a:pt x="1978" y="7705"/>
                    <a:pt x="1320" y="7901"/>
                    <a:pt x="1253" y="8069"/>
                  </a:cubicBezTo>
                  <a:cubicBezTo>
                    <a:pt x="1246" y="8079"/>
                    <a:pt x="1236" y="8104"/>
                    <a:pt x="1285" y="8149"/>
                  </a:cubicBezTo>
                  <a:cubicBezTo>
                    <a:pt x="1400" y="8255"/>
                    <a:pt x="1652" y="8280"/>
                    <a:pt x="1921" y="8280"/>
                  </a:cubicBezTo>
                  <a:cubicBezTo>
                    <a:pt x="2054" y="8280"/>
                    <a:pt x="2191" y="8274"/>
                    <a:pt x="2318" y="8268"/>
                  </a:cubicBezTo>
                  <a:cubicBezTo>
                    <a:pt x="2451" y="8262"/>
                    <a:pt x="2567" y="8258"/>
                    <a:pt x="2668" y="8258"/>
                  </a:cubicBezTo>
                  <a:cubicBezTo>
                    <a:pt x="2869" y="8258"/>
                    <a:pt x="3005" y="8276"/>
                    <a:pt x="3077" y="8342"/>
                  </a:cubicBezTo>
                  <a:cubicBezTo>
                    <a:pt x="3191" y="8441"/>
                    <a:pt x="3426" y="8509"/>
                    <a:pt x="3634" y="8509"/>
                  </a:cubicBezTo>
                  <a:cubicBezTo>
                    <a:pt x="3669" y="8509"/>
                    <a:pt x="3703" y="8507"/>
                    <a:pt x="3735" y="8503"/>
                  </a:cubicBezTo>
                  <a:cubicBezTo>
                    <a:pt x="3841" y="8489"/>
                    <a:pt x="3918" y="8454"/>
                    <a:pt x="3949" y="8405"/>
                  </a:cubicBezTo>
                  <a:cubicBezTo>
                    <a:pt x="4044" y="8261"/>
                    <a:pt x="4236" y="8230"/>
                    <a:pt x="4471" y="8230"/>
                  </a:cubicBezTo>
                  <a:cubicBezTo>
                    <a:pt x="4565" y="8230"/>
                    <a:pt x="4667" y="8237"/>
                    <a:pt x="4772" y="8240"/>
                  </a:cubicBezTo>
                  <a:cubicBezTo>
                    <a:pt x="4887" y="8247"/>
                    <a:pt x="5003" y="8254"/>
                    <a:pt x="5122" y="8254"/>
                  </a:cubicBezTo>
                  <a:cubicBezTo>
                    <a:pt x="5626" y="8254"/>
                    <a:pt x="5759" y="8331"/>
                    <a:pt x="5990" y="8534"/>
                  </a:cubicBezTo>
                  <a:cubicBezTo>
                    <a:pt x="6067" y="8602"/>
                    <a:pt x="6170" y="8632"/>
                    <a:pt x="6281" y="8632"/>
                  </a:cubicBezTo>
                  <a:cubicBezTo>
                    <a:pt x="6450" y="8632"/>
                    <a:pt x="6638" y="8564"/>
                    <a:pt x="6781" y="8461"/>
                  </a:cubicBezTo>
                  <a:cubicBezTo>
                    <a:pt x="7061" y="8258"/>
                    <a:pt x="7072" y="8254"/>
                    <a:pt x="7425" y="8254"/>
                  </a:cubicBezTo>
                  <a:cubicBezTo>
                    <a:pt x="7551" y="8254"/>
                    <a:pt x="7642" y="8219"/>
                    <a:pt x="7674" y="8160"/>
                  </a:cubicBezTo>
                  <a:cubicBezTo>
                    <a:pt x="7709" y="8097"/>
                    <a:pt x="7688" y="7988"/>
                    <a:pt x="7614" y="7869"/>
                  </a:cubicBezTo>
                  <a:cubicBezTo>
                    <a:pt x="7589" y="7829"/>
                    <a:pt x="7554" y="7813"/>
                    <a:pt x="7510" y="7813"/>
                  </a:cubicBezTo>
                  <a:cubicBezTo>
                    <a:pt x="7449" y="7813"/>
                    <a:pt x="7370" y="7844"/>
                    <a:pt x="7275" y="7887"/>
                  </a:cubicBezTo>
                  <a:cubicBezTo>
                    <a:pt x="7200" y="7918"/>
                    <a:pt x="7133" y="7949"/>
                    <a:pt x="7073" y="7949"/>
                  </a:cubicBezTo>
                  <a:cubicBezTo>
                    <a:pt x="7052" y="7949"/>
                    <a:pt x="7032" y="7945"/>
                    <a:pt x="7012" y="7936"/>
                  </a:cubicBezTo>
                  <a:cubicBezTo>
                    <a:pt x="6981" y="7918"/>
                    <a:pt x="6956" y="7887"/>
                    <a:pt x="6949" y="7848"/>
                  </a:cubicBezTo>
                  <a:cubicBezTo>
                    <a:pt x="6915" y="7710"/>
                    <a:pt x="6717" y="7639"/>
                    <a:pt x="6389" y="7639"/>
                  </a:cubicBezTo>
                  <a:cubicBezTo>
                    <a:pt x="6244" y="7639"/>
                    <a:pt x="6074" y="7652"/>
                    <a:pt x="5882" y="7680"/>
                  </a:cubicBezTo>
                  <a:cubicBezTo>
                    <a:pt x="5822" y="7688"/>
                    <a:pt x="5769" y="7692"/>
                    <a:pt x="5723" y="7692"/>
                  </a:cubicBezTo>
                  <a:cubicBezTo>
                    <a:pt x="5536" y="7692"/>
                    <a:pt x="5457" y="7631"/>
                    <a:pt x="5423" y="7572"/>
                  </a:cubicBezTo>
                  <a:cubicBezTo>
                    <a:pt x="5388" y="7502"/>
                    <a:pt x="5398" y="7418"/>
                    <a:pt x="5451" y="7358"/>
                  </a:cubicBezTo>
                  <a:cubicBezTo>
                    <a:pt x="5512" y="7280"/>
                    <a:pt x="5631" y="7215"/>
                    <a:pt x="5776" y="7215"/>
                  </a:cubicBezTo>
                  <a:cubicBezTo>
                    <a:pt x="5821" y="7215"/>
                    <a:pt x="5868" y="7221"/>
                    <a:pt x="5917" y="7235"/>
                  </a:cubicBezTo>
                  <a:cubicBezTo>
                    <a:pt x="6071" y="7281"/>
                    <a:pt x="6255" y="7303"/>
                    <a:pt x="6457" y="7303"/>
                  </a:cubicBezTo>
                  <a:cubicBezTo>
                    <a:pt x="6722" y="7303"/>
                    <a:pt x="7017" y="7264"/>
                    <a:pt x="7310" y="7186"/>
                  </a:cubicBezTo>
                  <a:cubicBezTo>
                    <a:pt x="7450" y="7151"/>
                    <a:pt x="7485" y="7113"/>
                    <a:pt x="7492" y="7092"/>
                  </a:cubicBezTo>
                  <a:cubicBezTo>
                    <a:pt x="7506" y="7057"/>
                    <a:pt x="7471" y="6994"/>
                    <a:pt x="7439" y="6934"/>
                  </a:cubicBezTo>
                  <a:cubicBezTo>
                    <a:pt x="7394" y="6868"/>
                    <a:pt x="7366" y="6794"/>
                    <a:pt x="7359" y="6714"/>
                  </a:cubicBezTo>
                  <a:cubicBezTo>
                    <a:pt x="7359" y="6675"/>
                    <a:pt x="7376" y="6637"/>
                    <a:pt x="7404" y="6609"/>
                  </a:cubicBezTo>
                  <a:cubicBezTo>
                    <a:pt x="7461" y="6556"/>
                    <a:pt x="7561" y="6539"/>
                    <a:pt x="7706" y="6539"/>
                  </a:cubicBezTo>
                  <a:cubicBezTo>
                    <a:pt x="7801" y="6539"/>
                    <a:pt x="7917" y="6547"/>
                    <a:pt x="8052" y="6556"/>
                  </a:cubicBezTo>
                  <a:cubicBezTo>
                    <a:pt x="8182" y="6567"/>
                    <a:pt x="8322" y="6577"/>
                    <a:pt x="8444" y="6577"/>
                  </a:cubicBezTo>
                  <a:cubicBezTo>
                    <a:pt x="8843" y="6577"/>
                    <a:pt x="9449" y="5895"/>
                    <a:pt x="9470" y="5524"/>
                  </a:cubicBezTo>
                  <a:cubicBezTo>
                    <a:pt x="9473" y="5482"/>
                    <a:pt x="9459" y="5443"/>
                    <a:pt x="9431" y="5415"/>
                  </a:cubicBezTo>
                  <a:cubicBezTo>
                    <a:pt x="9313" y="5289"/>
                    <a:pt x="8963" y="5267"/>
                    <a:pt x="8637" y="5267"/>
                  </a:cubicBezTo>
                  <a:cubicBezTo>
                    <a:pt x="8528" y="5267"/>
                    <a:pt x="8422" y="5270"/>
                    <a:pt x="8329" y="5272"/>
                  </a:cubicBezTo>
                  <a:cubicBezTo>
                    <a:pt x="8241" y="5275"/>
                    <a:pt x="8154" y="5279"/>
                    <a:pt x="8080" y="5279"/>
                  </a:cubicBezTo>
                  <a:cubicBezTo>
                    <a:pt x="7965" y="5279"/>
                    <a:pt x="7905" y="5258"/>
                    <a:pt x="7880" y="5212"/>
                  </a:cubicBezTo>
                  <a:cubicBezTo>
                    <a:pt x="7863" y="5184"/>
                    <a:pt x="7866" y="5149"/>
                    <a:pt x="7884" y="5121"/>
                  </a:cubicBezTo>
                  <a:cubicBezTo>
                    <a:pt x="7964" y="4993"/>
                    <a:pt x="8541" y="4826"/>
                    <a:pt x="9155" y="4826"/>
                  </a:cubicBezTo>
                  <a:cubicBezTo>
                    <a:pt x="9210" y="4826"/>
                    <a:pt x="9267" y="4827"/>
                    <a:pt x="9323" y="4830"/>
                  </a:cubicBezTo>
                  <a:cubicBezTo>
                    <a:pt x="9372" y="4833"/>
                    <a:pt x="9419" y="4834"/>
                    <a:pt x="9462" y="4834"/>
                  </a:cubicBezTo>
                  <a:cubicBezTo>
                    <a:pt x="9659" y="4834"/>
                    <a:pt x="9787" y="4807"/>
                    <a:pt x="9844" y="4750"/>
                  </a:cubicBezTo>
                  <a:cubicBezTo>
                    <a:pt x="9886" y="4711"/>
                    <a:pt x="9890" y="4659"/>
                    <a:pt x="9886" y="4575"/>
                  </a:cubicBezTo>
                  <a:cubicBezTo>
                    <a:pt x="9883" y="4494"/>
                    <a:pt x="9879" y="4400"/>
                    <a:pt x="9956" y="4340"/>
                  </a:cubicBezTo>
                  <a:cubicBezTo>
                    <a:pt x="10003" y="4299"/>
                    <a:pt x="10061" y="4284"/>
                    <a:pt x="10126" y="4284"/>
                  </a:cubicBezTo>
                  <a:cubicBezTo>
                    <a:pt x="10213" y="4284"/>
                    <a:pt x="10313" y="4310"/>
                    <a:pt x="10422" y="4340"/>
                  </a:cubicBezTo>
                  <a:cubicBezTo>
                    <a:pt x="10560" y="4376"/>
                    <a:pt x="10712" y="4415"/>
                    <a:pt x="10871" y="4415"/>
                  </a:cubicBezTo>
                  <a:cubicBezTo>
                    <a:pt x="10930" y="4415"/>
                    <a:pt x="10991" y="4410"/>
                    <a:pt x="11052" y="4396"/>
                  </a:cubicBezTo>
                  <a:cubicBezTo>
                    <a:pt x="11259" y="4354"/>
                    <a:pt x="11269" y="4256"/>
                    <a:pt x="11290" y="4144"/>
                  </a:cubicBezTo>
                  <a:cubicBezTo>
                    <a:pt x="11304" y="4046"/>
                    <a:pt x="11325" y="3910"/>
                    <a:pt x="11525" y="3910"/>
                  </a:cubicBezTo>
                  <a:cubicBezTo>
                    <a:pt x="11672" y="3910"/>
                    <a:pt x="12008" y="3717"/>
                    <a:pt x="12516" y="3423"/>
                  </a:cubicBezTo>
                  <a:cubicBezTo>
                    <a:pt x="12719" y="3304"/>
                    <a:pt x="12950" y="3171"/>
                    <a:pt x="13216" y="3020"/>
                  </a:cubicBezTo>
                  <a:cubicBezTo>
                    <a:pt x="13720" y="2740"/>
                    <a:pt x="14165" y="2621"/>
                    <a:pt x="14494" y="2537"/>
                  </a:cubicBezTo>
                  <a:cubicBezTo>
                    <a:pt x="14788" y="2460"/>
                    <a:pt x="14984" y="2408"/>
                    <a:pt x="15001" y="2292"/>
                  </a:cubicBezTo>
                  <a:cubicBezTo>
                    <a:pt x="15005" y="2289"/>
                    <a:pt x="15001" y="2282"/>
                    <a:pt x="14998" y="2278"/>
                  </a:cubicBezTo>
                  <a:cubicBezTo>
                    <a:pt x="14961" y="2239"/>
                    <a:pt x="14842" y="2226"/>
                    <a:pt x="14691" y="2226"/>
                  </a:cubicBezTo>
                  <a:cubicBezTo>
                    <a:pt x="14506" y="2226"/>
                    <a:pt x="14275" y="2245"/>
                    <a:pt x="14094" y="2261"/>
                  </a:cubicBezTo>
                  <a:cubicBezTo>
                    <a:pt x="13892" y="2279"/>
                    <a:pt x="13733" y="2291"/>
                    <a:pt x="13615" y="2291"/>
                  </a:cubicBezTo>
                  <a:cubicBezTo>
                    <a:pt x="13527" y="2291"/>
                    <a:pt x="13462" y="2284"/>
                    <a:pt x="13419" y="2268"/>
                  </a:cubicBezTo>
                  <a:cubicBezTo>
                    <a:pt x="13366" y="2254"/>
                    <a:pt x="13335" y="2201"/>
                    <a:pt x="13349" y="2149"/>
                  </a:cubicBezTo>
                  <a:cubicBezTo>
                    <a:pt x="13400" y="1991"/>
                    <a:pt x="14228" y="1839"/>
                    <a:pt x="14606" y="1839"/>
                  </a:cubicBezTo>
                  <a:cubicBezTo>
                    <a:pt x="14665" y="1839"/>
                    <a:pt x="14713" y="1843"/>
                    <a:pt x="14746" y="1851"/>
                  </a:cubicBezTo>
                  <a:cubicBezTo>
                    <a:pt x="14801" y="1865"/>
                    <a:pt x="14861" y="1874"/>
                    <a:pt x="14930" y="1874"/>
                  </a:cubicBezTo>
                  <a:cubicBezTo>
                    <a:pt x="15190" y="1874"/>
                    <a:pt x="15583" y="1755"/>
                    <a:pt x="16374" y="1368"/>
                  </a:cubicBezTo>
                  <a:cubicBezTo>
                    <a:pt x="16948" y="1088"/>
                    <a:pt x="16941" y="979"/>
                    <a:pt x="16941" y="979"/>
                  </a:cubicBezTo>
                  <a:cubicBezTo>
                    <a:pt x="16931" y="961"/>
                    <a:pt x="16864" y="941"/>
                    <a:pt x="16754" y="941"/>
                  </a:cubicBezTo>
                  <a:cubicBezTo>
                    <a:pt x="16700" y="941"/>
                    <a:pt x="16634" y="946"/>
                    <a:pt x="16559" y="958"/>
                  </a:cubicBezTo>
                  <a:cubicBezTo>
                    <a:pt x="16483" y="972"/>
                    <a:pt x="16407" y="978"/>
                    <a:pt x="16331" y="978"/>
                  </a:cubicBezTo>
                  <a:cubicBezTo>
                    <a:pt x="16089" y="978"/>
                    <a:pt x="15862" y="912"/>
                    <a:pt x="15736" y="797"/>
                  </a:cubicBezTo>
                  <a:cubicBezTo>
                    <a:pt x="15663" y="738"/>
                    <a:pt x="15624" y="643"/>
                    <a:pt x="15631" y="549"/>
                  </a:cubicBezTo>
                  <a:cubicBezTo>
                    <a:pt x="15631" y="524"/>
                    <a:pt x="15628" y="517"/>
                    <a:pt x="15624" y="517"/>
                  </a:cubicBezTo>
                  <a:cubicBezTo>
                    <a:pt x="15605" y="496"/>
                    <a:pt x="15547" y="490"/>
                    <a:pt x="15484" y="490"/>
                  </a:cubicBezTo>
                  <a:cubicBezTo>
                    <a:pt x="15434" y="490"/>
                    <a:pt x="15380" y="493"/>
                    <a:pt x="15337" y="496"/>
                  </a:cubicBezTo>
                  <a:cubicBezTo>
                    <a:pt x="15291" y="499"/>
                    <a:pt x="15246" y="502"/>
                    <a:pt x="15205" y="502"/>
                  </a:cubicBezTo>
                  <a:cubicBezTo>
                    <a:pt x="15101" y="502"/>
                    <a:pt x="15020" y="483"/>
                    <a:pt x="15005" y="398"/>
                  </a:cubicBezTo>
                  <a:cubicBezTo>
                    <a:pt x="14989" y="384"/>
                    <a:pt x="14944" y="376"/>
                    <a:pt x="14875" y="376"/>
                  </a:cubicBezTo>
                  <a:cubicBezTo>
                    <a:pt x="14688" y="376"/>
                    <a:pt x="14323" y="438"/>
                    <a:pt x="13853" y="619"/>
                  </a:cubicBezTo>
                  <a:cubicBezTo>
                    <a:pt x="13717" y="671"/>
                    <a:pt x="13637" y="691"/>
                    <a:pt x="13586" y="691"/>
                  </a:cubicBezTo>
                  <a:cubicBezTo>
                    <a:pt x="13552" y="691"/>
                    <a:pt x="13530" y="682"/>
                    <a:pt x="13513" y="668"/>
                  </a:cubicBezTo>
                  <a:cubicBezTo>
                    <a:pt x="13489" y="647"/>
                    <a:pt x="13478" y="615"/>
                    <a:pt x="13482" y="584"/>
                  </a:cubicBezTo>
                  <a:cubicBezTo>
                    <a:pt x="13499" y="489"/>
                    <a:pt x="13695" y="335"/>
                    <a:pt x="13863" y="237"/>
                  </a:cubicBezTo>
                  <a:cubicBezTo>
                    <a:pt x="13769" y="234"/>
                    <a:pt x="13653" y="230"/>
                    <a:pt x="13545" y="227"/>
                  </a:cubicBezTo>
                  <a:cubicBezTo>
                    <a:pt x="12862" y="209"/>
                    <a:pt x="12281" y="185"/>
                    <a:pt x="12096" y="52"/>
                  </a:cubicBezTo>
                  <a:cubicBezTo>
                    <a:pt x="12057" y="25"/>
                    <a:pt x="12017" y="13"/>
                    <a:pt x="11974" y="13"/>
                  </a:cubicBezTo>
                  <a:cubicBezTo>
                    <a:pt x="11894" y="13"/>
                    <a:pt x="11802" y="54"/>
                    <a:pt x="11686" y="111"/>
                  </a:cubicBezTo>
                  <a:cubicBezTo>
                    <a:pt x="11580" y="163"/>
                    <a:pt x="11465" y="220"/>
                    <a:pt x="11350" y="220"/>
                  </a:cubicBezTo>
                  <a:cubicBezTo>
                    <a:pt x="11270" y="220"/>
                    <a:pt x="11191" y="193"/>
                    <a:pt x="11115" y="118"/>
                  </a:cubicBezTo>
                  <a:cubicBezTo>
                    <a:pt x="11033" y="34"/>
                    <a:pt x="10903" y="0"/>
                    <a:pt x="10770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2" name="Google Shape;5611;p73">
              <a:extLst>
                <a:ext uri="{FF2B5EF4-FFF2-40B4-BE49-F238E27FC236}">
                  <a16:creationId xmlns:a16="http://schemas.microsoft.com/office/drawing/2014/main" id="{F3768759-7726-46B8-A166-AD4133CE7234}"/>
                </a:ext>
              </a:extLst>
            </p:cNvPr>
            <p:cNvSpPr/>
            <p:nvPr/>
          </p:nvSpPr>
          <p:spPr>
            <a:xfrm>
              <a:off x="1448150" y="1504498"/>
              <a:ext cx="5567" cy="6476"/>
            </a:xfrm>
            <a:custGeom>
              <a:avLst/>
              <a:gdLst/>
              <a:ahLst/>
              <a:cxnLst/>
              <a:rect l="l" t="t" r="r" b="b"/>
              <a:pathLst>
                <a:path w="410" h="477" extrusionOk="0">
                  <a:moveTo>
                    <a:pt x="252" y="0"/>
                  </a:moveTo>
                  <a:cubicBezTo>
                    <a:pt x="165" y="0"/>
                    <a:pt x="81" y="49"/>
                    <a:pt x="42" y="130"/>
                  </a:cubicBezTo>
                  <a:cubicBezTo>
                    <a:pt x="0" y="228"/>
                    <a:pt x="7" y="340"/>
                    <a:pt x="67" y="427"/>
                  </a:cubicBezTo>
                  <a:cubicBezTo>
                    <a:pt x="86" y="459"/>
                    <a:pt x="120" y="477"/>
                    <a:pt x="158" y="477"/>
                  </a:cubicBezTo>
                  <a:cubicBezTo>
                    <a:pt x="161" y="477"/>
                    <a:pt x="165" y="477"/>
                    <a:pt x="168" y="476"/>
                  </a:cubicBezTo>
                  <a:cubicBezTo>
                    <a:pt x="235" y="466"/>
                    <a:pt x="410" y="231"/>
                    <a:pt x="396" y="84"/>
                  </a:cubicBezTo>
                  <a:cubicBezTo>
                    <a:pt x="396" y="56"/>
                    <a:pt x="389" y="0"/>
                    <a:pt x="273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3" name="Google Shape;5612;p73">
              <a:extLst>
                <a:ext uri="{FF2B5EF4-FFF2-40B4-BE49-F238E27FC236}">
                  <a16:creationId xmlns:a16="http://schemas.microsoft.com/office/drawing/2014/main" id="{23489265-1799-47F2-A624-DD89B6FE0A6A}"/>
                </a:ext>
              </a:extLst>
            </p:cNvPr>
            <p:cNvSpPr/>
            <p:nvPr/>
          </p:nvSpPr>
          <p:spPr>
            <a:xfrm>
              <a:off x="1420818" y="1496650"/>
              <a:ext cx="12410" cy="7807"/>
            </a:xfrm>
            <a:custGeom>
              <a:avLst/>
              <a:gdLst/>
              <a:ahLst/>
              <a:cxnLst/>
              <a:rect l="l" t="t" r="r" b="b"/>
              <a:pathLst>
                <a:path w="914" h="575" extrusionOk="0">
                  <a:moveTo>
                    <a:pt x="875" y="0"/>
                  </a:moveTo>
                  <a:cubicBezTo>
                    <a:pt x="697" y="4"/>
                    <a:pt x="165" y="186"/>
                    <a:pt x="39" y="393"/>
                  </a:cubicBezTo>
                  <a:cubicBezTo>
                    <a:pt x="18" y="428"/>
                    <a:pt x="0" y="473"/>
                    <a:pt x="91" y="533"/>
                  </a:cubicBezTo>
                  <a:cubicBezTo>
                    <a:pt x="140" y="563"/>
                    <a:pt x="192" y="575"/>
                    <a:pt x="244" y="575"/>
                  </a:cubicBezTo>
                  <a:cubicBezTo>
                    <a:pt x="373" y="575"/>
                    <a:pt x="500" y="500"/>
                    <a:pt x="578" y="445"/>
                  </a:cubicBezTo>
                  <a:cubicBezTo>
                    <a:pt x="791" y="291"/>
                    <a:pt x="914" y="81"/>
                    <a:pt x="914" y="8"/>
                  </a:cubicBezTo>
                  <a:cubicBezTo>
                    <a:pt x="900" y="0"/>
                    <a:pt x="886" y="0"/>
                    <a:pt x="875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4" name="Google Shape;5613;p73">
              <a:extLst>
                <a:ext uri="{FF2B5EF4-FFF2-40B4-BE49-F238E27FC236}">
                  <a16:creationId xmlns:a16="http://schemas.microsoft.com/office/drawing/2014/main" id="{F8F1E940-5482-495A-8E07-5C7B8FB1AFD9}"/>
                </a:ext>
              </a:extLst>
            </p:cNvPr>
            <p:cNvSpPr/>
            <p:nvPr/>
          </p:nvSpPr>
          <p:spPr>
            <a:xfrm>
              <a:off x="1395483" y="1461851"/>
              <a:ext cx="49110" cy="30699"/>
            </a:xfrm>
            <a:custGeom>
              <a:avLst/>
              <a:gdLst/>
              <a:ahLst/>
              <a:cxnLst/>
              <a:rect l="l" t="t" r="r" b="b"/>
              <a:pathLst>
                <a:path w="3617" h="2261" extrusionOk="0">
                  <a:moveTo>
                    <a:pt x="1029" y="1"/>
                  </a:moveTo>
                  <a:cubicBezTo>
                    <a:pt x="900" y="1"/>
                    <a:pt x="641" y="169"/>
                    <a:pt x="627" y="438"/>
                  </a:cubicBezTo>
                  <a:cubicBezTo>
                    <a:pt x="623" y="575"/>
                    <a:pt x="581" y="712"/>
                    <a:pt x="504" y="827"/>
                  </a:cubicBezTo>
                  <a:cubicBezTo>
                    <a:pt x="452" y="915"/>
                    <a:pt x="417" y="967"/>
                    <a:pt x="476" y="1167"/>
                  </a:cubicBezTo>
                  <a:cubicBezTo>
                    <a:pt x="560" y="1450"/>
                    <a:pt x="340" y="1608"/>
                    <a:pt x="175" y="1720"/>
                  </a:cubicBezTo>
                  <a:cubicBezTo>
                    <a:pt x="70" y="1797"/>
                    <a:pt x="0" y="1849"/>
                    <a:pt x="18" y="1891"/>
                  </a:cubicBezTo>
                  <a:cubicBezTo>
                    <a:pt x="26" y="1923"/>
                    <a:pt x="43" y="1939"/>
                    <a:pt x="83" y="1939"/>
                  </a:cubicBezTo>
                  <a:cubicBezTo>
                    <a:pt x="123" y="1939"/>
                    <a:pt x="186" y="1923"/>
                    <a:pt x="287" y="1891"/>
                  </a:cubicBezTo>
                  <a:cubicBezTo>
                    <a:pt x="399" y="1853"/>
                    <a:pt x="515" y="1828"/>
                    <a:pt x="634" y="1825"/>
                  </a:cubicBezTo>
                  <a:cubicBezTo>
                    <a:pt x="641" y="1824"/>
                    <a:pt x="647" y="1823"/>
                    <a:pt x="654" y="1823"/>
                  </a:cubicBezTo>
                  <a:cubicBezTo>
                    <a:pt x="700" y="1823"/>
                    <a:pt x="747" y="1844"/>
                    <a:pt x="781" y="1877"/>
                  </a:cubicBezTo>
                  <a:cubicBezTo>
                    <a:pt x="830" y="1933"/>
                    <a:pt x="823" y="2014"/>
                    <a:pt x="816" y="2084"/>
                  </a:cubicBezTo>
                  <a:cubicBezTo>
                    <a:pt x="812" y="2140"/>
                    <a:pt x="805" y="2196"/>
                    <a:pt x="830" y="2224"/>
                  </a:cubicBezTo>
                  <a:cubicBezTo>
                    <a:pt x="858" y="2248"/>
                    <a:pt x="893" y="2259"/>
                    <a:pt x="931" y="2259"/>
                  </a:cubicBezTo>
                  <a:cubicBezTo>
                    <a:pt x="941" y="2260"/>
                    <a:pt x="951" y="2260"/>
                    <a:pt x="961" y="2260"/>
                  </a:cubicBezTo>
                  <a:cubicBezTo>
                    <a:pt x="1229" y="2260"/>
                    <a:pt x="1681" y="1958"/>
                    <a:pt x="1789" y="1783"/>
                  </a:cubicBezTo>
                  <a:cubicBezTo>
                    <a:pt x="1852" y="1678"/>
                    <a:pt x="1954" y="1604"/>
                    <a:pt x="2069" y="1580"/>
                  </a:cubicBezTo>
                  <a:cubicBezTo>
                    <a:pt x="2097" y="1574"/>
                    <a:pt x="2126" y="1571"/>
                    <a:pt x="2155" y="1571"/>
                  </a:cubicBezTo>
                  <a:cubicBezTo>
                    <a:pt x="2287" y="1571"/>
                    <a:pt x="2433" y="1628"/>
                    <a:pt x="2587" y="1737"/>
                  </a:cubicBezTo>
                  <a:cubicBezTo>
                    <a:pt x="2758" y="1858"/>
                    <a:pt x="3032" y="1920"/>
                    <a:pt x="3254" y="1920"/>
                  </a:cubicBezTo>
                  <a:cubicBezTo>
                    <a:pt x="3355" y="1920"/>
                    <a:pt x="3446" y="1907"/>
                    <a:pt x="3512" y="1881"/>
                  </a:cubicBezTo>
                  <a:cubicBezTo>
                    <a:pt x="3547" y="1867"/>
                    <a:pt x="3592" y="1842"/>
                    <a:pt x="3603" y="1804"/>
                  </a:cubicBezTo>
                  <a:cubicBezTo>
                    <a:pt x="3617" y="1734"/>
                    <a:pt x="3421" y="1650"/>
                    <a:pt x="3277" y="1587"/>
                  </a:cubicBezTo>
                  <a:cubicBezTo>
                    <a:pt x="3053" y="1489"/>
                    <a:pt x="2818" y="1384"/>
                    <a:pt x="2850" y="1198"/>
                  </a:cubicBezTo>
                  <a:cubicBezTo>
                    <a:pt x="2874" y="1058"/>
                    <a:pt x="2423" y="883"/>
                    <a:pt x="2150" y="778"/>
                  </a:cubicBezTo>
                  <a:cubicBezTo>
                    <a:pt x="2038" y="736"/>
                    <a:pt x="1926" y="691"/>
                    <a:pt x="1817" y="638"/>
                  </a:cubicBezTo>
                  <a:cubicBezTo>
                    <a:pt x="1744" y="600"/>
                    <a:pt x="1674" y="568"/>
                    <a:pt x="1597" y="537"/>
                  </a:cubicBezTo>
                  <a:cubicBezTo>
                    <a:pt x="1366" y="442"/>
                    <a:pt x="1103" y="330"/>
                    <a:pt x="1103" y="71"/>
                  </a:cubicBezTo>
                  <a:cubicBezTo>
                    <a:pt x="1103" y="32"/>
                    <a:pt x="1089" y="4"/>
                    <a:pt x="1033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5" name="Google Shape;5614;p73">
              <a:extLst>
                <a:ext uri="{FF2B5EF4-FFF2-40B4-BE49-F238E27FC236}">
                  <a16:creationId xmlns:a16="http://schemas.microsoft.com/office/drawing/2014/main" id="{A1975E55-7EC6-4F62-9999-E430499FB098}"/>
                </a:ext>
              </a:extLst>
            </p:cNvPr>
            <p:cNvSpPr/>
            <p:nvPr/>
          </p:nvSpPr>
          <p:spPr>
            <a:xfrm>
              <a:off x="1373895" y="1355132"/>
              <a:ext cx="215339" cy="153181"/>
            </a:xfrm>
            <a:custGeom>
              <a:avLst/>
              <a:gdLst/>
              <a:ahLst/>
              <a:cxnLst/>
              <a:rect l="l" t="t" r="r" b="b"/>
              <a:pathLst>
                <a:path w="15860" h="11282" extrusionOk="0">
                  <a:moveTo>
                    <a:pt x="2393" y="1"/>
                  </a:moveTo>
                  <a:cubicBezTo>
                    <a:pt x="1949" y="1"/>
                    <a:pt x="1184" y="158"/>
                    <a:pt x="673" y="625"/>
                  </a:cubicBezTo>
                  <a:cubicBezTo>
                    <a:pt x="172" y="1080"/>
                    <a:pt x="1" y="1727"/>
                    <a:pt x="183" y="2452"/>
                  </a:cubicBezTo>
                  <a:cubicBezTo>
                    <a:pt x="200" y="2519"/>
                    <a:pt x="494" y="2536"/>
                    <a:pt x="687" y="2547"/>
                  </a:cubicBezTo>
                  <a:cubicBezTo>
                    <a:pt x="890" y="2557"/>
                    <a:pt x="1121" y="2571"/>
                    <a:pt x="1300" y="2624"/>
                  </a:cubicBezTo>
                  <a:cubicBezTo>
                    <a:pt x="1552" y="2697"/>
                    <a:pt x="1587" y="2795"/>
                    <a:pt x="1569" y="2862"/>
                  </a:cubicBezTo>
                  <a:cubicBezTo>
                    <a:pt x="1550" y="2961"/>
                    <a:pt x="1415" y="3004"/>
                    <a:pt x="1269" y="3004"/>
                  </a:cubicBezTo>
                  <a:cubicBezTo>
                    <a:pt x="1229" y="3004"/>
                    <a:pt x="1188" y="3001"/>
                    <a:pt x="1149" y="2995"/>
                  </a:cubicBezTo>
                  <a:lnTo>
                    <a:pt x="1093" y="2988"/>
                  </a:lnTo>
                  <a:cubicBezTo>
                    <a:pt x="956" y="2965"/>
                    <a:pt x="745" y="2933"/>
                    <a:pt x="590" y="2933"/>
                  </a:cubicBezTo>
                  <a:cubicBezTo>
                    <a:pt x="504" y="2933"/>
                    <a:pt x="436" y="2943"/>
                    <a:pt x="407" y="2970"/>
                  </a:cubicBezTo>
                  <a:cubicBezTo>
                    <a:pt x="400" y="2977"/>
                    <a:pt x="400" y="2988"/>
                    <a:pt x="400" y="2995"/>
                  </a:cubicBezTo>
                  <a:cubicBezTo>
                    <a:pt x="407" y="3044"/>
                    <a:pt x="480" y="3142"/>
                    <a:pt x="634" y="3250"/>
                  </a:cubicBezTo>
                  <a:cubicBezTo>
                    <a:pt x="813" y="3372"/>
                    <a:pt x="1074" y="3486"/>
                    <a:pt x="1281" y="3486"/>
                  </a:cubicBezTo>
                  <a:cubicBezTo>
                    <a:pt x="1318" y="3486"/>
                    <a:pt x="1354" y="3482"/>
                    <a:pt x="1387" y="3474"/>
                  </a:cubicBezTo>
                  <a:cubicBezTo>
                    <a:pt x="1543" y="3435"/>
                    <a:pt x="1644" y="3410"/>
                    <a:pt x="1720" y="3410"/>
                  </a:cubicBezTo>
                  <a:cubicBezTo>
                    <a:pt x="1838" y="3410"/>
                    <a:pt x="1897" y="3469"/>
                    <a:pt x="2014" y="3618"/>
                  </a:cubicBezTo>
                  <a:cubicBezTo>
                    <a:pt x="2119" y="3754"/>
                    <a:pt x="2392" y="3754"/>
                    <a:pt x="2714" y="3754"/>
                  </a:cubicBezTo>
                  <a:cubicBezTo>
                    <a:pt x="2826" y="3754"/>
                    <a:pt x="2942" y="3754"/>
                    <a:pt x="3057" y="3761"/>
                  </a:cubicBezTo>
                  <a:cubicBezTo>
                    <a:pt x="3358" y="3779"/>
                    <a:pt x="3680" y="3852"/>
                    <a:pt x="3939" y="3912"/>
                  </a:cubicBezTo>
                  <a:cubicBezTo>
                    <a:pt x="4079" y="3943"/>
                    <a:pt x="4198" y="3971"/>
                    <a:pt x="4275" y="3982"/>
                  </a:cubicBezTo>
                  <a:cubicBezTo>
                    <a:pt x="4289" y="3983"/>
                    <a:pt x="4303" y="3984"/>
                    <a:pt x="4317" y="3984"/>
                  </a:cubicBezTo>
                  <a:cubicBezTo>
                    <a:pt x="4504" y="3984"/>
                    <a:pt x="4717" y="3860"/>
                    <a:pt x="4769" y="3768"/>
                  </a:cubicBezTo>
                  <a:cubicBezTo>
                    <a:pt x="4792" y="3728"/>
                    <a:pt x="4837" y="3710"/>
                    <a:pt x="4915" y="3710"/>
                  </a:cubicBezTo>
                  <a:cubicBezTo>
                    <a:pt x="5027" y="3710"/>
                    <a:pt x="5204" y="3747"/>
                    <a:pt x="5480" y="3810"/>
                  </a:cubicBezTo>
                  <a:cubicBezTo>
                    <a:pt x="5683" y="3856"/>
                    <a:pt x="5910" y="3910"/>
                    <a:pt x="6029" y="3910"/>
                  </a:cubicBezTo>
                  <a:cubicBezTo>
                    <a:pt x="6039" y="3910"/>
                    <a:pt x="6049" y="3909"/>
                    <a:pt x="6057" y="3908"/>
                  </a:cubicBezTo>
                  <a:cubicBezTo>
                    <a:pt x="6106" y="3901"/>
                    <a:pt x="6134" y="3887"/>
                    <a:pt x="6134" y="3877"/>
                  </a:cubicBezTo>
                  <a:cubicBezTo>
                    <a:pt x="6141" y="3838"/>
                    <a:pt x="6064" y="3737"/>
                    <a:pt x="5963" y="3695"/>
                  </a:cubicBezTo>
                  <a:cubicBezTo>
                    <a:pt x="5889" y="3660"/>
                    <a:pt x="5837" y="3586"/>
                    <a:pt x="5833" y="3506"/>
                  </a:cubicBezTo>
                  <a:cubicBezTo>
                    <a:pt x="5823" y="3425"/>
                    <a:pt x="5858" y="3348"/>
                    <a:pt x="5921" y="3303"/>
                  </a:cubicBezTo>
                  <a:cubicBezTo>
                    <a:pt x="5943" y="3289"/>
                    <a:pt x="5975" y="3273"/>
                    <a:pt x="6020" y="3273"/>
                  </a:cubicBezTo>
                  <a:cubicBezTo>
                    <a:pt x="6055" y="3273"/>
                    <a:pt x="6096" y="3282"/>
                    <a:pt x="6145" y="3310"/>
                  </a:cubicBezTo>
                  <a:cubicBezTo>
                    <a:pt x="6211" y="3345"/>
                    <a:pt x="6281" y="3376"/>
                    <a:pt x="6351" y="3404"/>
                  </a:cubicBezTo>
                  <a:cubicBezTo>
                    <a:pt x="6558" y="3488"/>
                    <a:pt x="6768" y="3576"/>
                    <a:pt x="6831" y="3758"/>
                  </a:cubicBezTo>
                  <a:cubicBezTo>
                    <a:pt x="6848" y="3817"/>
                    <a:pt x="6887" y="3835"/>
                    <a:pt x="6950" y="3856"/>
                  </a:cubicBezTo>
                  <a:cubicBezTo>
                    <a:pt x="7013" y="3880"/>
                    <a:pt x="7104" y="3912"/>
                    <a:pt x="7125" y="4034"/>
                  </a:cubicBezTo>
                  <a:cubicBezTo>
                    <a:pt x="7136" y="4083"/>
                    <a:pt x="7353" y="4185"/>
                    <a:pt x="7479" y="4245"/>
                  </a:cubicBezTo>
                  <a:cubicBezTo>
                    <a:pt x="7720" y="4360"/>
                    <a:pt x="7934" y="4458"/>
                    <a:pt x="7948" y="4595"/>
                  </a:cubicBezTo>
                  <a:cubicBezTo>
                    <a:pt x="7965" y="4731"/>
                    <a:pt x="7780" y="4815"/>
                    <a:pt x="7598" y="4892"/>
                  </a:cubicBezTo>
                  <a:cubicBezTo>
                    <a:pt x="7528" y="4920"/>
                    <a:pt x="7405" y="4973"/>
                    <a:pt x="7381" y="5004"/>
                  </a:cubicBezTo>
                  <a:cubicBezTo>
                    <a:pt x="7384" y="5008"/>
                    <a:pt x="7388" y="5011"/>
                    <a:pt x="7391" y="5011"/>
                  </a:cubicBezTo>
                  <a:cubicBezTo>
                    <a:pt x="7417" y="5032"/>
                    <a:pt x="7446" y="5041"/>
                    <a:pt x="7479" y="5041"/>
                  </a:cubicBezTo>
                  <a:cubicBezTo>
                    <a:pt x="7559" y="5041"/>
                    <a:pt x="7663" y="4987"/>
                    <a:pt x="7797" y="4913"/>
                  </a:cubicBezTo>
                  <a:cubicBezTo>
                    <a:pt x="7927" y="4843"/>
                    <a:pt x="8060" y="4766"/>
                    <a:pt x="8193" y="4756"/>
                  </a:cubicBezTo>
                  <a:cubicBezTo>
                    <a:pt x="8199" y="4755"/>
                    <a:pt x="8206" y="4755"/>
                    <a:pt x="8212" y="4755"/>
                  </a:cubicBezTo>
                  <a:cubicBezTo>
                    <a:pt x="8395" y="4755"/>
                    <a:pt x="8479" y="4950"/>
                    <a:pt x="8546" y="5106"/>
                  </a:cubicBezTo>
                  <a:cubicBezTo>
                    <a:pt x="8581" y="5186"/>
                    <a:pt x="8623" y="5284"/>
                    <a:pt x="8658" y="5298"/>
                  </a:cubicBezTo>
                  <a:cubicBezTo>
                    <a:pt x="8660" y="5298"/>
                    <a:pt x="8663" y="5299"/>
                    <a:pt x="8666" y="5299"/>
                  </a:cubicBezTo>
                  <a:cubicBezTo>
                    <a:pt x="8670" y="5299"/>
                    <a:pt x="8674" y="5298"/>
                    <a:pt x="8679" y="5295"/>
                  </a:cubicBezTo>
                  <a:cubicBezTo>
                    <a:pt x="8743" y="5266"/>
                    <a:pt x="8804" y="5253"/>
                    <a:pt x="8863" y="5253"/>
                  </a:cubicBezTo>
                  <a:cubicBezTo>
                    <a:pt x="9137" y="5253"/>
                    <a:pt x="9361" y="5535"/>
                    <a:pt x="9586" y="5851"/>
                  </a:cubicBezTo>
                  <a:cubicBezTo>
                    <a:pt x="9810" y="6170"/>
                    <a:pt x="9705" y="6471"/>
                    <a:pt x="9635" y="6671"/>
                  </a:cubicBezTo>
                  <a:cubicBezTo>
                    <a:pt x="9614" y="6720"/>
                    <a:pt x="9604" y="6772"/>
                    <a:pt x="9597" y="6825"/>
                  </a:cubicBezTo>
                  <a:cubicBezTo>
                    <a:pt x="9610" y="6844"/>
                    <a:pt x="9674" y="6856"/>
                    <a:pt x="9764" y="6856"/>
                  </a:cubicBezTo>
                  <a:cubicBezTo>
                    <a:pt x="9932" y="6856"/>
                    <a:pt x="10193" y="6815"/>
                    <a:pt x="10398" y="6706"/>
                  </a:cubicBezTo>
                  <a:cubicBezTo>
                    <a:pt x="10467" y="6669"/>
                    <a:pt x="10533" y="6653"/>
                    <a:pt x="10598" y="6653"/>
                  </a:cubicBezTo>
                  <a:cubicBezTo>
                    <a:pt x="10829" y="6653"/>
                    <a:pt x="11036" y="6854"/>
                    <a:pt x="11211" y="7021"/>
                  </a:cubicBezTo>
                  <a:cubicBezTo>
                    <a:pt x="11249" y="7059"/>
                    <a:pt x="11288" y="7094"/>
                    <a:pt x="11323" y="7126"/>
                  </a:cubicBezTo>
                  <a:cubicBezTo>
                    <a:pt x="11393" y="7182"/>
                    <a:pt x="11400" y="7283"/>
                    <a:pt x="11340" y="7350"/>
                  </a:cubicBezTo>
                  <a:cubicBezTo>
                    <a:pt x="11219" y="7506"/>
                    <a:pt x="10774" y="7682"/>
                    <a:pt x="10551" y="7682"/>
                  </a:cubicBezTo>
                  <a:cubicBezTo>
                    <a:pt x="10508" y="7682"/>
                    <a:pt x="10474" y="7675"/>
                    <a:pt x="10451" y="7661"/>
                  </a:cubicBezTo>
                  <a:cubicBezTo>
                    <a:pt x="10409" y="7637"/>
                    <a:pt x="10395" y="7577"/>
                    <a:pt x="10419" y="7535"/>
                  </a:cubicBezTo>
                  <a:cubicBezTo>
                    <a:pt x="10426" y="7521"/>
                    <a:pt x="10416" y="7476"/>
                    <a:pt x="10353" y="7409"/>
                  </a:cubicBezTo>
                  <a:cubicBezTo>
                    <a:pt x="10216" y="7256"/>
                    <a:pt x="9862" y="7052"/>
                    <a:pt x="9476" y="7052"/>
                  </a:cubicBezTo>
                  <a:cubicBezTo>
                    <a:pt x="9359" y="7052"/>
                    <a:pt x="9239" y="7070"/>
                    <a:pt x="9121" y="7115"/>
                  </a:cubicBezTo>
                  <a:cubicBezTo>
                    <a:pt x="8938" y="7185"/>
                    <a:pt x="8830" y="7266"/>
                    <a:pt x="8798" y="7360"/>
                  </a:cubicBezTo>
                  <a:cubicBezTo>
                    <a:pt x="8753" y="7483"/>
                    <a:pt x="8840" y="7630"/>
                    <a:pt x="8914" y="7759"/>
                  </a:cubicBezTo>
                  <a:cubicBezTo>
                    <a:pt x="8956" y="7822"/>
                    <a:pt x="8988" y="7889"/>
                    <a:pt x="9012" y="7955"/>
                  </a:cubicBezTo>
                  <a:cubicBezTo>
                    <a:pt x="9033" y="8036"/>
                    <a:pt x="9005" y="8123"/>
                    <a:pt x="8942" y="8176"/>
                  </a:cubicBezTo>
                  <a:cubicBezTo>
                    <a:pt x="8807" y="8304"/>
                    <a:pt x="8523" y="8392"/>
                    <a:pt x="8201" y="8392"/>
                  </a:cubicBezTo>
                  <a:cubicBezTo>
                    <a:pt x="8021" y="8392"/>
                    <a:pt x="7829" y="8365"/>
                    <a:pt x="7643" y="8302"/>
                  </a:cubicBezTo>
                  <a:cubicBezTo>
                    <a:pt x="7499" y="8254"/>
                    <a:pt x="7403" y="8236"/>
                    <a:pt x="7336" y="8236"/>
                  </a:cubicBezTo>
                  <a:cubicBezTo>
                    <a:pt x="7229" y="8236"/>
                    <a:pt x="7196" y="8281"/>
                    <a:pt x="7164" y="8326"/>
                  </a:cubicBezTo>
                  <a:cubicBezTo>
                    <a:pt x="7115" y="8404"/>
                    <a:pt x="7031" y="8453"/>
                    <a:pt x="6940" y="8453"/>
                  </a:cubicBezTo>
                  <a:cubicBezTo>
                    <a:pt x="6824" y="8453"/>
                    <a:pt x="6691" y="8554"/>
                    <a:pt x="6631" y="8691"/>
                  </a:cubicBezTo>
                  <a:cubicBezTo>
                    <a:pt x="6575" y="8799"/>
                    <a:pt x="6593" y="8932"/>
                    <a:pt x="6673" y="9020"/>
                  </a:cubicBezTo>
                  <a:cubicBezTo>
                    <a:pt x="6746" y="9100"/>
                    <a:pt x="6857" y="9125"/>
                    <a:pt x="6988" y="9125"/>
                  </a:cubicBezTo>
                  <a:cubicBezTo>
                    <a:pt x="7098" y="9125"/>
                    <a:pt x="7222" y="9107"/>
                    <a:pt x="7349" y="9090"/>
                  </a:cubicBezTo>
                  <a:cubicBezTo>
                    <a:pt x="7484" y="9061"/>
                    <a:pt x="7621" y="9047"/>
                    <a:pt x="7758" y="9047"/>
                  </a:cubicBezTo>
                  <a:cubicBezTo>
                    <a:pt x="7891" y="9047"/>
                    <a:pt x="8023" y="9060"/>
                    <a:pt x="8154" y="9086"/>
                  </a:cubicBezTo>
                  <a:cubicBezTo>
                    <a:pt x="8186" y="9094"/>
                    <a:pt x="8215" y="9098"/>
                    <a:pt x="8246" y="9098"/>
                  </a:cubicBezTo>
                  <a:cubicBezTo>
                    <a:pt x="8256" y="9098"/>
                    <a:pt x="8266" y="9098"/>
                    <a:pt x="8277" y="9097"/>
                  </a:cubicBezTo>
                  <a:cubicBezTo>
                    <a:pt x="8277" y="9097"/>
                    <a:pt x="8291" y="9090"/>
                    <a:pt x="8308" y="9002"/>
                  </a:cubicBezTo>
                  <a:cubicBezTo>
                    <a:pt x="8319" y="8943"/>
                    <a:pt x="8354" y="8890"/>
                    <a:pt x="8403" y="8859"/>
                  </a:cubicBezTo>
                  <a:cubicBezTo>
                    <a:pt x="8467" y="8823"/>
                    <a:pt x="8540" y="8806"/>
                    <a:pt x="8614" y="8806"/>
                  </a:cubicBezTo>
                  <a:cubicBezTo>
                    <a:pt x="8620" y="8806"/>
                    <a:pt x="8627" y="8806"/>
                    <a:pt x="8634" y="8806"/>
                  </a:cubicBezTo>
                  <a:cubicBezTo>
                    <a:pt x="8791" y="8806"/>
                    <a:pt x="8984" y="8852"/>
                    <a:pt x="9159" y="8894"/>
                  </a:cubicBezTo>
                  <a:lnTo>
                    <a:pt x="9208" y="8904"/>
                  </a:lnTo>
                  <a:cubicBezTo>
                    <a:pt x="9383" y="8946"/>
                    <a:pt x="9460" y="9079"/>
                    <a:pt x="9523" y="9202"/>
                  </a:cubicBezTo>
                  <a:cubicBezTo>
                    <a:pt x="9597" y="9328"/>
                    <a:pt x="9656" y="9440"/>
                    <a:pt x="9831" y="9464"/>
                  </a:cubicBezTo>
                  <a:cubicBezTo>
                    <a:pt x="10104" y="9496"/>
                    <a:pt x="10104" y="9692"/>
                    <a:pt x="10101" y="9846"/>
                  </a:cubicBezTo>
                  <a:cubicBezTo>
                    <a:pt x="10101" y="9965"/>
                    <a:pt x="10097" y="10087"/>
                    <a:pt x="10188" y="10189"/>
                  </a:cubicBezTo>
                  <a:cubicBezTo>
                    <a:pt x="10290" y="10301"/>
                    <a:pt x="10535" y="10332"/>
                    <a:pt x="10769" y="10364"/>
                  </a:cubicBezTo>
                  <a:cubicBezTo>
                    <a:pt x="11046" y="10399"/>
                    <a:pt x="11333" y="10434"/>
                    <a:pt x="11494" y="10599"/>
                  </a:cubicBezTo>
                  <a:cubicBezTo>
                    <a:pt x="11724" y="10829"/>
                    <a:pt x="12636" y="11282"/>
                    <a:pt x="13004" y="11282"/>
                  </a:cubicBezTo>
                  <a:cubicBezTo>
                    <a:pt x="13011" y="11282"/>
                    <a:pt x="13017" y="11282"/>
                    <a:pt x="13024" y="11281"/>
                  </a:cubicBezTo>
                  <a:cubicBezTo>
                    <a:pt x="13048" y="11281"/>
                    <a:pt x="13076" y="11274"/>
                    <a:pt x="13097" y="11260"/>
                  </a:cubicBezTo>
                  <a:cubicBezTo>
                    <a:pt x="13104" y="11246"/>
                    <a:pt x="13104" y="11222"/>
                    <a:pt x="13090" y="11187"/>
                  </a:cubicBezTo>
                  <a:cubicBezTo>
                    <a:pt x="12971" y="10819"/>
                    <a:pt x="11977" y="9982"/>
                    <a:pt x="11701" y="9909"/>
                  </a:cubicBezTo>
                  <a:cubicBezTo>
                    <a:pt x="11631" y="9891"/>
                    <a:pt x="11561" y="9863"/>
                    <a:pt x="11554" y="9800"/>
                  </a:cubicBezTo>
                  <a:cubicBezTo>
                    <a:pt x="11550" y="9765"/>
                    <a:pt x="11568" y="9730"/>
                    <a:pt x="11603" y="9713"/>
                  </a:cubicBezTo>
                  <a:cubicBezTo>
                    <a:pt x="11639" y="9692"/>
                    <a:pt x="11712" y="9680"/>
                    <a:pt x="11806" y="9680"/>
                  </a:cubicBezTo>
                  <a:cubicBezTo>
                    <a:pt x="12019" y="9680"/>
                    <a:pt x="12338" y="9745"/>
                    <a:pt x="12583" y="9937"/>
                  </a:cubicBezTo>
                  <a:cubicBezTo>
                    <a:pt x="12855" y="10155"/>
                    <a:pt x="13182" y="10282"/>
                    <a:pt x="13456" y="10282"/>
                  </a:cubicBezTo>
                  <a:cubicBezTo>
                    <a:pt x="13489" y="10282"/>
                    <a:pt x="13521" y="10280"/>
                    <a:pt x="13553" y="10276"/>
                  </a:cubicBezTo>
                  <a:cubicBezTo>
                    <a:pt x="13717" y="10259"/>
                    <a:pt x="13868" y="10175"/>
                    <a:pt x="13969" y="10045"/>
                  </a:cubicBezTo>
                  <a:cubicBezTo>
                    <a:pt x="14050" y="9940"/>
                    <a:pt x="14060" y="9888"/>
                    <a:pt x="14053" y="9860"/>
                  </a:cubicBezTo>
                  <a:cubicBezTo>
                    <a:pt x="14046" y="9818"/>
                    <a:pt x="13983" y="9786"/>
                    <a:pt x="13913" y="9755"/>
                  </a:cubicBezTo>
                  <a:cubicBezTo>
                    <a:pt x="13808" y="9702"/>
                    <a:pt x="13665" y="9629"/>
                    <a:pt x="13665" y="9457"/>
                  </a:cubicBezTo>
                  <a:cubicBezTo>
                    <a:pt x="13665" y="9177"/>
                    <a:pt x="13472" y="8771"/>
                    <a:pt x="13171" y="8771"/>
                  </a:cubicBezTo>
                  <a:cubicBezTo>
                    <a:pt x="12859" y="8771"/>
                    <a:pt x="12205" y="8295"/>
                    <a:pt x="12145" y="8022"/>
                  </a:cubicBezTo>
                  <a:cubicBezTo>
                    <a:pt x="12124" y="7938"/>
                    <a:pt x="12166" y="7850"/>
                    <a:pt x="12247" y="7819"/>
                  </a:cubicBezTo>
                  <a:cubicBezTo>
                    <a:pt x="12355" y="7770"/>
                    <a:pt x="12345" y="7738"/>
                    <a:pt x="12310" y="7637"/>
                  </a:cubicBezTo>
                  <a:cubicBezTo>
                    <a:pt x="12275" y="7532"/>
                    <a:pt x="12226" y="7388"/>
                    <a:pt x="12373" y="7231"/>
                  </a:cubicBezTo>
                  <a:cubicBezTo>
                    <a:pt x="12438" y="7158"/>
                    <a:pt x="12504" y="7131"/>
                    <a:pt x="12569" y="7131"/>
                  </a:cubicBezTo>
                  <a:cubicBezTo>
                    <a:pt x="12689" y="7131"/>
                    <a:pt x="12805" y="7225"/>
                    <a:pt x="12905" y="7304"/>
                  </a:cubicBezTo>
                  <a:cubicBezTo>
                    <a:pt x="13003" y="7385"/>
                    <a:pt x="13104" y="7465"/>
                    <a:pt x="13203" y="7476"/>
                  </a:cubicBezTo>
                  <a:cubicBezTo>
                    <a:pt x="13392" y="7490"/>
                    <a:pt x="13493" y="7626"/>
                    <a:pt x="13623" y="7801"/>
                  </a:cubicBezTo>
                  <a:cubicBezTo>
                    <a:pt x="13742" y="7973"/>
                    <a:pt x="13882" y="8130"/>
                    <a:pt x="14039" y="8267"/>
                  </a:cubicBezTo>
                  <a:cubicBezTo>
                    <a:pt x="14216" y="8415"/>
                    <a:pt x="14309" y="8445"/>
                    <a:pt x="14356" y="8445"/>
                  </a:cubicBezTo>
                  <a:cubicBezTo>
                    <a:pt x="14365" y="8445"/>
                    <a:pt x="14373" y="8444"/>
                    <a:pt x="14379" y="8442"/>
                  </a:cubicBezTo>
                  <a:cubicBezTo>
                    <a:pt x="14442" y="8421"/>
                    <a:pt x="14477" y="8302"/>
                    <a:pt x="14508" y="8183"/>
                  </a:cubicBezTo>
                  <a:lnTo>
                    <a:pt x="14515" y="8151"/>
                  </a:lnTo>
                  <a:cubicBezTo>
                    <a:pt x="14564" y="7976"/>
                    <a:pt x="14750" y="7959"/>
                    <a:pt x="14883" y="7948"/>
                  </a:cubicBezTo>
                  <a:cubicBezTo>
                    <a:pt x="14939" y="7945"/>
                    <a:pt x="14991" y="7934"/>
                    <a:pt x="15040" y="7920"/>
                  </a:cubicBezTo>
                  <a:cubicBezTo>
                    <a:pt x="15061" y="7910"/>
                    <a:pt x="15075" y="7899"/>
                    <a:pt x="15072" y="7861"/>
                  </a:cubicBezTo>
                  <a:cubicBezTo>
                    <a:pt x="15044" y="7556"/>
                    <a:pt x="15499" y="7220"/>
                    <a:pt x="15814" y="7091"/>
                  </a:cubicBezTo>
                  <a:cubicBezTo>
                    <a:pt x="15849" y="7077"/>
                    <a:pt x="15860" y="7063"/>
                    <a:pt x="15860" y="7063"/>
                  </a:cubicBezTo>
                  <a:cubicBezTo>
                    <a:pt x="15860" y="7059"/>
                    <a:pt x="15856" y="7045"/>
                    <a:pt x="15835" y="7024"/>
                  </a:cubicBezTo>
                  <a:cubicBezTo>
                    <a:pt x="15743" y="6929"/>
                    <a:pt x="15480" y="6827"/>
                    <a:pt x="15257" y="6827"/>
                  </a:cubicBezTo>
                  <a:cubicBezTo>
                    <a:pt x="15243" y="6827"/>
                    <a:pt x="15229" y="6827"/>
                    <a:pt x="15216" y="6828"/>
                  </a:cubicBezTo>
                  <a:cubicBezTo>
                    <a:pt x="15197" y="6829"/>
                    <a:pt x="15180" y="6830"/>
                    <a:pt x="15163" y="6830"/>
                  </a:cubicBezTo>
                  <a:cubicBezTo>
                    <a:pt x="15019" y="6830"/>
                    <a:pt x="14904" y="6791"/>
                    <a:pt x="14820" y="6713"/>
                  </a:cubicBezTo>
                  <a:cubicBezTo>
                    <a:pt x="14701" y="6601"/>
                    <a:pt x="14683" y="6436"/>
                    <a:pt x="14683" y="6349"/>
                  </a:cubicBezTo>
                  <a:cubicBezTo>
                    <a:pt x="14683" y="6335"/>
                    <a:pt x="14641" y="6268"/>
                    <a:pt x="14487" y="6163"/>
                  </a:cubicBezTo>
                  <a:cubicBezTo>
                    <a:pt x="14265" y="6009"/>
                    <a:pt x="13988" y="5898"/>
                    <a:pt x="13847" y="5898"/>
                  </a:cubicBezTo>
                  <a:cubicBezTo>
                    <a:pt x="13828" y="5898"/>
                    <a:pt x="13811" y="5900"/>
                    <a:pt x="13798" y="5904"/>
                  </a:cubicBezTo>
                  <a:cubicBezTo>
                    <a:pt x="13771" y="5912"/>
                    <a:pt x="13744" y="5915"/>
                    <a:pt x="13715" y="5915"/>
                  </a:cubicBezTo>
                  <a:cubicBezTo>
                    <a:pt x="13575" y="5915"/>
                    <a:pt x="13413" y="5830"/>
                    <a:pt x="13245" y="5743"/>
                  </a:cubicBezTo>
                  <a:cubicBezTo>
                    <a:pt x="13090" y="5662"/>
                    <a:pt x="12933" y="5578"/>
                    <a:pt x="12803" y="5568"/>
                  </a:cubicBezTo>
                  <a:cubicBezTo>
                    <a:pt x="12583" y="5550"/>
                    <a:pt x="12278" y="5428"/>
                    <a:pt x="12117" y="5232"/>
                  </a:cubicBezTo>
                  <a:cubicBezTo>
                    <a:pt x="12037" y="5134"/>
                    <a:pt x="11998" y="5011"/>
                    <a:pt x="12016" y="4885"/>
                  </a:cubicBezTo>
                  <a:cubicBezTo>
                    <a:pt x="12019" y="4826"/>
                    <a:pt x="12051" y="4770"/>
                    <a:pt x="12100" y="4735"/>
                  </a:cubicBezTo>
                  <a:cubicBezTo>
                    <a:pt x="12141" y="4704"/>
                    <a:pt x="12193" y="4694"/>
                    <a:pt x="12249" y="4694"/>
                  </a:cubicBezTo>
                  <a:cubicBezTo>
                    <a:pt x="12317" y="4694"/>
                    <a:pt x="12391" y="4709"/>
                    <a:pt x="12464" y="4724"/>
                  </a:cubicBezTo>
                  <a:cubicBezTo>
                    <a:pt x="12543" y="4739"/>
                    <a:pt x="12610" y="4751"/>
                    <a:pt x="12661" y="4751"/>
                  </a:cubicBezTo>
                  <a:cubicBezTo>
                    <a:pt x="12715" y="4751"/>
                    <a:pt x="12752" y="4738"/>
                    <a:pt x="12768" y="4700"/>
                  </a:cubicBezTo>
                  <a:cubicBezTo>
                    <a:pt x="12775" y="4689"/>
                    <a:pt x="12779" y="4675"/>
                    <a:pt x="12775" y="4665"/>
                  </a:cubicBezTo>
                  <a:cubicBezTo>
                    <a:pt x="12754" y="4630"/>
                    <a:pt x="12600" y="4612"/>
                    <a:pt x="12513" y="4598"/>
                  </a:cubicBezTo>
                  <a:cubicBezTo>
                    <a:pt x="12338" y="4577"/>
                    <a:pt x="12152" y="4556"/>
                    <a:pt x="12135" y="4420"/>
                  </a:cubicBezTo>
                  <a:cubicBezTo>
                    <a:pt x="12114" y="4245"/>
                    <a:pt x="12236" y="4210"/>
                    <a:pt x="12324" y="4185"/>
                  </a:cubicBezTo>
                  <a:cubicBezTo>
                    <a:pt x="12376" y="4174"/>
                    <a:pt x="12429" y="4150"/>
                    <a:pt x="12474" y="4118"/>
                  </a:cubicBezTo>
                  <a:cubicBezTo>
                    <a:pt x="12488" y="4108"/>
                    <a:pt x="12495" y="4090"/>
                    <a:pt x="12492" y="4076"/>
                  </a:cubicBezTo>
                  <a:cubicBezTo>
                    <a:pt x="12485" y="3989"/>
                    <a:pt x="12327" y="3842"/>
                    <a:pt x="12194" y="3765"/>
                  </a:cubicBezTo>
                  <a:cubicBezTo>
                    <a:pt x="12181" y="3757"/>
                    <a:pt x="12171" y="3753"/>
                    <a:pt x="12160" y="3753"/>
                  </a:cubicBezTo>
                  <a:cubicBezTo>
                    <a:pt x="12137" y="3753"/>
                    <a:pt x="12113" y="3775"/>
                    <a:pt x="12065" y="3828"/>
                  </a:cubicBezTo>
                  <a:cubicBezTo>
                    <a:pt x="12009" y="3891"/>
                    <a:pt x="11942" y="3964"/>
                    <a:pt x="11837" y="3964"/>
                  </a:cubicBezTo>
                  <a:cubicBezTo>
                    <a:pt x="11832" y="3965"/>
                    <a:pt x="11826" y="3966"/>
                    <a:pt x="11821" y="3966"/>
                  </a:cubicBezTo>
                  <a:cubicBezTo>
                    <a:pt x="11775" y="3966"/>
                    <a:pt x="11733" y="3939"/>
                    <a:pt x="11711" y="3898"/>
                  </a:cubicBezTo>
                  <a:cubicBezTo>
                    <a:pt x="11652" y="3786"/>
                    <a:pt x="11771" y="3579"/>
                    <a:pt x="11879" y="3425"/>
                  </a:cubicBezTo>
                  <a:cubicBezTo>
                    <a:pt x="11879" y="3425"/>
                    <a:pt x="11879" y="3422"/>
                    <a:pt x="11879" y="3422"/>
                  </a:cubicBezTo>
                  <a:cubicBezTo>
                    <a:pt x="11879" y="3418"/>
                    <a:pt x="11869" y="3397"/>
                    <a:pt x="11827" y="3369"/>
                  </a:cubicBezTo>
                  <a:cubicBezTo>
                    <a:pt x="11706" y="3296"/>
                    <a:pt x="11462" y="3236"/>
                    <a:pt x="11272" y="3236"/>
                  </a:cubicBezTo>
                  <a:cubicBezTo>
                    <a:pt x="11208" y="3236"/>
                    <a:pt x="11151" y="3242"/>
                    <a:pt x="11106" y="3257"/>
                  </a:cubicBezTo>
                  <a:cubicBezTo>
                    <a:pt x="11040" y="3279"/>
                    <a:pt x="10981" y="3290"/>
                    <a:pt x="10928" y="3290"/>
                  </a:cubicBezTo>
                  <a:cubicBezTo>
                    <a:pt x="10862" y="3290"/>
                    <a:pt x="10806" y="3273"/>
                    <a:pt x="10759" y="3240"/>
                  </a:cubicBezTo>
                  <a:cubicBezTo>
                    <a:pt x="10675" y="3177"/>
                    <a:pt x="10629" y="3068"/>
                    <a:pt x="10629" y="2928"/>
                  </a:cubicBezTo>
                  <a:cubicBezTo>
                    <a:pt x="10629" y="2928"/>
                    <a:pt x="10629" y="2925"/>
                    <a:pt x="10629" y="2921"/>
                  </a:cubicBezTo>
                  <a:cubicBezTo>
                    <a:pt x="10623" y="2915"/>
                    <a:pt x="10608" y="2911"/>
                    <a:pt x="10588" y="2911"/>
                  </a:cubicBezTo>
                  <a:cubicBezTo>
                    <a:pt x="10479" y="2911"/>
                    <a:pt x="10199" y="3001"/>
                    <a:pt x="10031" y="3128"/>
                  </a:cubicBezTo>
                  <a:cubicBezTo>
                    <a:pt x="9985" y="3163"/>
                    <a:pt x="9929" y="3180"/>
                    <a:pt x="9873" y="3180"/>
                  </a:cubicBezTo>
                  <a:cubicBezTo>
                    <a:pt x="9823" y="3180"/>
                    <a:pt x="9773" y="3166"/>
                    <a:pt x="9730" y="3138"/>
                  </a:cubicBezTo>
                  <a:cubicBezTo>
                    <a:pt x="9656" y="3089"/>
                    <a:pt x="9618" y="3016"/>
                    <a:pt x="9635" y="2949"/>
                  </a:cubicBezTo>
                  <a:cubicBezTo>
                    <a:pt x="9642" y="2914"/>
                    <a:pt x="9677" y="2851"/>
                    <a:pt x="9793" y="2841"/>
                  </a:cubicBezTo>
                  <a:cubicBezTo>
                    <a:pt x="9943" y="2827"/>
                    <a:pt x="10108" y="2736"/>
                    <a:pt x="10174" y="2634"/>
                  </a:cubicBezTo>
                  <a:cubicBezTo>
                    <a:pt x="10202" y="2592"/>
                    <a:pt x="10209" y="2540"/>
                    <a:pt x="10192" y="2491"/>
                  </a:cubicBezTo>
                  <a:cubicBezTo>
                    <a:pt x="10171" y="2428"/>
                    <a:pt x="10048" y="2375"/>
                    <a:pt x="9898" y="2368"/>
                  </a:cubicBezTo>
                  <a:cubicBezTo>
                    <a:pt x="9887" y="2368"/>
                    <a:pt x="9875" y="2367"/>
                    <a:pt x="9864" y="2367"/>
                  </a:cubicBezTo>
                  <a:cubicBezTo>
                    <a:pt x="9713" y="2367"/>
                    <a:pt x="9540" y="2411"/>
                    <a:pt x="9488" y="2522"/>
                  </a:cubicBezTo>
                  <a:cubicBezTo>
                    <a:pt x="9462" y="2591"/>
                    <a:pt x="9397" y="2634"/>
                    <a:pt x="9326" y="2634"/>
                  </a:cubicBezTo>
                  <a:cubicBezTo>
                    <a:pt x="9310" y="2634"/>
                    <a:pt x="9294" y="2632"/>
                    <a:pt x="9278" y="2627"/>
                  </a:cubicBezTo>
                  <a:cubicBezTo>
                    <a:pt x="9065" y="2582"/>
                    <a:pt x="8732" y="2190"/>
                    <a:pt x="8732" y="1986"/>
                  </a:cubicBezTo>
                  <a:cubicBezTo>
                    <a:pt x="8732" y="1951"/>
                    <a:pt x="8574" y="1930"/>
                    <a:pt x="8490" y="1920"/>
                  </a:cubicBezTo>
                  <a:cubicBezTo>
                    <a:pt x="8326" y="1902"/>
                    <a:pt x="8154" y="1881"/>
                    <a:pt x="8081" y="1773"/>
                  </a:cubicBezTo>
                  <a:cubicBezTo>
                    <a:pt x="8042" y="1713"/>
                    <a:pt x="8035" y="1643"/>
                    <a:pt x="8056" y="1580"/>
                  </a:cubicBezTo>
                  <a:cubicBezTo>
                    <a:pt x="8067" y="1545"/>
                    <a:pt x="8060" y="1507"/>
                    <a:pt x="8035" y="1479"/>
                  </a:cubicBezTo>
                  <a:cubicBezTo>
                    <a:pt x="7885" y="1283"/>
                    <a:pt x="7209" y="1202"/>
                    <a:pt x="6957" y="1202"/>
                  </a:cubicBezTo>
                  <a:cubicBezTo>
                    <a:pt x="6785" y="1202"/>
                    <a:pt x="6565" y="1304"/>
                    <a:pt x="6467" y="1423"/>
                  </a:cubicBezTo>
                  <a:cubicBezTo>
                    <a:pt x="6425" y="1468"/>
                    <a:pt x="6404" y="1528"/>
                    <a:pt x="6414" y="1584"/>
                  </a:cubicBezTo>
                  <a:cubicBezTo>
                    <a:pt x="6432" y="1685"/>
                    <a:pt x="6400" y="1738"/>
                    <a:pt x="6369" y="1766"/>
                  </a:cubicBezTo>
                  <a:cubicBezTo>
                    <a:pt x="6337" y="1791"/>
                    <a:pt x="6301" y="1804"/>
                    <a:pt x="6264" y="1804"/>
                  </a:cubicBezTo>
                  <a:cubicBezTo>
                    <a:pt x="6239" y="1804"/>
                    <a:pt x="6214" y="1798"/>
                    <a:pt x="6190" y="1787"/>
                  </a:cubicBezTo>
                  <a:cubicBezTo>
                    <a:pt x="6061" y="1738"/>
                    <a:pt x="5970" y="1622"/>
                    <a:pt x="5945" y="1489"/>
                  </a:cubicBezTo>
                  <a:cubicBezTo>
                    <a:pt x="5945" y="1486"/>
                    <a:pt x="5942" y="1475"/>
                    <a:pt x="5938" y="1472"/>
                  </a:cubicBezTo>
                  <a:cubicBezTo>
                    <a:pt x="5933" y="1469"/>
                    <a:pt x="5926" y="1468"/>
                    <a:pt x="5918" y="1468"/>
                  </a:cubicBezTo>
                  <a:cubicBezTo>
                    <a:pt x="5838" y="1468"/>
                    <a:pt x="5635" y="1587"/>
                    <a:pt x="5508" y="1657"/>
                  </a:cubicBezTo>
                  <a:cubicBezTo>
                    <a:pt x="5347" y="1752"/>
                    <a:pt x="5203" y="1832"/>
                    <a:pt x="5112" y="1832"/>
                  </a:cubicBezTo>
                  <a:cubicBezTo>
                    <a:pt x="5077" y="1832"/>
                    <a:pt x="5042" y="1818"/>
                    <a:pt x="5018" y="1790"/>
                  </a:cubicBezTo>
                  <a:cubicBezTo>
                    <a:pt x="4958" y="1713"/>
                    <a:pt x="4986" y="1566"/>
                    <a:pt x="5035" y="1328"/>
                  </a:cubicBezTo>
                  <a:cubicBezTo>
                    <a:pt x="5070" y="1160"/>
                    <a:pt x="5116" y="954"/>
                    <a:pt x="5077" y="873"/>
                  </a:cubicBezTo>
                  <a:cubicBezTo>
                    <a:pt x="5042" y="793"/>
                    <a:pt x="4997" y="719"/>
                    <a:pt x="4941" y="653"/>
                  </a:cubicBezTo>
                  <a:cubicBezTo>
                    <a:pt x="4836" y="520"/>
                    <a:pt x="4751" y="373"/>
                    <a:pt x="4688" y="215"/>
                  </a:cubicBezTo>
                  <a:cubicBezTo>
                    <a:pt x="4653" y="128"/>
                    <a:pt x="4569" y="68"/>
                    <a:pt x="4440" y="47"/>
                  </a:cubicBezTo>
                  <a:cubicBezTo>
                    <a:pt x="4400" y="40"/>
                    <a:pt x="4357" y="37"/>
                    <a:pt x="4314" y="37"/>
                  </a:cubicBezTo>
                  <a:cubicBezTo>
                    <a:pt x="4081" y="37"/>
                    <a:pt x="3824" y="133"/>
                    <a:pt x="3733" y="236"/>
                  </a:cubicBezTo>
                  <a:cubicBezTo>
                    <a:pt x="3631" y="348"/>
                    <a:pt x="3449" y="387"/>
                    <a:pt x="3239" y="429"/>
                  </a:cubicBezTo>
                  <a:cubicBezTo>
                    <a:pt x="3005" y="474"/>
                    <a:pt x="2738" y="527"/>
                    <a:pt x="2567" y="698"/>
                  </a:cubicBezTo>
                  <a:cubicBezTo>
                    <a:pt x="2479" y="786"/>
                    <a:pt x="2441" y="873"/>
                    <a:pt x="2444" y="968"/>
                  </a:cubicBezTo>
                  <a:cubicBezTo>
                    <a:pt x="2448" y="1059"/>
                    <a:pt x="2500" y="1213"/>
                    <a:pt x="2731" y="1405"/>
                  </a:cubicBezTo>
                  <a:cubicBezTo>
                    <a:pt x="2760" y="1426"/>
                    <a:pt x="2777" y="1461"/>
                    <a:pt x="2774" y="1496"/>
                  </a:cubicBezTo>
                  <a:cubicBezTo>
                    <a:pt x="2774" y="1577"/>
                    <a:pt x="2693" y="1633"/>
                    <a:pt x="2591" y="1706"/>
                  </a:cubicBezTo>
                  <a:cubicBezTo>
                    <a:pt x="2525" y="1755"/>
                    <a:pt x="2416" y="1832"/>
                    <a:pt x="2416" y="1878"/>
                  </a:cubicBezTo>
                  <a:cubicBezTo>
                    <a:pt x="2416" y="1888"/>
                    <a:pt x="2423" y="1899"/>
                    <a:pt x="2441" y="1913"/>
                  </a:cubicBezTo>
                  <a:cubicBezTo>
                    <a:pt x="2518" y="1972"/>
                    <a:pt x="2605" y="2014"/>
                    <a:pt x="2703" y="2039"/>
                  </a:cubicBezTo>
                  <a:cubicBezTo>
                    <a:pt x="2854" y="2081"/>
                    <a:pt x="3026" y="2134"/>
                    <a:pt x="3043" y="2372"/>
                  </a:cubicBezTo>
                  <a:cubicBezTo>
                    <a:pt x="3057" y="2452"/>
                    <a:pt x="3005" y="2529"/>
                    <a:pt x="2924" y="2547"/>
                  </a:cubicBezTo>
                  <a:cubicBezTo>
                    <a:pt x="2906" y="2551"/>
                    <a:pt x="2886" y="2553"/>
                    <a:pt x="2864" y="2553"/>
                  </a:cubicBezTo>
                  <a:cubicBezTo>
                    <a:pt x="2607" y="2553"/>
                    <a:pt x="2100" y="2265"/>
                    <a:pt x="1996" y="2039"/>
                  </a:cubicBezTo>
                  <a:cubicBezTo>
                    <a:pt x="1933" y="1899"/>
                    <a:pt x="1940" y="1769"/>
                    <a:pt x="1947" y="1654"/>
                  </a:cubicBezTo>
                  <a:cubicBezTo>
                    <a:pt x="1954" y="1531"/>
                    <a:pt x="1961" y="1433"/>
                    <a:pt x="1888" y="1349"/>
                  </a:cubicBezTo>
                  <a:cubicBezTo>
                    <a:pt x="1660" y="1087"/>
                    <a:pt x="1919" y="768"/>
                    <a:pt x="2178" y="485"/>
                  </a:cubicBezTo>
                  <a:cubicBezTo>
                    <a:pt x="2294" y="362"/>
                    <a:pt x="2430" y="257"/>
                    <a:pt x="2581" y="180"/>
                  </a:cubicBezTo>
                  <a:cubicBezTo>
                    <a:pt x="2689" y="121"/>
                    <a:pt x="2717" y="103"/>
                    <a:pt x="2721" y="50"/>
                  </a:cubicBezTo>
                  <a:cubicBezTo>
                    <a:pt x="2703" y="40"/>
                    <a:pt x="2647" y="15"/>
                    <a:pt x="2511" y="5"/>
                  </a:cubicBezTo>
                  <a:cubicBezTo>
                    <a:pt x="2475" y="2"/>
                    <a:pt x="2435" y="1"/>
                    <a:pt x="2393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6" name="Google Shape;5615;p73">
              <a:extLst>
                <a:ext uri="{FF2B5EF4-FFF2-40B4-BE49-F238E27FC236}">
                  <a16:creationId xmlns:a16="http://schemas.microsoft.com/office/drawing/2014/main" id="{E48FBFBF-DC26-4345-B164-B9832A662EE1}"/>
                </a:ext>
              </a:extLst>
            </p:cNvPr>
            <p:cNvSpPr/>
            <p:nvPr/>
          </p:nvSpPr>
          <p:spPr>
            <a:xfrm>
              <a:off x="1468014" y="1430297"/>
              <a:ext cx="17841" cy="12722"/>
            </a:xfrm>
            <a:custGeom>
              <a:avLst/>
              <a:gdLst/>
              <a:ahLst/>
              <a:cxnLst/>
              <a:rect l="l" t="t" r="r" b="b"/>
              <a:pathLst>
                <a:path w="1314" h="937" extrusionOk="0">
                  <a:moveTo>
                    <a:pt x="676" y="0"/>
                  </a:moveTo>
                  <a:cubicBezTo>
                    <a:pt x="624" y="0"/>
                    <a:pt x="571" y="4"/>
                    <a:pt x="512" y="7"/>
                  </a:cubicBezTo>
                  <a:cubicBezTo>
                    <a:pt x="379" y="21"/>
                    <a:pt x="169" y="158"/>
                    <a:pt x="71" y="347"/>
                  </a:cubicBezTo>
                  <a:cubicBezTo>
                    <a:pt x="1" y="476"/>
                    <a:pt x="4" y="634"/>
                    <a:pt x="78" y="757"/>
                  </a:cubicBezTo>
                  <a:cubicBezTo>
                    <a:pt x="159" y="892"/>
                    <a:pt x="284" y="937"/>
                    <a:pt x="425" y="937"/>
                  </a:cubicBezTo>
                  <a:cubicBezTo>
                    <a:pt x="575" y="937"/>
                    <a:pt x="741" y="886"/>
                    <a:pt x="890" y="841"/>
                  </a:cubicBezTo>
                  <a:cubicBezTo>
                    <a:pt x="967" y="813"/>
                    <a:pt x="1047" y="792"/>
                    <a:pt x="1128" y="778"/>
                  </a:cubicBezTo>
                  <a:cubicBezTo>
                    <a:pt x="1187" y="767"/>
                    <a:pt x="1236" y="728"/>
                    <a:pt x="1257" y="672"/>
                  </a:cubicBezTo>
                  <a:cubicBezTo>
                    <a:pt x="1313" y="539"/>
                    <a:pt x="1268" y="301"/>
                    <a:pt x="1159" y="151"/>
                  </a:cubicBezTo>
                  <a:cubicBezTo>
                    <a:pt x="1089" y="53"/>
                    <a:pt x="914" y="0"/>
                    <a:pt x="676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7" name="Google Shape;5616;p73">
              <a:extLst>
                <a:ext uri="{FF2B5EF4-FFF2-40B4-BE49-F238E27FC236}">
                  <a16:creationId xmlns:a16="http://schemas.microsoft.com/office/drawing/2014/main" id="{FEC63EF4-F933-418F-82C5-0AFCE008BD4A}"/>
                </a:ext>
              </a:extLst>
            </p:cNvPr>
            <p:cNvSpPr/>
            <p:nvPr/>
          </p:nvSpPr>
          <p:spPr>
            <a:xfrm>
              <a:off x="1442393" y="1355322"/>
              <a:ext cx="32667" cy="14188"/>
            </a:xfrm>
            <a:custGeom>
              <a:avLst/>
              <a:gdLst/>
              <a:ahLst/>
              <a:cxnLst/>
              <a:rect l="l" t="t" r="r" b="b"/>
              <a:pathLst>
                <a:path w="2406" h="1045" extrusionOk="0">
                  <a:moveTo>
                    <a:pt x="180" y="1"/>
                  </a:moveTo>
                  <a:cubicBezTo>
                    <a:pt x="127" y="1"/>
                    <a:pt x="79" y="31"/>
                    <a:pt x="57" y="82"/>
                  </a:cubicBezTo>
                  <a:cubicBezTo>
                    <a:pt x="1" y="201"/>
                    <a:pt x="46" y="247"/>
                    <a:pt x="162" y="341"/>
                  </a:cubicBezTo>
                  <a:cubicBezTo>
                    <a:pt x="263" y="425"/>
                    <a:pt x="386" y="534"/>
                    <a:pt x="400" y="730"/>
                  </a:cubicBezTo>
                  <a:cubicBezTo>
                    <a:pt x="407" y="845"/>
                    <a:pt x="477" y="947"/>
                    <a:pt x="578" y="996"/>
                  </a:cubicBezTo>
                  <a:cubicBezTo>
                    <a:pt x="642" y="1029"/>
                    <a:pt x="717" y="1045"/>
                    <a:pt x="795" y="1045"/>
                  </a:cubicBezTo>
                  <a:cubicBezTo>
                    <a:pt x="907" y="1045"/>
                    <a:pt x="1025" y="1011"/>
                    <a:pt x="1124" y="947"/>
                  </a:cubicBezTo>
                  <a:cubicBezTo>
                    <a:pt x="1256" y="861"/>
                    <a:pt x="1455" y="845"/>
                    <a:pt x="1669" y="845"/>
                  </a:cubicBezTo>
                  <a:cubicBezTo>
                    <a:pt x="1744" y="845"/>
                    <a:pt x="1821" y="847"/>
                    <a:pt x="1898" y="849"/>
                  </a:cubicBezTo>
                  <a:cubicBezTo>
                    <a:pt x="1967" y="851"/>
                    <a:pt x="2038" y="853"/>
                    <a:pt x="2105" y="853"/>
                  </a:cubicBezTo>
                  <a:cubicBezTo>
                    <a:pt x="2240" y="853"/>
                    <a:pt x="2355" y="844"/>
                    <a:pt x="2395" y="807"/>
                  </a:cubicBezTo>
                  <a:cubicBezTo>
                    <a:pt x="2402" y="800"/>
                    <a:pt x="2406" y="793"/>
                    <a:pt x="2402" y="782"/>
                  </a:cubicBezTo>
                  <a:cubicBezTo>
                    <a:pt x="2402" y="768"/>
                    <a:pt x="2395" y="712"/>
                    <a:pt x="2269" y="607"/>
                  </a:cubicBezTo>
                  <a:cubicBezTo>
                    <a:pt x="1985" y="378"/>
                    <a:pt x="1446" y="160"/>
                    <a:pt x="1172" y="160"/>
                  </a:cubicBezTo>
                  <a:cubicBezTo>
                    <a:pt x="1145" y="160"/>
                    <a:pt x="1121" y="162"/>
                    <a:pt x="1100" y="166"/>
                  </a:cubicBezTo>
                  <a:cubicBezTo>
                    <a:pt x="1066" y="173"/>
                    <a:pt x="1031" y="176"/>
                    <a:pt x="996" y="176"/>
                  </a:cubicBezTo>
                  <a:cubicBezTo>
                    <a:pt x="854" y="176"/>
                    <a:pt x="698" y="127"/>
                    <a:pt x="547" y="82"/>
                  </a:cubicBezTo>
                  <a:cubicBezTo>
                    <a:pt x="400" y="36"/>
                    <a:pt x="284" y="1"/>
                    <a:pt x="197" y="1"/>
                  </a:cubicBezTo>
                  <a:cubicBezTo>
                    <a:pt x="191" y="1"/>
                    <a:pt x="186" y="1"/>
                    <a:pt x="180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8" name="Google Shape;5617;p73">
              <a:extLst>
                <a:ext uri="{FF2B5EF4-FFF2-40B4-BE49-F238E27FC236}">
                  <a16:creationId xmlns:a16="http://schemas.microsoft.com/office/drawing/2014/main" id="{3D6E5DCC-FED0-4310-873B-E9E571968740}"/>
                </a:ext>
              </a:extLst>
            </p:cNvPr>
            <p:cNvSpPr/>
            <p:nvPr/>
          </p:nvSpPr>
          <p:spPr>
            <a:xfrm>
              <a:off x="1605052" y="1620450"/>
              <a:ext cx="47684" cy="43136"/>
            </a:xfrm>
            <a:custGeom>
              <a:avLst/>
              <a:gdLst/>
              <a:ahLst/>
              <a:cxnLst/>
              <a:rect l="l" t="t" r="r" b="b"/>
              <a:pathLst>
                <a:path w="3512" h="3177" extrusionOk="0">
                  <a:moveTo>
                    <a:pt x="1779" y="1"/>
                  </a:moveTo>
                  <a:cubicBezTo>
                    <a:pt x="1737" y="1"/>
                    <a:pt x="1694" y="10"/>
                    <a:pt x="1656" y="27"/>
                  </a:cubicBezTo>
                  <a:cubicBezTo>
                    <a:pt x="1432" y="114"/>
                    <a:pt x="806" y="979"/>
                    <a:pt x="806" y="1196"/>
                  </a:cubicBezTo>
                  <a:cubicBezTo>
                    <a:pt x="806" y="1392"/>
                    <a:pt x="795" y="1609"/>
                    <a:pt x="683" y="1718"/>
                  </a:cubicBezTo>
                  <a:cubicBezTo>
                    <a:pt x="639" y="1756"/>
                    <a:pt x="582" y="1780"/>
                    <a:pt x="525" y="1780"/>
                  </a:cubicBezTo>
                  <a:cubicBezTo>
                    <a:pt x="515" y="1780"/>
                    <a:pt x="504" y="1779"/>
                    <a:pt x="494" y="1777"/>
                  </a:cubicBezTo>
                  <a:cubicBezTo>
                    <a:pt x="489" y="1777"/>
                    <a:pt x="483" y="1777"/>
                    <a:pt x="478" y="1777"/>
                  </a:cubicBezTo>
                  <a:cubicBezTo>
                    <a:pt x="356" y="1777"/>
                    <a:pt x="227" y="1850"/>
                    <a:pt x="200" y="1921"/>
                  </a:cubicBezTo>
                  <a:cubicBezTo>
                    <a:pt x="196" y="1931"/>
                    <a:pt x="189" y="1952"/>
                    <a:pt x="231" y="1984"/>
                  </a:cubicBezTo>
                  <a:cubicBezTo>
                    <a:pt x="259" y="2005"/>
                    <a:pt x="281" y="2040"/>
                    <a:pt x="288" y="2075"/>
                  </a:cubicBezTo>
                  <a:cubicBezTo>
                    <a:pt x="298" y="2162"/>
                    <a:pt x="228" y="2250"/>
                    <a:pt x="147" y="2351"/>
                  </a:cubicBezTo>
                  <a:cubicBezTo>
                    <a:pt x="81" y="2435"/>
                    <a:pt x="0" y="2537"/>
                    <a:pt x="11" y="2593"/>
                  </a:cubicBezTo>
                  <a:cubicBezTo>
                    <a:pt x="11" y="2600"/>
                    <a:pt x="18" y="2617"/>
                    <a:pt x="60" y="2642"/>
                  </a:cubicBezTo>
                  <a:cubicBezTo>
                    <a:pt x="105" y="2667"/>
                    <a:pt x="160" y="2676"/>
                    <a:pt x="221" y="2676"/>
                  </a:cubicBezTo>
                  <a:cubicBezTo>
                    <a:pt x="299" y="2676"/>
                    <a:pt x="386" y="2661"/>
                    <a:pt x="477" y="2645"/>
                  </a:cubicBezTo>
                  <a:cubicBezTo>
                    <a:pt x="582" y="2626"/>
                    <a:pt x="688" y="2615"/>
                    <a:pt x="796" y="2615"/>
                  </a:cubicBezTo>
                  <a:cubicBezTo>
                    <a:pt x="824" y="2615"/>
                    <a:pt x="851" y="2616"/>
                    <a:pt x="879" y="2617"/>
                  </a:cubicBezTo>
                  <a:cubicBezTo>
                    <a:pt x="983" y="2630"/>
                    <a:pt x="1077" y="2639"/>
                    <a:pt x="1164" y="2639"/>
                  </a:cubicBezTo>
                  <a:cubicBezTo>
                    <a:pt x="1326" y="2639"/>
                    <a:pt x="1466" y="2607"/>
                    <a:pt x="1607" y="2502"/>
                  </a:cubicBezTo>
                  <a:cubicBezTo>
                    <a:pt x="1671" y="2454"/>
                    <a:pt x="1725" y="2436"/>
                    <a:pt x="1771" y="2436"/>
                  </a:cubicBezTo>
                  <a:cubicBezTo>
                    <a:pt x="1852" y="2436"/>
                    <a:pt x="1909" y="2491"/>
                    <a:pt x="1954" y="2533"/>
                  </a:cubicBezTo>
                  <a:cubicBezTo>
                    <a:pt x="2009" y="2586"/>
                    <a:pt x="2049" y="2619"/>
                    <a:pt x="2112" y="2619"/>
                  </a:cubicBezTo>
                  <a:cubicBezTo>
                    <a:pt x="2121" y="2619"/>
                    <a:pt x="2130" y="2619"/>
                    <a:pt x="2139" y="2617"/>
                  </a:cubicBezTo>
                  <a:cubicBezTo>
                    <a:pt x="2151" y="2616"/>
                    <a:pt x="2167" y="2614"/>
                    <a:pt x="2185" y="2614"/>
                  </a:cubicBezTo>
                  <a:cubicBezTo>
                    <a:pt x="2223" y="2614"/>
                    <a:pt x="2269" y="2623"/>
                    <a:pt x="2290" y="2663"/>
                  </a:cubicBezTo>
                  <a:cubicBezTo>
                    <a:pt x="2325" y="2722"/>
                    <a:pt x="2276" y="2782"/>
                    <a:pt x="2209" y="2859"/>
                  </a:cubicBezTo>
                  <a:cubicBezTo>
                    <a:pt x="2160" y="2918"/>
                    <a:pt x="2083" y="3002"/>
                    <a:pt x="2083" y="3058"/>
                  </a:cubicBezTo>
                  <a:cubicBezTo>
                    <a:pt x="2143" y="3027"/>
                    <a:pt x="2199" y="2992"/>
                    <a:pt x="2255" y="2950"/>
                  </a:cubicBezTo>
                  <a:cubicBezTo>
                    <a:pt x="2318" y="2901"/>
                    <a:pt x="2388" y="2859"/>
                    <a:pt x="2458" y="2820"/>
                  </a:cubicBezTo>
                  <a:cubicBezTo>
                    <a:pt x="2518" y="2789"/>
                    <a:pt x="2584" y="2775"/>
                    <a:pt x="2651" y="2775"/>
                  </a:cubicBezTo>
                  <a:cubicBezTo>
                    <a:pt x="2655" y="2775"/>
                    <a:pt x="2660" y="2775"/>
                    <a:pt x="2664" y="2775"/>
                  </a:cubicBezTo>
                  <a:cubicBezTo>
                    <a:pt x="2740" y="2775"/>
                    <a:pt x="2815" y="2802"/>
                    <a:pt x="2871" y="2855"/>
                  </a:cubicBezTo>
                  <a:cubicBezTo>
                    <a:pt x="2927" y="2918"/>
                    <a:pt x="2931" y="3009"/>
                    <a:pt x="2885" y="3076"/>
                  </a:cubicBezTo>
                  <a:cubicBezTo>
                    <a:pt x="2889" y="3093"/>
                    <a:pt x="2966" y="3149"/>
                    <a:pt x="3113" y="3170"/>
                  </a:cubicBezTo>
                  <a:cubicBezTo>
                    <a:pt x="3140" y="3174"/>
                    <a:pt x="3168" y="3176"/>
                    <a:pt x="3197" y="3176"/>
                  </a:cubicBezTo>
                  <a:cubicBezTo>
                    <a:pt x="3301" y="3176"/>
                    <a:pt x="3409" y="3149"/>
                    <a:pt x="3452" y="3072"/>
                  </a:cubicBezTo>
                  <a:cubicBezTo>
                    <a:pt x="3512" y="2967"/>
                    <a:pt x="3477" y="2820"/>
                    <a:pt x="3417" y="2726"/>
                  </a:cubicBezTo>
                  <a:cubicBezTo>
                    <a:pt x="3375" y="2663"/>
                    <a:pt x="3340" y="2642"/>
                    <a:pt x="3330" y="2642"/>
                  </a:cubicBezTo>
                  <a:lnTo>
                    <a:pt x="3323" y="2652"/>
                  </a:lnTo>
                  <a:cubicBezTo>
                    <a:pt x="3286" y="2726"/>
                    <a:pt x="3235" y="2741"/>
                    <a:pt x="3202" y="2741"/>
                  </a:cubicBezTo>
                  <a:cubicBezTo>
                    <a:pt x="3198" y="2741"/>
                    <a:pt x="3194" y="2740"/>
                    <a:pt x="3190" y="2740"/>
                  </a:cubicBezTo>
                  <a:cubicBezTo>
                    <a:pt x="3127" y="2726"/>
                    <a:pt x="3081" y="2677"/>
                    <a:pt x="3071" y="2617"/>
                  </a:cubicBezTo>
                  <a:cubicBezTo>
                    <a:pt x="3039" y="2488"/>
                    <a:pt x="3088" y="2355"/>
                    <a:pt x="3193" y="2278"/>
                  </a:cubicBezTo>
                  <a:cubicBezTo>
                    <a:pt x="3214" y="2264"/>
                    <a:pt x="3232" y="2246"/>
                    <a:pt x="3246" y="2229"/>
                  </a:cubicBezTo>
                  <a:cubicBezTo>
                    <a:pt x="3225" y="2225"/>
                    <a:pt x="3204" y="2223"/>
                    <a:pt x="3183" y="2223"/>
                  </a:cubicBezTo>
                  <a:cubicBezTo>
                    <a:pt x="3131" y="2223"/>
                    <a:pt x="3081" y="2235"/>
                    <a:pt x="3036" y="2260"/>
                  </a:cubicBezTo>
                  <a:cubicBezTo>
                    <a:pt x="3015" y="2274"/>
                    <a:pt x="2991" y="2280"/>
                    <a:pt x="2968" y="2280"/>
                  </a:cubicBezTo>
                  <a:cubicBezTo>
                    <a:pt x="2917" y="2280"/>
                    <a:pt x="2868" y="2251"/>
                    <a:pt x="2847" y="2201"/>
                  </a:cubicBezTo>
                  <a:cubicBezTo>
                    <a:pt x="2780" y="2071"/>
                    <a:pt x="2833" y="1732"/>
                    <a:pt x="2990" y="1620"/>
                  </a:cubicBezTo>
                  <a:cubicBezTo>
                    <a:pt x="2924" y="1585"/>
                    <a:pt x="2854" y="1560"/>
                    <a:pt x="2784" y="1550"/>
                  </a:cubicBezTo>
                  <a:cubicBezTo>
                    <a:pt x="2768" y="1547"/>
                    <a:pt x="2752" y="1545"/>
                    <a:pt x="2736" y="1545"/>
                  </a:cubicBezTo>
                  <a:cubicBezTo>
                    <a:pt x="2713" y="1545"/>
                    <a:pt x="2691" y="1548"/>
                    <a:pt x="2668" y="1557"/>
                  </a:cubicBezTo>
                  <a:cubicBezTo>
                    <a:pt x="2668" y="1637"/>
                    <a:pt x="2612" y="1693"/>
                    <a:pt x="2521" y="1707"/>
                  </a:cubicBezTo>
                  <a:cubicBezTo>
                    <a:pt x="2507" y="1709"/>
                    <a:pt x="2492" y="1710"/>
                    <a:pt x="2476" y="1710"/>
                  </a:cubicBezTo>
                  <a:cubicBezTo>
                    <a:pt x="2322" y="1710"/>
                    <a:pt x="2097" y="1619"/>
                    <a:pt x="2055" y="1476"/>
                  </a:cubicBezTo>
                  <a:cubicBezTo>
                    <a:pt x="2041" y="1424"/>
                    <a:pt x="1975" y="1382"/>
                    <a:pt x="1919" y="1343"/>
                  </a:cubicBezTo>
                  <a:cubicBezTo>
                    <a:pt x="1856" y="1301"/>
                    <a:pt x="1793" y="1259"/>
                    <a:pt x="1786" y="1192"/>
                  </a:cubicBezTo>
                  <a:cubicBezTo>
                    <a:pt x="1782" y="1161"/>
                    <a:pt x="1793" y="1129"/>
                    <a:pt x="1810" y="1105"/>
                  </a:cubicBezTo>
                  <a:cubicBezTo>
                    <a:pt x="1774" y="1095"/>
                    <a:pt x="1735" y="1090"/>
                    <a:pt x="1696" y="1090"/>
                  </a:cubicBezTo>
                  <a:cubicBezTo>
                    <a:pt x="1664" y="1090"/>
                    <a:pt x="1632" y="1094"/>
                    <a:pt x="1600" y="1101"/>
                  </a:cubicBezTo>
                  <a:cubicBezTo>
                    <a:pt x="1569" y="1112"/>
                    <a:pt x="1527" y="1129"/>
                    <a:pt x="1520" y="1164"/>
                  </a:cubicBezTo>
                  <a:cubicBezTo>
                    <a:pt x="1499" y="1248"/>
                    <a:pt x="1457" y="1270"/>
                    <a:pt x="1425" y="1273"/>
                  </a:cubicBezTo>
                  <a:cubicBezTo>
                    <a:pt x="1423" y="1273"/>
                    <a:pt x="1420" y="1273"/>
                    <a:pt x="1417" y="1273"/>
                  </a:cubicBezTo>
                  <a:cubicBezTo>
                    <a:pt x="1378" y="1273"/>
                    <a:pt x="1340" y="1249"/>
                    <a:pt x="1327" y="1210"/>
                  </a:cubicBezTo>
                  <a:cubicBezTo>
                    <a:pt x="1278" y="1112"/>
                    <a:pt x="1285" y="895"/>
                    <a:pt x="1457" y="716"/>
                  </a:cubicBezTo>
                  <a:cubicBezTo>
                    <a:pt x="1537" y="625"/>
                    <a:pt x="1600" y="517"/>
                    <a:pt x="1635" y="398"/>
                  </a:cubicBezTo>
                  <a:cubicBezTo>
                    <a:pt x="1681" y="279"/>
                    <a:pt x="1719" y="170"/>
                    <a:pt x="1859" y="90"/>
                  </a:cubicBezTo>
                  <a:cubicBezTo>
                    <a:pt x="1901" y="62"/>
                    <a:pt x="1912" y="44"/>
                    <a:pt x="1912" y="37"/>
                  </a:cubicBezTo>
                  <a:cubicBezTo>
                    <a:pt x="1905" y="30"/>
                    <a:pt x="1894" y="23"/>
                    <a:pt x="1884" y="20"/>
                  </a:cubicBezTo>
                  <a:cubicBezTo>
                    <a:pt x="1850" y="7"/>
                    <a:pt x="1815" y="1"/>
                    <a:pt x="1779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9" name="Google Shape;5618;p73">
              <a:extLst>
                <a:ext uri="{FF2B5EF4-FFF2-40B4-BE49-F238E27FC236}">
                  <a16:creationId xmlns:a16="http://schemas.microsoft.com/office/drawing/2014/main" id="{3AF22A8C-A03D-4185-88F8-D12D7128AEF8}"/>
                </a:ext>
              </a:extLst>
            </p:cNvPr>
            <p:cNvSpPr/>
            <p:nvPr/>
          </p:nvSpPr>
          <p:spPr>
            <a:xfrm>
              <a:off x="1053479" y="1595277"/>
              <a:ext cx="11704" cy="15777"/>
            </a:xfrm>
            <a:custGeom>
              <a:avLst/>
              <a:gdLst/>
              <a:ahLst/>
              <a:cxnLst/>
              <a:rect l="l" t="t" r="r" b="b"/>
              <a:pathLst>
                <a:path w="862" h="1162" extrusionOk="0">
                  <a:moveTo>
                    <a:pt x="329" y="0"/>
                  </a:moveTo>
                  <a:cubicBezTo>
                    <a:pt x="325" y="0"/>
                    <a:pt x="320" y="0"/>
                    <a:pt x="316" y="1"/>
                  </a:cubicBezTo>
                  <a:cubicBezTo>
                    <a:pt x="232" y="4"/>
                    <a:pt x="148" y="29"/>
                    <a:pt x="74" y="74"/>
                  </a:cubicBezTo>
                  <a:cubicBezTo>
                    <a:pt x="29" y="95"/>
                    <a:pt x="1" y="144"/>
                    <a:pt x="4" y="197"/>
                  </a:cubicBezTo>
                  <a:cubicBezTo>
                    <a:pt x="1" y="470"/>
                    <a:pt x="445" y="970"/>
                    <a:pt x="715" y="1121"/>
                  </a:cubicBezTo>
                  <a:cubicBezTo>
                    <a:pt x="776" y="1155"/>
                    <a:pt x="811" y="1161"/>
                    <a:pt x="828" y="1161"/>
                  </a:cubicBezTo>
                  <a:cubicBezTo>
                    <a:pt x="837" y="1161"/>
                    <a:pt x="841" y="1160"/>
                    <a:pt x="841" y="1160"/>
                  </a:cubicBezTo>
                  <a:cubicBezTo>
                    <a:pt x="862" y="1128"/>
                    <a:pt x="774" y="953"/>
                    <a:pt x="725" y="858"/>
                  </a:cubicBezTo>
                  <a:cubicBezTo>
                    <a:pt x="641" y="697"/>
                    <a:pt x="550" y="519"/>
                    <a:pt x="550" y="372"/>
                  </a:cubicBezTo>
                  <a:cubicBezTo>
                    <a:pt x="550" y="204"/>
                    <a:pt x="501" y="74"/>
                    <a:pt x="421" y="25"/>
                  </a:cubicBezTo>
                  <a:cubicBezTo>
                    <a:pt x="393" y="10"/>
                    <a:pt x="361" y="0"/>
                    <a:pt x="329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0" name="Google Shape;5619;p73">
              <a:extLst>
                <a:ext uri="{FF2B5EF4-FFF2-40B4-BE49-F238E27FC236}">
                  <a16:creationId xmlns:a16="http://schemas.microsoft.com/office/drawing/2014/main" id="{EE95851D-9CB4-4BDE-836A-1109F3A7D4C6}"/>
                </a:ext>
              </a:extLst>
            </p:cNvPr>
            <p:cNvSpPr/>
            <p:nvPr/>
          </p:nvSpPr>
          <p:spPr>
            <a:xfrm>
              <a:off x="1341580" y="1422123"/>
              <a:ext cx="1439" cy="2009"/>
            </a:xfrm>
            <a:custGeom>
              <a:avLst/>
              <a:gdLst/>
              <a:ahLst/>
              <a:cxnLst/>
              <a:rect l="l" t="t" r="r" b="b"/>
              <a:pathLst>
                <a:path w="106" h="148" extrusionOk="0">
                  <a:moveTo>
                    <a:pt x="105" y="0"/>
                  </a:moveTo>
                  <a:lnTo>
                    <a:pt x="77" y="32"/>
                  </a:lnTo>
                  <a:cubicBezTo>
                    <a:pt x="32" y="81"/>
                    <a:pt x="0" y="116"/>
                    <a:pt x="0" y="147"/>
                  </a:cubicBezTo>
                  <a:cubicBezTo>
                    <a:pt x="42" y="102"/>
                    <a:pt x="77" y="53"/>
                    <a:pt x="105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1" name="Google Shape;5620;p73">
              <a:extLst>
                <a:ext uri="{FF2B5EF4-FFF2-40B4-BE49-F238E27FC236}">
                  <a16:creationId xmlns:a16="http://schemas.microsoft.com/office/drawing/2014/main" id="{0AB0EF44-0E07-4F03-A70F-3420F3193B60}"/>
                </a:ext>
              </a:extLst>
            </p:cNvPr>
            <p:cNvSpPr/>
            <p:nvPr/>
          </p:nvSpPr>
          <p:spPr>
            <a:xfrm>
              <a:off x="993779" y="1350298"/>
              <a:ext cx="636812" cy="355798"/>
            </a:xfrm>
            <a:custGeom>
              <a:avLst/>
              <a:gdLst/>
              <a:ahLst/>
              <a:cxnLst/>
              <a:rect l="l" t="t" r="r" b="b"/>
              <a:pathLst>
                <a:path w="46902" h="26205" extrusionOk="0">
                  <a:moveTo>
                    <a:pt x="26126" y="0"/>
                  </a:moveTo>
                  <a:cubicBezTo>
                    <a:pt x="25749" y="0"/>
                    <a:pt x="25224" y="93"/>
                    <a:pt x="25161" y="165"/>
                  </a:cubicBezTo>
                  <a:cubicBezTo>
                    <a:pt x="25158" y="165"/>
                    <a:pt x="25158" y="168"/>
                    <a:pt x="25154" y="168"/>
                  </a:cubicBezTo>
                  <a:cubicBezTo>
                    <a:pt x="25154" y="182"/>
                    <a:pt x="25196" y="221"/>
                    <a:pt x="25217" y="242"/>
                  </a:cubicBezTo>
                  <a:cubicBezTo>
                    <a:pt x="25277" y="301"/>
                    <a:pt x="25350" y="371"/>
                    <a:pt x="25319" y="466"/>
                  </a:cubicBezTo>
                  <a:cubicBezTo>
                    <a:pt x="25312" y="498"/>
                    <a:pt x="25287" y="526"/>
                    <a:pt x="25259" y="540"/>
                  </a:cubicBezTo>
                  <a:cubicBezTo>
                    <a:pt x="25241" y="548"/>
                    <a:pt x="25222" y="551"/>
                    <a:pt x="25203" y="551"/>
                  </a:cubicBezTo>
                  <a:cubicBezTo>
                    <a:pt x="25156" y="551"/>
                    <a:pt x="25106" y="530"/>
                    <a:pt x="25056" y="508"/>
                  </a:cubicBezTo>
                  <a:cubicBezTo>
                    <a:pt x="25018" y="487"/>
                    <a:pt x="24976" y="473"/>
                    <a:pt x="24934" y="470"/>
                  </a:cubicBezTo>
                  <a:lnTo>
                    <a:pt x="24934" y="470"/>
                  </a:lnTo>
                  <a:cubicBezTo>
                    <a:pt x="24934" y="505"/>
                    <a:pt x="24941" y="540"/>
                    <a:pt x="24948" y="571"/>
                  </a:cubicBezTo>
                  <a:cubicBezTo>
                    <a:pt x="24976" y="729"/>
                    <a:pt x="24983" y="890"/>
                    <a:pt x="24969" y="1047"/>
                  </a:cubicBezTo>
                  <a:cubicBezTo>
                    <a:pt x="24944" y="1362"/>
                    <a:pt x="25004" y="1429"/>
                    <a:pt x="25091" y="1523"/>
                  </a:cubicBezTo>
                  <a:cubicBezTo>
                    <a:pt x="25112" y="1548"/>
                    <a:pt x="25137" y="1576"/>
                    <a:pt x="25161" y="1607"/>
                  </a:cubicBezTo>
                  <a:cubicBezTo>
                    <a:pt x="25280" y="1761"/>
                    <a:pt x="25277" y="1947"/>
                    <a:pt x="25273" y="2164"/>
                  </a:cubicBezTo>
                  <a:lnTo>
                    <a:pt x="25273" y="2279"/>
                  </a:lnTo>
                  <a:cubicBezTo>
                    <a:pt x="25273" y="2525"/>
                    <a:pt x="25091" y="2581"/>
                    <a:pt x="24983" y="2616"/>
                  </a:cubicBezTo>
                  <a:lnTo>
                    <a:pt x="24944" y="2630"/>
                  </a:lnTo>
                  <a:lnTo>
                    <a:pt x="24965" y="2651"/>
                  </a:lnTo>
                  <a:cubicBezTo>
                    <a:pt x="25032" y="2707"/>
                    <a:pt x="25140" y="2805"/>
                    <a:pt x="25102" y="2938"/>
                  </a:cubicBezTo>
                  <a:cubicBezTo>
                    <a:pt x="25091" y="2980"/>
                    <a:pt x="25067" y="3015"/>
                    <a:pt x="25028" y="3032"/>
                  </a:cubicBezTo>
                  <a:cubicBezTo>
                    <a:pt x="25010" y="3040"/>
                    <a:pt x="24991" y="3044"/>
                    <a:pt x="24971" y="3044"/>
                  </a:cubicBezTo>
                  <a:cubicBezTo>
                    <a:pt x="24915" y="3044"/>
                    <a:pt x="24852" y="3015"/>
                    <a:pt x="24790" y="2987"/>
                  </a:cubicBezTo>
                  <a:cubicBezTo>
                    <a:pt x="24737" y="2963"/>
                    <a:pt x="24674" y="2934"/>
                    <a:pt x="24632" y="2934"/>
                  </a:cubicBezTo>
                  <a:cubicBezTo>
                    <a:pt x="24625" y="2934"/>
                    <a:pt x="24618" y="2935"/>
                    <a:pt x="24612" y="2938"/>
                  </a:cubicBezTo>
                  <a:cubicBezTo>
                    <a:pt x="24573" y="2948"/>
                    <a:pt x="24506" y="3050"/>
                    <a:pt x="24482" y="3172"/>
                  </a:cubicBezTo>
                  <a:cubicBezTo>
                    <a:pt x="24461" y="3284"/>
                    <a:pt x="24475" y="3379"/>
                    <a:pt x="24524" y="3417"/>
                  </a:cubicBezTo>
                  <a:cubicBezTo>
                    <a:pt x="24559" y="3445"/>
                    <a:pt x="24587" y="3466"/>
                    <a:pt x="24612" y="3484"/>
                  </a:cubicBezTo>
                  <a:cubicBezTo>
                    <a:pt x="24661" y="3519"/>
                    <a:pt x="24703" y="3550"/>
                    <a:pt x="24710" y="3603"/>
                  </a:cubicBezTo>
                  <a:cubicBezTo>
                    <a:pt x="24717" y="3655"/>
                    <a:pt x="24689" y="3701"/>
                    <a:pt x="24633" y="3774"/>
                  </a:cubicBezTo>
                  <a:cubicBezTo>
                    <a:pt x="24485" y="3963"/>
                    <a:pt x="24436" y="4124"/>
                    <a:pt x="24657" y="4299"/>
                  </a:cubicBezTo>
                  <a:cubicBezTo>
                    <a:pt x="24804" y="4415"/>
                    <a:pt x="25025" y="4464"/>
                    <a:pt x="25235" y="4509"/>
                  </a:cubicBezTo>
                  <a:cubicBezTo>
                    <a:pt x="25431" y="4555"/>
                    <a:pt x="25616" y="4594"/>
                    <a:pt x="25756" y="4685"/>
                  </a:cubicBezTo>
                  <a:cubicBezTo>
                    <a:pt x="25844" y="4741"/>
                    <a:pt x="25893" y="4786"/>
                    <a:pt x="25886" y="4846"/>
                  </a:cubicBezTo>
                  <a:cubicBezTo>
                    <a:pt x="25882" y="4902"/>
                    <a:pt x="25830" y="4919"/>
                    <a:pt x="25798" y="4933"/>
                  </a:cubicBezTo>
                  <a:cubicBezTo>
                    <a:pt x="25781" y="4940"/>
                    <a:pt x="25767" y="4947"/>
                    <a:pt x="25753" y="4958"/>
                  </a:cubicBezTo>
                  <a:cubicBezTo>
                    <a:pt x="25756" y="4968"/>
                    <a:pt x="25760" y="4979"/>
                    <a:pt x="25767" y="4989"/>
                  </a:cubicBezTo>
                  <a:cubicBezTo>
                    <a:pt x="25798" y="5042"/>
                    <a:pt x="25805" y="5108"/>
                    <a:pt x="25788" y="5168"/>
                  </a:cubicBezTo>
                  <a:cubicBezTo>
                    <a:pt x="25832" y="5115"/>
                    <a:pt x="25873" y="5100"/>
                    <a:pt x="25908" y="5100"/>
                  </a:cubicBezTo>
                  <a:cubicBezTo>
                    <a:pt x="25920" y="5100"/>
                    <a:pt x="25931" y="5102"/>
                    <a:pt x="25942" y="5105"/>
                  </a:cubicBezTo>
                  <a:cubicBezTo>
                    <a:pt x="26071" y="5140"/>
                    <a:pt x="26120" y="5402"/>
                    <a:pt x="26113" y="5570"/>
                  </a:cubicBezTo>
                  <a:cubicBezTo>
                    <a:pt x="26103" y="5735"/>
                    <a:pt x="26001" y="5770"/>
                    <a:pt x="25921" y="5798"/>
                  </a:cubicBezTo>
                  <a:cubicBezTo>
                    <a:pt x="25840" y="5815"/>
                    <a:pt x="25770" y="5864"/>
                    <a:pt x="25725" y="5931"/>
                  </a:cubicBezTo>
                  <a:cubicBezTo>
                    <a:pt x="25587" y="6131"/>
                    <a:pt x="25451" y="6196"/>
                    <a:pt x="25294" y="6196"/>
                  </a:cubicBezTo>
                  <a:cubicBezTo>
                    <a:pt x="25240" y="6196"/>
                    <a:pt x="25183" y="6188"/>
                    <a:pt x="25123" y="6176"/>
                  </a:cubicBezTo>
                  <a:cubicBezTo>
                    <a:pt x="25114" y="6173"/>
                    <a:pt x="25106" y="6172"/>
                    <a:pt x="25100" y="6172"/>
                  </a:cubicBezTo>
                  <a:cubicBezTo>
                    <a:pt x="25092" y="6172"/>
                    <a:pt x="25086" y="6174"/>
                    <a:pt x="25084" y="6176"/>
                  </a:cubicBezTo>
                  <a:cubicBezTo>
                    <a:pt x="25060" y="6207"/>
                    <a:pt x="25077" y="6365"/>
                    <a:pt x="25196" y="6617"/>
                  </a:cubicBezTo>
                  <a:cubicBezTo>
                    <a:pt x="25263" y="6754"/>
                    <a:pt x="25235" y="6834"/>
                    <a:pt x="25196" y="6876"/>
                  </a:cubicBezTo>
                  <a:cubicBezTo>
                    <a:pt x="25158" y="6921"/>
                    <a:pt x="25098" y="6943"/>
                    <a:pt x="25016" y="6943"/>
                  </a:cubicBezTo>
                  <a:cubicBezTo>
                    <a:pt x="24963" y="6943"/>
                    <a:pt x="24900" y="6934"/>
                    <a:pt x="24829" y="6915"/>
                  </a:cubicBezTo>
                  <a:cubicBezTo>
                    <a:pt x="24636" y="6862"/>
                    <a:pt x="24503" y="6764"/>
                    <a:pt x="24457" y="6645"/>
                  </a:cubicBezTo>
                  <a:cubicBezTo>
                    <a:pt x="24422" y="6550"/>
                    <a:pt x="24440" y="6445"/>
                    <a:pt x="24499" y="6365"/>
                  </a:cubicBezTo>
                  <a:cubicBezTo>
                    <a:pt x="24612" y="6186"/>
                    <a:pt x="24643" y="6078"/>
                    <a:pt x="24643" y="6039"/>
                  </a:cubicBezTo>
                  <a:lnTo>
                    <a:pt x="24636" y="6039"/>
                  </a:lnTo>
                  <a:cubicBezTo>
                    <a:pt x="24603" y="6045"/>
                    <a:pt x="24562" y="6048"/>
                    <a:pt x="24516" y="6048"/>
                  </a:cubicBezTo>
                  <a:cubicBezTo>
                    <a:pt x="24323" y="6048"/>
                    <a:pt x="24044" y="5993"/>
                    <a:pt x="23939" y="5829"/>
                  </a:cubicBezTo>
                  <a:cubicBezTo>
                    <a:pt x="23922" y="5798"/>
                    <a:pt x="23873" y="5728"/>
                    <a:pt x="23911" y="5668"/>
                  </a:cubicBezTo>
                  <a:cubicBezTo>
                    <a:pt x="23933" y="5635"/>
                    <a:pt x="23973" y="5622"/>
                    <a:pt x="24032" y="5622"/>
                  </a:cubicBezTo>
                  <a:cubicBezTo>
                    <a:pt x="24078" y="5622"/>
                    <a:pt x="24135" y="5630"/>
                    <a:pt x="24205" y="5640"/>
                  </a:cubicBezTo>
                  <a:cubicBezTo>
                    <a:pt x="24265" y="5651"/>
                    <a:pt x="24331" y="5661"/>
                    <a:pt x="24401" y="5668"/>
                  </a:cubicBezTo>
                  <a:cubicBezTo>
                    <a:pt x="24424" y="5671"/>
                    <a:pt x="24442" y="5672"/>
                    <a:pt x="24456" y="5672"/>
                  </a:cubicBezTo>
                  <a:cubicBezTo>
                    <a:pt x="24494" y="5672"/>
                    <a:pt x="24503" y="5665"/>
                    <a:pt x="24503" y="5665"/>
                  </a:cubicBezTo>
                  <a:cubicBezTo>
                    <a:pt x="24506" y="5651"/>
                    <a:pt x="24510" y="5637"/>
                    <a:pt x="24506" y="5623"/>
                  </a:cubicBezTo>
                  <a:cubicBezTo>
                    <a:pt x="24506" y="5570"/>
                    <a:pt x="24506" y="5448"/>
                    <a:pt x="24685" y="5448"/>
                  </a:cubicBezTo>
                  <a:cubicBezTo>
                    <a:pt x="24762" y="5451"/>
                    <a:pt x="24836" y="5458"/>
                    <a:pt x="24909" y="5476"/>
                  </a:cubicBezTo>
                  <a:cubicBezTo>
                    <a:pt x="24968" y="5486"/>
                    <a:pt x="25020" y="5495"/>
                    <a:pt x="25068" y="5495"/>
                  </a:cubicBezTo>
                  <a:cubicBezTo>
                    <a:pt x="25139" y="5495"/>
                    <a:pt x="25203" y="5476"/>
                    <a:pt x="25273" y="5416"/>
                  </a:cubicBezTo>
                  <a:cubicBezTo>
                    <a:pt x="25343" y="5357"/>
                    <a:pt x="25319" y="5276"/>
                    <a:pt x="25280" y="5217"/>
                  </a:cubicBezTo>
                  <a:cubicBezTo>
                    <a:pt x="25225" y="5118"/>
                    <a:pt x="25120" y="5052"/>
                    <a:pt x="25058" y="5052"/>
                  </a:cubicBezTo>
                  <a:cubicBezTo>
                    <a:pt x="25049" y="5052"/>
                    <a:pt x="25042" y="5053"/>
                    <a:pt x="25035" y="5056"/>
                  </a:cubicBezTo>
                  <a:cubicBezTo>
                    <a:pt x="24899" y="5103"/>
                    <a:pt x="24793" y="5127"/>
                    <a:pt x="24711" y="5127"/>
                  </a:cubicBezTo>
                  <a:cubicBezTo>
                    <a:pt x="24654" y="5127"/>
                    <a:pt x="24610" y="5115"/>
                    <a:pt x="24577" y="5091"/>
                  </a:cubicBezTo>
                  <a:cubicBezTo>
                    <a:pt x="24535" y="5059"/>
                    <a:pt x="24510" y="5010"/>
                    <a:pt x="24510" y="4958"/>
                  </a:cubicBezTo>
                  <a:cubicBezTo>
                    <a:pt x="24510" y="4916"/>
                    <a:pt x="24528" y="4874"/>
                    <a:pt x="24559" y="4842"/>
                  </a:cubicBezTo>
                  <a:cubicBezTo>
                    <a:pt x="24599" y="4807"/>
                    <a:pt x="24654" y="4798"/>
                    <a:pt x="24716" y="4798"/>
                  </a:cubicBezTo>
                  <a:cubicBezTo>
                    <a:pt x="24753" y="4798"/>
                    <a:pt x="24792" y="4801"/>
                    <a:pt x="24832" y="4804"/>
                  </a:cubicBezTo>
                  <a:cubicBezTo>
                    <a:pt x="24868" y="4810"/>
                    <a:pt x="24903" y="4813"/>
                    <a:pt x="24938" y="4813"/>
                  </a:cubicBezTo>
                  <a:cubicBezTo>
                    <a:pt x="24958" y="4813"/>
                    <a:pt x="24977" y="4812"/>
                    <a:pt x="24997" y="4811"/>
                  </a:cubicBezTo>
                  <a:cubicBezTo>
                    <a:pt x="24938" y="4760"/>
                    <a:pt x="24862" y="4733"/>
                    <a:pt x="24784" y="4733"/>
                  </a:cubicBezTo>
                  <a:cubicBezTo>
                    <a:pt x="24761" y="4733"/>
                    <a:pt x="24737" y="4736"/>
                    <a:pt x="24713" y="4741"/>
                  </a:cubicBezTo>
                  <a:cubicBezTo>
                    <a:pt x="24624" y="4764"/>
                    <a:pt x="24537" y="4782"/>
                    <a:pt x="24451" y="4782"/>
                  </a:cubicBezTo>
                  <a:cubicBezTo>
                    <a:pt x="24315" y="4782"/>
                    <a:pt x="24182" y="4736"/>
                    <a:pt x="24044" y="4590"/>
                  </a:cubicBezTo>
                  <a:cubicBezTo>
                    <a:pt x="23964" y="4504"/>
                    <a:pt x="23847" y="4428"/>
                    <a:pt x="23744" y="4428"/>
                  </a:cubicBezTo>
                  <a:cubicBezTo>
                    <a:pt x="23726" y="4428"/>
                    <a:pt x="23708" y="4431"/>
                    <a:pt x="23691" y="4436"/>
                  </a:cubicBezTo>
                  <a:cubicBezTo>
                    <a:pt x="23589" y="4464"/>
                    <a:pt x="23544" y="4597"/>
                    <a:pt x="23526" y="4702"/>
                  </a:cubicBezTo>
                  <a:cubicBezTo>
                    <a:pt x="23463" y="5056"/>
                    <a:pt x="23250" y="5063"/>
                    <a:pt x="23110" y="5070"/>
                  </a:cubicBezTo>
                  <a:cubicBezTo>
                    <a:pt x="23033" y="5070"/>
                    <a:pt x="22984" y="5073"/>
                    <a:pt x="22956" y="5108"/>
                  </a:cubicBezTo>
                  <a:cubicBezTo>
                    <a:pt x="22931" y="5136"/>
                    <a:pt x="22938" y="5147"/>
                    <a:pt x="22938" y="5150"/>
                  </a:cubicBezTo>
                  <a:cubicBezTo>
                    <a:pt x="22959" y="5196"/>
                    <a:pt x="23117" y="5269"/>
                    <a:pt x="23393" y="5280"/>
                  </a:cubicBezTo>
                  <a:cubicBezTo>
                    <a:pt x="23680" y="5290"/>
                    <a:pt x="23918" y="5500"/>
                    <a:pt x="23918" y="5626"/>
                  </a:cubicBezTo>
                  <a:cubicBezTo>
                    <a:pt x="23915" y="5685"/>
                    <a:pt x="23869" y="5728"/>
                    <a:pt x="23815" y="5728"/>
                  </a:cubicBezTo>
                  <a:cubicBezTo>
                    <a:pt x="23811" y="5728"/>
                    <a:pt x="23807" y="5728"/>
                    <a:pt x="23803" y="5728"/>
                  </a:cubicBezTo>
                  <a:cubicBezTo>
                    <a:pt x="23775" y="5728"/>
                    <a:pt x="23768" y="5735"/>
                    <a:pt x="23743" y="5784"/>
                  </a:cubicBezTo>
                  <a:cubicBezTo>
                    <a:pt x="23729" y="5829"/>
                    <a:pt x="23694" y="5868"/>
                    <a:pt x="23652" y="5885"/>
                  </a:cubicBezTo>
                  <a:cubicBezTo>
                    <a:pt x="23637" y="5890"/>
                    <a:pt x="23622" y="5892"/>
                    <a:pt x="23606" y="5892"/>
                  </a:cubicBezTo>
                  <a:cubicBezTo>
                    <a:pt x="23575" y="5892"/>
                    <a:pt x="23545" y="5883"/>
                    <a:pt x="23519" y="5864"/>
                  </a:cubicBezTo>
                  <a:cubicBezTo>
                    <a:pt x="23481" y="5846"/>
                    <a:pt x="23446" y="5840"/>
                    <a:pt x="23417" y="5840"/>
                  </a:cubicBezTo>
                  <a:cubicBezTo>
                    <a:pt x="23385" y="5840"/>
                    <a:pt x="23362" y="5848"/>
                    <a:pt x="23355" y="5857"/>
                  </a:cubicBezTo>
                  <a:cubicBezTo>
                    <a:pt x="23351" y="5861"/>
                    <a:pt x="23355" y="5882"/>
                    <a:pt x="23379" y="5910"/>
                  </a:cubicBezTo>
                  <a:cubicBezTo>
                    <a:pt x="23481" y="6032"/>
                    <a:pt x="23428" y="6130"/>
                    <a:pt x="23393" y="6190"/>
                  </a:cubicBezTo>
                  <a:cubicBezTo>
                    <a:pt x="23372" y="6221"/>
                    <a:pt x="23358" y="6260"/>
                    <a:pt x="23358" y="6298"/>
                  </a:cubicBezTo>
                  <a:cubicBezTo>
                    <a:pt x="23365" y="6340"/>
                    <a:pt x="23351" y="6379"/>
                    <a:pt x="23320" y="6407"/>
                  </a:cubicBezTo>
                  <a:cubicBezTo>
                    <a:pt x="23293" y="6429"/>
                    <a:pt x="23260" y="6438"/>
                    <a:pt x="23219" y="6438"/>
                  </a:cubicBezTo>
                  <a:cubicBezTo>
                    <a:pt x="23164" y="6438"/>
                    <a:pt x="23096" y="6422"/>
                    <a:pt x="23015" y="6403"/>
                  </a:cubicBezTo>
                  <a:cubicBezTo>
                    <a:pt x="22938" y="6382"/>
                    <a:pt x="22858" y="6368"/>
                    <a:pt x="22777" y="6358"/>
                  </a:cubicBezTo>
                  <a:cubicBezTo>
                    <a:pt x="22750" y="6355"/>
                    <a:pt x="22720" y="6354"/>
                    <a:pt x="22686" y="6354"/>
                  </a:cubicBezTo>
                  <a:cubicBezTo>
                    <a:pt x="22479" y="6354"/>
                    <a:pt x="22146" y="6401"/>
                    <a:pt x="21730" y="6491"/>
                  </a:cubicBezTo>
                  <a:cubicBezTo>
                    <a:pt x="21657" y="6506"/>
                    <a:pt x="21582" y="6513"/>
                    <a:pt x="21509" y="6513"/>
                  </a:cubicBezTo>
                  <a:cubicBezTo>
                    <a:pt x="21213" y="6513"/>
                    <a:pt x="20932" y="6401"/>
                    <a:pt x="20806" y="6263"/>
                  </a:cubicBezTo>
                  <a:cubicBezTo>
                    <a:pt x="20714" y="6165"/>
                    <a:pt x="20598" y="6150"/>
                    <a:pt x="20443" y="6150"/>
                  </a:cubicBezTo>
                  <a:cubicBezTo>
                    <a:pt x="20416" y="6150"/>
                    <a:pt x="20388" y="6151"/>
                    <a:pt x="20358" y="6151"/>
                  </a:cubicBezTo>
                  <a:lnTo>
                    <a:pt x="20270" y="6151"/>
                  </a:lnTo>
                  <a:cubicBezTo>
                    <a:pt x="20267" y="6152"/>
                    <a:pt x="20264" y="6152"/>
                    <a:pt x="20260" y="6152"/>
                  </a:cubicBezTo>
                  <a:cubicBezTo>
                    <a:pt x="20163" y="6152"/>
                    <a:pt x="20072" y="6103"/>
                    <a:pt x="20015" y="6018"/>
                  </a:cubicBezTo>
                  <a:cubicBezTo>
                    <a:pt x="19964" y="5948"/>
                    <a:pt x="19882" y="5906"/>
                    <a:pt x="19794" y="5906"/>
                  </a:cubicBezTo>
                  <a:cubicBezTo>
                    <a:pt x="19791" y="5906"/>
                    <a:pt x="19787" y="5906"/>
                    <a:pt x="19784" y="5906"/>
                  </a:cubicBezTo>
                  <a:cubicBezTo>
                    <a:pt x="19479" y="5896"/>
                    <a:pt x="19465" y="5672"/>
                    <a:pt x="19455" y="5525"/>
                  </a:cubicBezTo>
                  <a:cubicBezTo>
                    <a:pt x="19455" y="5490"/>
                    <a:pt x="19451" y="5455"/>
                    <a:pt x="19444" y="5420"/>
                  </a:cubicBezTo>
                  <a:cubicBezTo>
                    <a:pt x="19430" y="5406"/>
                    <a:pt x="19409" y="5395"/>
                    <a:pt x="19388" y="5392"/>
                  </a:cubicBezTo>
                  <a:cubicBezTo>
                    <a:pt x="19341" y="5378"/>
                    <a:pt x="19278" y="5372"/>
                    <a:pt x="19208" y="5372"/>
                  </a:cubicBezTo>
                  <a:cubicBezTo>
                    <a:pt x="19012" y="5372"/>
                    <a:pt x="18762" y="5422"/>
                    <a:pt x="18646" y="5497"/>
                  </a:cubicBezTo>
                  <a:cubicBezTo>
                    <a:pt x="18545" y="5560"/>
                    <a:pt x="18415" y="5588"/>
                    <a:pt x="18289" y="5612"/>
                  </a:cubicBezTo>
                  <a:cubicBezTo>
                    <a:pt x="18103" y="5651"/>
                    <a:pt x="17932" y="5686"/>
                    <a:pt x="17869" y="5819"/>
                  </a:cubicBezTo>
                  <a:cubicBezTo>
                    <a:pt x="17830" y="5906"/>
                    <a:pt x="17844" y="5934"/>
                    <a:pt x="17844" y="5938"/>
                  </a:cubicBezTo>
                  <a:cubicBezTo>
                    <a:pt x="17858" y="5957"/>
                    <a:pt x="17918" y="5959"/>
                    <a:pt x="17967" y="5959"/>
                  </a:cubicBezTo>
                  <a:cubicBezTo>
                    <a:pt x="17981" y="5959"/>
                    <a:pt x="17995" y="5959"/>
                    <a:pt x="18005" y="5959"/>
                  </a:cubicBezTo>
                  <a:lnTo>
                    <a:pt x="18051" y="5959"/>
                  </a:lnTo>
                  <a:cubicBezTo>
                    <a:pt x="18100" y="5959"/>
                    <a:pt x="18124" y="5938"/>
                    <a:pt x="18173" y="5899"/>
                  </a:cubicBezTo>
                  <a:cubicBezTo>
                    <a:pt x="18233" y="5846"/>
                    <a:pt x="18309" y="5780"/>
                    <a:pt x="18471" y="5780"/>
                  </a:cubicBezTo>
                  <a:cubicBezTo>
                    <a:pt x="18501" y="5780"/>
                    <a:pt x="18533" y="5782"/>
                    <a:pt x="18569" y="5787"/>
                  </a:cubicBezTo>
                  <a:cubicBezTo>
                    <a:pt x="18586" y="5790"/>
                    <a:pt x="18602" y="5791"/>
                    <a:pt x="18618" y="5791"/>
                  </a:cubicBezTo>
                  <a:cubicBezTo>
                    <a:pt x="18749" y="5791"/>
                    <a:pt x="18866" y="5720"/>
                    <a:pt x="18972" y="5654"/>
                  </a:cubicBezTo>
                  <a:cubicBezTo>
                    <a:pt x="19054" y="5602"/>
                    <a:pt x="19138" y="5549"/>
                    <a:pt x="19216" y="5549"/>
                  </a:cubicBezTo>
                  <a:cubicBezTo>
                    <a:pt x="19258" y="5549"/>
                    <a:pt x="19298" y="5564"/>
                    <a:pt x="19336" y="5602"/>
                  </a:cubicBezTo>
                  <a:cubicBezTo>
                    <a:pt x="19371" y="5633"/>
                    <a:pt x="19381" y="5686"/>
                    <a:pt x="19367" y="5731"/>
                  </a:cubicBezTo>
                  <a:cubicBezTo>
                    <a:pt x="19301" y="5927"/>
                    <a:pt x="18657" y="6148"/>
                    <a:pt x="18401" y="6186"/>
                  </a:cubicBezTo>
                  <a:cubicBezTo>
                    <a:pt x="18286" y="6204"/>
                    <a:pt x="18268" y="6246"/>
                    <a:pt x="18261" y="6260"/>
                  </a:cubicBezTo>
                  <a:cubicBezTo>
                    <a:pt x="18205" y="6389"/>
                    <a:pt x="18429" y="6726"/>
                    <a:pt x="18506" y="6838"/>
                  </a:cubicBezTo>
                  <a:cubicBezTo>
                    <a:pt x="18611" y="6992"/>
                    <a:pt x="18643" y="7083"/>
                    <a:pt x="18615" y="7153"/>
                  </a:cubicBezTo>
                  <a:cubicBezTo>
                    <a:pt x="18583" y="7219"/>
                    <a:pt x="18513" y="7230"/>
                    <a:pt x="18461" y="7240"/>
                  </a:cubicBezTo>
                  <a:cubicBezTo>
                    <a:pt x="18384" y="7254"/>
                    <a:pt x="18384" y="7261"/>
                    <a:pt x="18384" y="7282"/>
                  </a:cubicBezTo>
                  <a:cubicBezTo>
                    <a:pt x="18387" y="7359"/>
                    <a:pt x="18324" y="7426"/>
                    <a:pt x="18247" y="7426"/>
                  </a:cubicBezTo>
                  <a:cubicBezTo>
                    <a:pt x="18240" y="7426"/>
                    <a:pt x="18232" y="7427"/>
                    <a:pt x="18224" y="7427"/>
                  </a:cubicBezTo>
                  <a:cubicBezTo>
                    <a:pt x="18091" y="7427"/>
                    <a:pt x="17882" y="7321"/>
                    <a:pt x="17858" y="7212"/>
                  </a:cubicBezTo>
                  <a:cubicBezTo>
                    <a:pt x="17848" y="7163"/>
                    <a:pt x="17869" y="7104"/>
                    <a:pt x="17956" y="7076"/>
                  </a:cubicBezTo>
                  <a:cubicBezTo>
                    <a:pt x="18033" y="7051"/>
                    <a:pt x="18040" y="7016"/>
                    <a:pt x="18040" y="7006"/>
                  </a:cubicBezTo>
                  <a:cubicBezTo>
                    <a:pt x="18054" y="6939"/>
                    <a:pt x="17984" y="6827"/>
                    <a:pt x="17876" y="6743"/>
                  </a:cubicBezTo>
                  <a:cubicBezTo>
                    <a:pt x="17830" y="6704"/>
                    <a:pt x="17773" y="6683"/>
                    <a:pt x="17714" y="6683"/>
                  </a:cubicBezTo>
                  <a:cubicBezTo>
                    <a:pt x="17710" y="6683"/>
                    <a:pt x="17705" y="6683"/>
                    <a:pt x="17701" y="6684"/>
                  </a:cubicBezTo>
                  <a:cubicBezTo>
                    <a:pt x="17697" y="6684"/>
                    <a:pt x="17692" y="6684"/>
                    <a:pt x="17688" y="6684"/>
                  </a:cubicBezTo>
                  <a:cubicBezTo>
                    <a:pt x="17651" y="6684"/>
                    <a:pt x="17618" y="6670"/>
                    <a:pt x="17592" y="6645"/>
                  </a:cubicBezTo>
                  <a:cubicBezTo>
                    <a:pt x="17568" y="6610"/>
                    <a:pt x="17561" y="6568"/>
                    <a:pt x="17571" y="6526"/>
                  </a:cubicBezTo>
                  <a:cubicBezTo>
                    <a:pt x="17557" y="6526"/>
                    <a:pt x="17543" y="6526"/>
                    <a:pt x="17529" y="6529"/>
                  </a:cubicBezTo>
                  <a:cubicBezTo>
                    <a:pt x="17508" y="6531"/>
                    <a:pt x="17483" y="6533"/>
                    <a:pt x="17456" y="6533"/>
                  </a:cubicBezTo>
                  <a:cubicBezTo>
                    <a:pt x="17388" y="6533"/>
                    <a:pt x="17307" y="6521"/>
                    <a:pt x="17232" y="6463"/>
                  </a:cubicBezTo>
                  <a:lnTo>
                    <a:pt x="17176" y="6421"/>
                  </a:lnTo>
                  <a:cubicBezTo>
                    <a:pt x="17090" y="6351"/>
                    <a:pt x="17035" y="6306"/>
                    <a:pt x="16963" y="6306"/>
                  </a:cubicBezTo>
                  <a:cubicBezTo>
                    <a:pt x="16923" y="6306"/>
                    <a:pt x="16877" y="6320"/>
                    <a:pt x="16819" y="6351"/>
                  </a:cubicBezTo>
                  <a:cubicBezTo>
                    <a:pt x="16661" y="6431"/>
                    <a:pt x="16500" y="6445"/>
                    <a:pt x="16273" y="6466"/>
                  </a:cubicBezTo>
                  <a:cubicBezTo>
                    <a:pt x="16136" y="6480"/>
                    <a:pt x="15982" y="6494"/>
                    <a:pt x="15789" y="6526"/>
                  </a:cubicBezTo>
                  <a:cubicBezTo>
                    <a:pt x="15613" y="6555"/>
                    <a:pt x="15359" y="6573"/>
                    <a:pt x="15100" y="6573"/>
                  </a:cubicBezTo>
                  <a:cubicBezTo>
                    <a:pt x="14680" y="6573"/>
                    <a:pt x="14247" y="6526"/>
                    <a:pt x="14119" y="6400"/>
                  </a:cubicBezTo>
                  <a:cubicBezTo>
                    <a:pt x="14063" y="6344"/>
                    <a:pt x="14056" y="6256"/>
                    <a:pt x="14098" y="6190"/>
                  </a:cubicBezTo>
                  <a:cubicBezTo>
                    <a:pt x="14193" y="6029"/>
                    <a:pt x="14539" y="5858"/>
                    <a:pt x="14738" y="5858"/>
                  </a:cubicBezTo>
                  <a:cubicBezTo>
                    <a:pt x="14760" y="5858"/>
                    <a:pt x="14781" y="5860"/>
                    <a:pt x="14799" y="5864"/>
                  </a:cubicBezTo>
                  <a:cubicBezTo>
                    <a:pt x="14778" y="5808"/>
                    <a:pt x="14701" y="5693"/>
                    <a:pt x="14536" y="5567"/>
                  </a:cubicBezTo>
                  <a:cubicBezTo>
                    <a:pt x="14323" y="5401"/>
                    <a:pt x="13947" y="5307"/>
                    <a:pt x="13800" y="5307"/>
                  </a:cubicBezTo>
                  <a:cubicBezTo>
                    <a:pt x="13783" y="5307"/>
                    <a:pt x="13769" y="5309"/>
                    <a:pt x="13759" y="5311"/>
                  </a:cubicBezTo>
                  <a:cubicBezTo>
                    <a:pt x="13755" y="5339"/>
                    <a:pt x="13745" y="5367"/>
                    <a:pt x="13720" y="5385"/>
                  </a:cubicBezTo>
                  <a:cubicBezTo>
                    <a:pt x="13693" y="5411"/>
                    <a:pt x="13653" y="5423"/>
                    <a:pt x="13595" y="5423"/>
                  </a:cubicBezTo>
                  <a:cubicBezTo>
                    <a:pt x="13507" y="5423"/>
                    <a:pt x="13377" y="5396"/>
                    <a:pt x="13185" y="5353"/>
                  </a:cubicBezTo>
                  <a:cubicBezTo>
                    <a:pt x="13094" y="5332"/>
                    <a:pt x="12989" y="5308"/>
                    <a:pt x="12880" y="5290"/>
                  </a:cubicBezTo>
                  <a:cubicBezTo>
                    <a:pt x="12712" y="5259"/>
                    <a:pt x="12551" y="5206"/>
                    <a:pt x="12401" y="5129"/>
                  </a:cubicBezTo>
                  <a:cubicBezTo>
                    <a:pt x="12306" y="5073"/>
                    <a:pt x="12198" y="5042"/>
                    <a:pt x="12089" y="5035"/>
                  </a:cubicBezTo>
                  <a:cubicBezTo>
                    <a:pt x="11931" y="5028"/>
                    <a:pt x="11396" y="4982"/>
                    <a:pt x="10983" y="4657"/>
                  </a:cubicBezTo>
                  <a:cubicBezTo>
                    <a:pt x="10846" y="4549"/>
                    <a:pt x="10619" y="4502"/>
                    <a:pt x="10401" y="4502"/>
                  </a:cubicBezTo>
                  <a:cubicBezTo>
                    <a:pt x="10285" y="4502"/>
                    <a:pt x="10171" y="4515"/>
                    <a:pt x="10076" y="4541"/>
                  </a:cubicBezTo>
                  <a:cubicBezTo>
                    <a:pt x="9953" y="4576"/>
                    <a:pt x="9869" y="4625"/>
                    <a:pt x="9848" y="4678"/>
                  </a:cubicBezTo>
                  <a:cubicBezTo>
                    <a:pt x="9736" y="4951"/>
                    <a:pt x="9446" y="4951"/>
                    <a:pt x="9190" y="4951"/>
                  </a:cubicBezTo>
                  <a:lnTo>
                    <a:pt x="9180" y="4951"/>
                  </a:lnTo>
                  <a:cubicBezTo>
                    <a:pt x="9152" y="4951"/>
                    <a:pt x="9064" y="4951"/>
                    <a:pt x="9029" y="4884"/>
                  </a:cubicBezTo>
                  <a:cubicBezTo>
                    <a:pt x="8991" y="4811"/>
                    <a:pt x="9047" y="4730"/>
                    <a:pt x="9099" y="4650"/>
                  </a:cubicBezTo>
                  <a:cubicBezTo>
                    <a:pt x="9117" y="4625"/>
                    <a:pt x="9131" y="4601"/>
                    <a:pt x="9145" y="4576"/>
                  </a:cubicBezTo>
                  <a:cubicBezTo>
                    <a:pt x="9082" y="4520"/>
                    <a:pt x="9075" y="4425"/>
                    <a:pt x="9071" y="4338"/>
                  </a:cubicBezTo>
                  <a:cubicBezTo>
                    <a:pt x="9068" y="4212"/>
                    <a:pt x="9054" y="4180"/>
                    <a:pt x="9012" y="4173"/>
                  </a:cubicBezTo>
                  <a:cubicBezTo>
                    <a:pt x="9011" y="4173"/>
                    <a:pt x="9011" y="4173"/>
                    <a:pt x="9011" y="4173"/>
                  </a:cubicBezTo>
                  <a:cubicBezTo>
                    <a:pt x="8968" y="4173"/>
                    <a:pt x="8871" y="4353"/>
                    <a:pt x="8823" y="4439"/>
                  </a:cubicBezTo>
                  <a:cubicBezTo>
                    <a:pt x="8693" y="4669"/>
                    <a:pt x="8533" y="4951"/>
                    <a:pt x="8294" y="4951"/>
                  </a:cubicBezTo>
                  <a:cubicBezTo>
                    <a:pt x="8288" y="4951"/>
                    <a:pt x="8282" y="4951"/>
                    <a:pt x="8277" y="4951"/>
                  </a:cubicBezTo>
                  <a:cubicBezTo>
                    <a:pt x="8025" y="4937"/>
                    <a:pt x="7877" y="4629"/>
                    <a:pt x="7734" y="4334"/>
                  </a:cubicBezTo>
                  <a:cubicBezTo>
                    <a:pt x="7636" y="4135"/>
                    <a:pt x="7534" y="3932"/>
                    <a:pt x="7419" y="3848"/>
                  </a:cubicBezTo>
                  <a:cubicBezTo>
                    <a:pt x="7265" y="3737"/>
                    <a:pt x="7146" y="3701"/>
                    <a:pt x="7099" y="3701"/>
                  </a:cubicBezTo>
                  <a:cubicBezTo>
                    <a:pt x="7097" y="3701"/>
                    <a:pt x="7095" y="3701"/>
                    <a:pt x="7093" y="3701"/>
                  </a:cubicBezTo>
                  <a:cubicBezTo>
                    <a:pt x="7111" y="3757"/>
                    <a:pt x="7142" y="3806"/>
                    <a:pt x="7181" y="3851"/>
                  </a:cubicBezTo>
                  <a:cubicBezTo>
                    <a:pt x="7240" y="3925"/>
                    <a:pt x="7289" y="4009"/>
                    <a:pt x="7261" y="4079"/>
                  </a:cubicBezTo>
                  <a:cubicBezTo>
                    <a:pt x="7230" y="4145"/>
                    <a:pt x="7160" y="4149"/>
                    <a:pt x="7093" y="4156"/>
                  </a:cubicBezTo>
                  <a:cubicBezTo>
                    <a:pt x="7065" y="4159"/>
                    <a:pt x="7009" y="4166"/>
                    <a:pt x="7002" y="4177"/>
                  </a:cubicBezTo>
                  <a:cubicBezTo>
                    <a:pt x="6999" y="4184"/>
                    <a:pt x="6999" y="4191"/>
                    <a:pt x="7002" y="4198"/>
                  </a:cubicBezTo>
                  <a:cubicBezTo>
                    <a:pt x="7016" y="4352"/>
                    <a:pt x="6869" y="4506"/>
                    <a:pt x="6740" y="4587"/>
                  </a:cubicBezTo>
                  <a:cubicBezTo>
                    <a:pt x="6688" y="4620"/>
                    <a:pt x="6621" y="4652"/>
                    <a:pt x="6564" y="4652"/>
                  </a:cubicBezTo>
                  <a:cubicBezTo>
                    <a:pt x="6544" y="4652"/>
                    <a:pt x="6525" y="4648"/>
                    <a:pt x="6509" y="4639"/>
                  </a:cubicBezTo>
                  <a:cubicBezTo>
                    <a:pt x="6481" y="4622"/>
                    <a:pt x="6463" y="4587"/>
                    <a:pt x="6467" y="4551"/>
                  </a:cubicBezTo>
                  <a:cubicBezTo>
                    <a:pt x="6467" y="4537"/>
                    <a:pt x="6456" y="4516"/>
                    <a:pt x="6425" y="4506"/>
                  </a:cubicBezTo>
                  <a:cubicBezTo>
                    <a:pt x="6408" y="4499"/>
                    <a:pt x="6388" y="4495"/>
                    <a:pt x="6365" y="4495"/>
                  </a:cubicBezTo>
                  <a:cubicBezTo>
                    <a:pt x="6285" y="4495"/>
                    <a:pt x="6170" y="4544"/>
                    <a:pt x="6050" y="4688"/>
                  </a:cubicBezTo>
                  <a:cubicBezTo>
                    <a:pt x="5892" y="4871"/>
                    <a:pt x="5731" y="4971"/>
                    <a:pt x="5602" y="4971"/>
                  </a:cubicBezTo>
                  <a:cubicBezTo>
                    <a:pt x="5582" y="4971"/>
                    <a:pt x="5564" y="4969"/>
                    <a:pt x="5546" y="4965"/>
                  </a:cubicBezTo>
                  <a:cubicBezTo>
                    <a:pt x="5490" y="4951"/>
                    <a:pt x="5444" y="4912"/>
                    <a:pt x="5423" y="4856"/>
                  </a:cubicBezTo>
                  <a:cubicBezTo>
                    <a:pt x="5273" y="4867"/>
                    <a:pt x="4730" y="5164"/>
                    <a:pt x="4695" y="5266"/>
                  </a:cubicBezTo>
                  <a:cubicBezTo>
                    <a:pt x="4709" y="5332"/>
                    <a:pt x="4692" y="5402"/>
                    <a:pt x="4646" y="5451"/>
                  </a:cubicBezTo>
                  <a:cubicBezTo>
                    <a:pt x="4577" y="5537"/>
                    <a:pt x="4447" y="5585"/>
                    <a:pt x="4293" y="5585"/>
                  </a:cubicBezTo>
                  <a:cubicBezTo>
                    <a:pt x="4282" y="5585"/>
                    <a:pt x="4272" y="5585"/>
                    <a:pt x="4261" y="5584"/>
                  </a:cubicBezTo>
                  <a:cubicBezTo>
                    <a:pt x="4139" y="5577"/>
                    <a:pt x="4104" y="5525"/>
                    <a:pt x="4093" y="5479"/>
                  </a:cubicBezTo>
                  <a:cubicBezTo>
                    <a:pt x="4065" y="5353"/>
                    <a:pt x="4261" y="5213"/>
                    <a:pt x="4366" y="5157"/>
                  </a:cubicBezTo>
                  <a:cubicBezTo>
                    <a:pt x="4429" y="5126"/>
                    <a:pt x="4524" y="5059"/>
                    <a:pt x="4636" y="4982"/>
                  </a:cubicBezTo>
                  <a:cubicBezTo>
                    <a:pt x="4898" y="4804"/>
                    <a:pt x="5227" y="4580"/>
                    <a:pt x="5444" y="4544"/>
                  </a:cubicBezTo>
                  <a:cubicBezTo>
                    <a:pt x="5745" y="4495"/>
                    <a:pt x="6197" y="4285"/>
                    <a:pt x="6246" y="4198"/>
                  </a:cubicBezTo>
                  <a:cubicBezTo>
                    <a:pt x="6226" y="4196"/>
                    <a:pt x="6205" y="4196"/>
                    <a:pt x="6184" y="4196"/>
                  </a:cubicBezTo>
                  <a:cubicBezTo>
                    <a:pt x="6154" y="4196"/>
                    <a:pt x="6124" y="4197"/>
                    <a:pt x="6096" y="4201"/>
                  </a:cubicBezTo>
                  <a:cubicBezTo>
                    <a:pt x="6052" y="4207"/>
                    <a:pt x="6008" y="4209"/>
                    <a:pt x="5964" y="4209"/>
                  </a:cubicBezTo>
                  <a:cubicBezTo>
                    <a:pt x="5921" y="4209"/>
                    <a:pt x="5877" y="4207"/>
                    <a:pt x="5833" y="4201"/>
                  </a:cubicBezTo>
                  <a:cubicBezTo>
                    <a:pt x="5821" y="4199"/>
                    <a:pt x="5809" y="4198"/>
                    <a:pt x="5796" y="4198"/>
                  </a:cubicBezTo>
                  <a:cubicBezTo>
                    <a:pt x="5669" y="4198"/>
                    <a:pt x="5470" y="4299"/>
                    <a:pt x="5276" y="4397"/>
                  </a:cubicBezTo>
                  <a:cubicBezTo>
                    <a:pt x="5189" y="4439"/>
                    <a:pt x="5101" y="4485"/>
                    <a:pt x="5010" y="4523"/>
                  </a:cubicBezTo>
                  <a:cubicBezTo>
                    <a:pt x="4888" y="4573"/>
                    <a:pt x="4765" y="4611"/>
                    <a:pt x="4636" y="4632"/>
                  </a:cubicBezTo>
                  <a:cubicBezTo>
                    <a:pt x="4559" y="4650"/>
                    <a:pt x="4440" y="4678"/>
                    <a:pt x="4426" y="4699"/>
                  </a:cubicBezTo>
                  <a:cubicBezTo>
                    <a:pt x="4426" y="4709"/>
                    <a:pt x="4429" y="4716"/>
                    <a:pt x="4436" y="4727"/>
                  </a:cubicBezTo>
                  <a:cubicBezTo>
                    <a:pt x="4461" y="4765"/>
                    <a:pt x="4464" y="4818"/>
                    <a:pt x="4440" y="4863"/>
                  </a:cubicBezTo>
                  <a:cubicBezTo>
                    <a:pt x="4413" y="4896"/>
                    <a:pt x="4376" y="4906"/>
                    <a:pt x="4332" y="4906"/>
                  </a:cubicBezTo>
                  <a:cubicBezTo>
                    <a:pt x="4300" y="4906"/>
                    <a:pt x="4264" y="4900"/>
                    <a:pt x="4226" y="4895"/>
                  </a:cubicBezTo>
                  <a:cubicBezTo>
                    <a:pt x="4191" y="4890"/>
                    <a:pt x="4140" y="4883"/>
                    <a:pt x="4101" y="4883"/>
                  </a:cubicBezTo>
                  <a:cubicBezTo>
                    <a:pt x="4073" y="4883"/>
                    <a:pt x="4051" y="4887"/>
                    <a:pt x="4044" y="4898"/>
                  </a:cubicBezTo>
                  <a:cubicBezTo>
                    <a:pt x="4014" y="4953"/>
                    <a:pt x="3959" y="4984"/>
                    <a:pt x="3901" y="4984"/>
                  </a:cubicBezTo>
                  <a:cubicBezTo>
                    <a:pt x="3893" y="4984"/>
                    <a:pt x="3884" y="4983"/>
                    <a:pt x="3876" y="4982"/>
                  </a:cubicBezTo>
                  <a:cubicBezTo>
                    <a:pt x="3817" y="4972"/>
                    <a:pt x="3771" y="4926"/>
                    <a:pt x="3761" y="4867"/>
                  </a:cubicBezTo>
                  <a:cubicBezTo>
                    <a:pt x="3750" y="4821"/>
                    <a:pt x="3768" y="4776"/>
                    <a:pt x="3803" y="4748"/>
                  </a:cubicBezTo>
                  <a:cubicBezTo>
                    <a:pt x="3750" y="4720"/>
                    <a:pt x="3694" y="4702"/>
                    <a:pt x="3638" y="4695"/>
                  </a:cubicBezTo>
                  <a:cubicBezTo>
                    <a:pt x="3624" y="4776"/>
                    <a:pt x="3547" y="4919"/>
                    <a:pt x="3211" y="4919"/>
                  </a:cubicBezTo>
                  <a:cubicBezTo>
                    <a:pt x="3032" y="4919"/>
                    <a:pt x="2854" y="5010"/>
                    <a:pt x="2829" y="5084"/>
                  </a:cubicBezTo>
                  <a:cubicBezTo>
                    <a:pt x="2826" y="5094"/>
                    <a:pt x="2819" y="5119"/>
                    <a:pt x="2864" y="5150"/>
                  </a:cubicBezTo>
                  <a:lnTo>
                    <a:pt x="2917" y="5189"/>
                  </a:lnTo>
                  <a:cubicBezTo>
                    <a:pt x="3046" y="5287"/>
                    <a:pt x="3134" y="5353"/>
                    <a:pt x="3141" y="5441"/>
                  </a:cubicBezTo>
                  <a:cubicBezTo>
                    <a:pt x="3144" y="5490"/>
                    <a:pt x="3123" y="5535"/>
                    <a:pt x="3088" y="5567"/>
                  </a:cubicBezTo>
                  <a:cubicBezTo>
                    <a:pt x="3064" y="5592"/>
                    <a:pt x="3035" y="5602"/>
                    <a:pt x="3003" y="5602"/>
                  </a:cubicBezTo>
                  <a:cubicBezTo>
                    <a:pt x="2940" y="5602"/>
                    <a:pt x="2864" y="5563"/>
                    <a:pt x="2780" y="5521"/>
                  </a:cubicBezTo>
                  <a:cubicBezTo>
                    <a:pt x="2651" y="5454"/>
                    <a:pt x="2478" y="5365"/>
                    <a:pt x="2277" y="5365"/>
                  </a:cubicBezTo>
                  <a:cubicBezTo>
                    <a:pt x="2259" y="5365"/>
                    <a:pt x="2241" y="5366"/>
                    <a:pt x="2224" y="5367"/>
                  </a:cubicBezTo>
                  <a:cubicBezTo>
                    <a:pt x="2207" y="5369"/>
                    <a:pt x="2189" y="5370"/>
                    <a:pt x="2170" y="5370"/>
                  </a:cubicBezTo>
                  <a:cubicBezTo>
                    <a:pt x="1792" y="5370"/>
                    <a:pt x="1174" y="5036"/>
                    <a:pt x="963" y="4842"/>
                  </a:cubicBezTo>
                  <a:cubicBezTo>
                    <a:pt x="925" y="4814"/>
                    <a:pt x="900" y="4776"/>
                    <a:pt x="883" y="4734"/>
                  </a:cubicBezTo>
                  <a:cubicBezTo>
                    <a:pt x="823" y="4713"/>
                    <a:pt x="624" y="4713"/>
                    <a:pt x="463" y="4713"/>
                  </a:cubicBezTo>
                  <a:cubicBezTo>
                    <a:pt x="316" y="4713"/>
                    <a:pt x="148" y="4713"/>
                    <a:pt x="1" y="4699"/>
                  </a:cubicBezTo>
                  <a:lnTo>
                    <a:pt x="1" y="12975"/>
                  </a:lnTo>
                  <a:cubicBezTo>
                    <a:pt x="54" y="13009"/>
                    <a:pt x="115" y="13036"/>
                    <a:pt x="151" y="13036"/>
                  </a:cubicBezTo>
                  <a:cubicBezTo>
                    <a:pt x="162" y="13036"/>
                    <a:pt x="171" y="13033"/>
                    <a:pt x="176" y="13027"/>
                  </a:cubicBezTo>
                  <a:cubicBezTo>
                    <a:pt x="217" y="12975"/>
                    <a:pt x="272" y="12966"/>
                    <a:pt x="328" y="12966"/>
                  </a:cubicBezTo>
                  <a:cubicBezTo>
                    <a:pt x="348" y="12966"/>
                    <a:pt x="367" y="12967"/>
                    <a:pt x="386" y="12968"/>
                  </a:cubicBezTo>
                  <a:cubicBezTo>
                    <a:pt x="406" y="12969"/>
                    <a:pt x="426" y="12970"/>
                    <a:pt x="447" y="12970"/>
                  </a:cubicBezTo>
                  <a:cubicBezTo>
                    <a:pt x="534" y="12970"/>
                    <a:pt x="620" y="12952"/>
                    <a:pt x="697" y="12915"/>
                  </a:cubicBezTo>
                  <a:cubicBezTo>
                    <a:pt x="759" y="12885"/>
                    <a:pt x="813" y="12873"/>
                    <a:pt x="860" y="12873"/>
                  </a:cubicBezTo>
                  <a:cubicBezTo>
                    <a:pt x="921" y="12873"/>
                    <a:pt x="968" y="12893"/>
                    <a:pt x="1002" y="12915"/>
                  </a:cubicBezTo>
                  <a:cubicBezTo>
                    <a:pt x="1131" y="12996"/>
                    <a:pt x="1163" y="13167"/>
                    <a:pt x="1163" y="13248"/>
                  </a:cubicBezTo>
                  <a:cubicBezTo>
                    <a:pt x="1163" y="13290"/>
                    <a:pt x="1310" y="13405"/>
                    <a:pt x="1397" y="13475"/>
                  </a:cubicBezTo>
                  <a:cubicBezTo>
                    <a:pt x="1509" y="13559"/>
                    <a:pt x="1611" y="13654"/>
                    <a:pt x="1699" y="13759"/>
                  </a:cubicBezTo>
                  <a:cubicBezTo>
                    <a:pt x="1727" y="13790"/>
                    <a:pt x="1751" y="13822"/>
                    <a:pt x="1772" y="13853"/>
                  </a:cubicBezTo>
                  <a:cubicBezTo>
                    <a:pt x="1867" y="13985"/>
                    <a:pt x="1914" y="14042"/>
                    <a:pt x="1967" y="14042"/>
                  </a:cubicBezTo>
                  <a:cubicBezTo>
                    <a:pt x="1974" y="14042"/>
                    <a:pt x="1981" y="14041"/>
                    <a:pt x="1989" y="14039"/>
                  </a:cubicBezTo>
                  <a:cubicBezTo>
                    <a:pt x="2003" y="14032"/>
                    <a:pt x="2017" y="14025"/>
                    <a:pt x="2031" y="14018"/>
                  </a:cubicBezTo>
                  <a:cubicBezTo>
                    <a:pt x="2091" y="13983"/>
                    <a:pt x="2150" y="13951"/>
                    <a:pt x="2213" y="13923"/>
                  </a:cubicBezTo>
                  <a:cubicBezTo>
                    <a:pt x="2357" y="13860"/>
                    <a:pt x="2500" y="13794"/>
                    <a:pt x="2500" y="13685"/>
                  </a:cubicBezTo>
                  <a:cubicBezTo>
                    <a:pt x="2500" y="13524"/>
                    <a:pt x="2728" y="13451"/>
                    <a:pt x="2938" y="13451"/>
                  </a:cubicBezTo>
                  <a:cubicBezTo>
                    <a:pt x="2966" y="13451"/>
                    <a:pt x="2994" y="13451"/>
                    <a:pt x="3018" y="13454"/>
                  </a:cubicBezTo>
                  <a:cubicBezTo>
                    <a:pt x="3148" y="13468"/>
                    <a:pt x="3253" y="13507"/>
                    <a:pt x="3312" y="13570"/>
                  </a:cubicBezTo>
                  <a:cubicBezTo>
                    <a:pt x="3319" y="13577"/>
                    <a:pt x="3326" y="13584"/>
                    <a:pt x="3333" y="13594"/>
                  </a:cubicBezTo>
                  <a:lnTo>
                    <a:pt x="3333" y="13598"/>
                  </a:lnTo>
                  <a:cubicBezTo>
                    <a:pt x="3340" y="13605"/>
                    <a:pt x="3344" y="13612"/>
                    <a:pt x="3347" y="13619"/>
                  </a:cubicBezTo>
                  <a:lnTo>
                    <a:pt x="3351" y="13626"/>
                  </a:lnTo>
                  <a:cubicBezTo>
                    <a:pt x="3354" y="13633"/>
                    <a:pt x="3358" y="13640"/>
                    <a:pt x="3361" y="13647"/>
                  </a:cubicBezTo>
                  <a:lnTo>
                    <a:pt x="3365" y="13654"/>
                  </a:lnTo>
                  <a:cubicBezTo>
                    <a:pt x="3365" y="13661"/>
                    <a:pt x="3368" y="13668"/>
                    <a:pt x="3368" y="13678"/>
                  </a:cubicBezTo>
                  <a:lnTo>
                    <a:pt x="3368" y="13685"/>
                  </a:lnTo>
                  <a:cubicBezTo>
                    <a:pt x="3372" y="13696"/>
                    <a:pt x="3372" y="13706"/>
                    <a:pt x="3372" y="13717"/>
                  </a:cubicBezTo>
                  <a:cubicBezTo>
                    <a:pt x="3372" y="13811"/>
                    <a:pt x="3533" y="13951"/>
                    <a:pt x="3722" y="14109"/>
                  </a:cubicBezTo>
                  <a:cubicBezTo>
                    <a:pt x="3971" y="14322"/>
                    <a:pt x="4310" y="14613"/>
                    <a:pt x="4545" y="15026"/>
                  </a:cubicBezTo>
                  <a:cubicBezTo>
                    <a:pt x="4643" y="15198"/>
                    <a:pt x="4716" y="15341"/>
                    <a:pt x="4772" y="15457"/>
                  </a:cubicBezTo>
                  <a:cubicBezTo>
                    <a:pt x="4972" y="15852"/>
                    <a:pt x="5031" y="15968"/>
                    <a:pt x="5483" y="16146"/>
                  </a:cubicBezTo>
                  <a:cubicBezTo>
                    <a:pt x="6089" y="16384"/>
                    <a:pt x="6141" y="16538"/>
                    <a:pt x="6036" y="16811"/>
                  </a:cubicBezTo>
                  <a:cubicBezTo>
                    <a:pt x="6019" y="16857"/>
                    <a:pt x="6047" y="16899"/>
                    <a:pt x="6099" y="16955"/>
                  </a:cubicBezTo>
                  <a:lnTo>
                    <a:pt x="6124" y="16983"/>
                  </a:lnTo>
                  <a:cubicBezTo>
                    <a:pt x="6183" y="17043"/>
                    <a:pt x="6243" y="17109"/>
                    <a:pt x="6232" y="17193"/>
                  </a:cubicBezTo>
                  <a:cubicBezTo>
                    <a:pt x="6222" y="17256"/>
                    <a:pt x="6183" y="17312"/>
                    <a:pt x="6124" y="17344"/>
                  </a:cubicBezTo>
                  <a:lnTo>
                    <a:pt x="6089" y="17368"/>
                  </a:lnTo>
                  <a:lnTo>
                    <a:pt x="6064" y="17386"/>
                  </a:lnTo>
                  <a:lnTo>
                    <a:pt x="6047" y="17400"/>
                  </a:lnTo>
                  <a:lnTo>
                    <a:pt x="6019" y="17417"/>
                  </a:lnTo>
                  <a:lnTo>
                    <a:pt x="6005" y="17428"/>
                  </a:lnTo>
                  <a:lnTo>
                    <a:pt x="5973" y="17452"/>
                  </a:lnTo>
                  <a:lnTo>
                    <a:pt x="5959" y="17459"/>
                  </a:lnTo>
                  <a:lnTo>
                    <a:pt x="5924" y="17484"/>
                  </a:lnTo>
                  <a:lnTo>
                    <a:pt x="5917" y="17491"/>
                  </a:lnTo>
                  <a:lnTo>
                    <a:pt x="5791" y="17582"/>
                  </a:lnTo>
                  <a:cubicBezTo>
                    <a:pt x="5812" y="17638"/>
                    <a:pt x="5875" y="17687"/>
                    <a:pt x="5952" y="17750"/>
                  </a:cubicBezTo>
                  <a:lnTo>
                    <a:pt x="5991" y="17781"/>
                  </a:lnTo>
                  <a:cubicBezTo>
                    <a:pt x="6026" y="17806"/>
                    <a:pt x="6047" y="17848"/>
                    <a:pt x="6043" y="17893"/>
                  </a:cubicBezTo>
                  <a:cubicBezTo>
                    <a:pt x="6033" y="17960"/>
                    <a:pt x="5963" y="17991"/>
                    <a:pt x="5903" y="18016"/>
                  </a:cubicBezTo>
                  <a:lnTo>
                    <a:pt x="5865" y="18033"/>
                  </a:lnTo>
                  <a:cubicBezTo>
                    <a:pt x="5928" y="18103"/>
                    <a:pt x="5921" y="18191"/>
                    <a:pt x="5917" y="18264"/>
                  </a:cubicBezTo>
                  <a:cubicBezTo>
                    <a:pt x="5910" y="18334"/>
                    <a:pt x="5907" y="18387"/>
                    <a:pt x="5949" y="18429"/>
                  </a:cubicBezTo>
                  <a:cubicBezTo>
                    <a:pt x="5986" y="18471"/>
                    <a:pt x="6040" y="18489"/>
                    <a:pt x="6097" y="18489"/>
                  </a:cubicBezTo>
                  <a:cubicBezTo>
                    <a:pt x="6177" y="18489"/>
                    <a:pt x="6265" y="18454"/>
                    <a:pt x="6330" y="18401"/>
                  </a:cubicBezTo>
                  <a:cubicBezTo>
                    <a:pt x="6358" y="18371"/>
                    <a:pt x="6395" y="18357"/>
                    <a:pt x="6432" y="18357"/>
                  </a:cubicBezTo>
                  <a:cubicBezTo>
                    <a:pt x="6467" y="18357"/>
                    <a:pt x="6501" y="18369"/>
                    <a:pt x="6530" y="18394"/>
                  </a:cubicBezTo>
                  <a:cubicBezTo>
                    <a:pt x="6614" y="18467"/>
                    <a:pt x="6642" y="18646"/>
                    <a:pt x="6551" y="18800"/>
                  </a:cubicBezTo>
                  <a:cubicBezTo>
                    <a:pt x="6505" y="18870"/>
                    <a:pt x="6544" y="18908"/>
                    <a:pt x="6561" y="18919"/>
                  </a:cubicBezTo>
                  <a:cubicBezTo>
                    <a:pt x="6576" y="18931"/>
                    <a:pt x="6593" y="18936"/>
                    <a:pt x="6610" y="18936"/>
                  </a:cubicBezTo>
                  <a:cubicBezTo>
                    <a:pt x="6633" y="18936"/>
                    <a:pt x="6657" y="18925"/>
                    <a:pt x="6673" y="18905"/>
                  </a:cubicBezTo>
                  <a:cubicBezTo>
                    <a:pt x="6698" y="18873"/>
                    <a:pt x="6736" y="18852"/>
                    <a:pt x="6778" y="18852"/>
                  </a:cubicBezTo>
                  <a:cubicBezTo>
                    <a:pt x="6781" y="18852"/>
                    <a:pt x="6784" y="18852"/>
                    <a:pt x="6787" y="18852"/>
                  </a:cubicBezTo>
                  <a:cubicBezTo>
                    <a:pt x="6886" y="18852"/>
                    <a:pt x="6988" y="18961"/>
                    <a:pt x="7086" y="19062"/>
                  </a:cubicBezTo>
                  <a:cubicBezTo>
                    <a:pt x="7121" y="19101"/>
                    <a:pt x="7160" y="19136"/>
                    <a:pt x="7205" y="19168"/>
                  </a:cubicBezTo>
                  <a:cubicBezTo>
                    <a:pt x="7293" y="19217"/>
                    <a:pt x="7394" y="19336"/>
                    <a:pt x="7366" y="19437"/>
                  </a:cubicBezTo>
                  <a:cubicBezTo>
                    <a:pt x="7359" y="19465"/>
                    <a:pt x="7328" y="19535"/>
                    <a:pt x="7209" y="19535"/>
                  </a:cubicBezTo>
                  <a:cubicBezTo>
                    <a:pt x="7156" y="19535"/>
                    <a:pt x="7146" y="19588"/>
                    <a:pt x="7142" y="19623"/>
                  </a:cubicBezTo>
                  <a:cubicBezTo>
                    <a:pt x="7142" y="19679"/>
                    <a:pt x="7167" y="19731"/>
                    <a:pt x="7191" y="19731"/>
                  </a:cubicBezTo>
                  <a:cubicBezTo>
                    <a:pt x="7373" y="19749"/>
                    <a:pt x="7373" y="19955"/>
                    <a:pt x="7370" y="20064"/>
                  </a:cubicBezTo>
                  <a:lnTo>
                    <a:pt x="7370" y="20085"/>
                  </a:lnTo>
                  <a:cubicBezTo>
                    <a:pt x="7401" y="20143"/>
                    <a:pt x="7660" y="20253"/>
                    <a:pt x="7811" y="20253"/>
                  </a:cubicBezTo>
                  <a:cubicBezTo>
                    <a:pt x="7832" y="20253"/>
                    <a:pt x="7851" y="20251"/>
                    <a:pt x="7867" y="20246"/>
                  </a:cubicBezTo>
                  <a:cubicBezTo>
                    <a:pt x="7896" y="20237"/>
                    <a:pt x="7924" y="20233"/>
                    <a:pt x="7951" y="20233"/>
                  </a:cubicBezTo>
                  <a:cubicBezTo>
                    <a:pt x="8111" y="20233"/>
                    <a:pt x="8247" y="20371"/>
                    <a:pt x="8322" y="20508"/>
                  </a:cubicBezTo>
                  <a:cubicBezTo>
                    <a:pt x="8354" y="20564"/>
                    <a:pt x="8452" y="20620"/>
                    <a:pt x="8553" y="20641"/>
                  </a:cubicBezTo>
                  <a:cubicBezTo>
                    <a:pt x="8573" y="20649"/>
                    <a:pt x="8594" y="20653"/>
                    <a:pt x="8615" y="20653"/>
                  </a:cubicBezTo>
                  <a:cubicBezTo>
                    <a:pt x="8643" y="20653"/>
                    <a:pt x="8671" y="20646"/>
                    <a:pt x="8697" y="20634"/>
                  </a:cubicBezTo>
                  <a:cubicBezTo>
                    <a:pt x="8720" y="20612"/>
                    <a:pt x="8750" y="20601"/>
                    <a:pt x="8780" y="20601"/>
                  </a:cubicBezTo>
                  <a:cubicBezTo>
                    <a:pt x="8796" y="20601"/>
                    <a:pt x="8812" y="20604"/>
                    <a:pt x="8826" y="20610"/>
                  </a:cubicBezTo>
                  <a:cubicBezTo>
                    <a:pt x="8949" y="20659"/>
                    <a:pt x="8994" y="20900"/>
                    <a:pt x="9008" y="21005"/>
                  </a:cubicBezTo>
                  <a:cubicBezTo>
                    <a:pt x="9012" y="21026"/>
                    <a:pt x="9019" y="21033"/>
                    <a:pt x="9022" y="21033"/>
                  </a:cubicBezTo>
                  <a:cubicBezTo>
                    <a:pt x="9035" y="21042"/>
                    <a:pt x="9056" y="21046"/>
                    <a:pt x="9082" y="21046"/>
                  </a:cubicBezTo>
                  <a:cubicBezTo>
                    <a:pt x="9127" y="21046"/>
                    <a:pt x="9185" y="21035"/>
                    <a:pt x="9232" y="21026"/>
                  </a:cubicBezTo>
                  <a:cubicBezTo>
                    <a:pt x="9278" y="21019"/>
                    <a:pt x="9313" y="21012"/>
                    <a:pt x="9351" y="21009"/>
                  </a:cubicBezTo>
                  <a:cubicBezTo>
                    <a:pt x="9359" y="21008"/>
                    <a:pt x="9366" y="21008"/>
                    <a:pt x="9373" y="21008"/>
                  </a:cubicBezTo>
                  <a:cubicBezTo>
                    <a:pt x="9463" y="21008"/>
                    <a:pt x="9531" y="21069"/>
                    <a:pt x="9586" y="21117"/>
                  </a:cubicBezTo>
                  <a:cubicBezTo>
                    <a:pt x="9607" y="21135"/>
                    <a:pt x="9645" y="21170"/>
                    <a:pt x="9659" y="21170"/>
                  </a:cubicBezTo>
                  <a:cubicBezTo>
                    <a:pt x="9690" y="21158"/>
                    <a:pt x="9718" y="21153"/>
                    <a:pt x="9744" y="21153"/>
                  </a:cubicBezTo>
                  <a:cubicBezTo>
                    <a:pt x="9898" y="21153"/>
                    <a:pt x="9980" y="21338"/>
                    <a:pt x="10055" y="21499"/>
                  </a:cubicBezTo>
                  <a:cubicBezTo>
                    <a:pt x="10083" y="21562"/>
                    <a:pt x="10111" y="21625"/>
                    <a:pt x="10143" y="21678"/>
                  </a:cubicBezTo>
                  <a:lnTo>
                    <a:pt x="25119" y="21597"/>
                  </a:lnTo>
                  <a:cubicBezTo>
                    <a:pt x="25130" y="21492"/>
                    <a:pt x="25158" y="21363"/>
                    <a:pt x="25245" y="21321"/>
                  </a:cubicBezTo>
                  <a:cubicBezTo>
                    <a:pt x="25264" y="21312"/>
                    <a:pt x="25284" y="21308"/>
                    <a:pt x="25305" y="21308"/>
                  </a:cubicBezTo>
                  <a:cubicBezTo>
                    <a:pt x="25342" y="21308"/>
                    <a:pt x="25380" y="21322"/>
                    <a:pt x="25410" y="21349"/>
                  </a:cubicBezTo>
                  <a:cubicBezTo>
                    <a:pt x="25515" y="21426"/>
                    <a:pt x="25529" y="21534"/>
                    <a:pt x="25536" y="21611"/>
                  </a:cubicBezTo>
                  <a:cubicBezTo>
                    <a:pt x="25543" y="21699"/>
                    <a:pt x="25550" y="21734"/>
                    <a:pt x="25620" y="21758"/>
                  </a:cubicBezTo>
                  <a:cubicBezTo>
                    <a:pt x="25686" y="21786"/>
                    <a:pt x="25753" y="21818"/>
                    <a:pt x="25819" y="21853"/>
                  </a:cubicBezTo>
                  <a:cubicBezTo>
                    <a:pt x="25896" y="21891"/>
                    <a:pt x="25967" y="21927"/>
                    <a:pt x="26015" y="21927"/>
                  </a:cubicBezTo>
                  <a:cubicBezTo>
                    <a:pt x="26024" y="21927"/>
                    <a:pt x="26033" y="21925"/>
                    <a:pt x="26040" y="21923"/>
                  </a:cubicBezTo>
                  <a:cubicBezTo>
                    <a:pt x="26054" y="21916"/>
                    <a:pt x="26075" y="21905"/>
                    <a:pt x="26092" y="21895"/>
                  </a:cubicBezTo>
                  <a:cubicBezTo>
                    <a:pt x="26155" y="21862"/>
                    <a:pt x="26246" y="21815"/>
                    <a:pt x="26347" y="21815"/>
                  </a:cubicBezTo>
                  <a:cubicBezTo>
                    <a:pt x="26433" y="21815"/>
                    <a:pt x="26526" y="21849"/>
                    <a:pt x="26618" y="21954"/>
                  </a:cubicBezTo>
                  <a:cubicBezTo>
                    <a:pt x="26663" y="22018"/>
                    <a:pt x="26734" y="22055"/>
                    <a:pt x="26809" y="22055"/>
                  </a:cubicBezTo>
                  <a:cubicBezTo>
                    <a:pt x="26821" y="22055"/>
                    <a:pt x="26833" y="22054"/>
                    <a:pt x="26845" y="22052"/>
                  </a:cubicBezTo>
                  <a:cubicBezTo>
                    <a:pt x="26859" y="22052"/>
                    <a:pt x="26873" y="22051"/>
                    <a:pt x="26887" y="22051"/>
                  </a:cubicBezTo>
                  <a:cubicBezTo>
                    <a:pt x="26948" y="22051"/>
                    <a:pt x="27016" y="22063"/>
                    <a:pt x="27073" y="22136"/>
                  </a:cubicBezTo>
                  <a:cubicBezTo>
                    <a:pt x="27080" y="22147"/>
                    <a:pt x="27090" y="22157"/>
                    <a:pt x="27101" y="22168"/>
                  </a:cubicBezTo>
                  <a:cubicBezTo>
                    <a:pt x="27153" y="22231"/>
                    <a:pt x="27227" y="22273"/>
                    <a:pt x="27311" y="22283"/>
                  </a:cubicBezTo>
                  <a:cubicBezTo>
                    <a:pt x="27360" y="22280"/>
                    <a:pt x="27409" y="22255"/>
                    <a:pt x="27437" y="22217"/>
                  </a:cubicBezTo>
                  <a:cubicBezTo>
                    <a:pt x="27444" y="22206"/>
                    <a:pt x="27454" y="22196"/>
                    <a:pt x="27465" y="22189"/>
                  </a:cubicBezTo>
                  <a:lnTo>
                    <a:pt x="27468" y="22185"/>
                  </a:lnTo>
                  <a:cubicBezTo>
                    <a:pt x="27475" y="22178"/>
                    <a:pt x="27486" y="22171"/>
                    <a:pt x="27496" y="22168"/>
                  </a:cubicBezTo>
                  <a:lnTo>
                    <a:pt x="27503" y="22164"/>
                  </a:lnTo>
                  <a:cubicBezTo>
                    <a:pt x="27514" y="22161"/>
                    <a:pt x="27521" y="22157"/>
                    <a:pt x="27531" y="22154"/>
                  </a:cubicBezTo>
                  <a:lnTo>
                    <a:pt x="27545" y="22150"/>
                  </a:lnTo>
                  <a:cubicBezTo>
                    <a:pt x="27552" y="22147"/>
                    <a:pt x="27563" y="22143"/>
                    <a:pt x="27573" y="22143"/>
                  </a:cubicBezTo>
                  <a:lnTo>
                    <a:pt x="27587" y="22143"/>
                  </a:lnTo>
                  <a:cubicBezTo>
                    <a:pt x="27598" y="22143"/>
                    <a:pt x="27608" y="22140"/>
                    <a:pt x="27615" y="22140"/>
                  </a:cubicBezTo>
                  <a:lnTo>
                    <a:pt x="27713" y="22140"/>
                  </a:lnTo>
                  <a:lnTo>
                    <a:pt x="27748" y="22143"/>
                  </a:lnTo>
                  <a:lnTo>
                    <a:pt x="27769" y="22147"/>
                  </a:lnTo>
                  <a:lnTo>
                    <a:pt x="27811" y="22154"/>
                  </a:lnTo>
                  <a:lnTo>
                    <a:pt x="27822" y="22154"/>
                  </a:lnTo>
                  <a:lnTo>
                    <a:pt x="27878" y="22168"/>
                  </a:lnTo>
                  <a:lnTo>
                    <a:pt x="27881" y="22168"/>
                  </a:lnTo>
                  <a:cubicBezTo>
                    <a:pt x="28007" y="22199"/>
                    <a:pt x="28133" y="22241"/>
                    <a:pt x="28256" y="22290"/>
                  </a:cubicBezTo>
                  <a:cubicBezTo>
                    <a:pt x="28347" y="22203"/>
                    <a:pt x="28431" y="22108"/>
                    <a:pt x="28508" y="22007"/>
                  </a:cubicBezTo>
                  <a:cubicBezTo>
                    <a:pt x="28662" y="21814"/>
                    <a:pt x="28806" y="21632"/>
                    <a:pt x="28984" y="21632"/>
                  </a:cubicBezTo>
                  <a:cubicBezTo>
                    <a:pt x="29103" y="21632"/>
                    <a:pt x="30150" y="21646"/>
                    <a:pt x="30213" y="22175"/>
                  </a:cubicBezTo>
                  <a:cubicBezTo>
                    <a:pt x="30230" y="22318"/>
                    <a:pt x="30300" y="22329"/>
                    <a:pt x="30447" y="22332"/>
                  </a:cubicBezTo>
                  <a:cubicBezTo>
                    <a:pt x="30573" y="22332"/>
                    <a:pt x="30763" y="22339"/>
                    <a:pt x="30798" y="22584"/>
                  </a:cubicBezTo>
                  <a:cubicBezTo>
                    <a:pt x="30815" y="22735"/>
                    <a:pt x="30899" y="22875"/>
                    <a:pt x="30976" y="23001"/>
                  </a:cubicBezTo>
                  <a:cubicBezTo>
                    <a:pt x="31053" y="23123"/>
                    <a:pt x="31116" y="23225"/>
                    <a:pt x="31109" y="23327"/>
                  </a:cubicBezTo>
                  <a:lnTo>
                    <a:pt x="31116" y="23330"/>
                  </a:lnTo>
                  <a:lnTo>
                    <a:pt x="31158" y="23358"/>
                  </a:lnTo>
                  <a:lnTo>
                    <a:pt x="31172" y="23365"/>
                  </a:lnTo>
                  <a:lnTo>
                    <a:pt x="31225" y="23404"/>
                  </a:lnTo>
                  <a:lnTo>
                    <a:pt x="31239" y="23411"/>
                  </a:lnTo>
                  <a:lnTo>
                    <a:pt x="31288" y="23446"/>
                  </a:lnTo>
                  <a:lnTo>
                    <a:pt x="31302" y="23456"/>
                  </a:lnTo>
                  <a:lnTo>
                    <a:pt x="31358" y="23498"/>
                  </a:lnTo>
                  <a:lnTo>
                    <a:pt x="31365" y="23505"/>
                  </a:lnTo>
                  <a:cubicBezTo>
                    <a:pt x="31402" y="23497"/>
                    <a:pt x="31448" y="23494"/>
                    <a:pt x="31499" y="23494"/>
                  </a:cubicBezTo>
                  <a:cubicBezTo>
                    <a:pt x="31704" y="23494"/>
                    <a:pt x="31998" y="23551"/>
                    <a:pt x="32208" y="23624"/>
                  </a:cubicBezTo>
                  <a:cubicBezTo>
                    <a:pt x="32276" y="23650"/>
                    <a:pt x="32357" y="23657"/>
                    <a:pt x="32441" y="23657"/>
                  </a:cubicBezTo>
                  <a:cubicBezTo>
                    <a:pt x="32493" y="23657"/>
                    <a:pt x="32545" y="23655"/>
                    <a:pt x="32597" y="23652"/>
                  </a:cubicBezTo>
                  <a:cubicBezTo>
                    <a:pt x="32650" y="23649"/>
                    <a:pt x="32704" y="23646"/>
                    <a:pt x="32759" y="23646"/>
                  </a:cubicBezTo>
                  <a:cubicBezTo>
                    <a:pt x="32964" y="23646"/>
                    <a:pt x="33166" y="23688"/>
                    <a:pt x="33266" y="23929"/>
                  </a:cubicBezTo>
                  <a:cubicBezTo>
                    <a:pt x="33322" y="24055"/>
                    <a:pt x="33388" y="24174"/>
                    <a:pt x="33465" y="24289"/>
                  </a:cubicBezTo>
                  <a:cubicBezTo>
                    <a:pt x="33574" y="24454"/>
                    <a:pt x="33651" y="24576"/>
                    <a:pt x="33602" y="24674"/>
                  </a:cubicBezTo>
                  <a:cubicBezTo>
                    <a:pt x="33563" y="24751"/>
                    <a:pt x="33469" y="24765"/>
                    <a:pt x="33402" y="24772"/>
                  </a:cubicBezTo>
                  <a:cubicBezTo>
                    <a:pt x="33394" y="24773"/>
                    <a:pt x="33385" y="24773"/>
                    <a:pt x="33376" y="24773"/>
                  </a:cubicBezTo>
                  <a:cubicBezTo>
                    <a:pt x="33213" y="24773"/>
                    <a:pt x="33041" y="24681"/>
                    <a:pt x="32905" y="24604"/>
                  </a:cubicBezTo>
                  <a:cubicBezTo>
                    <a:pt x="32856" y="24580"/>
                    <a:pt x="32810" y="24555"/>
                    <a:pt x="32761" y="24534"/>
                  </a:cubicBezTo>
                  <a:lnTo>
                    <a:pt x="32761" y="24534"/>
                  </a:lnTo>
                  <a:cubicBezTo>
                    <a:pt x="32775" y="24622"/>
                    <a:pt x="32744" y="24713"/>
                    <a:pt x="32674" y="24769"/>
                  </a:cubicBezTo>
                  <a:cubicBezTo>
                    <a:pt x="32632" y="24814"/>
                    <a:pt x="32590" y="24853"/>
                    <a:pt x="32590" y="25021"/>
                  </a:cubicBezTo>
                  <a:cubicBezTo>
                    <a:pt x="32590" y="25319"/>
                    <a:pt x="32429" y="25746"/>
                    <a:pt x="32264" y="25886"/>
                  </a:cubicBezTo>
                  <a:cubicBezTo>
                    <a:pt x="32240" y="25907"/>
                    <a:pt x="32212" y="25924"/>
                    <a:pt x="32180" y="25931"/>
                  </a:cubicBezTo>
                  <a:cubicBezTo>
                    <a:pt x="32180" y="25945"/>
                    <a:pt x="32177" y="25956"/>
                    <a:pt x="32177" y="25970"/>
                  </a:cubicBezTo>
                  <a:lnTo>
                    <a:pt x="32177" y="25973"/>
                  </a:lnTo>
                  <a:lnTo>
                    <a:pt x="32177" y="26012"/>
                  </a:lnTo>
                  <a:lnTo>
                    <a:pt x="32177" y="26026"/>
                  </a:lnTo>
                  <a:cubicBezTo>
                    <a:pt x="32177" y="26040"/>
                    <a:pt x="32177" y="26054"/>
                    <a:pt x="32177" y="26064"/>
                  </a:cubicBezTo>
                  <a:lnTo>
                    <a:pt x="32177" y="26071"/>
                  </a:lnTo>
                  <a:cubicBezTo>
                    <a:pt x="32180" y="26085"/>
                    <a:pt x="32184" y="26099"/>
                    <a:pt x="32187" y="26113"/>
                  </a:cubicBezTo>
                  <a:cubicBezTo>
                    <a:pt x="32187" y="26117"/>
                    <a:pt x="32187" y="26120"/>
                    <a:pt x="32187" y="26124"/>
                  </a:cubicBezTo>
                  <a:cubicBezTo>
                    <a:pt x="32191" y="26138"/>
                    <a:pt x="32194" y="26148"/>
                    <a:pt x="32201" y="26159"/>
                  </a:cubicBezTo>
                  <a:lnTo>
                    <a:pt x="32205" y="26169"/>
                  </a:lnTo>
                  <a:cubicBezTo>
                    <a:pt x="32208" y="26180"/>
                    <a:pt x="32215" y="26190"/>
                    <a:pt x="32222" y="26204"/>
                  </a:cubicBezTo>
                  <a:lnTo>
                    <a:pt x="32254" y="26180"/>
                  </a:lnTo>
                  <a:cubicBezTo>
                    <a:pt x="32436" y="26042"/>
                    <a:pt x="32656" y="25878"/>
                    <a:pt x="32866" y="25878"/>
                  </a:cubicBezTo>
                  <a:cubicBezTo>
                    <a:pt x="32874" y="25878"/>
                    <a:pt x="32883" y="25878"/>
                    <a:pt x="32891" y="25879"/>
                  </a:cubicBezTo>
                  <a:cubicBezTo>
                    <a:pt x="33017" y="25886"/>
                    <a:pt x="33136" y="25917"/>
                    <a:pt x="33248" y="25966"/>
                  </a:cubicBezTo>
                  <a:cubicBezTo>
                    <a:pt x="33316" y="25994"/>
                    <a:pt x="33366" y="26015"/>
                    <a:pt x="33416" y="26015"/>
                  </a:cubicBezTo>
                  <a:cubicBezTo>
                    <a:pt x="33458" y="26015"/>
                    <a:pt x="33501" y="26000"/>
                    <a:pt x="33556" y="25963"/>
                  </a:cubicBezTo>
                  <a:cubicBezTo>
                    <a:pt x="33598" y="25931"/>
                    <a:pt x="33640" y="25903"/>
                    <a:pt x="33672" y="25879"/>
                  </a:cubicBezTo>
                  <a:cubicBezTo>
                    <a:pt x="33765" y="25809"/>
                    <a:pt x="33819" y="25768"/>
                    <a:pt x="33873" y="25768"/>
                  </a:cubicBezTo>
                  <a:cubicBezTo>
                    <a:pt x="33884" y="25768"/>
                    <a:pt x="33895" y="25770"/>
                    <a:pt x="33906" y="25774"/>
                  </a:cubicBezTo>
                  <a:cubicBezTo>
                    <a:pt x="33938" y="25784"/>
                    <a:pt x="33966" y="25809"/>
                    <a:pt x="33980" y="25840"/>
                  </a:cubicBezTo>
                  <a:lnTo>
                    <a:pt x="33983" y="25837"/>
                  </a:lnTo>
                  <a:lnTo>
                    <a:pt x="33997" y="25826"/>
                  </a:lnTo>
                  <a:lnTo>
                    <a:pt x="34001" y="25823"/>
                  </a:lnTo>
                  <a:lnTo>
                    <a:pt x="34008" y="25816"/>
                  </a:lnTo>
                  <a:lnTo>
                    <a:pt x="34011" y="25812"/>
                  </a:lnTo>
                  <a:lnTo>
                    <a:pt x="34015" y="25809"/>
                  </a:lnTo>
                  <a:lnTo>
                    <a:pt x="34015" y="25805"/>
                  </a:lnTo>
                  <a:lnTo>
                    <a:pt x="34015" y="25788"/>
                  </a:lnTo>
                  <a:lnTo>
                    <a:pt x="34015" y="25784"/>
                  </a:lnTo>
                  <a:lnTo>
                    <a:pt x="34015" y="25760"/>
                  </a:lnTo>
                  <a:lnTo>
                    <a:pt x="34015" y="25749"/>
                  </a:lnTo>
                  <a:cubicBezTo>
                    <a:pt x="34015" y="25739"/>
                    <a:pt x="34015" y="25728"/>
                    <a:pt x="34011" y="25721"/>
                  </a:cubicBezTo>
                  <a:lnTo>
                    <a:pt x="34011" y="25714"/>
                  </a:lnTo>
                  <a:cubicBezTo>
                    <a:pt x="34011" y="25700"/>
                    <a:pt x="34008" y="25686"/>
                    <a:pt x="34004" y="25672"/>
                  </a:cubicBezTo>
                  <a:lnTo>
                    <a:pt x="34004" y="25669"/>
                  </a:lnTo>
                  <a:cubicBezTo>
                    <a:pt x="33942" y="25678"/>
                    <a:pt x="33888" y="25685"/>
                    <a:pt x="33840" y="25685"/>
                  </a:cubicBezTo>
                  <a:cubicBezTo>
                    <a:pt x="33731" y="25685"/>
                    <a:pt x="33658" y="25647"/>
                    <a:pt x="33602" y="25508"/>
                  </a:cubicBezTo>
                  <a:cubicBezTo>
                    <a:pt x="33577" y="25441"/>
                    <a:pt x="33591" y="25368"/>
                    <a:pt x="33637" y="25319"/>
                  </a:cubicBezTo>
                  <a:cubicBezTo>
                    <a:pt x="33787" y="25122"/>
                    <a:pt x="34316" y="24972"/>
                    <a:pt x="34669" y="24972"/>
                  </a:cubicBezTo>
                  <a:cubicBezTo>
                    <a:pt x="34712" y="24972"/>
                    <a:pt x="34752" y="24974"/>
                    <a:pt x="34788" y="24979"/>
                  </a:cubicBezTo>
                  <a:cubicBezTo>
                    <a:pt x="34818" y="24983"/>
                    <a:pt x="34847" y="24985"/>
                    <a:pt x="34875" y="24985"/>
                  </a:cubicBezTo>
                  <a:cubicBezTo>
                    <a:pt x="34999" y="24985"/>
                    <a:pt x="35109" y="24951"/>
                    <a:pt x="35209" y="24919"/>
                  </a:cubicBezTo>
                  <a:cubicBezTo>
                    <a:pt x="35283" y="24895"/>
                    <a:pt x="35356" y="24873"/>
                    <a:pt x="35422" y="24873"/>
                  </a:cubicBezTo>
                  <a:cubicBezTo>
                    <a:pt x="35462" y="24873"/>
                    <a:pt x="35500" y="24881"/>
                    <a:pt x="35534" y="24902"/>
                  </a:cubicBezTo>
                  <a:lnTo>
                    <a:pt x="35545" y="24895"/>
                  </a:lnTo>
                  <a:lnTo>
                    <a:pt x="35562" y="24877"/>
                  </a:lnTo>
                  <a:lnTo>
                    <a:pt x="35601" y="24846"/>
                  </a:lnTo>
                  <a:lnTo>
                    <a:pt x="35618" y="24832"/>
                  </a:lnTo>
                  <a:lnTo>
                    <a:pt x="35650" y="24800"/>
                  </a:lnTo>
                  <a:lnTo>
                    <a:pt x="35671" y="24786"/>
                  </a:lnTo>
                  <a:lnTo>
                    <a:pt x="35699" y="24762"/>
                  </a:lnTo>
                  <a:lnTo>
                    <a:pt x="35720" y="24744"/>
                  </a:lnTo>
                  <a:lnTo>
                    <a:pt x="35744" y="24720"/>
                  </a:lnTo>
                  <a:lnTo>
                    <a:pt x="35762" y="24706"/>
                  </a:lnTo>
                  <a:lnTo>
                    <a:pt x="35786" y="24685"/>
                  </a:lnTo>
                  <a:lnTo>
                    <a:pt x="35807" y="24667"/>
                  </a:lnTo>
                  <a:lnTo>
                    <a:pt x="35828" y="24650"/>
                  </a:lnTo>
                  <a:lnTo>
                    <a:pt x="35846" y="24636"/>
                  </a:lnTo>
                  <a:lnTo>
                    <a:pt x="35867" y="24618"/>
                  </a:lnTo>
                  <a:lnTo>
                    <a:pt x="35884" y="24604"/>
                  </a:lnTo>
                  <a:lnTo>
                    <a:pt x="35902" y="24590"/>
                  </a:lnTo>
                  <a:lnTo>
                    <a:pt x="35919" y="24576"/>
                  </a:lnTo>
                  <a:lnTo>
                    <a:pt x="35937" y="24562"/>
                  </a:lnTo>
                  <a:lnTo>
                    <a:pt x="35951" y="24552"/>
                  </a:lnTo>
                  <a:lnTo>
                    <a:pt x="35968" y="24538"/>
                  </a:lnTo>
                  <a:lnTo>
                    <a:pt x="35982" y="24527"/>
                  </a:lnTo>
                  <a:lnTo>
                    <a:pt x="35996" y="24517"/>
                  </a:lnTo>
                  <a:lnTo>
                    <a:pt x="36010" y="24506"/>
                  </a:lnTo>
                  <a:lnTo>
                    <a:pt x="36024" y="24496"/>
                  </a:lnTo>
                  <a:lnTo>
                    <a:pt x="36038" y="24489"/>
                  </a:lnTo>
                  <a:lnTo>
                    <a:pt x="36049" y="24478"/>
                  </a:lnTo>
                  <a:lnTo>
                    <a:pt x="36059" y="24471"/>
                  </a:lnTo>
                  <a:lnTo>
                    <a:pt x="36073" y="24461"/>
                  </a:lnTo>
                  <a:lnTo>
                    <a:pt x="36084" y="24454"/>
                  </a:lnTo>
                  <a:lnTo>
                    <a:pt x="36094" y="24447"/>
                  </a:lnTo>
                  <a:lnTo>
                    <a:pt x="36105" y="24440"/>
                  </a:lnTo>
                  <a:lnTo>
                    <a:pt x="36115" y="24433"/>
                  </a:lnTo>
                  <a:lnTo>
                    <a:pt x="36122" y="24429"/>
                  </a:lnTo>
                  <a:lnTo>
                    <a:pt x="36133" y="24422"/>
                  </a:lnTo>
                  <a:lnTo>
                    <a:pt x="36140" y="24419"/>
                  </a:lnTo>
                  <a:lnTo>
                    <a:pt x="36150" y="24412"/>
                  </a:lnTo>
                  <a:lnTo>
                    <a:pt x="36157" y="24408"/>
                  </a:lnTo>
                  <a:lnTo>
                    <a:pt x="36164" y="24405"/>
                  </a:lnTo>
                  <a:lnTo>
                    <a:pt x="36171" y="24401"/>
                  </a:lnTo>
                  <a:lnTo>
                    <a:pt x="36178" y="24398"/>
                  </a:lnTo>
                  <a:lnTo>
                    <a:pt x="36185" y="24394"/>
                  </a:lnTo>
                  <a:lnTo>
                    <a:pt x="36192" y="24391"/>
                  </a:lnTo>
                  <a:lnTo>
                    <a:pt x="36199" y="24387"/>
                  </a:lnTo>
                  <a:lnTo>
                    <a:pt x="36266" y="24387"/>
                  </a:lnTo>
                  <a:cubicBezTo>
                    <a:pt x="36402" y="24387"/>
                    <a:pt x="37936" y="24370"/>
                    <a:pt x="38125" y="24370"/>
                  </a:cubicBezTo>
                  <a:cubicBezTo>
                    <a:pt x="38216" y="24310"/>
                    <a:pt x="38692" y="23988"/>
                    <a:pt x="38758" y="23708"/>
                  </a:cubicBezTo>
                  <a:cubicBezTo>
                    <a:pt x="38814" y="23467"/>
                    <a:pt x="39060" y="22892"/>
                    <a:pt x="39305" y="22717"/>
                  </a:cubicBezTo>
                  <a:cubicBezTo>
                    <a:pt x="39329" y="22700"/>
                    <a:pt x="39354" y="22686"/>
                    <a:pt x="39382" y="22675"/>
                  </a:cubicBezTo>
                  <a:cubicBezTo>
                    <a:pt x="39403" y="22667"/>
                    <a:pt x="39425" y="22662"/>
                    <a:pt x="39447" y="22662"/>
                  </a:cubicBezTo>
                  <a:cubicBezTo>
                    <a:pt x="39486" y="22662"/>
                    <a:pt x="39525" y="22676"/>
                    <a:pt x="39557" y="22703"/>
                  </a:cubicBezTo>
                  <a:cubicBezTo>
                    <a:pt x="39655" y="22780"/>
                    <a:pt x="39819" y="22791"/>
                    <a:pt x="39963" y="22798"/>
                  </a:cubicBezTo>
                  <a:cubicBezTo>
                    <a:pt x="40008" y="22801"/>
                    <a:pt x="40047" y="22805"/>
                    <a:pt x="40085" y="22808"/>
                  </a:cubicBezTo>
                  <a:cubicBezTo>
                    <a:pt x="40113" y="22812"/>
                    <a:pt x="40141" y="22819"/>
                    <a:pt x="40169" y="22822"/>
                  </a:cubicBezTo>
                  <a:cubicBezTo>
                    <a:pt x="40183" y="22826"/>
                    <a:pt x="40197" y="22833"/>
                    <a:pt x="40208" y="22836"/>
                  </a:cubicBezTo>
                  <a:lnTo>
                    <a:pt x="40215" y="22840"/>
                  </a:lnTo>
                  <a:lnTo>
                    <a:pt x="40229" y="22847"/>
                  </a:lnTo>
                  <a:lnTo>
                    <a:pt x="40236" y="22850"/>
                  </a:lnTo>
                  <a:cubicBezTo>
                    <a:pt x="40243" y="22854"/>
                    <a:pt x="40250" y="22857"/>
                    <a:pt x="40253" y="22861"/>
                  </a:cubicBezTo>
                  <a:cubicBezTo>
                    <a:pt x="40285" y="22885"/>
                    <a:pt x="40302" y="22917"/>
                    <a:pt x="40306" y="22955"/>
                  </a:cubicBezTo>
                  <a:cubicBezTo>
                    <a:pt x="40309" y="22994"/>
                    <a:pt x="40306" y="23032"/>
                    <a:pt x="40302" y="23074"/>
                  </a:cubicBezTo>
                  <a:lnTo>
                    <a:pt x="40299" y="23106"/>
                  </a:lnTo>
                  <a:lnTo>
                    <a:pt x="40299" y="23116"/>
                  </a:lnTo>
                  <a:lnTo>
                    <a:pt x="40299" y="23130"/>
                  </a:lnTo>
                  <a:lnTo>
                    <a:pt x="40299" y="23141"/>
                  </a:lnTo>
                  <a:lnTo>
                    <a:pt x="40299" y="23155"/>
                  </a:lnTo>
                  <a:lnTo>
                    <a:pt x="40299" y="23169"/>
                  </a:lnTo>
                  <a:lnTo>
                    <a:pt x="40299" y="23183"/>
                  </a:lnTo>
                  <a:lnTo>
                    <a:pt x="40299" y="23197"/>
                  </a:lnTo>
                  <a:lnTo>
                    <a:pt x="40299" y="23211"/>
                  </a:lnTo>
                  <a:lnTo>
                    <a:pt x="40299" y="23225"/>
                  </a:lnTo>
                  <a:lnTo>
                    <a:pt x="40299" y="23239"/>
                  </a:lnTo>
                  <a:lnTo>
                    <a:pt x="40299" y="23257"/>
                  </a:lnTo>
                  <a:lnTo>
                    <a:pt x="40299" y="23271"/>
                  </a:lnTo>
                  <a:lnTo>
                    <a:pt x="40299" y="23288"/>
                  </a:lnTo>
                  <a:lnTo>
                    <a:pt x="40299" y="23302"/>
                  </a:lnTo>
                  <a:lnTo>
                    <a:pt x="40299" y="23320"/>
                  </a:lnTo>
                  <a:lnTo>
                    <a:pt x="40299" y="23334"/>
                  </a:lnTo>
                  <a:lnTo>
                    <a:pt x="40299" y="23355"/>
                  </a:lnTo>
                  <a:lnTo>
                    <a:pt x="40299" y="23369"/>
                  </a:lnTo>
                  <a:lnTo>
                    <a:pt x="40299" y="23390"/>
                  </a:lnTo>
                  <a:lnTo>
                    <a:pt x="40299" y="23407"/>
                  </a:lnTo>
                  <a:lnTo>
                    <a:pt x="40299" y="23425"/>
                  </a:lnTo>
                  <a:lnTo>
                    <a:pt x="40299" y="23442"/>
                  </a:lnTo>
                  <a:cubicBezTo>
                    <a:pt x="40299" y="23449"/>
                    <a:pt x="40299" y="23456"/>
                    <a:pt x="40302" y="23463"/>
                  </a:cubicBezTo>
                  <a:lnTo>
                    <a:pt x="40306" y="23481"/>
                  </a:lnTo>
                  <a:lnTo>
                    <a:pt x="40309" y="23505"/>
                  </a:lnTo>
                  <a:lnTo>
                    <a:pt x="40313" y="23523"/>
                  </a:lnTo>
                  <a:lnTo>
                    <a:pt x="40316" y="23544"/>
                  </a:lnTo>
                  <a:lnTo>
                    <a:pt x="40320" y="23561"/>
                  </a:lnTo>
                  <a:lnTo>
                    <a:pt x="40323" y="23586"/>
                  </a:lnTo>
                  <a:lnTo>
                    <a:pt x="40327" y="23607"/>
                  </a:lnTo>
                  <a:lnTo>
                    <a:pt x="40334" y="23628"/>
                  </a:lnTo>
                  <a:lnTo>
                    <a:pt x="40341" y="23649"/>
                  </a:lnTo>
                  <a:lnTo>
                    <a:pt x="40344" y="23673"/>
                  </a:lnTo>
                  <a:lnTo>
                    <a:pt x="40351" y="23694"/>
                  </a:lnTo>
                  <a:lnTo>
                    <a:pt x="40358" y="23719"/>
                  </a:lnTo>
                  <a:lnTo>
                    <a:pt x="40365" y="23740"/>
                  </a:lnTo>
                  <a:lnTo>
                    <a:pt x="40376" y="23768"/>
                  </a:lnTo>
                  <a:lnTo>
                    <a:pt x="40383" y="23789"/>
                  </a:lnTo>
                  <a:lnTo>
                    <a:pt x="40390" y="23813"/>
                  </a:lnTo>
                  <a:lnTo>
                    <a:pt x="40400" y="23834"/>
                  </a:lnTo>
                  <a:lnTo>
                    <a:pt x="40411" y="23862"/>
                  </a:lnTo>
                  <a:lnTo>
                    <a:pt x="40418" y="23887"/>
                  </a:lnTo>
                  <a:lnTo>
                    <a:pt x="40432" y="23915"/>
                  </a:lnTo>
                  <a:lnTo>
                    <a:pt x="40442" y="23936"/>
                  </a:lnTo>
                  <a:lnTo>
                    <a:pt x="40456" y="23967"/>
                  </a:lnTo>
                  <a:lnTo>
                    <a:pt x="40467" y="23988"/>
                  </a:lnTo>
                  <a:lnTo>
                    <a:pt x="40481" y="24020"/>
                  </a:lnTo>
                  <a:lnTo>
                    <a:pt x="40491" y="24041"/>
                  </a:lnTo>
                  <a:lnTo>
                    <a:pt x="40509" y="24072"/>
                  </a:lnTo>
                  <a:lnTo>
                    <a:pt x="40523" y="24097"/>
                  </a:lnTo>
                  <a:lnTo>
                    <a:pt x="40540" y="24128"/>
                  </a:lnTo>
                  <a:lnTo>
                    <a:pt x="40554" y="24153"/>
                  </a:lnTo>
                  <a:lnTo>
                    <a:pt x="40572" y="24184"/>
                  </a:lnTo>
                  <a:lnTo>
                    <a:pt x="40586" y="24209"/>
                  </a:lnTo>
                  <a:lnTo>
                    <a:pt x="40607" y="24244"/>
                  </a:lnTo>
                  <a:lnTo>
                    <a:pt x="40624" y="24268"/>
                  </a:lnTo>
                  <a:lnTo>
                    <a:pt x="40645" y="24303"/>
                  </a:lnTo>
                  <a:lnTo>
                    <a:pt x="40663" y="24328"/>
                  </a:lnTo>
                  <a:lnTo>
                    <a:pt x="40687" y="24363"/>
                  </a:lnTo>
                  <a:lnTo>
                    <a:pt x="40705" y="24387"/>
                  </a:lnTo>
                  <a:lnTo>
                    <a:pt x="40712" y="24394"/>
                  </a:lnTo>
                  <a:cubicBezTo>
                    <a:pt x="40869" y="24299"/>
                    <a:pt x="41102" y="24177"/>
                    <a:pt x="41259" y="24177"/>
                  </a:cubicBezTo>
                  <a:cubicBezTo>
                    <a:pt x="41264" y="24177"/>
                    <a:pt x="41268" y="24177"/>
                    <a:pt x="41272" y="24177"/>
                  </a:cubicBezTo>
                  <a:cubicBezTo>
                    <a:pt x="41276" y="24177"/>
                    <a:pt x="41279" y="24178"/>
                    <a:pt x="41283" y="24178"/>
                  </a:cubicBezTo>
                  <a:cubicBezTo>
                    <a:pt x="41469" y="24178"/>
                    <a:pt x="41767" y="23915"/>
                    <a:pt x="41853" y="23750"/>
                  </a:cubicBezTo>
                  <a:cubicBezTo>
                    <a:pt x="41891" y="23678"/>
                    <a:pt x="41938" y="23663"/>
                    <a:pt x="41971" y="23663"/>
                  </a:cubicBezTo>
                  <a:cubicBezTo>
                    <a:pt x="41981" y="23663"/>
                    <a:pt x="41990" y="23664"/>
                    <a:pt x="41997" y="23666"/>
                  </a:cubicBezTo>
                  <a:cubicBezTo>
                    <a:pt x="42074" y="23684"/>
                    <a:pt x="42109" y="23775"/>
                    <a:pt x="42112" y="23852"/>
                  </a:cubicBezTo>
                  <a:cubicBezTo>
                    <a:pt x="42123" y="23939"/>
                    <a:pt x="42074" y="24023"/>
                    <a:pt x="41993" y="24062"/>
                  </a:cubicBezTo>
                  <a:cubicBezTo>
                    <a:pt x="42121" y="24115"/>
                    <a:pt x="42257" y="24140"/>
                    <a:pt x="42394" y="24140"/>
                  </a:cubicBezTo>
                  <a:cubicBezTo>
                    <a:pt x="42411" y="24140"/>
                    <a:pt x="42428" y="24139"/>
                    <a:pt x="42445" y="24139"/>
                  </a:cubicBezTo>
                  <a:cubicBezTo>
                    <a:pt x="42462" y="24138"/>
                    <a:pt x="42477" y="24138"/>
                    <a:pt x="42492" y="24138"/>
                  </a:cubicBezTo>
                  <a:cubicBezTo>
                    <a:pt x="42559" y="24138"/>
                    <a:pt x="42597" y="24147"/>
                    <a:pt x="42620" y="24184"/>
                  </a:cubicBezTo>
                  <a:cubicBezTo>
                    <a:pt x="42630" y="24205"/>
                    <a:pt x="42630" y="24233"/>
                    <a:pt x="42620" y="24254"/>
                  </a:cubicBezTo>
                  <a:cubicBezTo>
                    <a:pt x="42606" y="24275"/>
                    <a:pt x="42588" y="24307"/>
                    <a:pt x="42375" y="24349"/>
                  </a:cubicBezTo>
                  <a:cubicBezTo>
                    <a:pt x="42274" y="24368"/>
                    <a:pt x="42171" y="24381"/>
                    <a:pt x="42067" y="24381"/>
                  </a:cubicBezTo>
                  <a:cubicBezTo>
                    <a:pt x="42056" y="24381"/>
                    <a:pt x="42044" y="24381"/>
                    <a:pt x="42032" y="24380"/>
                  </a:cubicBezTo>
                  <a:cubicBezTo>
                    <a:pt x="42005" y="24379"/>
                    <a:pt x="41981" y="24378"/>
                    <a:pt x="41957" y="24378"/>
                  </a:cubicBezTo>
                  <a:cubicBezTo>
                    <a:pt x="41788" y="24378"/>
                    <a:pt x="41679" y="24426"/>
                    <a:pt x="41381" y="24727"/>
                  </a:cubicBezTo>
                  <a:cubicBezTo>
                    <a:pt x="41234" y="24870"/>
                    <a:pt x="41167" y="24975"/>
                    <a:pt x="41167" y="25042"/>
                  </a:cubicBezTo>
                  <a:cubicBezTo>
                    <a:pt x="41167" y="25105"/>
                    <a:pt x="41230" y="25161"/>
                    <a:pt x="41314" y="25234"/>
                  </a:cubicBezTo>
                  <a:cubicBezTo>
                    <a:pt x="41374" y="25288"/>
                    <a:pt x="41441" y="25314"/>
                    <a:pt x="41517" y="25314"/>
                  </a:cubicBezTo>
                  <a:cubicBezTo>
                    <a:pt x="41640" y="25314"/>
                    <a:pt x="41783" y="25243"/>
                    <a:pt x="41944" y="25101"/>
                  </a:cubicBezTo>
                  <a:cubicBezTo>
                    <a:pt x="42025" y="25031"/>
                    <a:pt x="42091" y="24951"/>
                    <a:pt x="42147" y="24863"/>
                  </a:cubicBezTo>
                  <a:cubicBezTo>
                    <a:pt x="42231" y="24743"/>
                    <a:pt x="42305" y="24639"/>
                    <a:pt x="42485" y="24639"/>
                  </a:cubicBezTo>
                  <a:cubicBezTo>
                    <a:pt x="42494" y="24639"/>
                    <a:pt x="42502" y="24639"/>
                    <a:pt x="42511" y="24639"/>
                  </a:cubicBezTo>
                  <a:cubicBezTo>
                    <a:pt x="42516" y="24639"/>
                    <a:pt x="42520" y="24640"/>
                    <a:pt x="42524" y="24640"/>
                  </a:cubicBezTo>
                  <a:cubicBezTo>
                    <a:pt x="42738" y="24640"/>
                    <a:pt x="43225" y="24476"/>
                    <a:pt x="43548" y="24370"/>
                  </a:cubicBezTo>
                  <a:cubicBezTo>
                    <a:pt x="43625" y="24342"/>
                    <a:pt x="43695" y="24321"/>
                    <a:pt x="43751" y="24303"/>
                  </a:cubicBezTo>
                  <a:cubicBezTo>
                    <a:pt x="43793" y="24289"/>
                    <a:pt x="43835" y="24272"/>
                    <a:pt x="43873" y="24247"/>
                  </a:cubicBezTo>
                  <a:cubicBezTo>
                    <a:pt x="43870" y="24240"/>
                    <a:pt x="43863" y="24230"/>
                    <a:pt x="43859" y="24223"/>
                  </a:cubicBezTo>
                  <a:cubicBezTo>
                    <a:pt x="43831" y="24181"/>
                    <a:pt x="43817" y="24135"/>
                    <a:pt x="43814" y="24086"/>
                  </a:cubicBezTo>
                  <a:cubicBezTo>
                    <a:pt x="43814" y="23960"/>
                    <a:pt x="43985" y="23922"/>
                    <a:pt x="44202" y="23880"/>
                  </a:cubicBezTo>
                  <a:cubicBezTo>
                    <a:pt x="44339" y="23848"/>
                    <a:pt x="44493" y="23817"/>
                    <a:pt x="44570" y="23764"/>
                  </a:cubicBezTo>
                  <a:cubicBezTo>
                    <a:pt x="44615" y="23736"/>
                    <a:pt x="44615" y="23719"/>
                    <a:pt x="44615" y="23719"/>
                  </a:cubicBezTo>
                  <a:cubicBezTo>
                    <a:pt x="44609" y="23698"/>
                    <a:pt x="44541" y="23662"/>
                    <a:pt x="44457" y="23662"/>
                  </a:cubicBezTo>
                  <a:cubicBezTo>
                    <a:pt x="44441" y="23662"/>
                    <a:pt x="44425" y="23663"/>
                    <a:pt x="44409" y="23666"/>
                  </a:cubicBezTo>
                  <a:cubicBezTo>
                    <a:pt x="44400" y="23668"/>
                    <a:pt x="44391" y="23669"/>
                    <a:pt x="44382" y="23669"/>
                  </a:cubicBezTo>
                  <a:cubicBezTo>
                    <a:pt x="44345" y="23669"/>
                    <a:pt x="44308" y="23652"/>
                    <a:pt x="44283" y="23624"/>
                  </a:cubicBezTo>
                  <a:cubicBezTo>
                    <a:pt x="44223" y="23554"/>
                    <a:pt x="44258" y="23442"/>
                    <a:pt x="44293" y="23320"/>
                  </a:cubicBezTo>
                  <a:cubicBezTo>
                    <a:pt x="44304" y="23295"/>
                    <a:pt x="44311" y="23271"/>
                    <a:pt x="44314" y="23250"/>
                  </a:cubicBezTo>
                  <a:lnTo>
                    <a:pt x="44314" y="23250"/>
                  </a:lnTo>
                  <a:cubicBezTo>
                    <a:pt x="44258" y="23271"/>
                    <a:pt x="44209" y="23299"/>
                    <a:pt x="44164" y="23337"/>
                  </a:cubicBezTo>
                  <a:cubicBezTo>
                    <a:pt x="44122" y="23362"/>
                    <a:pt x="44094" y="23400"/>
                    <a:pt x="44080" y="23446"/>
                  </a:cubicBezTo>
                  <a:cubicBezTo>
                    <a:pt x="44069" y="23565"/>
                    <a:pt x="43968" y="23635"/>
                    <a:pt x="43884" y="23691"/>
                  </a:cubicBezTo>
                  <a:cubicBezTo>
                    <a:pt x="43852" y="23708"/>
                    <a:pt x="43824" y="23733"/>
                    <a:pt x="43800" y="23761"/>
                  </a:cubicBezTo>
                  <a:cubicBezTo>
                    <a:pt x="43800" y="23922"/>
                    <a:pt x="43793" y="24002"/>
                    <a:pt x="43660" y="24013"/>
                  </a:cubicBezTo>
                  <a:cubicBezTo>
                    <a:pt x="43614" y="24016"/>
                    <a:pt x="43572" y="24027"/>
                    <a:pt x="43534" y="24048"/>
                  </a:cubicBezTo>
                  <a:cubicBezTo>
                    <a:pt x="43469" y="24080"/>
                    <a:pt x="43364" y="24094"/>
                    <a:pt x="43245" y="24094"/>
                  </a:cubicBezTo>
                  <a:cubicBezTo>
                    <a:pt x="43014" y="24094"/>
                    <a:pt x="42731" y="24041"/>
                    <a:pt x="42592" y="23967"/>
                  </a:cubicBezTo>
                  <a:cubicBezTo>
                    <a:pt x="42518" y="23929"/>
                    <a:pt x="42476" y="23880"/>
                    <a:pt x="42469" y="23827"/>
                  </a:cubicBezTo>
                  <a:cubicBezTo>
                    <a:pt x="42462" y="23785"/>
                    <a:pt x="42333" y="23722"/>
                    <a:pt x="42242" y="23677"/>
                  </a:cubicBezTo>
                  <a:cubicBezTo>
                    <a:pt x="42077" y="23593"/>
                    <a:pt x="41892" y="23502"/>
                    <a:pt x="41874" y="23341"/>
                  </a:cubicBezTo>
                  <a:cubicBezTo>
                    <a:pt x="41864" y="23278"/>
                    <a:pt x="41836" y="23214"/>
                    <a:pt x="41797" y="23165"/>
                  </a:cubicBezTo>
                  <a:cubicBezTo>
                    <a:pt x="41727" y="23060"/>
                    <a:pt x="41643" y="22934"/>
                    <a:pt x="41815" y="22735"/>
                  </a:cubicBezTo>
                  <a:cubicBezTo>
                    <a:pt x="41881" y="22658"/>
                    <a:pt x="41895" y="22598"/>
                    <a:pt x="41874" y="22577"/>
                  </a:cubicBezTo>
                  <a:cubicBezTo>
                    <a:pt x="41867" y="22570"/>
                    <a:pt x="41852" y="22566"/>
                    <a:pt x="41832" y="22566"/>
                  </a:cubicBezTo>
                  <a:cubicBezTo>
                    <a:pt x="41791" y="22566"/>
                    <a:pt x="41729" y="22585"/>
                    <a:pt x="41668" y="22644"/>
                  </a:cubicBezTo>
                  <a:cubicBezTo>
                    <a:pt x="41600" y="22707"/>
                    <a:pt x="41542" y="22723"/>
                    <a:pt x="41498" y="22723"/>
                  </a:cubicBezTo>
                  <a:cubicBezTo>
                    <a:pt x="41469" y="22723"/>
                    <a:pt x="41447" y="22716"/>
                    <a:pt x="41433" y="22710"/>
                  </a:cubicBezTo>
                  <a:cubicBezTo>
                    <a:pt x="41377" y="22682"/>
                    <a:pt x="41342" y="22623"/>
                    <a:pt x="41346" y="22560"/>
                  </a:cubicBezTo>
                  <a:cubicBezTo>
                    <a:pt x="41346" y="22479"/>
                    <a:pt x="41405" y="22374"/>
                    <a:pt x="41552" y="22315"/>
                  </a:cubicBezTo>
                  <a:cubicBezTo>
                    <a:pt x="41584" y="22301"/>
                    <a:pt x="41622" y="22290"/>
                    <a:pt x="41661" y="22276"/>
                  </a:cubicBezTo>
                  <a:cubicBezTo>
                    <a:pt x="41836" y="22213"/>
                    <a:pt x="42049" y="22136"/>
                    <a:pt x="42105" y="21993"/>
                  </a:cubicBezTo>
                  <a:cubicBezTo>
                    <a:pt x="42133" y="21916"/>
                    <a:pt x="42116" y="21821"/>
                    <a:pt x="42053" y="21706"/>
                  </a:cubicBezTo>
                  <a:cubicBezTo>
                    <a:pt x="42014" y="21643"/>
                    <a:pt x="41951" y="21601"/>
                    <a:pt x="41881" y="21587"/>
                  </a:cubicBezTo>
                  <a:cubicBezTo>
                    <a:pt x="41814" y="21568"/>
                    <a:pt x="41736" y="21559"/>
                    <a:pt x="41648" y="21559"/>
                  </a:cubicBezTo>
                  <a:cubicBezTo>
                    <a:pt x="41057" y="21559"/>
                    <a:pt x="40073" y="21948"/>
                    <a:pt x="39777" y="22119"/>
                  </a:cubicBezTo>
                  <a:cubicBezTo>
                    <a:pt x="39585" y="22227"/>
                    <a:pt x="39357" y="22469"/>
                    <a:pt x="39154" y="22675"/>
                  </a:cubicBezTo>
                  <a:cubicBezTo>
                    <a:pt x="38874" y="22966"/>
                    <a:pt x="38699" y="23144"/>
                    <a:pt x="38555" y="23144"/>
                  </a:cubicBezTo>
                  <a:cubicBezTo>
                    <a:pt x="38482" y="23144"/>
                    <a:pt x="38457" y="23109"/>
                    <a:pt x="38447" y="23081"/>
                  </a:cubicBezTo>
                  <a:cubicBezTo>
                    <a:pt x="38415" y="22994"/>
                    <a:pt x="38513" y="22906"/>
                    <a:pt x="38741" y="22714"/>
                  </a:cubicBezTo>
                  <a:cubicBezTo>
                    <a:pt x="38846" y="22626"/>
                    <a:pt x="38965" y="22525"/>
                    <a:pt x="38996" y="22476"/>
                  </a:cubicBezTo>
                  <a:cubicBezTo>
                    <a:pt x="39024" y="22423"/>
                    <a:pt x="39035" y="22367"/>
                    <a:pt x="39028" y="22311"/>
                  </a:cubicBezTo>
                  <a:cubicBezTo>
                    <a:pt x="39028" y="22269"/>
                    <a:pt x="39024" y="22217"/>
                    <a:pt x="39070" y="22189"/>
                  </a:cubicBezTo>
                  <a:cubicBezTo>
                    <a:pt x="39087" y="22180"/>
                    <a:pt x="39106" y="22176"/>
                    <a:pt x="39125" y="22176"/>
                  </a:cubicBezTo>
                  <a:cubicBezTo>
                    <a:pt x="39146" y="22176"/>
                    <a:pt x="39167" y="22181"/>
                    <a:pt x="39186" y="22192"/>
                  </a:cubicBezTo>
                  <a:cubicBezTo>
                    <a:pt x="39245" y="22185"/>
                    <a:pt x="39417" y="21986"/>
                    <a:pt x="39532" y="21856"/>
                  </a:cubicBezTo>
                  <a:cubicBezTo>
                    <a:pt x="39651" y="21716"/>
                    <a:pt x="39777" y="21569"/>
                    <a:pt x="39886" y="21485"/>
                  </a:cubicBezTo>
                  <a:cubicBezTo>
                    <a:pt x="40013" y="21389"/>
                    <a:pt x="40143" y="21375"/>
                    <a:pt x="40250" y="21375"/>
                  </a:cubicBezTo>
                  <a:cubicBezTo>
                    <a:pt x="40272" y="21375"/>
                    <a:pt x="40293" y="21376"/>
                    <a:pt x="40313" y="21377"/>
                  </a:cubicBezTo>
                  <a:cubicBezTo>
                    <a:pt x="40411" y="21377"/>
                    <a:pt x="40428" y="21373"/>
                    <a:pt x="40432" y="21356"/>
                  </a:cubicBezTo>
                  <a:cubicBezTo>
                    <a:pt x="40474" y="21177"/>
                    <a:pt x="40600" y="21065"/>
                    <a:pt x="40852" y="20837"/>
                  </a:cubicBezTo>
                  <a:cubicBezTo>
                    <a:pt x="41038" y="20669"/>
                    <a:pt x="42431" y="20640"/>
                    <a:pt x="43394" y="20640"/>
                  </a:cubicBezTo>
                  <a:cubicBezTo>
                    <a:pt x="43914" y="20640"/>
                    <a:pt x="44308" y="20648"/>
                    <a:pt x="44318" y="20648"/>
                  </a:cubicBezTo>
                  <a:lnTo>
                    <a:pt x="44328" y="20648"/>
                  </a:lnTo>
                  <a:cubicBezTo>
                    <a:pt x="44577" y="20648"/>
                    <a:pt x="45095" y="20298"/>
                    <a:pt x="45242" y="20071"/>
                  </a:cubicBezTo>
                  <a:cubicBezTo>
                    <a:pt x="45377" y="19864"/>
                    <a:pt x="45545" y="19814"/>
                    <a:pt x="45791" y="19814"/>
                  </a:cubicBezTo>
                  <a:cubicBezTo>
                    <a:pt x="45870" y="19814"/>
                    <a:pt x="45957" y="19819"/>
                    <a:pt x="46054" y="19826"/>
                  </a:cubicBezTo>
                  <a:cubicBezTo>
                    <a:pt x="46064" y="19826"/>
                    <a:pt x="46074" y="19827"/>
                    <a:pt x="46084" y="19827"/>
                  </a:cubicBezTo>
                  <a:cubicBezTo>
                    <a:pt x="46316" y="19827"/>
                    <a:pt x="46466" y="19673"/>
                    <a:pt x="46600" y="19535"/>
                  </a:cubicBezTo>
                  <a:cubicBezTo>
                    <a:pt x="46656" y="19476"/>
                    <a:pt x="46712" y="19423"/>
                    <a:pt x="46775" y="19374"/>
                  </a:cubicBezTo>
                  <a:cubicBezTo>
                    <a:pt x="46810" y="19357"/>
                    <a:pt x="46838" y="19329"/>
                    <a:pt x="46863" y="19301"/>
                  </a:cubicBezTo>
                  <a:cubicBezTo>
                    <a:pt x="46828" y="19280"/>
                    <a:pt x="46789" y="19269"/>
                    <a:pt x="46751" y="19262"/>
                  </a:cubicBezTo>
                  <a:cubicBezTo>
                    <a:pt x="46747" y="19262"/>
                    <a:pt x="46460" y="19199"/>
                    <a:pt x="46471" y="19069"/>
                  </a:cubicBezTo>
                  <a:cubicBezTo>
                    <a:pt x="46471" y="19031"/>
                    <a:pt x="46499" y="18982"/>
                    <a:pt x="46604" y="18975"/>
                  </a:cubicBezTo>
                  <a:cubicBezTo>
                    <a:pt x="46719" y="18968"/>
                    <a:pt x="46796" y="18919"/>
                    <a:pt x="46873" y="18691"/>
                  </a:cubicBezTo>
                  <a:cubicBezTo>
                    <a:pt x="46901" y="18611"/>
                    <a:pt x="46901" y="18611"/>
                    <a:pt x="46835" y="18565"/>
                  </a:cubicBezTo>
                  <a:cubicBezTo>
                    <a:pt x="46744" y="18499"/>
                    <a:pt x="46660" y="18418"/>
                    <a:pt x="46593" y="18327"/>
                  </a:cubicBezTo>
                  <a:cubicBezTo>
                    <a:pt x="46545" y="18265"/>
                    <a:pt x="46509" y="18240"/>
                    <a:pt x="46473" y="18240"/>
                  </a:cubicBezTo>
                  <a:cubicBezTo>
                    <a:pt x="46434" y="18240"/>
                    <a:pt x="46394" y="18270"/>
                    <a:pt x="46338" y="18313"/>
                  </a:cubicBezTo>
                  <a:cubicBezTo>
                    <a:pt x="46271" y="18364"/>
                    <a:pt x="46189" y="18427"/>
                    <a:pt x="46085" y="18427"/>
                  </a:cubicBezTo>
                  <a:cubicBezTo>
                    <a:pt x="46075" y="18427"/>
                    <a:pt x="46065" y="18427"/>
                    <a:pt x="46054" y="18425"/>
                  </a:cubicBezTo>
                  <a:cubicBezTo>
                    <a:pt x="46009" y="18425"/>
                    <a:pt x="45963" y="18401"/>
                    <a:pt x="45935" y="18359"/>
                  </a:cubicBezTo>
                  <a:cubicBezTo>
                    <a:pt x="45900" y="18296"/>
                    <a:pt x="45935" y="18222"/>
                    <a:pt x="45970" y="18152"/>
                  </a:cubicBezTo>
                  <a:cubicBezTo>
                    <a:pt x="46026" y="18037"/>
                    <a:pt x="46030" y="18005"/>
                    <a:pt x="45991" y="17977"/>
                  </a:cubicBezTo>
                  <a:cubicBezTo>
                    <a:pt x="45942" y="17947"/>
                    <a:pt x="45880" y="17933"/>
                    <a:pt x="45810" y="17933"/>
                  </a:cubicBezTo>
                  <a:cubicBezTo>
                    <a:pt x="45634" y="17933"/>
                    <a:pt x="45409" y="18023"/>
                    <a:pt x="45221" y="18180"/>
                  </a:cubicBezTo>
                  <a:cubicBezTo>
                    <a:pt x="45083" y="18293"/>
                    <a:pt x="45002" y="18310"/>
                    <a:pt x="44926" y="18310"/>
                  </a:cubicBezTo>
                  <a:cubicBezTo>
                    <a:pt x="44917" y="18310"/>
                    <a:pt x="44908" y="18310"/>
                    <a:pt x="44899" y="18310"/>
                  </a:cubicBezTo>
                  <a:cubicBezTo>
                    <a:pt x="44891" y="18309"/>
                    <a:pt x="44883" y="18309"/>
                    <a:pt x="44875" y="18309"/>
                  </a:cubicBezTo>
                  <a:cubicBezTo>
                    <a:pt x="44833" y="18309"/>
                    <a:pt x="44791" y="18322"/>
                    <a:pt x="44703" y="18408"/>
                  </a:cubicBezTo>
                  <a:cubicBezTo>
                    <a:pt x="44633" y="18475"/>
                    <a:pt x="44570" y="18509"/>
                    <a:pt x="44515" y="18509"/>
                  </a:cubicBezTo>
                  <a:cubicBezTo>
                    <a:pt x="44501" y="18509"/>
                    <a:pt x="44488" y="18507"/>
                    <a:pt x="44475" y="18502"/>
                  </a:cubicBezTo>
                  <a:cubicBezTo>
                    <a:pt x="44423" y="18481"/>
                    <a:pt x="44388" y="18436"/>
                    <a:pt x="44384" y="18383"/>
                  </a:cubicBezTo>
                  <a:cubicBezTo>
                    <a:pt x="44367" y="18275"/>
                    <a:pt x="44402" y="18166"/>
                    <a:pt x="44482" y="18089"/>
                  </a:cubicBezTo>
                  <a:cubicBezTo>
                    <a:pt x="44531" y="18053"/>
                    <a:pt x="44593" y="18029"/>
                    <a:pt x="44655" y="18029"/>
                  </a:cubicBezTo>
                  <a:cubicBezTo>
                    <a:pt x="44659" y="18029"/>
                    <a:pt x="44664" y="18030"/>
                    <a:pt x="44668" y="18030"/>
                  </a:cubicBezTo>
                  <a:cubicBezTo>
                    <a:pt x="44671" y="18030"/>
                    <a:pt x="44674" y="18030"/>
                    <a:pt x="44677" y="18030"/>
                  </a:cubicBezTo>
                  <a:cubicBezTo>
                    <a:pt x="44719" y="18030"/>
                    <a:pt x="44764" y="18006"/>
                    <a:pt x="44787" y="17970"/>
                  </a:cubicBezTo>
                  <a:cubicBezTo>
                    <a:pt x="44857" y="17876"/>
                    <a:pt x="44934" y="17872"/>
                    <a:pt x="45011" y="17865"/>
                  </a:cubicBezTo>
                  <a:cubicBezTo>
                    <a:pt x="45116" y="17865"/>
                    <a:pt x="45217" y="17830"/>
                    <a:pt x="45302" y="17771"/>
                  </a:cubicBezTo>
                  <a:cubicBezTo>
                    <a:pt x="45424" y="17694"/>
                    <a:pt x="45564" y="17645"/>
                    <a:pt x="45711" y="17627"/>
                  </a:cubicBezTo>
                  <a:cubicBezTo>
                    <a:pt x="45806" y="17610"/>
                    <a:pt x="45862" y="17599"/>
                    <a:pt x="45886" y="17561"/>
                  </a:cubicBezTo>
                  <a:cubicBezTo>
                    <a:pt x="45890" y="17554"/>
                    <a:pt x="45904" y="17529"/>
                    <a:pt x="45879" y="17491"/>
                  </a:cubicBezTo>
                  <a:cubicBezTo>
                    <a:pt x="45840" y="17438"/>
                    <a:pt x="45753" y="17394"/>
                    <a:pt x="45643" y="17394"/>
                  </a:cubicBezTo>
                  <a:cubicBezTo>
                    <a:pt x="45614" y="17394"/>
                    <a:pt x="45584" y="17397"/>
                    <a:pt x="45554" y="17403"/>
                  </a:cubicBezTo>
                  <a:cubicBezTo>
                    <a:pt x="45531" y="17408"/>
                    <a:pt x="45508" y="17411"/>
                    <a:pt x="45487" y="17411"/>
                  </a:cubicBezTo>
                  <a:cubicBezTo>
                    <a:pt x="45352" y="17411"/>
                    <a:pt x="45241" y="17317"/>
                    <a:pt x="45147" y="17242"/>
                  </a:cubicBezTo>
                  <a:cubicBezTo>
                    <a:pt x="45072" y="17177"/>
                    <a:pt x="45023" y="17142"/>
                    <a:pt x="44987" y="17142"/>
                  </a:cubicBezTo>
                  <a:cubicBezTo>
                    <a:pt x="44977" y="17142"/>
                    <a:pt x="44967" y="17145"/>
                    <a:pt x="44958" y="17151"/>
                  </a:cubicBezTo>
                  <a:cubicBezTo>
                    <a:pt x="44917" y="17181"/>
                    <a:pt x="44881" y="17192"/>
                    <a:pt x="44851" y="17192"/>
                  </a:cubicBezTo>
                  <a:cubicBezTo>
                    <a:pt x="44783" y="17192"/>
                    <a:pt x="44741" y="17138"/>
                    <a:pt x="44717" y="17109"/>
                  </a:cubicBezTo>
                  <a:cubicBezTo>
                    <a:pt x="44698" y="17086"/>
                    <a:pt x="44688" y="17073"/>
                    <a:pt x="44672" y="17073"/>
                  </a:cubicBezTo>
                  <a:cubicBezTo>
                    <a:pt x="44662" y="17073"/>
                    <a:pt x="44649" y="17079"/>
                    <a:pt x="44629" y="17092"/>
                  </a:cubicBezTo>
                  <a:cubicBezTo>
                    <a:pt x="44585" y="17126"/>
                    <a:pt x="44529" y="17143"/>
                    <a:pt x="44472" y="17143"/>
                  </a:cubicBezTo>
                  <a:cubicBezTo>
                    <a:pt x="44447" y="17143"/>
                    <a:pt x="44422" y="17140"/>
                    <a:pt x="44398" y="17134"/>
                  </a:cubicBezTo>
                  <a:cubicBezTo>
                    <a:pt x="44269" y="17088"/>
                    <a:pt x="44195" y="16927"/>
                    <a:pt x="44146" y="16794"/>
                  </a:cubicBezTo>
                  <a:cubicBezTo>
                    <a:pt x="44076" y="16598"/>
                    <a:pt x="43583" y="16227"/>
                    <a:pt x="43268" y="16129"/>
                  </a:cubicBezTo>
                  <a:cubicBezTo>
                    <a:pt x="43103" y="16080"/>
                    <a:pt x="43064" y="16010"/>
                    <a:pt x="43057" y="15957"/>
                  </a:cubicBezTo>
                  <a:cubicBezTo>
                    <a:pt x="43054" y="15908"/>
                    <a:pt x="43078" y="15863"/>
                    <a:pt x="43120" y="15838"/>
                  </a:cubicBezTo>
                  <a:cubicBezTo>
                    <a:pt x="43156" y="15821"/>
                    <a:pt x="43194" y="15813"/>
                    <a:pt x="43231" y="15813"/>
                  </a:cubicBezTo>
                  <a:cubicBezTo>
                    <a:pt x="43286" y="15813"/>
                    <a:pt x="43339" y="15831"/>
                    <a:pt x="43383" y="15866"/>
                  </a:cubicBezTo>
                  <a:cubicBezTo>
                    <a:pt x="43402" y="15883"/>
                    <a:pt x="43426" y="15888"/>
                    <a:pt x="43449" y="15888"/>
                  </a:cubicBezTo>
                  <a:cubicBezTo>
                    <a:pt x="43455" y="15888"/>
                    <a:pt x="43461" y="15888"/>
                    <a:pt x="43467" y="15887"/>
                  </a:cubicBezTo>
                  <a:cubicBezTo>
                    <a:pt x="43555" y="15866"/>
                    <a:pt x="43660" y="15751"/>
                    <a:pt x="43726" y="15646"/>
                  </a:cubicBezTo>
                  <a:cubicBezTo>
                    <a:pt x="43733" y="15632"/>
                    <a:pt x="43733" y="15618"/>
                    <a:pt x="43726" y="15607"/>
                  </a:cubicBezTo>
                  <a:cubicBezTo>
                    <a:pt x="43702" y="15555"/>
                    <a:pt x="43604" y="15509"/>
                    <a:pt x="43555" y="15502"/>
                  </a:cubicBezTo>
                  <a:cubicBezTo>
                    <a:pt x="43513" y="15495"/>
                    <a:pt x="43478" y="15474"/>
                    <a:pt x="43453" y="15439"/>
                  </a:cubicBezTo>
                  <a:cubicBezTo>
                    <a:pt x="43390" y="15355"/>
                    <a:pt x="43408" y="15212"/>
                    <a:pt x="43425" y="15131"/>
                  </a:cubicBezTo>
                  <a:cubicBezTo>
                    <a:pt x="43425" y="15103"/>
                    <a:pt x="43324" y="15026"/>
                    <a:pt x="43271" y="14984"/>
                  </a:cubicBezTo>
                  <a:cubicBezTo>
                    <a:pt x="43173" y="14907"/>
                    <a:pt x="43078" y="14837"/>
                    <a:pt x="43071" y="14749"/>
                  </a:cubicBezTo>
                  <a:cubicBezTo>
                    <a:pt x="43068" y="14714"/>
                    <a:pt x="43022" y="14672"/>
                    <a:pt x="42984" y="14634"/>
                  </a:cubicBezTo>
                  <a:cubicBezTo>
                    <a:pt x="42924" y="14574"/>
                    <a:pt x="42858" y="14508"/>
                    <a:pt x="42868" y="14420"/>
                  </a:cubicBezTo>
                  <a:cubicBezTo>
                    <a:pt x="42868" y="14396"/>
                    <a:pt x="42823" y="14329"/>
                    <a:pt x="42788" y="14284"/>
                  </a:cubicBezTo>
                  <a:cubicBezTo>
                    <a:pt x="42728" y="14203"/>
                    <a:pt x="42662" y="14112"/>
                    <a:pt x="42662" y="14018"/>
                  </a:cubicBezTo>
                  <a:cubicBezTo>
                    <a:pt x="42662" y="13969"/>
                    <a:pt x="42564" y="13853"/>
                    <a:pt x="42497" y="13769"/>
                  </a:cubicBezTo>
                  <a:cubicBezTo>
                    <a:pt x="42392" y="13643"/>
                    <a:pt x="42291" y="13521"/>
                    <a:pt x="42284" y="13416"/>
                  </a:cubicBezTo>
                  <a:cubicBezTo>
                    <a:pt x="42280" y="13342"/>
                    <a:pt x="42228" y="13276"/>
                    <a:pt x="42168" y="13195"/>
                  </a:cubicBezTo>
                  <a:cubicBezTo>
                    <a:pt x="42102" y="13118"/>
                    <a:pt x="42046" y="13031"/>
                    <a:pt x="42011" y="12933"/>
                  </a:cubicBezTo>
                  <a:cubicBezTo>
                    <a:pt x="42004" y="12915"/>
                    <a:pt x="41993" y="12894"/>
                    <a:pt x="41983" y="12877"/>
                  </a:cubicBezTo>
                  <a:cubicBezTo>
                    <a:pt x="41965" y="12898"/>
                    <a:pt x="41930" y="12957"/>
                    <a:pt x="41892" y="13111"/>
                  </a:cubicBezTo>
                  <a:cubicBezTo>
                    <a:pt x="41860" y="13241"/>
                    <a:pt x="41776" y="13353"/>
                    <a:pt x="41661" y="13423"/>
                  </a:cubicBezTo>
                  <a:lnTo>
                    <a:pt x="41636" y="13444"/>
                  </a:lnTo>
                  <a:cubicBezTo>
                    <a:pt x="41769" y="13626"/>
                    <a:pt x="41710" y="13696"/>
                    <a:pt x="41615" y="13780"/>
                  </a:cubicBezTo>
                  <a:cubicBezTo>
                    <a:pt x="41591" y="13797"/>
                    <a:pt x="41570" y="13818"/>
                    <a:pt x="41552" y="13839"/>
                  </a:cubicBezTo>
                  <a:cubicBezTo>
                    <a:pt x="41524" y="13871"/>
                    <a:pt x="41528" y="13909"/>
                    <a:pt x="41538" y="13969"/>
                  </a:cubicBezTo>
                  <a:cubicBezTo>
                    <a:pt x="41545" y="14018"/>
                    <a:pt x="41556" y="14074"/>
                    <a:pt x="41517" y="14119"/>
                  </a:cubicBezTo>
                  <a:cubicBezTo>
                    <a:pt x="41485" y="14148"/>
                    <a:pt x="41444" y="14165"/>
                    <a:pt x="41405" y="14165"/>
                  </a:cubicBezTo>
                  <a:cubicBezTo>
                    <a:pt x="41402" y="14165"/>
                    <a:pt x="41398" y="14165"/>
                    <a:pt x="41395" y="14165"/>
                  </a:cubicBezTo>
                  <a:cubicBezTo>
                    <a:pt x="41360" y="14165"/>
                    <a:pt x="41342" y="14196"/>
                    <a:pt x="41325" y="14294"/>
                  </a:cubicBezTo>
                  <a:cubicBezTo>
                    <a:pt x="41314" y="14347"/>
                    <a:pt x="41307" y="14403"/>
                    <a:pt x="41248" y="14413"/>
                  </a:cubicBezTo>
                  <a:cubicBezTo>
                    <a:pt x="41243" y="14414"/>
                    <a:pt x="41238" y="14415"/>
                    <a:pt x="41234" y="14415"/>
                  </a:cubicBezTo>
                  <a:cubicBezTo>
                    <a:pt x="41186" y="14415"/>
                    <a:pt x="41159" y="14365"/>
                    <a:pt x="41143" y="14336"/>
                  </a:cubicBezTo>
                  <a:cubicBezTo>
                    <a:pt x="41121" y="14291"/>
                    <a:pt x="41074" y="14264"/>
                    <a:pt x="41026" y="14264"/>
                  </a:cubicBezTo>
                  <a:cubicBezTo>
                    <a:pt x="41018" y="14264"/>
                    <a:pt x="41010" y="14265"/>
                    <a:pt x="41002" y="14266"/>
                  </a:cubicBezTo>
                  <a:cubicBezTo>
                    <a:pt x="40960" y="14277"/>
                    <a:pt x="40936" y="14312"/>
                    <a:pt x="40936" y="14354"/>
                  </a:cubicBezTo>
                  <a:cubicBezTo>
                    <a:pt x="40932" y="14424"/>
                    <a:pt x="40897" y="14487"/>
                    <a:pt x="40845" y="14532"/>
                  </a:cubicBezTo>
                  <a:cubicBezTo>
                    <a:pt x="40714" y="14654"/>
                    <a:pt x="40469" y="14736"/>
                    <a:pt x="40335" y="14736"/>
                  </a:cubicBezTo>
                  <a:cubicBezTo>
                    <a:pt x="40330" y="14736"/>
                    <a:pt x="40325" y="14736"/>
                    <a:pt x="40320" y="14735"/>
                  </a:cubicBezTo>
                  <a:cubicBezTo>
                    <a:pt x="40208" y="14725"/>
                    <a:pt x="40155" y="14620"/>
                    <a:pt x="40117" y="14546"/>
                  </a:cubicBezTo>
                  <a:cubicBezTo>
                    <a:pt x="40103" y="14522"/>
                    <a:pt x="40089" y="14497"/>
                    <a:pt x="40075" y="14476"/>
                  </a:cubicBezTo>
                  <a:lnTo>
                    <a:pt x="40071" y="14480"/>
                  </a:lnTo>
                  <a:cubicBezTo>
                    <a:pt x="40046" y="14497"/>
                    <a:pt x="40017" y="14507"/>
                    <a:pt x="39989" y="14507"/>
                  </a:cubicBezTo>
                  <a:cubicBezTo>
                    <a:pt x="39981" y="14507"/>
                    <a:pt x="39974" y="14506"/>
                    <a:pt x="39966" y="14504"/>
                  </a:cubicBezTo>
                  <a:cubicBezTo>
                    <a:pt x="39903" y="14487"/>
                    <a:pt x="39879" y="14427"/>
                    <a:pt x="39847" y="14361"/>
                  </a:cubicBezTo>
                  <a:cubicBezTo>
                    <a:pt x="39803" y="14267"/>
                    <a:pt x="39776" y="14224"/>
                    <a:pt x="39727" y="14224"/>
                  </a:cubicBezTo>
                  <a:cubicBezTo>
                    <a:pt x="39725" y="14224"/>
                    <a:pt x="39723" y="14224"/>
                    <a:pt x="39721" y="14224"/>
                  </a:cubicBezTo>
                  <a:cubicBezTo>
                    <a:pt x="39693" y="14226"/>
                    <a:pt x="39665" y="14227"/>
                    <a:pt x="39638" y="14227"/>
                  </a:cubicBezTo>
                  <a:cubicBezTo>
                    <a:pt x="39529" y="14227"/>
                    <a:pt x="39431" y="14211"/>
                    <a:pt x="39378" y="14144"/>
                  </a:cubicBezTo>
                  <a:cubicBezTo>
                    <a:pt x="39343" y="14091"/>
                    <a:pt x="39336" y="14025"/>
                    <a:pt x="39364" y="13944"/>
                  </a:cubicBezTo>
                  <a:cubicBezTo>
                    <a:pt x="39378" y="13899"/>
                    <a:pt x="39322" y="13857"/>
                    <a:pt x="39245" y="13797"/>
                  </a:cubicBezTo>
                  <a:cubicBezTo>
                    <a:pt x="39179" y="13748"/>
                    <a:pt x="39116" y="13703"/>
                    <a:pt x="39116" y="13636"/>
                  </a:cubicBezTo>
                  <a:cubicBezTo>
                    <a:pt x="39116" y="13598"/>
                    <a:pt x="39133" y="13559"/>
                    <a:pt x="39165" y="13538"/>
                  </a:cubicBezTo>
                  <a:cubicBezTo>
                    <a:pt x="39210" y="13503"/>
                    <a:pt x="39196" y="13451"/>
                    <a:pt x="39154" y="13311"/>
                  </a:cubicBezTo>
                  <a:cubicBezTo>
                    <a:pt x="39116" y="13202"/>
                    <a:pt x="39091" y="13087"/>
                    <a:pt x="39081" y="12975"/>
                  </a:cubicBezTo>
                  <a:cubicBezTo>
                    <a:pt x="39060" y="12827"/>
                    <a:pt x="39112" y="12684"/>
                    <a:pt x="39217" y="12579"/>
                  </a:cubicBezTo>
                  <a:cubicBezTo>
                    <a:pt x="39245" y="12547"/>
                    <a:pt x="39263" y="12526"/>
                    <a:pt x="39263" y="12509"/>
                  </a:cubicBezTo>
                  <a:cubicBezTo>
                    <a:pt x="39263" y="12491"/>
                    <a:pt x="39256" y="12488"/>
                    <a:pt x="39252" y="12484"/>
                  </a:cubicBezTo>
                  <a:cubicBezTo>
                    <a:pt x="39247" y="12482"/>
                    <a:pt x="39239" y="12480"/>
                    <a:pt x="39229" y="12480"/>
                  </a:cubicBezTo>
                  <a:cubicBezTo>
                    <a:pt x="39196" y="12480"/>
                    <a:pt x="39140" y="12495"/>
                    <a:pt x="39074" y="12540"/>
                  </a:cubicBezTo>
                  <a:cubicBezTo>
                    <a:pt x="39036" y="12566"/>
                    <a:pt x="39002" y="12575"/>
                    <a:pt x="38973" y="12575"/>
                  </a:cubicBezTo>
                  <a:cubicBezTo>
                    <a:pt x="38905" y="12575"/>
                    <a:pt x="38859" y="12522"/>
                    <a:pt x="38832" y="12488"/>
                  </a:cubicBezTo>
                  <a:cubicBezTo>
                    <a:pt x="38793" y="12446"/>
                    <a:pt x="38775" y="12428"/>
                    <a:pt x="38746" y="12428"/>
                  </a:cubicBezTo>
                  <a:cubicBezTo>
                    <a:pt x="38743" y="12428"/>
                    <a:pt x="38740" y="12428"/>
                    <a:pt x="38737" y="12428"/>
                  </a:cubicBezTo>
                  <a:cubicBezTo>
                    <a:pt x="38714" y="12430"/>
                    <a:pt x="38684" y="12431"/>
                    <a:pt x="38650" y="12431"/>
                  </a:cubicBezTo>
                  <a:cubicBezTo>
                    <a:pt x="38431" y="12431"/>
                    <a:pt x="38040" y="12381"/>
                    <a:pt x="38013" y="12141"/>
                  </a:cubicBezTo>
                  <a:cubicBezTo>
                    <a:pt x="38006" y="12061"/>
                    <a:pt x="37981" y="12054"/>
                    <a:pt x="37932" y="12026"/>
                  </a:cubicBezTo>
                  <a:cubicBezTo>
                    <a:pt x="37852" y="11991"/>
                    <a:pt x="37789" y="11924"/>
                    <a:pt x="37761" y="11840"/>
                  </a:cubicBezTo>
                  <a:cubicBezTo>
                    <a:pt x="37736" y="11770"/>
                    <a:pt x="37701" y="11767"/>
                    <a:pt x="37645" y="11763"/>
                  </a:cubicBezTo>
                  <a:cubicBezTo>
                    <a:pt x="37600" y="11760"/>
                    <a:pt x="37491" y="11753"/>
                    <a:pt x="37491" y="11623"/>
                  </a:cubicBezTo>
                  <a:cubicBezTo>
                    <a:pt x="37491" y="11536"/>
                    <a:pt x="37463" y="11483"/>
                    <a:pt x="37320" y="11469"/>
                  </a:cubicBezTo>
                  <a:cubicBezTo>
                    <a:pt x="37246" y="11459"/>
                    <a:pt x="37173" y="11424"/>
                    <a:pt x="37120" y="11371"/>
                  </a:cubicBezTo>
                  <a:cubicBezTo>
                    <a:pt x="37068" y="11322"/>
                    <a:pt x="37001" y="11287"/>
                    <a:pt x="36931" y="11277"/>
                  </a:cubicBezTo>
                  <a:cubicBezTo>
                    <a:pt x="36919" y="11275"/>
                    <a:pt x="36907" y="11274"/>
                    <a:pt x="36895" y="11274"/>
                  </a:cubicBezTo>
                  <a:cubicBezTo>
                    <a:pt x="36765" y="11274"/>
                    <a:pt x="36610" y="11355"/>
                    <a:pt x="36504" y="11410"/>
                  </a:cubicBezTo>
                  <a:cubicBezTo>
                    <a:pt x="36472" y="11427"/>
                    <a:pt x="36441" y="11441"/>
                    <a:pt x="36416" y="11455"/>
                  </a:cubicBezTo>
                  <a:cubicBezTo>
                    <a:pt x="36397" y="11463"/>
                    <a:pt x="36377" y="11467"/>
                    <a:pt x="36355" y="11467"/>
                  </a:cubicBezTo>
                  <a:cubicBezTo>
                    <a:pt x="36292" y="11467"/>
                    <a:pt x="36219" y="11438"/>
                    <a:pt x="36143" y="11410"/>
                  </a:cubicBezTo>
                  <a:cubicBezTo>
                    <a:pt x="36090" y="11390"/>
                    <a:pt x="36008" y="11357"/>
                    <a:pt x="35961" y="11357"/>
                  </a:cubicBezTo>
                  <a:cubicBezTo>
                    <a:pt x="35949" y="11357"/>
                    <a:pt x="35940" y="11359"/>
                    <a:pt x="35933" y="11364"/>
                  </a:cubicBezTo>
                  <a:cubicBezTo>
                    <a:pt x="35897" y="11392"/>
                    <a:pt x="35864" y="11403"/>
                    <a:pt x="35833" y="11403"/>
                  </a:cubicBezTo>
                  <a:cubicBezTo>
                    <a:pt x="35783" y="11403"/>
                    <a:pt x="35738" y="11375"/>
                    <a:pt x="35695" y="11347"/>
                  </a:cubicBezTo>
                  <a:cubicBezTo>
                    <a:pt x="35618" y="11294"/>
                    <a:pt x="35531" y="11252"/>
                    <a:pt x="35440" y="11228"/>
                  </a:cubicBezTo>
                  <a:cubicBezTo>
                    <a:pt x="35259" y="11178"/>
                    <a:pt x="35087" y="11158"/>
                    <a:pt x="34965" y="11158"/>
                  </a:cubicBezTo>
                  <a:cubicBezTo>
                    <a:pt x="34873" y="11158"/>
                    <a:pt x="34810" y="11169"/>
                    <a:pt x="34792" y="11186"/>
                  </a:cubicBezTo>
                  <a:cubicBezTo>
                    <a:pt x="34771" y="11242"/>
                    <a:pt x="34732" y="11287"/>
                    <a:pt x="34683" y="11319"/>
                  </a:cubicBezTo>
                  <a:cubicBezTo>
                    <a:pt x="34613" y="11378"/>
                    <a:pt x="34547" y="11431"/>
                    <a:pt x="34564" y="11557"/>
                  </a:cubicBezTo>
                  <a:cubicBezTo>
                    <a:pt x="34578" y="11669"/>
                    <a:pt x="34645" y="11700"/>
                    <a:pt x="34725" y="11742"/>
                  </a:cubicBezTo>
                  <a:cubicBezTo>
                    <a:pt x="34795" y="11781"/>
                    <a:pt x="34876" y="11823"/>
                    <a:pt x="34911" y="11917"/>
                  </a:cubicBezTo>
                  <a:cubicBezTo>
                    <a:pt x="34964" y="12061"/>
                    <a:pt x="34879" y="12113"/>
                    <a:pt x="34837" y="12141"/>
                  </a:cubicBezTo>
                  <a:cubicBezTo>
                    <a:pt x="34799" y="12162"/>
                    <a:pt x="34785" y="12173"/>
                    <a:pt x="34781" y="12211"/>
                  </a:cubicBezTo>
                  <a:cubicBezTo>
                    <a:pt x="34774" y="12295"/>
                    <a:pt x="34729" y="12369"/>
                    <a:pt x="34655" y="12414"/>
                  </a:cubicBezTo>
                  <a:cubicBezTo>
                    <a:pt x="34620" y="12439"/>
                    <a:pt x="34613" y="12446"/>
                    <a:pt x="34613" y="12463"/>
                  </a:cubicBezTo>
                  <a:cubicBezTo>
                    <a:pt x="34613" y="12477"/>
                    <a:pt x="34617" y="12488"/>
                    <a:pt x="34645" y="12516"/>
                  </a:cubicBezTo>
                  <a:cubicBezTo>
                    <a:pt x="34711" y="12579"/>
                    <a:pt x="34760" y="12659"/>
                    <a:pt x="34781" y="12747"/>
                  </a:cubicBezTo>
                  <a:cubicBezTo>
                    <a:pt x="34795" y="12810"/>
                    <a:pt x="34827" y="12870"/>
                    <a:pt x="34869" y="12922"/>
                  </a:cubicBezTo>
                  <a:cubicBezTo>
                    <a:pt x="34943" y="13020"/>
                    <a:pt x="34988" y="13136"/>
                    <a:pt x="34999" y="13255"/>
                  </a:cubicBezTo>
                  <a:cubicBezTo>
                    <a:pt x="35034" y="13528"/>
                    <a:pt x="34925" y="13566"/>
                    <a:pt x="34799" y="13580"/>
                  </a:cubicBezTo>
                  <a:cubicBezTo>
                    <a:pt x="34778" y="13584"/>
                    <a:pt x="34757" y="13587"/>
                    <a:pt x="34732" y="13594"/>
                  </a:cubicBezTo>
                  <a:cubicBezTo>
                    <a:pt x="34732" y="13594"/>
                    <a:pt x="34729" y="13594"/>
                    <a:pt x="34725" y="13598"/>
                  </a:cubicBezTo>
                  <a:cubicBezTo>
                    <a:pt x="34722" y="13612"/>
                    <a:pt x="34722" y="13629"/>
                    <a:pt x="34722" y="13647"/>
                  </a:cubicBezTo>
                  <a:cubicBezTo>
                    <a:pt x="34722" y="13759"/>
                    <a:pt x="34683" y="13867"/>
                    <a:pt x="34606" y="13948"/>
                  </a:cubicBezTo>
                  <a:cubicBezTo>
                    <a:pt x="34403" y="14179"/>
                    <a:pt x="34347" y="14312"/>
                    <a:pt x="34421" y="14378"/>
                  </a:cubicBezTo>
                  <a:cubicBezTo>
                    <a:pt x="34480" y="14427"/>
                    <a:pt x="34547" y="14469"/>
                    <a:pt x="34617" y="14508"/>
                  </a:cubicBezTo>
                  <a:cubicBezTo>
                    <a:pt x="34827" y="14634"/>
                    <a:pt x="35114" y="14809"/>
                    <a:pt x="35258" y="15051"/>
                  </a:cubicBezTo>
                  <a:cubicBezTo>
                    <a:pt x="35496" y="15450"/>
                    <a:pt x="35426" y="16055"/>
                    <a:pt x="35387" y="16293"/>
                  </a:cubicBezTo>
                  <a:cubicBezTo>
                    <a:pt x="35345" y="16552"/>
                    <a:pt x="35149" y="16682"/>
                    <a:pt x="34943" y="16818"/>
                  </a:cubicBezTo>
                  <a:cubicBezTo>
                    <a:pt x="34816" y="16895"/>
                    <a:pt x="34697" y="16990"/>
                    <a:pt x="34592" y="17092"/>
                  </a:cubicBezTo>
                  <a:cubicBezTo>
                    <a:pt x="34316" y="17379"/>
                    <a:pt x="34029" y="17386"/>
                    <a:pt x="33857" y="17389"/>
                  </a:cubicBezTo>
                  <a:cubicBezTo>
                    <a:pt x="33833" y="17389"/>
                    <a:pt x="33808" y="17389"/>
                    <a:pt x="33787" y="17393"/>
                  </a:cubicBezTo>
                  <a:cubicBezTo>
                    <a:pt x="33785" y="17391"/>
                    <a:pt x="33785" y="17390"/>
                    <a:pt x="33784" y="17390"/>
                  </a:cubicBezTo>
                  <a:cubicBezTo>
                    <a:pt x="33783" y="17390"/>
                    <a:pt x="33782" y="17391"/>
                    <a:pt x="33780" y="17393"/>
                  </a:cubicBezTo>
                  <a:cubicBezTo>
                    <a:pt x="33756" y="17414"/>
                    <a:pt x="33791" y="17606"/>
                    <a:pt x="33976" y="17813"/>
                  </a:cubicBezTo>
                  <a:cubicBezTo>
                    <a:pt x="34113" y="17967"/>
                    <a:pt x="34106" y="18068"/>
                    <a:pt x="34099" y="18163"/>
                  </a:cubicBezTo>
                  <a:cubicBezTo>
                    <a:pt x="34092" y="18236"/>
                    <a:pt x="34102" y="18310"/>
                    <a:pt x="34130" y="18376"/>
                  </a:cubicBezTo>
                  <a:cubicBezTo>
                    <a:pt x="34176" y="18481"/>
                    <a:pt x="34197" y="18593"/>
                    <a:pt x="34197" y="18705"/>
                  </a:cubicBezTo>
                  <a:cubicBezTo>
                    <a:pt x="34204" y="18817"/>
                    <a:pt x="34207" y="18915"/>
                    <a:pt x="34284" y="19020"/>
                  </a:cubicBezTo>
                  <a:cubicBezTo>
                    <a:pt x="34477" y="19287"/>
                    <a:pt x="34333" y="19416"/>
                    <a:pt x="34151" y="19570"/>
                  </a:cubicBezTo>
                  <a:cubicBezTo>
                    <a:pt x="34141" y="19581"/>
                    <a:pt x="34134" y="19588"/>
                    <a:pt x="34127" y="19595"/>
                  </a:cubicBezTo>
                  <a:cubicBezTo>
                    <a:pt x="34207" y="19630"/>
                    <a:pt x="34256" y="19710"/>
                    <a:pt x="34260" y="19794"/>
                  </a:cubicBezTo>
                  <a:cubicBezTo>
                    <a:pt x="34263" y="19864"/>
                    <a:pt x="34260" y="19938"/>
                    <a:pt x="34204" y="19966"/>
                  </a:cubicBezTo>
                  <a:cubicBezTo>
                    <a:pt x="34191" y="19973"/>
                    <a:pt x="34178" y="19976"/>
                    <a:pt x="34164" y="19976"/>
                  </a:cubicBezTo>
                  <a:cubicBezTo>
                    <a:pt x="34116" y="19976"/>
                    <a:pt x="34059" y="19938"/>
                    <a:pt x="33994" y="19889"/>
                  </a:cubicBezTo>
                  <a:cubicBezTo>
                    <a:pt x="33969" y="19871"/>
                    <a:pt x="33941" y="19850"/>
                    <a:pt x="33913" y="19829"/>
                  </a:cubicBezTo>
                  <a:cubicBezTo>
                    <a:pt x="33905" y="19821"/>
                    <a:pt x="33894" y="19817"/>
                    <a:pt x="33883" y="19817"/>
                  </a:cubicBezTo>
                  <a:cubicBezTo>
                    <a:pt x="33875" y="19817"/>
                    <a:pt x="33867" y="19820"/>
                    <a:pt x="33861" y="19826"/>
                  </a:cubicBezTo>
                  <a:cubicBezTo>
                    <a:pt x="33784" y="19864"/>
                    <a:pt x="33714" y="20036"/>
                    <a:pt x="33714" y="20113"/>
                  </a:cubicBezTo>
                  <a:cubicBezTo>
                    <a:pt x="33714" y="20151"/>
                    <a:pt x="33696" y="20183"/>
                    <a:pt x="33665" y="20200"/>
                  </a:cubicBezTo>
                  <a:cubicBezTo>
                    <a:pt x="33650" y="20209"/>
                    <a:pt x="33634" y="20214"/>
                    <a:pt x="33615" y="20214"/>
                  </a:cubicBezTo>
                  <a:cubicBezTo>
                    <a:pt x="33556" y="20214"/>
                    <a:pt x="33475" y="20168"/>
                    <a:pt x="33357" y="20099"/>
                  </a:cubicBezTo>
                  <a:cubicBezTo>
                    <a:pt x="33304" y="20064"/>
                    <a:pt x="33248" y="20032"/>
                    <a:pt x="33192" y="20011"/>
                  </a:cubicBezTo>
                  <a:cubicBezTo>
                    <a:pt x="33168" y="20011"/>
                    <a:pt x="33143" y="20008"/>
                    <a:pt x="33122" y="19990"/>
                  </a:cubicBezTo>
                  <a:cubicBezTo>
                    <a:pt x="33094" y="19959"/>
                    <a:pt x="33077" y="19917"/>
                    <a:pt x="33080" y="19875"/>
                  </a:cubicBezTo>
                  <a:cubicBezTo>
                    <a:pt x="33080" y="19773"/>
                    <a:pt x="33031" y="19682"/>
                    <a:pt x="32954" y="19619"/>
                  </a:cubicBezTo>
                  <a:cubicBezTo>
                    <a:pt x="32891" y="19570"/>
                    <a:pt x="32832" y="19532"/>
                    <a:pt x="32779" y="19500"/>
                  </a:cubicBezTo>
                  <a:cubicBezTo>
                    <a:pt x="32649" y="19420"/>
                    <a:pt x="32537" y="19346"/>
                    <a:pt x="32537" y="19196"/>
                  </a:cubicBezTo>
                  <a:cubicBezTo>
                    <a:pt x="32537" y="19143"/>
                    <a:pt x="32457" y="19076"/>
                    <a:pt x="32383" y="19020"/>
                  </a:cubicBezTo>
                  <a:cubicBezTo>
                    <a:pt x="32282" y="18936"/>
                    <a:pt x="32163" y="18842"/>
                    <a:pt x="32163" y="18709"/>
                  </a:cubicBezTo>
                  <a:cubicBezTo>
                    <a:pt x="32163" y="18663"/>
                    <a:pt x="32166" y="18600"/>
                    <a:pt x="32166" y="18530"/>
                  </a:cubicBezTo>
                  <a:cubicBezTo>
                    <a:pt x="32177" y="18331"/>
                    <a:pt x="32191" y="17998"/>
                    <a:pt x="32135" y="17904"/>
                  </a:cubicBezTo>
                  <a:cubicBezTo>
                    <a:pt x="32023" y="17715"/>
                    <a:pt x="32135" y="17512"/>
                    <a:pt x="32194" y="17403"/>
                  </a:cubicBezTo>
                  <a:cubicBezTo>
                    <a:pt x="32212" y="17365"/>
                    <a:pt x="32205" y="17323"/>
                    <a:pt x="32180" y="17288"/>
                  </a:cubicBezTo>
                  <a:cubicBezTo>
                    <a:pt x="32131" y="17207"/>
                    <a:pt x="32044" y="17162"/>
                    <a:pt x="31949" y="17162"/>
                  </a:cubicBezTo>
                  <a:cubicBezTo>
                    <a:pt x="31848" y="17158"/>
                    <a:pt x="31750" y="17151"/>
                    <a:pt x="31648" y="17137"/>
                  </a:cubicBezTo>
                  <a:cubicBezTo>
                    <a:pt x="31522" y="17119"/>
                    <a:pt x="31393" y="17108"/>
                    <a:pt x="31265" y="17108"/>
                  </a:cubicBezTo>
                  <a:cubicBezTo>
                    <a:pt x="31220" y="17108"/>
                    <a:pt x="31175" y="17110"/>
                    <a:pt x="31130" y="17113"/>
                  </a:cubicBezTo>
                  <a:cubicBezTo>
                    <a:pt x="31076" y="17117"/>
                    <a:pt x="31025" y="17119"/>
                    <a:pt x="30977" y="17119"/>
                  </a:cubicBezTo>
                  <a:cubicBezTo>
                    <a:pt x="30764" y="17119"/>
                    <a:pt x="30610" y="17075"/>
                    <a:pt x="30510" y="16986"/>
                  </a:cubicBezTo>
                  <a:cubicBezTo>
                    <a:pt x="30297" y="16822"/>
                    <a:pt x="30048" y="16703"/>
                    <a:pt x="29786" y="16636"/>
                  </a:cubicBezTo>
                  <a:cubicBezTo>
                    <a:pt x="29422" y="16542"/>
                    <a:pt x="29208" y="16346"/>
                    <a:pt x="29159" y="16195"/>
                  </a:cubicBezTo>
                  <a:cubicBezTo>
                    <a:pt x="29145" y="16160"/>
                    <a:pt x="29019" y="16108"/>
                    <a:pt x="28942" y="16073"/>
                  </a:cubicBezTo>
                  <a:cubicBezTo>
                    <a:pt x="28830" y="16020"/>
                    <a:pt x="28722" y="15975"/>
                    <a:pt x="28673" y="15912"/>
                  </a:cubicBezTo>
                  <a:cubicBezTo>
                    <a:pt x="28619" y="15843"/>
                    <a:pt x="28369" y="15784"/>
                    <a:pt x="28211" y="15784"/>
                  </a:cubicBezTo>
                  <a:cubicBezTo>
                    <a:pt x="28184" y="15784"/>
                    <a:pt x="28160" y="15786"/>
                    <a:pt x="28140" y="15789"/>
                  </a:cubicBezTo>
                  <a:cubicBezTo>
                    <a:pt x="28132" y="15790"/>
                    <a:pt x="28124" y="15791"/>
                    <a:pt x="28115" y="15791"/>
                  </a:cubicBezTo>
                  <a:cubicBezTo>
                    <a:pt x="28028" y="15791"/>
                    <a:pt x="27920" y="15729"/>
                    <a:pt x="27783" y="15653"/>
                  </a:cubicBezTo>
                  <a:cubicBezTo>
                    <a:pt x="27659" y="15582"/>
                    <a:pt x="27511" y="15498"/>
                    <a:pt x="27416" y="15498"/>
                  </a:cubicBezTo>
                  <a:cubicBezTo>
                    <a:pt x="27412" y="15498"/>
                    <a:pt x="27409" y="15498"/>
                    <a:pt x="27405" y="15499"/>
                  </a:cubicBezTo>
                  <a:cubicBezTo>
                    <a:pt x="27272" y="15506"/>
                    <a:pt x="27003" y="15604"/>
                    <a:pt x="26821" y="15667"/>
                  </a:cubicBezTo>
                  <a:cubicBezTo>
                    <a:pt x="26747" y="15698"/>
                    <a:pt x="26674" y="15723"/>
                    <a:pt x="26597" y="15740"/>
                  </a:cubicBezTo>
                  <a:cubicBezTo>
                    <a:pt x="26591" y="15741"/>
                    <a:pt x="26586" y="15742"/>
                    <a:pt x="26581" y="15742"/>
                  </a:cubicBezTo>
                  <a:cubicBezTo>
                    <a:pt x="26551" y="15742"/>
                    <a:pt x="26520" y="15725"/>
                    <a:pt x="26505" y="15698"/>
                  </a:cubicBezTo>
                  <a:cubicBezTo>
                    <a:pt x="26449" y="15607"/>
                    <a:pt x="26586" y="15404"/>
                    <a:pt x="26607" y="15373"/>
                  </a:cubicBezTo>
                  <a:cubicBezTo>
                    <a:pt x="26611" y="15331"/>
                    <a:pt x="26544" y="15184"/>
                    <a:pt x="26495" y="15086"/>
                  </a:cubicBezTo>
                  <a:cubicBezTo>
                    <a:pt x="26439" y="14974"/>
                    <a:pt x="26390" y="14854"/>
                    <a:pt x="26355" y="14735"/>
                  </a:cubicBezTo>
                  <a:cubicBezTo>
                    <a:pt x="26287" y="14470"/>
                    <a:pt x="26219" y="14309"/>
                    <a:pt x="26067" y="14309"/>
                  </a:cubicBezTo>
                  <a:cubicBezTo>
                    <a:pt x="26055" y="14309"/>
                    <a:pt x="26043" y="14310"/>
                    <a:pt x="26029" y="14312"/>
                  </a:cubicBezTo>
                  <a:cubicBezTo>
                    <a:pt x="25997" y="14316"/>
                    <a:pt x="25965" y="14318"/>
                    <a:pt x="25933" y="14318"/>
                  </a:cubicBezTo>
                  <a:cubicBezTo>
                    <a:pt x="25678" y="14318"/>
                    <a:pt x="25434" y="14195"/>
                    <a:pt x="25375" y="14154"/>
                  </a:cubicBezTo>
                  <a:cubicBezTo>
                    <a:pt x="25245" y="14067"/>
                    <a:pt x="25277" y="13279"/>
                    <a:pt x="25322" y="13055"/>
                  </a:cubicBezTo>
                  <a:cubicBezTo>
                    <a:pt x="25357" y="12905"/>
                    <a:pt x="25448" y="12722"/>
                    <a:pt x="25536" y="12551"/>
                  </a:cubicBezTo>
                  <a:cubicBezTo>
                    <a:pt x="25616" y="12397"/>
                    <a:pt x="25697" y="12236"/>
                    <a:pt x="25697" y="12159"/>
                  </a:cubicBezTo>
                  <a:cubicBezTo>
                    <a:pt x="25697" y="11896"/>
                    <a:pt x="26026" y="11809"/>
                    <a:pt x="26134" y="11781"/>
                  </a:cubicBezTo>
                  <a:cubicBezTo>
                    <a:pt x="26176" y="11770"/>
                    <a:pt x="26187" y="11725"/>
                    <a:pt x="26197" y="11620"/>
                  </a:cubicBezTo>
                  <a:cubicBezTo>
                    <a:pt x="26204" y="11511"/>
                    <a:pt x="26218" y="11375"/>
                    <a:pt x="26362" y="11357"/>
                  </a:cubicBezTo>
                  <a:cubicBezTo>
                    <a:pt x="26495" y="11340"/>
                    <a:pt x="26502" y="11308"/>
                    <a:pt x="26533" y="11179"/>
                  </a:cubicBezTo>
                  <a:lnTo>
                    <a:pt x="26537" y="11161"/>
                  </a:lnTo>
                  <a:cubicBezTo>
                    <a:pt x="26551" y="11098"/>
                    <a:pt x="26600" y="11049"/>
                    <a:pt x="26667" y="11032"/>
                  </a:cubicBezTo>
                  <a:cubicBezTo>
                    <a:pt x="26625" y="10993"/>
                    <a:pt x="26611" y="10937"/>
                    <a:pt x="26625" y="10885"/>
                  </a:cubicBezTo>
                  <a:cubicBezTo>
                    <a:pt x="26660" y="10801"/>
                    <a:pt x="26786" y="10783"/>
                    <a:pt x="26989" y="10783"/>
                  </a:cubicBezTo>
                  <a:cubicBezTo>
                    <a:pt x="27185" y="10783"/>
                    <a:pt x="27437" y="10734"/>
                    <a:pt x="27528" y="10622"/>
                  </a:cubicBezTo>
                  <a:cubicBezTo>
                    <a:pt x="27556" y="10583"/>
                    <a:pt x="27566" y="10534"/>
                    <a:pt x="27556" y="10489"/>
                  </a:cubicBezTo>
                  <a:cubicBezTo>
                    <a:pt x="27535" y="10391"/>
                    <a:pt x="27342" y="10380"/>
                    <a:pt x="27174" y="10370"/>
                  </a:cubicBezTo>
                  <a:cubicBezTo>
                    <a:pt x="26975" y="10356"/>
                    <a:pt x="26765" y="10345"/>
                    <a:pt x="26765" y="10174"/>
                  </a:cubicBezTo>
                  <a:cubicBezTo>
                    <a:pt x="26765" y="10097"/>
                    <a:pt x="26432" y="10027"/>
                    <a:pt x="26288" y="9999"/>
                  </a:cubicBezTo>
                  <a:cubicBezTo>
                    <a:pt x="26057" y="9950"/>
                    <a:pt x="25945" y="9922"/>
                    <a:pt x="25910" y="9852"/>
                  </a:cubicBezTo>
                  <a:cubicBezTo>
                    <a:pt x="25900" y="9827"/>
                    <a:pt x="25900" y="9796"/>
                    <a:pt x="25910" y="9771"/>
                  </a:cubicBezTo>
                  <a:cubicBezTo>
                    <a:pt x="25935" y="9716"/>
                    <a:pt x="26015" y="9695"/>
                    <a:pt x="26124" y="9695"/>
                  </a:cubicBezTo>
                  <a:cubicBezTo>
                    <a:pt x="26499" y="9695"/>
                    <a:pt x="27222" y="9951"/>
                    <a:pt x="27230" y="9953"/>
                  </a:cubicBezTo>
                  <a:cubicBezTo>
                    <a:pt x="27437" y="10034"/>
                    <a:pt x="27539" y="10055"/>
                    <a:pt x="27662" y="10055"/>
                  </a:cubicBezTo>
                  <a:cubicBezTo>
                    <a:pt x="27710" y="10055"/>
                    <a:pt x="27760" y="10052"/>
                    <a:pt x="27822" y="10048"/>
                  </a:cubicBezTo>
                  <a:lnTo>
                    <a:pt x="27860" y="10048"/>
                  </a:lnTo>
                  <a:cubicBezTo>
                    <a:pt x="27864" y="10048"/>
                    <a:pt x="27867" y="10049"/>
                    <a:pt x="27871" y="10049"/>
                  </a:cubicBezTo>
                  <a:cubicBezTo>
                    <a:pt x="27889" y="10049"/>
                    <a:pt x="27909" y="10041"/>
                    <a:pt x="27923" y="10027"/>
                  </a:cubicBezTo>
                  <a:cubicBezTo>
                    <a:pt x="27951" y="9992"/>
                    <a:pt x="27941" y="9904"/>
                    <a:pt x="27930" y="9831"/>
                  </a:cubicBezTo>
                  <a:cubicBezTo>
                    <a:pt x="27916" y="9761"/>
                    <a:pt x="27916" y="9687"/>
                    <a:pt x="27934" y="9621"/>
                  </a:cubicBezTo>
                  <a:cubicBezTo>
                    <a:pt x="27944" y="9593"/>
                    <a:pt x="27965" y="9568"/>
                    <a:pt x="27993" y="9558"/>
                  </a:cubicBezTo>
                  <a:cubicBezTo>
                    <a:pt x="28012" y="9548"/>
                    <a:pt x="28033" y="9544"/>
                    <a:pt x="28057" y="9544"/>
                  </a:cubicBezTo>
                  <a:cubicBezTo>
                    <a:pt x="28124" y="9544"/>
                    <a:pt x="28212" y="9576"/>
                    <a:pt x="28322" y="9617"/>
                  </a:cubicBezTo>
                  <a:cubicBezTo>
                    <a:pt x="28447" y="9664"/>
                    <a:pt x="28603" y="9720"/>
                    <a:pt x="28722" y="9720"/>
                  </a:cubicBezTo>
                  <a:cubicBezTo>
                    <a:pt x="28747" y="9720"/>
                    <a:pt x="28770" y="9717"/>
                    <a:pt x="28792" y="9712"/>
                  </a:cubicBezTo>
                  <a:cubicBezTo>
                    <a:pt x="28935" y="9673"/>
                    <a:pt x="29093" y="9463"/>
                    <a:pt x="29229" y="9281"/>
                  </a:cubicBezTo>
                  <a:cubicBezTo>
                    <a:pt x="29341" y="9131"/>
                    <a:pt x="29446" y="8991"/>
                    <a:pt x="29551" y="8921"/>
                  </a:cubicBezTo>
                  <a:cubicBezTo>
                    <a:pt x="29607" y="8882"/>
                    <a:pt x="29618" y="8854"/>
                    <a:pt x="29618" y="8847"/>
                  </a:cubicBezTo>
                  <a:cubicBezTo>
                    <a:pt x="29609" y="8823"/>
                    <a:pt x="29515" y="8768"/>
                    <a:pt x="29293" y="8768"/>
                  </a:cubicBezTo>
                  <a:cubicBezTo>
                    <a:pt x="29256" y="8768"/>
                    <a:pt x="29215" y="8770"/>
                    <a:pt x="29170" y="8774"/>
                  </a:cubicBezTo>
                  <a:cubicBezTo>
                    <a:pt x="29125" y="8777"/>
                    <a:pt x="29083" y="8779"/>
                    <a:pt x="29042" y="8779"/>
                  </a:cubicBezTo>
                  <a:cubicBezTo>
                    <a:pt x="28656" y="8779"/>
                    <a:pt x="28413" y="8622"/>
                    <a:pt x="28179" y="8444"/>
                  </a:cubicBezTo>
                  <a:cubicBezTo>
                    <a:pt x="28021" y="8329"/>
                    <a:pt x="27955" y="8213"/>
                    <a:pt x="27990" y="8122"/>
                  </a:cubicBezTo>
                  <a:cubicBezTo>
                    <a:pt x="28011" y="8076"/>
                    <a:pt x="28063" y="8021"/>
                    <a:pt x="28201" y="8021"/>
                  </a:cubicBezTo>
                  <a:cubicBezTo>
                    <a:pt x="28219" y="8021"/>
                    <a:pt x="28238" y="8022"/>
                    <a:pt x="28259" y="8024"/>
                  </a:cubicBezTo>
                  <a:cubicBezTo>
                    <a:pt x="28403" y="8038"/>
                    <a:pt x="28616" y="8168"/>
                    <a:pt x="28844" y="8308"/>
                  </a:cubicBezTo>
                  <a:cubicBezTo>
                    <a:pt x="29037" y="8420"/>
                    <a:pt x="29250" y="8553"/>
                    <a:pt x="29348" y="8556"/>
                  </a:cubicBezTo>
                  <a:lnTo>
                    <a:pt x="29355" y="8556"/>
                  </a:lnTo>
                  <a:cubicBezTo>
                    <a:pt x="29492" y="8556"/>
                    <a:pt x="29747" y="8318"/>
                    <a:pt x="29919" y="8161"/>
                  </a:cubicBezTo>
                  <a:cubicBezTo>
                    <a:pt x="30003" y="8084"/>
                    <a:pt x="30073" y="8017"/>
                    <a:pt x="30129" y="7975"/>
                  </a:cubicBezTo>
                  <a:cubicBezTo>
                    <a:pt x="30139" y="7968"/>
                    <a:pt x="30150" y="7961"/>
                    <a:pt x="30157" y="7951"/>
                  </a:cubicBezTo>
                  <a:cubicBezTo>
                    <a:pt x="30108" y="7916"/>
                    <a:pt x="30055" y="7884"/>
                    <a:pt x="29999" y="7863"/>
                  </a:cubicBezTo>
                  <a:cubicBezTo>
                    <a:pt x="29933" y="7839"/>
                    <a:pt x="29870" y="7804"/>
                    <a:pt x="29814" y="7762"/>
                  </a:cubicBezTo>
                  <a:cubicBezTo>
                    <a:pt x="29768" y="7734"/>
                    <a:pt x="29751" y="7681"/>
                    <a:pt x="29765" y="7632"/>
                  </a:cubicBezTo>
                  <a:cubicBezTo>
                    <a:pt x="29821" y="7475"/>
                    <a:pt x="30276" y="7464"/>
                    <a:pt x="30279" y="7464"/>
                  </a:cubicBezTo>
                  <a:cubicBezTo>
                    <a:pt x="30472" y="7464"/>
                    <a:pt x="30573" y="7601"/>
                    <a:pt x="30640" y="7692"/>
                  </a:cubicBezTo>
                  <a:cubicBezTo>
                    <a:pt x="30654" y="7709"/>
                    <a:pt x="30668" y="7727"/>
                    <a:pt x="30678" y="7741"/>
                  </a:cubicBezTo>
                  <a:cubicBezTo>
                    <a:pt x="30685" y="7745"/>
                    <a:pt x="30696" y="7747"/>
                    <a:pt x="30711" y="7747"/>
                  </a:cubicBezTo>
                  <a:cubicBezTo>
                    <a:pt x="30770" y="7747"/>
                    <a:pt x="30881" y="7719"/>
                    <a:pt x="30948" y="7702"/>
                  </a:cubicBezTo>
                  <a:cubicBezTo>
                    <a:pt x="31032" y="7681"/>
                    <a:pt x="31120" y="7667"/>
                    <a:pt x="31207" y="7660"/>
                  </a:cubicBezTo>
                  <a:cubicBezTo>
                    <a:pt x="31183" y="7601"/>
                    <a:pt x="31060" y="7468"/>
                    <a:pt x="30885" y="7398"/>
                  </a:cubicBezTo>
                  <a:cubicBezTo>
                    <a:pt x="30734" y="7338"/>
                    <a:pt x="30720" y="7254"/>
                    <a:pt x="30724" y="7209"/>
                  </a:cubicBezTo>
                  <a:cubicBezTo>
                    <a:pt x="30738" y="7132"/>
                    <a:pt x="30798" y="7076"/>
                    <a:pt x="30871" y="7065"/>
                  </a:cubicBezTo>
                  <a:cubicBezTo>
                    <a:pt x="30883" y="7062"/>
                    <a:pt x="30896" y="7061"/>
                    <a:pt x="30908" y="7061"/>
                  </a:cubicBezTo>
                  <a:cubicBezTo>
                    <a:pt x="30974" y="7061"/>
                    <a:pt x="31034" y="7100"/>
                    <a:pt x="31064" y="7160"/>
                  </a:cubicBezTo>
                  <a:cubicBezTo>
                    <a:pt x="31095" y="7223"/>
                    <a:pt x="31148" y="7247"/>
                    <a:pt x="31211" y="7282"/>
                  </a:cubicBezTo>
                  <a:cubicBezTo>
                    <a:pt x="31309" y="7324"/>
                    <a:pt x="31389" y="7394"/>
                    <a:pt x="31442" y="7489"/>
                  </a:cubicBezTo>
                  <a:cubicBezTo>
                    <a:pt x="31484" y="7576"/>
                    <a:pt x="31515" y="7597"/>
                    <a:pt x="31529" y="7601"/>
                  </a:cubicBezTo>
                  <a:cubicBezTo>
                    <a:pt x="31532" y="7602"/>
                    <a:pt x="31535" y="7602"/>
                    <a:pt x="31539" y="7602"/>
                  </a:cubicBezTo>
                  <a:cubicBezTo>
                    <a:pt x="31564" y="7602"/>
                    <a:pt x="31605" y="7580"/>
                    <a:pt x="31652" y="7552"/>
                  </a:cubicBezTo>
                  <a:cubicBezTo>
                    <a:pt x="31711" y="7520"/>
                    <a:pt x="31771" y="7492"/>
                    <a:pt x="31834" y="7468"/>
                  </a:cubicBezTo>
                  <a:cubicBezTo>
                    <a:pt x="32044" y="7394"/>
                    <a:pt x="32156" y="7268"/>
                    <a:pt x="32278" y="7139"/>
                  </a:cubicBezTo>
                  <a:lnTo>
                    <a:pt x="32303" y="7111"/>
                  </a:lnTo>
                  <a:cubicBezTo>
                    <a:pt x="32345" y="7055"/>
                    <a:pt x="32408" y="7023"/>
                    <a:pt x="32478" y="7020"/>
                  </a:cubicBezTo>
                  <a:cubicBezTo>
                    <a:pt x="32513" y="7016"/>
                    <a:pt x="32541" y="7013"/>
                    <a:pt x="32607" y="6911"/>
                  </a:cubicBezTo>
                  <a:cubicBezTo>
                    <a:pt x="32670" y="6824"/>
                    <a:pt x="32712" y="6670"/>
                    <a:pt x="32355" y="6407"/>
                  </a:cubicBezTo>
                  <a:cubicBezTo>
                    <a:pt x="32271" y="6347"/>
                    <a:pt x="32226" y="6242"/>
                    <a:pt x="32240" y="6137"/>
                  </a:cubicBezTo>
                  <a:cubicBezTo>
                    <a:pt x="32243" y="6074"/>
                    <a:pt x="32243" y="6053"/>
                    <a:pt x="32184" y="6022"/>
                  </a:cubicBezTo>
                  <a:cubicBezTo>
                    <a:pt x="32044" y="5952"/>
                    <a:pt x="31967" y="5840"/>
                    <a:pt x="31998" y="5749"/>
                  </a:cubicBezTo>
                  <a:cubicBezTo>
                    <a:pt x="32007" y="5720"/>
                    <a:pt x="32042" y="5660"/>
                    <a:pt x="32157" y="5660"/>
                  </a:cubicBezTo>
                  <a:cubicBezTo>
                    <a:pt x="32181" y="5660"/>
                    <a:pt x="32209" y="5662"/>
                    <a:pt x="32240" y="5668"/>
                  </a:cubicBezTo>
                  <a:cubicBezTo>
                    <a:pt x="32287" y="5678"/>
                    <a:pt x="32332" y="5683"/>
                    <a:pt x="32374" y="5683"/>
                  </a:cubicBezTo>
                  <a:cubicBezTo>
                    <a:pt x="32524" y="5683"/>
                    <a:pt x="32642" y="5621"/>
                    <a:pt x="32716" y="5504"/>
                  </a:cubicBezTo>
                  <a:cubicBezTo>
                    <a:pt x="32719" y="5500"/>
                    <a:pt x="32723" y="5497"/>
                    <a:pt x="32723" y="5490"/>
                  </a:cubicBezTo>
                  <a:cubicBezTo>
                    <a:pt x="32719" y="5469"/>
                    <a:pt x="32660" y="5434"/>
                    <a:pt x="32628" y="5416"/>
                  </a:cubicBezTo>
                  <a:cubicBezTo>
                    <a:pt x="32565" y="5381"/>
                    <a:pt x="32502" y="5343"/>
                    <a:pt x="32502" y="5273"/>
                  </a:cubicBezTo>
                  <a:cubicBezTo>
                    <a:pt x="32502" y="5206"/>
                    <a:pt x="32572" y="5168"/>
                    <a:pt x="32593" y="5154"/>
                  </a:cubicBezTo>
                  <a:cubicBezTo>
                    <a:pt x="32653" y="5122"/>
                    <a:pt x="32660" y="5101"/>
                    <a:pt x="32660" y="5101"/>
                  </a:cubicBezTo>
                  <a:cubicBezTo>
                    <a:pt x="32653" y="5084"/>
                    <a:pt x="32576" y="5035"/>
                    <a:pt x="32443" y="5035"/>
                  </a:cubicBezTo>
                  <a:cubicBezTo>
                    <a:pt x="32177" y="5035"/>
                    <a:pt x="31981" y="4891"/>
                    <a:pt x="31967" y="4685"/>
                  </a:cubicBezTo>
                  <a:cubicBezTo>
                    <a:pt x="31963" y="4639"/>
                    <a:pt x="31879" y="4636"/>
                    <a:pt x="31746" y="4632"/>
                  </a:cubicBezTo>
                  <a:cubicBezTo>
                    <a:pt x="31631" y="4625"/>
                    <a:pt x="31498" y="4622"/>
                    <a:pt x="31386" y="4569"/>
                  </a:cubicBezTo>
                  <a:cubicBezTo>
                    <a:pt x="31258" y="4507"/>
                    <a:pt x="31026" y="4492"/>
                    <a:pt x="30838" y="4492"/>
                  </a:cubicBezTo>
                  <a:cubicBezTo>
                    <a:pt x="30717" y="4492"/>
                    <a:pt x="30613" y="4498"/>
                    <a:pt x="30566" y="4502"/>
                  </a:cubicBezTo>
                  <a:cubicBezTo>
                    <a:pt x="30535" y="4530"/>
                    <a:pt x="30510" y="4688"/>
                    <a:pt x="30549" y="4814"/>
                  </a:cubicBezTo>
                  <a:cubicBezTo>
                    <a:pt x="30552" y="4832"/>
                    <a:pt x="30573" y="4891"/>
                    <a:pt x="30605" y="4895"/>
                  </a:cubicBezTo>
                  <a:cubicBezTo>
                    <a:pt x="30749" y="4902"/>
                    <a:pt x="30885" y="5007"/>
                    <a:pt x="30903" y="5119"/>
                  </a:cubicBezTo>
                  <a:cubicBezTo>
                    <a:pt x="30913" y="5196"/>
                    <a:pt x="30868" y="5266"/>
                    <a:pt x="30794" y="5287"/>
                  </a:cubicBezTo>
                  <a:cubicBezTo>
                    <a:pt x="30770" y="5297"/>
                    <a:pt x="30763" y="5304"/>
                    <a:pt x="30777" y="5374"/>
                  </a:cubicBezTo>
                  <a:cubicBezTo>
                    <a:pt x="30794" y="5416"/>
                    <a:pt x="30787" y="5465"/>
                    <a:pt x="30763" y="5504"/>
                  </a:cubicBezTo>
                  <a:cubicBezTo>
                    <a:pt x="30743" y="5523"/>
                    <a:pt x="30717" y="5534"/>
                    <a:pt x="30689" y="5534"/>
                  </a:cubicBezTo>
                  <a:cubicBezTo>
                    <a:pt x="30682" y="5534"/>
                    <a:pt x="30675" y="5533"/>
                    <a:pt x="30668" y="5532"/>
                  </a:cubicBezTo>
                  <a:lnTo>
                    <a:pt x="30629" y="5528"/>
                  </a:lnTo>
                  <a:cubicBezTo>
                    <a:pt x="30602" y="5524"/>
                    <a:pt x="30573" y="5520"/>
                    <a:pt x="30547" y="5520"/>
                  </a:cubicBezTo>
                  <a:cubicBezTo>
                    <a:pt x="30513" y="5520"/>
                    <a:pt x="30481" y="5526"/>
                    <a:pt x="30458" y="5546"/>
                  </a:cubicBezTo>
                  <a:cubicBezTo>
                    <a:pt x="30423" y="5574"/>
                    <a:pt x="30398" y="5633"/>
                    <a:pt x="30388" y="5721"/>
                  </a:cubicBezTo>
                  <a:cubicBezTo>
                    <a:pt x="30353" y="6032"/>
                    <a:pt x="30325" y="6190"/>
                    <a:pt x="30087" y="6316"/>
                  </a:cubicBezTo>
                  <a:cubicBezTo>
                    <a:pt x="30063" y="6332"/>
                    <a:pt x="30037" y="6340"/>
                    <a:pt x="30010" y="6340"/>
                  </a:cubicBezTo>
                  <a:cubicBezTo>
                    <a:pt x="29990" y="6340"/>
                    <a:pt x="29970" y="6335"/>
                    <a:pt x="29950" y="6326"/>
                  </a:cubicBezTo>
                  <a:cubicBezTo>
                    <a:pt x="29884" y="6291"/>
                    <a:pt x="29873" y="6207"/>
                    <a:pt x="29866" y="6123"/>
                  </a:cubicBezTo>
                  <a:cubicBezTo>
                    <a:pt x="29852" y="6018"/>
                    <a:pt x="29842" y="5983"/>
                    <a:pt x="29821" y="5983"/>
                  </a:cubicBezTo>
                  <a:cubicBezTo>
                    <a:pt x="29758" y="5987"/>
                    <a:pt x="29723" y="6067"/>
                    <a:pt x="29716" y="6137"/>
                  </a:cubicBezTo>
                  <a:cubicBezTo>
                    <a:pt x="29712" y="6207"/>
                    <a:pt x="29733" y="6274"/>
                    <a:pt x="29761" y="6277"/>
                  </a:cubicBezTo>
                  <a:cubicBezTo>
                    <a:pt x="29947" y="6326"/>
                    <a:pt x="29978" y="6484"/>
                    <a:pt x="30017" y="6670"/>
                  </a:cubicBezTo>
                  <a:cubicBezTo>
                    <a:pt x="30027" y="6708"/>
                    <a:pt x="30020" y="6750"/>
                    <a:pt x="29999" y="6785"/>
                  </a:cubicBezTo>
                  <a:cubicBezTo>
                    <a:pt x="29961" y="6841"/>
                    <a:pt x="29898" y="6852"/>
                    <a:pt x="29831" y="6866"/>
                  </a:cubicBezTo>
                  <a:cubicBezTo>
                    <a:pt x="29751" y="6880"/>
                    <a:pt x="29667" y="6897"/>
                    <a:pt x="29621" y="6981"/>
                  </a:cubicBezTo>
                  <a:cubicBezTo>
                    <a:pt x="29593" y="7030"/>
                    <a:pt x="29551" y="7090"/>
                    <a:pt x="29488" y="7090"/>
                  </a:cubicBezTo>
                  <a:cubicBezTo>
                    <a:pt x="29418" y="7090"/>
                    <a:pt x="29387" y="7020"/>
                    <a:pt x="29345" y="6943"/>
                  </a:cubicBezTo>
                  <a:cubicBezTo>
                    <a:pt x="29313" y="6873"/>
                    <a:pt x="29271" y="6810"/>
                    <a:pt x="29219" y="6757"/>
                  </a:cubicBezTo>
                  <a:cubicBezTo>
                    <a:pt x="29149" y="6698"/>
                    <a:pt x="28813" y="6396"/>
                    <a:pt x="28830" y="6130"/>
                  </a:cubicBezTo>
                  <a:cubicBezTo>
                    <a:pt x="28848" y="5903"/>
                    <a:pt x="29002" y="5850"/>
                    <a:pt x="29117" y="5829"/>
                  </a:cubicBezTo>
                  <a:lnTo>
                    <a:pt x="29121" y="5829"/>
                  </a:lnTo>
                  <a:cubicBezTo>
                    <a:pt x="29114" y="5808"/>
                    <a:pt x="29107" y="5787"/>
                    <a:pt x="29100" y="5766"/>
                  </a:cubicBezTo>
                  <a:cubicBezTo>
                    <a:pt x="29072" y="5689"/>
                    <a:pt x="29058" y="5612"/>
                    <a:pt x="29051" y="5535"/>
                  </a:cubicBezTo>
                  <a:cubicBezTo>
                    <a:pt x="29044" y="5448"/>
                    <a:pt x="29019" y="5430"/>
                    <a:pt x="28942" y="5388"/>
                  </a:cubicBezTo>
                  <a:cubicBezTo>
                    <a:pt x="28851" y="5343"/>
                    <a:pt x="28767" y="5276"/>
                    <a:pt x="28701" y="5196"/>
                  </a:cubicBezTo>
                  <a:cubicBezTo>
                    <a:pt x="28613" y="5091"/>
                    <a:pt x="28515" y="5031"/>
                    <a:pt x="28424" y="5028"/>
                  </a:cubicBezTo>
                  <a:cubicBezTo>
                    <a:pt x="28420" y="5027"/>
                    <a:pt x="28417" y="5027"/>
                    <a:pt x="28413" y="5027"/>
                  </a:cubicBezTo>
                  <a:cubicBezTo>
                    <a:pt x="28368" y="5027"/>
                    <a:pt x="28323" y="5048"/>
                    <a:pt x="28287" y="5080"/>
                  </a:cubicBezTo>
                  <a:cubicBezTo>
                    <a:pt x="28256" y="5122"/>
                    <a:pt x="28238" y="5171"/>
                    <a:pt x="28231" y="5220"/>
                  </a:cubicBezTo>
                  <a:cubicBezTo>
                    <a:pt x="28214" y="5311"/>
                    <a:pt x="28189" y="5427"/>
                    <a:pt x="28060" y="5483"/>
                  </a:cubicBezTo>
                  <a:cubicBezTo>
                    <a:pt x="28004" y="5504"/>
                    <a:pt x="27986" y="5595"/>
                    <a:pt x="27969" y="5679"/>
                  </a:cubicBezTo>
                  <a:cubicBezTo>
                    <a:pt x="27944" y="5784"/>
                    <a:pt x="27920" y="5903"/>
                    <a:pt x="27804" y="5920"/>
                  </a:cubicBezTo>
                  <a:cubicBezTo>
                    <a:pt x="27796" y="5922"/>
                    <a:pt x="27789" y="5923"/>
                    <a:pt x="27781" y="5923"/>
                  </a:cubicBezTo>
                  <a:cubicBezTo>
                    <a:pt x="27757" y="5923"/>
                    <a:pt x="27735" y="5915"/>
                    <a:pt x="27717" y="5899"/>
                  </a:cubicBezTo>
                  <a:cubicBezTo>
                    <a:pt x="27650" y="5847"/>
                    <a:pt x="27636" y="5728"/>
                    <a:pt x="27622" y="5539"/>
                  </a:cubicBezTo>
                  <a:cubicBezTo>
                    <a:pt x="27615" y="5444"/>
                    <a:pt x="27605" y="5287"/>
                    <a:pt x="27577" y="5259"/>
                  </a:cubicBezTo>
                  <a:cubicBezTo>
                    <a:pt x="27503" y="5227"/>
                    <a:pt x="27458" y="5150"/>
                    <a:pt x="27465" y="5066"/>
                  </a:cubicBezTo>
                  <a:cubicBezTo>
                    <a:pt x="27482" y="4979"/>
                    <a:pt x="27559" y="4923"/>
                    <a:pt x="27675" y="4909"/>
                  </a:cubicBezTo>
                  <a:cubicBezTo>
                    <a:pt x="27734" y="4902"/>
                    <a:pt x="27787" y="4870"/>
                    <a:pt x="27822" y="4821"/>
                  </a:cubicBezTo>
                  <a:lnTo>
                    <a:pt x="27815" y="4821"/>
                  </a:lnTo>
                  <a:cubicBezTo>
                    <a:pt x="27678" y="4821"/>
                    <a:pt x="27486" y="4720"/>
                    <a:pt x="27342" y="4646"/>
                  </a:cubicBezTo>
                  <a:cubicBezTo>
                    <a:pt x="27300" y="4625"/>
                    <a:pt x="27265" y="4608"/>
                    <a:pt x="27244" y="4594"/>
                  </a:cubicBezTo>
                  <a:cubicBezTo>
                    <a:pt x="27242" y="4592"/>
                    <a:pt x="27239" y="4592"/>
                    <a:pt x="27236" y="4592"/>
                  </a:cubicBezTo>
                  <a:cubicBezTo>
                    <a:pt x="27208" y="4592"/>
                    <a:pt x="27157" y="4631"/>
                    <a:pt x="27125" y="4650"/>
                  </a:cubicBezTo>
                  <a:cubicBezTo>
                    <a:pt x="27066" y="4687"/>
                    <a:pt x="26993" y="4733"/>
                    <a:pt x="26920" y="4733"/>
                  </a:cubicBezTo>
                  <a:cubicBezTo>
                    <a:pt x="26885" y="4733"/>
                    <a:pt x="26850" y="4722"/>
                    <a:pt x="26817" y="4695"/>
                  </a:cubicBezTo>
                  <a:cubicBezTo>
                    <a:pt x="26698" y="4597"/>
                    <a:pt x="26747" y="4429"/>
                    <a:pt x="26786" y="4292"/>
                  </a:cubicBezTo>
                  <a:cubicBezTo>
                    <a:pt x="26800" y="4250"/>
                    <a:pt x="26810" y="4208"/>
                    <a:pt x="26817" y="4163"/>
                  </a:cubicBezTo>
                  <a:cubicBezTo>
                    <a:pt x="26817" y="4131"/>
                    <a:pt x="26835" y="4096"/>
                    <a:pt x="26863" y="4075"/>
                  </a:cubicBezTo>
                  <a:cubicBezTo>
                    <a:pt x="26886" y="4060"/>
                    <a:pt x="26914" y="4053"/>
                    <a:pt x="26942" y="4053"/>
                  </a:cubicBezTo>
                  <a:cubicBezTo>
                    <a:pt x="26960" y="4053"/>
                    <a:pt x="26978" y="4056"/>
                    <a:pt x="26996" y="4061"/>
                  </a:cubicBezTo>
                  <a:cubicBezTo>
                    <a:pt x="27021" y="4066"/>
                    <a:pt x="27042" y="4070"/>
                    <a:pt x="27061" y="4070"/>
                  </a:cubicBezTo>
                  <a:cubicBezTo>
                    <a:pt x="27094" y="4070"/>
                    <a:pt x="27119" y="4059"/>
                    <a:pt x="27146" y="4023"/>
                  </a:cubicBezTo>
                  <a:cubicBezTo>
                    <a:pt x="27150" y="4019"/>
                    <a:pt x="27153" y="4012"/>
                    <a:pt x="27153" y="4009"/>
                  </a:cubicBezTo>
                  <a:cubicBezTo>
                    <a:pt x="27115" y="3981"/>
                    <a:pt x="27076" y="3960"/>
                    <a:pt x="27031" y="3942"/>
                  </a:cubicBezTo>
                  <a:cubicBezTo>
                    <a:pt x="26926" y="3897"/>
                    <a:pt x="26793" y="3837"/>
                    <a:pt x="26793" y="3708"/>
                  </a:cubicBezTo>
                  <a:cubicBezTo>
                    <a:pt x="26793" y="3620"/>
                    <a:pt x="26611" y="3564"/>
                    <a:pt x="26488" y="3529"/>
                  </a:cubicBezTo>
                  <a:cubicBezTo>
                    <a:pt x="26439" y="3515"/>
                    <a:pt x="26390" y="3498"/>
                    <a:pt x="26341" y="3477"/>
                  </a:cubicBezTo>
                  <a:cubicBezTo>
                    <a:pt x="26225" y="3417"/>
                    <a:pt x="26271" y="3270"/>
                    <a:pt x="26306" y="3151"/>
                  </a:cubicBezTo>
                  <a:cubicBezTo>
                    <a:pt x="26327" y="3085"/>
                    <a:pt x="26351" y="2994"/>
                    <a:pt x="26337" y="2962"/>
                  </a:cubicBezTo>
                  <a:cubicBezTo>
                    <a:pt x="26280" y="2844"/>
                    <a:pt x="25879" y="2509"/>
                    <a:pt x="25719" y="2509"/>
                  </a:cubicBezTo>
                  <a:cubicBezTo>
                    <a:pt x="25714" y="2509"/>
                    <a:pt x="25709" y="2510"/>
                    <a:pt x="25704" y="2511"/>
                  </a:cubicBezTo>
                  <a:cubicBezTo>
                    <a:pt x="25688" y="2515"/>
                    <a:pt x="25671" y="2517"/>
                    <a:pt x="25655" y="2517"/>
                  </a:cubicBezTo>
                  <a:cubicBezTo>
                    <a:pt x="25587" y="2517"/>
                    <a:pt x="25523" y="2482"/>
                    <a:pt x="25483" y="2423"/>
                  </a:cubicBezTo>
                  <a:cubicBezTo>
                    <a:pt x="25434" y="2356"/>
                    <a:pt x="25424" y="2269"/>
                    <a:pt x="25455" y="2195"/>
                  </a:cubicBezTo>
                  <a:cubicBezTo>
                    <a:pt x="25477" y="2161"/>
                    <a:pt x="25512" y="2138"/>
                    <a:pt x="25552" y="2138"/>
                  </a:cubicBezTo>
                  <a:cubicBezTo>
                    <a:pt x="25557" y="2138"/>
                    <a:pt x="25562" y="2139"/>
                    <a:pt x="25567" y="2139"/>
                  </a:cubicBezTo>
                  <a:cubicBezTo>
                    <a:pt x="25571" y="2140"/>
                    <a:pt x="25575" y="2140"/>
                    <a:pt x="25580" y="2140"/>
                  </a:cubicBezTo>
                  <a:cubicBezTo>
                    <a:pt x="25649" y="2140"/>
                    <a:pt x="25722" y="2081"/>
                    <a:pt x="25910" y="1870"/>
                  </a:cubicBezTo>
                  <a:cubicBezTo>
                    <a:pt x="26047" y="1719"/>
                    <a:pt x="26071" y="1667"/>
                    <a:pt x="26071" y="1646"/>
                  </a:cubicBezTo>
                  <a:cubicBezTo>
                    <a:pt x="26057" y="1635"/>
                    <a:pt x="26040" y="1628"/>
                    <a:pt x="26022" y="1625"/>
                  </a:cubicBezTo>
                  <a:cubicBezTo>
                    <a:pt x="25924" y="1590"/>
                    <a:pt x="25830" y="1513"/>
                    <a:pt x="25847" y="1422"/>
                  </a:cubicBezTo>
                  <a:cubicBezTo>
                    <a:pt x="25857" y="1373"/>
                    <a:pt x="25900" y="1316"/>
                    <a:pt x="26045" y="1316"/>
                  </a:cubicBezTo>
                  <a:cubicBezTo>
                    <a:pt x="26056" y="1316"/>
                    <a:pt x="26069" y="1316"/>
                    <a:pt x="26082" y="1317"/>
                  </a:cubicBezTo>
                  <a:cubicBezTo>
                    <a:pt x="26194" y="1324"/>
                    <a:pt x="26306" y="1341"/>
                    <a:pt x="26414" y="1369"/>
                  </a:cubicBezTo>
                  <a:cubicBezTo>
                    <a:pt x="26535" y="1395"/>
                    <a:pt x="26678" y="1424"/>
                    <a:pt x="26780" y="1424"/>
                  </a:cubicBezTo>
                  <a:cubicBezTo>
                    <a:pt x="26829" y="1424"/>
                    <a:pt x="26868" y="1418"/>
                    <a:pt x="26891" y="1401"/>
                  </a:cubicBezTo>
                  <a:cubicBezTo>
                    <a:pt x="26989" y="1327"/>
                    <a:pt x="27279" y="897"/>
                    <a:pt x="27475" y="613"/>
                  </a:cubicBezTo>
                  <a:cubicBezTo>
                    <a:pt x="27549" y="501"/>
                    <a:pt x="27615" y="403"/>
                    <a:pt x="27664" y="336"/>
                  </a:cubicBezTo>
                  <a:cubicBezTo>
                    <a:pt x="27703" y="284"/>
                    <a:pt x="27710" y="249"/>
                    <a:pt x="27703" y="238"/>
                  </a:cubicBezTo>
                  <a:cubicBezTo>
                    <a:pt x="27692" y="220"/>
                    <a:pt x="27641" y="185"/>
                    <a:pt x="27416" y="185"/>
                  </a:cubicBezTo>
                  <a:cubicBezTo>
                    <a:pt x="27347" y="185"/>
                    <a:pt x="27260" y="188"/>
                    <a:pt x="27153" y="196"/>
                  </a:cubicBezTo>
                  <a:cubicBezTo>
                    <a:pt x="27119" y="200"/>
                    <a:pt x="27085" y="201"/>
                    <a:pt x="27051" y="201"/>
                  </a:cubicBezTo>
                  <a:cubicBezTo>
                    <a:pt x="26894" y="201"/>
                    <a:pt x="26740" y="168"/>
                    <a:pt x="26597" y="98"/>
                  </a:cubicBezTo>
                  <a:cubicBezTo>
                    <a:pt x="26488" y="46"/>
                    <a:pt x="26369" y="14"/>
                    <a:pt x="26246" y="4"/>
                  </a:cubicBezTo>
                  <a:cubicBezTo>
                    <a:pt x="26209" y="1"/>
                    <a:pt x="26168" y="0"/>
                    <a:pt x="26126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2" name="Google Shape;5621;p73">
              <a:extLst>
                <a:ext uri="{FF2B5EF4-FFF2-40B4-BE49-F238E27FC236}">
                  <a16:creationId xmlns:a16="http://schemas.microsoft.com/office/drawing/2014/main" id="{196ED84C-5193-44E4-8566-F9B5F639867D}"/>
                </a:ext>
              </a:extLst>
            </p:cNvPr>
            <p:cNvSpPr/>
            <p:nvPr/>
          </p:nvSpPr>
          <p:spPr>
            <a:xfrm>
              <a:off x="890970" y="1547688"/>
              <a:ext cx="18547" cy="17176"/>
            </a:xfrm>
            <a:custGeom>
              <a:avLst/>
              <a:gdLst/>
              <a:ahLst/>
              <a:cxnLst/>
              <a:rect l="l" t="t" r="r" b="b"/>
              <a:pathLst>
                <a:path w="1366" h="1265" extrusionOk="0">
                  <a:moveTo>
                    <a:pt x="1225" y="1"/>
                  </a:moveTo>
                  <a:cubicBezTo>
                    <a:pt x="1187" y="1"/>
                    <a:pt x="1074" y="46"/>
                    <a:pt x="924" y="218"/>
                  </a:cubicBezTo>
                  <a:cubicBezTo>
                    <a:pt x="830" y="327"/>
                    <a:pt x="742" y="415"/>
                    <a:pt x="665" y="492"/>
                  </a:cubicBezTo>
                  <a:cubicBezTo>
                    <a:pt x="557" y="600"/>
                    <a:pt x="469" y="688"/>
                    <a:pt x="452" y="754"/>
                  </a:cubicBezTo>
                  <a:cubicBezTo>
                    <a:pt x="422" y="860"/>
                    <a:pt x="318" y="863"/>
                    <a:pt x="236" y="863"/>
                  </a:cubicBezTo>
                  <a:cubicBezTo>
                    <a:pt x="231" y="863"/>
                    <a:pt x="226" y="863"/>
                    <a:pt x="221" y="863"/>
                  </a:cubicBezTo>
                  <a:lnTo>
                    <a:pt x="186" y="863"/>
                  </a:lnTo>
                  <a:cubicBezTo>
                    <a:pt x="116" y="863"/>
                    <a:pt x="70" y="870"/>
                    <a:pt x="49" y="912"/>
                  </a:cubicBezTo>
                  <a:cubicBezTo>
                    <a:pt x="0" y="1006"/>
                    <a:pt x="49" y="1192"/>
                    <a:pt x="119" y="1251"/>
                  </a:cubicBezTo>
                  <a:cubicBezTo>
                    <a:pt x="129" y="1260"/>
                    <a:pt x="141" y="1265"/>
                    <a:pt x="153" y="1265"/>
                  </a:cubicBezTo>
                  <a:cubicBezTo>
                    <a:pt x="163" y="1265"/>
                    <a:pt x="174" y="1261"/>
                    <a:pt x="182" y="1255"/>
                  </a:cubicBezTo>
                  <a:cubicBezTo>
                    <a:pt x="251" y="1204"/>
                    <a:pt x="302" y="1187"/>
                    <a:pt x="345" y="1187"/>
                  </a:cubicBezTo>
                  <a:cubicBezTo>
                    <a:pt x="386" y="1187"/>
                    <a:pt x="420" y="1203"/>
                    <a:pt x="452" y="1220"/>
                  </a:cubicBezTo>
                  <a:cubicBezTo>
                    <a:pt x="469" y="1234"/>
                    <a:pt x="490" y="1241"/>
                    <a:pt x="511" y="1241"/>
                  </a:cubicBezTo>
                  <a:cubicBezTo>
                    <a:pt x="599" y="1237"/>
                    <a:pt x="1072" y="919"/>
                    <a:pt x="1170" y="761"/>
                  </a:cubicBezTo>
                  <a:cubicBezTo>
                    <a:pt x="1194" y="723"/>
                    <a:pt x="1198" y="709"/>
                    <a:pt x="1089" y="635"/>
                  </a:cubicBezTo>
                  <a:cubicBezTo>
                    <a:pt x="1026" y="590"/>
                    <a:pt x="963" y="548"/>
                    <a:pt x="956" y="474"/>
                  </a:cubicBezTo>
                  <a:cubicBezTo>
                    <a:pt x="942" y="351"/>
                    <a:pt x="1082" y="313"/>
                    <a:pt x="1208" y="281"/>
                  </a:cubicBezTo>
                  <a:cubicBezTo>
                    <a:pt x="1264" y="271"/>
                    <a:pt x="1317" y="253"/>
                    <a:pt x="1366" y="232"/>
                  </a:cubicBezTo>
                  <a:lnTo>
                    <a:pt x="1345" y="215"/>
                  </a:lnTo>
                  <a:cubicBezTo>
                    <a:pt x="1296" y="169"/>
                    <a:pt x="1226" y="106"/>
                    <a:pt x="1233" y="12"/>
                  </a:cubicBezTo>
                  <a:cubicBezTo>
                    <a:pt x="1233" y="8"/>
                    <a:pt x="1233" y="5"/>
                    <a:pt x="1233" y="1"/>
                  </a:cubicBezTo>
                  <a:cubicBezTo>
                    <a:pt x="1231" y="1"/>
                    <a:pt x="1228" y="1"/>
                    <a:pt x="1225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3" name="Google Shape;5622;p73">
              <a:extLst>
                <a:ext uri="{FF2B5EF4-FFF2-40B4-BE49-F238E27FC236}">
                  <a16:creationId xmlns:a16="http://schemas.microsoft.com/office/drawing/2014/main" id="{A0734BFD-1738-445C-931D-A28A3FF9FB00}"/>
                </a:ext>
              </a:extLst>
            </p:cNvPr>
            <p:cNvSpPr/>
            <p:nvPr/>
          </p:nvSpPr>
          <p:spPr>
            <a:xfrm>
              <a:off x="797896" y="1528258"/>
              <a:ext cx="11229" cy="5064"/>
            </a:xfrm>
            <a:custGeom>
              <a:avLst/>
              <a:gdLst/>
              <a:ahLst/>
              <a:cxnLst/>
              <a:rect l="l" t="t" r="r" b="b"/>
              <a:pathLst>
                <a:path w="827" h="373" extrusionOk="0">
                  <a:moveTo>
                    <a:pt x="298" y="1"/>
                  </a:moveTo>
                  <a:cubicBezTo>
                    <a:pt x="200" y="4"/>
                    <a:pt x="109" y="43"/>
                    <a:pt x="36" y="106"/>
                  </a:cubicBezTo>
                  <a:cubicBezTo>
                    <a:pt x="22" y="120"/>
                    <a:pt x="1" y="144"/>
                    <a:pt x="8" y="165"/>
                  </a:cubicBezTo>
                  <a:cubicBezTo>
                    <a:pt x="42" y="272"/>
                    <a:pt x="333" y="373"/>
                    <a:pt x="549" y="373"/>
                  </a:cubicBezTo>
                  <a:cubicBezTo>
                    <a:pt x="601" y="373"/>
                    <a:pt x="648" y="367"/>
                    <a:pt x="687" y="354"/>
                  </a:cubicBezTo>
                  <a:cubicBezTo>
                    <a:pt x="750" y="337"/>
                    <a:pt x="802" y="288"/>
                    <a:pt x="820" y="225"/>
                  </a:cubicBezTo>
                  <a:cubicBezTo>
                    <a:pt x="827" y="176"/>
                    <a:pt x="809" y="123"/>
                    <a:pt x="771" y="92"/>
                  </a:cubicBezTo>
                  <a:cubicBezTo>
                    <a:pt x="760" y="82"/>
                    <a:pt x="747" y="78"/>
                    <a:pt x="731" y="78"/>
                  </a:cubicBezTo>
                  <a:cubicBezTo>
                    <a:pt x="702" y="78"/>
                    <a:pt x="663" y="92"/>
                    <a:pt x="613" y="113"/>
                  </a:cubicBezTo>
                  <a:cubicBezTo>
                    <a:pt x="570" y="132"/>
                    <a:pt x="525" y="151"/>
                    <a:pt x="482" y="151"/>
                  </a:cubicBezTo>
                  <a:cubicBezTo>
                    <a:pt x="462" y="151"/>
                    <a:pt x="443" y="147"/>
                    <a:pt x="424" y="137"/>
                  </a:cubicBezTo>
                  <a:cubicBezTo>
                    <a:pt x="389" y="113"/>
                    <a:pt x="365" y="71"/>
                    <a:pt x="361" y="25"/>
                  </a:cubicBezTo>
                  <a:cubicBezTo>
                    <a:pt x="361" y="18"/>
                    <a:pt x="361" y="11"/>
                    <a:pt x="344" y="8"/>
                  </a:cubicBezTo>
                  <a:cubicBezTo>
                    <a:pt x="330" y="1"/>
                    <a:pt x="312" y="1"/>
                    <a:pt x="298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4" name="Google Shape;5623;p73">
              <a:extLst>
                <a:ext uri="{FF2B5EF4-FFF2-40B4-BE49-F238E27FC236}">
                  <a16:creationId xmlns:a16="http://schemas.microsoft.com/office/drawing/2014/main" id="{B36149D1-E7EE-4663-9D4D-6C688354FFB6}"/>
                </a:ext>
              </a:extLst>
            </p:cNvPr>
            <p:cNvSpPr/>
            <p:nvPr/>
          </p:nvSpPr>
          <p:spPr>
            <a:xfrm>
              <a:off x="793334" y="1391519"/>
              <a:ext cx="283403" cy="195652"/>
            </a:xfrm>
            <a:custGeom>
              <a:avLst/>
              <a:gdLst/>
              <a:ahLst/>
              <a:cxnLst/>
              <a:rect l="l" t="t" r="r" b="b"/>
              <a:pathLst>
                <a:path w="20873" h="14410" extrusionOk="0">
                  <a:moveTo>
                    <a:pt x="6145" y="0"/>
                  </a:moveTo>
                  <a:cubicBezTo>
                    <a:pt x="6032" y="0"/>
                    <a:pt x="5793" y="218"/>
                    <a:pt x="5658" y="339"/>
                  </a:cubicBezTo>
                  <a:cubicBezTo>
                    <a:pt x="5462" y="516"/>
                    <a:pt x="5201" y="553"/>
                    <a:pt x="4995" y="553"/>
                  </a:cubicBezTo>
                  <a:cubicBezTo>
                    <a:pt x="4895" y="553"/>
                    <a:pt x="4808" y="544"/>
                    <a:pt x="4748" y="539"/>
                  </a:cubicBezTo>
                  <a:cubicBezTo>
                    <a:pt x="4708" y="534"/>
                    <a:pt x="4669" y="532"/>
                    <a:pt x="4631" y="532"/>
                  </a:cubicBezTo>
                  <a:cubicBezTo>
                    <a:pt x="4489" y="532"/>
                    <a:pt x="4365" y="561"/>
                    <a:pt x="4321" y="605"/>
                  </a:cubicBezTo>
                  <a:cubicBezTo>
                    <a:pt x="4310" y="616"/>
                    <a:pt x="4310" y="619"/>
                    <a:pt x="4310" y="623"/>
                  </a:cubicBezTo>
                  <a:cubicBezTo>
                    <a:pt x="4310" y="644"/>
                    <a:pt x="4338" y="661"/>
                    <a:pt x="4377" y="686"/>
                  </a:cubicBezTo>
                  <a:cubicBezTo>
                    <a:pt x="4422" y="714"/>
                    <a:pt x="4478" y="749"/>
                    <a:pt x="4485" y="815"/>
                  </a:cubicBezTo>
                  <a:cubicBezTo>
                    <a:pt x="4485" y="875"/>
                    <a:pt x="4457" y="931"/>
                    <a:pt x="4412" y="969"/>
                  </a:cubicBezTo>
                  <a:cubicBezTo>
                    <a:pt x="4367" y="1014"/>
                    <a:pt x="4324" y="1031"/>
                    <a:pt x="4286" y="1031"/>
                  </a:cubicBezTo>
                  <a:cubicBezTo>
                    <a:pt x="4213" y="1031"/>
                    <a:pt x="4155" y="973"/>
                    <a:pt x="4121" y="941"/>
                  </a:cubicBezTo>
                  <a:cubicBezTo>
                    <a:pt x="4100" y="920"/>
                    <a:pt x="4069" y="889"/>
                    <a:pt x="4055" y="889"/>
                  </a:cubicBezTo>
                  <a:cubicBezTo>
                    <a:pt x="4048" y="889"/>
                    <a:pt x="4034" y="896"/>
                    <a:pt x="4013" y="917"/>
                  </a:cubicBezTo>
                  <a:cubicBezTo>
                    <a:pt x="3878" y="1061"/>
                    <a:pt x="3580" y="1096"/>
                    <a:pt x="3366" y="1096"/>
                  </a:cubicBezTo>
                  <a:cubicBezTo>
                    <a:pt x="3269" y="1096"/>
                    <a:pt x="3190" y="1089"/>
                    <a:pt x="3151" y="1081"/>
                  </a:cubicBezTo>
                  <a:cubicBezTo>
                    <a:pt x="3095" y="1081"/>
                    <a:pt x="2920" y="1235"/>
                    <a:pt x="2633" y="1533"/>
                  </a:cubicBezTo>
                  <a:lnTo>
                    <a:pt x="2570" y="1600"/>
                  </a:lnTo>
                  <a:cubicBezTo>
                    <a:pt x="2546" y="1621"/>
                    <a:pt x="2546" y="1638"/>
                    <a:pt x="2549" y="1694"/>
                  </a:cubicBezTo>
                  <a:cubicBezTo>
                    <a:pt x="2553" y="1792"/>
                    <a:pt x="2563" y="1939"/>
                    <a:pt x="2339" y="2177"/>
                  </a:cubicBezTo>
                  <a:cubicBezTo>
                    <a:pt x="2087" y="2449"/>
                    <a:pt x="1563" y="2485"/>
                    <a:pt x="1208" y="2485"/>
                  </a:cubicBezTo>
                  <a:cubicBezTo>
                    <a:pt x="1125" y="2485"/>
                    <a:pt x="1050" y="2483"/>
                    <a:pt x="991" y="2482"/>
                  </a:cubicBezTo>
                  <a:lnTo>
                    <a:pt x="911" y="2482"/>
                  </a:lnTo>
                  <a:cubicBezTo>
                    <a:pt x="908" y="2481"/>
                    <a:pt x="905" y="2480"/>
                    <a:pt x="902" y="2480"/>
                  </a:cubicBezTo>
                  <a:cubicBezTo>
                    <a:pt x="894" y="2480"/>
                    <a:pt x="887" y="2483"/>
                    <a:pt x="879" y="2485"/>
                  </a:cubicBezTo>
                  <a:cubicBezTo>
                    <a:pt x="872" y="2513"/>
                    <a:pt x="869" y="2541"/>
                    <a:pt x="872" y="2569"/>
                  </a:cubicBezTo>
                  <a:cubicBezTo>
                    <a:pt x="879" y="2646"/>
                    <a:pt x="858" y="2727"/>
                    <a:pt x="816" y="2793"/>
                  </a:cubicBezTo>
                  <a:cubicBezTo>
                    <a:pt x="802" y="2814"/>
                    <a:pt x="806" y="2821"/>
                    <a:pt x="809" y="2825"/>
                  </a:cubicBezTo>
                  <a:cubicBezTo>
                    <a:pt x="820" y="2856"/>
                    <a:pt x="900" y="2947"/>
                    <a:pt x="1387" y="3080"/>
                  </a:cubicBezTo>
                  <a:cubicBezTo>
                    <a:pt x="1909" y="3217"/>
                    <a:pt x="2262" y="3893"/>
                    <a:pt x="2329" y="4064"/>
                  </a:cubicBezTo>
                  <a:cubicBezTo>
                    <a:pt x="2337" y="4084"/>
                    <a:pt x="2390" y="4091"/>
                    <a:pt x="2458" y="4091"/>
                  </a:cubicBezTo>
                  <a:cubicBezTo>
                    <a:pt x="2570" y="4091"/>
                    <a:pt x="2723" y="4073"/>
                    <a:pt x="2791" y="4064"/>
                  </a:cubicBezTo>
                  <a:cubicBezTo>
                    <a:pt x="2903" y="4052"/>
                    <a:pt x="3012" y="4041"/>
                    <a:pt x="3102" y="4041"/>
                  </a:cubicBezTo>
                  <a:cubicBezTo>
                    <a:pt x="3138" y="4041"/>
                    <a:pt x="3171" y="4043"/>
                    <a:pt x="3200" y="4047"/>
                  </a:cubicBezTo>
                  <a:cubicBezTo>
                    <a:pt x="3386" y="4075"/>
                    <a:pt x="3368" y="4243"/>
                    <a:pt x="3358" y="4341"/>
                  </a:cubicBezTo>
                  <a:cubicBezTo>
                    <a:pt x="3347" y="4449"/>
                    <a:pt x="3347" y="4502"/>
                    <a:pt x="3400" y="4526"/>
                  </a:cubicBezTo>
                  <a:cubicBezTo>
                    <a:pt x="3454" y="4551"/>
                    <a:pt x="3518" y="4556"/>
                    <a:pt x="3585" y="4556"/>
                  </a:cubicBezTo>
                  <a:cubicBezTo>
                    <a:pt x="3614" y="4556"/>
                    <a:pt x="3643" y="4555"/>
                    <a:pt x="3673" y="4554"/>
                  </a:cubicBezTo>
                  <a:cubicBezTo>
                    <a:pt x="3700" y="4553"/>
                    <a:pt x="3728" y="4552"/>
                    <a:pt x="3756" y="4552"/>
                  </a:cubicBezTo>
                  <a:cubicBezTo>
                    <a:pt x="3868" y="4552"/>
                    <a:pt x="3977" y="4572"/>
                    <a:pt x="4016" y="4684"/>
                  </a:cubicBezTo>
                  <a:cubicBezTo>
                    <a:pt x="4030" y="4722"/>
                    <a:pt x="4027" y="4761"/>
                    <a:pt x="4006" y="4796"/>
                  </a:cubicBezTo>
                  <a:cubicBezTo>
                    <a:pt x="3963" y="4855"/>
                    <a:pt x="3872" y="4859"/>
                    <a:pt x="3746" y="4859"/>
                  </a:cubicBezTo>
                  <a:cubicBezTo>
                    <a:pt x="3610" y="4859"/>
                    <a:pt x="3445" y="4862"/>
                    <a:pt x="3337" y="4943"/>
                  </a:cubicBezTo>
                  <a:cubicBezTo>
                    <a:pt x="3159" y="5076"/>
                    <a:pt x="3050" y="5154"/>
                    <a:pt x="2945" y="5154"/>
                  </a:cubicBezTo>
                  <a:cubicBezTo>
                    <a:pt x="2937" y="5154"/>
                    <a:pt x="2929" y="5154"/>
                    <a:pt x="2920" y="5153"/>
                  </a:cubicBezTo>
                  <a:cubicBezTo>
                    <a:pt x="2864" y="5142"/>
                    <a:pt x="2815" y="5107"/>
                    <a:pt x="2784" y="5062"/>
                  </a:cubicBezTo>
                  <a:cubicBezTo>
                    <a:pt x="2759" y="5027"/>
                    <a:pt x="2686" y="5015"/>
                    <a:pt x="2598" y="5015"/>
                  </a:cubicBezTo>
                  <a:cubicBezTo>
                    <a:pt x="2485" y="5015"/>
                    <a:pt x="2347" y="5034"/>
                    <a:pt x="2255" y="5048"/>
                  </a:cubicBezTo>
                  <a:cubicBezTo>
                    <a:pt x="2213" y="5055"/>
                    <a:pt x="2175" y="5058"/>
                    <a:pt x="2143" y="5062"/>
                  </a:cubicBezTo>
                  <a:cubicBezTo>
                    <a:pt x="2131" y="5065"/>
                    <a:pt x="2119" y="5067"/>
                    <a:pt x="2106" y="5067"/>
                  </a:cubicBezTo>
                  <a:cubicBezTo>
                    <a:pt x="2066" y="5067"/>
                    <a:pt x="2026" y="5049"/>
                    <a:pt x="2000" y="5020"/>
                  </a:cubicBezTo>
                  <a:cubicBezTo>
                    <a:pt x="1947" y="4950"/>
                    <a:pt x="1989" y="4841"/>
                    <a:pt x="2031" y="4740"/>
                  </a:cubicBezTo>
                  <a:cubicBezTo>
                    <a:pt x="2049" y="4701"/>
                    <a:pt x="2059" y="4659"/>
                    <a:pt x="2070" y="4617"/>
                  </a:cubicBezTo>
                  <a:cubicBezTo>
                    <a:pt x="2070" y="4614"/>
                    <a:pt x="2063" y="4607"/>
                    <a:pt x="2052" y="4600"/>
                  </a:cubicBezTo>
                  <a:cubicBezTo>
                    <a:pt x="2026" y="4581"/>
                    <a:pt x="1980" y="4569"/>
                    <a:pt x="1918" y="4569"/>
                  </a:cubicBezTo>
                  <a:cubicBezTo>
                    <a:pt x="1815" y="4569"/>
                    <a:pt x="1666" y="4604"/>
                    <a:pt x="1488" y="4705"/>
                  </a:cubicBezTo>
                  <a:lnTo>
                    <a:pt x="1481" y="4712"/>
                  </a:lnTo>
                  <a:cubicBezTo>
                    <a:pt x="1394" y="4754"/>
                    <a:pt x="1310" y="4803"/>
                    <a:pt x="1229" y="4859"/>
                  </a:cubicBezTo>
                  <a:lnTo>
                    <a:pt x="1229" y="4869"/>
                  </a:lnTo>
                  <a:cubicBezTo>
                    <a:pt x="1233" y="4908"/>
                    <a:pt x="1226" y="4946"/>
                    <a:pt x="1215" y="4985"/>
                  </a:cubicBezTo>
                  <a:cubicBezTo>
                    <a:pt x="1208" y="5027"/>
                    <a:pt x="1184" y="5065"/>
                    <a:pt x="1145" y="5086"/>
                  </a:cubicBezTo>
                  <a:cubicBezTo>
                    <a:pt x="1128" y="5094"/>
                    <a:pt x="1111" y="5097"/>
                    <a:pt x="1094" y="5097"/>
                  </a:cubicBezTo>
                  <a:cubicBezTo>
                    <a:pt x="1057" y="5097"/>
                    <a:pt x="1020" y="5083"/>
                    <a:pt x="984" y="5069"/>
                  </a:cubicBezTo>
                  <a:cubicBezTo>
                    <a:pt x="940" y="5053"/>
                    <a:pt x="892" y="5034"/>
                    <a:pt x="839" y="5034"/>
                  </a:cubicBezTo>
                  <a:cubicBezTo>
                    <a:pt x="801" y="5034"/>
                    <a:pt x="759" y="5044"/>
                    <a:pt x="715" y="5072"/>
                  </a:cubicBezTo>
                  <a:cubicBezTo>
                    <a:pt x="606" y="5135"/>
                    <a:pt x="494" y="5191"/>
                    <a:pt x="382" y="5240"/>
                  </a:cubicBezTo>
                  <a:cubicBezTo>
                    <a:pt x="221" y="5310"/>
                    <a:pt x="36" y="5391"/>
                    <a:pt x="1" y="5468"/>
                  </a:cubicBezTo>
                  <a:cubicBezTo>
                    <a:pt x="18" y="5510"/>
                    <a:pt x="158" y="5576"/>
                    <a:pt x="687" y="5682"/>
                  </a:cubicBezTo>
                  <a:lnTo>
                    <a:pt x="739" y="5692"/>
                  </a:lnTo>
                  <a:cubicBezTo>
                    <a:pt x="767" y="5699"/>
                    <a:pt x="844" y="5713"/>
                    <a:pt x="855" y="5780"/>
                  </a:cubicBezTo>
                  <a:cubicBezTo>
                    <a:pt x="869" y="5850"/>
                    <a:pt x="802" y="5899"/>
                    <a:pt x="729" y="5948"/>
                  </a:cubicBezTo>
                  <a:cubicBezTo>
                    <a:pt x="715" y="5955"/>
                    <a:pt x="701" y="5965"/>
                    <a:pt x="683" y="5976"/>
                  </a:cubicBezTo>
                  <a:cubicBezTo>
                    <a:pt x="757" y="6011"/>
                    <a:pt x="813" y="6070"/>
                    <a:pt x="844" y="6140"/>
                  </a:cubicBezTo>
                  <a:cubicBezTo>
                    <a:pt x="890" y="6242"/>
                    <a:pt x="974" y="6322"/>
                    <a:pt x="1072" y="6368"/>
                  </a:cubicBezTo>
                  <a:cubicBezTo>
                    <a:pt x="1162" y="6415"/>
                    <a:pt x="1296" y="6431"/>
                    <a:pt x="1440" y="6431"/>
                  </a:cubicBezTo>
                  <a:cubicBezTo>
                    <a:pt x="1625" y="6431"/>
                    <a:pt x="1826" y="6405"/>
                    <a:pt x="1972" y="6385"/>
                  </a:cubicBezTo>
                  <a:cubicBezTo>
                    <a:pt x="2049" y="6371"/>
                    <a:pt x="2129" y="6364"/>
                    <a:pt x="2206" y="6361"/>
                  </a:cubicBezTo>
                  <a:cubicBezTo>
                    <a:pt x="2287" y="6368"/>
                    <a:pt x="2367" y="6389"/>
                    <a:pt x="2437" y="6427"/>
                  </a:cubicBezTo>
                  <a:cubicBezTo>
                    <a:pt x="2503" y="6459"/>
                    <a:pt x="2547" y="6478"/>
                    <a:pt x="2582" y="6478"/>
                  </a:cubicBezTo>
                  <a:cubicBezTo>
                    <a:pt x="2609" y="6478"/>
                    <a:pt x="2631" y="6467"/>
                    <a:pt x="2654" y="6441"/>
                  </a:cubicBezTo>
                  <a:cubicBezTo>
                    <a:pt x="2757" y="6333"/>
                    <a:pt x="3141" y="6002"/>
                    <a:pt x="3463" y="6002"/>
                  </a:cubicBezTo>
                  <a:cubicBezTo>
                    <a:pt x="3556" y="6002"/>
                    <a:pt x="3644" y="6030"/>
                    <a:pt x="3718" y="6098"/>
                  </a:cubicBezTo>
                  <a:cubicBezTo>
                    <a:pt x="3792" y="6168"/>
                    <a:pt x="3823" y="6231"/>
                    <a:pt x="3813" y="6291"/>
                  </a:cubicBezTo>
                  <a:cubicBezTo>
                    <a:pt x="3799" y="6378"/>
                    <a:pt x="3708" y="6417"/>
                    <a:pt x="3634" y="6448"/>
                  </a:cubicBezTo>
                  <a:cubicBezTo>
                    <a:pt x="3610" y="6459"/>
                    <a:pt x="3589" y="6469"/>
                    <a:pt x="3568" y="6480"/>
                  </a:cubicBezTo>
                  <a:cubicBezTo>
                    <a:pt x="3680" y="6606"/>
                    <a:pt x="3795" y="6830"/>
                    <a:pt x="3778" y="7026"/>
                  </a:cubicBezTo>
                  <a:cubicBezTo>
                    <a:pt x="3767" y="7138"/>
                    <a:pt x="3708" y="7239"/>
                    <a:pt x="3617" y="7302"/>
                  </a:cubicBezTo>
                  <a:cubicBezTo>
                    <a:pt x="3492" y="7393"/>
                    <a:pt x="3368" y="7420"/>
                    <a:pt x="3256" y="7420"/>
                  </a:cubicBezTo>
                  <a:cubicBezTo>
                    <a:pt x="3162" y="7420"/>
                    <a:pt x="3077" y="7401"/>
                    <a:pt x="3008" y="7386"/>
                  </a:cubicBezTo>
                  <a:cubicBezTo>
                    <a:pt x="2973" y="7376"/>
                    <a:pt x="2938" y="7369"/>
                    <a:pt x="2903" y="7365"/>
                  </a:cubicBezTo>
                  <a:lnTo>
                    <a:pt x="2896" y="7365"/>
                  </a:lnTo>
                  <a:cubicBezTo>
                    <a:pt x="2878" y="7393"/>
                    <a:pt x="2868" y="7425"/>
                    <a:pt x="2861" y="7456"/>
                  </a:cubicBezTo>
                  <a:cubicBezTo>
                    <a:pt x="2833" y="7554"/>
                    <a:pt x="2798" y="7691"/>
                    <a:pt x="2658" y="7800"/>
                  </a:cubicBezTo>
                  <a:cubicBezTo>
                    <a:pt x="2599" y="7845"/>
                    <a:pt x="2543" y="7862"/>
                    <a:pt x="2490" y="7862"/>
                  </a:cubicBezTo>
                  <a:cubicBezTo>
                    <a:pt x="2390" y="7862"/>
                    <a:pt x="2299" y="7801"/>
                    <a:pt x="2217" y="7743"/>
                  </a:cubicBezTo>
                  <a:cubicBezTo>
                    <a:pt x="2129" y="7684"/>
                    <a:pt x="2035" y="7621"/>
                    <a:pt x="1926" y="7621"/>
                  </a:cubicBezTo>
                  <a:cubicBezTo>
                    <a:pt x="1922" y="7621"/>
                    <a:pt x="1918" y="7620"/>
                    <a:pt x="1914" y="7620"/>
                  </a:cubicBezTo>
                  <a:cubicBezTo>
                    <a:pt x="1879" y="7620"/>
                    <a:pt x="1843" y="7634"/>
                    <a:pt x="1817" y="7659"/>
                  </a:cubicBezTo>
                  <a:cubicBezTo>
                    <a:pt x="1744" y="7740"/>
                    <a:pt x="1758" y="7926"/>
                    <a:pt x="1768" y="8052"/>
                  </a:cubicBezTo>
                  <a:cubicBezTo>
                    <a:pt x="1768" y="8073"/>
                    <a:pt x="1772" y="8090"/>
                    <a:pt x="1775" y="8108"/>
                  </a:cubicBezTo>
                  <a:cubicBezTo>
                    <a:pt x="1782" y="8241"/>
                    <a:pt x="1649" y="8258"/>
                    <a:pt x="1562" y="8269"/>
                  </a:cubicBezTo>
                  <a:cubicBezTo>
                    <a:pt x="1432" y="8286"/>
                    <a:pt x="1282" y="8307"/>
                    <a:pt x="1226" y="8528"/>
                  </a:cubicBezTo>
                  <a:cubicBezTo>
                    <a:pt x="1163" y="8783"/>
                    <a:pt x="988" y="8808"/>
                    <a:pt x="893" y="8822"/>
                  </a:cubicBezTo>
                  <a:lnTo>
                    <a:pt x="865" y="8825"/>
                  </a:lnTo>
                  <a:cubicBezTo>
                    <a:pt x="890" y="8874"/>
                    <a:pt x="918" y="8916"/>
                    <a:pt x="949" y="8958"/>
                  </a:cubicBezTo>
                  <a:cubicBezTo>
                    <a:pt x="1114" y="9193"/>
                    <a:pt x="1156" y="9193"/>
                    <a:pt x="1205" y="9193"/>
                  </a:cubicBezTo>
                  <a:cubicBezTo>
                    <a:pt x="1210" y="9193"/>
                    <a:pt x="1214" y="9193"/>
                    <a:pt x="1219" y="9193"/>
                  </a:cubicBezTo>
                  <a:cubicBezTo>
                    <a:pt x="1297" y="9193"/>
                    <a:pt x="1370" y="9220"/>
                    <a:pt x="1432" y="9270"/>
                  </a:cubicBezTo>
                  <a:cubicBezTo>
                    <a:pt x="1611" y="9396"/>
                    <a:pt x="1495" y="9578"/>
                    <a:pt x="1422" y="9686"/>
                  </a:cubicBezTo>
                  <a:cubicBezTo>
                    <a:pt x="1404" y="9714"/>
                    <a:pt x="1383" y="9746"/>
                    <a:pt x="1369" y="9777"/>
                  </a:cubicBezTo>
                  <a:lnTo>
                    <a:pt x="1383" y="9781"/>
                  </a:lnTo>
                  <a:cubicBezTo>
                    <a:pt x="1572" y="9819"/>
                    <a:pt x="1754" y="10044"/>
                    <a:pt x="1919" y="10240"/>
                  </a:cubicBezTo>
                  <a:cubicBezTo>
                    <a:pt x="1972" y="10310"/>
                    <a:pt x="2031" y="10376"/>
                    <a:pt x="2094" y="10439"/>
                  </a:cubicBezTo>
                  <a:cubicBezTo>
                    <a:pt x="2121" y="10464"/>
                    <a:pt x="2150" y="10475"/>
                    <a:pt x="2184" y="10475"/>
                  </a:cubicBezTo>
                  <a:cubicBezTo>
                    <a:pt x="2236" y="10475"/>
                    <a:pt x="2299" y="10450"/>
                    <a:pt x="2381" y="10415"/>
                  </a:cubicBezTo>
                  <a:cubicBezTo>
                    <a:pt x="2479" y="10366"/>
                    <a:pt x="2581" y="10338"/>
                    <a:pt x="2689" y="10327"/>
                  </a:cubicBezTo>
                  <a:cubicBezTo>
                    <a:pt x="2770" y="10324"/>
                    <a:pt x="2791" y="10271"/>
                    <a:pt x="2812" y="10187"/>
                  </a:cubicBezTo>
                  <a:cubicBezTo>
                    <a:pt x="2826" y="10138"/>
                    <a:pt x="2840" y="10086"/>
                    <a:pt x="2892" y="10068"/>
                  </a:cubicBezTo>
                  <a:cubicBezTo>
                    <a:pt x="2899" y="10067"/>
                    <a:pt x="2906" y="10067"/>
                    <a:pt x="2912" y="10067"/>
                  </a:cubicBezTo>
                  <a:cubicBezTo>
                    <a:pt x="2951" y="10067"/>
                    <a:pt x="2988" y="10084"/>
                    <a:pt x="3015" y="10114"/>
                  </a:cubicBezTo>
                  <a:cubicBezTo>
                    <a:pt x="3134" y="10222"/>
                    <a:pt x="3305" y="10506"/>
                    <a:pt x="3295" y="10691"/>
                  </a:cubicBezTo>
                  <a:cubicBezTo>
                    <a:pt x="3298" y="10747"/>
                    <a:pt x="3270" y="10800"/>
                    <a:pt x="3228" y="10831"/>
                  </a:cubicBezTo>
                  <a:cubicBezTo>
                    <a:pt x="3169" y="10873"/>
                    <a:pt x="3186" y="11013"/>
                    <a:pt x="3197" y="11125"/>
                  </a:cubicBezTo>
                  <a:cubicBezTo>
                    <a:pt x="3207" y="11192"/>
                    <a:pt x="3211" y="11258"/>
                    <a:pt x="3207" y="11325"/>
                  </a:cubicBezTo>
                  <a:cubicBezTo>
                    <a:pt x="3225" y="11337"/>
                    <a:pt x="3274" y="11346"/>
                    <a:pt x="3336" y="11346"/>
                  </a:cubicBezTo>
                  <a:cubicBezTo>
                    <a:pt x="3395" y="11346"/>
                    <a:pt x="3467" y="11338"/>
                    <a:pt x="3536" y="11318"/>
                  </a:cubicBezTo>
                  <a:cubicBezTo>
                    <a:pt x="3634" y="11290"/>
                    <a:pt x="3669" y="11251"/>
                    <a:pt x="3669" y="11237"/>
                  </a:cubicBezTo>
                  <a:cubicBezTo>
                    <a:pt x="3687" y="11160"/>
                    <a:pt x="3757" y="11097"/>
                    <a:pt x="3869" y="11069"/>
                  </a:cubicBezTo>
                  <a:cubicBezTo>
                    <a:pt x="3923" y="11056"/>
                    <a:pt x="3978" y="11050"/>
                    <a:pt x="4032" y="11050"/>
                  </a:cubicBezTo>
                  <a:cubicBezTo>
                    <a:pt x="4219" y="11050"/>
                    <a:pt x="4401" y="11128"/>
                    <a:pt x="4534" y="11269"/>
                  </a:cubicBezTo>
                  <a:cubicBezTo>
                    <a:pt x="4601" y="11349"/>
                    <a:pt x="4674" y="11419"/>
                    <a:pt x="4755" y="11482"/>
                  </a:cubicBezTo>
                  <a:cubicBezTo>
                    <a:pt x="4758" y="11465"/>
                    <a:pt x="4758" y="11444"/>
                    <a:pt x="4758" y="11423"/>
                  </a:cubicBezTo>
                  <a:cubicBezTo>
                    <a:pt x="4758" y="11241"/>
                    <a:pt x="4895" y="11017"/>
                    <a:pt x="5010" y="11013"/>
                  </a:cubicBezTo>
                  <a:cubicBezTo>
                    <a:pt x="5028" y="11013"/>
                    <a:pt x="5112" y="11017"/>
                    <a:pt x="5122" y="11139"/>
                  </a:cubicBezTo>
                  <a:cubicBezTo>
                    <a:pt x="5119" y="11174"/>
                    <a:pt x="5136" y="11202"/>
                    <a:pt x="5164" y="11220"/>
                  </a:cubicBezTo>
                  <a:cubicBezTo>
                    <a:pt x="5189" y="11235"/>
                    <a:pt x="5222" y="11243"/>
                    <a:pt x="5264" y="11243"/>
                  </a:cubicBezTo>
                  <a:cubicBezTo>
                    <a:pt x="5353" y="11243"/>
                    <a:pt x="5479" y="11208"/>
                    <a:pt x="5623" y="11143"/>
                  </a:cubicBezTo>
                  <a:cubicBezTo>
                    <a:pt x="5722" y="11098"/>
                    <a:pt x="5794" y="11071"/>
                    <a:pt x="5846" y="11071"/>
                  </a:cubicBezTo>
                  <a:cubicBezTo>
                    <a:pt x="5879" y="11071"/>
                    <a:pt x="5903" y="11081"/>
                    <a:pt x="5920" y="11104"/>
                  </a:cubicBezTo>
                  <a:cubicBezTo>
                    <a:pt x="5976" y="11174"/>
                    <a:pt x="5906" y="11258"/>
                    <a:pt x="5759" y="11440"/>
                  </a:cubicBezTo>
                  <a:lnTo>
                    <a:pt x="5714" y="11500"/>
                  </a:lnTo>
                  <a:cubicBezTo>
                    <a:pt x="5581" y="11664"/>
                    <a:pt x="5595" y="11874"/>
                    <a:pt x="5605" y="12046"/>
                  </a:cubicBezTo>
                  <a:cubicBezTo>
                    <a:pt x="5612" y="12200"/>
                    <a:pt x="5623" y="12361"/>
                    <a:pt x="5483" y="12396"/>
                  </a:cubicBezTo>
                  <a:cubicBezTo>
                    <a:pt x="5423" y="12410"/>
                    <a:pt x="5350" y="12512"/>
                    <a:pt x="5276" y="12606"/>
                  </a:cubicBezTo>
                  <a:cubicBezTo>
                    <a:pt x="5154" y="12771"/>
                    <a:pt x="5017" y="12956"/>
                    <a:pt x="4807" y="12981"/>
                  </a:cubicBezTo>
                  <a:cubicBezTo>
                    <a:pt x="4527" y="13012"/>
                    <a:pt x="4013" y="13569"/>
                    <a:pt x="3932" y="13681"/>
                  </a:cubicBezTo>
                  <a:cubicBezTo>
                    <a:pt x="3905" y="13715"/>
                    <a:pt x="3862" y="13727"/>
                    <a:pt x="3803" y="13727"/>
                  </a:cubicBezTo>
                  <a:cubicBezTo>
                    <a:pt x="3746" y="13727"/>
                    <a:pt x="3675" y="13716"/>
                    <a:pt x="3589" y="13702"/>
                  </a:cubicBezTo>
                  <a:cubicBezTo>
                    <a:pt x="3493" y="13686"/>
                    <a:pt x="3379" y="13667"/>
                    <a:pt x="3284" y="13667"/>
                  </a:cubicBezTo>
                  <a:cubicBezTo>
                    <a:pt x="3189" y="13667"/>
                    <a:pt x="3113" y="13686"/>
                    <a:pt x="3092" y="13747"/>
                  </a:cubicBezTo>
                  <a:cubicBezTo>
                    <a:pt x="3039" y="13894"/>
                    <a:pt x="2913" y="14021"/>
                    <a:pt x="2812" y="14122"/>
                  </a:cubicBezTo>
                  <a:cubicBezTo>
                    <a:pt x="2763" y="14164"/>
                    <a:pt x="2721" y="14213"/>
                    <a:pt x="2682" y="14266"/>
                  </a:cubicBezTo>
                  <a:cubicBezTo>
                    <a:pt x="2745" y="14259"/>
                    <a:pt x="2920" y="14192"/>
                    <a:pt x="3074" y="14091"/>
                  </a:cubicBezTo>
                  <a:cubicBezTo>
                    <a:pt x="3186" y="14017"/>
                    <a:pt x="3218" y="13968"/>
                    <a:pt x="3221" y="13957"/>
                  </a:cubicBezTo>
                  <a:cubicBezTo>
                    <a:pt x="3225" y="13922"/>
                    <a:pt x="3242" y="13828"/>
                    <a:pt x="3319" y="13803"/>
                  </a:cubicBezTo>
                  <a:cubicBezTo>
                    <a:pt x="3330" y="13801"/>
                    <a:pt x="3340" y="13800"/>
                    <a:pt x="3350" y="13800"/>
                  </a:cubicBezTo>
                  <a:cubicBezTo>
                    <a:pt x="3418" y="13800"/>
                    <a:pt x="3480" y="13857"/>
                    <a:pt x="3526" y="13912"/>
                  </a:cubicBezTo>
                  <a:cubicBezTo>
                    <a:pt x="3536" y="13922"/>
                    <a:pt x="3552" y="13926"/>
                    <a:pt x="3569" y="13926"/>
                  </a:cubicBezTo>
                  <a:cubicBezTo>
                    <a:pt x="3605" y="13926"/>
                    <a:pt x="3649" y="13910"/>
                    <a:pt x="3673" y="13898"/>
                  </a:cubicBezTo>
                  <a:cubicBezTo>
                    <a:pt x="3750" y="13863"/>
                    <a:pt x="3820" y="13817"/>
                    <a:pt x="3883" y="13761"/>
                  </a:cubicBezTo>
                  <a:cubicBezTo>
                    <a:pt x="3955" y="13696"/>
                    <a:pt x="4049" y="13679"/>
                    <a:pt x="4138" y="13679"/>
                  </a:cubicBezTo>
                  <a:cubicBezTo>
                    <a:pt x="4195" y="13679"/>
                    <a:pt x="4251" y="13686"/>
                    <a:pt x="4296" y="13691"/>
                  </a:cubicBezTo>
                  <a:lnTo>
                    <a:pt x="4335" y="13695"/>
                  </a:lnTo>
                  <a:cubicBezTo>
                    <a:pt x="4337" y="13695"/>
                    <a:pt x="4339" y="13695"/>
                    <a:pt x="4341" y="13695"/>
                  </a:cubicBezTo>
                  <a:cubicBezTo>
                    <a:pt x="4361" y="13695"/>
                    <a:pt x="4384" y="13682"/>
                    <a:pt x="4422" y="13656"/>
                  </a:cubicBezTo>
                  <a:cubicBezTo>
                    <a:pt x="4534" y="13576"/>
                    <a:pt x="4664" y="13523"/>
                    <a:pt x="4800" y="13502"/>
                  </a:cubicBezTo>
                  <a:cubicBezTo>
                    <a:pt x="5007" y="13464"/>
                    <a:pt x="5017" y="13425"/>
                    <a:pt x="5042" y="13334"/>
                  </a:cubicBezTo>
                  <a:cubicBezTo>
                    <a:pt x="5049" y="13292"/>
                    <a:pt x="5063" y="13254"/>
                    <a:pt x="5080" y="13215"/>
                  </a:cubicBezTo>
                  <a:cubicBezTo>
                    <a:pt x="5168" y="13009"/>
                    <a:pt x="5994" y="12638"/>
                    <a:pt x="6120" y="12606"/>
                  </a:cubicBezTo>
                  <a:cubicBezTo>
                    <a:pt x="6148" y="12599"/>
                    <a:pt x="6159" y="12578"/>
                    <a:pt x="6176" y="12508"/>
                  </a:cubicBezTo>
                  <a:cubicBezTo>
                    <a:pt x="6190" y="12438"/>
                    <a:pt x="6218" y="12326"/>
                    <a:pt x="6351" y="12316"/>
                  </a:cubicBezTo>
                  <a:cubicBezTo>
                    <a:pt x="6495" y="12305"/>
                    <a:pt x="6761" y="12085"/>
                    <a:pt x="6918" y="11955"/>
                  </a:cubicBezTo>
                  <a:cubicBezTo>
                    <a:pt x="7069" y="11829"/>
                    <a:pt x="7149" y="11822"/>
                    <a:pt x="7226" y="11811"/>
                  </a:cubicBezTo>
                  <a:cubicBezTo>
                    <a:pt x="7268" y="11808"/>
                    <a:pt x="7310" y="11801"/>
                    <a:pt x="7349" y="11783"/>
                  </a:cubicBezTo>
                  <a:cubicBezTo>
                    <a:pt x="7387" y="11769"/>
                    <a:pt x="7394" y="11713"/>
                    <a:pt x="7405" y="11626"/>
                  </a:cubicBezTo>
                  <a:cubicBezTo>
                    <a:pt x="7412" y="11531"/>
                    <a:pt x="7426" y="11402"/>
                    <a:pt x="7555" y="11381"/>
                  </a:cubicBezTo>
                  <a:cubicBezTo>
                    <a:pt x="7685" y="11360"/>
                    <a:pt x="7779" y="11269"/>
                    <a:pt x="7779" y="11167"/>
                  </a:cubicBezTo>
                  <a:cubicBezTo>
                    <a:pt x="7765" y="11139"/>
                    <a:pt x="7639" y="11108"/>
                    <a:pt x="7580" y="11094"/>
                  </a:cubicBezTo>
                  <a:cubicBezTo>
                    <a:pt x="7464" y="11062"/>
                    <a:pt x="7377" y="11041"/>
                    <a:pt x="7349" y="10975"/>
                  </a:cubicBezTo>
                  <a:cubicBezTo>
                    <a:pt x="7328" y="10933"/>
                    <a:pt x="7342" y="10877"/>
                    <a:pt x="7391" y="10814"/>
                  </a:cubicBezTo>
                  <a:cubicBezTo>
                    <a:pt x="7476" y="10698"/>
                    <a:pt x="7712" y="10495"/>
                    <a:pt x="7853" y="10495"/>
                  </a:cubicBezTo>
                  <a:cubicBezTo>
                    <a:pt x="7857" y="10495"/>
                    <a:pt x="7860" y="10495"/>
                    <a:pt x="7863" y="10495"/>
                  </a:cubicBezTo>
                  <a:cubicBezTo>
                    <a:pt x="8010" y="10485"/>
                    <a:pt x="8133" y="10376"/>
                    <a:pt x="8154" y="10229"/>
                  </a:cubicBezTo>
                  <a:cubicBezTo>
                    <a:pt x="8165" y="10075"/>
                    <a:pt x="8273" y="9998"/>
                    <a:pt x="8375" y="9925"/>
                  </a:cubicBezTo>
                  <a:cubicBezTo>
                    <a:pt x="8434" y="9883"/>
                    <a:pt x="8487" y="9837"/>
                    <a:pt x="8536" y="9788"/>
                  </a:cubicBezTo>
                  <a:cubicBezTo>
                    <a:pt x="8585" y="9735"/>
                    <a:pt x="8623" y="9676"/>
                    <a:pt x="8651" y="9613"/>
                  </a:cubicBezTo>
                  <a:cubicBezTo>
                    <a:pt x="8690" y="9532"/>
                    <a:pt x="8728" y="9448"/>
                    <a:pt x="8858" y="9438"/>
                  </a:cubicBezTo>
                  <a:cubicBezTo>
                    <a:pt x="8931" y="9431"/>
                    <a:pt x="9015" y="9357"/>
                    <a:pt x="9099" y="9280"/>
                  </a:cubicBezTo>
                  <a:cubicBezTo>
                    <a:pt x="9162" y="9217"/>
                    <a:pt x="9232" y="9165"/>
                    <a:pt x="9306" y="9119"/>
                  </a:cubicBezTo>
                  <a:cubicBezTo>
                    <a:pt x="9332" y="9098"/>
                    <a:pt x="9364" y="9087"/>
                    <a:pt x="9397" y="9087"/>
                  </a:cubicBezTo>
                  <a:cubicBezTo>
                    <a:pt x="9409" y="9087"/>
                    <a:pt x="9420" y="9089"/>
                    <a:pt x="9432" y="9091"/>
                  </a:cubicBezTo>
                  <a:cubicBezTo>
                    <a:pt x="9463" y="9102"/>
                    <a:pt x="9488" y="9130"/>
                    <a:pt x="9498" y="9161"/>
                  </a:cubicBezTo>
                  <a:cubicBezTo>
                    <a:pt x="9512" y="9196"/>
                    <a:pt x="9530" y="9238"/>
                    <a:pt x="9666" y="9245"/>
                  </a:cubicBezTo>
                  <a:cubicBezTo>
                    <a:pt x="9806" y="9249"/>
                    <a:pt x="9908" y="9305"/>
                    <a:pt x="9939" y="9392"/>
                  </a:cubicBezTo>
                  <a:cubicBezTo>
                    <a:pt x="9964" y="9448"/>
                    <a:pt x="9950" y="9515"/>
                    <a:pt x="9904" y="9557"/>
                  </a:cubicBezTo>
                  <a:cubicBezTo>
                    <a:pt x="9871" y="9588"/>
                    <a:pt x="9827" y="9604"/>
                    <a:pt x="9776" y="9604"/>
                  </a:cubicBezTo>
                  <a:cubicBezTo>
                    <a:pt x="9737" y="9604"/>
                    <a:pt x="9694" y="9594"/>
                    <a:pt x="9649" y="9574"/>
                  </a:cubicBezTo>
                  <a:cubicBezTo>
                    <a:pt x="9561" y="9535"/>
                    <a:pt x="9495" y="9513"/>
                    <a:pt x="9435" y="9513"/>
                  </a:cubicBezTo>
                  <a:cubicBezTo>
                    <a:pt x="9348" y="9513"/>
                    <a:pt x="9271" y="9559"/>
                    <a:pt x="9152" y="9672"/>
                  </a:cubicBezTo>
                  <a:cubicBezTo>
                    <a:pt x="9054" y="9767"/>
                    <a:pt x="9050" y="9816"/>
                    <a:pt x="9043" y="9886"/>
                  </a:cubicBezTo>
                  <a:cubicBezTo>
                    <a:pt x="9040" y="9984"/>
                    <a:pt x="9005" y="10082"/>
                    <a:pt x="8942" y="10163"/>
                  </a:cubicBezTo>
                  <a:cubicBezTo>
                    <a:pt x="8812" y="10338"/>
                    <a:pt x="8823" y="10401"/>
                    <a:pt x="8830" y="10415"/>
                  </a:cubicBezTo>
                  <a:cubicBezTo>
                    <a:pt x="8844" y="10443"/>
                    <a:pt x="8900" y="10453"/>
                    <a:pt x="8931" y="10457"/>
                  </a:cubicBezTo>
                  <a:cubicBezTo>
                    <a:pt x="9050" y="10471"/>
                    <a:pt x="9082" y="10523"/>
                    <a:pt x="9085" y="10565"/>
                  </a:cubicBezTo>
                  <a:cubicBezTo>
                    <a:pt x="9096" y="10698"/>
                    <a:pt x="8847" y="10800"/>
                    <a:pt x="8749" y="10828"/>
                  </a:cubicBezTo>
                  <a:cubicBezTo>
                    <a:pt x="8739" y="10831"/>
                    <a:pt x="8728" y="10835"/>
                    <a:pt x="8718" y="10842"/>
                  </a:cubicBezTo>
                  <a:cubicBezTo>
                    <a:pt x="8784" y="10870"/>
                    <a:pt x="8856" y="10884"/>
                    <a:pt x="8925" y="10884"/>
                  </a:cubicBezTo>
                  <a:cubicBezTo>
                    <a:pt x="8933" y="10884"/>
                    <a:pt x="8941" y="10884"/>
                    <a:pt x="8949" y="10884"/>
                  </a:cubicBezTo>
                  <a:cubicBezTo>
                    <a:pt x="9103" y="10884"/>
                    <a:pt x="9320" y="10737"/>
                    <a:pt x="9547" y="10579"/>
                  </a:cubicBezTo>
                  <a:cubicBezTo>
                    <a:pt x="9691" y="10474"/>
                    <a:pt x="9845" y="10380"/>
                    <a:pt x="9999" y="10296"/>
                  </a:cubicBezTo>
                  <a:cubicBezTo>
                    <a:pt x="10144" y="10223"/>
                    <a:pt x="10275" y="10201"/>
                    <a:pt x="10390" y="10201"/>
                  </a:cubicBezTo>
                  <a:cubicBezTo>
                    <a:pt x="10502" y="10201"/>
                    <a:pt x="10598" y="10222"/>
                    <a:pt x="10675" y="10240"/>
                  </a:cubicBezTo>
                  <a:cubicBezTo>
                    <a:pt x="10710" y="10247"/>
                    <a:pt x="10741" y="10254"/>
                    <a:pt x="10776" y="10257"/>
                  </a:cubicBezTo>
                  <a:cubicBezTo>
                    <a:pt x="10769" y="10247"/>
                    <a:pt x="10766" y="10236"/>
                    <a:pt x="10762" y="10226"/>
                  </a:cubicBezTo>
                  <a:cubicBezTo>
                    <a:pt x="10738" y="10177"/>
                    <a:pt x="10706" y="10114"/>
                    <a:pt x="10731" y="10054"/>
                  </a:cubicBezTo>
                  <a:cubicBezTo>
                    <a:pt x="10738" y="10033"/>
                    <a:pt x="10748" y="10016"/>
                    <a:pt x="10766" y="10002"/>
                  </a:cubicBezTo>
                  <a:lnTo>
                    <a:pt x="10759" y="9998"/>
                  </a:lnTo>
                  <a:cubicBezTo>
                    <a:pt x="10685" y="9949"/>
                    <a:pt x="10577" y="9872"/>
                    <a:pt x="10524" y="9735"/>
                  </a:cubicBezTo>
                  <a:cubicBezTo>
                    <a:pt x="10500" y="9658"/>
                    <a:pt x="10496" y="9609"/>
                    <a:pt x="10517" y="9567"/>
                  </a:cubicBezTo>
                  <a:cubicBezTo>
                    <a:pt x="10542" y="9525"/>
                    <a:pt x="10580" y="9501"/>
                    <a:pt x="10626" y="9494"/>
                  </a:cubicBezTo>
                  <a:cubicBezTo>
                    <a:pt x="10675" y="9480"/>
                    <a:pt x="10696" y="9473"/>
                    <a:pt x="10706" y="9427"/>
                  </a:cubicBezTo>
                  <a:cubicBezTo>
                    <a:pt x="10717" y="9361"/>
                    <a:pt x="10762" y="9305"/>
                    <a:pt x="10825" y="9277"/>
                  </a:cubicBezTo>
                  <a:cubicBezTo>
                    <a:pt x="10843" y="9270"/>
                    <a:pt x="10862" y="9267"/>
                    <a:pt x="10880" y="9267"/>
                  </a:cubicBezTo>
                  <a:cubicBezTo>
                    <a:pt x="10954" y="9267"/>
                    <a:pt x="11034" y="9315"/>
                    <a:pt x="11109" y="9368"/>
                  </a:cubicBezTo>
                  <a:cubicBezTo>
                    <a:pt x="11125" y="9378"/>
                    <a:pt x="11143" y="9381"/>
                    <a:pt x="11166" y="9381"/>
                  </a:cubicBezTo>
                  <a:cubicBezTo>
                    <a:pt x="11183" y="9381"/>
                    <a:pt x="11201" y="9380"/>
                    <a:pt x="11224" y="9378"/>
                  </a:cubicBezTo>
                  <a:cubicBezTo>
                    <a:pt x="11245" y="9376"/>
                    <a:pt x="11268" y="9373"/>
                    <a:pt x="11292" y="9373"/>
                  </a:cubicBezTo>
                  <a:cubicBezTo>
                    <a:pt x="11371" y="9373"/>
                    <a:pt x="11465" y="9400"/>
                    <a:pt x="11532" y="9539"/>
                  </a:cubicBezTo>
                  <a:cubicBezTo>
                    <a:pt x="11551" y="9579"/>
                    <a:pt x="11561" y="9594"/>
                    <a:pt x="11582" y="9594"/>
                  </a:cubicBezTo>
                  <a:cubicBezTo>
                    <a:pt x="11595" y="9594"/>
                    <a:pt x="11613" y="9588"/>
                    <a:pt x="11641" y="9578"/>
                  </a:cubicBezTo>
                  <a:cubicBezTo>
                    <a:pt x="11675" y="9566"/>
                    <a:pt x="11719" y="9549"/>
                    <a:pt x="11771" y="9549"/>
                  </a:cubicBezTo>
                  <a:cubicBezTo>
                    <a:pt x="11821" y="9549"/>
                    <a:pt x="11878" y="9565"/>
                    <a:pt x="11938" y="9613"/>
                  </a:cubicBezTo>
                  <a:cubicBezTo>
                    <a:pt x="11994" y="9658"/>
                    <a:pt x="12050" y="9714"/>
                    <a:pt x="12033" y="9781"/>
                  </a:cubicBezTo>
                  <a:cubicBezTo>
                    <a:pt x="12029" y="9798"/>
                    <a:pt x="12022" y="9812"/>
                    <a:pt x="12008" y="9823"/>
                  </a:cubicBezTo>
                  <a:cubicBezTo>
                    <a:pt x="12078" y="9827"/>
                    <a:pt x="12145" y="9858"/>
                    <a:pt x="12197" y="9907"/>
                  </a:cubicBezTo>
                  <a:cubicBezTo>
                    <a:pt x="12240" y="9946"/>
                    <a:pt x="12266" y="9966"/>
                    <a:pt x="12293" y="9966"/>
                  </a:cubicBezTo>
                  <a:cubicBezTo>
                    <a:pt x="12328" y="9966"/>
                    <a:pt x="12362" y="9931"/>
                    <a:pt x="12432" y="9862"/>
                  </a:cubicBezTo>
                  <a:cubicBezTo>
                    <a:pt x="12452" y="9841"/>
                    <a:pt x="12499" y="9795"/>
                    <a:pt x="12555" y="9795"/>
                  </a:cubicBezTo>
                  <a:cubicBezTo>
                    <a:pt x="12568" y="9795"/>
                    <a:pt x="12580" y="9797"/>
                    <a:pt x="12593" y="9802"/>
                  </a:cubicBezTo>
                  <a:cubicBezTo>
                    <a:pt x="12663" y="9830"/>
                    <a:pt x="12667" y="9928"/>
                    <a:pt x="12667" y="10012"/>
                  </a:cubicBezTo>
                  <a:cubicBezTo>
                    <a:pt x="12702" y="10058"/>
                    <a:pt x="12961" y="10100"/>
                    <a:pt x="13167" y="10135"/>
                  </a:cubicBezTo>
                  <a:lnTo>
                    <a:pt x="13230" y="10145"/>
                  </a:lnTo>
                  <a:cubicBezTo>
                    <a:pt x="13320" y="10160"/>
                    <a:pt x="13429" y="10166"/>
                    <a:pt x="13544" y="10166"/>
                  </a:cubicBezTo>
                  <a:cubicBezTo>
                    <a:pt x="13801" y="10166"/>
                    <a:pt x="14088" y="10137"/>
                    <a:pt x="14266" y="10121"/>
                  </a:cubicBezTo>
                  <a:cubicBezTo>
                    <a:pt x="14326" y="10117"/>
                    <a:pt x="14372" y="10114"/>
                    <a:pt x="14403" y="10110"/>
                  </a:cubicBezTo>
                  <a:cubicBezTo>
                    <a:pt x="14408" y="10110"/>
                    <a:pt x="14413" y="10110"/>
                    <a:pt x="14418" y="10110"/>
                  </a:cubicBezTo>
                  <a:cubicBezTo>
                    <a:pt x="14516" y="10110"/>
                    <a:pt x="14563" y="10176"/>
                    <a:pt x="14606" y="10236"/>
                  </a:cubicBezTo>
                  <a:cubicBezTo>
                    <a:pt x="14669" y="10348"/>
                    <a:pt x="14778" y="10422"/>
                    <a:pt x="14904" y="10439"/>
                  </a:cubicBezTo>
                  <a:cubicBezTo>
                    <a:pt x="14928" y="10444"/>
                    <a:pt x="14950" y="10446"/>
                    <a:pt x="14972" y="10446"/>
                  </a:cubicBezTo>
                  <a:cubicBezTo>
                    <a:pt x="15100" y="10446"/>
                    <a:pt x="15183" y="10371"/>
                    <a:pt x="15264" y="10299"/>
                  </a:cubicBezTo>
                  <a:cubicBezTo>
                    <a:pt x="15330" y="10243"/>
                    <a:pt x="15399" y="10183"/>
                    <a:pt x="15478" y="10183"/>
                  </a:cubicBezTo>
                  <a:cubicBezTo>
                    <a:pt x="15516" y="10183"/>
                    <a:pt x="15557" y="10197"/>
                    <a:pt x="15600" y="10233"/>
                  </a:cubicBezTo>
                  <a:cubicBezTo>
                    <a:pt x="15646" y="10271"/>
                    <a:pt x="15709" y="10331"/>
                    <a:pt x="15709" y="10408"/>
                  </a:cubicBezTo>
                  <a:cubicBezTo>
                    <a:pt x="15709" y="10485"/>
                    <a:pt x="15642" y="10544"/>
                    <a:pt x="15576" y="10597"/>
                  </a:cubicBezTo>
                  <a:cubicBezTo>
                    <a:pt x="15548" y="10618"/>
                    <a:pt x="15523" y="10642"/>
                    <a:pt x="15499" y="10667"/>
                  </a:cubicBezTo>
                  <a:lnTo>
                    <a:pt x="15492" y="10674"/>
                  </a:lnTo>
                  <a:cubicBezTo>
                    <a:pt x="15530" y="10691"/>
                    <a:pt x="15569" y="10705"/>
                    <a:pt x="15611" y="10716"/>
                  </a:cubicBezTo>
                  <a:cubicBezTo>
                    <a:pt x="15653" y="10726"/>
                    <a:pt x="15698" y="10740"/>
                    <a:pt x="15740" y="10758"/>
                  </a:cubicBezTo>
                  <a:cubicBezTo>
                    <a:pt x="15772" y="10772"/>
                    <a:pt x="15810" y="10786"/>
                    <a:pt x="15856" y="10803"/>
                  </a:cubicBezTo>
                  <a:cubicBezTo>
                    <a:pt x="16031" y="10866"/>
                    <a:pt x="16269" y="10954"/>
                    <a:pt x="16405" y="11087"/>
                  </a:cubicBezTo>
                  <a:cubicBezTo>
                    <a:pt x="16441" y="11122"/>
                    <a:pt x="16472" y="11157"/>
                    <a:pt x="16500" y="11192"/>
                  </a:cubicBezTo>
                  <a:cubicBezTo>
                    <a:pt x="16647" y="11363"/>
                    <a:pt x="16826" y="11503"/>
                    <a:pt x="17032" y="11598"/>
                  </a:cubicBezTo>
                  <a:cubicBezTo>
                    <a:pt x="17080" y="11623"/>
                    <a:pt x="17104" y="11627"/>
                    <a:pt x="17114" y="11627"/>
                  </a:cubicBezTo>
                  <a:cubicBezTo>
                    <a:pt x="17118" y="11627"/>
                    <a:pt x="17120" y="11626"/>
                    <a:pt x="17120" y="11626"/>
                  </a:cubicBezTo>
                  <a:cubicBezTo>
                    <a:pt x="17130" y="11584"/>
                    <a:pt x="17130" y="11538"/>
                    <a:pt x="17123" y="11493"/>
                  </a:cubicBezTo>
                  <a:cubicBezTo>
                    <a:pt x="17116" y="11405"/>
                    <a:pt x="17113" y="11328"/>
                    <a:pt x="17176" y="11290"/>
                  </a:cubicBezTo>
                  <a:cubicBezTo>
                    <a:pt x="17193" y="11281"/>
                    <a:pt x="17210" y="11277"/>
                    <a:pt x="17227" y="11277"/>
                  </a:cubicBezTo>
                  <a:cubicBezTo>
                    <a:pt x="17273" y="11277"/>
                    <a:pt x="17316" y="11307"/>
                    <a:pt x="17354" y="11335"/>
                  </a:cubicBezTo>
                  <a:cubicBezTo>
                    <a:pt x="17491" y="11433"/>
                    <a:pt x="17529" y="11437"/>
                    <a:pt x="17561" y="11437"/>
                  </a:cubicBezTo>
                  <a:cubicBezTo>
                    <a:pt x="17624" y="11444"/>
                    <a:pt x="17669" y="11454"/>
                    <a:pt x="17799" y="11570"/>
                  </a:cubicBezTo>
                  <a:cubicBezTo>
                    <a:pt x="17813" y="11584"/>
                    <a:pt x="17827" y="11594"/>
                    <a:pt x="17844" y="11608"/>
                  </a:cubicBezTo>
                  <a:cubicBezTo>
                    <a:pt x="17841" y="11510"/>
                    <a:pt x="17771" y="11283"/>
                    <a:pt x="17739" y="11178"/>
                  </a:cubicBezTo>
                  <a:cubicBezTo>
                    <a:pt x="17708" y="11069"/>
                    <a:pt x="17680" y="10947"/>
                    <a:pt x="17760" y="10912"/>
                  </a:cubicBezTo>
                  <a:cubicBezTo>
                    <a:pt x="17771" y="10906"/>
                    <a:pt x="17783" y="10904"/>
                    <a:pt x="17795" y="10904"/>
                  </a:cubicBezTo>
                  <a:cubicBezTo>
                    <a:pt x="17885" y="10904"/>
                    <a:pt x="17995" y="11044"/>
                    <a:pt x="18075" y="11171"/>
                  </a:cubicBezTo>
                  <a:cubicBezTo>
                    <a:pt x="18198" y="11363"/>
                    <a:pt x="18194" y="11713"/>
                    <a:pt x="18121" y="11941"/>
                  </a:cubicBezTo>
                  <a:cubicBezTo>
                    <a:pt x="18086" y="12037"/>
                    <a:pt x="18006" y="12089"/>
                    <a:pt x="17905" y="12089"/>
                  </a:cubicBezTo>
                  <a:cubicBezTo>
                    <a:pt x="17874" y="12089"/>
                    <a:pt x="17840" y="12084"/>
                    <a:pt x="17806" y="12074"/>
                  </a:cubicBezTo>
                  <a:cubicBezTo>
                    <a:pt x="17683" y="12036"/>
                    <a:pt x="17575" y="11941"/>
                    <a:pt x="17589" y="11839"/>
                  </a:cubicBezTo>
                  <a:cubicBezTo>
                    <a:pt x="17577" y="11838"/>
                    <a:pt x="17565" y="11837"/>
                    <a:pt x="17553" y="11837"/>
                  </a:cubicBezTo>
                  <a:cubicBezTo>
                    <a:pt x="17506" y="11837"/>
                    <a:pt x="17459" y="11849"/>
                    <a:pt x="17414" y="11871"/>
                  </a:cubicBezTo>
                  <a:cubicBezTo>
                    <a:pt x="17396" y="11881"/>
                    <a:pt x="17351" y="11906"/>
                    <a:pt x="17347" y="11941"/>
                  </a:cubicBezTo>
                  <a:cubicBezTo>
                    <a:pt x="17340" y="12071"/>
                    <a:pt x="17578" y="12375"/>
                    <a:pt x="17743" y="12403"/>
                  </a:cubicBezTo>
                  <a:cubicBezTo>
                    <a:pt x="17907" y="12435"/>
                    <a:pt x="17907" y="12592"/>
                    <a:pt x="17907" y="12687"/>
                  </a:cubicBezTo>
                  <a:cubicBezTo>
                    <a:pt x="17907" y="12718"/>
                    <a:pt x="17911" y="12753"/>
                    <a:pt x="17918" y="12785"/>
                  </a:cubicBezTo>
                  <a:cubicBezTo>
                    <a:pt x="18037" y="12820"/>
                    <a:pt x="18086" y="12942"/>
                    <a:pt x="18117" y="13030"/>
                  </a:cubicBezTo>
                  <a:cubicBezTo>
                    <a:pt x="18124" y="13044"/>
                    <a:pt x="18131" y="13061"/>
                    <a:pt x="18138" y="13075"/>
                  </a:cubicBezTo>
                  <a:cubicBezTo>
                    <a:pt x="18159" y="12988"/>
                    <a:pt x="18138" y="12739"/>
                    <a:pt x="18051" y="12603"/>
                  </a:cubicBezTo>
                  <a:cubicBezTo>
                    <a:pt x="17963" y="12463"/>
                    <a:pt x="17956" y="12288"/>
                    <a:pt x="18030" y="12190"/>
                  </a:cubicBezTo>
                  <a:cubicBezTo>
                    <a:pt x="18060" y="12152"/>
                    <a:pt x="18106" y="12129"/>
                    <a:pt x="18154" y="12129"/>
                  </a:cubicBezTo>
                  <a:cubicBezTo>
                    <a:pt x="18173" y="12129"/>
                    <a:pt x="18193" y="12133"/>
                    <a:pt x="18212" y="12141"/>
                  </a:cubicBezTo>
                  <a:cubicBezTo>
                    <a:pt x="18345" y="12183"/>
                    <a:pt x="18327" y="12330"/>
                    <a:pt x="18313" y="12424"/>
                  </a:cubicBezTo>
                  <a:cubicBezTo>
                    <a:pt x="18306" y="12463"/>
                    <a:pt x="18306" y="12505"/>
                    <a:pt x="18310" y="12543"/>
                  </a:cubicBezTo>
                  <a:cubicBezTo>
                    <a:pt x="18338" y="12526"/>
                    <a:pt x="18362" y="12505"/>
                    <a:pt x="18383" y="12484"/>
                  </a:cubicBezTo>
                  <a:cubicBezTo>
                    <a:pt x="18436" y="12431"/>
                    <a:pt x="18495" y="12389"/>
                    <a:pt x="18559" y="12351"/>
                  </a:cubicBezTo>
                  <a:cubicBezTo>
                    <a:pt x="18601" y="12326"/>
                    <a:pt x="18594" y="12274"/>
                    <a:pt x="18548" y="12141"/>
                  </a:cubicBezTo>
                  <a:cubicBezTo>
                    <a:pt x="18517" y="12046"/>
                    <a:pt x="18481" y="11945"/>
                    <a:pt x="18517" y="11860"/>
                  </a:cubicBezTo>
                  <a:cubicBezTo>
                    <a:pt x="18533" y="11814"/>
                    <a:pt x="18575" y="11780"/>
                    <a:pt x="18625" y="11780"/>
                  </a:cubicBezTo>
                  <a:cubicBezTo>
                    <a:pt x="18627" y="11780"/>
                    <a:pt x="18630" y="11780"/>
                    <a:pt x="18632" y="11780"/>
                  </a:cubicBezTo>
                  <a:cubicBezTo>
                    <a:pt x="18772" y="11787"/>
                    <a:pt x="18916" y="12060"/>
                    <a:pt x="18968" y="12246"/>
                  </a:cubicBezTo>
                  <a:cubicBezTo>
                    <a:pt x="19024" y="12442"/>
                    <a:pt x="18916" y="12522"/>
                    <a:pt x="18846" y="12575"/>
                  </a:cubicBezTo>
                  <a:cubicBezTo>
                    <a:pt x="18807" y="12606"/>
                    <a:pt x="18790" y="12620"/>
                    <a:pt x="18790" y="12638"/>
                  </a:cubicBezTo>
                  <a:cubicBezTo>
                    <a:pt x="18790" y="12774"/>
                    <a:pt x="18653" y="12795"/>
                    <a:pt x="18569" y="12806"/>
                  </a:cubicBezTo>
                  <a:cubicBezTo>
                    <a:pt x="18534" y="12806"/>
                    <a:pt x="18499" y="12816"/>
                    <a:pt x="18467" y="12830"/>
                  </a:cubicBezTo>
                  <a:cubicBezTo>
                    <a:pt x="18429" y="12883"/>
                    <a:pt x="18450" y="13177"/>
                    <a:pt x="18488" y="13268"/>
                  </a:cubicBezTo>
                  <a:cubicBezTo>
                    <a:pt x="18506" y="13240"/>
                    <a:pt x="18520" y="13212"/>
                    <a:pt x="18534" y="13180"/>
                  </a:cubicBezTo>
                  <a:cubicBezTo>
                    <a:pt x="18568" y="13102"/>
                    <a:pt x="18596" y="13037"/>
                    <a:pt x="18662" y="13037"/>
                  </a:cubicBezTo>
                  <a:cubicBezTo>
                    <a:pt x="18664" y="13037"/>
                    <a:pt x="18665" y="13037"/>
                    <a:pt x="18667" y="13037"/>
                  </a:cubicBezTo>
                  <a:cubicBezTo>
                    <a:pt x="18737" y="13040"/>
                    <a:pt x="18751" y="13110"/>
                    <a:pt x="18762" y="13138"/>
                  </a:cubicBezTo>
                  <a:cubicBezTo>
                    <a:pt x="18786" y="13121"/>
                    <a:pt x="18811" y="13100"/>
                    <a:pt x="18832" y="13079"/>
                  </a:cubicBezTo>
                  <a:cubicBezTo>
                    <a:pt x="18890" y="13024"/>
                    <a:pt x="18945" y="12974"/>
                    <a:pt x="19005" y="12974"/>
                  </a:cubicBezTo>
                  <a:cubicBezTo>
                    <a:pt x="19014" y="12974"/>
                    <a:pt x="19022" y="12975"/>
                    <a:pt x="19031" y="12977"/>
                  </a:cubicBezTo>
                  <a:cubicBezTo>
                    <a:pt x="19070" y="12988"/>
                    <a:pt x="19101" y="13019"/>
                    <a:pt x="19112" y="13061"/>
                  </a:cubicBezTo>
                  <a:lnTo>
                    <a:pt x="19112" y="13047"/>
                  </a:lnTo>
                  <a:cubicBezTo>
                    <a:pt x="19112" y="12942"/>
                    <a:pt x="19178" y="12827"/>
                    <a:pt x="19301" y="12816"/>
                  </a:cubicBezTo>
                  <a:cubicBezTo>
                    <a:pt x="19306" y="12816"/>
                    <a:pt x="19311" y="12815"/>
                    <a:pt x="19316" y="12815"/>
                  </a:cubicBezTo>
                  <a:cubicBezTo>
                    <a:pt x="19382" y="12815"/>
                    <a:pt x="19454" y="12857"/>
                    <a:pt x="19535" y="12939"/>
                  </a:cubicBezTo>
                  <a:cubicBezTo>
                    <a:pt x="19665" y="13072"/>
                    <a:pt x="19805" y="13306"/>
                    <a:pt x="19798" y="13432"/>
                  </a:cubicBezTo>
                  <a:cubicBezTo>
                    <a:pt x="19787" y="13558"/>
                    <a:pt x="19714" y="13597"/>
                    <a:pt x="19640" y="13642"/>
                  </a:cubicBezTo>
                  <a:cubicBezTo>
                    <a:pt x="19591" y="13670"/>
                    <a:pt x="19542" y="13709"/>
                    <a:pt x="19500" y="13751"/>
                  </a:cubicBezTo>
                  <a:cubicBezTo>
                    <a:pt x="19472" y="13782"/>
                    <a:pt x="19434" y="13803"/>
                    <a:pt x="19392" y="13807"/>
                  </a:cubicBezTo>
                  <a:lnTo>
                    <a:pt x="19385" y="13807"/>
                  </a:lnTo>
                  <a:cubicBezTo>
                    <a:pt x="19297" y="13807"/>
                    <a:pt x="19227" y="13733"/>
                    <a:pt x="19150" y="13660"/>
                  </a:cubicBezTo>
                  <a:cubicBezTo>
                    <a:pt x="19099" y="13609"/>
                    <a:pt x="19028" y="13541"/>
                    <a:pt x="18988" y="13541"/>
                  </a:cubicBezTo>
                  <a:cubicBezTo>
                    <a:pt x="18987" y="13541"/>
                    <a:pt x="18987" y="13541"/>
                    <a:pt x="18986" y="13541"/>
                  </a:cubicBezTo>
                  <a:lnTo>
                    <a:pt x="18979" y="13541"/>
                  </a:lnTo>
                  <a:cubicBezTo>
                    <a:pt x="18972" y="13579"/>
                    <a:pt x="19031" y="13702"/>
                    <a:pt x="19063" y="13765"/>
                  </a:cubicBezTo>
                  <a:cubicBezTo>
                    <a:pt x="19080" y="13803"/>
                    <a:pt x="19098" y="13838"/>
                    <a:pt x="19112" y="13873"/>
                  </a:cubicBezTo>
                  <a:cubicBezTo>
                    <a:pt x="19154" y="13968"/>
                    <a:pt x="19119" y="14070"/>
                    <a:pt x="19087" y="14157"/>
                  </a:cubicBezTo>
                  <a:cubicBezTo>
                    <a:pt x="19042" y="14283"/>
                    <a:pt x="19031" y="14332"/>
                    <a:pt x="19101" y="14378"/>
                  </a:cubicBezTo>
                  <a:cubicBezTo>
                    <a:pt x="19119" y="14392"/>
                    <a:pt x="19136" y="14402"/>
                    <a:pt x="19157" y="14409"/>
                  </a:cubicBezTo>
                  <a:cubicBezTo>
                    <a:pt x="19161" y="14385"/>
                    <a:pt x="19164" y="14364"/>
                    <a:pt x="19168" y="14339"/>
                  </a:cubicBezTo>
                  <a:cubicBezTo>
                    <a:pt x="19168" y="14301"/>
                    <a:pt x="19175" y="14266"/>
                    <a:pt x="19185" y="14227"/>
                  </a:cubicBezTo>
                  <a:cubicBezTo>
                    <a:pt x="19199" y="14192"/>
                    <a:pt x="19227" y="14164"/>
                    <a:pt x="19262" y="14154"/>
                  </a:cubicBezTo>
                  <a:cubicBezTo>
                    <a:pt x="19273" y="14151"/>
                    <a:pt x="19284" y="14150"/>
                    <a:pt x="19296" y="14150"/>
                  </a:cubicBezTo>
                  <a:cubicBezTo>
                    <a:pt x="19375" y="14150"/>
                    <a:pt x="19467" y="14211"/>
                    <a:pt x="19574" y="14297"/>
                  </a:cubicBezTo>
                  <a:cubicBezTo>
                    <a:pt x="19598" y="14220"/>
                    <a:pt x="19609" y="14140"/>
                    <a:pt x="19605" y="14059"/>
                  </a:cubicBezTo>
                  <a:cubicBezTo>
                    <a:pt x="19602" y="14003"/>
                    <a:pt x="19637" y="13957"/>
                    <a:pt x="19686" y="13943"/>
                  </a:cubicBezTo>
                  <a:cubicBezTo>
                    <a:pt x="19698" y="13939"/>
                    <a:pt x="19712" y="13938"/>
                    <a:pt x="19726" y="13938"/>
                  </a:cubicBezTo>
                  <a:cubicBezTo>
                    <a:pt x="19812" y="13938"/>
                    <a:pt x="19925" y="14006"/>
                    <a:pt x="19997" y="14108"/>
                  </a:cubicBezTo>
                  <a:lnTo>
                    <a:pt x="20008" y="14094"/>
                  </a:lnTo>
                  <a:cubicBezTo>
                    <a:pt x="20040" y="14040"/>
                    <a:pt x="20091" y="13955"/>
                    <a:pt x="20184" y="13955"/>
                  </a:cubicBezTo>
                  <a:cubicBezTo>
                    <a:pt x="20194" y="13955"/>
                    <a:pt x="20204" y="13956"/>
                    <a:pt x="20214" y="13957"/>
                  </a:cubicBezTo>
                  <a:cubicBezTo>
                    <a:pt x="20291" y="13968"/>
                    <a:pt x="20344" y="14031"/>
                    <a:pt x="20347" y="14108"/>
                  </a:cubicBezTo>
                  <a:cubicBezTo>
                    <a:pt x="20351" y="14168"/>
                    <a:pt x="20344" y="14231"/>
                    <a:pt x="20330" y="14294"/>
                  </a:cubicBezTo>
                  <a:cubicBezTo>
                    <a:pt x="20326" y="14322"/>
                    <a:pt x="20323" y="14350"/>
                    <a:pt x="20319" y="14374"/>
                  </a:cubicBezTo>
                  <a:lnTo>
                    <a:pt x="20351" y="14364"/>
                  </a:lnTo>
                  <a:cubicBezTo>
                    <a:pt x="20387" y="14348"/>
                    <a:pt x="20424" y="14332"/>
                    <a:pt x="20459" y="14332"/>
                  </a:cubicBezTo>
                  <a:cubicBezTo>
                    <a:pt x="20479" y="14332"/>
                    <a:pt x="20498" y="14337"/>
                    <a:pt x="20515" y="14350"/>
                  </a:cubicBezTo>
                  <a:cubicBezTo>
                    <a:pt x="20526" y="14360"/>
                    <a:pt x="20533" y="14371"/>
                    <a:pt x="20540" y="14385"/>
                  </a:cubicBezTo>
                  <a:lnTo>
                    <a:pt x="20603" y="14339"/>
                  </a:lnTo>
                  <a:lnTo>
                    <a:pt x="20621" y="14329"/>
                  </a:lnTo>
                  <a:lnTo>
                    <a:pt x="20677" y="14290"/>
                  </a:lnTo>
                  <a:lnTo>
                    <a:pt x="20694" y="14276"/>
                  </a:lnTo>
                  <a:lnTo>
                    <a:pt x="20743" y="14241"/>
                  </a:lnTo>
                  <a:lnTo>
                    <a:pt x="20761" y="14231"/>
                  </a:lnTo>
                  <a:lnTo>
                    <a:pt x="20817" y="14192"/>
                  </a:lnTo>
                  <a:cubicBezTo>
                    <a:pt x="20848" y="14171"/>
                    <a:pt x="20869" y="14147"/>
                    <a:pt x="20869" y="14136"/>
                  </a:cubicBezTo>
                  <a:cubicBezTo>
                    <a:pt x="20873" y="14112"/>
                    <a:pt x="20827" y="14066"/>
                    <a:pt x="20792" y="14028"/>
                  </a:cubicBezTo>
                  <a:lnTo>
                    <a:pt x="20782" y="14014"/>
                  </a:lnTo>
                  <a:cubicBezTo>
                    <a:pt x="20750" y="13982"/>
                    <a:pt x="20726" y="13950"/>
                    <a:pt x="20701" y="13915"/>
                  </a:cubicBezTo>
                  <a:cubicBezTo>
                    <a:pt x="20663" y="13859"/>
                    <a:pt x="20656" y="13786"/>
                    <a:pt x="20680" y="13723"/>
                  </a:cubicBezTo>
                  <a:cubicBezTo>
                    <a:pt x="20726" y="13604"/>
                    <a:pt x="20761" y="13516"/>
                    <a:pt x="20557" y="13394"/>
                  </a:cubicBezTo>
                  <a:cubicBezTo>
                    <a:pt x="20540" y="13380"/>
                    <a:pt x="20522" y="13369"/>
                    <a:pt x="20498" y="13359"/>
                  </a:cubicBezTo>
                  <a:cubicBezTo>
                    <a:pt x="20403" y="13310"/>
                    <a:pt x="20302" y="13264"/>
                    <a:pt x="20200" y="13226"/>
                  </a:cubicBezTo>
                  <a:cubicBezTo>
                    <a:pt x="19703" y="13030"/>
                    <a:pt x="19626" y="12876"/>
                    <a:pt x="19423" y="12473"/>
                  </a:cubicBezTo>
                  <a:cubicBezTo>
                    <a:pt x="19364" y="12358"/>
                    <a:pt x="19290" y="12218"/>
                    <a:pt x="19196" y="12046"/>
                  </a:cubicBezTo>
                  <a:cubicBezTo>
                    <a:pt x="18975" y="11654"/>
                    <a:pt x="18657" y="11384"/>
                    <a:pt x="18404" y="11167"/>
                  </a:cubicBezTo>
                  <a:cubicBezTo>
                    <a:pt x="18173" y="10971"/>
                    <a:pt x="18009" y="10828"/>
                    <a:pt x="18009" y="10674"/>
                  </a:cubicBezTo>
                  <a:cubicBezTo>
                    <a:pt x="18009" y="10653"/>
                    <a:pt x="17998" y="10632"/>
                    <a:pt x="17984" y="10618"/>
                  </a:cubicBezTo>
                  <a:lnTo>
                    <a:pt x="17981" y="10614"/>
                  </a:lnTo>
                  <a:lnTo>
                    <a:pt x="17974" y="10607"/>
                  </a:lnTo>
                  <a:cubicBezTo>
                    <a:pt x="17967" y="10604"/>
                    <a:pt x="17963" y="10600"/>
                    <a:pt x="17960" y="10597"/>
                  </a:cubicBezTo>
                  <a:cubicBezTo>
                    <a:pt x="17949" y="10593"/>
                    <a:pt x="17942" y="10586"/>
                    <a:pt x="17932" y="10583"/>
                  </a:cubicBezTo>
                  <a:cubicBezTo>
                    <a:pt x="17918" y="10576"/>
                    <a:pt x="17904" y="10572"/>
                    <a:pt x="17890" y="10565"/>
                  </a:cubicBezTo>
                  <a:lnTo>
                    <a:pt x="17886" y="10565"/>
                  </a:lnTo>
                  <a:cubicBezTo>
                    <a:pt x="17869" y="10562"/>
                    <a:pt x="17855" y="10558"/>
                    <a:pt x="17837" y="10555"/>
                  </a:cubicBezTo>
                  <a:lnTo>
                    <a:pt x="17827" y="10555"/>
                  </a:lnTo>
                  <a:cubicBezTo>
                    <a:pt x="17809" y="10551"/>
                    <a:pt x="17795" y="10551"/>
                    <a:pt x="17778" y="10548"/>
                  </a:cubicBezTo>
                  <a:lnTo>
                    <a:pt x="17708" y="10548"/>
                  </a:lnTo>
                  <a:cubicBezTo>
                    <a:pt x="17522" y="10548"/>
                    <a:pt x="17400" y="10607"/>
                    <a:pt x="17400" y="10646"/>
                  </a:cubicBezTo>
                  <a:cubicBezTo>
                    <a:pt x="17400" y="10838"/>
                    <a:pt x="17207" y="10929"/>
                    <a:pt x="17036" y="11006"/>
                  </a:cubicBezTo>
                  <a:cubicBezTo>
                    <a:pt x="16976" y="11031"/>
                    <a:pt x="16924" y="11059"/>
                    <a:pt x="16868" y="11090"/>
                  </a:cubicBezTo>
                  <a:cubicBezTo>
                    <a:pt x="16818" y="11123"/>
                    <a:pt x="16773" y="11136"/>
                    <a:pt x="16731" y="11136"/>
                  </a:cubicBezTo>
                  <a:cubicBezTo>
                    <a:pt x="16607" y="11136"/>
                    <a:pt x="16517" y="11012"/>
                    <a:pt x="16430" y="10894"/>
                  </a:cubicBezTo>
                  <a:cubicBezTo>
                    <a:pt x="16409" y="10863"/>
                    <a:pt x="16388" y="10831"/>
                    <a:pt x="16360" y="10800"/>
                  </a:cubicBezTo>
                  <a:cubicBezTo>
                    <a:pt x="16342" y="10775"/>
                    <a:pt x="16325" y="10754"/>
                    <a:pt x="16304" y="10733"/>
                  </a:cubicBezTo>
                  <a:cubicBezTo>
                    <a:pt x="16234" y="10667"/>
                    <a:pt x="16160" y="10600"/>
                    <a:pt x="16080" y="10541"/>
                  </a:cubicBezTo>
                  <a:cubicBezTo>
                    <a:pt x="15996" y="10478"/>
                    <a:pt x="15915" y="10404"/>
                    <a:pt x="15845" y="10327"/>
                  </a:cubicBezTo>
                  <a:cubicBezTo>
                    <a:pt x="15828" y="10303"/>
                    <a:pt x="15810" y="10278"/>
                    <a:pt x="15803" y="10247"/>
                  </a:cubicBezTo>
                  <a:cubicBezTo>
                    <a:pt x="15800" y="10236"/>
                    <a:pt x="15796" y="10222"/>
                    <a:pt x="15796" y="10208"/>
                  </a:cubicBezTo>
                  <a:cubicBezTo>
                    <a:pt x="15796" y="10145"/>
                    <a:pt x="15765" y="10030"/>
                    <a:pt x="15695" y="9988"/>
                  </a:cubicBezTo>
                  <a:cubicBezTo>
                    <a:pt x="15674" y="9973"/>
                    <a:pt x="15650" y="9966"/>
                    <a:pt x="15623" y="9966"/>
                  </a:cubicBezTo>
                  <a:cubicBezTo>
                    <a:pt x="15592" y="9966"/>
                    <a:pt x="15558" y="9976"/>
                    <a:pt x="15520" y="9995"/>
                  </a:cubicBezTo>
                  <a:cubicBezTo>
                    <a:pt x="15420" y="10041"/>
                    <a:pt x="15314" y="10064"/>
                    <a:pt x="15206" y="10064"/>
                  </a:cubicBezTo>
                  <a:cubicBezTo>
                    <a:pt x="15184" y="10064"/>
                    <a:pt x="15163" y="10063"/>
                    <a:pt x="15142" y="10061"/>
                  </a:cubicBezTo>
                  <a:cubicBezTo>
                    <a:pt x="15120" y="10059"/>
                    <a:pt x="15103" y="10058"/>
                    <a:pt x="15089" y="10058"/>
                  </a:cubicBezTo>
                  <a:cubicBezTo>
                    <a:pt x="15061" y="10058"/>
                    <a:pt x="15050" y="10063"/>
                    <a:pt x="15040" y="10075"/>
                  </a:cubicBezTo>
                  <a:cubicBezTo>
                    <a:pt x="15006" y="10115"/>
                    <a:pt x="14963" y="10130"/>
                    <a:pt x="14917" y="10130"/>
                  </a:cubicBezTo>
                  <a:cubicBezTo>
                    <a:pt x="14804" y="10130"/>
                    <a:pt x="14679" y="10039"/>
                    <a:pt x="14659" y="10026"/>
                  </a:cubicBezTo>
                  <a:lnTo>
                    <a:pt x="14634" y="10005"/>
                  </a:lnTo>
                  <a:lnTo>
                    <a:pt x="14634" y="1645"/>
                  </a:lnTo>
                  <a:cubicBezTo>
                    <a:pt x="14561" y="1638"/>
                    <a:pt x="14494" y="1621"/>
                    <a:pt x="14424" y="1600"/>
                  </a:cubicBezTo>
                  <a:cubicBezTo>
                    <a:pt x="14361" y="1565"/>
                    <a:pt x="14298" y="1540"/>
                    <a:pt x="14231" y="1512"/>
                  </a:cubicBezTo>
                  <a:cubicBezTo>
                    <a:pt x="13951" y="1401"/>
                    <a:pt x="13614" y="1266"/>
                    <a:pt x="13392" y="1266"/>
                  </a:cubicBezTo>
                  <a:cubicBezTo>
                    <a:pt x="13361" y="1266"/>
                    <a:pt x="13333" y="1268"/>
                    <a:pt x="13307" y="1274"/>
                  </a:cubicBezTo>
                  <a:cubicBezTo>
                    <a:pt x="13162" y="1306"/>
                    <a:pt x="12843" y="1360"/>
                    <a:pt x="12576" y="1360"/>
                  </a:cubicBezTo>
                  <a:cubicBezTo>
                    <a:pt x="12437" y="1360"/>
                    <a:pt x="12312" y="1345"/>
                    <a:pt x="12232" y="1305"/>
                  </a:cubicBezTo>
                  <a:cubicBezTo>
                    <a:pt x="12109" y="1245"/>
                    <a:pt x="11923" y="1172"/>
                    <a:pt x="11652" y="1172"/>
                  </a:cubicBezTo>
                  <a:cubicBezTo>
                    <a:pt x="11578" y="1172"/>
                    <a:pt x="11497" y="1177"/>
                    <a:pt x="11410" y="1190"/>
                  </a:cubicBezTo>
                  <a:cubicBezTo>
                    <a:pt x="11367" y="1196"/>
                    <a:pt x="11326" y="1199"/>
                    <a:pt x="11287" y="1199"/>
                  </a:cubicBezTo>
                  <a:cubicBezTo>
                    <a:pt x="11085" y="1199"/>
                    <a:pt x="10917" y="1124"/>
                    <a:pt x="10727" y="1036"/>
                  </a:cubicBezTo>
                  <a:cubicBezTo>
                    <a:pt x="10563" y="959"/>
                    <a:pt x="10395" y="896"/>
                    <a:pt x="10220" y="850"/>
                  </a:cubicBezTo>
                  <a:cubicBezTo>
                    <a:pt x="10089" y="819"/>
                    <a:pt x="9945" y="807"/>
                    <a:pt x="9800" y="807"/>
                  </a:cubicBezTo>
                  <a:cubicBezTo>
                    <a:pt x="9391" y="807"/>
                    <a:pt x="8978" y="904"/>
                    <a:pt x="8865" y="945"/>
                  </a:cubicBezTo>
                  <a:cubicBezTo>
                    <a:pt x="8838" y="954"/>
                    <a:pt x="8814" y="957"/>
                    <a:pt x="8793" y="957"/>
                  </a:cubicBezTo>
                  <a:cubicBezTo>
                    <a:pt x="8711" y="957"/>
                    <a:pt x="8667" y="902"/>
                    <a:pt x="8634" y="861"/>
                  </a:cubicBezTo>
                  <a:cubicBezTo>
                    <a:pt x="8600" y="818"/>
                    <a:pt x="8580" y="789"/>
                    <a:pt x="8524" y="789"/>
                  </a:cubicBezTo>
                  <a:cubicBezTo>
                    <a:pt x="8516" y="789"/>
                    <a:pt x="8507" y="789"/>
                    <a:pt x="8497" y="791"/>
                  </a:cubicBezTo>
                  <a:cubicBezTo>
                    <a:pt x="8479" y="793"/>
                    <a:pt x="8460" y="794"/>
                    <a:pt x="8443" y="794"/>
                  </a:cubicBezTo>
                  <a:cubicBezTo>
                    <a:pt x="8403" y="794"/>
                    <a:pt x="8366" y="787"/>
                    <a:pt x="8340" y="763"/>
                  </a:cubicBezTo>
                  <a:cubicBezTo>
                    <a:pt x="8308" y="728"/>
                    <a:pt x="8294" y="682"/>
                    <a:pt x="8305" y="640"/>
                  </a:cubicBezTo>
                  <a:cubicBezTo>
                    <a:pt x="8308" y="584"/>
                    <a:pt x="8294" y="528"/>
                    <a:pt x="8266" y="483"/>
                  </a:cubicBezTo>
                  <a:cubicBezTo>
                    <a:pt x="8238" y="443"/>
                    <a:pt x="8163" y="430"/>
                    <a:pt x="8068" y="430"/>
                  </a:cubicBezTo>
                  <a:cubicBezTo>
                    <a:pt x="7911" y="430"/>
                    <a:pt x="7701" y="468"/>
                    <a:pt x="7576" y="490"/>
                  </a:cubicBezTo>
                  <a:cubicBezTo>
                    <a:pt x="7499" y="507"/>
                    <a:pt x="7429" y="518"/>
                    <a:pt x="7380" y="525"/>
                  </a:cubicBezTo>
                  <a:cubicBezTo>
                    <a:pt x="7362" y="527"/>
                    <a:pt x="7344" y="527"/>
                    <a:pt x="7328" y="527"/>
                  </a:cubicBezTo>
                  <a:cubicBezTo>
                    <a:pt x="7214" y="527"/>
                    <a:pt x="7147" y="488"/>
                    <a:pt x="7111" y="451"/>
                  </a:cubicBezTo>
                  <a:cubicBezTo>
                    <a:pt x="7058" y="395"/>
                    <a:pt x="7034" y="318"/>
                    <a:pt x="7041" y="241"/>
                  </a:cubicBezTo>
                  <a:lnTo>
                    <a:pt x="7041" y="241"/>
                  </a:lnTo>
                  <a:cubicBezTo>
                    <a:pt x="6974" y="252"/>
                    <a:pt x="6918" y="290"/>
                    <a:pt x="6883" y="346"/>
                  </a:cubicBezTo>
                  <a:cubicBezTo>
                    <a:pt x="6827" y="437"/>
                    <a:pt x="6729" y="497"/>
                    <a:pt x="6621" y="507"/>
                  </a:cubicBezTo>
                  <a:cubicBezTo>
                    <a:pt x="6602" y="511"/>
                    <a:pt x="6583" y="512"/>
                    <a:pt x="6565" y="512"/>
                  </a:cubicBezTo>
                  <a:cubicBezTo>
                    <a:pt x="6488" y="512"/>
                    <a:pt x="6414" y="484"/>
                    <a:pt x="6355" y="434"/>
                  </a:cubicBezTo>
                  <a:cubicBezTo>
                    <a:pt x="6327" y="409"/>
                    <a:pt x="6313" y="371"/>
                    <a:pt x="6320" y="336"/>
                  </a:cubicBezTo>
                  <a:cubicBezTo>
                    <a:pt x="6327" y="269"/>
                    <a:pt x="6390" y="238"/>
                    <a:pt x="6460" y="203"/>
                  </a:cubicBezTo>
                  <a:cubicBezTo>
                    <a:pt x="6495" y="189"/>
                    <a:pt x="6526" y="164"/>
                    <a:pt x="6554" y="140"/>
                  </a:cubicBezTo>
                  <a:cubicBezTo>
                    <a:pt x="6526" y="98"/>
                    <a:pt x="6316" y="42"/>
                    <a:pt x="6250" y="24"/>
                  </a:cubicBezTo>
                  <a:cubicBezTo>
                    <a:pt x="6215" y="17"/>
                    <a:pt x="6187" y="7"/>
                    <a:pt x="6166" y="3"/>
                  </a:cubicBezTo>
                  <a:cubicBezTo>
                    <a:pt x="6159" y="1"/>
                    <a:pt x="6153" y="0"/>
                    <a:pt x="6145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5" name="Google Shape;5624;p73">
              <a:extLst>
                <a:ext uri="{FF2B5EF4-FFF2-40B4-BE49-F238E27FC236}">
                  <a16:creationId xmlns:a16="http://schemas.microsoft.com/office/drawing/2014/main" id="{4CE63723-EFE0-4036-8DF8-24481AFBACF7}"/>
                </a:ext>
              </a:extLst>
            </p:cNvPr>
            <p:cNvSpPr/>
            <p:nvPr/>
          </p:nvSpPr>
          <p:spPr>
            <a:xfrm>
              <a:off x="815819" y="1587293"/>
              <a:ext cx="9518" cy="3435"/>
            </a:xfrm>
            <a:custGeom>
              <a:avLst/>
              <a:gdLst/>
              <a:ahLst/>
              <a:cxnLst/>
              <a:rect l="l" t="t" r="r" b="b"/>
              <a:pathLst>
                <a:path w="701" h="253" extrusionOk="0">
                  <a:moveTo>
                    <a:pt x="589" y="1"/>
                  </a:moveTo>
                  <a:cubicBezTo>
                    <a:pt x="400" y="1"/>
                    <a:pt x="95" y="162"/>
                    <a:pt x="0" y="253"/>
                  </a:cubicBezTo>
                  <a:cubicBezTo>
                    <a:pt x="49" y="242"/>
                    <a:pt x="95" y="225"/>
                    <a:pt x="133" y="193"/>
                  </a:cubicBezTo>
                  <a:cubicBezTo>
                    <a:pt x="210" y="141"/>
                    <a:pt x="302" y="109"/>
                    <a:pt x="393" y="106"/>
                  </a:cubicBezTo>
                  <a:cubicBezTo>
                    <a:pt x="501" y="106"/>
                    <a:pt x="603" y="78"/>
                    <a:pt x="701" y="32"/>
                  </a:cubicBezTo>
                  <a:cubicBezTo>
                    <a:pt x="687" y="25"/>
                    <a:pt x="676" y="18"/>
                    <a:pt x="662" y="15"/>
                  </a:cubicBezTo>
                  <a:lnTo>
                    <a:pt x="662" y="11"/>
                  </a:lnTo>
                  <a:cubicBezTo>
                    <a:pt x="638" y="4"/>
                    <a:pt x="613" y="1"/>
                    <a:pt x="589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6" name="Google Shape;5625;p73">
              <a:extLst>
                <a:ext uri="{FF2B5EF4-FFF2-40B4-BE49-F238E27FC236}">
                  <a16:creationId xmlns:a16="http://schemas.microsoft.com/office/drawing/2014/main" id="{5D695CDB-F57C-4CE6-B5CB-0C95DBE0C157}"/>
                </a:ext>
              </a:extLst>
            </p:cNvPr>
            <p:cNvSpPr/>
            <p:nvPr/>
          </p:nvSpPr>
          <p:spPr>
            <a:xfrm>
              <a:off x="1116791" y="1641060"/>
              <a:ext cx="428519" cy="210818"/>
            </a:xfrm>
            <a:custGeom>
              <a:avLst/>
              <a:gdLst/>
              <a:ahLst/>
              <a:cxnLst/>
              <a:rect l="l" t="t" r="r" b="b"/>
              <a:pathLst>
                <a:path w="31561" h="15527" extrusionOk="0">
                  <a:moveTo>
                    <a:pt x="16248" y="0"/>
                  </a:moveTo>
                  <a:cubicBezTo>
                    <a:pt x="16227" y="11"/>
                    <a:pt x="16196" y="105"/>
                    <a:pt x="16192" y="207"/>
                  </a:cubicBezTo>
                  <a:lnTo>
                    <a:pt x="16192" y="273"/>
                  </a:lnTo>
                  <a:lnTo>
                    <a:pt x="16129" y="273"/>
                  </a:lnTo>
                  <a:lnTo>
                    <a:pt x="1191" y="354"/>
                  </a:lnTo>
                  <a:cubicBezTo>
                    <a:pt x="1286" y="476"/>
                    <a:pt x="1272" y="588"/>
                    <a:pt x="1261" y="693"/>
                  </a:cubicBezTo>
                  <a:cubicBezTo>
                    <a:pt x="1251" y="767"/>
                    <a:pt x="1254" y="840"/>
                    <a:pt x="1268" y="914"/>
                  </a:cubicBezTo>
                  <a:cubicBezTo>
                    <a:pt x="1314" y="1089"/>
                    <a:pt x="1307" y="1334"/>
                    <a:pt x="1205" y="1463"/>
                  </a:cubicBezTo>
                  <a:cubicBezTo>
                    <a:pt x="1161" y="1525"/>
                    <a:pt x="1095" y="1554"/>
                    <a:pt x="1030" y="1554"/>
                  </a:cubicBezTo>
                  <a:cubicBezTo>
                    <a:pt x="940" y="1554"/>
                    <a:pt x="850" y="1499"/>
                    <a:pt x="820" y="1397"/>
                  </a:cubicBezTo>
                  <a:cubicBezTo>
                    <a:pt x="795" y="1299"/>
                    <a:pt x="841" y="1197"/>
                    <a:pt x="932" y="1152"/>
                  </a:cubicBezTo>
                  <a:cubicBezTo>
                    <a:pt x="971" y="1131"/>
                    <a:pt x="974" y="1071"/>
                    <a:pt x="964" y="1022"/>
                  </a:cubicBezTo>
                  <a:cubicBezTo>
                    <a:pt x="950" y="977"/>
                    <a:pt x="918" y="935"/>
                    <a:pt x="890" y="935"/>
                  </a:cubicBezTo>
                  <a:cubicBezTo>
                    <a:pt x="887" y="935"/>
                    <a:pt x="883" y="935"/>
                    <a:pt x="880" y="935"/>
                  </a:cubicBezTo>
                  <a:cubicBezTo>
                    <a:pt x="844" y="935"/>
                    <a:pt x="807" y="918"/>
                    <a:pt x="781" y="893"/>
                  </a:cubicBezTo>
                  <a:cubicBezTo>
                    <a:pt x="750" y="854"/>
                    <a:pt x="729" y="805"/>
                    <a:pt x="722" y="756"/>
                  </a:cubicBezTo>
                  <a:lnTo>
                    <a:pt x="718" y="756"/>
                  </a:lnTo>
                  <a:lnTo>
                    <a:pt x="683" y="763"/>
                  </a:lnTo>
                  <a:cubicBezTo>
                    <a:pt x="666" y="763"/>
                    <a:pt x="648" y="767"/>
                    <a:pt x="631" y="770"/>
                  </a:cubicBezTo>
                  <a:lnTo>
                    <a:pt x="592" y="774"/>
                  </a:lnTo>
                  <a:cubicBezTo>
                    <a:pt x="578" y="774"/>
                    <a:pt x="561" y="777"/>
                    <a:pt x="543" y="777"/>
                  </a:cubicBezTo>
                  <a:lnTo>
                    <a:pt x="424" y="777"/>
                  </a:lnTo>
                  <a:cubicBezTo>
                    <a:pt x="393" y="777"/>
                    <a:pt x="361" y="777"/>
                    <a:pt x="330" y="774"/>
                  </a:cubicBezTo>
                  <a:lnTo>
                    <a:pt x="302" y="774"/>
                  </a:lnTo>
                  <a:cubicBezTo>
                    <a:pt x="263" y="770"/>
                    <a:pt x="225" y="770"/>
                    <a:pt x="186" y="767"/>
                  </a:cubicBezTo>
                  <a:lnTo>
                    <a:pt x="176" y="767"/>
                  </a:lnTo>
                  <a:lnTo>
                    <a:pt x="60" y="753"/>
                  </a:lnTo>
                  <a:lnTo>
                    <a:pt x="29" y="749"/>
                  </a:lnTo>
                  <a:lnTo>
                    <a:pt x="1" y="746"/>
                  </a:lnTo>
                  <a:lnTo>
                    <a:pt x="1" y="746"/>
                  </a:lnTo>
                  <a:cubicBezTo>
                    <a:pt x="36" y="984"/>
                    <a:pt x="123" y="1208"/>
                    <a:pt x="263" y="1404"/>
                  </a:cubicBezTo>
                  <a:cubicBezTo>
                    <a:pt x="340" y="1502"/>
                    <a:pt x="386" y="1617"/>
                    <a:pt x="400" y="1740"/>
                  </a:cubicBezTo>
                  <a:cubicBezTo>
                    <a:pt x="414" y="1824"/>
                    <a:pt x="421" y="1859"/>
                    <a:pt x="484" y="1894"/>
                  </a:cubicBezTo>
                  <a:cubicBezTo>
                    <a:pt x="666" y="1992"/>
                    <a:pt x="659" y="2083"/>
                    <a:pt x="645" y="2122"/>
                  </a:cubicBezTo>
                  <a:cubicBezTo>
                    <a:pt x="633" y="2152"/>
                    <a:pt x="605" y="2203"/>
                    <a:pt x="501" y="2203"/>
                  </a:cubicBezTo>
                  <a:cubicBezTo>
                    <a:pt x="485" y="2203"/>
                    <a:pt x="466" y="2201"/>
                    <a:pt x="445" y="2199"/>
                  </a:cubicBezTo>
                  <a:lnTo>
                    <a:pt x="424" y="2199"/>
                  </a:lnTo>
                  <a:cubicBezTo>
                    <a:pt x="424" y="2230"/>
                    <a:pt x="424" y="2258"/>
                    <a:pt x="424" y="2290"/>
                  </a:cubicBezTo>
                  <a:cubicBezTo>
                    <a:pt x="435" y="2409"/>
                    <a:pt x="428" y="2528"/>
                    <a:pt x="410" y="2643"/>
                  </a:cubicBezTo>
                  <a:cubicBezTo>
                    <a:pt x="375" y="2846"/>
                    <a:pt x="365" y="3172"/>
                    <a:pt x="354" y="3462"/>
                  </a:cubicBezTo>
                  <a:cubicBezTo>
                    <a:pt x="347" y="3690"/>
                    <a:pt x="340" y="3886"/>
                    <a:pt x="323" y="3991"/>
                  </a:cubicBezTo>
                  <a:cubicBezTo>
                    <a:pt x="305" y="4082"/>
                    <a:pt x="274" y="4173"/>
                    <a:pt x="235" y="4257"/>
                  </a:cubicBezTo>
                  <a:cubicBezTo>
                    <a:pt x="162" y="4446"/>
                    <a:pt x="78" y="4656"/>
                    <a:pt x="169" y="4793"/>
                  </a:cubicBezTo>
                  <a:cubicBezTo>
                    <a:pt x="365" y="5101"/>
                    <a:pt x="438" y="5451"/>
                    <a:pt x="358" y="5731"/>
                  </a:cubicBezTo>
                  <a:cubicBezTo>
                    <a:pt x="277" y="6022"/>
                    <a:pt x="291" y="6186"/>
                    <a:pt x="414" y="6396"/>
                  </a:cubicBezTo>
                  <a:cubicBezTo>
                    <a:pt x="484" y="6522"/>
                    <a:pt x="494" y="6680"/>
                    <a:pt x="501" y="6823"/>
                  </a:cubicBezTo>
                  <a:cubicBezTo>
                    <a:pt x="505" y="6935"/>
                    <a:pt x="512" y="7061"/>
                    <a:pt x="557" y="7089"/>
                  </a:cubicBezTo>
                  <a:cubicBezTo>
                    <a:pt x="697" y="7170"/>
                    <a:pt x="837" y="7327"/>
                    <a:pt x="992" y="7583"/>
                  </a:cubicBezTo>
                  <a:cubicBezTo>
                    <a:pt x="1023" y="7639"/>
                    <a:pt x="1072" y="7684"/>
                    <a:pt x="1135" y="7705"/>
                  </a:cubicBezTo>
                  <a:cubicBezTo>
                    <a:pt x="1209" y="7737"/>
                    <a:pt x="1265" y="7772"/>
                    <a:pt x="1282" y="7915"/>
                  </a:cubicBezTo>
                  <a:lnTo>
                    <a:pt x="1282" y="7926"/>
                  </a:lnTo>
                  <a:cubicBezTo>
                    <a:pt x="1303" y="8129"/>
                    <a:pt x="1303" y="8133"/>
                    <a:pt x="1461" y="8199"/>
                  </a:cubicBezTo>
                  <a:cubicBezTo>
                    <a:pt x="1653" y="8283"/>
                    <a:pt x="1611" y="8476"/>
                    <a:pt x="1587" y="8588"/>
                  </a:cubicBezTo>
                  <a:cubicBezTo>
                    <a:pt x="1580" y="8619"/>
                    <a:pt x="1573" y="8651"/>
                    <a:pt x="1573" y="8686"/>
                  </a:cubicBezTo>
                  <a:cubicBezTo>
                    <a:pt x="1573" y="8773"/>
                    <a:pt x="1839" y="9004"/>
                    <a:pt x="2073" y="9214"/>
                  </a:cubicBezTo>
                  <a:lnTo>
                    <a:pt x="2119" y="9256"/>
                  </a:lnTo>
                  <a:cubicBezTo>
                    <a:pt x="2248" y="9358"/>
                    <a:pt x="2322" y="9519"/>
                    <a:pt x="2311" y="9683"/>
                  </a:cubicBezTo>
                  <a:cubicBezTo>
                    <a:pt x="2311" y="9704"/>
                    <a:pt x="2315" y="9725"/>
                    <a:pt x="2318" y="9746"/>
                  </a:cubicBezTo>
                  <a:cubicBezTo>
                    <a:pt x="2329" y="9750"/>
                    <a:pt x="2343" y="9750"/>
                    <a:pt x="2353" y="9750"/>
                  </a:cubicBezTo>
                  <a:cubicBezTo>
                    <a:pt x="2612" y="9750"/>
                    <a:pt x="2854" y="9904"/>
                    <a:pt x="3068" y="10040"/>
                  </a:cubicBezTo>
                  <a:cubicBezTo>
                    <a:pt x="3174" y="10108"/>
                    <a:pt x="3240" y="10119"/>
                    <a:pt x="3302" y="10119"/>
                  </a:cubicBezTo>
                  <a:cubicBezTo>
                    <a:pt x="3317" y="10119"/>
                    <a:pt x="3332" y="10118"/>
                    <a:pt x="3348" y="10118"/>
                  </a:cubicBezTo>
                  <a:cubicBezTo>
                    <a:pt x="3362" y="10117"/>
                    <a:pt x="3375" y="10116"/>
                    <a:pt x="3389" y="10116"/>
                  </a:cubicBezTo>
                  <a:cubicBezTo>
                    <a:pt x="3430" y="10116"/>
                    <a:pt x="3469" y="10120"/>
                    <a:pt x="3509" y="10128"/>
                  </a:cubicBezTo>
                  <a:cubicBezTo>
                    <a:pt x="3694" y="10170"/>
                    <a:pt x="4002" y="10531"/>
                    <a:pt x="4069" y="10783"/>
                  </a:cubicBezTo>
                  <a:cubicBezTo>
                    <a:pt x="4093" y="10881"/>
                    <a:pt x="4125" y="10979"/>
                    <a:pt x="4167" y="11073"/>
                  </a:cubicBezTo>
                  <a:lnTo>
                    <a:pt x="5403" y="10909"/>
                  </a:lnTo>
                  <a:lnTo>
                    <a:pt x="5424" y="10926"/>
                  </a:lnTo>
                  <a:cubicBezTo>
                    <a:pt x="5427" y="10926"/>
                    <a:pt x="5802" y="11189"/>
                    <a:pt x="6008" y="11238"/>
                  </a:cubicBezTo>
                  <a:cubicBezTo>
                    <a:pt x="6222" y="11287"/>
                    <a:pt x="7286" y="11682"/>
                    <a:pt x="7419" y="11728"/>
                  </a:cubicBezTo>
                  <a:lnTo>
                    <a:pt x="8928" y="11717"/>
                  </a:lnTo>
                  <a:lnTo>
                    <a:pt x="9110" y="11483"/>
                  </a:lnTo>
                  <a:lnTo>
                    <a:pt x="10024" y="11483"/>
                  </a:lnTo>
                  <a:lnTo>
                    <a:pt x="10045" y="11500"/>
                  </a:lnTo>
                  <a:cubicBezTo>
                    <a:pt x="10297" y="11749"/>
                    <a:pt x="10591" y="12018"/>
                    <a:pt x="10643" y="12043"/>
                  </a:cubicBezTo>
                  <a:cubicBezTo>
                    <a:pt x="10734" y="12074"/>
                    <a:pt x="11035" y="12341"/>
                    <a:pt x="11035" y="12533"/>
                  </a:cubicBezTo>
                  <a:cubicBezTo>
                    <a:pt x="11035" y="12670"/>
                    <a:pt x="11091" y="12775"/>
                    <a:pt x="11193" y="12824"/>
                  </a:cubicBezTo>
                  <a:cubicBezTo>
                    <a:pt x="11235" y="12845"/>
                    <a:pt x="11302" y="12883"/>
                    <a:pt x="11375" y="12929"/>
                  </a:cubicBezTo>
                  <a:cubicBezTo>
                    <a:pt x="11494" y="12995"/>
                    <a:pt x="11701" y="13118"/>
                    <a:pt x="11774" y="13139"/>
                  </a:cubicBezTo>
                  <a:cubicBezTo>
                    <a:pt x="11788" y="13118"/>
                    <a:pt x="11806" y="13076"/>
                    <a:pt x="11823" y="13044"/>
                  </a:cubicBezTo>
                  <a:cubicBezTo>
                    <a:pt x="11844" y="12999"/>
                    <a:pt x="11869" y="12957"/>
                    <a:pt x="11893" y="12908"/>
                  </a:cubicBezTo>
                  <a:cubicBezTo>
                    <a:pt x="11907" y="12883"/>
                    <a:pt x="11921" y="12862"/>
                    <a:pt x="11939" y="12838"/>
                  </a:cubicBezTo>
                  <a:cubicBezTo>
                    <a:pt x="12011" y="12728"/>
                    <a:pt x="12103" y="12635"/>
                    <a:pt x="12226" y="12635"/>
                  </a:cubicBezTo>
                  <a:cubicBezTo>
                    <a:pt x="12228" y="12635"/>
                    <a:pt x="12230" y="12635"/>
                    <a:pt x="12233" y="12635"/>
                  </a:cubicBezTo>
                  <a:cubicBezTo>
                    <a:pt x="12408" y="12645"/>
                    <a:pt x="12775" y="12740"/>
                    <a:pt x="13027" y="12929"/>
                  </a:cubicBezTo>
                  <a:cubicBezTo>
                    <a:pt x="13059" y="12953"/>
                    <a:pt x="13090" y="12981"/>
                    <a:pt x="13122" y="13009"/>
                  </a:cubicBezTo>
                  <a:cubicBezTo>
                    <a:pt x="13150" y="13037"/>
                    <a:pt x="13174" y="13069"/>
                    <a:pt x="13199" y="13100"/>
                  </a:cubicBezTo>
                  <a:cubicBezTo>
                    <a:pt x="13227" y="13142"/>
                    <a:pt x="13248" y="13191"/>
                    <a:pt x="13265" y="13240"/>
                  </a:cubicBezTo>
                  <a:cubicBezTo>
                    <a:pt x="13363" y="13587"/>
                    <a:pt x="13661" y="13870"/>
                    <a:pt x="13759" y="13944"/>
                  </a:cubicBezTo>
                  <a:cubicBezTo>
                    <a:pt x="13836" y="14003"/>
                    <a:pt x="13850" y="14105"/>
                    <a:pt x="13861" y="14206"/>
                  </a:cubicBezTo>
                  <a:cubicBezTo>
                    <a:pt x="13864" y="14266"/>
                    <a:pt x="13878" y="14326"/>
                    <a:pt x="13906" y="14378"/>
                  </a:cubicBezTo>
                  <a:cubicBezTo>
                    <a:pt x="13941" y="14438"/>
                    <a:pt x="13966" y="14508"/>
                    <a:pt x="13980" y="14578"/>
                  </a:cubicBezTo>
                  <a:cubicBezTo>
                    <a:pt x="13987" y="14616"/>
                    <a:pt x="13997" y="14651"/>
                    <a:pt x="14015" y="14686"/>
                  </a:cubicBezTo>
                  <a:cubicBezTo>
                    <a:pt x="14060" y="14690"/>
                    <a:pt x="14130" y="14721"/>
                    <a:pt x="14267" y="14784"/>
                  </a:cubicBezTo>
                  <a:cubicBezTo>
                    <a:pt x="14428" y="14860"/>
                    <a:pt x="14648" y="14959"/>
                    <a:pt x="14762" y="14959"/>
                  </a:cubicBezTo>
                  <a:cubicBezTo>
                    <a:pt x="14764" y="14959"/>
                    <a:pt x="14765" y="14959"/>
                    <a:pt x="14767" y="14959"/>
                  </a:cubicBezTo>
                  <a:lnTo>
                    <a:pt x="14813" y="14959"/>
                  </a:lnTo>
                  <a:lnTo>
                    <a:pt x="14830" y="14963"/>
                  </a:lnTo>
                  <a:lnTo>
                    <a:pt x="14848" y="14966"/>
                  </a:lnTo>
                  <a:lnTo>
                    <a:pt x="14869" y="14973"/>
                  </a:lnTo>
                  <a:lnTo>
                    <a:pt x="14897" y="14984"/>
                  </a:lnTo>
                  <a:lnTo>
                    <a:pt x="14921" y="14991"/>
                  </a:lnTo>
                  <a:lnTo>
                    <a:pt x="14928" y="14994"/>
                  </a:lnTo>
                  <a:cubicBezTo>
                    <a:pt x="14900" y="14896"/>
                    <a:pt x="14851" y="14805"/>
                    <a:pt x="14778" y="14732"/>
                  </a:cubicBezTo>
                  <a:cubicBezTo>
                    <a:pt x="14725" y="14662"/>
                    <a:pt x="14673" y="14595"/>
                    <a:pt x="14683" y="14518"/>
                  </a:cubicBezTo>
                  <a:cubicBezTo>
                    <a:pt x="14697" y="14452"/>
                    <a:pt x="14736" y="14396"/>
                    <a:pt x="14792" y="14361"/>
                  </a:cubicBezTo>
                  <a:cubicBezTo>
                    <a:pt x="14935" y="14252"/>
                    <a:pt x="14911" y="14171"/>
                    <a:pt x="14879" y="14073"/>
                  </a:cubicBezTo>
                  <a:cubicBezTo>
                    <a:pt x="14858" y="14007"/>
                    <a:pt x="14827" y="13905"/>
                    <a:pt x="14928" y="13839"/>
                  </a:cubicBezTo>
                  <a:cubicBezTo>
                    <a:pt x="14963" y="13811"/>
                    <a:pt x="15009" y="13790"/>
                    <a:pt x="15051" y="13762"/>
                  </a:cubicBezTo>
                  <a:cubicBezTo>
                    <a:pt x="15163" y="13702"/>
                    <a:pt x="15299" y="13625"/>
                    <a:pt x="15299" y="13552"/>
                  </a:cubicBezTo>
                  <a:cubicBezTo>
                    <a:pt x="15296" y="13499"/>
                    <a:pt x="15317" y="13443"/>
                    <a:pt x="15355" y="13405"/>
                  </a:cubicBezTo>
                  <a:cubicBezTo>
                    <a:pt x="15401" y="13366"/>
                    <a:pt x="15465" y="13353"/>
                    <a:pt x="15537" y="13353"/>
                  </a:cubicBezTo>
                  <a:cubicBezTo>
                    <a:pt x="15588" y="13353"/>
                    <a:pt x="15643" y="13359"/>
                    <a:pt x="15699" y="13366"/>
                  </a:cubicBezTo>
                  <a:cubicBezTo>
                    <a:pt x="15703" y="13367"/>
                    <a:pt x="15708" y="13367"/>
                    <a:pt x="15712" y="13367"/>
                  </a:cubicBezTo>
                  <a:cubicBezTo>
                    <a:pt x="15799" y="13367"/>
                    <a:pt x="15943" y="13279"/>
                    <a:pt x="16059" y="13156"/>
                  </a:cubicBezTo>
                  <a:cubicBezTo>
                    <a:pt x="16140" y="13069"/>
                    <a:pt x="16164" y="13009"/>
                    <a:pt x="16161" y="12995"/>
                  </a:cubicBezTo>
                  <a:cubicBezTo>
                    <a:pt x="16143" y="12936"/>
                    <a:pt x="16157" y="12873"/>
                    <a:pt x="16196" y="12827"/>
                  </a:cubicBezTo>
                  <a:cubicBezTo>
                    <a:pt x="16225" y="12797"/>
                    <a:pt x="16268" y="12785"/>
                    <a:pt x="16324" y="12785"/>
                  </a:cubicBezTo>
                  <a:cubicBezTo>
                    <a:pt x="16373" y="12785"/>
                    <a:pt x="16433" y="12795"/>
                    <a:pt x="16504" y="12810"/>
                  </a:cubicBezTo>
                  <a:cubicBezTo>
                    <a:pt x="16516" y="12812"/>
                    <a:pt x="16526" y="12813"/>
                    <a:pt x="16536" y="12813"/>
                  </a:cubicBezTo>
                  <a:cubicBezTo>
                    <a:pt x="16586" y="12813"/>
                    <a:pt x="16609" y="12782"/>
                    <a:pt x="16647" y="12712"/>
                  </a:cubicBezTo>
                  <a:cubicBezTo>
                    <a:pt x="16674" y="12661"/>
                    <a:pt x="16718" y="12584"/>
                    <a:pt x="16802" y="12584"/>
                  </a:cubicBezTo>
                  <a:cubicBezTo>
                    <a:pt x="16818" y="12584"/>
                    <a:pt x="16835" y="12587"/>
                    <a:pt x="16854" y="12593"/>
                  </a:cubicBezTo>
                  <a:cubicBezTo>
                    <a:pt x="16889" y="12607"/>
                    <a:pt x="16924" y="12621"/>
                    <a:pt x="16955" y="12631"/>
                  </a:cubicBezTo>
                  <a:cubicBezTo>
                    <a:pt x="16983" y="12645"/>
                    <a:pt x="17015" y="12656"/>
                    <a:pt x="17046" y="12666"/>
                  </a:cubicBezTo>
                  <a:cubicBezTo>
                    <a:pt x="17050" y="12610"/>
                    <a:pt x="17088" y="12565"/>
                    <a:pt x="17141" y="12551"/>
                  </a:cubicBezTo>
                  <a:cubicBezTo>
                    <a:pt x="17154" y="12547"/>
                    <a:pt x="17168" y="12545"/>
                    <a:pt x="17182" y="12545"/>
                  </a:cubicBezTo>
                  <a:cubicBezTo>
                    <a:pt x="17262" y="12545"/>
                    <a:pt x="17357" y="12603"/>
                    <a:pt x="17428" y="12701"/>
                  </a:cubicBezTo>
                  <a:cubicBezTo>
                    <a:pt x="17486" y="12765"/>
                    <a:pt x="17568" y="12800"/>
                    <a:pt x="17653" y="12800"/>
                  </a:cubicBezTo>
                  <a:cubicBezTo>
                    <a:pt x="17670" y="12800"/>
                    <a:pt x="17687" y="12799"/>
                    <a:pt x="17705" y="12796"/>
                  </a:cubicBezTo>
                  <a:cubicBezTo>
                    <a:pt x="17754" y="12782"/>
                    <a:pt x="17761" y="12754"/>
                    <a:pt x="17761" y="12743"/>
                  </a:cubicBezTo>
                  <a:cubicBezTo>
                    <a:pt x="17761" y="12687"/>
                    <a:pt x="17796" y="12642"/>
                    <a:pt x="17848" y="12621"/>
                  </a:cubicBezTo>
                  <a:cubicBezTo>
                    <a:pt x="17859" y="12618"/>
                    <a:pt x="17870" y="12616"/>
                    <a:pt x="17882" y="12616"/>
                  </a:cubicBezTo>
                  <a:cubicBezTo>
                    <a:pt x="17963" y="12616"/>
                    <a:pt x="18065" y="12693"/>
                    <a:pt x="18237" y="12880"/>
                  </a:cubicBezTo>
                  <a:cubicBezTo>
                    <a:pt x="18342" y="12988"/>
                    <a:pt x="18387" y="12988"/>
                    <a:pt x="18517" y="12988"/>
                  </a:cubicBezTo>
                  <a:cubicBezTo>
                    <a:pt x="18559" y="12988"/>
                    <a:pt x="18601" y="12988"/>
                    <a:pt x="18653" y="12992"/>
                  </a:cubicBezTo>
                  <a:cubicBezTo>
                    <a:pt x="18681" y="12993"/>
                    <a:pt x="18704" y="12994"/>
                    <a:pt x="18723" y="12994"/>
                  </a:cubicBezTo>
                  <a:cubicBezTo>
                    <a:pt x="18816" y="12994"/>
                    <a:pt x="18820" y="12973"/>
                    <a:pt x="18828" y="12866"/>
                  </a:cubicBezTo>
                  <a:lnTo>
                    <a:pt x="18828" y="12855"/>
                  </a:lnTo>
                  <a:cubicBezTo>
                    <a:pt x="18828" y="12820"/>
                    <a:pt x="18849" y="12785"/>
                    <a:pt x="18888" y="12771"/>
                  </a:cubicBezTo>
                  <a:cubicBezTo>
                    <a:pt x="18897" y="12768"/>
                    <a:pt x="18905" y="12767"/>
                    <a:pt x="18914" y="12767"/>
                  </a:cubicBezTo>
                  <a:cubicBezTo>
                    <a:pt x="18963" y="12767"/>
                    <a:pt x="19009" y="12817"/>
                    <a:pt x="19080" y="12897"/>
                  </a:cubicBezTo>
                  <a:cubicBezTo>
                    <a:pt x="19164" y="12992"/>
                    <a:pt x="19287" y="13125"/>
                    <a:pt x="19385" y="13135"/>
                  </a:cubicBezTo>
                  <a:lnTo>
                    <a:pt x="19399" y="13135"/>
                  </a:lnTo>
                  <a:cubicBezTo>
                    <a:pt x="19343" y="13076"/>
                    <a:pt x="19283" y="13020"/>
                    <a:pt x="19217" y="12974"/>
                  </a:cubicBezTo>
                  <a:cubicBezTo>
                    <a:pt x="19094" y="12876"/>
                    <a:pt x="19119" y="12789"/>
                    <a:pt x="19133" y="12740"/>
                  </a:cubicBezTo>
                  <a:cubicBezTo>
                    <a:pt x="19143" y="12701"/>
                    <a:pt x="19143" y="12694"/>
                    <a:pt x="19108" y="12670"/>
                  </a:cubicBezTo>
                  <a:cubicBezTo>
                    <a:pt x="19056" y="12638"/>
                    <a:pt x="19035" y="12575"/>
                    <a:pt x="19056" y="12519"/>
                  </a:cubicBezTo>
                  <a:cubicBezTo>
                    <a:pt x="19102" y="12390"/>
                    <a:pt x="19364" y="12308"/>
                    <a:pt x="19584" y="12308"/>
                  </a:cubicBezTo>
                  <a:cubicBezTo>
                    <a:pt x="19597" y="12308"/>
                    <a:pt x="19610" y="12308"/>
                    <a:pt x="19623" y="12309"/>
                  </a:cubicBezTo>
                  <a:cubicBezTo>
                    <a:pt x="19690" y="12313"/>
                    <a:pt x="19753" y="12320"/>
                    <a:pt x="19816" y="12330"/>
                  </a:cubicBezTo>
                  <a:cubicBezTo>
                    <a:pt x="19837" y="12333"/>
                    <a:pt x="19854" y="12335"/>
                    <a:pt x="19867" y="12335"/>
                  </a:cubicBezTo>
                  <a:cubicBezTo>
                    <a:pt x="19903" y="12335"/>
                    <a:pt x="19913" y="12319"/>
                    <a:pt x="19952" y="12257"/>
                  </a:cubicBezTo>
                  <a:cubicBezTo>
                    <a:pt x="20007" y="12173"/>
                    <a:pt x="20064" y="12154"/>
                    <a:pt x="20105" y="12154"/>
                  </a:cubicBezTo>
                  <a:cubicBezTo>
                    <a:pt x="20119" y="12154"/>
                    <a:pt x="20131" y="12156"/>
                    <a:pt x="20141" y="12158"/>
                  </a:cubicBezTo>
                  <a:cubicBezTo>
                    <a:pt x="20236" y="12186"/>
                    <a:pt x="20288" y="12309"/>
                    <a:pt x="20292" y="12421"/>
                  </a:cubicBezTo>
                  <a:cubicBezTo>
                    <a:pt x="20341" y="12421"/>
                    <a:pt x="20474" y="12386"/>
                    <a:pt x="20565" y="12362"/>
                  </a:cubicBezTo>
                  <a:cubicBezTo>
                    <a:pt x="20701" y="12327"/>
                    <a:pt x="20841" y="12285"/>
                    <a:pt x="20957" y="12285"/>
                  </a:cubicBezTo>
                  <a:cubicBezTo>
                    <a:pt x="21230" y="12285"/>
                    <a:pt x="21499" y="12516"/>
                    <a:pt x="21531" y="12705"/>
                  </a:cubicBezTo>
                  <a:cubicBezTo>
                    <a:pt x="21534" y="12743"/>
                    <a:pt x="21562" y="12778"/>
                    <a:pt x="21601" y="12792"/>
                  </a:cubicBezTo>
                  <a:cubicBezTo>
                    <a:pt x="21613" y="12797"/>
                    <a:pt x="21627" y="12800"/>
                    <a:pt x="21641" y="12800"/>
                  </a:cubicBezTo>
                  <a:cubicBezTo>
                    <a:pt x="21688" y="12800"/>
                    <a:pt x="21744" y="12774"/>
                    <a:pt x="21801" y="12726"/>
                  </a:cubicBezTo>
                  <a:lnTo>
                    <a:pt x="21860" y="12673"/>
                  </a:lnTo>
                  <a:cubicBezTo>
                    <a:pt x="21962" y="12582"/>
                    <a:pt x="22084" y="12474"/>
                    <a:pt x="22210" y="12474"/>
                  </a:cubicBezTo>
                  <a:cubicBezTo>
                    <a:pt x="22284" y="12474"/>
                    <a:pt x="22350" y="12505"/>
                    <a:pt x="22399" y="12561"/>
                  </a:cubicBezTo>
                  <a:cubicBezTo>
                    <a:pt x="22480" y="12642"/>
                    <a:pt x="22560" y="12736"/>
                    <a:pt x="22648" y="12838"/>
                  </a:cubicBezTo>
                  <a:cubicBezTo>
                    <a:pt x="22739" y="12946"/>
                    <a:pt x="22837" y="13058"/>
                    <a:pt x="22945" y="13167"/>
                  </a:cubicBezTo>
                  <a:cubicBezTo>
                    <a:pt x="23089" y="13310"/>
                    <a:pt x="23033" y="13482"/>
                    <a:pt x="22987" y="13604"/>
                  </a:cubicBezTo>
                  <a:cubicBezTo>
                    <a:pt x="22956" y="13695"/>
                    <a:pt x="22938" y="13755"/>
                    <a:pt x="22963" y="13793"/>
                  </a:cubicBezTo>
                  <a:cubicBezTo>
                    <a:pt x="23008" y="13863"/>
                    <a:pt x="23033" y="13944"/>
                    <a:pt x="23033" y="14028"/>
                  </a:cubicBezTo>
                  <a:cubicBezTo>
                    <a:pt x="23043" y="14140"/>
                    <a:pt x="23054" y="14234"/>
                    <a:pt x="23176" y="14322"/>
                  </a:cubicBezTo>
                  <a:cubicBezTo>
                    <a:pt x="23334" y="14431"/>
                    <a:pt x="23334" y="14602"/>
                    <a:pt x="23334" y="14725"/>
                  </a:cubicBezTo>
                  <a:cubicBezTo>
                    <a:pt x="23334" y="14851"/>
                    <a:pt x="23341" y="14875"/>
                    <a:pt x="23376" y="14882"/>
                  </a:cubicBezTo>
                  <a:cubicBezTo>
                    <a:pt x="23610" y="14942"/>
                    <a:pt x="23775" y="15281"/>
                    <a:pt x="23800" y="15407"/>
                  </a:cubicBezTo>
                  <a:cubicBezTo>
                    <a:pt x="23806" y="15444"/>
                    <a:pt x="23926" y="15527"/>
                    <a:pt x="24020" y="15527"/>
                  </a:cubicBezTo>
                  <a:cubicBezTo>
                    <a:pt x="24023" y="15527"/>
                    <a:pt x="24027" y="15527"/>
                    <a:pt x="24031" y="15526"/>
                  </a:cubicBezTo>
                  <a:cubicBezTo>
                    <a:pt x="24076" y="15526"/>
                    <a:pt x="24080" y="15509"/>
                    <a:pt x="24083" y="15484"/>
                  </a:cubicBezTo>
                  <a:cubicBezTo>
                    <a:pt x="24094" y="15369"/>
                    <a:pt x="24153" y="15246"/>
                    <a:pt x="24213" y="15131"/>
                  </a:cubicBezTo>
                  <a:cubicBezTo>
                    <a:pt x="24265" y="15026"/>
                    <a:pt x="24314" y="14924"/>
                    <a:pt x="24325" y="14840"/>
                  </a:cubicBezTo>
                  <a:cubicBezTo>
                    <a:pt x="24346" y="14669"/>
                    <a:pt x="24185" y="13993"/>
                    <a:pt x="24034" y="13783"/>
                  </a:cubicBezTo>
                  <a:cubicBezTo>
                    <a:pt x="23971" y="13706"/>
                    <a:pt x="23943" y="13604"/>
                    <a:pt x="23954" y="13503"/>
                  </a:cubicBezTo>
                  <a:cubicBezTo>
                    <a:pt x="23961" y="13436"/>
                    <a:pt x="23964" y="13377"/>
                    <a:pt x="23877" y="13265"/>
                  </a:cubicBezTo>
                  <a:cubicBezTo>
                    <a:pt x="23677" y="13002"/>
                    <a:pt x="23547" y="12547"/>
                    <a:pt x="23558" y="12155"/>
                  </a:cubicBezTo>
                  <a:cubicBezTo>
                    <a:pt x="23572" y="11770"/>
                    <a:pt x="23996" y="11168"/>
                    <a:pt x="24223" y="10968"/>
                  </a:cubicBezTo>
                  <a:cubicBezTo>
                    <a:pt x="24314" y="10895"/>
                    <a:pt x="24419" y="10842"/>
                    <a:pt x="24531" y="10825"/>
                  </a:cubicBezTo>
                  <a:cubicBezTo>
                    <a:pt x="24640" y="10797"/>
                    <a:pt x="24675" y="10783"/>
                    <a:pt x="24689" y="10720"/>
                  </a:cubicBezTo>
                  <a:cubicBezTo>
                    <a:pt x="24745" y="10499"/>
                    <a:pt x="25021" y="10237"/>
                    <a:pt x="25203" y="10237"/>
                  </a:cubicBezTo>
                  <a:lnTo>
                    <a:pt x="25273" y="10237"/>
                  </a:lnTo>
                  <a:cubicBezTo>
                    <a:pt x="25290" y="10237"/>
                    <a:pt x="25305" y="10237"/>
                    <a:pt x="25318" y="10237"/>
                  </a:cubicBezTo>
                  <a:cubicBezTo>
                    <a:pt x="25431" y="10237"/>
                    <a:pt x="25457" y="10223"/>
                    <a:pt x="25466" y="10167"/>
                  </a:cubicBezTo>
                  <a:cubicBezTo>
                    <a:pt x="25494" y="9967"/>
                    <a:pt x="25781" y="9760"/>
                    <a:pt x="26103" y="9711"/>
                  </a:cubicBezTo>
                  <a:cubicBezTo>
                    <a:pt x="26208" y="9697"/>
                    <a:pt x="26222" y="9669"/>
                    <a:pt x="26222" y="9669"/>
                  </a:cubicBezTo>
                  <a:cubicBezTo>
                    <a:pt x="26233" y="9645"/>
                    <a:pt x="26184" y="9568"/>
                    <a:pt x="26152" y="9522"/>
                  </a:cubicBezTo>
                  <a:cubicBezTo>
                    <a:pt x="26135" y="9498"/>
                    <a:pt x="26117" y="9473"/>
                    <a:pt x="26103" y="9449"/>
                  </a:cubicBezTo>
                  <a:cubicBezTo>
                    <a:pt x="26040" y="9347"/>
                    <a:pt x="26068" y="9211"/>
                    <a:pt x="26170" y="9144"/>
                  </a:cubicBezTo>
                  <a:cubicBezTo>
                    <a:pt x="26191" y="9129"/>
                    <a:pt x="26215" y="9122"/>
                    <a:pt x="26239" y="9122"/>
                  </a:cubicBezTo>
                  <a:cubicBezTo>
                    <a:pt x="26282" y="9122"/>
                    <a:pt x="26326" y="9146"/>
                    <a:pt x="26348" y="9186"/>
                  </a:cubicBezTo>
                  <a:cubicBezTo>
                    <a:pt x="26369" y="9211"/>
                    <a:pt x="26401" y="9225"/>
                    <a:pt x="26429" y="9228"/>
                  </a:cubicBezTo>
                  <a:cubicBezTo>
                    <a:pt x="26447" y="9232"/>
                    <a:pt x="26466" y="9234"/>
                    <a:pt x="26484" y="9234"/>
                  </a:cubicBezTo>
                  <a:cubicBezTo>
                    <a:pt x="26537" y="9234"/>
                    <a:pt x="26587" y="9219"/>
                    <a:pt x="26632" y="9190"/>
                  </a:cubicBezTo>
                  <a:cubicBezTo>
                    <a:pt x="26744" y="9113"/>
                    <a:pt x="26828" y="9025"/>
                    <a:pt x="26845" y="8987"/>
                  </a:cubicBezTo>
                  <a:cubicBezTo>
                    <a:pt x="26831" y="8983"/>
                    <a:pt x="26817" y="8983"/>
                    <a:pt x="26803" y="8983"/>
                  </a:cubicBezTo>
                  <a:cubicBezTo>
                    <a:pt x="26614" y="8973"/>
                    <a:pt x="26499" y="8920"/>
                    <a:pt x="26485" y="8829"/>
                  </a:cubicBezTo>
                  <a:cubicBezTo>
                    <a:pt x="26481" y="8801"/>
                    <a:pt x="26485" y="8724"/>
                    <a:pt x="26611" y="8675"/>
                  </a:cubicBezTo>
                  <a:cubicBezTo>
                    <a:pt x="26621" y="8672"/>
                    <a:pt x="26642" y="8661"/>
                    <a:pt x="26639" y="8616"/>
                  </a:cubicBezTo>
                  <a:cubicBezTo>
                    <a:pt x="26618" y="8518"/>
                    <a:pt x="26537" y="8441"/>
                    <a:pt x="26436" y="8423"/>
                  </a:cubicBezTo>
                  <a:cubicBezTo>
                    <a:pt x="26366" y="8416"/>
                    <a:pt x="26271" y="8399"/>
                    <a:pt x="26243" y="8318"/>
                  </a:cubicBezTo>
                  <a:cubicBezTo>
                    <a:pt x="26212" y="8227"/>
                    <a:pt x="26299" y="8129"/>
                    <a:pt x="26383" y="8045"/>
                  </a:cubicBezTo>
                  <a:cubicBezTo>
                    <a:pt x="26390" y="8038"/>
                    <a:pt x="26397" y="8027"/>
                    <a:pt x="26394" y="8017"/>
                  </a:cubicBezTo>
                  <a:cubicBezTo>
                    <a:pt x="26387" y="7926"/>
                    <a:pt x="26156" y="7765"/>
                    <a:pt x="26058" y="7698"/>
                  </a:cubicBezTo>
                  <a:lnTo>
                    <a:pt x="26040" y="7684"/>
                  </a:lnTo>
                  <a:cubicBezTo>
                    <a:pt x="25963" y="7632"/>
                    <a:pt x="25956" y="7579"/>
                    <a:pt x="25963" y="7544"/>
                  </a:cubicBezTo>
                  <a:cubicBezTo>
                    <a:pt x="25981" y="7467"/>
                    <a:pt x="26072" y="7415"/>
                    <a:pt x="26275" y="7376"/>
                  </a:cubicBezTo>
                  <a:cubicBezTo>
                    <a:pt x="26299" y="7331"/>
                    <a:pt x="26296" y="7152"/>
                    <a:pt x="26292" y="7044"/>
                  </a:cubicBezTo>
                  <a:cubicBezTo>
                    <a:pt x="26292" y="6893"/>
                    <a:pt x="26289" y="6764"/>
                    <a:pt x="26320" y="6694"/>
                  </a:cubicBezTo>
                  <a:cubicBezTo>
                    <a:pt x="26355" y="6613"/>
                    <a:pt x="26432" y="6561"/>
                    <a:pt x="26516" y="6554"/>
                  </a:cubicBezTo>
                  <a:cubicBezTo>
                    <a:pt x="26519" y="6553"/>
                    <a:pt x="26523" y="6553"/>
                    <a:pt x="26526" y="6553"/>
                  </a:cubicBezTo>
                  <a:cubicBezTo>
                    <a:pt x="26568" y="6553"/>
                    <a:pt x="26609" y="6574"/>
                    <a:pt x="26635" y="6610"/>
                  </a:cubicBezTo>
                  <a:cubicBezTo>
                    <a:pt x="26656" y="6659"/>
                    <a:pt x="26653" y="6715"/>
                    <a:pt x="26618" y="6757"/>
                  </a:cubicBezTo>
                  <a:cubicBezTo>
                    <a:pt x="26523" y="6904"/>
                    <a:pt x="26443" y="7072"/>
                    <a:pt x="26565" y="7212"/>
                  </a:cubicBezTo>
                  <a:cubicBezTo>
                    <a:pt x="26740" y="7411"/>
                    <a:pt x="26786" y="7632"/>
                    <a:pt x="26723" y="7922"/>
                  </a:cubicBezTo>
                  <a:lnTo>
                    <a:pt x="26719" y="7936"/>
                  </a:lnTo>
                  <a:cubicBezTo>
                    <a:pt x="26765" y="7870"/>
                    <a:pt x="26807" y="7796"/>
                    <a:pt x="26845" y="7723"/>
                  </a:cubicBezTo>
                  <a:cubicBezTo>
                    <a:pt x="26985" y="7439"/>
                    <a:pt x="27020" y="7205"/>
                    <a:pt x="26982" y="7117"/>
                  </a:cubicBezTo>
                  <a:cubicBezTo>
                    <a:pt x="26982" y="7110"/>
                    <a:pt x="26975" y="7100"/>
                    <a:pt x="26968" y="7100"/>
                  </a:cubicBezTo>
                  <a:cubicBezTo>
                    <a:pt x="26877" y="7072"/>
                    <a:pt x="26842" y="6960"/>
                    <a:pt x="26838" y="6869"/>
                  </a:cubicBezTo>
                  <a:cubicBezTo>
                    <a:pt x="26835" y="6781"/>
                    <a:pt x="26863" y="6718"/>
                    <a:pt x="26915" y="6701"/>
                  </a:cubicBezTo>
                  <a:cubicBezTo>
                    <a:pt x="26925" y="6697"/>
                    <a:pt x="26936" y="6694"/>
                    <a:pt x="26949" y="6694"/>
                  </a:cubicBezTo>
                  <a:cubicBezTo>
                    <a:pt x="26980" y="6694"/>
                    <a:pt x="27020" y="6711"/>
                    <a:pt x="27062" y="6764"/>
                  </a:cubicBezTo>
                  <a:cubicBezTo>
                    <a:pt x="27104" y="6816"/>
                    <a:pt x="27150" y="6872"/>
                    <a:pt x="27178" y="6872"/>
                  </a:cubicBezTo>
                  <a:cubicBezTo>
                    <a:pt x="27220" y="6872"/>
                    <a:pt x="27318" y="6771"/>
                    <a:pt x="27353" y="6736"/>
                  </a:cubicBezTo>
                  <a:cubicBezTo>
                    <a:pt x="27528" y="6550"/>
                    <a:pt x="27678" y="6284"/>
                    <a:pt x="27664" y="6179"/>
                  </a:cubicBezTo>
                  <a:cubicBezTo>
                    <a:pt x="27664" y="6162"/>
                    <a:pt x="27657" y="6158"/>
                    <a:pt x="27654" y="6158"/>
                  </a:cubicBezTo>
                  <a:cubicBezTo>
                    <a:pt x="27566" y="6102"/>
                    <a:pt x="27577" y="6039"/>
                    <a:pt x="27587" y="6015"/>
                  </a:cubicBezTo>
                  <a:cubicBezTo>
                    <a:pt x="27622" y="5905"/>
                    <a:pt x="27814" y="5877"/>
                    <a:pt x="27950" y="5877"/>
                  </a:cubicBezTo>
                  <a:cubicBezTo>
                    <a:pt x="27967" y="5877"/>
                    <a:pt x="27982" y="5877"/>
                    <a:pt x="27997" y="5878"/>
                  </a:cubicBezTo>
                  <a:cubicBezTo>
                    <a:pt x="28006" y="5878"/>
                    <a:pt x="28015" y="5879"/>
                    <a:pt x="28024" y="5879"/>
                  </a:cubicBezTo>
                  <a:cubicBezTo>
                    <a:pt x="28237" y="5879"/>
                    <a:pt x="28614" y="5767"/>
                    <a:pt x="28718" y="5703"/>
                  </a:cubicBezTo>
                  <a:cubicBezTo>
                    <a:pt x="28714" y="5703"/>
                    <a:pt x="28710" y="5703"/>
                    <a:pt x="28705" y="5703"/>
                  </a:cubicBezTo>
                  <a:cubicBezTo>
                    <a:pt x="28620" y="5703"/>
                    <a:pt x="28457" y="5732"/>
                    <a:pt x="28354" y="5752"/>
                  </a:cubicBezTo>
                  <a:cubicBezTo>
                    <a:pt x="28206" y="5777"/>
                    <a:pt x="28103" y="5796"/>
                    <a:pt x="28031" y="5796"/>
                  </a:cubicBezTo>
                  <a:cubicBezTo>
                    <a:pt x="27982" y="5796"/>
                    <a:pt x="27948" y="5787"/>
                    <a:pt x="27924" y="5766"/>
                  </a:cubicBezTo>
                  <a:cubicBezTo>
                    <a:pt x="27902" y="5752"/>
                    <a:pt x="27892" y="5724"/>
                    <a:pt x="27892" y="5699"/>
                  </a:cubicBezTo>
                  <a:cubicBezTo>
                    <a:pt x="27892" y="5458"/>
                    <a:pt x="28729" y="5360"/>
                    <a:pt x="28841" y="5356"/>
                  </a:cubicBezTo>
                  <a:cubicBezTo>
                    <a:pt x="28942" y="5349"/>
                    <a:pt x="28960" y="5286"/>
                    <a:pt x="28977" y="5195"/>
                  </a:cubicBezTo>
                  <a:cubicBezTo>
                    <a:pt x="28988" y="5153"/>
                    <a:pt x="28995" y="5101"/>
                    <a:pt x="29047" y="5087"/>
                  </a:cubicBezTo>
                  <a:cubicBezTo>
                    <a:pt x="29053" y="5086"/>
                    <a:pt x="29058" y="5085"/>
                    <a:pt x="29064" y="5085"/>
                  </a:cubicBezTo>
                  <a:cubicBezTo>
                    <a:pt x="29111" y="5085"/>
                    <a:pt x="29144" y="5125"/>
                    <a:pt x="29163" y="5150"/>
                  </a:cubicBezTo>
                  <a:cubicBezTo>
                    <a:pt x="29212" y="5215"/>
                    <a:pt x="29274" y="5238"/>
                    <a:pt x="29335" y="5238"/>
                  </a:cubicBezTo>
                  <a:cubicBezTo>
                    <a:pt x="29411" y="5238"/>
                    <a:pt x="29487" y="5202"/>
                    <a:pt x="29537" y="5171"/>
                  </a:cubicBezTo>
                  <a:cubicBezTo>
                    <a:pt x="29572" y="5146"/>
                    <a:pt x="29586" y="5104"/>
                    <a:pt x="29576" y="5066"/>
                  </a:cubicBezTo>
                  <a:cubicBezTo>
                    <a:pt x="29562" y="4971"/>
                    <a:pt x="29495" y="4898"/>
                    <a:pt x="29408" y="4866"/>
                  </a:cubicBezTo>
                  <a:cubicBezTo>
                    <a:pt x="29362" y="4856"/>
                    <a:pt x="29324" y="4824"/>
                    <a:pt x="29306" y="4782"/>
                  </a:cubicBezTo>
                  <a:cubicBezTo>
                    <a:pt x="29289" y="4719"/>
                    <a:pt x="29334" y="4674"/>
                    <a:pt x="29380" y="4628"/>
                  </a:cubicBezTo>
                  <a:cubicBezTo>
                    <a:pt x="29401" y="4607"/>
                    <a:pt x="29439" y="4569"/>
                    <a:pt x="29439" y="4551"/>
                  </a:cubicBezTo>
                  <a:cubicBezTo>
                    <a:pt x="29383" y="4453"/>
                    <a:pt x="29460" y="4268"/>
                    <a:pt x="29485" y="4215"/>
                  </a:cubicBezTo>
                  <a:cubicBezTo>
                    <a:pt x="29520" y="4142"/>
                    <a:pt x="29642" y="3904"/>
                    <a:pt x="29835" y="3865"/>
                  </a:cubicBezTo>
                  <a:cubicBezTo>
                    <a:pt x="29922" y="3844"/>
                    <a:pt x="29943" y="3816"/>
                    <a:pt x="29968" y="3777"/>
                  </a:cubicBezTo>
                  <a:cubicBezTo>
                    <a:pt x="30000" y="3706"/>
                    <a:pt x="30072" y="3665"/>
                    <a:pt x="30149" y="3665"/>
                  </a:cubicBezTo>
                  <a:cubicBezTo>
                    <a:pt x="30155" y="3665"/>
                    <a:pt x="30161" y="3665"/>
                    <a:pt x="30168" y="3665"/>
                  </a:cubicBezTo>
                  <a:cubicBezTo>
                    <a:pt x="30252" y="3665"/>
                    <a:pt x="30294" y="3606"/>
                    <a:pt x="30367" y="3490"/>
                  </a:cubicBezTo>
                  <a:cubicBezTo>
                    <a:pt x="30409" y="3417"/>
                    <a:pt x="30462" y="3350"/>
                    <a:pt x="30521" y="3287"/>
                  </a:cubicBezTo>
                  <a:cubicBezTo>
                    <a:pt x="30564" y="3243"/>
                    <a:pt x="30611" y="3227"/>
                    <a:pt x="30659" y="3227"/>
                  </a:cubicBezTo>
                  <a:cubicBezTo>
                    <a:pt x="30731" y="3227"/>
                    <a:pt x="30804" y="3264"/>
                    <a:pt x="30868" y="3298"/>
                  </a:cubicBezTo>
                  <a:cubicBezTo>
                    <a:pt x="30945" y="3338"/>
                    <a:pt x="31008" y="3366"/>
                    <a:pt x="31067" y="3366"/>
                  </a:cubicBezTo>
                  <a:cubicBezTo>
                    <a:pt x="31113" y="3366"/>
                    <a:pt x="31157" y="3349"/>
                    <a:pt x="31204" y="3308"/>
                  </a:cubicBezTo>
                  <a:cubicBezTo>
                    <a:pt x="31316" y="3207"/>
                    <a:pt x="31435" y="3116"/>
                    <a:pt x="31561" y="3035"/>
                  </a:cubicBezTo>
                  <a:lnTo>
                    <a:pt x="31557" y="3028"/>
                  </a:lnTo>
                  <a:lnTo>
                    <a:pt x="31536" y="3000"/>
                  </a:lnTo>
                  <a:lnTo>
                    <a:pt x="31512" y="2965"/>
                  </a:lnTo>
                  <a:lnTo>
                    <a:pt x="31491" y="2934"/>
                  </a:lnTo>
                  <a:lnTo>
                    <a:pt x="31470" y="2902"/>
                  </a:lnTo>
                  <a:lnTo>
                    <a:pt x="31452" y="2871"/>
                  </a:lnTo>
                  <a:lnTo>
                    <a:pt x="31431" y="2843"/>
                  </a:lnTo>
                  <a:lnTo>
                    <a:pt x="31414" y="2811"/>
                  </a:lnTo>
                  <a:lnTo>
                    <a:pt x="31396" y="2783"/>
                  </a:lnTo>
                  <a:lnTo>
                    <a:pt x="31379" y="2752"/>
                  </a:lnTo>
                  <a:lnTo>
                    <a:pt x="31361" y="2724"/>
                  </a:lnTo>
                  <a:lnTo>
                    <a:pt x="31347" y="2692"/>
                  </a:lnTo>
                  <a:lnTo>
                    <a:pt x="31333" y="2664"/>
                  </a:lnTo>
                  <a:lnTo>
                    <a:pt x="31316" y="2636"/>
                  </a:lnTo>
                  <a:lnTo>
                    <a:pt x="31305" y="2608"/>
                  </a:lnTo>
                  <a:lnTo>
                    <a:pt x="31291" y="2580"/>
                  </a:lnTo>
                  <a:lnTo>
                    <a:pt x="31277" y="2556"/>
                  </a:lnTo>
                  <a:lnTo>
                    <a:pt x="31267" y="2524"/>
                  </a:lnTo>
                  <a:lnTo>
                    <a:pt x="31256" y="2500"/>
                  </a:lnTo>
                  <a:lnTo>
                    <a:pt x="31242" y="2472"/>
                  </a:lnTo>
                  <a:lnTo>
                    <a:pt x="31235" y="2447"/>
                  </a:lnTo>
                  <a:lnTo>
                    <a:pt x="31225" y="2419"/>
                  </a:lnTo>
                  <a:lnTo>
                    <a:pt x="31214" y="2395"/>
                  </a:lnTo>
                  <a:lnTo>
                    <a:pt x="31207" y="2367"/>
                  </a:lnTo>
                  <a:lnTo>
                    <a:pt x="31200" y="2346"/>
                  </a:lnTo>
                  <a:lnTo>
                    <a:pt x="31190" y="2318"/>
                  </a:lnTo>
                  <a:lnTo>
                    <a:pt x="31183" y="2297"/>
                  </a:lnTo>
                  <a:lnTo>
                    <a:pt x="31176" y="2269"/>
                  </a:lnTo>
                  <a:lnTo>
                    <a:pt x="31172" y="2248"/>
                  </a:lnTo>
                  <a:lnTo>
                    <a:pt x="31165" y="2223"/>
                  </a:lnTo>
                  <a:lnTo>
                    <a:pt x="31158" y="2202"/>
                  </a:lnTo>
                  <a:lnTo>
                    <a:pt x="31155" y="2178"/>
                  </a:lnTo>
                  <a:lnTo>
                    <a:pt x="31148" y="2157"/>
                  </a:lnTo>
                  <a:cubicBezTo>
                    <a:pt x="31148" y="2150"/>
                    <a:pt x="31144" y="2139"/>
                    <a:pt x="31144" y="2132"/>
                  </a:cubicBezTo>
                  <a:lnTo>
                    <a:pt x="31141" y="2115"/>
                  </a:lnTo>
                  <a:lnTo>
                    <a:pt x="31137" y="2090"/>
                  </a:lnTo>
                  <a:lnTo>
                    <a:pt x="31134" y="2073"/>
                  </a:lnTo>
                  <a:cubicBezTo>
                    <a:pt x="31134" y="2062"/>
                    <a:pt x="31130" y="2055"/>
                    <a:pt x="31130" y="2048"/>
                  </a:cubicBezTo>
                  <a:lnTo>
                    <a:pt x="31130" y="2031"/>
                  </a:lnTo>
                  <a:cubicBezTo>
                    <a:pt x="31130" y="2024"/>
                    <a:pt x="31130" y="2013"/>
                    <a:pt x="31127" y="2006"/>
                  </a:cubicBezTo>
                  <a:cubicBezTo>
                    <a:pt x="31123" y="1999"/>
                    <a:pt x="31127" y="1996"/>
                    <a:pt x="31127" y="1989"/>
                  </a:cubicBezTo>
                  <a:lnTo>
                    <a:pt x="31127" y="1968"/>
                  </a:lnTo>
                  <a:lnTo>
                    <a:pt x="31127" y="1950"/>
                  </a:lnTo>
                  <a:lnTo>
                    <a:pt x="31127" y="1929"/>
                  </a:lnTo>
                  <a:lnTo>
                    <a:pt x="31127" y="1915"/>
                  </a:lnTo>
                  <a:lnTo>
                    <a:pt x="31127" y="1894"/>
                  </a:lnTo>
                  <a:lnTo>
                    <a:pt x="31127" y="1880"/>
                  </a:lnTo>
                  <a:lnTo>
                    <a:pt x="31127" y="1859"/>
                  </a:lnTo>
                  <a:lnTo>
                    <a:pt x="31127" y="1845"/>
                  </a:lnTo>
                  <a:lnTo>
                    <a:pt x="31127" y="1824"/>
                  </a:lnTo>
                  <a:lnTo>
                    <a:pt x="31127" y="1810"/>
                  </a:lnTo>
                  <a:lnTo>
                    <a:pt x="31127" y="1792"/>
                  </a:lnTo>
                  <a:lnTo>
                    <a:pt x="31127" y="1778"/>
                  </a:lnTo>
                  <a:lnTo>
                    <a:pt x="31127" y="1761"/>
                  </a:lnTo>
                  <a:lnTo>
                    <a:pt x="31127" y="1750"/>
                  </a:lnTo>
                  <a:lnTo>
                    <a:pt x="31127" y="1733"/>
                  </a:lnTo>
                  <a:lnTo>
                    <a:pt x="31127" y="1722"/>
                  </a:lnTo>
                  <a:lnTo>
                    <a:pt x="31127" y="1705"/>
                  </a:lnTo>
                  <a:lnTo>
                    <a:pt x="31127" y="1698"/>
                  </a:lnTo>
                  <a:lnTo>
                    <a:pt x="31127" y="1677"/>
                  </a:lnTo>
                  <a:cubicBezTo>
                    <a:pt x="31127" y="1663"/>
                    <a:pt x="31130" y="1645"/>
                    <a:pt x="31130" y="1635"/>
                  </a:cubicBezTo>
                  <a:cubicBezTo>
                    <a:pt x="31134" y="1603"/>
                    <a:pt x="31134" y="1572"/>
                    <a:pt x="31134" y="1540"/>
                  </a:cubicBezTo>
                  <a:cubicBezTo>
                    <a:pt x="31120" y="1516"/>
                    <a:pt x="31004" y="1505"/>
                    <a:pt x="30927" y="1502"/>
                  </a:cubicBezTo>
                  <a:lnTo>
                    <a:pt x="30913" y="1502"/>
                  </a:lnTo>
                  <a:cubicBezTo>
                    <a:pt x="30756" y="1491"/>
                    <a:pt x="30563" y="1477"/>
                    <a:pt x="30430" y="1376"/>
                  </a:cubicBezTo>
                  <a:cubicBezTo>
                    <a:pt x="30420" y="1369"/>
                    <a:pt x="30409" y="1365"/>
                    <a:pt x="30395" y="1365"/>
                  </a:cubicBezTo>
                  <a:cubicBezTo>
                    <a:pt x="30388" y="1365"/>
                    <a:pt x="30385" y="1369"/>
                    <a:pt x="30378" y="1369"/>
                  </a:cubicBezTo>
                  <a:cubicBezTo>
                    <a:pt x="30196" y="1432"/>
                    <a:pt x="29912" y="2003"/>
                    <a:pt x="29838" y="2311"/>
                  </a:cubicBezTo>
                  <a:cubicBezTo>
                    <a:pt x="29751" y="2671"/>
                    <a:pt x="29156" y="3046"/>
                    <a:pt x="29131" y="3063"/>
                  </a:cubicBezTo>
                  <a:lnTo>
                    <a:pt x="29114" y="3074"/>
                  </a:lnTo>
                  <a:lnTo>
                    <a:pt x="29089" y="3074"/>
                  </a:lnTo>
                  <a:cubicBezTo>
                    <a:pt x="29068" y="3074"/>
                    <a:pt x="27356" y="3088"/>
                    <a:pt x="27209" y="3088"/>
                  </a:cubicBezTo>
                  <a:lnTo>
                    <a:pt x="27192" y="3088"/>
                  </a:lnTo>
                  <a:lnTo>
                    <a:pt x="27185" y="3091"/>
                  </a:lnTo>
                  <a:lnTo>
                    <a:pt x="27178" y="3095"/>
                  </a:lnTo>
                  <a:lnTo>
                    <a:pt x="27171" y="3098"/>
                  </a:lnTo>
                  <a:lnTo>
                    <a:pt x="27164" y="3102"/>
                  </a:lnTo>
                  <a:lnTo>
                    <a:pt x="27153" y="3109"/>
                  </a:lnTo>
                  <a:lnTo>
                    <a:pt x="27143" y="3116"/>
                  </a:lnTo>
                  <a:lnTo>
                    <a:pt x="27132" y="3123"/>
                  </a:lnTo>
                  <a:lnTo>
                    <a:pt x="27129" y="3123"/>
                  </a:lnTo>
                  <a:lnTo>
                    <a:pt x="27115" y="3130"/>
                  </a:lnTo>
                  <a:lnTo>
                    <a:pt x="27111" y="3130"/>
                  </a:lnTo>
                  <a:lnTo>
                    <a:pt x="27101" y="3137"/>
                  </a:lnTo>
                  <a:lnTo>
                    <a:pt x="27097" y="3137"/>
                  </a:lnTo>
                  <a:lnTo>
                    <a:pt x="27083" y="3147"/>
                  </a:lnTo>
                  <a:lnTo>
                    <a:pt x="27080" y="3151"/>
                  </a:lnTo>
                  <a:lnTo>
                    <a:pt x="27062" y="3161"/>
                  </a:lnTo>
                  <a:lnTo>
                    <a:pt x="27059" y="3165"/>
                  </a:lnTo>
                  <a:lnTo>
                    <a:pt x="27041" y="3179"/>
                  </a:lnTo>
                  <a:lnTo>
                    <a:pt x="27038" y="3182"/>
                  </a:lnTo>
                  <a:lnTo>
                    <a:pt x="27020" y="3193"/>
                  </a:lnTo>
                  <a:lnTo>
                    <a:pt x="27013" y="3196"/>
                  </a:lnTo>
                  <a:lnTo>
                    <a:pt x="26996" y="3214"/>
                  </a:lnTo>
                  <a:lnTo>
                    <a:pt x="26989" y="3217"/>
                  </a:lnTo>
                  <a:lnTo>
                    <a:pt x="26968" y="3231"/>
                  </a:lnTo>
                  <a:lnTo>
                    <a:pt x="26961" y="3238"/>
                  </a:lnTo>
                  <a:lnTo>
                    <a:pt x="26940" y="3256"/>
                  </a:lnTo>
                  <a:lnTo>
                    <a:pt x="26933" y="3259"/>
                  </a:lnTo>
                  <a:lnTo>
                    <a:pt x="26912" y="3280"/>
                  </a:lnTo>
                  <a:lnTo>
                    <a:pt x="26901" y="3284"/>
                  </a:lnTo>
                  <a:lnTo>
                    <a:pt x="26877" y="3305"/>
                  </a:lnTo>
                  <a:lnTo>
                    <a:pt x="26870" y="3312"/>
                  </a:lnTo>
                  <a:lnTo>
                    <a:pt x="26845" y="3333"/>
                  </a:lnTo>
                  <a:lnTo>
                    <a:pt x="26835" y="3340"/>
                  </a:lnTo>
                  <a:lnTo>
                    <a:pt x="26807" y="3364"/>
                  </a:lnTo>
                  <a:lnTo>
                    <a:pt x="26796" y="3371"/>
                  </a:lnTo>
                  <a:lnTo>
                    <a:pt x="26768" y="3396"/>
                  </a:lnTo>
                  <a:lnTo>
                    <a:pt x="26758" y="3406"/>
                  </a:lnTo>
                  <a:lnTo>
                    <a:pt x="26726" y="3431"/>
                  </a:lnTo>
                  <a:lnTo>
                    <a:pt x="26716" y="3441"/>
                  </a:lnTo>
                  <a:lnTo>
                    <a:pt x="26681" y="3469"/>
                  </a:lnTo>
                  <a:lnTo>
                    <a:pt x="26674" y="3480"/>
                  </a:lnTo>
                  <a:lnTo>
                    <a:pt x="26635" y="3511"/>
                  </a:lnTo>
                  <a:lnTo>
                    <a:pt x="26628" y="3518"/>
                  </a:lnTo>
                  <a:lnTo>
                    <a:pt x="26586" y="3553"/>
                  </a:lnTo>
                  <a:lnTo>
                    <a:pt x="26579" y="3564"/>
                  </a:lnTo>
                  <a:lnTo>
                    <a:pt x="26569" y="3571"/>
                  </a:lnTo>
                  <a:cubicBezTo>
                    <a:pt x="26611" y="3644"/>
                    <a:pt x="26611" y="3739"/>
                    <a:pt x="26569" y="3812"/>
                  </a:cubicBezTo>
                  <a:cubicBezTo>
                    <a:pt x="26429" y="4061"/>
                    <a:pt x="25872" y="4170"/>
                    <a:pt x="25441" y="4187"/>
                  </a:cubicBezTo>
                  <a:cubicBezTo>
                    <a:pt x="25298" y="4194"/>
                    <a:pt x="25186" y="4205"/>
                    <a:pt x="25084" y="4219"/>
                  </a:cubicBezTo>
                  <a:cubicBezTo>
                    <a:pt x="25088" y="4240"/>
                    <a:pt x="25091" y="4257"/>
                    <a:pt x="25095" y="4275"/>
                  </a:cubicBezTo>
                  <a:lnTo>
                    <a:pt x="25095" y="4289"/>
                  </a:lnTo>
                  <a:cubicBezTo>
                    <a:pt x="25095" y="4303"/>
                    <a:pt x="25095" y="4317"/>
                    <a:pt x="25098" y="4327"/>
                  </a:cubicBezTo>
                  <a:lnTo>
                    <a:pt x="25098" y="4341"/>
                  </a:lnTo>
                  <a:cubicBezTo>
                    <a:pt x="25098" y="4355"/>
                    <a:pt x="25098" y="4373"/>
                    <a:pt x="25098" y="4387"/>
                  </a:cubicBezTo>
                  <a:cubicBezTo>
                    <a:pt x="25095" y="4394"/>
                    <a:pt x="25095" y="4401"/>
                    <a:pt x="25091" y="4408"/>
                  </a:cubicBezTo>
                  <a:cubicBezTo>
                    <a:pt x="25091" y="4411"/>
                    <a:pt x="25091" y="4415"/>
                    <a:pt x="25088" y="4415"/>
                  </a:cubicBezTo>
                  <a:cubicBezTo>
                    <a:pt x="25088" y="4422"/>
                    <a:pt x="25084" y="4425"/>
                    <a:pt x="25084" y="4429"/>
                  </a:cubicBezTo>
                  <a:cubicBezTo>
                    <a:pt x="25084" y="4432"/>
                    <a:pt x="25077" y="4436"/>
                    <a:pt x="25077" y="4439"/>
                  </a:cubicBezTo>
                  <a:cubicBezTo>
                    <a:pt x="25074" y="4443"/>
                    <a:pt x="25070" y="4450"/>
                    <a:pt x="25067" y="4453"/>
                  </a:cubicBezTo>
                  <a:lnTo>
                    <a:pt x="25060" y="4464"/>
                  </a:lnTo>
                  <a:lnTo>
                    <a:pt x="25046" y="4474"/>
                  </a:lnTo>
                  <a:lnTo>
                    <a:pt x="25035" y="4485"/>
                  </a:lnTo>
                  <a:lnTo>
                    <a:pt x="25021" y="4495"/>
                  </a:lnTo>
                  <a:lnTo>
                    <a:pt x="25007" y="4506"/>
                  </a:lnTo>
                  <a:lnTo>
                    <a:pt x="24990" y="4520"/>
                  </a:lnTo>
                  <a:lnTo>
                    <a:pt x="24972" y="4530"/>
                  </a:lnTo>
                  <a:lnTo>
                    <a:pt x="24951" y="4544"/>
                  </a:lnTo>
                  <a:lnTo>
                    <a:pt x="24934" y="4555"/>
                  </a:lnTo>
                  <a:lnTo>
                    <a:pt x="24916" y="4562"/>
                  </a:lnTo>
                  <a:cubicBezTo>
                    <a:pt x="24811" y="4730"/>
                    <a:pt x="24381" y="4961"/>
                    <a:pt x="23835" y="5244"/>
                  </a:cubicBezTo>
                  <a:lnTo>
                    <a:pt x="23649" y="5342"/>
                  </a:lnTo>
                  <a:cubicBezTo>
                    <a:pt x="23478" y="5431"/>
                    <a:pt x="23282" y="5476"/>
                    <a:pt x="23097" y="5476"/>
                  </a:cubicBezTo>
                  <a:cubicBezTo>
                    <a:pt x="22934" y="5476"/>
                    <a:pt x="22780" y="5441"/>
                    <a:pt x="22662" y="5370"/>
                  </a:cubicBezTo>
                  <a:cubicBezTo>
                    <a:pt x="22539" y="5304"/>
                    <a:pt x="22462" y="5178"/>
                    <a:pt x="22459" y="5041"/>
                  </a:cubicBezTo>
                  <a:cubicBezTo>
                    <a:pt x="22459" y="4789"/>
                    <a:pt x="22602" y="4733"/>
                    <a:pt x="22665" y="4719"/>
                  </a:cubicBezTo>
                  <a:cubicBezTo>
                    <a:pt x="22682" y="4717"/>
                    <a:pt x="22698" y="4715"/>
                    <a:pt x="22714" y="4715"/>
                  </a:cubicBezTo>
                  <a:cubicBezTo>
                    <a:pt x="22830" y="4715"/>
                    <a:pt x="22939" y="4779"/>
                    <a:pt x="22994" y="4884"/>
                  </a:cubicBezTo>
                  <a:cubicBezTo>
                    <a:pt x="23019" y="4873"/>
                    <a:pt x="23040" y="4859"/>
                    <a:pt x="23064" y="4845"/>
                  </a:cubicBezTo>
                  <a:cubicBezTo>
                    <a:pt x="23057" y="4838"/>
                    <a:pt x="23054" y="4831"/>
                    <a:pt x="23050" y="4824"/>
                  </a:cubicBezTo>
                  <a:cubicBezTo>
                    <a:pt x="23047" y="4817"/>
                    <a:pt x="23047" y="4814"/>
                    <a:pt x="23043" y="4810"/>
                  </a:cubicBezTo>
                  <a:cubicBezTo>
                    <a:pt x="23036" y="4796"/>
                    <a:pt x="23029" y="4779"/>
                    <a:pt x="23022" y="4761"/>
                  </a:cubicBezTo>
                  <a:cubicBezTo>
                    <a:pt x="23022" y="4758"/>
                    <a:pt x="23022" y="4754"/>
                    <a:pt x="23019" y="4751"/>
                  </a:cubicBezTo>
                  <a:cubicBezTo>
                    <a:pt x="23015" y="4737"/>
                    <a:pt x="23008" y="4723"/>
                    <a:pt x="23005" y="4709"/>
                  </a:cubicBezTo>
                  <a:cubicBezTo>
                    <a:pt x="23005" y="4702"/>
                    <a:pt x="23005" y="4698"/>
                    <a:pt x="23001" y="4691"/>
                  </a:cubicBezTo>
                  <a:cubicBezTo>
                    <a:pt x="23001" y="4677"/>
                    <a:pt x="22998" y="4663"/>
                    <a:pt x="22994" y="4646"/>
                  </a:cubicBezTo>
                  <a:lnTo>
                    <a:pt x="22994" y="4632"/>
                  </a:lnTo>
                  <a:cubicBezTo>
                    <a:pt x="22994" y="4611"/>
                    <a:pt x="22994" y="4590"/>
                    <a:pt x="22994" y="4569"/>
                  </a:cubicBezTo>
                  <a:lnTo>
                    <a:pt x="22994" y="4565"/>
                  </a:lnTo>
                  <a:cubicBezTo>
                    <a:pt x="22994" y="4544"/>
                    <a:pt x="22994" y="4523"/>
                    <a:pt x="22994" y="4502"/>
                  </a:cubicBezTo>
                  <a:lnTo>
                    <a:pt x="22994" y="4481"/>
                  </a:lnTo>
                  <a:cubicBezTo>
                    <a:pt x="22994" y="4474"/>
                    <a:pt x="22994" y="4464"/>
                    <a:pt x="22998" y="4457"/>
                  </a:cubicBezTo>
                  <a:cubicBezTo>
                    <a:pt x="22945" y="4397"/>
                    <a:pt x="22949" y="4289"/>
                    <a:pt x="22956" y="4170"/>
                  </a:cubicBezTo>
                  <a:cubicBezTo>
                    <a:pt x="22959" y="3977"/>
                    <a:pt x="22956" y="3830"/>
                    <a:pt x="22847" y="3791"/>
                  </a:cubicBezTo>
                  <a:cubicBezTo>
                    <a:pt x="22830" y="3786"/>
                    <a:pt x="22812" y="3784"/>
                    <a:pt x="22794" y="3784"/>
                  </a:cubicBezTo>
                  <a:cubicBezTo>
                    <a:pt x="22691" y="3784"/>
                    <a:pt x="22572" y="3858"/>
                    <a:pt x="22483" y="3918"/>
                  </a:cubicBezTo>
                  <a:cubicBezTo>
                    <a:pt x="22413" y="3962"/>
                    <a:pt x="22358" y="3998"/>
                    <a:pt x="22309" y="3998"/>
                  </a:cubicBezTo>
                  <a:cubicBezTo>
                    <a:pt x="22292" y="3998"/>
                    <a:pt x="22275" y="3994"/>
                    <a:pt x="22259" y="3984"/>
                  </a:cubicBezTo>
                  <a:cubicBezTo>
                    <a:pt x="22200" y="3942"/>
                    <a:pt x="22214" y="3854"/>
                    <a:pt x="22221" y="3816"/>
                  </a:cubicBezTo>
                  <a:cubicBezTo>
                    <a:pt x="22238" y="3693"/>
                    <a:pt x="22308" y="3585"/>
                    <a:pt x="22371" y="3476"/>
                  </a:cubicBezTo>
                  <a:cubicBezTo>
                    <a:pt x="22494" y="3277"/>
                    <a:pt x="22599" y="3105"/>
                    <a:pt x="22448" y="2867"/>
                  </a:cubicBezTo>
                  <a:cubicBezTo>
                    <a:pt x="22307" y="2650"/>
                    <a:pt x="22115" y="2577"/>
                    <a:pt x="21978" y="2577"/>
                  </a:cubicBezTo>
                  <a:cubicBezTo>
                    <a:pt x="21962" y="2577"/>
                    <a:pt x="21948" y="2578"/>
                    <a:pt x="21934" y="2580"/>
                  </a:cubicBezTo>
                  <a:cubicBezTo>
                    <a:pt x="21832" y="2587"/>
                    <a:pt x="21745" y="2657"/>
                    <a:pt x="21717" y="2755"/>
                  </a:cubicBezTo>
                  <a:cubicBezTo>
                    <a:pt x="21653" y="2958"/>
                    <a:pt x="21496" y="3004"/>
                    <a:pt x="21373" y="3039"/>
                  </a:cubicBezTo>
                  <a:cubicBezTo>
                    <a:pt x="21265" y="3070"/>
                    <a:pt x="21195" y="3095"/>
                    <a:pt x="21156" y="3175"/>
                  </a:cubicBezTo>
                  <a:cubicBezTo>
                    <a:pt x="21037" y="3410"/>
                    <a:pt x="20925" y="3932"/>
                    <a:pt x="21016" y="4296"/>
                  </a:cubicBezTo>
                  <a:cubicBezTo>
                    <a:pt x="21128" y="4747"/>
                    <a:pt x="20946" y="4957"/>
                    <a:pt x="20596" y="5167"/>
                  </a:cubicBezTo>
                  <a:cubicBezTo>
                    <a:pt x="20532" y="5206"/>
                    <a:pt x="20469" y="5225"/>
                    <a:pt x="20409" y="5225"/>
                  </a:cubicBezTo>
                  <a:cubicBezTo>
                    <a:pt x="20355" y="5225"/>
                    <a:pt x="20303" y="5209"/>
                    <a:pt x="20257" y="5178"/>
                  </a:cubicBezTo>
                  <a:cubicBezTo>
                    <a:pt x="20050" y="5031"/>
                    <a:pt x="19984" y="4579"/>
                    <a:pt x="20085" y="4058"/>
                  </a:cubicBezTo>
                  <a:cubicBezTo>
                    <a:pt x="20120" y="3900"/>
                    <a:pt x="20162" y="3746"/>
                    <a:pt x="20215" y="3592"/>
                  </a:cubicBezTo>
                  <a:cubicBezTo>
                    <a:pt x="20267" y="3434"/>
                    <a:pt x="20330" y="3238"/>
                    <a:pt x="20299" y="3196"/>
                  </a:cubicBezTo>
                  <a:cubicBezTo>
                    <a:pt x="20294" y="3191"/>
                    <a:pt x="20287" y="3188"/>
                    <a:pt x="20279" y="3188"/>
                  </a:cubicBezTo>
                  <a:cubicBezTo>
                    <a:pt x="20276" y="3188"/>
                    <a:pt x="20273" y="3188"/>
                    <a:pt x="20271" y="3189"/>
                  </a:cubicBezTo>
                  <a:cubicBezTo>
                    <a:pt x="20266" y="3190"/>
                    <a:pt x="20262" y="3190"/>
                    <a:pt x="20258" y="3190"/>
                  </a:cubicBezTo>
                  <a:cubicBezTo>
                    <a:pt x="20203" y="3190"/>
                    <a:pt x="20155" y="3150"/>
                    <a:pt x="20148" y="3095"/>
                  </a:cubicBezTo>
                  <a:cubicBezTo>
                    <a:pt x="20127" y="2906"/>
                    <a:pt x="20652" y="2458"/>
                    <a:pt x="21083" y="2356"/>
                  </a:cubicBezTo>
                  <a:cubicBezTo>
                    <a:pt x="21296" y="2311"/>
                    <a:pt x="21517" y="2279"/>
                    <a:pt x="21738" y="2265"/>
                  </a:cubicBezTo>
                  <a:cubicBezTo>
                    <a:pt x="21902" y="2251"/>
                    <a:pt x="22130" y="2230"/>
                    <a:pt x="22172" y="2195"/>
                  </a:cubicBezTo>
                  <a:cubicBezTo>
                    <a:pt x="22172" y="2174"/>
                    <a:pt x="22179" y="2153"/>
                    <a:pt x="22189" y="2139"/>
                  </a:cubicBezTo>
                  <a:lnTo>
                    <a:pt x="22182" y="2132"/>
                  </a:lnTo>
                  <a:lnTo>
                    <a:pt x="22151" y="2111"/>
                  </a:lnTo>
                  <a:lnTo>
                    <a:pt x="22137" y="2101"/>
                  </a:lnTo>
                  <a:lnTo>
                    <a:pt x="22098" y="2073"/>
                  </a:lnTo>
                  <a:lnTo>
                    <a:pt x="22095" y="2073"/>
                  </a:lnTo>
                  <a:lnTo>
                    <a:pt x="22053" y="2045"/>
                  </a:lnTo>
                  <a:lnTo>
                    <a:pt x="22046" y="2041"/>
                  </a:lnTo>
                  <a:lnTo>
                    <a:pt x="22011" y="2017"/>
                  </a:lnTo>
                  <a:lnTo>
                    <a:pt x="22007" y="2017"/>
                  </a:lnTo>
                  <a:cubicBezTo>
                    <a:pt x="21993" y="2034"/>
                    <a:pt x="21976" y="2052"/>
                    <a:pt x="21958" y="2062"/>
                  </a:cubicBezTo>
                  <a:cubicBezTo>
                    <a:pt x="21912" y="2095"/>
                    <a:pt x="21872" y="2108"/>
                    <a:pt x="21838" y="2108"/>
                  </a:cubicBezTo>
                  <a:cubicBezTo>
                    <a:pt x="21765" y="2108"/>
                    <a:pt x="21717" y="2048"/>
                    <a:pt x="21681" y="2003"/>
                  </a:cubicBezTo>
                  <a:cubicBezTo>
                    <a:pt x="21629" y="1936"/>
                    <a:pt x="21566" y="1856"/>
                    <a:pt x="21412" y="1856"/>
                  </a:cubicBezTo>
                  <a:cubicBezTo>
                    <a:pt x="21268" y="1856"/>
                    <a:pt x="21118" y="1915"/>
                    <a:pt x="20974" y="1975"/>
                  </a:cubicBezTo>
                  <a:cubicBezTo>
                    <a:pt x="20833" y="2030"/>
                    <a:pt x="20688" y="2086"/>
                    <a:pt x="20549" y="2086"/>
                  </a:cubicBezTo>
                  <a:cubicBezTo>
                    <a:pt x="20485" y="2086"/>
                    <a:pt x="20422" y="2074"/>
                    <a:pt x="20362" y="2045"/>
                  </a:cubicBezTo>
                  <a:cubicBezTo>
                    <a:pt x="20253" y="1996"/>
                    <a:pt x="20166" y="1908"/>
                    <a:pt x="20120" y="1799"/>
                  </a:cubicBezTo>
                  <a:cubicBezTo>
                    <a:pt x="20089" y="1733"/>
                    <a:pt x="20078" y="1712"/>
                    <a:pt x="19977" y="1712"/>
                  </a:cubicBezTo>
                  <a:cubicBezTo>
                    <a:pt x="19973" y="1712"/>
                    <a:pt x="19970" y="1712"/>
                    <a:pt x="19966" y="1712"/>
                  </a:cubicBezTo>
                  <a:cubicBezTo>
                    <a:pt x="19921" y="1712"/>
                    <a:pt x="19876" y="1692"/>
                    <a:pt x="19847" y="1656"/>
                  </a:cubicBezTo>
                  <a:cubicBezTo>
                    <a:pt x="19798" y="1589"/>
                    <a:pt x="19830" y="1495"/>
                    <a:pt x="19858" y="1411"/>
                  </a:cubicBezTo>
                  <a:lnTo>
                    <a:pt x="19868" y="1386"/>
                  </a:lnTo>
                  <a:lnTo>
                    <a:pt x="19868" y="1386"/>
                  </a:lnTo>
                  <a:cubicBezTo>
                    <a:pt x="19854" y="1393"/>
                    <a:pt x="19837" y="1400"/>
                    <a:pt x="19816" y="1414"/>
                  </a:cubicBezTo>
                  <a:cubicBezTo>
                    <a:pt x="19721" y="1467"/>
                    <a:pt x="19616" y="1537"/>
                    <a:pt x="19507" y="1610"/>
                  </a:cubicBezTo>
                  <a:cubicBezTo>
                    <a:pt x="19239" y="1793"/>
                    <a:pt x="18944" y="1993"/>
                    <a:pt x="18713" y="1993"/>
                  </a:cubicBezTo>
                  <a:cubicBezTo>
                    <a:pt x="18635" y="1993"/>
                    <a:pt x="18563" y="1970"/>
                    <a:pt x="18503" y="1915"/>
                  </a:cubicBezTo>
                  <a:cubicBezTo>
                    <a:pt x="18435" y="1853"/>
                    <a:pt x="18371" y="1834"/>
                    <a:pt x="18307" y="1834"/>
                  </a:cubicBezTo>
                  <a:cubicBezTo>
                    <a:pt x="18259" y="1834"/>
                    <a:pt x="18211" y="1845"/>
                    <a:pt x="18160" y="1856"/>
                  </a:cubicBezTo>
                  <a:cubicBezTo>
                    <a:pt x="18107" y="1866"/>
                    <a:pt x="18054" y="1877"/>
                    <a:pt x="18002" y="1877"/>
                  </a:cubicBezTo>
                  <a:cubicBezTo>
                    <a:pt x="17931" y="1877"/>
                    <a:pt x="17862" y="1857"/>
                    <a:pt x="17796" y="1789"/>
                  </a:cubicBezTo>
                  <a:cubicBezTo>
                    <a:pt x="17743" y="1736"/>
                    <a:pt x="17733" y="1656"/>
                    <a:pt x="17768" y="1589"/>
                  </a:cubicBezTo>
                  <a:cubicBezTo>
                    <a:pt x="17891" y="1323"/>
                    <a:pt x="18548" y="973"/>
                    <a:pt x="18911" y="973"/>
                  </a:cubicBezTo>
                  <a:cubicBezTo>
                    <a:pt x="18920" y="973"/>
                    <a:pt x="18928" y="973"/>
                    <a:pt x="18937" y="973"/>
                  </a:cubicBezTo>
                  <a:cubicBezTo>
                    <a:pt x="18943" y="974"/>
                    <a:pt x="18949" y="974"/>
                    <a:pt x="18954" y="974"/>
                  </a:cubicBezTo>
                  <a:cubicBezTo>
                    <a:pt x="18994" y="974"/>
                    <a:pt x="19033" y="964"/>
                    <a:pt x="19070" y="949"/>
                  </a:cubicBezTo>
                  <a:cubicBezTo>
                    <a:pt x="18954" y="907"/>
                    <a:pt x="18839" y="872"/>
                    <a:pt x="18720" y="847"/>
                  </a:cubicBezTo>
                  <a:cubicBezTo>
                    <a:pt x="18672" y="838"/>
                    <a:pt x="18626" y="832"/>
                    <a:pt x="18588" y="832"/>
                  </a:cubicBezTo>
                  <a:cubicBezTo>
                    <a:pt x="18540" y="832"/>
                    <a:pt x="18503" y="841"/>
                    <a:pt x="18485" y="865"/>
                  </a:cubicBezTo>
                  <a:cubicBezTo>
                    <a:pt x="18436" y="924"/>
                    <a:pt x="18366" y="966"/>
                    <a:pt x="18289" y="977"/>
                  </a:cubicBezTo>
                  <a:lnTo>
                    <a:pt x="18254" y="977"/>
                  </a:lnTo>
                  <a:cubicBezTo>
                    <a:pt x="18219" y="977"/>
                    <a:pt x="18184" y="970"/>
                    <a:pt x="18153" y="959"/>
                  </a:cubicBezTo>
                  <a:cubicBezTo>
                    <a:pt x="18058" y="921"/>
                    <a:pt x="17974" y="861"/>
                    <a:pt x="17915" y="781"/>
                  </a:cubicBezTo>
                  <a:cubicBezTo>
                    <a:pt x="17893" y="751"/>
                    <a:pt x="17874" y="744"/>
                    <a:pt x="17836" y="744"/>
                  </a:cubicBezTo>
                  <a:cubicBezTo>
                    <a:pt x="17824" y="744"/>
                    <a:pt x="17811" y="745"/>
                    <a:pt x="17796" y="746"/>
                  </a:cubicBezTo>
                  <a:cubicBezTo>
                    <a:pt x="17782" y="747"/>
                    <a:pt x="17769" y="748"/>
                    <a:pt x="17755" y="748"/>
                  </a:cubicBezTo>
                  <a:cubicBezTo>
                    <a:pt x="17643" y="748"/>
                    <a:pt x="17532" y="696"/>
                    <a:pt x="17463" y="602"/>
                  </a:cubicBezTo>
                  <a:cubicBezTo>
                    <a:pt x="17403" y="534"/>
                    <a:pt x="17348" y="508"/>
                    <a:pt x="17290" y="508"/>
                  </a:cubicBezTo>
                  <a:cubicBezTo>
                    <a:pt x="17230" y="508"/>
                    <a:pt x="17169" y="537"/>
                    <a:pt x="17099" y="574"/>
                  </a:cubicBezTo>
                  <a:cubicBezTo>
                    <a:pt x="17078" y="585"/>
                    <a:pt x="17057" y="595"/>
                    <a:pt x="17036" y="606"/>
                  </a:cubicBezTo>
                  <a:cubicBezTo>
                    <a:pt x="17010" y="616"/>
                    <a:pt x="16985" y="621"/>
                    <a:pt x="16958" y="621"/>
                  </a:cubicBezTo>
                  <a:cubicBezTo>
                    <a:pt x="16879" y="621"/>
                    <a:pt x="16795" y="579"/>
                    <a:pt x="16703" y="532"/>
                  </a:cubicBezTo>
                  <a:cubicBezTo>
                    <a:pt x="16644" y="497"/>
                    <a:pt x="16581" y="469"/>
                    <a:pt x="16518" y="445"/>
                  </a:cubicBezTo>
                  <a:cubicBezTo>
                    <a:pt x="16371" y="385"/>
                    <a:pt x="16360" y="270"/>
                    <a:pt x="16350" y="186"/>
                  </a:cubicBezTo>
                  <a:cubicBezTo>
                    <a:pt x="16343" y="105"/>
                    <a:pt x="16336" y="56"/>
                    <a:pt x="16276" y="14"/>
                  </a:cubicBezTo>
                  <a:cubicBezTo>
                    <a:pt x="16269" y="7"/>
                    <a:pt x="16259" y="4"/>
                    <a:pt x="16248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7" name="Google Shape;5626;p73">
              <a:extLst>
                <a:ext uri="{FF2B5EF4-FFF2-40B4-BE49-F238E27FC236}">
                  <a16:creationId xmlns:a16="http://schemas.microsoft.com/office/drawing/2014/main" id="{49837D26-A4EA-4170-81DE-B7EBF2612D79}"/>
                </a:ext>
              </a:extLst>
            </p:cNvPr>
            <p:cNvSpPr/>
            <p:nvPr/>
          </p:nvSpPr>
          <p:spPr>
            <a:xfrm>
              <a:off x="797231" y="1596418"/>
              <a:ext cx="3625" cy="3965"/>
            </a:xfrm>
            <a:custGeom>
              <a:avLst/>
              <a:gdLst/>
              <a:ahLst/>
              <a:cxnLst/>
              <a:rect l="l" t="t" r="r" b="b"/>
              <a:pathLst>
                <a:path w="267" h="292" extrusionOk="0">
                  <a:moveTo>
                    <a:pt x="235" y="1"/>
                  </a:moveTo>
                  <a:cubicBezTo>
                    <a:pt x="200" y="18"/>
                    <a:pt x="169" y="43"/>
                    <a:pt x="144" y="74"/>
                  </a:cubicBezTo>
                  <a:cubicBezTo>
                    <a:pt x="85" y="137"/>
                    <a:pt x="36" y="211"/>
                    <a:pt x="1" y="291"/>
                  </a:cubicBezTo>
                  <a:cubicBezTo>
                    <a:pt x="214" y="197"/>
                    <a:pt x="253" y="116"/>
                    <a:pt x="260" y="88"/>
                  </a:cubicBezTo>
                  <a:cubicBezTo>
                    <a:pt x="267" y="57"/>
                    <a:pt x="256" y="22"/>
                    <a:pt x="235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8" name="Google Shape;5627;p73">
              <a:extLst>
                <a:ext uri="{FF2B5EF4-FFF2-40B4-BE49-F238E27FC236}">
                  <a16:creationId xmlns:a16="http://schemas.microsoft.com/office/drawing/2014/main" id="{D9B98A67-14E4-4618-B91D-BF40CA5E3ABF}"/>
                </a:ext>
              </a:extLst>
            </p:cNvPr>
            <p:cNvSpPr/>
            <p:nvPr/>
          </p:nvSpPr>
          <p:spPr>
            <a:xfrm>
              <a:off x="950901" y="1525692"/>
              <a:ext cx="2824" cy="1738"/>
            </a:xfrm>
            <a:custGeom>
              <a:avLst/>
              <a:gdLst/>
              <a:ahLst/>
              <a:cxnLst/>
              <a:rect l="l" t="t" r="r" b="b"/>
              <a:pathLst>
                <a:path w="208" h="128" extrusionOk="0">
                  <a:moveTo>
                    <a:pt x="207" y="1"/>
                  </a:moveTo>
                  <a:cubicBezTo>
                    <a:pt x="162" y="8"/>
                    <a:pt x="113" y="18"/>
                    <a:pt x="64" y="29"/>
                  </a:cubicBezTo>
                  <a:cubicBezTo>
                    <a:pt x="39" y="36"/>
                    <a:pt x="8" y="50"/>
                    <a:pt x="1" y="81"/>
                  </a:cubicBezTo>
                  <a:cubicBezTo>
                    <a:pt x="1" y="99"/>
                    <a:pt x="8" y="116"/>
                    <a:pt x="18" y="127"/>
                  </a:cubicBezTo>
                  <a:cubicBezTo>
                    <a:pt x="21" y="128"/>
                    <a:pt x="23" y="128"/>
                    <a:pt x="26" y="128"/>
                  </a:cubicBezTo>
                  <a:cubicBezTo>
                    <a:pt x="42" y="128"/>
                    <a:pt x="61" y="112"/>
                    <a:pt x="67" y="106"/>
                  </a:cubicBezTo>
                  <a:cubicBezTo>
                    <a:pt x="113" y="67"/>
                    <a:pt x="158" y="32"/>
                    <a:pt x="207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9" name="Google Shape;5628;p73">
              <a:extLst>
                <a:ext uri="{FF2B5EF4-FFF2-40B4-BE49-F238E27FC236}">
                  <a16:creationId xmlns:a16="http://schemas.microsoft.com/office/drawing/2014/main" id="{8369EAE2-4F88-4C1E-9762-81DA32154660}"/>
                </a:ext>
              </a:extLst>
            </p:cNvPr>
            <p:cNvSpPr/>
            <p:nvPr/>
          </p:nvSpPr>
          <p:spPr>
            <a:xfrm>
              <a:off x="1054294" y="1571136"/>
              <a:ext cx="3571" cy="2200"/>
            </a:xfrm>
            <a:custGeom>
              <a:avLst/>
              <a:gdLst/>
              <a:ahLst/>
              <a:cxnLst/>
              <a:rect l="l" t="t" r="r" b="b"/>
              <a:pathLst>
                <a:path w="263" h="162" extrusionOk="0">
                  <a:moveTo>
                    <a:pt x="0" y="0"/>
                  </a:moveTo>
                  <a:cubicBezTo>
                    <a:pt x="56" y="60"/>
                    <a:pt x="119" y="109"/>
                    <a:pt x="189" y="144"/>
                  </a:cubicBezTo>
                  <a:cubicBezTo>
                    <a:pt x="214" y="154"/>
                    <a:pt x="238" y="161"/>
                    <a:pt x="263" y="161"/>
                  </a:cubicBezTo>
                  <a:cubicBezTo>
                    <a:pt x="259" y="144"/>
                    <a:pt x="249" y="126"/>
                    <a:pt x="235" y="109"/>
                  </a:cubicBezTo>
                  <a:cubicBezTo>
                    <a:pt x="193" y="60"/>
                    <a:pt x="137" y="28"/>
                    <a:pt x="70" y="18"/>
                  </a:cubicBezTo>
                  <a:cubicBezTo>
                    <a:pt x="46" y="18"/>
                    <a:pt x="25" y="11"/>
                    <a:pt x="0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0" name="Google Shape;5629;p73">
              <a:extLst>
                <a:ext uri="{FF2B5EF4-FFF2-40B4-BE49-F238E27FC236}">
                  <a16:creationId xmlns:a16="http://schemas.microsoft.com/office/drawing/2014/main" id="{98EB6F55-E4C3-4E41-AF1D-C746BC58F1D8}"/>
                </a:ext>
              </a:extLst>
            </p:cNvPr>
            <p:cNvSpPr/>
            <p:nvPr/>
          </p:nvSpPr>
          <p:spPr>
            <a:xfrm>
              <a:off x="1293570" y="1816780"/>
              <a:ext cx="1290" cy="1113"/>
            </a:xfrm>
            <a:custGeom>
              <a:avLst/>
              <a:gdLst/>
              <a:ahLst/>
              <a:cxnLst/>
              <a:rect l="l" t="t" r="r" b="b"/>
              <a:pathLst>
                <a:path w="95" h="82" extrusionOk="0">
                  <a:moveTo>
                    <a:pt x="95" y="81"/>
                  </a:moveTo>
                  <a:cubicBezTo>
                    <a:pt x="67" y="50"/>
                    <a:pt x="35" y="25"/>
                    <a:pt x="0" y="1"/>
                  </a:cubicBezTo>
                  <a:cubicBezTo>
                    <a:pt x="35" y="25"/>
                    <a:pt x="67" y="50"/>
                    <a:pt x="95" y="8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1" name="Google Shape;5630;p73">
              <a:extLst>
                <a:ext uri="{FF2B5EF4-FFF2-40B4-BE49-F238E27FC236}">
                  <a16:creationId xmlns:a16="http://schemas.microsoft.com/office/drawing/2014/main" id="{E6D24740-EC08-436B-8F21-6EE34DEF71F8}"/>
                </a:ext>
              </a:extLst>
            </p:cNvPr>
            <p:cNvSpPr/>
            <p:nvPr/>
          </p:nvSpPr>
          <p:spPr>
            <a:xfrm>
              <a:off x="1278743" y="1812694"/>
              <a:ext cx="14786" cy="4100"/>
            </a:xfrm>
            <a:custGeom>
              <a:avLst/>
              <a:gdLst/>
              <a:ahLst/>
              <a:cxnLst/>
              <a:rect l="l" t="t" r="r" b="b"/>
              <a:pathLst>
                <a:path w="1089" h="302" extrusionOk="0">
                  <a:moveTo>
                    <a:pt x="0" y="211"/>
                  </a:moveTo>
                  <a:cubicBezTo>
                    <a:pt x="77" y="99"/>
                    <a:pt x="172" y="1"/>
                    <a:pt x="298" y="8"/>
                  </a:cubicBezTo>
                  <a:cubicBezTo>
                    <a:pt x="473" y="18"/>
                    <a:pt x="840" y="113"/>
                    <a:pt x="1089" y="302"/>
                  </a:cubicBezTo>
                  <a:cubicBezTo>
                    <a:pt x="840" y="113"/>
                    <a:pt x="473" y="18"/>
                    <a:pt x="298" y="8"/>
                  </a:cubicBezTo>
                  <a:cubicBezTo>
                    <a:pt x="172" y="1"/>
                    <a:pt x="77" y="99"/>
                    <a:pt x="0" y="21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2" name="Google Shape;5631;p73">
              <a:extLst>
                <a:ext uri="{FF2B5EF4-FFF2-40B4-BE49-F238E27FC236}">
                  <a16:creationId xmlns:a16="http://schemas.microsoft.com/office/drawing/2014/main" id="{88854FE3-2E93-4D7A-8990-BB0D520BC32E}"/>
                </a:ext>
              </a:extLst>
            </p:cNvPr>
            <p:cNvSpPr/>
            <p:nvPr/>
          </p:nvSpPr>
          <p:spPr>
            <a:xfrm>
              <a:off x="1173314" y="1789354"/>
              <a:ext cx="16741" cy="2254"/>
            </a:xfrm>
            <a:custGeom>
              <a:avLst/>
              <a:gdLst/>
              <a:ahLst/>
              <a:cxnLst/>
              <a:rect l="l" t="t" r="r" b="b"/>
              <a:pathLst>
                <a:path w="1233" h="166" extrusionOk="0">
                  <a:moveTo>
                    <a:pt x="0" y="165"/>
                  </a:moveTo>
                  <a:lnTo>
                    <a:pt x="1233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3" name="Google Shape;5632;p73">
              <a:extLst>
                <a:ext uri="{FF2B5EF4-FFF2-40B4-BE49-F238E27FC236}">
                  <a16:creationId xmlns:a16="http://schemas.microsoft.com/office/drawing/2014/main" id="{135FE72B-C182-4198-A913-B2FD0325AA96}"/>
                </a:ext>
              </a:extLst>
            </p:cNvPr>
            <p:cNvSpPr/>
            <p:nvPr/>
          </p:nvSpPr>
          <p:spPr>
            <a:xfrm>
              <a:off x="1317141" y="1844302"/>
              <a:ext cx="448" cy="14"/>
            </a:xfrm>
            <a:custGeom>
              <a:avLst/>
              <a:gdLst/>
              <a:ahLst/>
              <a:cxnLst/>
              <a:rect l="l" t="t" r="r" b="b"/>
              <a:pathLst>
                <a:path w="33" h="1" extrusionOk="0">
                  <a:moveTo>
                    <a:pt x="32" y="1"/>
                  </a:moveTo>
                  <a:cubicBezTo>
                    <a:pt x="22" y="1"/>
                    <a:pt x="11" y="1"/>
                    <a:pt x="1" y="1"/>
                  </a:cubicBezTo>
                  <a:cubicBezTo>
                    <a:pt x="11" y="1"/>
                    <a:pt x="22" y="1"/>
                    <a:pt x="32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4" name="Google Shape;5633;p73">
              <a:extLst>
                <a:ext uri="{FF2B5EF4-FFF2-40B4-BE49-F238E27FC236}">
                  <a16:creationId xmlns:a16="http://schemas.microsoft.com/office/drawing/2014/main" id="{B2062339-82D4-4E9C-A684-C16BABB9C90B}"/>
                </a:ext>
              </a:extLst>
            </p:cNvPr>
            <p:cNvSpPr/>
            <p:nvPr/>
          </p:nvSpPr>
          <p:spPr>
            <a:xfrm>
              <a:off x="1318906" y="1844641"/>
              <a:ext cx="339" cy="149"/>
            </a:xfrm>
            <a:custGeom>
              <a:avLst/>
              <a:gdLst/>
              <a:ahLst/>
              <a:cxnLst/>
              <a:rect l="l" t="t" r="r" b="b"/>
              <a:pathLst>
                <a:path w="25" h="11" extrusionOk="0">
                  <a:moveTo>
                    <a:pt x="25" y="11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5" name="Google Shape;5634;p73">
              <a:extLst>
                <a:ext uri="{FF2B5EF4-FFF2-40B4-BE49-F238E27FC236}">
                  <a16:creationId xmlns:a16="http://schemas.microsoft.com/office/drawing/2014/main" id="{04DB948A-2357-4F84-B0F2-8720A42F820D}"/>
                </a:ext>
              </a:extLst>
            </p:cNvPr>
            <p:cNvSpPr/>
            <p:nvPr/>
          </p:nvSpPr>
          <p:spPr>
            <a:xfrm>
              <a:off x="1317765" y="1844302"/>
              <a:ext cx="299" cy="68"/>
            </a:xfrm>
            <a:custGeom>
              <a:avLst/>
              <a:gdLst/>
              <a:ahLst/>
              <a:cxnLst/>
              <a:rect l="l" t="t" r="r" b="b"/>
              <a:pathLst>
                <a:path w="22" h="5" extrusionOk="0">
                  <a:moveTo>
                    <a:pt x="21" y="4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6" name="Google Shape;5635;p73">
              <a:extLst>
                <a:ext uri="{FF2B5EF4-FFF2-40B4-BE49-F238E27FC236}">
                  <a16:creationId xmlns:a16="http://schemas.microsoft.com/office/drawing/2014/main" id="{7525F6FA-A5CD-4194-876F-92F4E9AB685D}"/>
                </a:ext>
              </a:extLst>
            </p:cNvPr>
            <p:cNvSpPr/>
            <p:nvPr/>
          </p:nvSpPr>
          <p:spPr>
            <a:xfrm>
              <a:off x="1278173" y="1815545"/>
              <a:ext cx="584" cy="964"/>
            </a:xfrm>
            <a:custGeom>
              <a:avLst/>
              <a:gdLst/>
              <a:ahLst/>
              <a:cxnLst/>
              <a:rect l="l" t="t" r="r" b="b"/>
              <a:pathLst>
                <a:path w="43" h="71" extrusionOk="0">
                  <a:moveTo>
                    <a:pt x="42" y="1"/>
                  </a:moveTo>
                  <a:cubicBezTo>
                    <a:pt x="28" y="25"/>
                    <a:pt x="14" y="46"/>
                    <a:pt x="0" y="71"/>
                  </a:cubicBezTo>
                  <a:cubicBezTo>
                    <a:pt x="14" y="46"/>
                    <a:pt x="28" y="25"/>
                    <a:pt x="42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7" name="Google Shape;5636;p73">
              <a:extLst>
                <a:ext uri="{FF2B5EF4-FFF2-40B4-BE49-F238E27FC236}">
                  <a16:creationId xmlns:a16="http://schemas.microsoft.com/office/drawing/2014/main" id="{52F0544D-F890-41B1-8154-931822544E1C}"/>
                </a:ext>
              </a:extLst>
            </p:cNvPr>
            <p:cNvSpPr/>
            <p:nvPr/>
          </p:nvSpPr>
          <p:spPr>
            <a:xfrm>
              <a:off x="1252838" y="1797147"/>
              <a:ext cx="244" cy="258"/>
            </a:xfrm>
            <a:custGeom>
              <a:avLst/>
              <a:gdLst/>
              <a:ahLst/>
              <a:cxnLst/>
              <a:rect l="l" t="t" r="r" b="b"/>
              <a:pathLst>
                <a:path w="18" h="19" extrusionOk="0">
                  <a:moveTo>
                    <a:pt x="0" y="1"/>
                  </a:moveTo>
                  <a:lnTo>
                    <a:pt x="18" y="18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8" name="Google Shape;5637;p73">
              <a:extLst>
                <a:ext uri="{FF2B5EF4-FFF2-40B4-BE49-F238E27FC236}">
                  <a16:creationId xmlns:a16="http://schemas.microsoft.com/office/drawing/2014/main" id="{47CD3992-8D20-43F4-94A0-CFBF0A5E3788}"/>
                </a:ext>
              </a:extLst>
            </p:cNvPr>
            <p:cNvSpPr/>
            <p:nvPr/>
          </p:nvSpPr>
          <p:spPr>
            <a:xfrm>
              <a:off x="1318240" y="1844397"/>
              <a:ext cx="299" cy="109"/>
            </a:xfrm>
            <a:custGeom>
              <a:avLst/>
              <a:gdLst/>
              <a:ahLst/>
              <a:cxnLst/>
              <a:rect l="l" t="t" r="r" b="b"/>
              <a:pathLst>
                <a:path w="22" h="8" extrusionOk="0">
                  <a:moveTo>
                    <a:pt x="21" y="8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9" name="Google Shape;5638;p73">
              <a:extLst>
                <a:ext uri="{FF2B5EF4-FFF2-40B4-BE49-F238E27FC236}">
                  <a16:creationId xmlns:a16="http://schemas.microsoft.com/office/drawing/2014/main" id="{A78B725B-7415-44CE-AF10-3D881CA302BB}"/>
                </a:ext>
              </a:extLst>
            </p:cNvPr>
            <p:cNvSpPr/>
            <p:nvPr/>
          </p:nvSpPr>
          <p:spPr>
            <a:xfrm>
              <a:off x="1294846" y="1817880"/>
              <a:ext cx="1018" cy="1249"/>
            </a:xfrm>
            <a:custGeom>
              <a:avLst/>
              <a:gdLst/>
              <a:ahLst/>
              <a:cxnLst/>
              <a:rect l="l" t="t" r="r" b="b"/>
              <a:pathLst>
                <a:path w="75" h="92" extrusionOk="0">
                  <a:moveTo>
                    <a:pt x="74" y="91"/>
                  </a:moveTo>
                  <a:cubicBezTo>
                    <a:pt x="53" y="60"/>
                    <a:pt x="29" y="28"/>
                    <a:pt x="1" y="0"/>
                  </a:cubicBezTo>
                  <a:cubicBezTo>
                    <a:pt x="29" y="28"/>
                    <a:pt x="53" y="60"/>
                    <a:pt x="74" y="9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0" name="Google Shape;5639;p73">
              <a:extLst>
                <a:ext uri="{FF2B5EF4-FFF2-40B4-BE49-F238E27FC236}">
                  <a16:creationId xmlns:a16="http://schemas.microsoft.com/office/drawing/2014/main" id="{08E0C81A-BB41-4803-8C03-3AF837F5D827}"/>
                </a:ext>
              </a:extLst>
            </p:cNvPr>
            <p:cNvSpPr/>
            <p:nvPr/>
          </p:nvSpPr>
          <p:spPr>
            <a:xfrm>
              <a:off x="1122833" y="165189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1" name="Google Shape;5640;p73">
              <a:extLst>
                <a:ext uri="{FF2B5EF4-FFF2-40B4-BE49-F238E27FC236}">
                  <a16:creationId xmlns:a16="http://schemas.microsoft.com/office/drawing/2014/main" id="{51F6540C-0FAF-4D28-AEC4-C844BECF4E6A}"/>
                </a:ext>
              </a:extLst>
            </p:cNvPr>
            <p:cNvSpPr/>
            <p:nvPr/>
          </p:nvSpPr>
          <p:spPr>
            <a:xfrm>
              <a:off x="1124734" y="1651746"/>
              <a:ext cx="530" cy="68"/>
            </a:xfrm>
            <a:custGeom>
              <a:avLst/>
              <a:gdLst/>
              <a:ahLst/>
              <a:cxnLst/>
              <a:rect l="l" t="t" r="r" b="b"/>
              <a:pathLst>
                <a:path w="39" h="5" extrusionOk="0">
                  <a:moveTo>
                    <a:pt x="0" y="4"/>
                  </a:moveTo>
                  <a:lnTo>
                    <a:pt x="39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2" name="Google Shape;5641;p73">
              <a:extLst>
                <a:ext uri="{FF2B5EF4-FFF2-40B4-BE49-F238E27FC236}">
                  <a16:creationId xmlns:a16="http://schemas.microsoft.com/office/drawing/2014/main" id="{E6FA477C-4872-4AE2-830A-18D5644E2071}"/>
                </a:ext>
              </a:extLst>
            </p:cNvPr>
            <p:cNvSpPr/>
            <p:nvPr/>
          </p:nvSpPr>
          <p:spPr>
            <a:xfrm>
              <a:off x="1125969" y="1651556"/>
              <a:ext cx="489" cy="109"/>
            </a:xfrm>
            <a:custGeom>
              <a:avLst/>
              <a:gdLst/>
              <a:ahLst/>
              <a:cxnLst/>
              <a:rect l="l" t="t" r="r" b="b"/>
              <a:pathLst>
                <a:path w="36" h="8" extrusionOk="0">
                  <a:moveTo>
                    <a:pt x="0" y="8"/>
                  </a:moveTo>
                  <a:lnTo>
                    <a:pt x="35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3" name="Google Shape;5642;p73">
              <a:extLst>
                <a:ext uri="{FF2B5EF4-FFF2-40B4-BE49-F238E27FC236}">
                  <a16:creationId xmlns:a16="http://schemas.microsoft.com/office/drawing/2014/main" id="{2EC75B18-C268-4C26-BFB3-8EBDB78ADC0C}"/>
                </a:ext>
              </a:extLst>
            </p:cNvPr>
            <p:cNvSpPr/>
            <p:nvPr/>
          </p:nvSpPr>
          <p:spPr>
            <a:xfrm>
              <a:off x="1117076" y="1651515"/>
              <a:ext cx="448" cy="54"/>
            </a:xfrm>
            <a:custGeom>
              <a:avLst/>
              <a:gdLst/>
              <a:ahLst/>
              <a:cxnLst/>
              <a:rect l="l" t="t" r="r" b="b"/>
              <a:pathLst>
                <a:path w="33" h="4" extrusionOk="0">
                  <a:moveTo>
                    <a:pt x="1" y="0"/>
                  </a:moveTo>
                  <a:lnTo>
                    <a:pt x="32" y="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4" name="Google Shape;5643;p73">
              <a:extLst>
                <a:ext uri="{FF2B5EF4-FFF2-40B4-BE49-F238E27FC236}">
                  <a16:creationId xmlns:a16="http://schemas.microsoft.com/office/drawing/2014/main" id="{D2EFD920-0150-4660-8784-FF056C8F531E}"/>
                </a:ext>
              </a:extLst>
            </p:cNvPr>
            <p:cNvSpPr/>
            <p:nvPr/>
          </p:nvSpPr>
          <p:spPr>
            <a:xfrm>
              <a:off x="1120783" y="1651841"/>
              <a:ext cx="394" cy="14"/>
            </a:xfrm>
            <a:custGeom>
              <a:avLst/>
              <a:gdLst/>
              <a:ahLst/>
              <a:cxnLst/>
              <a:rect l="l" t="t" r="r" b="b"/>
              <a:pathLst>
                <a:path w="29" h="1" extrusionOk="0">
                  <a:moveTo>
                    <a:pt x="1" y="1"/>
                  </a:moveTo>
                  <a:lnTo>
                    <a:pt x="29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5" name="Google Shape;5644;p73">
              <a:extLst>
                <a:ext uri="{FF2B5EF4-FFF2-40B4-BE49-F238E27FC236}">
                  <a16:creationId xmlns:a16="http://schemas.microsoft.com/office/drawing/2014/main" id="{BA748DD0-E204-4D4E-B09E-85CD0FF0EF59}"/>
                </a:ext>
              </a:extLst>
            </p:cNvPr>
            <p:cNvSpPr/>
            <p:nvPr/>
          </p:nvSpPr>
          <p:spPr>
            <a:xfrm>
              <a:off x="1123539" y="1651895"/>
              <a:ext cx="543" cy="14"/>
            </a:xfrm>
            <a:custGeom>
              <a:avLst/>
              <a:gdLst/>
              <a:ahLst/>
              <a:cxnLst/>
              <a:rect l="l" t="t" r="r" b="b"/>
              <a:pathLst>
                <a:path w="40" h="1" extrusionOk="0">
                  <a:moveTo>
                    <a:pt x="1" y="0"/>
                  </a:moveTo>
                  <a:lnTo>
                    <a:pt x="39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6" name="Google Shape;5645;p73">
              <a:extLst>
                <a:ext uri="{FF2B5EF4-FFF2-40B4-BE49-F238E27FC236}">
                  <a16:creationId xmlns:a16="http://schemas.microsoft.com/office/drawing/2014/main" id="{52F23F18-41FE-4EFA-9E2F-DA1F2A75C521}"/>
                </a:ext>
              </a:extLst>
            </p:cNvPr>
            <p:cNvSpPr/>
            <p:nvPr/>
          </p:nvSpPr>
          <p:spPr>
            <a:xfrm>
              <a:off x="1119072" y="1651705"/>
              <a:ext cx="163" cy="14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" y="0"/>
                  </a:moveTo>
                  <a:lnTo>
                    <a:pt x="11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7" name="Google Shape;5646;p73">
              <a:extLst>
                <a:ext uri="{FF2B5EF4-FFF2-40B4-BE49-F238E27FC236}">
                  <a16:creationId xmlns:a16="http://schemas.microsoft.com/office/drawing/2014/main" id="{909F6AF9-5C61-4C5D-A08E-794707392049}"/>
                </a:ext>
              </a:extLst>
            </p:cNvPr>
            <p:cNvSpPr/>
            <p:nvPr/>
          </p:nvSpPr>
          <p:spPr>
            <a:xfrm>
              <a:off x="1543206" y="1679322"/>
              <a:ext cx="258" cy="434"/>
            </a:xfrm>
            <a:custGeom>
              <a:avLst/>
              <a:gdLst/>
              <a:ahLst/>
              <a:cxnLst/>
              <a:rect l="l" t="t" r="r" b="b"/>
              <a:pathLst>
                <a:path w="19" h="32" extrusionOk="0">
                  <a:moveTo>
                    <a:pt x="1" y="0"/>
                  </a:moveTo>
                  <a:lnTo>
                    <a:pt x="18" y="32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8" name="Google Shape;5647;p73">
              <a:extLst>
                <a:ext uri="{FF2B5EF4-FFF2-40B4-BE49-F238E27FC236}">
                  <a16:creationId xmlns:a16="http://schemas.microsoft.com/office/drawing/2014/main" id="{2CD2FE8C-4FAC-48AE-8526-DFE001C1A873}"/>
                </a:ext>
              </a:extLst>
            </p:cNvPr>
            <p:cNvSpPr/>
            <p:nvPr/>
          </p:nvSpPr>
          <p:spPr>
            <a:xfrm>
              <a:off x="1543736" y="1680177"/>
              <a:ext cx="299" cy="434"/>
            </a:xfrm>
            <a:custGeom>
              <a:avLst/>
              <a:gdLst/>
              <a:ahLst/>
              <a:cxnLst/>
              <a:rect l="l" t="t" r="r" b="b"/>
              <a:pathLst>
                <a:path w="22" h="32" extrusionOk="0">
                  <a:moveTo>
                    <a:pt x="0" y="0"/>
                  </a:moveTo>
                  <a:lnTo>
                    <a:pt x="21" y="32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9" name="Google Shape;5648;p73">
              <a:extLst>
                <a:ext uri="{FF2B5EF4-FFF2-40B4-BE49-F238E27FC236}">
                  <a16:creationId xmlns:a16="http://schemas.microsoft.com/office/drawing/2014/main" id="{570B3125-E4B3-4640-90F4-657035BB1E6D}"/>
                </a:ext>
              </a:extLst>
            </p:cNvPr>
            <p:cNvSpPr/>
            <p:nvPr/>
          </p:nvSpPr>
          <p:spPr>
            <a:xfrm>
              <a:off x="1542731" y="1678507"/>
              <a:ext cx="258" cy="394"/>
            </a:xfrm>
            <a:custGeom>
              <a:avLst/>
              <a:gdLst/>
              <a:ahLst/>
              <a:cxnLst/>
              <a:rect l="l" t="t" r="r" b="b"/>
              <a:pathLst>
                <a:path w="19" h="29" extrusionOk="0">
                  <a:moveTo>
                    <a:pt x="1" y="1"/>
                  </a:moveTo>
                  <a:lnTo>
                    <a:pt x="18" y="29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0" name="Google Shape;5649;p73">
              <a:extLst>
                <a:ext uri="{FF2B5EF4-FFF2-40B4-BE49-F238E27FC236}">
                  <a16:creationId xmlns:a16="http://schemas.microsoft.com/office/drawing/2014/main" id="{61603D12-3D6E-4747-B498-978FA2CBBC0F}"/>
                </a:ext>
              </a:extLst>
            </p:cNvPr>
            <p:cNvSpPr/>
            <p:nvPr/>
          </p:nvSpPr>
          <p:spPr>
            <a:xfrm>
              <a:off x="1544251" y="1681032"/>
              <a:ext cx="299" cy="394"/>
            </a:xfrm>
            <a:custGeom>
              <a:avLst/>
              <a:gdLst/>
              <a:ahLst/>
              <a:cxnLst/>
              <a:rect l="l" t="t" r="r" b="b"/>
              <a:pathLst>
                <a:path w="22" h="29" extrusionOk="0">
                  <a:moveTo>
                    <a:pt x="1" y="0"/>
                  </a:moveTo>
                  <a:lnTo>
                    <a:pt x="22" y="28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1" name="Google Shape;5650;p73">
              <a:extLst>
                <a:ext uri="{FF2B5EF4-FFF2-40B4-BE49-F238E27FC236}">
                  <a16:creationId xmlns:a16="http://schemas.microsoft.com/office/drawing/2014/main" id="{9E14ABA9-4964-4570-85E9-795C5D3237F3}"/>
                </a:ext>
              </a:extLst>
            </p:cNvPr>
            <p:cNvSpPr/>
            <p:nvPr/>
          </p:nvSpPr>
          <p:spPr>
            <a:xfrm>
              <a:off x="1544876" y="1681888"/>
              <a:ext cx="299" cy="394"/>
            </a:xfrm>
            <a:custGeom>
              <a:avLst/>
              <a:gdLst/>
              <a:ahLst/>
              <a:cxnLst/>
              <a:rect l="l" t="t" r="r" b="b"/>
              <a:pathLst>
                <a:path w="22" h="29" extrusionOk="0">
                  <a:moveTo>
                    <a:pt x="0" y="0"/>
                  </a:moveTo>
                  <a:lnTo>
                    <a:pt x="21" y="28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2" name="Google Shape;5651;p73">
              <a:extLst>
                <a:ext uri="{FF2B5EF4-FFF2-40B4-BE49-F238E27FC236}">
                  <a16:creationId xmlns:a16="http://schemas.microsoft.com/office/drawing/2014/main" id="{11BBF7A6-4948-4AEC-85E7-5CEA2DE6F882}"/>
                </a:ext>
              </a:extLst>
            </p:cNvPr>
            <p:cNvSpPr/>
            <p:nvPr/>
          </p:nvSpPr>
          <p:spPr>
            <a:xfrm>
              <a:off x="1478333" y="1688541"/>
              <a:ext cx="530" cy="434"/>
            </a:xfrm>
            <a:custGeom>
              <a:avLst/>
              <a:gdLst/>
              <a:ahLst/>
              <a:cxnLst/>
              <a:rect l="l" t="t" r="r" b="b"/>
              <a:pathLst>
                <a:path w="39" h="32" extrusionOk="0">
                  <a:moveTo>
                    <a:pt x="0" y="32"/>
                  </a:moveTo>
                  <a:lnTo>
                    <a:pt x="39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3" name="Google Shape;5652;p73">
              <a:extLst>
                <a:ext uri="{FF2B5EF4-FFF2-40B4-BE49-F238E27FC236}">
                  <a16:creationId xmlns:a16="http://schemas.microsoft.com/office/drawing/2014/main" id="{A87F3BDA-3707-4EBE-9C7F-0FA3B217F9DF}"/>
                </a:ext>
              </a:extLst>
            </p:cNvPr>
            <p:cNvSpPr/>
            <p:nvPr/>
          </p:nvSpPr>
          <p:spPr>
            <a:xfrm>
              <a:off x="1478944" y="1688011"/>
              <a:ext cx="489" cy="448"/>
            </a:xfrm>
            <a:custGeom>
              <a:avLst/>
              <a:gdLst/>
              <a:ahLst/>
              <a:cxnLst/>
              <a:rect l="l" t="t" r="r" b="b"/>
              <a:pathLst>
                <a:path w="36" h="33" extrusionOk="0">
                  <a:moveTo>
                    <a:pt x="1" y="32"/>
                  </a:moveTo>
                  <a:lnTo>
                    <a:pt x="36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4" name="Google Shape;5653;p73">
              <a:extLst>
                <a:ext uri="{FF2B5EF4-FFF2-40B4-BE49-F238E27FC236}">
                  <a16:creationId xmlns:a16="http://schemas.microsoft.com/office/drawing/2014/main" id="{0D50134D-6B77-4317-A6B7-B2119ACD0F7E}"/>
                </a:ext>
              </a:extLst>
            </p:cNvPr>
            <p:cNvSpPr/>
            <p:nvPr/>
          </p:nvSpPr>
          <p:spPr>
            <a:xfrm>
              <a:off x="1542310" y="1677706"/>
              <a:ext cx="244" cy="434"/>
            </a:xfrm>
            <a:custGeom>
              <a:avLst/>
              <a:gdLst/>
              <a:ahLst/>
              <a:cxnLst/>
              <a:rect l="l" t="t" r="r" b="b"/>
              <a:pathLst>
                <a:path w="18" h="32" extrusionOk="0">
                  <a:moveTo>
                    <a:pt x="0" y="0"/>
                  </a:moveTo>
                  <a:lnTo>
                    <a:pt x="18" y="32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5" name="Google Shape;5654;p73">
              <a:extLst>
                <a:ext uri="{FF2B5EF4-FFF2-40B4-BE49-F238E27FC236}">
                  <a16:creationId xmlns:a16="http://schemas.microsoft.com/office/drawing/2014/main" id="{B3289F95-13AD-4957-A2E3-877AAF6A0EE0}"/>
                </a:ext>
              </a:extLst>
            </p:cNvPr>
            <p:cNvSpPr/>
            <p:nvPr/>
          </p:nvSpPr>
          <p:spPr>
            <a:xfrm>
              <a:off x="1539689" y="1670714"/>
              <a:ext cx="109" cy="353"/>
            </a:xfrm>
            <a:custGeom>
              <a:avLst/>
              <a:gdLst/>
              <a:ahLst/>
              <a:cxnLst/>
              <a:rect l="l" t="t" r="r" b="b"/>
              <a:pathLst>
                <a:path w="8" h="26" extrusionOk="0">
                  <a:moveTo>
                    <a:pt x="1" y="1"/>
                  </a:moveTo>
                  <a:lnTo>
                    <a:pt x="8" y="25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6" name="Google Shape;5655;p73">
              <a:extLst>
                <a:ext uri="{FF2B5EF4-FFF2-40B4-BE49-F238E27FC236}">
                  <a16:creationId xmlns:a16="http://schemas.microsoft.com/office/drawing/2014/main" id="{1CA6407F-345C-400C-AE7A-03D9A152227C}"/>
                </a:ext>
              </a:extLst>
            </p:cNvPr>
            <p:cNvSpPr/>
            <p:nvPr/>
          </p:nvSpPr>
          <p:spPr>
            <a:xfrm>
              <a:off x="1539975" y="1671949"/>
              <a:ext cx="163" cy="394"/>
            </a:xfrm>
            <a:custGeom>
              <a:avLst/>
              <a:gdLst/>
              <a:ahLst/>
              <a:cxnLst/>
              <a:rect l="l" t="t" r="r" b="b"/>
              <a:pathLst>
                <a:path w="12" h="29" extrusionOk="0">
                  <a:moveTo>
                    <a:pt x="1" y="1"/>
                  </a:moveTo>
                  <a:lnTo>
                    <a:pt x="11" y="29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7" name="Google Shape;5656;p73">
              <a:extLst>
                <a:ext uri="{FF2B5EF4-FFF2-40B4-BE49-F238E27FC236}">
                  <a16:creationId xmlns:a16="http://schemas.microsoft.com/office/drawing/2014/main" id="{E96EE37F-490C-489A-AF77-D90D385BC540}"/>
                </a:ext>
              </a:extLst>
            </p:cNvPr>
            <p:cNvSpPr/>
            <p:nvPr/>
          </p:nvSpPr>
          <p:spPr>
            <a:xfrm>
              <a:off x="1477667" y="1689111"/>
              <a:ext cx="584" cy="489"/>
            </a:xfrm>
            <a:custGeom>
              <a:avLst/>
              <a:gdLst/>
              <a:ahLst/>
              <a:cxnLst/>
              <a:rect l="l" t="t" r="r" b="b"/>
              <a:pathLst>
                <a:path w="43" h="36" extrusionOk="0">
                  <a:moveTo>
                    <a:pt x="0" y="35"/>
                  </a:moveTo>
                  <a:lnTo>
                    <a:pt x="42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8" name="Google Shape;5657;p73">
              <a:extLst>
                <a:ext uri="{FF2B5EF4-FFF2-40B4-BE49-F238E27FC236}">
                  <a16:creationId xmlns:a16="http://schemas.microsoft.com/office/drawing/2014/main" id="{545C68E9-3042-4158-9C85-D17B685F80BB}"/>
                </a:ext>
              </a:extLst>
            </p:cNvPr>
            <p:cNvSpPr/>
            <p:nvPr/>
          </p:nvSpPr>
          <p:spPr>
            <a:xfrm>
              <a:off x="1034661" y="1534586"/>
              <a:ext cx="679" cy="109"/>
            </a:xfrm>
            <a:custGeom>
              <a:avLst/>
              <a:gdLst/>
              <a:ahLst/>
              <a:cxnLst/>
              <a:rect l="l" t="t" r="r" b="b"/>
              <a:pathLst>
                <a:path w="50" h="8" extrusionOk="0">
                  <a:moveTo>
                    <a:pt x="0" y="0"/>
                  </a:moveTo>
                  <a:cubicBezTo>
                    <a:pt x="18" y="4"/>
                    <a:pt x="32" y="4"/>
                    <a:pt x="49" y="7"/>
                  </a:cubicBezTo>
                  <a:cubicBezTo>
                    <a:pt x="32" y="4"/>
                    <a:pt x="18" y="4"/>
                    <a:pt x="0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9" name="Google Shape;5658;p73">
              <a:extLst>
                <a:ext uri="{FF2B5EF4-FFF2-40B4-BE49-F238E27FC236}">
                  <a16:creationId xmlns:a16="http://schemas.microsoft.com/office/drawing/2014/main" id="{DD2A9B0F-FCBE-4A28-BA18-86E70DF8BD9B}"/>
                </a:ext>
              </a:extLst>
            </p:cNvPr>
            <p:cNvSpPr/>
            <p:nvPr/>
          </p:nvSpPr>
          <p:spPr>
            <a:xfrm>
              <a:off x="1540165" y="1672614"/>
              <a:ext cx="163" cy="394"/>
            </a:xfrm>
            <a:custGeom>
              <a:avLst/>
              <a:gdLst/>
              <a:ahLst/>
              <a:cxnLst/>
              <a:rect l="l" t="t" r="r" b="b"/>
              <a:pathLst>
                <a:path w="12" h="29" extrusionOk="0">
                  <a:moveTo>
                    <a:pt x="1" y="1"/>
                  </a:moveTo>
                  <a:lnTo>
                    <a:pt x="11" y="29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0" name="Google Shape;5659;p73">
              <a:extLst>
                <a:ext uri="{FF2B5EF4-FFF2-40B4-BE49-F238E27FC236}">
                  <a16:creationId xmlns:a16="http://schemas.microsoft.com/office/drawing/2014/main" id="{E8FE53EA-39CE-43DE-8C0E-D1FD15277CFE}"/>
                </a:ext>
              </a:extLst>
            </p:cNvPr>
            <p:cNvSpPr/>
            <p:nvPr/>
          </p:nvSpPr>
          <p:spPr>
            <a:xfrm>
              <a:off x="1035462" y="1534721"/>
              <a:ext cx="638" cy="163"/>
            </a:xfrm>
            <a:custGeom>
              <a:avLst/>
              <a:gdLst/>
              <a:ahLst/>
              <a:cxnLst/>
              <a:rect l="l" t="t" r="r" b="b"/>
              <a:pathLst>
                <a:path w="47" h="12" extrusionOk="0">
                  <a:moveTo>
                    <a:pt x="1" y="1"/>
                  </a:moveTo>
                  <a:cubicBezTo>
                    <a:pt x="18" y="1"/>
                    <a:pt x="32" y="4"/>
                    <a:pt x="46" y="11"/>
                  </a:cubicBezTo>
                  <a:cubicBezTo>
                    <a:pt x="32" y="4"/>
                    <a:pt x="18" y="1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1" name="Google Shape;5660;p73">
              <a:extLst>
                <a:ext uri="{FF2B5EF4-FFF2-40B4-BE49-F238E27FC236}">
                  <a16:creationId xmlns:a16="http://schemas.microsoft.com/office/drawing/2014/main" id="{49758FF6-82D5-4DF6-9CAD-B42971C890DC}"/>
                </a:ext>
              </a:extLst>
            </p:cNvPr>
            <p:cNvSpPr/>
            <p:nvPr/>
          </p:nvSpPr>
          <p:spPr>
            <a:xfrm>
              <a:off x="1539839" y="1671338"/>
              <a:ext cx="109" cy="339"/>
            </a:xfrm>
            <a:custGeom>
              <a:avLst/>
              <a:gdLst/>
              <a:ahLst/>
              <a:cxnLst/>
              <a:rect l="l" t="t" r="r" b="b"/>
              <a:pathLst>
                <a:path w="8" h="25" extrusionOk="0">
                  <a:moveTo>
                    <a:pt x="0" y="0"/>
                  </a:moveTo>
                  <a:lnTo>
                    <a:pt x="7" y="25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2" name="Google Shape;5661;p73">
              <a:extLst>
                <a:ext uri="{FF2B5EF4-FFF2-40B4-BE49-F238E27FC236}">
                  <a16:creationId xmlns:a16="http://schemas.microsoft.com/office/drawing/2014/main" id="{B6FBF64B-DE95-40EC-8FD5-C2110F22B6BC}"/>
                </a:ext>
              </a:extLst>
            </p:cNvPr>
            <p:cNvSpPr/>
            <p:nvPr/>
          </p:nvSpPr>
          <p:spPr>
            <a:xfrm>
              <a:off x="1539554" y="1670103"/>
              <a:ext cx="109" cy="339"/>
            </a:xfrm>
            <a:custGeom>
              <a:avLst/>
              <a:gdLst/>
              <a:ahLst/>
              <a:cxnLst/>
              <a:rect l="l" t="t" r="r" b="b"/>
              <a:pathLst>
                <a:path w="8" h="25" extrusionOk="0">
                  <a:moveTo>
                    <a:pt x="0" y="0"/>
                  </a:moveTo>
                  <a:cubicBezTo>
                    <a:pt x="0" y="7"/>
                    <a:pt x="4" y="18"/>
                    <a:pt x="7" y="25"/>
                  </a:cubicBezTo>
                  <a:cubicBezTo>
                    <a:pt x="4" y="18"/>
                    <a:pt x="4" y="7"/>
                    <a:pt x="0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3" name="Google Shape;5662;p73">
              <a:extLst>
                <a:ext uri="{FF2B5EF4-FFF2-40B4-BE49-F238E27FC236}">
                  <a16:creationId xmlns:a16="http://schemas.microsoft.com/office/drawing/2014/main" id="{C740D553-5AEB-4CEA-BEB4-13099731C5A4}"/>
                </a:ext>
              </a:extLst>
            </p:cNvPr>
            <p:cNvSpPr/>
            <p:nvPr/>
          </p:nvSpPr>
          <p:spPr>
            <a:xfrm>
              <a:off x="1033710" y="1534531"/>
              <a:ext cx="815" cy="68"/>
            </a:xfrm>
            <a:custGeom>
              <a:avLst/>
              <a:gdLst/>
              <a:ahLst/>
              <a:cxnLst/>
              <a:rect l="l" t="t" r="r" b="b"/>
              <a:pathLst>
                <a:path w="60" h="5" extrusionOk="0">
                  <a:moveTo>
                    <a:pt x="0" y="1"/>
                  </a:moveTo>
                  <a:cubicBezTo>
                    <a:pt x="18" y="1"/>
                    <a:pt x="39" y="1"/>
                    <a:pt x="60" y="4"/>
                  </a:cubicBezTo>
                  <a:cubicBezTo>
                    <a:pt x="39" y="1"/>
                    <a:pt x="21" y="1"/>
                    <a:pt x="0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4" name="Google Shape;5663;p73">
              <a:extLst>
                <a:ext uri="{FF2B5EF4-FFF2-40B4-BE49-F238E27FC236}">
                  <a16:creationId xmlns:a16="http://schemas.microsoft.com/office/drawing/2014/main" id="{77374C47-4BE5-4755-8EB2-590A6E2CD8EB}"/>
                </a:ext>
              </a:extLst>
            </p:cNvPr>
            <p:cNvSpPr/>
            <p:nvPr/>
          </p:nvSpPr>
          <p:spPr>
            <a:xfrm>
              <a:off x="1541210" y="1675425"/>
              <a:ext cx="204" cy="434"/>
            </a:xfrm>
            <a:custGeom>
              <a:avLst/>
              <a:gdLst/>
              <a:ahLst/>
              <a:cxnLst/>
              <a:rect l="l" t="t" r="r" b="b"/>
              <a:pathLst>
                <a:path w="15" h="32" extrusionOk="0">
                  <a:moveTo>
                    <a:pt x="1" y="0"/>
                  </a:moveTo>
                  <a:lnTo>
                    <a:pt x="15" y="32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5" name="Google Shape;5664;p73">
              <a:extLst>
                <a:ext uri="{FF2B5EF4-FFF2-40B4-BE49-F238E27FC236}">
                  <a16:creationId xmlns:a16="http://schemas.microsoft.com/office/drawing/2014/main" id="{8F159BFD-DF47-45B0-9260-18B058BC9B84}"/>
                </a:ext>
              </a:extLst>
            </p:cNvPr>
            <p:cNvSpPr/>
            <p:nvPr/>
          </p:nvSpPr>
          <p:spPr>
            <a:xfrm>
              <a:off x="1541550" y="1676185"/>
              <a:ext cx="204" cy="394"/>
            </a:xfrm>
            <a:custGeom>
              <a:avLst/>
              <a:gdLst/>
              <a:ahLst/>
              <a:cxnLst/>
              <a:rect l="l" t="t" r="r" b="b"/>
              <a:pathLst>
                <a:path w="15" h="29" extrusionOk="0">
                  <a:moveTo>
                    <a:pt x="0" y="0"/>
                  </a:moveTo>
                  <a:lnTo>
                    <a:pt x="14" y="28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6" name="Google Shape;5665;p73">
              <a:extLst>
                <a:ext uri="{FF2B5EF4-FFF2-40B4-BE49-F238E27FC236}">
                  <a16:creationId xmlns:a16="http://schemas.microsoft.com/office/drawing/2014/main" id="{4E2715BA-9728-40AE-B803-3FD43E1CCB25}"/>
                </a:ext>
              </a:extLst>
            </p:cNvPr>
            <p:cNvSpPr/>
            <p:nvPr/>
          </p:nvSpPr>
          <p:spPr>
            <a:xfrm>
              <a:off x="1540884" y="1674705"/>
              <a:ext cx="204" cy="394"/>
            </a:xfrm>
            <a:custGeom>
              <a:avLst/>
              <a:gdLst/>
              <a:ahLst/>
              <a:cxnLst/>
              <a:rect l="l" t="t" r="r" b="b"/>
              <a:pathLst>
                <a:path w="15" h="29" extrusionOk="0">
                  <a:moveTo>
                    <a:pt x="0" y="1"/>
                  </a:moveTo>
                  <a:lnTo>
                    <a:pt x="14" y="29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7" name="Google Shape;5666;p73">
              <a:extLst>
                <a:ext uri="{FF2B5EF4-FFF2-40B4-BE49-F238E27FC236}">
                  <a16:creationId xmlns:a16="http://schemas.microsoft.com/office/drawing/2014/main" id="{25A68DD5-3814-4AD6-98BF-0D4D6BCBF823}"/>
                </a:ext>
              </a:extLst>
            </p:cNvPr>
            <p:cNvSpPr/>
            <p:nvPr/>
          </p:nvSpPr>
          <p:spPr>
            <a:xfrm>
              <a:off x="1540640" y="1673999"/>
              <a:ext cx="163" cy="394"/>
            </a:xfrm>
            <a:custGeom>
              <a:avLst/>
              <a:gdLst/>
              <a:ahLst/>
              <a:cxnLst/>
              <a:rect l="l" t="t" r="r" b="b"/>
              <a:pathLst>
                <a:path w="12" h="29" extrusionOk="0">
                  <a:moveTo>
                    <a:pt x="1" y="0"/>
                  </a:moveTo>
                  <a:lnTo>
                    <a:pt x="11" y="28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8" name="Google Shape;5667;p73">
              <a:extLst>
                <a:ext uri="{FF2B5EF4-FFF2-40B4-BE49-F238E27FC236}">
                  <a16:creationId xmlns:a16="http://schemas.microsoft.com/office/drawing/2014/main" id="{62C7B8C4-0351-474D-BBE7-2D7CFC3856CC}"/>
                </a:ext>
              </a:extLst>
            </p:cNvPr>
            <p:cNvSpPr/>
            <p:nvPr/>
          </p:nvSpPr>
          <p:spPr>
            <a:xfrm>
              <a:off x="1541930" y="1676946"/>
              <a:ext cx="204" cy="434"/>
            </a:xfrm>
            <a:custGeom>
              <a:avLst/>
              <a:gdLst/>
              <a:ahLst/>
              <a:cxnLst/>
              <a:rect l="l" t="t" r="r" b="b"/>
              <a:pathLst>
                <a:path w="15" h="32" extrusionOk="0">
                  <a:moveTo>
                    <a:pt x="0" y="0"/>
                  </a:moveTo>
                  <a:lnTo>
                    <a:pt x="14" y="32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9" name="Google Shape;5668;p73">
              <a:extLst>
                <a:ext uri="{FF2B5EF4-FFF2-40B4-BE49-F238E27FC236}">
                  <a16:creationId xmlns:a16="http://schemas.microsoft.com/office/drawing/2014/main" id="{BC22EC93-A9C8-4E43-B7C9-D91ECAD832FA}"/>
                </a:ext>
              </a:extLst>
            </p:cNvPr>
            <p:cNvSpPr/>
            <p:nvPr/>
          </p:nvSpPr>
          <p:spPr>
            <a:xfrm>
              <a:off x="1540409" y="1673280"/>
              <a:ext cx="149" cy="394"/>
            </a:xfrm>
            <a:custGeom>
              <a:avLst/>
              <a:gdLst/>
              <a:ahLst/>
              <a:cxnLst/>
              <a:rect l="l" t="t" r="r" b="b"/>
              <a:pathLst>
                <a:path w="11" h="29" extrusionOk="0">
                  <a:moveTo>
                    <a:pt x="0" y="1"/>
                  </a:moveTo>
                  <a:lnTo>
                    <a:pt x="11" y="29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0" name="Google Shape;5669;p73">
              <a:extLst>
                <a:ext uri="{FF2B5EF4-FFF2-40B4-BE49-F238E27FC236}">
                  <a16:creationId xmlns:a16="http://schemas.microsoft.com/office/drawing/2014/main" id="{93F5B5D8-F858-48B8-98E2-B75B71524D75}"/>
                </a:ext>
              </a:extLst>
            </p:cNvPr>
            <p:cNvSpPr/>
            <p:nvPr/>
          </p:nvSpPr>
          <p:spPr>
            <a:xfrm>
              <a:off x="1015408" y="1537953"/>
              <a:ext cx="964" cy="1303"/>
            </a:xfrm>
            <a:custGeom>
              <a:avLst/>
              <a:gdLst/>
              <a:ahLst/>
              <a:cxnLst/>
              <a:rect l="l" t="t" r="r" b="b"/>
              <a:pathLst>
                <a:path w="71" h="96" extrusionOk="0">
                  <a:moveTo>
                    <a:pt x="0" y="1"/>
                  </a:moveTo>
                  <a:cubicBezTo>
                    <a:pt x="25" y="36"/>
                    <a:pt x="49" y="67"/>
                    <a:pt x="70" y="95"/>
                  </a:cubicBezTo>
                  <a:cubicBezTo>
                    <a:pt x="49" y="67"/>
                    <a:pt x="25" y="36"/>
                    <a:pt x="0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1" name="Google Shape;5670;p73">
              <a:extLst>
                <a:ext uri="{FF2B5EF4-FFF2-40B4-BE49-F238E27FC236}">
                  <a16:creationId xmlns:a16="http://schemas.microsoft.com/office/drawing/2014/main" id="{55D41689-E371-4634-9FAB-71C0D5F0897E}"/>
                </a:ext>
              </a:extLst>
            </p:cNvPr>
            <p:cNvSpPr/>
            <p:nvPr/>
          </p:nvSpPr>
          <p:spPr>
            <a:xfrm>
              <a:off x="1036181" y="1534871"/>
              <a:ext cx="964" cy="434"/>
            </a:xfrm>
            <a:custGeom>
              <a:avLst/>
              <a:gdLst/>
              <a:ahLst/>
              <a:cxnLst/>
              <a:rect l="l" t="t" r="r" b="b"/>
              <a:pathLst>
                <a:path w="71" h="32" extrusionOk="0">
                  <a:moveTo>
                    <a:pt x="0" y="0"/>
                  </a:moveTo>
                  <a:lnTo>
                    <a:pt x="0" y="0"/>
                  </a:lnTo>
                  <a:cubicBezTo>
                    <a:pt x="14" y="7"/>
                    <a:pt x="28" y="11"/>
                    <a:pt x="42" y="18"/>
                  </a:cubicBezTo>
                  <a:cubicBezTo>
                    <a:pt x="53" y="21"/>
                    <a:pt x="60" y="28"/>
                    <a:pt x="70" y="32"/>
                  </a:cubicBezTo>
                  <a:cubicBezTo>
                    <a:pt x="49" y="18"/>
                    <a:pt x="25" y="7"/>
                    <a:pt x="0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2" name="Google Shape;5671;p73">
              <a:extLst>
                <a:ext uri="{FF2B5EF4-FFF2-40B4-BE49-F238E27FC236}">
                  <a16:creationId xmlns:a16="http://schemas.microsoft.com/office/drawing/2014/main" id="{5A3CABAF-C0F3-4C45-9DD3-670D47FA9948}"/>
                </a:ext>
              </a:extLst>
            </p:cNvPr>
            <p:cNvSpPr/>
            <p:nvPr/>
          </p:nvSpPr>
          <p:spPr>
            <a:xfrm>
              <a:off x="1072257" y="1586153"/>
              <a:ext cx="869" cy="638"/>
            </a:xfrm>
            <a:custGeom>
              <a:avLst/>
              <a:gdLst/>
              <a:ahLst/>
              <a:cxnLst/>
              <a:rect l="l" t="t" r="r" b="b"/>
              <a:pathLst>
                <a:path w="64" h="47" extrusionOk="0">
                  <a:moveTo>
                    <a:pt x="0" y="46"/>
                  </a:moveTo>
                  <a:lnTo>
                    <a:pt x="64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3" name="Google Shape;5672;p73">
              <a:extLst>
                <a:ext uri="{FF2B5EF4-FFF2-40B4-BE49-F238E27FC236}">
                  <a16:creationId xmlns:a16="http://schemas.microsoft.com/office/drawing/2014/main" id="{C3A6D18B-8DE7-4B80-82AD-EDFA88DF86F9}"/>
                </a:ext>
              </a:extLst>
            </p:cNvPr>
            <p:cNvSpPr/>
            <p:nvPr/>
          </p:nvSpPr>
          <p:spPr>
            <a:xfrm>
              <a:off x="1073357" y="1585447"/>
              <a:ext cx="774" cy="530"/>
            </a:xfrm>
            <a:custGeom>
              <a:avLst/>
              <a:gdLst/>
              <a:ahLst/>
              <a:cxnLst/>
              <a:rect l="l" t="t" r="r" b="b"/>
              <a:pathLst>
                <a:path w="57" h="39" extrusionOk="0">
                  <a:moveTo>
                    <a:pt x="56" y="0"/>
                  </a:moveTo>
                  <a:lnTo>
                    <a:pt x="0" y="39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4" name="Google Shape;5673;p73">
              <a:extLst>
                <a:ext uri="{FF2B5EF4-FFF2-40B4-BE49-F238E27FC236}">
                  <a16:creationId xmlns:a16="http://schemas.microsoft.com/office/drawing/2014/main" id="{44268231-0A63-47D9-9C7D-F06F6ADC11CD}"/>
                </a:ext>
              </a:extLst>
            </p:cNvPr>
            <p:cNvSpPr/>
            <p:nvPr/>
          </p:nvSpPr>
          <p:spPr>
            <a:xfrm>
              <a:off x="1075257" y="1584116"/>
              <a:ext cx="774" cy="530"/>
            </a:xfrm>
            <a:custGeom>
              <a:avLst/>
              <a:gdLst/>
              <a:ahLst/>
              <a:cxnLst/>
              <a:rect l="l" t="t" r="r" b="b"/>
              <a:pathLst>
                <a:path w="57" h="39" extrusionOk="0">
                  <a:moveTo>
                    <a:pt x="56" y="0"/>
                  </a:moveTo>
                  <a:lnTo>
                    <a:pt x="0" y="39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5" name="Google Shape;5674;p73">
              <a:extLst>
                <a:ext uri="{FF2B5EF4-FFF2-40B4-BE49-F238E27FC236}">
                  <a16:creationId xmlns:a16="http://schemas.microsoft.com/office/drawing/2014/main" id="{D5F50416-A6A5-46E8-BA20-41615B76AC97}"/>
                </a:ext>
              </a:extLst>
            </p:cNvPr>
            <p:cNvSpPr/>
            <p:nvPr/>
          </p:nvSpPr>
          <p:spPr>
            <a:xfrm>
              <a:off x="1006379" y="1526928"/>
              <a:ext cx="1385" cy="3055"/>
            </a:xfrm>
            <a:custGeom>
              <a:avLst/>
              <a:gdLst/>
              <a:ahLst/>
              <a:cxnLst/>
              <a:rect l="l" t="t" r="r" b="b"/>
              <a:pathLst>
                <a:path w="102" h="225" extrusionOk="0">
                  <a:moveTo>
                    <a:pt x="0" y="1"/>
                  </a:moveTo>
                  <a:cubicBezTo>
                    <a:pt x="70" y="50"/>
                    <a:pt x="102" y="158"/>
                    <a:pt x="102" y="225"/>
                  </a:cubicBezTo>
                  <a:cubicBezTo>
                    <a:pt x="102" y="158"/>
                    <a:pt x="70" y="46"/>
                    <a:pt x="0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6" name="Google Shape;5675;p73">
              <a:extLst>
                <a:ext uri="{FF2B5EF4-FFF2-40B4-BE49-F238E27FC236}">
                  <a16:creationId xmlns:a16="http://schemas.microsoft.com/office/drawing/2014/main" id="{0F7353C3-D142-4D0C-9E6F-C8D71B2897DE}"/>
                </a:ext>
              </a:extLst>
            </p:cNvPr>
            <p:cNvSpPr/>
            <p:nvPr/>
          </p:nvSpPr>
          <p:spPr>
            <a:xfrm>
              <a:off x="1074348" y="1584822"/>
              <a:ext cx="679" cy="448"/>
            </a:xfrm>
            <a:custGeom>
              <a:avLst/>
              <a:gdLst/>
              <a:ahLst/>
              <a:cxnLst/>
              <a:rect l="l" t="t" r="r" b="b"/>
              <a:pathLst>
                <a:path w="50" h="33" extrusionOk="0">
                  <a:moveTo>
                    <a:pt x="50" y="1"/>
                  </a:moveTo>
                  <a:lnTo>
                    <a:pt x="1" y="32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7" name="Google Shape;5676;p73">
              <a:extLst>
                <a:ext uri="{FF2B5EF4-FFF2-40B4-BE49-F238E27FC236}">
                  <a16:creationId xmlns:a16="http://schemas.microsoft.com/office/drawing/2014/main" id="{6B7F0206-834C-4959-B928-297F788AE89F}"/>
                </a:ext>
              </a:extLst>
            </p:cNvPr>
            <p:cNvSpPr/>
            <p:nvPr/>
          </p:nvSpPr>
          <p:spPr>
            <a:xfrm>
              <a:off x="1417248" y="1669913"/>
              <a:ext cx="204" cy="149"/>
            </a:xfrm>
            <a:custGeom>
              <a:avLst/>
              <a:gdLst/>
              <a:ahLst/>
              <a:cxnLst/>
              <a:rect l="l" t="t" r="r" b="b"/>
              <a:pathLst>
                <a:path w="15" h="11" extrusionOk="0">
                  <a:moveTo>
                    <a:pt x="15" y="11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8" name="Google Shape;5677;p73">
              <a:extLst>
                <a:ext uri="{FF2B5EF4-FFF2-40B4-BE49-F238E27FC236}">
                  <a16:creationId xmlns:a16="http://schemas.microsoft.com/office/drawing/2014/main" id="{7BEF258C-0D4D-43A5-89CD-3DDADA6CB8AB}"/>
                </a:ext>
              </a:extLst>
            </p:cNvPr>
            <p:cNvSpPr/>
            <p:nvPr/>
          </p:nvSpPr>
          <p:spPr>
            <a:xfrm>
              <a:off x="1416677" y="1669532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4" y="0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9" name="Google Shape;5678;p73">
              <a:extLst>
                <a:ext uri="{FF2B5EF4-FFF2-40B4-BE49-F238E27FC236}">
                  <a16:creationId xmlns:a16="http://schemas.microsoft.com/office/drawing/2014/main" id="{CA95853B-B0B7-4CDB-BD65-1559F82378A1}"/>
                </a:ext>
              </a:extLst>
            </p:cNvPr>
            <p:cNvSpPr/>
            <p:nvPr/>
          </p:nvSpPr>
          <p:spPr>
            <a:xfrm>
              <a:off x="1341010" y="1647374"/>
              <a:ext cx="2485" cy="1208"/>
            </a:xfrm>
            <a:custGeom>
              <a:avLst/>
              <a:gdLst/>
              <a:ahLst/>
              <a:cxnLst/>
              <a:rect l="l" t="t" r="r" b="b"/>
              <a:pathLst>
                <a:path w="183" h="89" extrusionOk="0">
                  <a:moveTo>
                    <a:pt x="182" y="88"/>
                  </a:moveTo>
                  <a:cubicBezTo>
                    <a:pt x="123" y="57"/>
                    <a:pt x="63" y="25"/>
                    <a:pt x="0" y="1"/>
                  </a:cubicBezTo>
                  <a:cubicBezTo>
                    <a:pt x="63" y="25"/>
                    <a:pt x="123" y="57"/>
                    <a:pt x="182" y="88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0" name="Google Shape;5679;p73">
              <a:extLst>
                <a:ext uri="{FF2B5EF4-FFF2-40B4-BE49-F238E27FC236}">
                  <a16:creationId xmlns:a16="http://schemas.microsoft.com/office/drawing/2014/main" id="{FAC28BCB-2670-4CA8-9BBA-416248AEE908}"/>
                </a:ext>
              </a:extLst>
            </p:cNvPr>
            <p:cNvSpPr/>
            <p:nvPr/>
          </p:nvSpPr>
          <p:spPr>
            <a:xfrm>
              <a:off x="992313" y="1527457"/>
              <a:ext cx="5187" cy="2580"/>
            </a:xfrm>
            <a:custGeom>
              <a:avLst/>
              <a:gdLst/>
              <a:ahLst/>
              <a:cxnLst/>
              <a:rect l="l" t="t" r="r" b="b"/>
              <a:pathLst>
                <a:path w="382" h="190" extrusionOk="0">
                  <a:moveTo>
                    <a:pt x="382" y="49"/>
                  </a:moveTo>
                  <a:cubicBezTo>
                    <a:pt x="266" y="189"/>
                    <a:pt x="28" y="21"/>
                    <a:pt x="0" y="0"/>
                  </a:cubicBezTo>
                  <a:cubicBezTo>
                    <a:pt x="28" y="21"/>
                    <a:pt x="266" y="189"/>
                    <a:pt x="382" y="49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1" name="Google Shape;5680;p73">
              <a:extLst>
                <a:ext uri="{FF2B5EF4-FFF2-40B4-BE49-F238E27FC236}">
                  <a16:creationId xmlns:a16="http://schemas.microsoft.com/office/drawing/2014/main" id="{7309CF9A-98F3-4DA8-B2EC-1EF3CC0FDFD5}"/>
                </a:ext>
              </a:extLst>
            </p:cNvPr>
            <p:cNvSpPr/>
            <p:nvPr/>
          </p:nvSpPr>
          <p:spPr>
            <a:xfrm>
              <a:off x="1416012" y="1669057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8" y="4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2" name="Google Shape;5681;p73">
              <a:extLst>
                <a:ext uri="{FF2B5EF4-FFF2-40B4-BE49-F238E27FC236}">
                  <a16:creationId xmlns:a16="http://schemas.microsoft.com/office/drawing/2014/main" id="{57B4EC3B-11BC-4683-AF05-DE553337AA4A}"/>
                </a:ext>
              </a:extLst>
            </p:cNvPr>
            <p:cNvSpPr/>
            <p:nvPr/>
          </p:nvSpPr>
          <p:spPr>
            <a:xfrm>
              <a:off x="1417872" y="1670333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0" y="1"/>
                  </a:moveTo>
                  <a:lnTo>
                    <a:pt x="4" y="8"/>
                  </a:lnTo>
                  <a:lnTo>
                    <a:pt x="4" y="8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3" name="Google Shape;5682;p73">
              <a:extLst>
                <a:ext uri="{FF2B5EF4-FFF2-40B4-BE49-F238E27FC236}">
                  <a16:creationId xmlns:a16="http://schemas.microsoft.com/office/drawing/2014/main" id="{7C3CE208-7C55-422B-87FC-3ADF945B1731}"/>
                </a:ext>
              </a:extLst>
            </p:cNvPr>
            <p:cNvSpPr/>
            <p:nvPr/>
          </p:nvSpPr>
          <p:spPr>
            <a:xfrm>
              <a:off x="1037458" y="1535536"/>
              <a:ext cx="68" cy="54"/>
            </a:xfrm>
            <a:custGeom>
              <a:avLst/>
              <a:gdLst/>
              <a:ahLst/>
              <a:cxnLst/>
              <a:rect l="l" t="t" r="r" b="b"/>
              <a:pathLst>
                <a:path w="5" h="4" extrusionOk="0">
                  <a:moveTo>
                    <a:pt x="1" y="0"/>
                  </a:moveTo>
                  <a:lnTo>
                    <a:pt x="4" y="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4" name="Google Shape;5683;p73">
              <a:extLst>
                <a:ext uri="{FF2B5EF4-FFF2-40B4-BE49-F238E27FC236}">
                  <a16:creationId xmlns:a16="http://schemas.microsoft.com/office/drawing/2014/main" id="{D79E8701-938C-4E51-9BF7-1C8532577F71}"/>
                </a:ext>
              </a:extLst>
            </p:cNvPr>
            <p:cNvSpPr/>
            <p:nvPr/>
          </p:nvSpPr>
          <p:spPr>
            <a:xfrm>
              <a:off x="1037173" y="1535292"/>
              <a:ext cx="204" cy="163"/>
            </a:xfrm>
            <a:custGeom>
              <a:avLst/>
              <a:gdLst/>
              <a:ahLst/>
              <a:cxnLst/>
              <a:rect l="l" t="t" r="r" b="b"/>
              <a:pathLst>
                <a:path w="15" h="12" extrusionOk="0">
                  <a:moveTo>
                    <a:pt x="1" y="1"/>
                  </a:moveTo>
                  <a:cubicBezTo>
                    <a:pt x="4" y="4"/>
                    <a:pt x="8" y="8"/>
                    <a:pt x="15" y="11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5" name="Google Shape;5684;p73">
              <a:extLst>
                <a:ext uri="{FF2B5EF4-FFF2-40B4-BE49-F238E27FC236}">
                  <a16:creationId xmlns:a16="http://schemas.microsoft.com/office/drawing/2014/main" id="{0F0A7502-5AEC-40C5-8734-D9C1B7EF286B}"/>
                </a:ext>
              </a:extLst>
            </p:cNvPr>
            <p:cNvSpPr/>
            <p:nvPr/>
          </p:nvSpPr>
          <p:spPr>
            <a:xfrm>
              <a:off x="1074443" y="158035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6" name="Google Shape;5685;p73">
              <a:extLst>
                <a:ext uri="{FF2B5EF4-FFF2-40B4-BE49-F238E27FC236}">
                  <a16:creationId xmlns:a16="http://schemas.microsoft.com/office/drawing/2014/main" id="{0888BE40-89CD-464F-B9A2-529583960CA1}"/>
                </a:ext>
              </a:extLst>
            </p:cNvPr>
            <p:cNvSpPr/>
            <p:nvPr/>
          </p:nvSpPr>
          <p:spPr>
            <a:xfrm>
              <a:off x="1370853" y="1652846"/>
              <a:ext cx="4766" cy="1385"/>
            </a:xfrm>
            <a:custGeom>
              <a:avLst/>
              <a:gdLst/>
              <a:ahLst/>
              <a:cxnLst/>
              <a:rect l="l" t="t" r="r" b="b"/>
              <a:pathLst>
                <a:path w="351" h="102" extrusionOk="0">
                  <a:moveTo>
                    <a:pt x="1" y="0"/>
                  </a:moveTo>
                  <a:cubicBezTo>
                    <a:pt x="120" y="25"/>
                    <a:pt x="235" y="60"/>
                    <a:pt x="351" y="102"/>
                  </a:cubicBezTo>
                  <a:lnTo>
                    <a:pt x="351" y="102"/>
                  </a:lnTo>
                  <a:cubicBezTo>
                    <a:pt x="235" y="60"/>
                    <a:pt x="120" y="25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7" name="Google Shape;5686;p73">
              <a:extLst>
                <a:ext uri="{FF2B5EF4-FFF2-40B4-BE49-F238E27FC236}">
                  <a16:creationId xmlns:a16="http://schemas.microsoft.com/office/drawing/2014/main" id="{A27F68C9-E933-4DCE-BC4A-F6D225CACF61}"/>
                </a:ext>
              </a:extLst>
            </p:cNvPr>
            <p:cNvSpPr/>
            <p:nvPr/>
          </p:nvSpPr>
          <p:spPr>
            <a:xfrm>
              <a:off x="1132813" y="1645052"/>
              <a:ext cx="202889" cy="1100"/>
            </a:xfrm>
            <a:custGeom>
              <a:avLst/>
              <a:gdLst/>
              <a:ahLst/>
              <a:cxnLst/>
              <a:rect l="l" t="t" r="r" b="b"/>
              <a:pathLst>
                <a:path w="14943" h="81" extrusionOk="0">
                  <a:moveTo>
                    <a:pt x="1" y="81"/>
                  </a:moveTo>
                  <a:lnTo>
                    <a:pt x="14942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8" name="Google Shape;5687;p73">
              <a:extLst>
                <a:ext uri="{FF2B5EF4-FFF2-40B4-BE49-F238E27FC236}">
                  <a16:creationId xmlns:a16="http://schemas.microsoft.com/office/drawing/2014/main" id="{99091C41-B501-44F7-8E34-00DCE193922B}"/>
                </a:ext>
              </a:extLst>
            </p:cNvPr>
            <p:cNvSpPr/>
            <p:nvPr/>
          </p:nvSpPr>
          <p:spPr>
            <a:xfrm>
              <a:off x="1415496" y="1668718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1"/>
                  </a:moveTo>
                  <a:lnTo>
                    <a:pt x="4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9" name="Google Shape;5688;p73">
              <a:extLst>
                <a:ext uri="{FF2B5EF4-FFF2-40B4-BE49-F238E27FC236}">
                  <a16:creationId xmlns:a16="http://schemas.microsoft.com/office/drawing/2014/main" id="{4786D0A1-DC6E-4BEE-B6A2-AD84EEBDB266}"/>
                </a:ext>
              </a:extLst>
            </p:cNvPr>
            <p:cNvSpPr/>
            <p:nvPr/>
          </p:nvSpPr>
          <p:spPr>
            <a:xfrm>
              <a:off x="1075678" y="1581930"/>
              <a:ext cx="1113" cy="1439"/>
            </a:xfrm>
            <a:custGeom>
              <a:avLst/>
              <a:gdLst/>
              <a:ahLst/>
              <a:cxnLst/>
              <a:rect l="l" t="t" r="r" b="b"/>
              <a:pathLst>
                <a:path w="82" h="106" extrusionOk="0">
                  <a:moveTo>
                    <a:pt x="1" y="0"/>
                  </a:moveTo>
                  <a:cubicBezTo>
                    <a:pt x="36" y="35"/>
                    <a:pt x="78" y="81"/>
                    <a:pt x="78" y="105"/>
                  </a:cubicBezTo>
                  <a:cubicBezTo>
                    <a:pt x="81" y="81"/>
                    <a:pt x="36" y="35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0" name="Google Shape;5689;p73">
              <a:extLst>
                <a:ext uri="{FF2B5EF4-FFF2-40B4-BE49-F238E27FC236}">
                  <a16:creationId xmlns:a16="http://schemas.microsoft.com/office/drawing/2014/main" id="{2B82E53C-96E0-4819-B5C0-79320A3B1782}"/>
                </a:ext>
              </a:extLst>
            </p:cNvPr>
            <p:cNvSpPr/>
            <p:nvPr/>
          </p:nvSpPr>
          <p:spPr>
            <a:xfrm>
              <a:off x="1457410" y="1699376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1" y="1"/>
                  </a:moveTo>
                  <a:lnTo>
                    <a:pt x="1" y="15"/>
                  </a:lnTo>
                  <a:cubicBezTo>
                    <a:pt x="1" y="11"/>
                    <a:pt x="1" y="4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1" name="Google Shape;5690;p73">
              <a:extLst>
                <a:ext uri="{FF2B5EF4-FFF2-40B4-BE49-F238E27FC236}">
                  <a16:creationId xmlns:a16="http://schemas.microsoft.com/office/drawing/2014/main" id="{1605F659-83A5-441A-A34B-77794B21B54E}"/>
                </a:ext>
              </a:extLst>
            </p:cNvPr>
            <p:cNvSpPr/>
            <p:nvPr/>
          </p:nvSpPr>
          <p:spPr>
            <a:xfrm>
              <a:off x="1456649" y="1702091"/>
              <a:ext cx="163" cy="149"/>
            </a:xfrm>
            <a:custGeom>
              <a:avLst/>
              <a:gdLst/>
              <a:ahLst/>
              <a:cxnLst/>
              <a:rect l="l" t="t" r="r" b="b"/>
              <a:pathLst>
                <a:path w="12" h="11" extrusionOk="0">
                  <a:moveTo>
                    <a:pt x="11" y="0"/>
                  </a:moveTo>
                  <a:lnTo>
                    <a:pt x="1" y="1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2" name="Google Shape;5691;p73">
              <a:extLst>
                <a:ext uri="{FF2B5EF4-FFF2-40B4-BE49-F238E27FC236}">
                  <a16:creationId xmlns:a16="http://schemas.microsoft.com/office/drawing/2014/main" id="{D91848B1-C8FD-4139-8EA7-F75F4458FFF4}"/>
                </a:ext>
              </a:extLst>
            </p:cNvPr>
            <p:cNvSpPr/>
            <p:nvPr/>
          </p:nvSpPr>
          <p:spPr>
            <a:xfrm>
              <a:off x="1457152" y="1701467"/>
              <a:ext cx="136" cy="163"/>
            </a:xfrm>
            <a:custGeom>
              <a:avLst/>
              <a:gdLst/>
              <a:ahLst/>
              <a:cxnLst/>
              <a:rect l="l" t="t" r="r" b="b"/>
              <a:pathLst>
                <a:path w="10" h="12" extrusionOk="0">
                  <a:moveTo>
                    <a:pt x="9" y="1"/>
                  </a:moveTo>
                  <a:cubicBezTo>
                    <a:pt x="6" y="4"/>
                    <a:pt x="1" y="12"/>
                    <a:pt x="1" y="12"/>
                  </a:cubicBezTo>
                  <a:cubicBezTo>
                    <a:pt x="2" y="12"/>
                    <a:pt x="2" y="12"/>
                    <a:pt x="2" y="11"/>
                  </a:cubicBezTo>
                  <a:cubicBezTo>
                    <a:pt x="6" y="8"/>
                    <a:pt x="9" y="4"/>
                    <a:pt x="9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3" name="Google Shape;5692;p73">
              <a:extLst>
                <a:ext uri="{FF2B5EF4-FFF2-40B4-BE49-F238E27FC236}">
                  <a16:creationId xmlns:a16="http://schemas.microsoft.com/office/drawing/2014/main" id="{35589BF1-45EF-4E31-A898-563ABE7E3C7E}"/>
                </a:ext>
              </a:extLst>
            </p:cNvPr>
            <p:cNvSpPr/>
            <p:nvPr/>
          </p:nvSpPr>
          <p:spPr>
            <a:xfrm>
              <a:off x="1456935" y="1701806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1" y="0"/>
                  </a:moveTo>
                  <a:lnTo>
                    <a:pt x="1" y="7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4" name="Google Shape;5693;p73">
              <a:extLst>
                <a:ext uri="{FF2B5EF4-FFF2-40B4-BE49-F238E27FC236}">
                  <a16:creationId xmlns:a16="http://schemas.microsoft.com/office/drawing/2014/main" id="{2C80C7F5-9C52-402F-83F3-D56C3BB98AF5}"/>
                </a:ext>
              </a:extLst>
            </p:cNvPr>
            <p:cNvSpPr/>
            <p:nvPr/>
          </p:nvSpPr>
          <p:spPr>
            <a:xfrm>
              <a:off x="1457464" y="1700095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0" y="0"/>
                  </a:moveTo>
                  <a:lnTo>
                    <a:pt x="0" y="14"/>
                  </a:lnTo>
                  <a:cubicBezTo>
                    <a:pt x="0" y="11"/>
                    <a:pt x="0" y="4"/>
                    <a:pt x="0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5" name="Google Shape;5694;p73">
              <a:extLst>
                <a:ext uri="{FF2B5EF4-FFF2-40B4-BE49-F238E27FC236}">
                  <a16:creationId xmlns:a16="http://schemas.microsoft.com/office/drawing/2014/main" id="{B3B1D2FA-F7F2-4B47-B4A6-0B0F7188CF86}"/>
                </a:ext>
              </a:extLst>
            </p:cNvPr>
            <p:cNvSpPr/>
            <p:nvPr/>
          </p:nvSpPr>
          <p:spPr>
            <a:xfrm>
              <a:off x="1457369" y="1701181"/>
              <a:ext cx="54" cy="122"/>
            </a:xfrm>
            <a:custGeom>
              <a:avLst/>
              <a:gdLst/>
              <a:ahLst/>
              <a:cxnLst/>
              <a:rect l="l" t="t" r="r" b="b"/>
              <a:pathLst>
                <a:path w="4" h="9" extrusionOk="0">
                  <a:moveTo>
                    <a:pt x="4" y="1"/>
                  </a:moveTo>
                  <a:cubicBezTo>
                    <a:pt x="2" y="3"/>
                    <a:pt x="1" y="6"/>
                    <a:pt x="1" y="7"/>
                  </a:cubicBezTo>
                  <a:lnTo>
                    <a:pt x="1" y="7"/>
                  </a:lnTo>
                  <a:cubicBezTo>
                    <a:pt x="1" y="6"/>
                    <a:pt x="4" y="3"/>
                    <a:pt x="4" y="1"/>
                  </a:cubicBezTo>
                  <a:close/>
                  <a:moveTo>
                    <a:pt x="1" y="7"/>
                  </a:moveTo>
                  <a:lnTo>
                    <a:pt x="1" y="7"/>
                  </a:ln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9"/>
                    <a:pt x="0" y="9"/>
                  </a:cubicBezTo>
                  <a:cubicBezTo>
                    <a:pt x="0" y="9"/>
                    <a:pt x="0" y="8"/>
                    <a:pt x="1" y="7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6" name="Google Shape;5695;p73">
              <a:extLst>
                <a:ext uri="{FF2B5EF4-FFF2-40B4-BE49-F238E27FC236}">
                  <a16:creationId xmlns:a16="http://schemas.microsoft.com/office/drawing/2014/main" id="{7F920C41-B187-47FA-8BFD-C941F32E33BC}"/>
                </a:ext>
              </a:extLst>
            </p:cNvPr>
            <p:cNvSpPr/>
            <p:nvPr/>
          </p:nvSpPr>
          <p:spPr>
            <a:xfrm>
              <a:off x="1539174" y="1665921"/>
              <a:ext cx="14" cy="285"/>
            </a:xfrm>
            <a:custGeom>
              <a:avLst/>
              <a:gdLst/>
              <a:ahLst/>
              <a:cxnLst/>
              <a:rect l="l" t="t" r="r" b="b"/>
              <a:pathLst>
                <a:path w="1" h="21" extrusionOk="0">
                  <a:moveTo>
                    <a:pt x="0" y="21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7" name="Google Shape;5696;p73">
              <a:extLst>
                <a:ext uri="{FF2B5EF4-FFF2-40B4-BE49-F238E27FC236}">
                  <a16:creationId xmlns:a16="http://schemas.microsoft.com/office/drawing/2014/main" id="{F317FA28-665C-4B52-B799-AA65A8910A40}"/>
                </a:ext>
              </a:extLst>
            </p:cNvPr>
            <p:cNvSpPr/>
            <p:nvPr/>
          </p:nvSpPr>
          <p:spPr>
            <a:xfrm>
              <a:off x="1536512" y="1661494"/>
              <a:ext cx="2865" cy="530"/>
            </a:xfrm>
            <a:custGeom>
              <a:avLst/>
              <a:gdLst/>
              <a:ahLst/>
              <a:cxnLst/>
              <a:rect l="l" t="t" r="r" b="b"/>
              <a:pathLst>
                <a:path w="211" h="39" extrusionOk="0">
                  <a:moveTo>
                    <a:pt x="0" y="0"/>
                  </a:moveTo>
                  <a:lnTo>
                    <a:pt x="0" y="0"/>
                  </a:lnTo>
                  <a:cubicBezTo>
                    <a:pt x="81" y="7"/>
                    <a:pt x="196" y="14"/>
                    <a:pt x="210" y="39"/>
                  </a:cubicBezTo>
                  <a:cubicBezTo>
                    <a:pt x="196" y="14"/>
                    <a:pt x="81" y="4"/>
                    <a:pt x="0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8" name="Google Shape;5697;p73">
              <a:extLst>
                <a:ext uri="{FF2B5EF4-FFF2-40B4-BE49-F238E27FC236}">
                  <a16:creationId xmlns:a16="http://schemas.microsoft.com/office/drawing/2014/main" id="{F8D25AC2-095D-4352-AD4B-55F602B65AD2}"/>
                </a:ext>
              </a:extLst>
            </p:cNvPr>
            <p:cNvSpPr/>
            <p:nvPr/>
          </p:nvSpPr>
          <p:spPr>
            <a:xfrm>
              <a:off x="1477423" y="1689681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" y="7"/>
                  </a:moveTo>
                  <a:lnTo>
                    <a:pt x="1" y="7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9" name="Google Shape;5698;p73">
              <a:extLst>
                <a:ext uri="{FF2B5EF4-FFF2-40B4-BE49-F238E27FC236}">
                  <a16:creationId xmlns:a16="http://schemas.microsoft.com/office/drawing/2014/main" id="{0A3EEFFE-DC68-460F-9EC5-6C4CD3963B02}"/>
                </a:ext>
              </a:extLst>
            </p:cNvPr>
            <p:cNvSpPr/>
            <p:nvPr/>
          </p:nvSpPr>
          <p:spPr>
            <a:xfrm>
              <a:off x="1428843" y="1703327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1" y="4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0" name="Google Shape;5699;p73">
              <a:extLst>
                <a:ext uri="{FF2B5EF4-FFF2-40B4-BE49-F238E27FC236}">
                  <a16:creationId xmlns:a16="http://schemas.microsoft.com/office/drawing/2014/main" id="{3A3E62A2-BD99-47EE-AABD-4EB5E65531D3}"/>
                </a:ext>
              </a:extLst>
            </p:cNvPr>
            <p:cNvSpPr/>
            <p:nvPr/>
          </p:nvSpPr>
          <p:spPr>
            <a:xfrm>
              <a:off x="1428897" y="1704223"/>
              <a:ext cx="54" cy="258"/>
            </a:xfrm>
            <a:custGeom>
              <a:avLst/>
              <a:gdLst/>
              <a:ahLst/>
              <a:cxnLst/>
              <a:rect l="l" t="t" r="r" b="b"/>
              <a:pathLst>
                <a:path w="4" h="19" extrusionOk="0">
                  <a:moveTo>
                    <a:pt x="4" y="1"/>
                  </a:moveTo>
                  <a:cubicBezTo>
                    <a:pt x="0" y="8"/>
                    <a:pt x="0" y="11"/>
                    <a:pt x="4" y="18"/>
                  </a:cubicBezTo>
                  <a:lnTo>
                    <a:pt x="4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1" name="Google Shape;5700;p73">
              <a:extLst>
                <a:ext uri="{FF2B5EF4-FFF2-40B4-BE49-F238E27FC236}">
                  <a16:creationId xmlns:a16="http://schemas.microsoft.com/office/drawing/2014/main" id="{9FFAF571-2EDA-488A-9D44-29362BEB30B0}"/>
                </a:ext>
              </a:extLst>
            </p:cNvPr>
            <p:cNvSpPr/>
            <p:nvPr/>
          </p:nvSpPr>
          <p:spPr>
            <a:xfrm>
              <a:off x="1428992" y="1705038"/>
              <a:ext cx="109" cy="244"/>
            </a:xfrm>
            <a:custGeom>
              <a:avLst/>
              <a:gdLst/>
              <a:ahLst/>
              <a:cxnLst/>
              <a:rect l="l" t="t" r="r" b="b"/>
              <a:pathLst>
                <a:path w="8" h="18" extrusionOk="0">
                  <a:moveTo>
                    <a:pt x="0" y="0"/>
                  </a:moveTo>
                  <a:lnTo>
                    <a:pt x="0" y="0"/>
                  </a:lnTo>
                  <a:cubicBezTo>
                    <a:pt x="4" y="7"/>
                    <a:pt x="4" y="14"/>
                    <a:pt x="7" y="18"/>
                  </a:cubicBezTo>
                  <a:cubicBezTo>
                    <a:pt x="7" y="14"/>
                    <a:pt x="4" y="7"/>
                    <a:pt x="0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2" name="Google Shape;5701;p73">
              <a:extLst>
                <a:ext uri="{FF2B5EF4-FFF2-40B4-BE49-F238E27FC236}">
                  <a16:creationId xmlns:a16="http://schemas.microsoft.com/office/drawing/2014/main" id="{82493AC2-1900-4169-80B7-E05C9109EB7B}"/>
                </a:ext>
              </a:extLst>
            </p:cNvPr>
            <p:cNvSpPr/>
            <p:nvPr/>
          </p:nvSpPr>
          <p:spPr>
            <a:xfrm>
              <a:off x="1456269" y="1702376"/>
              <a:ext cx="163" cy="149"/>
            </a:xfrm>
            <a:custGeom>
              <a:avLst/>
              <a:gdLst/>
              <a:ahLst/>
              <a:cxnLst/>
              <a:rect l="l" t="t" r="r" b="b"/>
              <a:pathLst>
                <a:path w="12" h="11" extrusionOk="0">
                  <a:moveTo>
                    <a:pt x="11" y="0"/>
                  </a:moveTo>
                  <a:lnTo>
                    <a:pt x="1" y="1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3" name="Google Shape;5702;p73">
              <a:extLst>
                <a:ext uri="{FF2B5EF4-FFF2-40B4-BE49-F238E27FC236}">
                  <a16:creationId xmlns:a16="http://schemas.microsoft.com/office/drawing/2014/main" id="{7924E4CB-3B14-46C3-97BD-BF89487AE735}"/>
                </a:ext>
              </a:extLst>
            </p:cNvPr>
            <p:cNvSpPr/>
            <p:nvPr/>
          </p:nvSpPr>
          <p:spPr>
            <a:xfrm>
              <a:off x="1429223" y="1705893"/>
              <a:ext cx="68" cy="149"/>
            </a:xfrm>
            <a:custGeom>
              <a:avLst/>
              <a:gdLst/>
              <a:ahLst/>
              <a:cxnLst/>
              <a:rect l="l" t="t" r="r" b="b"/>
              <a:pathLst>
                <a:path w="5" h="11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4"/>
                    <a:pt x="4" y="7"/>
                    <a:pt x="4" y="11"/>
                  </a:cubicBezTo>
                  <a:cubicBezTo>
                    <a:pt x="4" y="7"/>
                    <a:pt x="4" y="4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4" name="Google Shape;5703;p73">
              <a:extLst>
                <a:ext uri="{FF2B5EF4-FFF2-40B4-BE49-F238E27FC236}">
                  <a16:creationId xmlns:a16="http://schemas.microsoft.com/office/drawing/2014/main" id="{4133EB6F-145C-4FEF-B455-857C5F34A1ED}"/>
                </a:ext>
              </a:extLst>
            </p:cNvPr>
            <p:cNvSpPr/>
            <p:nvPr/>
          </p:nvSpPr>
          <p:spPr>
            <a:xfrm>
              <a:off x="1428897" y="1702227"/>
              <a:ext cx="54" cy="258"/>
            </a:xfrm>
            <a:custGeom>
              <a:avLst/>
              <a:gdLst/>
              <a:ahLst/>
              <a:cxnLst/>
              <a:rect l="l" t="t" r="r" b="b"/>
              <a:pathLst>
                <a:path w="4" h="19" extrusionOk="0">
                  <a:moveTo>
                    <a:pt x="0" y="1"/>
                  </a:moveTo>
                  <a:lnTo>
                    <a:pt x="0" y="18"/>
                  </a:lnTo>
                  <a:cubicBezTo>
                    <a:pt x="0" y="15"/>
                    <a:pt x="4" y="8"/>
                    <a:pt x="0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5" name="Google Shape;5704;p73">
              <a:extLst>
                <a:ext uri="{FF2B5EF4-FFF2-40B4-BE49-F238E27FC236}">
                  <a16:creationId xmlns:a16="http://schemas.microsoft.com/office/drawing/2014/main" id="{7530C646-6366-4B21-B129-7E95EFFA5BFE}"/>
                </a:ext>
              </a:extLst>
            </p:cNvPr>
            <p:cNvSpPr/>
            <p:nvPr/>
          </p:nvSpPr>
          <p:spPr>
            <a:xfrm>
              <a:off x="1455794" y="1702702"/>
              <a:ext cx="204" cy="163"/>
            </a:xfrm>
            <a:custGeom>
              <a:avLst/>
              <a:gdLst/>
              <a:ahLst/>
              <a:cxnLst/>
              <a:rect l="l" t="t" r="r" b="b"/>
              <a:pathLst>
                <a:path w="15" h="12" extrusionOk="0">
                  <a:moveTo>
                    <a:pt x="15" y="1"/>
                  </a:moveTo>
                  <a:lnTo>
                    <a:pt x="1" y="1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6" name="Google Shape;5705;p73">
              <a:extLst>
                <a:ext uri="{FF2B5EF4-FFF2-40B4-BE49-F238E27FC236}">
                  <a16:creationId xmlns:a16="http://schemas.microsoft.com/office/drawing/2014/main" id="{06CB559F-2618-4A81-B4CD-32C171346316}"/>
                </a:ext>
              </a:extLst>
            </p:cNvPr>
            <p:cNvSpPr/>
            <p:nvPr/>
          </p:nvSpPr>
          <p:spPr>
            <a:xfrm>
              <a:off x="1429562" y="1706653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0" y="0"/>
                  </a:moveTo>
                  <a:cubicBezTo>
                    <a:pt x="4" y="7"/>
                    <a:pt x="4" y="11"/>
                    <a:pt x="7" y="14"/>
                  </a:cubicBezTo>
                  <a:cubicBezTo>
                    <a:pt x="7" y="11"/>
                    <a:pt x="4" y="4"/>
                    <a:pt x="0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7" name="Google Shape;5706;p73">
              <a:extLst>
                <a:ext uri="{FF2B5EF4-FFF2-40B4-BE49-F238E27FC236}">
                  <a16:creationId xmlns:a16="http://schemas.microsoft.com/office/drawing/2014/main" id="{76220A3B-4CB3-4984-9D1D-3D5C854D3535}"/>
                </a:ext>
              </a:extLst>
            </p:cNvPr>
            <p:cNvSpPr/>
            <p:nvPr/>
          </p:nvSpPr>
          <p:spPr>
            <a:xfrm>
              <a:off x="1455224" y="1703042"/>
              <a:ext cx="258" cy="149"/>
            </a:xfrm>
            <a:custGeom>
              <a:avLst/>
              <a:gdLst/>
              <a:ahLst/>
              <a:cxnLst/>
              <a:rect l="l" t="t" r="r" b="b"/>
              <a:pathLst>
                <a:path w="19" h="11" extrusionOk="0">
                  <a:moveTo>
                    <a:pt x="18" y="0"/>
                  </a:moveTo>
                  <a:lnTo>
                    <a:pt x="1" y="1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8" name="Google Shape;5707;p73">
              <a:extLst>
                <a:ext uri="{FF2B5EF4-FFF2-40B4-BE49-F238E27FC236}">
                  <a16:creationId xmlns:a16="http://schemas.microsoft.com/office/drawing/2014/main" id="{7A5BD0BB-635D-41CE-B1DB-61A20F8E3637}"/>
                </a:ext>
              </a:extLst>
            </p:cNvPr>
            <p:cNvSpPr/>
            <p:nvPr/>
          </p:nvSpPr>
          <p:spPr>
            <a:xfrm>
              <a:off x="1482080" y="1685595"/>
              <a:ext cx="299" cy="244"/>
            </a:xfrm>
            <a:custGeom>
              <a:avLst/>
              <a:gdLst/>
              <a:ahLst/>
              <a:cxnLst/>
              <a:rect l="l" t="t" r="r" b="b"/>
              <a:pathLst>
                <a:path w="22" h="18" extrusionOk="0">
                  <a:moveTo>
                    <a:pt x="1" y="18"/>
                  </a:moveTo>
                  <a:lnTo>
                    <a:pt x="22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9" name="Google Shape;5708;p73">
              <a:extLst>
                <a:ext uri="{FF2B5EF4-FFF2-40B4-BE49-F238E27FC236}">
                  <a16:creationId xmlns:a16="http://schemas.microsoft.com/office/drawing/2014/main" id="{9BC839C0-1291-4439-9FE0-7880EA80B2A3}"/>
                </a:ext>
              </a:extLst>
            </p:cNvPr>
            <p:cNvSpPr/>
            <p:nvPr/>
          </p:nvSpPr>
          <p:spPr>
            <a:xfrm>
              <a:off x="1539174" y="1665486"/>
              <a:ext cx="14" cy="244"/>
            </a:xfrm>
            <a:custGeom>
              <a:avLst/>
              <a:gdLst/>
              <a:ahLst/>
              <a:cxnLst/>
              <a:rect l="l" t="t" r="r" b="b"/>
              <a:pathLst>
                <a:path w="1" h="18" extrusionOk="0">
                  <a:moveTo>
                    <a:pt x="0" y="0"/>
                  </a:moveTo>
                  <a:lnTo>
                    <a:pt x="0" y="18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0" name="Google Shape;5709;p73">
              <a:extLst>
                <a:ext uri="{FF2B5EF4-FFF2-40B4-BE49-F238E27FC236}">
                  <a16:creationId xmlns:a16="http://schemas.microsoft.com/office/drawing/2014/main" id="{D2E43F60-DA52-4978-BE0D-943C242CD0E2}"/>
                </a:ext>
              </a:extLst>
            </p:cNvPr>
            <p:cNvSpPr/>
            <p:nvPr/>
          </p:nvSpPr>
          <p:spPr>
            <a:xfrm>
              <a:off x="1539174" y="1666871"/>
              <a:ext cx="54" cy="299"/>
            </a:xfrm>
            <a:custGeom>
              <a:avLst/>
              <a:gdLst/>
              <a:ahLst/>
              <a:cxnLst/>
              <a:rect l="l" t="t" r="r" b="b"/>
              <a:pathLst>
                <a:path w="4" h="22" extrusionOk="0">
                  <a:moveTo>
                    <a:pt x="0" y="0"/>
                  </a:moveTo>
                  <a:lnTo>
                    <a:pt x="0" y="21"/>
                  </a:lnTo>
                  <a:cubicBezTo>
                    <a:pt x="4" y="14"/>
                    <a:pt x="4" y="7"/>
                    <a:pt x="0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1" name="Google Shape;5710;p73">
              <a:extLst>
                <a:ext uri="{FF2B5EF4-FFF2-40B4-BE49-F238E27FC236}">
                  <a16:creationId xmlns:a16="http://schemas.microsoft.com/office/drawing/2014/main" id="{4DC694FB-6F71-4EE2-AFC0-C1FB6C77B898}"/>
                </a:ext>
              </a:extLst>
            </p:cNvPr>
            <p:cNvSpPr/>
            <p:nvPr/>
          </p:nvSpPr>
          <p:spPr>
            <a:xfrm>
              <a:off x="1539174" y="1666396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0" y="0"/>
                  </a:moveTo>
                  <a:lnTo>
                    <a:pt x="0" y="2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2" name="Google Shape;5711;p73">
              <a:extLst>
                <a:ext uri="{FF2B5EF4-FFF2-40B4-BE49-F238E27FC236}">
                  <a16:creationId xmlns:a16="http://schemas.microsoft.com/office/drawing/2014/main" id="{3CD83881-0278-4BC7-AB22-0EEE568E763B}"/>
                </a:ext>
              </a:extLst>
            </p:cNvPr>
            <p:cNvSpPr/>
            <p:nvPr/>
          </p:nvSpPr>
          <p:spPr>
            <a:xfrm>
              <a:off x="1485217" y="1683409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" y="7"/>
                  </a:moveTo>
                  <a:lnTo>
                    <a:pt x="11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3" name="Google Shape;5712;p73">
              <a:extLst>
                <a:ext uri="{FF2B5EF4-FFF2-40B4-BE49-F238E27FC236}">
                  <a16:creationId xmlns:a16="http://schemas.microsoft.com/office/drawing/2014/main" id="{5780874D-DBC4-4FE7-802F-430331A2850B}"/>
                </a:ext>
              </a:extLst>
            </p:cNvPr>
            <p:cNvSpPr/>
            <p:nvPr/>
          </p:nvSpPr>
          <p:spPr>
            <a:xfrm>
              <a:off x="1485407" y="1683354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1" y="4"/>
                  </a:moveTo>
                  <a:lnTo>
                    <a:pt x="8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4" name="Google Shape;5713;p73">
              <a:extLst>
                <a:ext uri="{FF2B5EF4-FFF2-40B4-BE49-F238E27FC236}">
                  <a16:creationId xmlns:a16="http://schemas.microsoft.com/office/drawing/2014/main" id="{2A2B5D39-B3D2-4578-A153-2E39A5EA7A95}"/>
                </a:ext>
              </a:extLst>
            </p:cNvPr>
            <p:cNvSpPr/>
            <p:nvPr/>
          </p:nvSpPr>
          <p:spPr>
            <a:xfrm>
              <a:off x="1480139" y="1687115"/>
              <a:ext cx="394" cy="339"/>
            </a:xfrm>
            <a:custGeom>
              <a:avLst/>
              <a:gdLst/>
              <a:ahLst/>
              <a:cxnLst/>
              <a:rect l="l" t="t" r="r" b="b"/>
              <a:pathLst>
                <a:path w="29" h="25" extrusionOk="0">
                  <a:moveTo>
                    <a:pt x="0" y="25"/>
                  </a:moveTo>
                  <a:lnTo>
                    <a:pt x="28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5" name="Google Shape;5714;p73">
              <a:extLst>
                <a:ext uri="{FF2B5EF4-FFF2-40B4-BE49-F238E27FC236}">
                  <a16:creationId xmlns:a16="http://schemas.microsoft.com/office/drawing/2014/main" id="{2298B6AF-715A-48F1-AA18-B3E2B58990B4}"/>
                </a:ext>
              </a:extLst>
            </p:cNvPr>
            <p:cNvSpPr/>
            <p:nvPr/>
          </p:nvSpPr>
          <p:spPr>
            <a:xfrm>
              <a:off x="1539174" y="1665052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0" y="1"/>
                  </a:moveTo>
                  <a:lnTo>
                    <a:pt x="0" y="22"/>
                  </a:lnTo>
                  <a:cubicBezTo>
                    <a:pt x="0" y="15"/>
                    <a:pt x="0" y="8"/>
                    <a:pt x="0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6" name="Google Shape;5715;p73">
              <a:extLst>
                <a:ext uri="{FF2B5EF4-FFF2-40B4-BE49-F238E27FC236}">
                  <a16:creationId xmlns:a16="http://schemas.microsoft.com/office/drawing/2014/main" id="{4404378B-9A63-4F45-9087-12113AC43184}"/>
                </a:ext>
              </a:extLst>
            </p:cNvPr>
            <p:cNvSpPr/>
            <p:nvPr/>
          </p:nvSpPr>
          <p:spPr>
            <a:xfrm>
              <a:off x="1485556" y="1683259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0" y="4"/>
                  </a:moveTo>
                  <a:lnTo>
                    <a:pt x="7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7" name="Google Shape;5716;p73">
              <a:extLst>
                <a:ext uri="{FF2B5EF4-FFF2-40B4-BE49-F238E27FC236}">
                  <a16:creationId xmlns:a16="http://schemas.microsoft.com/office/drawing/2014/main" id="{535E5B59-18E0-4151-80E3-44D315C470D2}"/>
                </a:ext>
              </a:extLst>
            </p:cNvPr>
            <p:cNvSpPr/>
            <p:nvPr/>
          </p:nvSpPr>
          <p:spPr>
            <a:xfrm>
              <a:off x="1483845" y="1684264"/>
              <a:ext cx="244" cy="204"/>
            </a:xfrm>
            <a:custGeom>
              <a:avLst/>
              <a:gdLst/>
              <a:ahLst/>
              <a:cxnLst/>
              <a:rect l="l" t="t" r="r" b="b"/>
              <a:pathLst>
                <a:path w="18" h="15" extrusionOk="0">
                  <a:moveTo>
                    <a:pt x="0" y="14"/>
                  </a:moveTo>
                  <a:lnTo>
                    <a:pt x="18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8" name="Google Shape;5717;p73">
              <a:extLst>
                <a:ext uri="{FF2B5EF4-FFF2-40B4-BE49-F238E27FC236}">
                  <a16:creationId xmlns:a16="http://schemas.microsoft.com/office/drawing/2014/main" id="{BC654951-A83D-442B-B2D6-43BDDF788BBA}"/>
                </a:ext>
              </a:extLst>
            </p:cNvPr>
            <p:cNvSpPr/>
            <p:nvPr/>
          </p:nvSpPr>
          <p:spPr>
            <a:xfrm>
              <a:off x="1484646" y="1683789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1" y="7"/>
                  </a:moveTo>
                  <a:lnTo>
                    <a:pt x="15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9" name="Google Shape;5718;p73">
              <a:extLst>
                <a:ext uri="{FF2B5EF4-FFF2-40B4-BE49-F238E27FC236}">
                  <a16:creationId xmlns:a16="http://schemas.microsoft.com/office/drawing/2014/main" id="{BE1C6E1F-0BFE-467D-B30B-920FE4B3E20E}"/>
                </a:ext>
              </a:extLst>
            </p:cNvPr>
            <p:cNvSpPr/>
            <p:nvPr/>
          </p:nvSpPr>
          <p:spPr>
            <a:xfrm>
              <a:off x="1484415" y="1683924"/>
              <a:ext cx="204" cy="163"/>
            </a:xfrm>
            <a:custGeom>
              <a:avLst/>
              <a:gdLst/>
              <a:ahLst/>
              <a:cxnLst/>
              <a:rect l="l" t="t" r="r" b="b"/>
              <a:pathLst>
                <a:path w="15" h="12" extrusionOk="0">
                  <a:moveTo>
                    <a:pt x="0" y="11"/>
                  </a:moveTo>
                  <a:lnTo>
                    <a:pt x="14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0" name="Google Shape;5719;p73">
              <a:extLst>
                <a:ext uri="{FF2B5EF4-FFF2-40B4-BE49-F238E27FC236}">
                  <a16:creationId xmlns:a16="http://schemas.microsoft.com/office/drawing/2014/main" id="{65099BE7-6B88-4475-A01C-F13B53A3DBDB}"/>
                </a:ext>
              </a:extLst>
            </p:cNvPr>
            <p:cNvSpPr/>
            <p:nvPr/>
          </p:nvSpPr>
          <p:spPr>
            <a:xfrm>
              <a:off x="1484130" y="1684115"/>
              <a:ext cx="244" cy="163"/>
            </a:xfrm>
            <a:custGeom>
              <a:avLst/>
              <a:gdLst/>
              <a:ahLst/>
              <a:cxnLst/>
              <a:rect l="l" t="t" r="r" b="b"/>
              <a:pathLst>
                <a:path w="18" h="12" extrusionOk="0">
                  <a:moveTo>
                    <a:pt x="0" y="11"/>
                  </a:moveTo>
                  <a:lnTo>
                    <a:pt x="18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1" name="Google Shape;5720;p73">
              <a:extLst>
                <a:ext uri="{FF2B5EF4-FFF2-40B4-BE49-F238E27FC236}">
                  <a16:creationId xmlns:a16="http://schemas.microsoft.com/office/drawing/2014/main" id="{F65D0078-8E74-40AD-A61E-37BD680DDF8C}"/>
                </a:ext>
              </a:extLst>
            </p:cNvPr>
            <p:cNvSpPr/>
            <p:nvPr/>
          </p:nvSpPr>
          <p:spPr>
            <a:xfrm>
              <a:off x="1485026" y="1683544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1" y="8"/>
                  </a:moveTo>
                  <a:lnTo>
                    <a:pt x="15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2" name="Google Shape;5721;p73">
              <a:extLst>
                <a:ext uri="{FF2B5EF4-FFF2-40B4-BE49-F238E27FC236}">
                  <a16:creationId xmlns:a16="http://schemas.microsoft.com/office/drawing/2014/main" id="{94E784E7-6E6A-46FF-86C8-4CD5F927141F}"/>
                </a:ext>
              </a:extLst>
            </p:cNvPr>
            <p:cNvSpPr/>
            <p:nvPr/>
          </p:nvSpPr>
          <p:spPr>
            <a:xfrm>
              <a:off x="1539309" y="1668392"/>
              <a:ext cx="68" cy="339"/>
            </a:xfrm>
            <a:custGeom>
              <a:avLst/>
              <a:gdLst/>
              <a:ahLst/>
              <a:cxnLst/>
              <a:rect l="l" t="t" r="r" b="b"/>
              <a:pathLst>
                <a:path w="5" h="25" extrusionOk="0">
                  <a:moveTo>
                    <a:pt x="1" y="0"/>
                  </a:moveTo>
                  <a:cubicBezTo>
                    <a:pt x="1" y="7"/>
                    <a:pt x="1" y="18"/>
                    <a:pt x="4" y="25"/>
                  </a:cubicBezTo>
                  <a:cubicBezTo>
                    <a:pt x="1" y="18"/>
                    <a:pt x="1" y="7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3" name="Google Shape;5722;p73">
              <a:extLst>
                <a:ext uri="{FF2B5EF4-FFF2-40B4-BE49-F238E27FC236}">
                  <a16:creationId xmlns:a16="http://schemas.microsoft.com/office/drawing/2014/main" id="{ABB3ED39-1FA5-4ED9-9101-FFA4AE8F3535}"/>
                </a:ext>
              </a:extLst>
            </p:cNvPr>
            <p:cNvSpPr/>
            <p:nvPr/>
          </p:nvSpPr>
          <p:spPr>
            <a:xfrm>
              <a:off x="1539214" y="1667346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1" y="0"/>
                  </a:moveTo>
                  <a:lnTo>
                    <a:pt x="1" y="21"/>
                  </a:lnTo>
                  <a:cubicBezTo>
                    <a:pt x="1" y="14"/>
                    <a:pt x="1" y="7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4" name="Google Shape;5723;p73">
              <a:extLst>
                <a:ext uri="{FF2B5EF4-FFF2-40B4-BE49-F238E27FC236}">
                  <a16:creationId xmlns:a16="http://schemas.microsoft.com/office/drawing/2014/main" id="{1CCAC0BA-D1FB-4563-83F0-F9F00B47888E}"/>
                </a:ext>
              </a:extLst>
            </p:cNvPr>
            <p:cNvSpPr/>
            <p:nvPr/>
          </p:nvSpPr>
          <p:spPr>
            <a:xfrm>
              <a:off x="1484836" y="1683639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1" y="8"/>
                  </a:moveTo>
                  <a:lnTo>
                    <a:pt x="15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5" name="Google Shape;5724;p73">
              <a:extLst>
                <a:ext uri="{FF2B5EF4-FFF2-40B4-BE49-F238E27FC236}">
                  <a16:creationId xmlns:a16="http://schemas.microsoft.com/office/drawing/2014/main" id="{EFA99B44-E1E2-4907-B53A-D5278287AE79}"/>
                </a:ext>
              </a:extLst>
            </p:cNvPr>
            <p:cNvSpPr/>
            <p:nvPr/>
          </p:nvSpPr>
          <p:spPr>
            <a:xfrm>
              <a:off x="1485692" y="1683164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1" y="8"/>
                  </a:moveTo>
                  <a:lnTo>
                    <a:pt x="8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6" name="Google Shape;5725;p73">
              <a:extLst>
                <a:ext uri="{FF2B5EF4-FFF2-40B4-BE49-F238E27FC236}">
                  <a16:creationId xmlns:a16="http://schemas.microsoft.com/office/drawing/2014/main" id="{76C36572-C268-4691-971F-C8489FD3A057}"/>
                </a:ext>
              </a:extLst>
            </p:cNvPr>
            <p:cNvSpPr/>
            <p:nvPr/>
          </p:nvSpPr>
          <p:spPr>
            <a:xfrm>
              <a:off x="1539269" y="1667862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0" y="1"/>
                  </a:moveTo>
                  <a:lnTo>
                    <a:pt x="0" y="22"/>
                  </a:lnTo>
                  <a:cubicBezTo>
                    <a:pt x="0" y="15"/>
                    <a:pt x="0" y="8"/>
                    <a:pt x="0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7" name="Google Shape;5726;p73">
              <a:extLst>
                <a:ext uri="{FF2B5EF4-FFF2-40B4-BE49-F238E27FC236}">
                  <a16:creationId xmlns:a16="http://schemas.microsoft.com/office/drawing/2014/main" id="{6C110DF7-A48A-45F4-AC1F-311F0A6B743D}"/>
                </a:ext>
              </a:extLst>
            </p:cNvPr>
            <p:cNvSpPr/>
            <p:nvPr/>
          </p:nvSpPr>
          <p:spPr>
            <a:xfrm>
              <a:off x="1485787" y="1683164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1" y="4"/>
                  </a:moveTo>
                  <a:lnTo>
                    <a:pt x="8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8" name="Google Shape;5727;p73">
              <a:extLst>
                <a:ext uri="{FF2B5EF4-FFF2-40B4-BE49-F238E27FC236}">
                  <a16:creationId xmlns:a16="http://schemas.microsoft.com/office/drawing/2014/main" id="{504C4EB3-6AB1-4B23-B01D-E86BF7D5D651}"/>
                </a:ext>
              </a:extLst>
            </p:cNvPr>
            <p:cNvSpPr/>
            <p:nvPr/>
          </p:nvSpPr>
          <p:spPr>
            <a:xfrm>
              <a:off x="1539269" y="1663300"/>
              <a:ext cx="54" cy="584"/>
            </a:xfrm>
            <a:custGeom>
              <a:avLst/>
              <a:gdLst/>
              <a:ahLst/>
              <a:cxnLst/>
              <a:rect l="l" t="t" r="r" b="b"/>
              <a:pathLst>
                <a:path w="4" h="43" extrusionOk="0">
                  <a:moveTo>
                    <a:pt x="4" y="0"/>
                  </a:moveTo>
                  <a:cubicBezTo>
                    <a:pt x="0" y="14"/>
                    <a:pt x="0" y="28"/>
                    <a:pt x="0" y="42"/>
                  </a:cubicBezTo>
                  <a:cubicBezTo>
                    <a:pt x="0" y="28"/>
                    <a:pt x="4" y="14"/>
                    <a:pt x="4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9" name="Google Shape;5728;p73">
              <a:extLst>
                <a:ext uri="{FF2B5EF4-FFF2-40B4-BE49-F238E27FC236}">
                  <a16:creationId xmlns:a16="http://schemas.microsoft.com/office/drawing/2014/main" id="{94C7B165-7428-497D-885C-CACD1B747BDF}"/>
                </a:ext>
              </a:extLst>
            </p:cNvPr>
            <p:cNvSpPr/>
            <p:nvPr/>
          </p:nvSpPr>
          <p:spPr>
            <a:xfrm>
              <a:off x="1539269" y="1663911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0" y="1"/>
                  </a:moveTo>
                  <a:lnTo>
                    <a:pt x="0" y="22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0" name="Google Shape;5729;p73">
              <a:extLst>
                <a:ext uri="{FF2B5EF4-FFF2-40B4-BE49-F238E27FC236}">
                  <a16:creationId xmlns:a16="http://schemas.microsoft.com/office/drawing/2014/main" id="{3EF31177-508F-42A3-9C2E-F3771B0E6ED5}"/>
                </a:ext>
              </a:extLst>
            </p:cNvPr>
            <p:cNvSpPr/>
            <p:nvPr/>
          </p:nvSpPr>
          <p:spPr>
            <a:xfrm>
              <a:off x="1529099" y="1659634"/>
              <a:ext cx="244" cy="68"/>
            </a:xfrm>
            <a:custGeom>
              <a:avLst/>
              <a:gdLst/>
              <a:ahLst/>
              <a:cxnLst/>
              <a:rect l="l" t="t" r="r" b="b"/>
              <a:pathLst>
                <a:path w="18" h="5" extrusionOk="0">
                  <a:moveTo>
                    <a:pt x="0" y="4"/>
                  </a:moveTo>
                  <a:cubicBezTo>
                    <a:pt x="4" y="1"/>
                    <a:pt x="11" y="1"/>
                    <a:pt x="18" y="1"/>
                  </a:cubicBezTo>
                  <a:cubicBezTo>
                    <a:pt x="11" y="1"/>
                    <a:pt x="4" y="1"/>
                    <a:pt x="0" y="4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1" name="Google Shape;5730;p73">
              <a:extLst>
                <a:ext uri="{FF2B5EF4-FFF2-40B4-BE49-F238E27FC236}">
                  <a16:creationId xmlns:a16="http://schemas.microsoft.com/office/drawing/2014/main" id="{3BB0689A-830C-445D-A1E2-086021218813}"/>
                </a:ext>
              </a:extLst>
            </p:cNvPr>
            <p:cNvSpPr/>
            <p:nvPr/>
          </p:nvSpPr>
          <p:spPr>
            <a:xfrm>
              <a:off x="1482460" y="1685309"/>
              <a:ext cx="299" cy="204"/>
            </a:xfrm>
            <a:custGeom>
              <a:avLst/>
              <a:gdLst/>
              <a:ahLst/>
              <a:cxnLst/>
              <a:rect l="l" t="t" r="r" b="b"/>
              <a:pathLst>
                <a:path w="22" h="15" extrusionOk="0">
                  <a:moveTo>
                    <a:pt x="1" y="14"/>
                  </a:moveTo>
                  <a:lnTo>
                    <a:pt x="22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Google Shape;5731;p73">
              <a:extLst>
                <a:ext uri="{FF2B5EF4-FFF2-40B4-BE49-F238E27FC236}">
                  <a16:creationId xmlns:a16="http://schemas.microsoft.com/office/drawing/2014/main" id="{6250BA47-4D28-4C8A-9E71-4F65308649CF}"/>
                </a:ext>
              </a:extLst>
            </p:cNvPr>
            <p:cNvSpPr/>
            <p:nvPr/>
          </p:nvSpPr>
          <p:spPr>
            <a:xfrm>
              <a:off x="1482840" y="1685024"/>
              <a:ext cx="299" cy="204"/>
            </a:xfrm>
            <a:custGeom>
              <a:avLst/>
              <a:gdLst/>
              <a:ahLst/>
              <a:cxnLst/>
              <a:rect l="l" t="t" r="r" b="b"/>
              <a:pathLst>
                <a:path w="22" h="15" extrusionOk="0">
                  <a:moveTo>
                    <a:pt x="1" y="14"/>
                  </a:moveTo>
                  <a:lnTo>
                    <a:pt x="22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5732;p73">
              <a:extLst>
                <a:ext uri="{FF2B5EF4-FFF2-40B4-BE49-F238E27FC236}">
                  <a16:creationId xmlns:a16="http://schemas.microsoft.com/office/drawing/2014/main" id="{610884AA-B6E1-4D3D-BCDE-E1162B5CC8B2}"/>
                </a:ext>
              </a:extLst>
            </p:cNvPr>
            <p:cNvSpPr/>
            <p:nvPr/>
          </p:nvSpPr>
          <p:spPr>
            <a:xfrm>
              <a:off x="1481605" y="1685975"/>
              <a:ext cx="353" cy="244"/>
            </a:xfrm>
            <a:custGeom>
              <a:avLst/>
              <a:gdLst/>
              <a:ahLst/>
              <a:cxnLst/>
              <a:rect l="l" t="t" r="r" b="b"/>
              <a:pathLst>
                <a:path w="26" h="18" extrusionOk="0">
                  <a:moveTo>
                    <a:pt x="1" y="18"/>
                  </a:moveTo>
                  <a:lnTo>
                    <a:pt x="25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4" name="Google Shape;5733;p73">
              <a:extLst>
                <a:ext uri="{FF2B5EF4-FFF2-40B4-BE49-F238E27FC236}">
                  <a16:creationId xmlns:a16="http://schemas.microsoft.com/office/drawing/2014/main" id="{4FAD4EAC-F2C3-490F-AC81-E046DEA320C2}"/>
                </a:ext>
              </a:extLst>
            </p:cNvPr>
            <p:cNvSpPr/>
            <p:nvPr/>
          </p:nvSpPr>
          <p:spPr>
            <a:xfrm>
              <a:off x="1539214" y="1664672"/>
              <a:ext cx="14" cy="258"/>
            </a:xfrm>
            <a:custGeom>
              <a:avLst/>
              <a:gdLst/>
              <a:ahLst/>
              <a:cxnLst/>
              <a:rect l="l" t="t" r="r" b="b"/>
              <a:pathLst>
                <a:path w="1" h="19" extrusionOk="0">
                  <a:moveTo>
                    <a:pt x="1" y="1"/>
                  </a:moveTo>
                  <a:lnTo>
                    <a:pt x="1" y="18"/>
                  </a:lnTo>
                  <a:cubicBezTo>
                    <a:pt x="1" y="11"/>
                    <a:pt x="1" y="8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5" name="Google Shape;5734;p73">
              <a:extLst>
                <a:ext uri="{FF2B5EF4-FFF2-40B4-BE49-F238E27FC236}">
                  <a16:creationId xmlns:a16="http://schemas.microsoft.com/office/drawing/2014/main" id="{63F0F0A5-FC43-498C-8700-14BD388E333C}"/>
                </a:ext>
              </a:extLst>
            </p:cNvPr>
            <p:cNvSpPr/>
            <p:nvPr/>
          </p:nvSpPr>
          <p:spPr>
            <a:xfrm>
              <a:off x="1539214" y="1664291"/>
              <a:ext cx="14" cy="258"/>
            </a:xfrm>
            <a:custGeom>
              <a:avLst/>
              <a:gdLst/>
              <a:ahLst/>
              <a:cxnLst/>
              <a:rect l="l" t="t" r="r" b="b"/>
              <a:pathLst>
                <a:path w="1" h="19" extrusionOk="0">
                  <a:moveTo>
                    <a:pt x="1" y="1"/>
                  </a:moveTo>
                  <a:lnTo>
                    <a:pt x="1" y="18"/>
                  </a:lnTo>
                  <a:cubicBezTo>
                    <a:pt x="1" y="11"/>
                    <a:pt x="1" y="8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6" name="Google Shape;5735;p73">
              <a:extLst>
                <a:ext uri="{FF2B5EF4-FFF2-40B4-BE49-F238E27FC236}">
                  <a16:creationId xmlns:a16="http://schemas.microsoft.com/office/drawing/2014/main" id="{753FBBD0-E47B-4D99-A1A9-D4DD4686C362}"/>
                </a:ext>
              </a:extLst>
            </p:cNvPr>
            <p:cNvSpPr/>
            <p:nvPr/>
          </p:nvSpPr>
          <p:spPr>
            <a:xfrm>
              <a:off x="1479568" y="1687536"/>
              <a:ext cx="434" cy="394"/>
            </a:xfrm>
            <a:custGeom>
              <a:avLst/>
              <a:gdLst/>
              <a:ahLst/>
              <a:cxnLst/>
              <a:rect l="l" t="t" r="r" b="b"/>
              <a:pathLst>
                <a:path w="32" h="29" extrusionOk="0">
                  <a:moveTo>
                    <a:pt x="0" y="29"/>
                  </a:moveTo>
                  <a:lnTo>
                    <a:pt x="32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7" name="Google Shape;5736;p73">
              <a:extLst>
                <a:ext uri="{FF2B5EF4-FFF2-40B4-BE49-F238E27FC236}">
                  <a16:creationId xmlns:a16="http://schemas.microsoft.com/office/drawing/2014/main" id="{ABECEC42-51E3-45E6-9B94-4F98F4DA60C5}"/>
                </a:ext>
              </a:extLst>
            </p:cNvPr>
            <p:cNvSpPr/>
            <p:nvPr/>
          </p:nvSpPr>
          <p:spPr>
            <a:xfrm>
              <a:off x="1485882" y="1683123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1" y="4"/>
                  </a:moveTo>
                  <a:lnTo>
                    <a:pt x="8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8" name="Google Shape;5737;p73">
              <a:extLst>
                <a:ext uri="{FF2B5EF4-FFF2-40B4-BE49-F238E27FC236}">
                  <a16:creationId xmlns:a16="http://schemas.microsoft.com/office/drawing/2014/main" id="{D4BAD7DC-E2F8-4B34-88BA-DB37A521064B}"/>
                </a:ext>
              </a:extLst>
            </p:cNvPr>
            <p:cNvSpPr/>
            <p:nvPr/>
          </p:nvSpPr>
          <p:spPr>
            <a:xfrm>
              <a:off x="1486167" y="168302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9" name="Google Shape;5738;p73">
              <a:extLst>
                <a:ext uri="{FF2B5EF4-FFF2-40B4-BE49-F238E27FC236}">
                  <a16:creationId xmlns:a16="http://schemas.microsoft.com/office/drawing/2014/main" id="{2814DED5-400D-420D-B2BF-6052E2DDCDAA}"/>
                </a:ext>
              </a:extLst>
            </p:cNvPr>
            <p:cNvSpPr/>
            <p:nvPr/>
          </p:nvSpPr>
          <p:spPr>
            <a:xfrm>
              <a:off x="1485977" y="1683123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1" y="0"/>
                  </a:moveTo>
                  <a:lnTo>
                    <a:pt x="4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0" name="Google Shape;5739;p73">
              <a:extLst>
                <a:ext uri="{FF2B5EF4-FFF2-40B4-BE49-F238E27FC236}">
                  <a16:creationId xmlns:a16="http://schemas.microsoft.com/office/drawing/2014/main" id="{0A21844E-24C8-4B1A-B907-17BCC7F685E9}"/>
                </a:ext>
              </a:extLst>
            </p:cNvPr>
            <p:cNvSpPr/>
            <p:nvPr/>
          </p:nvSpPr>
          <p:spPr>
            <a:xfrm>
              <a:off x="1481184" y="1686301"/>
              <a:ext cx="339" cy="299"/>
            </a:xfrm>
            <a:custGeom>
              <a:avLst/>
              <a:gdLst/>
              <a:ahLst/>
              <a:cxnLst/>
              <a:rect l="l" t="t" r="r" b="b"/>
              <a:pathLst>
                <a:path w="25" h="22" extrusionOk="0">
                  <a:moveTo>
                    <a:pt x="0" y="22"/>
                  </a:moveTo>
                  <a:lnTo>
                    <a:pt x="25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1" name="Google Shape;5740;p73">
              <a:extLst>
                <a:ext uri="{FF2B5EF4-FFF2-40B4-BE49-F238E27FC236}">
                  <a16:creationId xmlns:a16="http://schemas.microsoft.com/office/drawing/2014/main" id="{04D01846-2C12-4FC4-8BA2-977E8793D302}"/>
                </a:ext>
              </a:extLst>
            </p:cNvPr>
            <p:cNvSpPr/>
            <p:nvPr/>
          </p:nvSpPr>
          <p:spPr>
            <a:xfrm>
              <a:off x="1486031" y="1683069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1"/>
                  </a:moveTo>
                  <a:lnTo>
                    <a:pt x="4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2" name="Google Shape;5741;p73">
              <a:extLst>
                <a:ext uri="{FF2B5EF4-FFF2-40B4-BE49-F238E27FC236}">
                  <a16:creationId xmlns:a16="http://schemas.microsoft.com/office/drawing/2014/main" id="{09CF9707-AA06-469A-8907-EB87CC095A5E}"/>
                </a:ext>
              </a:extLst>
            </p:cNvPr>
            <p:cNvSpPr/>
            <p:nvPr/>
          </p:nvSpPr>
          <p:spPr>
            <a:xfrm>
              <a:off x="1486072" y="1683069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1" y="1"/>
                  </a:moveTo>
                  <a:lnTo>
                    <a:pt x="8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3" name="Google Shape;5742;p73">
              <a:extLst>
                <a:ext uri="{FF2B5EF4-FFF2-40B4-BE49-F238E27FC236}">
                  <a16:creationId xmlns:a16="http://schemas.microsoft.com/office/drawing/2014/main" id="{E50BC9D2-75ED-4E2B-B03B-78E2BA0DD546}"/>
                </a:ext>
              </a:extLst>
            </p:cNvPr>
            <p:cNvSpPr/>
            <p:nvPr/>
          </p:nvSpPr>
          <p:spPr>
            <a:xfrm>
              <a:off x="1480654" y="1686681"/>
              <a:ext cx="394" cy="353"/>
            </a:xfrm>
            <a:custGeom>
              <a:avLst/>
              <a:gdLst/>
              <a:ahLst/>
              <a:cxnLst/>
              <a:rect l="l" t="t" r="r" b="b"/>
              <a:pathLst>
                <a:path w="29" h="26" extrusionOk="0">
                  <a:moveTo>
                    <a:pt x="1" y="25"/>
                  </a:moveTo>
                  <a:lnTo>
                    <a:pt x="29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4" name="Google Shape;5743;p73">
              <a:extLst>
                <a:ext uri="{FF2B5EF4-FFF2-40B4-BE49-F238E27FC236}">
                  <a16:creationId xmlns:a16="http://schemas.microsoft.com/office/drawing/2014/main" id="{CA43A2DA-57F1-4B45-97E9-A8C9FE630A4D}"/>
                </a:ext>
              </a:extLst>
            </p:cNvPr>
            <p:cNvSpPr/>
            <p:nvPr/>
          </p:nvSpPr>
          <p:spPr>
            <a:xfrm>
              <a:off x="1483221" y="1684739"/>
              <a:ext cx="258" cy="204"/>
            </a:xfrm>
            <a:custGeom>
              <a:avLst/>
              <a:gdLst/>
              <a:ahLst/>
              <a:cxnLst/>
              <a:rect l="l" t="t" r="r" b="b"/>
              <a:pathLst>
                <a:path w="19" h="15" extrusionOk="0">
                  <a:moveTo>
                    <a:pt x="1" y="14"/>
                  </a:moveTo>
                  <a:lnTo>
                    <a:pt x="18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5" name="Google Shape;5744;p73">
              <a:extLst>
                <a:ext uri="{FF2B5EF4-FFF2-40B4-BE49-F238E27FC236}">
                  <a16:creationId xmlns:a16="http://schemas.microsoft.com/office/drawing/2014/main" id="{20F535F9-703C-431E-91DD-B74EE3AE0AEF}"/>
                </a:ext>
              </a:extLst>
            </p:cNvPr>
            <p:cNvSpPr/>
            <p:nvPr/>
          </p:nvSpPr>
          <p:spPr>
            <a:xfrm>
              <a:off x="1539364" y="1668962"/>
              <a:ext cx="54" cy="339"/>
            </a:xfrm>
            <a:custGeom>
              <a:avLst/>
              <a:gdLst/>
              <a:ahLst/>
              <a:cxnLst/>
              <a:rect l="l" t="t" r="r" b="b"/>
              <a:pathLst>
                <a:path w="4" h="25" extrusionOk="0">
                  <a:moveTo>
                    <a:pt x="0" y="0"/>
                  </a:moveTo>
                  <a:cubicBezTo>
                    <a:pt x="0" y="7"/>
                    <a:pt x="4" y="14"/>
                    <a:pt x="4" y="25"/>
                  </a:cubicBezTo>
                  <a:cubicBezTo>
                    <a:pt x="4" y="14"/>
                    <a:pt x="4" y="7"/>
                    <a:pt x="0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6" name="Google Shape;5745;p73">
              <a:extLst>
                <a:ext uri="{FF2B5EF4-FFF2-40B4-BE49-F238E27FC236}">
                  <a16:creationId xmlns:a16="http://schemas.microsoft.com/office/drawing/2014/main" id="{CEE1FC84-BF90-40D0-8279-45CBB2915C10}"/>
                </a:ext>
              </a:extLst>
            </p:cNvPr>
            <p:cNvSpPr/>
            <p:nvPr/>
          </p:nvSpPr>
          <p:spPr>
            <a:xfrm>
              <a:off x="1483560" y="1684495"/>
              <a:ext cx="244" cy="204"/>
            </a:xfrm>
            <a:custGeom>
              <a:avLst/>
              <a:gdLst/>
              <a:ahLst/>
              <a:cxnLst/>
              <a:rect l="l" t="t" r="r" b="b"/>
              <a:pathLst>
                <a:path w="18" h="15" extrusionOk="0">
                  <a:moveTo>
                    <a:pt x="0" y="15"/>
                  </a:moveTo>
                  <a:lnTo>
                    <a:pt x="18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7" name="Google Shape;5746;p73">
              <a:extLst>
                <a:ext uri="{FF2B5EF4-FFF2-40B4-BE49-F238E27FC236}">
                  <a16:creationId xmlns:a16="http://schemas.microsoft.com/office/drawing/2014/main" id="{573BFEB2-6BC6-4CF3-9572-BD0A64FC8455}"/>
                </a:ext>
              </a:extLst>
            </p:cNvPr>
            <p:cNvSpPr/>
            <p:nvPr/>
          </p:nvSpPr>
          <p:spPr>
            <a:xfrm>
              <a:off x="1539459" y="1669532"/>
              <a:ext cx="54" cy="339"/>
            </a:xfrm>
            <a:custGeom>
              <a:avLst/>
              <a:gdLst/>
              <a:ahLst/>
              <a:cxnLst/>
              <a:rect l="l" t="t" r="r" b="b"/>
              <a:pathLst>
                <a:path w="4" h="25" extrusionOk="0">
                  <a:moveTo>
                    <a:pt x="0" y="0"/>
                  </a:moveTo>
                  <a:lnTo>
                    <a:pt x="4" y="25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8" name="Google Shape;5747;p73">
              <a:extLst>
                <a:ext uri="{FF2B5EF4-FFF2-40B4-BE49-F238E27FC236}">
                  <a16:creationId xmlns:a16="http://schemas.microsoft.com/office/drawing/2014/main" id="{F6755473-CD25-484F-A5E6-BF1939D05F0F}"/>
                </a:ext>
              </a:extLst>
            </p:cNvPr>
            <p:cNvSpPr/>
            <p:nvPr/>
          </p:nvSpPr>
          <p:spPr>
            <a:xfrm>
              <a:off x="1979940" y="1694338"/>
              <a:ext cx="92083" cy="65769"/>
            </a:xfrm>
            <a:custGeom>
              <a:avLst/>
              <a:gdLst/>
              <a:ahLst/>
              <a:cxnLst/>
              <a:rect l="l" t="t" r="r" b="b"/>
              <a:pathLst>
                <a:path w="6782" h="4844" extrusionOk="0">
                  <a:moveTo>
                    <a:pt x="669" y="1"/>
                  </a:moveTo>
                  <a:cubicBezTo>
                    <a:pt x="606" y="1"/>
                    <a:pt x="585" y="25"/>
                    <a:pt x="547" y="88"/>
                  </a:cubicBezTo>
                  <a:cubicBezTo>
                    <a:pt x="498" y="165"/>
                    <a:pt x="428" y="274"/>
                    <a:pt x="218" y="281"/>
                  </a:cubicBezTo>
                  <a:cubicBezTo>
                    <a:pt x="106" y="284"/>
                    <a:pt x="29" y="312"/>
                    <a:pt x="11" y="358"/>
                  </a:cubicBezTo>
                  <a:cubicBezTo>
                    <a:pt x="1" y="396"/>
                    <a:pt x="25" y="470"/>
                    <a:pt x="137" y="561"/>
                  </a:cubicBezTo>
                  <a:cubicBezTo>
                    <a:pt x="277" y="673"/>
                    <a:pt x="281" y="879"/>
                    <a:pt x="267" y="1058"/>
                  </a:cubicBezTo>
                  <a:lnTo>
                    <a:pt x="270" y="1058"/>
                  </a:lnTo>
                  <a:lnTo>
                    <a:pt x="277" y="1054"/>
                  </a:lnTo>
                  <a:cubicBezTo>
                    <a:pt x="281" y="1051"/>
                    <a:pt x="284" y="1047"/>
                    <a:pt x="288" y="1044"/>
                  </a:cubicBezTo>
                  <a:cubicBezTo>
                    <a:pt x="345" y="975"/>
                    <a:pt x="407" y="941"/>
                    <a:pt x="464" y="941"/>
                  </a:cubicBezTo>
                  <a:cubicBezTo>
                    <a:pt x="481" y="941"/>
                    <a:pt x="496" y="944"/>
                    <a:pt x="512" y="949"/>
                  </a:cubicBezTo>
                  <a:cubicBezTo>
                    <a:pt x="571" y="974"/>
                    <a:pt x="610" y="1037"/>
                    <a:pt x="603" y="1107"/>
                  </a:cubicBezTo>
                  <a:cubicBezTo>
                    <a:pt x="613" y="1121"/>
                    <a:pt x="655" y="1124"/>
                    <a:pt x="700" y="1124"/>
                  </a:cubicBezTo>
                  <a:cubicBezTo>
                    <a:pt x="734" y="1124"/>
                    <a:pt x="769" y="1122"/>
                    <a:pt x="792" y="1121"/>
                  </a:cubicBezTo>
                  <a:cubicBezTo>
                    <a:pt x="820" y="1121"/>
                    <a:pt x="848" y="1117"/>
                    <a:pt x="872" y="1117"/>
                  </a:cubicBezTo>
                  <a:cubicBezTo>
                    <a:pt x="914" y="1117"/>
                    <a:pt x="960" y="1131"/>
                    <a:pt x="995" y="1159"/>
                  </a:cubicBezTo>
                  <a:lnTo>
                    <a:pt x="998" y="1159"/>
                  </a:lnTo>
                  <a:cubicBezTo>
                    <a:pt x="1016" y="1152"/>
                    <a:pt x="1033" y="1142"/>
                    <a:pt x="1051" y="1131"/>
                  </a:cubicBezTo>
                  <a:cubicBezTo>
                    <a:pt x="1110" y="1087"/>
                    <a:pt x="1181" y="1064"/>
                    <a:pt x="1253" y="1064"/>
                  </a:cubicBezTo>
                  <a:cubicBezTo>
                    <a:pt x="1300" y="1064"/>
                    <a:pt x="1346" y="1074"/>
                    <a:pt x="1390" y="1093"/>
                  </a:cubicBezTo>
                  <a:cubicBezTo>
                    <a:pt x="1450" y="1117"/>
                    <a:pt x="1488" y="1177"/>
                    <a:pt x="1488" y="1243"/>
                  </a:cubicBezTo>
                  <a:cubicBezTo>
                    <a:pt x="1506" y="1254"/>
                    <a:pt x="1527" y="1261"/>
                    <a:pt x="1544" y="1264"/>
                  </a:cubicBezTo>
                  <a:cubicBezTo>
                    <a:pt x="1593" y="1282"/>
                    <a:pt x="1653" y="1303"/>
                    <a:pt x="1667" y="1362"/>
                  </a:cubicBezTo>
                  <a:cubicBezTo>
                    <a:pt x="1684" y="1422"/>
                    <a:pt x="1639" y="1471"/>
                    <a:pt x="1607" y="1506"/>
                  </a:cubicBezTo>
                  <a:cubicBezTo>
                    <a:pt x="1541" y="1565"/>
                    <a:pt x="1471" y="1618"/>
                    <a:pt x="1394" y="1663"/>
                  </a:cubicBezTo>
                  <a:cubicBezTo>
                    <a:pt x="1327" y="1709"/>
                    <a:pt x="1271" y="1740"/>
                    <a:pt x="1271" y="1775"/>
                  </a:cubicBezTo>
                  <a:cubicBezTo>
                    <a:pt x="1278" y="1817"/>
                    <a:pt x="1289" y="1859"/>
                    <a:pt x="1306" y="1901"/>
                  </a:cubicBezTo>
                  <a:cubicBezTo>
                    <a:pt x="1348" y="2031"/>
                    <a:pt x="1415" y="2210"/>
                    <a:pt x="1292" y="2332"/>
                  </a:cubicBezTo>
                  <a:cubicBezTo>
                    <a:pt x="1247" y="2378"/>
                    <a:pt x="1250" y="2441"/>
                    <a:pt x="1261" y="2525"/>
                  </a:cubicBezTo>
                  <a:cubicBezTo>
                    <a:pt x="1271" y="2584"/>
                    <a:pt x="1278" y="2644"/>
                    <a:pt x="1240" y="2689"/>
                  </a:cubicBezTo>
                  <a:cubicBezTo>
                    <a:pt x="1215" y="2714"/>
                    <a:pt x="1180" y="2728"/>
                    <a:pt x="1145" y="2728"/>
                  </a:cubicBezTo>
                  <a:cubicBezTo>
                    <a:pt x="1058" y="2728"/>
                    <a:pt x="1012" y="2752"/>
                    <a:pt x="1009" y="2763"/>
                  </a:cubicBezTo>
                  <a:cubicBezTo>
                    <a:pt x="1009" y="2763"/>
                    <a:pt x="1009" y="2784"/>
                    <a:pt x="1054" y="2829"/>
                  </a:cubicBezTo>
                  <a:cubicBezTo>
                    <a:pt x="1250" y="3025"/>
                    <a:pt x="1303" y="3109"/>
                    <a:pt x="1275" y="3179"/>
                  </a:cubicBezTo>
                  <a:cubicBezTo>
                    <a:pt x="1259" y="3216"/>
                    <a:pt x="1222" y="3240"/>
                    <a:pt x="1182" y="3240"/>
                  </a:cubicBezTo>
                  <a:cubicBezTo>
                    <a:pt x="1177" y="3240"/>
                    <a:pt x="1172" y="3240"/>
                    <a:pt x="1166" y="3239"/>
                  </a:cubicBezTo>
                  <a:cubicBezTo>
                    <a:pt x="1152" y="3239"/>
                    <a:pt x="1128" y="3260"/>
                    <a:pt x="1110" y="3291"/>
                  </a:cubicBezTo>
                  <a:cubicBezTo>
                    <a:pt x="1086" y="3330"/>
                    <a:pt x="1072" y="3379"/>
                    <a:pt x="1079" y="3424"/>
                  </a:cubicBezTo>
                  <a:cubicBezTo>
                    <a:pt x="1086" y="3431"/>
                    <a:pt x="1103" y="3445"/>
                    <a:pt x="1121" y="3459"/>
                  </a:cubicBezTo>
                  <a:cubicBezTo>
                    <a:pt x="1208" y="3533"/>
                    <a:pt x="1317" y="3620"/>
                    <a:pt x="1292" y="3715"/>
                  </a:cubicBezTo>
                  <a:cubicBezTo>
                    <a:pt x="1282" y="3764"/>
                    <a:pt x="1236" y="3795"/>
                    <a:pt x="1163" y="3809"/>
                  </a:cubicBezTo>
                  <a:cubicBezTo>
                    <a:pt x="1040" y="3830"/>
                    <a:pt x="1009" y="3904"/>
                    <a:pt x="1002" y="4005"/>
                  </a:cubicBezTo>
                  <a:lnTo>
                    <a:pt x="1002" y="4079"/>
                  </a:lnTo>
                  <a:lnTo>
                    <a:pt x="1002" y="4082"/>
                  </a:lnTo>
                  <a:lnTo>
                    <a:pt x="1002" y="4089"/>
                  </a:lnTo>
                  <a:lnTo>
                    <a:pt x="1002" y="4093"/>
                  </a:lnTo>
                  <a:lnTo>
                    <a:pt x="1002" y="4096"/>
                  </a:lnTo>
                  <a:lnTo>
                    <a:pt x="1002" y="4103"/>
                  </a:lnTo>
                  <a:lnTo>
                    <a:pt x="1005" y="4110"/>
                  </a:lnTo>
                  <a:lnTo>
                    <a:pt x="1009" y="4118"/>
                  </a:lnTo>
                  <a:lnTo>
                    <a:pt x="1012" y="4128"/>
                  </a:lnTo>
                  <a:lnTo>
                    <a:pt x="1016" y="4135"/>
                  </a:lnTo>
                  <a:lnTo>
                    <a:pt x="1026" y="4153"/>
                  </a:lnTo>
                  <a:lnTo>
                    <a:pt x="1026" y="4156"/>
                  </a:lnTo>
                  <a:lnTo>
                    <a:pt x="1040" y="4184"/>
                  </a:lnTo>
                  <a:cubicBezTo>
                    <a:pt x="1072" y="4177"/>
                    <a:pt x="1103" y="4177"/>
                    <a:pt x="1131" y="4177"/>
                  </a:cubicBezTo>
                  <a:cubicBezTo>
                    <a:pt x="1138" y="4177"/>
                    <a:pt x="1145" y="4176"/>
                    <a:pt x="1152" y="4176"/>
                  </a:cubicBezTo>
                  <a:cubicBezTo>
                    <a:pt x="1211" y="4176"/>
                    <a:pt x="1271" y="4190"/>
                    <a:pt x="1327" y="4216"/>
                  </a:cubicBezTo>
                  <a:cubicBezTo>
                    <a:pt x="1436" y="4268"/>
                    <a:pt x="1516" y="4394"/>
                    <a:pt x="1604" y="4527"/>
                  </a:cubicBezTo>
                  <a:cubicBezTo>
                    <a:pt x="1704" y="4684"/>
                    <a:pt x="1804" y="4843"/>
                    <a:pt x="1934" y="4843"/>
                  </a:cubicBezTo>
                  <a:cubicBezTo>
                    <a:pt x="1941" y="4843"/>
                    <a:pt x="1947" y="4843"/>
                    <a:pt x="1954" y="4842"/>
                  </a:cubicBezTo>
                  <a:cubicBezTo>
                    <a:pt x="1986" y="4839"/>
                    <a:pt x="1986" y="4839"/>
                    <a:pt x="1989" y="4800"/>
                  </a:cubicBezTo>
                  <a:cubicBezTo>
                    <a:pt x="1996" y="4755"/>
                    <a:pt x="2014" y="4713"/>
                    <a:pt x="2045" y="4681"/>
                  </a:cubicBezTo>
                  <a:cubicBezTo>
                    <a:pt x="2086" y="4641"/>
                    <a:pt x="2136" y="4629"/>
                    <a:pt x="2190" y="4629"/>
                  </a:cubicBezTo>
                  <a:cubicBezTo>
                    <a:pt x="2224" y="4629"/>
                    <a:pt x="2259" y="4634"/>
                    <a:pt x="2294" y="4639"/>
                  </a:cubicBezTo>
                  <a:cubicBezTo>
                    <a:pt x="2332" y="4643"/>
                    <a:pt x="2371" y="4646"/>
                    <a:pt x="2406" y="4646"/>
                  </a:cubicBezTo>
                  <a:cubicBezTo>
                    <a:pt x="2434" y="4646"/>
                    <a:pt x="2465" y="4629"/>
                    <a:pt x="2511" y="4594"/>
                  </a:cubicBezTo>
                  <a:cubicBezTo>
                    <a:pt x="2623" y="4506"/>
                    <a:pt x="2763" y="4454"/>
                    <a:pt x="2906" y="4454"/>
                  </a:cubicBezTo>
                  <a:cubicBezTo>
                    <a:pt x="3032" y="4450"/>
                    <a:pt x="3137" y="4443"/>
                    <a:pt x="3235" y="4440"/>
                  </a:cubicBezTo>
                  <a:cubicBezTo>
                    <a:pt x="3335" y="4432"/>
                    <a:pt x="3427" y="4428"/>
                    <a:pt x="3517" y="4428"/>
                  </a:cubicBezTo>
                  <a:cubicBezTo>
                    <a:pt x="3547" y="4428"/>
                    <a:pt x="3577" y="4428"/>
                    <a:pt x="3606" y="4429"/>
                  </a:cubicBezTo>
                  <a:cubicBezTo>
                    <a:pt x="3616" y="4429"/>
                    <a:pt x="3626" y="4430"/>
                    <a:pt x="3635" y="4430"/>
                  </a:cubicBezTo>
                  <a:cubicBezTo>
                    <a:pt x="3795" y="4430"/>
                    <a:pt x="3902" y="4374"/>
                    <a:pt x="3936" y="4279"/>
                  </a:cubicBezTo>
                  <a:cubicBezTo>
                    <a:pt x="3995" y="4110"/>
                    <a:pt x="4184" y="3977"/>
                    <a:pt x="4419" y="3946"/>
                  </a:cubicBezTo>
                  <a:cubicBezTo>
                    <a:pt x="4538" y="3928"/>
                    <a:pt x="4548" y="3837"/>
                    <a:pt x="4559" y="3690"/>
                  </a:cubicBezTo>
                  <a:cubicBezTo>
                    <a:pt x="4559" y="3662"/>
                    <a:pt x="4562" y="3638"/>
                    <a:pt x="4566" y="3613"/>
                  </a:cubicBezTo>
                  <a:cubicBezTo>
                    <a:pt x="4576" y="3515"/>
                    <a:pt x="4692" y="3424"/>
                    <a:pt x="4818" y="3323"/>
                  </a:cubicBezTo>
                  <a:cubicBezTo>
                    <a:pt x="4874" y="3281"/>
                    <a:pt x="4961" y="3211"/>
                    <a:pt x="4972" y="3183"/>
                  </a:cubicBezTo>
                  <a:cubicBezTo>
                    <a:pt x="4965" y="3144"/>
                    <a:pt x="4954" y="3109"/>
                    <a:pt x="4944" y="3071"/>
                  </a:cubicBezTo>
                  <a:cubicBezTo>
                    <a:pt x="4895" y="2906"/>
                    <a:pt x="4814" y="2623"/>
                    <a:pt x="4986" y="2364"/>
                  </a:cubicBezTo>
                  <a:cubicBezTo>
                    <a:pt x="5073" y="2238"/>
                    <a:pt x="5178" y="2126"/>
                    <a:pt x="5297" y="2034"/>
                  </a:cubicBezTo>
                  <a:cubicBezTo>
                    <a:pt x="5388" y="1964"/>
                    <a:pt x="5430" y="1929"/>
                    <a:pt x="5430" y="1866"/>
                  </a:cubicBezTo>
                  <a:cubicBezTo>
                    <a:pt x="5430" y="1600"/>
                    <a:pt x="5822" y="1555"/>
                    <a:pt x="5991" y="1534"/>
                  </a:cubicBezTo>
                  <a:cubicBezTo>
                    <a:pt x="6134" y="1516"/>
                    <a:pt x="6222" y="1453"/>
                    <a:pt x="6320" y="1376"/>
                  </a:cubicBezTo>
                  <a:cubicBezTo>
                    <a:pt x="6397" y="1313"/>
                    <a:pt x="6481" y="1261"/>
                    <a:pt x="6572" y="1222"/>
                  </a:cubicBezTo>
                  <a:cubicBezTo>
                    <a:pt x="6722" y="1159"/>
                    <a:pt x="6782" y="1061"/>
                    <a:pt x="6764" y="893"/>
                  </a:cubicBezTo>
                  <a:lnTo>
                    <a:pt x="6432" y="893"/>
                  </a:lnTo>
                  <a:lnTo>
                    <a:pt x="6372" y="890"/>
                  </a:lnTo>
                  <a:lnTo>
                    <a:pt x="6358" y="890"/>
                  </a:lnTo>
                  <a:lnTo>
                    <a:pt x="6316" y="886"/>
                  </a:lnTo>
                  <a:lnTo>
                    <a:pt x="6299" y="886"/>
                  </a:lnTo>
                  <a:cubicBezTo>
                    <a:pt x="6281" y="883"/>
                    <a:pt x="6264" y="879"/>
                    <a:pt x="6246" y="876"/>
                  </a:cubicBezTo>
                  <a:cubicBezTo>
                    <a:pt x="6197" y="865"/>
                    <a:pt x="6131" y="855"/>
                    <a:pt x="6061" y="844"/>
                  </a:cubicBezTo>
                  <a:cubicBezTo>
                    <a:pt x="5819" y="809"/>
                    <a:pt x="5644" y="781"/>
                    <a:pt x="5563" y="701"/>
                  </a:cubicBezTo>
                  <a:cubicBezTo>
                    <a:pt x="5525" y="659"/>
                    <a:pt x="5476" y="624"/>
                    <a:pt x="5420" y="603"/>
                  </a:cubicBezTo>
                  <a:cubicBezTo>
                    <a:pt x="5416" y="655"/>
                    <a:pt x="5385" y="701"/>
                    <a:pt x="5336" y="725"/>
                  </a:cubicBezTo>
                  <a:cubicBezTo>
                    <a:pt x="5290" y="751"/>
                    <a:pt x="5228" y="763"/>
                    <a:pt x="5162" y="763"/>
                  </a:cubicBezTo>
                  <a:cubicBezTo>
                    <a:pt x="5068" y="763"/>
                    <a:pt x="4964" y="738"/>
                    <a:pt x="4888" y="690"/>
                  </a:cubicBezTo>
                  <a:cubicBezTo>
                    <a:pt x="4797" y="638"/>
                    <a:pt x="4706" y="596"/>
                    <a:pt x="4608" y="557"/>
                  </a:cubicBezTo>
                  <a:cubicBezTo>
                    <a:pt x="4520" y="522"/>
                    <a:pt x="4436" y="480"/>
                    <a:pt x="4356" y="435"/>
                  </a:cubicBezTo>
                  <a:cubicBezTo>
                    <a:pt x="4296" y="400"/>
                    <a:pt x="4240" y="372"/>
                    <a:pt x="4181" y="347"/>
                  </a:cubicBezTo>
                  <a:lnTo>
                    <a:pt x="4121" y="319"/>
                  </a:lnTo>
                  <a:lnTo>
                    <a:pt x="4104" y="309"/>
                  </a:lnTo>
                  <a:lnTo>
                    <a:pt x="4069" y="295"/>
                  </a:lnTo>
                  <a:cubicBezTo>
                    <a:pt x="4059" y="295"/>
                    <a:pt x="4048" y="296"/>
                    <a:pt x="4038" y="296"/>
                  </a:cubicBezTo>
                  <a:cubicBezTo>
                    <a:pt x="3956" y="296"/>
                    <a:pt x="3844" y="273"/>
                    <a:pt x="3708" y="246"/>
                  </a:cubicBezTo>
                  <a:cubicBezTo>
                    <a:pt x="3554" y="214"/>
                    <a:pt x="3383" y="180"/>
                    <a:pt x="3238" y="180"/>
                  </a:cubicBezTo>
                  <a:cubicBezTo>
                    <a:pt x="3206" y="180"/>
                    <a:pt x="3174" y="182"/>
                    <a:pt x="3144" y="186"/>
                  </a:cubicBezTo>
                  <a:cubicBezTo>
                    <a:pt x="3080" y="194"/>
                    <a:pt x="2991" y="197"/>
                    <a:pt x="2886" y="197"/>
                  </a:cubicBezTo>
                  <a:cubicBezTo>
                    <a:pt x="2704" y="197"/>
                    <a:pt x="2475" y="188"/>
                    <a:pt x="2238" y="179"/>
                  </a:cubicBezTo>
                  <a:cubicBezTo>
                    <a:pt x="2007" y="170"/>
                    <a:pt x="1772" y="162"/>
                    <a:pt x="1583" y="162"/>
                  </a:cubicBezTo>
                  <a:cubicBezTo>
                    <a:pt x="1488" y="162"/>
                    <a:pt x="1404" y="164"/>
                    <a:pt x="1338" y="169"/>
                  </a:cubicBezTo>
                  <a:cubicBezTo>
                    <a:pt x="1305" y="171"/>
                    <a:pt x="1275" y="172"/>
                    <a:pt x="1246" y="172"/>
                  </a:cubicBezTo>
                  <a:cubicBezTo>
                    <a:pt x="1045" y="172"/>
                    <a:pt x="941" y="113"/>
                    <a:pt x="855" y="64"/>
                  </a:cubicBezTo>
                  <a:cubicBezTo>
                    <a:pt x="799" y="25"/>
                    <a:pt x="736" y="1"/>
                    <a:pt x="669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9" name="Google Shape;5748;p73">
              <a:extLst>
                <a:ext uri="{FF2B5EF4-FFF2-40B4-BE49-F238E27FC236}">
                  <a16:creationId xmlns:a16="http://schemas.microsoft.com/office/drawing/2014/main" id="{54C19369-EDEF-4F8C-A80C-049D01CD8F32}"/>
                </a:ext>
              </a:extLst>
            </p:cNvPr>
            <p:cNvSpPr/>
            <p:nvPr/>
          </p:nvSpPr>
          <p:spPr>
            <a:xfrm>
              <a:off x="2067501" y="1729043"/>
              <a:ext cx="4956" cy="3069"/>
            </a:xfrm>
            <a:custGeom>
              <a:avLst/>
              <a:gdLst/>
              <a:ahLst/>
              <a:cxnLst/>
              <a:rect l="l" t="t" r="r" b="b"/>
              <a:pathLst>
                <a:path w="365" h="226" extrusionOk="0">
                  <a:moveTo>
                    <a:pt x="303" y="0"/>
                  </a:moveTo>
                  <a:cubicBezTo>
                    <a:pt x="198" y="0"/>
                    <a:pt x="41" y="106"/>
                    <a:pt x="0" y="158"/>
                  </a:cubicBezTo>
                  <a:cubicBezTo>
                    <a:pt x="74" y="202"/>
                    <a:pt x="151" y="226"/>
                    <a:pt x="215" y="226"/>
                  </a:cubicBezTo>
                  <a:cubicBezTo>
                    <a:pt x="251" y="226"/>
                    <a:pt x="283" y="218"/>
                    <a:pt x="308" y="203"/>
                  </a:cubicBezTo>
                  <a:cubicBezTo>
                    <a:pt x="361" y="168"/>
                    <a:pt x="364" y="98"/>
                    <a:pt x="357" y="46"/>
                  </a:cubicBezTo>
                  <a:cubicBezTo>
                    <a:pt x="354" y="14"/>
                    <a:pt x="340" y="4"/>
                    <a:pt x="308" y="0"/>
                  </a:cubicBezTo>
                  <a:cubicBezTo>
                    <a:pt x="307" y="0"/>
                    <a:pt x="305" y="0"/>
                    <a:pt x="303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0" name="Google Shape;5749;p73">
              <a:extLst>
                <a:ext uri="{FF2B5EF4-FFF2-40B4-BE49-F238E27FC236}">
                  <a16:creationId xmlns:a16="http://schemas.microsoft.com/office/drawing/2014/main" id="{3AFAACA3-8FA8-4792-B241-E8D2DA3608A7}"/>
                </a:ext>
              </a:extLst>
            </p:cNvPr>
            <p:cNvSpPr/>
            <p:nvPr/>
          </p:nvSpPr>
          <p:spPr>
            <a:xfrm>
              <a:off x="1993626" y="1750237"/>
              <a:ext cx="68" cy="149"/>
            </a:xfrm>
            <a:custGeom>
              <a:avLst/>
              <a:gdLst/>
              <a:ahLst/>
              <a:cxnLst/>
              <a:rect l="l" t="t" r="r" b="b"/>
              <a:pathLst>
                <a:path w="5" h="11" extrusionOk="0">
                  <a:moveTo>
                    <a:pt x="4" y="11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1" name="Google Shape;5750;p73">
              <a:extLst>
                <a:ext uri="{FF2B5EF4-FFF2-40B4-BE49-F238E27FC236}">
                  <a16:creationId xmlns:a16="http://schemas.microsoft.com/office/drawing/2014/main" id="{C9CB9395-4637-4B8E-AD5C-8EE3E8A6056A}"/>
                </a:ext>
              </a:extLst>
            </p:cNvPr>
            <p:cNvSpPr/>
            <p:nvPr/>
          </p:nvSpPr>
          <p:spPr>
            <a:xfrm>
              <a:off x="1993870" y="1750767"/>
              <a:ext cx="204" cy="394"/>
            </a:xfrm>
            <a:custGeom>
              <a:avLst/>
              <a:gdLst/>
              <a:ahLst/>
              <a:cxnLst/>
              <a:rect l="l" t="t" r="r" b="b"/>
              <a:pathLst>
                <a:path w="15" h="29" extrusionOk="0">
                  <a:moveTo>
                    <a:pt x="14" y="28"/>
                  </a:moveTo>
                  <a:lnTo>
                    <a:pt x="14" y="2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2" name="Google Shape;5751;p73">
              <a:extLst>
                <a:ext uri="{FF2B5EF4-FFF2-40B4-BE49-F238E27FC236}">
                  <a16:creationId xmlns:a16="http://schemas.microsoft.com/office/drawing/2014/main" id="{52DC0962-C6F8-445F-A356-9B5FDDFDC217}"/>
                </a:ext>
              </a:extLst>
            </p:cNvPr>
            <p:cNvSpPr/>
            <p:nvPr/>
          </p:nvSpPr>
          <p:spPr>
            <a:xfrm>
              <a:off x="1993490" y="1749762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0" y="7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3" name="Google Shape;5752;p73">
              <a:extLst>
                <a:ext uri="{FF2B5EF4-FFF2-40B4-BE49-F238E27FC236}">
                  <a16:creationId xmlns:a16="http://schemas.microsoft.com/office/drawing/2014/main" id="{2A8EECC8-78C1-4270-9FF5-1506A03FB032}"/>
                </a:ext>
              </a:extLst>
            </p:cNvPr>
            <p:cNvSpPr/>
            <p:nvPr/>
          </p:nvSpPr>
          <p:spPr>
            <a:xfrm>
              <a:off x="1993490" y="1749898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0" y="4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4" name="Google Shape;5753;p73">
              <a:extLst>
                <a:ext uri="{FF2B5EF4-FFF2-40B4-BE49-F238E27FC236}">
                  <a16:creationId xmlns:a16="http://schemas.microsoft.com/office/drawing/2014/main" id="{B63EC108-8A1F-4D33-AF7A-F0C9EE18440F}"/>
                </a:ext>
              </a:extLst>
            </p:cNvPr>
            <p:cNvSpPr/>
            <p:nvPr/>
          </p:nvSpPr>
          <p:spPr>
            <a:xfrm>
              <a:off x="1993436" y="1749667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1" y="7"/>
                  </a:moveTo>
                  <a:lnTo>
                    <a:pt x="1" y="0"/>
                  </a:lnTo>
                  <a:cubicBezTo>
                    <a:pt x="1" y="4"/>
                    <a:pt x="1" y="4"/>
                    <a:pt x="1" y="7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" name="Google Shape;5754;p73">
              <a:extLst>
                <a:ext uri="{FF2B5EF4-FFF2-40B4-BE49-F238E27FC236}">
                  <a16:creationId xmlns:a16="http://schemas.microsoft.com/office/drawing/2014/main" id="{47627760-E54E-4B11-BFC9-B90C0C19251E}"/>
                </a:ext>
              </a:extLst>
            </p:cNvPr>
            <p:cNvSpPr/>
            <p:nvPr/>
          </p:nvSpPr>
          <p:spPr>
            <a:xfrm>
              <a:off x="1983552" y="1708690"/>
              <a:ext cx="68" cy="68"/>
            </a:xfrm>
            <a:custGeom>
              <a:avLst/>
              <a:gdLst/>
              <a:ahLst/>
              <a:cxnLst/>
              <a:rect l="l" t="t" r="r" b="b"/>
              <a:pathLst>
                <a:path w="5" h="5" extrusionOk="0">
                  <a:moveTo>
                    <a:pt x="1" y="1"/>
                  </a:moveTo>
                  <a:lnTo>
                    <a:pt x="1" y="4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6" name="Google Shape;5755;p73">
              <a:extLst>
                <a:ext uri="{FF2B5EF4-FFF2-40B4-BE49-F238E27FC236}">
                  <a16:creationId xmlns:a16="http://schemas.microsoft.com/office/drawing/2014/main" id="{5D1501DA-96AD-4168-838D-622CBE7D7336}"/>
                </a:ext>
              </a:extLst>
            </p:cNvPr>
            <p:cNvSpPr/>
            <p:nvPr/>
          </p:nvSpPr>
          <p:spPr>
            <a:xfrm>
              <a:off x="1993721" y="1750481"/>
              <a:ext cx="163" cy="244"/>
            </a:xfrm>
            <a:custGeom>
              <a:avLst/>
              <a:gdLst/>
              <a:ahLst/>
              <a:cxnLst/>
              <a:rect l="l" t="t" r="r" b="b"/>
              <a:pathLst>
                <a:path w="12" h="18" extrusionOk="0">
                  <a:moveTo>
                    <a:pt x="11" y="18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7" name="Google Shape;5756;p73">
              <a:extLst>
                <a:ext uri="{FF2B5EF4-FFF2-40B4-BE49-F238E27FC236}">
                  <a16:creationId xmlns:a16="http://schemas.microsoft.com/office/drawing/2014/main" id="{548F2489-B412-4191-87BB-2D138BBE15D2}"/>
                </a:ext>
              </a:extLst>
            </p:cNvPr>
            <p:cNvSpPr/>
            <p:nvPr/>
          </p:nvSpPr>
          <p:spPr>
            <a:xfrm>
              <a:off x="1993531" y="1750047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4" y="7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8" name="Google Shape;5757;p73">
              <a:extLst>
                <a:ext uri="{FF2B5EF4-FFF2-40B4-BE49-F238E27FC236}">
                  <a16:creationId xmlns:a16="http://schemas.microsoft.com/office/drawing/2014/main" id="{691B7FBC-BC6B-4014-BB00-A3D8C8980E22}"/>
                </a:ext>
              </a:extLst>
            </p:cNvPr>
            <p:cNvSpPr/>
            <p:nvPr/>
          </p:nvSpPr>
          <p:spPr>
            <a:xfrm>
              <a:off x="1983647" y="1708500"/>
              <a:ext cx="204" cy="204"/>
            </a:xfrm>
            <a:custGeom>
              <a:avLst/>
              <a:gdLst/>
              <a:ahLst/>
              <a:cxnLst/>
              <a:rect l="l" t="t" r="r" b="b"/>
              <a:pathLst>
                <a:path w="15" h="15" extrusionOk="0">
                  <a:moveTo>
                    <a:pt x="15" y="1"/>
                  </a:moveTo>
                  <a:cubicBezTo>
                    <a:pt x="11" y="4"/>
                    <a:pt x="8" y="11"/>
                    <a:pt x="1" y="15"/>
                  </a:cubicBezTo>
                  <a:cubicBezTo>
                    <a:pt x="8" y="11"/>
                    <a:pt x="11" y="4"/>
                    <a:pt x="15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9" name="Google Shape;5758;p73">
              <a:extLst>
                <a:ext uri="{FF2B5EF4-FFF2-40B4-BE49-F238E27FC236}">
                  <a16:creationId xmlns:a16="http://schemas.microsoft.com/office/drawing/2014/main" id="{86D558F2-A1B2-440A-B3B2-74DC42D02D53}"/>
                </a:ext>
              </a:extLst>
            </p:cNvPr>
            <p:cNvSpPr/>
            <p:nvPr/>
          </p:nvSpPr>
          <p:spPr>
            <a:xfrm>
              <a:off x="2035703" y="1698520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0" y="1"/>
                  </a:moveTo>
                  <a:lnTo>
                    <a:pt x="14" y="8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0" name="Google Shape;5759;p73">
              <a:extLst>
                <a:ext uri="{FF2B5EF4-FFF2-40B4-BE49-F238E27FC236}">
                  <a16:creationId xmlns:a16="http://schemas.microsoft.com/office/drawing/2014/main" id="{A46DC0F4-9BF9-41D2-AFED-6A8CE8AABE2E}"/>
                </a:ext>
              </a:extLst>
            </p:cNvPr>
            <p:cNvSpPr/>
            <p:nvPr/>
          </p:nvSpPr>
          <p:spPr>
            <a:xfrm>
              <a:off x="2065505" y="1706314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0" y="1"/>
                  </a:moveTo>
                  <a:lnTo>
                    <a:pt x="14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1" name="Google Shape;5760;p73">
              <a:extLst>
                <a:ext uri="{FF2B5EF4-FFF2-40B4-BE49-F238E27FC236}">
                  <a16:creationId xmlns:a16="http://schemas.microsoft.com/office/drawing/2014/main" id="{9E3AE683-B6F2-4FA0-8727-95F19FFFD5E6}"/>
                </a:ext>
              </a:extLst>
            </p:cNvPr>
            <p:cNvSpPr/>
            <p:nvPr/>
          </p:nvSpPr>
          <p:spPr>
            <a:xfrm>
              <a:off x="2066266" y="1706409"/>
              <a:ext cx="244" cy="14"/>
            </a:xfrm>
            <a:custGeom>
              <a:avLst/>
              <a:gdLst/>
              <a:ahLst/>
              <a:cxnLst/>
              <a:rect l="l" t="t" r="r" b="b"/>
              <a:pathLst>
                <a:path w="18" h="1" extrusionOk="0">
                  <a:moveTo>
                    <a:pt x="0" y="1"/>
                  </a:moveTo>
                  <a:lnTo>
                    <a:pt x="18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2" name="Google Shape;5761;p73">
              <a:extLst>
                <a:ext uri="{FF2B5EF4-FFF2-40B4-BE49-F238E27FC236}">
                  <a16:creationId xmlns:a16="http://schemas.microsoft.com/office/drawing/2014/main" id="{B6B4FF6A-BB18-499A-9EB3-E2100F17C895}"/>
                </a:ext>
              </a:extLst>
            </p:cNvPr>
            <p:cNvSpPr/>
            <p:nvPr/>
          </p:nvSpPr>
          <p:spPr>
            <a:xfrm>
              <a:off x="2067257" y="170646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3" name="Google Shape;5762;p73">
              <a:extLst>
                <a:ext uri="{FF2B5EF4-FFF2-40B4-BE49-F238E27FC236}">
                  <a16:creationId xmlns:a16="http://schemas.microsoft.com/office/drawing/2014/main" id="{9F0E86EE-F68C-4E53-B813-D4AAE74E1E62}"/>
                </a:ext>
              </a:extLst>
            </p:cNvPr>
            <p:cNvSpPr/>
            <p:nvPr/>
          </p:nvSpPr>
          <p:spPr>
            <a:xfrm>
              <a:off x="2068357" y="170650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4" name="Google Shape;5763;p73">
              <a:extLst>
                <a:ext uri="{FF2B5EF4-FFF2-40B4-BE49-F238E27FC236}">
                  <a16:creationId xmlns:a16="http://schemas.microsoft.com/office/drawing/2014/main" id="{6D119720-65CC-44A1-B6D1-4B61E4247D5C}"/>
                </a:ext>
              </a:extLst>
            </p:cNvPr>
            <p:cNvSpPr/>
            <p:nvPr/>
          </p:nvSpPr>
          <p:spPr>
            <a:xfrm>
              <a:off x="2071819" y="170640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5" name="Google Shape;5764;p73">
              <a:extLst>
                <a:ext uri="{FF2B5EF4-FFF2-40B4-BE49-F238E27FC236}">
                  <a16:creationId xmlns:a16="http://schemas.microsoft.com/office/drawing/2014/main" id="{75987E7E-AF9B-424C-9D4E-3D96FDB5A3D5}"/>
                </a:ext>
              </a:extLst>
            </p:cNvPr>
            <p:cNvSpPr/>
            <p:nvPr/>
          </p:nvSpPr>
          <p:spPr>
            <a:xfrm>
              <a:off x="2145164" y="1665201"/>
              <a:ext cx="22919" cy="11663"/>
            </a:xfrm>
            <a:custGeom>
              <a:avLst/>
              <a:gdLst/>
              <a:ahLst/>
              <a:cxnLst/>
              <a:rect l="l" t="t" r="r" b="b"/>
              <a:pathLst>
                <a:path w="1688" h="859" extrusionOk="0">
                  <a:moveTo>
                    <a:pt x="1614" y="0"/>
                  </a:moveTo>
                  <a:lnTo>
                    <a:pt x="1600" y="11"/>
                  </a:lnTo>
                  <a:cubicBezTo>
                    <a:pt x="1499" y="74"/>
                    <a:pt x="1380" y="109"/>
                    <a:pt x="1257" y="113"/>
                  </a:cubicBezTo>
                  <a:cubicBezTo>
                    <a:pt x="1145" y="113"/>
                    <a:pt x="1047" y="165"/>
                    <a:pt x="963" y="214"/>
                  </a:cubicBezTo>
                  <a:cubicBezTo>
                    <a:pt x="911" y="253"/>
                    <a:pt x="851" y="274"/>
                    <a:pt x="788" y="284"/>
                  </a:cubicBezTo>
                  <a:cubicBezTo>
                    <a:pt x="704" y="274"/>
                    <a:pt x="627" y="260"/>
                    <a:pt x="547" y="239"/>
                  </a:cubicBezTo>
                  <a:cubicBezTo>
                    <a:pt x="428" y="207"/>
                    <a:pt x="302" y="186"/>
                    <a:pt x="176" y="172"/>
                  </a:cubicBezTo>
                  <a:lnTo>
                    <a:pt x="106" y="169"/>
                  </a:lnTo>
                  <a:lnTo>
                    <a:pt x="95" y="169"/>
                  </a:lnTo>
                  <a:lnTo>
                    <a:pt x="18" y="162"/>
                  </a:lnTo>
                  <a:cubicBezTo>
                    <a:pt x="18" y="179"/>
                    <a:pt x="18" y="197"/>
                    <a:pt x="15" y="214"/>
                  </a:cubicBezTo>
                  <a:lnTo>
                    <a:pt x="15" y="221"/>
                  </a:lnTo>
                  <a:cubicBezTo>
                    <a:pt x="15" y="242"/>
                    <a:pt x="11" y="260"/>
                    <a:pt x="11" y="281"/>
                  </a:cubicBezTo>
                  <a:cubicBezTo>
                    <a:pt x="11" y="302"/>
                    <a:pt x="8" y="319"/>
                    <a:pt x="4" y="340"/>
                  </a:cubicBezTo>
                  <a:lnTo>
                    <a:pt x="4" y="351"/>
                  </a:lnTo>
                  <a:cubicBezTo>
                    <a:pt x="4" y="375"/>
                    <a:pt x="4" y="396"/>
                    <a:pt x="1" y="417"/>
                  </a:cubicBezTo>
                  <a:lnTo>
                    <a:pt x="1" y="424"/>
                  </a:lnTo>
                  <a:cubicBezTo>
                    <a:pt x="1" y="445"/>
                    <a:pt x="1" y="463"/>
                    <a:pt x="1" y="484"/>
                  </a:cubicBezTo>
                  <a:lnTo>
                    <a:pt x="1" y="498"/>
                  </a:lnTo>
                  <a:lnTo>
                    <a:pt x="1" y="564"/>
                  </a:lnTo>
                  <a:lnTo>
                    <a:pt x="1" y="578"/>
                  </a:lnTo>
                  <a:lnTo>
                    <a:pt x="1" y="638"/>
                  </a:lnTo>
                  <a:lnTo>
                    <a:pt x="1" y="652"/>
                  </a:lnTo>
                  <a:lnTo>
                    <a:pt x="1" y="718"/>
                  </a:lnTo>
                  <a:lnTo>
                    <a:pt x="1" y="725"/>
                  </a:lnTo>
                  <a:cubicBezTo>
                    <a:pt x="64" y="704"/>
                    <a:pt x="134" y="694"/>
                    <a:pt x="200" y="694"/>
                  </a:cubicBezTo>
                  <a:cubicBezTo>
                    <a:pt x="207" y="693"/>
                    <a:pt x="213" y="693"/>
                    <a:pt x="220" y="693"/>
                  </a:cubicBezTo>
                  <a:cubicBezTo>
                    <a:pt x="251" y="693"/>
                    <a:pt x="280" y="700"/>
                    <a:pt x="309" y="711"/>
                  </a:cubicBezTo>
                  <a:cubicBezTo>
                    <a:pt x="372" y="739"/>
                    <a:pt x="417" y="795"/>
                    <a:pt x="431" y="858"/>
                  </a:cubicBezTo>
                  <a:lnTo>
                    <a:pt x="463" y="855"/>
                  </a:lnTo>
                  <a:lnTo>
                    <a:pt x="491" y="851"/>
                  </a:lnTo>
                  <a:lnTo>
                    <a:pt x="522" y="844"/>
                  </a:lnTo>
                  <a:lnTo>
                    <a:pt x="547" y="841"/>
                  </a:lnTo>
                  <a:lnTo>
                    <a:pt x="575" y="837"/>
                  </a:lnTo>
                  <a:lnTo>
                    <a:pt x="596" y="834"/>
                  </a:lnTo>
                  <a:lnTo>
                    <a:pt x="620" y="827"/>
                  </a:lnTo>
                  <a:lnTo>
                    <a:pt x="641" y="823"/>
                  </a:lnTo>
                  <a:lnTo>
                    <a:pt x="659" y="820"/>
                  </a:lnTo>
                  <a:lnTo>
                    <a:pt x="680" y="816"/>
                  </a:lnTo>
                  <a:lnTo>
                    <a:pt x="694" y="813"/>
                  </a:lnTo>
                  <a:lnTo>
                    <a:pt x="711" y="809"/>
                  </a:lnTo>
                  <a:lnTo>
                    <a:pt x="722" y="806"/>
                  </a:lnTo>
                  <a:lnTo>
                    <a:pt x="739" y="799"/>
                  </a:lnTo>
                  <a:cubicBezTo>
                    <a:pt x="761" y="791"/>
                    <a:pt x="784" y="788"/>
                    <a:pt x="808" y="788"/>
                  </a:cubicBezTo>
                  <a:cubicBezTo>
                    <a:pt x="858" y="788"/>
                    <a:pt x="911" y="801"/>
                    <a:pt x="963" y="813"/>
                  </a:cubicBezTo>
                  <a:cubicBezTo>
                    <a:pt x="991" y="820"/>
                    <a:pt x="1019" y="827"/>
                    <a:pt x="1051" y="830"/>
                  </a:cubicBezTo>
                  <a:cubicBezTo>
                    <a:pt x="1079" y="750"/>
                    <a:pt x="1156" y="575"/>
                    <a:pt x="1285" y="564"/>
                  </a:cubicBezTo>
                  <a:cubicBezTo>
                    <a:pt x="1292" y="540"/>
                    <a:pt x="1296" y="515"/>
                    <a:pt x="1299" y="491"/>
                  </a:cubicBezTo>
                  <a:cubicBezTo>
                    <a:pt x="1310" y="417"/>
                    <a:pt x="1324" y="309"/>
                    <a:pt x="1422" y="298"/>
                  </a:cubicBezTo>
                  <a:cubicBezTo>
                    <a:pt x="1429" y="295"/>
                    <a:pt x="1436" y="295"/>
                    <a:pt x="1439" y="291"/>
                  </a:cubicBezTo>
                  <a:lnTo>
                    <a:pt x="1453" y="288"/>
                  </a:lnTo>
                  <a:lnTo>
                    <a:pt x="1464" y="281"/>
                  </a:lnTo>
                  <a:lnTo>
                    <a:pt x="1478" y="274"/>
                  </a:lnTo>
                  <a:lnTo>
                    <a:pt x="1495" y="263"/>
                  </a:lnTo>
                  <a:lnTo>
                    <a:pt x="1502" y="260"/>
                  </a:lnTo>
                  <a:cubicBezTo>
                    <a:pt x="1548" y="228"/>
                    <a:pt x="1593" y="193"/>
                    <a:pt x="1639" y="158"/>
                  </a:cubicBezTo>
                  <a:lnTo>
                    <a:pt x="1653" y="148"/>
                  </a:lnTo>
                  <a:lnTo>
                    <a:pt x="1677" y="127"/>
                  </a:lnTo>
                  <a:lnTo>
                    <a:pt x="1688" y="116"/>
                  </a:lnTo>
                  <a:lnTo>
                    <a:pt x="1677" y="99"/>
                  </a:lnTo>
                  <a:lnTo>
                    <a:pt x="1674" y="92"/>
                  </a:lnTo>
                  <a:cubicBezTo>
                    <a:pt x="1656" y="60"/>
                    <a:pt x="1635" y="28"/>
                    <a:pt x="1621" y="7"/>
                  </a:cubicBezTo>
                  <a:lnTo>
                    <a:pt x="1614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6" name="Google Shape;5765;p73">
              <a:extLst>
                <a:ext uri="{FF2B5EF4-FFF2-40B4-BE49-F238E27FC236}">
                  <a16:creationId xmlns:a16="http://schemas.microsoft.com/office/drawing/2014/main" id="{412B388D-7104-4613-BAB7-5169DC955AD3}"/>
                </a:ext>
              </a:extLst>
            </p:cNvPr>
            <p:cNvSpPr/>
            <p:nvPr/>
          </p:nvSpPr>
          <p:spPr>
            <a:xfrm>
              <a:off x="2165463" y="1668718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4" y="1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7" name="Google Shape;5766;p73">
              <a:extLst>
                <a:ext uri="{FF2B5EF4-FFF2-40B4-BE49-F238E27FC236}">
                  <a16:creationId xmlns:a16="http://schemas.microsoft.com/office/drawing/2014/main" id="{93862CCD-A806-42A4-8B90-DACA30B78C75}"/>
                </a:ext>
              </a:extLst>
            </p:cNvPr>
            <p:cNvSpPr/>
            <p:nvPr/>
          </p:nvSpPr>
          <p:spPr>
            <a:xfrm>
              <a:off x="2165028" y="1668908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1" y="1"/>
                  </a:moveTo>
                  <a:lnTo>
                    <a:pt x="1" y="8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8" name="Google Shape;5767;p73">
              <a:extLst>
                <a:ext uri="{FF2B5EF4-FFF2-40B4-BE49-F238E27FC236}">
                  <a16:creationId xmlns:a16="http://schemas.microsoft.com/office/drawing/2014/main" id="{C0A060F0-DD56-4A48-AC19-44831CF71F9C}"/>
                </a:ext>
              </a:extLst>
            </p:cNvPr>
            <p:cNvSpPr/>
            <p:nvPr/>
          </p:nvSpPr>
          <p:spPr>
            <a:xfrm>
              <a:off x="2167880" y="1666776"/>
              <a:ext cx="204" cy="149"/>
            </a:xfrm>
            <a:custGeom>
              <a:avLst/>
              <a:gdLst/>
              <a:ahLst/>
              <a:cxnLst/>
              <a:rect l="l" t="t" r="r" b="b"/>
              <a:pathLst>
                <a:path w="15" h="11" extrusionOk="0">
                  <a:moveTo>
                    <a:pt x="1" y="11"/>
                  </a:moveTo>
                  <a:lnTo>
                    <a:pt x="15" y="0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9" name="Google Shape;5768;p73">
              <a:extLst>
                <a:ext uri="{FF2B5EF4-FFF2-40B4-BE49-F238E27FC236}">
                  <a16:creationId xmlns:a16="http://schemas.microsoft.com/office/drawing/2014/main" id="{59F4DED1-F11C-4D02-81E0-8CFBD218005C}"/>
                </a:ext>
              </a:extLst>
            </p:cNvPr>
            <p:cNvSpPr/>
            <p:nvPr/>
          </p:nvSpPr>
          <p:spPr>
            <a:xfrm>
              <a:off x="2167404" y="1667197"/>
              <a:ext cx="163" cy="163"/>
            </a:xfrm>
            <a:custGeom>
              <a:avLst/>
              <a:gdLst/>
              <a:ahLst/>
              <a:cxnLst/>
              <a:rect l="l" t="t" r="r" b="b"/>
              <a:pathLst>
                <a:path w="12" h="12" extrusionOk="0">
                  <a:moveTo>
                    <a:pt x="11" y="1"/>
                  </a:moveTo>
                  <a:lnTo>
                    <a:pt x="1" y="1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0" name="Google Shape;5769;p73">
              <a:extLst>
                <a:ext uri="{FF2B5EF4-FFF2-40B4-BE49-F238E27FC236}">
                  <a16:creationId xmlns:a16="http://schemas.microsoft.com/office/drawing/2014/main" id="{BCD4F2BB-1144-4EE2-86EA-73AE2A23E7D7}"/>
                </a:ext>
              </a:extLst>
            </p:cNvPr>
            <p:cNvSpPr/>
            <p:nvPr/>
          </p:nvSpPr>
          <p:spPr>
            <a:xfrm>
              <a:off x="2151437" y="1676701"/>
              <a:ext cx="394" cy="68"/>
            </a:xfrm>
            <a:custGeom>
              <a:avLst/>
              <a:gdLst/>
              <a:ahLst/>
              <a:cxnLst/>
              <a:rect l="l" t="t" r="r" b="b"/>
              <a:pathLst>
                <a:path w="29" h="5" extrusionOk="0">
                  <a:moveTo>
                    <a:pt x="29" y="1"/>
                  </a:moveTo>
                  <a:lnTo>
                    <a:pt x="1" y="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1" name="Google Shape;5770;p73">
              <a:extLst>
                <a:ext uri="{FF2B5EF4-FFF2-40B4-BE49-F238E27FC236}">
                  <a16:creationId xmlns:a16="http://schemas.microsoft.com/office/drawing/2014/main" id="{730A504B-2919-4BBB-89C2-FF12372B7C62}"/>
                </a:ext>
              </a:extLst>
            </p:cNvPr>
            <p:cNvSpPr/>
            <p:nvPr/>
          </p:nvSpPr>
          <p:spPr>
            <a:xfrm>
              <a:off x="2152917" y="1676470"/>
              <a:ext cx="339" cy="109"/>
            </a:xfrm>
            <a:custGeom>
              <a:avLst/>
              <a:gdLst/>
              <a:ahLst/>
              <a:cxnLst/>
              <a:rect l="l" t="t" r="r" b="b"/>
              <a:pathLst>
                <a:path w="25" h="8" extrusionOk="0">
                  <a:moveTo>
                    <a:pt x="25" y="0"/>
                  </a:moveTo>
                  <a:lnTo>
                    <a:pt x="0" y="7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2" name="Google Shape;5771;p73">
              <a:extLst>
                <a:ext uri="{FF2B5EF4-FFF2-40B4-BE49-F238E27FC236}">
                  <a16:creationId xmlns:a16="http://schemas.microsoft.com/office/drawing/2014/main" id="{EAF0CAD0-6193-4437-AD5C-271C1BD7333E}"/>
                </a:ext>
              </a:extLst>
            </p:cNvPr>
            <p:cNvSpPr/>
            <p:nvPr/>
          </p:nvSpPr>
          <p:spPr>
            <a:xfrm>
              <a:off x="2152198" y="1676606"/>
              <a:ext cx="394" cy="68"/>
            </a:xfrm>
            <a:custGeom>
              <a:avLst/>
              <a:gdLst/>
              <a:ahLst/>
              <a:cxnLst/>
              <a:rect l="l" t="t" r="r" b="b"/>
              <a:pathLst>
                <a:path w="29" h="5" extrusionOk="0">
                  <a:moveTo>
                    <a:pt x="29" y="1"/>
                  </a:moveTo>
                  <a:lnTo>
                    <a:pt x="1" y="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3" name="Google Shape;5772;p73">
              <a:extLst>
                <a:ext uri="{FF2B5EF4-FFF2-40B4-BE49-F238E27FC236}">
                  <a16:creationId xmlns:a16="http://schemas.microsoft.com/office/drawing/2014/main" id="{E12A1AE4-D46F-4BC1-9F2C-6605971FCF51}"/>
                </a:ext>
              </a:extLst>
            </p:cNvPr>
            <p:cNvSpPr/>
            <p:nvPr/>
          </p:nvSpPr>
          <p:spPr>
            <a:xfrm>
              <a:off x="2150962" y="167685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4" name="Google Shape;5773;p73">
              <a:extLst>
                <a:ext uri="{FF2B5EF4-FFF2-40B4-BE49-F238E27FC236}">
                  <a16:creationId xmlns:a16="http://schemas.microsoft.com/office/drawing/2014/main" id="{73F4EEC6-F74C-4503-A645-2A3611F8703D}"/>
                </a:ext>
              </a:extLst>
            </p:cNvPr>
            <p:cNvSpPr/>
            <p:nvPr/>
          </p:nvSpPr>
          <p:spPr>
            <a:xfrm>
              <a:off x="2154913" y="1676036"/>
              <a:ext cx="299" cy="109"/>
            </a:xfrm>
            <a:custGeom>
              <a:avLst/>
              <a:gdLst/>
              <a:ahLst/>
              <a:cxnLst/>
              <a:rect l="l" t="t" r="r" b="b"/>
              <a:pathLst>
                <a:path w="22" h="8" extrusionOk="0">
                  <a:moveTo>
                    <a:pt x="21" y="1"/>
                  </a:moveTo>
                  <a:lnTo>
                    <a:pt x="0" y="8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5" name="Google Shape;5774;p73">
              <a:extLst>
                <a:ext uri="{FF2B5EF4-FFF2-40B4-BE49-F238E27FC236}">
                  <a16:creationId xmlns:a16="http://schemas.microsoft.com/office/drawing/2014/main" id="{985102F0-1B0A-48A1-9C26-EE38BEFA84D6}"/>
                </a:ext>
              </a:extLst>
            </p:cNvPr>
            <p:cNvSpPr/>
            <p:nvPr/>
          </p:nvSpPr>
          <p:spPr>
            <a:xfrm>
              <a:off x="2153528" y="1676375"/>
              <a:ext cx="299" cy="54"/>
            </a:xfrm>
            <a:custGeom>
              <a:avLst/>
              <a:gdLst/>
              <a:ahLst/>
              <a:cxnLst/>
              <a:rect l="l" t="t" r="r" b="b"/>
              <a:pathLst>
                <a:path w="22" h="4" extrusionOk="0">
                  <a:moveTo>
                    <a:pt x="22" y="0"/>
                  </a:moveTo>
                  <a:lnTo>
                    <a:pt x="1" y="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6" name="Google Shape;5775;p73">
              <a:extLst>
                <a:ext uri="{FF2B5EF4-FFF2-40B4-BE49-F238E27FC236}">
                  <a16:creationId xmlns:a16="http://schemas.microsoft.com/office/drawing/2014/main" id="{A8701E54-8CB8-41F6-B493-8002D680A7DA}"/>
                </a:ext>
              </a:extLst>
            </p:cNvPr>
            <p:cNvSpPr/>
            <p:nvPr/>
          </p:nvSpPr>
          <p:spPr>
            <a:xfrm>
              <a:off x="2154098" y="1676280"/>
              <a:ext cx="258" cy="54"/>
            </a:xfrm>
            <a:custGeom>
              <a:avLst/>
              <a:gdLst/>
              <a:ahLst/>
              <a:cxnLst/>
              <a:rect l="l" t="t" r="r" b="b"/>
              <a:pathLst>
                <a:path w="19" h="4" extrusionOk="0">
                  <a:moveTo>
                    <a:pt x="18" y="0"/>
                  </a:moveTo>
                  <a:lnTo>
                    <a:pt x="1" y="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7" name="Google Shape;5776;p73">
              <a:extLst>
                <a:ext uri="{FF2B5EF4-FFF2-40B4-BE49-F238E27FC236}">
                  <a16:creationId xmlns:a16="http://schemas.microsoft.com/office/drawing/2014/main" id="{60057E99-FAA3-4347-9C6F-D1F59A4B2081}"/>
                </a:ext>
              </a:extLst>
            </p:cNvPr>
            <p:cNvSpPr/>
            <p:nvPr/>
          </p:nvSpPr>
          <p:spPr>
            <a:xfrm>
              <a:off x="2154533" y="1676131"/>
              <a:ext cx="244" cy="109"/>
            </a:xfrm>
            <a:custGeom>
              <a:avLst/>
              <a:gdLst/>
              <a:ahLst/>
              <a:cxnLst/>
              <a:rect l="l" t="t" r="r" b="b"/>
              <a:pathLst>
                <a:path w="18" h="8" extrusionOk="0">
                  <a:moveTo>
                    <a:pt x="18" y="1"/>
                  </a:moveTo>
                  <a:lnTo>
                    <a:pt x="0" y="8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8" name="Google Shape;5777;p73">
              <a:extLst>
                <a:ext uri="{FF2B5EF4-FFF2-40B4-BE49-F238E27FC236}">
                  <a16:creationId xmlns:a16="http://schemas.microsoft.com/office/drawing/2014/main" id="{B6BC842C-A9D7-4BD2-8E48-6D325C406D3C}"/>
                </a:ext>
              </a:extLst>
            </p:cNvPr>
            <p:cNvSpPr/>
            <p:nvPr/>
          </p:nvSpPr>
          <p:spPr>
            <a:xfrm>
              <a:off x="2164703" y="1669098"/>
              <a:ext cx="149" cy="68"/>
            </a:xfrm>
            <a:custGeom>
              <a:avLst/>
              <a:gdLst/>
              <a:ahLst/>
              <a:cxnLst/>
              <a:rect l="l" t="t" r="r" b="b"/>
              <a:pathLst>
                <a:path w="11" h="5" extrusionOk="0">
                  <a:moveTo>
                    <a:pt x="11" y="1"/>
                  </a:moveTo>
                  <a:lnTo>
                    <a:pt x="0" y="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9" name="Google Shape;5778;p73">
              <a:extLst>
                <a:ext uri="{FF2B5EF4-FFF2-40B4-BE49-F238E27FC236}">
                  <a16:creationId xmlns:a16="http://schemas.microsoft.com/office/drawing/2014/main" id="{047F173F-DEA2-41C4-9C3A-72C29F42F599}"/>
                </a:ext>
              </a:extLst>
            </p:cNvPr>
            <p:cNvSpPr/>
            <p:nvPr/>
          </p:nvSpPr>
          <p:spPr>
            <a:xfrm>
              <a:off x="2145450" y="1667387"/>
              <a:ext cx="1018" cy="109"/>
            </a:xfrm>
            <a:custGeom>
              <a:avLst/>
              <a:gdLst/>
              <a:ahLst/>
              <a:cxnLst/>
              <a:rect l="l" t="t" r="r" b="b"/>
              <a:pathLst>
                <a:path w="75" h="8" extrusionOk="0">
                  <a:moveTo>
                    <a:pt x="1" y="1"/>
                  </a:moveTo>
                  <a:lnTo>
                    <a:pt x="74" y="8"/>
                  </a:ln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0" name="Google Shape;5779;p73">
              <a:extLst>
                <a:ext uri="{FF2B5EF4-FFF2-40B4-BE49-F238E27FC236}">
                  <a16:creationId xmlns:a16="http://schemas.microsoft.com/office/drawing/2014/main" id="{A07BA3BA-6114-4F84-91E6-E2BD09D5DF02}"/>
                </a:ext>
              </a:extLst>
            </p:cNvPr>
            <p:cNvSpPr/>
            <p:nvPr/>
          </p:nvSpPr>
          <p:spPr>
            <a:xfrm>
              <a:off x="2166888" y="1665201"/>
              <a:ext cx="299" cy="149"/>
            </a:xfrm>
            <a:custGeom>
              <a:avLst/>
              <a:gdLst/>
              <a:ahLst/>
              <a:cxnLst/>
              <a:rect l="l" t="t" r="r" b="b"/>
              <a:pathLst>
                <a:path w="22" h="11" extrusionOk="0">
                  <a:moveTo>
                    <a:pt x="0" y="11"/>
                  </a:moveTo>
                  <a:lnTo>
                    <a:pt x="18" y="0"/>
                  </a:lnTo>
                  <a:lnTo>
                    <a:pt x="21" y="7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1" name="Google Shape;5780;p73">
              <a:extLst>
                <a:ext uri="{FF2B5EF4-FFF2-40B4-BE49-F238E27FC236}">
                  <a16:creationId xmlns:a16="http://schemas.microsoft.com/office/drawing/2014/main" id="{9750521E-AC2B-4EC4-BBE5-D558EA2B5572}"/>
                </a:ext>
              </a:extLst>
            </p:cNvPr>
            <p:cNvSpPr/>
            <p:nvPr/>
          </p:nvSpPr>
          <p:spPr>
            <a:xfrm>
              <a:off x="2146590" y="1667482"/>
              <a:ext cx="964" cy="68"/>
            </a:xfrm>
            <a:custGeom>
              <a:avLst/>
              <a:gdLst/>
              <a:ahLst/>
              <a:cxnLst/>
              <a:rect l="l" t="t" r="r" b="b"/>
              <a:pathLst>
                <a:path w="71" h="5" extrusionOk="0">
                  <a:moveTo>
                    <a:pt x="71" y="4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2" name="Google Shape;5781;p73">
              <a:extLst>
                <a:ext uri="{FF2B5EF4-FFF2-40B4-BE49-F238E27FC236}">
                  <a16:creationId xmlns:a16="http://schemas.microsoft.com/office/drawing/2014/main" id="{C39DA186-A107-4896-BFE9-6D9853462ED7}"/>
                </a:ext>
              </a:extLst>
            </p:cNvPr>
            <p:cNvSpPr/>
            <p:nvPr/>
          </p:nvSpPr>
          <p:spPr>
            <a:xfrm>
              <a:off x="2167174" y="1665296"/>
              <a:ext cx="720" cy="1154"/>
            </a:xfrm>
            <a:custGeom>
              <a:avLst/>
              <a:gdLst/>
              <a:ahLst/>
              <a:cxnLst/>
              <a:rect l="l" t="t" r="r" b="b"/>
              <a:pathLst>
                <a:path w="53" h="85" extrusionOk="0">
                  <a:moveTo>
                    <a:pt x="0" y="0"/>
                  </a:moveTo>
                  <a:cubicBezTo>
                    <a:pt x="14" y="21"/>
                    <a:pt x="35" y="53"/>
                    <a:pt x="53" y="85"/>
                  </a:cubicBezTo>
                  <a:cubicBezTo>
                    <a:pt x="35" y="53"/>
                    <a:pt x="18" y="21"/>
                    <a:pt x="4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3" name="Google Shape;5782;p73">
              <a:extLst>
                <a:ext uri="{FF2B5EF4-FFF2-40B4-BE49-F238E27FC236}">
                  <a16:creationId xmlns:a16="http://schemas.microsoft.com/office/drawing/2014/main" id="{FE620992-D141-4300-B84D-46E113E8678D}"/>
                </a:ext>
              </a:extLst>
            </p:cNvPr>
            <p:cNvSpPr/>
            <p:nvPr/>
          </p:nvSpPr>
          <p:spPr>
            <a:xfrm>
              <a:off x="2167934" y="1666532"/>
              <a:ext cx="149" cy="258"/>
            </a:xfrm>
            <a:custGeom>
              <a:avLst/>
              <a:gdLst/>
              <a:ahLst/>
              <a:cxnLst/>
              <a:rect l="l" t="t" r="r" b="b"/>
              <a:pathLst>
                <a:path w="11" h="19" extrusionOk="0">
                  <a:moveTo>
                    <a:pt x="11" y="18"/>
                  </a:moveTo>
                  <a:lnTo>
                    <a:pt x="11" y="18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4" name="Google Shape;5783;p73">
              <a:extLst>
                <a:ext uri="{FF2B5EF4-FFF2-40B4-BE49-F238E27FC236}">
                  <a16:creationId xmlns:a16="http://schemas.microsoft.com/office/drawing/2014/main" id="{9E7B6025-4349-4FD7-BD56-AA7CD511C9AA}"/>
                </a:ext>
              </a:extLst>
            </p:cNvPr>
            <p:cNvSpPr/>
            <p:nvPr/>
          </p:nvSpPr>
          <p:spPr>
            <a:xfrm>
              <a:off x="2167119" y="1665201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1" y="0"/>
                  </a:moveTo>
                  <a:lnTo>
                    <a:pt x="1" y="0"/>
                  </a:lnTo>
                  <a:lnTo>
                    <a:pt x="8" y="7"/>
                  </a:lnTo>
                  <a:lnTo>
                    <a:pt x="8" y="7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5" name="Google Shape;5784;p73">
              <a:extLst>
                <a:ext uri="{FF2B5EF4-FFF2-40B4-BE49-F238E27FC236}">
                  <a16:creationId xmlns:a16="http://schemas.microsoft.com/office/drawing/2014/main" id="{7EFC99CD-7A81-420A-B916-137A0AAA9F6A}"/>
                </a:ext>
              </a:extLst>
            </p:cNvPr>
            <p:cNvSpPr/>
            <p:nvPr/>
          </p:nvSpPr>
          <p:spPr>
            <a:xfrm>
              <a:off x="2196637" y="1711826"/>
              <a:ext cx="45172" cy="43706"/>
            </a:xfrm>
            <a:custGeom>
              <a:avLst/>
              <a:gdLst/>
              <a:ahLst/>
              <a:cxnLst/>
              <a:rect l="l" t="t" r="r" b="b"/>
              <a:pathLst>
                <a:path w="3327" h="3219" extrusionOk="0">
                  <a:moveTo>
                    <a:pt x="3299" y="1"/>
                  </a:moveTo>
                  <a:lnTo>
                    <a:pt x="3285" y="25"/>
                  </a:lnTo>
                  <a:lnTo>
                    <a:pt x="3274" y="29"/>
                  </a:lnTo>
                  <a:lnTo>
                    <a:pt x="3257" y="32"/>
                  </a:lnTo>
                  <a:lnTo>
                    <a:pt x="3246" y="32"/>
                  </a:lnTo>
                  <a:lnTo>
                    <a:pt x="3222" y="39"/>
                  </a:lnTo>
                  <a:lnTo>
                    <a:pt x="3215" y="39"/>
                  </a:lnTo>
                  <a:lnTo>
                    <a:pt x="3197" y="43"/>
                  </a:lnTo>
                  <a:lnTo>
                    <a:pt x="3190" y="46"/>
                  </a:lnTo>
                  <a:lnTo>
                    <a:pt x="3180" y="53"/>
                  </a:lnTo>
                  <a:lnTo>
                    <a:pt x="3173" y="53"/>
                  </a:lnTo>
                  <a:lnTo>
                    <a:pt x="3162" y="60"/>
                  </a:lnTo>
                  <a:lnTo>
                    <a:pt x="3159" y="60"/>
                  </a:lnTo>
                  <a:lnTo>
                    <a:pt x="3145" y="67"/>
                  </a:lnTo>
                  <a:cubicBezTo>
                    <a:pt x="3148" y="74"/>
                    <a:pt x="3148" y="85"/>
                    <a:pt x="3152" y="92"/>
                  </a:cubicBezTo>
                  <a:cubicBezTo>
                    <a:pt x="3152" y="120"/>
                    <a:pt x="3145" y="148"/>
                    <a:pt x="3127" y="172"/>
                  </a:cubicBezTo>
                  <a:cubicBezTo>
                    <a:pt x="3092" y="225"/>
                    <a:pt x="3015" y="260"/>
                    <a:pt x="2914" y="267"/>
                  </a:cubicBezTo>
                  <a:lnTo>
                    <a:pt x="2865" y="267"/>
                  </a:lnTo>
                  <a:cubicBezTo>
                    <a:pt x="2816" y="263"/>
                    <a:pt x="2396" y="232"/>
                    <a:pt x="2255" y="162"/>
                  </a:cubicBezTo>
                  <a:lnTo>
                    <a:pt x="2245" y="158"/>
                  </a:lnTo>
                  <a:lnTo>
                    <a:pt x="2231" y="155"/>
                  </a:lnTo>
                  <a:lnTo>
                    <a:pt x="2227" y="155"/>
                  </a:lnTo>
                  <a:lnTo>
                    <a:pt x="2210" y="151"/>
                  </a:lnTo>
                  <a:lnTo>
                    <a:pt x="1692" y="151"/>
                  </a:lnTo>
                  <a:lnTo>
                    <a:pt x="1643" y="155"/>
                  </a:lnTo>
                  <a:lnTo>
                    <a:pt x="1594" y="155"/>
                  </a:lnTo>
                  <a:cubicBezTo>
                    <a:pt x="1546" y="228"/>
                    <a:pt x="1209" y="416"/>
                    <a:pt x="1052" y="416"/>
                  </a:cubicBezTo>
                  <a:cubicBezTo>
                    <a:pt x="1037" y="416"/>
                    <a:pt x="1024" y="414"/>
                    <a:pt x="1013" y="410"/>
                  </a:cubicBezTo>
                  <a:cubicBezTo>
                    <a:pt x="1002" y="421"/>
                    <a:pt x="992" y="431"/>
                    <a:pt x="981" y="445"/>
                  </a:cubicBezTo>
                  <a:cubicBezTo>
                    <a:pt x="936" y="505"/>
                    <a:pt x="869" y="547"/>
                    <a:pt x="796" y="571"/>
                  </a:cubicBezTo>
                  <a:cubicBezTo>
                    <a:pt x="778" y="575"/>
                    <a:pt x="761" y="578"/>
                    <a:pt x="740" y="582"/>
                  </a:cubicBezTo>
                  <a:lnTo>
                    <a:pt x="460" y="582"/>
                  </a:lnTo>
                  <a:cubicBezTo>
                    <a:pt x="460" y="585"/>
                    <a:pt x="456" y="589"/>
                    <a:pt x="456" y="592"/>
                  </a:cubicBezTo>
                  <a:cubicBezTo>
                    <a:pt x="453" y="596"/>
                    <a:pt x="449" y="606"/>
                    <a:pt x="446" y="613"/>
                  </a:cubicBezTo>
                  <a:lnTo>
                    <a:pt x="442" y="627"/>
                  </a:lnTo>
                  <a:cubicBezTo>
                    <a:pt x="439" y="634"/>
                    <a:pt x="432" y="645"/>
                    <a:pt x="428" y="652"/>
                  </a:cubicBezTo>
                  <a:lnTo>
                    <a:pt x="421" y="666"/>
                  </a:lnTo>
                  <a:cubicBezTo>
                    <a:pt x="418" y="676"/>
                    <a:pt x="411" y="687"/>
                    <a:pt x="404" y="697"/>
                  </a:cubicBezTo>
                  <a:lnTo>
                    <a:pt x="397" y="711"/>
                  </a:lnTo>
                  <a:cubicBezTo>
                    <a:pt x="390" y="722"/>
                    <a:pt x="386" y="732"/>
                    <a:pt x="379" y="743"/>
                  </a:cubicBezTo>
                  <a:lnTo>
                    <a:pt x="365" y="764"/>
                  </a:lnTo>
                  <a:lnTo>
                    <a:pt x="348" y="789"/>
                  </a:lnTo>
                  <a:lnTo>
                    <a:pt x="330" y="813"/>
                  </a:lnTo>
                  <a:lnTo>
                    <a:pt x="316" y="831"/>
                  </a:lnTo>
                  <a:cubicBezTo>
                    <a:pt x="309" y="841"/>
                    <a:pt x="302" y="852"/>
                    <a:pt x="295" y="862"/>
                  </a:cubicBezTo>
                  <a:lnTo>
                    <a:pt x="284" y="873"/>
                  </a:lnTo>
                  <a:cubicBezTo>
                    <a:pt x="274" y="883"/>
                    <a:pt x="263" y="897"/>
                    <a:pt x="253" y="908"/>
                  </a:cubicBezTo>
                  <a:cubicBezTo>
                    <a:pt x="235" y="929"/>
                    <a:pt x="225" y="953"/>
                    <a:pt x="221" y="981"/>
                  </a:cubicBezTo>
                  <a:cubicBezTo>
                    <a:pt x="221" y="992"/>
                    <a:pt x="218" y="1002"/>
                    <a:pt x="214" y="1016"/>
                  </a:cubicBezTo>
                  <a:lnTo>
                    <a:pt x="214" y="1023"/>
                  </a:lnTo>
                  <a:cubicBezTo>
                    <a:pt x="214" y="1027"/>
                    <a:pt x="211" y="1030"/>
                    <a:pt x="211" y="1034"/>
                  </a:cubicBezTo>
                  <a:cubicBezTo>
                    <a:pt x="207" y="1037"/>
                    <a:pt x="211" y="1041"/>
                    <a:pt x="207" y="1044"/>
                  </a:cubicBezTo>
                  <a:cubicBezTo>
                    <a:pt x="204" y="1048"/>
                    <a:pt x="204" y="1051"/>
                    <a:pt x="200" y="1058"/>
                  </a:cubicBezTo>
                  <a:cubicBezTo>
                    <a:pt x="200" y="1062"/>
                    <a:pt x="197" y="1062"/>
                    <a:pt x="193" y="1065"/>
                  </a:cubicBezTo>
                  <a:cubicBezTo>
                    <a:pt x="193" y="1069"/>
                    <a:pt x="186" y="1076"/>
                    <a:pt x="183" y="1079"/>
                  </a:cubicBezTo>
                  <a:cubicBezTo>
                    <a:pt x="183" y="1079"/>
                    <a:pt x="179" y="1083"/>
                    <a:pt x="179" y="1086"/>
                  </a:cubicBezTo>
                  <a:cubicBezTo>
                    <a:pt x="172" y="1090"/>
                    <a:pt x="169" y="1093"/>
                    <a:pt x="162" y="1097"/>
                  </a:cubicBezTo>
                  <a:cubicBezTo>
                    <a:pt x="162" y="1097"/>
                    <a:pt x="158" y="1104"/>
                    <a:pt x="155" y="1104"/>
                  </a:cubicBezTo>
                  <a:cubicBezTo>
                    <a:pt x="148" y="1107"/>
                    <a:pt x="141" y="1111"/>
                    <a:pt x="134" y="1114"/>
                  </a:cubicBezTo>
                  <a:lnTo>
                    <a:pt x="127" y="1118"/>
                  </a:lnTo>
                  <a:cubicBezTo>
                    <a:pt x="116" y="1121"/>
                    <a:pt x="109" y="1125"/>
                    <a:pt x="102" y="1125"/>
                  </a:cubicBezTo>
                  <a:lnTo>
                    <a:pt x="88" y="1132"/>
                  </a:lnTo>
                  <a:cubicBezTo>
                    <a:pt x="57" y="1135"/>
                    <a:pt x="22" y="1254"/>
                    <a:pt x="1" y="1317"/>
                  </a:cubicBezTo>
                  <a:lnTo>
                    <a:pt x="1" y="1324"/>
                  </a:lnTo>
                  <a:cubicBezTo>
                    <a:pt x="200" y="1419"/>
                    <a:pt x="323" y="1629"/>
                    <a:pt x="299" y="1849"/>
                  </a:cubicBezTo>
                  <a:cubicBezTo>
                    <a:pt x="291" y="1898"/>
                    <a:pt x="323" y="1947"/>
                    <a:pt x="369" y="1965"/>
                  </a:cubicBezTo>
                  <a:cubicBezTo>
                    <a:pt x="393" y="1976"/>
                    <a:pt x="419" y="1981"/>
                    <a:pt x="445" y="1981"/>
                  </a:cubicBezTo>
                  <a:cubicBezTo>
                    <a:pt x="494" y="1981"/>
                    <a:pt x="541" y="1963"/>
                    <a:pt x="575" y="1926"/>
                  </a:cubicBezTo>
                  <a:cubicBezTo>
                    <a:pt x="614" y="1881"/>
                    <a:pt x="671" y="1857"/>
                    <a:pt x="740" y="1857"/>
                  </a:cubicBezTo>
                  <a:cubicBezTo>
                    <a:pt x="788" y="1857"/>
                    <a:pt x="842" y="1868"/>
                    <a:pt x="901" y="1891"/>
                  </a:cubicBezTo>
                  <a:cubicBezTo>
                    <a:pt x="1016" y="1933"/>
                    <a:pt x="1181" y="2045"/>
                    <a:pt x="1181" y="2150"/>
                  </a:cubicBezTo>
                  <a:cubicBezTo>
                    <a:pt x="1184" y="2175"/>
                    <a:pt x="1170" y="2199"/>
                    <a:pt x="1149" y="2217"/>
                  </a:cubicBezTo>
                  <a:cubicBezTo>
                    <a:pt x="1128" y="2236"/>
                    <a:pt x="1102" y="2243"/>
                    <a:pt x="1069" y="2243"/>
                  </a:cubicBezTo>
                  <a:cubicBezTo>
                    <a:pt x="1036" y="2243"/>
                    <a:pt x="997" y="2236"/>
                    <a:pt x="950" y="2227"/>
                  </a:cubicBezTo>
                  <a:cubicBezTo>
                    <a:pt x="891" y="2217"/>
                    <a:pt x="820" y="2204"/>
                    <a:pt x="752" y="2204"/>
                  </a:cubicBezTo>
                  <a:cubicBezTo>
                    <a:pt x="686" y="2204"/>
                    <a:pt x="621" y="2216"/>
                    <a:pt x="572" y="2252"/>
                  </a:cubicBezTo>
                  <a:cubicBezTo>
                    <a:pt x="558" y="2259"/>
                    <a:pt x="537" y="2280"/>
                    <a:pt x="533" y="2294"/>
                  </a:cubicBezTo>
                  <a:cubicBezTo>
                    <a:pt x="530" y="2322"/>
                    <a:pt x="575" y="2374"/>
                    <a:pt x="610" y="2416"/>
                  </a:cubicBezTo>
                  <a:cubicBezTo>
                    <a:pt x="666" y="2486"/>
                    <a:pt x="740" y="2574"/>
                    <a:pt x="712" y="2675"/>
                  </a:cubicBezTo>
                  <a:cubicBezTo>
                    <a:pt x="694" y="2749"/>
                    <a:pt x="715" y="2826"/>
                    <a:pt x="761" y="2882"/>
                  </a:cubicBezTo>
                  <a:cubicBezTo>
                    <a:pt x="799" y="2935"/>
                    <a:pt x="862" y="2970"/>
                    <a:pt x="929" y="2970"/>
                  </a:cubicBezTo>
                  <a:lnTo>
                    <a:pt x="939" y="2970"/>
                  </a:lnTo>
                  <a:cubicBezTo>
                    <a:pt x="1051" y="2970"/>
                    <a:pt x="1160" y="3054"/>
                    <a:pt x="1254" y="3124"/>
                  </a:cubicBezTo>
                  <a:cubicBezTo>
                    <a:pt x="1300" y="3159"/>
                    <a:pt x="1373" y="3215"/>
                    <a:pt x="1405" y="3218"/>
                  </a:cubicBezTo>
                  <a:cubicBezTo>
                    <a:pt x="1408" y="3173"/>
                    <a:pt x="1359" y="3033"/>
                    <a:pt x="1331" y="2963"/>
                  </a:cubicBezTo>
                  <a:cubicBezTo>
                    <a:pt x="1279" y="2815"/>
                    <a:pt x="1254" y="2742"/>
                    <a:pt x="1289" y="2693"/>
                  </a:cubicBezTo>
                  <a:cubicBezTo>
                    <a:pt x="1310" y="2659"/>
                    <a:pt x="1340" y="2648"/>
                    <a:pt x="1373" y="2648"/>
                  </a:cubicBezTo>
                  <a:cubicBezTo>
                    <a:pt x="1408" y="2648"/>
                    <a:pt x="1448" y="2660"/>
                    <a:pt x="1485" y="2668"/>
                  </a:cubicBezTo>
                  <a:cubicBezTo>
                    <a:pt x="1533" y="2684"/>
                    <a:pt x="1575" y="2695"/>
                    <a:pt x="1609" y="2695"/>
                  </a:cubicBezTo>
                  <a:cubicBezTo>
                    <a:pt x="1636" y="2695"/>
                    <a:pt x="1659" y="2687"/>
                    <a:pt x="1674" y="2668"/>
                  </a:cubicBezTo>
                  <a:cubicBezTo>
                    <a:pt x="1695" y="2644"/>
                    <a:pt x="1692" y="2633"/>
                    <a:pt x="1692" y="2630"/>
                  </a:cubicBezTo>
                  <a:cubicBezTo>
                    <a:pt x="1675" y="2600"/>
                    <a:pt x="1590" y="2560"/>
                    <a:pt x="1488" y="2560"/>
                  </a:cubicBezTo>
                  <a:cubicBezTo>
                    <a:pt x="1483" y="2560"/>
                    <a:pt x="1479" y="2560"/>
                    <a:pt x="1475" y="2560"/>
                  </a:cubicBezTo>
                  <a:cubicBezTo>
                    <a:pt x="1472" y="2560"/>
                    <a:pt x="1469" y="2560"/>
                    <a:pt x="1466" y="2560"/>
                  </a:cubicBezTo>
                  <a:cubicBezTo>
                    <a:pt x="1382" y="2560"/>
                    <a:pt x="1352" y="2514"/>
                    <a:pt x="1345" y="2490"/>
                  </a:cubicBezTo>
                  <a:cubicBezTo>
                    <a:pt x="1328" y="2437"/>
                    <a:pt x="1349" y="2378"/>
                    <a:pt x="1398" y="2343"/>
                  </a:cubicBezTo>
                  <a:cubicBezTo>
                    <a:pt x="1444" y="2306"/>
                    <a:pt x="1500" y="2288"/>
                    <a:pt x="1556" y="2288"/>
                  </a:cubicBezTo>
                  <a:cubicBezTo>
                    <a:pt x="1607" y="2288"/>
                    <a:pt x="1658" y="2303"/>
                    <a:pt x="1702" y="2332"/>
                  </a:cubicBezTo>
                  <a:cubicBezTo>
                    <a:pt x="1748" y="2359"/>
                    <a:pt x="1784" y="2370"/>
                    <a:pt x="1816" y="2370"/>
                  </a:cubicBezTo>
                  <a:cubicBezTo>
                    <a:pt x="1864" y="2370"/>
                    <a:pt x="1902" y="2347"/>
                    <a:pt x="1944" y="2322"/>
                  </a:cubicBezTo>
                  <a:cubicBezTo>
                    <a:pt x="1975" y="2301"/>
                    <a:pt x="2010" y="2287"/>
                    <a:pt x="2049" y="2280"/>
                  </a:cubicBezTo>
                  <a:cubicBezTo>
                    <a:pt x="2066" y="2238"/>
                    <a:pt x="2070" y="2192"/>
                    <a:pt x="2056" y="2147"/>
                  </a:cubicBezTo>
                  <a:cubicBezTo>
                    <a:pt x="2035" y="2056"/>
                    <a:pt x="1961" y="1982"/>
                    <a:pt x="1870" y="1961"/>
                  </a:cubicBezTo>
                  <a:cubicBezTo>
                    <a:pt x="1839" y="1953"/>
                    <a:pt x="1812" y="1949"/>
                    <a:pt x="1790" y="1949"/>
                  </a:cubicBezTo>
                  <a:cubicBezTo>
                    <a:pt x="1732" y="1949"/>
                    <a:pt x="1700" y="1974"/>
                    <a:pt x="1667" y="2000"/>
                  </a:cubicBezTo>
                  <a:cubicBezTo>
                    <a:pt x="1631" y="2028"/>
                    <a:pt x="1593" y="2051"/>
                    <a:pt x="1548" y="2051"/>
                  </a:cubicBezTo>
                  <a:cubicBezTo>
                    <a:pt x="1504" y="2051"/>
                    <a:pt x="1452" y="2028"/>
                    <a:pt x="1387" y="1961"/>
                  </a:cubicBezTo>
                  <a:cubicBezTo>
                    <a:pt x="1345" y="1916"/>
                    <a:pt x="1300" y="1860"/>
                    <a:pt x="1314" y="1797"/>
                  </a:cubicBezTo>
                  <a:cubicBezTo>
                    <a:pt x="1331" y="1734"/>
                    <a:pt x="1394" y="1709"/>
                    <a:pt x="1454" y="1685"/>
                  </a:cubicBezTo>
                  <a:cubicBezTo>
                    <a:pt x="1520" y="1664"/>
                    <a:pt x="1545" y="1650"/>
                    <a:pt x="1545" y="1625"/>
                  </a:cubicBezTo>
                  <a:cubicBezTo>
                    <a:pt x="1545" y="1538"/>
                    <a:pt x="1415" y="1391"/>
                    <a:pt x="1300" y="1265"/>
                  </a:cubicBezTo>
                  <a:cubicBezTo>
                    <a:pt x="1233" y="1195"/>
                    <a:pt x="1170" y="1121"/>
                    <a:pt x="1114" y="1048"/>
                  </a:cubicBezTo>
                  <a:cubicBezTo>
                    <a:pt x="1065" y="988"/>
                    <a:pt x="1051" y="908"/>
                    <a:pt x="1083" y="841"/>
                  </a:cubicBezTo>
                  <a:cubicBezTo>
                    <a:pt x="1128" y="764"/>
                    <a:pt x="1212" y="718"/>
                    <a:pt x="1303" y="718"/>
                  </a:cubicBezTo>
                  <a:lnTo>
                    <a:pt x="1310" y="718"/>
                  </a:lnTo>
                  <a:cubicBezTo>
                    <a:pt x="1314" y="718"/>
                    <a:pt x="1317" y="718"/>
                    <a:pt x="1320" y="718"/>
                  </a:cubicBezTo>
                  <a:cubicBezTo>
                    <a:pt x="1397" y="718"/>
                    <a:pt x="1466" y="756"/>
                    <a:pt x="1506" y="824"/>
                  </a:cubicBezTo>
                  <a:cubicBezTo>
                    <a:pt x="1539" y="879"/>
                    <a:pt x="1602" y="899"/>
                    <a:pt x="1671" y="899"/>
                  </a:cubicBezTo>
                  <a:cubicBezTo>
                    <a:pt x="1736" y="899"/>
                    <a:pt x="1807" y="881"/>
                    <a:pt x="1860" y="859"/>
                  </a:cubicBezTo>
                  <a:cubicBezTo>
                    <a:pt x="1856" y="834"/>
                    <a:pt x="1853" y="806"/>
                    <a:pt x="1842" y="785"/>
                  </a:cubicBezTo>
                  <a:cubicBezTo>
                    <a:pt x="1818" y="694"/>
                    <a:pt x="1769" y="522"/>
                    <a:pt x="1968" y="445"/>
                  </a:cubicBezTo>
                  <a:cubicBezTo>
                    <a:pt x="2028" y="422"/>
                    <a:pt x="2078" y="413"/>
                    <a:pt x="2120" y="413"/>
                  </a:cubicBezTo>
                  <a:cubicBezTo>
                    <a:pt x="2218" y="413"/>
                    <a:pt x="2274" y="465"/>
                    <a:pt x="2318" y="519"/>
                  </a:cubicBezTo>
                  <a:cubicBezTo>
                    <a:pt x="2325" y="529"/>
                    <a:pt x="2332" y="536"/>
                    <a:pt x="2343" y="547"/>
                  </a:cubicBezTo>
                  <a:cubicBezTo>
                    <a:pt x="2357" y="533"/>
                    <a:pt x="2371" y="522"/>
                    <a:pt x="2385" y="508"/>
                  </a:cubicBezTo>
                  <a:cubicBezTo>
                    <a:pt x="2452" y="442"/>
                    <a:pt x="2557" y="344"/>
                    <a:pt x="2739" y="344"/>
                  </a:cubicBezTo>
                  <a:cubicBezTo>
                    <a:pt x="2875" y="344"/>
                    <a:pt x="2994" y="421"/>
                    <a:pt x="3099" y="498"/>
                  </a:cubicBezTo>
                  <a:lnTo>
                    <a:pt x="3106" y="491"/>
                  </a:lnTo>
                  <a:lnTo>
                    <a:pt x="3127" y="466"/>
                  </a:lnTo>
                  <a:lnTo>
                    <a:pt x="3138" y="456"/>
                  </a:lnTo>
                  <a:cubicBezTo>
                    <a:pt x="3141" y="449"/>
                    <a:pt x="3148" y="445"/>
                    <a:pt x="3152" y="438"/>
                  </a:cubicBezTo>
                  <a:cubicBezTo>
                    <a:pt x="3152" y="435"/>
                    <a:pt x="3155" y="431"/>
                    <a:pt x="3159" y="428"/>
                  </a:cubicBezTo>
                  <a:cubicBezTo>
                    <a:pt x="3159" y="424"/>
                    <a:pt x="3162" y="421"/>
                    <a:pt x="3166" y="417"/>
                  </a:cubicBezTo>
                  <a:cubicBezTo>
                    <a:pt x="3166" y="410"/>
                    <a:pt x="3169" y="403"/>
                    <a:pt x="3169" y="396"/>
                  </a:cubicBezTo>
                  <a:cubicBezTo>
                    <a:pt x="3169" y="330"/>
                    <a:pt x="3215" y="288"/>
                    <a:pt x="3257" y="253"/>
                  </a:cubicBezTo>
                  <a:cubicBezTo>
                    <a:pt x="3299" y="214"/>
                    <a:pt x="3327" y="186"/>
                    <a:pt x="3327" y="144"/>
                  </a:cubicBezTo>
                  <a:cubicBezTo>
                    <a:pt x="3327" y="130"/>
                    <a:pt x="3327" y="120"/>
                    <a:pt x="3323" y="106"/>
                  </a:cubicBezTo>
                  <a:cubicBezTo>
                    <a:pt x="3323" y="102"/>
                    <a:pt x="3323" y="99"/>
                    <a:pt x="3323" y="92"/>
                  </a:cubicBezTo>
                  <a:cubicBezTo>
                    <a:pt x="3320" y="88"/>
                    <a:pt x="3320" y="74"/>
                    <a:pt x="3316" y="67"/>
                  </a:cubicBezTo>
                  <a:lnTo>
                    <a:pt x="3313" y="50"/>
                  </a:lnTo>
                  <a:cubicBezTo>
                    <a:pt x="3309" y="39"/>
                    <a:pt x="3309" y="32"/>
                    <a:pt x="3306" y="22"/>
                  </a:cubicBezTo>
                  <a:lnTo>
                    <a:pt x="3302" y="11"/>
                  </a:lnTo>
                  <a:lnTo>
                    <a:pt x="3299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6" name="Google Shape;5785;p73">
              <a:extLst>
                <a:ext uri="{FF2B5EF4-FFF2-40B4-BE49-F238E27FC236}">
                  <a16:creationId xmlns:a16="http://schemas.microsoft.com/office/drawing/2014/main" id="{708BF1EB-7A36-447B-83B9-26909BFF0D04}"/>
                </a:ext>
              </a:extLst>
            </p:cNvPr>
            <p:cNvSpPr/>
            <p:nvPr/>
          </p:nvSpPr>
          <p:spPr>
            <a:xfrm>
              <a:off x="2220411" y="1765512"/>
              <a:ext cx="17176" cy="3557"/>
            </a:xfrm>
            <a:custGeom>
              <a:avLst/>
              <a:gdLst/>
              <a:ahLst/>
              <a:cxnLst/>
              <a:rect l="l" t="t" r="r" b="b"/>
              <a:pathLst>
                <a:path w="1265" h="262" extrusionOk="0">
                  <a:moveTo>
                    <a:pt x="149" y="0"/>
                  </a:moveTo>
                  <a:cubicBezTo>
                    <a:pt x="138" y="0"/>
                    <a:pt x="127" y="2"/>
                    <a:pt x="116" y="6"/>
                  </a:cubicBezTo>
                  <a:cubicBezTo>
                    <a:pt x="74" y="17"/>
                    <a:pt x="32" y="34"/>
                    <a:pt x="0" y="62"/>
                  </a:cubicBezTo>
                  <a:cubicBezTo>
                    <a:pt x="70" y="83"/>
                    <a:pt x="144" y="108"/>
                    <a:pt x="214" y="132"/>
                  </a:cubicBezTo>
                  <a:cubicBezTo>
                    <a:pt x="375" y="192"/>
                    <a:pt x="553" y="258"/>
                    <a:pt x="739" y="262"/>
                  </a:cubicBezTo>
                  <a:cubicBezTo>
                    <a:pt x="921" y="262"/>
                    <a:pt x="1096" y="227"/>
                    <a:pt x="1264" y="164"/>
                  </a:cubicBezTo>
                  <a:lnTo>
                    <a:pt x="1264" y="164"/>
                  </a:lnTo>
                  <a:cubicBezTo>
                    <a:pt x="1253" y="165"/>
                    <a:pt x="1241" y="166"/>
                    <a:pt x="1230" y="166"/>
                  </a:cubicBezTo>
                  <a:cubicBezTo>
                    <a:pt x="1186" y="166"/>
                    <a:pt x="1142" y="155"/>
                    <a:pt x="1103" y="136"/>
                  </a:cubicBezTo>
                  <a:cubicBezTo>
                    <a:pt x="1079" y="120"/>
                    <a:pt x="1012" y="117"/>
                    <a:pt x="935" y="117"/>
                  </a:cubicBezTo>
                  <a:cubicBezTo>
                    <a:pt x="892" y="117"/>
                    <a:pt x="845" y="118"/>
                    <a:pt x="802" y="118"/>
                  </a:cubicBezTo>
                  <a:cubicBezTo>
                    <a:pt x="744" y="120"/>
                    <a:pt x="686" y="122"/>
                    <a:pt x="630" y="122"/>
                  </a:cubicBezTo>
                  <a:cubicBezTo>
                    <a:pt x="460" y="122"/>
                    <a:pt x="306" y="106"/>
                    <a:pt x="224" y="27"/>
                  </a:cubicBezTo>
                  <a:cubicBezTo>
                    <a:pt x="203" y="10"/>
                    <a:pt x="176" y="0"/>
                    <a:pt x="149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7" name="Google Shape;5786;p73">
              <a:extLst>
                <a:ext uri="{FF2B5EF4-FFF2-40B4-BE49-F238E27FC236}">
                  <a16:creationId xmlns:a16="http://schemas.microsoft.com/office/drawing/2014/main" id="{34CF50F6-580A-487C-84BB-6DFA893D6792}"/>
                </a:ext>
              </a:extLst>
            </p:cNvPr>
            <p:cNvSpPr/>
            <p:nvPr/>
          </p:nvSpPr>
          <p:spPr>
            <a:xfrm>
              <a:off x="2239039" y="1718289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8" y="1"/>
                  </a:moveTo>
                  <a:lnTo>
                    <a:pt x="1" y="1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8" name="Google Shape;5787;p73">
              <a:extLst>
                <a:ext uri="{FF2B5EF4-FFF2-40B4-BE49-F238E27FC236}">
                  <a16:creationId xmlns:a16="http://schemas.microsoft.com/office/drawing/2014/main" id="{4DCBFE8F-5B66-4806-AD47-8B23A42C39DD}"/>
                </a:ext>
              </a:extLst>
            </p:cNvPr>
            <p:cNvSpPr/>
            <p:nvPr/>
          </p:nvSpPr>
          <p:spPr>
            <a:xfrm>
              <a:off x="2241701" y="1713591"/>
              <a:ext cx="68" cy="489"/>
            </a:xfrm>
            <a:custGeom>
              <a:avLst/>
              <a:gdLst/>
              <a:ahLst/>
              <a:cxnLst/>
              <a:rect l="l" t="t" r="r" b="b"/>
              <a:pathLst>
                <a:path w="5" h="36" extrusionOk="0">
                  <a:moveTo>
                    <a:pt x="1" y="0"/>
                  </a:moveTo>
                  <a:cubicBezTo>
                    <a:pt x="1" y="11"/>
                    <a:pt x="1" y="25"/>
                    <a:pt x="4" y="35"/>
                  </a:cubicBezTo>
                  <a:cubicBezTo>
                    <a:pt x="1" y="25"/>
                    <a:pt x="1" y="11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9" name="Google Shape;5788;p73">
              <a:extLst>
                <a:ext uri="{FF2B5EF4-FFF2-40B4-BE49-F238E27FC236}">
                  <a16:creationId xmlns:a16="http://schemas.microsoft.com/office/drawing/2014/main" id="{DF2DA877-ED93-4D52-AA0B-6777FC4954B9}"/>
                </a:ext>
              </a:extLst>
            </p:cNvPr>
            <p:cNvSpPr/>
            <p:nvPr/>
          </p:nvSpPr>
          <p:spPr>
            <a:xfrm>
              <a:off x="2239515" y="1717529"/>
              <a:ext cx="68" cy="299"/>
            </a:xfrm>
            <a:custGeom>
              <a:avLst/>
              <a:gdLst/>
              <a:ahLst/>
              <a:cxnLst/>
              <a:rect l="l" t="t" r="r" b="b"/>
              <a:pathLst>
                <a:path w="5" h="22" extrusionOk="0">
                  <a:moveTo>
                    <a:pt x="4" y="1"/>
                  </a:moveTo>
                  <a:cubicBezTo>
                    <a:pt x="4" y="8"/>
                    <a:pt x="1" y="15"/>
                    <a:pt x="1" y="22"/>
                  </a:cubicBezTo>
                  <a:cubicBezTo>
                    <a:pt x="1" y="15"/>
                    <a:pt x="4" y="8"/>
                    <a:pt x="4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0" name="Google Shape;5789;p73">
              <a:extLst>
                <a:ext uri="{FF2B5EF4-FFF2-40B4-BE49-F238E27FC236}">
                  <a16:creationId xmlns:a16="http://schemas.microsoft.com/office/drawing/2014/main" id="{3C479AB9-90B7-48D0-AD7F-EE61C654F8B0}"/>
                </a:ext>
              </a:extLst>
            </p:cNvPr>
            <p:cNvSpPr/>
            <p:nvPr/>
          </p:nvSpPr>
          <p:spPr>
            <a:xfrm>
              <a:off x="2241415" y="1712397"/>
              <a:ext cx="109" cy="394"/>
            </a:xfrm>
            <a:custGeom>
              <a:avLst/>
              <a:gdLst/>
              <a:ahLst/>
              <a:cxnLst/>
              <a:rect l="l" t="t" r="r" b="b"/>
              <a:pathLst>
                <a:path w="8" h="29" extrusionOk="0">
                  <a:moveTo>
                    <a:pt x="1" y="1"/>
                  </a:moveTo>
                  <a:cubicBezTo>
                    <a:pt x="4" y="11"/>
                    <a:pt x="8" y="22"/>
                    <a:pt x="8" y="29"/>
                  </a:cubicBezTo>
                  <a:cubicBezTo>
                    <a:pt x="8" y="22"/>
                    <a:pt x="4" y="11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1" name="Google Shape;5790;p73">
              <a:extLst>
                <a:ext uri="{FF2B5EF4-FFF2-40B4-BE49-F238E27FC236}">
                  <a16:creationId xmlns:a16="http://schemas.microsoft.com/office/drawing/2014/main" id="{C58931DF-75BC-47A2-8481-BDB15A09CDCF}"/>
                </a:ext>
              </a:extLst>
            </p:cNvPr>
            <p:cNvSpPr/>
            <p:nvPr/>
          </p:nvSpPr>
          <p:spPr>
            <a:xfrm>
              <a:off x="2241415" y="1712166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1" y="7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2" name="Google Shape;5791;p73">
              <a:extLst>
                <a:ext uri="{FF2B5EF4-FFF2-40B4-BE49-F238E27FC236}">
                  <a16:creationId xmlns:a16="http://schemas.microsoft.com/office/drawing/2014/main" id="{494F7B80-4DA0-42F5-AC5F-67C891089B02}"/>
                </a:ext>
              </a:extLst>
            </p:cNvPr>
            <p:cNvSpPr/>
            <p:nvPr/>
          </p:nvSpPr>
          <p:spPr>
            <a:xfrm>
              <a:off x="2239324" y="1717963"/>
              <a:ext cx="109" cy="149"/>
            </a:xfrm>
            <a:custGeom>
              <a:avLst/>
              <a:gdLst/>
              <a:ahLst/>
              <a:cxnLst/>
              <a:rect l="l" t="t" r="r" b="b"/>
              <a:pathLst>
                <a:path w="8" h="11" extrusionOk="0">
                  <a:moveTo>
                    <a:pt x="8" y="0"/>
                  </a:moveTo>
                  <a:lnTo>
                    <a:pt x="8" y="0"/>
                  </a:lnTo>
                  <a:cubicBezTo>
                    <a:pt x="4" y="4"/>
                    <a:pt x="4" y="7"/>
                    <a:pt x="1" y="11"/>
                  </a:cubicBezTo>
                  <a:cubicBezTo>
                    <a:pt x="4" y="7"/>
                    <a:pt x="8" y="4"/>
                    <a:pt x="8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3" name="Google Shape;5792;p73">
              <a:extLst>
                <a:ext uri="{FF2B5EF4-FFF2-40B4-BE49-F238E27FC236}">
                  <a16:creationId xmlns:a16="http://schemas.microsoft.com/office/drawing/2014/main" id="{065C58C5-E4DA-44EA-B8F1-B9E0F632FDA5}"/>
                </a:ext>
              </a:extLst>
            </p:cNvPr>
            <p:cNvSpPr/>
            <p:nvPr/>
          </p:nvSpPr>
          <p:spPr>
            <a:xfrm>
              <a:off x="2238618" y="1718764"/>
              <a:ext cx="149" cy="163"/>
            </a:xfrm>
            <a:custGeom>
              <a:avLst/>
              <a:gdLst/>
              <a:ahLst/>
              <a:cxnLst/>
              <a:rect l="l" t="t" r="r" b="b"/>
              <a:pathLst>
                <a:path w="11" h="12" extrusionOk="0">
                  <a:moveTo>
                    <a:pt x="0" y="11"/>
                  </a:moveTo>
                  <a:lnTo>
                    <a:pt x="11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4" name="Google Shape;5793;p73">
              <a:extLst>
                <a:ext uri="{FF2B5EF4-FFF2-40B4-BE49-F238E27FC236}">
                  <a16:creationId xmlns:a16="http://schemas.microsoft.com/office/drawing/2014/main" id="{05842307-42B9-42A0-BBEC-377BD9276A5E}"/>
                </a:ext>
              </a:extLst>
            </p:cNvPr>
            <p:cNvSpPr/>
            <p:nvPr/>
          </p:nvSpPr>
          <p:spPr>
            <a:xfrm>
              <a:off x="2241605" y="1713062"/>
              <a:ext cx="68" cy="353"/>
            </a:xfrm>
            <a:custGeom>
              <a:avLst/>
              <a:gdLst/>
              <a:ahLst/>
              <a:cxnLst/>
              <a:rect l="l" t="t" r="r" b="b"/>
              <a:pathLst>
                <a:path w="5" h="26" extrusionOk="0">
                  <a:moveTo>
                    <a:pt x="1" y="1"/>
                  </a:moveTo>
                  <a:cubicBezTo>
                    <a:pt x="1" y="8"/>
                    <a:pt x="4" y="15"/>
                    <a:pt x="4" y="25"/>
                  </a:cubicBezTo>
                  <a:cubicBezTo>
                    <a:pt x="4" y="15"/>
                    <a:pt x="1" y="8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5" name="Google Shape;5794;p73">
              <a:extLst>
                <a:ext uri="{FF2B5EF4-FFF2-40B4-BE49-F238E27FC236}">
                  <a16:creationId xmlns:a16="http://schemas.microsoft.com/office/drawing/2014/main" id="{33D2A62A-8091-4594-BB6E-72416EA66B22}"/>
                </a:ext>
              </a:extLst>
            </p:cNvPr>
            <p:cNvSpPr/>
            <p:nvPr/>
          </p:nvSpPr>
          <p:spPr>
            <a:xfrm>
              <a:off x="2196637" y="1727427"/>
              <a:ext cx="1398" cy="2620"/>
            </a:xfrm>
            <a:custGeom>
              <a:avLst/>
              <a:gdLst/>
              <a:ahLst/>
              <a:cxnLst/>
              <a:rect l="l" t="t" r="r" b="b"/>
              <a:pathLst>
                <a:path w="103" h="193" extrusionOk="0">
                  <a:moveTo>
                    <a:pt x="102" y="0"/>
                  </a:moveTo>
                  <a:cubicBezTo>
                    <a:pt x="101" y="0"/>
                    <a:pt x="100" y="0"/>
                    <a:pt x="99" y="1"/>
                  </a:cubicBezTo>
                  <a:lnTo>
                    <a:pt x="99" y="1"/>
                  </a:lnTo>
                  <a:lnTo>
                    <a:pt x="102" y="0"/>
                  </a:lnTo>
                  <a:close/>
                  <a:moveTo>
                    <a:pt x="99" y="1"/>
                  </a:moveTo>
                  <a:lnTo>
                    <a:pt x="88" y="4"/>
                  </a:lnTo>
                  <a:cubicBezTo>
                    <a:pt x="93" y="4"/>
                    <a:pt x="96" y="2"/>
                    <a:pt x="99" y="1"/>
                  </a:cubicBezTo>
                  <a:close/>
                  <a:moveTo>
                    <a:pt x="88" y="4"/>
                  </a:moveTo>
                  <a:cubicBezTo>
                    <a:pt x="60" y="11"/>
                    <a:pt x="22" y="126"/>
                    <a:pt x="1" y="193"/>
                  </a:cubicBezTo>
                  <a:cubicBezTo>
                    <a:pt x="22" y="130"/>
                    <a:pt x="60" y="11"/>
                    <a:pt x="88" y="4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6" name="Google Shape;5795;p73">
              <a:extLst>
                <a:ext uri="{FF2B5EF4-FFF2-40B4-BE49-F238E27FC236}">
                  <a16:creationId xmlns:a16="http://schemas.microsoft.com/office/drawing/2014/main" id="{268E16BF-1097-4B60-A7C2-18A0ABF455DE}"/>
                </a:ext>
              </a:extLst>
            </p:cNvPr>
            <p:cNvSpPr/>
            <p:nvPr/>
          </p:nvSpPr>
          <p:spPr>
            <a:xfrm>
              <a:off x="2199054" y="1726762"/>
              <a:ext cx="68" cy="122"/>
            </a:xfrm>
            <a:custGeom>
              <a:avLst/>
              <a:gdLst/>
              <a:ahLst/>
              <a:cxnLst/>
              <a:rect l="l" t="t" r="r" b="b"/>
              <a:pathLst>
                <a:path w="5" h="9" extrusionOk="0">
                  <a:moveTo>
                    <a:pt x="5" y="0"/>
                  </a:moveTo>
                  <a:lnTo>
                    <a:pt x="5" y="0"/>
                  </a:lnTo>
                  <a:cubicBezTo>
                    <a:pt x="5" y="0"/>
                    <a:pt x="3" y="4"/>
                    <a:pt x="2" y="6"/>
                  </a:cubicBezTo>
                  <a:lnTo>
                    <a:pt x="2" y="6"/>
                  </a:lnTo>
                  <a:cubicBezTo>
                    <a:pt x="3" y="4"/>
                    <a:pt x="5" y="2"/>
                    <a:pt x="5" y="0"/>
                  </a:cubicBezTo>
                  <a:close/>
                  <a:moveTo>
                    <a:pt x="2" y="6"/>
                  </a:moveTo>
                  <a:cubicBezTo>
                    <a:pt x="1" y="7"/>
                    <a:pt x="0" y="8"/>
                    <a:pt x="0" y="8"/>
                  </a:cubicBezTo>
                  <a:cubicBezTo>
                    <a:pt x="1" y="8"/>
                    <a:pt x="1" y="8"/>
                    <a:pt x="1" y="7"/>
                  </a:cubicBezTo>
                  <a:cubicBezTo>
                    <a:pt x="1" y="7"/>
                    <a:pt x="2" y="7"/>
                    <a:pt x="2" y="6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7" name="Google Shape;5796;p73">
              <a:extLst>
                <a:ext uri="{FF2B5EF4-FFF2-40B4-BE49-F238E27FC236}">
                  <a16:creationId xmlns:a16="http://schemas.microsoft.com/office/drawing/2014/main" id="{5918BC20-91B3-4393-BDBD-9DC9F342B7C8}"/>
                </a:ext>
              </a:extLst>
            </p:cNvPr>
            <p:cNvSpPr/>
            <p:nvPr/>
          </p:nvSpPr>
          <p:spPr>
            <a:xfrm>
              <a:off x="2199447" y="1726178"/>
              <a:ext cx="81" cy="122"/>
            </a:xfrm>
            <a:custGeom>
              <a:avLst/>
              <a:gdLst/>
              <a:ahLst/>
              <a:cxnLst/>
              <a:rect l="l" t="t" r="r" b="b"/>
              <a:pathLst>
                <a:path w="6" h="9" extrusionOk="0">
                  <a:moveTo>
                    <a:pt x="5" y="0"/>
                  </a:moveTo>
                  <a:cubicBezTo>
                    <a:pt x="5" y="0"/>
                    <a:pt x="5" y="0"/>
                    <a:pt x="4" y="1"/>
                  </a:cubicBezTo>
                  <a:cubicBezTo>
                    <a:pt x="0" y="5"/>
                    <a:pt x="0" y="5"/>
                    <a:pt x="0" y="8"/>
                  </a:cubicBezTo>
                  <a:cubicBezTo>
                    <a:pt x="0" y="5"/>
                    <a:pt x="5" y="0"/>
                    <a:pt x="5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8" name="Google Shape;5797;p73">
              <a:extLst>
                <a:ext uri="{FF2B5EF4-FFF2-40B4-BE49-F238E27FC236}">
                  <a16:creationId xmlns:a16="http://schemas.microsoft.com/office/drawing/2014/main" id="{048B9D65-5DAB-49D0-8B11-42FF46718028}"/>
                </a:ext>
              </a:extLst>
            </p:cNvPr>
            <p:cNvSpPr/>
            <p:nvPr/>
          </p:nvSpPr>
          <p:spPr>
            <a:xfrm>
              <a:off x="2199542" y="1725947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0" y="8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9" name="Google Shape;5798;p73">
              <a:extLst>
                <a:ext uri="{FF2B5EF4-FFF2-40B4-BE49-F238E27FC236}">
                  <a16:creationId xmlns:a16="http://schemas.microsoft.com/office/drawing/2014/main" id="{2841C797-7324-484F-BD92-E7C0CBC07AED}"/>
                </a:ext>
              </a:extLst>
            </p:cNvPr>
            <p:cNvSpPr/>
            <p:nvPr/>
          </p:nvSpPr>
          <p:spPr>
            <a:xfrm>
              <a:off x="2199257" y="1726463"/>
              <a:ext cx="109" cy="122"/>
            </a:xfrm>
            <a:custGeom>
              <a:avLst/>
              <a:gdLst/>
              <a:ahLst/>
              <a:cxnLst/>
              <a:rect l="l" t="t" r="r" b="b"/>
              <a:pathLst>
                <a:path w="8" h="9" extrusionOk="0">
                  <a:moveTo>
                    <a:pt x="7" y="0"/>
                  </a:moveTo>
                  <a:cubicBezTo>
                    <a:pt x="7" y="0"/>
                    <a:pt x="6" y="2"/>
                    <a:pt x="5" y="3"/>
                  </a:cubicBezTo>
                  <a:lnTo>
                    <a:pt x="5" y="3"/>
                  </a:lnTo>
                  <a:cubicBezTo>
                    <a:pt x="6" y="3"/>
                    <a:pt x="7" y="2"/>
                    <a:pt x="7" y="1"/>
                  </a:cubicBezTo>
                  <a:cubicBezTo>
                    <a:pt x="7" y="1"/>
                    <a:pt x="7" y="0"/>
                    <a:pt x="7" y="0"/>
                  </a:cubicBezTo>
                  <a:close/>
                  <a:moveTo>
                    <a:pt x="5" y="3"/>
                  </a:moveTo>
                  <a:cubicBezTo>
                    <a:pt x="3" y="6"/>
                    <a:pt x="0" y="8"/>
                    <a:pt x="0" y="8"/>
                  </a:cubicBezTo>
                  <a:cubicBezTo>
                    <a:pt x="2" y="8"/>
                    <a:pt x="4" y="5"/>
                    <a:pt x="5" y="3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0" name="Google Shape;5799;p73">
              <a:extLst>
                <a:ext uri="{FF2B5EF4-FFF2-40B4-BE49-F238E27FC236}">
                  <a16:creationId xmlns:a16="http://schemas.microsoft.com/office/drawing/2014/main" id="{89ACBFA8-BF6E-44CF-9D53-588D6C06CA08}"/>
                </a:ext>
              </a:extLst>
            </p:cNvPr>
            <p:cNvSpPr/>
            <p:nvPr/>
          </p:nvSpPr>
          <p:spPr>
            <a:xfrm>
              <a:off x="2200534" y="1723815"/>
              <a:ext cx="109" cy="149"/>
            </a:xfrm>
            <a:custGeom>
              <a:avLst/>
              <a:gdLst/>
              <a:ahLst/>
              <a:cxnLst/>
              <a:rect l="l" t="t" r="r" b="b"/>
              <a:pathLst>
                <a:path w="8" h="11" extrusionOk="0">
                  <a:moveTo>
                    <a:pt x="1" y="11"/>
                  </a:moveTo>
                  <a:lnTo>
                    <a:pt x="8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1" name="Google Shape;5800;p73">
              <a:extLst>
                <a:ext uri="{FF2B5EF4-FFF2-40B4-BE49-F238E27FC236}">
                  <a16:creationId xmlns:a16="http://schemas.microsoft.com/office/drawing/2014/main" id="{2BC2DE28-0210-4767-9537-0A29B8CE20A3}"/>
                </a:ext>
              </a:extLst>
            </p:cNvPr>
            <p:cNvSpPr/>
            <p:nvPr/>
          </p:nvSpPr>
          <p:spPr>
            <a:xfrm>
              <a:off x="2198728" y="1727033"/>
              <a:ext cx="163" cy="68"/>
            </a:xfrm>
            <a:custGeom>
              <a:avLst/>
              <a:gdLst/>
              <a:ahLst/>
              <a:cxnLst/>
              <a:rect l="l" t="t" r="r" b="b"/>
              <a:pathLst>
                <a:path w="12" h="5" extrusionOk="0">
                  <a:moveTo>
                    <a:pt x="11" y="0"/>
                  </a:moveTo>
                  <a:cubicBezTo>
                    <a:pt x="9" y="0"/>
                    <a:pt x="4" y="5"/>
                    <a:pt x="1" y="5"/>
                  </a:cubicBezTo>
                  <a:cubicBezTo>
                    <a:pt x="4" y="5"/>
                    <a:pt x="8" y="1"/>
                    <a:pt x="11" y="1"/>
                  </a:cubicBezTo>
                  <a:cubicBezTo>
                    <a:pt x="11" y="0"/>
                    <a:pt x="11" y="0"/>
                    <a:pt x="11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2" name="Google Shape;5801;p73">
              <a:extLst>
                <a:ext uri="{FF2B5EF4-FFF2-40B4-BE49-F238E27FC236}">
                  <a16:creationId xmlns:a16="http://schemas.microsoft.com/office/drawing/2014/main" id="{8D25C4FA-4C8D-4C4E-9DD7-A7BAD43C2DDA}"/>
                </a:ext>
              </a:extLst>
            </p:cNvPr>
            <p:cNvSpPr/>
            <p:nvPr/>
          </p:nvSpPr>
          <p:spPr>
            <a:xfrm>
              <a:off x="2198348" y="1727277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1" y="4"/>
                  </a:moveTo>
                  <a:lnTo>
                    <a:pt x="8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3" name="Google Shape;5802;p73">
              <a:extLst>
                <a:ext uri="{FF2B5EF4-FFF2-40B4-BE49-F238E27FC236}">
                  <a16:creationId xmlns:a16="http://schemas.microsoft.com/office/drawing/2014/main" id="{418A6852-34E8-4C94-96FC-A917DA92F8BE}"/>
                </a:ext>
              </a:extLst>
            </p:cNvPr>
            <p:cNvSpPr/>
            <p:nvPr/>
          </p:nvSpPr>
          <p:spPr>
            <a:xfrm>
              <a:off x="2202733" y="1720149"/>
              <a:ext cx="109" cy="299"/>
            </a:xfrm>
            <a:custGeom>
              <a:avLst/>
              <a:gdLst/>
              <a:ahLst/>
              <a:cxnLst/>
              <a:rect l="l" t="t" r="r" b="b"/>
              <a:pathLst>
                <a:path w="8" h="22" extrusionOk="0">
                  <a:moveTo>
                    <a:pt x="7" y="0"/>
                  </a:moveTo>
                  <a:cubicBezTo>
                    <a:pt x="4" y="7"/>
                    <a:pt x="4" y="14"/>
                    <a:pt x="0" y="21"/>
                  </a:cubicBezTo>
                  <a:cubicBezTo>
                    <a:pt x="4" y="14"/>
                    <a:pt x="7" y="7"/>
                    <a:pt x="7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4" name="Google Shape;5803;p73">
              <a:extLst>
                <a:ext uri="{FF2B5EF4-FFF2-40B4-BE49-F238E27FC236}">
                  <a16:creationId xmlns:a16="http://schemas.microsoft.com/office/drawing/2014/main" id="{9C3E13FE-2D95-45F9-9E5C-AC45F22F1D7A}"/>
                </a:ext>
              </a:extLst>
            </p:cNvPr>
            <p:cNvSpPr/>
            <p:nvPr/>
          </p:nvSpPr>
          <p:spPr>
            <a:xfrm>
              <a:off x="2202489" y="1720624"/>
              <a:ext cx="163" cy="394"/>
            </a:xfrm>
            <a:custGeom>
              <a:avLst/>
              <a:gdLst/>
              <a:ahLst/>
              <a:cxnLst/>
              <a:rect l="l" t="t" r="r" b="b"/>
              <a:pathLst>
                <a:path w="12" h="29" extrusionOk="0">
                  <a:moveTo>
                    <a:pt x="1" y="28"/>
                  </a:moveTo>
                  <a:cubicBezTo>
                    <a:pt x="4" y="18"/>
                    <a:pt x="8" y="11"/>
                    <a:pt x="11" y="0"/>
                  </a:cubicBezTo>
                  <a:cubicBezTo>
                    <a:pt x="8" y="11"/>
                    <a:pt x="4" y="18"/>
                    <a:pt x="1" y="28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5" name="Google Shape;5804;p73">
              <a:extLst>
                <a:ext uri="{FF2B5EF4-FFF2-40B4-BE49-F238E27FC236}">
                  <a16:creationId xmlns:a16="http://schemas.microsoft.com/office/drawing/2014/main" id="{8217BF30-064E-4A1F-B3DF-1B546596FD80}"/>
                </a:ext>
              </a:extLst>
            </p:cNvPr>
            <p:cNvSpPr/>
            <p:nvPr/>
          </p:nvSpPr>
          <p:spPr>
            <a:xfrm>
              <a:off x="2202163" y="1721154"/>
              <a:ext cx="204" cy="434"/>
            </a:xfrm>
            <a:custGeom>
              <a:avLst/>
              <a:gdLst/>
              <a:ahLst/>
              <a:cxnLst/>
              <a:rect l="l" t="t" r="r" b="b"/>
              <a:pathLst>
                <a:path w="15" h="32" extrusionOk="0">
                  <a:moveTo>
                    <a:pt x="14" y="0"/>
                  </a:moveTo>
                  <a:cubicBezTo>
                    <a:pt x="11" y="11"/>
                    <a:pt x="4" y="21"/>
                    <a:pt x="0" y="31"/>
                  </a:cubicBezTo>
                  <a:cubicBezTo>
                    <a:pt x="7" y="21"/>
                    <a:pt x="11" y="11"/>
                    <a:pt x="14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6" name="Google Shape;5805;p73">
              <a:extLst>
                <a:ext uri="{FF2B5EF4-FFF2-40B4-BE49-F238E27FC236}">
                  <a16:creationId xmlns:a16="http://schemas.microsoft.com/office/drawing/2014/main" id="{671A8489-78AB-467D-B1B3-64443E891ED5}"/>
                </a:ext>
              </a:extLst>
            </p:cNvPr>
            <p:cNvSpPr/>
            <p:nvPr/>
          </p:nvSpPr>
          <p:spPr>
            <a:xfrm>
              <a:off x="2201402" y="1722485"/>
              <a:ext cx="244" cy="339"/>
            </a:xfrm>
            <a:custGeom>
              <a:avLst/>
              <a:gdLst/>
              <a:ahLst/>
              <a:cxnLst/>
              <a:rect l="l" t="t" r="r" b="b"/>
              <a:pathLst>
                <a:path w="18" h="25" extrusionOk="0">
                  <a:moveTo>
                    <a:pt x="0" y="25"/>
                  </a:moveTo>
                  <a:lnTo>
                    <a:pt x="18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7" name="Google Shape;5806;p73">
              <a:extLst>
                <a:ext uri="{FF2B5EF4-FFF2-40B4-BE49-F238E27FC236}">
                  <a16:creationId xmlns:a16="http://schemas.microsoft.com/office/drawing/2014/main" id="{4DE29471-6E4D-4AC9-8699-68E1349D2A83}"/>
                </a:ext>
              </a:extLst>
            </p:cNvPr>
            <p:cNvSpPr/>
            <p:nvPr/>
          </p:nvSpPr>
          <p:spPr>
            <a:xfrm>
              <a:off x="2201783" y="1721806"/>
              <a:ext cx="244" cy="394"/>
            </a:xfrm>
            <a:custGeom>
              <a:avLst/>
              <a:gdLst/>
              <a:ahLst/>
              <a:cxnLst/>
              <a:rect l="l" t="t" r="r" b="b"/>
              <a:pathLst>
                <a:path w="18" h="29" extrusionOk="0">
                  <a:moveTo>
                    <a:pt x="18" y="1"/>
                  </a:moveTo>
                  <a:cubicBezTo>
                    <a:pt x="14" y="8"/>
                    <a:pt x="7" y="19"/>
                    <a:pt x="0" y="29"/>
                  </a:cubicBezTo>
                  <a:cubicBezTo>
                    <a:pt x="7" y="19"/>
                    <a:pt x="14" y="11"/>
                    <a:pt x="18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8" name="Google Shape;5807;p73">
              <a:extLst>
                <a:ext uri="{FF2B5EF4-FFF2-40B4-BE49-F238E27FC236}">
                  <a16:creationId xmlns:a16="http://schemas.microsoft.com/office/drawing/2014/main" id="{8DCC7D0D-8BDB-445E-9BD2-29129C44D075}"/>
                </a:ext>
              </a:extLst>
            </p:cNvPr>
            <p:cNvSpPr/>
            <p:nvPr/>
          </p:nvSpPr>
          <p:spPr>
            <a:xfrm>
              <a:off x="2200968" y="1723150"/>
              <a:ext cx="149" cy="299"/>
            </a:xfrm>
            <a:custGeom>
              <a:avLst/>
              <a:gdLst/>
              <a:ahLst/>
              <a:cxnLst/>
              <a:rect l="l" t="t" r="r" b="b"/>
              <a:pathLst>
                <a:path w="11" h="22" extrusionOk="0">
                  <a:moveTo>
                    <a:pt x="1" y="21"/>
                  </a:moveTo>
                  <a:lnTo>
                    <a:pt x="11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9" name="Google Shape;5808;p73">
              <a:extLst>
                <a:ext uri="{FF2B5EF4-FFF2-40B4-BE49-F238E27FC236}">
                  <a16:creationId xmlns:a16="http://schemas.microsoft.com/office/drawing/2014/main" id="{A8893BA1-E1F6-4CDB-B253-FB2A2E509D17}"/>
                </a:ext>
              </a:extLst>
            </p:cNvPr>
            <p:cNvSpPr/>
            <p:nvPr/>
          </p:nvSpPr>
          <p:spPr>
            <a:xfrm>
              <a:off x="2226344" y="1713917"/>
              <a:ext cx="258" cy="14"/>
            </a:xfrm>
            <a:custGeom>
              <a:avLst/>
              <a:gdLst/>
              <a:ahLst/>
              <a:cxnLst/>
              <a:rect l="l" t="t" r="r" b="b"/>
              <a:pathLst>
                <a:path w="19" h="1" extrusionOk="0">
                  <a:moveTo>
                    <a:pt x="18" y="1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0" name="Google Shape;5809;p73">
              <a:extLst>
                <a:ext uri="{FF2B5EF4-FFF2-40B4-BE49-F238E27FC236}">
                  <a16:creationId xmlns:a16="http://schemas.microsoft.com/office/drawing/2014/main" id="{2D8ED7FF-6478-4825-89AE-89C3DCF50F4A}"/>
                </a:ext>
              </a:extLst>
            </p:cNvPr>
            <p:cNvSpPr/>
            <p:nvPr/>
          </p:nvSpPr>
          <p:spPr>
            <a:xfrm>
              <a:off x="2225964" y="1713917"/>
              <a:ext cx="299" cy="14"/>
            </a:xfrm>
            <a:custGeom>
              <a:avLst/>
              <a:gdLst/>
              <a:ahLst/>
              <a:cxnLst/>
              <a:rect l="l" t="t" r="r" b="b"/>
              <a:pathLst>
                <a:path w="22" h="1" extrusionOk="0">
                  <a:moveTo>
                    <a:pt x="22" y="1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1" name="Google Shape;5810;p73">
              <a:extLst>
                <a:ext uri="{FF2B5EF4-FFF2-40B4-BE49-F238E27FC236}">
                  <a16:creationId xmlns:a16="http://schemas.microsoft.com/office/drawing/2014/main" id="{F6EBEED2-2FA3-4481-BDD4-7793D96E87AA}"/>
                </a:ext>
              </a:extLst>
            </p:cNvPr>
            <p:cNvSpPr/>
            <p:nvPr/>
          </p:nvSpPr>
          <p:spPr>
            <a:xfrm>
              <a:off x="2225543" y="1713876"/>
              <a:ext cx="299" cy="14"/>
            </a:xfrm>
            <a:custGeom>
              <a:avLst/>
              <a:gdLst/>
              <a:ahLst/>
              <a:cxnLst/>
              <a:rect l="l" t="t" r="r" b="b"/>
              <a:pathLst>
                <a:path w="22" h="1" extrusionOk="0">
                  <a:moveTo>
                    <a:pt x="21" y="0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2" name="Google Shape;5811;p73">
              <a:extLst>
                <a:ext uri="{FF2B5EF4-FFF2-40B4-BE49-F238E27FC236}">
                  <a16:creationId xmlns:a16="http://schemas.microsoft.com/office/drawing/2014/main" id="{686A9634-C1CE-4917-94FB-68BAD3D4DD86}"/>
                </a:ext>
              </a:extLst>
            </p:cNvPr>
            <p:cNvSpPr/>
            <p:nvPr/>
          </p:nvSpPr>
          <p:spPr>
            <a:xfrm>
              <a:off x="2222882" y="171382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3" name="Google Shape;5812;p73">
              <a:extLst>
                <a:ext uri="{FF2B5EF4-FFF2-40B4-BE49-F238E27FC236}">
                  <a16:creationId xmlns:a16="http://schemas.microsoft.com/office/drawing/2014/main" id="{20199F4F-5DA2-431F-8FC4-6E13E5DC1D47}"/>
                </a:ext>
              </a:extLst>
            </p:cNvPr>
            <p:cNvSpPr/>
            <p:nvPr/>
          </p:nvSpPr>
          <p:spPr>
            <a:xfrm>
              <a:off x="2226915" y="1714012"/>
              <a:ext cx="204" cy="68"/>
            </a:xfrm>
            <a:custGeom>
              <a:avLst/>
              <a:gdLst/>
              <a:ahLst/>
              <a:cxnLst/>
              <a:rect l="l" t="t" r="r" b="b"/>
              <a:pathLst>
                <a:path w="15" h="5" extrusionOk="0">
                  <a:moveTo>
                    <a:pt x="15" y="4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4" name="Google Shape;5813;p73">
              <a:extLst>
                <a:ext uri="{FF2B5EF4-FFF2-40B4-BE49-F238E27FC236}">
                  <a16:creationId xmlns:a16="http://schemas.microsoft.com/office/drawing/2014/main" id="{54FE8641-F4BC-4389-B24C-9EE16D02B7D2}"/>
                </a:ext>
              </a:extLst>
            </p:cNvPr>
            <p:cNvSpPr/>
            <p:nvPr/>
          </p:nvSpPr>
          <p:spPr>
            <a:xfrm>
              <a:off x="2223588" y="171382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5" name="Google Shape;5814;p73">
              <a:extLst>
                <a:ext uri="{FF2B5EF4-FFF2-40B4-BE49-F238E27FC236}">
                  <a16:creationId xmlns:a16="http://schemas.microsoft.com/office/drawing/2014/main" id="{C2DCC051-954B-4D46-A081-8412A717E812}"/>
                </a:ext>
              </a:extLst>
            </p:cNvPr>
            <p:cNvSpPr/>
            <p:nvPr/>
          </p:nvSpPr>
          <p:spPr>
            <a:xfrm>
              <a:off x="2225014" y="1713822"/>
              <a:ext cx="353" cy="14"/>
            </a:xfrm>
            <a:custGeom>
              <a:avLst/>
              <a:gdLst/>
              <a:ahLst/>
              <a:cxnLst/>
              <a:rect l="l" t="t" r="r" b="b"/>
              <a:pathLst>
                <a:path w="26" h="1" extrusionOk="0">
                  <a:moveTo>
                    <a:pt x="25" y="1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6" name="Google Shape;5815;p73">
              <a:extLst>
                <a:ext uri="{FF2B5EF4-FFF2-40B4-BE49-F238E27FC236}">
                  <a16:creationId xmlns:a16="http://schemas.microsoft.com/office/drawing/2014/main" id="{682ADD78-F472-4B08-B11A-D0FB5B65BE18}"/>
                </a:ext>
              </a:extLst>
            </p:cNvPr>
            <p:cNvSpPr/>
            <p:nvPr/>
          </p:nvSpPr>
          <p:spPr>
            <a:xfrm>
              <a:off x="2224824" y="171382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7" name="Google Shape;5816;p73">
              <a:extLst>
                <a:ext uri="{FF2B5EF4-FFF2-40B4-BE49-F238E27FC236}">
                  <a16:creationId xmlns:a16="http://schemas.microsoft.com/office/drawing/2014/main" id="{F38DBA27-7D8D-480E-A868-2ED81D8F865C}"/>
                </a:ext>
              </a:extLst>
            </p:cNvPr>
            <p:cNvSpPr/>
            <p:nvPr/>
          </p:nvSpPr>
          <p:spPr>
            <a:xfrm>
              <a:off x="2226684" y="1713972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4" y="0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8" name="Google Shape;5817;p73">
              <a:extLst>
                <a:ext uri="{FF2B5EF4-FFF2-40B4-BE49-F238E27FC236}">
                  <a16:creationId xmlns:a16="http://schemas.microsoft.com/office/drawing/2014/main" id="{2CDB9EE2-E34F-4528-8AAB-01EE366A43D1}"/>
                </a:ext>
              </a:extLst>
            </p:cNvPr>
            <p:cNvSpPr/>
            <p:nvPr/>
          </p:nvSpPr>
          <p:spPr>
            <a:xfrm>
              <a:off x="2240845" y="1712206"/>
              <a:ext cx="258" cy="68"/>
            </a:xfrm>
            <a:custGeom>
              <a:avLst/>
              <a:gdLst/>
              <a:ahLst/>
              <a:cxnLst/>
              <a:rect l="l" t="t" r="r" b="b"/>
              <a:pathLst>
                <a:path w="19" h="5" extrusionOk="0">
                  <a:moveTo>
                    <a:pt x="18" y="1"/>
                  </a:moveTo>
                  <a:lnTo>
                    <a:pt x="1" y="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9" name="Google Shape;5818;p73">
              <a:extLst>
                <a:ext uri="{FF2B5EF4-FFF2-40B4-BE49-F238E27FC236}">
                  <a16:creationId xmlns:a16="http://schemas.microsoft.com/office/drawing/2014/main" id="{E3B8929E-8451-42B8-933D-42F6C95DF01C}"/>
                </a:ext>
              </a:extLst>
            </p:cNvPr>
            <p:cNvSpPr/>
            <p:nvPr/>
          </p:nvSpPr>
          <p:spPr>
            <a:xfrm>
              <a:off x="2240370" y="1712301"/>
              <a:ext cx="353" cy="68"/>
            </a:xfrm>
            <a:custGeom>
              <a:avLst/>
              <a:gdLst/>
              <a:ahLst/>
              <a:cxnLst/>
              <a:rect l="l" t="t" r="r" b="b"/>
              <a:pathLst>
                <a:path w="26" h="5" extrusionOk="0">
                  <a:moveTo>
                    <a:pt x="25" y="1"/>
                  </a:moveTo>
                  <a:lnTo>
                    <a:pt x="1" y="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0" name="Google Shape;5819;p73">
              <a:extLst>
                <a:ext uri="{FF2B5EF4-FFF2-40B4-BE49-F238E27FC236}">
                  <a16:creationId xmlns:a16="http://schemas.microsoft.com/office/drawing/2014/main" id="{C5786563-08DF-48DF-B1FA-EB614640D961}"/>
                </a:ext>
              </a:extLst>
            </p:cNvPr>
            <p:cNvSpPr/>
            <p:nvPr/>
          </p:nvSpPr>
          <p:spPr>
            <a:xfrm>
              <a:off x="2241225" y="1712166"/>
              <a:ext cx="163" cy="14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1" y="0"/>
                  </a:moveTo>
                  <a:lnTo>
                    <a:pt x="11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1" name="Google Shape;5820;p73">
              <a:extLst>
                <a:ext uri="{FF2B5EF4-FFF2-40B4-BE49-F238E27FC236}">
                  <a16:creationId xmlns:a16="http://schemas.microsoft.com/office/drawing/2014/main" id="{5879F898-6E55-4550-8A01-66EF56229777}"/>
                </a:ext>
              </a:extLst>
            </p:cNvPr>
            <p:cNvSpPr/>
            <p:nvPr/>
          </p:nvSpPr>
          <p:spPr>
            <a:xfrm>
              <a:off x="2239379" y="1712682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11" y="1"/>
                  </a:moveTo>
                  <a:lnTo>
                    <a:pt x="0" y="8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2" name="Google Shape;5821;p73">
              <a:extLst>
                <a:ext uri="{FF2B5EF4-FFF2-40B4-BE49-F238E27FC236}">
                  <a16:creationId xmlns:a16="http://schemas.microsoft.com/office/drawing/2014/main" id="{4DD685F3-860D-4041-A55B-03BDAE207BC7}"/>
                </a:ext>
              </a:extLst>
            </p:cNvPr>
            <p:cNvSpPr/>
            <p:nvPr/>
          </p:nvSpPr>
          <p:spPr>
            <a:xfrm>
              <a:off x="2240044" y="1712397"/>
              <a:ext cx="244" cy="68"/>
            </a:xfrm>
            <a:custGeom>
              <a:avLst/>
              <a:gdLst/>
              <a:ahLst/>
              <a:cxnLst/>
              <a:rect l="l" t="t" r="r" b="b"/>
              <a:pathLst>
                <a:path w="18" h="5" extrusionOk="0">
                  <a:moveTo>
                    <a:pt x="18" y="1"/>
                  </a:moveTo>
                  <a:lnTo>
                    <a:pt x="0" y="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3" name="Google Shape;5822;p73">
              <a:extLst>
                <a:ext uri="{FF2B5EF4-FFF2-40B4-BE49-F238E27FC236}">
                  <a16:creationId xmlns:a16="http://schemas.microsoft.com/office/drawing/2014/main" id="{40FEFE99-7FEB-49C2-A8B9-2FFC87C31784}"/>
                </a:ext>
              </a:extLst>
            </p:cNvPr>
            <p:cNvSpPr/>
            <p:nvPr/>
          </p:nvSpPr>
          <p:spPr>
            <a:xfrm>
              <a:off x="2227159" y="1714067"/>
              <a:ext cx="149" cy="54"/>
            </a:xfrm>
            <a:custGeom>
              <a:avLst/>
              <a:gdLst/>
              <a:ahLst/>
              <a:cxnLst/>
              <a:rect l="l" t="t" r="r" b="b"/>
              <a:pathLst>
                <a:path w="11" h="4" extrusionOk="0">
                  <a:moveTo>
                    <a:pt x="11" y="4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4" name="Google Shape;5823;p73">
              <a:extLst>
                <a:ext uri="{FF2B5EF4-FFF2-40B4-BE49-F238E27FC236}">
                  <a16:creationId xmlns:a16="http://schemas.microsoft.com/office/drawing/2014/main" id="{2D820A69-6C21-472A-BA2D-57D41E5DA586}"/>
                </a:ext>
              </a:extLst>
            </p:cNvPr>
            <p:cNvSpPr/>
            <p:nvPr/>
          </p:nvSpPr>
          <p:spPr>
            <a:xfrm>
              <a:off x="2239800" y="1712492"/>
              <a:ext cx="163" cy="68"/>
            </a:xfrm>
            <a:custGeom>
              <a:avLst/>
              <a:gdLst/>
              <a:ahLst/>
              <a:cxnLst/>
              <a:rect l="l" t="t" r="r" b="b"/>
              <a:pathLst>
                <a:path w="12" h="5" extrusionOk="0">
                  <a:moveTo>
                    <a:pt x="11" y="1"/>
                  </a:moveTo>
                  <a:lnTo>
                    <a:pt x="1" y="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5" name="Google Shape;5824;p73">
              <a:extLst>
                <a:ext uri="{FF2B5EF4-FFF2-40B4-BE49-F238E27FC236}">
                  <a16:creationId xmlns:a16="http://schemas.microsoft.com/office/drawing/2014/main" id="{23474FF1-1225-4B54-97FF-DE5956E812BC}"/>
                </a:ext>
              </a:extLst>
            </p:cNvPr>
            <p:cNvSpPr/>
            <p:nvPr/>
          </p:nvSpPr>
          <p:spPr>
            <a:xfrm>
              <a:off x="2239569" y="1712587"/>
              <a:ext cx="149" cy="68"/>
            </a:xfrm>
            <a:custGeom>
              <a:avLst/>
              <a:gdLst/>
              <a:ahLst/>
              <a:cxnLst/>
              <a:rect l="l" t="t" r="r" b="b"/>
              <a:pathLst>
                <a:path w="11" h="5" extrusionOk="0">
                  <a:moveTo>
                    <a:pt x="11" y="1"/>
                  </a:moveTo>
                  <a:lnTo>
                    <a:pt x="0" y="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6" name="Google Shape;5825;p73">
              <a:extLst>
                <a:ext uri="{FF2B5EF4-FFF2-40B4-BE49-F238E27FC236}">
                  <a16:creationId xmlns:a16="http://schemas.microsoft.com/office/drawing/2014/main" id="{2287F8FD-22ED-4B47-BEBB-92ED1ECD819A}"/>
                </a:ext>
              </a:extLst>
            </p:cNvPr>
            <p:cNvSpPr/>
            <p:nvPr/>
          </p:nvSpPr>
          <p:spPr>
            <a:xfrm>
              <a:off x="2223873" y="171382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7" name="Google Shape;5826;p73">
              <a:extLst>
                <a:ext uri="{FF2B5EF4-FFF2-40B4-BE49-F238E27FC236}">
                  <a16:creationId xmlns:a16="http://schemas.microsoft.com/office/drawing/2014/main" id="{2CA1BA60-EC8E-4045-B449-D07B3778E15E}"/>
                </a:ext>
              </a:extLst>
            </p:cNvPr>
            <p:cNvSpPr/>
            <p:nvPr/>
          </p:nvSpPr>
          <p:spPr>
            <a:xfrm>
              <a:off x="2218320" y="1714067"/>
              <a:ext cx="394" cy="14"/>
            </a:xfrm>
            <a:custGeom>
              <a:avLst/>
              <a:gdLst/>
              <a:ahLst/>
              <a:cxnLst/>
              <a:rect l="l" t="t" r="r" b="b"/>
              <a:pathLst>
                <a:path w="29" h="1" extrusionOk="0">
                  <a:moveTo>
                    <a:pt x="0" y="0"/>
                  </a:moveTo>
                  <a:lnTo>
                    <a:pt x="28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8" name="Google Shape;5827;p73">
              <a:extLst>
                <a:ext uri="{FF2B5EF4-FFF2-40B4-BE49-F238E27FC236}">
                  <a16:creationId xmlns:a16="http://schemas.microsoft.com/office/drawing/2014/main" id="{0FFFAA60-A4D4-49D0-BC09-9BF49909E430}"/>
                </a:ext>
              </a:extLst>
            </p:cNvPr>
            <p:cNvSpPr/>
            <p:nvPr/>
          </p:nvSpPr>
          <p:spPr>
            <a:xfrm>
              <a:off x="2221742" y="1713822"/>
              <a:ext cx="394" cy="14"/>
            </a:xfrm>
            <a:custGeom>
              <a:avLst/>
              <a:gdLst/>
              <a:ahLst/>
              <a:cxnLst/>
              <a:rect l="l" t="t" r="r" b="b"/>
              <a:pathLst>
                <a:path w="29" h="1" extrusionOk="0">
                  <a:moveTo>
                    <a:pt x="28" y="1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9" name="Google Shape;5828;p73">
              <a:extLst>
                <a:ext uri="{FF2B5EF4-FFF2-40B4-BE49-F238E27FC236}">
                  <a16:creationId xmlns:a16="http://schemas.microsoft.com/office/drawing/2014/main" id="{D3734BDC-9143-4E83-8645-ECCABB98DA1B}"/>
                </a:ext>
              </a:extLst>
            </p:cNvPr>
            <p:cNvSpPr/>
            <p:nvPr/>
          </p:nvSpPr>
          <p:spPr>
            <a:xfrm>
              <a:off x="2236188" y="1713157"/>
              <a:ext cx="3245" cy="2349"/>
            </a:xfrm>
            <a:custGeom>
              <a:avLst/>
              <a:gdLst/>
              <a:ahLst/>
              <a:cxnLst/>
              <a:rect l="l" t="t" r="r" b="b"/>
              <a:pathLst>
                <a:path w="239" h="173" extrusionOk="0">
                  <a:moveTo>
                    <a:pt x="1" y="172"/>
                  </a:moveTo>
                  <a:cubicBezTo>
                    <a:pt x="102" y="165"/>
                    <a:pt x="179" y="130"/>
                    <a:pt x="214" y="78"/>
                  </a:cubicBezTo>
                  <a:cubicBezTo>
                    <a:pt x="232" y="53"/>
                    <a:pt x="239" y="29"/>
                    <a:pt x="239" y="1"/>
                  </a:cubicBezTo>
                  <a:cubicBezTo>
                    <a:pt x="239" y="29"/>
                    <a:pt x="232" y="53"/>
                    <a:pt x="214" y="78"/>
                  </a:cubicBezTo>
                  <a:cubicBezTo>
                    <a:pt x="179" y="130"/>
                    <a:pt x="102" y="165"/>
                    <a:pt x="1" y="172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0" name="Google Shape;5829;p73">
              <a:extLst>
                <a:ext uri="{FF2B5EF4-FFF2-40B4-BE49-F238E27FC236}">
                  <a16:creationId xmlns:a16="http://schemas.microsoft.com/office/drawing/2014/main" id="{83E70945-19A8-496E-B80A-E69424B76BBE}"/>
                </a:ext>
              </a:extLst>
            </p:cNvPr>
            <p:cNvSpPr/>
            <p:nvPr/>
          </p:nvSpPr>
          <p:spPr>
            <a:xfrm>
              <a:off x="2218985" y="1713972"/>
              <a:ext cx="625" cy="54"/>
            </a:xfrm>
            <a:custGeom>
              <a:avLst/>
              <a:gdLst/>
              <a:ahLst/>
              <a:cxnLst/>
              <a:rect l="l" t="t" r="r" b="b"/>
              <a:pathLst>
                <a:path w="46" h="4" extrusionOk="0">
                  <a:moveTo>
                    <a:pt x="46" y="0"/>
                  </a:moveTo>
                  <a:lnTo>
                    <a:pt x="0" y="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1" name="Google Shape;5830;p73">
              <a:extLst>
                <a:ext uri="{FF2B5EF4-FFF2-40B4-BE49-F238E27FC236}">
                  <a16:creationId xmlns:a16="http://schemas.microsoft.com/office/drawing/2014/main" id="{0D24629D-813F-457F-A855-6C14DDCF5512}"/>
                </a:ext>
              </a:extLst>
            </p:cNvPr>
            <p:cNvSpPr/>
            <p:nvPr/>
          </p:nvSpPr>
          <p:spPr>
            <a:xfrm>
              <a:off x="2219977" y="1713917"/>
              <a:ext cx="543" cy="14"/>
            </a:xfrm>
            <a:custGeom>
              <a:avLst/>
              <a:gdLst/>
              <a:ahLst/>
              <a:cxnLst/>
              <a:rect l="l" t="t" r="r" b="b"/>
              <a:pathLst>
                <a:path w="40" h="1" extrusionOk="0">
                  <a:moveTo>
                    <a:pt x="39" y="1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2" name="Google Shape;5831;p73">
              <a:extLst>
                <a:ext uri="{FF2B5EF4-FFF2-40B4-BE49-F238E27FC236}">
                  <a16:creationId xmlns:a16="http://schemas.microsoft.com/office/drawing/2014/main" id="{8378E3CD-517C-484D-A2EA-3423675D431D}"/>
                </a:ext>
              </a:extLst>
            </p:cNvPr>
            <p:cNvSpPr/>
            <p:nvPr/>
          </p:nvSpPr>
          <p:spPr>
            <a:xfrm>
              <a:off x="2220886" y="1713876"/>
              <a:ext cx="489" cy="14"/>
            </a:xfrm>
            <a:custGeom>
              <a:avLst/>
              <a:gdLst/>
              <a:ahLst/>
              <a:cxnLst/>
              <a:rect l="l" t="t" r="r" b="b"/>
              <a:pathLst>
                <a:path w="36" h="1" extrusionOk="0">
                  <a:moveTo>
                    <a:pt x="35" y="0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3" name="Google Shape;5832;p73">
              <a:extLst>
                <a:ext uri="{FF2B5EF4-FFF2-40B4-BE49-F238E27FC236}">
                  <a16:creationId xmlns:a16="http://schemas.microsoft.com/office/drawing/2014/main" id="{58C448FE-45F9-4E1E-BEC5-43B03AE5F8B6}"/>
                </a:ext>
              </a:extLst>
            </p:cNvPr>
            <p:cNvSpPr/>
            <p:nvPr/>
          </p:nvSpPr>
          <p:spPr>
            <a:xfrm>
              <a:off x="2206005" y="1719905"/>
              <a:ext cx="679" cy="68"/>
            </a:xfrm>
            <a:custGeom>
              <a:avLst/>
              <a:gdLst/>
              <a:ahLst/>
              <a:cxnLst/>
              <a:rect l="l" t="t" r="r" b="b"/>
              <a:pathLst>
                <a:path w="50" h="5" extrusionOk="0">
                  <a:moveTo>
                    <a:pt x="15" y="1"/>
                  </a:moveTo>
                  <a:lnTo>
                    <a:pt x="1" y="4"/>
                  </a:lnTo>
                  <a:cubicBezTo>
                    <a:pt x="18" y="4"/>
                    <a:pt x="32" y="1"/>
                    <a:pt x="50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4" name="Google Shape;5833;p73">
              <a:extLst>
                <a:ext uri="{FF2B5EF4-FFF2-40B4-BE49-F238E27FC236}">
                  <a16:creationId xmlns:a16="http://schemas.microsoft.com/office/drawing/2014/main" id="{EBC6DC18-ACFF-4BE7-8758-E132E9E4B88F}"/>
                </a:ext>
              </a:extLst>
            </p:cNvPr>
            <p:cNvSpPr/>
            <p:nvPr/>
          </p:nvSpPr>
          <p:spPr>
            <a:xfrm>
              <a:off x="2202923" y="1719973"/>
              <a:ext cx="1480" cy="41"/>
            </a:xfrm>
            <a:custGeom>
              <a:avLst/>
              <a:gdLst/>
              <a:ahLst/>
              <a:cxnLst/>
              <a:rect l="l" t="t" r="r" b="b"/>
              <a:pathLst>
                <a:path w="109" h="3" extrusionOk="0">
                  <a:moveTo>
                    <a:pt x="54" y="0"/>
                  </a:moveTo>
                  <a:cubicBezTo>
                    <a:pt x="36" y="0"/>
                    <a:pt x="18" y="1"/>
                    <a:pt x="0" y="3"/>
                  </a:cubicBezTo>
                  <a:lnTo>
                    <a:pt x="109" y="3"/>
                  </a:lnTo>
                  <a:cubicBezTo>
                    <a:pt x="91" y="1"/>
                    <a:pt x="73" y="0"/>
                    <a:pt x="54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5" name="Google Shape;5834;p73">
              <a:extLst>
                <a:ext uri="{FF2B5EF4-FFF2-40B4-BE49-F238E27FC236}">
                  <a16:creationId xmlns:a16="http://schemas.microsoft.com/office/drawing/2014/main" id="{DDB3A1A9-5F83-45CE-9D7F-0E702D5B9826}"/>
                </a:ext>
              </a:extLst>
            </p:cNvPr>
            <p:cNvSpPr/>
            <p:nvPr/>
          </p:nvSpPr>
          <p:spPr>
            <a:xfrm>
              <a:off x="2205204" y="1719959"/>
              <a:ext cx="625" cy="14"/>
            </a:xfrm>
            <a:custGeom>
              <a:avLst/>
              <a:gdLst/>
              <a:ahLst/>
              <a:cxnLst/>
              <a:rect l="l" t="t" r="r" b="b"/>
              <a:pathLst>
                <a:path w="46" h="1" extrusionOk="0">
                  <a:moveTo>
                    <a:pt x="25" y="0"/>
                  </a:moveTo>
                  <a:lnTo>
                    <a:pt x="4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6" name="Google Shape;5835;p73">
              <a:extLst>
                <a:ext uri="{FF2B5EF4-FFF2-40B4-BE49-F238E27FC236}">
                  <a16:creationId xmlns:a16="http://schemas.microsoft.com/office/drawing/2014/main" id="{C591B969-004B-4738-82A3-9953C62B0241}"/>
                </a:ext>
              </a:extLst>
            </p:cNvPr>
            <p:cNvSpPr/>
            <p:nvPr/>
          </p:nvSpPr>
          <p:spPr>
            <a:xfrm>
              <a:off x="2206725" y="1719715"/>
              <a:ext cx="720" cy="163"/>
            </a:xfrm>
            <a:custGeom>
              <a:avLst/>
              <a:gdLst/>
              <a:ahLst/>
              <a:cxnLst/>
              <a:rect l="l" t="t" r="r" b="b"/>
              <a:pathLst>
                <a:path w="53" h="12" extrusionOk="0">
                  <a:moveTo>
                    <a:pt x="53" y="1"/>
                  </a:moveTo>
                  <a:cubicBezTo>
                    <a:pt x="35" y="4"/>
                    <a:pt x="18" y="8"/>
                    <a:pt x="0" y="11"/>
                  </a:cubicBezTo>
                  <a:cubicBezTo>
                    <a:pt x="18" y="8"/>
                    <a:pt x="35" y="4"/>
                    <a:pt x="53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7" name="Google Shape;5836;p73">
              <a:extLst>
                <a:ext uri="{FF2B5EF4-FFF2-40B4-BE49-F238E27FC236}">
                  <a16:creationId xmlns:a16="http://schemas.microsoft.com/office/drawing/2014/main" id="{43FDFB76-7694-4A03-BD14-1A97C661FA13}"/>
                </a:ext>
              </a:extLst>
            </p:cNvPr>
            <p:cNvSpPr/>
            <p:nvPr/>
          </p:nvSpPr>
          <p:spPr>
            <a:xfrm>
              <a:off x="2285094" y="1766163"/>
              <a:ext cx="11622" cy="5675"/>
            </a:xfrm>
            <a:custGeom>
              <a:avLst/>
              <a:gdLst/>
              <a:ahLst/>
              <a:cxnLst/>
              <a:rect l="l" t="t" r="r" b="b"/>
              <a:pathLst>
                <a:path w="856" h="418" extrusionOk="0">
                  <a:moveTo>
                    <a:pt x="855" y="0"/>
                  </a:moveTo>
                  <a:cubicBezTo>
                    <a:pt x="680" y="60"/>
                    <a:pt x="502" y="95"/>
                    <a:pt x="320" y="102"/>
                  </a:cubicBezTo>
                  <a:cubicBezTo>
                    <a:pt x="134" y="112"/>
                    <a:pt x="33" y="182"/>
                    <a:pt x="19" y="245"/>
                  </a:cubicBezTo>
                  <a:cubicBezTo>
                    <a:pt x="1" y="305"/>
                    <a:pt x="68" y="350"/>
                    <a:pt x="99" y="368"/>
                  </a:cubicBezTo>
                  <a:cubicBezTo>
                    <a:pt x="162" y="405"/>
                    <a:pt x="233" y="418"/>
                    <a:pt x="301" y="418"/>
                  </a:cubicBezTo>
                  <a:cubicBezTo>
                    <a:pt x="379" y="418"/>
                    <a:pt x="453" y="400"/>
                    <a:pt x="502" y="385"/>
                  </a:cubicBezTo>
                  <a:cubicBezTo>
                    <a:pt x="593" y="361"/>
                    <a:pt x="677" y="315"/>
                    <a:pt x="743" y="252"/>
                  </a:cubicBezTo>
                  <a:cubicBezTo>
                    <a:pt x="736" y="182"/>
                    <a:pt x="778" y="84"/>
                    <a:pt x="855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8" name="Google Shape;5837;p73">
              <a:extLst>
                <a:ext uri="{FF2B5EF4-FFF2-40B4-BE49-F238E27FC236}">
                  <a16:creationId xmlns:a16="http://schemas.microsoft.com/office/drawing/2014/main" id="{10407DAF-0498-44FB-AB4F-E0C2E25BA258}"/>
                </a:ext>
              </a:extLst>
            </p:cNvPr>
            <p:cNvSpPr/>
            <p:nvPr/>
          </p:nvSpPr>
          <p:spPr>
            <a:xfrm>
              <a:off x="1868957" y="1453664"/>
              <a:ext cx="77052" cy="36456"/>
            </a:xfrm>
            <a:custGeom>
              <a:avLst/>
              <a:gdLst/>
              <a:ahLst/>
              <a:cxnLst/>
              <a:rect l="l" t="t" r="r" b="b"/>
              <a:pathLst>
                <a:path w="5675" h="2685" extrusionOk="0">
                  <a:moveTo>
                    <a:pt x="4170" y="0"/>
                  </a:moveTo>
                  <a:cubicBezTo>
                    <a:pt x="4167" y="0"/>
                    <a:pt x="4165" y="1"/>
                    <a:pt x="4163" y="2"/>
                  </a:cubicBezTo>
                  <a:cubicBezTo>
                    <a:pt x="4135" y="12"/>
                    <a:pt x="4128" y="51"/>
                    <a:pt x="4135" y="142"/>
                  </a:cubicBezTo>
                  <a:cubicBezTo>
                    <a:pt x="4142" y="194"/>
                    <a:pt x="4142" y="247"/>
                    <a:pt x="4128" y="296"/>
                  </a:cubicBezTo>
                  <a:cubicBezTo>
                    <a:pt x="4109" y="351"/>
                    <a:pt x="4065" y="368"/>
                    <a:pt x="4015" y="368"/>
                  </a:cubicBezTo>
                  <a:cubicBezTo>
                    <a:pt x="3970" y="368"/>
                    <a:pt x="3920" y="355"/>
                    <a:pt x="3879" y="345"/>
                  </a:cubicBezTo>
                  <a:cubicBezTo>
                    <a:pt x="3858" y="338"/>
                    <a:pt x="3830" y="331"/>
                    <a:pt x="3806" y="327"/>
                  </a:cubicBezTo>
                  <a:cubicBezTo>
                    <a:pt x="3802" y="383"/>
                    <a:pt x="3767" y="429"/>
                    <a:pt x="3715" y="450"/>
                  </a:cubicBezTo>
                  <a:cubicBezTo>
                    <a:pt x="3699" y="455"/>
                    <a:pt x="3683" y="457"/>
                    <a:pt x="3667" y="457"/>
                  </a:cubicBezTo>
                  <a:cubicBezTo>
                    <a:pt x="3602" y="457"/>
                    <a:pt x="3532" y="418"/>
                    <a:pt x="3473" y="348"/>
                  </a:cubicBezTo>
                  <a:cubicBezTo>
                    <a:pt x="3450" y="322"/>
                    <a:pt x="3417" y="308"/>
                    <a:pt x="3381" y="308"/>
                  </a:cubicBezTo>
                  <a:cubicBezTo>
                    <a:pt x="3369" y="308"/>
                    <a:pt x="3356" y="310"/>
                    <a:pt x="3343" y="313"/>
                  </a:cubicBezTo>
                  <a:cubicBezTo>
                    <a:pt x="3319" y="317"/>
                    <a:pt x="3291" y="331"/>
                    <a:pt x="3273" y="352"/>
                  </a:cubicBezTo>
                  <a:cubicBezTo>
                    <a:pt x="3280" y="390"/>
                    <a:pt x="3263" y="429"/>
                    <a:pt x="3231" y="450"/>
                  </a:cubicBezTo>
                  <a:cubicBezTo>
                    <a:pt x="3216" y="460"/>
                    <a:pt x="3200" y="464"/>
                    <a:pt x="3183" y="464"/>
                  </a:cubicBezTo>
                  <a:cubicBezTo>
                    <a:pt x="3131" y="464"/>
                    <a:pt x="3065" y="424"/>
                    <a:pt x="2965" y="359"/>
                  </a:cubicBezTo>
                  <a:lnTo>
                    <a:pt x="2892" y="317"/>
                  </a:lnTo>
                  <a:cubicBezTo>
                    <a:pt x="2869" y="304"/>
                    <a:pt x="2845" y="298"/>
                    <a:pt x="2821" y="298"/>
                  </a:cubicBezTo>
                  <a:cubicBezTo>
                    <a:pt x="2791" y="298"/>
                    <a:pt x="2763" y="307"/>
                    <a:pt x="2738" y="324"/>
                  </a:cubicBezTo>
                  <a:cubicBezTo>
                    <a:pt x="2664" y="376"/>
                    <a:pt x="2622" y="464"/>
                    <a:pt x="2626" y="499"/>
                  </a:cubicBezTo>
                  <a:cubicBezTo>
                    <a:pt x="2643" y="618"/>
                    <a:pt x="2584" y="649"/>
                    <a:pt x="2559" y="660"/>
                  </a:cubicBezTo>
                  <a:cubicBezTo>
                    <a:pt x="2548" y="664"/>
                    <a:pt x="2537" y="666"/>
                    <a:pt x="2526" y="666"/>
                  </a:cubicBezTo>
                  <a:cubicBezTo>
                    <a:pt x="2454" y="666"/>
                    <a:pt x="2377" y="589"/>
                    <a:pt x="2286" y="429"/>
                  </a:cubicBezTo>
                  <a:cubicBezTo>
                    <a:pt x="2271" y="405"/>
                    <a:pt x="2240" y="355"/>
                    <a:pt x="2210" y="355"/>
                  </a:cubicBezTo>
                  <a:cubicBezTo>
                    <a:pt x="2205" y="355"/>
                    <a:pt x="2200" y="356"/>
                    <a:pt x="2195" y="359"/>
                  </a:cubicBezTo>
                  <a:cubicBezTo>
                    <a:pt x="2143" y="401"/>
                    <a:pt x="2125" y="471"/>
                    <a:pt x="2150" y="534"/>
                  </a:cubicBezTo>
                  <a:cubicBezTo>
                    <a:pt x="2220" y="656"/>
                    <a:pt x="2220" y="800"/>
                    <a:pt x="2153" y="863"/>
                  </a:cubicBezTo>
                  <a:cubicBezTo>
                    <a:pt x="2129" y="885"/>
                    <a:pt x="2098" y="897"/>
                    <a:pt x="2066" y="897"/>
                  </a:cubicBezTo>
                  <a:cubicBezTo>
                    <a:pt x="2038" y="897"/>
                    <a:pt x="2010" y="888"/>
                    <a:pt x="1985" y="870"/>
                  </a:cubicBezTo>
                  <a:cubicBezTo>
                    <a:pt x="1972" y="862"/>
                    <a:pt x="1957" y="858"/>
                    <a:pt x="1941" y="858"/>
                  </a:cubicBezTo>
                  <a:cubicBezTo>
                    <a:pt x="1865" y="858"/>
                    <a:pt x="1768" y="938"/>
                    <a:pt x="1719" y="1013"/>
                  </a:cubicBezTo>
                  <a:cubicBezTo>
                    <a:pt x="1701" y="1043"/>
                    <a:pt x="1665" y="1061"/>
                    <a:pt x="1629" y="1061"/>
                  </a:cubicBezTo>
                  <a:cubicBezTo>
                    <a:pt x="1623" y="1061"/>
                    <a:pt x="1617" y="1060"/>
                    <a:pt x="1611" y="1059"/>
                  </a:cubicBezTo>
                  <a:cubicBezTo>
                    <a:pt x="1512" y="1038"/>
                    <a:pt x="1414" y="866"/>
                    <a:pt x="1393" y="726"/>
                  </a:cubicBezTo>
                  <a:cubicBezTo>
                    <a:pt x="1376" y="618"/>
                    <a:pt x="1407" y="534"/>
                    <a:pt x="1481" y="488"/>
                  </a:cubicBezTo>
                  <a:cubicBezTo>
                    <a:pt x="1432" y="373"/>
                    <a:pt x="889" y="54"/>
                    <a:pt x="690" y="54"/>
                  </a:cubicBezTo>
                  <a:cubicBezTo>
                    <a:pt x="669" y="54"/>
                    <a:pt x="651" y="58"/>
                    <a:pt x="634" y="61"/>
                  </a:cubicBezTo>
                  <a:cubicBezTo>
                    <a:pt x="644" y="86"/>
                    <a:pt x="690" y="149"/>
                    <a:pt x="809" y="247"/>
                  </a:cubicBezTo>
                  <a:cubicBezTo>
                    <a:pt x="833" y="264"/>
                    <a:pt x="896" y="317"/>
                    <a:pt x="882" y="376"/>
                  </a:cubicBezTo>
                  <a:cubicBezTo>
                    <a:pt x="872" y="411"/>
                    <a:pt x="844" y="436"/>
                    <a:pt x="812" y="443"/>
                  </a:cubicBezTo>
                  <a:cubicBezTo>
                    <a:pt x="802" y="445"/>
                    <a:pt x="790" y="446"/>
                    <a:pt x="778" y="446"/>
                  </a:cubicBezTo>
                  <a:cubicBezTo>
                    <a:pt x="694" y="446"/>
                    <a:pt x="573" y="397"/>
                    <a:pt x="515" y="320"/>
                  </a:cubicBezTo>
                  <a:cubicBezTo>
                    <a:pt x="503" y="305"/>
                    <a:pt x="485" y="295"/>
                    <a:pt x="467" y="295"/>
                  </a:cubicBezTo>
                  <a:cubicBezTo>
                    <a:pt x="464" y="295"/>
                    <a:pt x="461" y="295"/>
                    <a:pt x="459" y="296"/>
                  </a:cubicBezTo>
                  <a:cubicBezTo>
                    <a:pt x="399" y="299"/>
                    <a:pt x="319" y="362"/>
                    <a:pt x="266" y="450"/>
                  </a:cubicBezTo>
                  <a:cubicBezTo>
                    <a:pt x="221" y="520"/>
                    <a:pt x="168" y="586"/>
                    <a:pt x="109" y="642"/>
                  </a:cubicBezTo>
                  <a:cubicBezTo>
                    <a:pt x="53" y="698"/>
                    <a:pt x="7" y="747"/>
                    <a:pt x="0" y="789"/>
                  </a:cubicBezTo>
                  <a:cubicBezTo>
                    <a:pt x="0" y="793"/>
                    <a:pt x="7" y="810"/>
                    <a:pt x="39" y="831"/>
                  </a:cubicBezTo>
                  <a:cubicBezTo>
                    <a:pt x="106" y="866"/>
                    <a:pt x="181" y="884"/>
                    <a:pt x="255" y="884"/>
                  </a:cubicBezTo>
                  <a:cubicBezTo>
                    <a:pt x="316" y="884"/>
                    <a:pt x="376" y="872"/>
                    <a:pt x="434" y="849"/>
                  </a:cubicBezTo>
                  <a:cubicBezTo>
                    <a:pt x="564" y="796"/>
                    <a:pt x="714" y="760"/>
                    <a:pt x="850" y="760"/>
                  </a:cubicBezTo>
                  <a:cubicBezTo>
                    <a:pt x="974" y="760"/>
                    <a:pt x="1088" y="790"/>
                    <a:pt x="1166" y="863"/>
                  </a:cubicBezTo>
                  <a:cubicBezTo>
                    <a:pt x="1201" y="887"/>
                    <a:pt x="1218" y="929"/>
                    <a:pt x="1215" y="971"/>
                  </a:cubicBezTo>
                  <a:cubicBezTo>
                    <a:pt x="1211" y="1038"/>
                    <a:pt x="1148" y="1076"/>
                    <a:pt x="1099" y="1112"/>
                  </a:cubicBezTo>
                  <a:cubicBezTo>
                    <a:pt x="1092" y="1119"/>
                    <a:pt x="1078" y="1126"/>
                    <a:pt x="1068" y="1133"/>
                  </a:cubicBezTo>
                  <a:cubicBezTo>
                    <a:pt x="1148" y="1199"/>
                    <a:pt x="1141" y="1259"/>
                    <a:pt x="1131" y="1290"/>
                  </a:cubicBezTo>
                  <a:cubicBezTo>
                    <a:pt x="1102" y="1362"/>
                    <a:pt x="1007" y="1401"/>
                    <a:pt x="845" y="1401"/>
                  </a:cubicBezTo>
                  <a:cubicBezTo>
                    <a:pt x="809" y="1401"/>
                    <a:pt x="770" y="1399"/>
                    <a:pt x="728" y="1395"/>
                  </a:cubicBezTo>
                  <a:cubicBezTo>
                    <a:pt x="693" y="1392"/>
                    <a:pt x="659" y="1391"/>
                    <a:pt x="625" y="1391"/>
                  </a:cubicBezTo>
                  <a:cubicBezTo>
                    <a:pt x="435" y="1391"/>
                    <a:pt x="268" y="1429"/>
                    <a:pt x="200" y="1465"/>
                  </a:cubicBezTo>
                  <a:cubicBezTo>
                    <a:pt x="308" y="1465"/>
                    <a:pt x="417" y="1458"/>
                    <a:pt x="525" y="1444"/>
                  </a:cubicBezTo>
                  <a:cubicBezTo>
                    <a:pt x="650" y="1428"/>
                    <a:pt x="739" y="1419"/>
                    <a:pt x="804" y="1419"/>
                  </a:cubicBezTo>
                  <a:cubicBezTo>
                    <a:pt x="869" y="1419"/>
                    <a:pt x="910" y="1428"/>
                    <a:pt x="938" y="1451"/>
                  </a:cubicBezTo>
                  <a:cubicBezTo>
                    <a:pt x="956" y="1465"/>
                    <a:pt x="966" y="1486"/>
                    <a:pt x="970" y="1511"/>
                  </a:cubicBezTo>
                  <a:lnTo>
                    <a:pt x="970" y="1542"/>
                  </a:lnTo>
                  <a:cubicBezTo>
                    <a:pt x="970" y="1581"/>
                    <a:pt x="977" y="1658"/>
                    <a:pt x="998" y="1672"/>
                  </a:cubicBezTo>
                  <a:cubicBezTo>
                    <a:pt x="1001" y="1674"/>
                    <a:pt x="1006" y="1676"/>
                    <a:pt x="1014" y="1676"/>
                  </a:cubicBezTo>
                  <a:cubicBezTo>
                    <a:pt x="1026" y="1676"/>
                    <a:pt x="1046" y="1672"/>
                    <a:pt x="1071" y="1661"/>
                  </a:cubicBezTo>
                  <a:cubicBezTo>
                    <a:pt x="1098" y="1650"/>
                    <a:pt x="1132" y="1638"/>
                    <a:pt x="1166" y="1638"/>
                  </a:cubicBezTo>
                  <a:cubicBezTo>
                    <a:pt x="1187" y="1638"/>
                    <a:pt x="1207" y="1642"/>
                    <a:pt x="1225" y="1654"/>
                  </a:cubicBezTo>
                  <a:cubicBezTo>
                    <a:pt x="1274" y="1686"/>
                    <a:pt x="1278" y="1749"/>
                    <a:pt x="1281" y="1794"/>
                  </a:cubicBezTo>
                  <a:cubicBezTo>
                    <a:pt x="1278" y="1812"/>
                    <a:pt x="1281" y="1829"/>
                    <a:pt x="1285" y="1847"/>
                  </a:cubicBezTo>
                  <a:cubicBezTo>
                    <a:pt x="1351" y="1875"/>
                    <a:pt x="1386" y="1948"/>
                    <a:pt x="1372" y="2018"/>
                  </a:cubicBezTo>
                  <a:cubicBezTo>
                    <a:pt x="1358" y="2106"/>
                    <a:pt x="1271" y="2211"/>
                    <a:pt x="1075" y="2221"/>
                  </a:cubicBezTo>
                  <a:cubicBezTo>
                    <a:pt x="900" y="2232"/>
                    <a:pt x="844" y="2256"/>
                    <a:pt x="826" y="2267"/>
                  </a:cubicBezTo>
                  <a:cubicBezTo>
                    <a:pt x="830" y="2274"/>
                    <a:pt x="837" y="2281"/>
                    <a:pt x="844" y="2288"/>
                  </a:cubicBezTo>
                  <a:cubicBezTo>
                    <a:pt x="880" y="2325"/>
                    <a:pt x="935" y="2339"/>
                    <a:pt x="1003" y="2339"/>
                  </a:cubicBezTo>
                  <a:cubicBezTo>
                    <a:pt x="1107" y="2339"/>
                    <a:pt x="1239" y="2306"/>
                    <a:pt x="1369" y="2274"/>
                  </a:cubicBezTo>
                  <a:lnTo>
                    <a:pt x="1477" y="2246"/>
                  </a:lnTo>
                  <a:cubicBezTo>
                    <a:pt x="1505" y="2239"/>
                    <a:pt x="1537" y="2235"/>
                    <a:pt x="1565" y="2235"/>
                  </a:cubicBezTo>
                  <a:cubicBezTo>
                    <a:pt x="1754" y="2235"/>
                    <a:pt x="1971" y="2358"/>
                    <a:pt x="2181" y="2477"/>
                  </a:cubicBezTo>
                  <a:cubicBezTo>
                    <a:pt x="2286" y="2540"/>
                    <a:pt x="2398" y="2596"/>
                    <a:pt x="2510" y="2645"/>
                  </a:cubicBezTo>
                  <a:cubicBezTo>
                    <a:pt x="2579" y="2672"/>
                    <a:pt x="2662" y="2684"/>
                    <a:pt x="2748" y="2684"/>
                  </a:cubicBezTo>
                  <a:cubicBezTo>
                    <a:pt x="2903" y="2684"/>
                    <a:pt x="3071" y="2646"/>
                    <a:pt x="3196" y="2592"/>
                  </a:cubicBezTo>
                  <a:cubicBezTo>
                    <a:pt x="3308" y="2543"/>
                    <a:pt x="3361" y="2494"/>
                    <a:pt x="3371" y="2463"/>
                  </a:cubicBezTo>
                  <a:cubicBezTo>
                    <a:pt x="3420" y="2333"/>
                    <a:pt x="3599" y="2309"/>
                    <a:pt x="3774" y="2284"/>
                  </a:cubicBezTo>
                  <a:cubicBezTo>
                    <a:pt x="3890" y="2267"/>
                    <a:pt x="4009" y="2253"/>
                    <a:pt x="4075" y="2207"/>
                  </a:cubicBezTo>
                  <a:cubicBezTo>
                    <a:pt x="4275" y="2071"/>
                    <a:pt x="4520" y="1931"/>
                    <a:pt x="4842" y="1913"/>
                  </a:cubicBezTo>
                  <a:lnTo>
                    <a:pt x="4849" y="1917"/>
                  </a:lnTo>
                  <a:cubicBezTo>
                    <a:pt x="4999" y="1910"/>
                    <a:pt x="5055" y="1808"/>
                    <a:pt x="5111" y="1714"/>
                  </a:cubicBezTo>
                  <a:cubicBezTo>
                    <a:pt x="5150" y="1646"/>
                    <a:pt x="5192" y="1569"/>
                    <a:pt x="5273" y="1569"/>
                  </a:cubicBezTo>
                  <a:cubicBezTo>
                    <a:pt x="5280" y="1569"/>
                    <a:pt x="5286" y="1569"/>
                    <a:pt x="5293" y="1570"/>
                  </a:cubicBezTo>
                  <a:cubicBezTo>
                    <a:pt x="5295" y="1570"/>
                    <a:pt x="5296" y="1570"/>
                    <a:pt x="5297" y="1570"/>
                  </a:cubicBezTo>
                  <a:cubicBezTo>
                    <a:pt x="5373" y="1570"/>
                    <a:pt x="5558" y="1378"/>
                    <a:pt x="5647" y="1199"/>
                  </a:cubicBezTo>
                  <a:cubicBezTo>
                    <a:pt x="5675" y="1147"/>
                    <a:pt x="5661" y="1055"/>
                    <a:pt x="5612" y="975"/>
                  </a:cubicBezTo>
                  <a:cubicBezTo>
                    <a:pt x="5563" y="894"/>
                    <a:pt x="5489" y="845"/>
                    <a:pt x="5423" y="845"/>
                  </a:cubicBezTo>
                  <a:cubicBezTo>
                    <a:pt x="5297" y="845"/>
                    <a:pt x="5174" y="786"/>
                    <a:pt x="5097" y="684"/>
                  </a:cubicBezTo>
                  <a:cubicBezTo>
                    <a:pt x="5055" y="628"/>
                    <a:pt x="5041" y="555"/>
                    <a:pt x="5062" y="488"/>
                  </a:cubicBezTo>
                  <a:cubicBezTo>
                    <a:pt x="5076" y="450"/>
                    <a:pt x="5045" y="387"/>
                    <a:pt x="5013" y="331"/>
                  </a:cubicBezTo>
                  <a:cubicBezTo>
                    <a:pt x="4989" y="289"/>
                    <a:pt x="4971" y="243"/>
                    <a:pt x="4964" y="198"/>
                  </a:cubicBezTo>
                  <a:cubicBezTo>
                    <a:pt x="4877" y="208"/>
                    <a:pt x="4789" y="226"/>
                    <a:pt x="4709" y="250"/>
                  </a:cubicBezTo>
                  <a:lnTo>
                    <a:pt x="4670" y="257"/>
                  </a:lnTo>
                  <a:cubicBezTo>
                    <a:pt x="4659" y="260"/>
                    <a:pt x="4647" y="262"/>
                    <a:pt x="4636" y="262"/>
                  </a:cubicBezTo>
                  <a:cubicBezTo>
                    <a:pt x="4553" y="262"/>
                    <a:pt x="4461" y="191"/>
                    <a:pt x="4366" y="121"/>
                  </a:cubicBezTo>
                  <a:cubicBezTo>
                    <a:pt x="4314" y="79"/>
                    <a:pt x="4208" y="0"/>
                    <a:pt x="4170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9" name="Google Shape;5838;p73">
              <a:extLst>
                <a:ext uri="{FF2B5EF4-FFF2-40B4-BE49-F238E27FC236}">
                  <a16:creationId xmlns:a16="http://schemas.microsoft.com/office/drawing/2014/main" id="{4D1D3A2D-3325-4229-93FE-0A6942D63477}"/>
                </a:ext>
              </a:extLst>
            </p:cNvPr>
            <p:cNvSpPr/>
            <p:nvPr/>
          </p:nvSpPr>
          <p:spPr>
            <a:xfrm>
              <a:off x="1971712" y="1589955"/>
              <a:ext cx="30821" cy="28486"/>
            </a:xfrm>
            <a:custGeom>
              <a:avLst/>
              <a:gdLst/>
              <a:ahLst/>
              <a:cxnLst/>
              <a:rect l="l" t="t" r="r" b="b"/>
              <a:pathLst>
                <a:path w="2270" h="2098" extrusionOk="0">
                  <a:moveTo>
                    <a:pt x="1160" y="1"/>
                  </a:moveTo>
                  <a:cubicBezTo>
                    <a:pt x="1111" y="29"/>
                    <a:pt x="1058" y="50"/>
                    <a:pt x="1002" y="60"/>
                  </a:cubicBezTo>
                  <a:cubicBezTo>
                    <a:pt x="918" y="78"/>
                    <a:pt x="838" y="109"/>
                    <a:pt x="764" y="155"/>
                  </a:cubicBezTo>
                  <a:cubicBezTo>
                    <a:pt x="706" y="197"/>
                    <a:pt x="646" y="210"/>
                    <a:pt x="588" y="210"/>
                  </a:cubicBezTo>
                  <a:cubicBezTo>
                    <a:pt x="525" y="210"/>
                    <a:pt x="464" y="194"/>
                    <a:pt x="407" y="179"/>
                  </a:cubicBezTo>
                  <a:cubicBezTo>
                    <a:pt x="353" y="164"/>
                    <a:pt x="303" y="150"/>
                    <a:pt x="256" y="150"/>
                  </a:cubicBezTo>
                  <a:cubicBezTo>
                    <a:pt x="227" y="150"/>
                    <a:pt x="199" y="155"/>
                    <a:pt x="172" y="169"/>
                  </a:cubicBezTo>
                  <a:lnTo>
                    <a:pt x="158" y="176"/>
                  </a:lnTo>
                  <a:cubicBezTo>
                    <a:pt x="172" y="193"/>
                    <a:pt x="186" y="211"/>
                    <a:pt x="200" y="225"/>
                  </a:cubicBezTo>
                  <a:cubicBezTo>
                    <a:pt x="260" y="291"/>
                    <a:pt x="369" y="414"/>
                    <a:pt x="260" y="561"/>
                  </a:cubicBezTo>
                  <a:cubicBezTo>
                    <a:pt x="218" y="624"/>
                    <a:pt x="218" y="645"/>
                    <a:pt x="218" y="652"/>
                  </a:cubicBezTo>
                  <a:cubicBezTo>
                    <a:pt x="221" y="669"/>
                    <a:pt x="274" y="704"/>
                    <a:pt x="323" y="736"/>
                  </a:cubicBezTo>
                  <a:cubicBezTo>
                    <a:pt x="383" y="774"/>
                    <a:pt x="442" y="816"/>
                    <a:pt x="498" y="858"/>
                  </a:cubicBezTo>
                  <a:cubicBezTo>
                    <a:pt x="568" y="914"/>
                    <a:pt x="603" y="967"/>
                    <a:pt x="603" y="1026"/>
                  </a:cubicBezTo>
                  <a:cubicBezTo>
                    <a:pt x="607" y="1107"/>
                    <a:pt x="544" y="1159"/>
                    <a:pt x="488" y="1212"/>
                  </a:cubicBezTo>
                  <a:cubicBezTo>
                    <a:pt x="428" y="1264"/>
                    <a:pt x="379" y="1310"/>
                    <a:pt x="379" y="1373"/>
                  </a:cubicBezTo>
                  <a:cubicBezTo>
                    <a:pt x="379" y="1541"/>
                    <a:pt x="242" y="1608"/>
                    <a:pt x="144" y="1657"/>
                  </a:cubicBezTo>
                  <a:cubicBezTo>
                    <a:pt x="81" y="1688"/>
                    <a:pt x="25" y="1716"/>
                    <a:pt x="8" y="1755"/>
                  </a:cubicBezTo>
                  <a:cubicBezTo>
                    <a:pt x="1" y="1769"/>
                    <a:pt x="4" y="1800"/>
                    <a:pt x="36" y="1846"/>
                  </a:cubicBezTo>
                  <a:cubicBezTo>
                    <a:pt x="116" y="1968"/>
                    <a:pt x="316" y="2098"/>
                    <a:pt x="491" y="2098"/>
                  </a:cubicBezTo>
                  <a:cubicBezTo>
                    <a:pt x="673" y="2098"/>
                    <a:pt x="1128" y="1975"/>
                    <a:pt x="1391" y="1727"/>
                  </a:cubicBezTo>
                  <a:cubicBezTo>
                    <a:pt x="1512" y="1615"/>
                    <a:pt x="1615" y="1587"/>
                    <a:pt x="1706" y="1587"/>
                  </a:cubicBezTo>
                  <a:cubicBezTo>
                    <a:pt x="1752" y="1587"/>
                    <a:pt x="1795" y="1594"/>
                    <a:pt x="1835" y="1601"/>
                  </a:cubicBezTo>
                  <a:cubicBezTo>
                    <a:pt x="1874" y="1607"/>
                    <a:pt x="1909" y="1613"/>
                    <a:pt x="1944" y="1613"/>
                  </a:cubicBezTo>
                  <a:cubicBezTo>
                    <a:pt x="1987" y="1613"/>
                    <a:pt x="2029" y="1604"/>
                    <a:pt x="2077" y="1580"/>
                  </a:cubicBezTo>
                  <a:cubicBezTo>
                    <a:pt x="2269" y="1482"/>
                    <a:pt x="2147" y="596"/>
                    <a:pt x="2049" y="400"/>
                  </a:cubicBezTo>
                  <a:cubicBezTo>
                    <a:pt x="2035" y="372"/>
                    <a:pt x="2028" y="344"/>
                    <a:pt x="2028" y="312"/>
                  </a:cubicBezTo>
                  <a:lnTo>
                    <a:pt x="2014" y="302"/>
                  </a:lnTo>
                  <a:lnTo>
                    <a:pt x="1993" y="284"/>
                  </a:lnTo>
                  <a:lnTo>
                    <a:pt x="1961" y="260"/>
                  </a:lnTo>
                  <a:lnTo>
                    <a:pt x="1944" y="242"/>
                  </a:lnTo>
                  <a:lnTo>
                    <a:pt x="1916" y="218"/>
                  </a:lnTo>
                  <a:lnTo>
                    <a:pt x="1902" y="204"/>
                  </a:lnTo>
                  <a:cubicBezTo>
                    <a:pt x="1891" y="190"/>
                    <a:pt x="1877" y="176"/>
                    <a:pt x="1867" y="162"/>
                  </a:cubicBezTo>
                  <a:cubicBezTo>
                    <a:pt x="1805" y="93"/>
                    <a:pt x="1761" y="70"/>
                    <a:pt x="1739" y="70"/>
                  </a:cubicBezTo>
                  <a:cubicBezTo>
                    <a:pt x="1737" y="70"/>
                    <a:pt x="1735" y="70"/>
                    <a:pt x="1734" y="71"/>
                  </a:cubicBezTo>
                  <a:cubicBezTo>
                    <a:pt x="1713" y="78"/>
                    <a:pt x="1678" y="134"/>
                    <a:pt x="1664" y="228"/>
                  </a:cubicBezTo>
                  <a:cubicBezTo>
                    <a:pt x="1657" y="270"/>
                    <a:pt x="1632" y="309"/>
                    <a:pt x="1597" y="326"/>
                  </a:cubicBezTo>
                  <a:cubicBezTo>
                    <a:pt x="1580" y="334"/>
                    <a:pt x="1563" y="337"/>
                    <a:pt x="1546" y="337"/>
                  </a:cubicBezTo>
                  <a:cubicBezTo>
                    <a:pt x="1490" y="337"/>
                    <a:pt x="1430" y="304"/>
                    <a:pt x="1366" y="267"/>
                  </a:cubicBezTo>
                  <a:cubicBezTo>
                    <a:pt x="1328" y="242"/>
                    <a:pt x="1286" y="225"/>
                    <a:pt x="1244" y="211"/>
                  </a:cubicBezTo>
                  <a:cubicBezTo>
                    <a:pt x="1195" y="204"/>
                    <a:pt x="1156" y="165"/>
                    <a:pt x="1149" y="120"/>
                  </a:cubicBezTo>
                  <a:cubicBezTo>
                    <a:pt x="1146" y="113"/>
                    <a:pt x="1146" y="102"/>
                    <a:pt x="1146" y="95"/>
                  </a:cubicBezTo>
                  <a:lnTo>
                    <a:pt x="1146" y="85"/>
                  </a:lnTo>
                  <a:cubicBezTo>
                    <a:pt x="1146" y="81"/>
                    <a:pt x="1146" y="74"/>
                    <a:pt x="1146" y="67"/>
                  </a:cubicBezTo>
                  <a:lnTo>
                    <a:pt x="1146" y="57"/>
                  </a:lnTo>
                  <a:cubicBezTo>
                    <a:pt x="1146" y="53"/>
                    <a:pt x="1149" y="43"/>
                    <a:pt x="1149" y="36"/>
                  </a:cubicBezTo>
                  <a:lnTo>
                    <a:pt x="1153" y="29"/>
                  </a:lnTo>
                  <a:cubicBezTo>
                    <a:pt x="1156" y="18"/>
                    <a:pt x="1156" y="11"/>
                    <a:pt x="1160" y="4"/>
                  </a:cubicBezTo>
                  <a:lnTo>
                    <a:pt x="1160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0" name="Google Shape;5839;p73">
              <a:extLst>
                <a:ext uri="{FF2B5EF4-FFF2-40B4-BE49-F238E27FC236}">
                  <a16:creationId xmlns:a16="http://schemas.microsoft.com/office/drawing/2014/main" id="{4692C977-33A3-41ED-96CA-FC7927690758}"/>
                </a:ext>
              </a:extLst>
            </p:cNvPr>
            <p:cNvSpPr/>
            <p:nvPr/>
          </p:nvSpPr>
          <p:spPr>
            <a:xfrm>
              <a:off x="1984936" y="1583342"/>
              <a:ext cx="6422" cy="5010"/>
            </a:xfrm>
            <a:custGeom>
              <a:avLst/>
              <a:gdLst/>
              <a:ahLst/>
              <a:cxnLst/>
              <a:rect l="l" t="t" r="r" b="b"/>
              <a:pathLst>
                <a:path w="473" h="369" extrusionOk="0">
                  <a:moveTo>
                    <a:pt x="180" y="0"/>
                  </a:moveTo>
                  <a:cubicBezTo>
                    <a:pt x="134" y="0"/>
                    <a:pt x="86" y="11"/>
                    <a:pt x="46" y="36"/>
                  </a:cubicBezTo>
                  <a:cubicBezTo>
                    <a:pt x="18" y="50"/>
                    <a:pt x="4" y="78"/>
                    <a:pt x="4" y="106"/>
                  </a:cubicBezTo>
                  <a:cubicBezTo>
                    <a:pt x="0" y="166"/>
                    <a:pt x="28" y="180"/>
                    <a:pt x="105" y="208"/>
                  </a:cubicBezTo>
                  <a:cubicBezTo>
                    <a:pt x="165" y="229"/>
                    <a:pt x="256" y="260"/>
                    <a:pt x="263" y="358"/>
                  </a:cubicBezTo>
                  <a:lnTo>
                    <a:pt x="263" y="369"/>
                  </a:lnTo>
                  <a:cubicBezTo>
                    <a:pt x="273" y="358"/>
                    <a:pt x="280" y="348"/>
                    <a:pt x="291" y="337"/>
                  </a:cubicBezTo>
                  <a:cubicBezTo>
                    <a:pt x="298" y="327"/>
                    <a:pt x="305" y="316"/>
                    <a:pt x="315" y="309"/>
                  </a:cubicBezTo>
                  <a:lnTo>
                    <a:pt x="319" y="306"/>
                  </a:lnTo>
                  <a:cubicBezTo>
                    <a:pt x="326" y="295"/>
                    <a:pt x="333" y="288"/>
                    <a:pt x="340" y="281"/>
                  </a:cubicBezTo>
                  <a:lnTo>
                    <a:pt x="347" y="278"/>
                  </a:lnTo>
                  <a:cubicBezTo>
                    <a:pt x="354" y="271"/>
                    <a:pt x="361" y="267"/>
                    <a:pt x="364" y="260"/>
                  </a:cubicBezTo>
                  <a:cubicBezTo>
                    <a:pt x="371" y="257"/>
                    <a:pt x="375" y="253"/>
                    <a:pt x="378" y="250"/>
                  </a:cubicBezTo>
                  <a:lnTo>
                    <a:pt x="385" y="243"/>
                  </a:lnTo>
                  <a:lnTo>
                    <a:pt x="392" y="232"/>
                  </a:lnTo>
                  <a:lnTo>
                    <a:pt x="399" y="225"/>
                  </a:lnTo>
                  <a:lnTo>
                    <a:pt x="410" y="208"/>
                  </a:lnTo>
                  <a:lnTo>
                    <a:pt x="413" y="201"/>
                  </a:lnTo>
                  <a:lnTo>
                    <a:pt x="424" y="180"/>
                  </a:lnTo>
                  <a:lnTo>
                    <a:pt x="431" y="169"/>
                  </a:lnTo>
                  <a:cubicBezTo>
                    <a:pt x="434" y="159"/>
                    <a:pt x="438" y="152"/>
                    <a:pt x="441" y="141"/>
                  </a:cubicBezTo>
                  <a:lnTo>
                    <a:pt x="445" y="134"/>
                  </a:lnTo>
                  <a:cubicBezTo>
                    <a:pt x="452" y="124"/>
                    <a:pt x="455" y="110"/>
                    <a:pt x="459" y="96"/>
                  </a:cubicBezTo>
                  <a:lnTo>
                    <a:pt x="462" y="85"/>
                  </a:lnTo>
                  <a:cubicBezTo>
                    <a:pt x="466" y="75"/>
                    <a:pt x="469" y="68"/>
                    <a:pt x="473" y="57"/>
                  </a:cubicBezTo>
                  <a:lnTo>
                    <a:pt x="462" y="54"/>
                  </a:lnTo>
                  <a:cubicBezTo>
                    <a:pt x="378" y="19"/>
                    <a:pt x="291" y="1"/>
                    <a:pt x="200" y="1"/>
                  </a:cubicBezTo>
                  <a:cubicBezTo>
                    <a:pt x="193" y="1"/>
                    <a:pt x="187" y="0"/>
                    <a:pt x="180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1" name="Google Shape;5840;p73">
              <a:extLst>
                <a:ext uri="{FF2B5EF4-FFF2-40B4-BE49-F238E27FC236}">
                  <a16:creationId xmlns:a16="http://schemas.microsoft.com/office/drawing/2014/main" id="{9DD83F66-3E30-4ED1-958E-BD48439B738F}"/>
                </a:ext>
              </a:extLst>
            </p:cNvPr>
            <p:cNvSpPr/>
            <p:nvPr/>
          </p:nvSpPr>
          <p:spPr>
            <a:xfrm>
              <a:off x="1999193" y="1543044"/>
              <a:ext cx="61805" cy="90508"/>
            </a:xfrm>
            <a:custGeom>
              <a:avLst/>
              <a:gdLst/>
              <a:ahLst/>
              <a:cxnLst/>
              <a:rect l="l" t="t" r="r" b="b"/>
              <a:pathLst>
                <a:path w="4552" h="6666" extrusionOk="0">
                  <a:moveTo>
                    <a:pt x="1810" y="0"/>
                  </a:moveTo>
                  <a:cubicBezTo>
                    <a:pt x="1796" y="21"/>
                    <a:pt x="1782" y="46"/>
                    <a:pt x="1772" y="70"/>
                  </a:cubicBezTo>
                  <a:cubicBezTo>
                    <a:pt x="1744" y="130"/>
                    <a:pt x="1709" y="182"/>
                    <a:pt x="1660" y="228"/>
                  </a:cubicBezTo>
                  <a:cubicBezTo>
                    <a:pt x="1602" y="272"/>
                    <a:pt x="1519" y="294"/>
                    <a:pt x="1398" y="294"/>
                  </a:cubicBezTo>
                  <a:cubicBezTo>
                    <a:pt x="1298" y="294"/>
                    <a:pt x="1172" y="279"/>
                    <a:pt x="1016" y="249"/>
                  </a:cubicBezTo>
                  <a:cubicBezTo>
                    <a:pt x="1005" y="246"/>
                    <a:pt x="993" y="245"/>
                    <a:pt x="982" y="245"/>
                  </a:cubicBezTo>
                  <a:cubicBezTo>
                    <a:pt x="947" y="245"/>
                    <a:pt x="913" y="257"/>
                    <a:pt x="886" y="284"/>
                  </a:cubicBezTo>
                  <a:cubicBezTo>
                    <a:pt x="795" y="361"/>
                    <a:pt x="750" y="546"/>
                    <a:pt x="753" y="641"/>
                  </a:cubicBezTo>
                  <a:cubicBezTo>
                    <a:pt x="760" y="750"/>
                    <a:pt x="669" y="823"/>
                    <a:pt x="599" y="886"/>
                  </a:cubicBezTo>
                  <a:cubicBezTo>
                    <a:pt x="554" y="921"/>
                    <a:pt x="501" y="970"/>
                    <a:pt x="508" y="991"/>
                  </a:cubicBezTo>
                  <a:cubicBezTo>
                    <a:pt x="547" y="1079"/>
                    <a:pt x="522" y="1177"/>
                    <a:pt x="449" y="1236"/>
                  </a:cubicBezTo>
                  <a:cubicBezTo>
                    <a:pt x="424" y="1253"/>
                    <a:pt x="396" y="1261"/>
                    <a:pt x="368" y="1261"/>
                  </a:cubicBezTo>
                  <a:cubicBezTo>
                    <a:pt x="331" y="1261"/>
                    <a:pt x="294" y="1247"/>
                    <a:pt x="266" y="1219"/>
                  </a:cubicBezTo>
                  <a:cubicBezTo>
                    <a:pt x="245" y="1198"/>
                    <a:pt x="228" y="1180"/>
                    <a:pt x="210" y="1159"/>
                  </a:cubicBezTo>
                  <a:cubicBezTo>
                    <a:pt x="156" y="1098"/>
                    <a:pt x="122" y="1068"/>
                    <a:pt x="86" y="1068"/>
                  </a:cubicBezTo>
                  <a:cubicBezTo>
                    <a:pt x="65" y="1068"/>
                    <a:pt x="44" y="1079"/>
                    <a:pt x="18" y="1100"/>
                  </a:cubicBezTo>
                  <a:cubicBezTo>
                    <a:pt x="0" y="1117"/>
                    <a:pt x="4" y="1124"/>
                    <a:pt x="4" y="1128"/>
                  </a:cubicBezTo>
                  <a:cubicBezTo>
                    <a:pt x="21" y="1187"/>
                    <a:pt x="214" y="1289"/>
                    <a:pt x="382" y="1310"/>
                  </a:cubicBezTo>
                  <a:cubicBezTo>
                    <a:pt x="410" y="1313"/>
                    <a:pt x="480" y="1320"/>
                    <a:pt x="501" y="1380"/>
                  </a:cubicBezTo>
                  <a:cubicBezTo>
                    <a:pt x="522" y="1439"/>
                    <a:pt x="470" y="1495"/>
                    <a:pt x="403" y="1558"/>
                  </a:cubicBezTo>
                  <a:cubicBezTo>
                    <a:pt x="337" y="1621"/>
                    <a:pt x="252" y="1702"/>
                    <a:pt x="238" y="1789"/>
                  </a:cubicBezTo>
                  <a:cubicBezTo>
                    <a:pt x="228" y="1849"/>
                    <a:pt x="238" y="1863"/>
                    <a:pt x="340" y="1894"/>
                  </a:cubicBezTo>
                  <a:cubicBezTo>
                    <a:pt x="417" y="1915"/>
                    <a:pt x="515" y="1947"/>
                    <a:pt x="529" y="2062"/>
                  </a:cubicBezTo>
                  <a:cubicBezTo>
                    <a:pt x="533" y="2122"/>
                    <a:pt x="505" y="2178"/>
                    <a:pt x="459" y="2209"/>
                  </a:cubicBezTo>
                  <a:lnTo>
                    <a:pt x="463" y="2213"/>
                  </a:lnTo>
                  <a:cubicBezTo>
                    <a:pt x="512" y="2241"/>
                    <a:pt x="512" y="2300"/>
                    <a:pt x="512" y="2370"/>
                  </a:cubicBezTo>
                  <a:cubicBezTo>
                    <a:pt x="512" y="2423"/>
                    <a:pt x="512" y="2507"/>
                    <a:pt x="543" y="2531"/>
                  </a:cubicBezTo>
                  <a:cubicBezTo>
                    <a:pt x="557" y="2538"/>
                    <a:pt x="573" y="2542"/>
                    <a:pt x="590" y="2542"/>
                  </a:cubicBezTo>
                  <a:cubicBezTo>
                    <a:pt x="599" y="2542"/>
                    <a:pt x="608" y="2541"/>
                    <a:pt x="617" y="2538"/>
                  </a:cubicBezTo>
                  <a:cubicBezTo>
                    <a:pt x="743" y="2517"/>
                    <a:pt x="774" y="2412"/>
                    <a:pt x="806" y="2279"/>
                  </a:cubicBezTo>
                  <a:cubicBezTo>
                    <a:pt x="825" y="2208"/>
                    <a:pt x="848" y="2109"/>
                    <a:pt x="932" y="2109"/>
                  </a:cubicBezTo>
                  <a:cubicBezTo>
                    <a:pt x="938" y="2109"/>
                    <a:pt x="945" y="2110"/>
                    <a:pt x="953" y="2111"/>
                  </a:cubicBezTo>
                  <a:cubicBezTo>
                    <a:pt x="981" y="2115"/>
                    <a:pt x="1009" y="2129"/>
                    <a:pt x="1026" y="2153"/>
                  </a:cubicBezTo>
                  <a:cubicBezTo>
                    <a:pt x="1058" y="2199"/>
                    <a:pt x="1044" y="2255"/>
                    <a:pt x="1033" y="2314"/>
                  </a:cubicBezTo>
                  <a:cubicBezTo>
                    <a:pt x="1019" y="2381"/>
                    <a:pt x="1005" y="2458"/>
                    <a:pt x="1040" y="2524"/>
                  </a:cubicBezTo>
                  <a:cubicBezTo>
                    <a:pt x="1110" y="2657"/>
                    <a:pt x="1012" y="2815"/>
                    <a:pt x="932" y="2938"/>
                  </a:cubicBezTo>
                  <a:cubicBezTo>
                    <a:pt x="900" y="2983"/>
                    <a:pt x="872" y="3036"/>
                    <a:pt x="851" y="3088"/>
                  </a:cubicBezTo>
                  <a:cubicBezTo>
                    <a:pt x="906" y="3113"/>
                    <a:pt x="964" y="3124"/>
                    <a:pt x="1025" y="3124"/>
                  </a:cubicBezTo>
                  <a:cubicBezTo>
                    <a:pt x="1033" y="3124"/>
                    <a:pt x="1042" y="3124"/>
                    <a:pt x="1051" y="3123"/>
                  </a:cubicBezTo>
                  <a:cubicBezTo>
                    <a:pt x="1215" y="3123"/>
                    <a:pt x="1432" y="3081"/>
                    <a:pt x="1523" y="2987"/>
                  </a:cubicBezTo>
                  <a:cubicBezTo>
                    <a:pt x="1592" y="2915"/>
                    <a:pt x="1655" y="2889"/>
                    <a:pt x="1707" y="2889"/>
                  </a:cubicBezTo>
                  <a:cubicBezTo>
                    <a:pt x="1744" y="2889"/>
                    <a:pt x="1774" y="2903"/>
                    <a:pt x="1796" y="2924"/>
                  </a:cubicBezTo>
                  <a:cubicBezTo>
                    <a:pt x="1870" y="2994"/>
                    <a:pt x="1856" y="3137"/>
                    <a:pt x="1768" y="3239"/>
                  </a:cubicBezTo>
                  <a:cubicBezTo>
                    <a:pt x="1737" y="3274"/>
                    <a:pt x="1702" y="3326"/>
                    <a:pt x="1716" y="3375"/>
                  </a:cubicBezTo>
                  <a:cubicBezTo>
                    <a:pt x="1733" y="3424"/>
                    <a:pt x="1775" y="3459"/>
                    <a:pt x="1828" y="3473"/>
                  </a:cubicBezTo>
                  <a:lnTo>
                    <a:pt x="1838" y="3477"/>
                  </a:lnTo>
                  <a:cubicBezTo>
                    <a:pt x="1947" y="3512"/>
                    <a:pt x="2013" y="3536"/>
                    <a:pt x="2041" y="3603"/>
                  </a:cubicBezTo>
                  <a:cubicBezTo>
                    <a:pt x="2055" y="3659"/>
                    <a:pt x="2045" y="3722"/>
                    <a:pt x="2010" y="3767"/>
                  </a:cubicBezTo>
                  <a:cubicBezTo>
                    <a:pt x="1978" y="3827"/>
                    <a:pt x="1978" y="3928"/>
                    <a:pt x="1982" y="4023"/>
                  </a:cubicBezTo>
                  <a:cubicBezTo>
                    <a:pt x="1989" y="4096"/>
                    <a:pt x="1985" y="4173"/>
                    <a:pt x="1968" y="4250"/>
                  </a:cubicBezTo>
                  <a:cubicBezTo>
                    <a:pt x="1930" y="4366"/>
                    <a:pt x="1726" y="4382"/>
                    <a:pt x="1611" y="4382"/>
                  </a:cubicBezTo>
                  <a:cubicBezTo>
                    <a:pt x="1579" y="4382"/>
                    <a:pt x="1554" y="4381"/>
                    <a:pt x="1541" y="4380"/>
                  </a:cubicBezTo>
                  <a:cubicBezTo>
                    <a:pt x="1338" y="4366"/>
                    <a:pt x="1296" y="4313"/>
                    <a:pt x="1285" y="4282"/>
                  </a:cubicBezTo>
                  <a:cubicBezTo>
                    <a:pt x="1282" y="4281"/>
                    <a:pt x="1279" y="4281"/>
                    <a:pt x="1276" y="4281"/>
                  </a:cubicBezTo>
                  <a:cubicBezTo>
                    <a:pt x="1261" y="4281"/>
                    <a:pt x="1245" y="4288"/>
                    <a:pt x="1236" y="4299"/>
                  </a:cubicBezTo>
                  <a:cubicBezTo>
                    <a:pt x="1233" y="4303"/>
                    <a:pt x="1233" y="4303"/>
                    <a:pt x="1236" y="4313"/>
                  </a:cubicBezTo>
                  <a:cubicBezTo>
                    <a:pt x="1285" y="4415"/>
                    <a:pt x="1205" y="4506"/>
                    <a:pt x="1149" y="4576"/>
                  </a:cubicBezTo>
                  <a:cubicBezTo>
                    <a:pt x="1124" y="4604"/>
                    <a:pt x="1079" y="4656"/>
                    <a:pt x="1082" y="4674"/>
                  </a:cubicBezTo>
                  <a:cubicBezTo>
                    <a:pt x="1114" y="4691"/>
                    <a:pt x="1149" y="4702"/>
                    <a:pt x="1184" y="4712"/>
                  </a:cubicBezTo>
                  <a:cubicBezTo>
                    <a:pt x="1271" y="4740"/>
                    <a:pt x="1397" y="4775"/>
                    <a:pt x="1404" y="4891"/>
                  </a:cubicBezTo>
                  <a:cubicBezTo>
                    <a:pt x="1415" y="5087"/>
                    <a:pt x="1103" y="5248"/>
                    <a:pt x="830" y="5329"/>
                  </a:cubicBezTo>
                  <a:cubicBezTo>
                    <a:pt x="781" y="5343"/>
                    <a:pt x="764" y="5360"/>
                    <a:pt x="760" y="5364"/>
                  </a:cubicBezTo>
                  <a:cubicBezTo>
                    <a:pt x="757" y="5367"/>
                    <a:pt x="781" y="5402"/>
                    <a:pt x="834" y="5427"/>
                  </a:cubicBezTo>
                  <a:cubicBezTo>
                    <a:pt x="866" y="5443"/>
                    <a:pt x="901" y="5451"/>
                    <a:pt x="931" y="5451"/>
                  </a:cubicBezTo>
                  <a:cubicBezTo>
                    <a:pt x="953" y="5451"/>
                    <a:pt x="972" y="5446"/>
                    <a:pt x="984" y="5437"/>
                  </a:cubicBezTo>
                  <a:cubicBezTo>
                    <a:pt x="1031" y="5403"/>
                    <a:pt x="1069" y="5391"/>
                    <a:pt x="1100" y="5391"/>
                  </a:cubicBezTo>
                  <a:cubicBezTo>
                    <a:pt x="1145" y="5391"/>
                    <a:pt x="1178" y="5416"/>
                    <a:pt x="1208" y="5444"/>
                  </a:cubicBezTo>
                  <a:cubicBezTo>
                    <a:pt x="1244" y="5477"/>
                    <a:pt x="1289" y="5497"/>
                    <a:pt x="1334" y="5497"/>
                  </a:cubicBezTo>
                  <a:cubicBezTo>
                    <a:pt x="1338" y="5497"/>
                    <a:pt x="1341" y="5497"/>
                    <a:pt x="1345" y="5497"/>
                  </a:cubicBezTo>
                  <a:cubicBezTo>
                    <a:pt x="1432" y="5500"/>
                    <a:pt x="1516" y="5521"/>
                    <a:pt x="1597" y="5556"/>
                  </a:cubicBezTo>
                  <a:cubicBezTo>
                    <a:pt x="1660" y="5581"/>
                    <a:pt x="1718" y="5603"/>
                    <a:pt x="1783" y="5603"/>
                  </a:cubicBezTo>
                  <a:cubicBezTo>
                    <a:pt x="1818" y="5603"/>
                    <a:pt x="1856" y="5597"/>
                    <a:pt x="1898" y="5581"/>
                  </a:cubicBezTo>
                  <a:cubicBezTo>
                    <a:pt x="1953" y="5560"/>
                    <a:pt x="2012" y="5542"/>
                    <a:pt x="2060" y="5542"/>
                  </a:cubicBezTo>
                  <a:cubicBezTo>
                    <a:pt x="2101" y="5542"/>
                    <a:pt x="2134" y="5554"/>
                    <a:pt x="2153" y="5588"/>
                  </a:cubicBezTo>
                  <a:cubicBezTo>
                    <a:pt x="2188" y="5651"/>
                    <a:pt x="2143" y="5728"/>
                    <a:pt x="2010" y="5833"/>
                  </a:cubicBezTo>
                  <a:cubicBezTo>
                    <a:pt x="1929" y="5894"/>
                    <a:pt x="1837" y="5910"/>
                    <a:pt x="1747" y="5910"/>
                  </a:cubicBezTo>
                  <a:cubicBezTo>
                    <a:pt x="1704" y="5910"/>
                    <a:pt x="1662" y="5906"/>
                    <a:pt x="1621" y="5903"/>
                  </a:cubicBezTo>
                  <a:cubicBezTo>
                    <a:pt x="1583" y="5899"/>
                    <a:pt x="1548" y="5896"/>
                    <a:pt x="1513" y="5896"/>
                  </a:cubicBezTo>
                  <a:cubicBezTo>
                    <a:pt x="1507" y="5895"/>
                    <a:pt x="1502" y="5895"/>
                    <a:pt x="1497" y="5895"/>
                  </a:cubicBezTo>
                  <a:cubicBezTo>
                    <a:pt x="1461" y="5895"/>
                    <a:pt x="1427" y="5905"/>
                    <a:pt x="1394" y="5920"/>
                  </a:cubicBezTo>
                  <a:cubicBezTo>
                    <a:pt x="1212" y="6018"/>
                    <a:pt x="704" y="6543"/>
                    <a:pt x="715" y="6666"/>
                  </a:cubicBezTo>
                  <a:cubicBezTo>
                    <a:pt x="739" y="6648"/>
                    <a:pt x="760" y="6631"/>
                    <a:pt x="781" y="6613"/>
                  </a:cubicBezTo>
                  <a:cubicBezTo>
                    <a:pt x="858" y="6536"/>
                    <a:pt x="946" y="6477"/>
                    <a:pt x="1047" y="6431"/>
                  </a:cubicBezTo>
                  <a:cubicBezTo>
                    <a:pt x="1109" y="6406"/>
                    <a:pt x="1160" y="6396"/>
                    <a:pt x="1204" y="6396"/>
                  </a:cubicBezTo>
                  <a:cubicBezTo>
                    <a:pt x="1293" y="6396"/>
                    <a:pt x="1350" y="6436"/>
                    <a:pt x="1397" y="6466"/>
                  </a:cubicBezTo>
                  <a:cubicBezTo>
                    <a:pt x="1422" y="6487"/>
                    <a:pt x="1450" y="6501"/>
                    <a:pt x="1485" y="6508"/>
                  </a:cubicBezTo>
                  <a:cubicBezTo>
                    <a:pt x="1485" y="6508"/>
                    <a:pt x="1486" y="6509"/>
                    <a:pt x="1486" y="6509"/>
                  </a:cubicBezTo>
                  <a:cubicBezTo>
                    <a:pt x="1504" y="6509"/>
                    <a:pt x="1531" y="6451"/>
                    <a:pt x="1551" y="6414"/>
                  </a:cubicBezTo>
                  <a:cubicBezTo>
                    <a:pt x="1580" y="6351"/>
                    <a:pt x="1622" y="6263"/>
                    <a:pt x="1703" y="6263"/>
                  </a:cubicBezTo>
                  <a:cubicBezTo>
                    <a:pt x="1713" y="6263"/>
                    <a:pt x="1723" y="6264"/>
                    <a:pt x="1733" y="6267"/>
                  </a:cubicBezTo>
                  <a:cubicBezTo>
                    <a:pt x="1768" y="6267"/>
                    <a:pt x="1807" y="6260"/>
                    <a:pt x="1838" y="6246"/>
                  </a:cubicBezTo>
                  <a:cubicBezTo>
                    <a:pt x="1906" y="6217"/>
                    <a:pt x="1978" y="6202"/>
                    <a:pt x="2051" y="6202"/>
                  </a:cubicBezTo>
                  <a:cubicBezTo>
                    <a:pt x="2076" y="6202"/>
                    <a:pt x="2101" y="6204"/>
                    <a:pt x="2125" y="6207"/>
                  </a:cubicBezTo>
                  <a:cubicBezTo>
                    <a:pt x="2152" y="6212"/>
                    <a:pt x="2178" y="6215"/>
                    <a:pt x="2205" y="6215"/>
                  </a:cubicBezTo>
                  <a:cubicBezTo>
                    <a:pt x="2312" y="6215"/>
                    <a:pt x="2419" y="6175"/>
                    <a:pt x="2500" y="6102"/>
                  </a:cubicBezTo>
                  <a:cubicBezTo>
                    <a:pt x="2527" y="6079"/>
                    <a:pt x="2559" y="6070"/>
                    <a:pt x="2593" y="6070"/>
                  </a:cubicBezTo>
                  <a:cubicBezTo>
                    <a:pt x="2663" y="6070"/>
                    <a:pt x="2742" y="6109"/>
                    <a:pt x="2815" y="6144"/>
                  </a:cubicBezTo>
                  <a:cubicBezTo>
                    <a:pt x="2857" y="6169"/>
                    <a:pt x="2899" y="6186"/>
                    <a:pt x="2945" y="6200"/>
                  </a:cubicBezTo>
                  <a:cubicBezTo>
                    <a:pt x="3042" y="6135"/>
                    <a:pt x="3364" y="6077"/>
                    <a:pt x="3553" y="6077"/>
                  </a:cubicBezTo>
                  <a:cubicBezTo>
                    <a:pt x="3568" y="6077"/>
                    <a:pt x="3583" y="6077"/>
                    <a:pt x="3596" y="6078"/>
                  </a:cubicBezTo>
                  <a:cubicBezTo>
                    <a:pt x="3598" y="6078"/>
                    <a:pt x="3601" y="6078"/>
                    <a:pt x="3604" y="6078"/>
                  </a:cubicBezTo>
                  <a:cubicBezTo>
                    <a:pt x="3762" y="6078"/>
                    <a:pt x="4193" y="5887"/>
                    <a:pt x="4310" y="5780"/>
                  </a:cubicBezTo>
                  <a:cubicBezTo>
                    <a:pt x="4278" y="5775"/>
                    <a:pt x="4248" y="5772"/>
                    <a:pt x="4218" y="5772"/>
                  </a:cubicBezTo>
                  <a:cubicBezTo>
                    <a:pt x="4187" y="5772"/>
                    <a:pt x="4158" y="5775"/>
                    <a:pt x="4128" y="5780"/>
                  </a:cubicBezTo>
                  <a:cubicBezTo>
                    <a:pt x="4115" y="5782"/>
                    <a:pt x="4102" y="5783"/>
                    <a:pt x="4091" y="5783"/>
                  </a:cubicBezTo>
                  <a:cubicBezTo>
                    <a:pt x="4006" y="5783"/>
                    <a:pt x="3972" y="5732"/>
                    <a:pt x="3960" y="5710"/>
                  </a:cubicBezTo>
                  <a:cubicBezTo>
                    <a:pt x="3918" y="5619"/>
                    <a:pt x="3977" y="5472"/>
                    <a:pt x="4114" y="5343"/>
                  </a:cubicBezTo>
                  <a:cubicBezTo>
                    <a:pt x="4163" y="5297"/>
                    <a:pt x="4215" y="5255"/>
                    <a:pt x="4268" y="5217"/>
                  </a:cubicBezTo>
                  <a:cubicBezTo>
                    <a:pt x="4404" y="5108"/>
                    <a:pt x="4534" y="5010"/>
                    <a:pt x="4545" y="4863"/>
                  </a:cubicBezTo>
                  <a:cubicBezTo>
                    <a:pt x="4552" y="4786"/>
                    <a:pt x="4461" y="4712"/>
                    <a:pt x="4376" y="4667"/>
                  </a:cubicBezTo>
                  <a:cubicBezTo>
                    <a:pt x="4283" y="4620"/>
                    <a:pt x="4194" y="4603"/>
                    <a:pt x="4141" y="4603"/>
                  </a:cubicBezTo>
                  <a:cubicBezTo>
                    <a:pt x="4119" y="4603"/>
                    <a:pt x="4104" y="4606"/>
                    <a:pt x="4096" y="4611"/>
                  </a:cubicBezTo>
                  <a:cubicBezTo>
                    <a:pt x="4072" y="4681"/>
                    <a:pt x="4012" y="4730"/>
                    <a:pt x="3939" y="4737"/>
                  </a:cubicBezTo>
                  <a:cubicBezTo>
                    <a:pt x="3936" y="4737"/>
                    <a:pt x="3934" y="4737"/>
                    <a:pt x="3931" y="4737"/>
                  </a:cubicBezTo>
                  <a:cubicBezTo>
                    <a:pt x="3853" y="4737"/>
                    <a:pt x="3776" y="4685"/>
                    <a:pt x="3715" y="4586"/>
                  </a:cubicBezTo>
                  <a:cubicBezTo>
                    <a:pt x="3648" y="4478"/>
                    <a:pt x="3687" y="4373"/>
                    <a:pt x="3711" y="4313"/>
                  </a:cubicBezTo>
                  <a:lnTo>
                    <a:pt x="3715" y="4306"/>
                  </a:lnTo>
                  <a:cubicBezTo>
                    <a:pt x="3659" y="4271"/>
                    <a:pt x="3610" y="4226"/>
                    <a:pt x="3582" y="4170"/>
                  </a:cubicBezTo>
                  <a:cubicBezTo>
                    <a:pt x="3561" y="4138"/>
                    <a:pt x="3494" y="4019"/>
                    <a:pt x="3522" y="3935"/>
                  </a:cubicBezTo>
                  <a:cubicBezTo>
                    <a:pt x="3529" y="3869"/>
                    <a:pt x="3382" y="3410"/>
                    <a:pt x="3158" y="3354"/>
                  </a:cubicBezTo>
                  <a:cubicBezTo>
                    <a:pt x="2875" y="3288"/>
                    <a:pt x="2808" y="2952"/>
                    <a:pt x="2763" y="2727"/>
                  </a:cubicBezTo>
                  <a:cubicBezTo>
                    <a:pt x="2756" y="2696"/>
                    <a:pt x="2752" y="2668"/>
                    <a:pt x="2745" y="2640"/>
                  </a:cubicBezTo>
                  <a:cubicBezTo>
                    <a:pt x="2728" y="2563"/>
                    <a:pt x="2696" y="2552"/>
                    <a:pt x="2623" y="2535"/>
                  </a:cubicBezTo>
                  <a:cubicBezTo>
                    <a:pt x="2532" y="2514"/>
                    <a:pt x="2451" y="2465"/>
                    <a:pt x="2392" y="2391"/>
                  </a:cubicBezTo>
                  <a:cubicBezTo>
                    <a:pt x="2341" y="2325"/>
                    <a:pt x="2275" y="2305"/>
                    <a:pt x="2197" y="2305"/>
                  </a:cubicBezTo>
                  <a:cubicBezTo>
                    <a:pt x="2151" y="2305"/>
                    <a:pt x="2100" y="2312"/>
                    <a:pt x="2045" y="2321"/>
                  </a:cubicBezTo>
                  <a:cubicBezTo>
                    <a:pt x="2013" y="2328"/>
                    <a:pt x="1982" y="2332"/>
                    <a:pt x="1954" y="2335"/>
                  </a:cubicBezTo>
                  <a:cubicBezTo>
                    <a:pt x="1949" y="2336"/>
                    <a:pt x="1944" y="2336"/>
                    <a:pt x="1939" y="2336"/>
                  </a:cubicBezTo>
                  <a:cubicBezTo>
                    <a:pt x="1896" y="2336"/>
                    <a:pt x="1858" y="2309"/>
                    <a:pt x="1842" y="2265"/>
                  </a:cubicBezTo>
                  <a:cubicBezTo>
                    <a:pt x="1803" y="2157"/>
                    <a:pt x="1954" y="1964"/>
                    <a:pt x="2108" y="1859"/>
                  </a:cubicBezTo>
                  <a:cubicBezTo>
                    <a:pt x="2272" y="1751"/>
                    <a:pt x="2486" y="1131"/>
                    <a:pt x="2500" y="974"/>
                  </a:cubicBezTo>
                  <a:cubicBezTo>
                    <a:pt x="2446" y="936"/>
                    <a:pt x="2246" y="917"/>
                    <a:pt x="2043" y="917"/>
                  </a:cubicBezTo>
                  <a:cubicBezTo>
                    <a:pt x="1850" y="917"/>
                    <a:pt x="1655" y="934"/>
                    <a:pt x="1583" y="970"/>
                  </a:cubicBezTo>
                  <a:cubicBezTo>
                    <a:pt x="1550" y="987"/>
                    <a:pt x="1513" y="995"/>
                    <a:pt x="1477" y="995"/>
                  </a:cubicBezTo>
                  <a:cubicBezTo>
                    <a:pt x="1429" y="995"/>
                    <a:pt x="1381" y="980"/>
                    <a:pt x="1341" y="953"/>
                  </a:cubicBezTo>
                  <a:cubicBezTo>
                    <a:pt x="1282" y="918"/>
                    <a:pt x="1250" y="855"/>
                    <a:pt x="1254" y="785"/>
                  </a:cubicBezTo>
                  <a:cubicBezTo>
                    <a:pt x="1261" y="732"/>
                    <a:pt x="1296" y="690"/>
                    <a:pt x="1345" y="672"/>
                  </a:cubicBezTo>
                  <a:cubicBezTo>
                    <a:pt x="1481" y="616"/>
                    <a:pt x="1723" y="357"/>
                    <a:pt x="1716" y="291"/>
                  </a:cubicBezTo>
                  <a:cubicBezTo>
                    <a:pt x="1705" y="217"/>
                    <a:pt x="1751" y="154"/>
                    <a:pt x="1789" y="105"/>
                  </a:cubicBezTo>
                  <a:cubicBezTo>
                    <a:pt x="1845" y="28"/>
                    <a:pt x="1838" y="21"/>
                    <a:pt x="1821" y="7"/>
                  </a:cubicBezTo>
                  <a:lnTo>
                    <a:pt x="1810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2" name="Google Shape;5841;p73">
              <a:extLst>
                <a:ext uri="{FF2B5EF4-FFF2-40B4-BE49-F238E27FC236}">
                  <a16:creationId xmlns:a16="http://schemas.microsoft.com/office/drawing/2014/main" id="{4DCF234E-BD82-4356-B690-ECA078E13DB9}"/>
                </a:ext>
              </a:extLst>
            </p:cNvPr>
            <p:cNvSpPr/>
            <p:nvPr/>
          </p:nvSpPr>
          <p:spPr>
            <a:xfrm>
              <a:off x="1996287" y="1548177"/>
              <a:ext cx="3965" cy="4861"/>
            </a:xfrm>
            <a:custGeom>
              <a:avLst/>
              <a:gdLst/>
              <a:ahLst/>
              <a:cxnLst/>
              <a:rect l="l" t="t" r="r" b="b"/>
              <a:pathLst>
                <a:path w="292" h="358" extrusionOk="0">
                  <a:moveTo>
                    <a:pt x="288" y="0"/>
                  </a:moveTo>
                  <a:lnTo>
                    <a:pt x="288" y="0"/>
                  </a:lnTo>
                  <a:cubicBezTo>
                    <a:pt x="214" y="28"/>
                    <a:pt x="39" y="252"/>
                    <a:pt x="1" y="358"/>
                  </a:cubicBezTo>
                  <a:cubicBezTo>
                    <a:pt x="109" y="329"/>
                    <a:pt x="228" y="196"/>
                    <a:pt x="274" y="84"/>
                  </a:cubicBezTo>
                  <a:cubicBezTo>
                    <a:pt x="284" y="56"/>
                    <a:pt x="291" y="28"/>
                    <a:pt x="288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3" name="Google Shape;5842;p73">
              <a:extLst>
                <a:ext uri="{FF2B5EF4-FFF2-40B4-BE49-F238E27FC236}">
                  <a16:creationId xmlns:a16="http://schemas.microsoft.com/office/drawing/2014/main" id="{C8F0343B-B7D6-40FB-9738-64B4808A2F1E}"/>
                </a:ext>
              </a:extLst>
            </p:cNvPr>
            <p:cNvSpPr/>
            <p:nvPr/>
          </p:nvSpPr>
          <p:spPr>
            <a:xfrm>
              <a:off x="1989118" y="1581876"/>
              <a:ext cx="16646" cy="10848"/>
            </a:xfrm>
            <a:custGeom>
              <a:avLst/>
              <a:gdLst/>
              <a:ahLst/>
              <a:cxnLst/>
              <a:rect l="l" t="t" r="r" b="b"/>
              <a:pathLst>
                <a:path w="1226" h="799" extrusionOk="0">
                  <a:moveTo>
                    <a:pt x="773" y="1"/>
                  </a:moveTo>
                  <a:cubicBezTo>
                    <a:pt x="708" y="1"/>
                    <a:pt x="632" y="36"/>
                    <a:pt x="536" y="85"/>
                  </a:cubicBezTo>
                  <a:cubicBezTo>
                    <a:pt x="462" y="123"/>
                    <a:pt x="382" y="155"/>
                    <a:pt x="301" y="172"/>
                  </a:cubicBezTo>
                  <a:lnTo>
                    <a:pt x="301" y="176"/>
                  </a:lnTo>
                  <a:cubicBezTo>
                    <a:pt x="298" y="186"/>
                    <a:pt x="294" y="197"/>
                    <a:pt x="291" y="211"/>
                  </a:cubicBezTo>
                  <a:cubicBezTo>
                    <a:pt x="287" y="225"/>
                    <a:pt x="280" y="235"/>
                    <a:pt x="277" y="249"/>
                  </a:cubicBezTo>
                  <a:lnTo>
                    <a:pt x="277" y="256"/>
                  </a:lnTo>
                  <a:cubicBezTo>
                    <a:pt x="270" y="267"/>
                    <a:pt x="266" y="281"/>
                    <a:pt x="263" y="291"/>
                  </a:cubicBezTo>
                  <a:lnTo>
                    <a:pt x="259" y="298"/>
                  </a:lnTo>
                  <a:cubicBezTo>
                    <a:pt x="252" y="312"/>
                    <a:pt x="249" y="323"/>
                    <a:pt x="242" y="337"/>
                  </a:cubicBezTo>
                  <a:lnTo>
                    <a:pt x="242" y="340"/>
                  </a:lnTo>
                  <a:cubicBezTo>
                    <a:pt x="235" y="351"/>
                    <a:pt x="231" y="365"/>
                    <a:pt x="224" y="375"/>
                  </a:cubicBezTo>
                  <a:lnTo>
                    <a:pt x="221" y="379"/>
                  </a:lnTo>
                  <a:cubicBezTo>
                    <a:pt x="214" y="389"/>
                    <a:pt x="207" y="400"/>
                    <a:pt x="200" y="410"/>
                  </a:cubicBezTo>
                  <a:lnTo>
                    <a:pt x="196" y="417"/>
                  </a:lnTo>
                  <a:cubicBezTo>
                    <a:pt x="189" y="428"/>
                    <a:pt x="179" y="435"/>
                    <a:pt x="172" y="445"/>
                  </a:cubicBezTo>
                  <a:lnTo>
                    <a:pt x="168" y="449"/>
                  </a:lnTo>
                  <a:cubicBezTo>
                    <a:pt x="158" y="459"/>
                    <a:pt x="151" y="466"/>
                    <a:pt x="140" y="473"/>
                  </a:cubicBezTo>
                  <a:cubicBezTo>
                    <a:pt x="74" y="526"/>
                    <a:pt x="28" y="596"/>
                    <a:pt x="0" y="676"/>
                  </a:cubicBezTo>
                  <a:cubicBezTo>
                    <a:pt x="53" y="694"/>
                    <a:pt x="105" y="715"/>
                    <a:pt x="154" y="746"/>
                  </a:cubicBezTo>
                  <a:cubicBezTo>
                    <a:pt x="186" y="767"/>
                    <a:pt x="221" y="785"/>
                    <a:pt x="256" y="799"/>
                  </a:cubicBezTo>
                  <a:cubicBezTo>
                    <a:pt x="270" y="711"/>
                    <a:pt x="312" y="568"/>
                    <a:pt x="424" y="536"/>
                  </a:cubicBezTo>
                  <a:cubicBezTo>
                    <a:pt x="438" y="533"/>
                    <a:pt x="452" y="531"/>
                    <a:pt x="466" y="531"/>
                  </a:cubicBezTo>
                  <a:cubicBezTo>
                    <a:pt x="536" y="531"/>
                    <a:pt x="608" y="576"/>
                    <a:pt x="686" y="669"/>
                  </a:cubicBezTo>
                  <a:cubicBezTo>
                    <a:pt x="697" y="680"/>
                    <a:pt x="707" y="690"/>
                    <a:pt x="718" y="704"/>
                  </a:cubicBezTo>
                  <a:lnTo>
                    <a:pt x="725" y="711"/>
                  </a:lnTo>
                  <a:lnTo>
                    <a:pt x="753" y="739"/>
                  </a:lnTo>
                  <a:lnTo>
                    <a:pt x="763" y="746"/>
                  </a:lnTo>
                  <a:cubicBezTo>
                    <a:pt x="777" y="760"/>
                    <a:pt x="788" y="771"/>
                    <a:pt x="805" y="781"/>
                  </a:cubicBezTo>
                  <a:cubicBezTo>
                    <a:pt x="858" y="739"/>
                    <a:pt x="914" y="708"/>
                    <a:pt x="980" y="687"/>
                  </a:cubicBezTo>
                  <a:cubicBezTo>
                    <a:pt x="1058" y="662"/>
                    <a:pt x="1128" y="620"/>
                    <a:pt x="1191" y="571"/>
                  </a:cubicBezTo>
                  <a:cubicBezTo>
                    <a:pt x="1215" y="550"/>
                    <a:pt x="1226" y="522"/>
                    <a:pt x="1226" y="494"/>
                  </a:cubicBezTo>
                  <a:cubicBezTo>
                    <a:pt x="1226" y="375"/>
                    <a:pt x="1036" y="193"/>
                    <a:pt x="886" y="50"/>
                  </a:cubicBezTo>
                  <a:cubicBezTo>
                    <a:pt x="852" y="15"/>
                    <a:pt x="815" y="1"/>
                    <a:pt x="773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4" name="Google Shape;5843;p73">
              <a:extLst>
                <a:ext uri="{FF2B5EF4-FFF2-40B4-BE49-F238E27FC236}">
                  <a16:creationId xmlns:a16="http://schemas.microsoft.com/office/drawing/2014/main" id="{827AFB23-A06A-471C-AB63-86C17CFD47DC}"/>
                </a:ext>
              </a:extLst>
            </p:cNvPr>
            <p:cNvSpPr/>
            <p:nvPr/>
          </p:nvSpPr>
          <p:spPr>
            <a:xfrm>
              <a:off x="2038310" y="1522800"/>
              <a:ext cx="2009" cy="5621"/>
            </a:xfrm>
            <a:custGeom>
              <a:avLst/>
              <a:gdLst/>
              <a:ahLst/>
              <a:cxnLst/>
              <a:rect l="l" t="t" r="r" b="b"/>
              <a:pathLst>
                <a:path w="148" h="414" extrusionOk="0">
                  <a:moveTo>
                    <a:pt x="114" y="1"/>
                  </a:moveTo>
                  <a:cubicBezTo>
                    <a:pt x="113" y="1"/>
                    <a:pt x="111" y="2"/>
                    <a:pt x="109" y="3"/>
                  </a:cubicBezTo>
                  <a:cubicBezTo>
                    <a:pt x="81" y="10"/>
                    <a:pt x="60" y="45"/>
                    <a:pt x="50" y="73"/>
                  </a:cubicBezTo>
                  <a:cubicBezTo>
                    <a:pt x="11" y="182"/>
                    <a:pt x="1" y="298"/>
                    <a:pt x="18" y="413"/>
                  </a:cubicBezTo>
                  <a:cubicBezTo>
                    <a:pt x="95" y="270"/>
                    <a:pt x="148" y="45"/>
                    <a:pt x="120" y="3"/>
                  </a:cubicBezTo>
                  <a:cubicBezTo>
                    <a:pt x="118" y="2"/>
                    <a:pt x="116" y="1"/>
                    <a:pt x="114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5" name="Google Shape;5844;p73">
              <a:extLst>
                <a:ext uri="{FF2B5EF4-FFF2-40B4-BE49-F238E27FC236}">
                  <a16:creationId xmlns:a16="http://schemas.microsoft.com/office/drawing/2014/main" id="{945D5483-E998-43D7-A1B3-9DB9263BE755}"/>
                </a:ext>
              </a:extLst>
            </p:cNvPr>
            <p:cNvSpPr/>
            <p:nvPr/>
          </p:nvSpPr>
          <p:spPr>
            <a:xfrm>
              <a:off x="1993015" y="1584252"/>
              <a:ext cx="149" cy="543"/>
            </a:xfrm>
            <a:custGeom>
              <a:avLst/>
              <a:gdLst/>
              <a:ahLst/>
              <a:cxnLst/>
              <a:rect l="l" t="t" r="r" b="b"/>
              <a:pathLst>
                <a:path w="11" h="40" extrusionOk="0">
                  <a:moveTo>
                    <a:pt x="11" y="1"/>
                  </a:moveTo>
                  <a:cubicBezTo>
                    <a:pt x="7" y="11"/>
                    <a:pt x="4" y="25"/>
                    <a:pt x="0" y="39"/>
                  </a:cubicBezTo>
                  <a:cubicBezTo>
                    <a:pt x="7" y="25"/>
                    <a:pt x="11" y="11"/>
                    <a:pt x="11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6" name="Google Shape;5845;p73">
              <a:extLst>
                <a:ext uri="{FF2B5EF4-FFF2-40B4-BE49-F238E27FC236}">
                  <a16:creationId xmlns:a16="http://schemas.microsoft.com/office/drawing/2014/main" id="{E2D00084-63CD-4688-98B0-7E85BA9CA5E9}"/>
                </a:ext>
              </a:extLst>
            </p:cNvPr>
            <p:cNvSpPr/>
            <p:nvPr/>
          </p:nvSpPr>
          <p:spPr>
            <a:xfrm>
              <a:off x="1992105" y="1586533"/>
              <a:ext cx="258" cy="489"/>
            </a:xfrm>
            <a:custGeom>
              <a:avLst/>
              <a:gdLst/>
              <a:ahLst/>
              <a:cxnLst/>
              <a:rect l="l" t="t" r="r" b="b"/>
              <a:pathLst>
                <a:path w="19" h="36" extrusionOk="0">
                  <a:moveTo>
                    <a:pt x="1" y="36"/>
                  </a:moveTo>
                  <a:cubicBezTo>
                    <a:pt x="8" y="22"/>
                    <a:pt x="11" y="11"/>
                    <a:pt x="18" y="1"/>
                  </a:cubicBezTo>
                  <a:cubicBezTo>
                    <a:pt x="11" y="11"/>
                    <a:pt x="8" y="22"/>
                    <a:pt x="1" y="36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7" name="Google Shape;5846;p73">
              <a:extLst>
                <a:ext uri="{FF2B5EF4-FFF2-40B4-BE49-F238E27FC236}">
                  <a16:creationId xmlns:a16="http://schemas.microsoft.com/office/drawing/2014/main" id="{F3B93F30-2618-4FAD-869C-F8D27305F8E9}"/>
                </a:ext>
              </a:extLst>
            </p:cNvPr>
            <p:cNvSpPr/>
            <p:nvPr/>
          </p:nvSpPr>
          <p:spPr>
            <a:xfrm>
              <a:off x="1992866" y="1584782"/>
              <a:ext cx="163" cy="489"/>
            </a:xfrm>
            <a:custGeom>
              <a:avLst/>
              <a:gdLst/>
              <a:ahLst/>
              <a:cxnLst/>
              <a:rect l="l" t="t" r="r" b="b"/>
              <a:pathLst>
                <a:path w="12" h="36" extrusionOk="0">
                  <a:moveTo>
                    <a:pt x="11" y="0"/>
                  </a:moveTo>
                  <a:cubicBezTo>
                    <a:pt x="8" y="11"/>
                    <a:pt x="4" y="25"/>
                    <a:pt x="1" y="35"/>
                  </a:cubicBezTo>
                  <a:cubicBezTo>
                    <a:pt x="4" y="25"/>
                    <a:pt x="11" y="11"/>
                    <a:pt x="11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8" name="Google Shape;5847;p73">
              <a:extLst>
                <a:ext uri="{FF2B5EF4-FFF2-40B4-BE49-F238E27FC236}">
                  <a16:creationId xmlns:a16="http://schemas.microsoft.com/office/drawing/2014/main" id="{402D03E9-FFF9-46A2-8F60-52F5F6DB04AC}"/>
                </a:ext>
              </a:extLst>
            </p:cNvPr>
            <p:cNvSpPr/>
            <p:nvPr/>
          </p:nvSpPr>
          <p:spPr>
            <a:xfrm>
              <a:off x="1991820" y="1587063"/>
              <a:ext cx="299" cy="434"/>
            </a:xfrm>
            <a:custGeom>
              <a:avLst/>
              <a:gdLst/>
              <a:ahLst/>
              <a:cxnLst/>
              <a:rect l="l" t="t" r="r" b="b"/>
              <a:pathLst>
                <a:path w="22" h="32" extrusionOk="0">
                  <a:moveTo>
                    <a:pt x="22" y="0"/>
                  </a:moveTo>
                  <a:cubicBezTo>
                    <a:pt x="11" y="11"/>
                    <a:pt x="4" y="21"/>
                    <a:pt x="1" y="32"/>
                  </a:cubicBezTo>
                  <a:cubicBezTo>
                    <a:pt x="8" y="21"/>
                    <a:pt x="15" y="11"/>
                    <a:pt x="22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9" name="Google Shape;5848;p73">
              <a:extLst>
                <a:ext uri="{FF2B5EF4-FFF2-40B4-BE49-F238E27FC236}">
                  <a16:creationId xmlns:a16="http://schemas.microsoft.com/office/drawing/2014/main" id="{0D98F821-769D-487C-8FB7-40A83CF42CC0}"/>
                </a:ext>
              </a:extLst>
            </p:cNvPr>
            <p:cNvSpPr/>
            <p:nvPr/>
          </p:nvSpPr>
          <p:spPr>
            <a:xfrm>
              <a:off x="1992390" y="1585963"/>
              <a:ext cx="258" cy="489"/>
            </a:xfrm>
            <a:custGeom>
              <a:avLst/>
              <a:gdLst/>
              <a:ahLst/>
              <a:cxnLst/>
              <a:rect l="l" t="t" r="r" b="b"/>
              <a:pathLst>
                <a:path w="19" h="36" extrusionOk="0">
                  <a:moveTo>
                    <a:pt x="18" y="1"/>
                  </a:moveTo>
                  <a:cubicBezTo>
                    <a:pt x="11" y="11"/>
                    <a:pt x="4" y="25"/>
                    <a:pt x="1" y="36"/>
                  </a:cubicBezTo>
                  <a:cubicBezTo>
                    <a:pt x="8" y="25"/>
                    <a:pt x="11" y="11"/>
                    <a:pt x="18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0" name="Google Shape;5849;p73">
              <a:extLst>
                <a:ext uri="{FF2B5EF4-FFF2-40B4-BE49-F238E27FC236}">
                  <a16:creationId xmlns:a16="http://schemas.microsoft.com/office/drawing/2014/main" id="{C1BACE20-9309-46C9-A08F-900BFC0341C3}"/>
                </a:ext>
              </a:extLst>
            </p:cNvPr>
            <p:cNvSpPr/>
            <p:nvPr/>
          </p:nvSpPr>
          <p:spPr>
            <a:xfrm>
              <a:off x="1992635" y="1585352"/>
              <a:ext cx="204" cy="530"/>
            </a:xfrm>
            <a:custGeom>
              <a:avLst/>
              <a:gdLst/>
              <a:ahLst/>
              <a:cxnLst/>
              <a:rect l="l" t="t" r="r" b="b"/>
              <a:pathLst>
                <a:path w="15" h="39" extrusionOk="0">
                  <a:moveTo>
                    <a:pt x="0" y="39"/>
                  </a:moveTo>
                  <a:cubicBezTo>
                    <a:pt x="7" y="25"/>
                    <a:pt x="11" y="14"/>
                    <a:pt x="14" y="0"/>
                  </a:cubicBezTo>
                  <a:cubicBezTo>
                    <a:pt x="11" y="14"/>
                    <a:pt x="7" y="25"/>
                    <a:pt x="0" y="39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1" name="Google Shape;5850;p73">
              <a:extLst>
                <a:ext uri="{FF2B5EF4-FFF2-40B4-BE49-F238E27FC236}">
                  <a16:creationId xmlns:a16="http://schemas.microsoft.com/office/drawing/2014/main" id="{5A97FC5B-7C87-430A-B252-25EE5DE9305F}"/>
                </a:ext>
              </a:extLst>
            </p:cNvPr>
            <p:cNvSpPr/>
            <p:nvPr/>
          </p:nvSpPr>
          <p:spPr>
            <a:xfrm>
              <a:off x="1998432" y="1591000"/>
              <a:ext cx="434" cy="489"/>
            </a:xfrm>
            <a:custGeom>
              <a:avLst/>
              <a:gdLst/>
              <a:ahLst/>
              <a:cxnLst/>
              <a:rect l="l" t="t" r="r" b="b"/>
              <a:pathLst>
                <a:path w="32" h="36" extrusionOk="0">
                  <a:moveTo>
                    <a:pt x="0" y="1"/>
                  </a:moveTo>
                  <a:lnTo>
                    <a:pt x="0" y="1"/>
                  </a:lnTo>
                  <a:cubicBezTo>
                    <a:pt x="11" y="11"/>
                    <a:pt x="18" y="25"/>
                    <a:pt x="32" y="36"/>
                  </a:cubicBezTo>
                  <a:cubicBezTo>
                    <a:pt x="21" y="25"/>
                    <a:pt x="11" y="11"/>
                    <a:pt x="0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2" name="Google Shape;5851;p73">
              <a:extLst>
                <a:ext uri="{FF2B5EF4-FFF2-40B4-BE49-F238E27FC236}">
                  <a16:creationId xmlns:a16="http://schemas.microsoft.com/office/drawing/2014/main" id="{8EAA01FF-9235-422B-B1EE-0FE143622CF7}"/>
                </a:ext>
              </a:extLst>
            </p:cNvPr>
            <p:cNvSpPr/>
            <p:nvPr/>
          </p:nvSpPr>
          <p:spPr>
            <a:xfrm>
              <a:off x="1999478" y="1592046"/>
              <a:ext cx="530" cy="489"/>
            </a:xfrm>
            <a:custGeom>
              <a:avLst/>
              <a:gdLst/>
              <a:ahLst/>
              <a:cxnLst/>
              <a:rect l="l" t="t" r="r" b="b"/>
              <a:pathLst>
                <a:path w="39" h="36" extrusionOk="0">
                  <a:moveTo>
                    <a:pt x="39" y="36"/>
                  </a:moveTo>
                  <a:lnTo>
                    <a:pt x="39" y="36"/>
                  </a:lnTo>
                  <a:cubicBezTo>
                    <a:pt x="25" y="25"/>
                    <a:pt x="11" y="15"/>
                    <a:pt x="0" y="1"/>
                  </a:cubicBezTo>
                  <a:cubicBezTo>
                    <a:pt x="11" y="15"/>
                    <a:pt x="25" y="25"/>
                    <a:pt x="39" y="36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3" name="Google Shape;5852;p73">
              <a:extLst>
                <a:ext uri="{FF2B5EF4-FFF2-40B4-BE49-F238E27FC236}">
                  <a16:creationId xmlns:a16="http://schemas.microsoft.com/office/drawing/2014/main" id="{F95A9DA9-35FE-4E19-A909-65E229435795}"/>
                </a:ext>
              </a:extLst>
            </p:cNvPr>
            <p:cNvSpPr/>
            <p:nvPr/>
          </p:nvSpPr>
          <p:spPr>
            <a:xfrm>
              <a:off x="1990965" y="1588013"/>
              <a:ext cx="394" cy="339"/>
            </a:xfrm>
            <a:custGeom>
              <a:avLst/>
              <a:gdLst/>
              <a:ahLst/>
              <a:cxnLst/>
              <a:rect l="l" t="t" r="r" b="b"/>
              <a:pathLst>
                <a:path w="29" h="25" extrusionOk="0">
                  <a:moveTo>
                    <a:pt x="1" y="25"/>
                  </a:moveTo>
                  <a:cubicBezTo>
                    <a:pt x="11" y="18"/>
                    <a:pt x="18" y="7"/>
                    <a:pt x="29" y="0"/>
                  </a:cubicBezTo>
                  <a:cubicBezTo>
                    <a:pt x="18" y="7"/>
                    <a:pt x="11" y="18"/>
                    <a:pt x="1" y="25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4" name="Google Shape;5853;p73">
              <a:extLst>
                <a:ext uri="{FF2B5EF4-FFF2-40B4-BE49-F238E27FC236}">
                  <a16:creationId xmlns:a16="http://schemas.microsoft.com/office/drawing/2014/main" id="{12E01713-0F78-4763-A9D6-5AAABE621786}"/>
                </a:ext>
              </a:extLst>
            </p:cNvPr>
            <p:cNvSpPr/>
            <p:nvPr/>
          </p:nvSpPr>
          <p:spPr>
            <a:xfrm>
              <a:off x="1998948" y="1591570"/>
              <a:ext cx="394" cy="394"/>
            </a:xfrm>
            <a:custGeom>
              <a:avLst/>
              <a:gdLst/>
              <a:ahLst/>
              <a:cxnLst/>
              <a:rect l="l" t="t" r="r" b="b"/>
              <a:pathLst>
                <a:path w="29" h="29" extrusionOk="0">
                  <a:moveTo>
                    <a:pt x="29" y="29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5" name="Google Shape;5854;p73">
              <a:extLst>
                <a:ext uri="{FF2B5EF4-FFF2-40B4-BE49-F238E27FC236}">
                  <a16:creationId xmlns:a16="http://schemas.microsoft.com/office/drawing/2014/main" id="{9A0E63E9-2A9D-40B7-ADEC-B6EB750306F0}"/>
                </a:ext>
              </a:extLst>
            </p:cNvPr>
            <p:cNvSpPr/>
            <p:nvPr/>
          </p:nvSpPr>
          <p:spPr>
            <a:xfrm>
              <a:off x="1991399" y="1587579"/>
              <a:ext cx="339" cy="394"/>
            </a:xfrm>
            <a:custGeom>
              <a:avLst/>
              <a:gdLst/>
              <a:ahLst/>
              <a:cxnLst/>
              <a:rect l="l" t="t" r="r" b="b"/>
              <a:pathLst>
                <a:path w="25" h="29" extrusionOk="0">
                  <a:moveTo>
                    <a:pt x="25" y="1"/>
                  </a:moveTo>
                  <a:cubicBezTo>
                    <a:pt x="18" y="11"/>
                    <a:pt x="11" y="18"/>
                    <a:pt x="0" y="29"/>
                  </a:cubicBezTo>
                  <a:cubicBezTo>
                    <a:pt x="11" y="18"/>
                    <a:pt x="18" y="11"/>
                    <a:pt x="25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6" name="Google Shape;5855;p73">
              <a:extLst>
                <a:ext uri="{FF2B5EF4-FFF2-40B4-BE49-F238E27FC236}">
                  <a16:creationId xmlns:a16="http://schemas.microsoft.com/office/drawing/2014/main" id="{BB22865D-2680-4AE1-A31C-0C98A6952F92}"/>
                </a:ext>
              </a:extLst>
            </p:cNvPr>
            <p:cNvSpPr/>
            <p:nvPr/>
          </p:nvSpPr>
          <p:spPr>
            <a:xfrm>
              <a:off x="2108940" y="1555794"/>
              <a:ext cx="19932" cy="28906"/>
            </a:xfrm>
            <a:custGeom>
              <a:avLst/>
              <a:gdLst/>
              <a:ahLst/>
              <a:cxnLst/>
              <a:rect l="l" t="t" r="r" b="b"/>
              <a:pathLst>
                <a:path w="1468" h="2129" extrusionOk="0">
                  <a:moveTo>
                    <a:pt x="1190" y="0"/>
                  </a:moveTo>
                  <a:cubicBezTo>
                    <a:pt x="1168" y="0"/>
                    <a:pt x="1147" y="5"/>
                    <a:pt x="1128" y="14"/>
                  </a:cubicBezTo>
                  <a:cubicBezTo>
                    <a:pt x="1093" y="28"/>
                    <a:pt x="981" y="73"/>
                    <a:pt x="971" y="189"/>
                  </a:cubicBezTo>
                  <a:cubicBezTo>
                    <a:pt x="946" y="395"/>
                    <a:pt x="775" y="399"/>
                    <a:pt x="684" y="402"/>
                  </a:cubicBezTo>
                  <a:lnTo>
                    <a:pt x="652" y="402"/>
                  </a:lnTo>
                  <a:cubicBezTo>
                    <a:pt x="680" y="444"/>
                    <a:pt x="750" y="549"/>
                    <a:pt x="652" y="644"/>
                  </a:cubicBezTo>
                  <a:cubicBezTo>
                    <a:pt x="624" y="668"/>
                    <a:pt x="589" y="682"/>
                    <a:pt x="554" y="682"/>
                  </a:cubicBezTo>
                  <a:cubicBezTo>
                    <a:pt x="494" y="679"/>
                    <a:pt x="456" y="637"/>
                    <a:pt x="417" y="591"/>
                  </a:cubicBezTo>
                  <a:cubicBezTo>
                    <a:pt x="379" y="549"/>
                    <a:pt x="340" y="504"/>
                    <a:pt x="284" y="500"/>
                  </a:cubicBezTo>
                  <a:cubicBezTo>
                    <a:pt x="282" y="500"/>
                    <a:pt x="279" y="500"/>
                    <a:pt x="276" y="500"/>
                  </a:cubicBezTo>
                  <a:cubicBezTo>
                    <a:pt x="228" y="500"/>
                    <a:pt x="194" y="557"/>
                    <a:pt x="148" y="693"/>
                  </a:cubicBezTo>
                  <a:cubicBezTo>
                    <a:pt x="130" y="752"/>
                    <a:pt x="102" y="812"/>
                    <a:pt x="71" y="868"/>
                  </a:cubicBezTo>
                  <a:cubicBezTo>
                    <a:pt x="1" y="973"/>
                    <a:pt x="46" y="1235"/>
                    <a:pt x="74" y="1407"/>
                  </a:cubicBezTo>
                  <a:lnTo>
                    <a:pt x="81" y="1442"/>
                  </a:lnTo>
                  <a:cubicBezTo>
                    <a:pt x="102" y="1515"/>
                    <a:pt x="137" y="1582"/>
                    <a:pt x="190" y="1638"/>
                  </a:cubicBezTo>
                  <a:cubicBezTo>
                    <a:pt x="256" y="1725"/>
                    <a:pt x="333" y="1830"/>
                    <a:pt x="288" y="1953"/>
                  </a:cubicBezTo>
                  <a:cubicBezTo>
                    <a:pt x="277" y="1992"/>
                    <a:pt x="305" y="2048"/>
                    <a:pt x="347" y="2107"/>
                  </a:cubicBezTo>
                  <a:lnTo>
                    <a:pt x="694" y="2107"/>
                  </a:lnTo>
                  <a:lnTo>
                    <a:pt x="712" y="2111"/>
                  </a:lnTo>
                  <a:lnTo>
                    <a:pt x="726" y="2111"/>
                  </a:lnTo>
                  <a:lnTo>
                    <a:pt x="743" y="2114"/>
                  </a:lnTo>
                  <a:lnTo>
                    <a:pt x="754" y="2114"/>
                  </a:lnTo>
                  <a:lnTo>
                    <a:pt x="771" y="2118"/>
                  </a:lnTo>
                  <a:lnTo>
                    <a:pt x="782" y="2118"/>
                  </a:lnTo>
                  <a:lnTo>
                    <a:pt x="799" y="2121"/>
                  </a:lnTo>
                  <a:lnTo>
                    <a:pt x="806" y="2121"/>
                  </a:lnTo>
                  <a:lnTo>
                    <a:pt x="831" y="2128"/>
                  </a:lnTo>
                  <a:lnTo>
                    <a:pt x="880" y="2128"/>
                  </a:lnTo>
                  <a:lnTo>
                    <a:pt x="852" y="2097"/>
                  </a:lnTo>
                  <a:cubicBezTo>
                    <a:pt x="782" y="2062"/>
                    <a:pt x="715" y="1999"/>
                    <a:pt x="726" y="1915"/>
                  </a:cubicBezTo>
                  <a:cubicBezTo>
                    <a:pt x="729" y="1865"/>
                    <a:pt x="761" y="1823"/>
                    <a:pt x="803" y="1809"/>
                  </a:cubicBezTo>
                  <a:cubicBezTo>
                    <a:pt x="819" y="1803"/>
                    <a:pt x="836" y="1801"/>
                    <a:pt x="853" y="1801"/>
                  </a:cubicBezTo>
                  <a:cubicBezTo>
                    <a:pt x="957" y="1801"/>
                    <a:pt x="1079" y="1896"/>
                    <a:pt x="1118" y="1929"/>
                  </a:cubicBezTo>
                  <a:cubicBezTo>
                    <a:pt x="1170" y="1971"/>
                    <a:pt x="1235" y="1991"/>
                    <a:pt x="1301" y="1991"/>
                  </a:cubicBezTo>
                  <a:cubicBezTo>
                    <a:pt x="1323" y="1991"/>
                    <a:pt x="1345" y="1989"/>
                    <a:pt x="1366" y="1985"/>
                  </a:cubicBezTo>
                  <a:cubicBezTo>
                    <a:pt x="1394" y="1974"/>
                    <a:pt x="1398" y="1964"/>
                    <a:pt x="1398" y="1960"/>
                  </a:cubicBezTo>
                  <a:cubicBezTo>
                    <a:pt x="1405" y="1911"/>
                    <a:pt x="1373" y="1729"/>
                    <a:pt x="1321" y="1690"/>
                  </a:cubicBezTo>
                  <a:cubicBezTo>
                    <a:pt x="1319" y="1687"/>
                    <a:pt x="1316" y="1685"/>
                    <a:pt x="1313" y="1685"/>
                  </a:cubicBezTo>
                  <a:cubicBezTo>
                    <a:pt x="1309" y="1685"/>
                    <a:pt x="1305" y="1687"/>
                    <a:pt x="1300" y="1690"/>
                  </a:cubicBezTo>
                  <a:cubicBezTo>
                    <a:pt x="1228" y="1727"/>
                    <a:pt x="1174" y="1743"/>
                    <a:pt x="1129" y="1743"/>
                  </a:cubicBezTo>
                  <a:cubicBezTo>
                    <a:pt x="1057" y="1743"/>
                    <a:pt x="1011" y="1701"/>
                    <a:pt x="964" y="1634"/>
                  </a:cubicBezTo>
                  <a:cubicBezTo>
                    <a:pt x="904" y="1547"/>
                    <a:pt x="971" y="1456"/>
                    <a:pt x="1030" y="1372"/>
                  </a:cubicBezTo>
                  <a:cubicBezTo>
                    <a:pt x="1062" y="1333"/>
                    <a:pt x="1090" y="1288"/>
                    <a:pt x="1107" y="1239"/>
                  </a:cubicBezTo>
                  <a:cubicBezTo>
                    <a:pt x="1142" y="1134"/>
                    <a:pt x="1254" y="1109"/>
                    <a:pt x="1342" y="1088"/>
                  </a:cubicBezTo>
                  <a:cubicBezTo>
                    <a:pt x="1380" y="1081"/>
                    <a:pt x="1450" y="1064"/>
                    <a:pt x="1457" y="1050"/>
                  </a:cubicBezTo>
                  <a:cubicBezTo>
                    <a:pt x="1457" y="1050"/>
                    <a:pt x="1468" y="990"/>
                    <a:pt x="1230" y="875"/>
                  </a:cubicBezTo>
                  <a:cubicBezTo>
                    <a:pt x="1146" y="833"/>
                    <a:pt x="1125" y="703"/>
                    <a:pt x="1121" y="665"/>
                  </a:cubicBezTo>
                  <a:cubicBezTo>
                    <a:pt x="1118" y="623"/>
                    <a:pt x="1107" y="465"/>
                    <a:pt x="1202" y="385"/>
                  </a:cubicBezTo>
                  <a:cubicBezTo>
                    <a:pt x="1233" y="357"/>
                    <a:pt x="1272" y="259"/>
                    <a:pt x="1279" y="147"/>
                  </a:cubicBezTo>
                  <a:cubicBezTo>
                    <a:pt x="1286" y="101"/>
                    <a:pt x="1275" y="52"/>
                    <a:pt x="1254" y="14"/>
                  </a:cubicBezTo>
                  <a:cubicBezTo>
                    <a:pt x="1233" y="5"/>
                    <a:pt x="1211" y="0"/>
                    <a:pt x="1190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7" name="Google Shape;5856;p73">
              <a:extLst>
                <a:ext uri="{FF2B5EF4-FFF2-40B4-BE49-F238E27FC236}">
                  <a16:creationId xmlns:a16="http://schemas.microsoft.com/office/drawing/2014/main" id="{038D9636-50B9-438A-80A8-3D2058CC4613}"/>
                </a:ext>
              </a:extLst>
            </p:cNvPr>
            <p:cNvSpPr/>
            <p:nvPr/>
          </p:nvSpPr>
          <p:spPr>
            <a:xfrm>
              <a:off x="2132850" y="1574558"/>
              <a:ext cx="8948" cy="12288"/>
            </a:xfrm>
            <a:custGeom>
              <a:avLst/>
              <a:gdLst/>
              <a:ahLst/>
              <a:cxnLst/>
              <a:rect l="l" t="t" r="r" b="b"/>
              <a:pathLst>
                <a:path w="659" h="905" extrusionOk="0">
                  <a:moveTo>
                    <a:pt x="389" y="0"/>
                  </a:moveTo>
                  <a:cubicBezTo>
                    <a:pt x="382" y="18"/>
                    <a:pt x="368" y="32"/>
                    <a:pt x="354" y="42"/>
                  </a:cubicBezTo>
                  <a:cubicBezTo>
                    <a:pt x="329" y="55"/>
                    <a:pt x="303" y="61"/>
                    <a:pt x="276" y="61"/>
                  </a:cubicBezTo>
                  <a:cubicBezTo>
                    <a:pt x="258" y="61"/>
                    <a:pt x="240" y="58"/>
                    <a:pt x="221" y="53"/>
                  </a:cubicBezTo>
                  <a:cubicBezTo>
                    <a:pt x="200" y="48"/>
                    <a:pt x="180" y="44"/>
                    <a:pt x="160" y="44"/>
                  </a:cubicBezTo>
                  <a:cubicBezTo>
                    <a:pt x="123" y="44"/>
                    <a:pt x="88" y="60"/>
                    <a:pt x="46" y="119"/>
                  </a:cubicBezTo>
                  <a:cubicBezTo>
                    <a:pt x="15" y="158"/>
                    <a:pt x="1" y="210"/>
                    <a:pt x="11" y="263"/>
                  </a:cubicBezTo>
                  <a:cubicBezTo>
                    <a:pt x="36" y="382"/>
                    <a:pt x="179" y="487"/>
                    <a:pt x="239" y="526"/>
                  </a:cubicBezTo>
                  <a:cubicBezTo>
                    <a:pt x="302" y="557"/>
                    <a:pt x="330" y="627"/>
                    <a:pt x="305" y="694"/>
                  </a:cubicBezTo>
                  <a:cubicBezTo>
                    <a:pt x="279" y="759"/>
                    <a:pt x="194" y="799"/>
                    <a:pt x="101" y="799"/>
                  </a:cubicBezTo>
                  <a:cubicBezTo>
                    <a:pt x="84" y="799"/>
                    <a:pt x="67" y="798"/>
                    <a:pt x="50" y="795"/>
                  </a:cubicBezTo>
                  <a:lnTo>
                    <a:pt x="50" y="795"/>
                  </a:lnTo>
                  <a:cubicBezTo>
                    <a:pt x="81" y="855"/>
                    <a:pt x="141" y="893"/>
                    <a:pt x="207" y="904"/>
                  </a:cubicBezTo>
                  <a:cubicBezTo>
                    <a:pt x="212" y="904"/>
                    <a:pt x="217" y="905"/>
                    <a:pt x="222" y="905"/>
                  </a:cubicBezTo>
                  <a:cubicBezTo>
                    <a:pt x="262" y="905"/>
                    <a:pt x="312" y="880"/>
                    <a:pt x="361" y="830"/>
                  </a:cubicBezTo>
                  <a:cubicBezTo>
                    <a:pt x="473" y="722"/>
                    <a:pt x="533" y="568"/>
                    <a:pt x="529" y="533"/>
                  </a:cubicBezTo>
                  <a:cubicBezTo>
                    <a:pt x="515" y="473"/>
                    <a:pt x="543" y="382"/>
                    <a:pt x="599" y="224"/>
                  </a:cubicBezTo>
                  <a:cubicBezTo>
                    <a:pt x="617" y="172"/>
                    <a:pt x="641" y="95"/>
                    <a:pt x="659" y="39"/>
                  </a:cubicBezTo>
                  <a:lnTo>
                    <a:pt x="659" y="39"/>
                  </a:lnTo>
                  <a:cubicBezTo>
                    <a:pt x="634" y="77"/>
                    <a:pt x="592" y="105"/>
                    <a:pt x="547" y="119"/>
                  </a:cubicBezTo>
                  <a:cubicBezTo>
                    <a:pt x="539" y="121"/>
                    <a:pt x="532" y="122"/>
                    <a:pt x="525" y="122"/>
                  </a:cubicBezTo>
                  <a:cubicBezTo>
                    <a:pt x="464" y="122"/>
                    <a:pt x="424" y="60"/>
                    <a:pt x="389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8" name="Google Shape;5857;p73">
              <a:extLst>
                <a:ext uri="{FF2B5EF4-FFF2-40B4-BE49-F238E27FC236}">
                  <a16:creationId xmlns:a16="http://schemas.microsoft.com/office/drawing/2014/main" id="{B46CCB0E-A235-494F-AE9D-AB1AEF07C64F}"/>
                </a:ext>
              </a:extLst>
            </p:cNvPr>
            <p:cNvSpPr/>
            <p:nvPr/>
          </p:nvSpPr>
          <p:spPr>
            <a:xfrm>
              <a:off x="2116217" y="1584537"/>
              <a:ext cx="244" cy="14"/>
            </a:xfrm>
            <a:custGeom>
              <a:avLst/>
              <a:gdLst/>
              <a:ahLst/>
              <a:cxnLst/>
              <a:rect l="l" t="t" r="r" b="b"/>
              <a:pathLst>
                <a:path w="18" h="1" extrusionOk="0">
                  <a:moveTo>
                    <a:pt x="18" y="1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9" name="Google Shape;5858;p73">
              <a:extLst>
                <a:ext uri="{FF2B5EF4-FFF2-40B4-BE49-F238E27FC236}">
                  <a16:creationId xmlns:a16="http://schemas.microsoft.com/office/drawing/2014/main" id="{1A6B25C8-3BC8-4430-A387-3D46119CAA31}"/>
                </a:ext>
              </a:extLst>
            </p:cNvPr>
            <p:cNvSpPr/>
            <p:nvPr/>
          </p:nvSpPr>
          <p:spPr>
            <a:xfrm>
              <a:off x="2117168" y="1584632"/>
              <a:ext cx="258" cy="14"/>
            </a:xfrm>
            <a:custGeom>
              <a:avLst/>
              <a:gdLst/>
              <a:ahLst/>
              <a:cxnLst/>
              <a:rect l="l" t="t" r="r" b="b"/>
              <a:pathLst>
                <a:path w="19" h="1" extrusionOk="0">
                  <a:moveTo>
                    <a:pt x="18" y="1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0" name="Google Shape;5859;p73">
              <a:extLst>
                <a:ext uri="{FF2B5EF4-FFF2-40B4-BE49-F238E27FC236}">
                  <a16:creationId xmlns:a16="http://schemas.microsoft.com/office/drawing/2014/main" id="{45516A4A-042F-4B53-9F05-41405B5E9257}"/>
                </a:ext>
              </a:extLst>
            </p:cNvPr>
            <p:cNvSpPr/>
            <p:nvPr/>
          </p:nvSpPr>
          <p:spPr>
            <a:xfrm>
              <a:off x="2115267" y="1584496"/>
              <a:ext cx="244" cy="14"/>
            </a:xfrm>
            <a:custGeom>
              <a:avLst/>
              <a:gdLst/>
              <a:ahLst/>
              <a:cxnLst/>
              <a:rect l="l" t="t" r="r" b="b"/>
              <a:pathLst>
                <a:path w="18" h="1" extrusionOk="0">
                  <a:moveTo>
                    <a:pt x="18" y="0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1" name="Google Shape;5860;p73">
              <a:extLst>
                <a:ext uri="{FF2B5EF4-FFF2-40B4-BE49-F238E27FC236}">
                  <a16:creationId xmlns:a16="http://schemas.microsoft.com/office/drawing/2014/main" id="{19DCCF4B-7082-4E3F-818A-C3F067B5FE9B}"/>
                </a:ext>
              </a:extLst>
            </p:cNvPr>
            <p:cNvSpPr/>
            <p:nvPr/>
          </p:nvSpPr>
          <p:spPr>
            <a:xfrm>
              <a:off x="2115742" y="1584537"/>
              <a:ext cx="244" cy="14"/>
            </a:xfrm>
            <a:custGeom>
              <a:avLst/>
              <a:gdLst/>
              <a:ahLst/>
              <a:cxnLst/>
              <a:rect l="l" t="t" r="r" b="b"/>
              <a:pathLst>
                <a:path w="18" h="1" extrusionOk="0">
                  <a:moveTo>
                    <a:pt x="18" y="1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2" name="Google Shape;5861;p73">
              <a:extLst>
                <a:ext uri="{FF2B5EF4-FFF2-40B4-BE49-F238E27FC236}">
                  <a16:creationId xmlns:a16="http://schemas.microsoft.com/office/drawing/2014/main" id="{BD2BD7F5-5FBA-4E78-8AA1-8E9B619AB8B5}"/>
                </a:ext>
              </a:extLst>
            </p:cNvPr>
            <p:cNvSpPr/>
            <p:nvPr/>
          </p:nvSpPr>
          <p:spPr>
            <a:xfrm>
              <a:off x="2114357" y="158444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3" name="Google Shape;5862;p73">
              <a:extLst>
                <a:ext uri="{FF2B5EF4-FFF2-40B4-BE49-F238E27FC236}">
                  <a16:creationId xmlns:a16="http://schemas.microsoft.com/office/drawing/2014/main" id="{0417BFEC-C2FC-49FD-B587-C157876285AF}"/>
                </a:ext>
              </a:extLst>
            </p:cNvPr>
            <p:cNvSpPr/>
            <p:nvPr/>
          </p:nvSpPr>
          <p:spPr>
            <a:xfrm>
              <a:off x="2115022" y="158449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4" name="Google Shape;5863;p73">
              <a:extLst>
                <a:ext uri="{FF2B5EF4-FFF2-40B4-BE49-F238E27FC236}">
                  <a16:creationId xmlns:a16="http://schemas.microsoft.com/office/drawing/2014/main" id="{C2CAAA4E-6CE2-4BFE-B0B2-FA7EB39AF076}"/>
                </a:ext>
              </a:extLst>
            </p:cNvPr>
            <p:cNvSpPr/>
            <p:nvPr/>
          </p:nvSpPr>
          <p:spPr>
            <a:xfrm>
              <a:off x="2117643" y="1584687"/>
              <a:ext cx="258" cy="14"/>
            </a:xfrm>
            <a:custGeom>
              <a:avLst/>
              <a:gdLst/>
              <a:ahLst/>
              <a:cxnLst/>
              <a:rect l="l" t="t" r="r" b="b"/>
              <a:pathLst>
                <a:path w="19" h="1" extrusionOk="0">
                  <a:moveTo>
                    <a:pt x="18" y="0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5" name="Google Shape;5864;p73">
              <a:extLst>
                <a:ext uri="{FF2B5EF4-FFF2-40B4-BE49-F238E27FC236}">
                  <a16:creationId xmlns:a16="http://schemas.microsoft.com/office/drawing/2014/main" id="{7BDC261A-95AE-4E2A-9276-8F6BF5791BEB}"/>
                </a:ext>
              </a:extLst>
            </p:cNvPr>
            <p:cNvSpPr/>
            <p:nvPr/>
          </p:nvSpPr>
          <p:spPr>
            <a:xfrm>
              <a:off x="2120263" y="158516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6" name="Google Shape;5865;p73">
              <a:extLst>
                <a:ext uri="{FF2B5EF4-FFF2-40B4-BE49-F238E27FC236}">
                  <a16:creationId xmlns:a16="http://schemas.microsoft.com/office/drawing/2014/main" id="{4D9E7F1F-8BFF-4A4B-8968-5A9EF07B6ABC}"/>
                </a:ext>
              </a:extLst>
            </p:cNvPr>
            <p:cNvSpPr/>
            <p:nvPr/>
          </p:nvSpPr>
          <p:spPr>
            <a:xfrm>
              <a:off x="2120874" y="158516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7" name="Google Shape;5866;p73">
              <a:extLst>
                <a:ext uri="{FF2B5EF4-FFF2-40B4-BE49-F238E27FC236}">
                  <a16:creationId xmlns:a16="http://schemas.microsoft.com/office/drawing/2014/main" id="{1CE3D3C8-76C1-4350-AA85-7F90CAF0B9CF}"/>
                </a:ext>
              </a:extLst>
            </p:cNvPr>
            <p:cNvSpPr/>
            <p:nvPr/>
          </p:nvSpPr>
          <p:spPr>
            <a:xfrm>
              <a:off x="2120399" y="158516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8" name="Google Shape;5867;p73">
              <a:extLst>
                <a:ext uri="{FF2B5EF4-FFF2-40B4-BE49-F238E27FC236}">
                  <a16:creationId xmlns:a16="http://schemas.microsoft.com/office/drawing/2014/main" id="{819D7BB0-EF05-4332-A3C3-0DE51D8AAC0B}"/>
                </a:ext>
              </a:extLst>
            </p:cNvPr>
            <p:cNvSpPr/>
            <p:nvPr/>
          </p:nvSpPr>
          <p:spPr>
            <a:xfrm>
              <a:off x="2118118" y="1584727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5" y="1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9" name="Google Shape;5868;p73">
              <a:extLst>
                <a:ext uri="{FF2B5EF4-FFF2-40B4-BE49-F238E27FC236}">
                  <a16:creationId xmlns:a16="http://schemas.microsoft.com/office/drawing/2014/main" id="{17EADA0E-EC6E-4329-8E7A-C5AACEC6D218}"/>
                </a:ext>
              </a:extLst>
            </p:cNvPr>
            <p:cNvSpPr/>
            <p:nvPr/>
          </p:nvSpPr>
          <p:spPr>
            <a:xfrm>
              <a:off x="2118553" y="1584782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4" y="0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0" name="Google Shape;5869;p73">
              <a:extLst>
                <a:ext uri="{FF2B5EF4-FFF2-40B4-BE49-F238E27FC236}">
                  <a16:creationId xmlns:a16="http://schemas.microsoft.com/office/drawing/2014/main" id="{322B6AE8-60C8-4097-A7C5-83637558F0B2}"/>
                </a:ext>
              </a:extLst>
            </p:cNvPr>
            <p:cNvSpPr/>
            <p:nvPr/>
          </p:nvSpPr>
          <p:spPr>
            <a:xfrm>
              <a:off x="2118973" y="1584877"/>
              <a:ext cx="163" cy="14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1" y="0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1" name="Google Shape;5870;p73">
              <a:extLst>
                <a:ext uri="{FF2B5EF4-FFF2-40B4-BE49-F238E27FC236}">
                  <a16:creationId xmlns:a16="http://schemas.microsoft.com/office/drawing/2014/main" id="{DBFFD55C-2CD5-4B23-B2D2-5B45EC4AC29B}"/>
                </a:ext>
              </a:extLst>
            </p:cNvPr>
            <p:cNvSpPr/>
            <p:nvPr/>
          </p:nvSpPr>
          <p:spPr>
            <a:xfrm>
              <a:off x="2119408" y="1584917"/>
              <a:ext cx="149" cy="14"/>
            </a:xfrm>
            <a:custGeom>
              <a:avLst/>
              <a:gdLst/>
              <a:ahLst/>
              <a:cxnLst/>
              <a:rect l="l" t="t" r="r" b="b"/>
              <a:pathLst>
                <a:path w="11" h="1" extrusionOk="0">
                  <a:moveTo>
                    <a:pt x="11" y="1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2" name="Google Shape;5871;p73">
              <a:extLst>
                <a:ext uri="{FF2B5EF4-FFF2-40B4-BE49-F238E27FC236}">
                  <a16:creationId xmlns:a16="http://schemas.microsoft.com/office/drawing/2014/main" id="{B001C744-CDA7-49A5-9E21-0DA097464EE4}"/>
                </a:ext>
              </a:extLst>
            </p:cNvPr>
            <p:cNvSpPr/>
            <p:nvPr/>
          </p:nvSpPr>
          <p:spPr>
            <a:xfrm>
              <a:off x="2116692" y="1584632"/>
              <a:ext cx="258" cy="14"/>
            </a:xfrm>
            <a:custGeom>
              <a:avLst/>
              <a:gdLst/>
              <a:ahLst/>
              <a:cxnLst/>
              <a:rect l="l" t="t" r="r" b="b"/>
              <a:pathLst>
                <a:path w="19" h="1" extrusionOk="0">
                  <a:moveTo>
                    <a:pt x="18" y="1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3" name="Google Shape;5872;p73">
              <a:extLst>
                <a:ext uri="{FF2B5EF4-FFF2-40B4-BE49-F238E27FC236}">
                  <a16:creationId xmlns:a16="http://schemas.microsoft.com/office/drawing/2014/main" id="{9A06AE85-C817-4689-877A-8599D2ED17DC}"/>
                </a:ext>
              </a:extLst>
            </p:cNvPr>
            <p:cNvSpPr/>
            <p:nvPr/>
          </p:nvSpPr>
          <p:spPr>
            <a:xfrm>
              <a:off x="2119734" y="1585012"/>
              <a:ext cx="163" cy="14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1" y="1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4" name="Google Shape;5873;p73">
              <a:extLst>
                <a:ext uri="{FF2B5EF4-FFF2-40B4-BE49-F238E27FC236}">
                  <a16:creationId xmlns:a16="http://schemas.microsoft.com/office/drawing/2014/main" id="{50A97C4F-7CB8-4E3D-A86D-B6EC006056E2}"/>
                </a:ext>
              </a:extLst>
            </p:cNvPr>
            <p:cNvSpPr/>
            <p:nvPr/>
          </p:nvSpPr>
          <p:spPr>
            <a:xfrm>
              <a:off x="2113936" y="158444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5" name="Google Shape;5874;p73">
              <a:extLst>
                <a:ext uri="{FF2B5EF4-FFF2-40B4-BE49-F238E27FC236}">
                  <a16:creationId xmlns:a16="http://schemas.microsoft.com/office/drawing/2014/main" id="{C4613DBE-E3CA-43C6-AAE6-6E6E62488B8C}"/>
                </a:ext>
              </a:extLst>
            </p:cNvPr>
            <p:cNvSpPr/>
            <p:nvPr/>
          </p:nvSpPr>
          <p:spPr>
            <a:xfrm>
              <a:off x="2120644" y="158516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6" name="Google Shape;5875;p73">
              <a:extLst>
                <a:ext uri="{FF2B5EF4-FFF2-40B4-BE49-F238E27FC236}">
                  <a16:creationId xmlns:a16="http://schemas.microsoft.com/office/drawing/2014/main" id="{20710032-8176-4536-96B2-B340379CF20D}"/>
                </a:ext>
              </a:extLst>
            </p:cNvPr>
            <p:cNvSpPr/>
            <p:nvPr/>
          </p:nvSpPr>
          <p:spPr>
            <a:xfrm>
              <a:off x="2182285" y="1554259"/>
              <a:ext cx="4766" cy="7617"/>
            </a:xfrm>
            <a:custGeom>
              <a:avLst/>
              <a:gdLst/>
              <a:ahLst/>
              <a:cxnLst/>
              <a:rect l="l" t="t" r="r" b="b"/>
              <a:pathLst>
                <a:path w="351" h="561" extrusionOk="0">
                  <a:moveTo>
                    <a:pt x="330" y="1"/>
                  </a:moveTo>
                  <a:cubicBezTo>
                    <a:pt x="225" y="4"/>
                    <a:pt x="151" y="102"/>
                    <a:pt x="102" y="186"/>
                  </a:cubicBezTo>
                  <a:cubicBezTo>
                    <a:pt x="39" y="298"/>
                    <a:pt x="4" y="428"/>
                    <a:pt x="1" y="561"/>
                  </a:cubicBezTo>
                  <a:cubicBezTo>
                    <a:pt x="134" y="428"/>
                    <a:pt x="246" y="274"/>
                    <a:pt x="326" y="102"/>
                  </a:cubicBezTo>
                  <a:cubicBezTo>
                    <a:pt x="340" y="71"/>
                    <a:pt x="351" y="36"/>
                    <a:pt x="347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7" name="Google Shape;5876;p73">
              <a:extLst>
                <a:ext uri="{FF2B5EF4-FFF2-40B4-BE49-F238E27FC236}">
                  <a16:creationId xmlns:a16="http://schemas.microsoft.com/office/drawing/2014/main" id="{C0906FB4-47D8-4CA3-ADA2-761044BD6AB0}"/>
                </a:ext>
              </a:extLst>
            </p:cNvPr>
            <p:cNvSpPr/>
            <p:nvPr/>
          </p:nvSpPr>
          <p:spPr>
            <a:xfrm>
              <a:off x="2133094" y="1420616"/>
              <a:ext cx="90752" cy="158463"/>
            </a:xfrm>
            <a:custGeom>
              <a:avLst/>
              <a:gdLst/>
              <a:ahLst/>
              <a:cxnLst/>
              <a:rect l="l" t="t" r="r" b="b"/>
              <a:pathLst>
                <a:path w="6684" h="11671" extrusionOk="0">
                  <a:moveTo>
                    <a:pt x="4929" y="0"/>
                  </a:moveTo>
                  <a:cubicBezTo>
                    <a:pt x="4914" y="0"/>
                    <a:pt x="4903" y="5"/>
                    <a:pt x="4894" y="10"/>
                  </a:cubicBezTo>
                  <a:cubicBezTo>
                    <a:pt x="4821" y="55"/>
                    <a:pt x="4779" y="234"/>
                    <a:pt x="4779" y="381"/>
                  </a:cubicBezTo>
                  <a:cubicBezTo>
                    <a:pt x="4786" y="475"/>
                    <a:pt x="4737" y="563"/>
                    <a:pt x="4653" y="605"/>
                  </a:cubicBezTo>
                  <a:cubicBezTo>
                    <a:pt x="4620" y="621"/>
                    <a:pt x="4583" y="629"/>
                    <a:pt x="4545" y="629"/>
                  </a:cubicBezTo>
                  <a:cubicBezTo>
                    <a:pt x="4467" y="629"/>
                    <a:pt x="4383" y="596"/>
                    <a:pt x="4310" y="535"/>
                  </a:cubicBezTo>
                  <a:cubicBezTo>
                    <a:pt x="4263" y="495"/>
                    <a:pt x="4211" y="488"/>
                    <a:pt x="4149" y="488"/>
                  </a:cubicBezTo>
                  <a:cubicBezTo>
                    <a:pt x="4128" y="488"/>
                    <a:pt x="4106" y="488"/>
                    <a:pt x="4082" y="489"/>
                  </a:cubicBezTo>
                  <a:cubicBezTo>
                    <a:pt x="4061" y="491"/>
                    <a:pt x="4040" y="492"/>
                    <a:pt x="4019" y="492"/>
                  </a:cubicBezTo>
                  <a:cubicBezTo>
                    <a:pt x="3928" y="492"/>
                    <a:pt x="3838" y="474"/>
                    <a:pt x="3753" y="440"/>
                  </a:cubicBezTo>
                  <a:cubicBezTo>
                    <a:pt x="3726" y="428"/>
                    <a:pt x="3711" y="426"/>
                    <a:pt x="3704" y="426"/>
                  </a:cubicBezTo>
                  <a:cubicBezTo>
                    <a:pt x="3702" y="426"/>
                    <a:pt x="3701" y="426"/>
                    <a:pt x="3701" y="426"/>
                  </a:cubicBezTo>
                  <a:cubicBezTo>
                    <a:pt x="3683" y="447"/>
                    <a:pt x="3697" y="577"/>
                    <a:pt x="3704" y="636"/>
                  </a:cubicBezTo>
                  <a:cubicBezTo>
                    <a:pt x="3711" y="678"/>
                    <a:pt x="3715" y="724"/>
                    <a:pt x="3715" y="766"/>
                  </a:cubicBezTo>
                  <a:cubicBezTo>
                    <a:pt x="3715" y="990"/>
                    <a:pt x="3403" y="990"/>
                    <a:pt x="3235" y="990"/>
                  </a:cubicBezTo>
                  <a:cubicBezTo>
                    <a:pt x="3102" y="990"/>
                    <a:pt x="2885" y="1105"/>
                    <a:pt x="2885" y="1235"/>
                  </a:cubicBezTo>
                  <a:cubicBezTo>
                    <a:pt x="2885" y="1347"/>
                    <a:pt x="2818" y="1427"/>
                    <a:pt x="2766" y="1494"/>
                  </a:cubicBezTo>
                  <a:cubicBezTo>
                    <a:pt x="2731" y="1540"/>
                    <a:pt x="2706" y="1575"/>
                    <a:pt x="2713" y="1585"/>
                  </a:cubicBezTo>
                  <a:cubicBezTo>
                    <a:pt x="2801" y="1701"/>
                    <a:pt x="2752" y="1827"/>
                    <a:pt x="2573" y="1963"/>
                  </a:cubicBezTo>
                  <a:cubicBezTo>
                    <a:pt x="2524" y="1998"/>
                    <a:pt x="2465" y="2103"/>
                    <a:pt x="2416" y="2187"/>
                  </a:cubicBezTo>
                  <a:cubicBezTo>
                    <a:pt x="2381" y="2254"/>
                    <a:pt x="2342" y="2317"/>
                    <a:pt x="2293" y="2373"/>
                  </a:cubicBezTo>
                  <a:cubicBezTo>
                    <a:pt x="2283" y="2383"/>
                    <a:pt x="2283" y="2397"/>
                    <a:pt x="2286" y="2439"/>
                  </a:cubicBezTo>
                  <a:cubicBezTo>
                    <a:pt x="2293" y="2509"/>
                    <a:pt x="2304" y="2611"/>
                    <a:pt x="2178" y="2691"/>
                  </a:cubicBezTo>
                  <a:cubicBezTo>
                    <a:pt x="2099" y="2741"/>
                    <a:pt x="2005" y="2765"/>
                    <a:pt x="1913" y="2765"/>
                  </a:cubicBezTo>
                  <a:cubicBezTo>
                    <a:pt x="1907" y="2765"/>
                    <a:pt x="1900" y="2765"/>
                    <a:pt x="1894" y="2765"/>
                  </a:cubicBezTo>
                  <a:cubicBezTo>
                    <a:pt x="1856" y="2765"/>
                    <a:pt x="1817" y="2768"/>
                    <a:pt x="1782" y="2782"/>
                  </a:cubicBezTo>
                  <a:cubicBezTo>
                    <a:pt x="1779" y="2782"/>
                    <a:pt x="1775" y="2786"/>
                    <a:pt x="1775" y="2789"/>
                  </a:cubicBezTo>
                  <a:cubicBezTo>
                    <a:pt x="1761" y="2807"/>
                    <a:pt x="1754" y="2831"/>
                    <a:pt x="1758" y="2856"/>
                  </a:cubicBezTo>
                  <a:cubicBezTo>
                    <a:pt x="1758" y="2880"/>
                    <a:pt x="1758" y="2905"/>
                    <a:pt x="1761" y="2936"/>
                  </a:cubicBezTo>
                  <a:lnTo>
                    <a:pt x="1765" y="2964"/>
                  </a:lnTo>
                  <a:cubicBezTo>
                    <a:pt x="1775" y="3059"/>
                    <a:pt x="1775" y="3150"/>
                    <a:pt x="1768" y="3244"/>
                  </a:cubicBezTo>
                  <a:cubicBezTo>
                    <a:pt x="1740" y="3482"/>
                    <a:pt x="1569" y="3735"/>
                    <a:pt x="1390" y="3976"/>
                  </a:cubicBezTo>
                  <a:cubicBezTo>
                    <a:pt x="1355" y="4018"/>
                    <a:pt x="1341" y="4060"/>
                    <a:pt x="1348" y="4081"/>
                  </a:cubicBezTo>
                  <a:cubicBezTo>
                    <a:pt x="1359" y="4120"/>
                    <a:pt x="1436" y="4144"/>
                    <a:pt x="1474" y="4155"/>
                  </a:cubicBezTo>
                  <a:lnTo>
                    <a:pt x="1488" y="4158"/>
                  </a:lnTo>
                  <a:cubicBezTo>
                    <a:pt x="1527" y="4172"/>
                    <a:pt x="1558" y="4204"/>
                    <a:pt x="1576" y="4242"/>
                  </a:cubicBezTo>
                  <a:cubicBezTo>
                    <a:pt x="1607" y="4319"/>
                    <a:pt x="1590" y="4438"/>
                    <a:pt x="1527" y="4564"/>
                  </a:cubicBezTo>
                  <a:cubicBezTo>
                    <a:pt x="1481" y="4657"/>
                    <a:pt x="1408" y="4683"/>
                    <a:pt x="1334" y="4683"/>
                  </a:cubicBezTo>
                  <a:cubicBezTo>
                    <a:pt x="1265" y="4683"/>
                    <a:pt x="1196" y="4660"/>
                    <a:pt x="1149" y="4645"/>
                  </a:cubicBezTo>
                  <a:cubicBezTo>
                    <a:pt x="1124" y="4634"/>
                    <a:pt x="1103" y="4627"/>
                    <a:pt x="1086" y="4624"/>
                  </a:cubicBezTo>
                  <a:cubicBezTo>
                    <a:pt x="1081" y="4623"/>
                    <a:pt x="1075" y="4622"/>
                    <a:pt x="1069" y="4622"/>
                  </a:cubicBezTo>
                  <a:cubicBezTo>
                    <a:pt x="981" y="4622"/>
                    <a:pt x="747" y="4735"/>
                    <a:pt x="613" y="4960"/>
                  </a:cubicBezTo>
                  <a:cubicBezTo>
                    <a:pt x="469" y="5198"/>
                    <a:pt x="522" y="5334"/>
                    <a:pt x="564" y="5446"/>
                  </a:cubicBezTo>
                  <a:cubicBezTo>
                    <a:pt x="595" y="5516"/>
                    <a:pt x="574" y="5590"/>
                    <a:pt x="553" y="5660"/>
                  </a:cubicBezTo>
                  <a:cubicBezTo>
                    <a:pt x="525" y="5755"/>
                    <a:pt x="497" y="5853"/>
                    <a:pt x="564" y="5986"/>
                  </a:cubicBezTo>
                  <a:cubicBezTo>
                    <a:pt x="655" y="6168"/>
                    <a:pt x="613" y="6269"/>
                    <a:pt x="574" y="6360"/>
                  </a:cubicBezTo>
                  <a:cubicBezTo>
                    <a:pt x="550" y="6409"/>
                    <a:pt x="539" y="6469"/>
                    <a:pt x="543" y="6525"/>
                  </a:cubicBezTo>
                  <a:cubicBezTo>
                    <a:pt x="553" y="6595"/>
                    <a:pt x="606" y="6626"/>
                    <a:pt x="693" y="6672"/>
                  </a:cubicBezTo>
                  <a:cubicBezTo>
                    <a:pt x="777" y="6717"/>
                    <a:pt x="890" y="6777"/>
                    <a:pt x="907" y="6917"/>
                  </a:cubicBezTo>
                  <a:cubicBezTo>
                    <a:pt x="925" y="7011"/>
                    <a:pt x="900" y="7109"/>
                    <a:pt x="841" y="7183"/>
                  </a:cubicBezTo>
                  <a:cubicBezTo>
                    <a:pt x="788" y="7242"/>
                    <a:pt x="714" y="7274"/>
                    <a:pt x="637" y="7274"/>
                  </a:cubicBezTo>
                  <a:cubicBezTo>
                    <a:pt x="634" y="7295"/>
                    <a:pt x="634" y="7312"/>
                    <a:pt x="637" y="7330"/>
                  </a:cubicBezTo>
                  <a:cubicBezTo>
                    <a:pt x="644" y="7365"/>
                    <a:pt x="662" y="7393"/>
                    <a:pt x="690" y="7410"/>
                  </a:cubicBezTo>
                  <a:cubicBezTo>
                    <a:pt x="848" y="7491"/>
                    <a:pt x="802" y="7904"/>
                    <a:pt x="746" y="8020"/>
                  </a:cubicBezTo>
                  <a:cubicBezTo>
                    <a:pt x="700" y="8104"/>
                    <a:pt x="592" y="8107"/>
                    <a:pt x="494" y="8111"/>
                  </a:cubicBezTo>
                  <a:cubicBezTo>
                    <a:pt x="459" y="8111"/>
                    <a:pt x="424" y="8114"/>
                    <a:pt x="389" y="8118"/>
                  </a:cubicBezTo>
                  <a:cubicBezTo>
                    <a:pt x="403" y="8209"/>
                    <a:pt x="371" y="8317"/>
                    <a:pt x="347" y="8412"/>
                  </a:cubicBezTo>
                  <a:cubicBezTo>
                    <a:pt x="329" y="8461"/>
                    <a:pt x="319" y="8510"/>
                    <a:pt x="312" y="8562"/>
                  </a:cubicBezTo>
                  <a:cubicBezTo>
                    <a:pt x="312" y="8622"/>
                    <a:pt x="305" y="8933"/>
                    <a:pt x="189" y="8989"/>
                  </a:cubicBezTo>
                  <a:cubicBezTo>
                    <a:pt x="176" y="8998"/>
                    <a:pt x="160" y="9002"/>
                    <a:pt x="145" y="9002"/>
                  </a:cubicBezTo>
                  <a:cubicBezTo>
                    <a:pt x="121" y="9002"/>
                    <a:pt x="96" y="8992"/>
                    <a:pt x="77" y="8975"/>
                  </a:cubicBezTo>
                  <a:lnTo>
                    <a:pt x="70" y="8972"/>
                  </a:lnTo>
                  <a:lnTo>
                    <a:pt x="67" y="8972"/>
                  </a:lnTo>
                  <a:lnTo>
                    <a:pt x="60" y="8968"/>
                  </a:lnTo>
                  <a:lnTo>
                    <a:pt x="56" y="8968"/>
                  </a:lnTo>
                  <a:lnTo>
                    <a:pt x="39" y="8965"/>
                  </a:lnTo>
                  <a:lnTo>
                    <a:pt x="11" y="8965"/>
                  </a:lnTo>
                  <a:cubicBezTo>
                    <a:pt x="0" y="9154"/>
                    <a:pt x="84" y="9336"/>
                    <a:pt x="228" y="9455"/>
                  </a:cubicBezTo>
                  <a:cubicBezTo>
                    <a:pt x="343" y="9549"/>
                    <a:pt x="354" y="9668"/>
                    <a:pt x="361" y="9777"/>
                  </a:cubicBezTo>
                  <a:cubicBezTo>
                    <a:pt x="368" y="9865"/>
                    <a:pt x="371" y="9952"/>
                    <a:pt x="434" y="10033"/>
                  </a:cubicBezTo>
                  <a:cubicBezTo>
                    <a:pt x="494" y="10113"/>
                    <a:pt x="536" y="10201"/>
                    <a:pt x="564" y="10295"/>
                  </a:cubicBezTo>
                  <a:cubicBezTo>
                    <a:pt x="585" y="10379"/>
                    <a:pt x="634" y="10456"/>
                    <a:pt x="697" y="10512"/>
                  </a:cubicBezTo>
                  <a:cubicBezTo>
                    <a:pt x="886" y="10673"/>
                    <a:pt x="914" y="10782"/>
                    <a:pt x="827" y="10999"/>
                  </a:cubicBezTo>
                  <a:cubicBezTo>
                    <a:pt x="809" y="11051"/>
                    <a:pt x="812" y="11055"/>
                    <a:pt x="869" y="11083"/>
                  </a:cubicBezTo>
                  <a:cubicBezTo>
                    <a:pt x="911" y="11104"/>
                    <a:pt x="981" y="11135"/>
                    <a:pt x="988" y="11223"/>
                  </a:cubicBezTo>
                  <a:cubicBezTo>
                    <a:pt x="988" y="11275"/>
                    <a:pt x="984" y="11331"/>
                    <a:pt x="981" y="11384"/>
                  </a:cubicBezTo>
                  <a:cubicBezTo>
                    <a:pt x="970" y="11478"/>
                    <a:pt x="960" y="11601"/>
                    <a:pt x="988" y="11657"/>
                  </a:cubicBezTo>
                  <a:cubicBezTo>
                    <a:pt x="993" y="11666"/>
                    <a:pt x="995" y="11671"/>
                    <a:pt x="1009" y="11671"/>
                  </a:cubicBezTo>
                  <a:cubicBezTo>
                    <a:pt x="1023" y="11671"/>
                    <a:pt x="1047" y="11666"/>
                    <a:pt x="1096" y="11653"/>
                  </a:cubicBezTo>
                  <a:cubicBezTo>
                    <a:pt x="1180" y="11632"/>
                    <a:pt x="1268" y="11618"/>
                    <a:pt x="1355" y="11615"/>
                  </a:cubicBezTo>
                  <a:cubicBezTo>
                    <a:pt x="1359" y="11615"/>
                    <a:pt x="1364" y="11615"/>
                    <a:pt x="1368" y="11615"/>
                  </a:cubicBezTo>
                  <a:cubicBezTo>
                    <a:pt x="1406" y="11615"/>
                    <a:pt x="1443" y="11602"/>
                    <a:pt x="1474" y="11580"/>
                  </a:cubicBezTo>
                  <a:cubicBezTo>
                    <a:pt x="1499" y="11555"/>
                    <a:pt x="1495" y="11503"/>
                    <a:pt x="1495" y="11443"/>
                  </a:cubicBezTo>
                  <a:lnTo>
                    <a:pt x="1495" y="11352"/>
                  </a:lnTo>
                  <a:cubicBezTo>
                    <a:pt x="1492" y="11268"/>
                    <a:pt x="1548" y="11195"/>
                    <a:pt x="1632" y="11177"/>
                  </a:cubicBezTo>
                  <a:cubicBezTo>
                    <a:pt x="1663" y="11167"/>
                    <a:pt x="1663" y="11163"/>
                    <a:pt x="1667" y="11156"/>
                  </a:cubicBezTo>
                  <a:cubicBezTo>
                    <a:pt x="1684" y="11111"/>
                    <a:pt x="1723" y="11072"/>
                    <a:pt x="1768" y="11055"/>
                  </a:cubicBezTo>
                  <a:cubicBezTo>
                    <a:pt x="1819" y="11033"/>
                    <a:pt x="1881" y="11023"/>
                    <a:pt x="1948" y="11023"/>
                  </a:cubicBezTo>
                  <a:cubicBezTo>
                    <a:pt x="2033" y="11023"/>
                    <a:pt x="2125" y="11040"/>
                    <a:pt x="2206" y="11076"/>
                  </a:cubicBezTo>
                  <a:cubicBezTo>
                    <a:pt x="2228" y="11088"/>
                    <a:pt x="2252" y="11094"/>
                    <a:pt x="2276" y="11094"/>
                  </a:cubicBezTo>
                  <a:cubicBezTo>
                    <a:pt x="2294" y="11094"/>
                    <a:pt x="2312" y="11090"/>
                    <a:pt x="2328" y="11083"/>
                  </a:cubicBezTo>
                  <a:cubicBezTo>
                    <a:pt x="2377" y="11058"/>
                    <a:pt x="2416" y="10981"/>
                    <a:pt x="2430" y="10876"/>
                  </a:cubicBezTo>
                  <a:cubicBezTo>
                    <a:pt x="2437" y="10845"/>
                    <a:pt x="2451" y="10764"/>
                    <a:pt x="2517" y="10747"/>
                  </a:cubicBezTo>
                  <a:cubicBezTo>
                    <a:pt x="2525" y="10745"/>
                    <a:pt x="2533" y="10744"/>
                    <a:pt x="2540" y="10744"/>
                  </a:cubicBezTo>
                  <a:cubicBezTo>
                    <a:pt x="2599" y="10744"/>
                    <a:pt x="2645" y="10803"/>
                    <a:pt x="2685" y="10862"/>
                  </a:cubicBezTo>
                  <a:lnTo>
                    <a:pt x="2706" y="10887"/>
                  </a:lnTo>
                  <a:cubicBezTo>
                    <a:pt x="2797" y="10747"/>
                    <a:pt x="2874" y="10600"/>
                    <a:pt x="2931" y="10442"/>
                  </a:cubicBezTo>
                  <a:lnTo>
                    <a:pt x="2931" y="10442"/>
                  </a:lnTo>
                  <a:cubicBezTo>
                    <a:pt x="2910" y="10463"/>
                    <a:pt x="2885" y="10491"/>
                    <a:pt x="2853" y="10526"/>
                  </a:cubicBezTo>
                  <a:cubicBezTo>
                    <a:pt x="2829" y="10551"/>
                    <a:pt x="2780" y="10606"/>
                    <a:pt x="2726" y="10606"/>
                  </a:cubicBezTo>
                  <a:cubicBezTo>
                    <a:pt x="2712" y="10606"/>
                    <a:pt x="2697" y="10602"/>
                    <a:pt x="2682" y="10593"/>
                  </a:cubicBezTo>
                  <a:cubicBezTo>
                    <a:pt x="2556" y="10512"/>
                    <a:pt x="2734" y="10078"/>
                    <a:pt x="2738" y="10075"/>
                  </a:cubicBezTo>
                  <a:cubicBezTo>
                    <a:pt x="2780" y="9977"/>
                    <a:pt x="2794" y="9728"/>
                    <a:pt x="2801" y="9549"/>
                  </a:cubicBezTo>
                  <a:cubicBezTo>
                    <a:pt x="2804" y="9469"/>
                    <a:pt x="2811" y="9392"/>
                    <a:pt x="2822" y="9311"/>
                  </a:cubicBezTo>
                  <a:cubicBezTo>
                    <a:pt x="2843" y="9217"/>
                    <a:pt x="2892" y="8989"/>
                    <a:pt x="3179" y="8930"/>
                  </a:cubicBezTo>
                  <a:cubicBezTo>
                    <a:pt x="3340" y="8898"/>
                    <a:pt x="3540" y="8734"/>
                    <a:pt x="3606" y="8615"/>
                  </a:cubicBezTo>
                  <a:cubicBezTo>
                    <a:pt x="3627" y="8580"/>
                    <a:pt x="3627" y="8562"/>
                    <a:pt x="3624" y="8559"/>
                  </a:cubicBezTo>
                  <a:cubicBezTo>
                    <a:pt x="3582" y="8450"/>
                    <a:pt x="3694" y="8345"/>
                    <a:pt x="3806" y="8244"/>
                  </a:cubicBezTo>
                  <a:cubicBezTo>
                    <a:pt x="3855" y="8198"/>
                    <a:pt x="3942" y="8118"/>
                    <a:pt x="3942" y="8090"/>
                  </a:cubicBezTo>
                  <a:cubicBezTo>
                    <a:pt x="3939" y="8009"/>
                    <a:pt x="3603" y="7662"/>
                    <a:pt x="3456" y="7571"/>
                  </a:cubicBezTo>
                  <a:cubicBezTo>
                    <a:pt x="3410" y="7540"/>
                    <a:pt x="3319" y="7536"/>
                    <a:pt x="3249" y="7533"/>
                  </a:cubicBezTo>
                  <a:cubicBezTo>
                    <a:pt x="3158" y="7526"/>
                    <a:pt x="3088" y="7522"/>
                    <a:pt x="3053" y="7473"/>
                  </a:cubicBezTo>
                  <a:cubicBezTo>
                    <a:pt x="3036" y="7449"/>
                    <a:pt x="3032" y="7421"/>
                    <a:pt x="3039" y="7393"/>
                  </a:cubicBezTo>
                  <a:cubicBezTo>
                    <a:pt x="3050" y="7351"/>
                    <a:pt x="3039" y="7172"/>
                    <a:pt x="2973" y="6808"/>
                  </a:cubicBezTo>
                  <a:cubicBezTo>
                    <a:pt x="2952" y="6686"/>
                    <a:pt x="3022" y="6574"/>
                    <a:pt x="3085" y="6469"/>
                  </a:cubicBezTo>
                  <a:cubicBezTo>
                    <a:pt x="3127" y="6399"/>
                    <a:pt x="3176" y="6322"/>
                    <a:pt x="3176" y="6262"/>
                  </a:cubicBezTo>
                  <a:lnTo>
                    <a:pt x="3176" y="6238"/>
                  </a:lnTo>
                  <a:cubicBezTo>
                    <a:pt x="3176" y="6063"/>
                    <a:pt x="3176" y="5849"/>
                    <a:pt x="3365" y="5779"/>
                  </a:cubicBezTo>
                  <a:cubicBezTo>
                    <a:pt x="3407" y="5765"/>
                    <a:pt x="3414" y="5744"/>
                    <a:pt x="3431" y="5702"/>
                  </a:cubicBezTo>
                  <a:cubicBezTo>
                    <a:pt x="3459" y="5611"/>
                    <a:pt x="3536" y="5541"/>
                    <a:pt x="3631" y="5527"/>
                  </a:cubicBezTo>
                  <a:cubicBezTo>
                    <a:pt x="3697" y="5509"/>
                    <a:pt x="3729" y="5453"/>
                    <a:pt x="3771" y="5362"/>
                  </a:cubicBezTo>
                  <a:cubicBezTo>
                    <a:pt x="3813" y="5271"/>
                    <a:pt x="3869" y="5156"/>
                    <a:pt x="4002" y="5100"/>
                  </a:cubicBezTo>
                  <a:cubicBezTo>
                    <a:pt x="4082" y="5068"/>
                    <a:pt x="4156" y="5023"/>
                    <a:pt x="4226" y="4974"/>
                  </a:cubicBezTo>
                  <a:cubicBezTo>
                    <a:pt x="4317" y="4907"/>
                    <a:pt x="4411" y="4851"/>
                    <a:pt x="4516" y="4802"/>
                  </a:cubicBezTo>
                  <a:cubicBezTo>
                    <a:pt x="4814" y="4655"/>
                    <a:pt x="5259" y="4344"/>
                    <a:pt x="5325" y="4200"/>
                  </a:cubicBezTo>
                  <a:cubicBezTo>
                    <a:pt x="5343" y="4165"/>
                    <a:pt x="5315" y="4120"/>
                    <a:pt x="5269" y="4046"/>
                  </a:cubicBezTo>
                  <a:cubicBezTo>
                    <a:pt x="5206" y="3952"/>
                    <a:pt x="5105" y="3791"/>
                    <a:pt x="5287" y="3651"/>
                  </a:cubicBezTo>
                  <a:cubicBezTo>
                    <a:pt x="5388" y="3574"/>
                    <a:pt x="5392" y="3500"/>
                    <a:pt x="5392" y="3419"/>
                  </a:cubicBezTo>
                  <a:cubicBezTo>
                    <a:pt x="5392" y="3339"/>
                    <a:pt x="5395" y="3244"/>
                    <a:pt x="5514" y="3199"/>
                  </a:cubicBezTo>
                  <a:cubicBezTo>
                    <a:pt x="5644" y="3146"/>
                    <a:pt x="5707" y="3080"/>
                    <a:pt x="5801" y="2978"/>
                  </a:cubicBezTo>
                  <a:lnTo>
                    <a:pt x="5843" y="2929"/>
                  </a:lnTo>
                  <a:cubicBezTo>
                    <a:pt x="5904" y="2864"/>
                    <a:pt x="5974" y="2847"/>
                    <a:pt x="6049" y="2847"/>
                  </a:cubicBezTo>
                  <a:cubicBezTo>
                    <a:pt x="6087" y="2847"/>
                    <a:pt x="6126" y="2851"/>
                    <a:pt x="6165" y="2856"/>
                  </a:cubicBezTo>
                  <a:cubicBezTo>
                    <a:pt x="6213" y="2863"/>
                    <a:pt x="6261" y="2866"/>
                    <a:pt x="6309" y="2866"/>
                  </a:cubicBezTo>
                  <a:cubicBezTo>
                    <a:pt x="6358" y="2866"/>
                    <a:pt x="6407" y="2863"/>
                    <a:pt x="6456" y="2856"/>
                  </a:cubicBezTo>
                  <a:cubicBezTo>
                    <a:pt x="6495" y="2848"/>
                    <a:pt x="6536" y="2845"/>
                    <a:pt x="6577" y="2845"/>
                  </a:cubicBezTo>
                  <a:cubicBezTo>
                    <a:pt x="6612" y="2845"/>
                    <a:pt x="6648" y="2847"/>
                    <a:pt x="6683" y="2852"/>
                  </a:cubicBezTo>
                  <a:lnTo>
                    <a:pt x="6683" y="2849"/>
                  </a:lnTo>
                  <a:lnTo>
                    <a:pt x="6683" y="2838"/>
                  </a:lnTo>
                  <a:cubicBezTo>
                    <a:pt x="6683" y="2831"/>
                    <a:pt x="6680" y="2824"/>
                    <a:pt x="6680" y="2814"/>
                  </a:cubicBezTo>
                  <a:lnTo>
                    <a:pt x="6676" y="2803"/>
                  </a:lnTo>
                  <a:lnTo>
                    <a:pt x="6669" y="2786"/>
                  </a:lnTo>
                  <a:lnTo>
                    <a:pt x="6669" y="2775"/>
                  </a:lnTo>
                  <a:cubicBezTo>
                    <a:pt x="6666" y="2768"/>
                    <a:pt x="6662" y="2761"/>
                    <a:pt x="6662" y="2754"/>
                  </a:cubicBezTo>
                  <a:lnTo>
                    <a:pt x="6662" y="2747"/>
                  </a:lnTo>
                  <a:lnTo>
                    <a:pt x="6655" y="2733"/>
                  </a:lnTo>
                  <a:lnTo>
                    <a:pt x="6655" y="2730"/>
                  </a:lnTo>
                  <a:lnTo>
                    <a:pt x="6648" y="2719"/>
                  </a:lnTo>
                  <a:lnTo>
                    <a:pt x="6648" y="2716"/>
                  </a:lnTo>
                  <a:cubicBezTo>
                    <a:pt x="6648" y="2712"/>
                    <a:pt x="6645" y="2712"/>
                    <a:pt x="6645" y="2709"/>
                  </a:cubicBezTo>
                  <a:cubicBezTo>
                    <a:pt x="6645" y="2709"/>
                    <a:pt x="6634" y="2698"/>
                    <a:pt x="6620" y="2684"/>
                  </a:cubicBezTo>
                  <a:lnTo>
                    <a:pt x="6606" y="2667"/>
                  </a:lnTo>
                  <a:lnTo>
                    <a:pt x="6592" y="2653"/>
                  </a:lnTo>
                  <a:lnTo>
                    <a:pt x="6589" y="2649"/>
                  </a:lnTo>
                  <a:lnTo>
                    <a:pt x="6575" y="2632"/>
                  </a:lnTo>
                  <a:lnTo>
                    <a:pt x="6571" y="2628"/>
                  </a:lnTo>
                  <a:lnTo>
                    <a:pt x="6557" y="2607"/>
                  </a:lnTo>
                  <a:lnTo>
                    <a:pt x="6554" y="2600"/>
                  </a:lnTo>
                  <a:lnTo>
                    <a:pt x="6540" y="2583"/>
                  </a:lnTo>
                  <a:lnTo>
                    <a:pt x="6536" y="2576"/>
                  </a:lnTo>
                  <a:lnTo>
                    <a:pt x="6522" y="2558"/>
                  </a:lnTo>
                  <a:lnTo>
                    <a:pt x="6519" y="2548"/>
                  </a:lnTo>
                  <a:lnTo>
                    <a:pt x="6508" y="2530"/>
                  </a:lnTo>
                  <a:lnTo>
                    <a:pt x="6501" y="2520"/>
                  </a:lnTo>
                  <a:lnTo>
                    <a:pt x="6494" y="2506"/>
                  </a:lnTo>
                  <a:cubicBezTo>
                    <a:pt x="6491" y="2499"/>
                    <a:pt x="6491" y="2495"/>
                    <a:pt x="6491" y="2492"/>
                  </a:cubicBezTo>
                  <a:cubicBezTo>
                    <a:pt x="6487" y="2488"/>
                    <a:pt x="6487" y="2481"/>
                    <a:pt x="6484" y="2478"/>
                  </a:cubicBezTo>
                  <a:cubicBezTo>
                    <a:pt x="6484" y="2474"/>
                    <a:pt x="6480" y="2471"/>
                    <a:pt x="6480" y="2464"/>
                  </a:cubicBezTo>
                  <a:cubicBezTo>
                    <a:pt x="6480" y="2460"/>
                    <a:pt x="6477" y="2457"/>
                    <a:pt x="6477" y="2450"/>
                  </a:cubicBezTo>
                  <a:cubicBezTo>
                    <a:pt x="6477" y="2446"/>
                    <a:pt x="6477" y="2443"/>
                    <a:pt x="6477" y="2436"/>
                  </a:cubicBezTo>
                  <a:lnTo>
                    <a:pt x="6477" y="2425"/>
                  </a:lnTo>
                  <a:cubicBezTo>
                    <a:pt x="6477" y="2422"/>
                    <a:pt x="6477" y="2415"/>
                    <a:pt x="6477" y="2411"/>
                  </a:cubicBezTo>
                  <a:lnTo>
                    <a:pt x="6477" y="2401"/>
                  </a:lnTo>
                  <a:cubicBezTo>
                    <a:pt x="6477" y="2394"/>
                    <a:pt x="6480" y="2383"/>
                    <a:pt x="6484" y="2376"/>
                  </a:cubicBezTo>
                  <a:cubicBezTo>
                    <a:pt x="6500" y="2337"/>
                    <a:pt x="6538" y="2313"/>
                    <a:pt x="6580" y="2313"/>
                  </a:cubicBezTo>
                  <a:cubicBezTo>
                    <a:pt x="6583" y="2313"/>
                    <a:pt x="6586" y="2313"/>
                    <a:pt x="6589" y="2313"/>
                  </a:cubicBezTo>
                  <a:cubicBezTo>
                    <a:pt x="6603" y="2310"/>
                    <a:pt x="6634" y="2264"/>
                    <a:pt x="6645" y="2177"/>
                  </a:cubicBezTo>
                  <a:cubicBezTo>
                    <a:pt x="6655" y="2079"/>
                    <a:pt x="6631" y="1991"/>
                    <a:pt x="6585" y="1970"/>
                  </a:cubicBezTo>
                  <a:cubicBezTo>
                    <a:pt x="6470" y="1911"/>
                    <a:pt x="6473" y="1767"/>
                    <a:pt x="6477" y="1648"/>
                  </a:cubicBezTo>
                  <a:cubicBezTo>
                    <a:pt x="6477" y="1589"/>
                    <a:pt x="6480" y="1512"/>
                    <a:pt x="6463" y="1484"/>
                  </a:cubicBezTo>
                  <a:cubicBezTo>
                    <a:pt x="6459" y="1480"/>
                    <a:pt x="6456" y="1477"/>
                    <a:pt x="6452" y="1473"/>
                  </a:cubicBezTo>
                  <a:cubicBezTo>
                    <a:pt x="6305" y="1385"/>
                    <a:pt x="6344" y="1175"/>
                    <a:pt x="6379" y="990"/>
                  </a:cubicBezTo>
                  <a:cubicBezTo>
                    <a:pt x="6386" y="955"/>
                    <a:pt x="6389" y="920"/>
                    <a:pt x="6396" y="888"/>
                  </a:cubicBezTo>
                  <a:cubicBezTo>
                    <a:pt x="6407" y="797"/>
                    <a:pt x="6057" y="654"/>
                    <a:pt x="5868" y="580"/>
                  </a:cubicBezTo>
                  <a:cubicBezTo>
                    <a:pt x="5791" y="549"/>
                    <a:pt x="5717" y="517"/>
                    <a:pt x="5654" y="493"/>
                  </a:cubicBezTo>
                  <a:cubicBezTo>
                    <a:pt x="5612" y="475"/>
                    <a:pt x="5574" y="454"/>
                    <a:pt x="5535" y="430"/>
                  </a:cubicBezTo>
                  <a:cubicBezTo>
                    <a:pt x="5437" y="367"/>
                    <a:pt x="5343" y="297"/>
                    <a:pt x="5259" y="216"/>
                  </a:cubicBezTo>
                  <a:cubicBezTo>
                    <a:pt x="5189" y="157"/>
                    <a:pt x="5119" y="101"/>
                    <a:pt x="5042" y="52"/>
                  </a:cubicBezTo>
                  <a:lnTo>
                    <a:pt x="5038" y="52"/>
                  </a:lnTo>
                  <a:cubicBezTo>
                    <a:pt x="5024" y="41"/>
                    <a:pt x="5010" y="31"/>
                    <a:pt x="4996" y="20"/>
                  </a:cubicBezTo>
                  <a:cubicBezTo>
                    <a:pt x="4967" y="6"/>
                    <a:pt x="4945" y="0"/>
                    <a:pt x="4929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8" name="Google Shape;5877;p73">
              <a:extLst>
                <a:ext uri="{FF2B5EF4-FFF2-40B4-BE49-F238E27FC236}">
                  <a16:creationId xmlns:a16="http://schemas.microsoft.com/office/drawing/2014/main" id="{1885CF16-2906-419D-AA99-103FAB50D515}"/>
                </a:ext>
              </a:extLst>
            </p:cNvPr>
            <p:cNvSpPr/>
            <p:nvPr/>
          </p:nvSpPr>
          <p:spPr>
            <a:xfrm>
              <a:off x="2223833" y="145933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9" name="Google Shape;5878;p73">
              <a:extLst>
                <a:ext uri="{FF2B5EF4-FFF2-40B4-BE49-F238E27FC236}">
                  <a16:creationId xmlns:a16="http://schemas.microsoft.com/office/drawing/2014/main" id="{BC00AC87-0ED6-49F4-8415-3A9D3D18881C}"/>
                </a:ext>
              </a:extLst>
            </p:cNvPr>
            <p:cNvSpPr/>
            <p:nvPr/>
          </p:nvSpPr>
          <p:spPr>
            <a:xfrm>
              <a:off x="2221022" y="1454248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1" y="1"/>
                  </a:moveTo>
                  <a:cubicBezTo>
                    <a:pt x="1" y="4"/>
                    <a:pt x="4" y="11"/>
                    <a:pt x="8" y="15"/>
                  </a:cubicBezTo>
                  <a:cubicBezTo>
                    <a:pt x="4" y="11"/>
                    <a:pt x="4" y="4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0" name="Google Shape;5879;p73">
              <a:extLst>
                <a:ext uri="{FF2B5EF4-FFF2-40B4-BE49-F238E27FC236}">
                  <a16:creationId xmlns:a16="http://schemas.microsoft.com/office/drawing/2014/main" id="{055E77C2-2A3C-4DA8-93DC-04CB8654277B}"/>
                </a:ext>
              </a:extLst>
            </p:cNvPr>
            <p:cNvSpPr/>
            <p:nvPr/>
          </p:nvSpPr>
          <p:spPr>
            <a:xfrm>
              <a:off x="2221782" y="1455673"/>
              <a:ext cx="204" cy="258"/>
            </a:xfrm>
            <a:custGeom>
              <a:avLst/>
              <a:gdLst/>
              <a:ahLst/>
              <a:cxnLst/>
              <a:rect l="l" t="t" r="r" b="b"/>
              <a:pathLst>
                <a:path w="15" h="19" extrusionOk="0">
                  <a:moveTo>
                    <a:pt x="1" y="1"/>
                  </a:moveTo>
                  <a:lnTo>
                    <a:pt x="15" y="18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1" name="Google Shape;5880;p73">
              <a:extLst>
                <a:ext uri="{FF2B5EF4-FFF2-40B4-BE49-F238E27FC236}">
                  <a16:creationId xmlns:a16="http://schemas.microsoft.com/office/drawing/2014/main" id="{B5CE0BB3-FA39-41CF-96D7-E7E4F2DCE1A8}"/>
                </a:ext>
              </a:extLst>
            </p:cNvPr>
            <p:cNvSpPr/>
            <p:nvPr/>
          </p:nvSpPr>
          <p:spPr>
            <a:xfrm>
              <a:off x="2221552" y="1455347"/>
              <a:ext cx="204" cy="244"/>
            </a:xfrm>
            <a:custGeom>
              <a:avLst/>
              <a:gdLst/>
              <a:ahLst/>
              <a:cxnLst/>
              <a:rect l="l" t="t" r="r" b="b"/>
              <a:pathLst>
                <a:path w="15" h="18" extrusionOk="0">
                  <a:moveTo>
                    <a:pt x="0" y="0"/>
                  </a:moveTo>
                  <a:lnTo>
                    <a:pt x="14" y="18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2" name="Google Shape;5881;p73">
              <a:extLst>
                <a:ext uri="{FF2B5EF4-FFF2-40B4-BE49-F238E27FC236}">
                  <a16:creationId xmlns:a16="http://schemas.microsoft.com/office/drawing/2014/main" id="{1817548A-B18C-47C4-9D9E-76AB4980F7C7}"/>
                </a:ext>
              </a:extLst>
            </p:cNvPr>
            <p:cNvSpPr/>
            <p:nvPr/>
          </p:nvSpPr>
          <p:spPr>
            <a:xfrm>
              <a:off x="2221171" y="1454587"/>
              <a:ext cx="109" cy="244"/>
            </a:xfrm>
            <a:custGeom>
              <a:avLst/>
              <a:gdLst/>
              <a:ahLst/>
              <a:cxnLst/>
              <a:rect l="l" t="t" r="r" b="b"/>
              <a:pathLst>
                <a:path w="8" h="18" extrusionOk="0">
                  <a:moveTo>
                    <a:pt x="0" y="0"/>
                  </a:moveTo>
                  <a:cubicBezTo>
                    <a:pt x="4" y="7"/>
                    <a:pt x="7" y="14"/>
                    <a:pt x="7" y="18"/>
                  </a:cubicBezTo>
                  <a:cubicBezTo>
                    <a:pt x="7" y="11"/>
                    <a:pt x="4" y="7"/>
                    <a:pt x="0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3" name="Google Shape;5882;p73">
              <a:extLst>
                <a:ext uri="{FF2B5EF4-FFF2-40B4-BE49-F238E27FC236}">
                  <a16:creationId xmlns:a16="http://schemas.microsoft.com/office/drawing/2014/main" id="{F36965D4-CDCF-42A5-B5F1-544C9B62BBF8}"/>
                </a:ext>
              </a:extLst>
            </p:cNvPr>
            <p:cNvSpPr/>
            <p:nvPr/>
          </p:nvSpPr>
          <p:spPr>
            <a:xfrm>
              <a:off x="2223737" y="1458864"/>
              <a:ext cx="109" cy="339"/>
            </a:xfrm>
            <a:custGeom>
              <a:avLst/>
              <a:gdLst/>
              <a:ahLst/>
              <a:cxnLst/>
              <a:rect l="l" t="t" r="r" b="b"/>
              <a:pathLst>
                <a:path w="8" h="25" extrusionOk="0">
                  <a:moveTo>
                    <a:pt x="0" y="0"/>
                  </a:moveTo>
                  <a:cubicBezTo>
                    <a:pt x="0" y="7"/>
                    <a:pt x="4" y="14"/>
                    <a:pt x="7" y="25"/>
                  </a:cubicBezTo>
                  <a:cubicBezTo>
                    <a:pt x="4" y="14"/>
                    <a:pt x="4" y="7"/>
                    <a:pt x="0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4" name="Google Shape;5883;p73">
              <a:extLst>
                <a:ext uri="{FF2B5EF4-FFF2-40B4-BE49-F238E27FC236}">
                  <a16:creationId xmlns:a16="http://schemas.microsoft.com/office/drawing/2014/main" id="{98CF853C-CDD7-4449-9AA9-0E0103148521}"/>
                </a:ext>
              </a:extLst>
            </p:cNvPr>
            <p:cNvSpPr/>
            <p:nvPr/>
          </p:nvSpPr>
          <p:spPr>
            <a:xfrm>
              <a:off x="2221361" y="1454967"/>
              <a:ext cx="149" cy="244"/>
            </a:xfrm>
            <a:custGeom>
              <a:avLst/>
              <a:gdLst/>
              <a:ahLst/>
              <a:cxnLst/>
              <a:rect l="l" t="t" r="r" b="b"/>
              <a:pathLst>
                <a:path w="11" h="18" extrusionOk="0">
                  <a:moveTo>
                    <a:pt x="0" y="0"/>
                  </a:moveTo>
                  <a:lnTo>
                    <a:pt x="11" y="18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5" name="Google Shape;5884;p73">
              <a:extLst>
                <a:ext uri="{FF2B5EF4-FFF2-40B4-BE49-F238E27FC236}">
                  <a16:creationId xmlns:a16="http://schemas.microsoft.com/office/drawing/2014/main" id="{C3E2886F-04D3-471B-B361-592C24307EA3}"/>
                </a:ext>
              </a:extLst>
            </p:cNvPr>
            <p:cNvSpPr/>
            <p:nvPr/>
          </p:nvSpPr>
          <p:spPr>
            <a:xfrm>
              <a:off x="2223642" y="1458429"/>
              <a:ext cx="109" cy="258"/>
            </a:xfrm>
            <a:custGeom>
              <a:avLst/>
              <a:gdLst/>
              <a:ahLst/>
              <a:cxnLst/>
              <a:rect l="l" t="t" r="r" b="b"/>
              <a:pathLst>
                <a:path w="8" h="19" extrusionOk="0">
                  <a:moveTo>
                    <a:pt x="0" y="1"/>
                  </a:moveTo>
                  <a:lnTo>
                    <a:pt x="7" y="18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6" name="Google Shape;5885;p73">
              <a:extLst>
                <a:ext uri="{FF2B5EF4-FFF2-40B4-BE49-F238E27FC236}">
                  <a16:creationId xmlns:a16="http://schemas.microsoft.com/office/drawing/2014/main" id="{716382DE-0E0E-46AD-B34A-E5EAB35868DB}"/>
                </a:ext>
              </a:extLst>
            </p:cNvPr>
            <p:cNvSpPr/>
            <p:nvPr/>
          </p:nvSpPr>
          <p:spPr>
            <a:xfrm>
              <a:off x="2222692" y="1456868"/>
              <a:ext cx="204" cy="204"/>
            </a:xfrm>
            <a:custGeom>
              <a:avLst/>
              <a:gdLst/>
              <a:ahLst/>
              <a:cxnLst/>
              <a:rect l="l" t="t" r="r" b="b"/>
              <a:pathLst>
                <a:path w="15" h="15" extrusionOk="0">
                  <a:moveTo>
                    <a:pt x="0" y="0"/>
                  </a:moveTo>
                  <a:lnTo>
                    <a:pt x="14" y="1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7" name="Google Shape;5886;p73">
              <a:extLst>
                <a:ext uri="{FF2B5EF4-FFF2-40B4-BE49-F238E27FC236}">
                  <a16:creationId xmlns:a16="http://schemas.microsoft.com/office/drawing/2014/main" id="{7F6E3801-A4D5-4C4E-909C-473C841E3C59}"/>
                </a:ext>
              </a:extLst>
            </p:cNvPr>
            <p:cNvSpPr/>
            <p:nvPr/>
          </p:nvSpPr>
          <p:spPr>
            <a:xfrm>
              <a:off x="2222502" y="1456583"/>
              <a:ext cx="204" cy="244"/>
            </a:xfrm>
            <a:custGeom>
              <a:avLst/>
              <a:gdLst/>
              <a:ahLst/>
              <a:cxnLst/>
              <a:rect l="l" t="t" r="r" b="b"/>
              <a:pathLst>
                <a:path w="15" h="18" extrusionOk="0">
                  <a:moveTo>
                    <a:pt x="0" y="0"/>
                  </a:moveTo>
                  <a:lnTo>
                    <a:pt x="14" y="18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8" name="Google Shape;5887;p73">
              <a:extLst>
                <a:ext uri="{FF2B5EF4-FFF2-40B4-BE49-F238E27FC236}">
                  <a16:creationId xmlns:a16="http://schemas.microsoft.com/office/drawing/2014/main" id="{C75AD8CF-431D-405A-A413-EBD64B938198}"/>
                </a:ext>
              </a:extLst>
            </p:cNvPr>
            <p:cNvSpPr/>
            <p:nvPr/>
          </p:nvSpPr>
          <p:spPr>
            <a:xfrm>
              <a:off x="2223547" y="1458008"/>
              <a:ext cx="109" cy="299"/>
            </a:xfrm>
            <a:custGeom>
              <a:avLst/>
              <a:gdLst/>
              <a:ahLst/>
              <a:cxnLst/>
              <a:rect l="l" t="t" r="r" b="b"/>
              <a:pathLst>
                <a:path w="8" h="22" extrusionOk="0">
                  <a:moveTo>
                    <a:pt x="0" y="0"/>
                  </a:moveTo>
                  <a:cubicBezTo>
                    <a:pt x="0" y="7"/>
                    <a:pt x="4" y="14"/>
                    <a:pt x="7" y="21"/>
                  </a:cubicBezTo>
                  <a:cubicBezTo>
                    <a:pt x="4" y="14"/>
                    <a:pt x="0" y="7"/>
                    <a:pt x="0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9" name="Google Shape;5888;p73">
              <a:extLst>
                <a:ext uri="{FF2B5EF4-FFF2-40B4-BE49-F238E27FC236}">
                  <a16:creationId xmlns:a16="http://schemas.microsoft.com/office/drawing/2014/main" id="{A8F85339-E6EF-4784-8406-7E70DE3F1A8B}"/>
                </a:ext>
              </a:extLst>
            </p:cNvPr>
            <p:cNvSpPr/>
            <p:nvPr/>
          </p:nvSpPr>
          <p:spPr>
            <a:xfrm>
              <a:off x="2223303" y="1457574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1" y="1"/>
                  </a:moveTo>
                  <a:lnTo>
                    <a:pt x="4" y="8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0" name="Google Shape;5889;p73">
              <a:extLst>
                <a:ext uri="{FF2B5EF4-FFF2-40B4-BE49-F238E27FC236}">
                  <a16:creationId xmlns:a16="http://schemas.microsoft.com/office/drawing/2014/main" id="{E766C0DC-8951-42EE-9DA3-0A5A68C1CE90}"/>
                </a:ext>
              </a:extLst>
            </p:cNvPr>
            <p:cNvSpPr/>
            <p:nvPr/>
          </p:nvSpPr>
          <p:spPr>
            <a:xfrm>
              <a:off x="2222258" y="1456338"/>
              <a:ext cx="204" cy="258"/>
            </a:xfrm>
            <a:custGeom>
              <a:avLst/>
              <a:gdLst/>
              <a:ahLst/>
              <a:cxnLst/>
              <a:rect l="l" t="t" r="r" b="b"/>
              <a:pathLst>
                <a:path w="15" h="19" extrusionOk="0">
                  <a:moveTo>
                    <a:pt x="1" y="1"/>
                  </a:moveTo>
                  <a:lnTo>
                    <a:pt x="15" y="18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1" name="Google Shape;5890;p73">
              <a:extLst>
                <a:ext uri="{FF2B5EF4-FFF2-40B4-BE49-F238E27FC236}">
                  <a16:creationId xmlns:a16="http://schemas.microsoft.com/office/drawing/2014/main" id="{49879A5B-CD4B-4468-AD13-2BE5FB73CE0F}"/>
                </a:ext>
              </a:extLst>
            </p:cNvPr>
            <p:cNvSpPr/>
            <p:nvPr/>
          </p:nvSpPr>
          <p:spPr>
            <a:xfrm>
              <a:off x="2220927" y="1453922"/>
              <a:ext cx="68" cy="204"/>
            </a:xfrm>
            <a:custGeom>
              <a:avLst/>
              <a:gdLst/>
              <a:ahLst/>
              <a:cxnLst/>
              <a:rect l="l" t="t" r="r" b="b"/>
              <a:pathLst>
                <a:path w="5" h="15" extrusionOk="0">
                  <a:moveTo>
                    <a:pt x="1" y="0"/>
                  </a:moveTo>
                  <a:cubicBezTo>
                    <a:pt x="1" y="4"/>
                    <a:pt x="4" y="7"/>
                    <a:pt x="4" y="14"/>
                  </a:cubicBezTo>
                  <a:cubicBezTo>
                    <a:pt x="4" y="7"/>
                    <a:pt x="1" y="0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2" name="Google Shape;5891;p73">
              <a:extLst>
                <a:ext uri="{FF2B5EF4-FFF2-40B4-BE49-F238E27FC236}">
                  <a16:creationId xmlns:a16="http://schemas.microsoft.com/office/drawing/2014/main" id="{13CAA8BC-8A82-4C18-B91F-F6E368428026}"/>
                </a:ext>
              </a:extLst>
            </p:cNvPr>
            <p:cNvSpPr/>
            <p:nvPr/>
          </p:nvSpPr>
          <p:spPr>
            <a:xfrm>
              <a:off x="2223398" y="1457764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1" y="1"/>
                  </a:moveTo>
                  <a:lnTo>
                    <a:pt x="8" y="1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3" name="Google Shape;5892;p73">
              <a:extLst>
                <a:ext uri="{FF2B5EF4-FFF2-40B4-BE49-F238E27FC236}">
                  <a16:creationId xmlns:a16="http://schemas.microsoft.com/office/drawing/2014/main" id="{5295082C-8B0A-45F0-BFE2-BDBFB13F9704}"/>
                </a:ext>
              </a:extLst>
            </p:cNvPr>
            <p:cNvSpPr/>
            <p:nvPr/>
          </p:nvSpPr>
          <p:spPr>
            <a:xfrm>
              <a:off x="2222882" y="1457058"/>
              <a:ext cx="339" cy="339"/>
            </a:xfrm>
            <a:custGeom>
              <a:avLst/>
              <a:gdLst/>
              <a:ahLst/>
              <a:cxnLst/>
              <a:rect l="l" t="t" r="r" b="b"/>
              <a:pathLst>
                <a:path w="25" h="25" extrusionOk="0">
                  <a:moveTo>
                    <a:pt x="0" y="0"/>
                  </a:moveTo>
                  <a:cubicBezTo>
                    <a:pt x="14" y="14"/>
                    <a:pt x="21" y="25"/>
                    <a:pt x="25" y="25"/>
                  </a:cubicBezTo>
                  <a:cubicBezTo>
                    <a:pt x="25" y="25"/>
                    <a:pt x="14" y="14"/>
                    <a:pt x="0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4" name="Google Shape;5893;p73">
              <a:extLst>
                <a:ext uri="{FF2B5EF4-FFF2-40B4-BE49-F238E27FC236}">
                  <a16:creationId xmlns:a16="http://schemas.microsoft.com/office/drawing/2014/main" id="{C9306E06-0E2C-463C-ACD0-43DCCB066406}"/>
                </a:ext>
              </a:extLst>
            </p:cNvPr>
            <p:cNvSpPr/>
            <p:nvPr/>
          </p:nvSpPr>
          <p:spPr>
            <a:xfrm>
              <a:off x="2220886" y="1453202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0" y="1"/>
                  </a:moveTo>
                  <a:lnTo>
                    <a:pt x="0" y="8"/>
                  </a:lnTo>
                  <a:cubicBezTo>
                    <a:pt x="0" y="8"/>
                    <a:pt x="0" y="4"/>
                    <a:pt x="0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5" name="Google Shape;5894;p73">
              <a:extLst>
                <a:ext uri="{FF2B5EF4-FFF2-40B4-BE49-F238E27FC236}">
                  <a16:creationId xmlns:a16="http://schemas.microsoft.com/office/drawing/2014/main" id="{931F2AD1-A913-4B4C-884B-ADD4247DF9AD}"/>
                </a:ext>
              </a:extLst>
            </p:cNvPr>
            <p:cNvSpPr/>
            <p:nvPr/>
          </p:nvSpPr>
          <p:spPr>
            <a:xfrm>
              <a:off x="2222027" y="1456013"/>
              <a:ext cx="204" cy="244"/>
            </a:xfrm>
            <a:custGeom>
              <a:avLst/>
              <a:gdLst/>
              <a:ahLst/>
              <a:cxnLst/>
              <a:rect l="l" t="t" r="r" b="b"/>
              <a:pathLst>
                <a:path w="15" h="18" extrusionOk="0">
                  <a:moveTo>
                    <a:pt x="0" y="0"/>
                  </a:moveTo>
                  <a:lnTo>
                    <a:pt x="14" y="18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6" name="Google Shape;5895;p73">
              <a:extLst>
                <a:ext uri="{FF2B5EF4-FFF2-40B4-BE49-F238E27FC236}">
                  <a16:creationId xmlns:a16="http://schemas.microsoft.com/office/drawing/2014/main" id="{44229DA5-9733-4EDE-A8C1-353EC6F4F762}"/>
                </a:ext>
              </a:extLst>
            </p:cNvPr>
            <p:cNvSpPr/>
            <p:nvPr/>
          </p:nvSpPr>
          <p:spPr>
            <a:xfrm>
              <a:off x="2220886" y="1453541"/>
              <a:ext cx="14" cy="149"/>
            </a:xfrm>
            <a:custGeom>
              <a:avLst/>
              <a:gdLst/>
              <a:ahLst/>
              <a:cxnLst/>
              <a:rect l="l" t="t" r="r" b="b"/>
              <a:pathLst>
                <a:path w="1" h="11" extrusionOk="0">
                  <a:moveTo>
                    <a:pt x="0" y="11"/>
                  </a:moveTo>
                  <a:lnTo>
                    <a:pt x="0" y="0"/>
                  </a:lnTo>
                  <a:cubicBezTo>
                    <a:pt x="0" y="4"/>
                    <a:pt x="0" y="7"/>
                    <a:pt x="0" y="1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7" name="Google Shape;5896;p73">
              <a:extLst>
                <a:ext uri="{FF2B5EF4-FFF2-40B4-BE49-F238E27FC236}">
                  <a16:creationId xmlns:a16="http://schemas.microsoft.com/office/drawing/2014/main" id="{C65AAA0A-D7E6-40C2-B790-1B8A61C81BEC}"/>
                </a:ext>
              </a:extLst>
            </p:cNvPr>
            <p:cNvSpPr/>
            <p:nvPr/>
          </p:nvSpPr>
          <p:spPr>
            <a:xfrm>
              <a:off x="2201498" y="1421268"/>
              <a:ext cx="6667" cy="5146"/>
            </a:xfrm>
            <a:custGeom>
              <a:avLst/>
              <a:gdLst/>
              <a:ahLst/>
              <a:cxnLst/>
              <a:rect l="l" t="t" r="r" b="b"/>
              <a:pathLst>
                <a:path w="491" h="379" extrusionOk="0">
                  <a:moveTo>
                    <a:pt x="0" y="0"/>
                  </a:moveTo>
                  <a:lnTo>
                    <a:pt x="0" y="0"/>
                  </a:lnTo>
                  <a:cubicBezTo>
                    <a:pt x="74" y="49"/>
                    <a:pt x="144" y="105"/>
                    <a:pt x="210" y="165"/>
                  </a:cubicBezTo>
                  <a:cubicBezTo>
                    <a:pt x="298" y="245"/>
                    <a:pt x="389" y="315"/>
                    <a:pt x="490" y="378"/>
                  </a:cubicBezTo>
                  <a:cubicBezTo>
                    <a:pt x="392" y="315"/>
                    <a:pt x="298" y="245"/>
                    <a:pt x="214" y="165"/>
                  </a:cubicBezTo>
                  <a:cubicBezTo>
                    <a:pt x="154" y="112"/>
                    <a:pt x="91" y="63"/>
                    <a:pt x="28" y="18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8" name="Google Shape;5897;p73">
              <a:extLst>
                <a:ext uri="{FF2B5EF4-FFF2-40B4-BE49-F238E27FC236}">
                  <a16:creationId xmlns:a16="http://schemas.microsoft.com/office/drawing/2014/main" id="{D5D3BDD8-2A3C-435A-B669-6AA06AA2FFF8}"/>
                </a:ext>
              </a:extLst>
            </p:cNvPr>
            <p:cNvSpPr/>
            <p:nvPr/>
          </p:nvSpPr>
          <p:spPr>
            <a:xfrm>
              <a:off x="2212618" y="1541442"/>
              <a:ext cx="2580" cy="489"/>
            </a:xfrm>
            <a:custGeom>
              <a:avLst/>
              <a:gdLst/>
              <a:ahLst/>
              <a:cxnLst/>
              <a:rect l="l" t="t" r="r" b="b"/>
              <a:pathLst>
                <a:path w="190" h="36" extrusionOk="0">
                  <a:moveTo>
                    <a:pt x="139" y="0"/>
                  </a:moveTo>
                  <a:cubicBezTo>
                    <a:pt x="92" y="0"/>
                    <a:pt x="46" y="7"/>
                    <a:pt x="0" y="17"/>
                  </a:cubicBezTo>
                  <a:cubicBezTo>
                    <a:pt x="30" y="30"/>
                    <a:pt x="62" y="36"/>
                    <a:pt x="93" y="36"/>
                  </a:cubicBezTo>
                  <a:cubicBezTo>
                    <a:pt x="102" y="36"/>
                    <a:pt x="111" y="35"/>
                    <a:pt x="119" y="34"/>
                  </a:cubicBezTo>
                  <a:cubicBezTo>
                    <a:pt x="144" y="27"/>
                    <a:pt x="168" y="17"/>
                    <a:pt x="189" y="3"/>
                  </a:cubicBezTo>
                  <a:cubicBezTo>
                    <a:pt x="172" y="1"/>
                    <a:pt x="155" y="0"/>
                    <a:pt x="139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9" name="Google Shape;5898;p73">
              <a:extLst>
                <a:ext uri="{FF2B5EF4-FFF2-40B4-BE49-F238E27FC236}">
                  <a16:creationId xmlns:a16="http://schemas.microsoft.com/office/drawing/2014/main" id="{B8A3E750-995D-4753-85C1-8697C527480B}"/>
                </a:ext>
              </a:extLst>
            </p:cNvPr>
            <p:cNvSpPr/>
            <p:nvPr/>
          </p:nvSpPr>
          <p:spPr>
            <a:xfrm>
              <a:off x="2219746" y="1534599"/>
              <a:ext cx="33333" cy="20244"/>
            </a:xfrm>
            <a:custGeom>
              <a:avLst/>
              <a:gdLst/>
              <a:ahLst/>
              <a:cxnLst/>
              <a:rect l="l" t="t" r="r" b="b"/>
              <a:pathLst>
                <a:path w="2455" h="1491" extrusionOk="0">
                  <a:moveTo>
                    <a:pt x="1429" y="1"/>
                  </a:moveTo>
                  <a:cubicBezTo>
                    <a:pt x="1394" y="1"/>
                    <a:pt x="1361" y="3"/>
                    <a:pt x="1331" y="10"/>
                  </a:cubicBezTo>
                  <a:cubicBezTo>
                    <a:pt x="1236" y="27"/>
                    <a:pt x="1114" y="38"/>
                    <a:pt x="988" y="52"/>
                  </a:cubicBezTo>
                  <a:cubicBezTo>
                    <a:pt x="750" y="76"/>
                    <a:pt x="424" y="108"/>
                    <a:pt x="347" y="192"/>
                  </a:cubicBezTo>
                  <a:cubicBezTo>
                    <a:pt x="277" y="255"/>
                    <a:pt x="200" y="304"/>
                    <a:pt x="116" y="339"/>
                  </a:cubicBezTo>
                  <a:cubicBezTo>
                    <a:pt x="74" y="356"/>
                    <a:pt x="35" y="377"/>
                    <a:pt x="0" y="402"/>
                  </a:cubicBezTo>
                  <a:lnTo>
                    <a:pt x="7" y="412"/>
                  </a:lnTo>
                  <a:cubicBezTo>
                    <a:pt x="84" y="465"/>
                    <a:pt x="119" y="552"/>
                    <a:pt x="102" y="643"/>
                  </a:cubicBezTo>
                  <a:cubicBezTo>
                    <a:pt x="91" y="689"/>
                    <a:pt x="102" y="734"/>
                    <a:pt x="133" y="769"/>
                  </a:cubicBezTo>
                  <a:cubicBezTo>
                    <a:pt x="223" y="895"/>
                    <a:pt x="263" y="938"/>
                    <a:pt x="331" y="938"/>
                  </a:cubicBezTo>
                  <a:cubicBezTo>
                    <a:pt x="348" y="938"/>
                    <a:pt x="367" y="935"/>
                    <a:pt x="389" y="930"/>
                  </a:cubicBezTo>
                  <a:cubicBezTo>
                    <a:pt x="414" y="926"/>
                    <a:pt x="438" y="923"/>
                    <a:pt x="462" y="923"/>
                  </a:cubicBezTo>
                  <a:cubicBezTo>
                    <a:pt x="542" y="923"/>
                    <a:pt x="611" y="951"/>
                    <a:pt x="641" y="1007"/>
                  </a:cubicBezTo>
                  <a:cubicBezTo>
                    <a:pt x="662" y="1049"/>
                    <a:pt x="662" y="1102"/>
                    <a:pt x="641" y="1144"/>
                  </a:cubicBezTo>
                  <a:lnTo>
                    <a:pt x="711" y="1140"/>
                  </a:lnTo>
                  <a:lnTo>
                    <a:pt x="722" y="1140"/>
                  </a:lnTo>
                  <a:lnTo>
                    <a:pt x="774" y="1137"/>
                  </a:lnTo>
                  <a:lnTo>
                    <a:pt x="1096" y="1137"/>
                  </a:lnTo>
                  <a:lnTo>
                    <a:pt x="1107" y="1140"/>
                  </a:lnTo>
                  <a:lnTo>
                    <a:pt x="1110" y="1140"/>
                  </a:lnTo>
                  <a:lnTo>
                    <a:pt x="1117" y="1144"/>
                  </a:lnTo>
                  <a:lnTo>
                    <a:pt x="1121" y="1144"/>
                  </a:lnTo>
                  <a:lnTo>
                    <a:pt x="1128" y="1147"/>
                  </a:lnTo>
                  <a:lnTo>
                    <a:pt x="1131" y="1151"/>
                  </a:lnTo>
                  <a:lnTo>
                    <a:pt x="1156" y="1172"/>
                  </a:lnTo>
                  <a:cubicBezTo>
                    <a:pt x="1506" y="1442"/>
                    <a:pt x="1600" y="1466"/>
                    <a:pt x="1625" y="1466"/>
                  </a:cubicBezTo>
                  <a:lnTo>
                    <a:pt x="1898" y="1466"/>
                  </a:lnTo>
                  <a:lnTo>
                    <a:pt x="1933" y="1470"/>
                  </a:lnTo>
                  <a:lnTo>
                    <a:pt x="1950" y="1470"/>
                  </a:lnTo>
                  <a:lnTo>
                    <a:pt x="1992" y="1477"/>
                  </a:lnTo>
                  <a:lnTo>
                    <a:pt x="2013" y="1477"/>
                  </a:lnTo>
                  <a:lnTo>
                    <a:pt x="2059" y="1484"/>
                  </a:lnTo>
                  <a:lnTo>
                    <a:pt x="2083" y="1484"/>
                  </a:lnTo>
                  <a:cubicBezTo>
                    <a:pt x="2083" y="1484"/>
                    <a:pt x="2094" y="1491"/>
                    <a:pt x="2094" y="1491"/>
                  </a:cubicBezTo>
                  <a:cubicBezTo>
                    <a:pt x="2094" y="1466"/>
                    <a:pt x="2101" y="1445"/>
                    <a:pt x="2108" y="1428"/>
                  </a:cubicBezTo>
                  <a:lnTo>
                    <a:pt x="2108" y="1424"/>
                  </a:lnTo>
                  <a:cubicBezTo>
                    <a:pt x="2111" y="1414"/>
                    <a:pt x="2118" y="1407"/>
                    <a:pt x="2125" y="1400"/>
                  </a:cubicBezTo>
                  <a:lnTo>
                    <a:pt x="2125" y="1393"/>
                  </a:lnTo>
                  <a:cubicBezTo>
                    <a:pt x="2132" y="1386"/>
                    <a:pt x="2139" y="1379"/>
                    <a:pt x="2146" y="1375"/>
                  </a:cubicBezTo>
                  <a:lnTo>
                    <a:pt x="2150" y="1368"/>
                  </a:lnTo>
                  <a:cubicBezTo>
                    <a:pt x="2157" y="1361"/>
                    <a:pt x="2167" y="1358"/>
                    <a:pt x="2174" y="1350"/>
                  </a:cubicBezTo>
                  <a:lnTo>
                    <a:pt x="2185" y="1343"/>
                  </a:lnTo>
                  <a:cubicBezTo>
                    <a:pt x="2206" y="1333"/>
                    <a:pt x="2227" y="1322"/>
                    <a:pt x="2248" y="1315"/>
                  </a:cubicBezTo>
                  <a:cubicBezTo>
                    <a:pt x="2262" y="1308"/>
                    <a:pt x="2279" y="1301"/>
                    <a:pt x="2293" y="1291"/>
                  </a:cubicBezTo>
                  <a:cubicBezTo>
                    <a:pt x="2293" y="1284"/>
                    <a:pt x="2290" y="1280"/>
                    <a:pt x="2283" y="1273"/>
                  </a:cubicBezTo>
                  <a:lnTo>
                    <a:pt x="2265" y="1245"/>
                  </a:lnTo>
                  <a:cubicBezTo>
                    <a:pt x="2202" y="1158"/>
                    <a:pt x="2171" y="1116"/>
                    <a:pt x="2157" y="1004"/>
                  </a:cubicBezTo>
                  <a:cubicBezTo>
                    <a:pt x="2157" y="986"/>
                    <a:pt x="2153" y="969"/>
                    <a:pt x="2153" y="951"/>
                  </a:cubicBezTo>
                  <a:cubicBezTo>
                    <a:pt x="2146" y="902"/>
                    <a:pt x="2139" y="853"/>
                    <a:pt x="2129" y="808"/>
                  </a:cubicBezTo>
                  <a:cubicBezTo>
                    <a:pt x="2125" y="790"/>
                    <a:pt x="2125" y="776"/>
                    <a:pt x="2122" y="759"/>
                  </a:cubicBezTo>
                  <a:cubicBezTo>
                    <a:pt x="2115" y="731"/>
                    <a:pt x="2111" y="699"/>
                    <a:pt x="2111" y="668"/>
                  </a:cubicBezTo>
                  <a:cubicBezTo>
                    <a:pt x="2111" y="654"/>
                    <a:pt x="2115" y="636"/>
                    <a:pt x="2115" y="622"/>
                  </a:cubicBezTo>
                  <a:cubicBezTo>
                    <a:pt x="2118" y="584"/>
                    <a:pt x="2136" y="545"/>
                    <a:pt x="2160" y="514"/>
                  </a:cubicBezTo>
                  <a:cubicBezTo>
                    <a:pt x="2171" y="496"/>
                    <a:pt x="2188" y="482"/>
                    <a:pt x="2202" y="465"/>
                  </a:cubicBezTo>
                  <a:cubicBezTo>
                    <a:pt x="2244" y="426"/>
                    <a:pt x="2279" y="377"/>
                    <a:pt x="2304" y="325"/>
                  </a:cubicBezTo>
                  <a:cubicBezTo>
                    <a:pt x="2328" y="276"/>
                    <a:pt x="2360" y="230"/>
                    <a:pt x="2402" y="192"/>
                  </a:cubicBezTo>
                  <a:lnTo>
                    <a:pt x="2419" y="174"/>
                  </a:lnTo>
                  <a:lnTo>
                    <a:pt x="2423" y="167"/>
                  </a:lnTo>
                  <a:lnTo>
                    <a:pt x="2437" y="153"/>
                  </a:lnTo>
                  <a:lnTo>
                    <a:pt x="2440" y="150"/>
                  </a:lnTo>
                  <a:cubicBezTo>
                    <a:pt x="2444" y="146"/>
                    <a:pt x="2447" y="139"/>
                    <a:pt x="2451" y="136"/>
                  </a:cubicBezTo>
                  <a:cubicBezTo>
                    <a:pt x="2451" y="132"/>
                    <a:pt x="2454" y="125"/>
                    <a:pt x="2454" y="122"/>
                  </a:cubicBezTo>
                  <a:cubicBezTo>
                    <a:pt x="2454" y="122"/>
                    <a:pt x="2454" y="118"/>
                    <a:pt x="2454" y="118"/>
                  </a:cubicBezTo>
                  <a:cubicBezTo>
                    <a:pt x="2454" y="115"/>
                    <a:pt x="2454" y="108"/>
                    <a:pt x="2454" y="104"/>
                  </a:cubicBezTo>
                  <a:lnTo>
                    <a:pt x="2454" y="101"/>
                  </a:lnTo>
                  <a:cubicBezTo>
                    <a:pt x="2454" y="94"/>
                    <a:pt x="2451" y="90"/>
                    <a:pt x="2451" y="83"/>
                  </a:cubicBezTo>
                  <a:cubicBezTo>
                    <a:pt x="2423" y="97"/>
                    <a:pt x="2398" y="104"/>
                    <a:pt x="2370" y="111"/>
                  </a:cubicBezTo>
                  <a:cubicBezTo>
                    <a:pt x="2334" y="122"/>
                    <a:pt x="2294" y="126"/>
                    <a:pt x="2249" y="126"/>
                  </a:cubicBezTo>
                  <a:cubicBezTo>
                    <a:pt x="2133" y="126"/>
                    <a:pt x="1992" y="96"/>
                    <a:pt x="1845" y="66"/>
                  </a:cubicBezTo>
                  <a:cubicBezTo>
                    <a:pt x="1702" y="33"/>
                    <a:pt x="1552" y="1"/>
                    <a:pt x="1429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0" name="Google Shape;5899;p73">
              <a:extLst>
                <a:ext uri="{FF2B5EF4-FFF2-40B4-BE49-F238E27FC236}">
                  <a16:creationId xmlns:a16="http://schemas.microsoft.com/office/drawing/2014/main" id="{BDEBB228-B6C2-4498-B5BB-A57668C7405E}"/>
                </a:ext>
              </a:extLst>
            </p:cNvPr>
            <p:cNvSpPr/>
            <p:nvPr/>
          </p:nvSpPr>
          <p:spPr>
            <a:xfrm>
              <a:off x="2210051" y="1545190"/>
              <a:ext cx="7047" cy="5092"/>
            </a:xfrm>
            <a:custGeom>
              <a:avLst/>
              <a:gdLst/>
              <a:ahLst/>
              <a:cxnLst/>
              <a:rect l="l" t="t" r="r" b="b"/>
              <a:pathLst>
                <a:path w="519" h="375" extrusionOk="0">
                  <a:moveTo>
                    <a:pt x="414" y="0"/>
                  </a:moveTo>
                  <a:cubicBezTo>
                    <a:pt x="368" y="0"/>
                    <a:pt x="308" y="8"/>
                    <a:pt x="235" y="28"/>
                  </a:cubicBezTo>
                  <a:cubicBezTo>
                    <a:pt x="133" y="59"/>
                    <a:pt x="56" y="136"/>
                    <a:pt x="21" y="238"/>
                  </a:cubicBezTo>
                  <a:cubicBezTo>
                    <a:pt x="4" y="280"/>
                    <a:pt x="0" y="325"/>
                    <a:pt x="7" y="374"/>
                  </a:cubicBezTo>
                  <a:cubicBezTo>
                    <a:pt x="130" y="350"/>
                    <a:pt x="417" y="122"/>
                    <a:pt x="518" y="24"/>
                  </a:cubicBezTo>
                  <a:lnTo>
                    <a:pt x="518" y="21"/>
                  </a:lnTo>
                  <a:cubicBezTo>
                    <a:pt x="505" y="11"/>
                    <a:pt x="470" y="0"/>
                    <a:pt x="414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1" name="Google Shape;5900;p73">
              <a:extLst>
                <a:ext uri="{FF2B5EF4-FFF2-40B4-BE49-F238E27FC236}">
                  <a16:creationId xmlns:a16="http://schemas.microsoft.com/office/drawing/2014/main" id="{F9ED2B1D-EFE7-41AB-A8EE-7ED4666FF690}"/>
                </a:ext>
              </a:extLst>
            </p:cNvPr>
            <p:cNvSpPr/>
            <p:nvPr/>
          </p:nvSpPr>
          <p:spPr>
            <a:xfrm>
              <a:off x="2234002" y="1549982"/>
              <a:ext cx="258" cy="14"/>
            </a:xfrm>
            <a:custGeom>
              <a:avLst/>
              <a:gdLst/>
              <a:ahLst/>
              <a:cxnLst/>
              <a:rect l="l" t="t" r="r" b="b"/>
              <a:pathLst>
                <a:path w="19" h="1" extrusionOk="0">
                  <a:moveTo>
                    <a:pt x="18" y="0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2" name="Google Shape;5901;p73">
              <a:extLst>
                <a:ext uri="{FF2B5EF4-FFF2-40B4-BE49-F238E27FC236}">
                  <a16:creationId xmlns:a16="http://schemas.microsoft.com/office/drawing/2014/main" id="{E7C8FC9A-7392-4D76-BFD2-E6025E4E3309}"/>
                </a:ext>
              </a:extLst>
            </p:cNvPr>
            <p:cNvSpPr/>
            <p:nvPr/>
          </p:nvSpPr>
          <p:spPr>
            <a:xfrm>
              <a:off x="2234342" y="1550023"/>
              <a:ext cx="149" cy="14"/>
            </a:xfrm>
            <a:custGeom>
              <a:avLst/>
              <a:gdLst/>
              <a:ahLst/>
              <a:cxnLst/>
              <a:rect l="l" t="t" r="r" b="b"/>
              <a:pathLst>
                <a:path w="11" h="1" extrusionOk="0">
                  <a:moveTo>
                    <a:pt x="11" y="1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3" name="Google Shape;5902;p73">
              <a:extLst>
                <a:ext uri="{FF2B5EF4-FFF2-40B4-BE49-F238E27FC236}">
                  <a16:creationId xmlns:a16="http://schemas.microsoft.com/office/drawing/2014/main" id="{61917B41-918D-4566-90D0-F50B1C8B300E}"/>
                </a:ext>
              </a:extLst>
            </p:cNvPr>
            <p:cNvSpPr/>
            <p:nvPr/>
          </p:nvSpPr>
          <p:spPr>
            <a:xfrm>
              <a:off x="2234722" y="1550118"/>
              <a:ext cx="149" cy="68"/>
            </a:xfrm>
            <a:custGeom>
              <a:avLst/>
              <a:gdLst/>
              <a:ahLst/>
              <a:cxnLst/>
              <a:rect l="l" t="t" r="r" b="b"/>
              <a:pathLst>
                <a:path w="11" h="5" extrusionOk="0">
                  <a:moveTo>
                    <a:pt x="11" y="4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4" name="Google Shape;5903;p73">
              <a:extLst>
                <a:ext uri="{FF2B5EF4-FFF2-40B4-BE49-F238E27FC236}">
                  <a16:creationId xmlns:a16="http://schemas.microsoft.com/office/drawing/2014/main" id="{35446248-8EBF-4A9E-83CF-EEDF13D09E46}"/>
                </a:ext>
              </a:extLst>
            </p:cNvPr>
            <p:cNvSpPr/>
            <p:nvPr/>
          </p:nvSpPr>
          <p:spPr>
            <a:xfrm>
              <a:off x="2234572" y="1550077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8" y="0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5" name="Google Shape;5904;p73">
              <a:extLst>
                <a:ext uri="{FF2B5EF4-FFF2-40B4-BE49-F238E27FC236}">
                  <a16:creationId xmlns:a16="http://schemas.microsoft.com/office/drawing/2014/main" id="{BE091ED3-872B-4E4C-B75A-A91BBB728A86}"/>
                </a:ext>
              </a:extLst>
            </p:cNvPr>
            <p:cNvSpPr/>
            <p:nvPr/>
          </p:nvSpPr>
          <p:spPr>
            <a:xfrm>
              <a:off x="2229630" y="1549982"/>
              <a:ext cx="733" cy="54"/>
            </a:xfrm>
            <a:custGeom>
              <a:avLst/>
              <a:gdLst/>
              <a:ahLst/>
              <a:cxnLst/>
              <a:rect l="l" t="t" r="r" b="b"/>
              <a:pathLst>
                <a:path w="54" h="4" extrusionOk="0">
                  <a:moveTo>
                    <a:pt x="53" y="0"/>
                  </a:moveTo>
                  <a:lnTo>
                    <a:pt x="1" y="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6" name="Google Shape;5905;p73">
              <a:extLst>
                <a:ext uri="{FF2B5EF4-FFF2-40B4-BE49-F238E27FC236}">
                  <a16:creationId xmlns:a16="http://schemas.microsoft.com/office/drawing/2014/main" id="{FF8709E9-F62B-4673-A2ED-B1F654343450}"/>
                </a:ext>
              </a:extLst>
            </p:cNvPr>
            <p:cNvSpPr/>
            <p:nvPr/>
          </p:nvSpPr>
          <p:spPr>
            <a:xfrm>
              <a:off x="2245652" y="1554599"/>
              <a:ext cx="530" cy="54"/>
            </a:xfrm>
            <a:custGeom>
              <a:avLst/>
              <a:gdLst/>
              <a:ahLst/>
              <a:cxnLst/>
              <a:rect l="l" t="t" r="r" b="b"/>
              <a:pathLst>
                <a:path w="39" h="4" extrusionOk="0">
                  <a:moveTo>
                    <a:pt x="39" y="4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7" name="Google Shape;5906;p73">
              <a:extLst>
                <a:ext uri="{FF2B5EF4-FFF2-40B4-BE49-F238E27FC236}">
                  <a16:creationId xmlns:a16="http://schemas.microsoft.com/office/drawing/2014/main" id="{397C2DFA-480D-4762-824E-903935EDA3F1}"/>
                </a:ext>
              </a:extLst>
            </p:cNvPr>
            <p:cNvSpPr/>
            <p:nvPr/>
          </p:nvSpPr>
          <p:spPr>
            <a:xfrm>
              <a:off x="2244986" y="1554544"/>
              <a:ext cx="489" cy="68"/>
            </a:xfrm>
            <a:custGeom>
              <a:avLst/>
              <a:gdLst/>
              <a:ahLst/>
              <a:cxnLst/>
              <a:rect l="l" t="t" r="r" b="b"/>
              <a:pathLst>
                <a:path w="36" h="5" extrusionOk="0">
                  <a:moveTo>
                    <a:pt x="35" y="4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8" name="Google Shape;5907;p73">
              <a:extLst>
                <a:ext uri="{FF2B5EF4-FFF2-40B4-BE49-F238E27FC236}">
                  <a16:creationId xmlns:a16="http://schemas.microsoft.com/office/drawing/2014/main" id="{7338590E-8494-4D86-897F-310AD0267DA9}"/>
                </a:ext>
              </a:extLst>
            </p:cNvPr>
            <p:cNvSpPr/>
            <p:nvPr/>
          </p:nvSpPr>
          <p:spPr>
            <a:xfrm>
              <a:off x="2235102" y="1550213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7" y="4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9" name="Google Shape;5908;p73">
              <a:extLst>
                <a:ext uri="{FF2B5EF4-FFF2-40B4-BE49-F238E27FC236}">
                  <a16:creationId xmlns:a16="http://schemas.microsoft.com/office/drawing/2014/main" id="{4BE1908D-D312-463C-A485-FD7C489D829E}"/>
                </a:ext>
              </a:extLst>
            </p:cNvPr>
            <p:cNvSpPr/>
            <p:nvPr/>
          </p:nvSpPr>
          <p:spPr>
            <a:xfrm>
              <a:off x="2244416" y="1554544"/>
              <a:ext cx="434" cy="14"/>
            </a:xfrm>
            <a:custGeom>
              <a:avLst/>
              <a:gdLst/>
              <a:ahLst/>
              <a:cxnLst/>
              <a:rect l="l" t="t" r="r" b="b"/>
              <a:pathLst>
                <a:path w="32" h="1" extrusionOk="0">
                  <a:moveTo>
                    <a:pt x="32" y="1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0" name="Google Shape;5909;p73">
              <a:extLst>
                <a:ext uri="{FF2B5EF4-FFF2-40B4-BE49-F238E27FC236}">
                  <a16:creationId xmlns:a16="http://schemas.microsoft.com/office/drawing/2014/main" id="{2B1C3265-7695-4C3D-AB18-AC5884E0A535}"/>
                </a:ext>
              </a:extLst>
            </p:cNvPr>
            <p:cNvSpPr/>
            <p:nvPr/>
          </p:nvSpPr>
          <p:spPr>
            <a:xfrm>
              <a:off x="2233622" y="1549982"/>
              <a:ext cx="299" cy="14"/>
            </a:xfrm>
            <a:custGeom>
              <a:avLst/>
              <a:gdLst/>
              <a:ahLst/>
              <a:cxnLst/>
              <a:rect l="l" t="t" r="r" b="b"/>
              <a:pathLst>
                <a:path w="22" h="1" extrusionOk="0">
                  <a:moveTo>
                    <a:pt x="22" y="0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1" name="Google Shape;5910;p73">
              <a:extLst>
                <a:ext uri="{FF2B5EF4-FFF2-40B4-BE49-F238E27FC236}">
                  <a16:creationId xmlns:a16="http://schemas.microsoft.com/office/drawing/2014/main" id="{ADCB3F70-B096-464E-9355-50994B8D73AC}"/>
                </a:ext>
              </a:extLst>
            </p:cNvPr>
            <p:cNvSpPr/>
            <p:nvPr/>
          </p:nvSpPr>
          <p:spPr>
            <a:xfrm>
              <a:off x="2247267" y="1554789"/>
              <a:ext cx="584" cy="54"/>
            </a:xfrm>
            <a:custGeom>
              <a:avLst/>
              <a:gdLst/>
              <a:ahLst/>
              <a:cxnLst/>
              <a:rect l="l" t="t" r="r" b="b"/>
              <a:pathLst>
                <a:path w="43" h="4" extrusionOk="0">
                  <a:moveTo>
                    <a:pt x="42" y="4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2" name="Google Shape;5911;p73">
              <a:extLst>
                <a:ext uri="{FF2B5EF4-FFF2-40B4-BE49-F238E27FC236}">
                  <a16:creationId xmlns:a16="http://schemas.microsoft.com/office/drawing/2014/main" id="{1BAF7F79-6229-459D-A231-CD443126F3E2}"/>
                </a:ext>
              </a:extLst>
            </p:cNvPr>
            <p:cNvSpPr/>
            <p:nvPr/>
          </p:nvSpPr>
          <p:spPr>
            <a:xfrm>
              <a:off x="2246412" y="1554694"/>
              <a:ext cx="584" cy="54"/>
            </a:xfrm>
            <a:custGeom>
              <a:avLst/>
              <a:gdLst/>
              <a:ahLst/>
              <a:cxnLst/>
              <a:rect l="l" t="t" r="r" b="b"/>
              <a:pathLst>
                <a:path w="43" h="4" extrusionOk="0">
                  <a:moveTo>
                    <a:pt x="42" y="4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3" name="Google Shape;5912;p73">
              <a:extLst>
                <a:ext uri="{FF2B5EF4-FFF2-40B4-BE49-F238E27FC236}">
                  <a16:creationId xmlns:a16="http://schemas.microsoft.com/office/drawing/2014/main" id="{EA3F6DE2-3C0C-455D-A932-D65A43D3F47C}"/>
                </a:ext>
              </a:extLst>
            </p:cNvPr>
            <p:cNvSpPr/>
            <p:nvPr/>
          </p:nvSpPr>
          <p:spPr>
            <a:xfrm>
              <a:off x="2243941" y="1554504"/>
              <a:ext cx="339" cy="14"/>
            </a:xfrm>
            <a:custGeom>
              <a:avLst/>
              <a:gdLst/>
              <a:ahLst/>
              <a:cxnLst/>
              <a:rect l="l" t="t" r="r" b="b"/>
              <a:pathLst>
                <a:path w="25" h="1" extrusionOk="0">
                  <a:moveTo>
                    <a:pt x="25" y="0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4" name="Google Shape;5913;p73">
              <a:extLst>
                <a:ext uri="{FF2B5EF4-FFF2-40B4-BE49-F238E27FC236}">
                  <a16:creationId xmlns:a16="http://schemas.microsoft.com/office/drawing/2014/main" id="{FAE88A09-0FDA-4983-80DD-2BE8C884FA66}"/>
                </a:ext>
              </a:extLst>
            </p:cNvPr>
            <p:cNvSpPr/>
            <p:nvPr/>
          </p:nvSpPr>
          <p:spPr>
            <a:xfrm>
              <a:off x="2242420" y="155450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5" name="Google Shape;5914;p73">
              <a:extLst>
                <a:ext uri="{FF2B5EF4-FFF2-40B4-BE49-F238E27FC236}">
                  <a16:creationId xmlns:a16="http://schemas.microsoft.com/office/drawing/2014/main" id="{4188FFC6-45DB-4BD0-A9B2-428015B2A4D8}"/>
                </a:ext>
              </a:extLst>
            </p:cNvPr>
            <p:cNvSpPr/>
            <p:nvPr/>
          </p:nvSpPr>
          <p:spPr>
            <a:xfrm>
              <a:off x="2242230" y="1554504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4" y="0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6" name="Google Shape;5915;p73">
              <a:extLst>
                <a:ext uri="{FF2B5EF4-FFF2-40B4-BE49-F238E27FC236}">
                  <a16:creationId xmlns:a16="http://schemas.microsoft.com/office/drawing/2014/main" id="{6AD483B4-9921-4015-968D-6C1FE480C90B}"/>
                </a:ext>
              </a:extLst>
            </p:cNvPr>
            <p:cNvSpPr/>
            <p:nvPr/>
          </p:nvSpPr>
          <p:spPr>
            <a:xfrm>
              <a:off x="2228530" y="1550023"/>
              <a:ext cx="964" cy="109"/>
            </a:xfrm>
            <a:custGeom>
              <a:avLst/>
              <a:gdLst/>
              <a:ahLst/>
              <a:cxnLst/>
              <a:rect l="l" t="t" r="r" b="b"/>
              <a:pathLst>
                <a:path w="71" h="8" extrusionOk="0">
                  <a:moveTo>
                    <a:pt x="1" y="8"/>
                  </a:moveTo>
                  <a:lnTo>
                    <a:pt x="71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7" name="Google Shape;5916;p73">
              <a:extLst>
                <a:ext uri="{FF2B5EF4-FFF2-40B4-BE49-F238E27FC236}">
                  <a16:creationId xmlns:a16="http://schemas.microsoft.com/office/drawing/2014/main" id="{BDF1FC87-886A-4683-BF6B-28287B5DC5B7}"/>
                </a:ext>
              </a:extLst>
            </p:cNvPr>
            <p:cNvSpPr/>
            <p:nvPr/>
          </p:nvSpPr>
          <p:spPr>
            <a:xfrm>
              <a:off x="2243506" y="1554449"/>
              <a:ext cx="299" cy="14"/>
            </a:xfrm>
            <a:custGeom>
              <a:avLst/>
              <a:gdLst/>
              <a:ahLst/>
              <a:cxnLst/>
              <a:rect l="l" t="t" r="r" b="b"/>
              <a:pathLst>
                <a:path w="22" h="1" extrusionOk="0">
                  <a:moveTo>
                    <a:pt x="22" y="1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8" name="Google Shape;5917;p73">
              <a:extLst>
                <a:ext uri="{FF2B5EF4-FFF2-40B4-BE49-F238E27FC236}">
                  <a16:creationId xmlns:a16="http://schemas.microsoft.com/office/drawing/2014/main" id="{5539A06E-1A00-4320-B7B5-815093BCE884}"/>
                </a:ext>
              </a:extLst>
            </p:cNvPr>
            <p:cNvSpPr/>
            <p:nvPr/>
          </p:nvSpPr>
          <p:spPr>
            <a:xfrm>
              <a:off x="2242841" y="155444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9" name="Google Shape;5918;p73">
              <a:extLst>
                <a:ext uri="{FF2B5EF4-FFF2-40B4-BE49-F238E27FC236}">
                  <a16:creationId xmlns:a16="http://schemas.microsoft.com/office/drawing/2014/main" id="{09C681A6-3066-449F-BC9E-D9B415349AA9}"/>
                </a:ext>
              </a:extLst>
            </p:cNvPr>
            <p:cNvSpPr/>
            <p:nvPr/>
          </p:nvSpPr>
          <p:spPr>
            <a:xfrm>
              <a:off x="2242610" y="155444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0" name="Google Shape;5919;p73">
              <a:extLst>
                <a:ext uri="{FF2B5EF4-FFF2-40B4-BE49-F238E27FC236}">
                  <a16:creationId xmlns:a16="http://schemas.microsoft.com/office/drawing/2014/main" id="{F7BCA406-67B2-453B-89B8-61978C210FCC}"/>
                </a:ext>
              </a:extLst>
            </p:cNvPr>
            <p:cNvSpPr/>
            <p:nvPr/>
          </p:nvSpPr>
          <p:spPr>
            <a:xfrm>
              <a:off x="2232441" y="154992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1" name="Google Shape;5920;p73">
              <a:extLst>
                <a:ext uri="{FF2B5EF4-FFF2-40B4-BE49-F238E27FC236}">
                  <a16:creationId xmlns:a16="http://schemas.microsoft.com/office/drawing/2014/main" id="{EEF3E141-01DE-405F-8457-2570D1E100A2}"/>
                </a:ext>
              </a:extLst>
            </p:cNvPr>
            <p:cNvSpPr/>
            <p:nvPr/>
          </p:nvSpPr>
          <p:spPr>
            <a:xfrm>
              <a:off x="2242081" y="1554544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4" y="1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2" name="Google Shape;5921;p73">
              <a:extLst>
                <a:ext uri="{FF2B5EF4-FFF2-40B4-BE49-F238E27FC236}">
                  <a16:creationId xmlns:a16="http://schemas.microsoft.com/office/drawing/2014/main" id="{41D445C6-6A2C-4EBF-81D9-E102D59AC8F9}"/>
                </a:ext>
              </a:extLst>
            </p:cNvPr>
            <p:cNvSpPr/>
            <p:nvPr/>
          </p:nvSpPr>
          <p:spPr>
            <a:xfrm>
              <a:off x="2243126" y="155444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3" name="Google Shape;5922;p73">
              <a:extLst>
                <a:ext uri="{FF2B5EF4-FFF2-40B4-BE49-F238E27FC236}">
                  <a16:creationId xmlns:a16="http://schemas.microsoft.com/office/drawing/2014/main" id="{D471A3DD-B3F5-4965-8FFF-649F60FC278D}"/>
                </a:ext>
              </a:extLst>
            </p:cNvPr>
            <p:cNvSpPr/>
            <p:nvPr/>
          </p:nvSpPr>
          <p:spPr>
            <a:xfrm>
              <a:off x="2230581" y="1549928"/>
              <a:ext cx="584" cy="14"/>
            </a:xfrm>
            <a:custGeom>
              <a:avLst/>
              <a:gdLst/>
              <a:ahLst/>
              <a:cxnLst/>
              <a:rect l="l" t="t" r="r" b="b"/>
              <a:pathLst>
                <a:path w="43" h="1" extrusionOk="0">
                  <a:moveTo>
                    <a:pt x="43" y="1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4" name="Google Shape;5923;p73">
              <a:extLst>
                <a:ext uri="{FF2B5EF4-FFF2-40B4-BE49-F238E27FC236}">
                  <a16:creationId xmlns:a16="http://schemas.microsoft.com/office/drawing/2014/main" id="{949041A6-5531-4B2E-B007-52DA2BDAC2EE}"/>
                </a:ext>
              </a:extLst>
            </p:cNvPr>
            <p:cNvSpPr/>
            <p:nvPr/>
          </p:nvSpPr>
          <p:spPr>
            <a:xfrm>
              <a:off x="2234912" y="1550118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7" y="4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5" name="Google Shape;5924;p73">
              <a:extLst>
                <a:ext uri="{FF2B5EF4-FFF2-40B4-BE49-F238E27FC236}">
                  <a16:creationId xmlns:a16="http://schemas.microsoft.com/office/drawing/2014/main" id="{8DC37F51-197C-4EC8-B02B-DB21150E1F78}"/>
                </a:ext>
              </a:extLst>
            </p:cNvPr>
            <p:cNvSpPr/>
            <p:nvPr/>
          </p:nvSpPr>
          <p:spPr>
            <a:xfrm>
              <a:off x="2233011" y="154992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6" name="Google Shape;5925;p73">
              <a:extLst>
                <a:ext uri="{FF2B5EF4-FFF2-40B4-BE49-F238E27FC236}">
                  <a16:creationId xmlns:a16="http://schemas.microsoft.com/office/drawing/2014/main" id="{19D9085B-0CE2-49D3-89B0-0AD48BDCAF74}"/>
                </a:ext>
              </a:extLst>
            </p:cNvPr>
            <p:cNvSpPr/>
            <p:nvPr/>
          </p:nvSpPr>
          <p:spPr>
            <a:xfrm>
              <a:off x="2231436" y="1549928"/>
              <a:ext cx="448" cy="14"/>
            </a:xfrm>
            <a:custGeom>
              <a:avLst/>
              <a:gdLst/>
              <a:ahLst/>
              <a:cxnLst/>
              <a:rect l="l" t="t" r="r" b="b"/>
              <a:pathLst>
                <a:path w="33" h="1" extrusionOk="0">
                  <a:moveTo>
                    <a:pt x="32" y="1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7" name="Google Shape;5926;p73">
              <a:extLst>
                <a:ext uri="{FF2B5EF4-FFF2-40B4-BE49-F238E27FC236}">
                  <a16:creationId xmlns:a16="http://schemas.microsoft.com/office/drawing/2014/main" id="{A95B656A-5265-4430-B404-DC9328BF38F1}"/>
                </a:ext>
              </a:extLst>
            </p:cNvPr>
            <p:cNvSpPr/>
            <p:nvPr/>
          </p:nvSpPr>
          <p:spPr>
            <a:xfrm>
              <a:off x="2235197" y="1550308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4" y="1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8" name="Google Shape;5927;p73">
              <a:extLst>
                <a:ext uri="{FF2B5EF4-FFF2-40B4-BE49-F238E27FC236}">
                  <a16:creationId xmlns:a16="http://schemas.microsoft.com/office/drawing/2014/main" id="{68DE73AA-DC2D-4126-8B57-B0CEB072F5BE}"/>
                </a:ext>
              </a:extLst>
            </p:cNvPr>
            <p:cNvSpPr/>
            <p:nvPr/>
          </p:nvSpPr>
          <p:spPr>
            <a:xfrm>
              <a:off x="2242040" y="155454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9" name="Google Shape;5928;p73">
              <a:extLst>
                <a:ext uri="{FF2B5EF4-FFF2-40B4-BE49-F238E27FC236}">
                  <a16:creationId xmlns:a16="http://schemas.microsoft.com/office/drawing/2014/main" id="{FCD3D6AD-06FE-4CA6-A89C-ADF54C1178B3}"/>
                </a:ext>
              </a:extLst>
            </p:cNvPr>
            <p:cNvSpPr/>
            <p:nvPr/>
          </p:nvSpPr>
          <p:spPr>
            <a:xfrm>
              <a:off x="2233486" y="154992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0" name="Google Shape;5929;p73">
              <a:extLst>
                <a:ext uri="{FF2B5EF4-FFF2-40B4-BE49-F238E27FC236}">
                  <a16:creationId xmlns:a16="http://schemas.microsoft.com/office/drawing/2014/main" id="{433B2315-79FA-4688-8890-601BDC913EA7}"/>
                </a:ext>
              </a:extLst>
            </p:cNvPr>
            <p:cNvSpPr/>
            <p:nvPr/>
          </p:nvSpPr>
          <p:spPr>
            <a:xfrm>
              <a:off x="2235007" y="1550173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7" y="4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1" name="Google Shape;5930;p73">
              <a:extLst>
                <a:ext uri="{FF2B5EF4-FFF2-40B4-BE49-F238E27FC236}">
                  <a16:creationId xmlns:a16="http://schemas.microsoft.com/office/drawing/2014/main" id="{65048CA8-EDB0-478A-8FCE-4C11E4DE12D2}"/>
                </a:ext>
              </a:extLst>
            </p:cNvPr>
            <p:cNvSpPr/>
            <p:nvPr/>
          </p:nvSpPr>
          <p:spPr>
            <a:xfrm>
              <a:off x="2295603" y="2007327"/>
              <a:ext cx="56822" cy="70087"/>
            </a:xfrm>
            <a:custGeom>
              <a:avLst/>
              <a:gdLst/>
              <a:ahLst/>
              <a:cxnLst/>
              <a:rect l="l" t="t" r="r" b="b"/>
              <a:pathLst>
                <a:path w="4185" h="5162" extrusionOk="0">
                  <a:moveTo>
                    <a:pt x="638" y="1"/>
                  </a:moveTo>
                  <a:cubicBezTo>
                    <a:pt x="602" y="1"/>
                    <a:pt x="556" y="5"/>
                    <a:pt x="498" y="16"/>
                  </a:cubicBezTo>
                  <a:lnTo>
                    <a:pt x="491" y="16"/>
                  </a:lnTo>
                  <a:cubicBezTo>
                    <a:pt x="375" y="40"/>
                    <a:pt x="151" y="187"/>
                    <a:pt x="109" y="250"/>
                  </a:cubicBezTo>
                  <a:cubicBezTo>
                    <a:pt x="109" y="254"/>
                    <a:pt x="106" y="257"/>
                    <a:pt x="106" y="261"/>
                  </a:cubicBezTo>
                  <a:cubicBezTo>
                    <a:pt x="106" y="268"/>
                    <a:pt x="102" y="275"/>
                    <a:pt x="99" y="278"/>
                  </a:cubicBezTo>
                  <a:lnTo>
                    <a:pt x="95" y="289"/>
                  </a:lnTo>
                  <a:cubicBezTo>
                    <a:pt x="95" y="292"/>
                    <a:pt x="92" y="296"/>
                    <a:pt x="92" y="296"/>
                  </a:cubicBezTo>
                  <a:lnTo>
                    <a:pt x="85" y="306"/>
                  </a:lnTo>
                  <a:lnTo>
                    <a:pt x="81" y="313"/>
                  </a:lnTo>
                  <a:lnTo>
                    <a:pt x="74" y="324"/>
                  </a:lnTo>
                  <a:lnTo>
                    <a:pt x="67" y="331"/>
                  </a:lnTo>
                  <a:lnTo>
                    <a:pt x="284" y="527"/>
                  </a:lnTo>
                  <a:lnTo>
                    <a:pt x="340" y="919"/>
                  </a:lnTo>
                  <a:lnTo>
                    <a:pt x="568" y="1118"/>
                  </a:lnTo>
                  <a:lnTo>
                    <a:pt x="568" y="1146"/>
                  </a:lnTo>
                  <a:cubicBezTo>
                    <a:pt x="568" y="1300"/>
                    <a:pt x="557" y="1451"/>
                    <a:pt x="540" y="1601"/>
                  </a:cubicBezTo>
                  <a:cubicBezTo>
                    <a:pt x="508" y="1854"/>
                    <a:pt x="291" y="2148"/>
                    <a:pt x="155" y="2284"/>
                  </a:cubicBezTo>
                  <a:lnTo>
                    <a:pt x="155" y="2288"/>
                  </a:lnTo>
                  <a:lnTo>
                    <a:pt x="151" y="2291"/>
                  </a:lnTo>
                  <a:lnTo>
                    <a:pt x="148" y="2295"/>
                  </a:lnTo>
                  <a:lnTo>
                    <a:pt x="144" y="2302"/>
                  </a:lnTo>
                  <a:lnTo>
                    <a:pt x="141" y="2309"/>
                  </a:lnTo>
                  <a:lnTo>
                    <a:pt x="141" y="2312"/>
                  </a:lnTo>
                  <a:lnTo>
                    <a:pt x="137" y="2319"/>
                  </a:lnTo>
                  <a:lnTo>
                    <a:pt x="137" y="2323"/>
                  </a:lnTo>
                  <a:lnTo>
                    <a:pt x="130" y="2333"/>
                  </a:lnTo>
                  <a:lnTo>
                    <a:pt x="130" y="2337"/>
                  </a:lnTo>
                  <a:lnTo>
                    <a:pt x="123" y="2351"/>
                  </a:lnTo>
                  <a:cubicBezTo>
                    <a:pt x="120" y="2365"/>
                    <a:pt x="113" y="2375"/>
                    <a:pt x="106" y="2393"/>
                  </a:cubicBezTo>
                  <a:lnTo>
                    <a:pt x="106" y="2396"/>
                  </a:lnTo>
                  <a:lnTo>
                    <a:pt x="95" y="2417"/>
                  </a:lnTo>
                  <a:lnTo>
                    <a:pt x="92" y="2424"/>
                  </a:lnTo>
                  <a:lnTo>
                    <a:pt x="85" y="2442"/>
                  </a:lnTo>
                  <a:lnTo>
                    <a:pt x="81" y="2452"/>
                  </a:lnTo>
                  <a:lnTo>
                    <a:pt x="71" y="2473"/>
                  </a:lnTo>
                  <a:lnTo>
                    <a:pt x="67" y="2484"/>
                  </a:lnTo>
                  <a:lnTo>
                    <a:pt x="57" y="2505"/>
                  </a:lnTo>
                  <a:lnTo>
                    <a:pt x="53" y="2519"/>
                  </a:lnTo>
                  <a:lnTo>
                    <a:pt x="50" y="2529"/>
                  </a:lnTo>
                  <a:cubicBezTo>
                    <a:pt x="211" y="2575"/>
                    <a:pt x="410" y="2659"/>
                    <a:pt x="389" y="2785"/>
                  </a:cubicBezTo>
                  <a:cubicBezTo>
                    <a:pt x="372" y="2876"/>
                    <a:pt x="281" y="2907"/>
                    <a:pt x="197" y="2935"/>
                  </a:cubicBezTo>
                  <a:cubicBezTo>
                    <a:pt x="74" y="2981"/>
                    <a:pt x="1" y="3012"/>
                    <a:pt x="1" y="3124"/>
                  </a:cubicBezTo>
                  <a:lnTo>
                    <a:pt x="1" y="3142"/>
                  </a:lnTo>
                  <a:lnTo>
                    <a:pt x="2070" y="4238"/>
                  </a:lnTo>
                  <a:lnTo>
                    <a:pt x="2042" y="4581"/>
                  </a:lnTo>
                  <a:lnTo>
                    <a:pt x="2115" y="4637"/>
                  </a:lnTo>
                  <a:lnTo>
                    <a:pt x="2126" y="4644"/>
                  </a:lnTo>
                  <a:lnTo>
                    <a:pt x="2150" y="4661"/>
                  </a:lnTo>
                  <a:lnTo>
                    <a:pt x="2164" y="4672"/>
                  </a:lnTo>
                  <a:lnTo>
                    <a:pt x="2185" y="4686"/>
                  </a:lnTo>
                  <a:lnTo>
                    <a:pt x="2213" y="4707"/>
                  </a:lnTo>
                  <a:lnTo>
                    <a:pt x="2231" y="4717"/>
                  </a:lnTo>
                  <a:lnTo>
                    <a:pt x="2262" y="4742"/>
                  </a:lnTo>
                  <a:lnTo>
                    <a:pt x="2276" y="4752"/>
                  </a:lnTo>
                  <a:lnTo>
                    <a:pt x="2322" y="4784"/>
                  </a:lnTo>
                  <a:lnTo>
                    <a:pt x="2329" y="4787"/>
                  </a:lnTo>
                  <a:lnTo>
                    <a:pt x="2381" y="4826"/>
                  </a:lnTo>
                  <a:lnTo>
                    <a:pt x="2388" y="4829"/>
                  </a:lnTo>
                  <a:lnTo>
                    <a:pt x="2441" y="4868"/>
                  </a:lnTo>
                  <a:lnTo>
                    <a:pt x="2448" y="4875"/>
                  </a:lnTo>
                  <a:lnTo>
                    <a:pt x="2504" y="4913"/>
                  </a:lnTo>
                  <a:lnTo>
                    <a:pt x="2514" y="4920"/>
                  </a:lnTo>
                  <a:lnTo>
                    <a:pt x="2570" y="4959"/>
                  </a:lnTo>
                  <a:lnTo>
                    <a:pt x="2581" y="4966"/>
                  </a:lnTo>
                  <a:lnTo>
                    <a:pt x="2637" y="5008"/>
                  </a:lnTo>
                  <a:lnTo>
                    <a:pt x="2647" y="5015"/>
                  </a:lnTo>
                  <a:lnTo>
                    <a:pt x="2703" y="5053"/>
                  </a:lnTo>
                  <a:lnTo>
                    <a:pt x="2717" y="5064"/>
                  </a:lnTo>
                  <a:lnTo>
                    <a:pt x="2766" y="5099"/>
                  </a:lnTo>
                  <a:lnTo>
                    <a:pt x="2791" y="5113"/>
                  </a:lnTo>
                  <a:lnTo>
                    <a:pt x="2822" y="5137"/>
                  </a:lnTo>
                  <a:lnTo>
                    <a:pt x="2861" y="5162"/>
                  </a:lnTo>
                  <a:cubicBezTo>
                    <a:pt x="3053" y="4689"/>
                    <a:pt x="3298" y="4150"/>
                    <a:pt x="3372" y="4038"/>
                  </a:cubicBezTo>
                  <a:cubicBezTo>
                    <a:pt x="3428" y="3954"/>
                    <a:pt x="3505" y="3884"/>
                    <a:pt x="3600" y="3842"/>
                  </a:cubicBezTo>
                  <a:cubicBezTo>
                    <a:pt x="3645" y="3821"/>
                    <a:pt x="3691" y="3789"/>
                    <a:pt x="3722" y="3751"/>
                  </a:cubicBezTo>
                  <a:cubicBezTo>
                    <a:pt x="3755" y="3703"/>
                    <a:pt x="3807" y="3675"/>
                    <a:pt x="3860" y="3675"/>
                  </a:cubicBezTo>
                  <a:cubicBezTo>
                    <a:pt x="3869" y="3675"/>
                    <a:pt x="3878" y="3676"/>
                    <a:pt x="3887" y="3677"/>
                  </a:cubicBezTo>
                  <a:cubicBezTo>
                    <a:pt x="3888" y="3677"/>
                    <a:pt x="3890" y="3677"/>
                    <a:pt x="3892" y="3677"/>
                  </a:cubicBezTo>
                  <a:cubicBezTo>
                    <a:pt x="3921" y="3677"/>
                    <a:pt x="3947" y="3674"/>
                    <a:pt x="4020" y="3562"/>
                  </a:cubicBezTo>
                  <a:cubicBezTo>
                    <a:pt x="4027" y="3551"/>
                    <a:pt x="4034" y="3537"/>
                    <a:pt x="4041" y="3527"/>
                  </a:cubicBezTo>
                  <a:lnTo>
                    <a:pt x="3785" y="3121"/>
                  </a:lnTo>
                  <a:lnTo>
                    <a:pt x="3754" y="1122"/>
                  </a:lnTo>
                  <a:lnTo>
                    <a:pt x="4016" y="712"/>
                  </a:lnTo>
                  <a:lnTo>
                    <a:pt x="4184" y="471"/>
                  </a:lnTo>
                  <a:lnTo>
                    <a:pt x="4160" y="481"/>
                  </a:lnTo>
                  <a:lnTo>
                    <a:pt x="4139" y="488"/>
                  </a:lnTo>
                  <a:lnTo>
                    <a:pt x="4128" y="492"/>
                  </a:lnTo>
                  <a:lnTo>
                    <a:pt x="4111" y="495"/>
                  </a:lnTo>
                  <a:lnTo>
                    <a:pt x="4104" y="499"/>
                  </a:lnTo>
                  <a:lnTo>
                    <a:pt x="4090" y="502"/>
                  </a:lnTo>
                  <a:lnTo>
                    <a:pt x="4083" y="502"/>
                  </a:lnTo>
                  <a:lnTo>
                    <a:pt x="4072" y="509"/>
                  </a:lnTo>
                  <a:cubicBezTo>
                    <a:pt x="4044" y="523"/>
                    <a:pt x="4013" y="530"/>
                    <a:pt x="3981" y="530"/>
                  </a:cubicBezTo>
                  <a:cubicBezTo>
                    <a:pt x="3946" y="530"/>
                    <a:pt x="3911" y="527"/>
                    <a:pt x="3880" y="513"/>
                  </a:cubicBezTo>
                  <a:cubicBezTo>
                    <a:pt x="3810" y="488"/>
                    <a:pt x="3750" y="439"/>
                    <a:pt x="3719" y="373"/>
                  </a:cubicBezTo>
                  <a:cubicBezTo>
                    <a:pt x="3713" y="370"/>
                    <a:pt x="3704" y="369"/>
                    <a:pt x="3693" y="369"/>
                  </a:cubicBezTo>
                  <a:cubicBezTo>
                    <a:pt x="3631" y="369"/>
                    <a:pt x="3496" y="404"/>
                    <a:pt x="3333" y="495"/>
                  </a:cubicBezTo>
                  <a:cubicBezTo>
                    <a:pt x="3256" y="544"/>
                    <a:pt x="3190" y="607"/>
                    <a:pt x="3130" y="677"/>
                  </a:cubicBezTo>
                  <a:lnTo>
                    <a:pt x="3113" y="698"/>
                  </a:lnTo>
                  <a:lnTo>
                    <a:pt x="3109" y="702"/>
                  </a:lnTo>
                  <a:lnTo>
                    <a:pt x="3092" y="723"/>
                  </a:lnTo>
                  <a:lnTo>
                    <a:pt x="3074" y="740"/>
                  </a:lnTo>
                  <a:lnTo>
                    <a:pt x="3071" y="744"/>
                  </a:lnTo>
                  <a:lnTo>
                    <a:pt x="3050" y="761"/>
                  </a:lnTo>
                  <a:lnTo>
                    <a:pt x="3046" y="761"/>
                  </a:lnTo>
                  <a:lnTo>
                    <a:pt x="3032" y="775"/>
                  </a:lnTo>
                  <a:lnTo>
                    <a:pt x="3025" y="779"/>
                  </a:lnTo>
                  <a:cubicBezTo>
                    <a:pt x="3022" y="782"/>
                    <a:pt x="3015" y="786"/>
                    <a:pt x="3008" y="789"/>
                  </a:cubicBezTo>
                  <a:lnTo>
                    <a:pt x="3004" y="789"/>
                  </a:lnTo>
                  <a:lnTo>
                    <a:pt x="2987" y="793"/>
                  </a:lnTo>
                  <a:lnTo>
                    <a:pt x="2983" y="793"/>
                  </a:lnTo>
                  <a:cubicBezTo>
                    <a:pt x="2976" y="796"/>
                    <a:pt x="2969" y="796"/>
                    <a:pt x="2962" y="796"/>
                  </a:cubicBezTo>
                  <a:lnTo>
                    <a:pt x="2934" y="796"/>
                  </a:lnTo>
                  <a:lnTo>
                    <a:pt x="2924" y="793"/>
                  </a:lnTo>
                  <a:lnTo>
                    <a:pt x="2920" y="793"/>
                  </a:lnTo>
                  <a:lnTo>
                    <a:pt x="2906" y="786"/>
                  </a:lnTo>
                  <a:lnTo>
                    <a:pt x="2903" y="786"/>
                  </a:lnTo>
                  <a:cubicBezTo>
                    <a:pt x="2868" y="761"/>
                    <a:pt x="2661" y="726"/>
                    <a:pt x="2497" y="705"/>
                  </a:cubicBezTo>
                  <a:cubicBezTo>
                    <a:pt x="2434" y="695"/>
                    <a:pt x="2371" y="691"/>
                    <a:pt x="2311" y="688"/>
                  </a:cubicBezTo>
                  <a:cubicBezTo>
                    <a:pt x="2273" y="684"/>
                    <a:pt x="2234" y="677"/>
                    <a:pt x="2199" y="660"/>
                  </a:cubicBezTo>
                  <a:cubicBezTo>
                    <a:pt x="2171" y="649"/>
                    <a:pt x="2140" y="635"/>
                    <a:pt x="2108" y="618"/>
                  </a:cubicBezTo>
                  <a:cubicBezTo>
                    <a:pt x="1940" y="530"/>
                    <a:pt x="1783" y="425"/>
                    <a:pt x="1636" y="306"/>
                  </a:cubicBezTo>
                  <a:cubicBezTo>
                    <a:pt x="1587" y="261"/>
                    <a:pt x="1461" y="250"/>
                    <a:pt x="1356" y="243"/>
                  </a:cubicBezTo>
                  <a:lnTo>
                    <a:pt x="1314" y="240"/>
                  </a:lnTo>
                  <a:cubicBezTo>
                    <a:pt x="1212" y="236"/>
                    <a:pt x="1138" y="233"/>
                    <a:pt x="1089" y="205"/>
                  </a:cubicBezTo>
                  <a:lnTo>
                    <a:pt x="1065" y="194"/>
                  </a:lnTo>
                  <a:cubicBezTo>
                    <a:pt x="1044" y="184"/>
                    <a:pt x="1023" y="173"/>
                    <a:pt x="995" y="163"/>
                  </a:cubicBezTo>
                  <a:lnTo>
                    <a:pt x="925" y="135"/>
                  </a:lnTo>
                  <a:lnTo>
                    <a:pt x="911" y="128"/>
                  </a:lnTo>
                  <a:lnTo>
                    <a:pt x="869" y="114"/>
                  </a:lnTo>
                  <a:cubicBezTo>
                    <a:pt x="844" y="100"/>
                    <a:pt x="816" y="82"/>
                    <a:pt x="792" y="65"/>
                  </a:cubicBezTo>
                  <a:lnTo>
                    <a:pt x="785" y="61"/>
                  </a:lnTo>
                  <a:cubicBezTo>
                    <a:pt x="774" y="54"/>
                    <a:pt x="764" y="44"/>
                    <a:pt x="757" y="33"/>
                  </a:cubicBezTo>
                  <a:cubicBezTo>
                    <a:pt x="747" y="21"/>
                    <a:pt x="718" y="1"/>
                    <a:pt x="638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2" name="Google Shape;5931;p73">
              <a:extLst>
                <a:ext uri="{FF2B5EF4-FFF2-40B4-BE49-F238E27FC236}">
                  <a16:creationId xmlns:a16="http://schemas.microsoft.com/office/drawing/2014/main" id="{BFC98FC0-6592-4619-A9F5-F16364F2F253}"/>
                </a:ext>
              </a:extLst>
            </p:cNvPr>
            <p:cNvSpPr/>
            <p:nvPr/>
          </p:nvSpPr>
          <p:spPr>
            <a:xfrm>
              <a:off x="2349886" y="2013858"/>
              <a:ext cx="2254" cy="3286"/>
            </a:xfrm>
            <a:custGeom>
              <a:avLst/>
              <a:gdLst/>
              <a:ahLst/>
              <a:cxnLst/>
              <a:rect l="l" t="t" r="r" b="b"/>
              <a:pathLst>
                <a:path w="166" h="242" extrusionOk="0">
                  <a:moveTo>
                    <a:pt x="1" y="242"/>
                  </a:moveTo>
                  <a:lnTo>
                    <a:pt x="165" y="0"/>
                  </a:lnTo>
                  <a:lnTo>
                    <a:pt x="165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3" name="Google Shape;5932;p73">
              <a:extLst>
                <a:ext uri="{FF2B5EF4-FFF2-40B4-BE49-F238E27FC236}">
                  <a16:creationId xmlns:a16="http://schemas.microsoft.com/office/drawing/2014/main" id="{B7531540-D3C5-476F-A472-3101FB70BD93}"/>
                </a:ext>
              </a:extLst>
            </p:cNvPr>
            <p:cNvSpPr/>
            <p:nvPr/>
          </p:nvSpPr>
          <p:spPr>
            <a:xfrm>
              <a:off x="2308149" y="2009201"/>
              <a:ext cx="964" cy="394"/>
            </a:xfrm>
            <a:custGeom>
              <a:avLst/>
              <a:gdLst/>
              <a:ahLst/>
              <a:cxnLst/>
              <a:rect l="l" t="t" r="r" b="b"/>
              <a:pathLst>
                <a:path w="71" h="29" extrusionOk="0">
                  <a:moveTo>
                    <a:pt x="1" y="0"/>
                  </a:moveTo>
                  <a:lnTo>
                    <a:pt x="71" y="28"/>
                  </a:lnTo>
                  <a:lnTo>
                    <a:pt x="53" y="21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4" name="Google Shape;5933;p73">
              <a:extLst>
                <a:ext uri="{FF2B5EF4-FFF2-40B4-BE49-F238E27FC236}">
                  <a16:creationId xmlns:a16="http://schemas.microsoft.com/office/drawing/2014/main" id="{25818B93-24D0-42FA-9F3D-9BBD91B790CA}"/>
                </a:ext>
              </a:extLst>
            </p:cNvPr>
            <p:cNvSpPr/>
            <p:nvPr/>
          </p:nvSpPr>
          <p:spPr>
            <a:xfrm>
              <a:off x="2302310" y="2007341"/>
              <a:ext cx="3530" cy="448"/>
            </a:xfrm>
            <a:custGeom>
              <a:avLst/>
              <a:gdLst/>
              <a:ahLst/>
              <a:cxnLst/>
              <a:rect l="l" t="t" r="r" b="b"/>
              <a:pathLst>
                <a:path w="260" h="33" extrusionOk="0">
                  <a:moveTo>
                    <a:pt x="148" y="1"/>
                  </a:moveTo>
                  <a:cubicBezTo>
                    <a:pt x="112" y="1"/>
                    <a:pt x="64" y="5"/>
                    <a:pt x="0" y="18"/>
                  </a:cubicBezTo>
                  <a:lnTo>
                    <a:pt x="0" y="18"/>
                  </a:lnTo>
                  <a:cubicBezTo>
                    <a:pt x="61" y="6"/>
                    <a:pt x="108" y="1"/>
                    <a:pt x="144" y="1"/>
                  </a:cubicBezTo>
                  <a:cubicBezTo>
                    <a:pt x="222" y="1"/>
                    <a:pt x="250" y="22"/>
                    <a:pt x="259" y="32"/>
                  </a:cubicBezTo>
                  <a:cubicBezTo>
                    <a:pt x="250" y="20"/>
                    <a:pt x="223" y="1"/>
                    <a:pt x="148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5" name="Google Shape;5934;p73">
              <a:extLst>
                <a:ext uri="{FF2B5EF4-FFF2-40B4-BE49-F238E27FC236}">
                  <a16:creationId xmlns:a16="http://schemas.microsoft.com/office/drawing/2014/main" id="{BB5117E8-68D6-4032-8FCA-F72041EF6D25}"/>
                </a:ext>
              </a:extLst>
            </p:cNvPr>
            <p:cNvSpPr/>
            <p:nvPr/>
          </p:nvSpPr>
          <p:spPr>
            <a:xfrm>
              <a:off x="2296513" y="2011767"/>
              <a:ext cx="54" cy="54"/>
            </a:xfrm>
            <a:custGeom>
              <a:avLst/>
              <a:gdLst/>
              <a:ahLst/>
              <a:cxnLst/>
              <a:rect l="l" t="t" r="r" b="b"/>
              <a:pathLst>
                <a:path w="4" h="4" extrusionOk="0">
                  <a:moveTo>
                    <a:pt x="4" y="0"/>
                  </a:moveTo>
                  <a:lnTo>
                    <a:pt x="0" y="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6" name="Google Shape;5935;p73">
              <a:extLst>
                <a:ext uri="{FF2B5EF4-FFF2-40B4-BE49-F238E27FC236}">
                  <a16:creationId xmlns:a16="http://schemas.microsoft.com/office/drawing/2014/main" id="{53B8DFF4-8DEA-453B-B4AB-D6CCC22AEE89}"/>
                </a:ext>
              </a:extLst>
            </p:cNvPr>
            <p:cNvSpPr/>
            <p:nvPr/>
          </p:nvSpPr>
          <p:spPr>
            <a:xfrm>
              <a:off x="2296649" y="2011522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4" y="1"/>
                  </a:moveTo>
                  <a:lnTo>
                    <a:pt x="1" y="8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7" name="Google Shape;5936;p73">
              <a:extLst>
                <a:ext uri="{FF2B5EF4-FFF2-40B4-BE49-F238E27FC236}">
                  <a16:creationId xmlns:a16="http://schemas.microsoft.com/office/drawing/2014/main" id="{E09543C0-C72F-4EF3-8696-ACF5772B3324}"/>
                </a:ext>
              </a:extLst>
            </p:cNvPr>
            <p:cNvSpPr/>
            <p:nvPr/>
          </p:nvSpPr>
          <p:spPr>
            <a:xfrm>
              <a:off x="2296798" y="2011237"/>
              <a:ext cx="109" cy="122"/>
            </a:xfrm>
            <a:custGeom>
              <a:avLst/>
              <a:gdLst/>
              <a:ahLst/>
              <a:cxnLst/>
              <a:rect l="l" t="t" r="r" b="b"/>
              <a:pathLst>
                <a:path w="8" h="9" extrusionOk="0">
                  <a:moveTo>
                    <a:pt x="7" y="1"/>
                  </a:moveTo>
                  <a:lnTo>
                    <a:pt x="7" y="1"/>
                  </a:lnTo>
                  <a:cubicBezTo>
                    <a:pt x="5" y="3"/>
                    <a:pt x="3" y="6"/>
                    <a:pt x="2" y="7"/>
                  </a:cubicBezTo>
                  <a:lnTo>
                    <a:pt x="2" y="7"/>
                  </a:lnTo>
                  <a:cubicBezTo>
                    <a:pt x="5" y="6"/>
                    <a:pt x="7" y="4"/>
                    <a:pt x="7" y="1"/>
                  </a:cubicBezTo>
                  <a:close/>
                  <a:moveTo>
                    <a:pt x="2" y="7"/>
                  </a:moveTo>
                  <a:cubicBezTo>
                    <a:pt x="1" y="8"/>
                    <a:pt x="1" y="8"/>
                    <a:pt x="0" y="8"/>
                  </a:cubicBezTo>
                  <a:cubicBezTo>
                    <a:pt x="0" y="8"/>
                    <a:pt x="0" y="9"/>
                    <a:pt x="1" y="9"/>
                  </a:cubicBezTo>
                  <a:cubicBezTo>
                    <a:pt x="1" y="9"/>
                    <a:pt x="1" y="8"/>
                    <a:pt x="2" y="7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8" name="Google Shape;5937;p73">
              <a:extLst>
                <a:ext uri="{FF2B5EF4-FFF2-40B4-BE49-F238E27FC236}">
                  <a16:creationId xmlns:a16="http://schemas.microsoft.com/office/drawing/2014/main" id="{02934B38-3A60-4D5B-9838-570B4FA9AA2B}"/>
                </a:ext>
              </a:extLst>
            </p:cNvPr>
            <p:cNvSpPr/>
            <p:nvPr/>
          </p:nvSpPr>
          <p:spPr>
            <a:xfrm>
              <a:off x="2296934" y="2010857"/>
              <a:ext cx="68" cy="299"/>
            </a:xfrm>
            <a:custGeom>
              <a:avLst/>
              <a:gdLst/>
              <a:ahLst/>
              <a:cxnLst/>
              <a:rect l="l" t="t" r="r" b="b"/>
              <a:pathLst>
                <a:path w="5" h="22" extrusionOk="0">
                  <a:moveTo>
                    <a:pt x="4" y="1"/>
                  </a:moveTo>
                  <a:cubicBezTo>
                    <a:pt x="4" y="8"/>
                    <a:pt x="1" y="15"/>
                    <a:pt x="1" y="22"/>
                  </a:cubicBezTo>
                  <a:cubicBezTo>
                    <a:pt x="1" y="15"/>
                    <a:pt x="4" y="8"/>
                    <a:pt x="4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9" name="Google Shape;5938;p73">
              <a:extLst>
                <a:ext uri="{FF2B5EF4-FFF2-40B4-BE49-F238E27FC236}">
                  <a16:creationId xmlns:a16="http://schemas.microsoft.com/office/drawing/2014/main" id="{98A735F2-8F8B-4C5E-B46A-32F6C0110164}"/>
                </a:ext>
              </a:extLst>
            </p:cNvPr>
            <p:cNvSpPr/>
            <p:nvPr/>
          </p:nvSpPr>
          <p:spPr>
            <a:xfrm>
              <a:off x="2306248" y="2008196"/>
              <a:ext cx="68" cy="68"/>
            </a:xfrm>
            <a:custGeom>
              <a:avLst/>
              <a:gdLst/>
              <a:ahLst/>
              <a:cxnLst/>
              <a:rect l="l" t="t" r="r" b="b"/>
              <a:pathLst>
                <a:path w="5" h="5" extrusionOk="0">
                  <a:moveTo>
                    <a:pt x="4" y="4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0" name="Google Shape;5939;p73">
              <a:extLst>
                <a:ext uri="{FF2B5EF4-FFF2-40B4-BE49-F238E27FC236}">
                  <a16:creationId xmlns:a16="http://schemas.microsoft.com/office/drawing/2014/main" id="{F7FC9F64-36D7-4383-AD09-FBCA354384F2}"/>
                </a:ext>
              </a:extLst>
            </p:cNvPr>
            <p:cNvSpPr/>
            <p:nvPr/>
          </p:nvSpPr>
          <p:spPr>
            <a:xfrm>
              <a:off x="2336336" y="2018080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8" y="1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1" name="Google Shape;5940;p73">
              <a:extLst>
                <a:ext uri="{FF2B5EF4-FFF2-40B4-BE49-F238E27FC236}">
                  <a16:creationId xmlns:a16="http://schemas.microsoft.com/office/drawing/2014/main" id="{74474DCA-FF85-4318-A2ED-66293AA2848C}"/>
                </a:ext>
              </a:extLst>
            </p:cNvPr>
            <p:cNvSpPr/>
            <p:nvPr/>
          </p:nvSpPr>
          <p:spPr>
            <a:xfrm>
              <a:off x="2336675" y="2017890"/>
              <a:ext cx="54" cy="68"/>
            </a:xfrm>
            <a:custGeom>
              <a:avLst/>
              <a:gdLst/>
              <a:ahLst/>
              <a:cxnLst/>
              <a:rect l="l" t="t" r="r" b="b"/>
              <a:pathLst>
                <a:path w="4" h="5" extrusionOk="0">
                  <a:moveTo>
                    <a:pt x="4" y="1"/>
                  </a:moveTo>
                  <a:lnTo>
                    <a:pt x="0" y="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2" name="Google Shape;5941;p73">
              <a:extLst>
                <a:ext uri="{FF2B5EF4-FFF2-40B4-BE49-F238E27FC236}">
                  <a16:creationId xmlns:a16="http://schemas.microsoft.com/office/drawing/2014/main" id="{7AC8249C-F862-4915-80C1-3BC8D791A052}"/>
                </a:ext>
              </a:extLst>
            </p:cNvPr>
            <p:cNvSpPr/>
            <p:nvPr/>
          </p:nvSpPr>
          <p:spPr>
            <a:xfrm>
              <a:off x="2348270" y="2014333"/>
              <a:ext cx="1398" cy="244"/>
            </a:xfrm>
            <a:custGeom>
              <a:avLst/>
              <a:gdLst/>
              <a:ahLst/>
              <a:cxnLst/>
              <a:rect l="l" t="t" r="r" b="b"/>
              <a:pathLst>
                <a:path w="103" h="18" extrusionOk="0">
                  <a:moveTo>
                    <a:pt x="102" y="18"/>
                  </a:moveTo>
                  <a:cubicBezTo>
                    <a:pt x="67" y="18"/>
                    <a:pt x="32" y="11"/>
                    <a:pt x="1" y="0"/>
                  </a:cubicBezTo>
                  <a:cubicBezTo>
                    <a:pt x="32" y="11"/>
                    <a:pt x="67" y="18"/>
                    <a:pt x="102" y="18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3" name="Google Shape;5942;p73">
              <a:extLst>
                <a:ext uri="{FF2B5EF4-FFF2-40B4-BE49-F238E27FC236}">
                  <a16:creationId xmlns:a16="http://schemas.microsoft.com/office/drawing/2014/main" id="{222557BC-0BA0-4610-A3B7-F04EABECDF28}"/>
                </a:ext>
              </a:extLst>
            </p:cNvPr>
            <p:cNvSpPr/>
            <p:nvPr/>
          </p:nvSpPr>
          <p:spPr>
            <a:xfrm>
              <a:off x="2335765" y="201823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4" name="Google Shape;5943;p73">
              <a:extLst>
                <a:ext uri="{FF2B5EF4-FFF2-40B4-BE49-F238E27FC236}">
                  <a16:creationId xmlns:a16="http://schemas.microsoft.com/office/drawing/2014/main" id="{8302831D-EFA2-41E3-82EB-3358E905FC7B}"/>
                </a:ext>
              </a:extLst>
            </p:cNvPr>
            <p:cNvSpPr/>
            <p:nvPr/>
          </p:nvSpPr>
          <p:spPr>
            <a:xfrm>
              <a:off x="2335480" y="2018230"/>
              <a:ext cx="163" cy="14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1" y="0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5" name="Google Shape;5944;p73">
              <a:extLst>
                <a:ext uri="{FF2B5EF4-FFF2-40B4-BE49-F238E27FC236}">
                  <a16:creationId xmlns:a16="http://schemas.microsoft.com/office/drawing/2014/main" id="{13D0EFD2-383E-4733-99ED-DC5DE08F8F74}"/>
                </a:ext>
              </a:extLst>
            </p:cNvPr>
            <p:cNvSpPr/>
            <p:nvPr/>
          </p:nvSpPr>
          <p:spPr>
            <a:xfrm>
              <a:off x="2335249" y="2018135"/>
              <a:ext cx="149" cy="54"/>
            </a:xfrm>
            <a:custGeom>
              <a:avLst/>
              <a:gdLst/>
              <a:ahLst/>
              <a:cxnLst/>
              <a:rect l="l" t="t" r="r" b="b"/>
              <a:pathLst>
                <a:path w="11" h="4" extrusionOk="0">
                  <a:moveTo>
                    <a:pt x="11" y="4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6" name="Google Shape;5945;p73">
              <a:extLst>
                <a:ext uri="{FF2B5EF4-FFF2-40B4-BE49-F238E27FC236}">
                  <a16:creationId xmlns:a16="http://schemas.microsoft.com/office/drawing/2014/main" id="{94D8CBA7-BD4B-48C7-A574-92303EBBB21E}"/>
                </a:ext>
              </a:extLst>
            </p:cNvPr>
            <p:cNvSpPr/>
            <p:nvPr/>
          </p:nvSpPr>
          <p:spPr>
            <a:xfrm>
              <a:off x="2336051" y="2018175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8" y="1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7" name="Google Shape;5946;p73">
              <a:extLst>
                <a:ext uri="{FF2B5EF4-FFF2-40B4-BE49-F238E27FC236}">
                  <a16:creationId xmlns:a16="http://schemas.microsoft.com/office/drawing/2014/main" id="{ECC12314-114B-408B-A51A-93288F858E4B}"/>
                </a:ext>
              </a:extLst>
            </p:cNvPr>
            <p:cNvSpPr/>
            <p:nvPr/>
          </p:nvSpPr>
          <p:spPr>
            <a:xfrm>
              <a:off x="2335059" y="2017985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14" y="8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8" name="Google Shape;5947;p73">
              <a:extLst>
                <a:ext uri="{FF2B5EF4-FFF2-40B4-BE49-F238E27FC236}">
                  <a16:creationId xmlns:a16="http://schemas.microsoft.com/office/drawing/2014/main" id="{F470CD5C-B90A-4327-B548-B150A8D9A9D4}"/>
                </a:ext>
              </a:extLst>
            </p:cNvPr>
            <p:cNvSpPr/>
            <p:nvPr/>
          </p:nvSpPr>
          <p:spPr>
            <a:xfrm>
              <a:off x="2337816" y="2016804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4" y="0"/>
                  </a:moveTo>
                  <a:lnTo>
                    <a:pt x="0" y="7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9" name="Google Shape;5948;p73">
              <a:extLst>
                <a:ext uri="{FF2B5EF4-FFF2-40B4-BE49-F238E27FC236}">
                  <a16:creationId xmlns:a16="http://schemas.microsoft.com/office/drawing/2014/main" id="{7908411C-EFB2-48B5-ACE2-216B9BCC728F}"/>
                </a:ext>
              </a:extLst>
            </p:cNvPr>
            <p:cNvSpPr/>
            <p:nvPr/>
          </p:nvSpPr>
          <p:spPr>
            <a:xfrm>
              <a:off x="2337245" y="2017415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7" y="1"/>
                  </a:moveTo>
                  <a:lnTo>
                    <a:pt x="0" y="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0" name="Google Shape;5949;p73">
              <a:extLst>
                <a:ext uri="{FF2B5EF4-FFF2-40B4-BE49-F238E27FC236}">
                  <a16:creationId xmlns:a16="http://schemas.microsoft.com/office/drawing/2014/main" id="{3C535799-F70C-4DF9-B71A-9FBCC6DA1836}"/>
                </a:ext>
              </a:extLst>
            </p:cNvPr>
            <p:cNvSpPr/>
            <p:nvPr/>
          </p:nvSpPr>
          <p:spPr>
            <a:xfrm>
              <a:off x="2337571" y="201718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1" name="Google Shape;5950;p73">
              <a:extLst>
                <a:ext uri="{FF2B5EF4-FFF2-40B4-BE49-F238E27FC236}">
                  <a16:creationId xmlns:a16="http://schemas.microsoft.com/office/drawing/2014/main" id="{76C09D28-C184-4BAC-9CAE-43DB5B1EFD1C}"/>
                </a:ext>
              </a:extLst>
            </p:cNvPr>
            <p:cNvSpPr/>
            <p:nvPr/>
          </p:nvSpPr>
          <p:spPr>
            <a:xfrm>
              <a:off x="2336960" y="2017700"/>
              <a:ext cx="54" cy="68"/>
            </a:xfrm>
            <a:custGeom>
              <a:avLst/>
              <a:gdLst/>
              <a:ahLst/>
              <a:cxnLst/>
              <a:rect l="l" t="t" r="r" b="b"/>
              <a:pathLst>
                <a:path w="4" h="5" extrusionOk="0">
                  <a:moveTo>
                    <a:pt x="4" y="1"/>
                  </a:moveTo>
                  <a:lnTo>
                    <a:pt x="0" y="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2" name="Google Shape;5951;p73">
              <a:extLst>
                <a:ext uri="{FF2B5EF4-FFF2-40B4-BE49-F238E27FC236}">
                  <a16:creationId xmlns:a16="http://schemas.microsoft.com/office/drawing/2014/main" id="{A9EB55FE-4F78-476E-A1D8-9C2584404053}"/>
                </a:ext>
              </a:extLst>
            </p:cNvPr>
            <p:cNvSpPr/>
            <p:nvPr/>
          </p:nvSpPr>
          <p:spPr>
            <a:xfrm>
              <a:off x="2307388" y="2008861"/>
              <a:ext cx="584" cy="258"/>
            </a:xfrm>
            <a:custGeom>
              <a:avLst/>
              <a:gdLst/>
              <a:ahLst/>
              <a:cxnLst/>
              <a:rect l="l" t="t" r="r" b="b"/>
              <a:pathLst>
                <a:path w="43" h="19" extrusionOk="0">
                  <a:moveTo>
                    <a:pt x="1" y="1"/>
                  </a:moveTo>
                  <a:lnTo>
                    <a:pt x="1" y="4"/>
                  </a:lnTo>
                  <a:lnTo>
                    <a:pt x="43" y="18"/>
                  </a:ln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3" name="Google Shape;5952;p73">
              <a:extLst>
                <a:ext uri="{FF2B5EF4-FFF2-40B4-BE49-F238E27FC236}">
                  <a16:creationId xmlns:a16="http://schemas.microsoft.com/office/drawing/2014/main" id="{0EA5AD19-66EA-4A84-A6D5-FFB02CD70C0C}"/>
                </a:ext>
              </a:extLst>
            </p:cNvPr>
            <p:cNvSpPr/>
            <p:nvPr/>
          </p:nvSpPr>
          <p:spPr>
            <a:xfrm>
              <a:off x="2324170" y="2015704"/>
              <a:ext cx="1303" cy="584"/>
            </a:xfrm>
            <a:custGeom>
              <a:avLst/>
              <a:gdLst/>
              <a:ahLst/>
              <a:cxnLst/>
              <a:rect l="l" t="t" r="r" b="b"/>
              <a:pathLst>
                <a:path w="96" h="43" extrusionOk="0">
                  <a:moveTo>
                    <a:pt x="1" y="1"/>
                  </a:moveTo>
                  <a:lnTo>
                    <a:pt x="1" y="1"/>
                  </a:lnTo>
                  <a:cubicBezTo>
                    <a:pt x="32" y="22"/>
                    <a:pt x="64" y="32"/>
                    <a:pt x="95" y="43"/>
                  </a:cubicBezTo>
                  <a:cubicBezTo>
                    <a:pt x="64" y="32"/>
                    <a:pt x="36" y="18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4" name="Google Shape;5953;p73">
              <a:extLst>
                <a:ext uri="{FF2B5EF4-FFF2-40B4-BE49-F238E27FC236}">
                  <a16:creationId xmlns:a16="http://schemas.microsoft.com/office/drawing/2014/main" id="{D89BAF55-081E-49C9-92A7-C970BE52DE74}"/>
                </a:ext>
              </a:extLst>
            </p:cNvPr>
            <p:cNvSpPr/>
            <p:nvPr/>
          </p:nvSpPr>
          <p:spPr>
            <a:xfrm>
              <a:off x="2310050" y="2009961"/>
              <a:ext cx="299" cy="149"/>
            </a:xfrm>
            <a:custGeom>
              <a:avLst/>
              <a:gdLst/>
              <a:ahLst/>
              <a:cxnLst/>
              <a:rect l="l" t="t" r="r" b="b"/>
              <a:pathLst>
                <a:path w="22" h="11" extrusionOk="0">
                  <a:moveTo>
                    <a:pt x="22" y="11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5" name="Google Shape;5954;p73">
              <a:extLst>
                <a:ext uri="{FF2B5EF4-FFF2-40B4-BE49-F238E27FC236}">
                  <a16:creationId xmlns:a16="http://schemas.microsoft.com/office/drawing/2014/main" id="{D9361761-89ED-475A-8122-8B58F1D4BE0A}"/>
                </a:ext>
              </a:extLst>
            </p:cNvPr>
            <p:cNvSpPr/>
            <p:nvPr/>
          </p:nvSpPr>
          <p:spPr>
            <a:xfrm>
              <a:off x="2351651" y="2013953"/>
              <a:ext cx="149" cy="54"/>
            </a:xfrm>
            <a:custGeom>
              <a:avLst/>
              <a:gdLst/>
              <a:ahLst/>
              <a:cxnLst/>
              <a:rect l="l" t="t" r="r" b="b"/>
              <a:pathLst>
                <a:path w="11" h="4" extrusionOk="0">
                  <a:moveTo>
                    <a:pt x="11" y="0"/>
                  </a:moveTo>
                  <a:lnTo>
                    <a:pt x="0" y="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6" name="Google Shape;5955;p73">
              <a:extLst>
                <a:ext uri="{FF2B5EF4-FFF2-40B4-BE49-F238E27FC236}">
                  <a16:creationId xmlns:a16="http://schemas.microsoft.com/office/drawing/2014/main" id="{DBD69E90-E0BE-46EF-817E-3D9F91926302}"/>
                </a:ext>
              </a:extLst>
            </p:cNvPr>
            <p:cNvSpPr/>
            <p:nvPr/>
          </p:nvSpPr>
          <p:spPr>
            <a:xfrm>
              <a:off x="2314001" y="2010626"/>
              <a:ext cx="10183" cy="5092"/>
            </a:xfrm>
            <a:custGeom>
              <a:avLst/>
              <a:gdLst/>
              <a:ahLst/>
              <a:cxnLst/>
              <a:rect l="l" t="t" r="r" b="b"/>
              <a:pathLst>
                <a:path w="750" h="375" extrusionOk="0">
                  <a:moveTo>
                    <a:pt x="1" y="0"/>
                  </a:moveTo>
                  <a:cubicBezTo>
                    <a:pt x="106" y="7"/>
                    <a:pt x="228" y="18"/>
                    <a:pt x="277" y="63"/>
                  </a:cubicBezTo>
                  <a:cubicBezTo>
                    <a:pt x="424" y="182"/>
                    <a:pt x="582" y="287"/>
                    <a:pt x="750" y="375"/>
                  </a:cubicBezTo>
                  <a:cubicBezTo>
                    <a:pt x="582" y="287"/>
                    <a:pt x="424" y="182"/>
                    <a:pt x="277" y="63"/>
                  </a:cubicBezTo>
                  <a:cubicBezTo>
                    <a:pt x="228" y="18"/>
                    <a:pt x="106" y="7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7" name="Google Shape;5956;p73">
              <a:extLst>
                <a:ext uri="{FF2B5EF4-FFF2-40B4-BE49-F238E27FC236}">
                  <a16:creationId xmlns:a16="http://schemas.microsoft.com/office/drawing/2014/main" id="{30B833A2-B041-4A1A-A979-A3B862614AF0}"/>
                </a:ext>
              </a:extLst>
            </p:cNvPr>
            <p:cNvSpPr/>
            <p:nvPr/>
          </p:nvSpPr>
          <p:spPr>
            <a:xfrm>
              <a:off x="2352072" y="2013858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4" y="0"/>
                  </a:moveTo>
                  <a:lnTo>
                    <a:pt x="4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8" name="Google Shape;5957;p73">
              <a:extLst>
                <a:ext uri="{FF2B5EF4-FFF2-40B4-BE49-F238E27FC236}">
                  <a16:creationId xmlns:a16="http://schemas.microsoft.com/office/drawing/2014/main" id="{A6DEEA74-42DB-45AC-8FC9-55C72754A8B5}"/>
                </a:ext>
              </a:extLst>
            </p:cNvPr>
            <p:cNvSpPr/>
            <p:nvPr/>
          </p:nvSpPr>
          <p:spPr>
            <a:xfrm>
              <a:off x="2351027" y="2014143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8" y="0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9" name="Google Shape;5958;p73">
              <a:extLst>
                <a:ext uri="{FF2B5EF4-FFF2-40B4-BE49-F238E27FC236}">
                  <a16:creationId xmlns:a16="http://schemas.microsoft.com/office/drawing/2014/main" id="{E7D3954C-5C57-4EF2-BC3B-343766156E2B}"/>
                </a:ext>
              </a:extLst>
            </p:cNvPr>
            <p:cNvSpPr/>
            <p:nvPr/>
          </p:nvSpPr>
          <p:spPr>
            <a:xfrm>
              <a:off x="2351312" y="2014048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8" y="0"/>
                  </a:moveTo>
                  <a:lnTo>
                    <a:pt x="1" y="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0" name="Google Shape;5959;p73">
              <a:extLst>
                <a:ext uri="{FF2B5EF4-FFF2-40B4-BE49-F238E27FC236}">
                  <a16:creationId xmlns:a16="http://schemas.microsoft.com/office/drawing/2014/main" id="{89495BD4-289B-4238-8548-C05A5BDEA6AF}"/>
                </a:ext>
              </a:extLst>
            </p:cNvPr>
            <p:cNvSpPr/>
            <p:nvPr/>
          </p:nvSpPr>
          <p:spPr>
            <a:xfrm>
              <a:off x="2263574" y="2013192"/>
              <a:ext cx="38180" cy="39646"/>
            </a:xfrm>
            <a:custGeom>
              <a:avLst/>
              <a:gdLst/>
              <a:ahLst/>
              <a:cxnLst/>
              <a:rect l="l" t="t" r="r" b="b"/>
              <a:pathLst>
                <a:path w="2812" h="2920" extrusionOk="0">
                  <a:moveTo>
                    <a:pt x="2346" y="0"/>
                  </a:moveTo>
                  <a:lnTo>
                    <a:pt x="2325" y="14"/>
                  </a:lnTo>
                  <a:cubicBezTo>
                    <a:pt x="2290" y="39"/>
                    <a:pt x="2255" y="70"/>
                    <a:pt x="2230" y="102"/>
                  </a:cubicBezTo>
                  <a:cubicBezTo>
                    <a:pt x="2223" y="140"/>
                    <a:pt x="2195" y="175"/>
                    <a:pt x="2160" y="189"/>
                  </a:cubicBezTo>
                  <a:cubicBezTo>
                    <a:pt x="2122" y="210"/>
                    <a:pt x="2068" y="219"/>
                    <a:pt x="2012" y="219"/>
                  </a:cubicBezTo>
                  <a:cubicBezTo>
                    <a:pt x="1934" y="219"/>
                    <a:pt x="1851" y="202"/>
                    <a:pt x="1796" y="175"/>
                  </a:cubicBezTo>
                  <a:cubicBezTo>
                    <a:pt x="1787" y="171"/>
                    <a:pt x="1775" y="169"/>
                    <a:pt x="1761" y="169"/>
                  </a:cubicBezTo>
                  <a:cubicBezTo>
                    <a:pt x="1676" y="169"/>
                    <a:pt x="1510" y="239"/>
                    <a:pt x="1477" y="284"/>
                  </a:cubicBezTo>
                  <a:cubicBezTo>
                    <a:pt x="1474" y="291"/>
                    <a:pt x="1470" y="298"/>
                    <a:pt x="1463" y="305"/>
                  </a:cubicBezTo>
                  <a:lnTo>
                    <a:pt x="1460" y="308"/>
                  </a:lnTo>
                  <a:cubicBezTo>
                    <a:pt x="1453" y="312"/>
                    <a:pt x="1449" y="315"/>
                    <a:pt x="1442" y="319"/>
                  </a:cubicBezTo>
                  <a:cubicBezTo>
                    <a:pt x="1435" y="322"/>
                    <a:pt x="1428" y="326"/>
                    <a:pt x="1421" y="326"/>
                  </a:cubicBezTo>
                  <a:lnTo>
                    <a:pt x="1376" y="326"/>
                  </a:lnTo>
                  <a:lnTo>
                    <a:pt x="1362" y="322"/>
                  </a:lnTo>
                  <a:lnTo>
                    <a:pt x="1355" y="322"/>
                  </a:lnTo>
                  <a:lnTo>
                    <a:pt x="1341" y="319"/>
                  </a:lnTo>
                  <a:lnTo>
                    <a:pt x="1334" y="315"/>
                  </a:lnTo>
                  <a:lnTo>
                    <a:pt x="1320" y="308"/>
                  </a:lnTo>
                  <a:lnTo>
                    <a:pt x="1316" y="308"/>
                  </a:lnTo>
                  <a:lnTo>
                    <a:pt x="1299" y="298"/>
                  </a:lnTo>
                  <a:lnTo>
                    <a:pt x="1292" y="298"/>
                  </a:lnTo>
                  <a:lnTo>
                    <a:pt x="1281" y="287"/>
                  </a:lnTo>
                  <a:lnTo>
                    <a:pt x="1274" y="284"/>
                  </a:lnTo>
                  <a:lnTo>
                    <a:pt x="1260" y="277"/>
                  </a:lnTo>
                  <a:lnTo>
                    <a:pt x="1257" y="273"/>
                  </a:lnTo>
                  <a:lnTo>
                    <a:pt x="1239" y="263"/>
                  </a:lnTo>
                  <a:cubicBezTo>
                    <a:pt x="1194" y="231"/>
                    <a:pt x="1127" y="193"/>
                    <a:pt x="1092" y="193"/>
                  </a:cubicBezTo>
                  <a:cubicBezTo>
                    <a:pt x="994" y="214"/>
                    <a:pt x="900" y="238"/>
                    <a:pt x="805" y="273"/>
                  </a:cubicBezTo>
                  <a:lnTo>
                    <a:pt x="788" y="263"/>
                  </a:lnTo>
                  <a:lnTo>
                    <a:pt x="711" y="287"/>
                  </a:lnTo>
                  <a:lnTo>
                    <a:pt x="707" y="322"/>
                  </a:lnTo>
                  <a:lnTo>
                    <a:pt x="707" y="326"/>
                  </a:lnTo>
                  <a:lnTo>
                    <a:pt x="707" y="343"/>
                  </a:lnTo>
                  <a:lnTo>
                    <a:pt x="707" y="350"/>
                  </a:lnTo>
                  <a:lnTo>
                    <a:pt x="707" y="364"/>
                  </a:lnTo>
                  <a:lnTo>
                    <a:pt x="707" y="378"/>
                  </a:lnTo>
                  <a:lnTo>
                    <a:pt x="707" y="385"/>
                  </a:lnTo>
                  <a:lnTo>
                    <a:pt x="704" y="406"/>
                  </a:lnTo>
                  <a:lnTo>
                    <a:pt x="704" y="413"/>
                  </a:lnTo>
                  <a:lnTo>
                    <a:pt x="704" y="438"/>
                  </a:lnTo>
                  <a:lnTo>
                    <a:pt x="704" y="441"/>
                  </a:lnTo>
                  <a:lnTo>
                    <a:pt x="700" y="466"/>
                  </a:lnTo>
                  <a:lnTo>
                    <a:pt x="700" y="473"/>
                  </a:lnTo>
                  <a:lnTo>
                    <a:pt x="697" y="497"/>
                  </a:lnTo>
                  <a:lnTo>
                    <a:pt x="697" y="504"/>
                  </a:lnTo>
                  <a:lnTo>
                    <a:pt x="693" y="529"/>
                  </a:lnTo>
                  <a:lnTo>
                    <a:pt x="693" y="536"/>
                  </a:lnTo>
                  <a:lnTo>
                    <a:pt x="690" y="557"/>
                  </a:lnTo>
                  <a:lnTo>
                    <a:pt x="690" y="564"/>
                  </a:lnTo>
                  <a:lnTo>
                    <a:pt x="690" y="588"/>
                  </a:lnTo>
                  <a:lnTo>
                    <a:pt x="690" y="599"/>
                  </a:lnTo>
                  <a:lnTo>
                    <a:pt x="690" y="616"/>
                  </a:lnTo>
                  <a:lnTo>
                    <a:pt x="690" y="627"/>
                  </a:lnTo>
                  <a:lnTo>
                    <a:pt x="690" y="644"/>
                  </a:lnTo>
                  <a:lnTo>
                    <a:pt x="690" y="655"/>
                  </a:lnTo>
                  <a:lnTo>
                    <a:pt x="690" y="669"/>
                  </a:lnTo>
                  <a:lnTo>
                    <a:pt x="690" y="679"/>
                  </a:lnTo>
                  <a:lnTo>
                    <a:pt x="690" y="693"/>
                  </a:lnTo>
                  <a:lnTo>
                    <a:pt x="690" y="711"/>
                  </a:lnTo>
                  <a:cubicBezTo>
                    <a:pt x="690" y="749"/>
                    <a:pt x="718" y="774"/>
                    <a:pt x="763" y="809"/>
                  </a:cubicBezTo>
                  <a:cubicBezTo>
                    <a:pt x="809" y="844"/>
                    <a:pt x="872" y="896"/>
                    <a:pt x="872" y="980"/>
                  </a:cubicBezTo>
                  <a:cubicBezTo>
                    <a:pt x="872" y="1061"/>
                    <a:pt x="812" y="1138"/>
                    <a:pt x="763" y="1197"/>
                  </a:cubicBezTo>
                  <a:cubicBezTo>
                    <a:pt x="742" y="1218"/>
                    <a:pt x="725" y="1243"/>
                    <a:pt x="711" y="1271"/>
                  </a:cubicBezTo>
                  <a:cubicBezTo>
                    <a:pt x="693" y="1390"/>
                    <a:pt x="546" y="1446"/>
                    <a:pt x="438" y="1481"/>
                  </a:cubicBezTo>
                  <a:cubicBezTo>
                    <a:pt x="403" y="1492"/>
                    <a:pt x="385" y="1534"/>
                    <a:pt x="361" y="1600"/>
                  </a:cubicBezTo>
                  <a:cubicBezTo>
                    <a:pt x="340" y="1667"/>
                    <a:pt x="301" y="1730"/>
                    <a:pt x="252" y="1775"/>
                  </a:cubicBezTo>
                  <a:cubicBezTo>
                    <a:pt x="214" y="1803"/>
                    <a:pt x="200" y="1873"/>
                    <a:pt x="189" y="1950"/>
                  </a:cubicBezTo>
                  <a:cubicBezTo>
                    <a:pt x="179" y="2013"/>
                    <a:pt x="161" y="2080"/>
                    <a:pt x="137" y="2139"/>
                  </a:cubicBezTo>
                  <a:cubicBezTo>
                    <a:pt x="77" y="2279"/>
                    <a:pt x="46" y="2433"/>
                    <a:pt x="46" y="2584"/>
                  </a:cubicBezTo>
                  <a:lnTo>
                    <a:pt x="46" y="2633"/>
                  </a:lnTo>
                  <a:lnTo>
                    <a:pt x="46" y="2647"/>
                  </a:lnTo>
                  <a:cubicBezTo>
                    <a:pt x="46" y="2661"/>
                    <a:pt x="46" y="2675"/>
                    <a:pt x="46" y="2689"/>
                  </a:cubicBezTo>
                  <a:lnTo>
                    <a:pt x="46" y="2703"/>
                  </a:lnTo>
                  <a:cubicBezTo>
                    <a:pt x="46" y="2720"/>
                    <a:pt x="42" y="2738"/>
                    <a:pt x="39" y="2755"/>
                  </a:cubicBezTo>
                  <a:lnTo>
                    <a:pt x="39" y="2762"/>
                  </a:lnTo>
                  <a:cubicBezTo>
                    <a:pt x="35" y="2780"/>
                    <a:pt x="35" y="2794"/>
                    <a:pt x="32" y="2808"/>
                  </a:cubicBezTo>
                  <a:lnTo>
                    <a:pt x="28" y="2822"/>
                  </a:lnTo>
                  <a:cubicBezTo>
                    <a:pt x="25" y="2836"/>
                    <a:pt x="21" y="2853"/>
                    <a:pt x="18" y="2867"/>
                  </a:cubicBezTo>
                  <a:lnTo>
                    <a:pt x="14" y="2878"/>
                  </a:lnTo>
                  <a:cubicBezTo>
                    <a:pt x="11" y="2892"/>
                    <a:pt x="7" y="2906"/>
                    <a:pt x="0" y="2920"/>
                  </a:cubicBezTo>
                  <a:lnTo>
                    <a:pt x="4" y="2920"/>
                  </a:lnTo>
                  <a:cubicBezTo>
                    <a:pt x="14" y="2920"/>
                    <a:pt x="25" y="2920"/>
                    <a:pt x="35" y="2916"/>
                  </a:cubicBezTo>
                  <a:cubicBezTo>
                    <a:pt x="46" y="2916"/>
                    <a:pt x="53" y="2913"/>
                    <a:pt x="63" y="2909"/>
                  </a:cubicBezTo>
                  <a:lnTo>
                    <a:pt x="70" y="2906"/>
                  </a:lnTo>
                  <a:lnTo>
                    <a:pt x="91" y="2899"/>
                  </a:lnTo>
                  <a:lnTo>
                    <a:pt x="98" y="2895"/>
                  </a:lnTo>
                  <a:lnTo>
                    <a:pt x="126" y="2881"/>
                  </a:lnTo>
                  <a:lnTo>
                    <a:pt x="137" y="2878"/>
                  </a:lnTo>
                  <a:lnTo>
                    <a:pt x="161" y="2867"/>
                  </a:lnTo>
                  <a:lnTo>
                    <a:pt x="165" y="2867"/>
                  </a:lnTo>
                  <a:lnTo>
                    <a:pt x="189" y="2857"/>
                  </a:lnTo>
                  <a:lnTo>
                    <a:pt x="224" y="2843"/>
                  </a:lnTo>
                  <a:lnTo>
                    <a:pt x="263" y="2829"/>
                  </a:lnTo>
                  <a:lnTo>
                    <a:pt x="270" y="2829"/>
                  </a:lnTo>
                  <a:lnTo>
                    <a:pt x="301" y="2818"/>
                  </a:lnTo>
                  <a:lnTo>
                    <a:pt x="326" y="2811"/>
                  </a:lnTo>
                  <a:lnTo>
                    <a:pt x="340" y="2808"/>
                  </a:lnTo>
                  <a:lnTo>
                    <a:pt x="378" y="2797"/>
                  </a:lnTo>
                  <a:lnTo>
                    <a:pt x="417" y="2787"/>
                  </a:lnTo>
                  <a:lnTo>
                    <a:pt x="497" y="2762"/>
                  </a:lnTo>
                  <a:lnTo>
                    <a:pt x="504" y="2762"/>
                  </a:lnTo>
                  <a:cubicBezTo>
                    <a:pt x="599" y="2734"/>
                    <a:pt x="676" y="2717"/>
                    <a:pt x="700" y="2710"/>
                  </a:cubicBezTo>
                  <a:lnTo>
                    <a:pt x="718" y="2710"/>
                  </a:lnTo>
                  <a:lnTo>
                    <a:pt x="1131" y="2675"/>
                  </a:lnTo>
                  <a:cubicBezTo>
                    <a:pt x="1211" y="2465"/>
                    <a:pt x="1362" y="2146"/>
                    <a:pt x="1575" y="2083"/>
                  </a:cubicBezTo>
                  <a:cubicBezTo>
                    <a:pt x="1665" y="2056"/>
                    <a:pt x="1772" y="2043"/>
                    <a:pt x="1889" y="2043"/>
                  </a:cubicBezTo>
                  <a:cubicBezTo>
                    <a:pt x="2013" y="2043"/>
                    <a:pt x="2147" y="2058"/>
                    <a:pt x="2283" y="2087"/>
                  </a:cubicBezTo>
                  <a:lnTo>
                    <a:pt x="2293" y="2062"/>
                  </a:lnTo>
                  <a:lnTo>
                    <a:pt x="2297" y="2048"/>
                  </a:lnTo>
                  <a:lnTo>
                    <a:pt x="2314" y="2010"/>
                  </a:lnTo>
                  <a:lnTo>
                    <a:pt x="2328" y="1978"/>
                  </a:lnTo>
                  <a:lnTo>
                    <a:pt x="2332" y="1964"/>
                  </a:lnTo>
                  <a:lnTo>
                    <a:pt x="2342" y="1947"/>
                  </a:lnTo>
                  <a:lnTo>
                    <a:pt x="2346" y="1936"/>
                  </a:lnTo>
                  <a:lnTo>
                    <a:pt x="2353" y="1919"/>
                  </a:lnTo>
                  <a:lnTo>
                    <a:pt x="2360" y="1908"/>
                  </a:lnTo>
                  <a:lnTo>
                    <a:pt x="2363" y="1894"/>
                  </a:lnTo>
                  <a:lnTo>
                    <a:pt x="2370" y="1884"/>
                  </a:lnTo>
                  <a:lnTo>
                    <a:pt x="2377" y="1873"/>
                  </a:lnTo>
                  <a:lnTo>
                    <a:pt x="2381" y="1866"/>
                  </a:lnTo>
                  <a:lnTo>
                    <a:pt x="2384" y="1856"/>
                  </a:lnTo>
                  <a:lnTo>
                    <a:pt x="2391" y="1849"/>
                  </a:lnTo>
                  <a:lnTo>
                    <a:pt x="2395" y="1838"/>
                  </a:lnTo>
                  <a:lnTo>
                    <a:pt x="2398" y="1831"/>
                  </a:lnTo>
                  <a:lnTo>
                    <a:pt x="2402" y="1824"/>
                  </a:lnTo>
                  <a:lnTo>
                    <a:pt x="2405" y="1817"/>
                  </a:lnTo>
                  <a:lnTo>
                    <a:pt x="2412" y="1814"/>
                  </a:lnTo>
                  <a:lnTo>
                    <a:pt x="2416" y="1807"/>
                  </a:lnTo>
                  <a:lnTo>
                    <a:pt x="2419" y="1803"/>
                  </a:lnTo>
                  <a:lnTo>
                    <a:pt x="2423" y="1796"/>
                  </a:lnTo>
                  <a:lnTo>
                    <a:pt x="2426" y="1793"/>
                  </a:lnTo>
                  <a:lnTo>
                    <a:pt x="2426" y="1789"/>
                  </a:lnTo>
                  <a:lnTo>
                    <a:pt x="2430" y="1786"/>
                  </a:lnTo>
                  <a:lnTo>
                    <a:pt x="2433" y="1782"/>
                  </a:lnTo>
                  <a:lnTo>
                    <a:pt x="2440" y="1775"/>
                  </a:lnTo>
                  <a:cubicBezTo>
                    <a:pt x="2587" y="1628"/>
                    <a:pt x="2759" y="1365"/>
                    <a:pt x="2783" y="1169"/>
                  </a:cubicBezTo>
                  <a:cubicBezTo>
                    <a:pt x="2804" y="1001"/>
                    <a:pt x="2811" y="826"/>
                    <a:pt x="2811" y="760"/>
                  </a:cubicBezTo>
                  <a:lnTo>
                    <a:pt x="2594" y="567"/>
                  </a:lnTo>
                  <a:lnTo>
                    <a:pt x="2538" y="175"/>
                  </a:lnTo>
                  <a:lnTo>
                    <a:pt x="2346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1" name="Google Shape;5960;p73">
              <a:extLst>
                <a:ext uri="{FF2B5EF4-FFF2-40B4-BE49-F238E27FC236}">
                  <a16:creationId xmlns:a16="http://schemas.microsoft.com/office/drawing/2014/main" id="{2D2FA930-7355-484D-9A7E-6635C8D1AE08}"/>
                </a:ext>
              </a:extLst>
            </p:cNvPr>
            <p:cNvSpPr/>
            <p:nvPr/>
          </p:nvSpPr>
          <p:spPr>
            <a:xfrm>
              <a:off x="2263710" y="205268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2" name="Google Shape;5961;p73">
              <a:extLst>
                <a:ext uri="{FF2B5EF4-FFF2-40B4-BE49-F238E27FC236}">
                  <a16:creationId xmlns:a16="http://schemas.microsoft.com/office/drawing/2014/main" id="{B297C2B4-0FCD-484D-9250-376D54E3CCFA}"/>
                </a:ext>
              </a:extLst>
            </p:cNvPr>
            <p:cNvSpPr/>
            <p:nvPr/>
          </p:nvSpPr>
          <p:spPr>
            <a:xfrm>
              <a:off x="2264144" y="2052540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0" y="4"/>
                  </a:moveTo>
                  <a:lnTo>
                    <a:pt x="7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3" name="Google Shape;5962;p73">
              <a:extLst>
                <a:ext uri="{FF2B5EF4-FFF2-40B4-BE49-F238E27FC236}">
                  <a16:creationId xmlns:a16="http://schemas.microsoft.com/office/drawing/2014/main" id="{105D39B1-1FFB-4E7F-A836-D9E1CF4B59ED}"/>
                </a:ext>
              </a:extLst>
            </p:cNvPr>
            <p:cNvSpPr/>
            <p:nvPr/>
          </p:nvSpPr>
          <p:spPr>
            <a:xfrm>
              <a:off x="2265135" y="2052024"/>
              <a:ext cx="299" cy="149"/>
            </a:xfrm>
            <a:custGeom>
              <a:avLst/>
              <a:gdLst/>
              <a:ahLst/>
              <a:cxnLst/>
              <a:rect l="l" t="t" r="r" b="b"/>
              <a:pathLst>
                <a:path w="22" h="11" extrusionOk="0">
                  <a:moveTo>
                    <a:pt x="1" y="11"/>
                  </a:moveTo>
                  <a:lnTo>
                    <a:pt x="22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4" name="Google Shape;5963;p73">
              <a:extLst>
                <a:ext uri="{FF2B5EF4-FFF2-40B4-BE49-F238E27FC236}">
                  <a16:creationId xmlns:a16="http://schemas.microsoft.com/office/drawing/2014/main" id="{BCFC3720-8C6E-4D68-9EE6-566EDF61114B}"/>
                </a:ext>
              </a:extLst>
            </p:cNvPr>
            <p:cNvSpPr/>
            <p:nvPr/>
          </p:nvSpPr>
          <p:spPr>
            <a:xfrm>
              <a:off x="2264524" y="2052404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0" y="4"/>
                  </a:moveTo>
                  <a:lnTo>
                    <a:pt x="7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5" name="Google Shape;5964;p73">
              <a:extLst>
                <a:ext uri="{FF2B5EF4-FFF2-40B4-BE49-F238E27FC236}">
                  <a16:creationId xmlns:a16="http://schemas.microsoft.com/office/drawing/2014/main" id="{08FCFC6D-3077-4208-8AFE-746B739C0430}"/>
                </a:ext>
              </a:extLst>
            </p:cNvPr>
            <p:cNvSpPr/>
            <p:nvPr/>
          </p:nvSpPr>
          <p:spPr>
            <a:xfrm>
              <a:off x="2265475" y="2051834"/>
              <a:ext cx="394" cy="149"/>
            </a:xfrm>
            <a:custGeom>
              <a:avLst/>
              <a:gdLst/>
              <a:ahLst/>
              <a:cxnLst/>
              <a:rect l="l" t="t" r="r" b="b"/>
              <a:pathLst>
                <a:path w="29" h="11" extrusionOk="0">
                  <a:moveTo>
                    <a:pt x="0" y="11"/>
                  </a:moveTo>
                  <a:lnTo>
                    <a:pt x="28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6" name="Google Shape;5965;p73">
              <a:extLst>
                <a:ext uri="{FF2B5EF4-FFF2-40B4-BE49-F238E27FC236}">
                  <a16:creationId xmlns:a16="http://schemas.microsoft.com/office/drawing/2014/main" id="{8D917F62-0D5B-410D-A7D9-2A058C99C589}"/>
                </a:ext>
              </a:extLst>
            </p:cNvPr>
            <p:cNvSpPr/>
            <p:nvPr/>
          </p:nvSpPr>
          <p:spPr>
            <a:xfrm>
              <a:off x="2266941" y="2051304"/>
              <a:ext cx="448" cy="163"/>
            </a:xfrm>
            <a:custGeom>
              <a:avLst/>
              <a:gdLst/>
              <a:ahLst/>
              <a:cxnLst/>
              <a:rect l="l" t="t" r="r" b="b"/>
              <a:pathLst>
                <a:path w="33" h="12" extrusionOk="0">
                  <a:moveTo>
                    <a:pt x="1" y="11"/>
                  </a:moveTo>
                  <a:lnTo>
                    <a:pt x="32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7" name="Google Shape;5966;p73">
              <a:extLst>
                <a:ext uri="{FF2B5EF4-FFF2-40B4-BE49-F238E27FC236}">
                  <a16:creationId xmlns:a16="http://schemas.microsoft.com/office/drawing/2014/main" id="{008C84C2-FD8A-4AAF-A4DE-63E01984B288}"/>
                </a:ext>
              </a:extLst>
            </p:cNvPr>
            <p:cNvSpPr/>
            <p:nvPr/>
          </p:nvSpPr>
          <p:spPr>
            <a:xfrm>
              <a:off x="2270037" y="2050503"/>
              <a:ext cx="149" cy="54"/>
            </a:xfrm>
            <a:custGeom>
              <a:avLst/>
              <a:gdLst/>
              <a:ahLst/>
              <a:cxnLst/>
              <a:rect l="l" t="t" r="r" b="b"/>
              <a:pathLst>
                <a:path w="11" h="4" extrusionOk="0">
                  <a:moveTo>
                    <a:pt x="11" y="0"/>
                  </a:moveTo>
                  <a:lnTo>
                    <a:pt x="0" y="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8" name="Google Shape;5967;p73">
              <a:extLst>
                <a:ext uri="{FF2B5EF4-FFF2-40B4-BE49-F238E27FC236}">
                  <a16:creationId xmlns:a16="http://schemas.microsoft.com/office/drawing/2014/main" id="{A00996E6-13B2-47D8-8BC5-B7FB8B843A0A}"/>
                </a:ext>
              </a:extLst>
            </p:cNvPr>
            <p:cNvSpPr/>
            <p:nvPr/>
          </p:nvSpPr>
          <p:spPr>
            <a:xfrm>
              <a:off x="2263329" y="205273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9" name="Google Shape;5968;p73">
              <a:extLst>
                <a:ext uri="{FF2B5EF4-FFF2-40B4-BE49-F238E27FC236}">
                  <a16:creationId xmlns:a16="http://schemas.microsoft.com/office/drawing/2014/main" id="{591D5BDF-79B6-4F5C-8D5C-C2BB78353D43}"/>
                </a:ext>
              </a:extLst>
            </p:cNvPr>
            <p:cNvSpPr/>
            <p:nvPr/>
          </p:nvSpPr>
          <p:spPr>
            <a:xfrm>
              <a:off x="2265896" y="2051644"/>
              <a:ext cx="489" cy="204"/>
            </a:xfrm>
            <a:custGeom>
              <a:avLst/>
              <a:gdLst/>
              <a:ahLst/>
              <a:cxnLst/>
              <a:rect l="l" t="t" r="r" b="b"/>
              <a:pathLst>
                <a:path w="36" h="15" extrusionOk="0">
                  <a:moveTo>
                    <a:pt x="1" y="14"/>
                  </a:moveTo>
                  <a:lnTo>
                    <a:pt x="36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0" name="Google Shape;5969;p73">
              <a:extLst>
                <a:ext uri="{FF2B5EF4-FFF2-40B4-BE49-F238E27FC236}">
                  <a16:creationId xmlns:a16="http://schemas.microsoft.com/office/drawing/2014/main" id="{20024815-6BAD-4302-B008-A515DF03ED14}"/>
                </a:ext>
              </a:extLst>
            </p:cNvPr>
            <p:cNvSpPr/>
            <p:nvPr/>
          </p:nvSpPr>
          <p:spPr>
            <a:xfrm>
              <a:off x="2266371" y="2051495"/>
              <a:ext cx="543" cy="163"/>
            </a:xfrm>
            <a:custGeom>
              <a:avLst/>
              <a:gdLst/>
              <a:ahLst/>
              <a:cxnLst/>
              <a:rect l="l" t="t" r="r" b="b"/>
              <a:pathLst>
                <a:path w="40" h="12" extrusionOk="0">
                  <a:moveTo>
                    <a:pt x="1" y="11"/>
                  </a:moveTo>
                  <a:lnTo>
                    <a:pt x="39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1" name="Google Shape;5970;p73">
              <a:extLst>
                <a:ext uri="{FF2B5EF4-FFF2-40B4-BE49-F238E27FC236}">
                  <a16:creationId xmlns:a16="http://schemas.microsoft.com/office/drawing/2014/main" id="{5D8D93D6-0609-4B6D-B408-139415B2DC4F}"/>
                </a:ext>
              </a:extLst>
            </p:cNvPr>
            <p:cNvSpPr/>
            <p:nvPr/>
          </p:nvSpPr>
          <p:spPr>
            <a:xfrm>
              <a:off x="2267756" y="2051169"/>
              <a:ext cx="149" cy="54"/>
            </a:xfrm>
            <a:custGeom>
              <a:avLst/>
              <a:gdLst/>
              <a:ahLst/>
              <a:cxnLst/>
              <a:rect l="l" t="t" r="r" b="b"/>
              <a:pathLst>
                <a:path w="11" h="4" extrusionOk="0">
                  <a:moveTo>
                    <a:pt x="0" y="4"/>
                  </a:moveTo>
                  <a:lnTo>
                    <a:pt x="11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2" name="Google Shape;5971;p73">
              <a:extLst>
                <a:ext uri="{FF2B5EF4-FFF2-40B4-BE49-F238E27FC236}">
                  <a16:creationId xmlns:a16="http://schemas.microsoft.com/office/drawing/2014/main" id="{D64F921A-2DE5-48C7-BBAD-9C9C8780A188}"/>
                </a:ext>
              </a:extLst>
            </p:cNvPr>
            <p:cNvSpPr/>
            <p:nvPr/>
          </p:nvSpPr>
          <p:spPr>
            <a:xfrm>
              <a:off x="2280872" y="2017035"/>
              <a:ext cx="54" cy="68"/>
            </a:xfrm>
            <a:custGeom>
              <a:avLst/>
              <a:gdLst/>
              <a:ahLst/>
              <a:cxnLst/>
              <a:rect l="l" t="t" r="r" b="b"/>
              <a:pathLst>
                <a:path w="4" h="5" extrusionOk="0">
                  <a:moveTo>
                    <a:pt x="0" y="1"/>
                  </a:moveTo>
                  <a:lnTo>
                    <a:pt x="4" y="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3" name="Google Shape;5972;p73">
              <a:extLst>
                <a:ext uri="{FF2B5EF4-FFF2-40B4-BE49-F238E27FC236}">
                  <a16:creationId xmlns:a16="http://schemas.microsoft.com/office/drawing/2014/main" id="{1701000E-6973-4632-88E3-D261A3F61DBA}"/>
                </a:ext>
              </a:extLst>
            </p:cNvPr>
            <p:cNvSpPr/>
            <p:nvPr/>
          </p:nvSpPr>
          <p:spPr>
            <a:xfrm>
              <a:off x="2281958" y="2017510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1" y="1"/>
                  </a:moveTo>
                  <a:lnTo>
                    <a:pt x="4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4" name="Google Shape;5973;p73">
              <a:extLst>
                <a:ext uri="{FF2B5EF4-FFF2-40B4-BE49-F238E27FC236}">
                  <a16:creationId xmlns:a16="http://schemas.microsoft.com/office/drawing/2014/main" id="{AD6FD34D-AEC8-4FE8-B0C6-6F58F0213901}"/>
                </a:ext>
              </a:extLst>
            </p:cNvPr>
            <p:cNvSpPr/>
            <p:nvPr/>
          </p:nvSpPr>
          <p:spPr>
            <a:xfrm>
              <a:off x="2283098" y="2017184"/>
              <a:ext cx="68" cy="54"/>
            </a:xfrm>
            <a:custGeom>
              <a:avLst/>
              <a:gdLst/>
              <a:ahLst/>
              <a:cxnLst/>
              <a:rect l="l" t="t" r="r" b="b"/>
              <a:pathLst>
                <a:path w="5" h="4" extrusionOk="0">
                  <a:moveTo>
                    <a:pt x="4" y="0"/>
                  </a:moveTo>
                  <a:lnTo>
                    <a:pt x="1" y="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5" name="Google Shape;5974;p73">
              <a:extLst>
                <a:ext uri="{FF2B5EF4-FFF2-40B4-BE49-F238E27FC236}">
                  <a16:creationId xmlns:a16="http://schemas.microsoft.com/office/drawing/2014/main" id="{E0413BEB-DE1B-40B2-B8BE-9A5BBF13EC29}"/>
                </a:ext>
              </a:extLst>
            </p:cNvPr>
            <p:cNvSpPr/>
            <p:nvPr/>
          </p:nvSpPr>
          <p:spPr>
            <a:xfrm>
              <a:off x="2282338" y="201751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6" name="Google Shape;5975;p73">
              <a:extLst>
                <a:ext uri="{FF2B5EF4-FFF2-40B4-BE49-F238E27FC236}">
                  <a16:creationId xmlns:a16="http://schemas.microsoft.com/office/drawing/2014/main" id="{183DF535-BA0B-4F88-8452-B3908AE3D77F}"/>
                </a:ext>
              </a:extLst>
            </p:cNvPr>
            <p:cNvSpPr/>
            <p:nvPr/>
          </p:nvSpPr>
          <p:spPr>
            <a:xfrm>
              <a:off x="2282528" y="2017510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1" y="1"/>
                  </a:moveTo>
                  <a:lnTo>
                    <a:pt x="8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7" name="Google Shape;5976;p73">
              <a:extLst>
                <a:ext uri="{FF2B5EF4-FFF2-40B4-BE49-F238E27FC236}">
                  <a16:creationId xmlns:a16="http://schemas.microsoft.com/office/drawing/2014/main" id="{CDEF5561-E447-42E6-93E5-93C0543FB8DD}"/>
                </a:ext>
              </a:extLst>
            </p:cNvPr>
            <p:cNvSpPr/>
            <p:nvPr/>
          </p:nvSpPr>
          <p:spPr>
            <a:xfrm>
              <a:off x="2274219" y="2015664"/>
              <a:ext cx="3910" cy="1059"/>
            </a:xfrm>
            <a:custGeom>
              <a:avLst/>
              <a:gdLst/>
              <a:ahLst/>
              <a:cxnLst/>
              <a:rect l="l" t="t" r="r" b="b"/>
              <a:pathLst>
                <a:path w="288" h="78" extrusionOk="0">
                  <a:moveTo>
                    <a:pt x="287" y="0"/>
                  </a:moveTo>
                  <a:cubicBezTo>
                    <a:pt x="189" y="18"/>
                    <a:pt x="95" y="42"/>
                    <a:pt x="0" y="77"/>
                  </a:cubicBezTo>
                  <a:lnTo>
                    <a:pt x="0" y="77"/>
                  </a:lnTo>
                  <a:cubicBezTo>
                    <a:pt x="95" y="42"/>
                    <a:pt x="189" y="18"/>
                    <a:pt x="287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8" name="Google Shape;5977;p73">
              <a:extLst>
                <a:ext uri="{FF2B5EF4-FFF2-40B4-BE49-F238E27FC236}">
                  <a16:creationId xmlns:a16="http://schemas.microsoft.com/office/drawing/2014/main" id="{9581718B-D10D-49EA-A819-12215847FD3D}"/>
                </a:ext>
              </a:extLst>
            </p:cNvPr>
            <p:cNvSpPr/>
            <p:nvPr/>
          </p:nvSpPr>
          <p:spPr>
            <a:xfrm>
              <a:off x="2282867" y="2017374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0"/>
                  </a:moveTo>
                  <a:lnTo>
                    <a:pt x="4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9" name="Google Shape;5978;p73">
              <a:extLst>
                <a:ext uri="{FF2B5EF4-FFF2-40B4-BE49-F238E27FC236}">
                  <a16:creationId xmlns:a16="http://schemas.microsoft.com/office/drawing/2014/main" id="{F65EF342-357B-4277-8186-F8391EDF183B}"/>
                </a:ext>
              </a:extLst>
            </p:cNvPr>
            <p:cNvSpPr/>
            <p:nvPr/>
          </p:nvSpPr>
          <p:spPr>
            <a:xfrm>
              <a:off x="2281673" y="2017415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1" y="1"/>
                  </a:moveTo>
                  <a:lnTo>
                    <a:pt x="8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0" name="Google Shape;5979;p73">
              <a:extLst>
                <a:ext uri="{FF2B5EF4-FFF2-40B4-BE49-F238E27FC236}">
                  <a16:creationId xmlns:a16="http://schemas.microsoft.com/office/drawing/2014/main" id="{01D84D6F-5433-4060-9864-E52CDE47DCD2}"/>
                </a:ext>
              </a:extLst>
            </p:cNvPr>
            <p:cNvSpPr/>
            <p:nvPr/>
          </p:nvSpPr>
          <p:spPr>
            <a:xfrm>
              <a:off x="2280586" y="2016899"/>
              <a:ext cx="54" cy="54"/>
            </a:xfrm>
            <a:custGeom>
              <a:avLst/>
              <a:gdLst/>
              <a:ahLst/>
              <a:cxnLst/>
              <a:rect l="l" t="t" r="r" b="b"/>
              <a:pathLst>
                <a:path w="4" h="4" extrusionOk="0">
                  <a:moveTo>
                    <a:pt x="0" y="0"/>
                  </a:moveTo>
                  <a:lnTo>
                    <a:pt x="4" y="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1" name="Google Shape;5980;p73">
              <a:extLst>
                <a:ext uri="{FF2B5EF4-FFF2-40B4-BE49-F238E27FC236}">
                  <a16:creationId xmlns:a16="http://schemas.microsoft.com/office/drawing/2014/main" id="{1B2942B1-3DF3-493B-A45A-EC47AB909A77}"/>
                </a:ext>
              </a:extLst>
            </p:cNvPr>
            <p:cNvSpPr/>
            <p:nvPr/>
          </p:nvSpPr>
          <p:spPr>
            <a:xfrm>
              <a:off x="2280342" y="2016750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1" y="1"/>
                  </a:moveTo>
                  <a:lnTo>
                    <a:pt x="4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2" name="Google Shape;5981;p73">
              <a:extLst>
                <a:ext uri="{FF2B5EF4-FFF2-40B4-BE49-F238E27FC236}">
                  <a16:creationId xmlns:a16="http://schemas.microsoft.com/office/drawing/2014/main" id="{1A4F1867-68BA-47D2-BAEA-B0E61BF7A70A}"/>
                </a:ext>
              </a:extLst>
            </p:cNvPr>
            <p:cNvSpPr/>
            <p:nvPr/>
          </p:nvSpPr>
          <p:spPr>
            <a:xfrm>
              <a:off x="2281442" y="2017320"/>
              <a:ext cx="54" cy="68"/>
            </a:xfrm>
            <a:custGeom>
              <a:avLst/>
              <a:gdLst/>
              <a:ahLst/>
              <a:cxnLst/>
              <a:rect l="l" t="t" r="r" b="b"/>
              <a:pathLst>
                <a:path w="4" h="5" extrusionOk="0">
                  <a:moveTo>
                    <a:pt x="0" y="1"/>
                  </a:moveTo>
                  <a:lnTo>
                    <a:pt x="4" y="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3" name="Google Shape;5982;p73">
              <a:extLst>
                <a:ext uri="{FF2B5EF4-FFF2-40B4-BE49-F238E27FC236}">
                  <a16:creationId xmlns:a16="http://schemas.microsoft.com/office/drawing/2014/main" id="{3B3E8A5E-D284-4BD7-944D-BC6EB15F4DE0}"/>
                </a:ext>
              </a:extLst>
            </p:cNvPr>
            <p:cNvSpPr/>
            <p:nvPr/>
          </p:nvSpPr>
          <p:spPr>
            <a:xfrm>
              <a:off x="2281157" y="2017225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1"/>
                  </a:moveTo>
                  <a:lnTo>
                    <a:pt x="4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4" name="Google Shape;5983;p73">
              <a:extLst>
                <a:ext uri="{FF2B5EF4-FFF2-40B4-BE49-F238E27FC236}">
                  <a16:creationId xmlns:a16="http://schemas.microsoft.com/office/drawing/2014/main" id="{60F9CB7C-157C-4A53-A378-1071F4D007AA}"/>
                </a:ext>
              </a:extLst>
            </p:cNvPr>
            <p:cNvSpPr/>
            <p:nvPr/>
          </p:nvSpPr>
          <p:spPr>
            <a:xfrm>
              <a:off x="2295793" y="2037863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8" y="0"/>
                  </a:moveTo>
                  <a:lnTo>
                    <a:pt x="1" y="7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5" name="Google Shape;5984;p73">
              <a:extLst>
                <a:ext uri="{FF2B5EF4-FFF2-40B4-BE49-F238E27FC236}">
                  <a16:creationId xmlns:a16="http://schemas.microsoft.com/office/drawing/2014/main" id="{3C331ABD-A0BF-435F-809D-F91077D2A735}"/>
                </a:ext>
              </a:extLst>
            </p:cNvPr>
            <p:cNvSpPr/>
            <p:nvPr/>
          </p:nvSpPr>
          <p:spPr>
            <a:xfrm>
              <a:off x="2295562" y="2038284"/>
              <a:ext cx="54" cy="163"/>
            </a:xfrm>
            <a:custGeom>
              <a:avLst/>
              <a:gdLst/>
              <a:ahLst/>
              <a:cxnLst/>
              <a:rect l="l" t="t" r="r" b="b"/>
              <a:pathLst>
                <a:path w="4" h="12" extrusionOk="0">
                  <a:moveTo>
                    <a:pt x="4" y="1"/>
                  </a:moveTo>
                  <a:lnTo>
                    <a:pt x="0" y="1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6" name="Google Shape;5985;p73">
              <a:extLst>
                <a:ext uri="{FF2B5EF4-FFF2-40B4-BE49-F238E27FC236}">
                  <a16:creationId xmlns:a16="http://schemas.microsoft.com/office/drawing/2014/main" id="{9F7D2AB9-16D5-4DCB-B04A-AC471886DF30}"/>
                </a:ext>
              </a:extLst>
            </p:cNvPr>
            <p:cNvSpPr/>
            <p:nvPr/>
          </p:nvSpPr>
          <p:spPr>
            <a:xfrm>
              <a:off x="2295413" y="2038569"/>
              <a:ext cx="68" cy="163"/>
            </a:xfrm>
            <a:custGeom>
              <a:avLst/>
              <a:gdLst/>
              <a:ahLst/>
              <a:cxnLst/>
              <a:rect l="l" t="t" r="r" b="b"/>
              <a:pathLst>
                <a:path w="5" h="12" extrusionOk="0">
                  <a:moveTo>
                    <a:pt x="4" y="1"/>
                  </a:moveTo>
                  <a:lnTo>
                    <a:pt x="1" y="1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7" name="Google Shape;5986;p73">
              <a:extLst>
                <a:ext uri="{FF2B5EF4-FFF2-40B4-BE49-F238E27FC236}">
                  <a16:creationId xmlns:a16="http://schemas.microsoft.com/office/drawing/2014/main" id="{EF4517F7-B2E4-4447-ADFE-55683F43AC5E}"/>
                </a:ext>
              </a:extLst>
            </p:cNvPr>
            <p:cNvSpPr/>
            <p:nvPr/>
          </p:nvSpPr>
          <p:spPr>
            <a:xfrm>
              <a:off x="2295698" y="2038053"/>
              <a:ext cx="68" cy="149"/>
            </a:xfrm>
            <a:custGeom>
              <a:avLst/>
              <a:gdLst/>
              <a:ahLst/>
              <a:cxnLst/>
              <a:rect l="l" t="t" r="r" b="b"/>
              <a:pathLst>
                <a:path w="5" h="11" extrusionOk="0">
                  <a:moveTo>
                    <a:pt x="4" y="0"/>
                  </a:moveTo>
                  <a:lnTo>
                    <a:pt x="1" y="1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8" name="Google Shape;5987;p73">
              <a:extLst>
                <a:ext uri="{FF2B5EF4-FFF2-40B4-BE49-F238E27FC236}">
                  <a16:creationId xmlns:a16="http://schemas.microsoft.com/office/drawing/2014/main" id="{66221357-36A2-4FB8-B12A-F35AA275FA84}"/>
                </a:ext>
              </a:extLst>
            </p:cNvPr>
            <p:cNvSpPr/>
            <p:nvPr/>
          </p:nvSpPr>
          <p:spPr>
            <a:xfrm>
              <a:off x="2294897" y="2039669"/>
              <a:ext cx="54" cy="204"/>
            </a:xfrm>
            <a:custGeom>
              <a:avLst/>
              <a:gdLst/>
              <a:ahLst/>
              <a:cxnLst/>
              <a:rect l="l" t="t" r="r" b="b"/>
              <a:pathLst>
                <a:path w="4" h="15" extrusionOk="0">
                  <a:moveTo>
                    <a:pt x="4" y="0"/>
                  </a:moveTo>
                  <a:lnTo>
                    <a:pt x="0" y="1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9" name="Google Shape;5988;p73">
              <a:extLst>
                <a:ext uri="{FF2B5EF4-FFF2-40B4-BE49-F238E27FC236}">
                  <a16:creationId xmlns:a16="http://schemas.microsoft.com/office/drawing/2014/main" id="{B590FB7F-1FC4-48D3-A5E2-6AF4D4630413}"/>
                </a:ext>
              </a:extLst>
            </p:cNvPr>
            <p:cNvSpPr/>
            <p:nvPr/>
          </p:nvSpPr>
          <p:spPr>
            <a:xfrm>
              <a:off x="2295277" y="2038908"/>
              <a:ext cx="54" cy="149"/>
            </a:xfrm>
            <a:custGeom>
              <a:avLst/>
              <a:gdLst/>
              <a:ahLst/>
              <a:cxnLst/>
              <a:rect l="l" t="t" r="r" b="b"/>
              <a:pathLst>
                <a:path w="4" h="11" extrusionOk="0">
                  <a:moveTo>
                    <a:pt x="4" y="0"/>
                  </a:moveTo>
                  <a:lnTo>
                    <a:pt x="0" y="1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0" name="Google Shape;5989;p73">
              <a:extLst>
                <a:ext uri="{FF2B5EF4-FFF2-40B4-BE49-F238E27FC236}">
                  <a16:creationId xmlns:a16="http://schemas.microsoft.com/office/drawing/2014/main" id="{A9866F57-9854-45B2-9A72-8C24486A3260}"/>
                </a:ext>
              </a:extLst>
            </p:cNvPr>
            <p:cNvSpPr/>
            <p:nvPr/>
          </p:nvSpPr>
          <p:spPr>
            <a:xfrm>
              <a:off x="2295087" y="2039234"/>
              <a:ext cx="54" cy="204"/>
            </a:xfrm>
            <a:custGeom>
              <a:avLst/>
              <a:gdLst/>
              <a:ahLst/>
              <a:cxnLst/>
              <a:rect l="l" t="t" r="r" b="b"/>
              <a:pathLst>
                <a:path w="4" h="15" extrusionOk="0">
                  <a:moveTo>
                    <a:pt x="4" y="1"/>
                  </a:moveTo>
                  <a:lnTo>
                    <a:pt x="0" y="15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1" name="Google Shape;5990;p73">
              <a:extLst>
                <a:ext uri="{FF2B5EF4-FFF2-40B4-BE49-F238E27FC236}">
                  <a16:creationId xmlns:a16="http://schemas.microsoft.com/office/drawing/2014/main" id="{A454EB13-7160-4E30-967A-CED007EE2D3E}"/>
                </a:ext>
              </a:extLst>
            </p:cNvPr>
            <p:cNvSpPr/>
            <p:nvPr/>
          </p:nvSpPr>
          <p:spPr>
            <a:xfrm>
              <a:off x="2296228" y="2037293"/>
              <a:ext cx="54" cy="54"/>
            </a:xfrm>
            <a:custGeom>
              <a:avLst/>
              <a:gdLst/>
              <a:ahLst/>
              <a:cxnLst/>
              <a:rect l="l" t="t" r="r" b="b"/>
              <a:pathLst>
                <a:path w="4" h="4" extrusionOk="0">
                  <a:moveTo>
                    <a:pt x="4" y="0"/>
                  </a:moveTo>
                  <a:lnTo>
                    <a:pt x="0" y="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2" name="Google Shape;5991;p73">
              <a:extLst>
                <a:ext uri="{FF2B5EF4-FFF2-40B4-BE49-F238E27FC236}">
                  <a16:creationId xmlns:a16="http://schemas.microsoft.com/office/drawing/2014/main" id="{85466277-7479-467D-ACE6-9D8303E669E2}"/>
                </a:ext>
              </a:extLst>
            </p:cNvPr>
            <p:cNvSpPr/>
            <p:nvPr/>
          </p:nvSpPr>
          <p:spPr>
            <a:xfrm>
              <a:off x="2296323" y="2037197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0" y="0"/>
                  </a:moveTo>
                  <a:lnTo>
                    <a:pt x="0" y="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3" name="Google Shape;5992;p73">
              <a:extLst>
                <a:ext uri="{FF2B5EF4-FFF2-40B4-BE49-F238E27FC236}">
                  <a16:creationId xmlns:a16="http://schemas.microsoft.com/office/drawing/2014/main" id="{7114F4AF-3DFF-4126-BF7A-B12DD733BB8A}"/>
                </a:ext>
              </a:extLst>
            </p:cNvPr>
            <p:cNvSpPr/>
            <p:nvPr/>
          </p:nvSpPr>
          <p:spPr>
            <a:xfrm>
              <a:off x="2294707" y="204028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4" name="Google Shape;5993;p73">
              <a:extLst>
                <a:ext uri="{FF2B5EF4-FFF2-40B4-BE49-F238E27FC236}">
                  <a16:creationId xmlns:a16="http://schemas.microsoft.com/office/drawing/2014/main" id="{8AA9A061-D455-4421-AEA7-D23FC04BE26B}"/>
                </a:ext>
              </a:extLst>
            </p:cNvPr>
            <p:cNvSpPr/>
            <p:nvPr/>
          </p:nvSpPr>
          <p:spPr>
            <a:xfrm>
              <a:off x="2295128" y="2013043"/>
              <a:ext cx="2634" cy="2349"/>
            </a:xfrm>
            <a:custGeom>
              <a:avLst/>
              <a:gdLst/>
              <a:ahLst/>
              <a:cxnLst/>
              <a:rect l="l" t="t" r="r" b="b"/>
              <a:pathLst>
                <a:path w="194" h="173" extrusionOk="0">
                  <a:moveTo>
                    <a:pt x="1" y="1"/>
                  </a:moveTo>
                  <a:lnTo>
                    <a:pt x="1" y="1"/>
                  </a:lnTo>
                  <a:lnTo>
                    <a:pt x="193" y="172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5" name="Google Shape;5994;p73">
              <a:extLst>
                <a:ext uri="{FF2B5EF4-FFF2-40B4-BE49-F238E27FC236}">
                  <a16:creationId xmlns:a16="http://schemas.microsoft.com/office/drawing/2014/main" id="{A5D35FB0-C300-4B1E-A410-C2D826909E26}"/>
                </a:ext>
              </a:extLst>
            </p:cNvPr>
            <p:cNvSpPr/>
            <p:nvPr/>
          </p:nvSpPr>
          <p:spPr>
            <a:xfrm>
              <a:off x="2296133" y="2037388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4" y="0"/>
                  </a:moveTo>
                  <a:lnTo>
                    <a:pt x="0" y="7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6" name="Google Shape;5995;p73">
              <a:extLst>
                <a:ext uri="{FF2B5EF4-FFF2-40B4-BE49-F238E27FC236}">
                  <a16:creationId xmlns:a16="http://schemas.microsoft.com/office/drawing/2014/main" id="{A84CDCD0-4D38-47FE-935C-ED1010689CA5}"/>
                </a:ext>
              </a:extLst>
            </p:cNvPr>
            <p:cNvSpPr/>
            <p:nvPr/>
          </p:nvSpPr>
          <p:spPr>
            <a:xfrm>
              <a:off x="2295943" y="2037673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4" y="0"/>
                  </a:moveTo>
                  <a:lnTo>
                    <a:pt x="0" y="7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7" name="Google Shape;5996;p73">
              <a:extLst>
                <a:ext uri="{FF2B5EF4-FFF2-40B4-BE49-F238E27FC236}">
                  <a16:creationId xmlns:a16="http://schemas.microsoft.com/office/drawing/2014/main" id="{BCAFB45C-EFF5-490E-865B-6256E9158F1C}"/>
                </a:ext>
              </a:extLst>
            </p:cNvPr>
            <p:cNvSpPr/>
            <p:nvPr/>
          </p:nvSpPr>
          <p:spPr>
            <a:xfrm>
              <a:off x="2296038" y="2037523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4" y="1"/>
                  </a:moveTo>
                  <a:lnTo>
                    <a:pt x="0" y="8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8" name="Google Shape;5997;p73">
              <a:extLst>
                <a:ext uri="{FF2B5EF4-FFF2-40B4-BE49-F238E27FC236}">
                  <a16:creationId xmlns:a16="http://schemas.microsoft.com/office/drawing/2014/main" id="{D469DBDE-B454-4BC2-A1AD-00561D454D6C}"/>
                </a:ext>
              </a:extLst>
            </p:cNvPr>
            <p:cNvSpPr/>
            <p:nvPr/>
          </p:nvSpPr>
          <p:spPr>
            <a:xfrm>
              <a:off x="2294422" y="2040809"/>
              <a:ext cx="109" cy="149"/>
            </a:xfrm>
            <a:custGeom>
              <a:avLst/>
              <a:gdLst/>
              <a:ahLst/>
              <a:cxnLst/>
              <a:rect l="l" t="t" r="r" b="b"/>
              <a:pathLst>
                <a:path w="8" h="11" extrusionOk="0">
                  <a:moveTo>
                    <a:pt x="7" y="0"/>
                  </a:moveTo>
                  <a:lnTo>
                    <a:pt x="0" y="1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9" name="Google Shape;5998;p73">
              <a:extLst>
                <a:ext uri="{FF2B5EF4-FFF2-40B4-BE49-F238E27FC236}">
                  <a16:creationId xmlns:a16="http://schemas.microsoft.com/office/drawing/2014/main" id="{C3C1E82F-7E82-4DA9-A031-9C0B03B74B06}"/>
                </a:ext>
              </a:extLst>
            </p:cNvPr>
            <p:cNvSpPr/>
            <p:nvPr/>
          </p:nvSpPr>
          <p:spPr>
            <a:xfrm>
              <a:off x="2462729" y="1678276"/>
              <a:ext cx="126732" cy="73834"/>
            </a:xfrm>
            <a:custGeom>
              <a:avLst/>
              <a:gdLst/>
              <a:ahLst/>
              <a:cxnLst/>
              <a:rect l="l" t="t" r="r" b="b"/>
              <a:pathLst>
                <a:path w="9334" h="5438" extrusionOk="0">
                  <a:moveTo>
                    <a:pt x="1285" y="0"/>
                  </a:moveTo>
                  <a:lnTo>
                    <a:pt x="64" y="329"/>
                  </a:lnTo>
                  <a:lnTo>
                    <a:pt x="1" y="2661"/>
                  </a:lnTo>
                  <a:lnTo>
                    <a:pt x="8" y="2661"/>
                  </a:lnTo>
                  <a:cubicBezTo>
                    <a:pt x="25" y="2668"/>
                    <a:pt x="46" y="2675"/>
                    <a:pt x="64" y="2682"/>
                  </a:cubicBezTo>
                  <a:lnTo>
                    <a:pt x="71" y="2682"/>
                  </a:lnTo>
                  <a:cubicBezTo>
                    <a:pt x="92" y="2685"/>
                    <a:pt x="113" y="2692"/>
                    <a:pt x="137" y="2696"/>
                  </a:cubicBezTo>
                  <a:lnTo>
                    <a:pt x="151" y="2699"/>
                  </a:lnTo>
                  <a:cubicBezTo>
                    <a:pt x="172" y="2703"/>
                    <a:pt x="197" y="2710"/>
                    <a:pt x="221" y="2713"/>
                  </a:cubicBezTo>
                  <a:lnTo>
                    <a:pt x="235" y="2713"/>
                  </a:lnTo>
                  <a:cubicBezTo>
                    <a:pt x="263" y="2717"/>
                    <a:pt x="291" y="2717"/>
                    <a:pt x="319" y="2720"/>
                  </a:cubicBezTo>
                  <a:cubicBezTo>
                    <a:pt x="327" y="2722"/>
                    <a:pt x="336" y="2723"/>
                    <a:pt x="344" y="2723"/>
                  </a:cubicBezTo>
                  <a:cubicBezTo>
                    <a:pt x="368" y="2723"/>
                    <a:pt x="393" y="2716"/>
                    <a:pt x="414" y="2703"/>
                  </a:cubicBezTo>
                  <a:cubicBezTo>
                    <a:pt x="442" y="2675"/>
                    <a:pt x="442" y="2605"/>
                    <a:pt x="442" y="2552"/>
                  </a:cubicBezTo>
                  <a:lnTo>
                    <a:pt x="442" y="2528"/>
                  </a:lnTo>
                  <a:cubicBezTo>
                    <a:pt x="442" y="2433"/>
                    <a:pt x="529" y="2342"/>
                    <a:pt x="568" y="2307"/>
                  </a:cubicBezTo>
                  <a:cubicBezTo>
                    <a:pt x="645" y="2240"/>
                    <a:pt x="761" y="2169"/>
                    <a:pt x="872" y="2169"/>
                  </a:cubicBezTo>
                  <a:cubicBezTo>
                    <a:pt x="881" y="2169"/>
                    <a:pt x="891" y="2170"/>
                    <a:pt x="900" y="2171"/>
                  </a:cubicBezTo>
                  <a:cubicBezTo>
                    <a:pt x="903" y="2171"/>
                    <a:pt x="906" y="2171"/>
                    <a:pt x="909" y="2171"/>
                  </a:cubicBezTo>
                  <a:cubicBezTo>
                    <a:pt x="948" y="2171"/>
                    <a:pt x="962" y="2148"/>
                    <a:pt x="988" y="2069"/>
                  </a:cubicBezTo>
                  <a:cubicBezTo>
                    <a:pt x="1005" y="2024"/>
                    <a:pt x="1026" y="1961"/>
                    <a:pt x="1089" y="1961"/>
                  </a:cubicBezTo>
                  <a:cubicBezTo>
                    <a:pt x="1124" y="1961"/>
                    <a:pt x="1229" y="1933"/>
                    <a:pt x="1261" y="1880"/>
                  </a:cubicBezTo>
                  <a:cubicBezTo>
                    <a:pt x="1282" y="1842"/>
                    <a:pt x="1320" y="1821"/>
                    <a:pt x="1362" y="1817"/>
                  </a:cubicBezTo>
                  <a:cubicBezTo>
                    <a:pt x="1373" y="1816"/>
                    <a:pt x="1383" y="1816"/>
                    <a:pt x="1394" y="1816"/>
                  </a:cubicBezTo>
                  <a:cubicBezTo>
                    <a:pt x="1425" y="1816"/>
                    <a:pt x="1457" y="1820"/>
                    <a:pt x="1489" y="1828"/>
                  </a:cubicBezTo>
                  <a:cubicBezTo>
                    <a:pt x="1587" y="1852"/>
                    <a:pt x="1678" y="1898"/>
                    <a:pt x="1751" y="1964"/>
                  </a:cubicBezTo>
                  <a:cubicBezTo>
                    <a:pt x="1807" y="2020"/>
                    <a:pt x="1958" y="2052"/>
                    <a:pt x="2080" y="2076"/>
                  </a:cubicBezTo>
                  <a:lnTo>
                    <a:pt x="2140" y="2090"/>
                  </a:lnTo>
                  <a:cubicBezTo>
                    <a:pt x="2336" y="2136"/>
                    <a:pt x="2378" y="2598"/>
                    <a:pt x="2385" y="2713"/>
                  </a:cubicBezTo>
                  <a:cubicBezTo>
                    <a:pt x="2465" y="2745"/>
                    <a:pt x="2794" y="2755"/>
                    <a:pt x="2938" y="2759"/>
                  </a:cubicBezTo>
                  <a:cubicBezTo>
                    <a:pt x="3032" y="2762"/>
                    <a:pt x="3102" y="2762"/>
                    <a:pt x="3137" y="2769"/>
                  </a:cubicBezTo>
                  <a:cubicBezTo>
                    <a:pt x="3239" y="2783"/>
                    <a:pt x="3277" y="2881"/>
                    <a:pt x="3316" y="2972"/>
                  </a:cubicBezTo>
                  <a:cubicBezTo>
                    <a:pt x="3337" y="3035"/>
                    <a:pt x="3368" y="3095"/>
                    <a:pt x="3407" y="3147"/>
                  </a:cubicBezTo>
                  <a:cubicBezTo>
                    <a:pt x="3421" y="3168"/>
                    <a:pt x="3435" y="3186"/>
                    <a:pt x="3445" y="3207"/>
                  </a:cubicBezTo>
                  <a:cubicBezTo>
                    <a:pt x="3526" y="3330"/>
                    <a:pt x="3596" y="3463"/>
                    <a:pt x="3652" y="3603"/>
                  </a:cubicBezTo>
                  <a:lnTo>
                    <a:pt x="3656" y="3617"/>
                  </a:lnTo>
                  <a:cubicBezTo>
                    <a:pt x="3673" y="3652"/>
                    <a:pt x="3799" y="3725"/>
                    <a:pt x="3883" y="3774"/>
                  </a:cubicBezTo>
                  <a:cubicBezTo>
                    <a:pt x="4009" y="3848"/>
                    <a:pt x="4146" y="3925"/>
                    <a:pt x="4202" y="4009"/>
                  </a:cubicBezTo>
                  <a:cubicBezTo>
                    <a:pt x="4282" y="4131"/>
                    <a:pt x="4559" y="4271"/>
                    <a:pt x="4800" y="4355"/>
                  </a:cubicBezTo>
                  <a:cubicBezTo>
                    <a:pt x="4919" y="4401"/>
                    <a:pt x="5035" y="4499"/>
                    <a:pt x="5133" y="4586"/>
                  </a:cubicBezTo>
                  <a:cubicBezTo>
                    <a:pt x="5201" y="4645"/>
                    <a:pt x="5294" y="4726"/>
                    <a:pt x="5334" y="4726"/>
                  </a:cubicBezTo>
                  <a:cubicBezTo>
                    <a:pt x="5334" y="4726"/>
                    <a:pt x="5335" y="4726"/>
                    <a:pt x="5336" y="4726"/>
                  </a:cubicBezTo>
                  <a:cubicBezTo>
                    <a:pt x="5343" y="4725"/>
                    <a:pt x="5351" y="4725"/>
                    <a:pt x="5360" y="4725"/>
                  </a:cubicBezTo>
                  <a:cubicBezTo>
                    <a:pt x="5509" y="4725"/>
                    <a:pt x="5798" y="4865"/>
                    <a:pt x="5858" y="4894"/>
                  </a:cubicBezTo>
                  <a:lnTo>
                    <a:pt x="5889" y="4908"/>
                  </a:lnTo>
                  <a:lnTo>
                    <a:pt x="5928" y="5230"/>
                  </a:lnTo>
                  <a:cubicBezTo>
                    <a:pt x="5935" y="5230"/>
                    <a:pt x="5945" y="5227"/>
                    <a:pt x="5956" y="5227"/>
                  </a:cubicBezTo>
                  <a:lnTo>
                    <a:pt x="5959" y="5227"/>
                  </a:lnTo>
                  <a:cubicBezTo>
                    <a:pt x="5963" y="5225"/>
                    <a:pt x="5967" y="5224"/>
                    <a:pt x="5972" y="5224"/>
                  </a:cubicBezTo>
                  <a:cubicBezTo>
                    <a:pt x="5977" y="5224"/>
                    <a:pt x="5982" y="5225"/>
                    <a:pt x="5987" y="5227"/>
                  </a:cubicBezTo>
                  <a:cubicBezTo>
                    <a:pt x="6022" y="5227"/>
                    <a:pt x="6057" y="5230"/>
                    <a:pt x="6089" y="5244"/>
                  </a:cubicBezTo>
                  <a:cubicBezTo>
                    <a:pt x="6099" y="5248"/>
                    <a:pt x="6110" y="5251"/>
                    <a:pt x="6117" y="5255"/>
                  </a:cubicBezTo>
                  <a:lnTo>
                    <a:pt x="6145" y="5269"/>
                  </a:lnTo>
                  <a:lnTo>
                    <a:pt x="6148" y="5272"/>
                  </a:lnTo>
                  <a:lnTo>
                    <a:pt x="6173" y="5286"/>
                  </a:lnTo>
                  <a:lnTo>
                    <a:pt x="6176" y="5286"/>
                  </a:lnTo>
                  <a:lnTo>
                    <a:pt x="6197" y="5301"/>
                  </a:lnTo>
                  <a:lnTo>
                    <a:pt x="6204" y="5308"/>
                  </a:lnTo>
                  <a:lnTo>
                    <a:pt x="6225" y="5322"/>
                  </a:lnTo>
                  <a:cubicBezTo>
                    <a:pt x="6264" y="5353"/>
                    <a:pt x="6313" y="5378"/>
                    <a:pt x="6365" y="5385"/>
                  </a:cubicBezTo>
                  <a:cubicBezTo>
                    <a:pt x="6379" y="5385"/>
                    <a:pt x="6390" y="5388"/>
                    <a:pt x="6400" y="5388"/>
                  </a:cubicBezTo>
                  <a:lnTo>
                    <a:pt x="6411" y="5392"/>
                  </a:lnTo>
                  <a:cubicBezTo>
                    <a:pt x="6421" y="5392"/>
                    <a:pt x="6428" y="5395"/>
                    <a:pt x="6435" y="5399"/>
                  </a:cubicBezTo>
                  <a:lnTo>
                    <a:pt x="6449" y="5402"/>
                  </a:lnTo>
                  <a:lnTo>
                    <a:pt x="6477" y="5416"/>
                  </a:lnTo>
                  <a:lnTo>
                    <a:pt x="6484" y="5420"/>
                  </a:lnTo>
                  <a:cubicBezTo>
                    <a:pt x="6495" y="5423"/>
                    <a:pt x="6509" y="5430"/>
                    <a:pt x="6519" y="5437"/>
                  </a:cubicBezTo>
                  <a:cubicBezTo>
                    <a:pt x="6530" y="5423"/>
                    <a:pt x="6533" y="5399"/>
                    <a:pt x="6533" y="5381"/>
                  </a:cubicBezTo>
                  <a:lnTo>
                    <a:pt x="6533" y="5364"/>
                  </a:lnTo>
                  <a:cubicBezTo>
                    <a:pt x="6540" y="5339"/>
                    <a:pt x="6544" y="5311"/>
                    <a:pt x="6551" y="5283"/>
                  </a:cubicBezTo>
                  <a:cubicBezTo>
                    <a:pt x="6551" y="5276"/>
                    <a:pt x="6558" y="5269"/>
                    <a:pt x="6558" y="5258"/>
                  </a:cubicBezTo>
                  <a:cubicBezTo>
                    <a:pt x="6565" y="5241"/>
                    <a:pt x="6568" y="5223"/>
                    <a:pt x="6575" y="5206"/>
                  </a:cubicBezTo>
                  <a:cubicBezTo>
                    <a:pt x="6579" y="5199"/>
                    <a:pt x="6582" y="5188"/>
                    <a:pt x="6589" y="5178"/>
                  </a:cubicBezTo>
                  <a:cubicBezTo>
                    <a:pt x="6593" y="5171"/>
                    <a:pt x="6600" y="5150"/>
                    <a:pt x="6610" y="5136"/>
                  </a:cubicBezTo>
                  <a:cubicBezTo>
                    <a:pt x="6617" y="5122"/>
                    <a:pt x="6617" y="5118"/>
                    <a:pt x="6624" y="5108"/>
                  </a:cubicBezTo>
                  <a:cubicBezTo>
                    <a:pt x="6628" y="5101"/>
                    <a:pt x="6642" y="5083"/>
                    <a:pt x="6649" y="5069"/>
                  </a:cubicBezTo>
                  <a:cubicBezTo>
                    <a:pt x="6659" y="5059"/>
                    <a:pt x="6659" y="5055"/>
                    <a:pt x="6666" y="5045"/>
                  </a:cubicBezTo>
                  <a:cubicBezTo>
                    <a:pt x="6673" y="5038"/>
                    <a:pt x="6687" y="5020"/>
                    <a:pt x="6701" y="5006"/>
                  </a:cubicBezTo>
                  <a:cubicBezTo>
                    <a:pt x="6712" y="4996"/>
                    <a:pt x="6712" y="4996"/>
                    <a:pt x="6719" y="4989"/>
                  </a:cubicBezTo>
                  <a:cubicBezTo>
                    <a:pt x="6736" y="4971"/>
                    <a:pt x="6754" y="4954"/>
                    <a:pt x="6775" y="4936"/>
                  </a:cubicBezTo>
                  <a:cubicBezTo>
                    <a:pt x="6778" y="4936"/>
                    <a:pt x="6782" y="4933"/>
                    <a:pt x="6785" y="4929"/>
                  </a:cubicBezTo>
                  <a:cubicBezTo>
                    <a:pt x="6806" y="4901"/>
                    <a:pt x="6799" y="4866"/>
                    <a:pt x="6750" y="4765"/>
                  </a:cubicBezTo>
                  <a:cubicBezTo>
                    <a:pt x="6712" y="4684"/>
                    <a:pt x="6670" y="4590"/>
                    <a:pt x="6687" y="4492"/>
                  </a:cubicBezTo>
                  <a:cubicBezTo>
                    <a:pt x="6694" y="4443"/>
                    <a:pt x="6610" y="4380"/>
                    <a:pt x="6533" y="4327"/>
                  </a:cubicBezTo>
                  <a:cubicBezTo>
                    <a:pt x="6435" y="4261"/>
                    <a:pt x="6323" y="4184"/>
                    <a:pt x="6348" y="4072"/>
                  </a:cubicBezTo>
                  <a:cubicBezTo>
                    <a:pt x="6379" y="3932"/>
                    <a:pt x="6558" y="3900"/>
                    <a:pt x="6715" y="3872"/>
                  </a:cubicBezTo>
                  <a:cubicBezTo>
                    <a:pt x="6778" y="3865"/>
                    <a:pt x="6841" y="3851"/>
                    <a:pt x="6901" y="3830"/>
                  </a:cubicBezTo>
                  <a:cubicBezTo>
                    <a:pt x="6936" y="3816"/>
                    <a:pt x="6943" y="3781"/>
                    <a:pt x="6953" y="3708"/>
                  </a:cubicBezTo>
                  <a:cubicBezTo>
                    <a:pt x="6960" y="3634"/>
                    <a:pt x="6974" y="3519"/>
                    <a:pt x="7107" y="3519"/>
                  </a:cubicBezTo>
                  <a:cubicBezTo>
                    <a:pt x="7202" y="3519"/>
                    <a:pt x="7254" y="3417"/>
                    <a:pt x="7303" y="3270"/>
                  </a:cubicBezTo>
                  <a:cubicBezTo>
                    <a:pt x="7335" y="3175"/>
                    <a:pt x="7418" y="3158"/>
                    <a:pt x="7495" y="3158"/>
                  </a:cubicBezTo>
                  <a:cubicBezTo>
                    <a:pt x="7521" y="3158"/>
                    <a:pt x="7547" y="3160"/>
                    <a:pt x="7569" y="3161"/>
                  </a:cubicBezTo>
                  <a:cubicBezTo>
                    <a:pt x="7596" y="3163"/>
                    <a:pt x="7623" y="3165"/>
                    <a:pt x="7647" y="3165"/>
                  </a:cubicBezTo>
                  <a:cubicBezTo>
                    <a:pt x="7686" y="3165"/>
                    <a:pt x="7721" y="3160"/>
                    <a:pt x="7745" y="3140"/>
                  </a:cubicBezTo>
                  <a:cubicBezTo>
                    <a:pt x="7834" y="3076"/>
                    <a:pt x="7970" y="3011"/>
                    <a:pt x="8075" y="3011"/>
                  </a:cubicBezTo>
                  <a:cubicBezTo>
                    <a:pt x="8089" y="3011"/>
                    <a:pt x="8103" y="3012"/>
                    <a:pt x="8116" y="3014"/>
                  </a:cubicBezTo>
                  <a:cubicBezTo>
                    <a:pt x="8158" y="3021"/>
                    <a:pt x="8193" y="3046"/>
                    <a:pt x="8214" y="3081"/>
                  </a:cubicBezTo>
                  <a:lnTo>
                    <a:pt x="8217" y="3088"/>
                  </a:lnTo>
                  <a:lnTo>
                    <a:pt x="8221" y="3095"/>
                  </a:lnTo>
                  <a:lnTo>
                    <a:pt x="8221" y="3098"/>
                  </a:lnTo>
                  <a:lnTo>
                    <a:pt x="8221" y="3105"/>
                  </a:lnTo>
                  <a:lnTo>
                    <a:pt x="8221" y="3109"/>
                  </a:lnTo>
                  <a:lnTo>
                    <a:pt x="8221" y="3116"/>
                  </a:lnTo>
                  <a:lnTo>
                    <a:pt x="8221" y="3123"/>
                  </a:lnTo>
                  <a:lnTo>
                    <a:pt x="8221" y="3130"/>
                  </a:lnTo>
                  <a:lnTo>
                    <a:pt x="8221" y="3137"/>
                  </a:lnTo>
                  <a:lnTo>
                    <a:pt x="8221" y="3147"/>
                  </a:lnTo>
                  <a:lnTo>
                    <a:pt x="8221" y="3154"/>
                  </a:lnTo>
                  <a:lnTo>
                    <a:pt x="8221" y="3165"/>
                  </a:lnTo>
                  <a:lnTo>
                    <a:pt x="8221" y="3175"/>
                  </a:lnTo>
                  <a:cubicBezTo>
                    <a:pt x="8221" y="3179"/>
                    <a:pt x="8221" y="3186"/>
                    <a:pt x="8217" y="3189"/>
                  </a:cubicBezTo>
                  <a:lnTo>
                    <a:pt x="8214" y="3200"/>
                  </a:lnTo>
                  <a:cubicBezTo>
                    <a:pt x="8214" y="3207"/>
                    <a:pt x="8210" y="3214"/>
                    <a:pt x="8207" y="3221"/>
                  </a:cubicBezTo>
                  <a:lnTo>
                    <a:pt x="8207" y="3228"/>
                  </a:lnTo>
                  <a:cubicBezTo>
                    <a:pt x="8203" y="3239"/>
                    <a:pt x="8200" y="3249"/>
                    <a:pt x="8193" y="3260"/>
                  </a:cubicBezTo>
                  <a:lnTo>
                    <a:pt x="8193" y="3263"/>
                  </a:lnTo>
                  <a:cubicBezTo>
                    <a:pt x="8189" y="3274"/>
                    <a:pt x="8186" y="3288"/>
                    <a:pt x="8179" y="3298"/>
                  </a:cubicBezTo>
                  <a:lnTo>
                    <a:pt x="8172" y="3312"/>
                  </a:lnTo>
                  <a:lnTo>
                    <a:pt x="8158" y="3344"/>
                  </a:lnTo>
                  <a:lnTo>
                    <a:pt x="8151" y="3361"/>
                  </a:lnTo>
                  <a:lnTo>
                    <a:pt x="8133" y="3393"/>
                  </a:lnTo>
                  <a:lnTo>
                    <a:pt x="8123" y="3414"/>
                  </a:lnTo>
                  <a:lnTo>
                    <a:pt x="8102" y="3449"/>
                  </a:lnTo>
                  <a:lnTo>
                    <a:pt x="8088" y="3473"/>
                  </a:lnTo>
                  <a:lnTo>
                    <a:pt x="8077" y="3491"/>
                  </a:lnTo>
                  <a:lnTo>
                    <a:pt x="8119" y="3487"/>
                  </a:lnTo>
                  <a:cubicBezTo>
                    <a:pt x="8196" y="3480"/>
                    <a:pt x="8277" y="3473"/>
                    <a:pt x="8343" y="3459"/>
                  </a:cubicBezTo>
                  <a:lnTo>
                    <a:pt x="8354" y="3459"/>
                  </a:lnTo>
                  <a:cubicBezTo>
                    <a:pt x="8455" y="3442"/>
                    <a:pt x="8525" y="3424"/>
                    <a:pt x="8543" y="3407"/>
                  </a:cubicBezTo>
                  <a:cubicBezTo>
                    <a:pt x="8546" y="3400"/>
                    <a:pt x="8553" y="3396"/>
                    <a:pt x="8557" y="3393"/>
                  </a:cubicBezTo>
                  <a:cubicBezTo>
                    <a:pt x="8560" y="3393"/>
                    <a:pt x="8564" y="3389"/>
                    <a:pt x="8567" y="3386"/>
                  </a:cubicBezTo>
                  <a:cubicBezTo>
                    <a:pt x="8574" y="3382"/>
                    <a:pt x="8578" y="3379"/>
                    <a:pt x="8588" y="3375"/>
                  </a:cubicBezTo>
                  <a:lnTo>
                    <a:pt x="8592" y="3375"/>
                  </a:lnTo>
                  <a:cubicBezTo>
                    <a:pt x="8599" y="3372"/>
                    <a:pt x="8606" y="3368"/>
                    <a:pt x="8613" y="3368"/>
                  </a:cubicBezTo>
                  <a:lnTo>
                    <a:pt x="8634" y="3368"/>
                  </a:lnTo>
                  <a:cubicBezTo>
                    <a:pt x="8686" y="3368"/>
                    <a:pt x="8735" y="3372"/>
                    <a:pt x="8788" y="3386"/>
                  </a:cubicBezTo>
                  <a:cubicBezTo>
                    <a:pt x="8842" y="3395"/>
                    <a:pt x="8888" y="3402"/>
                    <a:pt x="8926" y="3402"/>
                  </a:cubicBezTo>
                  <a:cubicBezTo>
                    <a:pt x="8984" y="3402"/>
                    <a:pt x="9024" y="3386"/>
                    <a:pt x="9047" y="3340"/>
                  </a:cubicBezTo>
                  <a:cubicBezTo>
                    <a:pt x="9113" y="3210"/>
                    <a:pt x="9250" y="3186"/>
                    <a:pt x="9330" y="3168"/>
                  </a:cubicBezTo>
                  <a:lnTo>
                    <a:pt x="9334" y="3168"/>
                  </a:lnTo>
                  <a:cubicBezTo>
                    <a:pt x="9327" y="3161"/>
                    <a:pt x="9316" y="3151"/>
                    <a:pt x="9302" y="3140"/>
                  </a:cubicBezTo>
                  <a:cubicBezTo>
                    <a:pt x="9078" y="2951"/>
                    <a:pt x="8816" y="2811"/>
                    <a:pt x="8697" y="2780"/>
                  </a:cubicBezTo>
                  <a:cubicBezTo>
                    <a:pt x="8686" y="2776"/>
                    <a:pt x="8676" y="2776"/>
                    <a:pt x="8665" y="2773"/>
                  </a:cubicBezTo>
                  <a:lnTo>
                    <a:pt x="8648" y="2773"/>
                  </a:lnTo>
                  <a:cubicBezTo>
                    <a:pt x="8613" y="2850"/>
                    <a:pt x="8539" y="2902"/>
                    <a:pt x="8455" y="2909"/>
                  </a:cubicBezTo>
                  <a:cubicBezTo>
                    <a:pt x="8429" y="2915"/>
                    <a:pt x="8401" y="2918"/>
                    <a:pt x="8371" y="2918"/>
                  </a:cubicBezTo>
                  <a:cubicBezTo>
                    <a:pt x="8276" y="2918"/>
                    <a:pt x="8173" y="2886"/>
                    <a:pt x="8109" y="2808"/>
                  </a:cubicBezTo>
                  <a:lnTo>
                    <a:pt x="8088" y="2783"/>
                  </a:lnTo>
                  <a:cubicBezTo>
                    <a:pt x="8046" y="2724"/>
                    <a:pt x="7993" y="2678"/>
                    <a:pt x="7930" y="2647"/>
                  </a:cubicBezTo>
                  <a:cubicBezTo>
                    <a:pt x="7911" y="2639"/>
                    <a:pt x="7885" y="2632"/>
                    <a:pt x="7847" y="2632"/>
                  </a:cubicBezTo>
                  <a:cubicBezTo>
                    <a:pt x="7814" y="2632"/>
                    <a:pt x="7772" y="2638"/>
                    <a:pt x="7720" y="2654"/>
                  </a:cubicBezTo>
                  <a:lnTo>
                    <a:pt x="7717" y="2654"/>
                  </a:lnTo>
                  <a:cubicBezTo>
                    <a:pt x="7699" y="2661"/>
                    <a:pt x="7681" y="2668"/>
                    <a:pt x="7664" y="2675"/>
                  </a:cubicBezTo>
                  <a:cubicBezTo>
                    <a:pt x="7342" y="2804"/>
                    <a:pt x="7160" y="2962"/>
                    <a:pt x="7142" y="3056"/>
                  </a:cubicBezTo>
                  <a:cubicBezTo>
                    <a:pt x="7121" y="3154"/>
                    <a:pt x="7048" y="3235"/>
                    <a:pt x="6953" y="3270"/>
                  </a:cubicBezTo>
                  <a:lnTo>
                    <a:pt x="6936" y="3274"/>
                  </a:lnTo>
                  <a:lnTo>
                    <a:pt x="6894" y="3274"/>
                  </a:lnTo>
                  <a:cubicBezTo>
                    <a:pt x="6834" y="3274"/>
                    <a:pt x="6768" y="3235"/>
                    <a:pt x="6757" y="3133"/>
                  </a:cubicBezTo>
                  <a:cubicBezTo>
                    <a:pt x="6740" y="3004"/>
                    <a:pt x="6498" y="2944"/>
                    <a:pt x="6351" y="2909"/>
                  </a:cubicBezTo>
                  <a:cubicBezTo>
                    <a:pt x="6292" y="2899"/>
                    <a:pt x="6232" y="2895"/>
                    <a:pt x="6173" y="2895"/>
                  </a:cubicBezTo>
                  <a:cubicBezTo>
                    <a:pt x="6029" y="2895"/>
                    <a:pt x="5851" y="2895"/>
                    <a:pt x="5826" y="2724"/>
                  </a:cubicBezTo>
                  <a:cubicBezTo>
                    <a:pt x="5819" y="2657"/>
                    <a:pt x="5756" y="2573"/>
                    <a:pt x="5697" y="2493"/>
                  </a:cubicBezTo>
                  <a:cubicBezTo>
                    <a:pt x="5619" y="2388"/>
                    <a:pt x="5539" y="2279"/>
                    <a:pt x="5525" y="2160"/>
                  </a:cubicBezTo>
                  <a:cubicBezTo>
                    <a:pt x="5521" y="2104"/>
                    <a:pt x="5518" y="2045"/>
                    <a:pt x="5518" y="1985"/>
                  </a:cubicBezTo>
                  <a:cubicBezTo>
                    <a:pt x="5518" y="1824"/>
                    <a:pt x="5514" y="1719"/>
                    <a:pt x="5444" y="1698"/>
                  </a:cubicBezTo>
                  <a:cubicBezTo>
                    <a:pt x="5339" y="1674"/>
                    <a:pt x="5262" y="1586"/>
                    <a:pt x="5192" y="1509"/>
                  </a:cubicBezTo>
                  <a:cubicBezTo>
                    <a:pt x="5136" y="1443"/>
                    <a:pt x="5077" y="1376"/>
                    <a:pt x="5028" y="1376"/>
                  </a:cubicBezTo>
                  <a:cubicBezTo>
                    <a:pt x="4363" y="1376"/>
                    <a:pt x="3985" y="1362"/>
                    <a:pt x="3904" y="1327"/>
                  </a:cubicBezTo>
                  <a:cubicBezTo>
                    <a:pt x="3901" y="1326"/>
                    <a:pt x="3896" y="1326"/>
                    <a:pt x="3891" y="1326"/>
                  </a:cubicBezTo>
                  <a:cubicBezTo>
                    <a:pt x="3844" y="1326"/>
                    <a:pt x="3730" y="1350"/>
                    <a:pt x="3649" y="1366"/>
                  </a:cubicBezTo>
                  <a:cubicBezTo>
                    <a:pt x="3524" y="1393"/>
                    <a:pt x="3409" y="1418"/>
                    <a:pt x="3319" y="1418"/>
                  </a:cubicBezTo>
                  <a:cubicBezTo>
                    <a:pt x="3235" y="1418"/>
                    <a:pt x="3174" y="1395"/>
                    <a:pt x="3151" y="1331"/>
                  </a:cubicBezTo>
                  <a:cubicBezTo>
                    <a:pt x="3151" y="1324"/>
                    <a:pt x="3148" y="1320"/>
                    <a:pt x="3144" y="1313"/>
                  </a:cubicBezTo>
                  <a:lnTo>
                    <a:pt x="3141" y="1306"/>
                  </a:lnTo>
                  <a:lnTo>
                    <a:pt x="3130" y="1289"/>
                  </a:lnTo>
                  <a:lnTo>
                    <a:pt x="3123" y="1278"/>
                  </a:lnTo>
                  <a:lnTo>
                    <a:pt x="3109" y="1261"/>
                  </a:lnTo>
                  <a:lnTo>
                    <a:pt x="3099" y="1247"/>
                  </a:lnTo>
                  <a:lnTo>
                    <a:pt x="3081" y="1226"/>
                  </a:lnTo>
                  <a:lnTo>
                    <a:pt x="3071" y="1212"/>
                  </a:lnTo>
                  <a:lnTo>
                    <a:pt x="3050" y="1187"/>
                  </a:lnTo>
                  <a:lnTo>
                    <a:pt x="3036" y="1170"/>
                  </a:lnTo>
                  <a:lnTo>
                    <a:pt x="3015" y="1145"/>
                  </a:lnTo>
                  <a:lnTo>
                    <a:pt x="3001" y="1127"/>
                  </a:lnTo>
                  <a:lnTo>
                    <a:pt x="2976" y="1099"/>
                  </a:lnTo>
                  <a:lnTo>
                    <a:pt x="2962" y="1082"/>
                  </a:lnTo>
                  <a:lnTo>
                    <a:pt x="2931" y="1047"/>
                  </a:lnTo>
                  <a:lnTo>
                    <a:pt x="2917" y="1036"/>
                  </a:lnTo>
                  <a:lnTo>
                    <a:pt x="2875" y="987"/>
                  </a:lnTo>
                  <a:lnTo>
                    <a:pt x="2826" y="938"/>
                  </a:lnTo>
                  <a:lnTo>
                    <a:pt x="2819" y="928"/>
                  </a:lnTo>
                  <a:lnTo>
                    <a:pt x="2780" y="889"/>
                  </a:lnTo>
                  <a:lnTo>
                    <a:pt x="2763" y="875"/>
                  </a:lnTo>
                  <a:lnTo>
                    <a:pt x="2731" y="844"/>
                  </a:lnTo>
                  <a:lnTo>
                    <a:pt x="2714" y="823"/>
                  </a:lnTo>
                  <a:lnTo>
                    <a:pt x="2682" y="795"/>
                  </a:lnTo>
                  <a:lnTo>
                    <a:pt x="2665" y="777"/>
                  </a:lnTo>
                  <a:lnTo>
                    <a:pt x="2637" y="753"/>
                  </a:lnTo>
                  <a:lnTo>
                    <a:pt x="2616" y="735"/>
                  </a:lnTo>
                  <a:lnTo>
                    <a:pt x="2605" y="725"/>
                  </a:lnTo>
                  <a:cubicBezTo>
                    <a:pt x="2570" y="795"/>
                    <a:pt x="2518" y="858"/>
                    <a:pt x="2455" y="903"/>
                  </a:cubicBezTo>
                  <a:cubicBezTo>
                    <a:pt x="2270" y="1034"/>
                    <a:pt x="2083" y="1104"/>
                    <a:pt x="1935" y="1104"/>
                  </a:cubicBezTo>
                  <a:cubicBezTo>
                    <a:pt x="1861" y="1104"/>
                    <a:pt x="1797" y="1087"/>
                    <a:pt x="1748" y="1050"/>
                  </a:cubicBezTo>
                  <a:cubicBezTo>
                    <a:pt x="1695" y="1008"/>
                    <a:pt x="1618" y="914"/>
                    <a:pt x="1692" y="714"/>
                  </a:cubicBezTo>
                  <a:cubicBezTo>
                    <a:pt x="1790" y="441"/>
                    <a:pt x="1811" y="154"/>
                    <a:pt x="1741" y="56"/>
                  </a:cubicBezTo>
                  <a:cubicBezTo>
                    <a:pt x="1731" y="41"/>
                    <a:pt x="1713" y="28"/>
                    <a:pt x="1695" y="28"/>
                  </a:cubicBezTo>
                  <a:cubicBezTo>
                    <a:pt x="1692" y="28"/>
                    <a:pt x="1690" y="28"/>
                    <a:pt x="1688" y="28"/>
                  </a:cubicBezTo>
                  <a:cubicBezTo>
                    <a:pt x="1639" y="28"/>
                    <a:pt x="1625" y="277"/>
                    <a:pt x="1618" y="382"/>
                  </a:cubicBezTo>
                  <a:cubicBezTo>
                    <a:pt x="1608" y="595"/>
                    <a:pt x="1601" y="781"/>
                    <a:pt x="1482" y="816"/>
                  </a:cubicBezTo>
                  <a:cubicBezTo>
                    <a:pt x="1470" y="819"/>
                    <a:pt x="1458" y="821"/>
                    <a:pt x="1446" y="821"/>
                  </a:cubicBezTo>
                  <a:cubicBezTo>
                    <a:pt x="1411" y="821"/>
                    <a:pt x="1376" y="806"/>
                    <a:pt x="1355" y="777"/>
                  </a:cubicBezTo>
                  <a:cubicBezTo>
                    <a:pt x="1250" y="665"/>
                    <a:pt x="1222" y="277"/>
                    <a:pt x="1285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0" name="Google Shape;5999;p73">
              <a:extLst>
                <a:ext uri="{FF2B5EF4-FFF2-40B4-BE49-F238E27FC236}">
                  <a16:creationId xmlns:a16="http://schemas.microsoft.com/office/drawing/2014/main" id="{8E5BBCC2-F48F-4CFF-9569-7B2B85BD45FD}"/>
                </a:ext>
              </a:extLst>
            </p:cNvPr>
            <p:cNvSpPr/>
            <p:nvPr/>
          </p:nvSpPr>
          <p:spPr>
            <a:xfrm>
              <a:off x="2580038" y="1723951"/>
              <a:ext cx="2105" cy="258"/>
            </a:xfrm>
            <a:custGeom>
              <a:avLst/>
              <a:gdLst/>
              <a:ahLst/>
              <a:cxnLst/>
              <a:rect l="l" t="t" r="r" b="b"/>
              <a:pathLst>
                <a:path w="155" h="19" extrusionOk="0">
                  <a:moveTo>
                    <a:pt x="1" y="1"/>
                  </a:moveTo>
                  <a:cubicBezTo>
                    <a:pt x="50" y="1"/>
                    <a:pt x="102" y="4"/>
                    <a:pt x="155" y="18"/>
                  </a:cubicBezTo>
                  <a:cubicBezTo>
                    <a:pt x="102" y="4"/>
                    <a:pt x="50" y="1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1" name="Google Shape;6000;p73">
              <a:extLst>
                <a:ext uri="{FF2B5EF4-FFF2-40B4-BE49-F238E27FC236}">
                  <a16:creationId xmlns:a16="http://schemas.microsoft.com/office/drawing/2014/main" id="{66DFE283-BD0B-4EDC-AC95-BA27EE0FFEDB}"/>
                </a:ext>
              </a:extLst>
            </p:cNvPr>
            <p:cNvSpPr/>
            <p:nvPr/>
          </p:nvSpPr>
          <p:spPr>
            <a:xfrm>
              <a:off x="2573059" y="1725241"/>
              <a:ext cx="3096" cy="394"/>
            </a:xfrm>
            <a:custGeom>
              <a:avLst/>
              <a:gdLst/>
              <a:ahLst/>
              <a:cxnLst/>
              <a:rect l="l" t="t" r="r" b="b"/>
              <a:pathLst>
                <a:path w="228" h="29" extrusionOk="0">
                  <a:moveTo>
                    <a:pt x="228" y="0"/>
                  </a:moveTo>
                  <a:cubicBezTo>
                    <a:pt x="158" y="14"/>
                    <a:pt x="77" y="21"/>
                    <a:pt x="0" y="28"/>
                  </a:cubicBezTo>
                  <a:cubicBezTo>
                    <a:pt x="84" y="21"/>
                    <a:pt x="165" y="14"/>
                    <a:pt x="228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2" name="Google Shape;6001;p73">
              <a:extLst>
                <a:ext uri="{FF2B5EF4-FFF2-40B4-BE49-F238E27FC236}">
                  <a16:creationId xmlns:a16="http://schemas.microsoft.com/office/drawing/2014/main" id="{E07DC61A-919D-47A5-AB48-EBC4B0ED0C17}"/>
                </a:ext>
              </a:extLst>
            </p:cNvPr>
            <p:cNvSpPr/>
            <p:nvPr/>
          </p:nvSpPr>
          <p:spPr>
            <a:xfrm>
              <a:off x="2579807" y="1723951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7" y="1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3" name="Google Shape;6002;p73">
              <a:extLst>
                <a:ext uri="{FF2B5EF4-FFF2-40B4-BE49-F238E27FC236}">
                  <a16:creationId xmlns:a16="http://schemas.microsoft.com/office/drawing/2014/main" id="{B6100606-D2B1-4194-A6C3-48AACE237E7E}"/>
                </a:ext>
              </a:extLst>
            </p:cNvPr>
            <p:cNvSpPr/>
            <p:nvPr/>
          </p:nvSpPr>
          <p:spPr>
            <a:xfrm>
              <a:off x="2580894" y="1715913"/>
              <a:ext cx="8242" cy="4915"/>
            </a:xfrm>
            <a:custGeom>
              <a:avLst/>
              <a:gdLst/>
              <a:ahLst/>
              <a:cxnLst/>
              <a:rect l="l" t="t" r="r" b="b"/>
              <a:pathLst>
                <a:path w="607" h="362" extrusionOk="0">
                  <a:moveTo>
                    <a:pt x="1" y="1"/>
                  </a:moveTo>
                  <a:cubicBezTo>
                    <a:pt x="120" y="33"/>
                    <a:pt x="382" y="176"/>
                    <a:pt x="606" y="361"/>
                  </a:cubicBezTo>
                  <a:cubicBezTo>
                    <a:pt x="382" y="173"/>
                    <a:pt x="120" y="33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4" name="Google Shape;6003;p73">
              <a:extLst>
                <a:ext uri="{FF2B5EF4-FFF2-40B4-BE49-F238E27FC236}">
                  <a16:creationId xmlns:a16="http://schemas.microsoft.com/office/drawing/2014/main" id="{1776BE14-AB39-4F18-AF44-58C58D69586E}"/>
                </a:ext>
              </a:extLst>
            </p:cNvPr>
            <p:cNvSpPr/>
            <p:nvPr/>
          </p:nvSpPr>
          <p:spPr>
            <a:xfrm>
              <a:off x="2579034" y="1724236"/>
              <a:ext cx="122" cy="122"/>
            </a:xfrm>
            <a:custGeom>
              <a:avLst/>
              <a:gdLst/>
              <a:ahLst/>
              <a:cxnLst/>
              <a:rect l="l" t="t" r="r" b="b"/>
              <a:pathLst>
                <a:path w="9" h="9" extrusionOk="0">
                  <a:moveTo>
                    <a:pt x="8" y="1"/>
                  </a:moveTo>
                  <a:cubicBezTo>
                    <a:pt x="5" y="1"/>
                    <a:pt x="2" y="3"/>
                    <a:pt x="1" y="6"/>
                  </a:cubicBezTo>
                  <a:lnTo>
                    <a:pt x="1" y="6"/>
                  </a:lnTo>
                  <a:cubicBezTo>
                    <a:pt x="3" y="4"/>
                    <a:pt x="6" y="1"/>
                    <a:pt x="8" y="1"/>
                  </a:cubicBezTo>
                  <a:close/>
                  <a:moveTo>
                    <a:pt x="1" y="6"/>
                  </a:moveTo>
                  <a:lnTo>
                    <a:pt x="1" y="6"/>
                  </a:lnTo>
                  <a:cubicBezTo>
                    <a:pt x="1" y="7"/>
                    <a:pt x="0" y="8"/>
                    <a:pt x="0" y="8"/>
                  </a:cubicBezTo>
                  <a:cubicBezTo>
                    <a:pt x="0" y="8"/>
                    <a:pt x="1" y="8"/>
                    <a:pt x="1" y="8"/>
                  </a:cubicBezTo>
                  <a:cubicBezTo>
                    <a:pt x="1" y="7"/>
                    <a:pt x="1" y="7"/>
                    <a:pt x="1" y="6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5" name="Google Shape;6004;p73">
              <a:extLst>
                <a:ext uri="{FF2B5EF4-FFF2-40B4-BE49-F238E27FC236}">
                  <a16:creationId xmlns:a16="http://schemas.microsoft.com/office/drawing/2014/main" id="{7506A920-A1F8-4909-AD9B-B2970ACDBDA6}"/>
                </a:ext>
              </a:extLst>
            </p:cNvPr>
            <p:cNvSpPr/>
            <p:nvPr/>
          </p:nvSpPr>
          <p:spPr>
            <a:xfrm>
              <a:off x="2570534" y="1714107"/>
              <a:ext cx="2390" cy="2200"/>
            </a:xfrm>
            <a:custGeom>
              <a:avLst/>
              <a:gdLst/>
              <a:ahLst/>
              <a:cxnLst/>
              <a:rect l="l" t="t" r="r" b="b"/>
              <a:pathLst>
                <a:path w="176" h="162" extrusionOk="0">
                  <a:moveTo>
                    <a:pt x="1" y="1"/>
                  </a:moveTo>
                  <a:cubicBezTo>
                    <a:pt x="60" y="32"/>
                    <a:pt x="116" y="78"/>
                    <a:pt x="155" y="137"/>
                  </a:cubicBezTo>
                  <a:lnTo>
                    <a:pt x="176" y="162"/>
                  </a:lnTo>
                  <a:lnTo>
                    <a:pt x="151" y="130"/>
                  </a:lnTo>
                  <a:cubicBezTo>
                    <a:pt x="116" y="81"/>
                    <a:pt x="74" y="43"/>
                    <a:pt x="25" y="8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6" name="Google Shape;6005;p73">
              <a:extLst>
                <a:ext uri="{FF2B5EF4-FFF2-40B4-BE49-F238E27FC236}">
                  <a16:creationId xmlns:a16="http://schemas.microsoft.com/office/drawing/2014/main" id="{D64DCA2A-FD6D-4475-B267-C9267BF2E460}"/>
                </a:ext>
              </a:extLst>
            </p:cNvPr>
            <p:cNvSpPr/>
            <p:nvPr/>
          </p:nvSpPr>
          <p:spPr>
            <a:xfrm>
              <a:off x="2576291" y="172524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7" name="Google Shape;6006;p73">
              <a:extLst>
                <a:ext uri="{FF2B5EF4-FFF2-40B4-BE49-F238E27FC236}">
                  <a16:creationId xmlns:a16="http://schemas.microsoft.com/office/drawing/2014/main" id="{0DCA5A45-DC98-4036-92E6-50750E49BC04}"/>
                </a:ext>
              </a:extLst>
            </p:cNvPr>
            <p:cNvSpPr/>
            <p:nvPr/>
          </p:nvSpPr>
          <p:spPr>
            <a:xfrm>
              <a:off x="2579427" y="1724046"/>
              <a:ext cx="54" cy="68"/>
            </a:xfrm>
            <a:custGeom>
              <a:avLst/>
              <a:gdLst/>
              <a:ahLst/>
              <a:cxnLst/>
              <a:rect l="l" t="t" r="r" b="b"/>
              <a:pathLst>
                <a:path w="4" h="5" extrusionOk="0">
                  <a:moveTo>
                    <a:pt x="4" y="1"/>
                  </a:moveTo>
                  <a:lnTo>
                    <a:pt x="0" y="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8" name="Google Shape;6007;p73">
              <a:extLst>
                <a:ext uri="{FF2B5EF4-FFF2-40B4-BE49-F238E27FC236}">
                  <a16:creationId xmlns:a16="http://schemas.microsoft.com/office/drawing/2014/main" id="{3CB0743A-3944-4E3A-8509-D6A13A287136}"/>
                </a:ext>
              </a:extLst>
            </p:cNvPr>
            <p:cNvSpPr/>
            <p:nvPr/>
          </p:nvSpPr>
          <p:spPr>
            <a:xfrm>
              <a:off x="2086700" y="1392158"/>
              <a:ext cx="189338" cy="157838"/>
            </a:xfrm>
            <a:custGeom>
              <a:avLst/>
              <a:gdLst/>
              <a:ahLst/>
              <a:cxnLst/>
              <a:rect l="l" t="t" r="r" b="b"/>
              <a:pathLst>
                <a:path w="13945" h="11625" extrusionOk="0">
                  <a:moveTo>
                    <a:pt x="11107" y="0"/>
                  </a:moveTo>
                  <a:cubicBezTo>
                    <a:pt x="11045" y="0"/>
                    <a:pt x="11013" y="49"/>
                    <a:pt x="10969" y="138"/>
                  </a:cubicBezTo>
                  <a:cubicBezTo>
                    <a:pt x="10955" y="173"/>
                    <a:pt x="10934" y="205"/>
                    <a:pt x="10909" y="233"/>
                  </a:cubicBezTo>
                  <a:cubicBezTo>
                    <a:pt x="10885" y="257"/>
                    <a:pt x="10852" y="266"/>
                    <a:pt x="10814" y="266"/>
                  </a:cubicBezTo>
                  <a:cubicBezTo>
                    <a:pt x="10754" y="266"/>
                    <a:pt x="10679" y="242"/>
                    <a:pt x="10601" y="219"/>
                  </a:cubicBezTo>
                  <a:cubicBezTo>
                    <a:pt x="10577" y="212"/>
                    <a:pt x="10549" y="201"/>
                    <a:pt x="10524" y="198"/>
                  </a:cubicBezTo>
                  <a:cubicBezTo>
                    <a:pt x="10510" y="219"/>
                    <a:pt x="10489" y="240"/>
                    <a:pt x="10464" y="257"/>
                  </a:cubicBezTo>
                  <a:cubicBezTo>
                    <a:pt x="10450" y="264"/>
                    <a:pt x="10426" y="285"/>
                    <a:pt x="10422" y="292"/>
                  </a:cubicBezTo>
                  <a:cubicBezTo>
                    <a:pt x="10426" y="299"/>
                    <a:pt x="10429" y="306"/>
                    <a:pt x="10433" y="313"/>
                  </a:cubicBezTo>
                  <a:cubicBezTo>
                    <a:pt x="10475" y="366"/>
                    <a:pt x="10482" y="439"/>
                    <a:pt x="10454" y="499"/>
                  </a:cubicBezTo>
                  <a:cubicBezTo>
                    <a:pt x="10433" y="541"/>
                    <a:pt x="10391" y="565"/>
                    <a:pt x="10345" y="565"/>
                  </a:cubicBezTo>
                  <a:cubicBezTo>
                    <a:pt x="10314" y="565"/>
                    <a:pt x="10251" y="551"/>
                    <a:pt x="10202" y="460"/>
                  </a:cubicBezTo>
                  <a:cubicBezTo>
                    <a:pt x="10191" y="443"/>
                    <a:pt x="10174" y="429"/>
                    <a:pt x="10149" y="429"/>
                  </a:cubicBezTo>
                  <a:cubicBezTo>
                    <a:pt x="10086" y="429"/>
                    <a:pt x="9992" y="502"/>
                    <a:pt x="9936" y="593"/>
                  </a:cubicBezTo>
                  <a:cubicBezTo>
                    <a:pt x="9904" y="646"/>
                    <a:pt x="9862" y="695"/>
                    <a:pt x="9810" y="733"/>
                  </a:cubicBezTo>
                  <a:cubicBezTo>
                    <a:pt x="9866" y="789"/>
                    <a:pt x="9890" y="866"/>
                    <a:pt x="9876" y="943"/>
                  </a:cubicBezTo>
                  <a:cubicBezTo>
                    <a:pt x="9869" y="1038"/>
                    <a:pt x="9803" y="1118"/>
                    <a:pt x="9712" y="1146"/>
                  </a:cubicBezTo>
                  <a:cubicBezTo>
                    <a:pt x="9699" y="1150"/>
                    <a:pt x="9686" y="1152"/>
                    <a:pt x="9673" y="1152"/>
                  </a:cubicBezTo>
                  <a:cubicBezTo>
                    <a:pt x="9652" y="1152"/>
                    <a:pt x="9631" y="1147"/>
                    <a:pt x="9614" y="1136"/>
                  </a:cubicBezTo>
                  <a:cubicBezTo>
                    <a:pt x="9547" y="1094"/>
                    <a:pt x="9530" y="996"/>
                    <a:pt x="9512" y="901"/>
                  </a:cubicBezTo>
                  <a:cubicBezTo>
                    <a:pt x="9509" y="866"/>
                    <a:pt x="9498" y="831"/>
                    <a:pt x="9488" y="796"/>
                  </a:cubicBezTo>
                  <a:cubicBezTo>
                    <a:pt x="9481" y="798"/>
                    <a:pt x="9473" y="799"/>
                    <a:pt x="9466" y="799"/>
                  </a:cubicBezTo>
                  <a:cubicBezTo>
                    <a:pt x="9456" y="799"/>
                    <a:pt x="9446" y="797"/>
                    <a:pt x="9435" y="793"/>
                  </a:cubicBezTo>
                  <a:lnTo>
                    <a:pt x="9435" y="793"/>
                  </a:lnTo>
                  <a:cubicBezTo>
                    <a:pt x="9442" y="807"/>
                    <a:pt x="9442" y="821"/>
                    <a:pt x="9442" y="838"/>
                  </a:cubicBezTo>
                  <a:cubicBezTo>
                    <a:pt x="9439" y="884"/>
                    <a:pt x="9407" y="926"/>
                    <a:pt x="9362" y="940"/>
                  </a:cubicBezTo>
                  <a:cubicBezTo>
                    <a:pt x="9329" y="953"/>
                    <a:pt x="9294" y="959"/>
                    <a:pt x="9260" y="959"/>
                  </a:cubicBezTo>
                  <a:cubicBezTo>
                    <a:pt x="9200" y="959"/>
                    <a:pt x="9141" y="939"/>
                    <a:pt x="9092" y="901"/>
                  </a:cubicBezTo>
                  <a:cubicBezTo>
                    <a:pt x="9059" y="871"/>
                    <a:pt x="9014" y="860"/>
                    <a:pt x="8968" y="860"/>
                  </a:cubicBezTo>
                  <a:cubicBezTo>
                    <a:pt x="8909" y="860"/>
                    <a:pt x="8847" y="878"/>
                    <a:pt x="8802" y="898"/>
                  </a:cubicBezTo>
                  <a:cubicBezTo>
                    <a:pt x="8830" y="919"/>
                    <a:pt x="8875" y="940"/>
                    <a:pt x="8903" y="957"/>
                  </a:cubicBezTo>
                  <a:cubicBezTo>
                    <a:pt x="9022" y="1024"/>
                    <a:pt x="9082" y="1062"/>
                    <a:pt x="9096" y="1118"/>
                  </a:cubicBezTo>
                  <a:cubicBezTo>
                    <a:pt x="9103" y="1146"/>
                    <a:pt x="9092" y="1178"/>
                    <a:pt x="9071" y="1199"/>
                  </a:cubicBezTo>
                  <a:cubicBezTo>
                    <a:pt x="9054" y="1212"/>
                    <a:pt x="9036" y="1217"/>
                    <a:pt x="9017" y="1217"/>
                  </a:cubicBezTo>
                  <a:cubicBezTo>
                    <a:pt x="8984" y="1217"/>
                    <a:pt x="8948" y="1202"/>
                    <a:pt x="8907" y="1185"/>
                  </a:cubicBezTo>
                  <a:cubicBezTo>
                    <a:pt x="8875" y="1171"/>
                    <a:pt x="8844" y="1160"/>
                    <a:pt x="8812" y="1153"/>
                  </a:cubicBezTo>
                  <a:cubicBezTo>
                    <a:pt x="8783" y="1174"/>
                    <a:pt x="8750" y="1184"/>
                    <a:pt x="8717" y="1184"/>
                  </a:cubicBezTo>
                  <a:cubicBezTo>
                    <a:pt x="8695" y="1184"/>
                    <a:pt x="8672" y="1179"/>
                    <a:pt x="8651" y="1171"/>
                  </a:cubicBezTo>
                  <a:cubicBezTo>
                    <a:pt x="8585" y="1150"/>
                    <a:pt x="8525" y="1111"/>
                    <a:pt x="8476" y="1059"/>
                  </a:cubicBezTo>
                  <a:lnTo>
                    <a:pt x="8476" y="1059"/>
                  </a:lnTo>
                  <a:cubicBezTo>
                    <a:pt x="8522" y="1122"/>
                    <a:pt x="8511" y="1206"/>
                    <a:pt x="8504" y="1276"/>
                  </a:cubicBezTo>
                  <a:cubicBezTo>
                    <a:pt x="8501" y="1311"/>
                    <a:pt x="8497" y="1349"/>
                    <a:pt x="8497" y="1384"/>
                  </a:cubicBezTo>
                  <a:cubicBezTo>
                    <a:pt x="8504" y="1440"/>
                    <a:pt x="8476" y="1497"/>
                    <a:pt x="8424" y="1521"/>
                  </a:cubicBezTo>
                  <a:cubicBezTo>
                    <a:pt x="8405" y="1527"/>
                    <a:pt x="8387" y="1531"/>
                    <a:pt x="8368" y="1531"/>
                  </a:cubicBezTo>
                  <a:cubicBezTo>
                    <a:pt x="8325" y="1531"/>
                    <a:pt x="8284" y="1514"/>
                    <a:pt x="8252" y="1483"/>
                  </a:cubicBezTo>
                  <a:cubicBezTo>
                    <a:pt x="8185" y="1426"/>
                    <a:pt x="8161" y="1335"/>
                    <a:pt x="8182" y="1251"/>
                  </a:cubicBezTo>
                  <a:cubicBezTo>
                    <a:pt x="8185" y="1244"/>
                    <a:pt x="8189" y="1237"/>
                    <a:pt x="8189" y="1230"/>
                  </a:cubicBezTo>
                  <a:cubicBezTo>
                    <a:pt x="8185" y="1229"/>
                    <a:pt x="8180" y="1229"/>
                    <a:pt x="8174" y="1229"/>
                  </a:cubicBezTo>
                  <a:cubicBezTo>
                    <a:pt x="8137" y="1229"/>
                    <a:pt x="8060" y="1249"/>
                    <a:pt x="7972" y="1304"/>
                  </a:cubicBezTo>
                  <a:cubicBezTo>
                    <a:pt x="7955" y="1314"/>
                    <a:pt x="7922" y="1333"/>
                    <a:pt x="7887" y="1333"/>
                  </a:cubicBezTo>
                  <a:cubicBezTo>
                    <a:pt x="7871" y="1333"/>
                    <a:pt x="7854" y="1329"/>
                    <a:pt x="7839" y="1318"/>
                  </a:cubicBezTo>
                  <a:cubicBezTo>
                    <a:pt x="7790" y="1279"/>
                    <a:pt x="7804" y="1216"/>
                    <a:pt x="7825" y="1143"/>
                  </a:cubicBezTo>
                  <a:cubicBezTo>
                    <a:pt x="7839" y="1083"/>
                    <a:pt x="7860" y="999"/>
                    <a:pt x="7839" y="957"/>
                  </a:cubicBezTo>
                  <a:cubicBezTo>
                    <a:pt x="7834" y="945"/>
                    <a:pt x="7829" y="937"/>
                    <a:pt x="7812" y="937"/>
                  </a:cubicBezTo>
                  <a:cubicBezTo>
                    <a:pt x="7794" y="937"/>
                    <a:pt x="7762" y="946"/>
                    <a:pt x="7699" y="971"/>
                  </a:cubicBezTo>
                  <a:cubicBezTo>
                    <a:pt x="7643" y="996"/>
                    <a:pt x="7587" y="1013"/>
                    <a:pt x="7531" y="1027"/>
                  </a:cubicBezTo>
                  <a:lnTo>
                    <a:pt x="7503" y="1034"/>
                  </a:lnTo>
                  <a:cubicBezTo>
                    <a:pt x="7464" y="1038"/>
                    <a:pt x="7426" y="1048"/>
                    <a:pt x="7398" y="1055"/>
                  </a:cubicBezTo>
                  <a:lnTo>
                    <a:pt x="7415" y="1073"/>
                  </a:lnTo>
                  <a:cubicBezTo>
                    <a:pt x="7496" y="1160"/>
                    <a:pt x="7524" y="1279"/>
                    <a:pt x="7478" y="1356"/>
                  </a:cubicBezTo>
                  <a:cubicBezTo>
                    <a:pt x="7451" y="1406"/>
                    <a:pt x="7401" y="1436"/>
                    <a:pt x="7347" y="1436"/>
                  </a:cubicBezTo>
                  <a:cubicBezTo>
                    <a:pt x="7332" y="1436"/>
                    <a:pt x="7318" y="1434"/>
                    <a:pt x="7303" y="1430"/>
                  </a:cubicBezTo>
                  <a:cubicBezTo>
                    <a:pt x="7275" y="1425"/>
                    <a:pt x="7255" y="1424"/>
                    <a:pt x="7240" y="1424"/>
                  </a:cubicBezTo>
                  <a:cubicBezTo>
                    <a:pt x="7211" y="1424"/>
                    <a:pt x="7205" y="1430"/>
                    <a:pt x="7205" y="1430"/>
                  </a:cubicBezTo>
                  <a:cubicBezTo>
                    <a:pt x="7205" y="1430"/>
                    <a:pt x="7195" y="1440"/>
                    <a:pt x="7202" y="1490"/>
                  </a:cubicBezTo>
                  <a:cubicBezTo>
                    <a:pt x="7216" y="1574"/>
                    <a:pt x="7153" y="1654"/>
                    <a:pt x="7065" y="1665"/>
                  </a:cubicBezTo>
                  <a:cubicBezTo>
                    <a:pt x="7057" y="1666"/>
                    <a:pt x="7048" y="1667"/>
                    <a:pt x="7040" y="1667"/>
                  </a:cubicBezTo>
                  <a:cubicBezTo>
                    <a:pt x="6962" y="1667"/>
                    <a:pt x="6892" y="1610"/>
                    <a:pt x="6876" y="1528"/>
                  </a:cubicBezTo>
                  <a:cubicBezTo>
                    <a:pt x="6863" y="1520"/>
                    <a:pt x="6846" y="1516"/>
                    <a:pt x="6828" y="1516"/>
                  </a:cubicBezTo>
                  <a:cubicBezTo>
                    <a:pt x="6822" y="1516"/>
                    <a:pt x="6816" y="1517"/>
                    <a:pt x="6810" y="1518"/>
                  </a:cubicBezTo>
                  <a:cubicBezTo>
                    <a:pt x="6740" y="1518"/>
                    <a:pt x="6673" y="1549"/>
                    <a:pt x="6628" y="1605"/>
                  </a:cubicBezTo>
                  <a:cubicBezTo>
                    <a:pt x="6586" y="1661"/>
                    <a:pt x="6537" y="1710"/>
                    <a:pt x="6484" y="1756"/>
                  </a:cubicBezTo>
                  <a:cubicBezTo>
                    <a:pt x="6414" y="1815"/>
                    <a:pt x="6351" y="1868"/>
                    <a:pt x="6351" y="1920"/>
                  </a:cubicBezTo>
                  <a:cubicBezTo>
                    <a:pt x="6365" y="1917"/>
                    <a:pt x="6386" y="1906"/>
                    <a:pt x="6404" y="1899"/>
                  </a:cubicBezTo>
                  <a:cubicBezTo>
                    <a:pt x="6453" y="1875"/>
                    <a:pt x="6519" y="1846"/>
                    <a:pt x="6587" y="1846"/>
                  </a:cubicBezTo>
                  <a:cubicBezTo>
                    <a:pt x="6610" y="1846"/>
                    <a:pt x="6633" y="1849"/>
                    <a:pt x="6656" y="1857"/>
                  </a:cubicBezTo>
                  <a:cubicBezTo>
                    <a:pt x="6799" y="1903"/>
                    <a:pt x="6768" y="2001"/>
                    <a:pt x="6754" y="2036"/>
                  </a:cubicBezTo>
                  <a:cubicBezTo>
                    <a:pt x="6754" y="2043"/>
                    <a:pt x="6750" y="2053"/>
                    <a:pt x="6750" y="2060"/>
                  </a:cubicBezTo>
                  <a:lnTo>
                    <a:pt x="6754" y="2064"/>
                  </a:lnTo>
                  <a:cubicBezTo>
                    <a:pt x="6810" y="2116"/>
                    <a:pt x="6834" y="2193"/>
                    <a:pt x="6820" y="2267"/>
                  </a:cubicBezTo>
                  <a:cubicBezTo>
                    <a:pt x="6813" y="2305"/>
                    <a:pt x="6789" y="2337"/>
                    <a:pt x="6750" y="2351"/>
                  </a:cubicBezTo>
                  <a:cubicBezTo>
                    <a:pt x="6740" y="2353"/>
                    <a:pt x="6729" y="2354"/>
                    <a:pt x="6718" y="2354"/>
                  </a:cubicBezTo>
                  <a:cubicBezTo>
                    <a:pt x="6679" y="2354"/>
                    <a:pt x="6641" y="2339"/>
                    <a:pt x="6614" y="2309"/>
                  </a:cubicBezTo>
                  <a:cubicBezTo>
                    <a:pt x="6561" y="2260"/>
                    <a:pt x="6512" y="2237"/>
                    <a:pt x="6482" y="2237"/>
                  </a:cubicBezTo>
                  <a:cubicBezTo>
                    <a:pt x="6477" y="2237"/>
                    <a:pt x="6473" y="2238"/>
                    <a:pt x="6470" y="2239"/>
                  </a:cubicBezTo>
                  <a:cubicBezTo>
                    <a:pt x="6446" y="2249"/>
                    <a:pt x="6446" y="2281"/>
                    <a:pt x="6442" y="2302"/>
                  </a:cubicBezTo>
                  <a:cubicBezTo>
                    <a:pt x="6432" y="2368"/>
                    <a:pt x="6404" y="2410"/>
                    <a:pt x="6358" y="2421"/>
                  </a:cubicBezTo>
                  <a:cubicBezTo>
                    <a:pt x="6350" y="2423"/>
                    <a:pt x="6342" y="2424"/>
                    <a:pt x="6334" y="2424"/>
                  </a:cubicBezTo>
                  <a:cubicBezTo>
                    <a:pt x="6264" y="2424"/>
                    <a:pt x="6203" y="2343"/>
                    <a:pt x="6127" y="2242"/>
                  </a:cubicBezTo>
                  <a:lnTo>
                    <a:pt x="6085" y="2193"/>
                  </a:lnTo>
                  <a:cubicBezTo>
                    <a:pt x="6067" y="2211"/>
                    <a:pt x="6050" y="2228"/>
                    <a:pt x="6032" y="2253"/>
                  </a:cubicBezTo>
                  <a:cubicBezTo>
                    <a:pt x="5998" y="2298"/>
                    <a:pt x="5938" y="2370"/>
                    <a:pt x="5867" y="2370"/>
                  </a:cubicBezTo>
                  <a:cubicBezTo>
                    <a:pt x="5844" y="2370"/>
                    <a:pt x="5819" y="2363"/>
                    <a:pt x="5794" y="2344"/>
                  </a:cubicBezTo>
                  <a:cubicBezTo>
                    <a:pt x="5693" y="2267"/>
                    <a:pt x="5773" y="2144"/>
                    <a:pt x="5836" y="2046"/>
                  </a:cubicBezTo>
                  <a:cubicBezTo>
                    <a:pt x="5868" y="1997"/>
                    <a:pt x="5927" y="1903"/>
                    <a:pt x="5910" y="1875"/>
                  </a:cubicBezTo>
                  <a:lnTo>
                    <a:pt x="5910" y="1875"/>
                  </a:lnTo>
                  <a:cubicBezTo>
                    <a:pt x="5885" y="1903"/>
                    <a:pt x="5864" y="1927"/>
                    <a:pt x="5843" y="1959"/>
                  </a:cubicBezTo>
                  <a:cubicBezTo>
                    <a:pt x="5798" y="2022"/>
                    <a:pt x="5745" y="2085"/>
                    <a:pt x="5689" y="2144"/>
                  </a:cubicBezTo>
                  <a:cubicBezTo>
                    <a:pt x="5605" y="2221"/>
                    <a:pt x="5507" y="2284"/>
                    <a:pt x="5402" y="2323"/>
                  </a:cubicBezTo>
                  <a:lnTo>
                    <a:pt x="5357" y="2340"/>
                  </a:lnTo>
                  <a:cubicBezTo>
                    <a:pt x="5371" y="2361"/>
                    <a:pt x="5378" y="2386"/>
                    <a:pt x="5374" y="2410"/>
                  </a:cubicBezTo>
                  <a:cubicBezTo>
                    <a:pt x="5367" y="2470"/>
                    <a:pt x="5311" y="2508"/>
                    <a:pt x="5252" y="2547"/>
                  </a:cubicBezTo>
                  <a:cubicBezTo>
                    <a:pt x="5192" y="2585"/>
                    <a:pt x="5136" y="2624"/>
                    <a:pt x="5122" y="2676"/>
                  </a:cubicBezTo>
                  <a:lnTo>
                    <a:pt x="5119" y="2683"/>
                  </a:lnTo>
                  <a:cubicBezTo>
                    <a:pt x="5292" y="2591"/>
                    <a:pt x="5395" y="2566"/>
                    <a:pt x="5458" y="2566"/>
                  </a:cubicBezTo>
                  <a:cubicBezTo>
                    <a:pt x="5510" y="2566"/>
                    <a:pt x="5535" y="2583"/>
                    <a:pt x="5549" y="2592"/>
                  </a:cubicBezTo>
                  <a:cubicBezTo>
                    <a:pt x="5577" y="2612"/>
                    <a:pt x="5617" y="2634"/>
                    <a:pt x="5660" y="2634"/>
                  </a:cubicBezTo>
                  <a:cubicBezTo>
                    <a:pt x="5699" y="2634"/>
                    <a:pt x="5742" y="2616"/>
                    <a:pt x="5780" y="2561"/>
                  </a:cubicBezTo>
                  <a:cubicBezTo>
                    <a:pt x="5822" y="2494"/>
                    <a:pt x="5892" y="2449"/>
                    <a:pt x="5973" y="2435"/>
                  </a:cubicBezTo>
                  <a:cubicBezTo>
                    <a:pt x="5981" y="2434"/>
                    <a:pt x="5988" y="2434"/>
                    <a:pt x="5996" y="2434"/>
                  </a:cubicBezTo>
                  <a:cubicBezTo>
                    <a:pt x="6079" y="2434"/>
                    <a:pt x="6157" y="2468"/>
                    <a:pt x="6218" y="2526"/>
                  </a:cubicBezTo>
                  <a:cubicBezTo>
                    <a:pt x="6242" y="2547"/>
                    <a:pt x="6260" y="2578"/>
                    <a:pt x="6263" y="2613"/>
                  </a:cubicBezTo>
                  <a:cubicBezTo>
                    <a:pt x="6260" y="2662"/>
                    <a:pt x="6239" y="2711"/>
                    <a:pt x="6197" y="2743"/>
                  </a:cubicBezTo>
                  <a:cubicBezTo>
                    <a:pt x="6148" y="2799"/>
                    <a:pt x="6151" y="2802"/>
                    <a:pt x="6172" y="2823"/>
                  </a:cubicBezTo>
                  <a:cubicBezTo>
                    <a:pt x="6253" y="2904"/>
                    <a:pt x="6221" y="2977"/>
                    <a:pt x="6207" y="2998"/>
                  </a:cubicBezTo>
                  <a:cubicBezTo>
                    <a:pt x="6171" y="3051"/>
                    <a:pt x="6111" y="3082"/>
                    <a:pt x="6048" y="3082"/>
                  </a:cubicBezTo>
                  <a:cubicBezTo>
                    <a:pt x="6031" y="3082"/>
                    <a:pt x="6014" y="3080"/>
                    <a:pt x="5997" y="3075"/>
                  </a:cubicBezTo>
                  <a:cubicBezTo>
                    <a:pt x="5945" y="3065"/>
                    <a:pt x="5906" y="3016"/>
                    <a:pt x="5906" y="2960"/>
                  </a:cubicBezTo>
                  <a:cubicBezTo>
                    <a:pt x="5903" y="2921"/>
                    <a:pt x="5875" y="2886"/>
                    <a:pt x="5836" y="2876"/>
                  </a:cubicBezTo>
                  <a:cubicBezTo>
                    <a:pt x="5832" y="2875"/>
                    <a:pt x="5829" y="2875"/>
                    <a:pt x="5826" y="2875"/>
                  </a:cubicBezTo>
                  <a:cubicBezTo>
                    <a:pt x="5817" y="2875"/>
                    <a:pt x="5815" y="2878"/>
                    <a:pt x="5812" y="2886"/>
                  </a:cubicBezTo>
                  <a:cubicBezTo>
                    <a:pt x="5780" y="2942"/>
                    <a:pt x="5665" y="3131"/>
                    <a:pt x="5500" y="3149"/>
                  </a:cubicBezTo>
                  <a:cubicBezTo>
                    <a:pt x="5448" y="3152"/>
                    <a:pt x="5343" y="3299"/>
                    <a:pt x="5343" y="3478"/>
                  </a:cubicBezTo>
                  <a:cubicBezTo>
                    <a:pt x="5346" y="3527"/>
                    <a:pt x="5332" y="3573"/>
                    <a:pt x="5297" y="3608"/>
                  </a:cubicBezTo>
                  <a:cubicBezTo>
                    <a:pt x="5269" y="3630"/>
                    <a:pt x="5235" y="3641"/>
                    <a:pt x="5200" y="3641"/>
                  </a:cubicBezTo>
                  <a:cubicBezTo>
                    <a:pt x="5192" y="3641"/>
                    <a:pt x="5183" y="3640"/>
                    <a:pt x="5175" y="3639"/>
                  </a:cubicBezTo>
                  <a:lnTo>
                    <a:pt x="5143" y="3639"/>
                  </a:lnTo>
                  <a:cubicBezTo>
                    <a:pt x="5143" y="3643"/>
                    <a:pt x="5140" y="3650"/>
                    <a:pt x="5140" y="3657"/>
                  </a:cubicBezTo>
                  <a:cubicBezTo>
                    <a:pt x="5119" y="3881"/>
                    <a:pt x="4769" y="4241"/>
                    <a:pt x="4618" y="4385"/>
                  </a:cubicBezTo>
                  <a:cubicBezTo>
                    <a:pt x="4510" y="4490"/>
                    <a:pt x="4527" y="4528"/>
                    <a:pt x="4545" y="4584"/>
                  </a:cubicBezTo>
                  <a:cubicBezTo>
                    <a:pt x="4573" y="4644"/>
                    <a:pt x="4573" y="4714"/>
                    <a:pt x="4541" y="4773"/>
                  </a:cubicBezTo>
                  <a:cubicBezTo>
                    <a:pt x="4497" y="4856"/>
                    <a:pt x="4411" y="4875"/>
                    <a:pt x="4326" y="4875"/>
                  </a:cubicBezTo>
                  <a:cubicBezTo>
                    <a:pt x="4289" y="4875"/>
                    <a:pt x="4252" y="4871"/>
                    <a:pt x="4219" y="4868"/>
                  </a:cubicBezTo>
                  <a:cubicBezTo>
                    <a:pt x="4198" y="4866"/>
                    <a:pt x="4177" y="4865"/>
                    <a:pt x="4156" y="4865"/>
                  </a:cubicBezTo>
                  <a:cubicBezTo>
                    <a:pt x="4136" y="4865"/>
                    <a:pt x="4116" y="4866"/>
                    <a:pt x="4096" y="4868"/>
                  </a:cubicBezTo>
                  <a:cubicBezTo>
                    <a:pt x="4089" y="4917"/>
                    <a:pt x="4089" y="4969"/>
                    <a:pt x="4096" y="5018"/>
                  </a:cubicBezTo>
                  <a:cubicBezTo>
                    <a:pt x="4103" y="5144"/>
                    <a:pt x="4117" y="5288"/>
                    <a:pt x="4026" y="5368"/>
                  </a:cubicBezTo>
                  <a:cubicBezTo>
                    <a:pt x="3981" y="5407"/>
                    <a:pt x="3988" y="5449"/>
                    <a:pt x="4019" y="5543"/>
                  </a:cubicBezTo>
                  <a:cubicBezTo>
                    <a:pt x="4037" y="5589"/>
                    <a:pt x="4047" y="5638"/>
                    <a:pt x="4047" y="5687"/>
                  </a:cubicBezTo>
                  <a:cubicBezTo>
                    <a:pt x="4051" y="5719"/>
                    <a:pt x="4037" y="5750"/>
                    <a:pt x="4012" y="5771"/>
                  </a:cubicBezTo>
                  <a:cubicBezTo>
                    <a:pt x="3989" y="5789"/>
                    <a:pt x="3961" y="5796"/>
                    <a:pt x="3929" y="5796"/>
                  </a:cubicBezTo>
                  <a:cubicBezTo>
                    <a:pt x="3894" y="5796"/>
                    <a:pt x="3854" y="5787"/>
                    <a:pt x="3813" y="5778"/>
                  </a:cubicBezTo>
                  <a:cubicBezTo>
                    <a:pt x="3778" y="5768"/>
                    <a:pt x="3743" y="5761"/>
                    <a:pt x="3704" y="5761"/>
                  </a:cubicBezTo>
                  <a:cubicBezTo>
                    <a:pt x="3673" y="5883"/>
                    <a:pt x="3508" y="5894"/>
                    <a:pt x="3389" y="5904"/>
                  </a:cubicBezTo>
                  <a:lnTo>
                    <a:pt x="3340" y="5911"/>
                  </a:lnTo>
                  <a:cubicBezTo>
                    <a:pt x="3424" y="5995"/>
                    <a:pt x="3515" y="6076"/>
                    <a:pt x="3613" y="6146"/>
                  </a:cubicBezTo>
                  <a:cubicBezTo>
                    <a:pt x="3694" y="6209"/>
                    <a:pt x="3680" y="6279"/>
                    <a:pt x="3669" y="6303"/>
                  </a:cubicBezTo>
                  <a:cubicBezTo>
                    <a:pt x="3646" y="6370"/>
                    <a:pt x="3566" y="6401"/>
                    <a:pt x="3498" y="6401"/>
                  </a:cubicBezTo>
                  <a:cubicBezTo>
                    <a:pt x="3494" y="6401"/>
                    <a:pt x="3491" y="6401"/>
                    <a:pt x="3487" y="6401"/>
                  </a:cubicBezTo>
                  <a:cubicBezTo>
                    <a:pt x="3421" y="6398"/>
                    <a:pt x="3365" y="6359"/>
                    <a:pt x="3340" y="6300"/>
                  </a:cubicBezTo>
                  <a:cubicBezTo>
                    <a:pt x="3291" y="6321"/>
                    <a:pt x="3242" y="6352"/>
                    <a:pt x="3193" y="6384"/>
                  </a:cubicBezTo>
                  <a:cubicBezTo>
                    <a:pt x="3113" y="6436"/>
                    <a:pt x="3029" y="6482"/>
                    <a:pt x="2945" y="6524"/>
                  </a:cubicBezTo>
                  <a:cubicBezTo>
                    <a:pt x="2864" y="6559"/>
                    <a:pt x="2808" y="6625"/>
                    <a:pt x="2784" y="6706"/>
                  </a:cubicBezTo>
                  <a:cubicBezTo>
                    <a:pt x="2756" y="6779"/>
                    <a:pt x="2717" y="6874"/>
                    <a:pt x="2581" y="6877"/>
                  </a:cubicBezTo>
                  <a:cubicBezTo>
                    <a:pt x="2525" y="6881"/>
                    <a:pt x="2504" y="6923"/>
                    <a:pt x="2469" y="7045"/>
                  </a:cubicBezTo>
                  <a:cubicBezTo>
                    <a:pt x="2448" y="7129"/>
                    <a:pt x="2423" y="7224"/>
                    <a:pt x="2350" y="7276"/>
                  </a:cubicBezTo>
                  <a:cubicBezTo>
                    <a:pt x="2324" y="7296"/>
                    <a:pt x="2295" y="7307"/>
                    <a:pt x="2265" y="7307"/>
                  </a:cubicBezTo>
                  <a:cubicBezTo>
                    <a:pt x="2257" y="7307"/>
                    <a:pt x="2249" y="7306"/>
                    <a:pt x="2241" y="7304"/>
                  </a:cubicBezTo>
                  <a:cubicBezTo>
                    <a:pt x="2182" y="7290"/>
                    <a:pt x="2157" y="7234"/>
                    <a:pt x="2132" y="7182"/>
                  </a:cubicBezTo>
                  <a:cubicBezTo>
                    <a:pt x="2094" y="7105"/>
                    <a:pt x="2069" y="7059"/>
                    <a:pt x="2006" y="7056"/>
                  </a:cubicBezTo>
                  <a:cubicBezTo>
                    <a:pt x="1954" y="7056"/>
                    <a:pt x="1929" y="7063"/>
                    <a:pt x="1926" y="7073"/>
                  </a:cubicBezTo>
                  <a:cubicBezTo>
                    <a:pt x="1915" y="7094"/>
                    <a:pt x="1926" y="7157"/>
                    <a:pt x="1999" y="7259"/>
                  </a:cubicBezTo>
                  <a:cubicBezTo>
                    <a:pt x="2013" y="7283"/>
                    <a:pt x="2055" y="7339"/>
                    <a:pt x="2031" y="7399"/>
                  </a:cubicBezTo>
                  <a:cubicBezTo>
                    <a:pt x="2003" y="7455"/>
                    <a:pt x="1940" y="7462"/>
                    <a:pt x="1873" y="7465"/>
                  </a:cubicBezTo>
                  <a:cubicBezTo>
                    <a:pt x="1807" y="7472"/>
                    <a:pt x="1733" y="7479"/>
                    <a:pt x="1698" y="7525"/>
                  </a:cubicBezTo>
                  <a:cubicBezTo>
                    <a:pt x="1621" y="7619"/>
                    <a:pt x="1488" y="7640"/>
                    <a:pt x="1369" y="7654"/>
                  </a:cubicBezTo>
                  <a:cubicBezTo>
                    <a:pt x="1292" y="7665"/>
                    <a:pt x="1212" y="7679"/>
                    <a:pt x="1180" y="7711"/>
                  </a:cubicBezTo>
                  <a:cubicBezTo>
                    <a:pt x="1208" y="7725"/>
                    <a:pt x="1240" y="7735"/>
                    <a:pt x="1271" y="7746"/>
                  </a:cubicBezTo>
                  <a:cubicBezTo>
                    <a:pt x="1352" y="7774"/>
                    <a:pt x="1436" y="7802"/>
                    <a:pt x="1471" y="7865"/>
                  </a:cubicBezTo>
                  <a:cubicBezTo>
                    <a:pt x="1488" y="7896"/>
                    <a:pt x="1485" y="7938"/>
                    <a:pt x="1464" y="7966"/>
                  </a:cubicBezTo>
                  <a:cubicBezTo>
                    <a:pt x="1435" y="8002"/>
                    <a:pt x="1368" y="8015"/>
                    <a:pt x="1286" y="8015"/>
                  </a:cubicBezTo>
                  <a:cubicBezTo>
                    <a:pt x="1171" y="8015"/>
                    <a:pt x="1027" y="7989"/>
                    <a:pt x="928" y="7966"/>
                  </a:cubicBezTo>
                  <a:cubicBezTo>
                    <a:pt x="921" y="7965"/>
                    <a:pt x="915" y="7964"/>
                    <a:pt x="909" y="7964"/>
                  </a:cubicBezTo>
                  <a:cubicBezTo>
                    <a:pt x="886" y="7964"/>
                    <a:pt x="876" y="7979"/>
                    <a:pt x="848" y="8033"/>
                  </a:cubicBezTo>
                  <a:cubicBezTo>
                    <a:pt x="820" y="8083"/>
                    <a:pt x="775" y="8166"/>
                    <a:pt x="676" y="8166"/>
                  </a:cubicBezTo>
                  <a:cubicBezTo>
                    <a:pt x="664" y="8166"/>
                    <a:pt x="651" y="8165"/>
                    <a:pt x="638" y="8162"/>
                  </a:cubicBezTo>
                  <a:cubicBezTo>
                    <a:pt x="629" y="8161"/>
                    <a:pt x="619" y="8160"/>
                    <a:pt x="610" y="8160"/>
                  </a:cubicBezTo>
                  <a:cubicBezTo>
                    <a:pt x="543" y="8160"/>
                    <a:pt x="479" y="8194"/>
                    <a:pt x="442" y="8250"/>
                  </a:cubicBezTo>
                  <a:cubicBezTo>
                    <a:pt x="428" y="8267"/>
                    <a:pt x="431" y="8292"/>
                    <a:pt x="449" y="8302"/>
                  </a:cubicBezTo>
                  <a:cubicBezTo>
                    <a:pt x="533" y="8386"/>
                    <a:pt x="491" y="8453"/>
                    <a:pt x="477" y="8470"/>
                  </a:cubicBezTo>
                  <a:cubicBezTo>
                    <a:pt x="451" y="8502"/>
                    <a:pt x="403" y="8517"/>
                    <a:pt x="349" y="8517"/>
                  </a:cubicBezTo>
                  <a:cubicBezTo>
                    <a:pt x="286" y="8517"/>
                    <a:pt x="214" y="8497"/>
                    <a:pt x="162" y="8463"/>
                  </a:cubicBezTo>
                  <a:cubicBezTo>
                    <a:pt x="156" y="8458"/>
                    <a:pt x="151" y="8455"/>
                    <a:pt x="145" y="8455"/>
                  </a:cubicBezTo>
                  <a:cubicBezTo>
                    <a:pt x="142" y="8455"/>
                    <a:pt x="140" y="8455"/>
                    <a:pt x="137" y="8456"/>
                  </a:cubicBezTo>
                  <a:cubicBezTo>
                    <a:pt x="95" y="8474"/>
                    <a:pt x="42" y="8561"/>
                    <a:pt x="11" y="8666"/>
                  </a:cubicBezTo>
                  <a:cubicBezTo>
                    <a:pt x="0" y="8701"/>
                    <a:pt x="53" y="8743"/>
                    <a:pt x="116" y="8785"/>
                  </a:cubicBezTo>
                  <a:cubicBezTo>
                    <a:pt x="179" y="8831"/>
                    <a:pt x="232" y="8866"/>
                    <a:pt x="225" y="8932"/>
                  </a:cubicBezTo>
                  <a:cubicBezTo>
                    <a:pt x="211" y="8978"/>
                    <a:pt x="183" y="9020"/>
                    <a:pt x="148" y="9048"/>
                  </a:cubicBezTo>
                  <a:lnTo>
                    <a:pt x="130" y="9069"/>
                  </a:lnTo>
                  <a:cubicBezTo>
                    <a:pt x="183" y="9079"/>
                    <a:pt x="225" y="9121"/>
                    <a:pt x="232" y="9177"/>
                  </a:cubicBezTo>
                  <a:cubicBezTo>
                    <a:pt x="239" y="9272"/>
                    <a:pt x="137" y="9356"/>
                    <a:pt x="60" y="9387"/>
                  </a:cubicBezTo>
                  <a:cubicBezTo>
                    <a:pt x="35" y="9398"/>
                    <a:pt x="32" y="9412"/>
                    <a:pt x="32" y="9415"/>
                  </a:cubicBezTo>
                  <a:cubicBezTo>
                    <a:pt x="25" y="9436"/>
                    <a:pt x="39" y="9482"/>
                    <a:pt x="88" y="9545"/>
                  </a:cubicBezTo>
                  <a:cubicBezTo>
                    <a:pt x="165" y="9643"/>
                    <a:pt x="99" y="9720"/>
                    <a:pt x="63" y="9758"/>
                  </a:cubicBezTo>
                  <a:cubicBezTo>
                    <a:pt x="25" y="9804"/>
                    <a:pt x="7" y="9822"/>
                    <a:pt x="49" y="9881"/>
                  </a:cubicBezTo>
                  <a:cubicBezTo>
                    <a:pt x="74" y="9916"/>
                    <a:pt x="90" y="9928"/>
                    <a:pt x="108" y="9928"/>
                  </a:cubicBezTo>
                  <a:cubicBezTo>
                    <a:pt x="121" y="9928"/>
                    <a:pt x="135" y="9921"/>
                    <a:pt x="155" y="9913"/>
                  </a:cubicBezTo>
                  <a:cubicBezTo>
                    <a:pt x="170" y="9906"/>
                    <a:pt x="197" y="9896"/>
                    <a:pt x="227" y="9896"/>
                  </a:cubicBezTo>
                  <a:cubicBezTo>
                    <a:pt x="266" y="9896"/>
                    <a:pt x="310" y="9914"/>
                    <a:pt x="340" y="9983"/>
                  </a:cubicBezTo>
                  <a:cubicBezTo>
                    <a:pt x="344" y="9993"/>
                    <a:pt x="351" y="10000"/>
                    <a:pt x="351" y="10000"/>
                  </a:cubicBezTo>
                  <a:cubicBezTo>
                    <a:pt x="352" y="10000"/>
                    <a:pt x="354" y="10001"/>
                    <a:pt x="356" y="10001"/>
                  </a:cubicBezTo>
                  <a:cubicBezTo>
                    <a:pt x="395" y="10001"/>
                    <a:pt x="484" y="9937"/>
                    <a:pt x="624" y="9811"/>
                  </a:cubicBezTo>
                  <a:cubicBezTo>
                    <a:pt x="673" y="9765"/>
                    <a:pt x="719" y="9751"/>
                    <a:pt x="755" y="9751"/>
                  </a:cubicBezTo>
                  <a:cubicBezTo>
                    <a:pt x="790" y="9751"/>
                    <a:pt x="816" y="9764"/>
                    <a:pt x="830" y="9772"/>
                  </a:cubicBezTo>
                  <a:cubicBezTo>
                    <a:pt x="900" y="9825"/>
                    <a:pt x="925" y="9916"/>
                    <a:pt x="900" y="9997"/>
                  </a:cubicBezTo>
                  <a:cubicBezTo>
                    <a:pt x="883" y="10057"/>
                    <a:pt x="828" y="10098"/>
                    <a:pt x="767" y="10098"/>
                  </a:cubicBezTo>
                  <a:cubicBezTo>
                    <a:pt x="765" y="10098"/>
                    <a:pt x="763" y="10098"/>
                    <a:pt x="760" y="10098"/>
                  </a:cubicBezTo>
                  <a:cubicBezTo>
                    <a:pt x="752" y="10097"/>
                    <a:pt x="744" y="10097"/>
                    <a:pt x="736" y="10097"/>
                  </a:cubicBezTo>
                  <a:cubicBezTo>
                    <a:pt x="671" y="10097"/>
                    <a:pt x="611" y="10121"/>
                    <a:pt x="564" y="10165"/>
                  </a:cubicBezTo>
                  <a:cubicBezTo>
                    <a:pt x="547" y="10186"/>
                    <a:pt x="536" y="10217"/>
                    <a:pt x="543" y="10242"/>
                  </a:cubicBezTo>
                  <a:cubicBezTo>
                    <a:pt x="561" y="10298"/>
                    <a:pt x="540" y="10354"/>
                    <a:pt x="498" y="10389"/>
                  </a:cubicBezTo>
                  <a:cubicBezTo>
                    <a:pt x="468" y="10407"/>
                    <a:pt x="434" y="10417"/>
                    <a:pt x="399" y="10417"/>
                  </a:cubicBezTo>
                  <a:cubicBezTo>
                    <a:pt x="367" y="10417"/>
                    <a:pt x="335" y="10409"/>
                    <a:pt x="305" y="10392"/>
                  </a:cubicBezTo>
                  <a:cubicBezTo>
                    <a:pt x="228" y="10357"/>
                    <a:pt x="183" y="10277"/>
                    <a:pt x="190" y="10193"/>
                  </a:cubicBezTo>
                  <a:lnTo>
                    <a:pt x="190" y="10193"/>
                  </a:lnTo>
                  <a:cubicBezTo>
                    <a:pt x="158" y="10207"/>
                    <a:pt x="130" y="10231"/>
                    <a:pt x="116" y="10263"/>
                  </a:cubicBezTo>
                  <a:cubicBezTo>
                    <a:pt x="102" y="10291"/>
                    <a:pt x="113" y="10305"/>
                    <a:pt x="116" y="10312"/>
                  </a:cubicBezTo>
                  <a:cubicBezTo>
                    <a:pt x="218" y="10424"/>
                    <a:pt x="162" y="10522"/>
                    <a:pt x="127" y="10585"/>
                  </a:cubicBezTo>
                  <a:cubicBezTo>
                    <a:pt x="106" y="10613"/>
                    <a:pt x="95" y="10644"/>
                    <a:pt x="92" y="10676"/>
                  </a:cubicBezTo>
                  <a:cubicBezTo>
                    <a:pt x="92" y="10679"/>
                    <a:pt x="92" y="10679"/>
                    <a:pt x="92" y="10683"/>
                  </a:cubicBezTo>
                  <a:cubicBezTo>
                    <a:pt x="102" y="10690"/>
                    <a:pt x="116" y="10690"/>
                    <a:pt x="127" y="10690"/>
                  </a:cubicBezTo>
                  <a:cubicBezTo>
                    <a:pt x="186" y="10683"/>
                    <a:pt x="242" y="10651"/>
                    <a:pt x="277" y="10602"/>
                  </a:cubicBezTo>
                  <a:cubicBezTo>
                    <a:pt x="316" y="10532"/>
                    <a:pt x="389" y="10487"/>
                    <a:pt x="470" y="10483"/>
                  </a:cubicBezTo>
                  <a:lnTo>
                    <a:pt x="487" y="10483"/>
                  </a:lnTo>
                  <a:cubicBezTo>
                    <a:pt x="578" y="10497"/>
                    <a:pt x="655" y="10557"/>
                    <a:pt x="683" y="10644"/>
                  </a:cubicBezTo>
                  <a:cubicBezTo>
                    <a:pt x="701" y="10679"/>
                    <a:pt x="701" y="10718"/>
                    <a:pt x="690" y="10756"/>
                  </a:cubicBezTo>
                  <a:cubicBezTo>
                    <a:pt x="673" y="10788"/>
                    <a:pt x="638" y="10812"/>
                    <a:pt x="603" y="10819"/>
                  </a:cubicBezTo>
                  <a:cubicBezTo>
                    <a:pt x="564" y="10833"/>
                    <a:pt x="550" y="10837"/>
                    <a:pt x="550" y="10886"/>
                  </a:cubicBezTo>
                  <a:cubicBezTo>
                    <a:pt x="550" y="11033"/>
                    <a:pt x="477" y="11050"/>
                    <a:pt x="403" y="11054"/>
                  </a:cubicBezTo>
                  <a:cubicBezTo>
                    <a:pt x="398" y="11053"/>
                    <a:pt x="393" y="11052"/>
                    <a:pt x="387" y="11052"/>
                  </a:cubicBezTo>
                  <a:cubicBezTo>
                    <a:pt x="357" y="11052"/>
                    <a:pt x="327" y="11069"/>
                    <a:pt x="312" y="11096"/>
                  </a:cubicBezTo>
                  <a:cubicBezTo>
                    <a:pt x="312" y="11096"/>
                    <a:pt x="309" y="11099"/>
                    <a:pt x="312" y="11110"/>
                  </a:cubicBezTo>
                  <a:cubicBezTo>
                    <a:pt x="351" y="11222"/>
                    <a:pt x="704" y="11411"/>
                    <a:pt x="848" y="11449"/>
                  </a:cubicBezTo>
                  <a:cubicBezTo>
                    <a:pt x="907" y="11463"/>
                    <a:pt x="963" y="11488"/>
                    <a:pt x="1016" y="11519"/>
                  </a:cubicBezTo>
                  <a:cubicBezTo>
                    <a:pt x="1110" y="11569"/>
                    <a:pt x="1216" y="11624"/>
                    <a:pt x="1367" y="11624"/>
                  </a:cubicBezTo>
                  <a:cubicBezTo>
                    <a:pt x="1396" y="11624"/>
                    <a:pt x="1427" y="11622"/>
                    <a:pt x="1460" y="11617"/>
                  </a:cubicBezTo>
                  <a:cubicBezTo>
                    <a:pt x="1758" y="11572"/>
                    <a:pt x="2360" y="10987"/>
                    <a:pt x="2437" y="10889"/>
                  </a:cubicBezTo>
                  <a:cubicBezTo>
                    <a:pt x="2485" y="10828"/>
                    <a:pt x="2551" y="10817"/>
                    <a:pt x="2614" y="10817"/>
                  </a:cubicBezTo>
                  <a:cubicBezTo>
                    <a:pt x="2634" y="10817"/>
                    <a:pt x="2653" y="10818"/>
                    <a:pt x="2672" y="10819"/>
                  </a:cubicBezTo>
                  <a:cubicBezTo>
                    <a:pt x="2695" y="10822"/>
                    <a:pt x="2717" y="10824"/>
                    <a:pt x="2738" y="10824"/>
                  </a:cubicBezTo>
                  <a:cubicBezTo>
                    <a:pt x="2772" y="10824"/>
                    <a:pt x="2803" y="10818"/>
                    <a:pt x="2829" y="10798"/>
                  </a:cubicBezTo>
                  <a:cubicBezTo>
                    <a:pt x="2868" y="10767"/>
                    <a:pt x="2878" y="10686"/>
                    <a:pt x="2885" y="10609"/>
                  </a:cubicBezTo>
                  <a:cubicBezTo>
                    <a:pt x="2896" y="10522"/>
                    <a:pt x="2903" y="10434"/>
                    <a:pt x="2973" y="10396"/>
                  </a:cubicBezTo>
                  <a:cubicBezTo>
                    <a:pt x="2988" y="10387"/>
                    <a:pt x="3005" y="10383"/>
                    <a:pt x="3023" y="10383"/>
                  </a:cubicBezTo>
                  <a:cubicBezTo>
                    <a:pt x="3034" y="10383"/>
                    <a:pt x="3046" y="10385"/>
                    <a:pt x="3057" y="10389"/>
                  </a:cubicBezTo>
                  <a:cubicBezTo>
                    <a:pt x="3120" y="10410"/>
                    <a:pt x="3151" y="10487"/>
                    <a:pt x="3186" y="10574"/>
                  </a:cubicBezTo>
                  <a:cubicBezTo>
                    <a:pt x="3204" y="10616"/>
                    <a:pt x="3221" y="10655"/>
                    <a:pt x="3249" y="10693"/>
                  </a:cubicBezTo>
                  <a:cubicBezTo>
                    <a:pt x="3344" y="10728"/>
                    <a:pt x="3396" y="10805"/>
                    <a:pt x="3410" y="10931"/>
                  </a:cubicBezTo>
                  <a:lnTo>
                    <a:pt x="3463" y="10931"/>
                  </a:lnTo>
                  <a:cubicBezTo>
                    <a:pt x="3473" y="10935"/>
                    <a:pt x="3487" y="10938"/>
                    <a:pt x="3498" y="10938"/>
                  </a:cubicBezTo>
                  <a:lnTo>
                    <a:pt x="3508" y="10942"/>
                  </a:lnTo>
                  <a:cubicBezTo>
                    <a:pt x="3522" y="10949"/>
                    <a:pt x="3533" y="10952"/>
                    <a:pt x="3543" y="10959"/>
                  </a:cubicBezTo>
                  <a:cubicBezTo>
                    <a:pt x="3575" y="10861"/>
                    <a:pt x="3589" y="10760"/>
                    <a:pt x="3589" y="10658"/>
                  </a:cubicBezTo>
                  <a:cubicBezTo>
                    <a:pt x="3592" y="10595"/>
                    <a:pt x="3606" y="10536"/>
                    <a:pt x="3627" y="10473"/>
                  </a:cubicBezTo>
                  <a:cubicBezTo>
                    <a:pt x="3652" y="10403"/>
                    <a:pt x="3666" y="10329"/>
                    <a:pt x="3669" y="10256"/>
                  </a:cubicBezTo>
                  <a:cubicBezTo>
                    <a:pt x="3669" y="10249"/>
                    <a:pt x="3669" y="10238"/>
                    <a:pt x="3666" y="10231"/>
                  </a:cubicBezTo>
                  <a:cubicBezTo>
                    <a:pt x="3659" y="10200"/>
                    <a:pt x="3666" y="10165"/>
                    <a:pt x="3687" y="10137"/>
                  </a:cubicBezTo>
                  <a:cubicBezTo>
                    <a:pt x="3732" y="10084"/>
                    <a:pt x="3813" y="10081"/>
                    <a:pt x="3897" y="10077"/>
                  </a:cubicBezTo>
                  <a:cubicBezTo>
                    <a:pt x="3942" y="10077"/>
                    <a:pt x="4023" y="10074"/>
                    <a:pt x="4037" y="10060"/>
                  </a:cubicBezTo>
                  <a:cubicBezTo>
                    <a:pt x="4086" y="9962"/>
                    <a:pt x="4089" y="9660"/>
                    <a:pt x="4037" y="9629"/>
                  </a:cubicBezTo>
                  <a:cubicBezTo>
                    <a:pt x="3942" y="9569"/>
                    <a:pt x="3893" y="9457"/>
                    <a:pt x="3914" y="9349"/>
                  </a:cubicBezTo>
                  <a:cubicBezTo>
                    <a:pt x="3925" y="9289"/>
                    <a:pt x="3977" y="9244"/>
                    <a:pt x="4040" y="9244"/>
                  </a:cubicBezTo>
                  <a:cubicBezTo>
                    <a:pt x="4082" y="9244"/>
                    <a:pt x="4121" y="9226"/>
                    <a:pt x="4149" y="9198"/>
                  </a:cubicBezTo>
                  <a:cubicBezTo>
                    <a:pt x="4184" y="9149"/>
                    <a:pt x="4198" y="9090"/>
                    <a:pt x="4184" y="9030"/>
                  </a:cubicBezTo>
                  <a:cubicBezTo>
                    <a:pt x="4177" y="8964"/>
                    <a:pt x="4121" y="8932"/>
                    <a:pt x="4037" y="8887"/>
                  </a:cubicBezTo>
                  <a:cubicBezTo>
                    <a:pt x="3949" y="8841"/>
                    <a:pt x="3837" y="8778"/>
                    <a:pt x="3820" y="8642"/>
                  </a:cubicBezTo>
                  <a:cubicBezTo>
                    <a:pt x="3813" y="8561"/>
                    <a:pt x="3827" y="8481"/>
                    <a:pt x="3862" y="8407"/>
                  </a:cubicBezTo>
                  <a:cubicBezTo>
                    <a:pt x="3893" y="8330"/>
                    <a:pt x="3918" y="8271"/>
                    <a:pt x="3851" y="8145"/>
                  </a:cubicBezTo>
                  <a:cubicBezTo>
                    <a:pt x="3764" y="7963"/>
                    <a:pt x="3806" y="7826"/>
                    <a:pt x="3834" y="7721"/>
                  </a:cubicBezTo>
                  <a:cubicBezTo>
                    <a:pt x="3851" y="7668"/>
                    <a:pt x="3862" y="7623"/>
                    <a:pt x="3851" y="7591"/>
                  </a:cubicBezTo>
                  <a:cubicBezTo>
                    <a:pt x="3788" y="7437"/>
                    <a:pt x="3743" y="7262"/>
                    <a:pt x="3907" y="6986"/>
                  </a:cubicBezTo>
                  <a:cubicBezTo>
                    <a:pt x="4053" y="6748"/>
                    <a:pt x="4319" y="6588"/>
                    <a:pt x="4480" y="6588"/>
                  </a:cubicBezTo>
                  <a:cubicBezTo>
                    <a:pt x="4497" y="6588"/>
                    <a:pt x="4513" y="6590"/>
                    <a:pt x="4527" y="6594"/>
                  </a:cubicBezTo>
                  <a:cubicBezTo>
                    <a:pt x="4548" y="6597"/>
                    <a:pt x="4569" y="6608"/>
                    <a:pt x="4597" y="6615"/>
                  </a:cubicBezTo>
                  <a:cubicBezTo>
                    <a:pt x="4658" y="6637"/>
                    <a:pt x="4704" y="6650"/>
                    <a:pt x="4738" y="6650"/>
                  </a:cubicBezTo>
                  <a:cubicBezTo>
                    <a:pt x="4774" y="6650"/>
                    <a:pt x="4798" y="6635"/>
                    <a:pt x="4814" y="6601"/>
                  </a:cubicBezTo>
                  <a:cubicBezTo>
                    <a:pt x="4867" y="6499"/>
                    <a:pt x="4874" y="6422"/>
                    <a:pt x="4860" y="6391"/>
                  </a:cubicBezTo>
                  <a:cubicBezTo>
                    <a:pt x="4856" y="6384"/>
                    <a:pt x="4853" y="6380"/>
                    <a:pt x="4853" y="6380"/>
                  </a:cubicBezTo>
                  <a:lnTo>
                    <a:pt x="4839" y="6377"/>
                  </a:lnTo>
                  <a:cubicBezTo>
                    <a:pt x="4776" y="6356"/>
                    <a:pt x="4660" y="6321"/>
                    <a:pt x="4629" y="6219"/>
                  </a:cubicBezTo>
                  <a:cubicBezTo>
                    <a:pt x="4608" y="6153"/>
                    <a:pt x="4629" y="6076"/>
                    <a:pt x="4688" y="5995"/>
                  </a:cubicBezTo>
                  <a:lnTo>
                    <a:pt x="4720" y="5950"/>
                  </a:lnTo>
                  <a:cubicBezTo>
                    <a:pt x="4877" y="5736"/>
                    <a:pt x="5017" y="5519"/>
                    <a:pt x="5042" y="5323"/>
                  </a:cubicBezTo>
                  <a:cubicBezTo>
                    <a:pt x="5049" y="5239"/>
                    <a:pt x="5049" y="5155"/>
                    <a:pt x="5038" y="5071"/>
                  </a:cubicBezTo>
                  <a:cubicBezTo>
                    <a:pt x="5028" y="4955"/>
                    <a:pt x="5017" y="4857"/>
                    <a:pt x="5084" y="4791"/>
                  </a:cubicBezTo>
                  <a:cubicBezTo>
                    <a:pt x="5140" y="4735"/>
                    <a:pt x="5217" y="4731"/>
                    <a:pt x="5294" y="4728"/>
                  </a:cubicBezTo>
                  <a:cubicBezTo>
                    <a:pt x="5300" y="4728"/>
                    <a:pt x="5307" y="4728"/>
                    <a:pt x="5313" y="4728"/>
                  </a:cubicBezTo>
                  <a:cubicBezTo>
                    <a:pt x="5383" y="4728"/>
                    <a:pt x="5450" y="4711"/>
                    <a:pt x="5511" y="4679"/>
                  </a:cubicBezTo>
                  <a:cubicBezTo>
                    <a:pt x="5570" y="4640"/>
                    <a:pt x="5567" y="4605"/>
                    <a:pt x="5563" y="4546"/>
                  </a:cubicBezTo>
                  <a:cubicBezTo>
                    <a:pt x="5549" y="4486"/>
                    <a:pt x="5567" y="4423"/>
                    <a:pt x="5605" y="4374"/>
                  </a:cubicBezTo>
                  <a:cubicBezTo>
                    <a:pt x="5644" y="4325"/>
                    <a:pt x="5679" y="4273"/>
                    <a:pt x="5707" y="4217"/>
                  </a:cubicBezTo>
                  <a:cubicBezTo>
                    <a:pt x="5766" y="4115"/>
                    <a:pt x="5829" y="4007"/>
                    <a:pt x="5899" y="3954"/>
                  </a:cubicBezTo>
                  <a:cubicBezTo>
                    <a:pt x="6067" y="3828"/>
                    <a:pt x="6029" y="3779"/>
                    <a:pt x="6015" y="3762"/>
                  </a:cubicBezTo>
                  <a:cubicBezTo>
                    <a:pt x="6001" y="3741"/>
                    <a:pt x="5990" y="3716"/>
                    <a:pt x="5987" y="3692"/>
                  </a:cubicBezTo>
                  <a:cubicBezTo>
                    <a:pt x="5980" y="3622"/>
                    <a:pt x="6032" y="3559"/>
                    <a:pt x="6071" y="3509"/>
                  </a:cubicBezTo>
                  <a:cubicBezTo>
                    <a:pt x="6106" y="3471"/>
                    <a:pt x="6130" y="3425"/>
                    <a:pt x="6151" y="3380"/>
                  </a:cubicBezTo>
                  <a:cubicBezTo>
                    <a:pt x="6155" y="3362"/>
                    <a:pt x="6158" y="3348"/>
                    <a:pt x="6158" y="3331"/>
                  </a:cubicBezTo>
                  <a:cubicBezTo>
                    <a:pt x="6158" y="3110"/>
                    <a:pt x="6446" y="2953"/>
                    <a:pt x="6642" y="2953"/>
                  </a:cubicBezTo>
                  <a:cubicBezTo>
                    <a:pt x="6754" y="2953"/>
                    <a:pt x="6992" y="2953"/>
                    <a:pt x="6992" y="2862"/>
                  </a:cubicBezTo>
                  <a:cubicBezTo>
                    <a:pt x="6988" y="2823"/>
                    <a:pt x="6985" y="2785"/>
                    <a:pt x="6981" y="2746"/>
                  </a:cubicBezTo>
                  <a:cubicBezTo>
                    <a:pt x="6964" y="2613"/>
                    <a:pt x="6950" y="2473"/>
                    <a:pt x="7030" y="2414"/>
                  </a:cubicBezTo>
                  <a:cubicBezTo>
                    <a:pt x="7053" y="2396"/>
                    <a:pt x="7080" y="2387"/>
                    <a:pt x="7111" y="2387"/>
                  </a:cubicBezTo>
                  <a:cubicBezTo>
                    <a:pt x="7141" y="2387"/>
                    <a:pt x="7175" y="2396"/>
                    <a:pt x="7212" y="2414"/>
                  </a:cubicBezTo>
                  <a:cubicBezTo>
                    <a:pt x="7280" y="2438"/>
                    <a:pt x="7353" y="2452"/>
                    <a:pt x="7424" y="2452"/>
                  </a:cubicBezTo>
                  <a:cubicBezTo>
                    <a:pt x="7445" y="2452"/>
                    <a:pt x="7465" y="2451"/>
                    <a:pt x="7485" y="2449"/>
                  </a:cubicBezTo>
                  <a:cubicBezTo>
                    <a:pt x="7506" y="2448"/>
                    <a:pt x="7527" y="2447"/>
                    <a:pt x="7549" y="2447"/>
                  </a:cubicBezTo>
                  <a:cubicBezTo>
                    <a:pt x="7633" y="2447"/>
                    <a:pt x="7719" y="2459"/>
                    <a:pt x="7800" y="2526"/>
                  </a:cubicBezTo>
                  <a:cubicBezTo>
                    <a:pt x="7849" y="2567"/>
                    <a:pt x="7908" y="2591"/>
                    <a:pt x="7956" y="2591"/>
                  </a:cubicBezTo>
                  <a:cubicBezTo>
                    <a:pt x="7974" y="2591"/>
                    <a:pt x="7990" y="2588"/>
                    <a:pt x="8003" y="2582"/>
                  </a:cubicBezTo>
                  <a:cubicBezTo>
                    <a:pt x="8042" y="2561"/>
                    <a:pt x="8063" y="2515"/>
                    <a:pt x="8056" y="2473"/>
                  </a:cubicBezTo>
                  <a:cubicBezTo>
                    <a:pt x="8056" y="2298"/>
                    <a:pt x="8105" y="2067"/>
                    <a:pt x="8234" y="1994"/>
                  </a:cubicBezTo>
                  <a:lnTo>
                    <a:pt x="8255" y="1983"/>
                  </a:lnTo>
                  <a:lnTo>
                    <a:pt x="8259" y="1983"/>
                  </a:lnTo>
                  <a:lnTo>
                    <a:pt x="8276" y="1976"/>
                  </a:lnTo>
                  <a:lnTo>
                    <a:pt x="8283" y="1976"/>
                  </a:lnTo>
                  <a:lnTo>
                    <a:pt x="8301" y="1973"/>
                  </a:lnTo>
                  <a:lnTo>
                    <a:pt x="8308" y="1973"/>
                  </a:lnTo>
                  <a:cubicBezTo>
                    <a:pt x="8311" y="1971"/>
                    <a:pt x="8315" y="1970"/>
                    <a:pt x="8318" y="1970"/>
                  </a:cubicBezTo>
                  <a:cubicBezTo>
                    <a:pt x="8322" y="1970"/>
                    <a:pt x="8325" y="1971"/>
                    <a:pt x="8329" y="1973"/>
                  </a:cubicBezTo>
                  <a:lnTo>
                    <a:pt x="8339" y="1973"/>
                  </a:lnTo>
                  <a:cubicBezTo>
                    <a:pt x="8343" y="1971"/>
                    <a:pt x="8346" y="1970"/>
                    <a:pt x="8348" y="1970"/>
                  </a:cubicBezTo>
                  <a:cubicBezTo>
                    <a:pt x="8351" y="1970"/>
                    <a:pt x="8353" y="1971"/>
                    <a:pt x="8357" y="1973"/>
                  </a:cubicBezTo>
                  <a:lnTo>
                    <a:pt x="8371" y="1973"/>
                  </a:lnTo>
                  <a:cubicBezTo>
                    <a:pt x="8378" y="1973"/>
                    <a:pt x="8385" y="1973"/>
                    <a:pt x="8392" y="1976"/>
                  </a:cubicBezTo>
                  <a:lnTo>
                    <a:pt x="8406" y="1980"/>
                  </a:lnTo>
                  <a:cubicBezTo>
                    <a:pt x="8413" y="1980"/>
                    <a:pt x="8420" y="1983"/>
                    <a:pt x="8427" y="1987"/>
                  </a:cubicBezTo>
                  <a:lnTo>
                    <a:pt x="8445" y="1994"/>
                  </a:lnTo>
                  <a:cubicBezTo>
                    <a:pt x="8448" y="1997"/>
                    <a:pt x="8455" y="1997"/>
                    <a:pt x="8462" y="2001"/>
                  </a:cubicBezTo>
                  <a:lnTo>
                    <a:pt x="8469" y="1994"/>
                  </a:lnTo>
                  <a:lnTo>
                    <a:pt x="8476" y="1983"/>
                  </a:lnTo>
                  <a:lnTo>
                    <a:pt x="8490" y="1962"/>
                  </a:lnTo>
                  <a:lnTo>
                    <a:pt x="8497" y="1952"/>
                  </a:lnTo>
                  <a:lnTo>
                    <a:pt x="8511" y="1934"/>
                  </a:lnTo>
                  <a:lnTo>
                    <a:pt x="8518" y="1924"/>
                  </a:lnTo>
                  <a:lnTo>
                    <a:pt x="8536" y="1906"/>
                  </a:lnTo>
                  <a:lnTo>
                    <a:pt x="8543" y="1896"/>
                  </a:lnTo>
                  <a:lnTo>
                    <a:pt x="8560" y="1878"/>
                  </a:lnTo>
                  <a:lnTo>
                    <a:pt x="8567" y="1871"/>
                  </a:lnTo>
                  <a:lnTo>
                    <a:pt x="8588" y="1854"/>
                  </a:lnTo>
                  <a:lnTo>
                    <a:pt x="8592" y="1847"/>
                  </a:lnTo>
                  <a:cubicBezTo>
                    <a:pt x="8609" y="1833"/>
                    <a:pt x="8630" y="1822"/>
                    <a:pt x="8648" y="1808"/>
                  </a:cubicBezTo>
                  <a:lnTo>
                    <a:pt x="8655" y="1808"/>
                  </a:lnTo>
                  <a:lnTo>
                    <a:pt x="8676" y="1794"/>
                  </a:lnTo>
                  <a:lnTo>
                    <a:pt x="8686" y="1791"/>
                  </a:lnTo>
                  <a:lnTo>
                    <a:pt x="8704" y="1784"/>
                  </a:lnTo>
                  <a:lnTo>
                    <a:pt x="8714" y="1777"/>
                  </a:lnTo>
                  <a:lnTo>
                    <a:pt x="8732" y="1773"/>
                  </a:lnTo>
                  <a:lnTo>
                    <a:pt x="8746" y="1770"/>
                  </a:lnTo>
                  <a:lnTo>
                    <a:pt x="8763" y="1763"/>
                  </a:lnTo>
                  <a:lnTo>
                    <a:pt x="8774" y="1763"/>
                  </a:lnTo>
                  <a:lnTo>
                    <a:pt x="8791" y="1759"/>
                  </a:lnTo>
                  <a:lnTo>
                    <a:pt x="8865" y="1759"/>
                  </a:lnTo>
                  <a:cubicBezTo>
                    <a:pt x="8987" y="1777"/>
                    <a:pt x="9082" y="1878"/>
                    <a:pt x="9173" y="1980"/>
                  </a:cubicBezTo>
                  <a:cubicBezTo>
                    <a:pt x="9264" y="2081"/>
                    <a:pt x="9351" y="2179"/>
                    <a:pt x="9467" y="2200"/>
                  </a:cubicBezTo>
                  <a:cubicBezTo>
                    <a:pt x="9523" y="2211"/>
                    <a:pt x="9579" y="2225"/>
                    <a:pt x="9635" y="2239"/>
                  </a:cubicBezTo>
                  <a:cubicBezTo>
                    <a:pt x="9734" y="2263"/>
                    <a:pt x="9835" y="2287"/>
                    <a:pt x="9907" y="2287"/>
                  </a:cubicBezTo>
                  <a:cubicBezTo>
                    <a:pt x="9949" y="2287"/>
                    <a:pt x="9981" y="2278"/>
                    <a:pt x="9995" y="2256"/>
                  </a:cubicBezTo>
                  <a:cubicBezTo>
                    <a:pt x="10029" y="2199"/>
                    <a:pt x="10075" y="2181"/>
                    <a:pt x="10123" y="2181"/>
                  </a:cubicBezTo>
                  <a:cubicBezTo>
                    <a:pt x="10175" y="2181"/>
                    <a:pt x="10230" y="2203"/>
                    <a:pt x="10272" y="2221"/>
                  </a:cubicBezTo>
                  <a:cubicBezTo>
                    <a:pt x="10320" y="2240"/>
                    <a:pt x="10368" y="2259"/>
                    <a:pt x="10410" y="2259"/>
                  </a:cubicBezTo>
                  <a:cubicBezTo>
                    <a:pt x="10423" y="2259"/>
                    <a:pt x="10435" y="2257"/>
                    <a:pt x="10447" y="2253"/>
                  </a:cubicBezTo>
                  <a:cubicBezTo>
                    <a:pt x="10465" y="2246"/>
                    <a:pt x="10482" y="2244"/>
                    <a:pt x="10498" y="2244"/>
                  </a:cubicBezTo>
                  <a:cubicBezTo>
                    <a:pt x="10580" y="2244"/>
                    <a:pt x="10631" y="2317"/>
                    <a:pt x="10661" y="2358"/>
                  </a:cubicBezTo>
                  <a:cubicBezTo>
                    <a:pt x="10671" y="2368"/>
                    <a:pt x="10682" y="2382"/>
                    <a:pt x="10689" y="2393"/>
                  </a:cubicBezTo>
                  <a:cubicBezTo>
                    <a:pt x="10703" y="2382"/>
                    <a:pt x="10717" y="2368"/>
                    <a:pt x="10727" y="2354"/>
                  </a:cubicBezTo>
                  <a:cubicBezTo>
                    <a:pt x="10766" y="2302"/>
                    <a:pt x="10787" y="2239"/>
                    <a:pt x="10787" y="2176"/>
                  </a:cubicBezTo>
                  <a:cubicBezTo>
                    <a:pt x="10787" y="2127"/>
                    <a:pt x="10804" y="2081"/>
                    <a:pt x="10836" y="2046"/>
                  </a:cubicBezTo>
                  <a:cubicBezTo>
                    <a:pt x="10864" y="2025"/>
                    <a:pt x="10899" y="2014"/>
                    <a:pt x="10954" y="2014"/>
                  </a:cubicBezTo>
                  <a:cubicBezTo>
                    <a:pt x="10972" y="2014"/>
                    <a:pt x="10993" y="2015"/>
                    <a:pt x="11018" y="2018"/>
                  </a:cubicBezTo>
                  <a:cubicBezTo>
                    <a:pt x="11024" y="2019"/>
                    <a:pt x="11030" y="2019"/>
                    <a:pt x="11036" y="2019"/>
                  </a:cubicBezTo>
                  <a:cubicBezTo>
                    <a:pt x="11054" y="2019"/>
                    <a:pt x="11071" y="2016"/>
                    <a:pt x="11084" y="2008"/>
                  </a:cubicBezTo>
                  <a:cubicBezTo>
                    <a:pt x="11112" y="1980"/>
                    <a:pt x="11088" y="1868"/>
                    <a:pt x="11074" y="1794"/>
                  </a:cubicBezTo>
                  <a:cubicBezTo>
                    <a:pt x="11063" y="1735"/>
                    <a:pt x="11053" y="1675"/>
                    <a:pt x="11049" y="1616"/>
                  </a:cubicBezTo>
                  <a:cubicBezTo>
                    <a:pt x="11049" y="1486"/>
                    <a:pt x="11168" y="1416"/>
                    <a:pt x="11263" y="1360"/>
                  </a:cubicBezTo>
                  <a:cubicBezTo>
                    <a:pt x="11326" y="1325"/>
                    <a:pt x="11389" y="1290"/>
                    <a:pt x="11389" y="1251"/>
                  </a:cubicBezTo>
                  <a:cubicBezTo>
                    <a:pt x="11389" y="1216"/>
                    <a:pt x="11403" y="1185"/>
                    <a:pt x="11424" y="1160"/>
                  </a:cubicBezTo>
                  <a:cubicBezTo>
                    <a:pt x="11487" y="1101"/>
                    <a:pt x="11609" y="1101"/>
                    <a:pt x="11735" y="1101"/>
                  </a:cubicBezTo>
                  <a:cubicBezTo>
                    <a:pt x="11802" y="1101"/>
                    <a:pt x="11924" y="1101"/>
                    <a:pt x="11949" y="1083"/>
                  </a:cubicBezTo>
                  <a:cubicBezTo>
                    <a:pt x="12021" y="995"/>
                    <a:pt x="12130" y="946"/>
                    <a:pt x="12244" y="946"/>
                  </a:cubicBezTo>
                  <a:cubicBezTo>
                    <a:pt x="12252" y="946"/>
                    <a:pt x="12260" y="946"/>
                    <a:pt x="12267" y="947"/>
                  </a:cubicBezTo>
                  <a:cubicBezTo>
                    <a:pt x="12362" y="950"/>
                    <a:pt x="12449" y="1006"/>
                    <a:pt x="12498" y="1090"/>
                  </a:cubicBezTo>
                  <a:cubicBezTo>
                    <a:pt x="12537" y="1160"/>
                    <a:pt x="12667" y="1216"/>
                    <a:pt x="12779" y="1265"/>
                  </a:cubicBezTo>
                  <a:cubicBezTo>
                    <a:pt x="12922" y="1328"/>
                    <a:pt x="13059" y="1388"/>
                    <a:pt x="13076" y="1500"/>
                  </a:cubicBezTo>
                  <a:cubicBezTo>
                    <a:pt x="13080" y="1514"/>
                    <a:pt x="13080" y="1528"/>
                    <a:pt x="13083" y="1546"/>
                  </a:cubicBezTo>
                  <a:lnTo>
                    <a:pt x="13083" y="1563"/>
                  </a:lnTo>
                  <a:lnTo>
                    <a:pt x="13083" y="1595"/>
                  </a:lnTo>
                  <a:lnTo>
                    <a:pt x="13083" y="1612"/>
                  </a:lnTo>
                  <a:lnTo>
                    <a:pt x="13083" y="1647"/>
                  </a:lnTo>
                  <a:lnTo>
                    <a:pt x="13083" y="1668"/>
                  </a:lnTo>
                  <a:lnTo>
                    <a:pt x="13083" y="1679"/>
                  </a:lnTo>
                  <a:cubicBezTo>
                    <a:pt x="13125" y="1654"/>
                    <a:pt x="13171" y="1640"/>
                    <a:pt x="13216" y="1633"/>
                  </a:cubicBezTo>
                  <a:lnTo>
                    <a:pt x="13220" y="1633"/>
                  </a:lnTo>
                  <a:cubicBezTo>
                    <a:pt x="13237" y="1630"/>
                    <a:pt x="13251" y="1630"/>
                    <a:pt x="13265" y="1630"/>
                  </a:cubicBezTo>
                  <a:cubicBezTo>
                    <a:pt x="13321" y="1630"/>
                    <a:pt x="13388" y="1577"/>
                    <a:pt x="13447" y="1532"/>
                  </a:cubicBezTo>
                  <a:cubicBezTo>
                    <a:pt x="13525" y="1473"/>
                    <a:pt x="13606" y="1415"/>
                    <a:pt x="13695" y="1415"/>
                  </a:cubicBezTo>
                  <a:cubicBezTo>
                    <a:pt x="13702" y="1415"/>
                    <a:pt x="13710" y="1415"/>
                    <a:pt x="13717" y="1416"/>
                  </a:cubicBezTo>
                  <a:lnTo>
                    <a:pt x="13731" y="1416"/>
                  </a:lnTo>
                  <a:cubicBezTo>
                    <a:pt x="13738" y="1416"/>
                    <a:pt x="13755" y="1423"/>
                    <a:pt x="13766" y="1423"/>
                  </a:cubicBezTo>
                  <a:cubicBezTo>
                    <a:pt x="13774" y="1425"/>
                    <a:pt x="13783" y="1426"/>
                    <a:pt x="13792" y="1426"/>
                  </a:cubicBezTo>
                  <a:cubicBezTo>
                    <a:pt x="13816" y="1426"/>
                    <a:pt x="13841" y="1419"/>
                    <a:pt x="13864" y="1409"/>
                  </a:cubicBezTo>
                  <a:cubicBezTo>
                    <a:pt x="13871" y="1402"/>
                    <a:pt x="13878" y="1395"/>
                    <a:pt x="13885" y="1388"/>
                  </a:cubicBezTo>
                  <a:lnTo>
                    <a:pt x="13888" y="1381"/>
                  </a:lnTo>
                  <a:cubicBezTo>
                    <a:pt x="13895" y="1374"/>
                    <a:pt x="13899" y="1370"/>
                    <a:pt x="13902" y="1363"/>
                  </a:cubicBezTo>
                  <a:lnTo>
                    <a:pt x="13906" y="1353"/>
                  </a:lnTo>
                  <a:cubicBezTo>
                    <a:pt x="13913" y="1342"/>
                    <a:pt x="13916" y="1332"/>
                    <a:pt x="13920" y="1321"/>
                  </a:cubicBezTo>
                  <a:cubicBezTo>
                    <a:pt x="13872" y="1300"/>
                    <a:pt x="13821" y="1289"/>
                    <a:pt x="13770" y="1289"/>
                  </a:cubicBezTo>
                  <a:cubicBezTo>
                    <a:pt x="13739" y="1289"/>
                    <a:pt x="13708" y="1293"/>
                    <a:pt x="13678" y="1300"/>
                  </a:cubicBezTo>
                  <a:cubicBezTo>
                    <a:pt x="13671" y="1304"/>
                    <a:pt x="13654" y="1311"/>
                    <a:pt x="13650" y="1321"/>
                  </a:cubicBezTo>
                  <a:cubicBezTo>
                    <a:pt x="13626" y="1399"/>
                    <a:pt x="13554" y="1449"/>
                    <a:pt x="13475" y="1449"/>
                  </a:cubicBezTo>
                  <a:cubicBezTo>
                    <a:pt x="13461" y="1449"/>
                    <a:pt x="13447" y="1447"/>
                    <a:pt x="13433" y="1444"/>
                  </a:cubicBezTo>
                  <a:cubicBezTo>
                    <a:pt x="13346" y="1437"/>
                    <a:pt x="13279" y="1363"/>
                    <a:pt x="13283" y="1276"/>
                  </a:cubicBezTo>
                  <a:cubicBezTo>
                    <a:pt x="13276" y="1241"/>
                    <a:pt x="13139" y="1171"/>
                    <a:pt x="13087" y="1143"/>
                  </a:cubicBezTo>
                  <a:cubicBezTo>
                    <a:pt x="12996" y="1101"/>
                    <a:pt x="12943" y="1069"/>
                    <a:pt x="12929" y="1020"/>
                  </a:cubicBezTo>
                  <a:cubicBezTo>
                    <a:pt x="12919" y="985"/>
                    <a:pt x="12929" y="947"/>
                    <a:pt x="12957" y="926"/>
                  </a:cubicBezTo>
                  <a:cubicBezTo>
                    <a:pt x="12981" y="908"/>
                    <a:pt x="13015" y="900"/>
                    <a:pt x="13054" y="900"/>
                  </a:cubicBezTo>
                  <a:cubicBezTo>
                    <a:pt x="13131" y="900"/>
                    <a:pt x="13226" y="930"/>
                    <a:pt x="13300" y="971"/>
                  </a:cubicBezTo>
                  <a:cubicBezTo>
                    <a:pt x="13328" y="987"/>
                    <a:pt x="13352" y="996"/>
                    <a:pt x="13378" y="996"/>
                  </a:cubicBezTo>
                  <a:cubicBezTo>
                    <a:pt x="13428" y="996"/>
                    <a:pt x="13486" y="961"/>
                    <a:pt x="13587" y="866"/>
                  </a:cubicBezTo>
                  <a:cubicBezTo>
                    <a:pt x="13655" y="805"/>
                    <a:pt x="13745" y="771"/>
                    <a:pt x="13838" y="771"/>
                  </a:cubicBezTo>
                  <a:cubicBezTo>
                    <a:pt x="13847" y="771"/>
                    <a:pt x="13855" y="771"/>
                    <a:pt x="13864" y="772"/>
                  </a:cubicBezTo>
                  <a:cubicBezTo>
                    <a:pt x="13888" y="772"/>
                    <a:pt x="13913" y="768"/>
                    <a:pt x="13937" y="761"/>
                  </a:cubicBezTo>
                  <a:lnTo>
                    <a:pt x="13937" y="758"/>
                  </a:lnTo>
                  <a:cubicBezTo>
                    <a:pt x="13944" y="723"/>
                    <a:pt x="13843" y="663"/>
                    <a:pt x="13797" y="635"/>
                  </a:cubicBezTo>
                  <a:cubicBezTo>
                    <a:pt x="13745" y="607"/>
                    <a:pt x="13703" y="572"/>
                    <a:pt x="13664" y="530"/>
                  </a:cubicBezTo>
                  <a:cubicBezTo>
                    <a:pt x="13634" y="485"/>
                    <a:pt x="13510" y="416"/>
                    <a:pt x="13380" y="416"/>
                  </a:cubicBezTo>
                  <a:cubicBezTo>
                    <a:pt x="13359" y="416"/>
                    <a:pt x="13338" y="418"/>
                    <a:pt x="13318" y="422"/>
                  </a:cubicBezTo>
                  <a:cubicBezTo>
                    <a:pt x="13284" y="428"/>
                    <a:pt x="13255" y="431"/>
                    <a:pt x="13229" y="431"/>
                  </a:cubicBezTo>
                  <a:cubicBezTo>
                    <a:pt x="13132" y="431"/>
                    <a:pt x="13085" y="387"/>
                    <a:pt x="13027" y="324"/>
                  </a:cubicBezTo>
                  <a:cubicBezTo>
                    <a:pt x="13010" y="306"/>
                    <a:pt x="12992" y="289"/>
                    <a:pt x="12971" y="268"/>
                  </a:cubicBezTo>
                  <a:cubicBezTo>
                    <a:pt x="12962" y="260"/>
                    <a:pt x="12947" y="256"/>
                    <a:pt x="12928" y="256"/>
                  </a:cubicBezTo>
                  <a:cubicBezTo>
                    <a:pt x="12904" y="256"/>
                    <a:pt x="12873" y="263"/>
                    <a:pt x="12838" y="278"/>
                  </a:cubicBezTo>
                  <a:cubicBezTo>
                    <a:pt x="12751" y="317"/>
                    <a:pt x="12653" y="408"/>
                    <a:pt x="12653" y="513"/>
                  </a:cubicBezTo>
                  <a:cubicBezTo>
                    <a:pt x="12653" y="670"/>
                    <a:pt x="12565" y="716"/>
                    <a:pt x="12540" y="723"/>
                  </a:cubicBezTo>
                  <a:cubicBezTo>
                    <a:pt x="12526" y="728"/>
                    <a:pt x="12512" y="730"/>
                    <a:pt x="12498" y="730"/>
                  </a:cubicBezTo>
                  <a:cubicBezTo>
                    <a:pt x="12463" y="730"/>
                    <a:pt x="12429" y="715"/>
                    <a:pt x="12404" y="688"/>
                  </a:cubicBezTo>
                  <a:cubicBezTo>
                    <a:pt x="12369" y="639"/>
                    <a:pt x="12369" y="576"/>
                    <a:pt x="12404" y="527"/>
                  </a:cubicBezTo>
                  <a:cubicBezTo>
                    <a:pt x="12421" y="499"/>
                    <a:pt x="12414" y="464"/>
                    <a:pt x="12400" y="415"/>
                  </a:cubicBezTo>
                  <a:cubicBezTo>
                    <a:pt x="12390" y="376"/>
                    <a:pt x="12383" y="334"/>
                    <a:pt x="12390" y="292"/>
                  </a:cubicBezTo>
                  <a:cubicBezTo>
                    <a:pt x="12404" y="236"/>
                    <a:pt x="12453" y="198"/>
                    <a:pt x="12509" y="187"/>
                  </a:cubicBezTo>
                  <a:cubicBezTo>
                    <a:pt x="12540" y="180"/>
                    <a:pt x="12540" y="166"/>
                    <a:pt x="12540" y="156"/>
                  </a:cubicBezTo>
                  <a:cubicBezTo>
                    <a:pt x="12533" y="107"/>
                    <a:pt x="12453" y="23"/>
                    <a:pt x="12292" y="9"/>
                  </a:cubicBezTo>
                  <a:cubicBezTo>
                    <a:pt x="12282" y="8"/>
                    <a:pt x="12272" y="8"/>
                    <a:pt x="12262" y="8"/>
                  </a:cubicBezTo>
                  <a:cubicBezTo>
                    <a:pt x="12129" y="8"/>
                    <a:pt x="12048" y="73"/>
                    <a:pt x="12019" y="135"/>
                  </a:cubicBezTo>
                  <a:cubicBezTo>
                    <a:pt x="11998" y="173"/>
                    <a:pt x="12001" y="201"/>
                    <a:pt x="12008" y="208"/>
                  </a:cubicBezTo>
                  <a:cubicBezTo>
                    <a:pt x="12047" y="250"/>
                    <a:pt x="12047" y="313"/>
                    <a:pt x="12012" y="394"/>
                  </a:cubicBezTo>
                  <a:cubicBezTo>
                    <a:pt x="11956" y="516"/>
                    <a:pt x="11770" y="747"/>
                    <a:pt x="11637" y="747"/>
                  </a:cubicBezTo>
                  <a:cubicBezTo>
                    <a:pt x="11602" y="747"/>
                    <a:pt x="11571" y="733"/>
                    <a:pt x="11550" y="705"/>
                  </a:cubicBezTo>
                  <a:cubicBezTo>
                    <a:pt x="11501" y="646"/>
                    <a:pt x="11522" y="548"/>
                    <a:pt x="11550" y="422"/>
                  </a:cubicBezTo>
                  <a:cubicBezTo>
                    <a:pt x="11564" y="355"/>
                    <a:pt x="11574" y="289"/>
                    <a:pt x="11578" y="222"/>
                  </a:cubicBezTo>
                  <a:lnTo>
                    <a:pt x="11578" y="215"/>
                  </a:lnTo>
                  <a:cubicBezTo>
                    <a:pt x="11546" y="236"/>
                    <a:pt x="11480" y="296"/>
                    <a:pt x="11347" y="450"/>
                  </a:cubicBezTo>
                  <a:cubicBezTo>
                    <a:pt x="11298" y="502"/>
                    <a:pt x="11256" y="555"/>
                    <a:pt x="11214" y="604"/>
                  </a:cubicBezTo>
                  <a:cubicBezTo>
                    <a:pt x="11039" y="814"/>
                    <a:pt x="10909" y="964"/>
                    <a:pt x="10783" y="989"/>
                  </a:cubicBezTo>
                  <a:cubicBezTo>
                    <a:pt x="10774" y="991"/>
                    <a:pt x="10766" y="992"/>
                    <a:pt x="10757" y="992"/>
                  </a:cubicBezTo>
                  <a:cubicBezTo>
                    <a:pt x="10703" y="992"/>
                    <a:pt x="10651" y="956"/>
                    <a:pt x="10636" y="901"/>
                  </a:cubicBezTo>
                  <a:cubicBezTo>
                    <a:pt x="10594" y="789"/>
                    <a:pt x="10668" y="607"/>
                    <a:pt x="10839" y="516"/>
                  </a:cubicBezTo>
                  <a:cubicBezTo>
                    <a:pt x="10927" y="467"/>
                    <a:pt x="10976" y="369"/>
                    <a:pt x="11021" y="285"/>
                  </a:cubicBezTo>
                  <a:cubicBezTo>
                    <a:pt x="11067" y="187"/>
                    <a:pt x="11116" y="86"/>
                    <a:pt x="11224" y="86"/>
                  </a:cubicBezTo>
                  <a:cubicBezTo>
                    <a:pt x="11227" y="87"/>
                    <a:pt x="11230" y="87"/>
                    <a:pt x="11233" y="87"/>
                  </a:cubicBezTo>
                  <a:cubicBezTo>
                    <a:pt x="11240" y="87"/>
                    <a:pt x="11248" y="84"/>
                    <a:pt x="11256" y="79"/>
                  </a:cubicBezTo>
                  <a:cubicBezTo>
                    <a:pt x="11256" y="75"/>
                    <a:pt x="11252" y="72"/>
                    <a:pt x="11249" y="68"/>
                  </a:cubicBezTo>
                  <a:cubicBezTo>
                    <a:pt x="11224" y="33"/>
                    <a:pt x="11186" y="12"/>
                    <a:pt x="11144" y="5"/>
                  </a:cubicBezTo>
                  <a:cubicBezTo>
                    <a:pt x="11130" y="2"/>
                    <a:pt x="11118" y="0"/>
                    <a:pt x="11107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9" name="Google Shape;6008;p73">
              <a:extLst>
                <a:ext uri="{FF2B5EF4-FFF2-40B4-BE49-F238E27FC236}">
                  <a16:creationId xmlns:a16="http://schemas.microsoft.com/office/drawing/2014/main" id="{1378C71B-1698-42B7-9491-8F38BB2A4233}"/>
                </a:ext>
              </a:extLst>
            </p:cNvPr>
            <p:cNvSpPr/>
            <p:nvPr/>
          </p:nvSpPr>
          <p:spPr>
            <a:xfrm>
              <a:off x="2127052" y="1276572"/>
              <a:ext cx="5961" cy="5526"/>
            </a:xfrm>
            <a:custGeom>
              <a:avLst/>
              <a:gdLst/>
              <a:ahLst/>
              <a:cxnLst/>
              <a:rect l="l" t="t" r="r" b="b"/>
              <a:pathLst>
                <a:path w="439" h="407" extrusionOk="0">
                  <a:moveTo>
                    <a:pt x="77" y="1"/>
                  </a:moveTo>
                  <a:cubicBezTo>
                    <a:pt x="60" y="1"/>
                    <a:pt x="40" y="4"/>
                    <a:pt x="15" y="11"/>
                  </a:cubicBezTo>
                  <a:cubicBezTo>
                    <a:pt x="11" y="11"/>
                    <a:pt x="4" y="15"/>
                    <a:pt x="1" y="18"/>
                  </a:cubicBezTo>
                  <a:cubicBezTo>
                    <a:pt x="4" y="39"/>
                    <a:pt x="11" y="60"/>
                    <a:pt x="22" y="78"/>
                  </a:cubicBezTo>
                  <a:cubicBezTo>
                    <a:pt x="95" y="204"/>
                    <a:pt x="284" y="354"/>
                    <a:pt x="354" y="372"/>
                  </a:cubicBezTo>
                  <a:cubicBezTo>
                    <a:pt x="382" y="379"/>
                    <a:pt x="410" y="389"/>
                    <a:pt x="438" y="407"/>
                  </a:cubicBezTo>
                  <a:cubicBezTo>
                    <a:pt x="400" y="368"/>
                    <a:pt x="361" y="319"/>
                    <a:pt x="312" y="274"/>
                  </a:cubicBezTo>
                  <a:cubicBezTo>
                    <a:pt x="270" y="221"/>
                    <a:pt x="228" y="169"/>
                    <a:pt x="197" y="109"/>
                  </a:cubicBezTo>
                  <a:cubicBezTo>
                    <a:pt x="149" y="35"/>
                    <a:pt x="129" y="1"/>
                    <a:pt x="77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0" name="Google Shape;6009;p73">
              <a:extLst>
                <a:ext uri="{FF2B5EF4-FFF2-40B4-BE49-F238E27FC236}">
                  <a16:creationId xmlns:a16="http://schemas.microsoft.com/office/drawing/2014/main" id="{F64FB86B-5EA4-46E2-91FC-8F58AED57715}"/>
                </a:ext>
              </a:extLst>
            </p:cNvPr>
            <p:cNvSpPr/>
            <p:nvPr/>
          </p:nvSpPr>
          <p:spPr>
            <a:xfrm>
              <a:off x="2199678" y="1404961"/>
              <a:ext cx="1724" cy="1290"/>
            </a:xfrm>
            <a:custGeom>
              <a:avLst/>
              <a:gdLst/>
              <a:ahLst/>
              <a:cxnLst/>
              <a:rect l="l" t="t" r="r" b="b"/>
              <a:pathLst>
                <a:path w="127" h="95" extrusionOk="0">
                  <a:moveTo>
                    <a:pt x="85" y="0"/>
                  </a:moveTo>
                  <a:cubicBezTo>
                    <a:pt x="53" y="0"/>
                    <a:pt x="25" y="11"/>
                    <a:pt x="1" y="28"/>
                  </a:cubicBezTo>
                  <a:cubicBezTo>
                    <a:pt x="46" y="39"/>
                    <a:pt x="92" y="60"/>
                    <a:pt x="127" y="95"/>
                  </a:cubicBezTo>
                  <a:cubicBezTo>
                    <a:pt x="103" y="67"/>
                    <a:pt x="89" y="35"/>
                    <a:pt x="85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1" name="Google Shape;6010;p73">
              <a:extLst>
                <a:ext uri="{FF2B5EF4-FFF2-40B4-BE49-F238E27FC236}">
                  <a16:creationId xmlns:a16="http://schemas.microsoft.com/office/drawing/2014/main" id="{0C87C95E-6917-4433-9463-86ABBD08EB6E}"/>
                </a:ext>
              </a:extLst>
            </p:cNvPr>
            <p:cNvSpPr/>
            <p:nvPr/>
          </p:nvSpPr>
          <p:spPr>
            <a:xfrm>
              <a:off x="2210947" y="1395471"/>
              <a:ext cx="9043" cy="6409"/>
            </a:xfrm>
            <a:custGeom>
              <a:avLst/>
              <a:gdLst/>
              <a:ahLst/>
              <a:cxnLst/>
              <a:rect l="l" t="t" r="r" b="b"/>
              <a:pathLst>
                <a:path w="666" h="472" extrusionOk="0">
                  <a:moveTo>
                    <a:pt x="648" y="0"/>
                  </a:moveTo>
                  <a:cubicBezTo>
                    <a:pt x="644" y="0"/>
                    <a:pt x="641" y="1"/>
                    <a:pt x="641" y="3"/>
                  </a:cubicBezTo>
                  <a:cubicBezTo>
                    <a:pt x="620" y="3"/>
                    <a:pt x="603" y="20"/>
                    <a:pt x="603" y="41"/>
                  </a:cubicBezTo>
                  <a:cubicBezTo>
                    <a:pt x="603" y="80"/>
                    <a:pt x="589" y="115"/>
                    <a:pt x="561" y="143"/>
                  </a:cubicBezTo>
                  <a:cubicBezTo>
                    <a:pt x="509" y="192"/>
                    <a:pt x="417" y="204"/>
                    <a:pt x="310" y="204"/>
                  </a:cubicBezTo>
                  <a:cubicBezTo>
                    <a:pt x="259" y="204"/>
                    <a:pt x="204" y="201"/>
                    <a:pt x="148" y="199"/>
                  </a:cubicBezTo>
                  <a:lnTo>
                    <a:pt x="88" y="195"/>
                  </a:lnTo>
                  <a:lnTo>
                    <a:pt x="81" y="195"/>
                  </a:lnTo>
                  <a:cubicBezTo>
                    <a:pt x="43" y="195"/>
                    <a:pt x="22" y="209"/>
                    <a:pt x="15" y="234"/>
                  </a:cubicBezTo>
                  <a:cubicBezTo>
                    <a:pt x="1" y="276"/>
                    <a:pt x="39" y="370"/>
                    <a:pt x="158" y="437"/>
                  </a:cubicBezTo>
                  <a:cubicBezTo>
                    <a:pt x="176" y="447"/>
                    <a:pt x="193" y="458"/>
                    <a:pt x="207" y="472"/>
                  </a:cubicBezTo>
                  <a:cubicBezTo>
                    <a:pt x="204" y="437"/>
                    <a:pt x="211" y="398"/>
                    <a:pt x="225" y="367"/>
                  </a:cubicBezTo>
                  <a:cubicBezTo>
                    <a:pt x="260" y="276"/>
                    <a:pt x="344" y="216"/>
                    <a:pt x="442" y="213"/>
                  </a:cubicBezTo>
                  <a:cubicBezTo>
                    <a:pt x="543" y="213"/>
                    <a:pt x="655" y="59"/>
                    <a:pt x="666" y="6"/>
                  </a:cubicBezTo>
                  <a:cubicBezTo>
                    <a:pt x="662" y="2"/>
                    <a:pt x="654" y="0"/>
                    <a:pt x="648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2" name="Google Shape;6011;p73">
              <a:extLst>
                <a:ext uri="{FF2B5EF4-FFF2-40B4-BE49-F238E27FC236}">
                  <a16:creationId xmlns:a16="http://schemas.microsoft.com/office/drawing/2014/main" id="{294B1927-5307-454D-AE07-AD5EB599235D}"/>
                </a:ext>
              </a:extLst>
            </p:cNvPr>
            <p:cNvSpPr/>
            <p:nvPr/>
          </p:nvSpPr>
          <p:spPr>
            <a:xfrm>
              <a:off x="2181335" y="1248725"/>
              <a:ext cx="67372" cy="20393"/>
            </a:xfrm>
            <a:custGeom>
              <a:avLst/>
              <a:gdLst/>
              <a:ahLst/>
              <a:cxnLst/>
              <a:rect l="l" t="t" r="r" b="b"/>
              <a:pathLst>
                <a:path w="4962" h="1502" extrusionOk="0">
                  <a:moveTo>
                    <a:pt x="981" y="0"/>
                  </a:moveTo>
                  <a:lnTo>
                    <a:pt x="981" y="0"/>
                  </a:lnTo>
                  <a:cubicBezTo>
                    <a:pt x="1012" y="53"/>
                    <a:pt x="1047" y="133"/>
                    <a:pt x="1002" y="207"/>
                  </a:cubicBezTo>
                  <a:cubicBezTo>
                    <a:pt x="976" y="248"/>
                    <a:pt x="939" y="264"/>
                    <a:pt x="897" y="264"/>
                  </a:cubicBezTo>
                  <a:cubicBezTo>
                    <a:pt x="824" y="264"/>
                    <a:pt x="736" y="218"/>
                    <a:pt x="659" y="179"/>
                  </a:cubicBezTo>
                  <a:cubicBezTo>
                    <a:pt x="641" y="168"/>
                    <a:pt x="617" y="158"/>
                    <a:pt x="596" y="147"/>
                  </a:cubicBezTo>
                  <a:lnTo>
                    <a:pt x="596" y="147"/>
                  </a:lnTo>
                  <a:lnTo>
                    <a:pt x="599" y="158"/>
                  </a:lnTo>
                  <a:cubicBezTo>
                    <a:pt x="624" y="231"/>
                    <a:pt x="652" y="322"/>
                    <a:pt x="617" y="392"/>
                  </a:cubicBezTo>
                  <a:cubicBezTo>
                    <a:pt x="606" y="420"/>
                    <a:pt x="582" y="441"/>
                    <a:pt x="550" y="445"/>
                  </a:cubicBezTo>
                  <a:cubicBezTo>
                    <a:pt x="545" y="446"/>
                    <a:pt x="541" y="446"/>
                    <a:pt x="536" y="446"/>
                  </a:cubicBezTo>
                  <a:cubicBezTo>
                    <a:pt x="480" y="446"/>
                    <a:pt x="433" y="389"/>
                    <a:pt x="365" y="312"/>
                  </a:cubicBezTo>
                  <a:cubicBezTo>
                    <a:pt x="302" y="245"/>
                    <a:pt x="207" y="137"/>
                    <a:pt x="148" y="137"/>
                  </a:cubicBezTo>
                  <a:cubicBezTo>
                    <a:pt x="102" y="137"/>
                    <a:pt x="92" y="154"/>
                    <a:pt x="67" y="210"/>
                  </a:cubicBezTo>
                  <a:cubicBezTo>
                    <a:pt x="57" y="252"/>
                    <a:pt x="32" y="287"/>
                    <a:pt x="1" y="315"/>
                  </a:cubicBezTo>
                  <a:cubicBezTo>
                    <a:pt x="32" y="336"/>
                    <a:pt x="71" y="361"/>
                    <a:pt x="99" y="378"/>
                  </a:cubicBezTo>
                  <a:cubicBezTo>
                    <a:pt x="151" y="410"/>
                    <a:pt x="200" y="441"/>
                    <a:pt x="235" y="469"/>
                  </a:cubicBezTo>
                  <a:cubicBezTo>
                    <a:pt x="267" y="490"/>
                    <a:pt x="288" y="525"/>
                    <a:pt x="288" y="564"/>
                  </a:cubicBezTo>
                  <a:cubicBezTo>
                    <a:pt x="284" y="616"/>
                    <a:pt x="239" y="644"/>
                    <a:pt x="204" y="662"/>
                  </a:cubicBezTo>
                  <a:lnTo>
                    <a:pt x="179" y="679"/>
                  </a:lnTo>
                  <a:lnTo>
                    <a:pt x="183" y="679"/>
                  </a:lnTo>
                  <a:cubicBezTo>
                    <a:pt x="284" y="782"/>
                    <a:pt x="494" y="815"/>
                    <a:pt x="738" y="815"/>
                  </a:cubicBezTo>
                  <a:cubicBezTo>
                    <a:pt x="991" y="815"/>
                    <a:pt x="1281" y="780"/>
                    <a:pt x="1524" y="749"/>
                  </a:cubicBezTo>
                  <a:cubicBezTo>
                    <a:pt x="1737" y="722"/>
                    <a:pt x="1890" y="704"/>
                    <a:pt x="1998" y="704"/>
                  </a:cubicBezTo>
                  <a:cubicBezTo>
                    <a:pt x="2070" y="704"/>
                    <a:pt x="2122" y="712"/>
                    <a:pt x="2157" y="732"/>
                  </a:cubicBezTo>
                  <a:cubicBezTo>
                    <a:pt x="2192" y="746"/>
                    <a:pt x="2213" y="784"/>
                    <a:pt x="2210" y="823"/>
                  </a:cubicBezTo>
                  <a:cubicBezTo>
                    <a:pt x="2196" y="907"/>
                    <a:pt x="2087" y="935"/>
                    <a:pt x="1632" y="1029"/>
                  </a:cubicBezTo>
                  <a:cubicBezTo>
                    <a:pt x="1457" y="1064"/>
                    <a:pt x="1177" y="1124"/>
                    <a:pt x="1075" y="1169"/>
                  </a:cubicBezTo>
                  <a:cubicBezTo>
                    <a:pt x="1224" y="1241"/>
                    <a:pt x="1767" y="1318"/>
                    <a:pt x="2056" y="1318"/>
                  </a:cubicBezTo>
                  <a:cubicBezTo>
                    <a:pt x="2136" y="1318"/>
                    <a:pt x="2196" y="1313"/>
                    <a:pt x="2224" y="1299"/>
                  </a:cubicBezTo>
                  <a:cubicBezTo>
                    <a:pt x="2245" y="1274"/>
                    <a:pt x="2276" y="1260"/>
                    <a:pt x="2311" y="1260"/>
                  </a:cubicBezTo>
                  <a:cubicBezTo>
                    <a:pt x="2367" y="1260"/>
                    <a:pt x="2434" y="1302"/>
                    <a:pt x="2500" y="1341"/>
                  </a:cubicBezTo>
                  <a:cubicBezTo>
                    <a:pt x="2602" y="1404"/>
                    <a:pt x="2742" y="1488"/>
                    <a:pt x="2931" y="1498"/>
                  </a:cubicBezTo>
                  <a:cubicBezTo>
                    <a:pt x="2956" y="1500"/>
                    <a:pt x="2979" y="1501"/>
                    <a:pt x="3000" y="1501"/>
                  </a:cubicBezTo>
                  <a:cubicBezTo>
                    <a:pt x="3136" y="1501"/>
                    <a:pt x="3200" y="1465"/>
                    <a:pt x="3263" y="1428"/>
                  </a:cubicBezTo>
                  <a:cubicBezTo>
                    <a:pt x="3347" y="1376"/>
                    <a:pt x="3442" y="1344"/>
                    <a:pt x="3540" y="1341"/>
                  </a:cubicBezTo>
                  <a:cubicBezTo>
                    <a:pt x="3841" y="1327"/>
                    <a:pt x="4174" y="1187"/>
                    <a:pt x="4181" y="1099"/>
                  </a:cubicBezTo>
                  <a:cubicBezTo>
                    <a:pt x="4188" y="994"/>
                    <a:pt x="4328" y="924"/>
                    <a:pt x="4524" y="826"/>
                  </a:cubicBezTo>
                  <a:cubicBezTo>
                    <a:pt x="4699" y="739"/>
                    <a:pt x="4961" y="609"/>
                    <a:pt x="4933" y="501"/>
                  </a:cubicBezTo>
                  <a:cubicBezTo>
                    <a:pt x="4910" y="408"/>
                    <a:pt x="4691" y="394"/>
                    <a:pt x="4488" y="394"/>
                  </a:cubicBezTo>
                  <a:cubicBezTo>
                    <a:pt x="4445" y="394"/>
                    <a:pt x="4402" y="395"/>
                    <a:pt x="4363" y="396"/>
                  </a:cubicBezTo>
                  <a:cubicBezTo>
                    <a:pt x="4321" y="396"/>
                    <a:pt x="4280" y="397"/>
                    <a:pt x="4240" y="397"/>
                  </a:cubicBezTo>
                  <a:cubicBezTo>
                    <a:pt x="4093" y="397"/>
                    <a:pt x="3967" y="389"/>
                    <a:pt x="3890" y="350"/>
                  </a:cubicBezTo>
                  <a:cubicBezTo>
                    <a:pt x="3711" y="261"/>
                    <a:pt x="3457" y="195"/>
                    <a:pt x="3301" y="195"/>
                  </a:cubicBezTo>
                  <a:cubicBezTo>
                    <a:pt x="3231" y="195"/>
                    <a:pt x="3181" y="208"/>
                    <a:pt x="3165" y="238"/>
                  </a:cubicBezTo>
                  <a:cubicBezTo>
                    <a:pt x="3106" y="354"/>
                    <a:pt x="3015" y="434"/>
                    <a:pt x="2917" y="448"/>
                  </a:cubicBezTo>
                  <a:cubicBezTo>
                    <a:pt x="2906" y="450"/>
                    <a:pt x="2895" y="451"/>
                    <a:pt x="2884" y="451"/>
                  </a:cubicBezTo>
                  <a:cubicBezTo>
                    <a:pt x="2838" y="451"/>
                    <a:pt x="2790" y="433"/>
                    <a:pt x="2756" y="399"/>
                  </a:cubicBezTo>
                  <a:cubicBezTo>
                    <a:pt x="2721" y="361"/>
                    <a:pt x="2714" y="305"/>
                    <a:pt x="2703" y="235"/>
                  </a:cubicBezTo>
                  <a:cubicBezTo>
                    <a:pt x="2696" y="165"/>
                    <a:pt x="2689" y="88"/>
                    <a:pt x="2647" y="60"/>
                  </a:cubicBezTo>
                  <a:cubicBezTo>
                    <a:pt x="2632" y="49"/>
                    <a:pt x="2615" y="45"/>
                    <a:pt x="2596" y="45"/>
                  </a:cubicBezTo>
                  <a:cubicBezTo>
                    <a:pt x="2567" y="45"/>
                    <a:pt x="2535" y="55"/>
                    <a:pt x="2507" y="63"/>
                  </a:cubicBezTo>
                  <a:cubicBezTo>
                    <a:pt x="2462" y="74"/>
                    <a:pt x="2423" y="102"/>
                    <a:pt x="2399" y="140"/>
                  </a:cubicBezTo>
                  <a:cubicBezTo>
                    <a:pt x="2367" y="203"/>
                    <a:pt x="2406" y="301"/>
                    <a:pt x="2434" y="382"/>
                  </a:cubicBezTo>
                  <a:cubicBezTo>
                    <a:pt x="2462" y="462"/>
                    <a:pt x="2493" y="546"/>
                    <a:pt x="2427" y="588"/>
                  </a:cubicBezTo>
                  <a:cubicBezTo>
                    <a:pt x="2403" y="605"/>
                    <a:pt x="2373" y="611"/>
                    <a:pt x="2340" y="611"/>
                  </a:cubicBezTo>
                  <a:cubicBezTo>
                    <a:pt x="2257" y="611"/>
                    <a:pt x="2161" y="570"/>
                    <a:pt x="2136" y="560"/>
                  </a:cubicBezTo>
                  <a:cubicBezTo>
                    <a:pt x="2070" y="529"/>
                    <a:pt x="1916" y="448"/>
                    <a:pt x="1891" y="312"/>
                  </a:cubicBezTo>
                  <a:cubicBezTo>
                    <a:pt x="1853" y="319"/>
                    <a:pt x="1818" y="333"/>
                    <a:pt x="1779" y="347"/>
                  </a:cubicBezTo>
                  <a:cubicBezTo>
                    <a:pt x="1715" y="374"/>
                    <a:pt x="1647" y="401"/>
                    <a:pt x="1585" y="401"/>
                  </a:cubicBezTo>
                  <a:cubicBezTo>
                    <a:pt x="1560" y="401"/>
                    <a:pt x="1536" y="396"/>
                    <a:pt x="1513" y="385"/>
                  </a:cubicBezTo>
                  <a:cubicBezTo>
                    <a:pt x="1478" y="364"/>
                    <a:pt x="1450" y="326"/>
                    <a:pt x="1443" y="284"/>
                  </a:cubicBezTo>
                  <a:cubicBezTo>
                    <a:pt x="1408" y="147"/>
                    <a:pt x="1121" y="32"/>
                    <a:pt x="981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3" name="Google Shape;6012;p73">
              <a:extLst>
                <a:ext uri="{FF2B5EF4-FFF2-40B4-BE49-F238E27FC236}">
                  <a16:creationId xmlns:a16="http://schemas.microsoft.com/office/drawing/2014/main" id="{A8204372-7D43-45AD-961A-265CFC96078D}"/>
                </a:ext>
              </a:extLst>
            </p:cNvPr>
            <p:cNvSpPr/>
            <p:nvPr/>
          </p:nvSpPr>
          <p:spPr>
            <a:xfrm>
              <a:off x="2129768" y="1256084"/>
              <a:ext cx="99252" cy="55546"/>
            </a:xfrm>
            <a:custGeom>
              <a:avLst/>
              <a:gdLst/>
              <a:ahLst/>
              <a:cxnLst/>
              <a:rect l="l" t="t" r="r" b="b"/>
              <a:pathLst>
                <a:path w="7310" h="4091" extrusionOk="0">
                  <a:moveTo>
                    <a:pt x="2829" y="1"/>
                  </a:moveTo>
                  <a:cubicBezTo>
                    <a:pt x="2829" y="18"/>
                    <a:pt x="2825" y="36"/>
                    <a:pt x="2822" y="50"/>
                  </a:cubicBezTo>
                  <a:cubicBezTo>
                    <a:pt x="2818" y="127"/>
                    <a:pt x="2811" y="239"/>
                    <a:pt x="2710" y="260"/>
                  </a:cubicBezTo>
                  <a:cubicBezTo>
                    <a:pt x="2654" y="270"/>
                    <a:pt x="2608" y="309"/>
                    <a:pt x="2601" y="330"/>
                  </a:cubicBezTo>
                  <a:cubicBezTo>
                    <a:pt x="2601" y="340"/>
                    <a:pt x="2615" y="365"/>
                    <a:pt x="2661" y="396"/>
                  </a:cubicBezTo>
                  <a:cubicBezTo>
                    <a:pt x="2857" y="526"/>
                    <a:pt x="3060" y="1160"/>
                    <a:pt x="3025" y="1289"/>
                  </a:cubicBezTo>
                  <a:cubicBezTo>
                    <a:pt x="3018" y="1328"/>
                    <a:pt x="2984" y="1352"/>
                    <a:pt x="2945" y="1352"/>
                  </a:cubicBezTo>
                  <a:cubicBezTo>
                    <a:pt x="2943" y="1352"/>
                    <a:pt x="2940" y="1352"/>
                    <a:pt x="2937" y="1352"/>
                  </a:cubicBezTo>
                  <a:cubicBezTo>
                    <a:pt x="2797" y="1342"/>
                    <a:pt x="2314" y="841"/>
                    <a:pt x="2290" y="589"/>
                  </a:cubicBezTo>
                  <a:cubicBezTo>
                    <a:pt x="2276" y="438"/>
                    <a:pt x="2157" y="312"/>
                    <a:pt x="2080" y="302"/>
                  </a:cubicBezTo>
                  <a:cubicBezTo>
                    <a:pt x="2066" y="302"/>
                    <a:pt x="2052" y="302"/>
                    <a:pt x="2041" y="330"/>
                  </a:cubicBezTo>
                  <a:cubicBezTo>
                    <a:pt x="2010" y="403"/>
                    <a:pt x="1964" y="466"/>
                    <a:pt x="1908" y="522"/>
                  </a:cubicBezTo>
                  <a:cubicBezTo>
                    <a:pt x="1838" y="606"/>
                    <a:pt x="1803" y="648"/>
                    <a:pt x="1828" y="722"/>
                  </a:cubicBezTo>
                  <a:cubicBezTo>
                    <a:pt x="1859" y="799"/>
                    <a:pt x="1842" y="886"/>
                    <a:pt x="1782" y="946"/>
                  </a:cubicBezTo>
                  <a:cubicBezTo>
                    <a:pt x="1755" y="974"/>
                    <a:pt x="1721" y="987"/>
                    <a:pt x="1687" y="987"/>
                  </a:cubicBezTo>
                  <a:cubicBezTo>
                    <a:pt x="1615" y="987"/>
                    <a:pt x="1545" y="926"/>
                    <a:pt x="1555" y="837"/>
                  </a:cubicBezTo>
                  <a:cubicBezTo>
                    <a:pt x="1555" y="743"/>
                    <a:pt x="1292" y="585"/>
                    <a:pt x="1198" y="575"/>
                  </a:cubicBezTo>
                  <a:cubicBezTo>
                    <a:pt x="1135" y="568"/>
                    <a:pt x="1124" y="526"/>
                    <a:pt x="1121" y="508"/>
                  </a:cubicBezTo>
                  <a:cubicBezTo>
                    <a:pt x="1117" y="445"/>
                    <a:pt x="1163" y="431"/>
                    <a:pt x="1331" y="382"/>
                  </a:cubicBezTo>
                  <a:cubicBezTo>
                    <a:pt x="1432" y="358"/>
                    <a:pt x="1534" y="326"/>
                    <a:pt x="1632" y="284"/>
                  </a:cubicBezTo>
                  <a:cubicBezTo>
                    <a:pt x="1601" y="271"/>
                    <a:pt x="1553" y="261"/>
                    <a:pt x="1504" y="261"/>
                  </a:cubicBezTo>
                  <a:cubicBezTo>
                    <a:pt x="1462" y="261"/>
                    <a:pt x="1419" y="268"/>
                    <a:pt x="1387" y="288"/>
                  </a:cubicBezTo>
                  <a:cubicBezTo>
                    <a:pt x="1332" y="322"/>
                    <a:pt x="1273" y="332"/>
                    <a:pt x="1217" y="332"/>
                  </a:cubicBezTo>
                  <a:cubicBezTo>
                    <a:pt x="1177" y="332"/>
                    <a:pt x="1138" y="327"/>
                    <a:pt x="1103" y="323"/>
                  </a:cubicBezTo>
                  <a:cubicBezTo>
                    <a:pt x="1068" y="317"/>
                    <a:pt x="1040" y="314"/>
                    <a:pt x="1017" y="314"/>
                  </a:cubicBezTo>
                  <a:cubicBezTo>
                    <a:pt x="982" y="314"/>
                    <a:pt x="960" y="322"/>
                    <a:pt x="945" y="344"/>
                  </a:cubicBezTo>
                  <a:cubicBezTo>
                    <a:pt x="898" y="408"/>
                    <a:pt x="845" y="429"/>
                    <a:pt x="791" y="429"/>
                  </a:cubicBezTo>
                  <a:cubicBezTo>
                    <a:pt x="733" y="429"/>
                    <a:pt x="674" y="404"/>
                    <a:pt x="623" y="382"/>
                  </a:cubicBezTo>
                  <a:cubicBezTo>
                    <a:pt x="581" y="361"/>
                    <a:pt x="536" y="344"/>
                    <a:pt x="490" y="333"/>
                  </a:cubicBezTo>
                  <a:cubicBezTo>
                    <a:pt x="484" y="332"/>
                    <a:pt x="478" y="331"/>
                    <a:pt x="471" y="331"/>
                  </a:cubicBezTo>
                  <a:cubicBezTo>
                    <a:pt x="417" y="331"/>
                    <a:pt x="357" y="381"/>
                    <a:pt x="298" y="428"/>
                  </a:cubicBezTo>
                  <a:cubicBezTo>
                    <a:pt x="236" y="478"/>
                    <a:pt x="170" y="533"/>
                    <a:pt x="97" y="533"/>
                  </a:cubicBezTo>
                  <a:cubicBezTo>
                    <a:pt x="79" y="533"/>
                    <a:pt x="61" y="530"/>
                    <a:pt x="42" y="522"/>
                  </a:cubicBezTo>
                  <a:cubicBezTo>
                    <a:pt x="39" y="522"/>
                    <a:pt x="28" y="536"/>
                    <a:pt x="21" y="568"/>
                  </a:cubicBezTo>
                  <a:cubicBezTo>
                    <a:pt x="0" y="648"/>
                    <a:pt x="14" y="802"/>
                    <a:pt x="123" y="974"/>
                  </a:cubicBezTo>
                  <a:cubicBezTo>
                    <a:pt x="144" y="1009"/>
                    <a:pt x="175" y="1051"/>
                    <a:pt x="210" y="1058"/>
                  </a:cubicBezTo>
                  <a:cubicBezTo>
                    <a:pt x="214" y="1059"/>
                    <a:pt x="217" y="1059"/>
                    <a:pt x="221" y="1059"/>
                  </a:cubicBezTo>
                  <a:cubicBezTo>
                    <a:pt x="257" y="1059"/>
                    <a:pt x="302" y="1027"/>
                    <a:pt x="350" y="995"/>
                  </a:cubicBezTo>
                  <a:cubicBezTo>
                    <a:pt x="419" y="947"/>
                    <a:pt x="501" y="892"/>
                    <a:pt x="599" y="892"/>
                  </a:cubicBezTo>
                  <a:cubicBezTo>
                    <a:pt x="616" y="892"/>
                    <a:pt x="633" y="893"/>
                    <a:pt x="651" y="897"/>
                  </a:cubicBezTo>
                  <a:cubicBezTo>
                    <a:pt x="700" y="900"/>
                    <a:pt x="742" y="935"/>
                    <a:pt x="760" y="981"/>
                  </a:cubicBezTo>
                  <a:cubicBezTo>
                    <a:pt x="784" y="1065"/>
                    <a:pt x="707" y="1142"/>
                    <a:pt x="599" y="1247"/>
                  </a:cubicBezTo>
                  <a:cubicBezTo>
                    <a:pt x="515" y="1328"/>
                    <a:pt x="410" y="1429"/>
                    <a:pt x="385" y="1513"/>
                  </a:cubicBezTo>
                  <a:cubicBezTo>
                    <a:pt x="347" y="1636"/>
                    <a:pt x="550" y="1783"/>
                    <a:pt x="714" y="1902"/>
                  </a:cubicBezTo>
                  <a:cubicBezTo>
                    <a:pt x="784" y="1947"/>
                    <a:pt x="847" y="2000"/>
                    <a:pt x="910" y="2056"/>
                  </a:cubicBezTo>
                  <a:cubicBezTo>
                    <a:pt x="992" y="2130"/>
                    <a:pt x="1143" y="2162"/>
                    <a:pt x="1288" y="2162"/>
                  </a:cubicBezTo>
                  <a:cubicBezTo>
                    <a:pt x="1416" y="2162"/>
                    <a:pt x="1540" y="2137"/>
                    <a:pt x="1607" y="2094"/>
                  </a:cubicBezTo>
                  <a:cubicBezTo>
                    <a:pt x="1656" y="2066"/>
                    <a:pt x="1681" y="1989"/>
                    <a:pt x="1705" y="1916"/>
                  </a:cubicBezTo>
                  <a:cubicBezTo>
                    <a:pt x="1743" y="1806"/>
                    <a:pt x="1790" y="1660"/>
                    <a:pt x="1950" y="1660"/>
                  </a:cubicBezTo>
                  <a:cubicBezTo>
                    <a:pt x="1953" y="1660"/>
                    <a:pt x="1957" y="1660"/>
                    <a:pt x="1961" y="1660"/>
                  </a:cubicBezTo>
                  <a:cubicBezTo>
                    <a:pt x="1968" y="1661"/>
                    <a:pt x="1974" y="1661"/>
                    <a:pt x="1980" y="1661"/>
                  </a:cubicBezTo>
                  <a:cubicBezTo>
                    <a:pt x="2025" y="1661"/>
                    <a:pt x="2030" y="1647"/>
                    <a:pt x="2048" y="1597"/>
                  </a:cubicBezTo>
                  <a:cubicBezTo>
                    <a:pt x="2069" y="1517"/>
                    <a:pt x="2125" y="1450"/>
                    <a:pt x="2202" y="1422"/>
                  </a:cubicBezTo>
                  <a:cubicBezTo>
                    <a:pt x="2229" y="1412"/>
                    <a:pt x="2254" y="1407"/>
                    <a:pt x="2278" y="1407"/>
                  </a:cubicBezTo>
                  <a:cubicBezTo>
                    <a:pt x="2331" y="1407"/>
                    <a:pt x="2375" y="1430"/>
                    <a:pt x="2402" y="1471"/>
                  </a:cubicBezTo>
                  <a:cubicBezTo>
                    <a:pt x="2465" y="1562"/>
                    <a:pt x="2433" y="1727"/>
                    <a:pt x="2325" y="1853"/>
                  </a:cubicBezTo>
                  <a:lnTo>
                    <a:pt x="2318" y="1863"/>
                  </a:lnTo>
                  <a:cubicBezTo>
                    <a:pt x="2325" y="1864"/>
                    <a:pt x="2334" y="1865"/>
                    <a:pt x="2344" y="1865"/>
                  </a:cubicBezTo>
                  <a:cubicBezTo>
                    <a:pt x="2424" y="1865"/>
                    <a:pt x="2584" y="1825"/>
                    <a:pt x="2703" y="1716"/>
                  </a:cubicBezTo>
                  <a:cubicBezTo>
                    <a:pt x="2776" y="1645"/>
                    <a:pt x="2843" y="1608"/>
                    <a:pt x="2901" y="1608"/>
                  </a:cubicBezTo>
                  <a:cubicBezTo>
                    <a:pt x="2925" y="1608"/>
                    <a:pt x="2948" y="1615"/>
                    <a:pt x="2969" y="1629"/>
                  </a:cubicBezTo>
                  <a:cubicBezTo>
                    <a:pt x="3060" y="1681"/>
                    <a:pt x="3060" y="1835"/>
                    <a:pt x="3028" y="1961"/>
                  </a:cubicBezTo>
                  <a:cubicBezTo>
                    <a:pt x="2993" y="2101"/>
                    <a:pt x="2843" y="2126"/>
                    <a:pt x="2692" y="2154"/>
                  </a:cubicBezTo>
                  <a:cubicBezTo>
                    <a:pt x="2563" y="2175"/>
                    <a:pt x="2426" y="2199"/>
                    <a:pt x="2363" y="2287"/>
                  </a:cubicBezTo>
                  <a:cubicBezTo>
                    <a:pt x="2269" y="2420"/>
                    <a:pt x="2090" y="2434"/>
                    <a:pt x="1919" y="2451"/>
                  </a:cubicBezTo>
                  <a:cubicBezTo>
                    <a:pt x="1758" y="2465"/>
                    <a:pt x="1593" y="2479"/>
                    <a:pt x="1499" y="2584"/>
                  </a:cubicBezTo>
                  <a:cubicBezTo>
                    <a:pt x="1453" y="2633"/>
                    <a:pt x="1453" y="2658"/>
                    <a:pt x="1453" y="2658"/>
                  </a:cubicBezTo>
                  <a:cubicBezTo>
                    <a:pt x="1468" y="2681"/>
                    <a:pt x="1543" y="2698"/>
                    <a:pt x="1656" y="2698"/>
                  </a:cubicBezTo>
                  <a:cubicBezTo>
                    <a:pt x="1734" y="2698"/>
                    <a:pt x="1830" y="2690"/>
                    <a:pt x="1936" y="2668"/>
                  </a:cubicBezTo>
                  <a:cubicBezTo>
                    <a:pt x="2144" y="2627"/>
                    <a:pt x="2469" y="2597"/>
                    <a:pt x="2729" y="2597"/>
                  </a:cubicBezTo>
                  <a:cubicBezTo>
                    <a:pt x="2862" y="2597"/>
                    <a:pt x="2978" y="2605"/>
                    <a:pt x="3053" y="2623"/>
                  </a:cubicBezTo>
                  <a:cubicBezTo>
                    <a:pt x="3084" y="2630"/>
                    <a:pt x="3183" y="2651"/>
                    <a:pt x="3172" y="2728"/>
                  </a:cubicBezTo>
                  <a:cubicBezTo>
                    <a:pt x="3158" y="2857"/>
                    <a:pt x="2727" y="2871"/>
                    <a:pt x="2542" y="2871"/>
                  </a:cubicBezTo>
                  <a:cubicBezTo>
                    <a:pt x="2255" y="2871"/>
                    <a:pt x="2171" y="2945"/>
                    <a:pt x="2150" y="2966"/>
                  </a:cubicBezTo>
                  <a:cubicBezTo>
                    <a:pt x="2139" y="2976"/>
                    <a:pt x="2132" y="2990"/>
                    <a:pt x="2132" y="3004"/>
                  </a:cubicBezTo>
                  <a:cubicBezTo>
                    <a:pt x="2136" y="3032"/>
                    <a:pt x="2129" y="3057"/>
                    <a:pt x="2111" y="3074"/>
                  </a:cubicBezTo>
                  <a:cubicBezTo>
                    <a:pt x="2088" y="3099"/>
                    <a:pt x="2057" y="3107"/>
                    <a:pt x="2015" y="3107"/>
                  </a:cubicBezTo>
                  <a:cubicBezTo>
                    <a:pt x="1980" y="3107"/>
                    <a:pt x="1938" y="3102"/>
                    <a:pt x="1887" y="3095"/>
                  </a:cubicBezTo>
                  <a:cubicBezTo>
                    <a:pt x="1840" y="3090"/>
                    <a:pt x="1780" y="3084"/>
                    <a:pt x="1726" y="3084"/>
                  </a:cubicBezTo>
                  <a:cubicBezTo>
                    <a:pt x="1676" y="3084"/>
                    <a:pt x="1633" y="3089"/>
                    <a:pt x="1611" y="3106"/>
                  </a:cubicBezTo>
                  <a:cubicBezTo>
                    <a:pt x="1604" y="3113"/>
                    <a:pt x="1600" y="3120"/>
                    <a:pt x="1600" y="3130"/>
                  </a:cubicBezTo>
                  <a:cubicBezTo>
                    <a:pt x="1590" y="3215"/>
                    <a:pt x="1751" y="3288"/>
                    <a:pt x="1880" y="3348"/>
                  </a:cubicBezTo>
                  <a:cubicBezTo>
                    <a:pt x="2003" y="3407"/>
                    <a:pt x="2104" y="3456"/>
                    <a:pt x="2139" y="3530"/>
                  </a:cubicBezTo>
                  <a:cubicBezTo>
                    <a:pt x="2149" y="3551"/>
                    <a:pt x="2198" y="3557"/>
                    <a:pt x="2253" y="3557"/>
                  </a:cubicBezTo>
                  <a:cubicBezTo>
                    <a:pt x="2297" y="3557"/>
                    <a:pt x="2344" y="3554"/>
                    <a:pt x="2381" y="3551"/>
                  </a:cubicBezTo>
                  <a:cubicBezTo>
                    <a:pt x="2430" y="3545"/>
                    <a:pt x="2477" y="3541"/>
                    <a:pt x="2520" y="3541"/>
                  </a:cubicBezTo>
                  <a:cubicBezTo>
                    <a:pt x="2564" y="3541"/>
                    <a:pt x="2603" y="3545"/>
                    <a:pt x="2636" y="3558"/>
                  </a:cubicBezTo>
                  <a:cubicBezTo>
                    <a:pt x="2675" y="3565"/>
                    <a:pt x="2706" y="3600"/>
                    <a:pt x="2710" y="3642"/>
                  </a:cubicBezTo>
                  <a:cubicBezTo>
                    <a:pt x="2713" y="3715"/>
                    <a:pt x="2629" y="3754"/>
                    <a:pt x="2514" y="3806"/>
                  </a:cubicBezTo>
                  <a:lnTo>
                    <a:pt x="2454" y="3834"/>
                  </a:lnTo>
                  <a:cubicBezTo>
                    <a:pt x="2482" y="3845"/>
                    <a:pt x="2514" y="3859"/>
                    <a:pt x="2542" y="3869"/>
                  </a:cubicBezTo>
                  <a:cubicBezTo>
                    <a:pt x="2671" y="3922"/>
                    <a:pt x="2804" y="3978"/>
                    <a:pt x="2853" y="4058"/>
                  </a:cubicBezTo>
                  <a:cubicBezTo>
                    <a:pt x="2867" y="4079"/>
                    <a:pt x="2900" y="4090"/>
                    <a:pt x="2939" y="4090"/>
                  </a:cubicBezTo>
                  <a:cubicBezTo>
                    <a:pt x="2960" y="4090"/>
                    <a:pt x="2984" y="4087"/>
                    <a:pt x="3007" y="4079"/>
                  </a:cubicBezTo>
                  <a:cubicBezTo>
                    <a:pt x="3028" y="4072"/>
                    <a:pt x="3102" y="4044"/>
                    <a:pt x="3095" y="3988"/>
                  </a:cubicBezTo>
                  <a:cubicBezTo>
                    <a:pt x="3077" y="3736"/>
                    <a:pt x="3386" y="3078"/>
                    <a:pt x="3771" y="2938"/>
                  </a:cubicBezTo>
                  <a:cubicBezTo>
                    <a:pt x="3963" y="2864"/>
                    <a:pt x="3956" y="2826"/>
                    <a:pt x="3939" y="2724"/>
                  </a:cubicBezTo>
                  <a:cubicBezTo>
                    <a:pt x="3921" y="2658"/>
                    <a:pt x="3921" y="2588"/>
                    <a:pt x="3935" y="2521"/>
                  </a:cubicBezTo>
                  <a:cubicBezTo>
                    <a:pt x="3970" y="2367"/>
                    <a:pt x="4107" y="2360"/>
                    <a:pt x="4180" y="2357"/>
                  </a:cubicBezTo>
                  <a:lnTo>
                    <a:pt x="4191" y="2357"/>
                  </a:lnTo>
                  <a:cubicBezTo>
                    <a:pt x="4086" y="2136"/>
                    <a:pt x="4187" y="2028"/>
                    <a:pt x="4401" y="1825"/>
                  </a:cubicBezTo>
                  <a:cubicBezTo>
                    <a:pt x="4551" y="1685"/>
                    <a:pt x="4674" y="1681"/>
                    <a:pt x="4796" y="1678"/>
                  </a:cubicBezTo>
                  <a:cubicBezTo>
                    <a:pt x="4891" y="1678"/>
                    <a:pt x="4982" y="1657"/>
                    <a:pt x="5069" y="1618"/>
                  </a:cubicBezTo>
                  <a:cubicBezTo>
                    <a:pt x="5140" y="1584"/>
                    <a:pt x="5202" y="1570"/>
                    <a:pt x="5255" y="1570"/>
                  </a:cubicBezTo>
                  <a:cubicBezTo>
                    <a:pt x="5321" y="1570"/>
                    <a:pt x="5371" y="1591"/>
                    <a:pt x="5402" y="1618"/>
                  </a:cubicBezTo>
                  <a:cubicBezTo>
                    <a:pt x="5437" y="1646"/>
                    <a:pt x="5455" y="1695"/>
                    <a:pt x="5437" y="1741"/>
                  </a:cubicBezTo>
                  <a:cubicBezTo>
                    <a:pt x="5427" y="1783"/>
                    <a:pt x="5378" y="1849"/>
                    <a:pt x="5209" y="1863"/>
                  </a:cubicBezTo>
                  <a:cubicBezTo>
                    <a:pt x="5129" y="1870"/>
                    <a:pt x="5125" y="1905"/>
                    <a:pt x="5122" y="1916"/>
                  </a:cubicBezTo>
                  <a:cubicBezTo>
                    <a:pt x="5111" y="1982"/>
                    <a:pt x="5199" y="2105"/>
                    <a:pt x="5315" y="2150"/>
                  </a:cubicBezTo>
                  <a:cubicBezTo>
                    <a:pt x="5451" y="2203"/>
                    <a:pt x="5472" y="2269"/>
                    <a:pt x="5469" y="2332"/>
                  </a:cubicBezTo>
                  <a:cubicBezTo>
                    <a:pt x="5479" y="2336"/>
                    <a:pt x="5486" y="2339"/>
                    <a:pt x="5497" y="2339"/>
                  </a:cubicBezTo>
                  <a:cubicBezTo>
                    <a:pt x="5563" y="2353"/>
                    <a:pt x="5619" y="2402"/>
                    <a:pt x="5640" y="2469"/>
                  </a:cubicBezTo>
                  <a:cubicBezTo>
                    <a:pt x="5682" y="2598"/>
                    <a:pt x="5598" y="2794"/>
                    <a:pt x="5434" y="2973"/>
                  </a:cubicBezTo>
                  <a:cubicBezTo>
                    <a:pt x="5406" y="2994"/>
                    <a:pt x="5388" y="3025"/>
                    <a:pt x="5378" y="3060"/>
                  </a:cubicBezTo>
                  <a:cubicBezTo>
                    <a:pt x="5386" y="3067"/>
                    <a:pt x="5413" y="3073"/>
                    <a:pt x="5457" y="3073"/>
                  </a:cubicBezTo>
                  <a:cubicBezTo>
                    <a:pt x="5538" y="3073"/>
                    <a:pt x="5678" y="3053"/>
                    <a:pt x="5885" y="2976"/>
                  </a:cubicBezTo>
                  <a:cubicBezTo>
                    <a:pt x="5981" y="2940"/>
                    <a:pt x="6052" y="2923"/>
                    <a:pt x="6106" y="2923"/>
                  </a:cubicBezTo>
                  <a:cubicBezTo>
                    <a:pt x="6146" y="2923"/>
                    <a:pt x="6176" y="2932"/>
                    <a:pt x="6200" y="2952"/>
                  </a:cubicBezTo>
                  <a:cubicBezTo>
                    <a:pt x="6256" y="2994"/>
                    <a:pt x="6249" y="3071"/>
                    <a:pt x="6242" y="3137"/>
                  </a:cubicBezTo>
                  <a:cubicBezTo>
                    <a:pt x="6235" y="3200"/>
                    <a:pt x="6232" y="3246"/>
                    <a:pt x="6260" y="3271"/>
                  </a:cubicBezTo>
                  <a:cubicBezTo>
                    <a:pt x="6273" y="3283"/>
                    <a:pt x="6290" y="3291"/>
                    <a:pt x="6307" y="3291"/>
                  </a:cubicBezTo>
                  <a:cubicBezTo>
                    <a:pt x="6314" y="3291"/>
                    <a:pt x="6320" y="3290"/>
                    <a:pt x="6326" y="3288"/>
                  </a:cubicBezTo>
                  <a:cubicBezTo>
                    <a:pt x="6463" y="3285"/>
                    <a:pt x="6697" y="3130"/>
                    <a:pt x="6851" y="2945"/>
                  </a:cubicBezTo>
                  <a:cubicBezTo>
                    <a:pt x="6946" y="2840"/>
                    <a:pt x="7072" y="2763"/>
                    <a:pt x="7208" y="2724"/>
                  </a:cubicBezTo>
                  <a:cubicBezTo>
                    <a:pt x="7247" y="2714"/>
                    <a:pt x="7278" y="2696"/>
                    <a:pt x="7310" y="2679"/>
                  </a:cubicBezTo>
                  <a:cubicBezTo>
                    <a:pt x="7307" y="2658"/>
                    <a:pt x="7292" y="2640"/>
                    <a:pt x="7275" y="2630"/>
                  </a:cubicBezTo>
                  <a:cubicBezTo>
                    <a:pt x="7249" y="2614"/>
                    <a:pt x="7209" y="2604"/>
                    <a:pt x="7163" y="2604"/>
                  </a:cubicBezTo>
                  <a:cubicBezTo>
                    <a:pt x="7117" y="2604"/>
                    <a:pt x="7065" y="2614"/>
                    <a:pt x="7012" y="2637"/>
                  </a:cubicBezTo>
                  <a:cubicBezTo>
                    <a:pt x="6954" y="2662"/>
                    <a:pt x="6865" y="2676"/>
                    <a:pt x="6774" y="2676"/>
                  </a:cubicBezTo>
                  <a:cubicBezTo>
                    <a:pt x="6640" y="2676"/>
                    <a:pt x="6503" y="2646"/>
                    <a:pt x="6459" y="2577"/>
                  </a:cubicBezTo>
                  <a:cubicBezTo>
                    <a:pt x="6449" y="2560"/>
                    <a:pt x="6417" y="2490"/>
                    <a:pt x="6494" y="2420"/>
                  </a:cubicBezTo>
                  <a:cubicBezTo>
                    <a:pt x="6554" y="2364"/>
                    <a:pt x="6564" y="2329"/>
                    <a:pt x="6564" y="2322"/>
                  </a:cubicBezTo>
                  <a:cubicBezTo>
                    <a:pt x="6542" y="2314"/>
                    <a:pt x="6519" y="2310"/>
                    <a:pt x="6497" y="2310"/>
                  </a:cubicBezTo>
                  <a:cubicBezTo>
                    <a:pt x="6481" y="2310"/>
                    <a:pt x="6465" y="2312"/>
                    <a:pt x="6449" y="2315"/>
                  </a:cubicBezTo>
                  <a:cubicBezTo>
                    <a:pt x="6432" y="2316"/>
                    <a:pt x="6411" y="2317"/>
                    <a:pt x="6388" y="2317"/>
                  </a:cubicBezTo>
                  <a:cubicBezTo>
                    <a:pt x="6222" y="2317"/>
                    <a:pt x="5934" y="2271"/>
                    <a:pt x="5906" y="2154"/>
                  </a:cubicBezTo>
                  <a:cubicBezTo>
                    <a:pt x="5899" y="2129"/>
                    <a:pt x="5896" y="2066"/>
                    <a:pt x="5994" y="2031"/>
                  </a:cubicBezTo>
                  <a:cubicBezTo>
                    <a:pt x="5997" y="2028"/>
                    <a:pt x="6004" y="2024"/>
                    <a:pt x="6008" y="2024"/>
                  </a:cubicBezTo>
                  <a:cubicBezTo>
                    <a:pt x="5997" y="2000"/>
                    <a:pt x="5983" y="1979"/>
                    <a:pt x="5962" y="1961"/>
                  </a:cubicBezTo>
                  <a:cubicBezTo>
                    <a:pt x="5898" y="1900"/>
                    <a:pt x="5791" y="1852"/>
                    <a:pt x="5727" y="1852"/>
                  </a:cubicBezTo>
                  <a:cubicBezTo>
                    <a:pt x="5725" y="1852"/>
                    <a:pt x="5723" y="1853"/>
                    <a:pt x="5721" y="1853"/>
                  </a:cubicBezTo>
                  <a:cubicBezTo>
                    <a:pt x="5713" y="1854"/>
                    <a:pt x="5705" y="1854"/>
                    <a:pt x="5698" y="1854"/>
                  </a:cubicBezTo>
                  <a:cubicBezTo>
                    <a:pt x="5653" y="1854"/>
                    <a:pt x="5610" y="1837"/>
                    <a:pt x="5577" y="1804"/>
                  </a:cubicBezTo>
                  <a:cubicBezTo>
                    <a:pt x="5511" y="1737"/>
                    <a:pt x="5525" y="1622"/>
                    <a:pt x="5535" y="1520"/>
                  </a:cubicBezTo>
                  <a:cubicBezTo>
                    <a:pt x="5535" y="1503"/>
                    <a:pt x="5539" y="1485"/>
                    <a:pt x="5542" y="1468"/>
                  </a:cubicBezTo>
                  <a:cubicBezTo>
                    <a:pt x="5521" y="1436"/>
                    <a:pt x="5378" y="1387"/>
                    <a:pt x="5318" y="1366"/>
                  </a:cubicBezTo>
                  <a:cubicBezTo>
                    <a:pt x="5202" y="1328"/>
                    <a:pt x="5146" y="1310"/>
                    <a:pt x="5143" y="1247"/>
                  </a:cubicBezTo>
                  <a:cubicBezTo>
                    <a:pt x="5143" y="1237"/>
                    <a:pt x="5143" y="1226"/>
                    <a:pt x="5146" y="1216"/>
                  </a:cubicBezTo>
                  <a:cubicBezTo>
                    <a:pt x="5111" y="1202"/>
                    <a:pt x="5073" y="1195"/>
                    <a:pt x="5034" y="1195"/>
                  </a:cubicBezTo>
                  <a:cubicBezTo>
                    <a:pt x="5020" y="1195"/>
                    <a:pt x="5006" y="1198"/>
                    <a:pt x="4992" y="1209"/>
                  </a:cubicBezTo>
                  <a:cubicBezTo>
                    <a:pt x="4958" y="1262"/>
                    <a:pt x="4899" y="1291"/>
                    <a:pt x="4837" y="1291"/>
                  </a:cubicBezTo>
                  <a:cubicBezTo>
                    <a:pt x="4818" y="1291"/>
                    <a:pt x="4798" y="1288"/>
                    <a:pt x="4779" y="1282"/>
                  </a:cubicBezTo>
                  <a:cubicBezTo>
                    <a:pt x="4702" y="1254"/>
                    <a:pt x="4653" y="1177"/>
                    <a:pt x="4656" y="1096"/>
                  </a:cubicBezTo>
                  <a:cubicBezTo>
                    <a:pt x="4656" y="1093"/>
                    <a:pt x="4656" y="1093"/>
                    <a:pt x="4653" y="1086"/>
                  </a:cubicBezTo>
                  <a:cubicBezTo>
                    <a:pt x="4622" y="1059"/>
                    <a:pt x="4536" y="1051"/>
                    <a:pt x="4447" y="1051"/>
                  </a:cubicBezTo>
                  <a:cubicBezTo>
                    <a:pt x="4364" y="1051"/>
                    <a:pt x="4279" y="1058"/>
                    <a:pt x="4236" y="1061"/>
                  </a:cubicBezTo>
                  <a:lnTo>
                    <a:pt x="4219" y="1061"/>
                  </a:lnTo>
                  <a:cubicBezTo>
                    <a:pt x="4214" y="1062"/>
                    <a:pt x="4209" y="1062"/>
                    <a:pt x="4205" y="1062"/>
                  </a:cubicBezTo>
                  <a:cubicBezTo>
                    <a:pt x="4084" y="1062"/>
                    <a:pt x="4057" y="928"/>
                    <a:pt x="4037" y="830"/>
                  </a:cubicBezTo>
                  <a:cubicBezTo>
                    <a:pt x="4023" y="753"/>
                    <a:pt x="4005" y="662"/>
                    <a:pt x="3956" y="624"/>
                  </a:cubicBezTo>
                  <a:cubicBezTo>
                    <a:pt x="3948" y="619"/>
                    <a:pt x="3940" y="616"/>
                    <a:pt x="3930" y="616"/>
                  </a:cubicBezTo>
                  <a:cubicBezTo>
                    <a:pt x="3888" y="616"/>
                    <a:pt x="3828" y="662"/>
                    <a:pt x="3760" y="722"/>
                  </a:cubicBezTo>
                  <a:cubicBezTo>
                    <a:pt x="3692" y="780"/>
                    <a:pt x="3627" y="834"/>
                    <a:pt x="3560" y="834"/>
                  </a:cubicBezTo>
                  <a:cubicBezTo>
                    <a:pt x="3551" y="834"/>
                    <a:pt x="3542" y="833"/>
                    <a:pt x="3533" y="830"/>
                  </a:cubicBezTo>
                  <a:cubicBezTo>
                    <a:pt x="3498" y="823"/>
                    <a:pt x="3470" y="802"/>
                    <a:pt x="3456" y="771"/>
                  </a:cubicBezTo>
                  <a:cubicBezTo>
                    <a:pt x="3428" y="701"/>
                    <a:pt x="3480" y="613"/>
                    <a:pt x="3550" y="501"/>
                  </a:cubicBezTo>
                  <a:cubicBezTo>
                    <a:pt x="3582" y="452"/>
                    <a:pt x="3606" y="403"/>
                    <a:pt x="3631" y="354"/>
                  </a:cubicBezTo>
                  <a:cubicBezTo>
                    <a:pt x="3627" y="333"/>
                    <a:pt x="3543" y="267"/>
                    <a:pt x="3396" y="221"/>
                  </a:cubicBezTo>
                  <a:cubicBezTo>
                    <a:pt x="3333" y="204"/>
                    <a:pt x="3282" y="198"/>
                    <a:pt x="3246" y="198"/>
                  </a:cubicBezTo>
                  <a:cubicBezTo>
                    <a:pt x="3210" y="198"/>
                    <a:pt x="3188" y="204"/>
                    <a:pt x="3183" y="211"/>
                  </a:cubicBezTo>
                  <a:cubicBezTo>
                    <a:pt x="3172" y="249"/>
                    <a:pt x="3137" y="277"/>
                    <a:pt x="3095" y="284"/>
                  </a:cubicBezTo>
                  <a:cubicBezTo>
                    <a:pt x="3093" y="284"/>
                    <a:pt x="3091" y="284"/>
                    <a:pt x="3090" y="284"/>
                  </a:cubicBezTo>
                  <a:cubicBezTo>
                    <a:pt x="3023" y="284"/>
                    <a:pt x="2982" y="219"/>
                    <a:pt x="2927" y="134"/>
                  </a:cubicBezTo>
                  <a:cubicBezTo>
                    <a:pt x="2899" y="85"/>
                    <a:pt x="2864" y="43"/>
                    <a:pt x="2829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4" name="Google Shape;6013;p73">
              <a:extLst>
                <a:ext uri="{FF2B5EF4-FFF2-40B4-BE49-F238E27FC236}">
                  <a16:creationId xmlns:a16="http://schemas.microsoft.com/office/drawing/2014/main" id="{FD85EB07-E046-4DE8-8F31-B42A549D677C}"/>
                </a:ext>
              </a:extLst>
            </p:cNvPr>
            <p:cNvSpPr/>
            <p:nvPr/>
          </p:nvSpPr>
          <p:spPr>
            <a:xfrm>
              <a:off x="2248883" y="1404961"/>
              <a:ext cx="4331" cy="1914"/>
            </a:xfrm>
            <a:custGeom>
              <a:avLst/>
              <a:gdLst/>
              <a:ahLst/>
              <a:cxnLst/>
              <a:rect l="l" t="t" r="r" b="b"/>
              <a:pathLst>
                <a:path w="319" h="141" extrusionOk="0">
                  <a:moveTo>
                    <a:pt x="0" y="140"/>
                  </a:moveTo>
                  <a:cubicBezTo>
                    <a:pt x="81" y="49"/>
                    <a:pt x="200" y="0"/>
                    <a:pt x="319" y="7"/>
                  </a:cubicBezTo>
                  <a:cubicBezTo>
                    <a:pt x="200" y="0"/>
                    <a:pt x="81" y="49"/>
                    <a:pt x="0" y="14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5" name="Google Shape;6014;p73">
              <a:extLst>
                <a:ext uri="{FF2B5EF4-FFF2-40B4-BE49-F238E27FC236}">
                  <a16:creationId xmlns:a16="http://schemas.microsoft.com/office/drawing/2014/main" id="{A0D16F6C-5FF7-4D01-8EAD-E0E7B084C436}"/>
                </a:ext>
              </a:extLst>
            </p:cNvPr>
            <p:cNvSpPr/>
            <p:nvPr/>
          </p:nvSpPr>
          <p:spPr>
            <a:xfrm>
              <a:off x="2202543" y="1417887"/>
              <a:ext cx="149" cy="163"/>
            </a:xfrm>
            <a:custGeom>
              <a:avLst/>
              <a:gdLst/>
              <a:ahLst/>
              <a:cxnLst/>
              <a:rect l="l" t="t" r="r" b="b"/>
              <a:pathLst>
                <a:path w="11" h="12" extrusionOk="0">
                  <a:moveTo>
                    <a:pt x="11" y="1"/>
                  </a:moveTo>
                  <a:lnTo>
                    <a:pt x="0" y="1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6" name="Google Shape;6015;p73">
              <a:extLst>
                <a:ext uri="{FF2B5EF4-FFF2-40B4-BE49-F238E27FC236}">
                  <a16:creationId xmlns:a16="http://schemas.microsoft.com/office/drawing/2014/main" id="{7A70B995-30AE-4AB3-91BF-4A939CF95332}"/>
                </a:ext>
              </a:extLst>
            </p:cNvPr>
            <p:cNvSpPr/>
            <p:nvPr/>
          </p:nvSpPr>
          <p:spPr>
            <a:xfrm>
              <a:off x="2202258" y="1418267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7" y="1"/>
                  </a:moveTo>
                  <a:lnTo>
                    <a:pt x="0" y="8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7" name="Google Shape;6016;p73">
              <a:extLst>
                <a:ext uri="{FF2B5EF4-FFF2-40B4-BE49-F238E27FC236}">
                  <a16:creationId xmlns:a16="http://schemas.microsoft.com/office/drawing/2014/main" id="{755DD3FF-4D9B-49FE-9415-EA87F42B3C9F}"/>
                </a:ext>
              </a:extLst>
            </p:cNvPr>
            <p:cNvSpPr/>
            <p:nvPr/>
          </p:nvSpPr>
          <p:spPr>
            <a:xfrm>
              <a:off x="2264334" y="1413800"/>
              <a:ext cx="14" cy="258"/>
            </a:xfrm>
            <a:custGeom>
              <a:avLst/>
              <a:gdLst/>
              <a:ahLst/>
              <a:cxnLst/>
              <a:rect l="l" t="t" r="r" b="b"/>
              <a:pathLst>
                <a:path w="1" h="19" extrusionOk="0">
                  <a:moveTo>
                    <a:pt x="0" y="1"/>
                  </a:moveTo>
                  <a:lnTo>
                    <a:pt x="0" y="18"/>
                  </a:lnTo>
                  <a:cubicBezTo>
                    <a:pt x="0" y="15"/>
                    <a:pt x="0" y="8"/>
                    <a:pt x="0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8" name="Google Shape;6017;p73">
              <a:extLst>
                <a:ext uri="{FF2B5EF4-FFF2-40B4-BE49-F238E27FC236}">
                  <a16:creationId xmlns:a16="http://schemas.microsoft.com/office/drawing/2014/main" id="{56AF4BEF-5D2E-4439-BFB4-A7A8C804F668}"/>
                </a:ext>
              </a:extLst>
            </p:cNvPr>
            <p:cNvSpPr/>
            <p:nvPr/>
          </p:nvSpPr>
          <p:spPr>
            <a:xfrm>
              <a:off x="2201688" y="1419082"/>
              <a:ext cx="109" cy="149"/>
            </a:xfrm>
            <a:custGeom>
              <a:avLst/>
              <a:gdLst/>
              <a:ahLst/>
              <a:cxnLst/>
              <a:rect l="l" t="t" r="r" b="b"/>
              <a:pathLst>
                <a:path w="8" h="11" extrusionOk="0">
                  <a:moveTo>
                    <a:pt x="7" y="0"/>
                  </a:moveTo>
                  <a:lnTo>
                    <a:pt x="0" y="1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9" name="Google Shape;6018;p73">
              <a:extLst>
                <a:ext uri="{FF2B5EF4-FFF2-40B4-BE49-F238E27FC236}">
                  <a16:creationId xmlns:a16="http://schemas.microsoft.com/office/drawing/2014/main" id="{676A5C33-E5D9-49F0-90B1-57291F4D566F}"/>
                </a:ext>
              </a:extLst>
            </p:cNvPr>
            <p:cNvSpPr/>
            <p:nvPr/>
          </p:nvSpPr>
          <p:spPr>
            <a:xfrm>
              <a:off x="2201973" y="1418647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7" y="1"/>
                  </a:moveTo>
                  <a:lnTo>
                    <a:pt x="0" y="1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0" name="Google Shape;6019;p73">
              <a:extLst>
                <a:ext uri="{FF2B5EF4-FFF2-40B4-BE49-F238E27FC236}">
                  <a16:creationId xmlns:a16="http://schemas.microsoft.com/office/drawing/2014/main" id="{766EFF68-A79A-47B1-9D5A-270B19BBE0B5}"/>
                </a:ext>
              </a:extLst>
            </p:cNvPr>
            <p:cNvSpPr/>
            <p:nvPr/>
          </p:nvSpPr>
          <p:spPr>
            <a:xfrm>
              <a:off x="2206480" y="141604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1" name="Google Shape;6020;p73">
              <a:extLst>
                <a:ext uri="{FF2B5EF4-FFF2-40B4-BE49-F238E27FC236}">
                  <a16:creationId xmlns:a16="http://schemas.microsoft.com/office/drawing/2014/main" id="{2D51451B-633B-49C1-9AA8-3C1B8B05CCE6}"/>
                </a:ext>
              </a:extLst>
            </p:cNvPr>
            <p:cNvSpPr/>
            <p:nvPr/>
          </p:nvSpPr>
          <p:spPr>
            <a:xfrm>
              <a:off x="2202923" y="1417561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0" y="7"/>
                  </a:moveTo>
                  <a:lnTo>
                    <a:pt x="7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2" name="Google Shape;6021;p73">
              <a:extLst>
                <a:ext uri="{FF2B5EF4-FFF2-40B4-BE49-F238E27FC236}">
                  <a16:creationId xmlns:a16="http://schemas.microsoft.com/office/drawing/2014/main" id="{7825E027-5C68-4B87-964D-BE6E09E08AB8}"/>
                </a:ext>
              </a:extLst>
            </p:cNvPr>
            <p:cNvSpPr/>
            <p:nvPr/>
          </p:nvSpPr>
          <p:spPr>
            <a:xfrm>
              <a:off x="2203249" y="1417222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8" y="1"/>
                  </a:moveTo>
                  <a:lnTo>
                    <a:pt x="1" y="8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3" name="Google Shape;6022;p73">
              <a:extLst>
                <a:ext uri="{FF2B5EF4-FFF2-40B4-BE49-F238E27FC236}">
                  <a16:creationId xmlns:a16="http://schemas.microsoft.com/office/drawing/2014/main" id="{D453FFC1-F846-4D3E-88FB-2076D28DE0DB}"/>
                </a:ext>
              </a:extLst>
            </p:cNvPr>
            <p:cNvSpPr/>
            <p:nvPr/>
          </p:nvSpPr>
          <p:spPr>
            <a:xfrm>
              <a:off x="2205625" y="1416081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5" y="1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4" name="Google Shape;6023;p73">
              <a:extLst>
                <a:ext uri="{FF2B5EF4-FFF2-40B4-BE49-F238E27FC236}">
                  <a16:creationId xmlns:a16="http://schemas.microsoft.com/office/drawing/2014/main" id="{44F58BDC-A9AB-4CED-AF53-482B80CC5BD3}"/>
                </a:ext>
              </a:extLst>
            </p:cNvPr>
            <p:cNvSpPr/>
            <p:nvPr/>
          </p:nvSpPr>
          <p:spPr>
            <a:xfrm>
              <a:off x="2206060" y="1416040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4" y="0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5" name="Google Shape;6024;p73">
              <a:extLst>
                <a:ext uri="{FF2B5EF4-FFF2-40B4-BE49-F238E27FC236}">
                  <a16:creationId xmlns:a16="http://schemas.microsoft.com/office/drawing/2014/main" id="{D54F4A75-3973-4B5B-B786-F76345E062AB}"/>
                </a:ext>
              </a:extLst>
            </p:cNvPr>
            <p:cNvSpPr/>
            <p:nvPr/>
          </p:nvSpPr>
          <p:spPr>
            <a:xfrm>
              <a:off x="2264334" y="1414520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0" y="21"/>
                  </a:moveTo>
                  <a:lnTo>
                    <a:pt x="0" y="0"/>
                  </a:lnTo>
                  <a:cubicBezTo>
                    <a:pt x="0" y="7"/>
                    <a:pt x="0" y="14"/>
                    <a:pt x="0" y="2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6" name="Google Shape;6025;p73">
              <a:extLst>
                <a:ext uri="{FF2B5EF4-FFF2-40B4-BE49-F238E27FC236}">
                  <a16:creationId xmlns:a16="http://schemas.microsoft.com/office/drawing/2014/main" id="{3AF98A17-FBD8-405D-85D0-804C12AFD923}"/>
                </a:ext>
              </a:extLst>
            </p:cNvPr>
            <p:cNvSpPr/>
            <p:nvPr/>
          </p:nvSpPr>
          <p:spPr>
            <a:xfrm>
              <a:off x="2204104" y="1416706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4" y="0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7" name="Google Shape;6026;p73">
              <a:extLst>
                <a:ext uri="{FF2B5EF4-FFF2-40B4-BE49-F238E27FC236}">
                  <a16:creationId xmlns:a16="http://schemas.microsoft.com/office/drawing/2014/main" id="{F2CE7168-8872-4FF8-84EC-A1CCFDA84F49}"/>
                </a:ext>
              </a:extLst>
            </p:cNvPr>
            <p:cNvSpPr/>
            <p:nvPr/>
          </p:nvSpPr>
          <p:spPr>
            <a:xfrm>
              <a:off x="2264334" y="1413135"/>
              <a:ext cx="14" cy="258"/>
            </a:xfrm>
            <a:custGeom>
              <a:avLst/>
              <a:gdLst/>
              <a:ahLst/>
              <a:cxnLst/>
              <a:rect l="l" t="t" r="r" b="b"/>
              <a:pathLst>
                <a:path w="1" h="19" extrusionOk="0">
                  <a:moveTo>
                    <a:pt x="0" y="18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8" name="Google Shape;6027;p73">
              <a:extLst>
                <a:ext uri="{FF2B5EF4-FFF2-40B4-BE49-F238E27FC236}">
                  <a16:creationId xmlns:a16="http://schemas.microsoft.com/office/drawing/2014/main" id="{09C575DF-E87A-4CEF-9D8E-AB0FE02FD29B}"/>
                </a:ext>
              </a:extLst>
            </p:cNvPr>
            <p:cNvSpPr/>
            <p:nvPr/>
          </p:nvSpPr>
          <p:spPr>
            <a:xfrm>
              <a:off x="2204865" y="1416271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1" y="1"/>
                  </a:moveTo>
                  <a:lnTo>
                    <a:pt x="1" y="8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9" name="Google Shape;6028;p73">
              <a:extLst>
                <a:ext uri="{FF2B5EF4-FFF2-40B4-BE49-F238E27FC236}">
                  <a16:creationId xmlns:a16="http://schemas.microsoft.com/office/drawing/2014/main" id="{4613DC96-6026-4A3A-A6C8-CBA30573811E}"/>
                </a:ext>
              </a:extLst>
            </p:cNvPr>
            <p:cNvSpPr/>
            <p:nvPr/>
          </p:nvSpPr>
          <p:spPr>
            <a:xfrm>
              <a:off x="2204485" y="1416461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8" y="1"/>
                  </a:moveTo>
                  <a:lnTo>
                    <a:pt x="1" y="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0" name="Google Shape;6029;p73">
              <a:extLst>
                <a:ext uri="{FF2B5EF4-FFF2-40B4-BE49-F238E27FC236}">
                  <a16:creationId xmlns:a16="http://schemas.microsoft.com/office/drawing/2014/main" id="{0E7509B6-6151-4A79-B488-431DF33F9293}"/>
                </a:ext>
              </a:extLst>
            </p:cNvPr>
            <p:cNvSpPr/>
            <p:nvPr/>
          </p:nvSpPr>
          <p:spPr>
            <a:xfrm>
              <a:off x="2205245" y="1416176"/>
              <a:ext cx="204" cy="68"/>
            </a:xfrm>
            <a:custGeom>
              <a:avLst/>
              <a:gdLst/>
              <a:ahLst/>
              <a:cxnLst/>
              <a:rect l="l" t="t" r="r" b="b"/>
              <a:pathLst>
                <a:path w="15" h="5" extrusionOk="0">
                  <a:moveTo>
                    <a:pt x="15" y="1"/>
                  </a:moveTo>
                  <a:lnTo>
                    <a:pt x="1" y="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1" name="Google Shape;6030;p73">
              <a:extLst>
                <a:ext uri="{FF2B5EF4-FFF2-40B4-BE49-F238E27FC236}">
                  <a16:creationId xmlns:a16="http://schemas.microsoft.com/office/drawing/2014/main" id="{D40CD029-A013-4347-9315-3D9AABC14D58}"/>
                </a:ext>
              </a:extLst>
            </p:cNvPr>
            <p:cNvSpPr/>
            <p:nvPr/>
          </p:nvSpPr>
          <p:spPr>
            <a:xfrm>
              <a:off x="2199162" y="1418932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4" y="1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2" name="Google Shape;6031;p73">
              <a:extLst>
                <a:ext uri="{FF2B5EF4-FFF2-40B4-BE49-F238E27FC236}">
                  <a16:creationId xmlns:a16="http://schemas.microsoft.com/office/drawing/2014/main" id="{E47F7872-9DEE-4B74-965B-EB2C0735E47C}"/>
                </a:ext>
              </a:extLst>
            </p:cNvPr>
            <p:cNvSpPr/>
            <p:nvPr/>
          </p:nvSpPr>
          <p:spPr>
            <a:xfrm>
              <a:off x="2198823" y="1419027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8" y="1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3" name="Google Shape;6032;p73">
              <a:extLst>
                <a:ext uri="{FF2B5EF4-FFF2-40B4-BE49-F238E27FC236}">
                  <a16:creationId xmlns:a16="http://schemas.microsoft.com/office/drawing/2014/main" id="{8DB27B07-06E6-4DF3-A9BA-8AED3C345F12}"/>
                </a:ext>
              </a:extLst>
            </p:cNvPr>
            <p:cNvSpPr/>
            <p:nvPr/>
          </p:nvSpPr>
          <p:spPr>
            <a:xfrm>
              <a:off x="2150921" y="1464471"/>
              <a:ext cx="4331" cy="8527"/>
            </a:xfrm>
            <a:custGeom>
              <a:avLst/>
              <a:gdLst/>
              <a:ahLst/>
              <a:cxnLst/>
              <a:rect l="l" t="t" r="r" b="b"/>
              <a:pathLst>
                <a:path w="319" h="628" extrusionOk="0">
                  <a:moveTo>
                    <a:pt x="319" y="0"/>
                  </a:moveTo>
                  <a:cubicBezTo>
                    <a:pt x="298" y="193"/>
                    <a:pt x="154" y="414"/>
                    <a:pt x="0" y="627"/>
                  </a:cubicBezTo>
                  <a:cubicBezTo>
                    <a:pt x="154" y="414"/>
                    <a:pt x="298" y="193"/>
                    <a:pt x="319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4" name="Google Shape;6033;p73">
              <a:extLst>
                <a:ext uri="{FF2B5EF4-FFF2-40B4-BE49-F238E27FC236}">
                  <a16:creationId xmlns:a16="http://schemas.microsoft.com/office/drawing/2014/main" id="{E15D79C1-9658-48B5-AEB0-743762CEFEF5}"/>
                </a:ext>
              </a:extLst>
            </p:cNvPr>
            <p:cNvSpPr/>
            <p:nvPr/>
          </p:nvSpPr>
          <p:spPr>
            <a:xfrm>
              <a:off x="2200248" y="1418837"/>
              <a:ext cx="163" cy="14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1" y="1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5" name="Google Shape;6034;p73">
              <a:extLst>
                <a:ext uri="{FF2B5EF4-FFF2-40B4-BE49-F238E27FC236}">
                  <a16:creationId xmlns:a16="http://schemas.microsoft.com/office/drawing/2014/main" id="{83BA3DB3-25E1-4261-AD8A-1061CC7CAA3A}"/>
                </a:ext>
              </a:extLst>
            </p:cNvPr>
            <p:cNvSpPr/>
            <p:nvPr/>
          </p:nvSpPr>
          <p:spPr>
            <a:xfrm>
              <a:off x="2199488" y="1418837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8" y="1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6" name="Google Shape;6035;p73">
              <a:extLst>
                <a:ext uri="{FF2B5EF4-FFF2-40B4-BE49-F238E27FC236}">
                  <a16:creationId xmlns:a16="http://schemas.microsoft.com/office/drawing/2014/main" id="{38C53833-09C1-4D29-82DF-92C3E25335CD}"/>
                </a:ext>
              </a:extLst>
            </p:cNvPr>
            <p:cNvSpPr/>
            <p:nvPr/>
          </p:nvSpPr>
          <p:spPr>
            <a:xfrm>
              <a:off x="2136556" y="1531015"/>
              <a:ext cx="68" cy="353"/>
            </a:xfrm>
            <a:custGeom>
              <a:avLst/>
              <a:gdLst/>
              <a:ahLst/>
              <a:cxnLst/>
              <a:rect l="l" t="t" r="r" b="b"/>
              <a:pathLst>
                <a:path w="5" h="26" extrusionOk="0">
                  <a:moveTo>
                    <a:pt x="1" y="1"/>
                  </a:moveTo>
                  <a:cubicBezTo>
                    <a:pt x="1" y="8"/>
                    <a:pt x="4" y="18"/>
                    <a:pt x="4" y="25"/>
                  </a:cubicBezTo>
                  <a:cubicBezTo>
                    <a:pt x="4" y="18"/>
                    <a:pt x="1" y="8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7" name="Google Shape;6036;p73">
              <a:extLst>
                <a:ext uri="{FF2B5EF4-FFF2-40B4-BE49-F238E27FC236}">
                  <a16:creationId xmlns:a16="http://schemas.microsoft.com/office/drawing/2014/main" id="{7490E900-9021-415A-A86C-7EAD722FE7AD}"/>
                </a:ext>
              </a:extLst>
            </p:cNvPr>
            <p:cNvSpPr/>
            <p:nvPr/>
          </p:nvSpPr>
          <p:spPr>
            <a:xfrm>
              <a:off x="2201158" y="1419082"/>
              <a:ext cx="244" cy="109"/>
            </a:xfrm>
            <a:custGeom>
              <a:avLst/>
              <a:gdLst/>
              <a:ahLst/>
              <a:cxnLst/>
              <a:rect l="l" t="t" r="r" b="b"/>
              <a:pathLst>
                <a:path w="18" h="8" extrusionOk="0">
                  <a:moveTo>
                    <a:pt x="18" y="7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8" name="Google Shape;6037;p73">
              <a:extLst>
                <a:ext uri="{FF2B5EF4-FFF2-40B4-BE49-F238E27FC236}">
                  <a16:creationId xmlns:a16="http://schemas.microsoft.com/office/drawing/2014/main" id="{ED347972-538B-4083-BA64-AA76033FA1AC}"/>
                </a:ext>
              </a:extLst>
            </p:cNvPr>
            <p:cNvSpPr/>
            <p:nvPr/>
          </p:nvSpPr>
          <p:spPr>
            <a:xfrm>
              <a:off x="2188422" y="1425300"/>
              <a:ext cx="4290" cy="1208"/>
            </a:xfrm>
            <a:custGeom>
              <a:avLst/>
              <a:gdLst/>
              <a:ahLst/>
              <a:cxnLst/>
              <a:rect l="l" t="t" r="r" b="b"/>
              <a:pathLst>
                <a:path w="316" h="89" extrusionOk="0">
                  <a:moveTo>
                    <a:pt x="0" y="11"/>
                  </a:moveTo>
                  <a:cubicBezTo>
                    <a:pt x="105" y="8"/>
                    <a:pt x="214" y="1"/>
                    <a:pt x="315" y="88"/>
                  </a:cubicBezTo>
                  <a:cubicBezTo>
                    <a:pt x="214" y="1"/>
                    <a:pt x="105" y="8"/>
                    <a:pt x="0" y="1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9" name="Google Shape;6038;p73">
              <a:extLst>
                <a:ext uri="{FF2B5EF4-FFF2-40B4-BE49-F238E27FC236}">
                  <a16:creationId xmlns:a16="http://schemas.microsoft.com/office/drawing/2014/main" id="{ADB3DFE0-B317-4DAF-9508-69344F9A6A74}"/>
                </a:ext>
              </a:extLst>
            </p:cNvPr>
            <p:cNvSpPr/>
            <p:nvPr/>
          </p:nvSpPr>
          <p:spPr>
            <a:xfrm>
              <a:off x="2199828" y="141883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0" name="Google Shape;6039;p73">
              <a:extLst>
                <a:ext uri="{FF2B5EF4-FFF2-40B4-BE49-F238E27FC236}">
                  <a16:creationId xmlns:a16="http://schemas.microsoft.com/office/drawing/2014/main" id="{1A846B59-A711-4491-B681-BAF1793DBE92}"/>
                </a:ext>
              </a:extLst>
            </p:cNvPr>
            <p:cNvSpPr/>
            <p:nvPr/>
          </p:nvSpPr>
          <p:spPr>
            <a:xfrm>
              <a:off x="2200683" y="1418932"/>
              <a:ext cx="204" cy="68"/>
            </a:xfrm>
            <a:custGeom>
              <a:avLst/>
              <a:gdLst/>
              <a:ahLst/>
              <a:cxnLst/>
              <a:rect l="l" t="t" r="r" b="b"/>
              <a:pathLst>
                <a:path w="15" h="5" extrusionOk="0">
                  <a:moveTo>
                    <a:pt x="15" y="4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1" name="Google Shape;6040;p73">
              <a:extLst>
                <a:ext uri="{FF2B5EF4-FFF2-40B4-BE49-F238E27FC236}">
                  <a16:creationId xmlns:a16="http://schemas.microsoft.com/office/drawing/2014/main" id="{840E1173-6A9B-4C02-A91D-7E449CF8AC91}"/>
                </a:ext>
              </a:extLst>
            </p:cNvPr>
            <p:cNvSpPr/>
            <p:nvPr/>
          </p:nvSpPr>
          <p:spPr>
            <a:xfrm>
              <a:off x="2133705" y="1540573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8" y="0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2" name="Google Shape;6041;p73">
              <a:extLst>
                <a:ext uri="{FF2B5EF4-FFF2-40B4-BE49-F238E27FC236}">
                  <a16:creationId xmlns:a16="http://schemas.microsoft.com/office/drawing/2014/main" id="{1143F002-0485-429E-B014-E91CA85ABD23}"/>
                </a:ext>
              </a:extLst>
            </p:cNvPr>
            <p:cNvSpPr/>
            <p:nvPr/>
          </p:nvSpPr>
          <p:spPr>
            <a:xfrm>
              <a:off x="2134275" y="1540668"/>
              <a:ext cx="163" cy="54"/>
            </a:xfrm>
            <a:custGeom>
              <a:avLst/>
              <a:gdLst/>
              <a:ahLst/>
              <a:cxnLst/>
              <a:rect l="l" t="t" r="r" b="b"/>
              <a:pathLst>
                <a:path w="12" h="4" extrusionOk="0">
                  <a:moveTo>
                    <a:pt x="11" y="4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3" name="Google Shape;6042;p73">
              <a:extLst>
                <a:ext uri="{FF2B5EF4-FFF2-40B4-BE49-F238E27FC236}">
                  <a16:creationId xmlns:a16="http://schemas.microsoft.com/office/drawing/2014/main" id="{0D0EF6B2-56BE-4C66-BAFF-BA35267EB8E2}"/>
                </a:ext>
              </a:extLst>
            </p:cNvPr>
            <p:cNvSpPr/>
            <p:nvPr/>
          </p:nvSpPr>
          <p:spPr>
            <a:xfrm>
              <a:off x="3024851" y="1777922"/>
              <a:ext cx="15655" cy="12165"/>
            </a:xfrm>
            <a:custGeom>
              <a:avLst/>
              <a:gdLst/>
              <a:ahLst/>
              <a:cxnLst/>
              <a:rect l="l" t="t" r="r" b="b"/>
              <a:pathLst>
                <a:path w="1153" h="896" extrusionOk="0">
                  <a:moveTo>
                    <a:pt x="939" y="0"/>
                  </a:moveTo>
                  <a:cubicBezTo>
                    <a:pt x="840" y="0"/>
                    <a:pt x="749" y="35"/>
                    <a:pt x="732" y="83"/>
                  </a:cubicBezTo>
                  <a:cubicBezTo>
                    <a:pt x="673" y="244"/>
                    <a:pt x="533" y="248"/>
                    <a:pt x="386" y="251"/>
                  </a:cubicBezTo>
                  <a:cubicBezTo>
                    <a:pt x="312" y="255"/>
                    <a:pt x="239" y="258"/>
                    <a:pt x="165" y="272"/>
                  </a:cubicBezTo>
                  <a:cubicBezTo>
                    <a:pt x="74" y="290"/>
                    <a:pt x="22" y="433"/>
                    <a:pt x="11" y="570"/>
                  </a:cubicBezTo>
                  <a:cubicBezTo>
                    <a:pt x="1" y="731"/>
                    <a:pt x="46" y="857"/>
                    <a:pt x="92" y="871"/>
                  </a:cubicBezTo>
                  <a:cubicBezTo>
                    <a:pt x="140" y="887"/>
                    <a:pt x="177" y="895"/>
                    <a:pt x="205" y="895"/>
                  </a:cubicBezTo>
                  <a:cubicBezTo>
                    <a:pt x="224" y="895"/>
                    <a:pt x="240" y="892"/>
                    <a:pt x="253" y="885"/>
                  </a:cubicBezTo>
                  <a:cubicBezTo>
                    <a:pt x="288" y="857"/>
                    <a:pt x="309" y="818"/>
                    <a:pt x="316" y="773"/>
                  </a:cubicBezTo>
                  <a:cubicBezTo>
                    <a:pt x="340" y="675"/>
                    <a:pt x="410" y="591"/>
                    <a:pt x="505" y="552"/>
                  </a:cubicBezTo>
                  <a:cubicBezTo>
                    <a:pt x="564" y="524"/>
                    <a:pt x="628" y="510"/>
                    <a:pt x="692" y="510"/>
                  </a:cubicBezTo>
                  <a:cubicBezTo>
                    <a:pt x="755" y="510"/>
                    <a:pt x="818" y="524"/>
                    <a:pt x="876" y="552"/>
                  </a:cubicBezTo>
                  <a:cubicBezTo>
                    <a:pt x="879" y="554"/>
                    <a:pt x="887" y="557"/>
                    <a:pt x="900" y="557"/>
                  </a:cubicBezTo>
                  <a:cubicBezTo>
                    <a:pt x="913" y="557"/>
                    <a:pt x="930" y="554"/>
                    <a:pt x="953" y="542"/>
                  </a:cubicBezTo>
                  <a:cubicBezTo>
                    <a:pt x="1058" y="475"/>
                    <a:pt x="1152" y="279"/>
                    <a:pt x="1152" y="125"/>
                  </a:cubicBezTo>
                  <a:cubicBezTo>
                    <a:pt x="1152" y="41"/>
                    <a:pt x="1051" y="13"/>
                    <a:pt x="1009" y="6"/>
                  </a:cubicBezTo>
                  <a:cubicBezTo>
                    <a:pt x="986" y="2"/>
                    <a:pt x="962" y="0"/>
                    <a:pt x="939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4" name="Google Shape;6043;p73">
              <a:extLst>
                <a:ext uri="{FF2B5EF4-FFF2-40B4-BE49-F238E27FC236}">
                  <a16:creationId xmlns:a16="http://schemas.microsoft.com/office/drawing/2014/main" id="{CD79BBF2-3ED2-4712-8425-9940A9759B73}"/>
                </a:ext>
              </a:extLst>
            </p:cNvPr>
            <p:cNvSpPr/>
            <p:nvPr/>
          </p:nvSpPr>
          <p:spPr>
            <a:xfrm>
              <a:off x="3003846" y="1783461"/>
              <a:ext cx="16795" cy="20366"/>
            </a:xfrm>
            <a:custGeom>
              <a:avLst/>
              <a:gdLst/>
              <a:ahLst/>
              <a:cxnLst/>
              <a:rect l="l" t="t" r="r" b="b"/>
              <a:pathLst>
                <a:path w="1237" h="1500" extrusionOk="0">
                  <a:moveTo>
                    <a:pt x="635" y="0"/>
                  </a:moveTo>
                  <a:cubicBezTo>
                    <a:pt x="574" y="0"/>
                    <a:pt x="441" y="49"/>
                    <a:pt x="266" y="176"/>
                  </a:cubicBezTo>
                  <a:lnTo>
                    <a:pt x="200" y="221"/>
                  </a:lnTo>
                  <a:cubicBezTo>
                    <a:pt x="4" y="365"/>
                    <a:pt x="0" y="372"/>
                    <a:pt x="60" y="477"/>
                  </a:cubicBezTo>
                  <a:cubicBezTo>
                    <a:pt x="63" y="487"/>
                    <a:pt x="84" y="522"/>
                    <a:pt x="102" y="522"/>
                  </a:cubicBezTo>
                  <a:cubicBezTo>
                    <a:pt x="133" y="519"/>
                    <a:pt x="203" y="449"/>
                    <a:pt x="245" y="326"/>
                  </a:cubicBezTo>
                  <a:cubicBezTo>
                    <a:pt x="270" y="263"/>
                    <a:pt x="308" y="246"/>
                    <a:pt x="333" y="242"/>
                  </a:cubicBezTo>
                  <a:lnTo>
                    <a:pt x="347" y="242"/>
                  </a:lnTo>
                  <a:cubicBezTo>
                    <a:pt x="382" y="246"/>
                    <a:pt x="413" y="263"/>
                    <a:pt x="434" y="295"/>
                  </a:cubicBezTo>
                  <a:cubicBezTo>
                    <a:pt x="511" y="407"/>
                    <a:pt x="557" y="708"/>
                    <a:pt x="448" y="928"/>
                  </a:cubicBezTo>
                  <a:cubicBezTo>
                    <a:pt x="371" y="1093"/>
                    <a:pt x="385" y="1289"/>
                    <a:pt x="483" y="1439"/>
                  </a:cubicBezTo>
                  <a:cubicBezTo>
                    <a:pt x="503" y="1465"/>
                    <a:pt x="537" y="1500"/>
                    <a:pt x="575" y="1500"/>
                  </a:cubicBezTo>
                  <a:cubicBezTo>
                    <a:pt x="578" y="1500"/>
                    <a:pt x="581" y="1500"/>
                    <a:pt x="585" y="1499"/>
                  </a:cubicBezTo>
                  <a:cubicBezTo>
                    <a:pt x="648" y="1485"/>
                    <a:pt x="774" y="1254"/>
                    <a:pt x="868" y="1082"/>
                  </a:cubicBezTo>
                  <a:cubicBezTo>
                    <a:pt x="952" y="914"/>
                    <a:pt x="1050" y="753"/>
                    <a:pt x="1163" y="599"/>
                  </a:cubicBezTo>
                  <a:cubicBezTo>
                    <a:pt x="1236" y="505"/>
                    <a:pt x="1233" y="477"/>
                    <a:pt x="1233" y="477"/>
                  </a:cubicBezTo>
                  <a:cubicBezTo>
                    <a:pt x="1215" y="466"/>
                    <a:pt x="1198" y="456"/>
                    <a:pt x="1180" y="452"/>
                  </a:cubicBezTo>
                  <a:cubicBezTo>
                    <a:pt x="1124" y="428"/>
                    <a:pt x="1033" y="393"/>
                    <a:pt x="1033" y="284"/>
                  </a:cubicBezTo>
                  <a:cubicBezTo>
                    <a:pt x="1033" y="253"/>
                    <a:pt x="970" y="228"/>
                    <a:pt x="889" y="200"/>
                  </a:cubicBezTo>
                  <a:cubicBezTo>
                    <a:pt x="795" y="169"/>
                    <a:pt x="676" y="130"/>
                    <a:pt x="662" y="18"/>
                  </a:cubicBezTo>
                  <a:cubicBezTo>
                    <a:pt x="662" y="8"/>
                    <a:pt x="658" y="4"/>
                    <a:pt x="658" y="4"/>
                  </a:cubicBezTo>
                  <a:cubicBezTo>
                    <a:pt x="653" y="2"/>
                    <a:pt x="645" y="0"/>
                    <a:pt x="635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5" name="Google Shape;6044;p73">
              <a:extLst>
                <a:ext uri="{FF2B5EF4-FFF2-40B4-BE49-F238E27FC236}">
                  <a16:creationId xmlns:a16="http://schemas.microsoft.com/office/drawing/2014/main" id="{AB324EAD-3E96-49DB-8EE6-07C08A70C92D}"/>
                </a:ext>
              </a:extLst>
            </p:cNvPr>
            <p:cNvSpPr/>
            <p:nvPr/>
          </p:nvSpPr>
          <p:spPr>
            <a:xfrm>
              <a:off x="3013581" y="1718520"/>
              <a:ext cx="82443" cy="64127"/>
            </a:xfrm>
            <a:custGeom>
              <a:avLst/>
              <a:gdLst/>
              <a:ahLst/>
              <a:cxnLst/>
              <a:rect l="l" t="t" r="r" b="b"/>
              <a:pathLst>
                <a:path w="6072" h="4723" extrusionOk="0">
                  <a:moveTo>
                    <a:pt x="5648" y="0"/>
                  </a:moveTo>
                  <a:cubicBezTo>
                    <a:pt x="5557" y="0"/>
                    <a:pt x="5329" y="141"/>
                    <a:pt x="5228" y="204"/>
                  </a:cubicBezTo>
                  <a:cubicBezTo>
                    <a:pt x="5172" y="243"/>
                    <a:pt x="5119" y="275"/>
                    <a:pt x="5084" y="292"/>
                  </a:cubicBezTo>
                  <a:cubicBezTo>
                    <a:pt x="5028" y="320"/>
                    <a:pt x="4955" y="464"/>
                    <a:pt x="4937" y="632"/>
                  </a:cubicBezTo>
                  <a:cubicBezTo>
                    <a:pt x="4923" y="761"/>
                    <a:pt x="4948" y="870"/>
                    <a:pt x="5000" y="912"/>
                  </a:cubicBezTo>
                  <a:cubicBezTo>
                    <a:pt x="5140" y="1027"/>
                    <a:pt x="5025" y="1181"/>
                    <a:pt x="4923" y="1321"/>
                  </a:cubicBezTo>
                  <a:cubicBezTo>
                    <a:pt x="4839" y="1433"/>
                    <a:pt x="4741" y="1563"/>
                    <a:pt x="4748" y="1685"/>
                  </a:cubicBezTo>
                  <a:cubicBezTo>
                    <a:pt x="4759" y="1895"/>
                    <a:pt x="4640" y="1990"/>
                    <a:pt x="4545" y="2063"/>
                  </a:cubicBezTo>
                  <a:cubicBezTo>
                    <a:pt x="4478" y="2116"/>
                    <a:pt x="4422" y="2161"/>
                    <a:pt x="4405" y="2238"/>
                  </a:cubicBezTo>
                  <a:cubicBezTo>
                    <a:pt x="4370" y="2407"/>
                    <a:pt x="4265" y="2456"/>
                    <a:pt x="4142" y="2512"/>
                  </a:cubicBezTo>
                  <a:cubicBezTo>
                    <a:pt x="4051" y="2554"/>
                    <a:pt x="3964" y="2603"/>
                    <a:pt x="3880" y="2666"/>
                  </a:cubicBezTo>
                  <a:cubicBezTo>
                    <a:pt x="3786" y="2738"/>
                    <a:pt x="3707" y="2761"/>
                    <a:pt x="3645" y="2761"/>
                  </a:cubicBezTo>
                  <a:cubicBezTo>
                    <a:pt x="3574" y="2761"/>
                    <a:pt x="3524" y="2732"/>
                    <a:pt x="3498" y="2711"/>
                  </a:cubicBezTo>
                  <a:cubicBezTo>
                    <a:pt x="3428" y="2652"/>
                    <a:pt x="3393" y="2564"/>
                    <a:pt x="3407" y="2477"/>
                  </a:cubicBezTo>
                  <a:lnTo>
                    <a:pt x="3407" y="2477"/>
                  </a:lnTo>
                  <a:cubicBezTo>
                    <a:pt x="3355" y="2501"/>
                    <a:pt x="3309" y="2536"/>
                    <a:pt x="3271" y="2578"/>
                  </a:cubicBezTo>
                  <a:cubicBezTo>
                    <a:pt x="3190" y="2655"/>
                    <a:pt x="3148" y="2760"/>
                    <a:pt x="3148" y="2869"/>
                  </a:cubicBezTo>
                  <a:cubicBezTo>
                    <a:pt x="3159" y="3100"/>
                    <a:pt x="2991" y="3219"/>
                    <a:pt x="2882" y="3296"/>
                  </a:cubicBezTo>
                  <a:cubicBezTo>
                    <a:pt x="2847" y="3320"/>
                    <a:pt x="2795" y="3355"/>
                    <a:pt x="2791" y="3373"/>
                  </a:cubicBezTo>
                  <a:cubicBezTo>
                    <a:pt x="2791" y="3376"/>
                    <a:pt x="2795" y="3380"/>
                    <a:pt x="2795" y="3383"/>
                  </a:cubicBezTo>
                  <a:cubicBezTo>
                    <a:pt x="2837" y="3436"/>
                    <a:pt x="2833" y="3509"/>
                    <a:pt x="2791" y="3562"/>
                  </a:cubicBezTo>
                  <a:cubicBezTo>
                    <a:pt x="2735" y="3631"/>
                    <a:pt x="2614" y="3670"/>
                    <a:pt x="2515" y="3670"/>
                  </a:cubicBezTo>
                  <a:cubicBezTo>
                    <a:pt x="2477" y="3670"/>
                    <a:pt x="2443" y="3664"/>
                    <a:pt x="2416" y="3653"/>
                  </a:cubicBezTo>
                  <a:cubicBezTo>
                    <a:pt x="2364" y="3635"/>
                    <a:pt x="2329" y="3583"/>
                    <a:pt x="2336" y="3527"/>
                  </a:cubicBezTo>
                  <a:cubicBezTo>
                    <a:pt x="2331" y="3525"/>
                    <a:pt x="2320" y="3523"/>
                    <a:pt x="2301" y="3523"/>
                  </a:cubicBezTo>
                  <a:cubicBezTo>
                    <a:pt x="2242" y="3523"/>
                    <a:pt x="2098" y="3545"/>
                    <a:pt x="1762" y="3677"/>
                  </a:cubicBezTo>
                  <a:cubicBezTo>
                    <a:pt x="1678" y="3710"/>
                    <a:pt x="1601" y="3721"/>
                    <a:pt x="1529" y="3721"/>
                  </a:cubicBezTo>
                  <a:cubicBezTo>
                    <a:pt x="1431" y="3721"/>
                    <a:pt x="1343" y="3699"/>
                    <a:pt x="1268" y="3681"/>
                  </a:cubicBezTo>
                  <a:cubicBezTo>
                    <a:pt x="1201" y="3664"/>
                    <a:pt x="1150" y="3653"/>
                    <a:pt x="1107" y="3653"/>
                  </a:cubicBezTo>
                  <a:cubicBezTo>
                    <a:pt x="1058" y="3653"/>
                    <a:pt x="1019" y="3668"/>
                    <a:pt x="978" y="3709"/>
                  </a:cubicBezTo>
                  <a:lnTo>
                    <a:pt x="939" y="3747"/>
                  </a:lnTo>
                  <a:cubicBezTo>
                    <a:pt x="715" y="3971"/>
                    <a:pt x="379" y="4311"/>
                    <a:pt x="102" y="4360"/>
                  </a:cubicBezTo>
                  <a:cubicBezTo>
                    <a:pt x="32" y="4374"/>
                    <a:pt x="1" y="4405"/>
                    <a:pt x="4" y="4458"/>
                  </a:cubicBezTo>
                  <a:cubicBezTo>
                    <a:pt x="8" y="4500"/>
                    <a:pt x="29" y="4535"/>
                    <a:pt x="64" y="4556"/>
                  </a:cubicBezTo>
                  <a:cubicBezTo>
                    <a:pt x="162" y="4507"/>
                    <a:pt x="281" y="4500"/>
                    <a:pt x="386" y="4497"/>
                  </a:cubicBezTo>
                  <a:cubicBezTo>
                    <a:pt x="488" y="4490"/>
                    <a:pt x="600" y="4486"/>
                    <a:pt x="638" y="4430"/>
                  </a:cubicBezTo>
                  <a:cubicBezTo>
                    <a:pt x="764" y="4237"/>
                    <a:pt x="1639" y="4076"/>
                    <a:pt x="2063" y="4062"/>
                  </a:cubicBezTo>
                  <a:lnTo>
                    <a:pt x="2108" y="4062"/>
                  </a:lnTo>
                  <a:cubicBezTo>
                    <a:pt x="2252" y="4062"/>
                    <a:pt x="2336" y="4087"/>
                    <a:pt x="2381" y="4146"/>
                  </a:cubicBezTo>
                  <a:cubicBezTo>
                    <a:pt x="2438" y="4216"/>
                    <a:pt x="2409" y="4307"/>
                    <a:pt x="2385" y="4398"/>
                  </a:cubicBezTo>
                  <a:cubicBezTo>
                    <a:pt x="2364" y="4465"/>
                    <a:pt x="2353" y="4535"/>
                    <a:pt x="2357" y="4605"/>
                  </a:cubicBezTo>
                  <a:cubicBezTo>
                    <a:pt x="2360" y="4658"/>
                    <a:pt x="2395" y="4700"/>
                    <a:pt x="2448" y="4714"/>
                  </a:cubicBezTo>
                  <a:cubicBezTo>
                    <a:pt x="2467" y="4719"/>
                    <a:pt x="2490" y="4722"/>
                    <a:pt x="2514" y="4722"/>
                  </a:cubicBezTo>
                  <a:cubicBezTo>
                    <a:pt x="2627" y="4722"/>
                    <a:pt x="2783" y="4662"/>
                    <a:pt x="2889" y="4539"/>
                  </a:cubicBezTo>
                  <a:cubicBezTo>
                    <a:pt x="2945" y="4472"/>
                    <a:pt x="3012" y="4409"/>
                    <a:pt x="3082" y="4356"/>
                  </a:cubicBezTo>
                  <a:cubicBezTo>
                    <a:pt x="3103" y="4339"/>
                    <a:pt x="3120" y="4325"/>
                    <a:pt x="3138" y="4304"/>
                  </a:cubicBezTo>
                  <a:cubicBezTo>
                    <a:pt x="3124" y="4286"/>
                    <a:pt x="3110" y="4272"/>
                    <a:pt x="3092" y="4258"/>
                  </a:cubicBezTo>
                  <a:cubicBezTo>
                    <a:pt x="2987" y="4174"/>
                    <a:pt x="2994" y="4094"/>
                    <a:pt x="3005" y="4062"/>
                  </a:cubicBezTo>
                  <a:cubicBezTo>
                    <a:pt x="3019" y="4010"/>
                    <a:pt x="3061" y="3971"/>
                    <a:pt x="3117" y="3964"/>
                  </a:cubicBezTo>
                  <a:cubicBezTo>
                    <a:pt x="3125" y="3963"/>
                    <a:pt x="3133" y="3962"/>
                    <a:pt x="3142" y="3962"/>
                  </a:cubicBezTo>
                  <a:cubicBezTo>
                    <a:pt x="3204" y="3962"/>
                    <a:pt x="3287" y="3996"/>
                    <a:pt x="3348" y="4090"/>
                  </a:cubicBezTo>
                  <a:cubicBezTo>
                    <a:pt x="3397" y="4160"/>
                    <a:pt x="3502" y="4206"/>
                    <a:pt x="3614" y="4206"/>
                  </a:cubicBezTo>
                  <a:lnTo>
                    <a:pt x="3621" y="4206"/>
                  </a:lnTo>
                  <a:cubicBezTo>
                    <a:pt x="3624" y="4206"/>
                    <a:pt x="3627" y="4206"/>
                    <a:pt x="3631" y="4206"/>
                  </a:cubicBezTo>
                  <a:cubicBezTo>
                    <a:pt x="3753" y="4206"/>
                    <a:pt x="3868" y="4144"/>
                    <a:pt x="3936" y="4045"/>
                  </a:cubicBezTo>
                  <a:cubicBezTo>
                    <a:pt x="3985" y="3961"/>
                    <a:pt x="4034" y="3919"/>
                    <a:pt x="4090" y="3912"/>
                  </a:cubicBezTo>
                  <a:cubicBezTo>
                    <a:pt x="4097" y="3911"/>
                    <a:pt x="4105" y="3910"/>
                    <a:pt x="4111" y="3910"/>
                  </a:cubicBezTo>
                  <a:cubicBezTo>
                    <a:pt x="4170" y="3910"/>
                    <a:pt x="4214" y="3947"/>
                    <a:pt x="4254" y="3982"/>
                  </a:cubicBezTo>
                  <a:cubicBezTo>
                    <a:pt x="4298" y="4018"/>
                    <a:pt x="4338" y="4049"/>
                    <a:pt x="4381" y="4049"/>
                  </a:cubicBezTo>
                  <a:cubicBezTo>
                    <a:pt x="4383" y="4049"/>
                    <a:pt x="4385" y="4049"/>
                    <a:pt x="4387" y="4048"/>
                  </a:cubicBezTo>
                  <a:cubicBezTo>
                    <a:pt x="4461" y="4041"/>
                    <a:pt x="4542" y="3891"/>
                    <a:pt x="4584" y="3810"/>
                  </a:cubicBezTo>
                  <a:cubicBezTo>
                    <a:pt x="4621" y="3738"/>
                    <a:pt x="4648" y="3686"/>
                    <a:pt x="4696" y="3686"/>
                  </a:cubicBezTo>
                  <a:cubicBezTo>
                    <a:pt x="4701" y="3686"/>
                    <a:pt x="4707" y="3686"/>
                    <a:pt x="4713" y="3688"/>
                  </a:cubicBezTo>
                  <a:cubicBezTo>
                    <a:pt x="4773" y="3698"/>
                    <a:pt x="4780" y="3761"/>
                    <a:pt x="4780" y="3782"/>
                  </a:cubicBezTo>
                  <a:cubicBezTo>
                    <a:pt x="4780" y="3803"/>
                    <a:pt x="4794" y="3821"/>
                    <a:pt x="4815" y="3828"/>
                  </a:cubicBezTo>
                  <a:cubicBezTo>
                    <a:pt x="4828" y="3832"/>
                    <a:pt x="4843" y="3835"/>
                    <a:pt x="4860" y="3835"/>
                  </a:cubicBezTo>
                  <a:cubicBezTo>
                    <a:pt x="4948" y="3835"/>
                    <a:pt x="5083" y="3775"/>
                    <a:pt x="5186" y="3663"/>
                  </a:cubicBezTo>
                  <a:cubicBezTo>
                    <a:pt x="5273" y="3569"/>
                    <a:pt x="5266" y="3425"/>
                    <a:pt x="5263" y="3275"/>
                  </a:cubicBezTo>
                  <a:cubicBezTo>
                    <a:pt x="5259" y="3142"/>
                    <a:pt x="5252" y="3002"/>
                    <a:pt x="5322" y="2897"/>
                  </a:cubicBezTo>
                  <a:cubicBezTo>
                    <a:pt x="5448" y="2708"/>
                    <a:pt x="5564" y="2337"/>
                    <a:pt x="5448" y="2123"/>
                  </a:cubicBezTo>
                  <a:cubicBezTo>
                    <a:pt x="5329" y="1895"/>
                    <a:pt x="5560" y="1738"/>
                    <a:pt x="5763" y="1598"/>
                  </a:cubicBezTo>
                  <a:cubicBezTo>
                    <a:pt x="5833" y="1552"/>
                    <a:pt x="5900" y="1500"/>
                    <a:pt x="5963" y="1447"/>
                  </a:cubicBezTo>
                  <a:cubicBezTo>
                    <a:pt x="6071" y="1349"/>
                    <a:pt x="5917" y="866"/>
                    <a:pt x="5816" y="548"/>
                  </a:cubicBezTo>
                  <a:cubicBezTo>
                    <a:pt x="5749" y="334"/>
                    <a:pt x="5690" y="152"/>
                    <a:pt x="5683" y="43"/>
                  </a:cubicBezTo>
                  <a:cubicBezTo>
                    <a:pt x="5683" y="26"/>
                    <a:pt x="5679" y="8"/>
                    <a:pt x="5672" y="5"/>
                  </a:cubicBezTo>
                  <a:cubicBezTo>
                    <a:pt x="5666" y="2"/>
                    <a:pt x="5658" y="0"/>
                    <a:pt x="5648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6" name="Google Shape;6045;p73">
              <a:extLst>
                <a:ext uri="{FF2B5EF4-FFF2-40B4-BE49-F238E27FC236}">
                  <a16:creationId xmlns:a16="http://schemas.microsoft.com/office/drawing/2014/main" id="{296DA9E9-66A2-4AFB-8062-A23A70C94C35}"/>
                </a:ext>
              </a:extLst>
            </p:cNvPr>
            <p:cNvSpPr/>
            <p:nvPr/>
          </p:nvSpPr>
          <p:spPr>
            <a:xfrm>
              <a:off x="3080939" y="1680503"/>
              <a:ext cx="45973" cy="34283"/>
            </a:xfrm>
            <a:custGeom>
              <a:avLst/>
              <a:gdLst/>
              <a:ahLst/>
              <a:cxnLst/>
              <a:rect l="l" t="t" r="r" b="b"/>
              <a:pathLst>
                <a:path w="3386" h="2525" extrusionOk="0">
                  <a:moveTo>
                    <a:pt x="1100" y="1"/>
                  </a:moveTo>
                  <a:cubicBezTo>
                    <a:pt x="1058" y="4"/>
                    <a:pt x="1019" y="29"/>
                    <a:pt x="1002" y="71"/>
                  </a:cubicBezTo>
                  <a:cubicBezTo>
                    <a:pt x="984" y="109"/>
                    <a:pt x="991" y="158"/>
                    <a:pt x="1023" y="190"/>
                  </a:cubicBezTo>
                  <a:cubicBezTo>
                    <a:pt x="1142" y="344"/>
                    <a:pt x="1100" y="449"/>
                    <a:pt x="1058" y="550"/>
                  </a:cubicBezTo>
                  <a:cubicBezTo>
                    <a:pt x="1023" y="627"/>
                    <a:pt x="1005" y="711"/>
                    <a:pt x="1002" y="795"/>
                  </a:cubicBezTo>
                  <a:cubicBezTo>
                    <a:pt x="1005" y="914"/>
                    <a:pt x="967" y="1030"/>
                    <a:pt x="890" y="1121"/>
                  </a:cubicBezTo>
                  <a:cubicBezTo>
                    <a:pt x="851" y="1174"/>
                    <a:pt x="830" y="1205"/>
                    <a:pt x="841" y="1268"/>
                  </a:cubicBezTo>
                  <a:cubicBezTo>
                    <a:pt x="851" y="1321"/>
                    <a:pt x="841" y="1373"/>
                    <a:pt x="809" y="1415"/>
                  </a:cubicBezTo>
                  <a:cubicBezTo>
                    <a:pt x="743" y="1503"/>
                    <a:pt x="603" y="1513"/>
                    <a:pt x="466" y="1524"/>
                  </a:cubicBezTo>
                  <a:cubicBezTo>
                    <a:pt x="421" y="1527"/>
                    <a:pt x="375" y="1531"/>
                    <a:pt x="333" y="1538"/>
                  </a:cubicBezTo>
                  <a:cubicBezTo>
                    <a:pt x="295" y="1545"/>
                    <a:pt x="295" y="1548"/>
                    <a:pt x="295" y="1608"/>
                  </a:cubicBezTo>
                  <a:cubicBezTo>
                    <a:pt x="295" y="1678"/>
                    <a:pt x="295" y="1797"/>
                    <a:pt x="137" y="1863"/>
                  </a:cubicBezTo>
                  <a:cubicBezTo>
                    <a:pt x="53" y="1898"/>
                    <a:pt x="4" y="1947"/>
                    <a:pt x="1" y="1993"/>
                  </a:cubicBezTo>
                  <a:cubicBezTo>
                    <a:pt x="1" y="2024"/>
                    <a:pt x="18" y="2056"/>
                    <a:pt x="50" y="2070"/>
                  </a:cubicBezTo>
                  <a:cubicBezTo>
                    <a:pt x="186" y="2147"/>
                    <a:pt x="137" y="2332"/>
                    <a:pt x="99" y="2483"/>
                  </a:cubicBezTo>
                  <a:lnTo>
                    <a:pt x="88" y="2525"/>
                  </a:lnTo>
                  <a:cubicBezTo>
                    <a:pt x="144" y="2486"/>
                    <a:pt x="197" y="2441"/>
                    <a:pt x="242" y="2388"/>
                  </a:cubicBezTo>
                  <a:cubicBezTo>
                    <a:pt x="292" y="2331"/>
                    <a:pt x="346" y="2314"/>
                    <a:pt x="393" y="2314"/>
                  </a:cubicBezTo>
                  <a:cubicBezTo>
                    <a:pt x="439" y="2314"/>
                    <a:pt x="479" y="2329"/>
                    <a:pt x="508" y="2339"/>
                  </a:cubicBezTo>
                  <a:lnTo>
                    <a:pt x="519" y="2343"/>
                  </a:lnTo>
                  <a:cubicBezTo>
                    <a:pt x="508" y="2304"/>
                    <a:pt x="445" y="2259"/>
                    <a:pt x="386" y="2217"/>
                  </a:cubicBezTo>
                  <a:cubicBezTo>
                    <a:pt x="291" y="2150"/>
                    <a:pt x="183" y="2077"/>
                    <a:pt x="193" y="1958"/>
                  </a:cubicBezTo>
                  <a:cubicBezTo>
                    <a:pt x="197" y="1919"/>
                    <a:pt x="214" y="1884"/>
                    <a:pt x="246" y="1860"/>
                  </a:cubicBezTo>
                  <a:cubicBezTo>
                    <a:pt x="270" y="1842"/>
                    <a:pt x="299" y="1835"/>
                    <a:pt x="330" y="1835"/>
                  </a:cubicBezTo>
                  <a:cubicBezTo>
                    <a:pt x="365" y="1835"/>
                    <a:pt x="404" y="1843"/>
                    <a:pt x="445" y="1853"/>
                  </a:cubicBezTo>
                  <a:cubicBezTo>
                    <a:pt x="490" y="1863"/>
                    <a:pt x="541" y="1877"/>
                    <a:pt x="591" y="1877"/>
                  </a:cubicBezTo>
                  <a:cubicBezTo>
                    <a:pt x="623" y="1877"/>
                    <a:pt x="655" y="1871"/>
                    <a:pt x="683" y="1856"/>
                  </a:cubicBezTo>
                  <a:cubicBezTo>
                    <a:pt x="747" y="1824"/>
                    <a:pt x="826" y="1810"/>
                    <a:pt x="913" y="1810"/>
                  </a:cubicBezTo>
                  <a:cubicBezTo>
                    <a:pt x="1133" y="1810"/>
                    <a:pt x="1399" y="1904"/>
                    <a:pt x="1579" y="2059"/>
                  </a:cubicBezTo>
                  <a:cubicBezTo>
                    <a:pt x="1695" y="2159"/>
                    <a:pt x="1741" y="2164"/>
                    <a:pt x="1752" y="2164"/>
                  </a:cubicBezTo>
                  <a:cubicBezTo>
                    <a:pt x="1753" y="2164"/>
                    <a:pt x="1754" y="2164"/>
                    <a:pt x="1755" y="2164"/>
                  </a:cubicBezTo>
                  <a:cubicBezTo>
                    <a:pt x="1769" y="2157"/>
                    <a:pt x="1800" y="2126"/>
                    <a:pt x="1828" y="1968"/>
                  </a:cubicBezTo>
                  <a:cubicBezTo>
                    <a:pt x="1884" y="1657"/>
                    <a:pt x="2308" y="1545"/>
                    <a:pt x="2682" y="1545"/>
                  </a:cubicBezTo>
                  <a:cubicBezTo>
                    <a:pt x="2885" y="1545"/>
                    <a:pt x="2955" y="1489"/>
                    <a:pt x="2966" y="1457"/>
                  </a:cubicBezTo>
                  <a:cubicBezTo>
                    <a:pt x="2973" y="1436"/>
                    <a:pt x="2955" y="1415"/>
                    <a:pt x="2938" y="1401"/>
                  </a:cubicBezTo>
                  <a:cubicBezTo>
                    <a:pt x="2913" y="1384"/>
                    <a:pt x="2899" y="1359"/>
                    <a:pt x="2896" y="1331"/>
                  </a:cubicBezTo>
                  <a:cubicBezTo>
                    <a:pt x="2892" y="1247"/>
                    <a:pt x="2987" y="1156"/>
                    <a:pt x="3221" y="953"/>
                  </a:cubicBezTo>
                  <a:cubicBezTo>
                    <a:pt x="3270" y="914"/>
                    <a:pt x="3330" y="858"/>
                    <a:pt x="3386" y="809"/>
                  </a:cubicBezTo>
                  <a:lnTo>
                    <a:pt x="3386" y="809"/>
                  </a:lnTo>
                  <a:cubicBezTo>
                    <a:pt x="3305" y="861"/>
                    <a:pt x="3214" y="913"/>
                    <a:pt x="3136" y="913"/>
                  </a:cubicBezTo>
                  <a:cubicBezTo>
                    <a:pt x="3091" y="913"/>
                    <a:pt x="3051" y="896"/>
                    <a:pt x="3018" y="855"/>
                  </a:cubicBezTo>
                  <a:cubicBezTo>
                    <a:pt x="3007" y="839"/>
                    <a:pt x="2993" y="831"/>
                    <a:pt x="2974" y="831"/>
                  </a:cubicBezTo>
                  <a:cubicBezTo>
                    <a:pt x="2942" y="831"/>
                    <a:pt x="2894" y="853"/>
                    <a:pt x="2808" y="897"/>
                  </a:cubicBezTo>
                  <a:cubicBezTo>
                    <a:pt x="2721" y="946"/>
                    <a:pt x="2630" y="981"/>
                    <a:pt x="2535" y="1006"/>
                  </a:cubicBezTo>
                  <a:cubicBezTo>
                    <a:pt x="2523" y="1008"/>
                    <a:pt x="2510" y="1009"/>
                    <a:pt x="2497" y="1009"/>
                  </a:cubicBezTo>
                  <a:cubicBezTo>
                    <a:pt x="2177" y="1009"/>
                    <a:pt x="1443" y="364"/>
                    <a:pt x="1271" y="106"/>
                  </a:cubicBezTo>
                  <a:cubicBezTo>
                    <a:pt x="1240" y="46"/>
                    <a:pt x="1180" y="4"/>
                    <a:pt x="1114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7" name="Google Shape;6046;p73">
              <a:extLst>
                <a:ext uri="{FF2B5EF4-FFF2-40B4-BE49-F238E27FC236}">
                  <a16:creationId xmlns:a16="http://schemas.microsoft.com/office/drawing/2014/main" id="{C99C82F9-9FB6-4263-8EA8-B55A21596478}"/>
                </a:ext>
              </a:extLst>
            </p:cNvPr>
            <p:cNvSpPr/>
            <p:nvPr/>
          </p:nvSpPr>
          <p:spPr>
            <a:xfrm>
              <a:off x="2932062" y="1853304"/>
              <a:ext cx="13143" cy="22009"/>
            </a:xfrm>
            <a:custGeom>
              <a:avLst/>
              <a:gdLst/>
              <a:ahLst/>
              <a:cxnLst/>
              <a:rect l="l" t="t" r="r" b="b"/>
              <a:pathLst>
                <a:path w="968" h="1621" extrusionOk="0">
                  <a:moveTo>
                    <a:pt x="864" y="0"/>
                  </a:moveTo>
                  <a:cubicBezTo>
                    <a:pt x="846" y="0"/>
                    <a:pt x="827" y="2"/>
                    <a:pt x="806" y="6"/>
                  </a:cubicBezTo>
                  <a:cubicBezTo>
                    <a:pt x="586" y="48"/>
                    <a:pt x="222" y="311"/>
                    <a:pt x="95" y="770"/>
                  </a:cubicBezTo>
                  <a:cubicBezTo>
                    <a:pt x="1" y="1120"/>
                    <a:pt x="92" y="1354"/>
                    <a:pt x="159" y="1463"/>
                  </a:cubicBezTo>
                  <a:cubicBezTo>
                    <a:pt x="194" y="1526"/>
                    <a:pt x="243" y="1578"/>
                    <a:pt x="302" y="1620"/>
                  </a:cubicBezTo>
                  <a:cubicBezTo>
                    <a:pt x="435" y="1477"/>
                    <a:pt x="880" y="577"/>
                    <a:pt x="950" y="164"/>
                  </a:cubicBezTo>
                  <a:cubicBezTo>
                    <a:pt x="967" y="55"/>
                    <a:pt x="950" y="31"/>
                    <a:pt x="950" y="31"/>
                  </a:cubicBezTo>
                  <a:cubicBezTo>
                    <a:pt x="935" y="11"/>
                    <a:pt x="905" y="0"/>
                    <a:pt x="864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8" name="Google Shape;6047;p73">
              <a:extLst>
                <a:ext uri="{FF2B5EF4-FFF2-40B4-BE49-F238E27FC236}">
                  <a16:creationId xmlns:a16="http://schemas.microsoft.com/office/drawing/2014/main" id="{CDD05993-B4F6-4538-9693-2FE07E30BE8B}"/>
                </a:ext>
              </a:extLst>
            </p:cNvPr>
            <p:cNvSpPr/>
            <p:nvPr/>
          </p:nvSpPr>
          <p:spPr>
            <a:xfrm>
              <a:off x="2597485" y="1601971"/>
              <a:ext cx="442776" cy="287924"/>
            </a:xfrm>
            <a:custGeom>
              <a:avLst/>
              <a:gdLst/>
              <a:ahLst/>
              <a:cxnLst/>
              <a:rect l="l" t="t" r="r" b="b"/>
              <a:pathLst>
                <a:path w="32611" h="21206" extrusionOk="0">
                  <a:moveTo>
                    <a:pt x="26155" y="1"/>
                  </a:moveTo>
                  <a:cubicBezTo>
                    <a:pt x="25990" y="1"/>
                    <a:pt x="25773" y="38"/>
                    <a:pt x="25641" y="61"/>
                  </a:cubicBezTo>
                  <a:cubicBezTo>
                    <a:pt x="25585" y="71"/>
                    <a:pt x="25550" y="78"/>
                    <a:pt x="25529" y="82"/>
                  </a:cubicBezTo>
                  <a:lnTo>
                    <a:pt x="25508" y="82"/>
                  </a:lnTo>
                  <a:cubicBezTo>
                    <a:pt x="25501" y="82"/>
                    <a:pt x="25487" y="82"/>
                    <a:pt x="25466" y="78"/>
                  </a:cubicBezTo>
                  <a:cubicBezTo>
                    <a:pt x="25435" y="76"/>
                    <a:pt x="25392" y="72"/>
                    <a:pt x="25341" y="72"/>
                  </a:cubicBezTo>
                  <a:cubicBezTo>
                    <a:pt x="25198" y="72"/>
                    <a:pt x="24996" y="103"/>
                    <a:pt x="24867" y="281"/>
                  </a:cubicBezTo>
                  <a:cubicBezTo>
                    <a:pt x="24787" y="386"/>
                    <a:pt x="24772" y="435"/>
                    <a:pt x="24769" y="456"/>
                  </a:cubicBezTo>
                  <a:cubicBezTo>
                    <a:pt x="24769" y="456"/>
                    <a:pt x="24769" y="460"/>
                    <a:pt x="24769" y="463"/>
                  </a:cubicBezTo>
                  <a:cubicBezTo>
                    <a:pt x="24786" y="466"/>
                    <a:pt x="24805" y="468"/>
                    <a:pt x="24824" y="468"/>
                  </a:cubicBezTo>
                  <a:cubicBezTo>
                    <a:pt x="24831" y="468"/>
                    <a:pt x="24839" y="468"/>
                    <a:pt x="24846" y="467"/>
                  </a:cubicBezTo>
                  <a:lnTo>
                    <a:pt x="24860" y="467"/>
                  </a:lnTo>
                  <a:cubicBezTo>
                    <a:pt x="24997" y="467"/>
                    <a:pt x="25049" y="681"/>
                    <a:pt x="25088" y="912"/>
                  </a:cubicBezTo>
                  <a:cubicBezTo>
                    <a:pt x="25088" y="919"/>
                    <a:pt x="25088" y="929"/>
                    <a:pt x="25088" y="940"/>
                  </a:cubicBezTo>
                  <a:cubicBezTo>
                    <a:pt x="25084" y="1055"/>
                    <a:pt x="24937" y="1185"/>
                    <a:pt x="24843" y="1237"/>
                  </a:cubicBezTo>
                  <a:cubicBezTo>
                    <a:pt x="24829" y="1244"/>
                    <a:pt x="24818" y="1251"/>
                    <a:pt x="24804" y="1258"/>
                  </a:cubicBezTo>
                  <a:cubicBezTo>
                    <a:pt x="24744" y="1290"/>
                    <a:pt x="24534" y="1608"/>
                    <a:pt x="24503" y="1731"/>
                  </a:cubicBezTo>
                  <a:cubicBezTo>
                    <a:pt x="24489" y="1780"/>
                    <a:pt x="24468" y="1825"/>
                    <a:pt x="24440" y="1867"/>
                  </a:cubicBezTo>
                  <a:cubicBezTo>
                    <a:pt x="24422" y="1902"/>
                    <a:pt x="24401" y="1934"/>
                    <a:pt x="24380" y="1972"/>
                  </a:cubicBezTo>
                  <a:cubicBezTo>
                    <a:pt x="24335" y="2042"/>
                    <a:pt x="24296" y="2116"/>
                    <a:pt x="24261" y="2193"/>
                  </a:cubicBezTo>
                  <a:cubicBezTo>
                    <a:pt x="24247" y="2214"/>
                    <a:pt x="24244" y="2238"/>
                    <a:pt x="24244" y="2263"/>
                  </a:cubicBezTo>
                  <a:cubicBezTo>
                    <a:pt x="24258" y="2315"/>
                    <a:pt x="24247" y="2375"/>
                    <a:pt x="24216" y="2420"/>
                  </a:cubicBezTo>
                  <a:cubicBezTo>
                    <a:pt x="24149" y="2508"/>
                    <a:pt x="24055" y="2571"/>
                    <a:pt x="23946" y="2588"/>
                  </a:cubicBezTo>
                  <a:cubicBezTo>
                    <a:pt x="23894" y="2595"/>
                    <a:pt x="23757" y="2680"/>
                    <a:pt x="23656" y="2743"/>
                  </a:cubicBezTo>
                  <a:cubicBezTo>
                    <a:pt x="23589" y="2788"/>
                    <a:pt x="23516" y="2827"/>
                    <a:pt x="23442" y="2862"/>
                  </a:cubicBezTo>
                  <a:cubicBezTo>
                    <a:pt x="23421" y="2869"/>
                    <a:pt x="23388" y="2872"/>
                    <a:pt x="23349" y="2872"/>
                  </a:cubicBezTo>
                  <a:cubicBezTo>
                    <a:pt x="23235" y="2872"/>
                    <a:pt x="23063" y="2842"/>
                    <a:pt x="22945" y="2785"/>
                  </a:cubicBezTo>
                  <a:cubicBezTo>
                    <a:pt x="22893" y="2764"/>
                    <a:pt x="22854" y="2725"/>
                    <a:pt x="22826" y="2680"/>
                  </a:cubicBezTo>
                  <a:cubicBezTo>
                    <a:pt x="22826" y="2676"/>
                    <a:pt x="22823" y="2673"/>
                    <a:pt x="22823" y="2673"/>
                  </a:cubicBezTo>
                  <a:cubicBezTo>
                    <a:pt x="22816" y="2662"/>
                    <a:pt x="22809" y="2655"/>
                    <a:pt x="22805" y="2652"/>
                  </a:cubicBezTo>
                  <a:lnTo>
                    <a:pt x="22399" y="3457"/>
                  </a:lnTo>
                  <a:lnTo>
                    <a:pt x="22360" y="3772"/>
                  </a:lnTo>
                  <a:lnTo>
                    <a:pt x="22318" y="3782"/>
                  </a:lnTo>
                  <a:cubicBezTo>
                    <a:pt x="22283" y="3793"/>
                    <a:pt x="22227" y="3821"/>
                    <a:pt x="22220" y="3849"/>
                  </a:cubicBezTo>
                  <a:cubicBezTo>
                    <a:pt x="22213" y="3873"/>
                    <a:pt x="22234" y="3912"/>
                    <a:pt x="22276" y="3954"/>
                  </a:cubicBezTo>
                  <a:cubicBezTo>
                    <a:pt x="22340" y="4017"/>
                    <a:pt x="22378" y="4039"/>
                    <a:pt x="22419" y="4039"/>
                  </a:cubicBezTo>
                  <a:cubicBezTo>
                    <a:pt x="22447" y="4039"/>
                    <a:pt x="22476" y="4029"/>
                    <a:pt x="22514" y="4017"/>
                  </a:cubicBezTo>
                  <a:cubicBezTo>
                    <a:pt x="22605" y="3985"/>
                    <a:pt x="22700" y="3971"/>
                    <a:pt x="22795" y="3971"/>
                  </a:cubicBezTo>
                  <a:cubicBezTo>
                    <a:pt x="22921" y="3975"/>
                    <a:pt x="23047" y="4006"/>
                    <a:pt x="23159" y="4069"/>
                  </a:cubicBezTo>
                  <a:cubicBezTo>
                    <a:pt x="23187" y="4087"/>
                    <a:pt x="23218" y="4097"/>
                    <a:pt x="23250" y="4104"/>
                  </a:cubicBezTo>
                  <a:cubicBezTo>
                    <a:pt x="23257" y="4097"/>
                    <a:pt x="23260" y="4090"/>
                    <a:pt x="23260" y="4083"/>
                  </a:cubicBezTo>
                  <a:cubicBezTo>
                    <a:pt x="23313" y="3964"/>
                    <a:pt x="23425" y="3880"/>
                    <a:pt x="23554" y="3859"/>
                  </a:cubicBezTo>
                  <a:cubicBezTo>
                    <a:pt x="23574" y="3856"/>
                    <a:pt x="23593" y="3855"/>
                    <a:pt x="23612" y="3855"/>
                  </a:cubicBezTo>
                  <a:cubicBezTo>
                    <a:pt x="23724" y="3855"/>
                    <a:pt x="23829" y="3906"/>
                    <a:pt x="23901" y="3996"/>
                  </a:cubicBezTo>
                  <a:cubicBezTo>
                    <a:pt x="23915" y="4013"/>
                    <a:pt x="23932" y="4034"/>
                    <a:pt x="23953" y="4052"/>
                  </a:cubicBezTo>
                  <a:cubicBezTo>
                    <a:pt x="23992" y="4090"/>
                    <a:pt x="24034" y="4129"/>
                    <a:pt x="24083" y="4167"/>
                  </a:cubicBezTo>
                  <a:lnTo>
                    <a:pt x="24146" y="4220"/>
                  </a:lnTo>
                  <a:lnTo>
                    <a:pt x="24188" y="4255"/>
                  </a:lnTo>
                  <a:cubicBezTo>
                    <a:pt x="24475" y="4496"/>
                    <a:pt x="24646" y="4650"/>
                    <a:pt x="24618" y="4791"/>
                  </a:cubicBezTo>
                  <a:cubicBezTo>
                    <a:pt x="24608" y="4850"/>
                    <a:pt x="24573" y="4899"/>
                    <a:pt x="24520" y="4927"/>
                  </a:cubicBezTo>
                  <a:cubicBezTo>
                    <a:pt x="24463" y="4961"/>
                    <a:pt x="24390" y="4972"/>
                    <a:pt x="24317" y="4972"/>
                  </a:cubicBezTo>
                  <a:cubicBezTo>
                    <a:pt x="24167" y="4972"/>
                    <a:pt x="24013" y="4924"/>
                    <a:pt x="23971" y="4910"/>
                  </a:cubicBezTo>
                  <a:cubicBezTo>
                    <a:pt x="23949" y="4903"/>
                    <a:pt x="23926" y="4900"/>
                    <a:pt x="23901" y="4900"/>
                  </a:cubicBezTo>
                  <a:cubicBezTo>
                    <a:pt x="23845" y="4900"/>
                    <a:pt x="23782" y="4915"/>
                    <a:pt x="23719" y="4934"/>
                  </a:cubicBezTo>
                  <a:cubicBezTo>
                    <a:pt x="23680" y="4948"/>
                    <a:pt x="23642" y="4962"/>
                    <a:pt x="23603" y="4976"/>
                  </a:cubicBezTo>
                  <a:cubicBezTo>
                    <a:pt x="23498" y="5015"/>
                    <a:pt x="23386" y="5057"/>
                    <a:pt x="23288" y="5057"/>
                  </a:cubicBezTo>
                  <a:cubicBezTo>
                    <a:pt x="23284" y="5057"/>
                    <a:pt x="23280" y="5056"/>
                    <a:pt x="23276" y="5056"/>
                  </a:cubicBezTo>
                  <a:cubicBezTo>
                    <a:pt x="23046" y="5056"/>
                    <a:pt x="22827" y="5154"/>
                    <a:pt x="22665" y="5319"/>
                  </a:cubicBezTo>
                  <a:cubicBezTo>
                    <a:pt x="22605" y="5379"/>
                    <a:pt x="22556" y="5445"/>
                    <a:pt x="22518" y="5519"/>
                  </a:cubicBezTo>
                  <a:cubicBezTo>
                    <a:pt x="22441" y="5648"/>
                    <a:pt x="22371" y="5767"/>
                    <a:pt x="22133" y="5795"/>
                  </a:cubicBezTo>
                  <a:cubicBezTo>
                    <a:pt x="22077" y="5802"/>
                    <a:pt x="22024" y="5806"/>
                    <a:pt x="21979" y="5809"/>
                  </a:cubicBezTo>
                  <a:cubicBezTo>
                    <a:pt x="21814" y="5823"/>
                    <a:pt x="21699" y="5830"/>
                    <a:pt x="21534" y="5914"/>
                  </a:cubicBezTo>
                  <a:cubicBezTo>
                    <a:pt x="21471" y="5949"/>
                    <a:pt x="21412" y="5988"/>
                    <a:pt x="21352" y="6030"/>
                  </a:cubicBezTo>
                  <a:cubicBezTo>
                    <a:pt x="21191" y="6140"/>
                    <a:pt x="21004" y="6197"/>
                    <a:pt x="20815" y="6197"/>
                  </a:cubicBezTo>
                  <a:cubicBezTo>
                    <a:pt x="20675" y="6197"/>
                    <a:pt x="20535" y="6166"/>
                    <a:pt x="20403" y="6103"/>
                  </a:cubicBezTo>
                  <a:cubicBezTo>
                    <a:pt x="20379" y="6091"/>
                    <a:pt x="20306" y="6059"/>
                    <a:pt x="20222" y="6059"/>
                  </a:cubicBezTo>
                  <a:cubicBezTo>
                    <a:pt x="20135" y="6059"/>
                    <a:pt x="20035" y="6093"/>
                    <a:pt x="19962" y="6219"/>
                  </a:cubicBezTo>
                  <a:cubicBezTo>
                    <a:pt x="19910" y="6313"/>
                    <a:pt x="19941" y="6373"/>
                    <a:pt x="20004" y="6478"/>
                  </a:cubicBezTo>
                  <a:cubicBezTo>
                    <a:pt x="20060" y="6565"/>
                    <a:pt x="20130" y="6677"/>
                    <a:pt x="20109" y="6828"/>
                  </a:cubicBezTo>
                  <a:cubicBezTo>
                    <a:pt x="20088" y="7017"/>
                    <a:pt x="19948" y="7080"/>
                    <a:pt x="19798" y="7147"/>
                  </a:cubicBezTo>
                  <a:cubicBezTo>
                    <a:pt x="19658" y="7199"/>
                    <a:pt x="19528" y="7283"/>
                    <a:pt x="19427" y="7392"/>
                  </a:cubicBezTo>
                  <a:cubicBezTo>
                    <a:pt x="19167" y="7683"/>
                    <a:pt x="18755" y="7843"/>
                    <a:pt x="18473" y="7843"/>
                  </a:cubicBezTo>
                  <a:cubicBezTo>
                    <a:pt x="18440" y="7843"/>
                    <a:pt x="18409" y="7841"/>
                    <a:pt x="18380" y="7836"/>
                  </a:cubicBezTo>
                  <a:cubicBezTo>
                    <a:pt x="18345" y="7833"/>
                    <a:pt x="18303" y="7826"/>
                    <a:pt x="18257" y="7815"/>
                  </a:cubicBezTo>
                  <a:cubicBezTo>
                    <a:pt x="18118" y="7793"/>
                    <a:pt x="17929" y="7760"/>
                    <a:pt x="17727" y="7760"/>
                  </a:cubicBezTo>
                  <a:cubicBezTo>
                    <a:pt x="17549" y="7760"/>
                    <a:pt x="17360" y="7786"/>
                    <a:pt x="17186" y="7868"/>
                  </a:cubicBezTo>
                  <a:cubicBezTo>
                    <a:pt x="17011" y="7952"/>
                    <a:pt x="16843" y="8046"/>
                    <a:pt x="16682" y="8158"/>
                  </a:cubicBezTo>
                  <a:lnTo>
                    <a:pt x="16623" y="8193"/>
                  </a:lnTo>
                  <a:lnTo>
                    <a:pt x="16609" y="8204"/>
                  </a:lnTo>
                  <a:lnTo>
                    <a:pt x="16556" y="8239"/>
                  </a:lnTo>
                  <a:lnTo>
                    <a:pt x="16546" y="8242"/>
                  </a:lnTo>
                  <a:lnTo>
                    <a:pt x="16493" y="8274"/>
                  </a:lnTo>
                  <a:lnTo>
                    <a:pt x="16486" y="8277"/>
                  </a:lnTo>
                  <a:cubicBezTo>
                    <a:pt x="16469" y="8288"/>
                    <a:pt x="16451" y="8298"/>
                    <a:pt x="16433" y="8309"/>
                  </a:cubicBezTo>
                  <a:cubicBezTo>
                    <a:pt x="16402" y="8326"/>
                    <a:pt x="16367" y="8340"/>
                    <a:pt x="16332" y="8351"/>
                  </a:cubicBezTo>
                  <a:lnTo>
                    <a:pt x="16328" y="8351"/>
                  </a:lnTo>
                  <a:cubicBezTo>
                    <a:pt x="16314" y="8354"/>
                    <a:pt x="16300" y="8358"/>
                    <a:pt x="16283" y="8361"/>
                  </a:cubicBezTo>
                  <a:lnTo>
                    <a:pt x="16279" y="8361"/>
                  </a:lnTo>
                  <a:cubicBezTo>
                    <a:pt x="16265" y="8365"/>
                    <a:pt x="16251" y="8365"/>
                    <a:pt x="16237" y="8365"/>
                  </a:cubicBezTo>
                  <a:lnTo>
                    <a:pt x="16234" y="8365"/>
                  </a:lnTo>
                  <a:cubicBezTo>
                    <a:pt x="16220" y="8365"/>
                    <a:pt x="16206" y="8365"/>
                    <a:pt x="16195" y="8361"/>
                  </a:cubicBezTo>
                  <a:cubicBezTo>
                    <a:pt x="16118" y="8344"/>
                    <a:pt x="16048" y="8298"/>
                    <a:pt x="15999" y="8239"/>
                  </a:cubicBezTo>
                  <a:cubicBezTo>
                    <a:pt x="15955" y="8189"/>
                    <a:pt x="15917" y="8150"/>
                    <a:pt x="15844" y="8150"/>
                  </a:cubicBezTo>
                  <a:cubicBezTo>
                    <a:pt x="15836" y="8150"/>
                    <a:pt x="15827" y="8150"/>
                    <a:pt x="15817" y="8151"/>
                  </a:cubicBezTo>
                  <a:lnTo>
                    <a:pt x="15793" y="8151"/>
                  </a:lnTo>
                  <a:cubicBezTo>
                    <a:pt x="15765" y="8155"/>
                    <a:pt x="15740" y="8158"/>
                    <a:pt x="15716" y="8158"/>
                  </a:cubicBezTo>
                  <a:cubicBezTo>
                    <a:pt x="15700" y="8159"/>
                    <a:pt x="15684" y="8160"/>
                    <a:pt x="15669" y="8160"/>
                  </a:cubicBezTo>
                  <a:cubicBezTo>
                    <a:pt x="15495" y="8160"/>
                    <a:pt x="15372" y="8106"/>
                    <a:pt x="15240" y="8032"/>
                  </a:cubicBezTo>
                  <a:lnTo>
                    <a:pt x="15187" y="8001"/>
                  </a:lnTo>
                  <a:cubicBezTo>
                    <a:pt x="15151" y="7978"/>
                    <a:pt x="15118" y="7972"/>
                    <a:pt x="15081" y="7972"/>
                  </a:cubicBezTo>
                  <a:cubicBezTo>
                    <a:pt x="15060" y="7972"/>
                    <a:pt x="15037" y="7974"/>
                    <a:pt x="15012" y="7976"/>
                  </a:cubicBezTo>
                  <a:cubicBezTo>
                    <a:pt x="14986" y="7980"/>
                    <a:pt x="14960" y="7982"/>
                    <a:pt x="14935" y="7982"/>
                  </a:cubicBezTo>
                  <a:cubicBezTo>
                    <a:pt x="14807" y="7982"/>
                    <a:pt x="14684" y="7939"/>
                    <a:pt x="14585" y="7857"/>
                  </a:cubicBezTo>
                  <a:cubicBezTo>
                    <a:pt x="14389" y="7710"/>
                    <a:pt x="14070" y="7689"/>
                    <a:pt x="13839" y="7675"/>
                  </a:cubicBezTo>
                  <a:cubicBezTo>
                    <a:pt x="13755" y="7672"/>
                    <a:pt x="13685" y="7668"/>
                    <a:pt x="13629" y="7658"/>
                  </a:cubicBezTo>
                  <a:cubicBezTo>
                    <a:pt x="13528" y="7640"/>
                    <a:pt x="13265" y="7640"/>
                    <a:pt x="13017" y="7640"/>
                  </a:cubicBezTo>
                  <a:cubicBezTo>
                    <a:pt x="12751" y="7640"/>
                    <a:pt x="12474" y="7640"/>
                    <a:pt x="12327" y="7623"/>
                  </a:cubicBezTo>
                  <a:cubicBezTo>
                    <a:pt x="12274" y="7617"/>
                    <a:pt x="12221" y="7615"/>
                    <a:pt x="12167" y="7615"/>
                  </a:cubicBezTo>
                  <a:cubicBezTo>
                    <a:pt x="12113" y="7615"/>
                    <a:pt x="12059" y="7617"/>
                    <a:pt x="12005" y="7623"/>
                  </a:cubicBezTo>
                  <a:lnTo>
                    <a:pt x="11931" y="7626"/>
                  </a:lnTo>
                  <a:cubicBezTo>
                    <a:pt x="11900" y="7628"/>
                    <a:pt x="11869" y="7628"/>
                    <a:pt x="11840" y="7628"/>
                  </a:cubicBezTo>
                  <a:cubicBezTo>
                    <a:pt x="11714" y="7628"/>
                    <a:pt x="11615" y="7611"/>
                    <a:pt x="11578" y="7528"/>
                  </a:cubicBezTo>
                  <a:cubicBezTo>
                    <a:pt x="11574" y="7521"/>
                    <a:pt x="11571" y="7514"/>
                    <a:pt x="11571" y="7504"/>
                  </a:cubicBezTo>
                  <a:cubicBezTo>
                    <a:pt x="11550" y="7451"/>
                    <a:pt x="11518" y="7406"/>
                    <a:pt x="11476" y="7364"/>
                  </a:cubicBezTo>
                  <a:cubicBezTo>
                    <a:pt x="11368" y="7245"/>
                    <a:pt x="11291" y="7098"/>
                    <a:pt x="11252" y="6940"/>
                  </a:cubicBezTo>
                  <a:cubicBezTo>
                    <a:pt x="11182" y="6625"/>
                    <a:pt x="11007" y="6555"/>
                    <a:pt x="10881" y="6530"/>
                  </a:cubicBezTo>
                  <a:cubicBezTo>
                    <a:pt x="10790" y="6509"/>
                    <a:pt x="10710" y="6453"/>
                    <a:pt x="10657" y="6380"/>
                  </a:cubicBezTo>
                  <a:cubicBezTo>
                    <a:pt x="10612" y="6327"/>
                    <a:pt x="10580" y="6292"/>
                    <a:pt x="10531" y="6285"/>
                  </a:cubicBezTo>
                  <a:cubicBezTo>
                    <a:pt x="10482" y="6278"/>
                    <a:pt x="10447" y="6240"/>
                    <a:pt x="10409" y="6194"/>
                  </a:cubicBezTo>
                  <a:cubicBezTo>
                    <a:pt x="10346" y="6124"/>
                    <a:pt x="10265" y="6037"/>
                    <a:pt x="10132" y="6037"/>
                  </a:cubicBezTo>
                  <a:cubicBezTo>
                    <a:pt x="9939" y="6037"/>
                    <a:pt x="8994" y="5949"/>
                    <a:pt x="8844" y="5704"/>
                  </a:cubicBezTo>
                  <a:cubicBezTo>
                    <a:pt x="8749" y="5550"/>
                    <a:pt x="8826" y="5452"/>
                    <a:pt x="8882" y="5379"/>
                  </a:cubicBezTo>
                  <a:cubicBezTo>
                    <a:pt x="8924" y="5330"/>
                    <a:pt x="8956" y="5284"/>
                    <a:pt x="8956" y="5221"/>
                  </a:cubicBezTo>
                  <a:cubicBezTo>
                    <a:pt x="8959" y="5134"/>
                    <a:pt x="8973" y="5046"/>
                    <a:pt x="8998" y="4959"/>
                  </a:cubicBezTo>
                  <a:cubicBezTo>
                    <a:pt x="9015" y="4875"/>
                    <a:pt x="9043" y="4749"/>
                    <a:pt x="9015" y="4724"/>
                  </a:cubicBezTo>
                  <a:cubicBezTo>
                    <a:pt x="8917" y="4647"/>
                    <a:pt x="8725" y="4454"/>
                    <a:pt x="8700" y="4269"/>
                  </a:cubicBezTo>
                  <a:cubicBezTo>
                    <a:pt x="8683" y="4143"/>
                    <a:pt x="8441" y="3954"/>
                    <a:pt x="8291" y="3943"/>
                  </a:cubicBezTo>
                  <a:cubicBezTo>
                    <a:pt x="8087" y="3929"/>
                    <a:pt x="7930" y="3807"/>
                    <a:pt x="7758" y="3660"/>
                  </a:cubicBezTo>
                  <a:cubicBezTo>
                    <a:pt x="7723" y="3628"/>
                    <a:pt x="7681" y="3600"/>
                    <a:pt x="7643" y="3576"/>
                  </a:cubicBezTo>
                  <a:cubicBezTo>
                    <a:pt x="7517" y="3495"/>
                    <a:pt x="7401" y="3422"/>
                    <a:pt x="7345" y="3117"/>
                  </a:cubicBezTo>
                  <a:cubicBezTo>
                    <a:pt x="7345" y="3110"/>
                    <a:pt x="7342" y="3107"/>
                    <a:pt x="7342" y="3100"/>
                  </a:cubicBezTo>
                  <a:lnTo>
                    <a:pt x="7286" y="3089"/>
                  </a:lnTo>
                  <a:cubicBezTo>
                    <a:pt x="7258" y="3082"/>
                    <a:pt x="7230" y="3079"/>
                    <a:pt x="7205" y="3075"/>
                  </a:cubicBezTo>
                  <a:lnTo>
                    <a:pt x="7184" y="3075"/>
                  </a:lnTo>
                  <a:cubicBezTo>
                    <a:pt x="7174" y="3075"/>
                    <a:pt x="7167" y="3072"/>
                    <a:pt x="7156" y="3072"/>
                  </a:cubicBezTo>
                  <a:cubicBezTo>
                    <a:pt x="7149" y="3068"/>
                    <a:pt x="7139" y="3068"/>
                    <a:pt x="7132" y="3065"/>
                  </a:cubicBezTo>
                  <a:lnTo>
                    <a:pt x="7128" y="3065"/>
                  </a:lnTo>
                  <a:cubicBezTo>
                    <a:pt x="7121" y="3061"/>
                    <a:pt x="7114" y="3058"/>
                    <a:pt x="7107" y="3054"/>
                  </a:cubicBezTo>
                  <a:lnTo>
                    <a:pt x="7100" y="3054"/>
                  </a:lnTo>
                  <a:lnTo>
                    <a:pt x="7083" y="3044"/>
                  </a:lnTo>
                  <a:lnTo>
                    <a:pt x="7072" y="3040"/>
                  </a:lnTo>
                  <a:lnTo>
                    <a:pt x="7065" y="3033"/>
                  </a:lnTo>
                  <a:cubicBezTo>
                    <a:pt x="7065" y="3037"/>
                    <a:pt x="7062" y="3040"/>
                    <a:pt x="7058" y="3044"/>
                  </a:cubicBezTo>
                  <a:cubicBezTo>
                    <a:pt x="7051" y="3058"/>
                    <a:pt x="7041" y="3072"/>
                    <a:pt x="7034" y="3082"/>
                  </a:cubicBezTo>
                  <a:lnTo>
                    <a:pt x="7023" y="3100"/>
                  </a:lnTo>
                  <a:cubicBezTo>
                    <a:pt x="7013" y="3114"/>
                    <a:pt x="6999" y="3131"/>
                    <a:pt x="6988" y="3145"/>
                  </a:cubicBezTo>
                  <a:cubicBezTo>
                    <a:pt x="6946" y="3198"/>
                    <a:pt x="6915" y="3236"/>
                    <a:pt x="6915" y="3278"/>
                  </a:cubicBezTo>
                  <a:cubicBezTo>
                    <a:pt x="6915" y="3446"/>
                    <a:pt x="6838" y="3646"/>
                    <a:pt x="6617" y="3646"/>
                  </a:cubicBezTo>
                  <a:cubicBezTo>
                    <a:pt x="6488" y="3646"/>
                    <a:pt x="6334" y="3737"/>
                    <a:pt x="6323" y="3996"/>
                  </a:cubicBezTo>
                  <a:cubicBezTo>
                    <a:pt x="6316" y="4080"/>
                    <a:pt x="6337" y="4167"/>
                    <a:pt x="6383" y="4244"/>
                  </a:cubicBezTo>
                  <a:cubicBezTo>
                    <a:pt x="6414" y="4304"/>
                    <a:pt x="6449" y="4370"/>
                    <a:pt x="6393" y="4461"/>
                  </a:cubicBezTo>
                  <a:cubicBezTo>
                    <a:pt x="6316" y="4580"/>
                    <a:pt x="6067" y="4696"/>
                    <a:pt x="5896" y="4696"/>
                  </a:cubicBezTo>
                  <a:cubicBezTo>
                    <a:pt x="5861" y="4696"/>
                    <a:pt x="5822" y="4689"/>
                    <a:pt x="5791" y="4675"/>
                  </a:cubicBezTo>
                  <a:cubicBezTo>
                    <a:pt x="5735" y="4647"/>
                    <a:pt x="5637" y="4647"/>
                    <a:pt x="5528" y="4647"/>
                  </a:cubicBezTo>
                  <a:lnTo>
                    <a:pt x="5472" y="4647"/>
                  </a:lnTo>
                  <a:cubicBezTo>
                    <a:pt x="5420" y="4647"/>
                    <a:pt x="5364" y="4643"/>
                    <a:pt x="5308" y="4636"/>
                  </a:cubicBezTo>
                  <a:cubicBezTo>
                    <a:pt x="5245" y="4626"/>
                    <a:pt x="5185" y="4605"/>
                    <a:pt x="5133" y="4573"/>
                  </a:cubicBezTo>
                  <a:lnTo>
                    <a:pt x="5112" y="4563"/>
                  </a:lnTo>
                  <a:cubicBezTo>
                    <a:pt x="5087" y="4545"/>
                    <a:pt x="5059" y="4531"/>
                    <a:pt x="5031" y="4524"/>
                  </a:cubicBezTo>
                  <a:cubicBezTo>
                    <a:pt x="5021" y="4542"/>
                    <a:pt x="5014" y="4563"/>
                    <a:pt x="5010" y="4587"/>
                  </a:cubicBezTo>
                  <a:cubicBezTo>
                    <a:pt x="4965" y="4735"/>
                    <a:pt x="4912" y="4878"/>
                    <a:pt x="4853" y="5018"/>
                  </a:cubicBezTo>
                  <a:cubicBezTo>
                    <a:pt x="4776" y="5204"/>
                    <a:pt x="4653" y="5508"/>
                    <a:pt x="4660" y="5582"/>
                  </a:cubicBezTo>
                  <a:cubicBezTo>
                    <a:pt x="4737" y="5652"/>
                    <a:pt x="4793" y="5771"/>
                    <a:pt x="4758" y="5858"/>
                  </a:cubicBezTo>
                  <a:cubicBezTo>
                    <a:pt x="4736" y="5913"/>
                    <a:pt x="4684" y="5947"/>
                    <a:pt x="4627" y="5947"/>
                  </a:cubicBezTo>
                  <a:cubicBezTo>
                    <a:pt x="4622" y="5947"/>
                    <a:pt x="4616" y="5946"/>
                    <a:pt x="4611" y="5946"/>
                  </a:cubicBezTo>
                  <a:cubicBezTo>
                    <a:pt x="4394" y="5946"/>
                    <a:pt x="4251" y="5907"/>
                    <a:pt x="4174" y="5827"/>
                  </a:cubicBezTo>
                  <a:cubicBezTo>
                    <a:pt x="4171" y="5825"/>
                    <a:pt x="4167" y="5825"/>
                    <a:pt x="4162" y="5825"/>
                  </a:cubicBezTo>
                  <a:cubicBezTo>
                    <a:pt x="4129" y="5825"/>
                    <a:pt x="4048" y="5854"/>
                    <a:pt x="3998" y="5876"/>
                  </a:cubicBezTo>
                  <a:cubicBezTo>
                    <a:pt x="3908" y="5909"/>
                    <a:pt x="3805" y="5946"/>
                    <a:pt x="3713" y="5946"/>
                  </a:cubicBezTo>
                  <a:cubicBezTo>
                    <a:pt x="3709" y="5946"/>
                    <a:pt x="3705" y="5946"/>
                    <a:pt x="3701" y="5946"/>
                  </a:cubicBezTo>
                  <a:cubicBezTo>
                    <a:pt x="3610" y="5963"/>
                    <a:pt x="3522" y="6002"/>
                    <a:pt x="3449" y="6054"/>
                  </a:cubicBezTo>
                  <a:cubicBezTo>
                    <a:pt x="3561" y="6142"/>
                    <a:pt x="3578" y="6359"/>
                    <a:pt x="3578" y="6565"/>
                  </a:cubicBezTo>
                  <a:cubicBezTo>
                    <a:pt x="3578" y="6604"/>
                    <a:pt x="3631" y="6705"/>
                    <a:pt x="3673" y="6790"/>
                  </a:cubicBezTo>
                  <a:cubicBezTo>
                    <a:pt x="3753" y="6951"/>
                    <a:pt x="3830" y="7101"/>
                    <a:pt x="3792" y="7199"/>
                  </a:cubicBezTo>
                  <a:cubicBezTo>
                    <a:pt x="3757" y="7266"/>
                    <a:pt x="3708" y="7325"/>
                    <a:pt x="3652" y="7374"/>
                  </a:cubicBezTo>
                  <a:cubicBezTo>
                    <a:pt x="3582" y="7441"/>
                    <a:pt x="3505" y="7518"/>
                    <a:pt x="3505" y="7584"/>
                  </a:cubicBezTo>
                  <a:cubicBezTo>
                    <a:pt x="3505" y="7630"/>
                    <a:pt x="3508" y="7668"/>
                    <a:pt x="3512" y="7710"/>
                  </a:cubicBezTo>
                  <a:cubicBezTo>
                    <a:pt x="3512" y="7731"/>
                    <a:pt x="3515" y="7752"/>
                    <a:pt x="3519" y="7773"/>
                  </a:cubicBezTo>
                  <a:lnTo>
                    <a:pt x="3519" y="7805"/>
                  </a:lnTo>
                  <a:lnTo>
                    <a:pt x="3519" y="7945"/>
                  </a:lnTo>
                  <a:lnTo>
                    <a:pt x="3491" y="7924"/>
                  </a:lnTo>
                  <a:cubicBezTo>
                    <a:pt x="3477" y="7952"/>
                    <a:pt x="3456" y="7973"/>
                    <a:pt x="3424" y="7983"/>
                  </a:cubicBezTo>
                  <a:lnTo>
                    <a:pt x="3400" y="7997"/>
                  </a:lnTo>
                  <a:cubicBezTo>
                    <a:pt x="3298" y="8039"/>
                    <a:pt x="3067" y="8134"/>
                    <a:pt x="2952" y="8218"/>
                  </a:cubicBezTo>
                  <a:cubicBezTo>
                    <a:pt x="2892" y="8260"/>
                    <a:pt x="2826" y="8291"/>
                    <a:pt x="2756" y="8312"/>
                  </a:cubicBezTo>
                  <a:cubicBezTo>
                    <a:pt x="2661" y="8344"/>
                    <a:pt x="2581" y="8372"/>
                    <a:pt x="2549" y="8438"/>
                  </a:cubicBezTo>
                  <a:cubicBezTo>
                    <a:pt x="2487" y="8563"/>
                    <a:pt x="2376" y="8721"/>
                    <a:pt x="2118" y="8721"/>
                  </a:cubicBezTo>
                  <a:cubicBezTo>
                    <a:pt x="2100" y="8721"/>
                    <a:pt x="2082" y="8720"/>
                    <a:pt x="2063" y="8718"/>
                  </a:cubicBezTo>
                  <a:lnTo>
                    <a:pt x="2045" y="8718"/>
                  </a:lnTo>
                  <a:lnTo>
                    <a:pt x="1989" y="8711"/>
                  </a:lnTo>
                  <a:cubicBezTo>
                    <a:pt x="1936" y="8705"/>
                    <a:pt x="1892" y="8700"/>
                    <a:pt x="1853" y="8700"/>
                  </a:cubicBezTo>
                  <a:cubicBezTo>
                    <a:pt x="1763" y="8700"/>
                    <a:pt x="1698" y="8729"/>
                    <a:pt x="1607" y="8841"/>
                  </a:cubicBezTo>
                  <a:cubicBezTo>
                    <a:pt x="1499" y="8971"/>
                    <a:pt x="1436" y="8999"/>
                    <a:pt x="1362" y="9020"/>
                  </a:cubicBezTo>
                  <a:cubicBezTo>
                    <a:pt x="1327" y="9030"/>
                    <a:pt x="1296" y="9044"/>
                    <a:pt x="1271" y="9069"/>
                  </a:cubicBezTo>
                  <a:cubicBezTo>
                    <a:pt x="1231" y="9100"/>
                    <a:pt x="1191" y="9112"/>
                    <a:pt x="1154" y="9112"/>
                  </a:cubicBezTo>
                  <a:cubicBezTo>
                    <a:pt x="1073" y="9112"/>
                    <a:pt x="1001" y="9058"/>
                    <a:pt x="946" y="9020"/>
                  </a:cubicBezTo>
                  <a:cubicBezTo>
                    <a:pt x="921" y="8999"/>
                    <a:pt x="893" y="8981"/>
                    <a:pt x="865" y="8967"/>
                  </a:cubicBezTo>
                  <a:cubicBezTo>
                    <a:pt x="863" y="8966"/>
                    <a:pt x="860" y="8966"/>
                    <a:pt x="857" y="8966"/>
                  </a:cubicBezTo>
                  <a:cubicBezTo>
                    <a:pt x="829" y="8966"/>
                    <a:pt x="774" y="8994"/>
                    <a:pt x="736" y="9016"/>
                  </a:cubicBezTo>
                  <a:cubicBezTo>
                    <a:pt x="683" y="9051"/>
                    <a:pt x="624" y="9076"/>
                    <a:pt x="561" y="9083"/>
                  </a:cubicBezTo>
                  <a:cubicBezTo>
                    <a:pt x="536" y="9083"/>
                    <a:pt x="491" y="9121"/>
                    <a:pt x="456" y="9153"/>
                  </a:cubicBezTo>
                  <a:cubicBezTo>
                    <a:pt x="407" y="9205"/>
                    <a:pt x="344" y="9247"/>
                    <a:pt x="277" y="9272"/>
                  </a:cubicBezTo>
                  <a:cubicBezTo>
                    <a:pt x="242" y="9282"/>
                    <a:pt x="207" y="9289"/>
                    <a:pt x="172" y="9293"/>
                  </a:cubicBezTo>
                  <a:cubicBezTo>
                    <a:pt x="81" y="9307"/>
                    <a:pt x="81" y="9310"/>
                    <a:pt x="81" y="9356"/>
                  </a:cubicBezTo>
                  <a:lnTo>
                    <a:pt x="81" y="9384"/>
                  </a:lnTo>
                  <a:lnTo>
                    <a:pt x="81" y="9394"/>
                  </a:lnTo>
                  <a:lnTo>
                    <a:pt x="81" y="9415"/>
                  </a:lnTo>
                  <a:lnTo>
                    <a:pt x="81" y="9429"/>
                  </a:lnTo>
                  <a:cubicBezTo>
                    <a:pt x="81" y="9433"/>
                    <a:pt x="81" y="9443"/>
                    <a:pt x="78" y="9454"/>
                  </a:cubicBezTo>
                  <a:cubicBezTo>
                    <a:pt x="74" y="9461"/>
                    <a:pt x="78" y="9464"/>
                    <a:pt x="74" y="9468"/>
                  </a:cubicBezTo>
                  <a:cubicBezTo>
                    <a:pt x="71" y="9475"/>
                    <a:pt x="71" y="9485"/>
                    <a:pt x="67" y="9492"/>
                  </a:cubicBezTo>
                  <a:cubicBezTo>
                    <a:pt x="67" y="9499"/>
                    <a:pt x="64" y="9503"/>
                    <a:pt x="64" y="9510"/>
                  </a:cubicBezTo>
                  <a:cubicBezTo>
                    <a:pt x="60" y="9517"/>
                    <a:pt x="57" y="9524"/>
                    <a:pt x="57" y="9534"/>
                  </a:cubicBezTo>
                  <a:cubicBezTo>
                    <a:pt x="53" y="9541"/>
                    <a:pt x="50" y="9545"/>
                    <a:pt x="50" y="9552"/>
                  </a:cubicBezTo>
                  <a:cubicBezTo>
                    <a:pt x="46" y="9559"/>
                    <a:pt x="43" y="9566"/>
                    <a:pt x="39" y="9576"/>
                  </a:cubicBezTo>
                  <a:lnTo>
                    <a:pt x="29" y="9594"/>
                  </a:lnTo>
                  <a:cubicBezTo>
                    <a:pt x="25" y="9601"/>
                    <a:pt x="22" y="9608"/>
                    <a:pt x="15" y="9618"/>
                  </a:cubicBezTo>
                  <a:cubicBezTo>
                    <a:pt x="11" y="9625"/>
                    <a:pt x="8" y="9629"/>
                    <a:pt x="4" y="9636"/>
                  </a:cubicBezTo>
                  <a:lnTo>
                    <a:pt x="1" y="9643"/>
                  </a:lnTo>
                  <a:lnTo>
                    <a:pt x="74" y="10052"/>
                  </a:lnTo>
                  <a:cubicBezTo>
                    <a:pt x="106" y="10063"/>
                    <a:pt x="141" y="10077"/>
                    <a:pt x="183" y="10094"/>
                  </a:cubicBezTo>
                  <a:cubicBezTo>
                    <a:pt x="211" y="10105"/>
                    <a:pt x="239" y="10115"/>
                    <a:pt x="267" y="10129"/>
                  </a:cubicBezTo>
                  <a:cubicBezTo>
                    <a:pt x="428" y="10203"/>
                    <a:pt x="606" y="10315"/>
                    <a:pt x="620" y="10441"/>
                  </a:cubicBezTo>
                  <a:lnTo>
                    <a:pt x="624" y="10469"/>
                  </a:lnTo>
                  <a:lnTo>
                    <a:pt x="624" y="10472"/>
                  </a:lnTo>
                  <a:lnTo>
                    <a:pt x="631" y="10511"/>
                  </a:lnTo>
                  <a:cubicBezTo>
                    <a:pt x="659" y="10710"/>
                    <a:pt x="718" y="11092"/>
                    <a:pt x="725" y="11159"/>
                  </a:cubicBezTo>
                  <a:lnTo>
                    <a:pt x="732" y="11162"/>
                  </a:lnTo>
                  <a:lnTo>
                    <a:pt x="809" y="11222"/>
                  </a:lnTo>
                  <a:lnTo>
                    <a:pt x="827" y="11232"/>
                  </a:lnTo>
                  <a:lnTo>
                    <a:pt x="900" y="11288"/>
                  </a:lnTo>
                  <a:cubicBezTo>
                    <a:pt x="1121" y="11446"/>
                    <a:pt x="1201" y="11505"/>
                    <a:pt x="1208" y="11572"/>
                  </a:cubicBezTo>
                  <a:cubicBezTo>
                    <a:pt x="1208" y="11575"/>
                    <a:pt x="1208" y="11582"/>
                    <a:pt x="1208" y="11586"/>
                  </a:cubicBezTo>
                  <a:cubicBezTo>
                    <a:pt x="1212" y="11740"/>
                    <a:pt x="1306" y="11880"/>
                    <a:pt x="1450" y="11939"/>
                  </a:cubicBezTo>
                  <a:lnTo>
                    <a:pt x="1502" y="11964"/>
                  </a:lnTo>
                  <a:lnTo>
                    <a:pt x="1516" y="11971"/>
                  </a:lnTo>
                  <a:lnTo>
                    <a:pt x="1562" y="11992"/>
                  </a:lnTo>
                  <a:lnTo>
                    <a:pt x="1579" y="11999"/>
                  </a:lnTo>
                  <a:lnTo>
                    <a:pt x="1618" y="12020"/>
                  </a:lnTo>
                  <a:lnTo>
                    <a:pt x="1635" y="12027"/>
                  </a:lnTo>
                  <a:lnTo>
                    <a:pt x="1684" y="12055"/>
                  </a:lnTo>
                  <a:lnTo>
                    <a:pt x="1688" y="12055"/>
                  </a:lnTo>
                  <a:lnTo>
                    <a:pt x="1740" y="12083"/>
                  </a:lnTo>
                  <a:lnTo>
                    <a:pt x="1754" y="12090"/>
                  </a:lnTo>
                  <a:lnTo>
                    <a:pt x="1786" y="12107"/>
                  </a:lnTo>
                  <a:lnTo>
                    <a:pt x="1803" y="12118"/>
                  </a:lnTo>
                  <a:lnTo>
                    <a:pt x="1817" y="12125"/>
                  </a:lnTo>
                  <a:lnTo>
                    <a:pt x="1821" y="12111"/>
                  </a:lnTo>
                  <a:lnTo>
                    <a:pt x="2101" y="12083"/>
                  </a:lnTo>
                  <a:lnTo>
                    <a:pt x="2119" y="12093"/>
                  </a:lnTo>
                  <a:lnTo>
                    <a:pt x="2126" y="12100"/>
                  </a:lnTo>
                  <a:cubicBezTo>
                    <a:pt x="2150" y="12114"/>
                    <a:pt x="2171" y="12132"/>
                    <a:pt x="2192" y="12149"/>
                  </a:cubicBezTo>
                  <a:cubicBezTo>
                    <a:pt x="2199" y="12142"/>
                    <a:pt x="2203" y="12135"/>
                    <a:pt x="2210" y="12128"/>
                  </a:cubicBezTo>
                  <a:lnTo>
                    <a:pt x="2217" y="12121"/>
                  </a:lnTo>
                  <a:cubicBezTo>
                    <a:pt x="2252" y="12079"/>
                    <a:pt x="2290" y="12048"/>
                    <a:pt x="2332" y="12016"/>
                  </a:cubicBezTo>
                  <a:cubicBezTo>
                    <a:pt x="2455" y="11929"/>
                    <a:pt x="2591" y="11869"/>
                    <a:pt x="2738" y="11841"/>
                  </a:cubicBezTo>
                  <a:cubicBezTo>
                    <a:pt x="2756" y="11838"/>
                    <a:pt x="2770" y="11838"/>
                    <a:pt x="2784" y="11838"/>
                  </a:cubicBezTo>
                  <a:lnTo>
                    <a:pt x="2787" y="11838"/>
                  </a:lnTo>
                  <a:cubicBezTo>
                    <a:pt x="2794" y="11836"/>
                    <a:pt x="2801" y="11835"/>
                    <a:pt x="2808" y="11835"/>
                  </a:cubicBezTo>
                  <a:cubicBezTo>
                    <a:pt x="2815" y="11835"/>
                    <a:pt x="2822" y="11836"/>
                    <a:pt x="2829" y="11838"/>
                  </a:cubicBezTo>
                  <a:cubicBezTo>
                    <a:pt x="2983" y="11845"/>
                    <a:pt x="3239" y="12013"/>
                    <a:pt x="3393" y="12170"/>
                  </a:cubicBezTo>
                  <a:cubicBezTo>
                    <a:pt x="3424" y="12202"/>
                    <a:pt x="3452" y="12237"/>
                    <a:pt x="3480" y="12275"/>
                  </a:cubicBezTo>
                  <a:cubicBezTo>
                    <a:pt x="3484" y="12282"/>
                    <a:pt x="3491" y="12293"/>
                    <a:pt x="3494" y="12300"/>
                  </a:cubicBezTo>
                  <a:cubicBezTo>
                    <a:pt x="3522" y="12342"/>
                    <a:pt x="3533" y="12394"/>
                    <a:pt x="3519" y="12447"/>
                  </a:cubicBezTo>
                  <a:cubicBezTo>
                    <a:pt x="3470" y="12583"/>
                    <a:pt x="3116" y="13098"/>
                    <a:pt x="2927" y="13144"/>
                  </a:cubicBezTo>
                  <a:lnTo>
                    <a:pt x="2892" y="13151"/>
                  </a:lnTo>
                  <a:lnTo>
                    <a:pt x="2885" y="13151"/>
                  </a:lnTo>
                  <a:lnTo>
                    <a:pt x="2847" y="13154"/>
                  </a:lnTo>
                  <a:lnTo>
                    <a:pt x="2840" y="13154"/>
                  </a:lnTo>
                  <a:lnTo>
                    <a:pt x="2794" y="13158"/>
                  </a:lnTo>
                  <a:lnTo>
                    <a:pt x="2745" y="13161"/>
                  </a:lnTo>
                  <a:lnTo>
                    <a:pt x="2738" y="13161"/>
                  </a:lnTo>
                  <a:lnTo>
                    <a:pt x="2735" y="13182"/>
                  </a:lnTo>
                  <a:cubicBezTo>
                    <a:pt x="2724" y="13221"/>
                    <a:pt x="2717" y="13256"/>
                    <a:pt x="2714" y="13294"/>
                  </a:cubicBezTo>
                  <a:cubicBezTo>
                    <a:pt x="2714" y="13336"/>
                    <a:pt x="2784" y="13424"/>
                    <a:pt x="2843" y="13501"/>
                  </a:cubicBezTo>
                  <a:cubicBezTo>
                    <a:pt x="2903" y="13574"/>
                    <a:pt x="2959" y="13655"/>
                    <a:pt x="3008" y="13739"/>
                  </a:cubicBezTo>
                  <a:cubicBezTo>
                    <a:pt x="3067" y="13830"/>
                    <a:pt x="3046" y="13949"/>
                    <a:pt x="2959" y="14019"/>
                  </a:cubicBezTo>
                  <a:cubicBezTo>
                    <a:pt x="2906" y="14060"/>
                    <a:pt x="2841" y="14081"/>
                    <a:pt x="2775" y="14081"/>
                  </a:cubicBezTo>
                  <a:cubicBezTo>
                    <a:pt x="2708" y="14081"/>
                    <a:pt x="2640" y="14058"/>
                    <a:pt x="2584" y="14012"/>
                  </a:cubicBezTo>
                  <a:cubicBezTo>
                    <a:pt x="2563" y="13994"/>
                    <a:pt x="2553" y="13994"/>
                    <a:pt x="2549" y="13994"/>
                  </a:cubicBezTo>
                  <a:cubicBezTo>
                    <a:pt x="2549" y="13994"/>
                    <a:pt x="2539" y="14005"/>
                    <a:pt x="2532" y="14029"/>
                  </a:cubicBezTo>
                  <a:cubicBezTo>
                    <a:pt x="2518" y="14075"/>
                    <a:pt x="2525" y="14120"/>
                    <a:pt x="2549" y="14162"/>
                  </a:cubicBezTo>
                  <a:cubicBezTo>
                    <a:pt x="2595" y="14218"/>
                    <a:pt x="2609" y="14302"/>
                    <a:pt x="2626" y="14383"/>
                  </a:cubicBezTo>
                  <a:cubicBezTo>
                    <a:pt x="2640" y="14467"/>
                    <a:pt x="2658" y="14565"/>
                    <a:pt x="2703" y="14568"/>
                  </a:cubicBezTo>
                  <a:cubicBezTo>
                    <a:pt x="2794" y="14582"/>
                    <a:pt x="2871" y="14663"/>
                    <a:pt x="2945" y="14743"/>
                  </a:cubicBezTo>
                  <a:cubicBezTo>
                    <a:pt x="3018" y="14824"/>
                    <a:pt x="3081" y="14894"/>
                    <a:pt x="3144" y="14894"/>
                  </a:cubicBezTo>
                  <a:cubicBezTo>
                    <a:pt x="3218" y="14897"/>
                    <a:pt x="3284" y="14925"/>
                    <a:pt x="3337" y="14971"/>
                  </a:cubicBezTo>
                  <a:lnTo>
                    <a:pt x="3344" y="14978"/>
                  </a:lnTo>
                  <a:cubicBezTo>
                    <a:pt x="3358" y="14992"/>
                    <a:pt x="3375" y="15002"/>
                    <a:pt x="3386" y="15020"/>
                  </a:cubicBezTo>
                  <a:lnTo>
                    <a:pt x="3396" y="15030"/>
                  </a:lnTo>
                  <a:lnTo>
                    <a:pt x="3410" y="15044"/>
                  </a:lnTo>
                  <a:cubicBezTo>
                    <a:pt x="3452" y="15090"/>
                    <a:pt x="3487" y="15139"/>
                    <a:pt x="3519" y="15195"/>
                  </a:cubicBezTo>
                  <a:lnTo>
                    <a:pt x="3550" y="15216"/>
                  </a:lnTo>
                  <a:lnTo>
                    <a:pt x="3554" y="15216"/>
                  </a:lnTo>
                  <a:lnTo>
                    <a:pt x="3585" y="15241"/>
                  </a:lnTo>
                  <a:lnTo>
                    <a:pt x="3592" y="15244"/>
                  </a:lnTo>
                  <a:lnTo>
                    <a:pt x="3624" y="15272"/>
                  </a:lnTo>
                  <a:lnTo>
                    <a:pt x="3631" y="15276"/>
                  </a:lnTo>
                  <a:cubicBezTo>
                    <a:pt x="3641" y="15283"/>
                    <a:pt x="3652" y="15293"/>
                    <a:pt x="3662" y="15304"/>
                  </a:cubicBezTo>
                  <a:cubicBezTo>
                    <a:pt x="3673" y="15311"/>
                    <a:pt x="3683" y="15321"/>
                    <a:pt x="3694" y="15332"/>
                  </a:cubicBezTo>
                  <a:lnTo>
                    <a:pt x="3697" y="15335"/>
                  </a:lnTo>
                  <a:cubicBezTo>
                    <a:pt x="3708" y="15346"/>
                    <a:pt x="3715" y="15356"/>
                    <a:pt x="3722" y="15367"/>
                  </a:cubicBezTo>
                  <a:lnTo>
                    <a:pt x="3725" y="15370"/>
                  </a:lnTo>
                  <a:cubicBezTo>
                    <a:pt x="3736" y="15381"/>
                    <a:pt x="3743" y="15391"/>
                    <a:pt x="3746" y="15402"/>
                  </a:cubicBezTo>
                  <a:lnTo>
                    <a:pt x="3750" y="15405"/>
                  </a:lnTo>
                  <a:cubicBezTo>
                    <a:pt x="3757" y="15416"/>
                    <a:pt x="3760" y="15423"/>
                    <a:pt x="3764" y="15433"/>
                  </a:cubicBezTo>
                  <a:lnTo>
                    <a:pt x="3799" y="15430"/>
                  </a:lnTo>
                  <a:lnTo>
                    <a:pt x="3834" y="15426"/>
                  </a:lnTo>
                  <a:lnTo>
                    <a:pt x="3837" y="15426"/>
                  </a:lnTo>
                  <a:lnTo>
                    <a:pt x="3865" y="15423"/>
                  </a:lnTo>
                  <a:lnTo>
                    <a:pt x="3897" y="15419"/>
                  </a:lnTo>
                  <a:lnTo>
                    <a:pt x="3918" y="15412"/>
                  </a:lnTo>
                  <a:lnTo>
                    <a:pt x="3921" y="15412"/>
                  </a:lnTo>
                  <a:lnTo>
                    <a:pt x="3939" y="15405"/>
                  </a:lnTo>
                  <a:lnTo>
                    <a:pt x="3942" y="15405"/>
                  </a:lnTo>
                  <a:cubicBezTo>
                    <a:pt x="3949" y="15405"/>
                    <a:pt x="3953" y="15402"/>
                    <a:pt x="3956" y="15398"/>
                  </a:cubicBezTo>
                  <a:cubicBezTo>
                    <a:pt x="3960" y="15398"/>
                    <a:pt x="3960" y="15395"/>
                    <a:pt x="3963" y="15391"/>
                  </a:cubicBezTo>
                  <a:cubicBezTo>
                    <a:pt x="3981" y="15342"/>
                    <a:pt x="4023" y="15304"/>
                    <a:pt x="4072" y="15297"/>
                  </a:cubicBezTo>
                  <a:cubicBezTo>
                    <a:pt x="4095" y="15290"/>
                    <a:pt x="4120" y="15287"/>
                    <a:pt x="4148" y="15287"/>
                  </a:cubicBezTo>
                  <a:cubicBezTo>
                    <a:pt x="4258" y="15287"/>
                    <a:pt x="4401" y="15338"/>
                    <a:pt x="4510" y="15447"/>
                  </a:cubicBezTo>
                  <a:cubicBezTo>
                    <a:pt x="4604" y="15538"/>
                    <a:pt x="4867" y="15720"/>
                    <a:pt x="5119" y="15895"/>
                  </a:cubicBezTo>
                  <a:cubicBezTo>
                    <a:pt x="5318" y="16032"/>
                    <a:pt x="5511" y="16165"/>
                    <a:pt x="5623" y="16256"/>
                  </a:cubicBezTo>
                  <a:cubicBezTo>
                    <a:pt x="5867" y="16456"/>
                    <a:pt x="6427" y="16666"/>
                    <a:pt x="6622" y="16666"/>
                  </a:cubicBezTo>
                  <a:cubicBezTo>
                    <a:pt x="6625" y="16666"/>
                    <a:pt x="6628" y="16665"/>
                    <a:pt x="6631" y="16665"/>
                  </a:cubicBezTo>
                  <a:cubicBezTo>
                    <a:pt x="6736" y="16665"/>
                    <a:pt x="6841" y="16686"/>
                    <a:pt x="6943" y="16725"/>
                  </a:cubicBezTo>
                  <a:cubicBezTo>
                    <a:pt x="7072" y="16774"/>
                    <a:pt x="7209" y="16798"/>
                    <a:pt x="7349" y="16798"/>
                  </a:cubicBezTo>
                  <a:lnTo>
                    <a:pt x="7450" y="16798"/>
                  </a:lnTo>
                  <a:cubicBezTo>
                    <a:pt x="7471" y="16784"/>
                    <a:pt x="7492" y="16774"/>
                    <a:pt x="7513" y="16763"/>
                  </a:cubicBezTo>
                  <a:cubicBezTo>
                    <a:pt x="7541" y="16749"/>
                    <a:pt x="7569" y="16728"/>
                    <a:pt x="7590" y="16704"/>
                  </a:cubicBezTo>
                  <a:cubicBezTo>
                    <a:pt x="7594" y="16700"/>
                    <a:pt x="7597" y="16697"/>
                    <a:pt x="7601" y="16693"/>
                  </a:cubicBezTo>
                  <a:cubicBezTo>
                    <a:pt x="7611" y="16676"/>
                    <a:pt x="7622" y="16662"/>
                    <a:pt x="7639" y="16651"/>
                  </a:cubicBezTo>
                  <a:cubicBezTo>
                    <a:pt x="7657" y="16637"/>
                    <a:pt x="7678" y="16627"/>
                    <a:pt x="7702" y="16627"/>
                  </a:cubicBezTo>
                  <a:cubicBezTo>
                    <a:pt x="7707" y="16626"/>
                    <a:pt x="7711" y="16626"/>
                    <a:pt x="7716" y="16626"/>
                  </a:cubicBezTo>
                  <a:cubicBezTo>
                    <a:pt x="7730" y="16626"/>
                    <a:pt x="7745" y="16630"/>
                    <a:pt x="7758" y="16637"/>
                  </a:cubicBezTo>
                  <a:cubicBezTo>
                    <a:pt x="7860" y="16679"/>
                    <a:pt x="7930" y="16879"/>
                    <a:pt x="7891" y="17026"/>
                  </a:cubicBezTo>
                  <a:cubicBezTo>
                    <a:pt x="7888" y="17033"/>
                    <a:pt x="7888" y="17043"/>
                    <a:pt x="7884" y="17054"/>
                  </a:cubicBezTo>
                  <a:lnTo>
                    <a:pt x="7884" y="17061"/>
                  </a:lnTo>
                  <a:lnTo>
                    <a:pt x="7884" y="17071"/>
                  </a:lnTo>
                  <a:lnTo>
                    <a:pt x="7888" y="17064"/>
                  </a:lnTo>
                  <a:cubicBezTo>
                    <a:pt x="7898" y="17043"/>
                    <a:pt x="7912" y="17019"/>
                    <a:pt x="7919" y="16994"/>
                  </a:cubicBezTo>
                  <a:cubicBezTo>
                    <a:pt x="7972" y="16847"/>
                    <a:pt x="8091" y="16728"/>
                    <a:pt x="8238" y="16676"/>
                  </a:cubicBezTo>
                  <a:cubicBezTo>
                    <a:pt x="8270" y="16665"/>
                    <a:pt x="8301" y="16648"/>
                    <a:pt x="8329" y="16627"/>
                  </a:cubicBezTo>
                  <a:cubicBezTo>
                    <a:pt x="8340" y="16620"/>
                    <a:pt x="8347" y="16613"/>
                    <a:pt x="8357" y="16606"/>
                  </a:cubicBezTo>
                  <a:cubicBezTo>
                    <a:pt x="8375" y="16595"/>
                    <a:pt x="8396" y="16588"/>
                    <a:pt x="8413" y="16581"/>
                  </a:cubicBezTo>
                  <a:cubicBezTo>
                    <a:pt x="8434" y="16574"/>
                    <a:pt x="8452" y="16571"/>
                    <a:pt x="8473" y="16567"/>
                  </a:cubicBezTo>
                  <a:lnTo>
                    <a:pt x="8501" y="16567"/>
                  </a:lnTo>
                  <a:cubicBezTo>
                    <a:pt x="8602" y="16567"/>
                    <a:pt x="8714" y="16623"/>
                    <a:pt x="8851" y="16693"/>
                  </a:cubicBezTo>
                  <a:cubicBezTo>
                    <a:pt x="8865" y="16704"/>
                    <a:pt x="8879" y="16707"/>
                    <a:pt x="8896" y="16714"/>
                  </a:cubicBezTo>
                  <a:cubicBezTo>
                    <a:pt x="8917" y="16718"/>
                    <a:pt x="8938" y="16721"/>
                    <a:pt x="8959" y="16721"/>
                  </a:cubicBezTo>
                  <a:cubicBezTo>
                    <a:pt x="8984" y="16718"/>
                    <a:pt x="9005" y="16714"/>
                    <a:pt x="9029" y="16711"/>
                  </a:cubicBezTo>
                  <a:lnTo>
                    <a:pt x="9064" y="16707"/>
                  </a:lnTo>
                  <a:lnTo>
                    <a:pt x="9201" y="16707"/>
                  </a:lnTo>
                  <a:lnTo>
                    <a:pt x="9215" y="16711"/>
                  </a:lnTo>
                  <a:lnTo>
                    <a:pt x="9229" y="16714"/>
                  </a:lnTo>
                  <a:lnTo>
                    <a:pt x="9243" y="16718"/>
                  </a:lnTo>
                  <a:lnTo>
                    <a:pt x="9257" y="16725"/>
                  </a:lnTo>
                  <a:lnTo>
                    <a:pt x="9271" y="16728"/>
                  </a:lnTo>
                  <a:lnTo>
                    <a:pt x="9285" y="16735"/>
                  </a:lnTo>
                  <a:lnTo>
                    <a:pt x="9302" y="16742"/>
                  </a:lnTo>
                  <a:lnTo>
                    <a:pt x="9316" y="16749"/>
                  </a:lnTo>
                  <a:lnTo>
                    <a:pt x="9334" y="16760"/>
                  </a:lnTo>
                  <a:lnTo>
                    <a:pt x="9351" y="16767"/>
                  </a:lnTo>
                  <a:lnTo>
                    <a:pt x="9369" y="16781"/>
                  </a:lnTo>
                  <a:lnTo>
                    <a:pt x="9383" y="16788"/>
                  </a:lnTo>
                  <a:lnTo>
                    <a:pt x="9404" y="16802"/>
                  </a:lnTo>
                  <a:lnTo>
                    <a:pt x="9421" y="16816"/>
                  </a:lnTo>
                  <a:lnTo>
                    <a:pt x="9442" y="16830"/>
                  </a:lnTo>
                  <a:lnTo>
                    <a:pt x="9460" y="16847"/>
                  </a:lnTo>
                  <a:lnTo>
                    <a:pt x="9463" y="16847"/>
                  </a:lnTo>
                  <a:lnTo>
                    <a:pt x="9502" y="16833"/>
                  </a:lnTo>
                  <a:lnTo>
                    <a:pt x="9509" y="16830"/>
                  </a:lnTo>
                  <a:lnTo>
                    <a:pt x="9533" y="16823"/>
                  </a:lnTo>
                  <a:cubicBezTo>
                    <a:pt x="9565" y="16805"/>
                    <a:pt x="9603" y="16798"/>
                    <a:pt x="9642" y="16795"/>
                  </a:cubicBezTo>
                  <a:cubicBezTo>
                    <a:pt x="9687" y="16760"/>
                    <a:pt x="9726" y="16721"/>
                    <a:pt x="9761" y="16679"/>
                  </a:cubicBezTo>
                  <a:cubicBezTo>
                    <a:pt x="9789" y="16648"/>
                    <a:pt x="9820" y="16609"/>
                    <a:pt x="9855" y="16578"/>
                  </a:cubicBezTo>
                  <a:cubicBezTo>
                    <a:pt x="9883" y="16546"/>
                    <a:pt x="9908" y="16508"/>
                    <a:pt x="9925" y="16469"/>
                  </a:cubicBezTo>
                  <a:cubicBezTo>
                    <a:pt x="9953" y="16414"/>
                    <a:pt x="9989" y="16339"/>
                    <a:pt x="10086" y="16339"/>
                  </a:cubicBezTo>
                  <a:cubicBezTo>
                    <a:pt x="10099" y="16339"/>
                    <a:pt x="10113" y="16340"/>
                    <a:pt x="10128" y="16343"/>
                  </a:cubicBezTo>
                  <a:cubicBezTo>
                    <a:pt x="10132" y="16344"/>
                    <a:pt x="10135" y="16344"/>
                    <a:pt x="10139" y="16344"/>
                  </a:cubicBezTo>
                  <a:cubicBezTo>
                    <a:pt x="10173" y="16344"/>
                    <a:pt x="10205" y="16313"/>
                    <a:pt x="10272" y="16256"/>
                  </a:cubicBezTo>
                  <a:cubicBezTo>
                    <a:pt x="10360" y="16172"/>
                    <a:pt x="10458" y="16102"/>
                    <a:pt x="10563" y="16046"/>
                  </a:cubicBezTo>
                  <a:cubicBezTo>
                    <a:pt x="10646" y="16000"/>
                    <a:pt x="10726" y="15985"/>
                    <a:pt x="10801" y="15985"/>
                  </a:cubicBezTo>
                  <a:cubicBezTo>
                    <a:pt x="10886" y="15985"/>
                    <a:pt x="10963" y="16004"/>
                    <a:pt x="11028" y="16021"/>
                  </a:cubicBezTo>
                  <a:cubicBezTo>
                    <a:pt x="11083" y="16034"/>
                    <a:pt x="11124" y="16045"/>
                    <a:pt x="11155" y="16045"/>
                  </a:cubicBezTo>
                  <a:cubicBezTo>
                    <a:pt x="11173" y="16045"/>
                    <a:pt x="11188" y="16041"/>
                    <a:pt x="11200" y="16032"/>
                  </a:cubicBezTo>
                  <a:cubicBezTo>
                    <a:pt x="11275" y="15968"/>
                    <a:pt x="11374" y="15911"/>
                    <a:pt x="11457" y="15911"/>
                  </a:cubicBezTo>
                  <a:cubicBezTo>
                    <a:pt x="11479" y="15911"/>
                    <a:pt x="11499" y="15915"/>
                    <a:pt x="11518" y="15923"/>
                  </a:cubicBezTo>
                  <a:cubicBezTo>
                    <a:pt x="11564" y="15944"/>
                    <a:pt x="11588" y="15990"/>
                    <a:pt x="11588" y="16039"/>
                  </a:cubicBezTo>
                  <a:cubicBezTo>
                    <a:pt x="11588" y="16074"/>
                    <a:pt x="11634" y="16137"/>
                    <a:pt x="11679" y="16189"/>
                  </a:cubicBezTo>
                  <a:cubicBezTo>
                    <a:pt x="11728" y="16249"/>
                    <a:pt x="11770" y="16312"/>
                    <a:pt x="11798" y="16385"/>
                  </a:cubicBezTo>
                  <a:cubicBezTo>
                    <a:pt x="11802" y="16389"/>
                    <a:pt x="11802" y="16392"/>
                    <a:pt x="11805" y="16396"/>
                  </a:cubicBezTo>
                  <a:cubicBezTo>
                    <a:pt x="11805" y="16399"/>
                    <a:pt x="11809" y="16403"/>
                    <a:pt x="11812" y="16406"/>
                  </a:cubicBezTo>
                  <a:lnTo>
                    <a:pt x="11823" y="16413"/>
                  </a:lnTo>
                  <a:cubicBezTo>
                    <a:pt x="11865" y="16448"/>
                    <a:pt x="11914" y="16473"/>
                    <a:pt x="11966" y="16487"/>
                  </a:cubicBezTo>
                  <a:lnTo>
                    <a:pt x="11970" y="16487"/>
                  </a:lnTo>
                  <a:lnTo>
                    <a:pt x="11984" y="16490"/>
                  </a:lnTo>
                  <a:cubicBezTo>
                    <a:pt x="12001" y="16494"/>
                    <a:pt x="12019" y="16497"/>
                    <a:pt x="12036" y="16501"/>
                  </a:cubicBezTo>
                  <a:lnTo>
                    <a:pt x="12043" y="16501"/>
                  </a:lnTo>
                  <a:lnTo>
                    <a:pt x="12057" y="16490"/>
                  </a:lnTo>
                  <a:lnTo>
                    <a:pt x="12064" y="16487"/>
                  </a:lnTo>
                  <a:lnTo>
                    <a:pt x="12078" y="16480"/>
                  </a:lnTo>
                  <a:lnTo>
                    <a:pt x="12082" y="16480"/>
                  </a:lnTo>
                  <a:lnTo>
                    <a:pt x="12092" y="16473"/>
                  </a:lnTo>
                  <a:lnTo>
                    <a:pt x="12099" y="16466"/>
                  </a:lnTo>
                  <a:cubicBezTo>
                    <a:pt x="12150" y="16434"/>
                    <a:pt x="12209" y="16417"/>
                    <a:pt x="12268" y="16417"/>
                  </a:cubicBezTo>
                  <a:cubicBezTo>
                    <a:pt x="12319" y="16417"/>
                    <a:pt x="12369" y="16429"/>
                    <a:pt x="12415" y="16455"/>
                  </a:cubicBezTo>
                  <a:cubicBezTo>
                    <a:pt x="12502" y="16494"/>
                    <a:pt x="12562" y="16581"/>
                    <a:pt x="12569" y="16679"/>
                  </a:cubicBezTo>
                  <a:cubicBezTo>
                    <a:pt x="12569" y="16875"/>
                    <a:pt x="12600" y="16914"/>
                    <a:pt x="12625" y="16914"/>
                  </a:cubicBezTo>
                  <a:cubicBezTo>
                    <a:pt x="12768" y="16914"/>
                    <a:pt x="12908" y="16942"/>
                    <a:pt x="12908" y="17247"/>
                  </a:cubicBezTo>
                  <a:cubicBezTo>
                    <a:pt x="12908" y="17306"/>
                    <a:pt x="12912" y="17366"/>
                    <a:pt x="12919" y="17429"/>
                  </a:cubicBezTo>
                  <a:cubicBezTo>
                    <a:pt x="12933" y="17621"/>
                    <a:pt x="12950" y="17835"/>
                    <a:pt x="12821" y="18017"/>
                  </a:cubicBezTo>
                  <a:cubicBezTo>
                    <a:pt x="12800" y="18045"/>
                    <a:pt x="12779" y="18073"/>
                    <a:pt x="12754" y="18094"/>
                  </a:cubicBezTo>
                  <a:cubicBezTo>
                    <a:pt x="12740" y="18111"/>
                    <a:pt x="12723" y="18129"/>
                    <a:pt x="12709" y="18143"/>
                  </a:cubicBezTo>
                  <a:cubicBezTo>
                    <a:pt x="12474" y="18395"/>
                    <a:pt x="12295" y="18724"/>
                    <a:pt x="12320" y="18787"/>
                  </a:cubicBezTo>
                  <a:cubicBezTo>
                    <a:pt x="12341" y="18850"/>
                    <a:pt x="12345" y="18916"/>
                    <a:pt x="12334" y="18979"/>
                  </a:cubicBezTo>
                  <a:cubicBezTo>
                    <a:pt x="12334" y="18993"/>
                    <a:pt x="12331" y="19007"/>
                    <a:pt x="12331" y="19021"/>
                  </a:cubicBezTo>
                  <a:cubicBezTo>
                    <a:pt x="12388" y="18992"/>
                    <a:pt x="12465" y="18979"/>
                    <a:pt x="12544" y="18979"/>
                  </a:cubicBezTo>
                  <a:cubicBezTo>
                    <a:pt x="12689" y="18979"/>
                    <a:pt x="12841" y="19022"/>
                    <a:pt x="12898" y="19081"/>
                  </a:cubicBezTo>
                  <a:cubicBezTo>
                    <a:pt x="12933" y="19116"/>
                    <a:pt x="12940" y="19172"/>
                    <a:pt x="12912" y="19214"/>
                  </a:cubicBezTo>
                  <a:cubicBezTo>
                    <a:pt x="12894" y="19242"/>
                    <a:pt x="12894" y="19375"/>
                    <a:pt x="12947" y="19480"/>
                  </a:cubicBezTo>
                  <a:cubicBezTo>
                    <a:pt x="12975" y="19529"/>
                    <a:pt x="13003" y="19561"/>
                    <a:pt x="13031" y="19561"/>
                  </a:cubicBezTo>
                  <a:cubicBezTo>
                    <a:pt x="13146" y="19571"/>
                    <a:pt x="13230" y="19613"/>
                    <a:pt x="13276" y="19680"/>
                  </a:cubicBezTo>
                  <a:cubicBezTo>
                    <a:pt x="13314" y="19743"/>
                    <a:pt x="13321" y="19823"/>
                    <a:pt x="13293" y="19890"/>
                  </a:cubicBezTo>
                  <a:lnTo>
                    <a:pt x="13283" y="19925"/>
                  </a:lnTo>
                  <a:cubicBezTo>
                    <a:pt x="13262" y="19988"/>
                    <a:pt x="13213" y="20128"/>
                    <a:pt x="13227" y="20166"/>
                  </a:cubicBezTo>
                  <a:lnTo>
                    <a:pt x="13234" y="20166"/>
                  </a:lnTo>
                  <a:cubicBezTo>
                    <a:pt x="13349" y="20166"/>
                    <a:pt x="13496" y="20166"/>
                    <a:pt x="13566" y="20250"/>
                  </a:cubicBezTo>
                  <a:cubicBezTo>
                    <a:pt x="13598" y="20289"/>
                    <a:pt x="13612" y="20341"/>
                    <a:pt x="13601" y="20390"/>
                  </a:cubicBezTo>
                  <a:cubicBezTo>
                    <a:pt x="13591" y="20432"/>
                    <a:pt x="13605" y="20474"/>
                    <a:pt x="13636" y="20502"/>
                  </a:cubicBezTo>
                  <a:cubicBezTo>
                    <a:pt x="13659" y="20519"/>
                    <a:pt x="13688" y="20528"/>
                    <a:pt x="13723" y="20528"/>
                  </a:cubicBezTo>
                  <a:cubicBezTo>
                    <a:pt x="13760" y="20528"/>
                    <a:pt x="13803" y="20519"/>
                    <a:pt x="13850" y="20499"/>
                  </a:cubicBezTo>
                  <a:cubicBezTo>
                    <a:pt x="13881" y="20488"/>
                    <a:pt x="13909" y="20474"/>
                    <a:pt x="13934" y="20464"/>
                  </a:cubicBezTo>
                  <a:lnTo>
                    <a:pt x="13962" y="20453"/>
                  </a:lnTo>
                  <a:lnTo>
                    <a:pt x="13965" y="20453"/>
                  </a:lnTo>
                  <a:cubicBezTo>
                    <a:pt x="14006" y="20435"/>
                    <a:pt x="14047" y="20420"/>
                    <a:pt x="14084" y="20420"/>
                  </a:cubicBezTo>
                  <a:cubicBezTo>
                    <a:pt x="14110" y="20420"/>
                    <a:pt x="14134" y="20427"/>
                    <a:pt x="14154" y="20446"/>
                  </a:cubicBezTo>
                  <a:cubicBezTo>
                    <a:pt x="14214" y="20460"/>
                    <a:pt x="14252" y="20523"/>
                    <a:pt x="14280" y="20572"/>
                  </a:cubicBezTo>
                  <a:cubicBezTo>
                    <a:pt x="14312" y="20632"/>
                    <a:pt x="14343" y="20688"/>
                    <a:pt x="14410" y="20705"/>
                  </a:cubicBezTo>
                  <a:lnTo>
                    <a:pt x="14421" y="20705"/>
                  </a:lnTo>
                  <a:cubicBezTo>
                    <a:pt x="14456" y="20670"/>
                    <a:pt x="14410" y="20425"/>
                    <a:pt x="14368" y="20380"/>
                  </a:cubicBezTo>
                  <a:cubicBezTo>
                    <a:pt x="14284" y="20296"/>
                    <a:pt x="14343" y="20075"/>
                    <a:pt x="14410" y="20012"/>
                  </a:cubicBezTo>
                  <a:cubicBezTo>
                    <a:pt x="14424" y="19995"/>
                    <a:pt x="14449" y="19984"/>
                    <a:pt x="14470" y="19981"/>
                  </a:cubicBezTo>
                  <a:cubicBezTo>
                    <a:pt x="14474" y="19980"/>
                    <a:pt x="14477" y="19980"/>
                    <a:pt x="14481" y="19980"/>
                  </a:cubicBezTo>
                  <a:cubicBezTo>
                    <a:pt x="14508" y="19980"/>
                    <a:pt x="14532" y="19990"/>
                    <a:pt x="14550" y="20009"/>
                  </a:cubicBezTo>
                  <a:lnTo>
                    <a:pt x="14554" y="20009"/>
                  </a:lnTo>
                  <a:cubicBezTo>
                    <a:pt x="14561" y="20012"/>
                    <a:pt x="14571" y="20012"/>
                    <a:pt x="14582" y="20012"/>
                  </a:cubicBezTo>
                  <a:lnTo>
                    <a:pt x="14585" y="20012"/>
                  </a:lnTo>
                  <a:cubicBezTo>
                    <a:pt x="14592" y="20012"/>
                    <a:pt x="14599" y="20012"/>
                    <a:pt x="14606" y="20009"/>
                  </a:cubicBezTo>
                  <a:cubicBezTo>
                    <a:pt x="14617" y="20009"/>
                    <a:pt x="14627" y="20005"/>
                    <a:pt x="14634" y="20002"/>
                  </a:cubicBezTo>
                  <a:lnTo>
                    <a:pt x="14662" y="19991"/>
                  </a:lnTo>
                  <a:lnTo>
                    <a:pt x="14683" y="19984"/>
                  </a:lnTo>
                  <a:lnTo>
                    <a:pt x="14690" y="19981"/>
                  </a:lnTo>
                  <a:cubicBezTo>
                    <a:pt x="14701" y="19974"/>
                    <a:pt x="14711" y="19967"/>
                    <a:pt x="14722" y="19963"/>
                  </a:cubicBezTo>
                  <a:lnTo>
                    <a:pt x="14725" y="19963"/>
                  </a:lnTo>
                  <a:cubicBezTo>
                    <a:pt x="14736" y="19956"/>
                    <a:pt x="14746" y="19949"/>
                    <a:pt x="14753" y="19942"/>
                  </a:cubicBezTo>
                  <a:lnTo>
                    <a:pt x="14757" y="19939"/>
                  </a:lnTo>
                  <a:cubicBezTo>
                    <a:pt x="14764" y="19932"/>
                    <a:pt x="14771" y="19925"/>
                    <a:pt x="14778" y="19921"/>
                  </a:cubicBezTo>
                  <a:cubicBezTo>
                    <a:pt x="14792" y="19907"/>
                    <a:pt x="14802" y="19897"/>
                    <a:pt x="14816" y="19883"/>
                  </a:cubicBezTo>
                  <a:cubicBezTo>
                    <a:pt x="14855" y="19836"/>
                    <a:pt x="14902" y="19820"/>
                    <a:pt x="14949" y="19820"/>
                  </a:cubicBezTo>
                  <a:cubicBezTo>
                    <a:pt x="14986" y="19820"/>
                    <a:pt x="15024" y="19830"/>
                    <a:pt x="15058" y="19841"/>
                  </a:cubicBezTo>
                  <a:lnTo>
                    <a:pt x="15068" y="19841"/>
                  </a:lnTo>
                  <a:lnTo>
                    <a:pt x="15093" y="19851"/>
                  </a:lnTo>
                  <a:cubicBezTo>
                    <a:pt x="15138" y="19865"/>
                    <a:pt x="15166" y="19871"/>
                    <a:pt x="15184" y="19871"/>
                  </a:cubicBezTo>
                  <a:cubicBezTo>
                    <a:pt x="15203" y="19871"/>
                    <a:pt x="15211" y="19864"/>
                    <a:pt x="15219" y="19851"/>
                  </a:cubicBezTo>
                  <a:cubicBezTo>
                    <a:pt x="15243" y="19799"/>
                    <a:pt x="15296" y="19767"/>
                    <a:pt x="15355" y="19767"/>
                  </a:cubicBezTo>
                  <a:cubicBezTo>
                    <a:pt x="15404" y="19774"/>
                    <a:pt x="15450" y="19785"/>
                    <a:pt x="15495" y="19806"/>
                  </a:cubicBezTo>
                  <a:cubicBezTo>
                    <a:pt x="15548" y="19824"/>
                    <a:pt x="15597" y="19844"/>
                    <a:pt x="15644" y="19844"/>
                  </a:cubicBezTo>
                  <a:cubicBezTo>
                    <a:pt x="15670" y="19844"/>
                    <a:pt x="15695" y="19838"/>
                    <a:pt x="15719" y="19823"/>
                  </a:cubicBezTo>
                  <a:cubicBezTo>
                    <a:pt x="15767" y="19796"/>
                    <a:pt x="15822" y="19783"/>
                    <a:pt x="15877" y="19783"/>
                  </a:cubicBezTo>
                  <a:cubicBezTo>
                    <a:pt x="15915" y="19783"/>
                    <a:pt x="15953" y="19789"/>
                    <a:pt x="15989" y="19802"/>
                  </a:cubicBezTo>
                  <a:cubicBezTo>
                    <a:pt x="16010" y="19808"/>
                    <a:pt x="16022" y="19811"/>
                    <a:pt x="16031" y="19811"/>
                  </a:cubicBezTo>
                  <a:cubicBezTo>
                    <a:pt x="16044" y="19811"/>
                    <a:pt x="16048" y="19804"/>
                    <a:pt x="16059" y="19785"/>
                  </a:cubicBezTo>
                  <a:cubicBezTo>
                    <a:pt x="16139" y="19645"/>
                    <a:pt x="16360" y="19480"/>
                    <a:pt x="16490" y="19459"/>
                  </a:cubicBezTo>
                  <a:lnTo>
                    <a:pt x="16525" y="19459"/>
                  </a:lnTo>
                  <a:cubicBezTo>
                    <a:pt x="16549" y="19463"/>
                    <a:pt x="16570" y="19470"/>
                    <a:pt x="16588" y="19484"/>
                  </a:cubicBezTo>
                  <a:lnTo>
                    <a:pt x="16595" y="19491"/>
                  </a:lnTo>
                  <a:cubicBezTo>
                    <a:pt x="16609" y="19505"/>
                    <a:pt x="16619" y="19519"/>
                    <a:pt x="16633" y="19533"/>
                  </a:cubicBezTo>
                  <a:cubicBezTo>
                    <a:pt x="16682" y="19599"/>
                    <a:pt x="16749" y="19676"/>
                    <a:pt x="17011" y="19708"/>
                  </a:cubicBezTo>
                  <a:cubicBezTo>
                    <a:pt x="17039" y="19711"/>
                    <a:pt x="17067" y="19718"/>
                    <a:pt x="17099" y="19725"/>
                  </a:cubicBezTo>
                  <a:cubicBezTo>
                    <a:pt x="17158" y="19736"/>
                    <a:pt x="17214" y="19771"/>
                    <a:pt x="17253" y="19823"/>
                  </a:cubicBezTo>
                  <a:cubicBezTo>
                    <a:pt x="17277" y="19872"/>
                    <a:pt x="17281" y="19932"/>
                    <a:pt x="17256" y="19984"/>
                  </a:cubicBezTo>
                  <a:cubicBezTo>
                    <a:pt x="17253" y="19998"/>
                    <a:pt x="17246" y="20016"/>
                    <a:pt x="17239" y="20030"/>
                  </a:cubicBezTo>
                  <a:cubicBezTo>
                    <a:pt x="17228" y="20051"/>
                    <a:pt x="17221" y="20075"/>
                    <a:pt x="17218" y="20100"/>
                  </a:cubicBezTo>
                  <a:cubicBezTo>
                    <a:pt x="17232" y="20170"/>
                    <a:pt x="17568" y="20425"/>
                    <a:pt x="17701" y="20443"/>
                  </a:cubicBezTo>
                  <a:cubicBezTo>
                    <a:pt x="17708" y="20446"/>
                    <a:pt x="17718" y="20446"/>
                    <a:pt x="17725" y="20450"/>
                  </a:cubicBezTo>
                  <a:lnTo>
                    <a:pt x="17729" y="20450"/>
                  </a:lnTo>
                  <a:cubicBezTo>
                    <a:pt x="17739" y="20453"/>
                    <a:pt x="17746" y="20460"/>
                    <a:pt x="17757" y="20464"/>
                  </a:cubicBezTo>
                  <a:lnTo>
                    <a:pt x="17760" y="20467"/>
                  </a:lnTo>
                  <a:cubicBezTo>
                    <a:pt x="17781" y="20481"/>
                    <a:pt x="17799" y="20499"/>
                    <a:pt x="17820" y="20520"/>
                  </a:cubicBezTo>
                  <a:lnTo>
                    <a:pt x="17823" y="20520"/>
                  </a:lnTo>
                  <a:cubicBezTo>
                    <a:pt x="17854" y="20515"/>
                    <a:pt x="17885" y="20511"/>
                    <a:pt x="17917" y="20511"/>
                  </a:cubicBezTo>
                  <a:cubicBezTo>
                    <a:pt x="17929" y="20511"/>
                    <a:pt x="17941" y="20512"/>
                    <a:pt x="17953" y="20513"/>
                  </a:cubicBezTo>
                  <a:cubicBezTo>
                    <a:pt x="18040" y="20513"/>
                    <a:pt x="18065" y="20509"/>
                    <a:pt x="18075" y="20488"/>
                  </a:cubicBezTo>
                  <a:cubicBezTo>
                    <a:pt x="18093" y="20411"/>
                    <a:pt x="18159" y="20359"/>
                    <a:pt x="18236" y="20348"/>
                  </a:cubicBezTo>
                  <a:cubicBezTo>
                    <a:pt x="18240" y="20348"/>
                    <a:pt x="18243" y="20348"/>
                    <a:pt x="18246" y="20348"/>
                  </a:cubicBezTo>
                  <a:cubicBezTo>
                    <a:pt x="18348" y="20348"/>
                    <a:pt x="18441" y="20400"/>
                    <a:pt x="18492" y="20488"/>
                  </a:cubicBezTo>
                  <a:cubicBezTo>
                    <a:pt x="18516" y="20534"/>
                    <a:pt x="18541" y="20555"/>
                    <a:pt x="18559" y="20558"/>
                  </a:cubicBezTo>
                  <a:cubicBezTo>
                    <a:pt x="18561" y="20559"/>
                    <a:pt x="18563" y="20559"/>
                    <a:pt x="18566" y="20559"/>
                  </a:cubicBezTo>
                  <a:cubicBezTo>
                    <a:pt x="18588" y="20559"/>
                    <a:pt x="18627" y="20543"/>
                    <a:pt x="18706" y="20474"/>
                  </a:cubicBezTo>
                  <a:cubicBezTo>
                    <a:pt x="18741" y="20439"/>
                    <a:pt x="18786" y="20418"/>
                    <a:pt x="18835" y="20418"/>
                  </a:cubicBezTo>
                  <a:cubicBezTo>
                    <a:pt x="18849" y="20418"/>
                    <a:pt x="18863" y="20422"/>
                    <a:pt x="18877" y="20425"/>
                  </a:cubicBezTo>
                  <a:cubicBezTo>
                    <a:pt x="18944" y="20453"/>
                    <a:pt x="18989" y="20513"/>
                    <a:pt x="18996" y="20586"/>
                  </a:cubicBezTo>
                  <a:cubicBezTo>
                    <a:pt x="19017" y="20663"/>
                    <a:pt x="18993" y="20744"/>
                    <a:pt x="18937" y="20800"/>
                  </a:cubicBezTo>
                  <a:cubicBezTo>
                    <a:pt x="18919" y="20817"/>
                    <a:pt x="18912" y="20842"/>
                    <a:pt x="18916" y="20866"/>
                  </a:cubicBezTo>
                  <a:cubicBezTo>
                    <a:pt x="18919" y="20985"/>
                    <a:pt x="18972" y="21097"/>
                    <a:pt x="19063" y="21178"/>
                  </a:cubicBezTo>
                  <a:cubicBezTo>
                    <a:pt x="19070" y="21188"/>
                    <a:pt x="19080" y="21199"/>
                    <a:pt x="19094" y="21206"/>
                  </a:cubicBezTo>
                  <a:cubicBezTo>
                    <a:pt x="19112" y="21139"/>
                    <a:pt x="19115" y="21073"/>
                    <a:pt x="19098" y="21006"/>
                  </a:cubicBezTo>
                  <a:cubicBezTo>
                    <a:pt x="19056" y="20828"/>
                    <a:pt x="19283" y="20677"/>
                    <a:pt x="19910" y="20471"/>
                  </a:cubicBezTo>
                  <a:cubicBezTo>
                    <a:pt x="20403" y="20306"/>
                    <a:pt x="20887" y="19967"/>
                    <a:pt x="20932" y="19893"/>
                  </a:cubicBezTo>
                  <a:cubicBezTo>
                    <a:pt x="20936" y="19872"/>
                    <a:pt x="20950" y="19855"/>
                    <a:pt x="20967" y="19841"/>
                  </a:cubicBezTo>
                  <a:cubicBezTo>
                    <a:pt x="20984" y="19830"/>
                    <a:pt x="21003" y="19825"/>
                    <a:pt x="21025" y="19825"/>
                  </a:cubicBezTo>
                  <a:cubicBezTo>
                    <a:pt x="21060" y="19825"/>
                    <a:pt x="21103" y="19837"/>
                    <a:pt x="21160" y="19855"/>
                  </a:cubicBezTo>
                  <a:cubicBezTo>
                    <a:pt x="21225" y="19875"/>
                    <a:pt x="21313" y="19901"/>
                    <a:pt x="21387" y="19901"/>
                  </a:cubicBezTo>
                  <a:cubicBezTo>
                    <a:pt x="21428" y="19901"/>
                    <a:pt x="21465" y="19893"/>
                    <a:pt x="21492" y="19872"/>
                  </a:cubicBezTo>
                  <a:cubicBezTo>
                    <a:pt x="21643" y="19757"/>
                    <a:pt x="22045" y="19725"/>
                    <a:pt x="22423" y="19708"/>
                  </a:cubicBezTo>
                  <a:lnTo>
                    <a:pt x="22472" y="19704"/>
                  </a:lnTo>
                  <a:cubicBezTo>
                    <a:pt x="22535" y="19704"/>
                    <a:pt x="22556" y="19680"/>
                    <a:pt x="22605" y="19610"/>
                  </a:cubicBezTo>
                  <a:cubicBezTo>
                    <a:pt x="22647" y="19543"/>
                    <a:pt x="22700" y="19487"/>
                    <a:pt x="22760" y="19438"/>
                  </a:cubicBezTo>
                  <a:cubicBezTo>
                    <a:pt x="22802" y="19403"/>
                    <a:pt x="22844" y="19361"/>
                    <a:pt x="22875" y="19319"/>
                  </a:cubicBezTo>
                  <a:cubicBezTo>
                    <a:pt x="22931" y="19242"/>
                    <a:pt x="23012" y="19186"/>
                    <a:pt x="23106" y="19168"/>
                  </a:cubicBezTo>
                  <a:cubicBezTo>
                    <a:pt x="23271" y="19119"/>
                    <a:pt x="23372" y="18965"/>
                    <a:pt x="23372" y="18899"/>
                  </a:cubicBezTo>
                  <a:cubicBezTo>
                    <a:pt x="23372" y="18804"/>
                    <a:pt x="23481" y="18766"/>
                    <a:pt x="23596" y="18724"/>
                  </a:cubicBezTo>
                  <a:cubicBezTo>
                    <a:pt x="23642" y="18706"/>
                    <a:pt x="23726" y="18675"/>
                    <a:pt x="23747" y="18654"/>
                  </a:cubicBezTo>
                  <a:cubicBezTo>
                    <a:pt x="23754" y="18573"/>
                    <a:pt x="23834" y="18528"/>
                    <a:pt x="23908" y="18489"/>
                  </a:cubicBezTo>
                  <a:cubicBezTo>
                    <a:pt x="23957" y="18461"/>
                    <a:pt x="24020" y="18426"/>
                    <a:pt x="24020" y="18398"/>
                  </a:cubicBezTo>
                  <a:cubicBezTo>
                    <a:pt x="24020" y="18279"/>
                    <a:pt x="24114" y="18237"/>
                    <a:pt x="24174" y="18213"/>
                  </a:cubicBezTo>
                  <a:cubicBezTo>
                    <a:pt x="24209" y="18202"/>
                    <a:pt x="24240" y="18181"/>
                    <a:pt x="24268" y="18153"/>
                  </a:cubicBezTo>
                  <a:cubicBezTo>
                    <a:pt x="24286" y="18132"/>
                    <a:pt x="24279" y="18055"/>
                    <a:pt x="24272" y="18003"/>
                  </a:cubicBezTo>
                  <a:cubicBezTo>
                    <a:pt x="24261" y="17894"/>
                    <a:pt x="24251" y="17751"/>
                    <a:pt x="24370" y="17712"/>
                  </a:cubicBezTo>
                  <a:cubicBezTo>
                    <a:pt x="24356" y="17681"/>
                    <a:pt x="24338" y="17653"/>
                    <a:pt x="24317" y="17628"/>
                  </a:cubicBezTo>
                  <a:cubicBezTo>
                    <a:pt x="24293" y="17597"/>
                    <a:pt x="24272" y="17562"/>
                    <a:pt x="24258" y="17527"/>
                  </a:cubicBezTo>
                  <a:cubicBezTo>
                    <a:pt x="24251" y="17502"/>
                    <a:pt x="24251" y="17478"/>
                    <a:pt x="24265" y="17457"/>
                  </a:cubicBezTo>
                  <a:cubicBezTo>
                    <a:pt x="24293" y="17401"/>
                    <a:pt x="24363" y="17380"/>
                    <a:pt x="24461" y="17352"/>
                  </a:cubicBezTo>
                  <a:cubicBezTo>
                    <a:pt x="24531" y="17334"/>
                    <a:pt x="24601" y="17310"/>
                    <a:pt x="24664" y="17275"/>
                  </a:cubicBezTo>
                  <a:cubicBezTo>
                    <a:pt x="24783" y="17198"/>
                    <a:pt x="24864" y="17078"/>
                    <a:pt x="24885" y="16938"/>
                  </a:cubicBezTo>
                  <a:cubicBezTo>
                    <a:pt x="24916" y="16739"/>
                    <a:pt x="25189" y="16592"/>
                    <a:pt x="25284" y="16557"/>
                  </a:cubicBezTo>
                  <a:cubicBezTo>
                    <a:pt x="25340" y="16532"/>
                    <a:pt x="25385" y="16364"/>
                    <a:pt x="25354" y="16186"/>
                  </a:cubicBezTo>
                  <a:cubicBezTo>
                    <a:pt x="25333" y="16105"/>
                    <a:pt x="25368" y="16021"/>
                    <a:pt x="25438" y="15979"/>
                  </a:cubicBezTo>
                  <a:cubicBezTo>
                    <a:pt x="25413" y="15944"/>
                    <a:pt x="25406" y="15902"/>
                    <a:pt x="25413" y="15864"/>
                  </a:cubicBezTo>
                  <a:cubicBezTo>
                    <a:pt x="25431" y="15762"/>
                    <a:pt x="25529" y="15657"/>
                    <a:pt x="25644" y="15601"/>
                  </a:cubicBezTo>
                  <a:cubicBezTo>
                    <a:pt x="25639" y="15601"/>
                    <a:pt x="25634" y="15600"/>
                    <a:pt x="25630" y="15600"/>
                  </a:cubicBezTo>
                  <a:cubicBezTo>
                    <a:pt x="25605" y="15600"/>
                    <a:pt x="25580" y="15607"/>
                    <a:pt x="25557" y="15619"/>
                  </a:cubicBezTo>
                  <a:cubicBezTo>
                    <a:pt x="25531" y="15638"/>
                    <a:pt x="25506" y="15646"/>
                    <a:pt x="25482" y="15646"/>
                  </a:cubicBezTo>
                  <a:cubicBezTo>
                    <a:pt x="25416" y="15646"/>
                    <a:pt x="25356" y="15587"/>
                    <a:pt x="25315" y="15549"/>
                  </a:cubicBezTo>
                  <a:cubicBezTo>
                    <a:pt x="25298" y="15528"/>
                    <a:pt x="25277" y="15510"/>
                    <a:pt x="25256" y="15493"/>
                  </a:cubicBezTo>
                  <a:cubicBezTo>
                    <a:pt x="25222" y="15536"/>
                    <a:pt x="25171" y="15558"/>
                    <a:pt x="25115" y="15558"/>
                  </a:cubicBezTo>
                  <a:cubicBezTo>
                    <a:pt x="25085" y="15558"/>
                    <a:pt x="25053" y="15552"/>
                    <a:pt x="25021" y="15538"/>
                  </a:cubicBezTo>
                  <a:cubicBezTo>
                    <a:pt x="24948" y="15510"/>
                    <a:pt x="24881" y="15451"/>
                    <a:pt x="24885" y="15377"/>
                  </a:cubicBezTo>
                  <a:cubicBezTo>
                    <a:pt x="24885" y="15353"/>
                    <a:pt x="24902" y="15297"/>
                    <a:pt x="24997" y="15276"/>
                  </a:cubicBezTo>
                  <a:cubicBezTo>
                    <a:pt x="25088" y="15255"/>
                    <a:pt x="25224" y="15174"/>
                    <a:pt x="25343" y="15108"/>
                  </a:cubicBezTo>
                  <a:cubicBezTo>
                    <a:pt x="25406" y="15069"/>
                    <a:pt x="25469" y="15034"/>
                    <a:pt x="25539" y="15002"/>
                  </a:cubicBezTo>
                  <a:cubicBezTo>
                    <a:pt x="25498" y="14940"/>
                    <a:pt x="25347" y="14820"/>
                    <a:pt x="25259" y="14820"/>
                  </a:cubicBezTo>
                  <a:cubicBezTo>
                    <a:pt x="25258" y="14820"/>
                    <a:pt x="25257" y="14820"/>
                    <a:pt x="25256" y="14820"/>
                  </a:cubicBezTo>
                  <a:cubicBezTo>
                    <a:pt x="25252" y="14821"/>
                    <a:pt x="25248" y="14821"/>
                    <a:pt x="25245" y="14821"/>
                  </a:cubicBezTo>
                  <a:cubicBezTo>
                    <a:pt x="25141" y="14821"/>
                    <a:pt x="25056" y="14726"/>
                    <a:pt x="24965" y="14624"/>
                  </a:cubicBezTo>
                  <a:cubicBezTo>
                    <a:pt x="24899" y="14554"/>
                    <a:pt x="24818" y="14467"/>
                    <a:pt x="24765" y="14467"/>
                  </a:cubicBezTo>
                  <a:cubicBezTo>
                    <a:pt x="24741" y="14467"/>
                    <a:pt x="24678" y="14467"/>
                    <a:pt x="24657" y="14414"/>
                  </a:cubicBezTo>
                  <a:cubicBezTo>
                    <a:pt x="24646" y="14383"/>
                    <a:pt x="24657" y="14351"/>
                    <a:pt x="24681" y="14334"/>
                  </a:cubicBezTo>
                  <a:cubicBezTo>
                    <a:pt x="24712" y="14305"/>
                    <a:pt x="24798" y="14280"/>
                    <a:pt x="24896" y="14280"/>
                  </a:cubicBezTo>
                  <a:cubicBezTo>
                    <a:pt x="24965" y="14280"/>
                    <a:pt x="25041" y="14293"/>
                    <a:pt x="25105" y="14327"/>
                  </a:cubicBezTo>
                  <a:cubicBezTo>
                    <a:pt x="25290" y="14422"/>
                    <a:pt x="25403" y="14448"/>
                    <a:pt x="25463" y="14448"/>
                  </a:cubicBezTo>
                  <a:cubicBezTo>
                    <a:pt x="25480" y="14448"/>
                    <a:pt x="25492" y="14445"/>
                    <a:pt x="25501" y="14442"/>
                  </a:cubicBezTo>
                  <a:cubicBezTo>
                    <a:pt x="25480" y="14390"/>
                    <a:pt x="25354" y="14246"/>
                    <a:pt x="25060" y="14015"/>
                  </a:cubicBezTo>
                  <a:cubicBezTo>
                    <a:pt x="24948" y="13928"/>
                    <a:pt x="24958" y="13823"/>
                    <a:pt x="24965" y="13753"/>
                  </a:cubicBezTo>
                  <a:cubicBezTo>
                    <a:pt x="24969" y="13718"/>
                    <a:pt x="24972" y="13693"/>
                    <a:pt x="24962" y="13686"/>
                  </a:cubicBezTo>
                  <a:cubicBezTo>
                    <a:pt x="24850" y="13606"/>
                    <a:pt x="24650" y="13158"/>
                    <a:pt x="24590" y="12993"/>
                  </a:cubicBezTo>
                  <a:cubicBezTo>
                    <a:pt x="24562" y="12912"/>
                    <a:pt x="24450" y="12860"/>
                    <a:pt x="24345" y="12818"/>
                  </a:cubicBezTo>
                  <a:cubicBezTo>
                    <a:pt x="24247" y="12772"/>
                    <a:pt x="24160" y="12737"/>
                    <a:pt x="24114" y="12671"/>
                  </a:cubicBezTo>
                  <a:cubicBezTo>
                    <a:pt x="24069" y="12587"/>
                    <a:pt x="24058" y="12489"/>
                    <a:pt x="24093" y="12401"/>
                  </a:cubicBezTo>
                  <a:cubicBezTo>
                    <a:pt x="24139" y="12247"/>
                    <a:pt x="24254" y="12125"/>
                    <a:pt x="24401" y="12062"/>
                  </a:cubicBezTo>
                  <a:cubicBezTo>
                    <a:pt x="24482" y="12034"/>
                    <a:pt x="24538" y="11967"/>
                    <a:pt x="24552" y="11883"/>
                  </a:cubicBezTo>
                  <a:cubicBezTo>
                    <a:pt x="24564" y="11846"/>
                    <a:pt x="24585" y="11764"/>
                    <a:pt x="24667" y="11764"/>
                  </a:cubicBezTo>
                  <a:cubicBezTo>
                    <a:pt x="24676" y="11764"/>
                    <a:pt x="24687" y="11765"/>
                    <a:pt x="24699" y="11768"/>
                  </a:cubicBezTo>
                  <a:cubicBezTo>
                    <a:pt x="24711" y="11770"/>
                    <a:pt x="24724" y="11772"/>
                    <a:pt x="24737" y="11772"/>
                  </a:cubicBezTo>
                  <a:cubicBezTo>
                    <a:pt x="24794" y="11772"/>
                    <a:pt x="24858" y="11738"/>
                    <a:pt x="24927" y="11593"/>
                  </a:cubicBezTo>
                  <a:cubicBezTo>
                    <a:pt x="24993" y="11449"/>
                    <a:pt x="25105" y="11442"/>
                    <a:pt x="25175" y="11435"/>
                  </a:cubicBezTo>
                  <a:cubicBezTo>
                    <a:pt x="25224" y="11432"/>
                    <a:pt x="25249" y="11428"/>
                    <a:pt x="25270" y="11407"/>
                  </a:cubicBezTo>
                  <a:cubicBezTo>
                    <a:pt x="25329" y="11341"/>
                    <a:pt x="25459" y="11320"/>
                    <a:pt x="25609" y="11292"/>
                  </a:cubicBezTo>
                  <a:cubicBezTo>
                    <a:pt x="25721" y="11274"/>
                    <a:pt x="25847" y="11250"/>
                    <a:pt x="25903" y="11211"/>
                  </a:cubicBezTo>
                  <a:cubicBezTo>
                    <a:pt x="25921" y="11201"/>
                    <a:pt x="25910" y="11169"/>
                    <a:pt x="25903" y="11148"/>
                  </a:cubicBezTo>
                  <a:cubicBezTo>
                    <a:pt x="25862" y="11065"/>
                    <a:pt x="25752" y="10977"/>
                    <a:pt x="25669" y="10977"/>
                  </a:cubicBezTo>
                  <a:cubicBezTo>
                    <a:pt x="25660" y="10977"/>
                    <a:pt x="25652" y="10978"/>
                    <a:pt x="25644" y="10980"/>
                  </a:cubicBezTo>
                  <a:cubicBezTo>
                    <a:pt x="25600" y="10991"/>
                    <a:pt x="25556" y="10996"/>
                    <a:pt x="25512" y="10996"/>
                  </a:cubicBezTo>
                  <a:cubicBezTo>
                    <a:pt x="25323" y="10996"/>
                    <a:pt x="25144" y="10900"/>
                    <a:pt x="25039" y="10735"/>
                  </a:cubicBezTo>
                  <a:cubicBezTo>
                    <a:pt x="25032" y="10724"/>
                    <a:pt x="25025" y="10724"/>
                    <a:pt x="25025" y="10724"/>
                  </a:cubicBezTo>
                  <a:cubicBezTo>
                    <a:pt x="25023" y="10724"/>
                    <a:pt x="25022" y="10724"/>
                    <a:pt x="25020" y="10724"/>
                  </a:cubicBezTo>
                  <a:cubicBezTo>
                    <a:pt x="24962" y="10724"/>
                    <a:pt x="24833" y="10856"/>
                    <a:pt x="24737" y="10952"/>
                  </a:cubicBezTo>
                  <a:cubicBezTo>
                    <a:pt x="24622" y="11068"/>
                    <a:pt x="24506" y="11183"/>
                    <a:pt x="24391" y="11236"/>
                  </a:cubicBezTo>
                  <a:cubicBezTo>
                    <a:pt x="24349" y="11257"/>
                    <a:pt x="24304" y="11268"/>
                    <a:pt x="24259" y="11268"/>
                  </a:cubicBezTo>
                  <a:cubicBezTo>
                    <a:pt x="24187" y="11268"/>
                    <a:pt x="24117" y="11240"/>
                    <a:pt x="24065" y="11187"/>
                  </a:cubicBezTo>
                  <a:cubicBezTo>
                    <a:pt x="23943" y="11061"/>
                    <a:pt x="23904" y="10878"/>
                    <a:pt x="23964" y="10717"/>
                  </a:cubicBezTo>
                  <a:cubicBezTo>
                    <a:pt x="23971" y="10700"/>
                    <a:pt x="23981" y="10668"/>
                    <a:pt x="23971" y="10654"/>
                  </a:cubicBezTo>
                  <a:cubicBezTo>
                    <a:pt x="23945" y="10616"/>
                    <a:pt x="23829" y="10606"/>
                    <a:pt x="23700" y="10606"/>
                  </a:cubicBezTo>
                  <a:cubicBezTo>
                    <a:pt x="23620" y="10606"/>
                    <a:pt x="23534" y="10610"/>
                    <a:pt x="23463" y="10612"/>
                  </a:cubicBezTo>
                  <a:cubicBezTo>
                    <a:pt x="23458" y="10613"/>
                    <a:pt x="23453" y="10613"/>
                    <a:pt x="23448" y="10613"/>
                  </a:cubicBezTo>
                  <a:cubicBezTo>
                    <a:pt x="23292" y="10613"/>
                    <a:pt x="23190" y="10509"/>
                    <a:pt x="23173" y="10332"/>
                  </a:cubicBezTo>
                  <a:cubicBezTo>
                    <a:pt x="23152" y="10112"/>
                    <a:pt x="23267" y="9828"/>
                    <a:pt x="23442" y="9804"/>
                  </a:cubicBezTo>
                  <a:cubicBezTo>
                    <a:pt x="23465" y="9802"/>
                    <a:pt x="23489" y="9800"/>
                    <a:pt x="23512" y="9800"/>
                  </a:cubicBezTo>
                  <a:cubicBezTo>
                    <a:pt x="23566" y="9800"/>
                    <a:pt x="23620" y="9807"/>
                    <a:pt x="23673" y="9821"/>
                  </a:cubicBezTo>
                  <a:cubicBezTo>
                    <a:pt x="23733" y="9832"/>
                    <a:pt x="23788" y="9841"/>
                    <a:pt x="23837" y="9841"/>
                  </a:cubicBezTo>
                  <a:cubicBezTo>
                    <a:pt x="23937" y="9841"/>
                    <a:pt x="24014" y="9801"/>
                    <a:pt x="24065" y="9646"/>
                  </a:cubicBezTo>
                  <a:cubicBezTo>
                    <a:pt x="24153" y="9394"/>
                    <a:pt x="24275" y="9377"/>
                    <a:pt x="24391" y="9359"/>
                  </a:cubicBezTo>
                  <a:cubicBezTo>
                    <a:pt x="24489" y="9345"/>
                    <a:pt x="24587" y="9328"/>
                    <a:pt x="24716" y="9177"/>
                  </a:cubicBezTo>
                  <a:cubicBezTo>
                    <a:pt x="24983" y="8869"/>
                    <a:pt x="25243" y="8711"/>
                    <a:pt x="25466" y="8711"/>
                  </a:cubicBezTo>
                  <a:cubicBezTo>
                    <a:pt x="25565" y="8711"/>
                    <a:pt x="25657" y="8742"/>
                    <a:pt x="25739" y="8806"/>
                  </a:cubicBezTo>
                  <a:cubicBezTo>
                    <a:pt x="25795" y="8845"/>
                    <a:pt x="25830" y="8908"/>
                    <a:pt x="25837" y="8978"/>
                  </a:cubicBezTo>
                  <a:cubicBezTo>
                    <a:pt x="25844" y="9128"/>
                    <a:pt x="25700" y="9275"/>
                    <a:pt x="25560" y="9419"/>
                  </a:cubicBezTo>
                  <a:cubicBezTo>
                    <a:pt x="25487" y="9496"/>
                    <a:pt x="25410" y="9573"/>
                    <a:pt x="25385" y="9629"/>
                  </a:cubicBezTo>
                  <a:cubicBezTo>
                    <a:pt x="25361" y="9681"/>
                    <a:pt x="25357" y="9741"/>
                    <a:pt x="25375" y="9800"/>
                  </a:cubicBezTo>
                  <a:cubicBezTo>
                    <a:pt x="25403" y="9898"/>
                    <a:pt x="25371" y="10003"/>
                    <a:pt x="25291" y="10070"/>
                  </a:cubicBezTo>
                  <a:cubicBezTo>
                    <a:pt x="25284" y="10073"/>
                    <a:pt x="25277" y="10080"/>
                    <a:pt x="25273" y="10087"/>
                  </a:cubicBezTo>
                  <a:cubicBezTo>
                    <a:pt x="25326" y="10084"/>
                    <a:pt x="25438" y="10056"/>
                    <a:pt x="25588" y="9958"/>
                  </a:cubicBezTo>
                  <a:cubicBezTo>
                    <a:pt x="25921" y="9744"/>
                    <a:pt x="26302" y="9510"/>
                    <a:pt x="26610" y="9387"/>
                  </a:cubicBezTo>
                  <a:cubicBezTo>
                    <a:pt x="26680" y="9359"/>
                    <a:pt x="26755" y="9345"/>
                    <a:pt x="26830" y="9345"/>
                  </a:cubicBezTo>
                  <a:cubicBezTo>
                    <a:pt x="26839" y="9345"/>
                    <a:pt x="26847" y="9345"/>
                    <a:pt x="26856" y="9345"/>
                  </a:cubicBezTo>
                  <a:lnTo>
                    <a:pt x="26856" y="9342"/>
                  </a:lnTo>
                  <a:lnTo>
                    <a:pt x="26863" y="9324"/>
                  </a:lnTo>
                  <a:cubicBezTo>
                    <a:pt x="26866" y="9314"/>
                    <a:pt x="26873" y="9303"/>
                    <a:pt x="26877" y="9296"/>
                  </a:cubicBezTo>
                  <a:lnTo>
                    <a:pt x="26884" y="9279"/>
                  </a:lnTo>
                  <a:lnTo>
                    <a:pt x="26898" y="9254"/>
                  </a:lnTo>
                  <a:lnTo>
                    <a:pt x="26905" y="9237"/>
                  </a:lnTo>
                  <a:lnTo>
                    <a:pt x="26919" y="9216"/>
                  </a:lnTo>
                  <a:lnTo>
                    <a:pt x="26929" y="9202"/>
                  </a:lnTo>
                  <a:lnTo>
                    <a:pt x="26943" y="9184"/>
                  </a:lnTo>
                  <a:lnTo>
                    <a:pt x="26950" y="9174"/>
                  </a:lnTo>
                  <a:lnTo>
                    <a:pt x="26964" y="9160"/>
                  </a:lnTo>
                  <a:lnTo>
                    <a:pt x="26975" y="9149"/>
                  </a:lnTo>
                  <a:cubicBezTo>
                    <a:pt x="26978" y="9146"/>
                    <a:pt x="26985" y="9142"/>
                    <a:pt x="26989" y="9135"/>
                  </a:cubicBezTo>
                  <a:lnTo>
                    <a:pt x="26999" y="9132"/>
                  </a:lnTo>
                  <a:cubicBezTo>
                    <a:pt x="27006" y="9125"/>
                    <a:pt x="27013" y="9121"/>
                    <a:pt x="27024" y="9114"/>
                  </a:cubicBezTo>
                  <a:cubicBezTo>
                    <a:pt x="27062" y="9097"/>
                    <a:pt x="27118" y="9072"/>
                    <a:pt x="27181" y="9037"/>
                  </a:cubicBezTo>
                  <a:cubicBezTo>
                    <a:pt x="27430" y="8918"/>
                    <a:pt x="27944" y="8673"/>
                    <a:pt x="28021" y="8571"/>
                  </a:cubicBezTo>
                  <a:cubicBezTo>
                    <a:pt x="28046" y="8536"/>
                    <a:pt x="28074" y="8494"/>
                    <a:pt x="28102" y="8449"/>
                  </a:cubicBezTo>
                  <a:cubicBezTo>
                    <a:pt x="28193" y="8305"/>
                    <a:pt x="28284" y="8158"/>
                    <a:pt x="28427" y="8158"/>
                  </a:cubicBezTo>
                  <a:cubicBezTo>
                    <a:pt x="28494" y="8158"/>
                    <a:pt x="28557" y="8186"/>
                    <a:pt x="28602" y="8232"/>
                  </a:cubicBezTo>
                  <a:cubicBezTo>
                    <a:pt x="28648" y="8274"/>
                    <a:pt x="28707" y="8299"/>
                    <a:pt x="28766" y="8299"/>
                  </a:cubicBezTo>
                  <a:cubicBezTo>
                    <a:pt x="28770" y="8299"/>
                    <a:pt x="28773" y="8299"/>
                    <a:pt x="28777" y="8298"/>
                  </a:cubicBezTo>
                  <a:cubicBezTo>
                    <a:pt x="28830" y="8298"/>
                    <a:pt x="28882" y="8302"/>
                    <a:pt x="28935" y="8305"/>
                  </a:cubicBezTo>
                  <a:cubicBezTo>
                    <a:pt x="28964" y="8309"/>
                    <a:pt x="28992" y="8311"/>
                    <a:pt x="29022" y="8311"/>
                  </a:cubicBezTo>
                  <a:cubicBezTo>
                    <a:pt x="29043" y="8311"/>
                    <a:pt x="29064" y="8310"/>
                    <a:pt x="29086" y="8309"/>
                  </a:cubicBezTo>
                  <a:cubicBezTo>
                    <a:pt x="29082" y="8305"/>
                    <a:pt x="29079" y="8298"/>
                    <a:pt x="29075" y="8291"/>
                  </a:cubicBezTo>
                  <a:cubicBezTo>
                    <a:pt x="29065" y="8270"/>
                    <a:pt x="29054" y="8253"/>
                    <a:pt x="29044" y="8235"/>
                  </a:cubicBezTo>
                  <a:cubicBezTo>
                    <a:pt x="29026" y="8204"/>
                    <a:pt x="29019" y="8169"/>
                    <a:pt x="29019" y="8134"/>
                  </a:cubicBezTo>
                  <a:cubicBezTo>
                    <a:pt x="29019" y="8120"/>
                    <a:pt x="29023" y="8106"/>
                    <a:pt x="29030" y="8092"/>
                  </a:cubicBezTo>
                  <a:cubicBezTo>
                    <a:pt x="29054" y="8039"/>
                    <a:pt x="29110" y="8018"/>
                    <a:pt x="29198" y="8004"/>
                  </a:cubicBezTo>
                  <a:cubicBezTo>
                    <a:pt x="29226" y="7997"/>
                    <a:pt x="29261" y="7994"/>
                    <a:pt x="29299" y="7987"/>
                  </a:cubicBezTo>
                  <a:lnTo>
                    <a:pt x="29334" y="7983"/>
                  </a:lnTo>
                  <a:cubicBezTo>
                    <a:pt x="29436" y="7969"/>
                    <a:pt x="29474" y="7913"/>
                    <a:pt x="29516" y="7847"/>
                  </a:cubicBezTo>
                  <a:cubicBezTo>
                    <a:pt x="29558" y="7780"/>
                    <a:pt x="29614" y="7700"/>
                    <a:pt x="29730" y="7700"/>
                  </a:cubicBezTo>
                  <a:cubicBezTo>
                    <a:pt x="29772" y="7700"/>
                    <a:pt x="29800" y="7612"/>
                    <a:pt x="29828" y="7535"/>
                  </a:cubicBezTo>
                  <a:cubicBezTo>
                    <a:pt x="29866" y="7420"/>
                    <a:pt x="29912" y="7280"/>
                    <a:pt x="30045" y="7280"/>
                  </a:cubicBezTo>
                  <a:cubicBezTo>
                    <a:pt x="30146" y="7280"/>
                    <a:pt x="30216" y="7336"/>
                    <a:pt x="30279" y="7388"/>
                  </a:cubicBezTo>
                  <a:cubicBezTo>
                    <a:pt x="30300" y="7409"/>
                    <a:pt x="30328" y="7427"/>
                    <a:pt x="30356" y="7444"/>
                  </a:cubicBezTo>
                  <a:cubicBezTo>
                    <a:pt x="30378" y="7458"/>
                    <a:pt x="30405" y="7467"/>
                    <a:pt x="30432" y="7467"/>
                  </a:cubicBezTo>
                  <a:cubicBezTo>
                    <a:pt x="30439" y="7467"/>
                    <a:pt x="30447" y="7467"/>
                    <a:pt x="30454" y="7465"/>
                  </a:cubicBezTo>
                  <a:cubicBezTo>
                    <a:pt x="30461" y="7465"/>
                    <a:pt x="30468" y="7462"/>
                    <a:pt x="30475" y="7458"/>
                  </a:cubicBezTo>
                  <a:lnTo>
                    <a:pt x="30482" y="7458"/>
                  </a:lnTo>
                  <a:cubicBezTo>
                    <a:pt x="30493" y="7455"/>
                    <a:pt x="30507" y="7451"/>
                    <a:pt x="30521" y="7451"/>
                  </a:cubicBezTo>
                  <a:lnTo>
                    <a:pt x="30563" y="7451"/>
                  </a:lnTo>
                  <a:lnTo>
                    <a:pt x="30580" y="7455"/>
                  </a:lnTo>
                  <a:cubicBezTo>
                    <a:pt x="30591" y="7455"/>
                    <a:pt x="30601" y="7458"/>
                    <a:pt x="30612" y="7462"/>
                  </a:cubicBezTo>
                  <a:lnTo>
                    <a:pt x="30629" y="7465"/>
                  </a:lnTo>
                  <a:lnTo>
                    <a:pt x="30640" y="7469"/>
                  </a:lnTo>
                  <a:cubicBezTo>
                    <a:pt x="30664" y="7451"/>
                    <a:pt x="30692" y="7430"/>
                    <a:pt x="30717" y="7413"/>
                  </a:cubicBezTo>
                  <a:cubicBezTo>
                    <a:pt x="30710" y="7332"/>
                    <a:pt x="30710" y="7259"/>
                    <a:pt x="30710" y="7192"/>
                  </a:cubicBezTo>
                  <a:cubicBezTo>
                    <a:pt x="30710" y="7087"/>
                    <a:pt x="30710" y="6996"/>
                    <a:pt x="30685" y="6947"/>
                  </a:cubicBezTo>
                  <a:cubicBezTo>
                    <a:pt x="30643" y="6839"/>
                    <a:pt x="30633" y="6726"/>
                    <a:pt x="30650" y="6614"/>
                  </a:cubicBezTo>
                  <a:cubicBezTo>
                    <a:pt x="30654" y="6586"/>
                    <a:pt x="30657" y="6565"/>
                    <a:pt x="30657" y="6544"/>
                  </a:cubicBezTo>
                  <a:cubicBezTo>
                    <a:pt x="30657" y="6523"/>
                    <a:pt x="30654" y="6506"/>
                    <a:pt x="30650" y="6485"/>
                  </a:cubicBezTo>
                  <a:cubicBezTo>
                    <a:pt x="30626" y="6397"/>
                    <a:pt x="30598" y="6180"/>
                    <a:pt x="30678" y="6072"/>
                  </a:cubicBezTo>
                  <a:cubicBezTo>
                    <a:pt x="30706" y="6037"/>
                    <a:pt x="30748" y="6016"/>
                    <a:pt x="30794" y="6016"/>
                  </a:cubicBezTo>
                  <a:cubicBezTo>
                    <a:pt x="30822" y="6016"/>
                    <a:pt x="30878" y="5963"/>
                    <a:pt x="30920" y="5925"/>
                  </a:cubicBezTo>
                  <a:cubicBezTo>
                    <a:pt x="30990" y="5860"/>
                    <a:pt x="31080" y="5778"/>
                    <a:pt x="31178" y="5778"/>
                  </a:cubicBezTo>
                  <a:cubicBezTo>
                    <a:pt x="31202" y="5778"/>
                    <a:pt x="31227" y="5783"/>
                    <a:pt x="31253" y="5795"/>
                  </a:cubicBezTo>
                  <a:cubicBezTo>
                    <a:pt x="31263" y="5802"/>
                    <a:pt x="31274" y="5809"/>
                    <a:pt x="31284" y="5816"/>
                  </a:cubicBezTo>
                  <a:cubicBezTo>
                    <a:pt x="31364" y="5871"/>
                    <a:pt x="31483" y="5901"/>
                    <a:pt x="31569" y="5901"/>
                  </a:cubicBezTo>
                  <a:cubicBezTo>
                    <a:pt x="31603" y="5901"/>
                    <a:pt x="31633" y="5896"/>
                    <a:pt x="31652" y="5886"/>
                  </a:cubicBezTo>
                  <a:cubicBezTo>
                    <a:pt x="31666" y="5879"/>
                    <a:pt x="31666" y="5876"/>
                    <a:pt x="31666" y="5869"/>
                  </a:cubicBezTo>
                  <a:cubicBezTo>
                    <a:pt x="31666" y="5767"/>
                    <a:pt x="31739" y="5711"/>
                    <a:pt x="31802" y="5662"/>
                  </a:cubicBezTo>
                  <a:cubicBezTo>
                    <a:pt x="31823" y="5648"/>
                    <a:pt x="31844" y="5631"/>
                    <a:pt x="31865" y="5613"/>
                  </a:cubicBezTo>
                  <a:cubicBezTo>
                    <a:pt x="31897" y="5585"/>
                    <a:pt x="31918" y="5547"/>
                    <a:pt x="31928" y="5501"/>
                  </a:cubicBezTo>
                  <a:cubicBezTo>
                    <a:pt x="31932" y="5473"/>
                    <a:pt x="31939" y="5442"/>
                    <a:pt x="31953" y="5414"/>
                  </a:cubicBezTo>
                  <a:cubicBezTo>
                    <a:pt x="31995" y="5344"/>
                    <a:pt x="32047" y="5284"/>
                    <a:pt x="32114" y="5235"/>
                  </a:cubicBezTo>
                  <a:cubicBezTo>
                    <a:pt x="32180" y="5183"/>
                    <a:pt x="32233" y="5137"/>
                    <a:pt x="32250" y="5074"/>
                  </a:cubicBezTo>
                  <a:cubicBezTo>
                    <a:pt x="32257" y="5050"/>
                    <a:pt x="32264" y="5018"/>
                    <a:pt x="32275" y="4983"/>
                  </a:cubicBezTo>
                  <a:cubicBezTo>
                    <a:pt x="32324" y="4784"/>
                    <a:pt x="32376" y="4598"/>
                    <a:pt x="32450" y="4468"/>
                  </a:cubicBezTo>
                  <a:cubicBezTo>
                    <a:pt x="32478" y="4416"/>
                    <a:pt x="32520" y="4370"/>
                    <a:pt x="32569" y="4339"/>
                  </a:cubicBezTo>
                  <a:cubicBezTo>
                    <a:pt x="32611" y="4314"/>
                    <a:pt x="32611" y="4314"/>
                    <a:pt x="32583" y="4248"/>
                  </a:cubicBezTo>
                  <a:cubicBezTo>
                    <a:pt x="32576" y="4230"/>
                    <a:pt x="32569" y="4213"/>
                    <a:pt x="32558" y="4192"/>
                  </a:cubicBezTo>
                  <a:cubicBezTo>
                    <a:pt x="32530" y="4111"/>
                    <a:pt x="32516" y="4024"/>
                    <a:pt x="32523" y="3940"/>
                  </a:cubicBezTo>
                  <a:cubicBezTo>
                    <a:pt x="32527" y="3905"/>
                    <a:pt x="32520" y="3870"/>
                    <a:pt x="32499" y="3842"/>
                  </a:cubicBezTo>
                  <a:cubicBezTo>
                    <a:pt x="32495" y="3835"/>
                    <a:pt x="32488" y="3831"/>
                    <a:pt x="32481" y="3828"/>
                  </a:cubicBezTo>
                  <a:cubicBezTo>
                    <a:pt x="32463" y="3818"/>
                    <a:pt x="32439" y="3813"/>
                    <a:pt x="32412" y="3813"/>
                  </a:cubicBezTo>
                  <a:cubicBezTo>
                    <a:pt x="32337" y="3813"/>
                    <a:pt x="32240" y="3848"/>
                    <a:pt x="32191" y="3884"/>
                  </a:cubicBezTo>
                  <a:cubicBezTo>
                    <a:pt x="32131" y="3922"/>
                    <a:pt x="32047" y="3933"/>
                    <a:pt x="31960" y="3940"/>
                  </a:cubicBezTo>
                  <a:cubicBezTo>
                    <a:pt x="31844" y="3954"/>
                    <a:pt x="31722" y="3964"/>
                    <a:pt x="31676" y="4052"/>
                  </a:cubicBezTo>
                  <a:cubicBezTo>
                    <a:pt x="31612" y="4182"/>
                    <a:pt x="31520" y="4207"/>
                    <a:pt x="31424" y="4207"/>
                  </a:cubicBezTo>
                  <a:cubicBezTo>
                    <a:pt x="31394" y="4207"/>
                    <a:pt x="31363" y="4205"/>
                    <a:pt x="31333" y="4202"/>
                  </a:cubicBezTo>
                  <a:lnTo>
                    <a:pt x="31288" y="4199"/>
                  </a:lnTo>
                  <a:cubicBezTo>
                    <a:pt x="31267" y="4197"/>
                    <a:pt x="31247" y="4197"/>
                    <a:pt x="31227" y="4197"/>
                  </a:cubicBezTo>
                  <a:cubicBezTo>
                    <a:pt x="31199" y="4197"/>
                    <a:pt x="31171" y="4198"/>
                    <a:pt x="31144" y="4202"/>
                  </a:cubicBezTo>
                  <a:lnTo>
                    <a:pt x="31109" y="4206"/>
                  </a:lnTo>
                  <a:cubicBezTo>
                    <a:pt x="31089" y="4208"/>
                    <a:pt x="31069" y="4208"/>
                    <a:pt x="31047" y="4208"/>
                  </a:cubicBezTo>
                  <a:cubicBezTo>
                    <a:pt x="30887" y="4208"/>
                    <a:pt x="30693" y="4162"/>
                    <a:pt x="30594" y="4069"/>
                  </a:cubicBezTo>
                  <a:cubicBezTo>
                    <a:pt x="30552" y="4031"/>
                    <a:pt x="30528" y="3975"/>
                    <a:pt x="30535" y="3919"/>
                  </a:cubicBezTo>
                  <a:cubicBezTo>
                    <a:pt x="30535" y="3856"/>
                    <a:pt x="30517" y="3793"/>
                    <a:pt x="30486" y="3740"/>
                  </a:cubicBezTo>
                  <a:cubicBezTo>
                    <a:pt x="30479" y="3719"/>
                    <a:pt x="30468" y="3695"/>
                    <a:pt x="30461" y="3674"/>
                  </a:cubicBezTo>
                  <a:cubicBezTo>
                    <a:pt x="30430" y="3604"/>
                    <a:pt x="30416" y="3527"/>
                    <a:pt x="30423" y="3453"/>
                  </a:cubicBezTo>
                  <a:cubicBezTo>
                    <a:pt x="30426" y="3415"/>
                    <a:pt x="30426" y="3408"/>
                    <a:pt x="30318" y="3380"/>
                  </a:cubicBezTo>
                  <a:cubicBezTo>
                    <a:pt x="30220" y="3359"/>
                    <a:pt x="30129" y="3313"/>
                    <a:pt x="30055" y="3247"/>
                  </a:cubicBezTo>
                  <a:cubicBezTo>
                    <a:pt x="29913" y="3107"/>
                    <a:pt x="29660" y="3018"/>
                    <a:pt x="29586" y="3018"/>
                  </a:cubicBezTo>
                  <a:cubicBezTo>
                    <a:pt x="29582" y="3018"/>
                    <a:pt x="29579" y="3019"/>
                    <a:pt x="29576" y="3019"/>
                  </a:cubicBezTo>
                  <a:cubicBezTo>
                    <a:pt x="29563" y="3025"/>
                    <a:pt x="29550" y="3027"/>
                    <a:pt x="29537" y="3027"/>
                  </a:cubicBezTo>
                  <a:cubicBezTo>
                    <a:pt x="29491" y="3027"/>
                    <a:pt x="29441" y="2998"/>
                    <a:pt x="29376" y="2963"/>
                  </a:cubicBezTo>
                  <a:cubicBezTo>
                    <a:pt x="29285" y="2911"/>
                    <a:pt x="29159" y="2837"/>
                    <a:pt x="29012" y="2830"/>
                  </a:cubicBezTo>
                  <a:cubicBezTo>
                    <a:pt x="28998" y="2830"/>
                    <a:pt x="28984" y="2830"/>
                    <a:pt x="28970" y="2827"/>
                  </a:cubicBezTo>
                  <a:cubicBezTo>
                    <a:pt x="28886" y="2823"/>
                    <a:pt x="28812" y="2785"/>
                    <a:pt x="28760" y="2718"/>
                  </a:cubicBezTo>
                  <a:cubicBezTo>
                    <a:pt x="28732" y="2680"/>
                    <a:pt x="28718" y="2631"/>
                    <a:pt x="28721" y="2578"/>
                  </a:cubicBezTo>
                  <a:cubicBezTo>
                    <a:pt x="28721" y="2532"/>
                    <a:pt x="28728" y="2483"/>
                    <a:pt x="28742" y="2438"/>
                  </a:cubicBezTo>
                  <a:cubicBezTo>
                    <a:pt x="28742" y="2417"/>
                    <a:pt x="28739" y="2392"/>
                    <a:pt x="28728" y="2371"/>
                  </a:cubicBezTo>
                  <a:cubicBezTo>
                    <a:pt x="28693" y="2291"/>
                    <a:pt x="28655" y="2214"/>
                    <a:pt x="28613" y="2137"/>
                  </a:cubicBezTo>
                  <a:cubicBezTo>
                    <a:pt x="28567" y="2053"/>
                    <a:pt x="28529" y="1969"/>
                    <a:pt x="28490" y="1885"/>
                  </a:cubicBezTo>
                  <a:cubicBezTo>
                    <a:pt x="28483" y="1860"/>
                    <a:pt x="28473" y="1836"/>
                    <a:pt x="28469" y="1811"/>
                  </a:cubicBezTo>
                  <a:cubicBezTo>
                    <a:pt x="28448" y="1748"/>
                    <a:pt x="28417" y="1696"/>
                    <a:pt x="28371" y="1650"/>
                  </a:cubicBezTo>
                  <a:cubicBezTo>
                    <a:pt x="28291" y="1559"/>
                    <a:pt x="28231" y="1451"/>
                    <a:pt x="28189" y="1339"/>
                  </a:cubicBezTo>
                  <a:cubicBezTo>
                    <a:pt x="28172" y="1279"/>
                    <a:pt x="28154" y="1220"/>
                    <a:pt x="28144" y="1160"/>
                  </a:cubicBezTo>
                  <a:cubicBezTo>
                    <a:pt x="28140" y="1146"/>
                    <a:pt x="28137" y="1136"/>
                    <a:pt x="28137" y="1122"/>
                  </a:cubicBezTo>
                  <a:cubicBezTo>
                    <a:pt x="28130" y="1090"/>
                    <a:pt x="28119" y="1062"/>
                    <a:pt x="28109" y="1031"/>
                  </a:cubicBezTo>
                  <a:cubicBezTo>
                    <a:pt x="28105" y="1020"/>
                    <a:pt x="28102" y="1013"/>
                    <a:pt x="28098" y="1006"/>
                  </a:cubicBezTo>
                  <a:cubicBezTo>
                    <a:pt x="28070" y="943"/>
                    <a:pt x="28028" y="887"/>
                    <a:pt x="27972" y="849"/>
                  </a:cubicBezTo>
                  <a:cubicBezTo>
                    <a:pt x="27958" y="838"/>
                    <a:pt x="27944" y="828"/>
                    <a:pt x="27930" y="817"/>
                  </a:cubicBezTo>
                  <a:cubicBezTo>
                    <a:pt x="27881" y="768"/>
                    <a:pt x="27864" y="695"/>
                    <a:pt x="27888" y="632"/>
                  </a:cubicBezTo>
                  <a:cubicBezTo>
                    <a:pt x="27906" y="555"/>
                    <a:pt x="27822" y="491"/>
                    <a:pt x="27703" y="411"/>
                  </a:cubicBezTo>
                  <a:cubicBezTo>
                    <a:pt x="27640" y="376"/>
                    <a:pt x="27587" y="334"/>
                    <a:pt x="27542" y="281"/>
                  </a:cubicBezTo>
                  <a:cubicBezTo>
                    <a:pt x="27517" y="246"/>
                    <a:pt x="27405" y="229"/>
                    <a:pt x="27307" y="215"/>
                  </a:cubicBezTo>
                  <a:cubicBezTo>
                    <a:pt x="27178" y="197"/>
                    <a:pt x="27031" y="176"/>
                    <a:pt x="26901" y="106"/>
                  </a:cubicBezTo>
                  <a:cubicBezTo>
                    <a:pt x="26816" y="63"/>
                    <a:pt x="26722" y="41"/>
                    <a:pt x="26628" y="41"/>
                  </a:cubicBezTo>
                  <a:cubicBezTo>
                    <a:pt x="26609" y="41"/>
                    <a:pt x="26591" y="42"/>
                    <a:pt x="26572" y="43"/>
                  </a:cubicBezTo>
                  <a:cubicBezTo>
                    <a:pt x="26558" y="44"/>
                    <a:pt x="26543" y="44"/>
                    <a:pt x="26529" y="44"/>
                  </a:cubicBezTo>
                  <a:cubicBezTo>
                    <a:pt x="26452" y="44"/>
                    <a:pt x="26375" y="36"/>
                    <a:pt x="26299" y="15"/>
                  </a:cubicBezTo>
                  <a:cubicBezTo>
                    <a:pt x="26288" y="12"/>
                    <a:pt x="26278" y="8"/>
                    <a:pt x="26267" y="8"/>
                  </a:cubicBezTo>
                  <a:cubicBezTo>
                    <a:pt x="26243" y="5"/>
                    <a:pt x="26218" y="1"/>
                    <a:pt x="26194" y="1"/>
                  </a:cubicBezTo>
                  <a:cubicBezTo>
                    <a:pt x="26181" y="1"/>
                    <a:pt x="26168" y="1"/>
                    <a:pt x="26155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9" name="Google Shape;6048;p73">
              <a:extLst>
                <a:ext uri="{FF2B5EF4-FFF2-40B4-BE49-F238E27FC236}">
                  <a16:creationId xmlns:a16="http://schemas.microsoft.com/office/drawing/2014/main" id="{D745CC90-602B-4342-84E5-FA043E2F5228}"/>
                </a:ext>
              </a:extLst>
            </p:cNvPr>
            <p:cNvSpPr/>
            <p:nvPr/>
          </p:nvSpPr>
          <p:spPr>
            <a:xfrm>
              <a:off x="2846836" y="1894023"/>
              <a:ext cx="15804" cy="11649"/>
            </a:xfrm>
            <a:custGeom>
              <a:avLst/>
              <a:gdLst/>
              <a:ahLst/>
              <a:cxnLst/>
              <a:rect l="l" t="t" r="r" b="b"/>
              <a:pathLst>
                <a:path w="1164" h="858" extrusionOk="0">
                  <a:moveTo>
                    <a:pt x="974" y="1"/>
                  </a:moveTo>
                  <a:cubicBezTo>
                    <a:pt x="894" y="1"/>
                    <a:pt x="792" y="4"/>
                    <a:pt x="729" y="8"/>
                  </a:cubicBezTo>
                  <a:cubicBezTo>
                    <a:pt x="659" y="11"/>
                    <a:pt x="593" y="18"/>
                    <a:pt x="537" y="18"/>
                  </a:cubicBezTo>
                  <a:cubicBezTo>
                    <a:pt x="425" y="18"/>
                    <a:pt x="190" y="130"/>
                    <a:pt x="78" y="302"/>
                  </a:cubicBezTo>
                  <a:cubicBezTo>
                    <a:pt x="8" y="410"/>
                    <a:pt x="1" y="550"/>
                    <a:pt x="60" y="666"/>
                  </a:cubicBezTo>
                  <a:cubicBezTo>
                    <a:pt x="136" y="821"/>
                    <a:pt x="276" y="858"/>
                    <a:pt x="393" y="858"/>
                  </a:cubicBezTo>
                  <a:cubicBezTo>
                    <a:pt x="435" y="858"/>
                    <a:pt x="473" y="853"/>
                    <a:pt x="505" y="848"/>
                  </a:cubicBezTo>
                  <a:cubicBezTo>
                    <a:pt x="715" y="809"/>
                    <a:pt x="855" y="690"/>
                    <a:pt x="859" y="641"/>
                  </a:cubicBezTo>
                  <a:cubicBezTo>
                    <a:pt x="869" y="533"/>
                    <a:pt x="946" y="410"/>
                    <a:pt x="1023" y="291"/>
                  </a:cubicBezTo>
                  <a:cubicBezTo>
                    <a:pt x="1083" y="200"/>
                    <a:pt x="1163" y="74"/>
                    <a:pt x="1153" y="22"/>
                  </a:cubicBezTo>
                  <a:cubicBezTo>
                    <a:pt x="1128" y="4"/>
                    <a:pt x="1058" y="1"/>
                    <a:pt x="974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0" name="Google Shape;6049;p73">
              <a:extLst>
                <a:ext uri="{FF2B5EF4-FFF2-40B4-BE49-F238E27FC236}">
                  <a16:creationId xmlns:a16="http://schemas.microsoft.com/office/drawing/2014/main" id="{60FDBE52-3A4E-450E-A356-F915FB60BBC0}"/>
                </a:ext>
              </a:extLst>
            </p:cNvPr>
            <p:cNvSpPr/>
            <p:nvPr/>
          </p:nvSpPr>
          <p:spPr>
            <a:xfrm>
              <a:off x="2648062" y="1810752"/>
              <a:ext cx="244" cy="434"/>
            </a:xfrm>
            <a:custGeom>
              <a:avLst/>
              <a:gdLst/>
              <a:ahLst/>
              <a:cxnLst/>
              <a:rect l="l" t="t" r="r" b="b"/>
              <a:pathLst>
                <a:path w="18" h="32" extrusionOk="0">
                  <a:moveTo>
                    <a:pt x="0" y="0"/>
                  </a:moveTo>
                  <a:cubicBezTo>
                    <a:pt x="7" y="11"/>
                    <a:pt x="14" y="21"/>
                    <a:pt x="18" y="32"/>
                  </a:cubicBezTo>
                  <a:cubicBezTo>
                    <a:pt x="14" y="21"/>
                    <a:pt x="7" y="11"/>
                    <a:pt x="0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1" name="Google Shape;6050;p73">
              <a:extLst>
                <a:ext uri="{FF2B5EF4-FFF2-40B4-BE49-F238E27FC236}">
                  <a16:creationId xmlns:a16="http://schemas.microsoft.com/office/drawing/2014/main" id="{6DC555B4-21AC-45C4-9E5A-B7D2D3A150E7}"/>
                </a:ext>
              </a:extLst>
            </p:cNvPr>
            <p:cNvSpPr/>
            <p:nvPr/>
          </p:nvSpPr>
          <p:spPr>
            <a:xfrm>
              <a:off x="2732242" y="1823623"/>
              <a:ext cx="2770" cy="2064"/>
            </a:xfrm>
            <a:custGeom>
              <a:avLst/>
              <a:gdLst/>
              <a:ahLst/>
              <a:cxnLst/>
              <a:rect l="l" t="t" r="r" b="b"/>
              <a:pathLst>
                <a:path w="204" h="152" extrusionOk="0">
                  <a:moveTo>
                    <a:pt x="203" y="22"/>
                  </a:moveTo>
                  <a:cubicBezTo>
                    <a:pt x="74" y="1"/>
                    <a:pt x="32" y="88"/>
                    <a:pt x="0" y="151"/>
                  </a:cubicBezTo>
                  <a:cubicBezTo>
                    <a:pt x="32" y="88"/>
                    <a:pt x="74" y="1"/>
                    <a:pt x="203" y="22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2" name="Google Shape;6051;p73">
              <a:extLst>
                <a:ext uri="{FF2B5EF4-FFF2-40B4-BE49-F238E27FC236}">
                  <a16:creationId xmlns:a16="http://schemas.microsoft.com/office/drawing/2014/main" id="{0FAF45E2-6D86-41A7-9F93-C4C189EE6684}"/>
                </a:ext>
              </a:extLst>
            </p:cNvPr>
            <p:cNvSpPr/>
            <p:nvPr/>
          </p:nvSpPr>
          <p:spPr>
            <a:xfrm>
              <a:off x="2647627" y="1810277"/>
              <a:ext cx="353" cy="434"/>
            </a:xfrm>
            <a:custGeom>
              <a:avLst/>
              <a:gdLst/>
              <a:ahLst/>
              <a:cxnLst/>
              <a:rect l="l" t="t" r="r" b="b"/>
              <a:pathLst>
                <a:path w="26" h="32" extrusionOk="0">
                  <a:moveTo>
                    <a:pt x="1" y="0"/>
                  </a:moveTo>
                  <a:cubicBezTo>
                    <a:pt x="11" y="11"/>
                    <a:pt x="18" y="21"/>
                    <a:pt x="25" y="32"/>
                  </a:cubicBezTo>
                  <a:cubicBezTo>
                    <a:pt x="18" y="21"/>
                    <a:pt x="11" y="11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3" name="Google Shape;6052;p73">
              <a:extLst>
                <a:ext uri="{FF2B5EF4-FFF2-40B4-BE49-F238E27FC236}">
                  <a16:creationId xmlns:a16="http://schemas.microsoft.com/office/drawing/2014/main" id="{4A986B74-8BE2-4E5E-AA62-870A556AC158}"/>
                </a:ext>
              </a:extLst>
            </p:cNvPr>
            <p:cNvSpPr/>
            <p:nvPr/>
          </p:nvSpPr>
          <p:spPr>
            <a:xfrm>
              <a:off x="2648347" y="1811227"/>
              <a:ext cx="204" cy="434"/>
            </a:xfrm>
            <a:custGeom>
              <a:avLst/>
              <a:gdLst/>
              <a:ahLst/>
              <a:cxnLst/>
              <a:rect l="l" t="t" r="r" b="b"/>
              <a:pathLst>
                <a:path w="15" h="32" extrusionOk="0">
                  <a:moveTo>
                    <a:pt x="0" y="0"/>
                  </a:moveTo>
                  <a:cubicBezTo>
                    <a:pt x="7" y="11"/>
                    <a:pt x="11" y="21"/>
                    <a:pt x="14" y="32"/>
                  </a:cubicBezTo>
                  <a:cubicBezTo>
                    <a:pt x="11" y="21"/>
                    <a:pt x="7" y="11"/>
                    <a:pt x="0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4" name="Google Shape;6053;p73">
              <a:extLst>
                <a:ext uri="{FF2B5EF4-FFF2-40B4-BE49-F238E27FC236}">
                  <a16:creationId xmlns:a16="http://schemas.microsoft.com/office/drawing/2014/main" id="{CA21415D-3913-4257-BC2A-A270E4C5E04A}"/>
                </a:ext>
              </a:extLst>
            </p:cNvPr>
            <p:cNvSpPr/>
            <p:nvPr/>
          </p:nvSpPr>
          <p:spPr>
            <a:xfrm>
              <a:off x="2698638" y="1829665"/>
              <a:ext cx="815" cy="489"/>
            </a:xfrm>
            <a:custGeom>
              <a:avLst/>
              <a:gdLst/>
              <a:ahLst/>
              <a:cxnLst/>
              <a:rect l="l" t="t" r="r" b="b"/>
              <a:pathLst>
                <a:path w="60" h="36" extrusionOk="0">
                  <a:moveTo>
                    <a:pt x="60" y="0"/>
                  </a:moveTo>
                  <a:lnTo>
                    <a:pt x="60" y="0"/>
                  </a:lnTo>
                  <a:cubicBezTo>
                    <a:pt x="39" y="7"/>
                    <a:pt x="18" y="21"/>
                    <a:pt x="0" y="35"/>
                  </a:cubicBezTo>
                  <a:cubicBezTo>
                    <a:pt x="18" y="21"/>
                    <a:pt x="39" y="11"/>
                    <a:pt x="60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5" name="Google Shape;6054;p73">
              <a:extLst>
                <a:ext uri="{FF2B5EF4-FFF2-40B4-BE49-F238E27FC236}">
                  <a16:creationId xmlns:a16="http://schemas.microsoft.com/office/drawing/2014/main" id="{91676362-F4EE-4774-A49C-E237FED9DD6A}"/>
                </a:ext>
              </a:extLst>
            </p:cNvPr>
            <p:cNvSpPr/>
            <p:nvPr/>
          </p:nvSpPr>
          <p:spPr>
            <a:xfrm>
              <a:off x="2704530" y="1833752"/>
              <a:ext cx="14" cy="149"/>
            </a:xfrm>
            <a:custGeom>
              <a:avLst/>
              <a:gdLst/>
              <a:ahLst/>
              <a:cxnLst/>
              <a:rect l="l" t="t" r="r" b="b"/>
              <a:pathLst>
                <a:path w="1" h="11" extrusionOk="0">
                  <a:moveTo>
                    <a:pt x="0" y="7"/>
                  </a:moveTo>
                  <a:lnTo>
                    <a:pt x="0" y="0"/>
                  </a:lnTo>
                  <a:lnTo>
                    <a:pt x="0" y="1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6" name="Google Shape;6055;p73">
              <a:extLst>
                <a:ext uri="{FF2B5EF4-FFF2-40B4-BE49-F238E27FC236}">
                  <a16:creationId xmlns:a16="http://schemas.microsoft.com/office/drawing/2014/main" id="{EA5B7310-3C62-40DD-A213-88CDD3255CEB}"/>
                </a:ext>
              </a:extLst>
            </p:cNvPr>
            <p:cNvSpPr/>
            <p:nvPr/>
          </p:nvSpPr>
          <p:spPr>
            <a:xfrm>
              <a:off x="2645210" y="1808322"/>
              <a:ext cx="434" cy="299"/>
            </a:xfrm>
            <a:custGeom>
              <a:avLst/>
              <a:gdLst/>
              <a:ahLst/>
              <a:cxnLst/>
              <a:rect l="l" t="t" r="r" b="b"/>
              <a:pathLst>
                <a:path w="32" h="22" extrusionOk="0">
                  <a:moveTo>
                    <a:pt x="0" y="1"/>
                  </a:moveTo>
                  <a:lnTo>
                    <a:pt x="32" y="22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7" name="Google Shape;6056;p73">
              <a:extLst>
                <a:ext uri="{FF2B5EF4-FFF2-40B4-BE49-F238E27FC236}">
                  <a16:creationId xmlns:a16="http://schemas.microsoft.com/office/drawing/2014/main" id="{E27C2295-9A3F-4F04-AF0D-7F27DDF7B10F}"/>
                </a:ext>
              </a:extLst>
            </p:cNvPr>
            <p:cNvSpPr/>
            <p:nvPr/>
          </p:nvSpPr>
          <p:spPr>
            <a:xfrm>
              <a:off x="2646201" y="1809041"/>
              <a:ext cx="448" cy="339"/>
            </a:xfrm>
            <a:custGeom>
              <a:avLst/>
              <a:gdLst/>
              <a:ahLst/>
              <a:cxnLst/>
              <a:rect l="l" t="t" r="r" b="b"/>
              <a:pathLst>
                <a:path w="33" h="25" extrusionOk="0">
                  <a:moveTo>
                    <a:pt x="1" y="0"/>
                  </a:moveTo>
                  <a:lnTo>
                    <a:pt x="32" y="25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8" name="Google Shape;6057;p73">
              <a:extLst>
                <a:ext uri="{FF2B5EF4-FFF2-40B4-BE49-F238E27FC236}">
                  <a16:creationId xmlns:a16="http://schemas.microsoft.com/office/drawing/2014/main" id="{673CDE1E-DFA6-430C-99A2-623F7885EF82}"/>
                </a:ext>
              </a:extLst>
            </p:cNvPr>
            <p:cNvSpPr/>
            <p:nvPr/>
          </p:nvSpPr>
          <p:spPr>
            <a:xfrm>
              <a:off x="2645685" y="1808661"/>
              <a:ext cx="434" cy="339"/>
            </a:xfrm>
            <a:custGeom>
              <a:avLst/>
              <a:gdLst/>
              <a:ahLst/>
              <a:cxnLst/>
              <a:rect l="l" t="t" r="r" b="b"/>
              <a:pathLst>
                <a:path w="32" h="25" extrusionOk="0">
                  <a:moveTo>
                    <a:pt x="0" y="0"/>
                  </a:moveTo>
                  <a:lnTo>
                    <a:pt x="32" y="25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9" name="Google Shape;6058;p73">
              <a:extLst>
                <a:ext uri="{FF2B5EF4-FFF2-40B4-BE49-F238E27FC236}">
                  <a16:creationId xmlns:a16="http://schemas.microsoft.com/office/drawing/2014/main" id="{E5A4B029-1FF9-40B0-A540-CF2080D03A35}"/>
                </a:ext>
              </a:extLst>
            </p:cNvPr>
            <p:cNvSpPr/>
            <p:nvPr/>
          </p:nvSpPr>
          <p:spPr>
            <a:xfrm>
              <a:off x="2757863" y="1824818"/>
              <a:ext cx="149" cy="149"/>
            </a:xfrm>
            <a:custGeom>
              <a:avLst/>
              <a:gdLst/>
              <a:ahLst/>
              <a:cxnLst/>
              <a:rect l="l" t="t" r="r" b="b"/>
              <a:pathLst>
                <a:path w="11" h="11" extrusionOk="0">
                  <a:moveTo>
                    <a:pt x="11" y="11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0" name="Google Shape;6059;p73">
              <a:extLst>
                <a:ext uri="{FF2B5EF4-FFF2-40B4-BE49-F238E27FC236}">
                  <a16:creationId xmlns:a16="http://schemas.microsoft.com/office/drawing/2014/main" id="{D06535EF-D93A-44AD-BA29-A2A442BE3710}"/>
                </a:ext>
              </a:extLst>
            </p:cNvPr>
            <p:cNvSpPr/>
            <p:nvPr/>
          </p:nvSpPr>
          <p:spPr>
            <a:xfrm>
              <a:off x="2622101" y="1766489"/>
              <a:ext cx="109" cy="258"/>
            </a:xfrm>
            <a:custGeom>
              <a:avLst/>
              <a:gdLst/>
              <a:ahLst/>
              <a:cxnLst/>
              <a:rect l="l" t="t" r="r" b="b"/>
              <a:pathLst>
                <a:path w="8" h="19" extrusionOk="0">
                  <a:moveTo>
                    <a:pt x="8" y="1"/>
                  </a:moveTo>
                  <a:lnTo>
                    <a:pt x="8" y="1"/>
                  </a:lnTo>
                  <a:lnTo>
                    <a:pt x="1" y="18"/>
                  </a:lnTo>
                  <a:lnTo>
                    <a:pt x="1" y="18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1" name="Google Shape;6060;p73">
              <a:extLst>
                <a:ext uri="{FF2B5EF4-FFF2-40B4-BE49-F238E27FC236}">
                  <a16:creationId xmlns:a16="http://schemas.microsoft.com/office/drawing/2014/main" id="{439EBD5C-1B66-48B7-AD89-BC1ADF4F1DFE}"/>
                </a:ext>
              </a:extLst>
            </p:cNvPr>
            <p:cNvSpPr/>
            <p:nvPr/>
          </p:nvSpPr>
          <p:spPr>
            <a:xfrm>
              <a:off x="2646731" y="1809421"/>
              <a:ext cx="434" cy="394"/>
            </a:xfrm>
            <a:custGeom>
              <a:avLst/>
              <a:gdLst/>
              <a:ahLst/>
              <a:cxnLst/>
              <a:rect l="l" t="t" r="r" b="b"/>
              <a:pathLst>
                <a:path w="32" h="29" extrusionOk="0">
                  <a:moveTo>
                    <a:pt x="0" y="0"/>
                  </a:moveTo>
                  <a:cubicBezTo>
                    <a:pt x="11" y="11"/>
                    <a:pt x="21" y="21"/>
                    <a:pt x="32" y="28"/>
                  </a:cubicBezTo>
                  <a:cubicBezTo>
                    <a:pt x="21" y="21"/>
                    <a:pt x="11" y="11"/>
                    <a:pt x="0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2" name="Google Shape;6061;p73">
              <a:extLst>
                <a:ext uri="{FF2B5EF4-FFF2-40B4-BE49-F238E27FC236}">
                  <a16:creationId xmlns:a16="http://schemas.microsoft.com/office/drawing/2014/main" id="{4296A431-6FA9-47B7-80F0-0A3861A555C9}"/>
                </a:ext>
              </a:extLst>
            </p:cNvPr>
            <p:cNvSpPr/>
            <p:nvPr/>
          </p:nvSpPr>
          <p:spPr>
            <a:xfrm>
              <a:off x="2647152" y="1809801"/>
              <a:ext cx="448" cy="394"/>
            </a:xfrm>
            <a:custGeom>
              <a:avLst/>
              <a:gdLst/>
              <a:ahLst/>
              <a:cxnLst/>
              <a:rect l="l" t="t" r="r" b="b"/>
              <a:pathLst>
                <a:path w="33" h="29" extrusionOk="0">
                  <a:moveTo>
                    <a:pt x="1" y="0"/>
                  </a:moveTo>
                  <a:cubicBezTo>
                    <a:pt x="11" y="11"/>
                    <a:pt x="22" y="21"/>
                    <a:pt x="32" y="28"/>
                  </a:cubicBezTo>
                  <a:cubicBezTo>
                    <a:pt x="22" y="21"/>
                    <a:pt x="11" y="11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3" name="Google Shape;6062;p73">
              <a:extLst>
                <a:ext uri="{FF2B5EF4-FFF2-40B4-BE49-F238E27FC236}">
                  <a16:creationId xmlns:a16="http://schemas.microsoft.com/office/drawing/2014/main" id="{AADECBE8-38DC-44DE-896D-AA37D60ACE31}"/>
                </a:ext>
              </a:extLst>
            </p:cNvPr>
            <p:cNvSpPr/>
            <p:nvPr/>
          </p:nvSpPr>
          <p:spPr>
            <a:xfrm>
              <a:off x="2642685" y="1805321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" y="1"/>
                  </a:moveTo>
                  <a:lnTo>
                    <a:pt x="11" y="8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4" name="Google Shape;6063;p73">
              <a:extLst>
                <a:ext uri="{FF2B5EF4-FFF2-40B4-BE49-F238E27FC236}">
                  <a16:creationId xmlns:a16="http://schemas.microsoft.com/office/drawing/2014/main" id="{E4D99D31-8B39-4E3B-AF35-FAA9C3A45AB3}"/>
                </a:ext>
              </a:extLst>
            </p:cNvPr>
            <p:cNvSpPr/>
            <p:nvPr/>
          </p:nvSpPr>
          <p:spPr>
            <a:xfrm>
              <a:off x="2643730" y="1806271"/>
              <a:ext cx="1494" cy="2064"/>
            </a:xfrm>
            <a:custGeom>
              <a:avLst/>
              <a:gdLst/>
              <a:ahLst/>
              <a:cxnLst/>
              <a:rect l="l" t="t" r="r" b="b"/>
              <a:pathLst>
                <a:path w="110" h="152" extrusionOk="0">
                  <a:moveTo>
                    <a:pt x="1" y="1"/>
                  </a:moveTo>
                  <a:cubicBezTo>
                    <a:pt x="43" y="50"/>
                    <a:pt x="78" y="99"/>
                    <a:pt x="109" y="152"/>
                  </a:cubicBezTo>
                  <a:cubicBezTo>
                    <a:pt x="78" y="99"/>
                    <a:pt x="43" y="50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5" name="Google Shape;6064;p73">
              <a:extLst>
                <a:ext uri="{FF2B5EF4-FFF2-40B4-BE49-F238E27FC236}">
                  <a16:creationId xmlns:a16="http://schemas.microsoft.com/office/drawing/2014/main" id="{A53FC9D5-766D-4D7E-8619-F04A84D6B43B}"/>
                </a:ext>
              </a:extLst>
            </p:cNvPr>
            <p:cNvSpPr/>
            <p:nvPr/>
          </p:nvSpPr>
          <p:spPr>
            <a:xfrm>
              <a:off x="2634280" y="1782606"/>
              <a:ext cx="1765" cy="2770"/>
            </a:xfrm>
            <a:custGeom>
              <a:avLst/>
              <a:gdLst/>
              <a:ahLst/>
              <a:cxnLst/>
              <a:rect l="l" t="t" r="r" b="b"/>
              <a:pathLst>
                <a:path w="130" h="204" extrusionOk="0">
                  <a:moveTo>
                    <a:pt x="0" y="1"/>
                  </a:moveTo>
                  <a:cubicBezTo>
                    <a:pt x="0" y="39"/>
                    <a:pt x="70" y="127"/>
                    <a:pt x="130" y="204"/>
                  </a:cubicBezTo>
                  <a:cubicBezTo>
                    <a:pt x="70" y="127"/>
                    <a:pt x="0" y="39"/>
                    <a:pt x="0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6" name="Google Shape;6065;p73">
              <a:extLst>
                <a:ext uri="{FF2B5EF4-FFF2-40B4-BE49-F238E27FC236}">
                  <a16:creationId xmlns:a16="http://schemas.microsoft.com/office/drawing/2014/main" id="{19EE7D00-335F-46B9-8527-6A0E8853B5E3}"/>
                </a:ext>
              </a:extLst>
            </p:cNvPr>
            <p:cNvSpPr/>
            <p:nvPr/>
          </p:nvSpPr>
          <p:spPr>
            <a:xfrm>
              <a:off x="2643404" y="1805945"/>
              <a:ext cx="149" cy="149"/>
            </a:xfrm>
            <a:custGeom>
              <a:avLst/>
              <a:gdLst/>
              <a:ahLst/>
              <a:cxnLst/>
              <a:rect l="l" t="t" r="r" b="b"/>
              <a:pathLst>
                <a:path w="11" h="11" extrusionOk="0">
                  <a:moveTo>
                    <a:pt x="0" y="0"/>
                  </a:moveTo>
                  <a:lnTo>
                    <a:pt x="11" y="1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7" name="Google Shape;6066;p73">
              <a:extLst>
                <a:ext uri="{FF2B5EF4-FFF2-40B4-BE49-F238E27FC236}">
                  <a16:creationId xmlns:a16="http://schemas.microsoft.com/office/drawing/2014/main" id="{C4583DD3-2AA1-4E66-AB0F-CED64CD13F38}"/>
                </a:ext>
              </a:extLst>
            </p:cNvPr>
            <p:cNvSpPr/>
            <p:nvPr/>
          </p:nvSpPr>
          <p:spPr>
            <a:xfrm>
              <a:off x="2725915" y="1830616"/>
              <a:ext cx="543" cy="204"/>
            </a:xfrm>
            <a:custGeom>
              <a:avLst/>
              <a:gdLst/>
              <a:ahLst/>
              <a:cxnLst/>
              <a:rect l="l" t="t" r="r" b="b"/>
              <a:pathLst>
                <a:path w="40" h="15" extrusionOk="0">
                  <a:moveTo>
                    <a:pt x="39" y="0"/>
                  </a:moveTo>
                  <a:lnTo>
                    <a:pt x="1" y="14"/>
                  </a:lnTo>
                  <a:lnTo>
                    <a:pt x="1" y="1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8" name="Google Shape;6067;p73">
              <a:extLst>
                <a:ext uri="{FF2B5EF4-FFF2-40B4-BE49-F238E27FC236}">
                  <a16:creationId xmlns:a16="http://schemas.microsoft.com/office/drawing/2014/main" id="{6EBC14D2-EE62-4CD1-AA63-D38DAA286C4F}"/>
                </a:ext>
              </a:extLst>
            </p:cNvPr>
            <p:cNvSpPr/>
            <p:nvPr/>
          </p:nvSpPr>
          <p:spPr>
            <a:xfrm>
              <a:off x="2701204" y="1827805"/>
              <a:ext cx="815" cy="353"/>
            </a:xfrm>
            <a:custGeom>
              <a:avLst/>
              <a:gdLst/>
              <a:ahLst/>
              <a:cxnLst/>
              <a:rect l="l" t="t" r="r" b="b"/>
              <a:pathLst>
                <a:path w="60" h="26" extrusionOk="0">
                  <a:moveTo>
                    <a:pt x="0" y="25"/>
                  </a:moveTo>
                  <a:cubicBezTo>
                    <a:pt x="18" y="11"/>
                    <a:pt x="39" y="1"/>
                    <a:pt x="60" y="1"/>
                  </a:cubicBezTo>
                  <a:cubicBezTo>
                    <a:pt x="39" y="1"/>
                    <a:pt x="18" y="11"/>
                    <a:pt x="0" y="25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9" name="Google Shape;6068;p73">
              <a:extLst>
                <a:ext uri="{FF2B5EF4-FFF2-40B4-BE49-F238E27FC236}">
                  <a16:creationId xmlns:a16="http://schemas.microsoft.com/office/drawing/2014/main" id="{108A3CA1-F442-41AA-81D5-D39D993B8347}"/>
                </a:ext>
              </a:extLst>
            </p:cNvPr>
            <p:cNvSpPr/>
            <p:nvPr/>
          </p:nvSpPr>
          <p:spPr>
            <a:xfrm>
              <a:off x="2757673" y="1824533"/>
              <a:ext cx="109" cy="149"/>
            </a:xfrm>
            <a:custGeom>
              <a:avLst/>
              <a:gdLst/>
              <a:ahLst/>
              <a:cxnLst/>
              <a:rect l="l" t="t" r="r" b="b"/>
              <a:pathLst>
                <a:path w="8" h="11" extrusionOk="0">
                  <a:moveTo>
                    <a:pt x="0" y="0"/>
                  </a:moveTo>
                  <a:cubicBezTo>
                    <a:pt x="0" y="4"/>
                    <a:pt x="4" y="7"/>
                    <a:pt x="7" y="11"/>
                  </a:cubicBezTo>
                  <a:cubicBezTo>
                    <a:pt x="4" y="7"/>
                    <a:pt x="0" y="4"/>
                    <a:pt x="0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0" name="Google Shape;6069;p73">
              <a:extLst>
                <a:ext uri="{FF2B5EF4-FFF2-40B4-BE49-F238E27FC236}">
                  <a16:creationId xmlns:a16="http://schemas.microsoft.com/office/drawing/2014/main" id="{924D6E6F-7F2D-4FE9-8DD7-B34D888F9F4F}"/>
                </a:ext>
              </a:extLst>
            </p:cNvPr>
            <p:cNvSpPr/>
            <p:nvPr/>
          </p:nvSpPr>
          <p:spPr>
            <a:xfrm>
              <a:off x="2758012" y="1824954"/>
              <a:ext cx="1955" cy="1018"/>
            </a:xfrm>
            <a:custGeom>
              <a:avLst/>
              <a:gdLst/>
              <a:ahLst/>
              <a:cxnLst/>
              <a:rect l="l" t="t" r="r" b="b"/>
              <a:pathLst>
                <a:path w="144" h="75" extrusionOk="0">
                  <a:moveTo>
                    <a:pt x="0" y="1"/>
                  </a:moveTo>
                  <a:lnTo>
                    <a:pt x="0" y="1"/>
                  </a:lnTo>
                  <a:cubicBezTo>
                    <a:pt x="42" y="36"/>
                    <a:pt x="91" y="60"/>
                    <a:pt x="143" y="74"/>
                  </a:cubicBezTo>
                  <a:cubicBezTo>
                    <a:pt x="91" y="57"/>
                    <a:pt x="42" y="36"/>
                    <a:pt x="0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1" name="Google Shape;6070;p73">
              <a:extLst>
                <a:ext uri="{FF2B5EF4-FFF2-40B4-BE49-F238E27FC236}">
                  <a16:creationId xmlns:a16="http://schemas.microsoft.com/office/drawing/2014/main" id="{FB088FBC-C430-422F-ABB1-CB0F493CE327}"/>
                </a:ext>
              </a:extLst>
            </p:cNvPr>
            <p:cNvSpPr/>
            <p:nvPr/>
          </p:nvSpPr>
          <p:spPr>
            <a:xfrm>
              <a:off x="2626338" y="1766353"/>
              <a:ext cx="869" cy="679"/>
            </a:xfrm>
            <a:custGeom>
              <a:avLst/>
              <a:gdLst/>
              <a:ahLst/>
              <a:cxnLst/>
              <a:rect l="l" t="t" r="r" b="b"/>
              <a:pathLst>
                <a:path w="64" h="50" extrusionOk="0">
                  <a:moveTo>
                    <a:pt x="64" y="49"/>
                  </a:moveTo>
                  <a:cubicBezTo>
                    <a:pt x="43" y="32"/>
                    <a:pt x="22" y="14"/>
                    <a:pt x="1" y="0"/>
                  </a:cubicBezTo>
                  <a:cubicBezTo>
                    <a:pt x="22" y="14"/>
                    <a:pt x="43" y="32"/>
                    <a:pt x="64" y="49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2" name="Google Shape;6071;p73">
              <a:extLst>
                <a:ext uri="{FF2B5EF4-FFF2-40B4-BE49-F238E27FC236}">
                  <a16:creationId xmlns:a16="http://schemas.microsoft.com/office/drawing/2014/main" id="{737428B5-9442-47A0-8E8C-A193921E5A48}"/>
                </a:ext>
              </a:extLst>
            </p:cNvPr>
            <p:cNvSpPr/>
            <p:nvPr/>
          </p:nvSpPr>
          <p:spPr>
            <a:xfrm>
              <a:off x="2757768" y="1824669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0" y="1"/>
                  </a:moveTo>
                  <a:cubicBezTo>
                    <a:pt x="0" y="4"/>
                    <a:pt x="4" y="8"/>
                    <a:pt x="7" y="11"/>
                  </a:cubicBezTo>
                  <a:cubicBezTo>
                    <a:pt x="4" y="8"/>
                    <a:pt x="0" y="4"/>
                    <a:pt x="0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3" name="Google Shape;6072;p73">
              <a:extLst>
                <a:ext uri="{FF2B5EF4-FFF2-40B4-BE49-F238E27FC236}">
                  <a16:creationId xmlns:a16="http://schemas.microsoft.com/office/drawing/2014/main" id="{E6A69484-97B4-4173-819E-EF5309B63046}"/>
                </a:ext>
              </a:extLst>
            </p:cNvPr>
            <p:cNvSpPr/>
            <p:nvPr/>
          </p:nvSpPr>
          <p:spPr>
            <a:xfrm>
              <a:off x="2760049" y="1825959"/>
              <a:ext cx="204" cy="54"/>
            </a:xfrm>
            <a:custGeom>
              <a:avLst/>
              <a:gdLst/>
              <a:ahLst/>
              <a:cxnLst/>
              <a:rect l="l" t="t" r="r" b="b"/>
              <a:pathLst>
                <a:path w="15" h="4" extrusionOk="0">
                  <a:moveTo>
                    <a:pt x="0" y="0"/>
                  </a:moveTo>
                  <a:lnTo>
                    <a:pt x="14" y="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4" name="Google Shape;6073;p73">
              <a:extLst>
                <a:ext uri="{FF2B5EF4-FFF2-40B4-BE49-F238E27FC236}">
                  <a16:creationId xmlns:a16="http://schemas.microsoft.com/office/drawing/2014/main" id="{20D2D28D-0F20-4571-9DC8-4BC4BA7AFFFA}"/>
                </a:ext>
              </a:extLst>
            </p:cNvPr>
            <p:cNvSpPr/>
            <p:nvPr/>
          </p:nvSpPr>
          <p:spPr>
            <a:xfrm>
              <a:off x="2704571" y="1833223"/>
              <a:ext cx="68" cy="394"/>
            </a:xfrm>
            <a:custGeom>
              <a:avLst/>
              <a:gdLst/>
              <a:ahLst/>
              <a:cxnLst/>
              <a:rect l="l" t="t" r="r" b="b"/>
              <a:pathLst>
                <a:path w="5" h="29" extrusionOk="0">
                  <a:moveTo>
                    <a:pt x="4" y="1"/>
                  </a:moveTo>
                  <a:cubicBezTo>
                    <a:pt x="1" y="11"/>
                    <a:pt x="1" y="18"/>
                    <a:pt x="1" y="29"/>
                  </a:cubicBezTo>
                  <a:cubicBezTo>
                    <a:pt x="1" y="18"/>
                    <a:pt x="1" y="11"/>
                    <a:pt x="4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5" name="Google Shape;6074;p73">
              <a:extLst>
                <a:ext uri="{FF2B5EF4-FFF2-40B4-BE49-F238E27FC236}">
                  <a16:creationId xmlns:a16="http://schemas.microsoft.com/office/drawing/2014/main" id="{23D9E38A-0EB3-4EAB-B99A-D1B4C9CF7A23}"/>
                </a:ext>
              </a:extLst>
            </p:cNvPr>
            <p:cNvSpPr/>
            <p:nvPr/>
          </p:nvSpPr>
          <p:spPr>
            <a:xfrm>
              <a:off x="2634280" y="1780800"/>
              <a:ext cx="339" cy="1819"/>
            </a:xfrm>
            <a:custGeom>
              <a:avLst/>
              <a:gdLst/>
              <a:ahLst/>
              <a:cxnLst/>
              <a:rect l="l" t="t" r="r" b="b"/>
              <a:pathLst>
                <a:path w="25" h="134" extrusionOk="0">
                  <a:moveTo>
                    <a:pt x="25" y="1"/>
                  </a:moveTo>
                  <a:lnTo>
                    <a:pt x="18" y="22"/>
                  </a:lnTo>
                  <a:cubicBezTo>
                    <a:pt x="11" y="57"/>
                    <a:pt x="4" y="95"/>
                    <a:pt x="0" y="134"/>
                  </a:cubicBezTo>
                  <a:cubicBezTo>
                    <a:pt x="4" y="95"/>
                    <a:pt x="11" y="60"/>
                    <a:pt x="18" y="25"/>
                  </a:cubicBezTo>
                  <a:lnTo>
                    <a:pt x="25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6" name="Google Shape;6075;p73">
              <a:extLst>
                <a:ext uri="{FF2B5EF4-FFF2-40B4-BE49-F238E27FC236}">
                  <a16:creationId xmlns:a16="http://schemas.microsoft.com/office/drawing/2014/main" id="{22C8FE7D-3363-41E6-8754-ABDBE61B34CE}"/>
                </a:ext>
              </a:extLst>
            </p:cNvPr>
            <p:cNvSpPr/>
            <p:nvPr/>
          </p:nvSpPr>
          <p:spPr>
            <a:xfrm>
              <a:off x="2726580" y="1830426"/>
              <a:ext cx="299" cy="149"/>
            </a:xfrm>
            <a:custGeom>
              <a:avLst/>
              <a:gdLst/>
              <a:ahLst/>
              <a:cxnLst/>
              <a:rect l="l" t="t" r="r" b="b"/>
              <a:pathLst>
                <a:path w="22" h="11" extrusionOk="0">
                  <a:moveTo>
                    <a:pt x="1" y="11"/>
                  </a:moveTo>
                  <a:lnTo>
                    <a:pt x="22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7" name="Google Shape;6076;p73">
              <a:extLst>
                <a:ext uri="{FF2B5EF4-FFF2-40B4-BE49-F238E27FC236}">
                  <a16:creationId xmlns:a16="http://schemas.microsoft.com/office/drawing/2014/main" id="{E8343625-85A7-4947-8EEE-9E750DA7144A}"/>
                </a:ext>
              </a:extLst>
            </p:cNvPr>
            <p:cNvSpPr/>
            <p:nvPr/>
          </p:nvSpPr>
          <p:spPr>
            <a:xfrm>
              <a:off x="2917955" y="1668962"/>
              <a:ext cx="1575" cy="530"/>
            </a:xfrm>
            <a:custGeom>
              <a:avLst/>
              <a:gdLst/>
              <a:ahLst/>
              <a:cxnLst/>
              <a:rect l="l" t="t" r="r" b="b"/>
              <a:pathLst>
                <a:path w="116" h="39" extrusionOk="0">
                  <a:moveTo>
                    <a:pt x="0" y="39"/>
                  </a:moveTo>
                  <a:cubicBezTo>
                    <a:pt x="39" y="25"/>
                    <a:pt x="77" y="11"/>
                    <a:pt x="116" y="0"/>
                  </a:cubicBezTo>
                  <a:cubicBezTo>
                    <a:pt x="77" y="11"/>
                    <a:pt x="39" y="25"/>
                    <a:pt x="0" y="39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8" name="Google Shape;6077;p73">
              <a:extLst>
                <a:ext uri="{FF2B5EF4-FFF2-40B4-BE49-F238E27FC236}">
                  <a16:creationId xmlns:a16="http://schemas.microsoft.com/office/drawing/2014/main" id="{6E697EBF-0C2F-44B9-93D9-81B8D1C615E4}"/>
                </a:ext>
              </a:extLst>
            </p:cNvPr>
            <p:cNvSpPr/>
            <p:nvPr/>
          </p:nvSpPr>
          <p:spPr>
            <a:xfrm>
              <a:off x="2754577" y="170422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9" name="Google Shape;6078;p73">
              <a:extLst>
                <a:ext uri="{FF2B5EF4-FFF2-40B4-BE49-F238E27FC236}">
                  <a16:creationId xmlns:a16="http://schemas.microsoft.com/office/drawing/2014/main" id="{CE60AF6B-2257-41AF-B736-21E1784566D0}"/>
                </a:ext>
              </a:extLst>
            </p:cNvPr>
            <p:cNvSpPr/>
            <p:nvPr/>
          </p:nvSpPr>
          <p:spPr>
            <a:xfrm>
              <a:off x="2822125" y="1713781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" y="7"/>
                  </a:moveTo>
                  <a:lnTo>
                    <a:pt x="11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0" name="Google Shape;6079;p73">
              <a:extLst>
                <a:ext uri="{FF2B5EF4-FFF2-40B4-BE49-F238E27FC236}">
                  <a16:creationId xmlns:a16="http://schemas.microsoft.com/office/drawing/2014/main" id="{541972E1-1849-4FF0-9980-18824C4D86E2}"/>
                </a:ext>
              </a:extLst>
            </p:cNvPr>
            <p:cNvSpPr/>
            <p:nvPr/>
          </p:nvSpPr>
          <p:spPr>
            <a:xfrm>
              <a:off x="2821324" y="1714297"/>
              <a:ext cx="95" cy="68"/>
            </a:xfrm>
            <a:custGeom>
              <a:avLst/>
              <a:gdLst/>
              <a:ahLst/>
              <a:cxnLst/>
              <a:rect l="l" t="t" r="r" b="b"/>
              <a:pathLst>
                <a:path w="7" h="5" extrusionOk="0">
                  <a:moveTo>
                    <a:pt x="0" y="4"/>
                  </a:moveTo>
                  <a:lnTo>
                    <a:pt x="7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1" name="Google Shape;6080;p73">
              <a:extLst>
                <a:ext uri="{FF2B5EF4-FFF2-40B4-BE49-F238E27FC236}">
                  <a16:creationId xmlns:a16="http://schemas.microsoft.com/office/drawing/2014/main" id="{8E0B331A-3AD9-445D-AA33-6BA6E8074EE8}"/>
                </a:ext>
              </a:extLst>
            </p:cNvPr>
            <p:cNvSpPr/>
            <p:nvPr/>
          </p:nvSpPr>
          <p:spPr>
            <a:xfrm>
              <a:off x="2845370" y="1708079"/>
              <a:ext cx="1670" cy="299"/>
            </a:xfrm>
            <a:custGeom>
              <a:avLst/>
              <a:gdLst/>
              <a:ahLst/>
              <a:cxnLst/>
              <a:rect l="l" t="t" r="r" b="b"/>
              <a:pathLst>
                <a:path w="123" h="22" extrusionOk="0">
                  <a:moveTo>
                    <a:pt x="0" y="0"/>
                  </a:moveTo>
                  <a:lnTo>
                    <a:pt x="0" y="0"/>
                  </a:lnTo>
                  <a:cubicBezTo>
                    <a:pt x="46" y="11"/>
                    <a:pt x="88" y="18"/>
                    <a:pt x="123" y="21"/>
                  </a:cubicBezTo>
                  <a:cubicBezTo>
                    <a:pt x="88" y="18"/>
                    <a:pt x="46" y="7"/>
                    <a:pt x="0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2" name="Google Shape;6081;p73">
              <a:extLst>
                <a:ext uri="{FF2B5EF4-FFF2-40B4-BE49-F238E27FC236}">
                  <a16:creationId xmlns:a16="http://schemas.microsoft.com/office/drawing/2014/main" id="{328B59F6-6678-4906-B84E-8F1976932A0A}"/>
                </a:ext>
              </a:extLst>
            </p:cNvPr>
            <p:cNvSpPr/>
            <p:nvPr/>
          </p:nvSpPr>
          <p:spPr>
            <a:xfrm>
              <a:off x="2819124" y="1715343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1" y="1"/>
                  </a:moveTo>
                  <a:lnTo>
                    <a:pt x="8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3" name="Google Shape;6082;p73">
              <a:extLst>
                <a:ext uri="{FF2B5EF4-FFF2-40B4-BE49-F238E27FC236}">
                  <a16:creationId xmlns:a16="http://schemas.microsoft.com/office/drawing/2014/main" id="{77350584-6D50-4EA4-90F9-B7E3FCAEB17E}"/>
                </a:ext>
              </a:extLst>
            </p:cNvPr>
            <p:cNvSpPr/>
            <p:nvPr/>
          </p:nvSpPr>
          <p:spPr>
            <a:xfrm>
              <a:off x="2822980" y="1713211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1" y="7"/>
                  </a:moveTo>
                  <a:lnTo>
                    <a:pt x="15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4" name="Google Shape;6083;p73">
              <a:extLst>
                <a:ext uri="{FF2B5EF4-FFF2-40B4-BE49-F238E27FC236}">
                  <a16:creationId xmlns:a16="http://schemas.microsoft.com/office/drawing/2014/main" id="{1EBED0D1-B6C6-400A-9B84-B302989A643B}"/>
                </a:ext>
              </a:extLst>
            </p:cNvPr>
            <p:cNvSpPr/>
            <p:nvPr/>
          </p:nvSpPr>
          <p:spPr>
            <a:xfrm>
              <a:off x="2924459" y="1658548"/>
              <a:ext cx="869" cy="720"/>
            </a:xfrm>
            <a:custGeom>
              <a:avLst/>
              <a:gdLst/>
              <a:ahLst/>
              <a:cxnLst/>
              <a:rect l="l" t="t" r="r" b="b"/>
              <a:pathLst>
                <a:path w="64" h="53" extrusionOk="0">
                  <a:moveTo>
                    <a:pt x="64" y="53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5" name="Google Shape;6084;p73">
              <a:extLst>
                <a:ext uri="{FF2B5EF4-FFF2-40B4-BE49-F238E27FC236}">
                  <a16:creationId xmlns:a16="http://schemas.microsoft.com/office/drawing/2014/main" id="{86D401B4-9045-49A1-B213-95724E9EFC92}"/>
                </a:ext>
              </a:extLst>
            </p:cNvPr>
            <p:cNvSpPr/>
            <p:nvPr/>
          </p:nvSpPr>
          <p:spPr>
            <a:xfrm>
              <a:off x="2759424" y="1705363"/>
              <a:ext cx="5390" cy="204"/>
            </a:xfrm>
            <a:custGeom>
              <a:avLst/>
              <a:gdLst/>
              <a:ahLst/>
              <a:cxnLst/>
              <a:rect l="l" t="t" r="r" b="b"/>
              <a:pathLst>
                <a:path w="397" h="15" extrusionOk="0">
                  <a:moveTo>
                    <a:pt x="397" y="11"/>
                  </a:moveTo>
                  <a:cubicBezTo>
                    <a:pt x="288" y="1"/>
                    <a:pt x="179" y="1"/>
                    <a:pt x="74" y="11"/>
                  </a:cubicBezTo>
                  <a:lnTo>
                    <a:pt x="1" y="15"/>
                  </a:lnTo>
                  <a:lnTo>
                    <a:pt x="74" y="11"/>
                  </a:lnTo>
                  <a:cubicBezTo>
                    <a:pt x="179" y="1"/>
                    <a:pt x="288" y="1"/>
                    <a:pt x="397" y="1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6" name="Google Shape;6085;p73">
              <a:extLst>
                <a:ext uri="{FF2B5EF4-FFF2-40B4-BE49-F238E27FC236}">
                  <a16:creationId xmlns:a16="http://schemas.microsoft.com/office/drawing/2014/main" id="{C5328F90-C0A4-4B74-8F33-1D8F6330A46F}"/>
                </a:ext>
              </a:extLst>
            </p:cNvPr>
            <p:cNvSpPr/>
            <p:nvPr/>
          </p:nvSpPr>
          <p:spPr>
            <a:xfrm>
              <a:off x="2818459" y="1715533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1" y="1"/>
                  </a:moveTo>
                  <a:lnTo>
                    <a:pt x="8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7" name="Google Shape;6086;p73">
              <a:extLst>
                <a:ext uri="{FF2B5EF4-FFF2-40B4-BE49-F238E27FC236}">
                  <a16:creationId xmlns:a16="http://schemas.microsoft.com/office/drawing/2014/main" id="{2E3F93C6-6D7A-4FC2-B6DE-F9138348E6BF}"/>
                </a:ext>
              </a:extLst>
            </p:cNvPr>
            <p:cNvSpPr/>
            <p:nvPr/>
          </p:nvSpPr>
          <p:spPr>
            <a:xfrm>
              <a:off x="2820550" y="171477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8" name="Google Shape;6087;p73">
              <a:extLst>
                <a:ext uri="{FF2B5EF4-FFF2-40B4-BE49-F238E27FC236}">
                  <a16:creationId xmlns:a16="http://schemas.microsoft.com/office/drawing/2014/main" id="{63CCE1F0-43A7-46C3-9778-F87F4A48314A}"/>
                </a:ext>
              </a:extLst>
            </p:cNvPr>
            <p:cNvSpPr/>
            <p:nvPr/>
          </p:nvSpPr>
          <p:spPr>
            <a:xfrm>
              <a:off x="2697063" y="1644102"/>
              <a:ext cx="68" cy="244"/>
            </a:xfrm>
            <a:custGeom>
              <a:avLst/>
              <a:gdLst/>
              <a:ahLst/>
              <a:cxnLst/>
              <a:rect l="l" t="t" r="r" b="b"/>
              <a:pathLst>
                <a:path w="5" h="18" extrusionOk="0">
                  <a:moveTo>
                    <a:pt x="1" y="0"/>
                  </a:moveTo>
                  <a:cubicBezTo>
                    <a:pt x="1" y="4"/>
                    <a:pt x="4" y="11"/>
                    <a:pt x="4" y="18"/>
                  </a:cubicBezTo>
                  <a:cubicBezTo>
                    <a:pt x="4" y="11"/>
                    <a:pt x="4" y="4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9" name="Google Shape;6088;p73">
              <a:extLst>
                <a:ext uri="{FF2B5EF4-FFF2-40B4-BE49-F238E27FC236}">
                  <a16:creationId xmlns:a16="http://schemas.microsoft.com/office/drawing/2014/main" id="{02F2F118-3B5F-4413-AC31-1996CA92053A}"/>
                </a:ext>
              </a:extLst>
            </p:cNvPr>
            <p:cNvSpPr/>
            <p:nvPr/>
          </p:nvSpPr>
          <p:spPr>
            <a:xfrm>
              <a:off x="2810815" y="1712641"/>
              <a:ext cx="1385" cy="109"/>
            </a:xfrm>
            <a:custGeom>
              <a:avLst/>
              <a:gdLst/>
              <a:ahLst/>
              <a:cxnLst/>
              <a:rect l="l" t="t" r="r" b="b"/>
              <a:pathLst>
                <a:path w="102" h="8" extrusionOk="0">
                  <a:moveTo>
                    <a:pt x="102" y="0"/>
                  </a:moveTo>
                  <a:lnTo>
                    <a:pt x="81" y="0"/>
                  </a:lnTo>
                  <a:cubicBezTo>
                    <a:pt x="53" y="4"/>
                    <a:pt x="25" y="7"/>
                    <a:pt x="0" y="7"/>
                  </a:cubicBezTo>
                  <a:cubicBezTo>
                    <a:pt x="25" y="7"/>
                    <a:pt x="53" y="4"/>
                    <a:pt x="81" y="0"/>
                  </a:cubicBezTo>
                  <a:cubicBezTo>
                    <a:pt x="88" y="0"/>
                    <a:pt x="95" y="0"/>
                    <a:pt x="102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0" name="Google Shape;6089;p73">
              <a:extLst>
                <a:ext uri="{FF2B5EF4-FFF2-40B4-BE49-F238E27FC236}">
                  <a16:creationId xmlns:a16="http://schemas.microsoft.com/office/drawing/2014/main" id="{04C177D7-DE9F-4A00-95D6-982CBA2DD3C6}"/>
                </a:ext>
              </a:extLst>
            </p:cNvPr>
            <p:cNvSpPr/>
            <p:nvPr/>
          </p:nvSpPr>
          <p:spPr>
            <a:xfrm>
              <a:off x="2817943" y="171558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1" name="Google Shape;6090;p73">
              <a:extLst>
                <a:ext uri="{FF2B5EF4-FFF2-40B4-BE49-F238E27FC236}">
                  <a16:creationId xmlns:a16="http://schemas.microsoft.com/office/drawing/2014/main" id="{29092A12-6F8F-465B-8A49-98FFDDD26010}"/>
                </a:ext>
              </a:extLst>
            </p:cNvPr>
            <p:cNvSpPr/>
            <p:nvPr/>
          </p:nvSpPr>
          <p:spPr>
            <a:xfrm>
              <a:off x="2901594" y="1637965"/>
              <a:ext cx="5540" cy="10943"/>
            </a:xfrm>
            <a:custGeom>
              <a:avLst/>
              <a:gdLst/>
              <a:ahLst/>
              <a:cxnLst/>
              <a:rect l="l" t="t" r="r" b="b"/>
              <a:pathLst>
                <a:path w="408" h="806" extrusionOk="0">
                  <a:moveTo>
                    <a:pt x="407" y="1"/>
                  </a:moveTo>
                  <a:lnTo>
                    <a:pt x="1" y="806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2" name="Google Shape;6091;p73">
              <a:extLst>
                <a:ext uri="{FF2B5EF4-FFF2-40B4-BE49-F238E27FC236}">
                  <a16:creationId xmlns:a16="http://schemas.microsoft.com/office/drawing/2014/main" id="{321DC9F0-AC62-4151-8FF9-F7A8095D6AD6}"/>
                </a:ext>
              </a:extLst>
            </p:cNvPr>
            <p:cNvSpPr/>
            <p:nvPr/>
          </p:nvSpPr>
          <p:spPr>
            <a:xfrm>
              <a:off x="2921988" y="1656213"/>
              <a:ext cx="774" cy="774"/>
            </a:xfrm>
            <a:custGeom>
              <a:avLst/>
              <a:gdLst/>
              <a:ahLst/>
              <a:cxnLst/>
              <a:rect l="l" t="t" r="r" b="b"/>
              <a:pathLst>
                <a:path w="57" h="57" extrusionOk="0">
                  <a:moveTo>
                    <a:pt x="1" y="1"/>
                  </a:moveTo>
                  <a:cubicBezTo>
                    <a:pt x="15" y="18"/>
                    <a:pt x="36" y="36"/>
                    <a:pt x="57" y="57"/>
                  </a:cubicBezTo>
                  <a:cubicBezTo>
                    <a:pt x="36" y="36"/>
                    <a:pt x="18" y="18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3" name="Google Shape;6092;p73">
              <a:extLst>
                <a:ext uri="{FF2B5EF4-FFF2-40B4-BE49-F238E27FC236}">
                  <a16:creationId xmlns:a16="http://schemas.microsoft.com/office/drawing/2014/main" id="{3C0CAA11-3FB5-4640-AFBF-764CB010F82A}"/>
                </a:ext>
              </a:extLst>
            </p:cNvPr>
            <p:cNvSpPr/>
            <p:nvPr/>
          </p:nvSpPr>
          <p:spPr>
            <a:xfrm>
              <a:off x="2803687" y="1710645"/>
              <a:ext cx="679" cy="394"/>
            </a:xfrm>
            <a:custGeom>
              <a:avLst/>
              <a:gdLst/>
              <a:ahLst/>
              <a:cxnLst/>
              <a:rect l="l" t="t" r="r" b="b"/>
              <a:pathLst>
                <a:path w="50" h="29" extrusionOk="0">
                  <a:moveTo>
                    <a:pt x="0" y="0"/>
                  </a:moveTo>
                  <a:lnTo>
                    <a:pt x="49" y="28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4" name="Google Shape;6093;p73">
              <a:extLst>
                <a:ext uri="{FF2B5EF4-FFF2-40B4-BE49-F238E27FC236}">
                  <a16:creationId xmlns:a16="http://schemas.microsoft.com/office/drawing/2014/main" id="{F36E987E-CA41-4913-8135-F856DC7E02FA}"/>
                </a:ext>
              </a:extLst>
            </p:cNvPr>
            <p:cNvSpPr/>
            <p:nvPr/>
          </p:nvSpPr>
          <p:spPr>
            <a:xfrm>
              <a:off x="2598395" y="1730373"/>
              <a:ext cx="54" cy="244"/>
            </a:xfrm>
            <a:custGeom>
              <a:avLst/>
              <a:gdLst/>
              <a:ahLst/>
              <a:cxnLst/>
              <a:rect l="l" t="t" r="r" b="b"/>
              <a:pathLst>
                <a:path w="4" h="18" extrusionOk="0">
                  <a:moveTo>
                    <a:pt x="4" y="0"/>
                  </a:moveTo>
                  <a:lnTo>
                    <a:pt x="4" y="0"/>
                  </a:lnTo>
                  <a:cubicBezTo>
                    <a:pt x="4" y="7"/>
                    <a:pt x="0" y="11"/>
                    <a:pt x="0" y="18"/>
                  </a:cubicBezTo>
                  <a:cubicBezTo>
                    <a:pt x="4" y="11"/>
                    <a:pt x="4" y="7"/>
                    <a:pt x="4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5" name="Google Shape;6094;p73">
              <a:extLst>
                <a:ext uri="{FF2B5EF4-FFF2-40B4-BE49-F238E27FC236}">
                  <a16:creationId xmlns:a16="http://schemas.microsoft.com/office/drawing/2014/main" id="{87B70E99-2725-49C8-885F-06E45D6FCB68}"/>
                </a:ext>
              </a:extLst>
            </p:cNvPr>
            <p:cNvSpPr/>
            <p:nvPr/>
          </p:nvSpPr>
          <p:spPr>
            <a:xfrm>
              <a:off x="2598531" y="1729463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1" y="1"/>
                  </a:moveTo>
                  <a:lnTo>
                    <a:pt x="1" y="8"/>
                  </a:lnTo>
                  <a:cubicBezTo>
                    <a:pt x="1" y="8"/>
                    <a:pt x="1" y="1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6" name="Google Shape;6095;p73">
              <a:extLst>
                <a:ext uri="{FF2B5EF4-FFF2-40B4-BE49-F238E27FC236}">
                  <a16:creationId xmlns:a16="http://schemas.microsoft.com/office/drawing/2014/main" id="{4D2C87A8-A664-4B6A-BC0F-1A6C45D32A00}"/>
                </a:ext>
              </a:extLst>
            </p:cNvPr>
            <p:cNvSpPr/>
            <p:nvPr/>
          </p:nvSpPr>
          <p:spPr>
            <a:xfrm>
              <a:off x="2609176" y="1723815"/>
              <a:ext cx="1113" cy="679"/>
            </a:xfrm>
            <a:custGeom>
              <a:avLst/>
              <a:gdLst/>
              <a:ahLst/>
              <a:cxnLst/>
              <a:rect l="l" t="t" r="r" b="b"/>
              <a:pathLst>
                <a:path w="82" h="50" extrusionOk="0">
                  <a:moveTo>
                    <a:pt x="81" y="49"/>
                  </a:moveTo>
                  <a:cubicBezTo>
                    <a:pt x="57" y="32"/>
                    <a:pt x="29" y="14"/>
                    <a:pt x="1" y="0"/>
                  </a:cubicBezTo>
                  <a:cubicBezTo>
                    <a:pt x="29" y="14"/>
                    <a:pt x="57" y="32"/>
                    <a:pt x="81" y="49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7" name="Google Shape;6096;p73">
              <a:extLst>
                <a:ext uri="{FF2B5EF4-FFF2-40B4-BE49-F238E27FC236}">
                  <a16:creationId xmlns:a16="http://schemas.microsoft.com/office/drawing/2014/main" id="{4E2967A9-0DD3-4A73-A5E3-12EF3ABD4EFD}"/>
                </a:ext>
              </a:extLst>
            </p:cNvPr>
            <p:cNvSpPr/>
            <p:nvPr/>
          </p:nvSpPr>
          <p:spPr>
            <a:xfrm>
              <a:off x="2597825" y="1732030"/>
              <a:ext cx="109" cy="258"/>
            </a:xfrm>
            <a:custGeom>
              <a:avLst/>
              <a:gdLst/>
              <a:ahLst/>
              <a:cxnLst/>
              <a:rect l="l" t="t" r="r" b="b"/>
              <a:pathLst>
                <a:path w="8" h="19" extrusionOk="0">
                  <a:moveTo>
                    <a:pt x="7" y="1"/>
                  </a:moveTo>
                  <a:lnTo>
                    <a:pt x="0" y="18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8" name="Google Shape;6097;p73">
              <a:extLst>
                <a:ext uri="{FF2B5EF4-FFF2-40B4-BE49-F238E27FC236}">
                  <a16:creationId xmlns:a16="http://schemas.microsoft.com/office/drawing/2014/main" id="{46ADB786-D767-4E58-A19A-5F571B356D17}"/>
                </a:ext>
              </a:extLst>
            </p:cNvPr>
            <p:cNvSpPr/>
            <p:nvPr/>
          </p:nvSpPr>
          <p:spPr>
            <a:xfrm>
              <a:off x="2643975" y="171045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9" name="Google Shape;6098;p73">
              <a:extLst>
                <a:ext uri="{FF2B5EF4-FFF2-40B4-BE49-F238E27FC236}">
                  <a16:creationId xmlns:a16="http://schemas.microsoft.com/office/drawing/2014/main" id="{F67E6FA5-C799-41ED-8F94-1424A6901FEA}"/>
                </a:ext>
              </a:extLst>
            </p:cNvPr>
            <p:cNvSpPr/>
            <p:nvPr/>
          </p:nvSpPr>
          <p:spPr>
            <a:xfrm>
              <a:off x="2598490" y="1729898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0" y="0"/>
                  </a:moveTo>
                  <a:lnTo>
                    <a:pt x="0" y="14"/>
                  </a:lnTo>
                  <a:cubicBezTo>
                    <a:pt x="0" y="11"/>
                    <a:pt x="0" y="4"/>
                    <a:pt x="0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0" name="Google Shape;6099;p73">
              <a:extLst>
                <a:ext uri="{FF2B5EF4-FFF2-40B4-BE49-F238E27FC236}">
                  <a16:creationId xmlns:a16="http://schemas.microsoft.com/office/drawing/2014/main" id="{D77BC3BD-FD10-4DF4-9836-BDC21B6FD187}"/>
                </a:ext>
              </a:extLst>
            </p:cNvPr>
            <p:cNvSpPr/>
            <p:nvPr/>
          </p:nvSpPr>
          <p:spPr>
            <a:xfrm>
              <a:off x="2598056" y="1731459"/>
              <a:ext cx="109" cy="299"/>
            </a:xfrm>
            <a:custGeom>
              <a:avLst/>
              <a:gdLst/>
              <a:ahLst/>
              <a:cxnLst/>
              <a:rect l="l" t="t" r="r" b="b"/>
              <a:pathLst>
                <a:path w="8" h="22" extrusionOk="0">
                  <a:moveTo>
                    <a:pt x="8" y="1"/>
                  </a:moveTo>
                  <a:lnTo>
                    <a:pt x="8" y="1"/>
                  </a:lnTo>
                  <a:cubicBezTo>
                    <a:pt x="4" y="8"/>
                    <a:pt x="4" y="15"/>
                    <a:pt x="1" y="22"/>
                  </a:cubicBezTo>
                  <a:cubicBezTo>
                    <a:pt x="4" y="15"/>
                    <a:pt x="8" y="8"/>
                    <a:pt x="8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1" name="Google Shape;6100;p73">
              <a:extLst>
                <a:ext uri="{FF2B5EF4-FFF2-40B4-BE49-F238E27FC236}">
                  <a16:creationId xmlns:a16="http://schemas.microsoft.com/office/drawing/2014/main" id="{C43FE5F9-2FA1-4C3B-A86C-FE38F0E213B3}"/>
                </a:ext>
              </a:extLst>
            </p:cNvPr>
            <p:cNvSpPr/>
            <p:nvPr/>
          </p:nvSpPr>
          <p:spPr>
            <a:xfrm>
              <a:off x="2598246" y="1730943"/>
              <a:ext cx="109" cy="244"/>
            </a:xfrm>
            <a:custGeom>
              <a:avLst/>
              <a:gdLst/>
              <a:ahLst/>
              <a:cxnLst/>
              <a:rect l="l" t="t" r="r" b="b"/>
              <a:pathLst>
                <a:path w="8" h="18" extrusionOk="0">
                  <a:moveTo>
                    <a:pt x="8" y="0"/>
                  </a:moveTo>
                  <a:lnTo>
                    <a:pt x="8" y="0"/>
                  </a:lnTo>
                  <a:cubicBezTo>
                    <a:pt x="4" y="4"/>
                    <a:pt x="4" y="11"/>
                    <a:pt x="1" y="18"/>
                  </a:cubicBezTo>
                  <a:cubicBezTo>
                    <a:pt x="4" y="11"/>
                    <a:pt x="8" y="4"/>
                    <a:pt x="8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2" name="Google Shape;6101;p73">
              <a:extLst>
                <a:ext uri="{FF2B5EF4-FFF2-40B4-BE49-F238E27FC236}">
                  <a16:creationId xmlns:a16="http://schemas.microsoft.com/office/drawing/2014/main" id="{81A21B92-8D24-4387-A794-B37BF499114A}"/>
                </a:ext>
              </a:extLst>
            </p:cNvPr>
            <p:cNvSpPr/>
            <p:nvPr/>
          </p:nvSpPr>
          <p:spPr>
            <a:xfrm>
              <a:off x="2597485" y="1732600"/>
              <a:ext cx="163" cy="258"/>
            </a:xfrm>
            <a:custGeom>
              <a:avLst/>
              <a:gdLst/>
              <a:ahLst/>
              <a:cxnLst/>
              <a:rect l="l" t="t" r="r" b="b"/>
              <a:pathLst>
                <a:path w="12" h="19" extrusionOk="0">
                  <a:moveTo>
                    <a:pt x="11" y="1"/>
                  </a:moveTo>
                  <a:cubicBezTo>
                    <a:pt x="8" y="8"/>
                    <a:pt x="4" y="15"/>
                    <a:pt x="1" y="18"/>
                  </a:cubicBezTo>
                  <a:cubicBezTo>
                    <a:pt x="4" y="15"/>
                    <a:pt x="8" y="8"/>
                    <a:pt x="11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3" name="Google Shape;6102;p73">
              <a:extLst>
                <a:ext uri="{FF2B5EF4-FFF2-40B4-BE49-F238E27FC236}">
                  <a16:creationId xmlns:a16="http://schemas.microsoft.com/office/drawing/2014/main" id="{7AC15C0E-BD53-4DB9-AA01-3907CAE03F23}"/>
                </a:ext>
              </a:extLst>
            </p:cNvPr>
            <p:cNvSpPr/>
            <p:nvPr/>
          </p:nvSpPr>
          <p:spPr>
            <a:xfrm>
              <a:off x="2645156" y="1707604"/>
              <a:ext cx="14" cy="434"/>
            </a:xfrm>
            <a:custGeom>
              <a:avLst/>
              <a:gdLst/>
              <a:ahLst/>
              <a:cxnLst/>
              <a:rect l="l" t="t" r="r" b="b"/>
              <a:pathLst>
                <a:path w="1" h="32" extrusionOk="0">
                  <a:moveTo>
                    <a:pt x="1" y="32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28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4" name="Google Shape;6103;p73">
              <a:extLst>
                <a:ext uri="{FF2B5EF4-FFF2-40B4-BE49-F238E27FC236}">
                  <a16:creationId xmlns:a16="http://schemas.microsoft.com/office/drawing/2014/main" id="{1EE200EA-F21B-4731-B924-3965FE02AB49}"/>
                </a:ext>
              </a:extLst>
            </p:cNvPr>
            <p:cNvSpPr/>
            <p:nvPr/>
          </p:nvSpPr>
          <p:spPr>
            <a:xfrm>
              <a:off x="2625441" y="1716633"/>
              <a:ext cx="6612" cy="4141"/>
            </a:xfrm>
            <a:custGeom>
              <a:avLst/>
              <a:gdLst/>
              <a:ahLst/>
              <a:cxnLst/>
              <a:rect l="l" t="t" r="r" b="b"/>
              <a:pathLst>
                <a:path w="487" h="305" extrusionOk="0">
                  <a:moveTo>
                    <a:pt x="0" y="280"/>
                  </a:moveTo>
                  <a:cubicBezTo>
                    <a:pt x="298" y="305"/>
                    <a:pt x="420" y="133"/>
                    <a:pt x="487" y="0"/>
                  </a:cubicBezTo>
                  <a:cubicBezTo>
                    <a:pt x="420" y="133"/>
                    <a:pt x="298" y="305"/>
                    <a:pt x="0" y="28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5" name="Google Shape;6104;p73">
              <a:extLst>
                <a:ext uri="{FF2B5EF4-FFF2-40B4-BE49-F238E27FC236}">
                  <a16:creationId xmlns:a16="http://schemas.microsoft.com/office/drawing/2014/main" id="{87F3B7CB-BA6D-4C97-977D-6434F618792B}"/>
                </a:ext>
              </a:extLst>
            </p:cNvPr>
            <p:cNvSpPr/>
            <p:nvPr/>
          </p:nvSpPr>
          <p:spPr>
            <a:xfrm>
              <a:off x="2627437" y="1766639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0" y="7"/>
                  </a:moveTo>
                  <a:lnTo>
                    <a:pt x="7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6" name="Google Shape;6105;p73">
              <a:extLst>
                <a:ext uri="{FF2B5EF4-FFF2-40B4-BE49-F238E27FC236}">
                  <a16:creationId xmlns:a16="http://schemas.microsoft.com/office/drawing/2014/main" id="{064AA876-C550-4369-9FB8-1306BD422BFA}"/>
                </a:ext>
              </a:extLst>
            </p:cNvPr>
            <p:cNvSpPr/>
            <p:nvPr/>
          </p:nvSpPr>
          <p:spPr>
            <a:xfrm>
              <a:off x="2629094" y="176525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7" name="Google Shape;6106;p73">
              <a:extLst>
                <a:ext uri="{FF2B5EF4-FFF2-40B4-BE49-F238E27FC236}">
                  <a16:creationId xmlns:a16="http://schemas.microsoft.com/office/drawing/2014/main" id="{166B5D74-DFBD-472C-8FEB-5EFACD68EF27}"/>
                </a:ext>
              </a:extLst>
            </p:cNvPr>
            <p:cNvSpPr/>
            <p:nvPr/>
          </p:nvSpPr>
          <p:spPr>
            <a:xfrm>
              <a:off x="2635896" y="1762742"/>
              <a:ext cx="7658" cy="4576"/>
            </a:xfrm>
            <a:custGeom>
              <a:avLst/>
              <a:gdLst/>
              <a:ahLst/>
              <a:cxnLst/>
              <a:rect l="l" t="t" r="r" b="b"/>
              <a:pathLst>
                <a:path w="564" h="337" extrusionOk="0">
                  <a:moveTo>
                    <a:pt x="0" y="0"/>
                  </a:moveTo>
                  <a:lnTo>
                    <a:pt x="0" y="0"/>
                  </a:lnTo>
                  <a:cubicBezTo>
                    <a:pt x="158" y="11"/>
                    <a:pt x="410" y="175"/>
                    <a:pt x="564" y="336"/>
                  </a:cubicBezTo>
                  <a:cubicBezTo>
                    <a:pt x="410" y="175"/>
                    <a:pt x="158" y="11"/>
                    <a:pt x="0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8" name="Google Shape;6107;p73">
              <a:extLst>
                <a:ext uri="{FF2B5EF4-FFF2-40B4-BE49-F238E27FC236}">
                  <a16:creationId xmlns:a16="http://schemas.microsoft.com/office/drawing/2014/main" id="{454583F3-B613-4225-B267-F911C03C33BC}"/>
                </a:ext>
              </a:extLst>
            </p:cNvPr>
            <p:cNvSpPr/>
            <p:nvPr/>
          </p:nvSpPr>
          <p:spPr>
            <a:xfrm>
              <a:off x="2634701" y="176283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9" name="Google Shape;6108;p73">
              <a:extLst>
                <a:ext uri="{FF2B5EF4-FFF2-40B4-BE49-F238E27FC236}">
                  <a16:creationId xmlns:a16="http://schemas.microsoft.com/office/drawing/2014/main" id="{8B9DC2FB-4304-41B7-8A9B-4EFBF7590750}"/>
                </a:ext>
              </a:extLst>
            </p:cNvPr>
            <p:cNvSpPr/>
            <p:nvPr/>
          </p:nvSpPr>
          <p:spPr>
            <a:xfrm>
              <a:off x="2634701" y="1780759"/>
              <a:ext cx="679" cy="54"/>
            </a:xfrm>
            <a:custGeom>
              <a:avLst/>
              <a:gdLst/>
              <a:ahLst/>
              <a:cxnLst/>
              <a:rect l="l" t="t" r="r" b="b"/>
              <a:pathLst>
                <a:path w="50" h="4" extrusionOk="0">
                  <a:moveTo>
                    <a:pt x="50" y="0"/>
                  </a:moveTo>
                  <a:lnTo>
                    <a:pt x="1" y="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0" name="Google Shape;6109;p73">
              <a:extLst>
                <a:ext uri="{FF2B5EF4-FFF2-40B4-BE49-F238E27FC236}">
                  <a16:creationId xmlns:a16="http://schemas.microsoft.com/office/drawing/2014/main" id="{3A946B23-04DD-4C4B-96C3-6AB728C6E9AF}"/>
                </a:ext>
              </a:extLst>
            </p:cNvPr>
            <p:cNvSpPr/>
            <p:nvPr/>
          </p:nvSpPr>
          <p:spPr>
            <a:xfrm>
              <a:off x="2644925" y="1769055"/>
              <a:ext cx="530" cy="1969"/>
            </a:xfrm>
            <a:custGeom>
              <a:avLst/>
              <a:gdLst/>
              <a:ahLst/>
              <a:cxnLst/>
              <a:rect l="l" t="t" r="r" b="b"/>
              <a:pathLst>
                <a:path w="39" h="145" extrusionOk="0">
                  <a:moveTo>
                    <a:pt x="25" y="144"/>
                  </a:moveTo>
                  <a:cubicBezTo>
                    <a:pt x="39" y="95"/>
                    <a:pt x="28" y="43"/>
                    <a:pt x="0" y="1"/>
                  </a:cubicBezTo>
                  <a:cubicBezTo>
                    <a:pt x="28" y="43"/>
                    <a:pt x="39" y="95"/>
                    <a:pt x="25" y="144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1" name="Google Shape;6110;p73">
              <a:extLst>
                <a:ext uri="{FF2B5EF4-FFF2-40B4-BE49-F238E27FC236}">
                  <a16:creationId xmlns:a16="http://schemas.microsoft.com/office/drawing/2014/main" id="{F5DC17D1-1D9A-42D3-ACA6-3AE69E6C949C}"/>
                </a:ext>
              </a:extLst>
            </p:cNvPr>
            <p:cNvSpPr/>
            <p:nvPr/>
          </p:nvSpPr>
          <p:spPr>
            <a:xfrm>
              <a:off x="2635421" y="1780705"/>
              <a:ext cx="625" cy="68"/>
            </a:xfrm>
            <a:custGeom>
              <a:avLst/>
              <a:gdLst/>
              <a:ahLst/>
              <a:cxnLst/>
              <a:rect l="l" t="t" r="r" b="b"/>
              <a:pathLst>
                <a:path w="46" h="5" extrusionOk="0">
                  <a:moveTo>
                    <a:pt x="46" y="1"/>
                  </a:moveTo>
                  <a:lnTo>
                    <a:pt x="0" y="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2" name="Google Shape;6111;p73">
              <a:extLst>
                <a:ext uri="{FF2B5EF4-FFF2-40B4-BE49-F238E27FC236}">
                  <a16:creationId xmlns:a16="http://schemas.microsoft.com/office/drawing/2014/main" id="{BA1F6961-0078-4108-9C43-B777B060795C}"/>
                </a:ext>
              </a:extLst>
            </p:cNvPr>
            <p:cNvSpPr/>
            <p:nvPr/>
          </p:nvSpPr>
          <p:spPr>
            <a:xfrm>
              <a:off x="2636127" y="1780610"/>
              <a:ext cx="543" cy="68"/>
            </a:xfrm>
            <a:custGeom>
              <a:avLst/>
              <a:gdLst/>
              <a:ahLst/>
              <a:cxnLst/>
              <a:rect l="l" t="t" r="r" b="b"/>
              <a:pathLst>
                <a:path w="40" h="5" extrusionOk="0">
                  <a:moveTo>
                    <a:pt x="39" y="1"/>
                  </a:moveTo>
                  <a:lnTo>
                    <a:pt x="1" y="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3" name="Google Shape;6112;p73">
              <a:extLst>
                <a:ext uri="{FF2B5EF4-FFF2-40B4-BE49-F238E27FC236}">
                  <a16:creationId xmlns:a16="http://schemas.microsoft.com/office/drawing/2014/main" id="{85DC6537-5749-47D5-B932-EB53C877F0E2}"/>
                </a:ext>
              </a:extLst>
            </p:cNvPr>
            <p:cNvSpPr/>
            <p:nvPr/>
          </p:nvSpPr>
          <p:spPr>
            <a:xfrm>
              <a:off x="2635272" y="176274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4" name="Google Shape;6113;p73">
              <a:extLst>
                <a:ext uri="{FF2B5EF4-FFF2-40B4-BE49-F238E27FC236}">
                  <a16:creationId xmlns:a16="http://schemas.microsoft.com/office/drawing/2014/main" id="{F9EEDBC1-6106-4D5B-937B-166E37C851B5}"/>
                </a:ext>
              </a:extLst>
            </p:cNvPr>
            <p:cNvSpPr/>
            <p:nvPr/>
          </p:nvSpPr>
          <p:spPr>
            <a:xfrm>
              <a:off x="2636751" y="1780474"/>
              <a:ext cx="489" cy="109"/>
            </a:xfrm>
            <a:custGeom>
              <a:avLst/>
              <a:gdLst/>
              <a:ahLst/>
              <a:cxnLst/>
              <a:rect l="l" t="t" r="r" b="b"/>
              <a:pathLst>
                <a:path w="36" h="8" extrusionOk="0">
                  <a:moveTo>
                    <a:pt x="35" y="0"/>
                  </a:moveTo>
                  <a:lnTo>
                    <a:pt x="0" y="7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5" name="Google Shape;6114;p73">
              <a:extLst>
                <a:ext uri="{FF2B5EF4-FFF2-40B4-BE49-F238E27FC236}">
                  <a16:creationId xmlns:a16="http://schemas.microsoft.com/office/drawing/2014/main" id="{A67403CD-5265-47AA-8E47-0815DDF2D434}"/>
                </a:ext>
              </a:extLst>
            </p:cNvPr>
            <p:cNvSpPr/>
            <p:nvPr/>
          </p:nvSpPr>
          <p:spPr>
            <a:xfrm>
              <a:off x="2963060" y="1726992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8" y="1"/>
                  </a:moveTo>
                  <a:lnTo>
                    <a:pt x="1" y="15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6" name="Google Shape;6115;p73">
              <a:extLst>
                <a:ext uri="{FF2B5EF4-FFF2-40B4-BE49-F238E27FC236}">
                  <a16:creationId xmlns:a16="http://schemas.microsoft.com/office/drawing/2014/main" id="{E7348A40-BC74-4708-A8FC-A17AAB986083}"/>
                </a:ext>
              </a:extLst>
            </p:cNvPr>
            <p:cNvSpPr/>
            <p:nvPr/>
          </p:nvSpPr>
          <p:spPr>
            <a:xfrm>
              <a:off x="2962449" y="1728038"/>
              <a:ext cx="149" cy="258"/>
            </a:xfrm>
            <a:custGeom>
              <a:avLst/>
              <a:gdLst/>
              <a:ahLst/>
              <a:cxnLst/>
              <a:rect l="l" t="t" r="r" b="b"/>
              <a:pathLst>
                <a:path w="11" h="19" extrusionOk="0">
                  <a:moveTo>
                    <a:pt x="11" y="1"/>
                  </a:moveTo>
                  <a:lnTo>
                    <a:pt x="0" y="18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7" name="Google Shape;6116;p73">
              <a:extLst>
                <a:ext uri="{FF2B5EF4-FFF2-40B4-BE49-F238E27FC236}">
                  <a16:creationId xmlns:a16="http://schemas.microsoft.com/office/drawing/2014/main" id="{823CE82B-AF5C-4DFA-A49D-516E1B18231E}"/>
                </a:ext>
              </a:extLst>
            </p:cNvPr>
            <p:cNvSpPr/>
            <p:nvPr/>
          </p:nvSpPr>
          <p:spPr>
            <a:xfrm>
              <a:off x="3013201" y="1703272"/>
              <a:ext cx="299" cy="109"/>
            </a:xfrm>
            <a:custGeom>
              <a:avLst/>
              <a:gdLst/>
              <a:ahLst/>
              <a:cxnLst/>
              <a:rect l="l" t="t" r="r" b="b"/>
              <a:pathLst>
                <a:path w="22" h="8" extrusionOk="0">
                  <a:moveTo>
                    <a:pt x="22" y="8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8" name="Google Shape;6117;p73">
              <a:extLst>
                <a:ext uri="{FF2B5EF4-FFF2-40B4-BE49-F238E27FC236}">
                  <a16:creationId xmlns:a16="http://schemas.microsoft.com/office/drawing/2014/main" id="{CFA48EB3-B2E4-403F-958B-76D6867B768E}"/>
                </a:ext>
              </a:extLst>
            </p:cNvPr>
            <p:cNvSpPr/>
            <p:nvPr/>
          </p:nvSpPr>
          <p:spPr>
            <a:xfrm>
              <a:off x="2963684" y="1726286"/>
              <a:ext cx="109" cy="149"/>
            </a:xfrm>
            <a:custGeom>
              <a:avLst/>
              <a:gdLst/>
              <a:ahLst/>
              <a:cxnLst/>
              <a:rect l="l" t="t" r="r" b="b"/>
              <a:pathLst>
                <a:path w="8" h="11" extrusionOk="0">
                  <a:moveTo>
                    <a:pt x="0" y="11"/>
                  </a:moveTo>
                  <a:lnTo>
                    <a:pt x="7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9" name="Google Shape;6118;p73">
              <a:extLst>
                <a:ext uri="{FF2B5EF4-FFF2-40B4-BE49-F238E27FC236}">
                  <a16:creationId xmlns:a16="http://schemas.microsoft.com/office/drawing/2014/main" id="{869D6A40-3EC6-42D5-AFDE-C80516593747}"/>
                </a:ext>
              </a:extLst>
            </p:cNvPr>
            <p:cNvSpPr/>
            <p:nvPr/>
          </p:nvSpPr>
          <p:spPr>
            <a:xfrm>
              <a:off x="2962204" y="1728662"/>
              <a:ext cx="109" cy="244"/>
            </a:xfrm>
            <a:custGeom>
              <a:avLst/>
              <a:gdLst/>
              <a:ahLst/>
              <a:cxnLst/>
              <a:rect l="l" t="t" r="r" b="b"/>
              <a:pathLst>
                <a:path w="8" h="18" extrusionOk="0">
                  <a:moveTo>
                    <a:pt x="8" y="0"/>
                  </a:moveTo>
                  <a:lnTo>
                    <a:pt x="1" y="18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0" name="Google Shape;6119;p73">
              <a:extLst>
                <a:ext uri="{FF2B5EF4-FFF2-40B4-BE49-F238E27FC236}">
                  <a16:creationId xmlns:a16="http://schemas.microsoft.com/office/drawing/2014/main" id="{79698E5B-B84B-4F2B-AC2C-B1498E1987AA}"/>
                </a:ext>
              </a:extLst>
            </p:cNvPr>
            <p:cNvSpPr/>
            <p:nvPr/>
          </p:nvSpPr>
          <p:spPr>
            <a:xfrm>
              <a:off x="2962774" y="1727468"/>
              <a:ext cx="109" cy="258"/>
            </a:xfrm>
            <a:custGeom>
              <a:avLst/>
              <a:gdLst/>
              <a:ahLst/>
              <a:cxnLst/>
              <a:rect l="l" t="t" r="r" b="b"/>
              <a:pathLst>
                <a:path w="8" h="19" extrusionOk="0">
                  <a:moveTo>
                    <a:pt x="8" y="1"/>
                  </a:moveTo>
                  <a:lnTo>
                    <a:pt x="1" y="18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1" name="Google Shape;6120;p73">
              <a:extLst>
                <a:ext uri="{FF2B5EF4-FFF2-40B4-BE49-F238E27FC236}">
                  <a16:creationId xmlns:a16="http://schemas.microsoft.com/office/drawing/2014/main" id="{4736E689-E9AB-4F84-891E-0455D267359C}"/>
                </a:ext>
              </a:extLst>
            </p:cNvPr>
            <p:cNvSpPr/>
            <p:nvPr/>
          </p:nvSpPr>
          <p:spPr>
            <a:xfrm>
              <a:off x="3012536" y="1703177"/>
              <a:ext cx="258" cy="68"/>
            </a:xfrm>
            <a:custGeom>
              <a:avLst/>
              <a:gdLst/>
              <a:ahLst/>
              <a:cxnLst/>
              <a:rect l="l" t="t" r="r" b="b"/>
              <a:pathLst>
                <a:path w="19" h="5" extrusionOk="0">
                  <a:moveTo>
                    <a:pt x="18" y="4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2" name="Google Shape;6121;p73">
              <a:extLst>
                <a:ext uri="{FF2B5EF4-FFF2-40B4-BE49-F238E27FC236}">
                  <a16:creationId xmlns:a16="http://schemas.microsoft.com/office/drawing/2014/main" id="{7EFB32E2-CF76-4959-8991-136D73F9EDA7}"/>
                </a:ext>
              </a:extLst>
            </p:cNvPr>
            <p:cNvSpPr/>
            <p:nvPr/>
          </p:nvSpPr>
          <p:spPr>
            <a:xfrm>
              <a:off x="2963345" y="1726612"/>
              <a:ext cx="163" cy="163"/>
            </a:xfrm>
            <a:custGeom>
              <a:avLst/>
              <a:gdLst/>
              <a:ahLst/>
              <a:cxnLst/>
              <a:rect l="l" t="t" r="r" b="b"/>
              <a:pathLst>
                <a:path w="12" h="12" extrusionOk="0">
                  <a:moveTo>
                    <a:pt x="11" y="1"/>
                  </a:moveTo>
                  <a:lnTo>
                    <a:pt x="1" y="1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3" name="Google Shape;6122;p73">
              <a:extLst>
                <a:ext uri="{FF2B5EF4-FFF2-40B4-BE49-F238E27FC236}">
                  <a16:creationId xmlns:a16="http://schemas.microsoft.com/office/drawing/2014/main" id="{BA25AFEA-639A-4B74-AC30-7A4576A6FB22}"/>
                </a:ext>
              </a:extLst>
            </p:cNvPr>
            <p:cNvSpPr/>
            <p:nvPr/>
          </p:nvSpPr>
          <p:spPr>
            <a:xfrm>
              <a:off x="2964010" y="1726042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8" y="1"/>
                  </a:moveTo>
                  <a:lnTo>
                    <a:pt x="1" y="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4" name="Google Shape;6123;p73">
              <a:extLst>
                <a:ext uri="{FF2B5EF4-FFF2-40B4-BE49-F238E27FC236}">
                  <a16:creationId xmlns:a16="http://schemas.microsoft.com/office/drawing/2014/main" id="{CC8370DC-D83D-42CC-AD1F-CD77A8DE2AC2}"/>
                </a:ext>
              </a:extLst>
            </p:cNvPr>
            <p:cNvSpPr/>
            <p:nvPr/>
          </p:nvSpPr>
          <p:spPr>
            <a:xfrm>
              <a:off x="3009685" y="1703082"/>
              <a:ext cx="1344" cy="394"/>
            </a:xfrm>
            <a:custGeom>
              <a:avLst/>
              <a:gdLst/>
              <a:ahLst/>
              <a:cxnLst/>
              <a:rect l="l" t="t" r="r" b="b"/>
              <a:pathLst>
                <a:path w="99" h="29" extrusionOk="0">
                  <a:moveTo>
                    <a:pt x="1" y="1"/>
                  </a:moveTo>
                  <a:cubicBezTo>
                    <a:pt x="32" y="22"/>
                    <a:pt x="67" y="29"/>
                    <a:pt x="99" y="22"/>
                  </a:cubicBezTo>
                  <a:cubicBezTo>
                    <a:pt x="67" y="29"/>
                    <a:pt x="32" y="22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5" name="Google Shape;6124;p73">
              <a:extLst>
                <a:ext uri="{FF2B5EF4-FFF2-40B4-BE49-F238E27FC236}">
                  <a16:creationId xmlns:a16="http://schemas.microsoft.com/office/drawing/2014/main" id="{0F3FEDA8-0E0A-4095-8763-AA9DD83BE580}"/>
                </a:ext>
              </a:extLst>
            </p:cNvPr>
            <p:cNvSpPr/>
            <p:nvPr/>
          </p:nvSpPr>
          <p:spPr>
            <a:xfrm>
              <a:off x="3011966" y="170317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6" name="Google Shape;6125;p73">
              <a:extLst>
                <a:ext uri="{FF2B5EF4-FFF2-40B4-BE49-F238E27FC236}">
                  <a16:creationId xmlns:a16="http://schemas.microsoft.com/office/drawing/2014/main" id="{2BB9116E-9FE0-4D50-9127-E5DC7115D8CC}"/>
                </a:ext>
              </a:extLst>
            </p:cNvPr>
            <p:cNvSpPr/>
            <p:nvPr/>
          </p:nvSpPr>
          <p:spPr>
            <a:xfrm>
              <a:off x="2991532" y="1712492"/>
              <a:ext cx="353" cy="1398"/>
            </a:xfrm>
            <a:custGeom>
              <a:avLst/>
              <a:gdLst/>
              <a:ahLst/>
              <a:cxnLst/>
              <a:rect l="l" t="t" r="r" b="b"/>
              <a:pathLst>
                <a:path w="26" h="103" extrusionOk="0">
                  <a:moveTo>
                    <a:pt x="25" y="102"/>
                  </a:moveTo>
                  <a:cubicBezTo>
                    <a:pt x="11" y="71"/>
                    <a:pt x="1" y="36"/>
                    <a:pt x="1" y="1"/>
                  </a:cubicBezTo>
                  <a:cubicBezTo>
                    <a:pt x="1" y="36"/>
                    <a:pt x="11" y="71"/>
                    <a:pt x="25" y="102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7" name="Google Shape;6126;p73">
              <a:extLst>
                <a:ext uri="{FF2B5EF4-FFF2-40B4-BE49-F238E27FC236}">
                  <a16:creationId xmlns:a16="http://schemas.microsoft.com/office/drawing/2014/main" id="{18D3C778-4A70-454B-838E-49642D924B32}"/>
                </a:ext>
              </a:extLst>
            </p:cNvPr>
            <p:cNvSpPr/>
            <p:nvPr/>
          </p:nvSpPr>
          <p:spPr>
            <a:xfrm>
              <a:off x="3011070" y="1703327"/>
              <a:ext cx="339" cy="54"/>
            </a:xfrm>
            <a:custGeom>
              <a:avLst/>
              <a:gdLst/>
              <a:ahLst/>
              <a:cxnLst/>
              <a:rect l="l" t="t" r="r" b="b"/>
              <a:pathLst>
                <a:path w="25" h="4" extrusionOk="0">
                  <a:moveTo>
                    <a:pt x="25" y="0"/>
                  </a:moveTo>
                  <a:cubicBezTo>
                    <a:pt x="14" y="0"/>
                    <a:pt x="7" y="4"/>
                    <a:pt x="0" y="4"/>
                  </a:cubicBezTo>
                  <a:cubicBezTo>
                    <a:pt x="7" y="4"/>
                    <a:pt x="14" y="0"/>
                    <a:pt x="25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8" name="Google Shape;6127;p73">
              <a:extLst>
                <a:ext uri="{FF2B5EF4-FFF2-40B4-BE49-F238E27FC236}">
                  <a16:creationId xmlns:a16="http://schemas.microsoft.com/office/drawing/2014/main" id="{71BB2DA5-34CE-4678-B044-57B805669259}"/>
                </a:ext>
              </a:extLst>
            </p:cNvPr>
            <p:cNvSpPr/>
            <p:nvPr/>
          </p:nvSpPr>
          <p:spPr>
            <a:xfrm>
              <a:off x="2650343" y="181141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9" name="Google Shape;6128;p73">
              <a:extLst>
                <a:ext uri="{FF2B5EF4-FFF2-40B4-BE49-F238E27FC236}">
                  <a16:creationId xmlns:a16="http://schemas.microsoft.com/office/drawing/2014/main" id="{C7BAA9A4-9DB6-4D5D-A2A1-890AC5777000}"/>
                </a:ext>
              </a:extLst>
            </p:cNvPr>
            <p:cNvSpPr/>
            <p:nvPr/>
          </p:nvSpPr>
          <p:spPr>
            <a:xfrm>
              <a:off x="2650723" y="1811322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0"/>
                  </a:moveTo>
                  <a:lnTo>
                    <a:pt x="4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0" name="Google Shape;6129;p73">
              <a:extLst>
                <a:ext uri="{FF2B5EF4-FFF2-40B4-BE49-F238E27FC236}">
                  <a16:creationId xmlns:a16="http://schemas.microsoft.com/office/drawing/2014/main" id="{440DE1BE-E2A4-41B9-95BE-A05B63291B3A}"/>
                </a:ext>
              </a:extLst>
            </p:cNvPr>
            <p:cNvSpPr/>
            <p:nvPr/>
          </p:nvSpPr>
          <p:spPr>
            <a:xfrm>
              <a:off x="2698067" y="1830086"/>
              <a:ext cx="299" cy="14"/>
            </a:xfrm>
            <a:custGeom>
              <a:avLst/>
              <a:gdLst/>
              <a:ahLst/>
              <a:cxnLst/>
              <a:rect l="l" t="t" r="r" b="b"/>
              <a:pathLst>
                <a:path w="22" h="1" extrusionOk="0">
                  <a:moveTo>
                    <a:pt x="0" y="1"/>
                  </a:moveTo>
                  <a:lnTo>
                    <a:pt x="21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1" name="Google Shape;6130;p73">
              <a:extLst>
                <a:ext uri="{FF2B5EF4-FFF2-40B4-BE49-F238E27FC236}">
                  <a16:creationId xmlns:a16="http://schemas.microsoft.com/office/drawing/2014/main" id="{049A2F18-BFD4-4C4F-BA54-A933CA926591}"/>
                </a:ext>
              </a:extLst>
            </p:cNvPr>
            <p:cNvSpPr/>
            <p:nvPr/>
          </p:nvSpPr>
          <p:spPr>
            <a:xfrm>
              <a:off x="2651008" y="181122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2" name="Google Shape;6131;p73">
              <a:extLst>
                <a:ext uri="{FF2B5EF4-FFF2-40B4-BE49-F238E27FC236}">
                  <a16:creationId xmlns:a16="http://schemas.microsoft.com/office/drawing/2014/main" id="{F6DA4723-E1B1-4843-B902-4081E84A9ADE}"/>
                </a:ext>
              </a:extLst>
            </p:cNvPr>
            <p:cNvSpPr/>
            <p:nvPr/>
          </p:nvSpPr>
          <p:spPr>
            <a:xfrm>
              <a:off x="2651198" y="181113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3" name="Google Shape;6132;p73">
              <a:extLst>
                <a:ext uri="{FF2B5EF4-FFF2-40B4-BE49-F238E27FC236}">
                  <a16:creationId xmlns:a16="http://schemas.microsoft.com/office/drawing/2014/main" id="{88F86F95-7977-457E-BCEC-B712AED2B1D7}"/>
                </a:ext>
              </a:extLst>
            </p:cNvPr>
            <p:cNvSpPr/>
            <p:nvPr/>
          </p:nvSpPr>
          <p:spPr>
            <a:xfrm>
              <a:off x="2649012" y="181160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4" name="Google Shape;6133;p73">
              <a:extLst>
                <a:ext uri="{FF2B5EF4-FFF2-40B4-BE49-F238E27FC236}">
                  <a16:creationId xmlns:a16="http://schemas.microsoft.com/office/drawing/2014/main" id="{EA399FDE-B27F-402C-A84D-2F23552FF7F1}"/>
                </a:ext>
              </a:extLst>
            </p:cNvPr>
            <p:cNvSpPr/>
            <p:nvPr/>
          </p:nvSpPr>
          <p:spPr>
            <a:xfrm>
              <a:off x="2649487" y="181155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5" name="Google Shape;6134;p73">
              <a:extLst>
                <a:ext uri="{FF2B5EF4-FFF2-40B4-BE49-F238E27FC236}">
                  <a16:creationId xmlns:a16="http://schemas.microsoft.com/office/drawing/2014/main" id="{8CD69BD1-0A89-4C87-B90B-6C9F0FA984FE}"/>
                </a:ext>
              </a:extLst>
            </p:cNvPr>
            <p:cNvSpPr/>
            <p:nvPr/>
          </p:nvSpPr>
          <p:spPr>
            <a:xfrm>
              <a:off x="2649962" y="181145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6" name="Google Shape;6135;p73">
              <a:extLst>
                <a:ext uri="{FF2B5EF4-FFF2-40B4-BE49-F238E27FC236}">
                  <a16:creationId xmlns:a16="http://schemas.microsoft.com/office/drawing/2014/main" id="{08EDF0B0-1AB5-438E-935D-5F36340E74FB}"/>
                </a:ext>
              </a:extLst>
            </p:cNvPr>
            <p:cNvSpPr/>
            <p:nvPr/>
          </p:nvSpPr>
          <p:spPr>
            <a:xfrm>
              <a:off x="2787041" y="1879305"/>
              <a:ext cx="2634" cy="421"/>
            </a:xfrm>
            <a:custGeom>
              <a:avLst/>
              <a:gdLst/>
              <a:ahLst/>
              <a:cxnLst/>
              <a:rect l="l" t="t" r="r" b="b"/>
              <a:pathLst>
                <a:path w="194" h="31" extrusionOk="0">
                  <a:moveTo>
                    <a:pt x="119" y="1"/>
                  </a:moveTo>
                  <a:cubicBezTo>
                    <a:pt x="82" y="1"/>
                    <a:pt x="41" y="15"/>
                    <a:pt x="1" y="31"/>
                  </a:cubicBezTo>
                  <a:cubicBezTo>
                    <a:pt x="43" y="15"/>
                    <a:pt x="84" y="1"/>
                    <a:pt x="120" y="1"/>
                  </a:cubicBezTo>
                  <a:lnTo>
                    <a:pt x="120" y="1"/>
                  </a:lnTo>
                  <a:cubicBezTo>
                    <a:pt x="147" y="1"/>
                    <a:pt x="172" y="8"/>
                    <a:pt x="193" y="27"/>
                  </a:cubicBezTo>
                  <a:cubicBezTo>
                    <a:pt x="173" y="8"/>
                    <a:pt x="148" y="1"/>
                    <a:pt x="122" y="1"/>
                  </a:cubicBezTo>
                  <a:cubicBezTo>
                    <a:pt x="121" y="1"/>
                    <a:pt x="121" y="1"/>
                    <a:pt x="120" y="1"/>
                  </a:cubicBezTo>
                  <a:lnTo>
                    <a:pt x="120" y="1"/>
                  </a:lnTo>
                  <a:cubicBezTo>
                    <a:pt x="120" y="1"/>
                    <a:pt x="119" y="1"/>
                    <a:pt x="119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7" name="Google Shape;6136;p73">
              <a:extLst>
                <a:ext uri="{FF2B5EF4-FFF2-40B4-BE49-F238E27FC236}">
                  <a16:creationId xmlns:a16="http://schemas.microsoft.com/office/drawing/2014/main" id="{8AB243FC-E0A0-493A-BB81-5B75B6AA5E47}"/>
                </a:ext>
              </a:extLst>
            </p:cNvPr>
            <p:cNvSpPr/>
            <p:nvPr/>
          </p:nvSpPr>
          <p:spPr>
            <a:xfrm>
              <a:off x="2774414" y="1867642"/>
              <a:ext cx="3326" cy="1629"/>
            </a:xfrm>
            <a:custGeom>
              <a:avLst/>
              <a:gdLst/>
              <a:ahLst/>
              <a:cxnLst/>
              <a:rect l="l" t="t" r="r" b="b"/>
              <a:pathLst>
                <a:path w="245" h="120" extrusionOk="0">
                  <a:moveTo>
                    <a:pt x="0" y="1"/>
                  </a:moveTo>
                  <a:lnTo>
                    <a:pt x="0" y="1"/>
                  </a:lnTo>
                  <a:cubicBezTo>
                    <a:pt x="115" y="11"/>
                    <a:pt x="199" y="53"/>
                    <a:pt x="245" y="120"/>
                  </a:cubicBezTo>
                  <a:cubicBezTo>
                    <a:pt x="203" y="53"/>
                    <a:pt x="115" y="11"/>
                    <a:pt x="0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8" name="Google Shape;6137;p73">
              <a:extLst>
                <a:ext uri="{FF2B5EF4-FFF2-40B4-BE49-F238E27FC236}">
                  <a16:creationId xmlns:a16="http://schemas.microsoft.com/office/drawing/2014/main" id="{446227ED-603D-4FE0-AFC7-0661E443B931}"/>
                </a:ext>
              </a:extLst>
            </p:cNvPr>
            <p:cNvSpPr/>
            <p:nvPr/>
          </p:nvSpPr>
          <p:spPr>
            <a:xfrm>
              <a:off x="2764774" y="1848443"/>
              <a:ext cx="5322" cy="8757"/>
            </a:xfrm>
            <a:custGeom>
              <a:avLst/>
              <a:gdLst/>
              <a:ahLst/>
              <a:cxnLst/>
              <a:rect l="l" t="t" r="r" b="b"/>
              <a:pathLst>
                <a:path w="392" h="645" extrusionOk="0">
                  <a:moveTo>
                    <a:pt x="391" y="0"/>
                  </a:moveTo>
                  <a:lnTo>
                    <a:pt x="391" y="0"/>
                  </a:lnTo>
                  <a:cubicBezTo>
                    <a:pt x="171" y="233"/>
                    <a:pt x="0" y="538"/>
                    <a:pt x="0" y="629"/>
                  </a:cubicBezTo>
                  <a:lnTo>
                    <a:pt x="0" y="629"/>
                  </a:lnTo>
                  <a:cubicBezTo>
                    <a:pt x="0" y="538"/>
                    <a:pt x="171" y="237"/>
                    <a:pt x="391" y="0"/>
                  </a:cubicBezTo>
                  <a:close/>
                  <a:moveTo>
                    <a:pt x="0" y="629"/>
                  </a:moveTo>
                  <a:cubicBezTo>
                    <a:pt x="0" y="635"/>
                    <a:pt x="1" y="640"/>
                    <a:pt x="3" y="644"/>
                  </a:cubicBezTo>
                  <a:cubicBezTo>
                    <a:pt x="1" y="640"/>
                    <a:pt x="0" y="635"/>
                    <a:pt x="0" y="629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9" name="Google Shape;6138;p73">
              <a:extLst>
                <a:ext uri="{FF2B5EF4-FFF2-40B4-BE49-F238E27FC236}">
                  <a16:creationId xmlns:a16="http://schemas.microsoft.com/office/drawing/2014/main" id="{EDF5381C-803B-40A0-AE30-1DFB92F23A93}"/>
                </a:ext>
              </a:extLst>
            </p:cNvPr>
            <p:cNvSpPr/>
            <p:nvPr/>
          </p:nvSpPr>
          <p:spPr>
            <a:xfrm>
              <a:off x="2771603" y="1838694"/>
              <a:ext cx="1765" cy="8051"/>
            </a:xfrm>
            <a:custGeom>
              <a:avLst/>
              <a:gdLst/>
              <a:ahLst/>
              <a:cxnLst/>
              <a:rect l="l" t="t" r="r" b="b"/>
              <a:pathLst>
                <a:path w="130" h="593" extrusionOk="0">
                  <a:moveTo>
                    <a:pt x="0" y="592"/>
                  </a:moveTo>
                  <a:cubicBezTo>
                    <a:pt x="130" y="407"/>
                    <a:pt x="112" y="193"/>
                    <a:pt x="95" y="1"/>
                  </a:cubicBezTo>
                  <a:cubicBezTo>
                    <a:pt x="112" y="193"/>
                    <a:pt x="130" y="407"/>
                    <a:pt x="0" y="592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0" name="Google Shape;6139;p73">
              <a:extLst>
                <a:ext uri="{FF2B5EF4-FFF2-40B4-BE49-F238E27FC236}">
                  <a16:creationId xmlns:a16="http://schemas.microsoft.com/office/drawing/2014/main" id="{E315296F-D234-41FA-931A-C1D82E1B9DC6}"/>
                </a:ext>
              </a:extLst>
            </p:cNvPr>
            <p:cNvSpPr/>
            <p:nvPr/>
          </p:nvSpPr>
          <p:spPr>
            <a:xfrm>
              <a:off x="2786661" y="1879766"/>
              <a:ext cx="394" cy="149"/>
            </a:xfrm>
            <a:custGeom>
              <a:avLst/>
              <a:gdLst/>
              <a:ahLst/>
              <a:cxnLst/>
              <a:rect l="l" t="t" r="r" b="b"/>
              <a:pathLst>
                <a:path w="29" h="11" extrusionOk="0">
                  <a:moveTo>
                    <a:pt x="1" y="11"/>
                  </a:moveTo>
                  <a:lnTo>
                    <a:pt x="29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1" name="Google Shape;6140;p73">
              <a:extLst>
                <a:ext uri="{FF2B5EF4-FFF2-40B4-BE49-F238E27FC236}">
                  <a16:creationId xmlns:a16="http://schemas.microsoft.com/office/drawing/2014/main" id="{7103B76C-5388-4043-9F30-E4DA547915E8}"/>
                </a:ext>
              </a:extLst>
            </p:cNvPr>
            <p:cNvSpPr/>
            <p:nvPr/>
          </p:nvSpPr>
          <p:spPr>
            <a:xfrm>
              <a:off x="2761230" y="1825999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1" y="1"/>
                  </a:moveTo>
                  <a:lnTo>
                    <a:pt x="8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2" name="Google Shape;6141;p73">
              <a:extLst>
                <a:ext uri="{FF2B5EF4-FFF2-40B4-BE49-F238E27FC236}">
                  <a16:creationId xmlns:a16="http://schemas.microsoft.com/office/drawing/2014/main" id="{4502CD6E-5A0E-41F5-9621-D4147825722B}"/>
                </a:ext>
              </a:extLst>
            </p:cNvPr>
            <p:cNvSpPr/>
            <p:nvPr/>
          </p:nvSpPr>
          <p:spPr>
            <a:xfrm>
              <a:off x="2761474" y="1825864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0"/>
                  </a:moveTo>
                  <a:lnTo>
                    <a:pt x="4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3" name="Google Shape;6142;p73">
              <a:extLst>
                <a:ext uri="{FF2B5EF4-FFF2-40B4-BE49-F238E27FC236}">
                  <a16:creationId xmlns:a16="http://schemas.microsoft.com/office/drawing/2014/main" id="{29CD25D3-66F6-436A-A0DD-4DB8527FDEA4}"/>
                </a:ext>
              </a:extLst>
            </p:cNvPr>
            <p:cNvSpPr/>
            <p:nvPr/>
          </p:nvSpPr>
          <p:spPr>
            <a:xfrm>
              <a:off x="2761705" y="182576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4" name="Google Shape;6143;p73">
              <a:extLst>
                <a:ext uri="{FF2B5EF4-FFF2-40B4-BE49-F238E27FC236}">
                  <a16:creationId xmlns:a16="http://schemas.microsoft.com/office/drawing/2014/main" id="{E0934FE3-5441-4A93-849A-B698661A184A}"/>
                </a:ext>
              </a:extLst>
            </p:cNvPr>
            <p:cNvSpPr/>
            <p:nvPr/>
          </p:nvSpPr>
          <p:spPr>
            <a:xfrm>
              <a:off x="2760945" y="1826149"/>
              <a:ext cx="68" cy="54"/>
            </a:xfrm>
            <a:custGeom>
              <a:avLst/>
              <a:gdLst/>
              <a:ahLst/>
              <a:cxnLst/>
              <a:rect l="l" t="t" r="r" b="b"/>
              <a:pathLst>
                <a:path w="5" h="4" extrusionOk="0">
                  <a:moveTo>
                    <a:pt x="4" y="0"/>
                  </a:moveTo>
                  <a:lnTo>
                    <a:pt x="1" y="4"/>
                  </a:lnTo>
                  <a:lnTo>
                    <a:pt x="1" y="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5" name="Google Shape;6144;p73">
              <a:extLst>
                <a:ext uri="{FF2B5EF4-FFF2-40B4-BE49-F238E27FC236}">
                  <a16:creationId xmlns:a16="http://schemas.microsoft.com/office/drawing/2014/main" id="{C9554D05-A1FE-4082-8BD0-8639C2A30891}"/>
                </a:ext>
              </a:extLst>
            </p:cNvPr>
            <p:cNvSpPr/>
            <p:nvPr/>
          </p:nvSpPr>
          <p:spPr>
            <a:xfrm>
              <a:off x="2704530" y="1833793"/>
              <a:ext cx="54" cy="68"/>
            </a:xfrm>
            <a:custGeom>
              <a:avLst/>
              <a:gdLst/>
              <a:ahLst/>
              <a:cxnLst/>
              <a:rect l="l" t="t" r="r" b="b"/>
              <a:pathLst>
                <a:path w="4" h="5" extrusionOk="0">
                  <a:moveTo>
                    <a:pt x="4" y="1"/>
                  </a:move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6" name="Google Shape;6145;p73">
              <a:extLst>
                <a:ext uri="{FF2B5EF4-FFF2-40B4-BE49-F238E27FC236}">
                  <a16:creationId xmlns:a16="http://schemas.microsoft.com/office/drawing/2014/main" id="{35CA0685-4D90-46FB-B78F-701E8E347FEA}"/>
                </a:ext>
              </a:extLst>
            </p:cNvPr>
            <p:cNvSpPr/>
            <p:nvPr/>
          </p:nvSpPr>
          <p:spPr>
            <a:xfrm>
              <a:off x="2712894" y="1827004"/>
              <a:ext cx="4766" cy="1724"/>
            </a:xfrm>
            <a:custGeom>
              <a:avLst/>
              <a:gdLst/>
              <a:ahLst/>
              <a:cxnLst/>
              <a:rect l="l" t="t" r="r" b="b"/>
              <a:pathLst>
                <a:path w="351" h="127" extrusionOk="0">
                  <a:moveTo>
                    <a:pt x="1" y="0"/>
                  </a:moveTo>
                  <a:cubicBezTo>
                    <a:pt x="102" y="4"/>
                    <a:pt x="214" y="56"/>
                    <a:pt x="351" y="126"/>
                  </a:cubicBezTo>
                  <a:cubicBezTo>
                    <a:pt x="214" y="56"/>
                    <a:pt x="102" y="0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7" name="Google Shape;6146;p73">
              <a:extLst>
                <a:ext uri="{FF2B5EF4-FFF2-40B4-BE49-F238E27FC236}">
                  <a16:creationId xmlns:a16="http://schemas.microsoft.com/office/drawing/2014/main" id="{4C822411-48D3-4C1C-B406-E8CF2C837CCB}"/>
                </a:ext>
              </a:extLst>
            </p:cNvPr>
            <p:cNvSpPr/>
            <p:nvPr/>
          </p:nvSpPr>
          <p:spPr>
            <a:xfrm>
              <a:off x="2719126" y="1828946"/>
              <a:ext cx="964" cy="163"/>
            </a:xfrm>
            <a:custGeom>
              <a:avLst/>
              <a:gdLst/>
              <a:ahLst/>
              <a:cxnLst/>
              <a:rect l="l" t="t" r="r" b="b"/>
              <a:pathLst>
                <a:path w="71" h="12" extrusionOk="0">
                  <a:moveTo>
                    <a:pt x="70" y="1"/>
                  </a:moveTo>
                  <a:cubicBezTo>
                    <a:pt x="46" y="4"/>
                    <a:pt x="25" y="8"/>
                    <a:pt x="0" y="11"/>
                  </a:cubicBezTo>
                  <a:cubicBezTo>
                    <a:pt x="25" y="8"/>
                    <a:pt x="46" y="4"/>
                    <a:pt x="70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8" name="Google Shape;6147;p73">
              <a:extLst>
                <a:ext uri="{FF2B5EF4-FFF2-40B4-BE49-F238E27FC236}">
                  <a16:creationId xmlns:a16="http://schemas.microsoft.com/office/drawing/2014/main" id="{887ED375-C440-4F60-81E0-721FA369E9D5}"/>
                </a:ext>
              </a:extLst>
            </p:cNvPr>
            <p:cNvSpPr/>
            <p:nvPr/>
          </p:nvSpPr>
          <p:spPr>
            <a:xfrm>
              <a:off x="2724204" y="1829570"/>
              <a:ext cx="258" cy="149"/>
            </a:xfrm>
            <a:custGeom>
              <a:avLst/>
              <a:gdLst/>
              <a:ahLst/>
              <a:cxnLst/>
              <a:rect l="l" t="t" r="r" b="b"/>
              <a:pathLst>
                <a:path w="19" h="11" extrusionOk="0">
                  <a:moveTo>
                    <a:pt x="1" y="0"/>
                  </a:moveTo>
                  <a:lnTo>
                    <a:pt x="18" y="1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9" name="Google Shape;6148;p73">
              <a:extLst>
                <a:ext uri="{FF2B5EF4-FFF2-40B4-BE49-F238E27FC236}">
                  <a16:creationId xmlns:a16="http://schemas.microsoft.com/office/drawing/2014/main" id="{8775A0D9-428B-4A3D-9F09-76E62C0C636E}"/>
                </a:ext>
              </a:extLst>
            </p:cNvPr>
            <p:cNvSpPr/>
            <p:nvPr/>
          </p:nvSpPr>
          <p:spPr>
            <a:xfrm>
              <a:off x="2722208" y="1828851"/>
              <a:ext cx="204" cy="68"/>
            </a:xfrm>
            <a:custGeom>
              <a:avLst/>
              <a:gdLst/>
              <a:ahLst/>
              <a:cxnLst/>
              <a:rect l="l" t="t" r="r" b="b"/>
              <a:pathLst>
                <a:path w="15" h="5" extrusionOk="0">
                  <a:moveTo>
                    <a:pt x="1" y="1"/>
                  </a:moveTo>
                  <a:lnTo>
                    <a:pt x="15" y="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0" name="Google Shape;6149;p73">
              <a:extLst>
                <a:ext uri="{FF2B5EF4-FFF2-40B4-BE49-F238E27FC236}">
                  <a16:creationId xmlns:a16="http://schemas.microsoft.com/office/drawing/2014/main" id="{59D326CA-6769-4050-B679-4B46647A672E}"/>
                </a:ext>
              </a:extLst>
            </p:cNvPr>
            <p:cNvSpPr/>
            <p:nvPr/>
          </p:nvSpPr>
          <p:spPr>
            <a:xfrm>
              <a:off x="2724679" y="1829855"/>
              <a:ext cx="204" cy="149"/>
            </a:xfrm>
            <a:custGeom>
              <a:avLst/>
              <a:gdLst/>
              <a:ahLst/>
              <a:cxnLst/>
              <a:rect l="l" t="t" r="r" b="b"/>
              <a:pathLst>
                <a:path w="15" h="11" extrusionOk="0">
                  <a:moveTo>
                    <a:pt x="1" y="0"/>
                  </a:moveTo>
                  <a:lnTo>
                    <a:pt x="15" y="1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1" name="Google Shape;6150;p73">
              <a:extLst>
                <a:ext uri="{FF2B5EF4-FFF2-40B4-BE49-F238E27FC236}">
                  <a16:creationId xmlns:a16="http://schemas.microsoft.com/office/drawing/2014/main" id="{1890DEC6-56B3-424B-9946-CFDD684BB394}"/>
                </a:ext>
              </a:extLst>
            </p:cNvPr>
            <p:cNvSpPr/>
            <p:nvPr/>
          </p:nvSpPr>
          <p:spPr>
            <a:xfrm>
              <a:off x="2720593" y="1828905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" y="0"/>
                  </a:moveTo>
                  <a:lnTo>
                    <a:pt x="15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2" name="Google Shape;6151;p73">
              <a:extLst>
                <a:ext uri="{FF2B5EF4-FFF2-40B4-BE49-F238E27FC236}">
                  <a16:creationId xmlns:a16="http://schemas.microsoft.com/office/drawing/2014/main" id="{BDDB7BB1-CC00-4DD7-90F2-FD9F517E6490}"/>
                </a:ext>
              </a:extLst>
            </p:cNvPr>
            <p:cNvSpPr/>
            <p:nvPr/>
          </p:nvSpPr>
          <p:spPr>
            <a:xfrm>
              <a:off x="2720077" y="1828905"/>
              <a:ext cx="489" cy="54"/>
            </a:xfrm>
            <a:custGeom>
              <a:avLst/>
              <a:gdLst/>
              <a:ahLst/>
              <a:cxnLst/>
              <a:rect l="l" t="t" r="r" b="b"/>
              <a:pathLst>
                <a:path w="36" h="4" extrusionOk="0">
                  <a:moveTo>
                    <a:pt x="0" y="4"/>
                  </a:moveTo>
                  <a:lnTo>
                    <a:pt x="35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3" name="Google Shape;6152;p73">
              <a:extLst>
                <a:ext uri="{FF2B5EF4-FFF2-40B4-BE49-F238E27FC236}">
                  <a16:creationId xmlns:a16="http://schemas.microsoft.com/office/drawing/2014/main" id="{12B42699-AEE4-4603-83E6-ECDAA4504269}"/>
                </a:ext>
              </a:extLst>
            </p:cNvPr>
            <p:cNvSpPr/>
            <p:nvPr/>
          </p:nvSpPr>
          <p:spPr>
            <a:xfrm>
              <a:off x="2722588" y="1828946"/>
              <a:ext cx="204" cy="68"/>
            </a:xfrm>
            <a:custGeom>
              <a:avLst/>
              <a:gdLst/>
              <a:ahLst/>
              <a:cxnLst/>
              <a:rect l="l" t="t" r="r" b="b"/>
              <a:pathLst>
                <a:path w="15" h="5" extrusionOk="0">
                  <a:moveTo>
                    <a:pt x="1" y="1"/>
                  </a:moveTo>
                  <a:lnTo>
                    <a:pt x="15" y="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4" name="Google Shape;6153;p73">
              <a:extLst>
                <a:ext uri="{FF2B5EF4-FFF2-40B4-BE49-F238E27FC236}">
                  <a16:creationId xmlns:a16="http://schemas.microsoft.com/office/drawing/2014/main" id="{48B56B62-DB32-42A3-B3AD-BF7D3FFD89D1}"/>
                </a:ext>
              </a:extLst>
            </p:cNvPr>
            <p:cNvSpPr/>
            <p:nvPr/>
          </p:nvSpPr>
          <p:spPr>
            <a:xfrm>
              <a:off x="2723349" y="1829190"/>
              <a:ext cx="204" cy="54"/>
            </a:xfrm>
            <a:custGeom>
              <a:avLst/>
              <a:gdLst/>
              <a:ahLst/>
              <a:cxnLst/>
              <a:rect l="l" t="t" r="r" b="b"/>
              <a:pathLst>
                <a:path w="15" h="4" extrusionOk="0">
                  <a:moveTo>
                    <a:pt x="1" y="0"/>
                  </a:moveTo>
                  <a:lnTo>
                    <a:pt x="15" y="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5" name="Google Shape;6154;p73">
              <a:extLst>
                <a:ext uri="{FF2B5EF4-FFF2-40B4-BE49-F238E27FC236}">
                  <a16:creationId xmlns:a16="http://schemas.microsoft.com/office/drawing/2014/main" id="{FA62BB08-9095-4B7E-8399-8CFB5E495FB3}"/>
                </a:ext>
              </a:extLst>
            </p:cNvPr>
            <p:cNvSpPr/>
            <p:nvPr/>
          </p:nvSpPr>
          <p:spPr>
            <a:xfrm>
              <a:off x="2722969" y="1829041"/>
              <a:ext cx="204" cy="68"/>
            </a:xfrm>
            <a:custGeom>
              <a:avLst/>
              <a:gdLst/>
              <a:ahLst/>
              <a:cxnLst/>
              <a:rect l="l" t="t" r="r" b="b"/>
              <a:pathLst>
                <a:path w="15" h="5" extrusionOk="0">
                  <a:moveTo>
                    <a:pt x="1" y="1"/>
                  </a:moveTo>
                  <a:lnTo>
                    <a:pt x="15" y="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6" name="Google Shape;6155;p73">
              <a:extLst>
                <a:ext uri="{FF2B5EF4-FFF2-40B4-BE49-F238E27FC236}">
                  <a16:creationId xmlns:a16="http://schemas.microsoft.com/office/drawing/2014/main" id="{499992A7-73B5-413F-A328-D1B2E6E59B1D}"/>
                </a:ext>
              </a:extLst>
            </p:cNvPr>
            <p:cNvSpPr/>
            <p:nvPr/>
          </p:nvSpPr>
          <p:spPr>
            <a:xfrm>
              <a:off x="2723783" y="1829380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0" y="0"/>
                  </a:moveTo>
                  <a:lnTo>
                    <a:pt x="14" y="7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7" name="Google Shape;6156;p73">
              <a:extLst>
                <a:ext uri="{FF2B5EF4-FFF2-40B4-BE49-F238E27FC236}">
                  <a16:creationId xmlns:a16="http://schemas.microsoft.com/office/drawing/2014/main" id="{E056AD41-F38F-4EF1-908B-3AA610151692}"/>
                </a:ext>
              </a:extLst>
            </p:cNvPr>
            <p:cNvSpPr/>
            <p:nvPr/>
          </p:nvSpPr>
          <p:spPr>
            <a:xfrm>
              <a:off x="2720878" y="1828851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" y="1"/>
                  </a:moveTo>
                  <a:lnTo>
                    <a:pt x="15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8" name="Google Shape;6157;p73">
              <a:extLst>
                <a:ext uri="{FF2B5EF4-FFF2-40B4-BE49-F238E27FC236}">
                  <a16:creationId xmlns:a16="http://schemas.microsoft.com/office/drawing/2014/main" id="{6A5B617F-9A89-4DDB-BAC7-4569FC5D8761}"/>
                </a:ext>
              </a:extLst>
            </p:cNvPr>
            <p:cNvSpPr/>
            <p:nvPr/>
          </p:nvSpPr>
          <p:spPr>
            <a:xfrm>
              <a:off x="2721217" y="182881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9" name="Google Shape;6158;p73">
              <a:extLst>
                <a:ext uri="{FF2B5EF4-FFF2-40B4-BE49-F238E27FC236}">
                  <a16:creationId xmlns:a16="http://schemas.microsoft.com/office/drawing/2014/main" id="{E79B0DC2-AF6C-4A6C-9E1D-3859582BC226}"/>
                </a:ext>
              </a:extLst>
            </p:cNvPr>
            <p:cNvSpPr/>
            <p:nvPr/>
          </p:nvSpPr>
          <p:spPr>
            <a:xfrm>
              <a:off x="2721882" y="1828810"/>
              <a:ext cx="149" cy="14"/>
            </a:xfrm>
            <a:custGeom>
              <a:avLst/>
              <a:gdLst/>
              <a:ahLst/>
              <a:cxnLst/>
              <a:rect l="l" t="t" r="r" b="b"/>
              <a:pathLst>
                <a:path w="11" h="1" extrusionOk="0">
                  <a:moveTo>
                    <a:pt x="0" y="0"/>
                  </a:moveTo>
                  <a:lnTo>
                    <a:pt x="11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0" name="Google Shape;6159;p73">
              <a:extLst>
                <a:ext uri="{FF2B5EF4-FFF2-40B4-BE49-F238E27FC236}">
                  <a16:creationId xmlns:a16="http://schemas.microsoft.com/office/drawing/2014/main" id="{A5BC79C0-40B1-44B9-933B-AB643CFB8FE1}"/>
                </a:ext>
              </a:extLst>
            </p:cNvPr>
            <p:cNvSpPr/>
            <p:nvPr/>
          </p:nvSpPr>
          <p:spPr>
            <a:xfrm>
              <a:off x="2725155" y="1830181"/>
              <a:ext cx="258" cy="163"/>
            </a:xfrm>
            <a:custGeom>
              <a:avLst/>
              <a:gdLst/>
              <a:ahLst/>
              <a:cxnLst/>
              <a:rect l="l" t="t" r="r" b="b"/>
              <a:pathLst>
                <a:path w="19" h="12" extrusionOk="0">
                  <a:moveTo>
                    <a:pt x="1" y="1"/>
                  </a:moveTo>
                  <a:lnTo>
                    <a:pt x="18" y="1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1" name="Google Shape;6160;p73">
              <a:extLst>
                <a:ext uri="{FF2B5EF4-FFF2-40B4-BE49-F238E27FC236}">
                  <a16:creationId xmlns:a16="http://schemas.microsoft.com/office/drawing/2014/main" id="{97513C42-37FD-49E0-B3DD-1C537DF7813C}"/>
                </a:ext>
              </a:extLst>
            </p:cNvPr>
            <p:cNvSpPr/>
            <p:nvPr/>
          </p:nvSpPr>
          <p:spPr>
            <a:xfrm>
              <a:off x="2721543" y="182881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2" name="Google Shape;6161;p73">
              <a:extLst>
                <a:ext uri="{FF2B5EF4-FFF2-40B4-BE49-F238E27FC236}">
                  <a16:creationId xmlns:a16="http://schemas.microsoft.com/office/drawing/2014/main" id="{81E00070-3D8D-479F-BF63-390C4BCB931C}"/>
                </a:ext>
              </a:extLst>
            </p:cNvPr>
            <p:cNvSpPr/>
            <p:nvPr/>
          </p:nvSpPr>
          <p:spPr>
            <a:xfrm>
              <a:off x="2725630" y="1830616"/>
              <a:ext cx="258" cy="204"/>
            </a:xfrm>
            <a:custGeom>
              <a:avLst/>
              <a:gdLst/>
              <a:ahLst/>
              <a:cxnLst/>
              <a:rect l="l" t="t" r="r" b="b"/>
              <a:pathLst>
                <a:path w="19" h="15" extrusionOk="0">
                  <a:moveTo>
                    <a:pt x="1" y="0"/>
                  </a:moveTo>
                  <a:lnTo>
                    <a:pt x="18" y="1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3" name="Google Shape;6162;p73">
              <a:extLst>
                <a:ext uri="{FF2B5EF4-FFF2-40B4-BE49-F238E27FC236}">
                  <a16:creationId xmlns:a16="http://schemas.microsoft.com/office/drawing/2014/main" id="{DEDFFE45-35A3-4967-98B4-217D44A770E4}"/>
                </a:ext>
              </a:extLst>
            </p:cNvPr>
            <p:cNvSpPr/>
            <p:nvPr/>
          </p:nvSpPr>
          <p:spPr>
            <a:xfrm>
              <a:off x="2704530" y="183388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4" name="Google Shape;6163;p73">
              <a:extLst>
                <a:ext uri="{FF2B5EF4-FFF2-40B4-BE49-F238E27FC236}">
                  <a16:creationId xmlns:a16="http://schemas.microsoft.com/office/drawing/2014/main" id="{DF3FE13C-835B-47BA-91F1-47D631EB10E8}"/>
                </a:ext>
              </a:extLst>
            </p:cNvPr>
            <p:cNvSpPr/>
            <p:nvPr/>
          </p:nvSpPr>
          <p:spPr>
            <a:xfrm>
              <a:off x="2801976" y="1871403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7" y="4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5" name="Google Shape;6164;p73">
              <a:extLst>
                <a:ext uri="{FF2B5EF4-FFF2-40B4-BE49-F238E27FC236}">
                  <a16:creationId xmlns:a16="http://schemas.microsoft.com/office/drawing/2014/main" id="{D74DE066-8823-49BE-B344-8FEEFED4CB1D}"/>
                </a:ext>
              </a:extLst>
            </p:cNvPr>
            <p:cNvSpPr/>
            <p:nvPr/>
          </p:nvSpPr>
          <p:spPr>
            <a:xfrm>
              <a:off x="2821894" y="1866270"/>
              <a:ext cx="815" cy="339"/>
            </a:xfrm>
            <a:custGeom>
              <a:avLst/>
              <a:gdLst/>
              <a:ahLst/>
              <a:cxnLst/>
              <a:rect l="l" t="t" r="r" b="b"/>
              <a:pathLst>
                <a:path w="60" h="25" extrusionOk="0">
                  <a:moveTo>
                    <a:pt x="60" y="25"/>
                  </a:moveTo>
                  <a:cubicBezTo>
                    <a:pt x="42" y="11"/>
                    <a:pt x="21" y="0"/>
                    <a:pt x="0" y="0"/>
                  </a:cubicBezTo>
                  <a:cubicBezTo>
                    <a:pt x="21" y="0"/>
                    <a:pt x="42" y="11"/>
                    <a:pt x="60" y="25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6" name="Google Shape;6165;p73">
              <a:extLst>
                <a:ext uri="{FF2B5EF4-FFF2-40B4-BE49-F238E27FC236}">
                  <a16:creationId xmlns:a16="http://schemas.microsoft.com/office/drawing/2014/main" id="{6B1B7073-DD44-49C0-975D-A76A2413C3A4}"/>
                </a:ext>
              </a:extLst>
            </p:cNvPr>
            <p:cNvSpPr/>
            <p:nvPr/>
          </p:nvSpPr>
          <p:spPr>
            <a:xfrm>
              <a:off x="2797414" y="1872774"/>
              <a:ext cx="434" cy="299"/>
            </a:xfrm>
            <a:custGeom>
              <a:avLst/>
              <a:gdLst/>
              <a:ahLst/>
              <a:cxnLst/>
              <a:rect l="l" t="t" r="r" b="b"/>
              <a:pathLst>
                <a:path w="32" h="22" extrusionOk="0">
                  <a:moveTo>
                    <a:pt x="32" y="1"/>
                  </a:moveTo>
                  <a:cubicBezTo>
                    <a:pt x="21" y="8"/>
                    <a:pt x="11" y="15"/>
                    <a:pt x="0" y="22"/>
                  </a:cubicBezTo>
                  <a:cubicBezTo>
                    <a:pt x="11" y="18"/>
                    <a:pt x="21" y="11"/>
                    <a:pt x="32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7" name="Google Shape;6166;p73">
              <a:extLst>
                <a:ext uri="{FF2B5EF4-FFF2-40B4-BE49-F238E27FC236}">
                  <a16:creationId xmlns:a16="http://schemas.microsoft.com/office/drawing/2014/main" id="{A5E97008-F50D-4CA1-90C6-58F507CDAE79}"/>
                </a:ext>
              </a:extLst>
            </p:cNvPr>
            <p:cNvSpPr/>
            <p:nvPr/>
          </p:nvSpPr>
          <p:spPr>
            <a:xfrm>
              <a:off x="2804108" y="1870452"/>
              <a:ext cx="1874" cy="1100"/>
            </a:xfrm>
            <a:custGeom>
              <a:avLst/>
              <a:gdLst/>
              <a:ahLst/>
              <a:cxnLst/>
              <a:rect l="l" t="t" r="r" b="b"/>
              <a:pathLst>
                <a:path w="138" h="81" extrusionOk="0">
                  <a:moveTo>
                    <a:pt x="1" y="81"/>
                  </a:moveTo>
                  <a:cubicBezTo>
                    <a:pt x="29" y="32"/>
                    <a:pt x="81" y="0"/>
                    <a:pt x="137" y="0"/>
                  </a:cubicBezTo>
                  <a:cubicBezTo>
                    <a:pt x="81" y="0"/>
                    <a:pt x="29" y="32"/>
                    <a:pt x="1" y="8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8" name="Google Shape;6167;p73">
              <a:extLst>
                <a:ext uri="{FF2B5EF4-FFF2-40B4-BE49-F238E27FC236}">
                  <a16:creationId xmlns:a16="http://schemas.microsoft.com/office/drawing/2014/main" id="{95BFB294-C02D-4FF4-B66A-EB923B1664FC}"/>
                </a:ext>
              </a:extLst>
            </p:cNvPr>
            <p:cNvSpPr/>
            <p:nvPr/>
          </p:nvSpPr>
          <p:spPr>
            <a:xfrm>
              <a:off x="2837902" y="1879617"/>
              <a:ext cx="353" cy="109"/>
            </a:xfrm>
            <a:custGeom>
              <a:avLst/>
              <a:gdLst/>
              <a:ahLst/>
              <a:cxnLst/>
              <a:rect l="l" t="t" r="r" b="b"/>
              <a:pathLst>
                <a:path w="26" h="8" extrusionOk="0">
                  <a:moveTo>
                    <a:pt x="1" y="1"/>
                  </a:moveTo>
                  <a:cubicBezTo>
                    <a:pt x="8" y="4"/>
                    <a:pt x="18" y="4"/>
                    <a:pt x="25" y="8"/>
                  </a:cubicBezTo>
                  <a:cubicBezTo>
                    <a:pt x="18" y="4"/>
                    <a:pt x="8" y="1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9" name="Google Shape;6168;p73">
              <a:extLst>
                <a:ext uri="{FF2B5EF4-FFF2-40B4-BE49-F238E27FC236}">
                  <a16:creationId xmlns:a16="http://schemas.microsoft.com/office/drawing/2014/main" id="{35B9A1B1-393C-4A07-B414-283C76B2174D}"/>
                </a:ext>
              </a:extLst>
            </p:cNvPr>
            <p:cNvSpPr/>
            <p:nvPr/>
          </p:nvSpPr>
          <p:spPr>
            <a:xfrm>
              <a:off x="2822750" y="1866596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7" y="8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0" name="Google Shape;6169;p73">
              <a:extLst>
                <a:ext uri="{FF2B5EF4-FFF2-40B4-BE49-F238E27FC236}">
                  <a16:creationId xmlns:a16="http://schemas.microsoft.com/office/drawing/2014/main" id="{3320E017-4383-423B-A8C7-36CDFA12A43F}"/>
                </a:ext>
              </a:extLst>
            </p:cNvPr>
            <p:cNvSpPr/>
            <p:nvPr/>
          </p:nvSpPr>
          <p:spPr>
            <a:xfrm>
              <a:off x="2838282" y="1879712"/>
              <a:ext cx="353" cy="204"/>
            </a:xfrm>
            <a:custGeom>
              <a:avLst/>
              <a:gdLst/>
              <a:ahLst/>
              <a:cxnLst/>
              <a:rect l="l" t="t" r="r" b="b"/>
              <a:pathLst>
                <a:path w="26" h="15" extrusionOk="0">
                  <a:moveTo>
                    <a:pt x="25" y="15"/>
                  </a:moveTo>
                  <a:cubicBezTo>
                    <a:pt x="18" y="8"/>
                    <a:pt x="8" y="4"/>
                    <a:pt x="1" y="1"/>
                  </a:cubicBezTo>
                  <a:cubicBezTo>
                    <a:pt x="8" y="4"/>
                    <a:pt x="18" y="8"/>
                    <a:pt x="25" y="15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1" name="Google Shape;6170;p73">
              <a:extLst>
                <a:ext uri="{FF2B5EF4-FFF2-40B4-BE49-F238E27FC236}">
                  <a16:creationId xmlns:a16="http://schemas.microsoft.com/office/drawing/2014/main" id="{9CF5F086-84CE-4456-9051-3ED97D51273E}"/>
                </a:ext>
              </a:extLst>
            </p:cNvPr>
            <p:cNvSpPr/>
            <p:nvPr/>
          </p:nvSpPr>
          <p:spPr>
            <a:xfrm>
              <a:off x="2796939" y="1873113"/>
              <a:ext cx="434" cy="244"/>
            </a:xfrm>
            <a:custGeom>
              <a:avLst/>
              <a:gdLst/>
              <a:ahLst/>
              <a:cxnLst/>
              <a:rect l="l" t="t" r="r" b="b"/>
              <a:pathLst>
                <a:path w="32" h="18" extrusionOk="0">
                  <a:moveTo>
                    <a:pt x="32" y="0"/>
                  </a:moveTo>
                  <a:lnTo>
                    <a:pt x="7" y="14"/>
                  </a:lnTo>
                  <a:lnTo>
                    <a:pt x="0" y="18"/>
                  </a:lnTo>
                  <a:cubicBezTo>
                    <a:pt x="11" y="14"/>
                    <a:pt x="21" y="7"/>
                    <a:pt x="32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2" name="Google Shape;6171;p73">
              <a:extLst>
                <a:ext uri="{FF2B5EF4-FFF2-40B4-BE49-F238E27FC236}">
                  <a16:creationId xmlns:a16="http://schemas.microsoft.com/office/drawing/2014/main" id="{C7CFB012-73FA-4F57-9977-06296ACBB296}"/>
                </a:ext>
              </a:extLst>
            </p:cNvPr>
            <p:cNvSpPr/>
            <p:nvPr/>
          </p:nvSpPr>
          <p:spPr>
            <a:xfrm>
              <a:off x="2797889" y="1872543"/>
              <a:ext cx="299" cy="244"/>
            </a:xfrm>
            <a:custGeom>
              <a:avLst/>
              <a:gdLst/>
              <a:ahLst/>
              <a:cxnLst/>
              <a:rect l="l" t="t" r="r" b="b"/>
              <a:pathLst>
                <a:path w="22" h="18" extrusionOk="0">
                  <a:moveTo>
                    <a:pt x="21" y="0"/>
                  </a:moveTo>
                  <a:cubicBezTo>
                    <a:pt x="14" y="4"/>
                    <a:pt x="7" y="11"/>
                    <a:pt x="0" y="18"/>
                  </a:cubicBezTo>
                  <a:cubicBezTo>
                    <a:pt x="7" y="11"/>
                    <a:pt x="14" y="4"/>
                    <a:pt x="21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3" name="Google Shape;6172;p73">
              <a:extLst>
                <a:ext uri="{FF2B5EF4-FFF2-40B4-BE49-F238E27FC236}">
                  <a16:creationId xmlns:a16="http://schemas.microsoft.com/office/drawing/2014/main" id="{CA5BE6F7-B2D5-4298-8891-51E2F2100698}"/>
                </a:ext>
              </a:extLst>
            </p:cNvPr>
            <p:cNvSpPr/>
            <p:nvPr/>
          </p:nvSpPr>
          <p:spPr>
            <a:xfrm>
              <a:off x="2838662" y="1879956"/>
              <a:ext cx="828" cy="720"/>
            </a:xfrm>
            <a:custGeom>
              <a:avLst/>
              <a:gdLst/>
              <a:ahLst/>
              <a:cxnLst/>
              <a:rect l="l" t="t" r="r" b="b"/>
              <a:pathLst>
                <a:path w="61" h="53" extrusionOk="0">
                  <a:moveTo>
                    <a:pt x="1" y="0"/>
                  </a:moveTo>
                  <a:cubicBezTo>
                    <a:pt x="22" y="14"/>
                    <a:pt x="43" y="32"/>
                    <a:pt x="60" y="53"/>
                  </a:cubicBezTo>
                  <a:cubicBezTo>
                    <a:pt x="43" y="32"/>
                    <a:pt x="22" y="14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4" name="Google Shape;6173;p73">
              <a:extLst>
                <a:ext uri="{FF2B5EF4-FFF2-40B4-BE49-F238E27FC236}">
                  <a16:creationId xmlns:a16="http://schemas.microsoft.com/office/drawing/2014/main" id="{C6A81C31-5B58-49FE-821B-A0CEE9188827}"/>
                </a:ext>
              </a:extLst>
            </p:cNvPr>
            <p:cNvSpPr/>
            <p:nvPr/>
          </p:nvSpPr>
          <p:spPr>
            <a:xfrm>
              <a:off x="2796178" y="187368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5" name="Google Shape;6174;p73">
              <a:extLst>
                <a:ext uri="{FF2B5EF4-FFF2-40B4-BE49-F238E27FC236}">
                  <a16:creationId xmlns:a16="http://schemas.microsoft.com/office/drawing/2014/main" id="{373A3232-4845-4F9A-B551-60311DC454B5}"/>
                </a:ext>
              </a:extLst>
            </p:cNvPr>
            <p:cNvSpPr/>
            <p:nvPr/>
          </p:nvSpPr>
          <p:spPr>
            <a:xfrm>
              <a:off x="2795798" y="187377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6" name="Google Shape;6175;p73">
              <a:extLst>
                <a:ext uri="{FF2B5EF4-FFF2-40B4-BE49-F238E27FC236}">
                  <a16:creationId xmlns:a16="http://schemas.microsoft.com/office/drawing/2014/main" id="{2C8A0C56-E00B-4437-836B-369883BC6B95}"/>
                </a:ext>
              </a:extLst>
            </p:cNvPr>
            <p:cNvSpPr/>
            <p:nvPr/>
          </p:nvSpPr>
          <p:spPr>
            <a:xfrm>
              <a:off x="2795459" y="187377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7" name="Google Shape;6176;p73">
              <a:extLst>
                <a:ext uri="{FF2B5EF4-FFF2-40B4-BE49-F238E27FC236}">
                  <a16:creationId xmlns:a16="http://schemas.microsoft.com/office/drawing/2014/main" id="{C59306C6-9E80-4E07-B659-955D41652AC5}"/>
                </a:ext>
              </a:extLst>
            </p:cNvPr>
            <p:cNvSpPr/>
            <p:nvPr/>
          </p:nvSpPr>
          <p:spPr>
            <a:xfrm>
              <a:off x="2789661" y="1879671"/>
              <a:ext cx="3476" cy="3476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0" y="0"/>
                  </a:moveTo>
                  <a:cubicBezTo>
                    <a:pt x="21" y="5"/>
                    <a:pt x="40" y="16"/>
                    <a:pt x="56" y="31"/>
                  </a:cubicBezTo>
                  <a:lnTo>
                    <a:pt x="56" y="31"/>
                  </a:lnTo>
                  <a:cubicBezTo>
                    <a:pt x="41" y="17"/>
                    <a:pt x="24" y="6"/>
                    <a:pt x="4" y="0"/>
                  </a:cubicBezTo>
                  <a:close/>
                  <a:moveTo>
                    <a:pt x="56" y="31"/>
                  </a:moveTo>
                  <a:cubicBezTo>
                    <a:pt x="84" y="57"/>
                    <a:pt x="104" y="94"/>
                    <a:pt x="123" y="126"/>
                  </a:cubicBezTo>
                  <a:cubicBezTo>
                    <a:pt x="107" y="95"/>
                    <a:pt x="85" y="57"/>
                    <a:pt x="56" y="31"/>
                  </a:cubicBezTo>
                  <a:close/>
                  <a:moveTo>
                    <a:pt x="123" y="126"/>
                  </a:moveTo>
                  <a:cubicBezTo>
                    <a:pt x="158" y="186"/>
                    <a:pt x="189" y="242"/>
                    <a:pt x="256" y="256"/>
                  </a:cubicBezTo>
                  <a:cubicBezTo>
                    <a:pt x="193" y="242"/>
                    <a:pt x="161" y="186"/>
                    <a:pt x="123" y="126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8" name="Google Shape;6177;p73">
              <a:extLst>
                <a:ext uri="{FF2B5EF4-FFF2-40B4-BE49-F238E27FC236}">
                  <a16:creationId xmlns:a16="http://schemas.microsoft.com/office/drawing/2014/main" id="{41C0F649-A979-4669-9C22-6DEBAB25E705}"/>
                </a:ext>
              </a:extLst>
            </p:cNvPr>
            <p:cNvSpPr/>
            <p:nvPr/>
          </p:nvSpPr>
          <p:spPr>
            <a:xfrm>
              <a:off x="2796559" y="1873399"/>
              <a:ext cx="299" cy="149"/>
            </a:xfrm>
            <a:custGeom>
              <a:avLst/>
              <a:gdLst/>
              <a:ahLst/>
              <a:cxnLst/>
              <a:rect l="l" t="t" r="r" b="b"/>
              <a:pathLst>
                <a:path w="22" h="11" extrusionOk="0">
                  <a:moveTo>
                    <a:pt x="0" y="11"/>
                  </a:moveTo>
                  <a:lnTo>
                    <a:pt x="21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9" name="Google Shape;6178;p73">
              <a:extLst>
                <a:ext uri="{FF2B5EF4-FFF2-40B4-BE49-F238E27FC236}">
                  <a16:creationId xmlns:a16="http://schemas.microsoft.com/office/drawing/2014/main" id="{8C36747B-8B0D-45AA-A54C-DE94FC14C1A8}"/>
                </a:ext>
              </a:extLst>
            </p:cNvPr>
            <p:cNvSpPr/>
            <p:nvPr/>
          </p:nvSpPr>
          <p:spPr>
            <a:xfrm>
              <a:off x="2794984" y="1873724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1" y="1"/>
                  </a:moveTo>
                  <a:lnTo>
                    <a:pt x="4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0" name="Google Shape;6179;p73">
              <a:extLst>
                <a:ext uri="{FF2B5EF4-FFF2-40B4-BE49-F238E27FC236}">
                  <a16:creationId xmlns:a16="http://schemas.microsoft.com/office/drawing/2014/main" id="{18D72291-BB6E-4B6D-8AE0-219BA6A4676B}"/>
                </a:ext>
              </a:extLst>
            </p:cNvPr>
            <p:cNvSpPr/>
            <p:nvPr/>
          </p:nvSpPr>
          <p:spPr>
            <a:xfrm>
              <a:off x="2789661" y="1879671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4" y="0"/>
                  </a:moveTo>
                  <a:lnTo>
                    <a:pt x="4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1" name="Google Shape;6180;p73">
              <a:extLst>
                <a:ext uri="{FF2B5EF4-FFF2-40B4-BE49-F238E27FC236}">
                  <a16:creationId xmlns:a16="http://schemas.microsoft.com/office/drawing/2014/main" id="{E68F31A1-4470-42CE-B802-EFD4350F677E}"/>
                </a:ext>
              </a:extLst>
            </p:cNvPr>
            <p:cNvSpPr/>
            <p:nvPr/>
          </p:nvSpPr>
          <p:spPr>
            <a:xfrm>
              <a:off x="2796980" y="1873303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8" y="0"/>
                  </a:moveTo>
                  <a:lnTo>
                    <a:pt x="1" y="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2" name="Google Shape;6181;p73">
              <a:extLst>
                <a:ext uri="{FF2B5EF4-FFF2-40B4-BE49-F238E27FC236}">
                  <a16:creationId xmlns:a16="http://schemas.microsoft.com/office/drawing/2014/main" id="{49A1FB16-4F81-4F03-B45F-48309E6F56D9}"/>
                </a:ext>
              </a:extLst>
            </p:cNvPr>
            <p:cNvSpPr/>
            <p:nvPr/>
          </p:nvSpPr>
          <p:spPr>
            <a:xfrm>
              <a:off x="2959964" y="1971102"/>
              <a:ext cx="4345" cy="3082"/>
            </a:xfrm>
            <a:custGeom>
              <a:avLst/>
              <a:gdLst/>
              <a:ahLst/>
              <a:cxnLst/>
              <a:rect l="l" t="t" r="r" b="b"/>
              <a:pathLst>
                <a:path w="320" h="227" extrusionOk="0">
                  <a:moveTo>
                    <a:pt x="254" y="0"/>
                  </a:moveTo>
                  <a:cubicBezTo>
                    <a:pt x="228" y="0"/>
                    <a:pt x="200" y="11"/>
                    <a:pt x="176" y="23"/>
                  </a:cubicBezTo>
                  <a:cubicBezTo>
                    <a:pt x="71" y="79"/>
                    <a:pt x="1" y="191"/>
                    <a:pt x="11" y="215"/>
                  </a:cubicBezTo>
                  <a:cubicBezTo>
                    <a:pt x="15" y="222"/>
                    <a:pt x="22" y="226"/>
                    <a:pt x="36" y="226"/>
                  </a:cubicBezTo>
                  <a:cubicBezTo>
                    <a:pt x="39" y="226"/>
                    <a:pt x="43" y="226"/>
                    <a:pt x="46" y="226"/>
                  </a:cubicBezTo>
                  <a:cubicBezTo>
                    <a:pt x="134" y="226"/>
                    <a:pt x="268" y="143"/>
                    <a:pt x="302" y="72"/>
                  </a:cubicBezTo>
                  <a:cubicBezTo>
                    <a:pt x="320" y="44"/>
                    <a:pt x="309" y="30"/>
                    <a:pt x="302" y="23"/>
                  </a:cubicBezTo>
                  <a:cubicBezTo>
                    <a:pt x="290" y="6"/>
                    <a:pt x="273" y="0"/>
                    <a:pt x="254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3" name="Google Shape;6182;p73">
              <a:extLst>
                <a:ext uri="{FF2B5EF4-FFF2-40B4-BE49-F238E27FC236}">
                  <a16:creationId xmlns:a16="http://schemas.microsoft.com/office/drawing/2014/main" id="{A2334986-9D63-4879-A4CD-53954D36BA95}"/>
                </a:ext>
              </a:extLst>
            </p:cNvPr>
            <p:cNvSpPr/>
            <p:nvPr/>
          </p:nvSpPr>
          <p:spPr>
            <a:xfrm>
              <a:off x="2945287" y="1972446"/>
              <a:ext cx="34378" cy="30916"/>
            </a:xfrm>
            <a:custGeom>
              <a:avLst/>
              <a:gdLst/>
              <a:ahLst/>
              <a:cxnLst/>
              <a:rect l="l" t="t" r="r" b="b"/>
              <a:pathLst>
                <a:path w="2532" h="2277" extrusionOk="0">
                  <a:moveTo>
                    <a:pt x="2130" y="1"/>
                  </a:moveTo>
                  <a:cubicBezTo>
                    <a:pt x="2090" y="1"/>
                    <a:pt x="2051" y="15"/>
                    <a:pt x="2020" y="43"/>
                  </a:cubicBezTo>
                  <a:cubicBezTo>
                    <a:pt x="2010" y="57"/>
                    <a:pt x="1999" y="81"/>
                    <a:pt x="2024" y="123"/>
                  </a:cubicBezTo>
                  <a:cubicBezTo>
                    <a:pt x="2052" y="169"/>
                    <a:pt x="2083" y="232"/>
                    <a:pt x="2055" y="288"/>
                  </a:cubicBezTo>
                  <a:cubicBezTo>
                    <a:pt x="2027" y="348"/>
                    <a:pt x="1954" y="362"/>
                    <a:pt x="1884" y="369"/>
                  </a:cubicBezTo>
                  <a:cubicBezTo>
                    <a:pt x="1772" y="383"/>
                    <a:pt x="1733" y="400"/>
                    <a:pt x="1726" y="456"/>
                  </a:cubicBezTo>
                  <a:cubicBezTo>
                    <a:pt x="1702" y="638"/>
                    <a:pt x="1555" y="649"/>
                    <a:pt x="1474" y="652"/>
                  </a:cubicBezTo>
                  <a:cubicBezTo>
                    <a:pt x="1450" y="652"/>
                    <a:pt x="1425" y="659"/>
                    <a:pt x="1404" y="666"/>
                  </a:cubicBezTo>
                  <a:cubicBezTo>
                    <a:pt x="1404" y="673"/>
                    <a:pt x="1404" y="677"/>
                    <a:pt x="1404" y="684"/>
                  </a:cubicBezTo>
                  <a:cubicBezTo>
                    <a:pt x="1415" y="740"/>
                    <a:pt x="1390" y="792"/>
                    <a:pt x="1345" y="820"/>
                  </a:cubicBezTo>
                  <a:cubicBezTo>
                    <a:pt x="1323" y="832"/>
                    <a:pt x="1298" y="838"/>
                    <a:pt x="1270" y="838"/>
                  </a:cubicBezTo>
                  <a:cubicBezTo>
                    <a:pt x="1135" y="838"/>
                    <a:pt x="935" y="715"/>
                    <a:pt x="816" y="631"/>
                  </a:cubicBezTo>
                  <a:cubicBezTo>
                    <a:pt x="809" y="627"/>
                    <a:pt x="801" y="625"/>
                    <a:pt x="793" y="625"/>
                  </a:cubicBezTo>
                  <a:cubicBezTo>
                    <a:pt x="740" y="625"/>
                    <a:pt x="656" y="703"/>
                    <a:pt x="574" y="782"/>
                  </a:cubicBezTo>
                  <a:cubicBezTo>
                    <a:pt x="476" y="873"/>
                    <a:pt x="361" y="981"/>
                    <a:pt x="238" y="1013"/>
                  </a:cubicBezTo>
                  <a:cubicBezTo>
                    <a:pt x="158" y="1034"/>
                    <a:pt x="77" y="1135"/>
                    <a:pt x="32" y="1268"/>
                  </a:cubicBezTo>
                  <a:cubicBezTo>
                    <a:pt x="7" y="1324"/>
                    <a:pt x="0" y="1387"/>
                    <a:pt x="11" y="1450"/>
                  </a:cubicBezTo>
                  <a:cubicBezTo>
                    <a:pt x="81" y="1443"/>
                    <a:pt x="140" y="1391"/>
                    <a:pt x="200" y="1335"/>
                  </a:cubicBezTo>
                  <a:cubicBezTo>
                    <a:pt x="275" y="1266"/>
                    <a:pt x="360" y="1190"/>
                    <a:pt x="481" y="1190"/>
                  </a:cubicBezTo>
                  <a:cubicBezTo>
                    <a:pt x="489" y="1190"/>
                    <a:pt x="496" y="1191"/>
                    <a:pt x="504" y="1191"/>
                  </a:cubicBezTo>
                  <a:cubicBezTo>
                    <a:pt x="511" y="1192"/>
                    <a:pt x="517" y="1193"/>
                    <a:pt x="523" y="1193"/>
                  </a:cubicBezTo>
                  <a:cubicBezTo>
                    <a:pt x="562" y="1193"/>
                    <a:pt x="579" y="1173"/>
                    <a:pt x="609" y="1142"/>
                  </a:cubicBezTo>
                  <a:cubicBezTo>
                    <a:pt x="658" y="1076"/>
                    <a:pt x="742" y="1037"/>
                    <a:pt x="826" y="1037"/>
                  </a:cubicBezTo>
                  <a:cubicBezTo>
                    <a:pt x="854" y="1037"/>
                    <a:pt x="886" y="1041"/>
                    <a:pt x="914" y="1048"/>
                  </a:cubicBezTo>
                  <a:cubicBezTo>
                    <a:pt x="1089" y="1076"/>
                    <a:pt x="1117" y="1289"/>
                    <a:pt x="1152" y="1513"/>
                  </a:cubicBezTo>
                  <a:cubicBezTo>
                    <a:pt x="1187" y="1776"/>
                    <a:pt x="1225" y="1961"/>
                    <a:pt x="1366" y="1986"/>
                  </a:cubicBezTo>
                  <a:cubicBezTo>
                    <a:pt x="1523" y="2007"/>
                    <a:pt x="1670" y="2084"/>
                    <a:pt x="1782" y="2196"/>
                  </a:cubicBezTo>
                  <a:cubicBezTo>
                    <a:pt x="1842" y="2248"/>
                    <a:pt x="1870" y="2276"/>
                    <a:pt x="1922" y="2276"/>
                  </a:cubicBezTo>
                  <a:cubicBezTo>
                    <a:pt x="1947" y="2231"/>
                    <a:pt x="1905" y="2042"/>
                    <a:pt x="1884" y="1940"/>
                  </a:cubicBezTo>
                  <a:cubicBezTo>
                    <a:pt x="1856" y="1842"/>
                    <a:pt x="1842" y="1741"/>
                    <a:pt x="1838" y="1639"/>
                  </a:cubicBezTo>
                  <a:cubicBezTo>
                    <a:pt x="1852" y="1499"/>
                    <a:pt x="1992" y="1489"/>
                    <a:pt x="2108" y="1478"/>
                  </a:cubicBezTo>
                  <a:cubicBezTo>
                    <a:pt x="2220" y="1468"/>
                    <a:pt x="2353" y="1457"/>
                    <a:pt x="2437" y="1359"/>
                  </a:cubicBezTo>
                  <a:cubicBezTo>
                    <a:pt x="2531" y="1247"/>
                    <a:pt x="2461" y="981"/>
                    <a:pt x="2391" y="722"/>
                  </a:cubicBezTo>
                  <a:cubicBezTo>
                    <a:pt x="2342" y="540"/>
                    <a:pt x="2293" y="351"/>
                    <a:pt x="2293" y="190"/>
                  </a:cubicBezTo>
                  <a:cubicBezTo>
                    <a:pt x="2293" y="99"/>
                    <a:pt x="2255" y="36"/>
                    <a:pt x="2188" y="11"/>
                  </a:cubicBezTo>
                  <a:cubicBezTo>
                    <a:pt x="2170" y="4"/>
                    <a:pt x="2150" y="1"/>
                    <a:pt x="2130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4" name="Google Shape;6183;p73">
              <a:extLst>
                <a:ext uri="{FF2B5EF4-FFF2-40B4-BE49-F238E27FC236}">
                  <a16:creationId xmlns:a16="http://schemas.microsoft.com/office/drawing/2014/main" id="{EAB9FE8D-6F52-41C5-9511-EE2C67D966C6}"/>
                </a:ext>
              </a:extLst>
            </p:cNvPr>
            <p:cNvSpPr/>
            <p:nvPr/>
          </p:nvSpPr>
          <p:spPr>
            <a:xfrm>
              <a:off x="2934927" y="1945305"/>
              <a:ext cx="6191" cy="6463"/>
            </a:xfrm>
            <a:custGeom>
              <a:avLst/>
              <a:gdLst/>
              <a:ahLst/>
              <a:cxnLst/>
              <a:rect l="l" t="t" r="r" b="b"/>
              <a:pathLst>
                <a:path w="456" h="476" extrusionOk="0">
                  <a:moveTo>
                    <a:pt x="0" y="1"/>
                  </a:moveTo>
                  <a:cubicBezTo>
                    <a:pt x="32" y="144"/>
                    <a:pt x="102" y="372"/>
                    <a:pt x="231" y="449"/>
                  </a:cubicBezTo>
                  <a:cubicBezTo>
                    <a:pt x="263" y="467"/>
                    <a:pt x="299" y="476"/>
                    <a:pt x="335" y="476"/>
                  </a:cubicBezTo>
                  <a:cubicBezTo>
                    <a:pt x="363" y="476"/>
                    <a:pt x="391" y="470"/>
                    <a:pt x="417" y="460"/>
                  </a:cubicBezTo>
                  <a:cubicBezTo>
                    <a:pt x="455" y="449"/>
                    <a:pt x="455" y="435"/>
                    <a:pt x="452" y="425"/>
                  </a:cubicBezTo>
                  <a:cubicBezTo>
                    <a:pt x="438" y="306"/>
                    <a:pt x="144" y="74"/>
                    <a:pt x="0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5" name="Google Shape;6184;p73">
              <a:extLst>
                <a:ext uri="{FF2B5EF4-FFF2-40B4-BE49-F238E27FC236}">
                  <a16:creationId xmlns:a16="http://schemas.microsoft.com/office/drawing/2014/main" id="{276F7290-0F99-488D-B873-350A29052DA4}"/>
                </a:ext>
              </a:extLst>
            </p:cNvPr>
            <p:cNvSpPr/>
            <p:nvPr/>
          </p:nvSpPr>
          <p:spPr>
            <a:xfrm>
              <a:off x="2944567" y="1938516"/>
              <a:ext cx="27875" cy="31432"/>
            </a:xfrm>
            <a:custGeom>
              <a:avLst/>
              <a:gdLst/>
              <a:ahLst/>
              <a:cxnLst/>
              <a:rect l="l" t="t" r="r" b="b"/>
              <a:pathLst>
                <a:path w="2053" h="2315" extrusionOk="0">
                  <a:moveTo>
                    <a:pt x="391" y="1"/>
                  </a:moveTo>
                  <a:cubicBezTo>
                    <a:pt x="295" y="1"/>
                    <a:pt x="201" y="20"/>
                    <a:pt x="127" y="63"/>
                  </a:cubicBezTo>
                  <a:cubicBezTo>
                    <a:pt x="88" y="88"/>
                    <a:pt x="46" y="102"/>
                    <a:pt x="1" y="105"/>
                  </a:cubicBezTo>
                  <a:cubicBezTo>
                    <a:pt x="15" y="123"/>
                    <a:pt x="32" y="140"/>
                    <a:pt x="43" y="158"/>
                  </a:cubicBezTo>
                  <a:cubicBezTo>
                    <a:pt x="86" y="204"/>
                    <a:pt x="113" y="236"/>
                    <a:pt x="181" y="236"/>
                  </a:cubicBezTo>
                  <a:cubicBezTo>
                    <a:pt x="196" y="236"/>
                    <a:pt x="213" y="234"/>
                    <a:pt x="232" y="231"/>
                  </a:cubicBezTo>
                  <a:cubicBezTo>
                    <a:pt x="253" y="228"/>
                    <a:pt x="274" y="227"/>
                    <a:pt x="296" y="227"/>
                  </a:cubicBezTo>
                  <a:cubicBezTo>
                    <a:pt x="534" y="227"/>
                    <a:pt x="785" y="412"/>
                    <a:pt x="897" y="557"/>
                  </a:cubicBezTo>
                  <a:cubicBezTo>
                    <a:pt x="974" y="655"/>
                    <a:pt x="995" y="743"/>
                    <a:pt x="967" y="809"/>
                  </a:cubicBezTo>
                  <a:cubicBezTo>
                    <a:pt x="921" y="907"/>
                    <a:pt x="967" y="1180"/>
                    <a:pt x="1019" y="1222"/>
                  </a:cubicBezTo>
                  <a:lnTo>
                    <a:pt x="1023" y="1215"/>
                  </a:lnTo>
                  <a:cubicBezTo>
                    <a:pt x="1068" y="1177"/>
                    <a:pt x="1124" y="1156"/>
                    <a:pt x="1184" y="1156"/>
                  </a:cubicBezTo>
                  <a:cubicBezTo>
                    <a:pt x="1240" y="1156"/>
                    <a:pt x="1293" y="1173"/>
                    <a:pt x="1335" y="1212"/>
                  </a:cubicBezTo>
                  <a:cubicBezTo>
                    <a:pt x="1408" y="1278"/>
                    <a:pt x="1443" y="1408"/>
                    <a:pt x="1349" y="1544"/>
                  </a:cubicBezTo>
                  <a:cubicBezTo>
                    <a:pt x="1296" y="1621"/>
                    <a:pt x="1342" y="1702"/>
                    <a:pt x="1457" y="1852"/>
                  </a:cubicBezTo>
                  <a:cubicBezTo>
                    <a:pt x="1527" y="1947"/>
                    <a:pt x="1611" y="2055"/>
                    <a:pt x="1632" y="2178"/>
                  </a:cubicBezTo>
                  <a:cubicBezTo>
                    <a:pt x="1638" y="2266"/>
                    <a:pt x="1709" y="2315"/>
                    <a:pt x="1780" y="2315"/>
                  </a:cubicBezTo>
                  <a:cubicBezTo>
                    <a:pt x="1836" y="2315"/>
                    <a:pt x="1893" y="2285"/>
                    <a:pt x="1919" y="2220"/>
                  </a:cubicBezTo>
                  <a:cubicBezTo>
                    <a:pt x="1961" y="2111"/>
                    <a:pt x="1874" y="2016"/>
                    <a:pt x="1779" y="2016"/>
                  </a:cubicBezTo>
                  <a:cubicBezTo>
                    <a:pt x="1746" y="2016"/>
                    <a:pt x="1711" y="2028"/>
                    <a:pt x="1681" y="2055"/>
                  </a:cubicBezTo>
                  <a:cubicBezTo>
                    <a:pt x="1650" y="1866"/>
                    <a:pt x="1706" y="1821"/>
                    <a:pt x="1839" y="1737"/>
                  </a:cubicBezTo>
                  <a:cubicBezTo>
                    <a:pt x="1870" y="1719"/>
                    <a:pt x="1909" y="1695"/>
                    <a:pt x="1951" y="1667"/>
                  </a:cubicBezTo>
                  <a:cubicBezTo>
                    <a:pt x="2052" y="1597"/>
                    <a:pt x="2010" y="1499"/>
                    <a:pt x="1884" y="1275"/>
                  </a:cubicBezTo>
                  <a:cubicBezTo>
                    <a:pt x="1849" y="1215"/>
                    <a:pt x="1814" y="1152"/>
                    <a:pt x="1783" y="1086"/>
                  </a:cubicBezTo>
                  <a:cubicBezTo>
                    <a:pt x="1730" y="977"/>
                    <a:pt x="1601" y="939"/>
                    <a:pt x="1475" y="900"/>
                  </a:cubicBezTo>
                  <a:cubicBezTo>
                    <a:pt x="1328" y="855"/>
                    <a:pt x="1159" y="802"/>
                    <a:pt x="1159" y="620"/>
                  </a:cubicBezTo>
                  <a:cubicBezTo>
                    <a:pt x="1159" y="501"/>
                    <a:pt x="1061" y="427"/>
                    <a:pt x="963" y="354"/>
                  </a:cubicBezTo>
                  <a:cubicBezTo>
                    <a:pt x="879" y="291"/>
                    <a:pt x="799" y="231"/>
                    <a:pt x="788" y="144"/>
                  </a:cubicBezTo>
                  <a:cubicBezTo>
                    <a:pt x="788" y="133"/>
                    <a:pt x="767" y="102"/>
                    <a:pt x="701" y="70"/>
                  </a:cubicBezTo>
                  <a:cubicBezTo>
                    <a:pt x="616" y="27"/>
                    <a:pt x="502" y="1"/>
                    <a:pt x="391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6" name="Google Shape;6185;p73">
              <a:extLst>
                <a:ext uri="{FF2B5EF4-FFF2-40B4-BE49-F238E27FC236}">
                  <a16:creationId xmlns:a16="http://schemas.microsoft.com/office/drawing/2014/main" id="{E10B3383-06F9-4E69-90B3-060E87B6A00D}"/>
                </a:ext>
              </a:extLst>
            </p:cNvPr>
            <p:cNvSpPr/>
            <p:nvPr/>
          </p:nvSpPr>
          <p:spPr>
            <a:xfrm>
              <a:off x="2944187" y="1956588"/>
              <a:ext cx="15030" cy="20258"/>
            </a:xfrm>
            <a:custGeom>
              <a:avLst/>
              <a:gdLst/>
              <a:ahLst/>
              <a:cxnLst/>
              <a:rect l="l" t="t" r="r" b="b"/>
              <a:pathLst>
                <a:path w="1107" h="1492" extrusionOk="0">
                  <a:moveTo>
                    <a:pt x="147" y="1"/>
                  </a:moveTo>
                  <a:cubicBezTo>
                    <a:pt x="139" y="1"/>
                    <a:pt x="131" y="2"/>
                    <a:pt x="123" y="3"/>
                  </a:cubicBezTo>
                  <a:cubicBezTo>
                    <a:pt x="39" y="17"/>
                    <a:pt x="1" y="231"/>
                    <a:pt x="43" y="434"/>
                  </a:cubicBezTo>
                  <a:cubicBezTo>
                    <a:pt x="66" y="563"/>
                    <a:pt x="110" y="616"/>
                    <a:pt x="129" y="616"/>
                  </a:cubicBezTo>
                  <a:cubicBezTo>
                    <a:pt x="129" y="616"/>
                    <a:pt x="130" y="616"/>
                    <a:pt x="130" y="616"/>
                  </a:cubicBezTo>
                  <a:cubicBezTo>
                    <a:pt x="144" y="612"/>
                    <a:pt x="165" y="609"/>
                    <a:pt x="190" y="609"/>
                  </a:cubicBezTo>
                  <a:cubicBezTo>
                    <a:pt x="309" y="595"/>
                    <a:pt x="361" y="577"/>
                    <a:pt x="368" y="511"/>
                  </a:cubicBezTo>
                  <a:cubicBezTo>
                    <a:pt x="375" y="444"/>
                    <a:pt x="407" y="423"/>
                    <a:pt x="435" y="420"/>
                  </a:cubicBezTo>
                  <a:lnTo>
                    <a:pt x="452" y="420"/>
                  </a:lnTo>
                  <a:cubicBezTo>
                    <a:pt x="484" y="420"/>
                    <a:pt x="515" y="441"/>
                    <a:pt x="540" y="490"/>
                  </a:cubicBezTo>
                  <a:cubicBezTo>
                    <a:pt x="589" y="584"/>
                    <a:pt x="662" y="871"/>
                    <a:pt x="529" y="1001"/>
                  </a:cubicBezTo>
                  <a:cubicBezTo>
                    <a:pt x="456" y="1074"/>
                    <a:pt x="424" y="1239"/>
                    <a:pt x="463" y="1365"/>
                  </a:cubicBezTo>
                  <a:cubicBezTo>
                    <a:pt x="473" y="1425"/>
                    <a:pt x="519" y="1474"/>
                    <a:pt x="578" y="1491"/>
                  </a:cubicBezTo>
                  <a:cubicBezTo>
                    <a:pt x="580" y="1492"/>
                    <a:pt x="583" y="1492"/>
                    <a:pt x="586" y="1492"/>
                  </a:cubicBezTo>
                  <a:cubicBezTo>
                    <a:pt x="614" y="1492"/>
                    <a:pt x="674" y="1458"/>
                    <a:pt x="753" y="1372"/>
                  </a:cubicBezTo>
                  <a:cubicBezTo>
                    <a:pt x="953" y="1144"/>
                    <a:pt x="1107" y="773"/>
                    <a:pt x="1086" y="707"/>
                  </a:cubicBezTo>
                  <a:cubicBezTo>
                    <a:pt x="1082" y="703"/>
                    <a:pt x="1082" y="700"/>
                    <a:pt x="1079" y="696"/>
                  </a:cubicBezTo>
                  <a:cubicBezTo>
                    <a:pt x="1058" y="700"/>
                    <a:pt x="1040" y="703"/>
                    <a:pt x="1019" y="714"/>
                  </a:cubicBezTo>
                  <a:cubicBezTo>
                    <a:pt x="1000" y="720"/>
                    <a:pt x="974" y="729"/>
                    <a:pt x="948" y="729"/>
                  </a:cubicBezTo>
                  <a:cubicBezTo>
                    <a:pt x="928" y="729"/>
                    <a:pt x="908" y="724"/>
                    <a:pt x="890" y="707"/>
                  </a:cubicBezTo>
                  <a:cubicBezTo>
                    <a:pt x="844" y="672"/>
                    <a:pt x="862" y="602"/>
                    <a:pt x="869" y="570"/>
                  </a:cubicBezTo>
                  <a:cubicBezTo>
                    <a:pt x="876" y="549"/>
                    <a:pt x="855" y="479"/>
                    <a:pt x="743" y="360"/>
                  </a:cubicBezTo>
                  <a:cubicBezTo>
                    <a:pt x="559" y="167"/>
                    <a:pt x="277" y="1"/>
                    <a:pt x="147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7" name="Google Shape;6186;p73">
              <a:extLst>
                <a:ext uri="{FF2B5EF4-FFF2-40B4-BE49-F238E27FC236}">
                  <a16:creationId xmlns:a16="http://schemas.microsoft.com/office/drawing/2014/main" id="{DE0BD4DA-37DA-4882-8112-111EBA29080C}"/>
                </a:ext>
              </a:extLst>
            </p:cNvPr>
            <p:cNvSpPr/>
            <p:nvPr/>
          </p:nvSpPr>
          <p:spPr>
            <a:xfrm>
              <a:off x="2930066" y="1906039"/>
              <a:ext cx="18126" cy="34270"/>
            </a:xfrm>
            <a:custGeom>
              <a:avLst/>
              <a:gdLst/>
              <a:ahLst/>
              <a:cxnLst/>
              <a:rect l="l" t="t" r="r" b="b"/>
              <a:pathLst>
                <a:path w="1335" h="2524" extrusionOk="0">
                  <a:moveTo>
                    <a:pt x="501" y="0"/>
                  </a:moveTo>
                  <a:cubicBezTo>
                    <a:pt x="451" y="0"/>
                    <a:pt x="408" y="8"/>
                    <a:pt x="376" y="29"/>
                  </a:cubicBezTo>
                  <a:cubicBezTo>
                    <a:pt x="277" y="89"/>
                    <a:pt x="302" y="544"/>
                    <a:pt x="313" y="789"/>
                  </a:cubicBezTo>
                  <a:cubicBezTo>
                    <a:pt x="330" y="1136"/>
                    <a:pt x="330" y="1251"/>
                    <a:pt x="270" y="1300"/>
                  </a:cubicBezTo>
                  <a:cubicBezTo>
                    <a:pt x="242" y="1323"/>
                    <a:pt x="214" y="1332"/>
                    <a:pt x="186" y="1332"/>
                  </a:cubicBezTo>
                  <a:cubicBezTo>
                    <a:pt x="123" y="1332"/>
                    <a:pt x="66" y="1284"/>
                    <a:pt x="29" y="1255"/>
                  </a:cubicBezTo>
                  <a:lnTo>
                    <a:pt x="22" y="1248"/>
                  </a:lnTo>
                  <a:lnTo>
                    <a:pt x="22" y="1248"/>
                  </a:lnTo>
                  <a:cubicBezTo>
                    <a:pt x="1" y="1419"/>
                    <a:pt x="60" y="1811"/>
                    <a:pt x="120" y="1864"/>
                  </a:cubicBezTo>
                  <a:cubicBezTo>
                    <a:pt x="190" y="1864"/>
                    <a:pt x="253" y="1899"/>
                    <a:pt x="295" y="1955"/>
                  </a:cubicBezTo>
                  <a:cubicBezTo>
                    <a:pt x="365" y="2053"/>
                    <a:pt x="376" y="2203"/>
                    <a:pt x="323" y="2368"/>
                  </a:cubicBezTo>
                  <a:cubicBezTo>
                    <a:pt x="299" y="2445"/>
                    <a:pt x="327" y="2473"/>
                    <a:pt x="337" y="2480"/>
                  </a:cubicBezTo>
                  <a:cubicBezTo>
                    <a:pt x="366" y="2509"/>
                    <a:pt x="423" y="2523"/>
                    <a:pt x="495" y="2523"/>
                  </a:cubicBezTo>
                  <a:cubicBezTo>
                    <a:pt x="580" y="2523"/>
                    <a:pt x="685" y="2504"/>
                    <a:pt x="789" y="2466"/>
                  </a:cubicBezTo>
                  <a:cubicBezTo>
                    <a:pt x="830" y="2448"/>
                    <a:pt x="875" y="2437"/>
                    <a:pt x="921" y="2437"/>
                  </a:cubicBezTo>
                  <a:cubicBezTo>
                    <a:pt x="938" y="2437"/>
                    <a:pt x="954" y="2439"/>
                    <a:pt x="971" y="2441"/>
                  </a:cubicBezTo>
                  <a:cubicBezTo>
                    <a:pt x="943" y="2382"/>
                    <a:pt x="929" y="2315"/>
                    <a:pt x="929" y="2249"/>
                  </a:cubicBezTo>
                  <a:cubicBezTo>
                    <a:pt x="922" y="2140"/>
                    <a:pt x="911" y="2018"/>
                    <a:pt x="841" y="1941"/>
                  </a:cubicBezTo>
                  <a:cubicBezTo>
                    <a:pt x="631" y="1713"/>
                    <a:pt x="901" y="1419"/>
                    <a:pt x="1118" y="1181"/>
                  </a:cubicBezTo>
                  <a:cubicBezTo>
                    <a:pt x="1149" y="1146"/>
                    <a:pt x="1184" y="1111"/>
                    <a:pt x="1212" y="1076"/>
                  </a:cubicBezTo>
                  <a:cubicBezTo>
                    <a:pt x="1335" y="936"/>
                    <a:pt x="1272" y="719"/>
                    <a:pt x="1216" y="526"/>
                  </a:cubicBezTo>
                  <a:cubicBezTo>
                    <a:pt x="1181" y="407"/>
                    <a:pt x="1153" y="302"/>
                    <a:pt x="1163" y="218"/>
                  </a:cubicBezTo>
                  <a:cubicBezTo>
                    <a:pt x="1174" y="176"/>
                    <a:pt x="1177" y="131"/>
                    <a:pt x="1177" y="85"/>
                  </a:cubicBezTo>
                  <a:lnTo>
                    <a:pt x="1177" y="85"/>
                  </a:lnTo>
                  <a:lnTo>
                    <a:pt x="1167" y="92"/>
                  </a:lnTo>
                  <a:cubicBezTo>
                    <a:pt x="1142" y="106"/>
                    <a:pt x="1113" y="112"/>
                    <a:pt x="1080" y="112"/>
                  </a:cubicBezTo>
                  <a:cubicBezTo>
                    <a:pt x="1015" y="112"/>
                    <a:pt x="934" y="90"/>
                    <a:pt x="834" y="64"/>
                  </a:cubicBezTo>
                  <a:cubicBezTo>
                    <a:pt x="726" y="34"/>
                    <a:pt x="601" y="0"/>
                    <a:pt x="501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8" name="Google Shape;6187;p73">
              <a:extLst>
                <a:ext uri="{FF2B5EF4-FFF2-40B4-BE49-F238E27FC236}">
                  <a16:creationId xmlns:a16="http://schemas.microsoft.com/office/drawing/2014/main" id="{0212A34D-0CD6-4AC2-B078-1A68125B089F}"/>
                </a:ext>
              </a:extLst>
            </p:cNvPr>
            <p:cNvSpPr/>
            <p:nvPr/>
          </p:nvSpPr>
          <p:spPr>
            <a:xfrm>
              <a:off x="2911587" y="1962426"/>
              <a:ext cx="15410" cy="19171"/>
            </a:xfrm>
            <a:custGeom>
              <a:avLst/>
              <a:gdLst/>
              <a:ahLst/>
              <a:cxnLst/>
              <a:rect l="l" t="t" r="r" b="b"/>
              <a:pathLst>
                <a:path w="1135" h="1412" extrusionOk="0">
                  <a:moveTo>
                    <a:pt x="1019" y="0"/>
                  </a:moveTo>
                  <a:lnTo>
                    <a:pt x="1019" y="0"/>
                  </a:lnTo>
                  <a:cubicBezTo>
                    <a:pt x="980" y="63"/>
                    <a:pt x="945" y="126"/>
                    <a:pt x="917" y="193"/>
                  </a:cubicBezTo>
                  <a:cubicBezTo>
                    <a:pt x="854" y="333"/>
                    <a:pt x="777" y="469"/>
                    <a:pt x="686" y="595"/>
                  </a:cubicBezTo>
                  <a:cubicBezTo>
                    <a:pt x="609" y="693"/>
                    <a:pt x="508" y="805"/>
                    <a:pt x="396" y="924"/>
                  </a:cubicBezTo>
                  <a:cubicBezTo>
                    <a:pt x="259" y="1075"/>
                    <a:pt x="35" y="1313"/>
                    <a:pt x="0" y="1411"/>
                  </a:cubicBezTo>
                  <a:cubicBezTo>
                    <a:pt x="91" y="1359"/>
                    <a:pt x="294" y="1124"/>
                    <a:pt x="431" y="963"/>
                  </a:cubicBezTo>
                  <a:cubicBezTo>
                    <a:pt x="595" y="774"/>
                    <a:pt x="763" y="574"/>
                    <a:pt x="886" y="487"/>
                  </a:cubicBezTo>
                  <a:cubicBezTo>
                    <a:pt x="1134" y="308"/>
                    <a:pt x="1099" y="172"/>
                    <a:pt x="1019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9" name="Google Shape;6188;p73">
              <a:extLst>
                <a:ext uri="{FF2B5EF4-FFF2-40B4-BE49-F238E27FC236}">
                  <a16:creationId xmlns:a16="http://schemas.microsoft.com/office/drawing/2014/main" id="{8FCFE36D-C2B1-487B-9D6E-AAC29159DB4C}"/>
                </a:ext>
              </a:extLst>
            </p:cNvPr>
            <p:cNvSpPr/>
            <p:nvPr/>
          </p:nvSpPr>
          <p:spPr>
            <a:xfrm>
              <a:off x="3088163" y="2067136"/>
              <a:ext cx="69218" cy="57636"/>
            </a:xfrm>
            <a:custGeom>
              <a:avLst/>
              <a:gdLst/>
              <a:ahLst/>
              <a:cxnLst/>
              <a:rect l="l" t="t" r="r" b="b"/>
              <a:pathLst>
                <a:path w="5098" h="4245" extrusionOk="0">
                  <a:moveTo>
                    <a:pt x="1" y="1"/>
                  </a:moveTo>
                  <a:lnTo>
                    <a:pt x="1" y="3326"/>
                  </a:lnTo>
                  <a:cubicBezTo>
                    <a:pt x="155" y="3424"/>
                    <a:pt x="333" y="3484"/>
                    <a:pt x="519" y="3491"/>
                  </a:cubicBezTo>
                  <a:cubicBezTo>
                    <a:pt x="538" y="3492"/>
                    <a:pt x="556" y="3492"/>
                    <a:pt x="574" y="3492"/>
                  </a:cubicBezTo>
                  <a:cubicBezTo>
                    <a:pt x="975" y="3492"/>
                    <a:pt x="1021" y="3343"/>
                    <a:pt x="1054" y="3242"/>
                  </a:cubicBezTo>
                  <a:cubicBezTo>
                    <a:pt x="1068" y="3190"/>
                    <a:pt x="1093" y="3113"/>
                    <a:pt x="1181" y="3113"/>
                  </a:cubicBezTo>
                  <a:cubicBezTo>
                    <a:pt x="1226" y="3113"/>
                    <a:pt x="1268" y="3032"/>
                    <a:pt x="1317" y="2948"/>
                  </a:cubicBezTo>
                  <a:cubicBezTo>
                    <a:pt x="1356" y="2871"/>
                    <a:pt x="1401" y="2798"/>
                    <a:pt x="1454" y="2731"/>
                  </a:cubicBezTo>
                  <a:cubicBezTo>
                    <a:pt x="1510" y="2663"/>
                    <a:pt x="1615" y="2633"/>
                    <a:pt x="1745" y="2633"/>
                  </a:cubicBezTo>
                  <a:cubicBezTo>
                    <a:pt x="2031" y="2633"/>
                    <a:pt x="2435" y="2780"/>
                    <a:pt x="2693" y="2980"/>
                  </a:cubicBezTo>
                  <a:cubicBezTo>
                    <a:pt x="2833" y="3088"/>
                    <a:pt x="2973" y="3263"/>
                    <a:pt x="3120" y="3449"/>
                  </a:cubicBezTo>
                  <a:cubicBezTo>
                    <a:pt x="3344" y="3729"/>
                    <a:pt x="3593" y="4041"/>
                    <a:pt x="3800" y="4041"/>
                  </a:cubicBezTo>
                  <a:cubicBezTo>
                    <a:pt x="3813" y="4041"/>
                    <a:pt x="3825" y="4040"/>
                    <a:pt x="3838" y="4037"/>
                  </a:cubicBezTo>
                  <a:cubicBezTo>
                    <a:pt x="3887" y="4027"/>
                    <a:pt x="3936" y="4020"/>
                    <a:pt x="3985" y="4020"/>
                  </a:cubicBezTo>
                  <a:cubicBezTo>
                    <a:pt x="4167" y="4020"/>
                    <a:pt x="4345" y="4083"/>
                    <a:pt x="4520" y="4139"/>
                  </a:cubicBezTo>
                  <a:cubicBezTo>
                    <a:pt x="4685" y="4195"/>
                    <a:pt x="4831" y="4244"/>
                    <a:pt x="4970" y="4244"/>
                  </a:cubicBezTo>
                  <a:cubicBezTo>
                    <a:pt x="4979" y="4244"/>
                    <a:pt x="4988" y="4244"/>
                    <a:pt x="4996" y="4244"/>
                  </a:cubicBezTo>
                  <a:cubicBezTo>
                    <a:pt x="5077" y="4240"/>
                    <a:pt x="5094" y="4223"/>
                    <a:pt x="5094" y="4223"/>
                  </a:cubicBezTo>
                  <a:cubicBezTo>
                    <a:pt x="5098" y="4188"/>
                    <a:pt x="4972" y="4065"/>
                    <a:pt x="4891" y="4030"/>
                  </a:cubicBezTo>
                  <a:cubicBezTo>
                    <a:pt x="4832" y="4006"/>
                    <a:pt x="4440" y="3789"/>
                    <a:pt x="4464" y="3592"/>
                  </a:cubicBezTo>
                  <a:cubicBezTo>
                    <a:pt x="4450" y="3571"/>
                    <a:pt x="4356" y="3547"/>
                    <a:pt x="4289" y="3529"/>
                  </a:cubicBezTo>
                  <a:cubicBezTo>
                    <a:pt x="4167" y="3501"/>
                    <a:pt x="4051" y="3459"/>
                    <a:pt x="3943" y="3396"/>
                  </a:cubicBezTo>
                  <a:cubicBezTo>
                    <a:pt x="3813" y="3312"/>
                    <a:pt x="3771" y="3151"/>
                    <a:pt x="3729" y="2997"/>
                  </a:cubicBezTo>
                  <a:cubicBezTo>
                    <a:pt x="3694" y="2854"/>
                    <a:pt x="3659" y="2721"/>
                    <a:pt x="3561" y="2675"/>
                  </a:cubicBezTo>
                  <a:cubicBezTo>
                    <a:pt x="3386" y="2591"/>
                    <a:pt x="3211" y="2374"/>
                    <a:pt x="3250" y="2220"/>
                  </a:cubicBezTo>
                  <a:cubicBezTo>
                    <a:pt x="3260" y="2180"/>
                    <a:pt x="3299" y="2094"/>
                    <a:pt x="3446" y="2094"/>
                  </a:cubicBezTo>
                  <a:cubicBezTo>
                    <a:pt x="3451" y="2094"/>
                    <a:pt x="3457" y="2094"/>
                    <a:pt x="3463" y="2094"/>
                  </a:cubicBezTo>
                  <a:cubicBezTo>
                    <a:pt x="3477" y="2095"/>
                    <a:pt x="3490" y="2095"/>
                    <a:pt x="3503" y="2095"/>
                  </a:cubicBezTo>
                  <a:cubicBezTo>
                    <a:pt x="3595" y="2095"/>
                    <a:pt x="3639" y="2074"/>
                    <a:pt x="3649" y="2052"/>
                  </a:cubicBezTo>
                  <a:cubicBezTo>
                    <a:pt x="3656" y="2028"/>
                    <a:pt x="3645" y="1961"/>
                    <a:pt x="3530" y="1853"/>
                  </a:cubicBezTo>
                  <a:cubicBezTo>
                    <a:pt x="3449" y="1779"/>
                    <a:pt x="3260" y="1716"/>
                    <a:pt x="3081" y="1653"/>
                  </a:cubicBezTo>
                  <a:cubicBezTo>
                    <a:pt x="2770" y="1548"/>
                    <a:pt x="2448" y="1439"/>
                    <a:pt x="2423" y="1215"/>
                  </a:cubicBezTo>
                  <a:cubicBezTo>
                    <a:pt x="2399" y="981"/>
                    <a:pt x="1044" y="253"/>
                    <a:pt x="323" y="92"/>
                  </a:cubicBezTo>
                  <a:cubicBezTo>
                    <a:pt x="235" y="74"/>
                    <a:pt x="130" y="43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0" name="Google Shape;6189;p73">
              <a:extLst>
                <a:ext uri="{FF2B5EF4-FFF2-40B4-BE49-F238E27FC236}">
                  <a16:creationId xmlns:a16="http://schemas.microsoft.com/office/drawing/2014/main" id="{37541FAF-C56E-46F9-BCC3-B0F261529582}"/>
                </a:ext>
              </a:extLst>
            </p:cNvPr>
            <p:cNvSpPr/>
            <p:nvPr/>
          </p:nvSpPr>
          <p:spPr>
            <a:xfrm>
              <a:off x="2639603" y="1973302"/>
              <a:ext cx="14229" cy="26680"/>
            </a:xfrm>
            <a:custGeom>
              <a:avLst/>
              <a:gdLst/>
              <a:ahLst/>
              <a:cxnLst/>
              <a:rect l="l" t="t" r="r" b="b"/>
              <a:pathLst>
                <a:path w="1048" h="1965" extrusionOk="0">
                  <a:moveTo>
                    <a:pt x="214" y="1"/>
                  </a:moveTo>
                  <a:cubicBezTo>
                    <a:pt x="172" y="11"/>
                    <a:pt x="154" y="123"/>
                    <a:pt x="137" y="218"/>
                  </a:cubicBezTo>
                  <a:cubicBezTo>
                    <a:pt x="126" y="306"/>
                    <a:pt x="105" y="390"/>
                    <a:pt x="77" y="474"/>
                  </a:cubicBezTo>
                  <a:cubicBezTo>
                    <a:pt x="0" y="670"/>
                    <a:pt x="14" y="869"/>
                    <a:pt x="49" y="1170"/>
                  </a:cubicBezTo>
                  <a:cubicBezTo>
                    <a:pt x="53" y="1223"/>
                    <a:pt x="56" y="1279"/>
                    <a:pt x="60" y="1331"/>
                  </a:cubicBezTo>
                  <a:cubicBezTo>
                    <a:pt x="77" y="1583"/>
                    <a:pt x="91" y="1800"/>
                    <a:pt x="294" y="1930"/>
                  </a:cubicBezTo>
                  <a:cubicBezTo>
                    <a:pt x="332" y="1955"/>
                    <a:pt x="372" y="1965"/>
                    <a:pt x="412" y="1965"/>
                  </a:cubicBezTo>
                  <a:cubicBezTo>
                    <a:pt x="472" y="1965"/>
                    <a:pt x="532" y="1943"/>
                    <a:pt x="578" y="1919"/>
                  </a:cubicBezTo>
                  <a:cubicBezTo>
                    <a:pt x="819" y="1793"/>
                    <a:pt x="1023" y="1475"/>
                    <a:pt x="1033" y="1209"/>
                  </a:cubicBezTo>
                  <a:cubicBezTo>
                    <a:pt x="1047" y="810"/>
                    <a:pt x="350" y="46"/>
                    <a:pt x="214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1" name="Google Shape;6190;p73">
              <a:extLst>
                <a:ext uri="{FF2B5EF4-FFF2-40B4-BE49-F238E27FC236}">
                  <a16:creationId xmlns:a16="http://schemas.microsoft.com/office/drawing/2014/main" id="{1E09BA6F-8608-47B4-B8F6-0BD2447049F3}"/>
                </a:ext>
              </a:extLst>
            </p:cNvPr>
            <p:cNvSpPr/>
            <p:nvPr/>
          </p:nvSpPr>
          <p:spPr>
            <a:xfrm>
              <a:off x="2363531" y="2134820"/>
              <a:ext cx="53061" cy="102877"/>
            </a:xfrm>
            <a:custGeom>
              <a:avLst/>
              <a:gdLst/>
              <a:ahLst/>
              <a:cxnLst/>
              <a:rect l="l" t="t" r="r" b="b"/>
              <a:pathLst>
                <a:path w="3908" h="7577" extrusionOk="0">
                  <a:moveTo>
                    <a:pt x="3295" y="1"/>
                  </a:moveTo>
                  <a:lnTo>
                    <a:pt x="3281" y="32"/>
                  </a:lnTo>
                  <a:cubicBezTo>
                    <a:pt x="3267" y="88"/>
                    <a:pt x="3239" y="137"/>
                    <a:pt x="3207" y="179"/>
                  </a:cubicBezTo>
                  <a:cubicBezTo>
                    <a:pt x="3165" y="221"/>
                    <a:pt x="3127" y="386"/>
                    <a:pt x="3144" y="515"/>
                  </a:cubicBezTo>
                  <a:cubicBezTo>
                    <a:pt x="3148" y="585"/>
                    <a:pt x="3120" y="655"/>
                    <a:pt x="3067" y="704"/>
                  </a:cubicBezTo>
                  <a:cubicBezTo>
                    <a:pt x="2986" y="786"/>
                    <a:pt x="2876" y="831"/>
                    <a:pt x="2758" y="831"/>
                  </a:cubicBezTo>
                  <a:cubicBezTo>
                    <a:pt x="2754" y="831"/>
                    <a:pt x="2749" y="831"/>
                    <a:pt x="2745" y="831"/>
                  </a:cubicBezTo>
                  <a:cubicBezTo>
                    <a:pt x="2734" y="829"/>
                    <a:pt x="2724" y="828"/>
                    <a:pt x="2713" y="828"/>
                  </a:cubicBezTo>
                  <a:cubicBezTo>
                    <a:pt x="2654" y="828"/>
                    <a:pt x="2597" y="852"/>
                    <a:pt x="2553" y="894"/>
                  </a:cubicBezTo>
                  <a:cubicBezTo>
                    <a:pt x="2531" y="922"/>
                    <a:pt x="2528" y="957"/>
                    <a:pt x="2542" y="985"/>
                  </a:cubicBezTo>
                  <a:cubicBezTo>
                    <a:pt x="2588" y="1107"/>
                    <a:pt x="2546" y="1167"/>
                    <a:pt x="2521" y="1205"/>
                  </a:cubicBezTo>
                  <a:cubicBezTo>
                    <a:pt x="2503" y="1230"/>
                    <a:pt x="2500" y="1230"/>
                    <a:pt x="2521" y="1268"/>
                  </a:cubicBezTo>
                  <a:cubicBezTo>
                    <a:pt x="2553" y="1328"/>
                    <a:pt x="2549" y="1398"/>
                    <a:pt x="2514" y="1457"/>
                  </a:cubicBezTo>
                  <a:cubicBezTo>
                    <a:pt x="2447" y="1583"/>
                    <a:pt x="2248" y="1692"/>
                    <a:pt x="2062" y="1706"/>
                  </a:cubicBezTo>
                  <a:cubicBezTo>
                    <a:pt x="1978" y="1709"/>
                    <a:pt x="1866" y="1797"/>
                    <a:pt x="1754" y="1881"/>
                  </a:cubicBezTo>
                  <a:cubicBezTo>
                    <a:pt x="1617" y="1983"/>
                    <a:pt x="1474" y="2094"/>
                    <a:pt x="1330" y="2094"/>
                  </a:cubicBezTo>
                  <a:cubicBezTo>
                    <a:pt x="1316" y="2094"/>
                    <a:pt x="1302" y="2093"/>
                    <a:pt x="1289" y="2091"/>
                  </a:cubicBezTo>
                  <a:cubicBezTo>
                    <a:pt x="1274" y="2089"/>
                    <a:pt x="1259" y="2088"/>
                    <a:pt x="1245" y="2088"/>
                  </a:cubicBezTo>
                  <a:cubicBezTo>
                    <a:pt x="1149" y="2088"/>
                    <a:pt x="1049" y="2124"/>
                    <a:pt x="949" y="2157"/>
                  </a:cubicBezTo>
                  <a:cubicBezTo>
                    <a:pt x="857" y="2189"/>
                    <a:pt x="755" y="2226"/>
                    <a:pt x="655" y="2226"/>
                  </a:cubicBezTo>
                  <a:cubicBezTo>
                    <a:pt x="634" y="2226"/>
                    <a:pt x="613" y="2224"/>
                    <a:pt x="592" y="2220"/>
                  </a:cubicBezTo>
                  <a:lnTo>
                    <a:pt x="582" y="2220"/>
                  </a:lnTo>
                  <a:cubicBezTo>
                    <a:pt x="578" y="2220"/>
                    <a:pt x="575" y="2220"/>
                    <a:pt x="575" y="2224"/>
                  </a:cubicBezTo>
                  <a:cubicBezTo>
                    <a:pt x="547" y="2245"/>
                    <a:pt x="540" y="2364"/>
                    <a:pt x="533" y="2448"/>
                  </a:cubicBezTo>
                  <a:cubicBezTo>
                    <a:pt x="526" y="2595"/>
                    <a:pt x="512" y="2773"/>
                    <a:pt x="434" y="2917"/>
                  </a:cubicBezTo>
                  <a:cubicBezTo>
                    <a:pt x="273" y="3201"/>
                    <a:pt x="378" y="3547"/>
                    <a:pt x="501" y="3845"/>
                  </a:cubicBezTo>
                  <a:cubicBezTo>
                    <a:pt x="645" y="4195"/>
                    <a:pt x="778" y="4524"/>
                    <a:pt x="361" y="5028"/>
                  </a:cubicBezTo>
                  <a:cubicBezTo>
                    <a:pt x="0" y="5466"/>
                    <a:pt x="21" y="5956"/>
                    <a:pt x="161" y="6267"/>
                  </a:cubicBezTo>
                  <a:cubicBezTo>
                    <a:pt x="217" y="6414"/>
                    <a:pt x="263" y="6568"/>
                    <a:pt x="291" y="6726"/>
                  </a:cubicBezTo>
                  <a:cubicBezTo>
                    <a:pt x="343" y="6950"/>
                    <a:pt x="389" y="7164"/>
                    <a:pt x="505" y="7286"/>
                  </a:cubicBezTo>
                  <a:cubicBezTo>
                    <a:pt x="645" y="7437"/>
                    <a:pt x="967" y="7573"/>
                    <a:pt x="1194" y="7577"/>
                  </a:cubicBezTo>
                  <a:cubicBezTo>
                    <a:pt x="1282" y="7577"/>
                    <a:pt x="1345" y="7563"/>
                    <a:pt x="1380" y="7528"/>
                  </a:cubicBezTo>
                  <a:cubicBezTo>
                    <a:pt x="1481" y="7426"/>
                    <a:pt x="1586" y="7426"/>
                    <a:pt x="1681" y="7423"/>
                  </a:cubicBezTo>
                  <a:cubicBezTo>
                    <a:pt x="1772" y="7423"/>
                    <a:pt x="1856" y="7423"/>
                    <a:pt x="1943" y="7321"/>
                  </a:cubicBezTo>
                  <a:cubicBezTo>
                    <a:pt x="2069" y="7174"/>
                    <a:pt x="2269" y="6516"/>
                    <a:pt x="2461" y="5875"/>
                  </a:cubicBezTo>
                  <a:cubicBezTo>
                    <a:pt x="2549" y="5592"/>
                    <a:pt x="2637" y="5298"/>
                    <a:pt x="2721" y="5046"/>
                  </a:cubicBezTo>
                  <a:cubicBezTo>
                    <a:pt x="2927" y="4433"/>
                    <a:pt x="3351" y="3162"/>
                    <a:pt x="3319" y="2942"/>
                  </a:cubicBezTo>
                  <a:cubicBezTo>
                    <a:pt x="3302" y="2823"/>
                    <a:pt x="3344" y="2721"/>
                    <a:pt x="3382" y="2633"/>
                  </a:cubicBezTo>
                  <a:cubicBezTo>
                    <a:pt x="3428" y="2535"/>
                    <a:pt x="3463" y="2448"/>
                    <a:pt x="3421" y="2339"/>
                  </a:cubicBezTo>
                  <a:cubicBezTo>
                    <a:pt x="3344" y="2154"/>
                    <a:pt x="3382" y="1916"/>
                    <a:pt x="3498" y="1860"/>
                  </a:cubicBezTo>
                  <a:cubicBezTo>
                    <a:pt x="3507" y="1854"/>
                    <a:pt x="3527" y="1846"/>
                    <a:pt x="3551" y="1846"/>
                  </a:cubicBezTo>
                  <a:cubicBezTo>
                    <a:pt x="3589" y="1846"/>
                    <a:pt x="3639" y="1865"/>
                    <a:pt x="3683" y="1944"/>
                  </a:cubicBezTo>
                  <a:cubicBezTo>
                    <a:pt x="3727" y="2017"/>
                    <a:pt x="3773" y="2049"/>
                    <a:pt x="3801" y="2049"/>
                  </a:cubicBezTo>
                  <a:cubicBezTo>
                    <a:pt x="3803" y="2049"/>
                    <a:pt x="3804" y="2049"/>
                    <a:pt x="3806" y="2049"/>
                  </a:cubicBezTo>
                  <a:cubicBezTo>
                    <a:pt x="3830" y="2045"/>
                    <a:pt x="3865" y="2003"/>
                    <a:pt x="3883" y="1898"/>
                  </a:cubicBezTo>
                  <a:cubicBezTo>
                    <a:pt x="3907" y="1779"/>
                    <a:pt x="3851" y="1604"/>
                    <a:pt x="3795" y="1422"/>
                  </a:cubicBezTo>
                  <a:cubicBezTo>
                    <a:pt x="3743" y="1240"/>
                    <a:pt x="3683" y="1062"/>
                    <a:pt x="3676" y="880"/>
                  </a:cubicBezTo>
                  <a:cubicBezTo>
                    <a:pt x="3666" y="655"/>
                    <a:pt x="3529" y="428"/>
                    <a:pt x="3421" y="249"/>
                  </a:cubicBezTo>
                  <a:cubicBezTo>
                    <a:pt x="3372" y="172"/>
                    <a:pt x="3326" y="88"/>
                    <a:pt x="3295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2" name="Google Shape;6191;p73">
              <a:extLst>
                <a:ext uri="{FF2B5EF4-FFF2-40B4-BE49-F238E27FC236}">
                  <a16:creationId xmlns:a16="http://schemas.microsoft.com/office/drawing/2014/main" id="{8BB07CB8-8DD1-41DC-BCF4-9344188FA485}"/>
                </a:ext>
              </a:extLst>
            </p:cNvPr>
            <p:cNvSpPr/>
            <p:nvPr/>
          </p:nvSpPr>
          <p:spPr>
            <a:xfrm>
              <a:off x="2441765" y="1949718"/>
              <a:ext cx="5621" cy="1466"/>
            </a:xfrm>
            <a:custGeom>
              <a:avLst/>
              <a:gdLst/>
              <a:ahLst/>
              <a:cxnLst/>
              <a:rect l="l" t="t" r="r" b="b"/>
              <a:pathLst>
                <a:path w="414" h="108" extrusionOk="0">
                  <a:moveTo>
                    <a:pt x="249" y="0"/>
                  </a:moveTo>
                  <a:cubicBezTo>
                    <a:pt x="143" y="0"/>
                    <a:pt x="34" y="12"/>
                    <a:pt x="1" y="37"/>
                  </a:cubicBezTo>
                  <a:cubicBezTo>
                    <a:pt x="4" y="44"/>
                    <a:pt x="8" y="47"/>
                    <a:pt x="11" y="51"/>
                  </a:cubicBezTo>
                  <a:cubicBezTo>
                    <a:pt x="50" y="87"/>
                    <a:pt x="100" y="107"/>
                    <a:pt x="152" y="107"/>
                  </a:cubicBezTo>
                  <a:cubicBezTo>
                    <a:pt x="166" y="107"/>
                    <a:pt x="180" y="106"/>
                    <a:pt x="193" y="103"/>
                  </a:cubicBezTo>
                  <a:cubicBezTo>
                    <a:pt x="274" y="89"/>
                    <a:pt x="347" y="58"/>
                    <a:pt x="414" y="12"/>
                  </a:cubicBezTo>
                  <a:cubicBezTo>
                    <a:pt x="370" y="4"/>
                    <a:pt x="310" y="0"/>
                    <a:pt x="249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3" name="Google Shape;6192;p73">
              <a:extLst>
                <a:ext uri="{FF2B5EF4-FFF2-40B4-BE49-F238E27FC236}">
                  <a16:creationId xmlns:a16="http://schemas.microsoft.com/office/drawing/2014/main" id="{74008266-1C45-42B0-8A72-5978798E3672}"/>
                </a:ext>
              </a:extLst>
            </p:cNvPr>
            <p:cNvSpPr/>
            <p:nvPr/>
          </p:nvSpPr>
          <p:spPr>
            <a:xfrm>
              <a:off x="2361345" y="1900730"/>
              <a:ext cx="77012" cy="46109"/>
            </a:xfrm>
            <a:custGeom>
              <a:avLst/>
              <a:gdLst/>
              <a:ahLst/>
              <a:cxnLst/>
              <a:rect l="l" t="t" r="r" b="b"/>
              <a:pathLst>
                <a:path w="5672" h="3396" extrusionOk="0">
                  <a:moveTo>
                    <a:pt x="5059" y="0"/>
                  </a:moveTo>
                  <a:cubicBezTo>
                    <a:pt x="4825" y="74"/>
                    <a:pt x="4670" y="116"/>
                    <a:pt x="4597" y="137"/>
                  </a:cubicBezTo>
                  <a:lnTo>
                    <a:pt x="4576" y="144"/>
                  </a:lnTo>
                  <a:lnTo>
                    <a:pt x="4569" y="144"/>
                  </a:lnTo>
                  <a:cubicBezTo>
                    <a:pt x="4429" y="168"/>
                    <a:pt x="4285" y="182"/>
                    <a:pt x="4142" y="182"/>
                  </a:cubicBezTo>
                  <a:lnTo>
                    <a:pt x="3900" y="182"/>
                  </a:lnTo>
                  <a:cubicBezTo>
                    <a:pt x="3739" y="182"/>
                    <a:pt x="3540" y="186"/>
                    <a:pt x="3505" y="203"/>
                  </a:cubicBezTo>
                  <a:cubicBezTo>
                    <a:pt x="3414" y="249"/>
                    <a:pt x="2777" y="707"/>
                    <a:pt x="2692" y="903"/>
                  </a:cubicBezTo>
                  <a:cubicBezTo>
                    <a:pt x="2636" y="1033"/>
                    <a:pt x="2559" y="1113"/>
                    <a:pt x="2468" y="1138"/>
                  </a:cubicBezTo>
                  <a:cubicBezTo>
                    <a:pt x="2452" y="1142"/>
                    <a:pt x="2433" y="1145"/>
                    <a:pt x="2411" y="1145"/>
                  </a:cubicBezTo>
                  <a:cubicBezTo>
                    <a:pt x="2358" y="1145"/>
                    <a:pt x="2291" y="1128"/>
                    <a:pt x="2216" y="1068"/>
                  </a:cubicBezTo>
                  <a:cubicBezTo>
                    <a:pt x="2146" y="1015"/>
                    <a:pt x="1898" y="1001"/>
                    <a:pt x="1737" y="991"/>
                  </a:cubicBezTo>
                  <a:cubicBezTo>
                    <a:pt x="1548" y="980"/>
                    <a:pt x="1485" y="973"/>
                    <a:pt x="1450" y="942"/>
                  </a:cubicBezTo>
                  <a:cubicBezTo>
                    <a:pt x="1418" y="931"/>
                    <a:pt x="1387" y="921"/>
                    <a:pt x="1355" y="917"/>
                  </a:cubicBezTo>
                  <a:cubicBezTo>
                    <a:pt x="1236" y="896"/>
                    <a:pt x="1117" y="886"/>
                    <a:pt x="998" y="886"/>
                  </a:cubicBezTo>
                  <a:cubicBezTo>
                    <a:pt x="956" y="886"/>
                    <a:pt x="911" y="886"/>
                    <a:pt x="869" y="889"/>
                  </a:cubicBezTo>
                  <a:lnTo>
                    <a:pt x="830" y="896"/>
                  </a:lnTo>
                  <a:cubicBezTo>
                    <a:pt x="808" y="899"/>
                    <a:pt x="787" y="901"/>
                    <a:pt x="766" y="901"/>
                  </a:cubicBezTo>
                  <a:cubicBezTo>
                    <a:pt x="757" y="901"/>
                    <a:pt x="748" y="901"/>
                    <a:pt x="739" y="900"/>
                  </a:cubicBezTo>
                  <a:cubicBezTo>
                    <a:pt x="666" y="896"/>
                    <a:pt x="595" y="879"/>
                    <a:pt x="529" y="851"/>
                  </a:cubicBezTo>
                  <a:lnTo>
                    <a:pt x="522" y="851"/>
                  </a:lnTo>
                  <a:cubicBezTo>
                    <a:pt x="497" y="837"/>
                    <a:pt x="469" y="830"/>
                    <a:pt x="441" y="830"/>
                  </a:cubicBezTo>
                  <a:lnTo>
                    <a:pt x="434" y="830"/>
                  </a:lnTo>
                  <a:cubicBezTo>
                    <a:pt x="378" y="854"/>
                    <a:pt x="326" y="893"/>
                    <a:pt x="287" y="945"/>
                  </a:cubicBezTo>
                  <a:cubicBezTo>
                    <a:pt x="266" y="963"/>
                    <a:pt x="249" y="987"/>
                    <a:pt x="231" y="1008"/>
                  </a:cubicBezTo>
                  <a:cubicBezTo>
                    <a:pt x="231" y="1047"/>
                    <a:pt x="238" y="1082"/>
                    <a:pt x="249" y="1117"/>
                  </a:cubicBezTo>
                  <a:cubicBezTo>
                    <a:pt x="266" y="1183"/>
                    <a:pt x="280" y="1250"/>
                    <a:pt x="256" y="1295"/>
                  </a:cubicBezTo>
                  <a:lnTo>
                    <a:pt x="252" y="1302"/>
                  </a:lnTo>
                  <a:lnTo>
                    <a:pt x="252" y="1306"/>
                  </a:lnTo>
                  <a:lnTo>
                    <a:pt x="249" y="1309"/>
                  </a:lnTo>
                  <a:lnTo>
                    <a:pt x="245" y="1313"/>
                  </a:lnTo>
                  <a:lnTo>
                    <a:pt x="242" y="1316"/>
                  </a:lnTo>
                  <a:lnTo>
                    <a:pt x="238" y="1320"/>
                  </a:lnTo>
                  <a:lnTo>
                    <a:pt x="235" y="1323"/>
                  </a:lnTo>
                  <a:lnTo>
                    <a:pt x="231" y="1327"/>
                  </a:lnTo>
                  <a:lnTo>
                    <a:pt x="224" y="1330"/>
                  </a:lnTo>
                  <a:lnTo>
                    <a:pt x="217" y="1334"/>
                  </a:lnTo>
                  <a:lnTo>
                    <a:pt x="214" y="1337"/>
                  </a:lnTo>
                  <a:lnTo>
                    <a:pt x="207" y="1344"/>
                  </a:lnTo>
                  <a:lnTo>
                    <a:pt x="196" y="1348"/>
                  </a:lnTo>
                  <a:lnTo>
                    <a:pt x="189" y="1351"/>
                  </a:lnTo>
                  <a:lnTo>
                    <a:pt x="179" y="1358"/>
                  </a:lnTo>
                  <a:lnTo>
                    <a:pt x="172" y="1362"/>
                  </a:lnTo>
                  <a:lnTo>
                    <a:pt x="158" y="1369"/>
                  </a:lnTo>
                  <a:lnTo>
                    <a:pt x="151" y="1373"/>
                  </a:lnTo>
                  <a:lnTo>
                    <a:pt x="77" y="1411"/>
                  </a:lnTo>
                  <a:lnTo>
                    <a:pt x="70" y="1415"/>
                  </a:lnTo>
                  <a:lnTo>
                    <a:pt x="42" y="1429"/>
                  </a:lnTo>
                  <a:lnTo>
                    <a:pt x="35" y="1432"/>
                  </a:lnTo>
                  <a:cubicBezTo>
                    <a:pt x="81" y="1565"/>
                    <a:pt x="91" y="1674"/>
                    <a:pt x="60" y="1758"/>
                  </a:cubicBezTo>
                  <a:cubicBezTo>
                    <a:pt x="0" y="1929"/>
                    <a:pt x="60" y="2349"/>
                    <a:pt x="214" y="2573"/>
                  </a:cubicBezTo>
                  <a:cubicBezTo>
                    <a:pt x="326" y="2734"/>
                    <a:pt x="343" y="2962"/>
                    <a:pt x="361" y="3147"/>
                  </a:cubicBezTo>
                  <a:cubicBezTo>
                    <a:pt x="368" y="3231"/>
                    <a:pt x="375" y="3343"/>
                    <a:pt x="396" y="3364"/>
                  </a:cubicBezTo>
                  <a:cubicBezTo>
                    <a:pt x="419" y="3383"/>
                    <a:pt x="508" y="3396"/>
                    <a:pt x="625" y="3396"/>
                  </a:cubicBezTo>
                  <a:cubicBezTo>
                    <a:pt x="833" y="3396"/>
                    <a:pt x="1131" y="3356"/>
                    <a:pt x="1306" y="3242"/>
                  </a:cubicBezTo>
                  <a:cubicBezTo>
                    <a:pt x="1597" y="3049"/>
                    <a:pt x="1803" y="3011"/>
                    <a:pt x="2045" y="3011"/>
                  </a:cubicBezTo>
                  <a:cubicBezTo>
                    <a:pt x="2241" y="3011"/>
                    <a:pt x="2528" y="2836"/>
                    <a:pt x="2591" y="2748"/>
                  </a:cubicBezTo>
                  <a:cubicBezTo>
                    <a:pt x="2666" y="2648"/>
                    <a:pt x="2896" y="2627"/>
                    <a:pt x="3054" y="2627"/>
                  </a:cubicBezTo>
                  <a:cubicBezTo>
                    <a:pt x="3116" y="2627"/>
                    <a:pt x="3167" y="2630"/>
                    <a:pt x="3193" y="2633"/>
                  </a:cubicBezTo>
                  <a:cubicBezTo>
                    <a:pt x="3198" y="2634"/>
                    <a:pt x="3203" y="2634"/>
                    <a:pt x="3209" y="2634"/>
                  </a:cubicBezTo>
                  <a:cubicBezTo>
                    <a:pt x="3300" y="2634"/>
                    <a:pt x="3410" y="2521"/>
                    <a:pt x="3526" y="2402"/>
                  </a:cubicBezTo>
                  <a:lnTo>
                    <a:pt x="3568" y="2363"/>
                  </a:lnTo>
                  <a:cubicBezTo>
                    <a:pt x="3680" y="2248"/>
                    <a:pt x="3932" y="2185"/>
                    <a:pt x="4250" y="2104"/>
                  </a:cubicBezTo>
                  <a:cubicBezTo>
                    <a:pt x="4401" y="2062"/>
                    <a:pt x="4576" y="2020"/>
                    <a:pt x="4751" y="1964"/>
                  </a:cubicBezTo>
                  <a:cubicBezTo>
                    <a:pt x="5087" y="1859"/>
                    <a:pt x="5126" y="1730"/>
                    <a:pt x="5164" y="1604"/>
                  </a:cubicBezTo>
                  <a:cubicBezTo>
                    <a:pt x="5178" y="1544"/>
                    <a:pt x="5206" y="1485"/>
                    <a:pt x="5245" y="1436"/>
                  </a:cubicBezTo>
                  <a:cubicBezTo>
                    <a:pt x="5322" y="1344"/>
                    <a:pt x="5413" y="1323"/>
                    <a:pt x="5521" y="1306"/>
                  </a:cubicBezTo>
                  <a:cubicBezTo>
                    <a:pt x="5570" y="1295"/>
                    <a:pt x="5623" y="1281"/>
                    <a:pt x="5672" y="1267"/>
                  </a:cubicBezTo>
                  <a:lnTo>
                    <a:pt x="5668" y="1260"/>
                  </a:lnTo>
                  <a:lnTo>
                    <a:pt x="5640" y="1204"/>
                  </a:lnTo>
                  <a:lnTo>
                    <a:pt x="5630" y="1176"/>
                  </a:lnTo>
                  <a:lnTo>
                    <a:pt x="5598" y="1120"/>
                  </a:lnTo>
                  <a:lnTo>
                    <a:pt x="5588" y="1092"/>
                  </a:lnTo>
                  <a:lnTo>
                    <a:pt x="5560" y="1040"/>
                  </a:lnTo>
                  <a:lnTo>
                    <a:pt x="5542" y="1001"/>
                  </a:lnTo>
                  <a:lnTo>
                    <a:pt x="5514" y="945"/>
                  </a:lnTo>
                  <a:lnTo>
                    <a:pt x="5507" y="928"/>
                  </a:lnTo>
                  <a:cubicBezTo>
                    <a:pt x="5346" y="595"/>
                    <a:pt x="5182" y="259"/>
                    <a:pt x="5059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4" name="Google Shape;6193;p73">
              <a:extLst>
                <a:ext uri="{FF2B5EF4-FFF2-40B4-BE49-F238E27FC236}">
                  <a16:creationId xmlns:a16="http://schemas.microsoft.com/office/drawing/2014/main" id="{623F8EF2-A2A9-456D-8D21-2CE6A68B8716}"/>
                </a:ext>
              </a:extLst>
            </p:cNvPr>
            <p:cNvSpPr/>
            <p:nvPr/>
          </p:nvSpPr>
          <p:spPr>
            <a:xfrm>
              <a:off x="2379743" y="1913221"/>
              <a:ext cx="5146" cy="1018"/>
            </a:xfrm>
            <a:custGeom>
              <a:avLst/>
              <a:gdLst/>
              <a:ahLst/>
              <a:cxnLst/>
              <a:rect l="l" t="t" r="r" b="b"/>
              <a:pathLst>
                <a:path w="379" h="75" extrusionOk="0">
                  <a:moveTo>
                    <a:pt x="378" y="74"/>
                  </a:moveTo>
                  <a:cubicBezTo>
                    <a:pt x="193" y="60"/>
                    <a:pt x="130" y="57"/>
                    <a:pt x="95" y="25"/>
                  </a:cubicBezTo>
                  <a:cubicBezTo>
                    <a:pt x="63" y="11"/>
                    <a:pt x="32" y="4"/>
                    <a:pt x="0" y="1"/>
                  </a:cubicBezTo>
                  <a:cubicBezTo>
                    <a:pt x="32" y="4"/>
                    <a:pt x="63" y="11"/>
                    <a:pt x="95" y="25"/>
                  </a:cubicBezTo>
                  <a:cubicBezTo>
                    <a:pt x="130" y="57"/>
                    <a:pt x="193" y="60"/>
                    <a:pt x="378" y="74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5" name="Google Shape;6194;p73">
              <a:extLst>
                <a:ext uri="{FF2B5EF4-FFF2-40B4-BE49-F238E27FC236}">
                  <a16:creationId xmlns:a16="http://schemas.microsoft.com/office/drawing/2014/main" id="{0B05F717-AA6B-46EC-B395-DF9A52886798}"/>
                </a:ext>
              </a:extLst>
            </p:cNvPr>
            <p:cNvSpPr/>
            <p:nvPr/>
          </p:nvSpPr>
          <p:spPr>
            <a:xfrm>
              <a:off x="2364237" y="1918829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1" y="4"/>
                  </a:moveTo>
                  <a:lnTo>
                    <a:pt x="8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6" name="Google Shape;6195;p73">
              <a:extLst>
                <a:ext uri="{FF2B5EF4-FFF2-40B4-BE49-F238E27FC236}">
                  <a16:creationId xmlns:a16="http://schemas.microsoft.com/office/drawing/2014/main" id="{D343DE22-E812-41EE-9C7C-0694079F54DC}"/>
                </a:ext>
              </a:extLst>
            </p:cNvPr>
            <p:cNvSpPr/>
            <p:nvPr/>
          </p:nvSpPr>
          <p:spPr>
            <a:xfrm>
              <a:off x="2364713" y="191850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7" name="Google Shape;6196;p73">
              <a:extLst>
                <a:ext uri="{FF2B5EF4-FFF2-40B4-BE49-F238E27FC236}">
                  <a16:creationId xmlns:a16="http://schemas.microsoft.com/office/drawing/2014/main" id="{D64774C9-41B4-465E-A68B-39E8555E0A8B}"/>
                </a:ext>
              </a:extLst>
            </p:cNvPr>
            <p:cNvSpPr/>
            <p:nvPr/>
          </p:nvSpPr>
          <p:spPr>
            <a:xfrm>
              <a:off x="2364102" y="1918978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0" y="4"/>
                  </a:moveTo>
                  <a:lnTo>
                    <a:pt x="7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8" name="Google Shape;6197;p73">
              <a:extLst>
                <a:ext uri="{FF2B5EF4-FFF2-40B4-BE49-F238E27FC236}">
                  <a16:creationId xmlns:a16="http://schemas.microsoft.com/office/drawing/2014/main" id="{C30061A4-239D-493B-9289-8B7809C196AF}"/>
                </a:ext>
              </a:extLst>
            </p:cNvPr>
            <p:cNvSpPr/>
            <p:nvPr/>
          </p:nvSpPr>
          <p:spPr>
            <a:xfrm>
              <a:off x="2364672" y="191854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9" name="Google Shape;6198;p73">
              <a:extLst>
                <a:ext uri="{FF2B5EF4-FFF2-40B4-BE49-F238E27FC236}">
                  <a16:creationId xmlns:a16="http://schemas.microsoft.com/office/drawing/2014/main" id="{343DE04B-81CD-4741-8256-DC1492FCC080}"/>
                </a:ext>
              </a:extLst>
            </p:cNvPr>
            <p:cNvSpPr/>
            <p:nvPr/>
          </p:nvSpPr>
          <p:spPr>
            <a:xfrm>
              <a:off x="2364523" y="191869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0" name="Google Shape;6199;p73">
              <a:extLst>
                <a:ext uri="{FF2B5EF4-FFF2-40B4-BE49-F238E27FC236}">
                  <a16:creationId xmlns:a16="http://schemas.microsoft.com/office/drawing/2014/main" id="{18F1DD4C-B781-43F1-A0A3-C5ADFEA651F0}"/>
                </a:ext>
              </a:extLst>
            </p:cNvPr>
            <p:cNvSpPr/>
            <p:nvPr/>
          </p:nvSpPr>
          <p:spPr>
            <a:xfrm>
              <a:off x="2364387" y="1918734"/>
              <a:ext cx="54" cy="68"/>
            </a:xfrm>
            <a:custGeom>
              <a:avLst/>
              <a:gdLst/>
              <a:ahLst/>
              <a:cxnLst/>
              <a:rect l="l" t="t" r="r" b="b"/>
              <a:pathLst>
                <a:path w="4" h="5" extrusionOk="0">
                  <a:moveTo>
                    <a:pt x="0" y="4"/>
                  </a:moveTo>
                  <a:lnTo>
                    <a:pt x="4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1" name="Google Shape;6200;p73">
              <a:extLst>
                <a:ext uri="{FF2B5EF4-FFF2-40B4-BE49-F238E27FC236}">
                  <a16:creationId xmlns:a16="http://schemas.microsoft.com/office/drawing/2014/main" id="{F276385B-6862-4700-A701-AAD21F7FA4B4}"/>
                </a:ext>
              </a:extLst>
            </p:cNvPr>
            <p:cNvSpPr/>
            <p:nvPr/>
          </p:nvSpPr>
          <p:spPr>
            <a:xfrm>
              <a:off x="2363857" y="1919073"/>
              <a:ext cx="163" cy="54"/>
            </a:xfrm>
            <a:custGeom>
              <a:avLst/>
              <a:gdLst/>
              <a:ahLst/>
              <a:cxnLst/>
              <a:rect l="l" t="t" r="r" b="b"/>
              <a:pathLst>
                <a:path w="12" h="4" extrusionOk="0">
                  <a:moveTo>
                    <a:pt x="1" y="4"/>
                  </a:moveTo>
                  <a:lnTo>
                    <a:pt x="11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2" name="Google Shape;6201;p73">
              <a:extLst>
                <a:ext uri="{FF2B5EF4-FFF2-40B4-BE49-F238E27FC236}">
                  <a16:creationId xmlns:a16="http://schemas.microsoft.com/office/drawing/2014/main" id="{38A587EB-DB3C-452A-B9C3-7E273358F52D}"/>
                </a:ext>
              </a:extLst>
            </p:cNvPr>
            <p:cNvSpPr/>
            <p:nvPr/>
          </p:nvSpPr>
          <p:spPr>
            <a:xfrm>
              <a:off x="2363341" y="1919358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0" y="8"/>
                  </a:moveTo>
                  <a:lnTo>
                    <a:pt x="14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3" name="Google Shape;6202;p73">
              <a:extLst>
                <a:ext uri="{FF2B5EF4-FFF2-40B4-BE49-F238E27FC236}">
                  <a16:creationId xmlns:a16="http://schemas.microsoft.com/office/drawing/2014/main" id="{62247D0A-F4DD-403F-B3B2-51429D67F76F}"/>
                </a:ext>
              </a:extLst>
            </p:cNvPr>
            <p:cNvSpPr/>
            <p:nvPr/>
          </p:nvSpPr>
          <p:spPr>
            <a:xfrm>
              <a:off x="2362242" y="1919508"/>
              <a:ext cx="1018" cy="530"/>
            </a:xfrm>
            <a:custGeom>
              <a:avLst/>
              <a:gdLst/>
              <a:ahLst/>
              <a:cxnLst/>
              <a:rect l="l" t="t" r="r" b="b"/>
              <a:pathLst>
                <a:path w="75" h="39" extrusionOk="0">
                  <a:moveTo>
                    <a:pt x="74" y="0"/>
                  </a:moveTo>
                  <a:cubicBezTo>
                    <a:pt x="65" y="5"/>
                    <a:pt x="56" y="10"/>
                    <a:pt x="45" y="15"/>
                  </a:cubicBezTo>
                  <a:lnTo>
                    <a:pt x="45" y="15"/>
                  </a:lnTo>
                  <a:lnTo>
                    <a:pt x="74" y="0"/>
                  </a:lnTo>
                  <a:close/>
                  <a:moveTo>
                    <a:pt x="45" y="15"/>
                  </a:moveTo>
                  <a:lnTo>
                    <a:pt x="1" y="39"/>
                  </a:lnTo>
                  <a:cubicBezTo>
                    <a:pt x="17" y="31"/>
                    <a:pt x="32" y="23"/>
                    <a:pt x="45" y="15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4" name="Google Shape;6203;p73">
              <a:extLst>
                <a:ext uri="{FF2B5EF4-FFF2-40B4-BE49-F238E27FC236}">
                  <a16:creationId xmlns:a16="http://schemas.microsoft.com/office/drawing/2014/main" id="{B3EDA5C1-F85A-4287-9306-9CA5764D8D40}"/>
                </a:ext>
              </a:extLst>
            </p:cNvPr>
            <p:cNvSpPr/>
            <p:nvPr/>
          </p:nvSpPr>
          <p:spPr>
            <a:xfrm>
              <a:off x="2363626" y="1919209"/>
              <a:ext cx="149" cy="68"/>
            </a:xfrm>
            <a:custGeom>
              <a:avLst/>
              <a:gdLst/>
              <a:ahLst/>
              <a:cxnLst/>
              <a:rect l="l" t="t" r="r" b="b"/>
              <a:pathLst>
                <a:path w="11" h="5" extrusionOk="0">
                  <a:moveTo>
                    <a:pt x="0" y="5"/>
                  </a:moveTo>
                  <a:lnTo>
                    <a:pt x="11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5" name="Google Shape;6204;p73">
              <a:extLst>
                <a:ext uri="{FF2B5EF4-FFF2-40B4-BE49-F238E27FC236}">
                  <a16:creationId xmlns:a16="http://schemas.microsoft.com/office/drawing/2014/main" id="{36F30695-E057-4AEC-8F6C-1C3891E64696}"/>
                </a:ext>
              </a:extLst>
            </p:cNvPr>
            <p:cNvSpPr/>
            <p:nvPr/>
          </p:nvSpPr>
          <p:spPr>
            <a:xfrm>
              <a:off x="2361766" y="1920024"/>
              <a:ext cx="394" cy="204"/>
            </a:xfrm>
            <a:custGeom>
              <a:avLst/>
              <a:gdLst/>
              <a:ahLst/>
              <a:cxnLst/>
              <a:rect l="l" t="t" r="r" b="b"/>
              <a:pathLst>
                <a:path w="29" h="15" extrusionOk="0">
                  <a:moveTo>
                    <a:pt x="1" y="15"/>
                  </a:moveTo>
                  <a:lnTo>
                    <a:pt x="29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6" name="Google Shape;6205;p73">
              <a:extLst>
                <a:ext uri="{FF2B5EF4-FFF2-40B4-BE49-F238E27FC236}">
                  <a16:creationId xmlns:a16="http://schemas.microsoft.com/office/drawing/2014/main" id="{93533C30-456F-442E-965E-27BC7202EAA3}"/>
                </a:ext>
              </a:extLst>
            </p:cNvPr>
            <p:cNvSpPr/>
            <p:nvPr/>
          </p:nvSpPr>
          <p:spPr>
            <a:xfrm>
              <a:off x="2423463" y="1902672"/>
              <a:ext cx="163" cy="14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" y="1"/>
                  </a:moveTo>
                  <a:lnTo>
                    <a:pt x="11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7" name="Google Shape;6206;p73">
              <a:extLst>
                <a:ext uri="{FF2B5EF4-FFF2-40B4-BE49-F238E27FC236}">
                  <a16:creationId xmlns:a16="http://schemas.microsoft.com/office/drawing/2014/main" id="{AF7779B9-537C-4295-8D25-598EF482692B}"/>
                </a:ext>
              </a:extLst>
            </p:cNvPr>
            <p:cNvSpPr/>
            <p:nvPr/>
          </p:nvSpPr>
          <p:spPr>
            <a:xfrm>
              <a:off x="2367333" y="1912040"/>
              <a:ext cx="1100" cy="244"/>
            </a:xfrm>
            <a:custGeom>
              <a:avLst/>
              <a:gdLst/>
              <a:ahLst/>
              <a:cxnLst/>
              <a:rect l="l" t="t" r="r" b="b"/>
              <a:pathLst>
                <a:path w="81" h="18" extrusionOk="0">
                  <a:moveTo>
                    <a:pt x="81" y="18"/>
                  </a:moveTo>
                  <a:cubicBezTo>
                    <a:pt x="56" y="7"/>
                    <a:pt x="28" y="0"/>
                    <a:pt x="0" y="0"/>
                  </a:cubicBezTo>
                  <a:cubicBezTo>
                    <a:pt x="28" y="0"/>
                    <a:pt x="56" y="7"/>
                    <a:pt x="81" y="18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8" name="Google Shape;6207;p73">
              <a:extLst>
                <a:ext uri="{FF2B5EF4-FFF2-40B4-BE49-F238E27FC236}">
                  <a16:creationId xmlns:a16="http://schemas.microsoft.com/office/drawing/2014/main" id="{1CD4B95C-3F00-4D6B-9D8A-5115138E1BA4}"/>
                </a:ext>
              </a:extLst>
            </p:cNvPr>
            <p:cNvSpPr/>
            <p:nvPr/>
          </p:nvSpPr>
          <p:spPr>
            <a:xfrm>
              <a:off x="2364618" y="191859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9" name="Google Shape;6208;p73">
              <a:extLst>
                <a:ext uri="{FF2B5EF4-FFF2-40B4-BE49-F238E27FC236}">
                  <a16:creationId xmlns:a16="http://schemas.microsoft.com/office/drawing/2014/main" id="{96B38545-F772-4BAF-9297-D1EE1F83A2DC}"/>
                </a:ext>
              </a:extLst>
            </p:cNvPr>
            <p:cNvSpPr/>
            <p:nvPr/>
          </p:nvSpPr>
          <p:spPr>
            <a:xfrm>
              <a:off x="2364767" y="191840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0" name="Google Shape;6209;p73">
              <a:extLst>
                <a:ext uri="{FF2B5EF4-FFF2-40B4-BE49-F238E27FC236}">
                  <a16:creationId xmlns:a16="http://schemas.microsoft.com/office/drawing/2014/main" id="{C8F35E1F-C977-4803-B848-CF4080C51FFC}"/>
                </a:ext>
              </a:extLst>
            </p:cNvPr>
            <p:cNvSpPr/>
            <p:nvPr/>
          </p:nvSpPr>
          <p:spPr>
            <a:xfrm>
              <a:off x="2414298" y="1903201"/>
              <a:ext cx="3286" cy="54"/>
            </a:xfrm>
            <a:custGeom>
              <a:avLst/>
              <a:gdLst/>
              <a:ahLst/>
              <a:cxnLst/>
              <a:rect l="l" t="t" r="r" b="b"/>
              <a:pathLst>
                <a:path w="242" h="4" extrusionOk="0">
                  <a:moveTo>
                    <a:pt x="0" y="4"/>
                  </a:moveTo>
                  <a:cubicBezTo>
                    <a:pt x="81" y="4"/>
                    <a:pt x="161" y="4"/>
                    <a:pt x="242" y="0"/>
                  </a:cubicBezTo>
                  <a:cubicBezTo>
                    <a:pt x="161" y="4"/>
                    <a:pt x="81" y="4"/>
                    <a:pt x="0" y="4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1" name="Google Shape;6210;p73">
              <a:extLst>
                <a:ext uri="{FF2B5EF4-FFF2-40B4-BE49-F238E27FC236}">
                  <a16:creationId xmlns:a16="http://schemas.microsoft.com/office/drawing/2014/main" id="{0C096562-38D3-496D-AD17-D95572121583}"/>
                </a:ext>
              </a:extLst>
            </p:cNvPr>
            <p:cNvSpPr/>
            <p:nvPr/>
          </p:nvSpPr>
          <p:spPr>
            <a:xfrm>
              <a:off x="2373131" y="1912746"/>
              <a:ext cx="1779" cy="109"/>
            </a:xfrm>
            <a:custGeom>
              <a:avLst/>
              <a:gdLst/>
              <a:ahLst/>
              <a:cxnLst/>
              <a:rect l="l" t="t" r="r" b="b"/>
              <a:pathLst>
                <a:path w="131" h="8" extrusionOk="0">
                  <a:moveTo>
                    <a:pt x="1" y="8"/>
                  </a:moveTo>
                  <a:cubicBezTo>
                    <a:pt x="43" y="4"/>
                    <a:pt x="88" y="1"/>
                    <a:pt x="130" y="4"/>
                  </a:cubicBezTo>
                  <a:cubicBezTo>
                    <a:pt x="88" y="1"/>
                    <a:pt x="43" y="4"/>
                    <a:pt x="1" y="8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2" name="Google Shape;6211;p73">
              <a:extLst>
                <a:ext uri="{FF2B5EF4-FFF2-40B4-BE49-F238E27FC236}">
                  <a16:creationId xmlns:a16="http://schemas.microsoft.com/office/drawing/2014/main" id="{FEA1D155-7D4F-480A-A48B-2B3EC346D5BE}"/>
                </a:ext>
              </a:extLst>
            </p:cNvPr>
            <p:cNvSpPr/>
            <p:nvPr/>
          </p:nvSpPr>
          <p:spPr>
            <a:xfrm>
              <a:off x="2437773" y="1917172"/>
              <a:ext cx="394" cy="774"/>
            </a:xfrm>
            <a:custGeom>
              <a:avLst/>
              <a:gdLst/>
              <a:ahLst/>
              <a:cxnLst/>
              <a:rect l="l" t="t" r="r" b="b"/>
              <a:pathLst>
                <a:path w="29" h="57" extrusionOk="0">
                  <a:moveTo>
                    <a:pt x="1" y="0"/>
                  </a:moveTo>
                  <a:lnTo>
                    <a:pt x="29" y="56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3" name="Google Shape;6212;p73">
              <a:extLst>
                <a:ext uri="{FF2B5EF4-FFF2-40B4-BE49-F238E27FC236}">
                  <a16:creationId xmlns:a16="http://schemas.microsoft.com/office/drawing/2014/main" id="{80C636C7-C8F4-44B7-89FA-06FF24B82EFA}"/>
                </a:ext>
              </a:extLst>
            </p:cNvPr>
            <p:cNvSpPr/>
            <p:nvPr/>
          </p:nvSpPr>
          <p:spPr>
            <a:xfrm>
              <a:off x="2437203" y="1916032"/>
              <a:ext cx="448" cy="774"/>
            </a:xfrm>
            <a:custGeom>
              <a:avLst/>
              <a:gdLst/>
              <a:ahLst/>
              <a:cxnLst/>
              <a:rect l="l" t="t" r="r" b="b"/>
              <a:pathLst>
                <a:path w="33" h="57" extrusionOk="0">
                  <a:moveTo>
                    <a:pt x="1" y="0"/>
                  </a:moveTo>
                  <a:lnTo>
                    <a:pt x="32" y="56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4" name="Google Shape;6213;p73">
              <a:extLst>
                <a:ext uri="{FF2B5EF4-FFF2-40B4-BE49-F238E27FC236}">
                  <a16:creationId xmlns:a16="http://schemas.microsoft.com/office/drawing/2014/main" id="{736D533F-DE69-46C9-A168-90E0BE8D97E5}"/>
                </a:ext>
              </a:extLst>
            </p:cNvPr>
            <p:cNvSpPr/>
            <p:nvPr/>
          </p:nvSpPr>
          <p:spPr>
            <a:xfrm>
              <a:off x="2436062" y="1913656"/>
              <a:ext cx="394" cy="774"/>
            </a:xfrm>
            <a:custGeom>
              <a:avLst/>
              <a:gdLst/>
              <a:ahLst/>
              <a:cxnLst/>
              <a:rect l="l" t="t" r="r" b="b"/>
              <a:pathLst>
                <a:path w="29" h="57" extrusionOk="0">
                  <a:moveTo>
                    <a:pt x="1" y="0"/>
                  </a:moveTo>
                  <a:lnTo>
                    <a:pt x="29" y="56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5" name="Google Shape;6214;p73">
              <a:extLst>
                <a:ext uri="{FF2B5EF4-FFF2-40B4-BE49-F238E27FC236}">
                  <a16:creationId xmlns:a16="http://schemas.microsoft.com/office/drawing/2014/main" id="{5F1ADEF2-3D41-498D-ACC8-518B3A1E53CB}"/>
                </a:ext>
              </a:extLst>
            </p:cNvPr>
            <p:cNvSpPr/>
            <p:nvPr/>
          </p:nvSpPr>
          <p:spPr>
            <a:xfrm>
              <a:off x="2436687" y="1914932"/>
              <a:ext cx="394" cy="733"/>
            </a:xfrm>
            <a:custGeom>
              <a:avLst/>
              <a:gdLst/>
              <a:ahLst/>
              <a:cxnLst/>
              <a:rect l="l" t="t" r="r" b="b"/>
              <a:pathLst>
                <a:path w="29" h="54" extrusionOk="0">
                  <a:moveTo>
                    <a:pt x="0" y="1"/>
                  </a:moveTo>
                  <a:lnTo>
                    <a:pt x="28" y="53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6" name="Google Shape;6215;p73">
              <a:extLst>
                <a:ext uri="{FF2B5EF4-FFF2-40B4-BE49-F238E27FC236}">
                  <a16:creationId xmlns:a16="http://schemas.microsoft.com/office/drawing/2014/main" id="{A00861D3-D637-4334-9C40-8B348D87D012}"/>
                </a:ext>
              </a:extLst>
            </p:cNvPr>
            <p:cNvSpPr/>
            <p:nvPr/>
          </p:nvSpPr>
          <p:spPr>
            <a:xfrm>
              <a:off x="2429885" y="1900825"/>
              <a:ext cx="6096" cy="12600"/>
            </a:xfrm>
            <a:custGeom>
              <a:avLst/>
              <a:gdLst/>
              <a:ahLst/>
              <a:cxnLst/>
              <a:rect l="l" t="t" r="r" b="b"/>
              <a:pathLst>
                <a:path w="449" h="928" extrusionOk="0">
                  <a:moveTo>
                    <a:pt x="1" y="0"/>
                  </a:moveTo>
                  <a:lnTo>
                    <a:pt x="1" y="0"/>
                  </a:lnTo>
                  <a:cubicBezTo>
                    <a:pt x="123" y="259"/>
                    <a:pt x="288" y="595"/>
                    <a:pt x="449" y="928"/>
                  </a:cubicBezTo>
                  <a:cubicBezTo>
                    <a:pt x="288" y="595"/>
                    <a:pt x="123" y="259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7" name="Google Shape;6216;p73">
              <a:extLst>
                <a:ext uri="{FF2B5EF4-FFF2-40B4-BE49-F238E27FC236}">
                  <a16:creationId xmlns:a16="http://schemas.microsoft.com/office/drawing/2014/main" id="{4CB50F69-711C-4D0A-9B71-AA66148AAA82}"/>
                </a:ext>
              </a:extLst>
            </p:cNvPr>
            <p:cNvSpPr/>
            <p:nvPr/>
          </p:nvSpPr>
          <p:spPr>
            <a:xfrm>
              <a:off x="3053662" y="2325828"/>
              <a:ext cx="6762" cy="1426"/>
            </a:xfrm>
            <a:custGeom>
              <a:avLst/>
              <a:gdLst/>
              <a:ahLst/>
              <a:cxnLst/>
              <a:rect l="l" t="t" r="r" b="b"/>
              <a:pathLst>
                <a:path w="498" h="105" extrusionOk="0">
                  <a:moveTo>
                    <a:pt x="425" y="0"/>
                  </a:moveTo>
                  <a:cubicBezTo>
                    <a:pt x="299" y="0"/>
                    <a:pt x="91" y="34"/>
                    <a:pt x="0" y="76"/>
                  </a:cubicBezTo>
                  <a:cubicBezTo>
                    <a:pt x="60" y="94"/>
                    <a:pt x="123" y="104"/>
                    <a:pt x="185" y="104"/>
                  </a:cubicBezTo>
                  <a:cubicBezTo>
                    <a:pt x="232" y="104"/>
                    <a:pt x="279" y="99"/>
                    <a:pt x="326" y="87"/>
                  </a:cubicBezTo>
                  <a:cubicBezTo>
                    <a:pt x="389" y="80"/>
                    <a:pt x="448" y="52"/>
                    <a:pt x="497" y="6"/>
                  </a:cubicBezTo>
                  <a:cubicBezTo>
                    <a:pt x="479" y="2"/>
                    <a:pt x="454" y="0"/>
                    <a:pt x="425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8" name="Google Shape;6217;p73">
              <a:extLst>
                <a:ext uri="{FF2B5EF4-FFF2-40B4-BE49-F238E27FC236}">
                  <a16:creationId xmlns:a16="http://schemas.microsoft.com/office/drawing/2014/main" id="{7AA5FE21-2D2F-4FA4-9978-3AD4C19E38DE}"/>
                </a:ext>
              </a:extLst>
            </p:cNvPr>
            <p:cNvSpPr/>
            <p:nvPr/>
          </p:nvSpPr>
          <p:spPr>
            <a:xfrm>
              <a:off x="2878838" y="2126931"/>
              <a:ext cx="301597" cy="226799"/>
            </a:xfrm>
            <a:custGeom>
              <a:avLst/>
              <a:gdLst/>
              <a:ahLst/>
              <a:cxnLst/>
              <a:rect l="l" t="t" r="r" b="b"/>
              <a:pathLst>
                <a:path w="22213" h="16704" extrusionOk="0">
                  <a:moveTo>
                    <a:pt x="16170" y="1"/>
                  </a:moveTo>
                  <a:cubicBezTo>
                    <a:pt x="16125" y="22"/>
                    <a:pt x="16086" y="57"/>
                    <a:pt x="16055" y="95"/>
                  </a:cubicBezTo>
                  <a:cubicBezTo>
                    <a:pt x="15974" y="183"/>
                    <a:pt x="15918" y="288"/>
                    <a:pt x="15922" y="340"/>
                  </a:cubicBezTo>
                  <a:cubicBezTo>
                    <a:pt x="15936" y="501"/>
                    <a:pt x="15901" y="715"/>
                    <a:pt x="15768" y="834"/>
                  </a:cubicBezTo>
                  <a:cubicBezTo>
                    <a:pt x="15743" y="855"/>
                    <a:pt x="15757" y="963"/>
                    <a:pt x="15764" y="1040"/>
                  </a:cubicBezTo>
                  <a:cubicBezTo>
                    <a:pt x="15782" y="1180"/>
                    <a:pt x="15799" y="1345"/>
                    <a:pt x="15694" y="1440"/>
                  </a:cubicBezTo>
                  <a:cubicBezTo>
                    <a:pt x="15628" y="1499"/>
                    <a:pt x="15645" y="1744"/>
                    <a:pt x="15663" y="1944"/>
                  </a:cubicBezTo>
                  <a:cubicBezTo>
                    <a:pt x="15677" y="2084"/>
                    <a:pt x="15677" y="2227"/>
                    <a:pt x="15670" y="2367"/>
                  </a:cubicBezTo>
                  <a:cubicBezTo>
                    <a:pt x="15659" y="2437"/>
                    <a:pt x="15656" y="2507"/>
                    <a:pt x="15649" y="2577"/>
                  </a:cubicBezTo>
                  <a:cubicBezTo>
                    <a:pt x="15631" y="2815"/>
                    <a:pt x="15610" y="3060"/>
                    <a:pt x="15488" y="3235"/>
                  </a:cubicBezTo>
                  <a:cubicBezTo>
                    <a:pt x="15442" y="3302"/>
                    <a:pt x="15407" y="3375"/>
                    <a:pt x="15376" y="3449"/>
                  </a:cubicBezTo>
                  <a:cubicBezTo>
                    <a:pt x="15302" y="3621"/>
                    <a:pt x="15218" y="3817"/>
                    <a:pt x="14994" y="3901"/>
                  </a:cubicBezTo>
                  <a:cubicBezTo>
                    <a:pt x="14935" y="3923"/>
                    <a:pt x="14872" y="3933"/>
                    <a:pt x="14809" y="3933"/>
                  </a:cubicBezTo>
                  <a:cubicBezTo>
                    <a:pt x="14649" y="3933"/>
                    <a:pt x="14487" y="3869"/>
                    <a:pt x="14381" y="3789"/>
                  </a:cubicBezTo>
                  <a:cubicBezTo>
                    <a:pt x="14283" y="3715"/>
                    <a:pt x="14234" y="3635"/>
                    <a:pt x="14241" y="3554"/>
                  </a:cubicBezTo>
                  <a:cubicBezTo>
                    <a:pt x="14238" y="3533"/>
                    <a:pt x="14227" y="3512"/>
                    <a:pt x="14210" y="3498"/>
                  </a:cubicBezTo>
                  <a:cubicBezTo>
                    <a:pt x="14142" y="3433"/>
                    <a:pt x="13993" y="3393"/>
                    <a:pt x="13883" y="3393"/>
                  </a:cubicBezTo>
                  <a:cubicBezTo>
                    <a:pt x="13863" y="3393"/>
                    <a:pt x="13845" y="3394"/>
                    <a:pt x="13828" y="3397"/>
                  </a:cubicBezTo>
                  <a:cubicBezTo>
                    <a:pt x="13818" y="3398"/>
                    <a:pt x="13808" y="3398"/>
                    <a:pt x="13799" y="3398"/>
                  </a:cubicBezTo>
                  <a:cubicBezTo>
                    <a:pt x="13678" y="3398"/>
                    <a:pt x="13589" y="3300"/>
                    <a:pt x="13489" y="3190"/>
                  </a:cubicBezTo>
                  <a:cubicBezTo>
                    <a:pt x="13415" y="3106"/>
                    <a:pt x="13335" y="3025"/>
                    <a:pt x="13247" y="2955"/>
                  </a:cubicBezTo>
                  <a:cubicBezTo>
                    <a:pt x="13166" y="2895"/>
                    <a:pt x="13094" y="2881"/>
                    <a:pt x="13026" y="2881"/>
                  </a:cubicBezTo>
                  <a:cubicBezTo>
                    <a:pt x="13000" y="2881"/>
                    <a:pt x="12975" y="2883"/>
                    <a:pt x="12950" y="2885"/>
                  </a:cubicBezTo>
                  <a:cubicBezTo>
                    <a:pt x="12928" y="2888"/>
                    <a:pt x="12904" y="2890"/>
                    <a:pt x="12880" y="2890"/>
                  </a:cubicBezTo>
                  <a:cubicBezTo>
                    <a:pt x="12798" y="2890"/>
                    <a:pt x="12712" y="2864"/>
                    <a:pt x="12666" y="2731"/>
                  </a:cubicBezTo>
                  <a:cubicBezTo>
                    <a:pt x="12596" y="2535"/>
                    <a:pt x="12537" y="2493"/>
                    <a:pt x="12383" y="2392"/>
                  </a:cubicBezTo>
                  <a:lnTo>
                    <a:pt x="12326" y="2353"/>
                  </a:lnTo>
                  <a:cubicBezTo>
                    <a:pt x="12239" y="2294"/>
                    <a:pt x="12179" y="2245"/>
                    <a:pt x="12179" y="2178"/>
                  </a:cubicBezTo>
                  <a:cubicBezTo>
                    <a:pt x="12179" y="2108"/>
                    <a:pt x="12232" y="2077"/>
                    <a:pt x="12312" y="2024"/>
                  </a:cubicBezTo>
                  <a:cubicBezTo>
                    <a:pt x="12330" y="2010"/>
                    <a:pt x="12351" y="1996"/>
                    <a:pt x="12376" y="1979"/>
                  </a:cubicBezTo>
                  <a:cubicBezTo>
                    <a:pt x="12460" y="1916"/>
                    <a:pt x="12540" y="1818"/>
                    <a:pt x="12407" y="1604"/>
                  </a:cubicBezTo>
                  <a:cubicBezTo>
                    <a:pt x="12379" y="1562"/>
                    <a:pt x="12369" y="1510"/>
                    <a:pt x="12383" y="1461"/>
                  </a:cubicBezTo>
                  <a:cubicBezTo>
                    <a:pt x="12404" y="1398"/>
                    <a:pt x="12477" y="1373"/>
                    <a:pt x="12565" y="1345"/>
                  </a:cubicBezTo>
                  <a:cubicBezTo>
                    <a:pt x="12638" y="1324"/>
                    <a:pt x="12712" y="1296"/>
                    <a:pt x="12782" y="1257"/>
                  </a:cubicBezTo>
                  <a:cubicBezTo>
                    <a:pt x="12876" y="1208"/>
                    <a:pt x="12869" y="1170"/>
                    <a:pt x="12862" y="1103"/>
                  </a:cubicBezTo>
                  <a:cubicBezTo>
                    <a:pt x="12852" y="1037"/>
                    <a:pt x="12841" y="942"/>
                    <a:pt x="12971" y="890"/>
                  </a:cubicBezTo>
                  <a:cubicBezTo>
                    <a:pt x="13006" y="879"/>
                    <a:pt x="13027" y="862"/>
                    <a:pt x="13023" y="848"/>
                  </a:cubicBezTo>
                  <a:cubicBezTo>
                    <a:pt x="13020" y="820"/>
                    <a:pt x="12964" y="767"/>
                    <a:pt x="12862" y="746"/>
                  </a:cubicBezTo>
                  <a:cubicBezTo>
                    <a:pt x="12852" y="744"/>
                    <a:pt x="12843" y="743"/>
                    <a:pt x="12835" y="743"/>
                  </a:cubicBezTo>
                  <a:cubicBezTo>
                    <a:pt x="12805" y="743"/>
                    <a:pt x="12795" y="763"/>
                    <a:pt x="12778" y="830"/>
                  </a:cubicBezTo>
                  <a:cubicBezTo>
                    <a:pt x="12764" y="879"/>
                    <a:pt x="12750" y="942"/>
                    <a:pt x="12691" y="963"/>
                  </a:cubicBezTo>
                  <a:cubicBezTo>
                    <a:pt x="12680" y="967"/>
                    <a:pt x="12669" y="969"/>
                    <a:pt x="12659" y="969"/>
                  </a:cubicBezTo>
                  <a:cubicBezTo>
                    <a:pt x="12584" y="969"/>
                    <a:pt x="12538" y="870"/>
                    <a:pt x="12495" y="771"/>
                  </a:cubicBezTo>
                  <a:cubicBezTo>
                    <a:pt x="12484" y="746"/>
                    <a:pt x="12470" y="715"/>
                    <a:pt x="12456" y="690"/>
                  </a:cubicBezTo>
                  <a:lnTo>
                    <a:pt x="12421" y="725"/>
                  </a:lnTo>
                  <a:cubicBezTo>
                    <a:pt x="12346" y="794"/>
                    <a:pt x="12242" y="888"/>
                    <a:pt x="12141" y="888"/>
                  </a:cubicBezTo>
                  <a:cubicBezTo>
                    <a:pt x="12134" y="888"/>
                    <a:pt x="12127" y="887"/>
                    <a:pt x="12120" y="886"/>
                  </a:cubicBezTo>
                  <a:cubicBezTo>
                    <a:pt x="12071" y="883"/>
                    <a:pt x="12029" y="858"/>
                    <a:pt x="12001" y="820"/>
                  </a:cubicBezTo>
                  <a:cubicBezTo>
                    <a:pt x="11910" y="701"/>
                    <a:pt x="11336" y="564"/>
                    <a:pt x="10975" y="515"/>
                  </a:cubicBezTo>
                  <a:cubicBezTo>
                    <a:pt x="10814" y="494"/>
                    <a:pt x="10716" y="386"/>
                    <a:pt x="10636" y="298"/>
                  </a:cubicBezTo>
                  <a:cubicBezTo>
                    <a:pt x="10576" y="232"/>
                    <a:pt x="10541" y="197"/>
                    <a:pt x="10513" y="197"/>
                  </a:cubicBezTo>
                  <a:cubicBezTo>
                    <a:pt x="10508" y="197"/>
                    <a:pt x="10504" y="198"/>
                    <a:pt x="10499" y="200"/>
                  </a:cubicBezTo>
                  <a:lnTo>
                    <a:pt x="10485" y="204"/>
                  </a:lnTo>
                  <a:cubicBezTo>
                    <a:pt x="10520" y="249"/>
                    <a:pt x="10559" y="291"/>
                    <a:pt x="10601" y="330"/>
                  </a:cubicBezTo>
                  <a:cubicBezTo>
                    <a:pt x="10639" y="368"/>
                    <a:pt x="10685" y="410"/>
                    <a:pt x="10730" y="456"/>
                  </a:cubicBezTo>
                  <a:cubicBezTo>
                    <a:pt x="10779" y="501"/>
                    <a:pt x="10790" y="575"/>
                    <a:pt x="10751" y="631"/>
                  </a:cubicBezTo>
                  <a:cubicBezTo>
                    <a:pt x="10664" y="771"/>
                    <a:pt x="10290" y="843"/>
                    <a:pt x="10029" y="843"/>
                  </a:cubicBezTo>
                  <a:cubicBezTo>
                    <a:pt x="9944" y="843"/>
                    <a:pt x="9871" y="835"/>
                    <a:pt x="9823" y="820"/>
                  </a:cubicBezTo>
                  <a:lnTo>
                    <a:pt x="9820" y="820"/>
                  </a:lnTo>
                  <a:cubicBezTo>
                    <a:pt x="9834" y="862"/>
                    <a:pt x="9830" y="907"/>
                    <a:pt x="9806" y="942"/>
                  </a:cubicBezTo>
                  <a:cubicBezTo>
                    <a:pt x="9777" y="969"/>
                    <a:pt x="9740" y="983"/>
                    <a:pt x="9705" y="983"/>
                  </a:cubicBezTo>
                  <a:cubicBezTo>
                    <a:pt x="9698" y="983"/>
                    <a:pt x="9690" y="982"/>
                    <a:pt x="9683" y="981"/>
                  </a:cubicBezTo>
                  <a:cubicBezTo>
                    <a:pt x="9682" y="981"/>
                    <a:pt x="9680" y="981"/>
                    <a:pt x="9679" y="981"/>
                  </a:cubicBezTo>
                  <a:cubicBezTo>
                    <a:pt x="9608" y="981"/>
                    <a:pt x="9566" y="1064"/>
                    <a:pt x="9501" y="1201"/>
                  </a:cubicBezTo>
                  <a:cubicBezTo>
                    <a:pt x="9463" y="1292"/>
                    <a:pt x="9410" y="1380"/>
                    <a:pt x="9347" y="1457"/>
                  </a:cubicBezTo>
                  <a:cubicBezTo>
                    <a:pt x="9298" y="1510"/>
                    <a:pt x="9267" y="1573"/>
                    <a:pt x="9260" y="1643"/>
                  </a:cubicBezTo>
                  <a:cubicBezTo>
                    <a:pt x="9249" y="1734"/>
                    <a:pt x="9193" y="1821"/>
                    <a:pt x="9113" y="1870"/>
                  </a:cubicBezTo>
                  <a:cubicBezTo>
                    <a:pt x="9032" y="1923"/>
                    <a:pt x="9018" y="1958"/>
                    <a:pt x="9015" y="1982"/>
                  </a:cubicBezTo>
                  <a:cubicBezTo>
                    <a:pt x="9008" y="2038"/>
                    <a:pt x="9053" y="2122"/>
                    <a:pt x="9151" y="2231"/>
                  </a:cubicBezTo>
                  <a:cubicBezTo>
                    <a:pt x="9284" y="2381"/>
                    <a:pt x="9232" y="2462"/>
                    <a:pt x="9200" y="2490"/>
                  </a:cubicBezTo>
                  <a:cubicBezTo>
                    <a:pt x="9172" y="2516"/>
                    <a:pt x="9132" y="2528"/>
                    <a:pt x="9087" y="2528"/>
                  </a:cubicBezTo>
                  <a:cubicBezTo>
                    <a:pt x="8991" y="2528"/>
                    <a:pt x="8869" y="2474"/>
                    <a:pt x="8777" y="2381"/>
                  </a:cubicBezTo>
                  <a:cubicBezTo>
                    <a:pt x="8692" y="2296"/>
                    <a:pt x="8623" y="2269"/>
                    <a:pt x="8585" y="2269"/>
                  </a:cubicBezTo>
                  <a:cubicBezTo>
                    <a:pt x="8576" y="2269"/>
                    <a:pt x="8568" y="2270"/>
                    <a:pt x="8563" y="2273"/>
                  </a:cubicBezTo>
                  <a:cubicBezTo>
                    <a:pt x="8546" y="2280"/>
                    <a:pt x="8535" y="2311"/>
                    <a:pt x="8539" y="2357"/>
                  </a:cubicBezTo>
                  <a:cubicBezTo>
                    <a:pt x="8542" y="2465"/>
                    <a:pt x="8497" y="2507"/>
                    <a:pt x="8469" y="2525"/>
                  </a:cubicBezTo>
                  <a:cubicBezTo>
                    <a:pt x="8448" y="2534"/>
                    <a:pt x="8427" y="2538"/>
                    <a:pt x="8405" y="2538"/>
                  </a:cubicBezTo>
                  <a:cubicBezTo>
                    <a:pt x="8375" y="2538"/>
                    <a:pt x="8346" y="2529"/>
                    <a:pt x="8322" y="2511"/>
                  </a:cubicBezTo>
                  <a:cubicBezTo>
                    <a:pt x="8262" y="2469"/>
                    <a:pt x="8202" y="2371"/>
                    <a:pt x="8224" y="2227"/>
                  </a:cubicBezTo>
                  <a:cubicBezTo>
                    <a:pt x="8234" y="2164"/>
                    <a:pt x="8224" y="2154"/>
                    <a:pt x="8118" y="2133"/>
                  </a:cubicBezTo>
                  <a:cubicBezTo>
                    <a:pt x="8048" y="2115"/>
                    <a:pt x="7957" y="2098"/>
                    <a:pt x="7926" y="2007"/>
                  </a:cubicBezTo>
                  <a:cubicBezTo>
                    <a:pt x="7881" y="1890"/>
                    <a:pt x="7658" y="1709"/>
                    <a:pt x="7537" y="1709"/>
                  </a:cubicBezTo>
                  <a:cubicBezTo>
                    <a:pt x="7535" y="1709"/>
                    <a:pt x="7533" y="1709"/>
                    <a:pt x="7530" y="1709"/>
                  </a:cubicBezTo>
                  <a:cubicBezTo>
                    <a:pt x="7481" y="1713"/>
                    <a:pt x="7457" y="1737"/>
                    <a:pt x="7418" y="1783"/>
                  </a:cubicBezTo>
                  <a:cubicBezTo>
                    <a:pt x="7373" y="1849"/>
                    <a:pt x="7296" y="1891"/>
                    <a:pt x="7212" y="1891"/>
                  </a:cubicBezTo>
                  <a:cubicBezTo>
                    <a:pt x="7207" y="1891"/>
                    <a:pt x="7203" y="1890"/>
                    <a:pt x="7199" y="1890"/>
                  </a:cubicBezTo>
                  <a:cubicBezTo>
                    <a:pt x="7169" y="1890"/>
                    <a:pt x="7142" y="1901"/>
                    <a:pt x="7117" y="1919"/>
                  </a:cubicBezTo>
                  <a:cubicBezTo>
                    <a:pt x="7100" y="1940"/>
                    <a:pt x="7096" y="1993"/>
                    <a:pt x="7107" y="2073"/>
                  </a:cubicBezTo>
                  <a:cubicBezTo>
                    <a:pt x="7117" y="2115"/>
                    <a:pt x="7103" y="2161"/>
                    <a:pt x="7072" y="2192"/>
                  </a:cubicBezTo>
                  <a:cubicBezTo>
                    <a:pt x="7048" y="2213"/>
                    <a:pt x="7019" y="2221"/>
                    <a:pt x="6987" y="2221"/>
                  </a:cubicBezTo>
                  <a:cubicBezTo>
                    <a:pt x="6943" y="2221"/>
                    <a:pt x="6892" y="2206"/>
                    <a:pt x="6837" y="2192"/>
                  </a:cubicBezTo>
                  <a:cubicBezTo>
                    <a:pt x="6767" y="2168"/>
                    <a:pt x="6697" y="2157"/>
                    <a:pt x="6624" y="2157"/>
                  </a:cubicBezTo>
                  <a:cubicBezTo>
                    <a:pt x="6617" y="2157"/>
                    <a:pt x="6606" y="2161"/>
                    <a:pt x="6599" y="2168"/>
                  </a:cubicBezTo>
                  <a:cubicBezTo>
                    <a:pt x="6596" y="2189"/>
                    <a:pt x="6599" y="2210"/>
                    <a:pt x="6606" y="2231"/>
                  </a:cubicBezTo>
                  <a:cubicBezTo>
                    <a:pt x="6620" y="2273"/>
                    <a:pt x="6620" y="2322"/>
                    <a:pt x="6596" y="2364"/>
                  </a:cubicBezTo>
                  <a:cubicBezTo>
                    <a:pt x="6582" y="2385"/>
                    <a:pt x="6554" y="2399"/>
                    <a:pt x="6529" y="2402"/>
                  </a:cubicBezTo>
                  <a:cubicBezTo>
                    <a:pt x="6515" y="2402"/>
                    <a:pt x="6498" y="2427"/>
                    <a:pt x="6484" y="2451"/>
                  </a:cubicBezTo>
                  <a:cubicBezTo>
                    <a:pt x="6449" y="2504"/>
                    <a:pt x="6393" y="2584"/>
                    <a:pt x="6267" y="2584"/>
                  </a:cubicBezTo>
                  <a:cubicBezTo>
                    <a:pt x="6256" y="2584"/>
                    <a:pt x="6249" y="2588"/>
                    <a:pt x="6246" y="2595"/>
                  </a:cubicBezTo>
                  <a:cubicBezTo>
                    <a:pt x="6200" y="2644"/>
                    <a:pt x="6190" y="2822"/>
                    <a:pt x="6221" y="3043"/>
                  </a:cubicBezTo>
                  <a:cubicBezTo>
                    <a:pt x="6232" y="3088"/>
                    <a:pt x="6218" y="3134"/>
                    <a:pt x="6183" y="3165"/>
                  </a:cubicBezTo>
                  <a:cubicBezTo>
                    <a:pt x="6165" y="3178"/>
                    <a:pt x="6145" y="3183"/>
                    <a:pt x="6124" y="3183"/>
                  </a:cubicBezTo>
                  <a:cubicBezTo>
                    <a:pt x="6080" y="3183"/>
                    <a:pt x="6031" y="3160"/>
                    <a:pt x="5976" y="3134"/>
                  </a:cubicBezTo>
                  <a:cubicBezTo>
                    <a:pt x="5919" y="3110"/>
                    <a:pt x="5845" y="3075"/>
                    <a:pt x="5797" y="3075"/>
                  </a:cubicBezTo>
                  <a:cubicBezTo>
                    <a:pt x="5790" y="3075"/>
                    <a:pt x="5783" y="3076"/>
                    <a:pt x="5776" y="3078"/>
                  </a:cubicBezTo>
                  <a:cubicBezTo>
                    <a:pt x="5769" y="3081"/>
                    <a:pt x="5766" y="3081"/>
                    <a:pt x="5762" y="3085"/>
                  </a:cubicBezTo>
                  <a:cubicBezTo>
                    <a:pt x="5773" y="3123"/>
                    <a:pt x="5790" y="3158"/>
                    <a:pt x="5811" y="3190"/>
                  </a:cubicBezTo>
                  <a:cubicBezTo>
                    <a:pt x="5850" y="3260"/>
                    <a:pt x="5881" y="3337"/>
                    <a:pt x="5906" y="3414"/>
                  </a:cubicBezTo>
                  <a:cubicBezTo>
                    <a:pt x="5951" y="3610"/>
                    <a:pt x="5853" y="3666"/>
                    <a:pt x="5780" y="3708"/>
                  </a:cubicBezTo>
                  <a:cubicBezTo>
                    <a:pt x="5759" y="3722"/>
                    <a:pt x="5738" y="3736"/>
                    <a:pt x="5717" y="3754"/>
                  </a:cubicBezTo>
                  <a:cubicBezTo>
                    <a:pt x="5696" y="3775"/>
                    <a:pt x="5668" y="3787"/>
                    <a:pt x="5639" y="3787"/>
                  </a:cubicBezTo>
                  <a:cubicBezTo>
                    <a:pt x="5626" y="3787"/>
                    <a:pt x="5612" y="3784"/>
                    <a:pt x="5598" y="3778"/>
                  </a:cubicBezTo>
                  <a:cubicBezTo>
                    <a:pt x="5479" y="3729"/>
                    <a:pt x="5388" y="3449"/>
                    <a:pt x="5388" y="3295"/>
                  </a:cubicBezTo>
                  <a:lnTo>
                    <a:pt x="5388" y="3291"/>
                  </a:lnTo>
                  <a:cubicBezTo>
                    <a:pt x="5353" y="3305"/>
                    <a:pt x="5269" y="3358"/>
                    <a:pt x="5076" y="3561"/>
                  </a:cubicBezTo>
                  <a:cubicBezTo>
                    <a:pt x="4968" y="3673"/>
                    <a:pt x="5017" y="3831"/>
                    <a:pt x="5055" y="3960"/>
                  </a:cubicBezTo>
                  <a:cubicBezTo>
                    <a:pt x="5090" y="4065"/>
                    <a:pt x="5118" y="4163"/>
                    <a:pt x="5038" y="4212"/>
                  </a:cubicBezTo>
                  <a:cubicBezTo>
                    <a:pt x="4957" y="4261"/>
                    <a:pt x="4520" y="4671"/>
                    <a:pt x="4264" y="4975"/>
                  </a:cubicBezTo>
                  <a:cubicBezTo>
                    <a:pt x="4096" y="5178"/>
                    <a:pt x="3819" y="5189"/>
                    <a:pt x="3599" y="5196"/>
                  </a:cubicBezTo>
                  <a:cubicBezTo>
                    <a:pt x="3466" y="5199"/>
                    <a:pt x="3340" y="5203"/>
                    <a:pt x="3287" y="5248"/>
                  </a:cubicBezTo>
                  <a:cubicBezTo>
                    <a:pt x="3186" y="5336"/>
                    <a:pt x="3077" y="5346"/>
                    <a:pt x="2983" y="5353"/>
                  </a:cubicBezTo>
                  <a:cubicBezTo>
                    <a:pt x="2899" y="5360"/>
                    <a:pt x="2829" y="5367"/>
                    <a:pt x="2762" y="5420"/>
                  </a:cubicBezTo>
                  <a:lnTo>
                    <a:pt x="2745" y="5434"/>
                  </a:lnTo>
                  <a:cubicBezTo>
                    <a:pt x="2545" y="5590"/>
                    <a:pt x="2378" y="5715"/>
                    <a:pt x="2262" y="5715"/>
                  </a:cubicBezTo>
                  <a:cubicBezTo>
                    <a:pt x="2246" y="5715"/>
                    <a:pt x="2230" y="5712"/>
                    <a:pt x="2216" y="5707"/>
                  </a:cubicBezTo>
                  <a:cubicBezTo>
                    <a:pt x="2174" y="5693"/>
                    <a:pt x="2146" y="5655"/>
                    <a:pt x="2136" y="5613"/>
                  </a:cubicBezTo>
                  <a:cubicBezTo>
                    <a:pt x="2136" y="5609"/>
                    <a:pt x="2136" y="5602"/>
                    <a:pt x="2111" y="5599"/>
                  </a:cubicBezTo>
                  <a:cubicBezTo>
                    <a:pt x="2096" y="5594"/>
                    <a:pt x="2079" y="5592"/>
                    <a:pt x="2059" y="5592"/>
                  </a:cubicBezTo>
                  <a:cubicBezTo>
                    <a:pt x="1929" y="5592"/>
                    <a:pt x="1706" y="5680"/>
                    <a:pt x="1593" y="5802"/>
                  </a:cubicBezTo>
                  <a:cubicBezTo>
                    <a:pt x="1390" y="6022"/>
                    <a:pt x="1085" y="6187"/>
                    <a:pt x="872" y="6197"/>
                  </a:cubicBezTo>
                  <a:cubicBezTo>
                    <a:pt x="788" y="6204"/>
                    <a:pt x="749" y="6288"/>
                    <a:pt x="707" y="6411"/>
                  </a:cubicBezTo>
                  <a:cubicBezTo>
                    <a:pt x="683" y="6484"/>
                    <a:pt x="662" y="6547"/>
                    <a:pt x="620" y="6582"/>
                  </a:cubicBezTo>
                  <a:cubicBezTo>
                    <a:pt x="602" y="6600"/>
                    <a:pt x="579" y="6609"/>
                    <a:pt x="556" y="6609"/>
                  </a:cubicBezTo>
                  <a:cubicBezTo>
                    <a:pt x="543" y="6609"/>
                    <a:pt x="530" y="6606"/>
                    <a:pt x="518" y="6600"/>
                  </a:cubicBezTo>
                  <a:cubicBezTo>
                    <a:pt x="459" y="6572"/>
                    <a:pt x="445" y="6495"/>
                    <a:pt x="445" y="6323"/>
                  </a:cubicBezTo>
                  <a:cubicBezTo>
                    <a:pt x="382" y="6414"/>
                    <a:pt x="333" y="6512"/>
                    <a:pt x="298" y="6614"/>
                  </a:cubicBezTo>
                  <a:cubicBezTo>
                    <a:pt x="270" y="6705"/>
                    <a:pt x="298" y="6768"/>
                    <a:pt x="333" y="6845"/>
                  </a:cubicBezTo>
                  <a:cubicBezTo>
                    <a:pt x="378" y="6946"/>
                    <a:pt x="434" y="7072"/>
                    <a:pt x="315" y="7251"/>
                  </a:cubicBezTo>
                  <a:cubicBezTo>
                    <a:pt x="116" y="7545"/>
                    <a:pt x="0" y="7759"/>
                    <a:pt x="217" y="8046"/>
                  </a:cubicBezTo>
                  <a:cubicBezTo>
                    <a:pt x="483" y="8406"/>
                    <a:pt x="641" y="8637"/>
                    <a:pt x="536" y="8844"/>
                  </a:cubicBezTo>
                  <a:cubicBezTo>
                    <a:pt x="522" y="8882"/>
                    <a:pt x="483" y="8910"/>
                    <a:pt x="441" y="8914"/>
                  </a:cubicBezTo>
                  <a:cubicBezTo>
                    <a:pt x="420" y="8914"/>
                    <a:pt x="403" y="8910"/>
                    <a:pt x="385" y="8900"/>
                  </a:cubicBezTo>
                  <a:cubicBezTo>
                    <a:pt x="382" y="8921"/>
                    <a:pt x="375" y="8942"/>
                    <a:pt x="364" y="8959"/>
                  </a:cubicBezTo>
                  <a:cubicBezTo>
                    <a:pt x="347" y="8984"/>
                    <a:pt x="319" y="9001"/>
                    <a:pt x="287" y="9001"/>
                  </a:cubicBezTo>
                  <a:lnTo>
                    <a:pt x="284" y="9001"/>
                  </a:lnTo>
                  <a:cubicBezTo>
                    <a:pt x="210" y="9001"/>
                    <a:pt x="147" y="8928"/>
                    <a:pt x="53" y="8809"/>
                  </a:cubicBezTo>
                  <a:lnTo>
                    <a:pt x="42" y="8795"/>
                  </a:lnTo>
                  <a:lnTo>
                    <a:pt x="42" y="8795"/>
                  </a:lnTo>
                  <a:cubicBezTo>
                    <a:pt x="88" y="8879"/>
                    <a:pt x="144" y="8984"/>
                    <a:pt x="196" y="9075"/>
                  </a:cubicBezTo>
                  <a:cubicBezTo>
                    <a:pt x="354" y="9362"/>
                    <a:pt x="536" y="9684"/>
                    <a:pt x="546" y="9863"/>
                  </a:cubicBezTo>
                  <a:cubicBezTo>
                    <a:pt x="550" y="9978"/>
                    <a:pt x="637" y="10101"/>
                    <a:pt x="732" y="10234"/>
                  </a:cubicBezTo>
                  <a:cubicBezTo>
                    <a:pt x="868" y="10419"/>
                    <a:pt x="1019" y="10633"/>
                    <a:pt x="1005" y="10902"/>
                  </a:cubicBezTo>
                  <a:cubicBezTo>
                    <a:pt x="980" y="11350"/>
                    <a:pt x="1474" y="12103"/>
                    <a:pt x="1481" y="12110"/>
                  </a:cubicBezTo>
                  <a:cubicBezTo>
                    <a:pt x="1530" y="12187"/>
                    <a:pt x="1495" y="12285"/>
                    <a:pt x="1449" y="12415"/>
                  </a:cubicBezTo>
                  <a:cubicBezTo>
                    <a:pt x="1404" y="12541"/>
                    <a:pt x="1344" y="12702"/>
                    <a:pt x="1369" y="12863"/>
                  </a:cubicBezTo>
                  <a:cubicBezTo>
                    <a:pt x="1393" y="13038"/>
                    <a:pt x="1369" y="13174"/>
                    <a:pt x="1288" y="13269"/>
                  </a:cubicBezTo>
                  <a:cubicBezTo>
                    <a:pt x="1217" y="13344"/>
                    <a:pt x="1117" y="13389"/>
                    <a:pt x="1011" y="13389"/>
                  </a:cubicBezTo>
                  <a:cubicBezTo>
                    <a:pt x="1003" y="13389"/>
                    <a:pt x="995" y="13388"/>
                    <a:pt x="987" y="13388"/>
                  </a:cubicBezTo>
                  <a:cubicBezTo>
                    <a:pt x="952" y="13388"/>
                    <a:pt x="949" y="13402"/>
                    <a:pt x="949" y="13419"/>
                  </a:cubicBezTo>
                  <a:cubicBezTo>
                    <a:pt x="959" y="13521"/>
                    <a:pt x="1036" y="13605"/>
                    <a:pt x="1141" y="13622"/>
                  </a:cubicBezTo>
                  <a:cubicBezTo>
                    <a:pt x="1299" y="13636"/>
                    <a:pt x="1344" y="13717"/>
                    <a:pt x="1393" y="13791"/>
                  </a:cubicBezTo>
                  <a:cubicBezTo>
                    <a:pt x="1435" y="13868"/>
                    <a:pt x="1495" y="13934"/>
                    <a:pt x="1572" y="13983"/>
                  </a:cubicBezTo>
                  <a:cubicBezTo>
                    <a:pt x="1705" y="14072"/>
                    <a:pt x="1961" y="14092"/>
                    <a:pt x="2187" y="14092"/>
                  </a:cubicBezTo>
                  <a:cubicBezTo>
                    <a:pt x="2289" y="14092"/>
                    <a:pt x="2385" y="14088"/>
                    <a:pt x="2461" y="14085"/>
                  </a:cubicBezTo>
                  <a:cubicBezTo>
                    <a:pt x="2517" y="14085"/>
                    <a:pt x="2566" y="14081"/>
                    <a:pt x="2601" y="14081"/>
                  </a:cubicBezTo>
                  <a:cubicBezTo>
                    <a:pt x="2668" y="14081"/>
                    <a:pt x="2713" y="14036"/>
                    <a:pt x="2783" y="13959"/>
                  </a:cubicBezTo>
                  <a:cubicBezTo>
                    <a:pt x="2867" y="13871"/>
                    <a:pt x="2969" y="13763"/>
                    <a:pt x="3144" y="13756"/>
                  </a:cubicBezTo>
                  <a:cubicBezTo>
                    <a:pt x="3319" y="13748"/>
                    <a:pt x="3347" y="13713"/>
                    <a:pt x="3406" y="13619"/>
                  </a:cubicBezTo>
                  <a:cubicBezTo>
                    <a:pt x="3427" y="13591"/>
                    <a:pt x="3452" y="13552"/>
                    <a:pt x="3483" y="13514"/>
                  </a:cubicBezTo>
                  <a:cubicBezTo>
                    <a:pt x="3570" y="13403"/>
                    <a:pt x="3788" y="13368"/>
                    <a:pt x="4124" y="13368"/>
                  </a:cubicBezTo>
                  <a:cubicBezTo>
                    <a:pt x="4317" y="13368"/>
                    <a:pt x="4551" y="13380"/>
                    <a:pt x="4821" y="13395"/>
                  </a:cubicBezTo>
                  <a:lnTo>
                    <a:pt x="4943" y="13402"/>
                  </a:lnTo>
                  <a:cubicBezTo>
                    <a:pt x="4995" y="13405"/>
                    <a:pt x="5045" y="13407"/>
                    <a:pt x="5094" y="13407"/>
                  </a:cubicBezTo>
                  <a:cubicBezTo>
                    <a:pt x="5536" y="13407"/>
                    <a:pt x="5804" y="13276"/>
                    <a:pt x="5899" y="13020"/>
                  </a:cubicBezTo>
                  <a:cubicBezTo>
                    <a:pt x="5958" y="12859"/>
                    <a:pt x="6148" y="12793"/>
                    <a:pt x="6337" y="12730"/>
                  </a:cubicBezTo>
                  <a:cubicBezTo>
                    <a:pt x="6456" y="12688"/>
                    <a:pt x="6578" y="12646"/>
                    <a:pt x="6641" y="12583"/>
                  </a:cubicBezTo>
                  <a:cubicBezTo>
                    <a:pt x="6799" y="12438"/>
                    <a:pt x="6942" y="12398"/>
                    <a:pt x="7212" y="12398"/>
                  </a:cubicBezTo>
                  <a:cubicBezTo>
                    <a:pt x="7296" y="12398"/>
                    <a:pt x="7391" y="12402"/>
                    <a:pt x="7502" y="12408"/>
                  </a:cubicBezTo>
                  <a:cubicBezTo>
                    <a:pt x="7522" y="12409"/>
                    <a:pt x="7541" y="12409"/>
                    <a:pt x="7560" y="12409"/>
                  </a:cubicBezTo>
                  <a:cubicBezTo>
                    <a:pt x="7902" y="12409"/>
                    <a:pt x="8224" y="12265"/>
                    <a:pt x="8490" y="12149"/>
                  </a:cubicBezTo>
                  <a:cubicBezTo>
                    <a:pt x="8560" y="12117"/>
                    <a:pt x="8626" y="12086"/>
                    <a:pt x="8689" y="12061"/>
                  </a:cubicBezTo>
                  <a:cubicBezTo>
                    <a:pt x="8871" y="11988"/>
                    <a:pt x="9134" y="11974"/>
                    <a:pt x="9386" y="11960"/>
                  </a:cubicBezTo>
                  <a:cubicBezTo>
                    <a:pt x="9540" y="11956"/>
                    <a:pt x="9697" y="11942"/>
                    <a:pt x="9848" y="11911"/>
                  </a:cubicBezTo>
                  <a:cubicBezTo>
                    <a:pt x="9875" y="11904"/>
                    <a:pt x="9901" y="11901"/>
                    <a:pt x="9925" y="11901"/>
                  </a:cubicBezTo>
                  <a:cubicBezTo>
                    <a:pt x="10064" y="11901"/>
                    <a:pt x="10152" y="11995"/>
                    <a:pt x="10233" y="12079"/>
                  </a:cubicBezTo>
                  <a:cubicBezTo>
                    <a:pt x="10312" y="12164"/>
                    <a:pt x="10380" y="12239"/>
                    <a:pt x="10489" y="12239"/>
                  </a:cubicBezTo>
                  <a:cubicBezTo>
                    <a:pt x="10500" y="12239"/>
                    <a:pt x="10512" y="12238"/>
                    <a:pt x="10524" y="12236"/>
                  </a:cubicBezTo>
                  <a:cubicBezTo>
                    <a:pt x="10559" y="12233"/>
                    <a:pt x="10593" y="12231"/>
                    <a:pt x="10628" y="12231"/>
                  </a:cubicBezTo>
                  <a:cubicBezTo>
                    <a:pt x="10749" y="12231"/>
                    <a:pt x="10869" y="12251"/>
                    <a:pt x="10986" y="12289"/>
                  </a:cubicBezTo>
                  <a:cubicBezTo>
                    <a:pt x="11045" y="12310"/>
                    <a:pt x="11108" y="12324"/>
                    <a:pt x="11171" y="12324"/>
                  </a:cubicBezTo>
                  <a:cubicBezTo>
                    <a:pt x="11181" y="12322"/>
                    <a:pt x="11192" y="12322"/>
                    <a:pt x="11202" y="12322"/>
                  </a:cubicBezTo>
                  <a:cubicBezTo>
                    <a:pt x="11272" y="12322"/>
                    <a:pt x="11342" y="12353"/>
                    <a:pt x="11388" y="12411"/>
                  </a:cubicBezTo>
                  <a:cubicBezTo>
                    <a:pt x="11420" y="12446"/>
                    <a:pt x="11458" y="12471"/>
                    <a:pt x="11504" y="12481"/>
                  </a:cubicBezTo>
                  <a:cubicBezTo>
                    <a:pt x="11577" y="12488"/>
                    <a:pt x="11637" y="12537"/>
                    <a:pt x="11668" y="12600"/>
                  </a:cubicBezTo>
                  <a:cubicBezTo>
                    <a:pt x="11700" y="12684"/>
                    <a:pt x="11672" y="12793"/>
                    <a:pt x="11581" y="12922"/>
                  </a:cubicBezTo>
                  <a:cubicBezTo>
                    <a:pt x="11577" y="12926"/>
                    <a:pt x="11577" y="12933"/>
                    <a:pt x="11574" y="12936"/>
                  </a:cubicBezTo>
                  <a:cubicBezTo>
                    <a:pt x="11609" y="12964"/>
                    <a:pt x="11644" y="12985"/>
                    <a:pt x="11682" y="13003"/>
                  </a:cubicBezTo>
                  <a:cubicBezTo>
                    <a:pt x="11833" y="13073"/>
                    <a:pt x="11966" y="13178"/>
                    <a:pt x="12067" y="13311"/>
                  </a:cubicBezTo>
                  <a:cubicBezTo>
                    <a:pt x="12214" y="13510"/>
                    <a:pt x="12197" y="13622"/>
                    <a:pt x="12179" y="13724"/>
                  </a:cubicBezTo>
                  <a:cubicBezTo>
                    <a:pt x="12162" y="13791"/>
                    <a:pt x="12172" y="13864"/>
                    <a:pt x="12204" y="13927"/>
                  </a:cubicBezTo>
                  <a:cubicBezTo>
                    <a:pt x="12256" y="14029"/>
                    <a:pt x="12284" y="14036"/>
                    <a:pt x="12288" y="14036"/>
                  </a:cubicBezTo>
                  <a:cubicBezTo>
                    <a:pt x="12340" y="14036"/>
                    <a:pt x="12484" y="13836"/>
                    <a:pt x="12540" y="13759"/>
                  </a:cubicBezTo>
                  <a:cubicBezTo>
                    <a:pt x="12628" y="13626"/>
                    <a:pt x="12771" y="13535"/>
                    <a:pt x="12929" y="13507"/>
                  </a:cubicBezTo>
                  <a:cubicBezTo>
                    <a:pt x="13027" y="13486"/>
                    <a:pt x="13058" y="13475"/>
                    <a:pt x="13072" y="13377"/>
                  </a:cubicBezTo>
                  <a:cubicBezTo>
                    <a:pt x="13100" y="13160"/>
                    <a:pt x="13247" y="12884"/>
                    <a:pt x="13429" y="12817"/>
                  </a:cubicBezTo>
                  <a:cubicBezTo>
                    <a:pt x="13455" y="12806"/>
                    <a:pt x="13482" y="12800"/>
                    <a:pt x="13509" y="12800"/>
                  </a:cubicBezTo>
                  <a:cubicBezTo>
                    <a:pt x="13557" y="12800"/>
                    <a:pt x="13605" y="12817"/>
                    <a:pt x="13643" y="12849"/>
                  </a:cubicBezTo>
                  <a:cubicBezTo>
                    <a:pt x="13776" y="12961"/>
                    <a:pt x="13709" y="13066"/>
                    <a:pt x="13639" y="13174"/>
                  </a:cubicBezTo>
                  <a:cubicBezTo>
                    <a:pt x="13538" y="13332"/>
                    <a:pt x="13468" y="13507"/>
                    <a:pt x="13433" y="13689"/>
                  </a:cubicBezTo>
                  <a:cubicBezTo>
                    <a:pt x="13366" y="14036"/>
                    <a:pt x="13261" y="14106"/>
                    <a:pt x="13114" y="14109"/>
                  </a:cubicBezTo>
                  <a:lnTo>
                    <a:pt x="13093" y="14109"/>
                  </a:lnTo>
                  <a:lnTo>
                    <a:pt x="13093" y="14116"/>
                  </a:lnTo>
                  <a:cubicBezTo>
                    <a:pt x="13099" y="14138"/>
                    <a:pt x="13181" y="14178"/>
                    <a:pt x="13282" y="14178"/>
                  </a:cubicBezTo>
                  <a:cubicBezTo>
                    <a:pt x="13296" y="14178"/>
                    <a:pt x="13310" y="14177"/>
                    <a:pt x="13324" y="14176"/>
                  </a:cubicBezTo>
                  <a:cubicBezTo>
                    <a:pt x="13394" y="14169"/>
                    <a:pt x="13475" y="14141"/>
                    <a:pt x="13475" y="14053"/>
                  </a:cubicBezTo>
                  <a:cubicBezTo>
                    <a:pt x="13475" y="13843"/>
                    <a:pt x="13520" y="13724"/>
                    <a:pt x="13611" y="13692"/>
                  </a:cubicBezTo>
                  <a:cubicBezTo>
                    <a:pt x="13627" y="13687"/>
                    <a:pt x="13642" y="13684"/>
                    <a:pt x="13658" y="13684"/>
                  </a:cubicBezTo>
                  <a:cubicBezTo>
                    <a:pt x="13766" y="13684"/>
                    <a:pt x="13861" y="13811"/>
                    <a:pt x="13895" y="13854"/>
                  </a:cubicBezTo>
                  <a:cubicBezTo>
                    <a:pt x="14052" y="14057"/>
                    <a:pt x="13951" y="14242"/>
                    <a:pt x="13881" y="14365"/>
                  </a:cubicBezTo>
                  <a:cubicBezTo>
                    <a:pt x="13860" y="14400"/>
                    <a:pt x="13825" y="14463"/>
                    <a:pt x="13832" y="14477"/>
                  </a:cubicBezTo>
                  <a:cubicBezTo>
                    <a:pt x="13836" y="14479"/>
                    <a:pt x="13842" y="14480"/>
                    <a:pt x="13850" y="14480"/>
                  </a:cubicBezTo>
                  <a:cubicBezTo>
                    <a:pt x="13885" y="14480"/>
                    <a:pt x="13948" y="14460"/>
                    <a:pt x="13982" y="14449"/>
                  </a:cubicBezTo>
                  <a:cubicBezTo>
                    <a:pt x="14045" y="14424"/>
                    <a:pt x="14112" y="14410"/>
                    <a:pt x="14178" y="14410"/>
                  </a:cubicBezTo>
                  <a:cubicBezTo>
                    <a:pt x="14315" y="14424"/>
                    <a:pt x="14438" y="14564"/>
                    <a:pt x="14497" y="14645"/>
                  </a:cubicBezTo>
                  <a:cubicBezTo>
                    <a:pt x="14623" y="14809"/>
                    <a:pt x="14732" y="15058"/>
                    <a:pt x="14697" y="15240"/>
                  </a:cubicBezTo>
                  <a:lnTo>
                    <a:pt x="14690" y="15282"/>
                  </a:lnTo>
                  <a:cubicBezTo>
                    <a:pt x="14644" y="15516"/>
                    <a:pt x="14606" y="15702"/>
                    <a:pt x="14952" y="15874"/>
                  </a:cubicBezTo>
                  <a:cubicBezTo>
                    <a:pt x="15057" y="15923"/>
                    <a:pt x="15155" y="15986"/>
                    <a:pt x="15250" y="16056"/>
                  </a:cubicBezTo>
                  <a:cubicBezTo>
                    <a:pt x="15313" y="16105"/>
                    <a:pt x="15320" y="16108"/>
                    <a:pt x="15481" y="16108"/>
                  </a:cubicBezTo>
                  <a:cubicBezTo>
                    <a:pt x="15792" y="16108"/>
                    <a:pt x="16443" y="16353"/>
                    <a:pt x="16626" y="16514"/>
                  </a:cubicBezTo>
                  <a:cubicBezTo>
                    <a:pt x="16649" y="16534"/>
                    <a:pt x="16679" y="16541"/>
                    <a:pt x="16710" y="16541"/>
                  </a:cubicBezTo>
                  <a:cubicBezTo>
                    <a:pt x="16745" y="16541"/>
                    <a:pt x="16780" y="16532"/>
                    <a:pt x="16804" y="16525"/>
                  </a:cubicBezTo>
                  <a:cubicBezTo>
                    <a:pt x="16962" y="16479"/>
                    <a:pt x="17161" y="16318"/>
                    <a:pt x="17210" y="16143"/>
                  </a:cubicBezTo>
                  <a:cubicBezTo>
                    <a:pt x="17259" y="15982"/>
                    <a:pt x="17368" y="15968"/>
                    <a:pt x="17410" y="15968"/>
                  </a:cubicBezTo>
                  <a:cubicBezTo>
                    <a:pt x="17504" y="15975"/>
                    <a:pt x="17588" y="16038"/>
                    <a:pt x="17616" y="16133"/>
                  </a:cubicBezTo>
                  <a:cubicBezTo>
                    <a:pt x="17620" y="16147"/>
                    <a:pt x="17620" y="16164"/>
                    <a:pt x="17620" y="16182"/>
                  </a:cubicBezTo>
                  <a:cubicBezTo>
                    <a:pt x="17634" y="16168"/>
                    <a:pt x="17655" y="16157"/>
                    <a:pt x="17672" y="16157"/>
                  </a:cubicBezTo>
                  <a:lnTo>
                    <a:pt x="17686" y="16157"/>
                  </a:lnTo>
                  <a:cubicBezTo>
                    <a:pt x="17739" y="16157"/>
                    <a:pt x="17781" y="16199"/>
                    <a:pt x="17809" y="16287"/>
                  </a:cubicBezTo>
                  <a:cubicBezTo>
                    <a:pt x="17837" y="16364"/>
                    <a:pt x="17900" y="16399"/>
                    <a:pt x="17973" y="16441"/>
                  </a:cubicBezTo>
                  <a:cubicBezTo>
                    <a:pt x="18054" y="16476"/>
                    <a:pt x="18120" y="16532"/>
                    <a:pt x="18169" y="16602"/>
                  </a:cubicBezTo>
                  <a:cubicBezTo>
                    <a:pt x="18187" y="16637"/>
                    <a:pt x="18208" y="16672"/>
                    <a:pt x="18232" y="16703"/>
                  </a:cubicBezTo>
                  <a:cubicBezTo>
                    <a:pt x="18253" y="16563"/>
                    <a:pt x="18348" y="16465"/>
                    <a:pt x="18512" y="16406"/>
                  </a:cubicBezTo>
                  <a:cubicBezTo>
                    <a:pt x="18653" y="16353"/>
                    <a:pt x="18754" y="16266"/>
                    <a:pt x="18884" y="16154"/>
                  </a:cubicBezTo>
                  <a:cubicBezTo>
                    <a:pt x="18926" y="16115"/>
                    <a:pt x="18968" y="16080"/>
                    <a:pt x="19017" y="16038"/>
                  </a:cubicBezTo>
                  <a:cubicBezTo>
                    <a:pt x="19234" y="15860"/>
                    <a:pt x="20018" y="15825"/>
                    <a:pt x="20172" y="15821"/>
                  </a:cubicBezTo>
                  <a:cubicBezTo>
                    <a:pt x="20210" y="15730"/>
                    <a:pt x="20252" y="15338"/>
                    <a:pt x="20277" y="15100"/>
                  </a:cubicBezTo>
                  <a:cubicBezTo>
                    <a:pt x="20291" y="14981"/>
                    <a:pt x="20301" y="14865"/>
                    <a:pt x="20312" y="14774"/>
                  </a:cubicBezTo>
                  <a:cubicBezTo>
                    <a:pt x="20340" y="14571"/>
                    <a:pt x="20434" y="14452"/>
                    <a:pt x="20529" y="14337"/>
                  </a:cubicBezTo>
                  <a:cubicBezTo>
                    <a:pt x="20620" y="14218"/>
                    <a:pt x="20704" y="14120"/>
                    <a:pt x="20725" y="13934"/>
                  </a:cubicBezTo>
                  <a:cubicBezTo>
                    <a:pt x="20774" y="13549"/>
                    <a:pt x="21198" y="12754"/>
                    <a:pt x="21352" y="12705"/>
                  </a:cubicBezTo>
                  <a:cubicBezTo>
                    <a:pt x="21415" y="12684"/>
                    <a:pt x="21625" y="12597"/>
                    <a:pt x="21635" y="12387"/>
                  </a:cubicBezTo>
                  <a:cubicBezTo>
                    <a:pt x="21642" y="12264"/>
                    <a:pt x="21709" y="12149"/>
                    <a:pt x="21779" y="12023"/>
                  </a:cubicBezTo>
                  <a:cubicBezTo>
                    <a:pt x="21849" y="11897"/>
                    <a:pt x="21926" y="11760"/>
                    <a:pt x="21926" y="11627"/>
                  </a:cubicBezTo>
                  <a:cubicBezTo>
                    <a:pt x="21926" y="11462"/>
                    <a:pt x="21978" y="11287"/>
                    <a:pt x="22017" y="11147"/>
                  </a:cubicBezTo>
                  <a:cubicBezTo>
                    <a:pt x="22038" y="11084"/>
                    <a:pt x="22055" y="11021"/>
                    <a:pt x="22062" y="10955"/>
                  </a:cubicBezTo>
                  <a:lnTo>
                    <a:pt x="22055" y="10937"/>
                  </a:lnTo>
                  <a:cubicBezTo>
                    <a:pt x="22024" y="10832"/>
                    <a:pt x="21943" y="10556"/>
                    <a:pt x="22139" y="10349"/>
                  </a:cubicBezTo>
                  <a:cubicBezTo>
                    <a:pt x="22213" y="10269"/>
                    <a:pt x="22192" y="10188"/>
                    <a:pt x="22153" y="10073"/>
                  </a:cubicBezTo>
                  <a:cubicBezTo>
                    <a:pt x="22129" y="9985"/>
                    <a:pt x="22097" y="9891"/>
                    <a:pt x="22174" y="9831"/>
                  </a:cubicBezTo>
                  <a:cubicBezTo>
                    <a:pt x="22185" y="9800"/>
                    <a:pt x="22185" y="9765"/>
                    <a:pt x="22174" y="9730"/>
                  </a:cubicBezTo>
                  <a:cubicBezTo>
                    <a:pt x="22160" y="9663"/>
                    <a:pt x="22136" y="9604"/>
                    <a:pt x="22097" y="9547"/>
                  </a:cubicBezTo>
                  <a:cubicBezTo>
                    <a:pt x="22088" y="9552"/>
                    <a:pt x="22077" y="9554"/>
                    <a:pt x="22068" y="9554"/>
                  </a:cubicBezTo>
                  <a:cubicBezTo>
                    <a:pt x="22052" y="9554"/>
                    <a:pt x="22038" y="9549"/>
                    <a:pt x="22027" y="9540"/>
                  </a:cubicBezTo>
                  <a:cubicBezTo>
                    <a:pt x="21898" y="9456"/>
                    <a:pt x="21957" y="8735"/>
                    <a:pt x="21992" y="8560"/>
                  </a:cubicBezTo>
                  <a:cubicBezTo>
                    <a:pt x="21999" y="8525"/>
                    <a:pt x="22003" y="8497"/>
                    <a:pt x="22010" y="8473"/>
                  </a:cubicBezTo>
                  <a:lnTo>
                    <a:pt x="22010" y="8473"/>
                  </a:lnTo>
                  <a:lnTo>
                    <a:pt x="21968" y="8511"/>
                  </a:lnTo>
                  <a:cubicBezTo>
                    <a:pt x="21937" y="8545"/>
                    <a:pt x="21894" y="8563"/>
                    <a:pt x="21849" y="8563"/>
                  </a:cubicBezTo>
                  <a:cubicBezTo>
                    <a:pt x="21839" y="8563"/>
                    <a:pt x="21828" y="8562"/>
                    <a:pt x="21817" y="8560"/>
                  </a:cubicBezTo>
                  <a:cubicBezTo>
                    <a:pt x="21635" y="8515"/>
                    <a:pt x="21513" y="8105"/>
                    <a:pt x="21495" y="8060"/>
                  </a:cubicBezTo>
                  <a:cubicBezTo>
                    <a:pt x="21459" y="7940"/>
                    <a:pt x="21313" y="7690"/>
                    <a:pt x="21172" y="7690"/>
                  </a:cubicBezTo>
                  <a:cubicBezTo>
                    <a:pt x="21164" y="7690"/>
                    <a:pt x="21157" y="7690"/>
                    <a:pt x="21149" y="7692"/>
                  </a:cubicBezTo>
                  <a:cubicBezTo>
                    <a:pt x="21134" y="7697"/>
                    <a:pt x="21118" y="7699"/>
                    <a:pt x="21102" y="7699"/>
                  </a:cubicBezTo>
                  <a:cubicBezTo>
                    <a:pt x="21073" y="7699"/>
                    <a:pt x="21044" y="7692"/>
                    <a:pt x="21019" y="7678"/>
                  </a:cubicBezTo>
                  <a:cubicBezTo>
                    <a:pt x="20960" y="7643"/>
                    <a:pt x="20946" y="7573"/>
                    <a:pt x="20932" y="7517"/>
                  </a:cubicBezTo>
                  <a:cubicBezTo>
                    <a:pt x="20915" y="7452"/>
                    <a:pt x="20910" y="7437"/>
                    <a:pt x="20895" y="7437"/>
                  </a:cubicBezTo>
                  <a:cubicBezTo>
                    <a:pt x="20890" y="7437"/>
                    <a:pt x="20885" y="7438"/>
                    <a:pt x="20879" y="7440"/>
                  </a:cubicBezTo>
                  <a:cubicBezTo>
                    <a:pt x="20865" y="7443"/>
                    <a:pt x="20851" y="7445"/>
                    <a:pt x="20836" y="7445"/>
                  </a:cubicBezTo>
                  <a:cubicBezTo>
                    <a:pt x="20787" y="7445"/>
                    <a:pt x="20739" y="7426"/>
                    <a:pt x="20704" y="7391"/>
                  </a:cubicBezTo>
                  <a:cubicBezTo>
                    <a:pt x="20564" y="7258"/>
                    <a:pt x="20588" y="6932"/>
                    <a:pt x="20606" y="6796"/>
                  </a:cubicBezTo>
                  <a:cubicBezTo>
                    <a:pt x="20609" y="6771"/>
                    <a:pt x="20609" y="6743"/>
                    <a:pt x="20609" y="6715"/>
                  </a:cubicBezTo>
                  <a:lnTo>
                    <a:pt x="20609" y="6715"/>
                  </a:lnTo>
                  <a:lnTo>
                    <a:pt x="20592" y="6719"/>
                  </a:lnTo>
                  <a:cubicBezTo>
                    <a:pt x="20576" y="6723"/>
                    <a:pt x="20554" y="6727"/>
                    <a:pt x="20530" y="6727"/>
                  </a:cubicBezTo>
                  <a:cubicBezTo>
                    <a:pt x="20487" y="6727"/>
                    <a:pt x="20438" y="6713"/>
                    <a:pt x="20399" y="6659"/>
                  </a:cubicBezTo>
                  <a:cubicBezTo>
                    <a:pt x="20386" y="6640"/>
                    <a:pt x="20375" y="6630"/>
                    <a:pt x="20356" y="6630"/>
                  </a:cubicBezTo>
                  <a:cubicBezTo>
                    <a:pt x="20337" y="6630"/>
                    <a:pt x="20308" y="6641"/>
                    <a:pt x="20256" y="6666"/>
                  </a:cubicBezTo>
                  <a:cubicBezTo>
                    <a:pt x="20224" y="6684"/>
                    <a:pt x="20193" y="6698"/>
                    <a:pt x="20158" y="6712"/>
                  </a:cubicBezTo>
                  <a:cubicBezTo>
                    <a:pt x="20143" y="6717"/>
                    <a:pt x="20127" y="6720"/>
                    <a:pt x="20111" y="6720"/>
                  </a:cubicBezTo>
                  <a:cubicBezTo>
                    <a:pt x="20076" y="6720"/>
                    <a:pt x="20041" y="6707"/>
                    <a:pt x="20014" y="6680"/>
                  </a:cubicBezTo>
                  <a:cubicBezTo>
                    <a:pt x="19923" y="6593"/>
                    <a:pt x="19906" y="6365"/>
                    <a:pt x="19941" y="6253"/>
                  </a:cubicBezTo>
                  <a:cubicBezTo>
                    <a:pt x="19972" y="6152"/>
                    <a:pt x="19906" y="6033"/>
                    <a:pt x="19759" y="5924"/>
                  </a:cubicBezTo>
                  <a:cubicBezTo>
                    <a:pt x="19549" y="5770"/>
                    <a:pt x="19538" y="5630"/>
                    <a:pt x="19549" y="5473"/>
                  </a:cubicBezTo>
                  <a:cubicBezTo>
                    <a:pt x="19496" y="5339"/>
                    <a:pt x="18589" y="4849"/>
                    <a:pt x="18341" y="4797"/>
                  </a:cubicBezTo>
                  <a:cubicBezTo>
                    <a:pt x="18141" y="4755"/>
                    <a:pt x="18166" y="4594"/>
                    <a:pt x="18176" y="4506"/>
                  </a:cubicBezTo>
                  <a:cubicBezTo>
                    <a:pt x="18183" y="4468"/>
                    <a:pt x="18190" y="4419"/>
                    <a:pt x="18176" y="4405"/>
                  </a:cubicBezTo>
                  <a:cubicBezTo>
                    <a:pt x="18036" y="4282"/>
                    <a:pt x="18022" y="3866"/>
                    <a:pt x="18022" y="3691"/>
                  </a:cubicBezTo>
                  <a:cubicBezTo>
                    <a:pt x="18022" y="3579"/>
                    <a:pt x="17945" y="3505"/>
                    <a:pt x="17865" y="3425"/>
                  </a:cubicBezTo>
                  <a:cubicBezTo>
                    <a:pt x="17781" y="3344"/>
                    <a:pt x="17690" y="3249"/>
                    <a:pt x="17693" y="3116"/>
                  </a:cubicBezTo>
                  <a:cubicBezTo>
                    <a:pt x="17693" y="3022"/>
                    <a:pt x="17683" y="2924"/>
                    <a:pt x="17658" y="2833"/>
                  </a:cubicBezTo>
                  <a:cubicBezTo>
                    <a:pt x="17627" y="2707"/>
                    <a:pt x="17613" y="2577"/>
                    <a:pt x="17623" y="2448"/>
                  </a:cubicBezTo>
                  <a:cubicBezTo>
                    <a:pt x="17630" y="2353"/>
                    <a:pt x="17553" y="2294"/>
                    <a:pt x="17434" y="2220"/>
                  </a:cubicBezTo>
                  <a:cubicBezTo>
                    <a:pt x="17347" y="2164"/>
                    <a:pt x="17266" y="2112"/>
                    <a:pt x="17259" y="2024"/>
                  </a:cubicBezTo>
                  <a:cubicBezTo>
                    <a:pt x="17210" y="2028"/>
                    <a:pt x="17158" y="2038"/>
                    <a:pt x="17112" y="2052"/>
                  </a:cubicBezTo>
                  <a:cubicBezTo>
                    <a:pt x="17046" y="2073"/>
                    <a:pt x="16976" y="2087"/>
                    <a:pt x="16909" y="2098"/>
                  </a:cubicBezTo>
                  <a:cubicBezTo>
                    <a:pt x="16898" y="2099"/>
                    <a:pt x="16888" y="2100"/>
                    <a:pt x="16877" y="2100"/>
                  </a:cubicBezTo>
                  <a:cubicBezTo>
                    <a:pt x="16826" y="2100"/>
                    <a:pt x="16779" y="2080"/>
                    <a:pt x="16741" y="2045"/>
                  </a:cubicBezTo>
                  <a:cubicBezTo>
                    <a:pt x="16636" y="1944"/>
                    <a:pt x="16647" y="1720"/>
                    <a:pt x="16664" y="1482"/>
                  </a:cubicBezTo>
                  <a:cubicBezTo>
                    <a:pt x="16689" y="1219"/>
                    <a:pt x="16584" y="781"/>
                    <a:pt x="16436" y="666"/>
                  </a:cubicBezTo>
                  <a:cubicBezTo>
                    <a:pt x="16317" y="571"/>
                    <a:pt x="16272" y="372"/>
                    <a:pt x="16230" y="197"/>
                  </a:cubicBezTo>
                  <a:cubicBezTo>
                    <a:pt x="16216" y="130"/>
                    <a:pt x="16198" y="64"/>
                    <a:pt x="16170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9" name="Google Shape;6218;p73">
              <a:extLst>
                <a:ext uri="{FF2B5EF4-FFF2-40B4-BE49-F238E27FC236}">
                  <a16:creationId xmlns:a16="http://schemas.microsoft.com/office/drawing/2014/main" id="{2F08DB50-A3AF-4526-A0C5-5662AC86973D}"/>
                </a:ext>
              </a:extLst>
            </p:cNvPr>
            <p:cNvSpPr/>
            <p:nvPr/>
          </p:nvSpPr>
          <p:spPr>
            <a:xfrm>
              <a:off x="3006548" y="2132321"/>
              <a:ext cx="7861" cy="1765"/>
            </a:xfrm>
            <a:custGeom>
              <a:avLst/>
              <a:gdLst/>
              <a:ahLst/>
              <a:cxnLst/>
              <a:rect l="l" t="t" r="r" b="b"/>
              <a:pathLst>
                <a:path w="579" h="130" extrusionOk="0">
                  <a:moveTo>
                    <a:pt x="463" y="0"/>
                  </a:moveTo>
                  <a:cubicBezTo>
                    <a:pt x="399" y="0"/>
                    <a:pt x="335" y="9"/>
                    <a:pt x="274" y="24"/>
                  </a:cubicBezTo>
                  <a:cubicBezTo>
                    <a:pt x="179" y="34"/>
                    <a:pt x="85" y="66"/>
                    <a:pt x="1" y="115"/>
                  </a:cubicBezTo>
                  <a:cubicBezTo>
                    <a:pt x="23" y="124"/>
                    <a:pt x="64" y="129"/>
                    <a:pt x="117" y="129"/>
                  </a:cubicBezTo>
                  <a:cubicBezTo>
                    <a:pt x="190" y="129"/>
                    <a:pt x="286" y="119"/>
                    <a:pt x="389" y="90"/>
                  </a:cubicBezTo>
                  <a:cubicBezTo>
                    <a:pt x="456" y="76"/>
                    <a:pt x="522" y="48"/>
                    <a:pt x="578" y="10"/>
                  </a:cubicBezTo>
                  <a:cubicBezTo>
                    <a:pt x="540" y="3"/>
                    <a:pt x="501" y="0"/>
                    <a:pt x="463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0" name="Google Shape;6219;p73">
              <a:extLst>
                <a:ext uri="{FF2B5EF4-FFF2-40B4-BE49-F238E27FC236}">
                  <a16:creationId xmlns:a16="http://schemas.microsoft.com/office/drawing/2014/main" id="{0E2FA948-D9E7-4BD7-8556-40C2CC692758}"/>
                </a:ext>
              </a:extLst>
            </p:cNvPr>
            <p:cNvSpPr/>
            <p:nvPr/>
          </p:nvSpPr>
          <p:spPr>
            <a:xfrm>
              <a:off x="3116594" y="2348014"/>
              <a:ext cx="679" cy="1344"/>
            </a:xfrm>
            <a:custGeom>
              <a:avLst/>
              <a:gdLst/>
              <a:ahLst/>
              <a:cxnLst/>
              <a:rect l="l" t="t" r="r" b="b"/>
              <a:pathLst>
                <a:path w="50" h="99" extrusionOk="0">
                  <a:moveTo>
                    <a:pt x="49" y="0"/>
                  </a:moveTo>
                  <a:lnTo>
                    <a:pt x="49" y="0"/>
                  </a:lnTo>
                  <a:cubicBezTo>
                    <a:pt x="42" y="4"/>
                    <a:pt x="35" y="7"/>
                    <a:pt x="28" y="14"/>
                  </a:cubicBezTo>
                  <a:cubicBezTo>
                    <a:pt x="0" y="28"/>
                    <a:pt x="4" y="42"/>
                    <a:pt x="4" y="53"/>
                  </a:cubicBezTo>
                  <a:cubicBezTo>
                    <a:pt x="7" y="70"/>
                    <a:pt x="18" y="84"/>
                    <a:pt x="32" y="98"/>
                  </a:cubicBezTo>
                  <a:cubicBezTo>
                    <a:pt x="35" y="63"/>
                    <a:pt x="39" y="32"/>
                    <a:pt x="49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1" name="Google Shape;6220;p73">
              <a:extLst>
                <a:ext uri="{FF2B5EF4-FFF2-40B4-BE49-F238E27FC236}">
                  <a16:creationId xmlns:a16="http://schemas.microsoft.com/office/drawing/2014/main" id="{69D1C784-EFCA-4BFD-BBCB-ED8A99EB12EA}"/>
                </a:ext>
              </a:extLst>
            </p:cNvPr>
            <p:cNvSpPr/>
            <p:nvPr/>
          </p:nvSpPr>
          <p:spPr>
            <a:xfrm>
              <a:off x="3114883" y="2370254"/>
              <a:ext cx="25675" cy="24575"/>
            </a:xfrm>
            <a:custGeom>
              <a:avLst/>
              <a:gdLst/>
              <a:ahLst/>
              <a:cxnLst/>
              <a:rect l="l" t="t" r="r" b="b"/>
              <a:pathLst>
                <a:path w="1891" h="1810" extrusionOk="0">
                  <a:moveTo>
                    <a:pt x="0" y="1"/>
                  </a:moveTo>
                  <a:lnTo>
                    <a:pt x="0" y="1"/>
                  </a:lnTo>
                  <a:cubicBezTo>
                    <a:pt x="32" y="95"/>
                    <a:pt x="70" y="190"/>
                    <a:pt x="112" y="281"/>
                  </a:cubicBezTo>
                  <a:cubicBezTo>
                    <a:pt x="238" y="575"/>
                    <a:pt x="382" y="907"/>
                    <a:pt x="259" y="1061"/>
                  </a:cubicBezTo>
                  <a:cubicBezTo>
                    <a:pt x="235" y="1093"/>
                    <a:pt x="249" y="1145"/>
                    <a:pt x="263" y="1184"/>
                  </a:cubicBezTo>
                  <a:cubicBezTo>
                    <a:pt x="361" y="1432"/>
                    <a:pt x="791" y="1782"/>
                    <a:pt x="945" y="1807"/>
                  </a:cubicBezTo>
                  <a:cubicBezTo>
                    <a:pt x="957" y="1808"/>
                    <a:pt x="967" y="1809"/>
                    <a:pt x="976" y="1809"/>
                  </a:cubicBezTo>
                  <a:cubicBezTo>
                    <a:pt x="1026" y="1809"/>
                    <a:pt x="1037" y="1783"/>
                    <a:pt x="1061" y="1726"/>
                  </a:cubicBezTo>
                  <a:cubicBezTo>
                    <a:pt x="1085" y="1672"/>
                    <a:pt x="1124" y="1586"/>
                    <a:pt x="1231" y="1586"/>
                  </a:cubicBezTo>
                  <a:cubicBezTo>
                    <a:pt x="1235" y="1586"/>
                    <a:pt x="1239" y="1586"/>
                    <a:pt x="1243" y="1586"/>
                  </a:cubicBezTo>
                  <a:cubicBezTo>
                    <a:pt x="1247" y="1588"/>
                    <a:pt x="1252" y="1589"/>
                    <a:pt x="1256" y="1589"/>
                  </a:cubicBezTo>
                  <a:cubicBezTo>
                    <a:pt x="1262" y="1589"/>
                    <a:pt x="1268" y="1587"/>
                    <a:pt x="1275" y="1583"/>
                  </a:cubicBezTo>
                  <a:cubicBezTo>
                    <a:pt x="1285" y="1551"/>
                    <a:pt x="1289" y="1516"/>
                    <a:pt x="1285" y="1481"/>
                  </a:cubicBezTo>
                  <a:cubicBezTo>
                    <a:pt x="1285" y="1439"/>
                    <a:pt x="1289" y="1401"/>
                    <a:pt x="1296" y="1362"/>
                  </a:cubicBezTo>
                  <a:cubicBezTo>
                    <a:pt x="1299" y="1327"/>
                    <a:pt x="1320" y="1296"/>
                    <a:pt x="1352" y="1282"/>
                  </a:cubicBezTo>
                  <a:cubicBezTo>
                    <a:pt x="1363" y="1277"/>
                    <a:pt x="1375" y="1275"/>
                    <a:pt x="1387" y="1275"/>
                  </a:cubicBezTo>
                  <a:cubicBezTo>
                    <a:pt x="1426" y="1275"/>
                    <a:pt x="1465" y="1299"/>
                    <a:pt x="1506" y="1324"/>
                  </a:cubicBezTo>
                  <a:cubicBezTo>
                    <a:pt x="1546" y="1352"/>
                    <a:pt x="1590" y="1381"/>
                    <a:pt x="1622" y="1381"/>
                  </a:cubicBezTo>
                  <a:cubicBezTo>
                    <a:pt x="1630" y="1381"/>
                    <a:pt x="1636" y="1380"/>
                    <a:pt x="1642" y="1376"/>
                  </a:cubicBezTo>
                  <a:cubicBezTo>
                    <a:pt x="1674" y="1359"/>
                    <a:pt x="1667" y="1215"/>
                    <a:pt x="1667" y="1149"/>
                  </a:cubicBezTo>
                  <a:cubicBezTo>
                    <a:pt x="1667" y="1012"/>
                    <a:pt x="1660" y="883"/>
                    <a:pt x="1730" y="816"/>
                  </a:cubicBezTo>
                  <a:cubicBezTo>
                    <a:pt x="1754" y="788"/>
                    <a:pt x="1793" y="771"/>
                    <a:pt x="1831" y="771"/>
                  </a:cubicBezTo>
                  <a:cubicBezTo>
                    <a:pt x="1835" y="771"/>
                    <a:pt x="1835" y="771"/>
                    <a:pt x="1838" y="767"/>
                  </a:cubicBezTo>
                  <a:cubicBezTo>
                    <a:pt x="1891" y="701"/>
                    <a:pt x="1849" y="372"/>
                    <a:pt x="1744" y="18"/>
                  </a:cubicBezTo>
                  <a:cubicBezTo>
                    <a:pt x="1744" y="15"/>
                    <a:pt x="1744" y="15"/>
                    <a:pt x="1737" y="11"/>
                  </a:cubicBezTo>
                  <a:cubicBezTo>
                    <a:pt x="1730" y="8"/>
                    <a:pt x="1720" y="6"/>
                    <a:pt x="1709" y="6"/>
                  </a:cubicBezTo>
                  <a:cubicBezTo>
                    <a:pt x="1635" y="6"/>
                    <a:pt x="1473" y="71"/>
                    <a:pt x="1352" y="120"/>
                  </a:cubicBezTo>
                  <a:cubicBezTo>
                    <a:pt x="1194" y="183"/>
                    <a:pt x="1033" y="249"/>
                    <a:pt x="893" y="263"/>
                  </a:cubicBezTo>
                  <a:cubicBezTo>
                    <a:pt x="873" y="265"/>
                    <a:pt x="853" y="266"/>
                    <a:pt x="832" y="266"/>
                  </a:cubicBezTo>
                  <a:cubicBezTo>
                    <a:pt x="634" y="266"/>
                    <a:pt x="404" y="167"/>
                    <a:pt x="214" y="85"/>
                  </a:cubicBezTo>
                  <a:cubicBezTo>
                    <a:pt x="144" y="53"/>
                    <a:pt x="74" y="25"/>
                    <a:pt x="0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2" name="Google Shape;6221;p73">
              <a:extLst>
                <a:ext uri="{FF2B5EF4-FFF2-40B4-BE49-F238E27FC236}">
                  <a16:creationId xmlns:a16="http://schemas.microsoft.com/office/drawing/2014/main" id="{4AD70DEB-A705-4E0B-8F2C-36913829E7F7}"/>
                </a:ext>
              </a:extLst>
            </p:cNvPr>
            <p:cNvSpPr/>
            <p:nvPr/>
          </p:nvSpPr>
          <p:spPr>
            <a:xfrm>
              <a:off x="3286190" y="2425120"/>
              <a:ext cx="2770" cy="2322"/>
            </a:xfrm>
            <a:custGeom>
              <a:avLst/>
              <a:gdLst/>
              <a:ahLst/>
              <a:cxnLst/>
              <a:rect l="l" t="t" r="r" b="b"/>
              <a:pathLst>
                <a:path w="204" h="171" extrusionOk="0">
                  <a:moveTo>
                    <a:pt x="118" y="1"/>
                  </a:moveTo>
                  <a:cubicBezTo>
                    <a:pt x="110" y="1"/>
                    <a:pt x="102" y="4"/>
                    <a:pt x="95" y="6"/>
                  </a:cubicBezTo>
                  <a:cubicBezTo>
                    <a:pt x="42" y="27"/>
                    <a:pt x="7" y="80"/>
                    <a:pt x="0" y="136"/>
                  </a:cubicBezTo>
                  <a:cubicBezTo>
                    <a:pt x="0" y="150"/>
                    <a:pt x="7" y="161"/>
                    <a:pt x="28" y="168"/>
                  </a:cubicBezTo>
                  <a:cubicBezTo>
                    <a:pt x="34" y="169"/>
                    <a:pt x="42" y="170"/>
                    <a:pt x="51" y="170"/>
                  </a:cubicBezTo>
                  <a:cubicBezTo>
                    <a:pt x="96" y="170"/>
                    <a:pt x="170" y="150"/>
                    <a:pt x="193" y="115"/>
                  </a:cubicBezTo>
                  <a:cubicBezTo>
                    <a:pt x="203" y="94"/>
                    <a:pt x="196" y="66"/>
                    <a:pt x="165" y="31"/>
                  </a:cubicBezTo>
                  <a:cubicBezTo>
                    <a:pt x="148" y="8"/>
                    <a:pt x="132" y="1"/>
                    <a:pt x="118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3" name="Google Shape;6222;p73">
              <a:extLst>
                <a:ext uri="{FF2B5EF4-FFF2-40B4-BE49-F238E27FC236}">
                  <a16:creationId xmlns:a16="http://schemas.microsoft.com/office/drawing/2014/main" id="{6357A2BF-B738-40B7-B813-222E02CEE91A}"/>
                </a:ext>
              </a:extLst>
            </p:cNvPr>
            <p:cNvSpPr/>
            <p:nvPr/>
          </p:nvSpPr>
          <p:spPr>
            <a:xfrm>
              <a:off x="3278682" y="2370688"/>
              <a:ext cx="55858" cy="52287"/>
            </a:xfrm>
            <a:custGeom>
              <a:avLst/>
              <a:gdLst/>
              <a:ahLst/>
              <a:cxnLst/>
              <a:rect l="l" t="t" r="r" b="b"/>
              <a:pathLst>
                <a:path w="4114" h="3851" extrusionOk="0">
                  <a:moveTo>
                    <a:pt x="3200" y="0"/>
                  </a:moveTo>
                  <a:cubicBezTo>
                    <a:pt x="3179" y="0"/>
                    <a:pt x="3154" y="11"/>
                    <a:pt x="3140" y="28"/>
                  </a:cubicBezTo>
                  <a:cubicBezTo>
                    <a:pt x="3046" y="98"/>
                    <a:pt x="3042" y="144"/>
                    <a:pt x="3032" y="203"/>
                  </a:cubicBezTo>
                  <a:cubicBezTo>
                    <a:pt x="3025" y="277"/>
                    <a:pt x="3011" y="371"/>
                    <a:pt x="2860" y="497"/>
                  </a:cubicBezTo>
                  <a:cubicBezTo>
                    <a:pt x="2766" y="574"/>
                    <a:pt x="2696" y="676"/>
                    <a:pt x="2661" y="791"/>
                  </a:cubicBezTo>
                  <a:cubicBezTo>
                    <a:pt x="2598" y="949"/>
                    <a:pt x="2521" y="1103"/>
                    <a:pt x="2426" y="1246"/>
                  </a:cubicBezTo>
                  <a:cubicBezTo>
                    <a:pt x="2241" y="1533"/>
                    <a:pt x="1821" y="1740"/>
                    <a:pt x="1453" y="1918"/>
                  </a:cubicBezTo>
                  <a:cubicBezTo>
                    <a:pt x="1208" y="2038"/>
                    <a:pt x="980" y="2150"/>
                    <a:pt x="924" y="2241"/>
                  </a:cubicBezTo>
                  <a:cubicBezTo>
                    <a:pt x="840" y="2374"/>
                    <a:pt x="686" y="2482"/>
                    <a:pt x="532" y="2591"/>
                  </a:cubicBezTo>
                  <a:cubicBezTo>
                    <a:pt x="399" y="2689"/>
                    <a:pt x="245" y="2797"/>
                    <a:pt x="242" y="2867"/>
                  </a:cubicBezTo>
                  <a:cubicBezTo>
                    <a:pt x="235" y="2958"/>
                    <a:pt x="182" y="3032"/>
                    <a:pt x="130" y="3102"/>
                  </a:cubicBezTo>
                  <a:cubicBezTo>
                    <a:pt x="42" y="3224"/>
                    <a:pt x="0" y="3298"/>
                    <a:pt x="84" y="3420"/>
                  </a:cubicBezTo>
                  <a:cubicBezTo>
                    <a:pt x="144" y="3508"/>
                    <a:pt x="210" y="3511"/>
                    <a:pt x="298" y="3522"/>
                  </a:cubicBezTo>
                  <a:cubicBezTo>
                    <a:pt x="389" y="3529"/>
                    <a:pt x="483" y="3539"/>
                    <a:pt x="574" y="3630"/>
                  </a:cubicBezTo>
                  <a:cubicBezTo>
                    <a:pt x="620" y="3676"/>
                    <a:pt x="685" y="3701"/>
                    <a:pt x="750" y="3701"/>
                  </a:cubicBezTo>
                  <a:cubicBezTo>
                    <a:pt x="755" y="3701"/>
                    <a:pt x="759" y="3701"/>
                    <a:pt x="763" y="3700"/>
                  </a:cubicBezTo>
                  <a:cubicBezTo>
                    <a:pt x="833" y="3700"/>
                    <a:pt x="921" y="3707"/>
                    <a:pt x="973" y="3802"/>
                  </a:cubicBezTo>
                  <a:cubicBezTo>
                    <a:pt x="977" y="3809"/>
                    <a:pt x="1001" y="3830"/>
                    <a:pt x="1071" y="3844"/>
                  </a:cubicBezTo>
                  <a:cubicBezTo>
                    <a:pt x="1096" y="3848"/>
                    <a:pt x="1125" y="3850"/>
                    <a:pt x="1157" y="3850"/>
                  </a:cubicBezTo>
                  <a:cubicBezTo>
                    <a:pt x="1341" y="3850"/>
                    <a:pt x="1633" y="3776"/>
                    <a:pt x="1877" y="3553"/>
                  </a:cubicBezTo>
                  <a:cubicBezTo>
                    <a:pt x="2104" y="3350"/>
                    <a:pt x="2125" y="3214"/>
                    <a:pt x="2139" y="3116"/>
                  </a:cubicBezTo>
                  <a:cubicBezTo>
                    <a:pt x="2153" y="3046"/>
                    <a:pt x="2164" y="2972"/>
                    <a:pt x="2251" y="2916"/>
                  </a:cubicBezTo>
                  <a:cubicBezTo>
                    <a:pt x="2339" y="2864"/>
                    <a:pt x="2374" y="2734"/>
                    <a:pt x="2416" y="2605"/>
                  </a:cubicBezTo>
                  <a:cubicBezTo>
                    <a:pt x="2440" y="2524"/>
                    <a:pt x="2468" y="2447"/>
                    <a:pt x="2503" y="2374"/>
                  </a:cubicBezTo>
                  <a:lnTo>
                    <a:pt x="2521" y="2339"/>
                  </a:lnTo>
                  <a:cubicBezTo>
                    <a:pt x="2615" y="2164"/>
                    <a:pt x="2720" y="1960"/>
                    <a:pt x="3168" y="1960"/>
                  </a:cubicBezTo>
                  <a:cubicBezTo>
                    <a:pt x="3184" y="1961"/>
                    <a:pt x="3200" y="1962"/>
                    <a:pt x="3216" y="1962"/>
                  </a:cubicBezTo>
                  <a:cubicBezTo>
                    <a:pt x="3264" y="1962"/>
                    <a:pt x="3314" y="1958"/>
                    <a:pt x="3361" y="1950"/>
                  </a:cubicBezTo>
                  <a:cubicBezTo>
                    <a:pt x="3357" y="1939"/>
                    <a:pt x="3350" y="1929"/>
                    <a:pt x="3347" y="1918"/>
                  </a:cubicBezTo>
                  <a:cubicBezTo>
                    <a:pt x="3315" y="1866"/>
                    <a:pt x="3294" y="1806"/>
                    <a:pt x="3284" y="1743"/>
                  </a:cubicBezTo>
                  <a:cubicBezTo>
                    <a:pt x="3270" y="1607"/>
                    <a:pt x="3378" y="1530"/>
                    <a:pt x="3473" y="1460"/>
                  </a:cubicBezTo>
                  <a:cubicBezTo>
                    <a:pt x="3567" y="1393"/>
                    <a:pt x="3648" y="1334"/>
                    <a:pt x="3648" y="1229"/>
                  </a:cubicBezTo>
                  <a:cubicBezTo>
                    <a:pt x="3648" y="1075"/>
                    <a:pt x="3778" y="942"/>
                    <a:pt x="3904" y="816"/>
                  </a:cubicBezTo>
                  <a:cubicBezTo>
                    <a:pt x="4009" y="714"/>
                    <a:pt x="4114" y="609"/>
                    <a:pt x="4079" y="543"/>
                  </a:cubicBezTo>
                  <a:cubicBezTo>
                    <a:pt x="4033" y="452"/>
                    <a:pt x="4026" y="343"/>
                    <a:pt x="4061" y="245"/>
                  </a:cubicBezTo>
                  <a:cubicBezTo>
                    <a:pt x="4079" y="168"/>
                    <a:pt x="4082" y="147"/>
                    <a:pt x="4030" y="112"/>
                  </a:cubicBezTo>
                  <a:cubicBezTo>
                    <a:pt x="4001" y="91"/>
                    <a:pt x="3978" y="80"/>
                    <a:pt x="3955" y="80"/>
                  </a:cubicBezTo>
                  <a:cubicBezTo>
                    <a:pt x="3917" y="80"/>
                    <a:pt x="3879" y="107"/>
                    <a:pt x="3816" y="154"/>
                  </a:cubicBezTo>
                  <a:cubicBezTo>
                    <a:pt x="3767" y="193"/>
                    <a:pt x="3715" y="224"/>
                    <a:pt x="3658" y="252"/>
                  </a:cubicBezTo>
                  <a:cubicBezTo>
                    <a:pt x="3634" y="264"/>
                    <a:pt x="3610" y="269"/>
                    <a:pt x="3588" y="269"/>
                  </a:cubicBezTo>
                  <a:cubicBezTo>
                    <a:pt x="3498" y="269"/>
                    <a:pt x="3423" y="186"/>
                    <a:pt x="3361" y="119"/>
                  </a:cubicBezTo>
                  <a:cubicBezTo>
                    <a:pt x="3284" y="39"/>
                    <a:pt x="3242" y="0"/>
                    <a:pt x="3200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4" name="Google Shape;6223;p73">
              <a:extLst>
                <a:ext uri="{FF2B5EF4-FFF2-40B4-BE49-F238E27FC236}">
                  <a16:creationId xmlns:a16="http://schemas.microsoft.com/office/drawing/2014/main" id="{592147EE-32AA-4877-84D8-0DAB21ABE345}"/>
                </a:ext>
              </a:extLst>
            </p:cNvPr>
            <p:cNvSpPr/>
            <p:nvPr/>
          </p:nvSpPr>
          <p:spPr>
            <a:xfrm>
              <a:off x="3327113" y="2318822"/>
              <a:ext cx="40271" cy="57243"/>
            </a:xfrm>
            <a:custGeom>
              <a:avLst/>
              <a:gdLst/>
              <a:ahLst/>
              <a:cxnLst/>
              <a:rect l="l" t="t" r="r" b="b"/>
              <a:pathLst>
                <a:path w="2966" h="4216" extrusionOk="0">
                  <a:moveTo>
                    <a:pt x="56" y="1"/>
                  </a:moveTo>
                  <a:cubicBezTo>
                    <a:pt x="46" y="1"/>
                    <a:pt x="39" y="1"/>
                    <a:pt x="28" y="4"/>
                  </a:cubicBezTo>
                  <a:cubicBezTo>
                    <a:pt x="0" y="46"/>
                    <a:pt x="116" y="288"/>
                    <a:pt x="274" y="473"/>
                  </a:cubicBezTo>
                  <a:cubicBezTo>
                    <a:pt x="330" y="533"/>
                    <a:pt x="386" y="585"/>
                    <a:pt x="449" y="631"/>
                  </a:cubicBezTo>
                  <a:cubicBezTo>
                    <a:pt x="571" y="729"/>
                    <a:pt x="676" y="809"/>
                    <a:pt x="666" y="911"/>
                  </a:cubicBezTo>
                  <a:cubicBezTo>
                    <a:pt x="659" y="988"/>
                    <a:pt x="827" y="1240"/>
                    <a:pt x="949" y="1278"/>
                  </a:cubicBezTo>
                  <a:cubicBezTo>
                    <a:pt x="1089" y="1327"/>
                    <a:pt x="1044" y="1509"/>
                    <a:pt x="984" y="1723"/>
                  </a:cubicBezTo>
                  <a:cubicBezTo>
                    <a:pt x="942" y="1863"/>
                    <a:pt x="918" y="2007"/>
                    <a:pt x="907" y="2154"/>
                  </a:cubicBezTo>
                  <a:cubicBezTo>
                    <a:pt x="907" y="2406"/>
                    <a:pt x="778" y="2479"/>
                    <a:pt x="645" y="2549"/>
                  </a:cubicBezTo>
                  <a:cubicBezTo>
                    <a:pt x="571" y="2584"/>
                    <a:pt x="501" y="2633"/>
                    <a:pt x="445" y="2696"/>
                  </a:cubicBezTo>
                  <a:cubicBezTo>
                    <a:pt x="431" y="2707"/>
                    <a:pt x="428" y="2724"/>
                    <a:pt x="428" y="2738"/>
                  </a:cubicBezTo>
                  <a:cubicBezTo>
                    <a:pt x="445" y="2826"/>
                    <a:pt x="659" y="2948"/>
                    <a:pt x="830" y="3046"/>
                  </a:cubicBezTo>
                  <a:cubicBezTo>
                    <a:pt x="946" y="3106"/>
                    <a:pt x="1058" y="3179"/>
                    <a:pt x="1163" y="3256"/>
                  </a:cubicBezTo>
                  <a:cubicBezTo>
                    <a:pt x="1373" y="3428"/>
                    <a:pt x="1219" y="3725"/>
                    <a:pt x="1110" y="3943"/>
                  </a:cubicBezTo>
                  <a:cubicBezTo>
                    <a:pt x="1072" y="4016"/>
                    <a:pt x="1023" y="4118"/>
                    <a:pt x="1023" y="4149"/>
                  </a:cubicBezTo>
                  <a:cubicBezTo>
                    <a:pt x="1040" y="4172"/>
                    <a:pt x="1121" y="4216"/>
                    <a:pt x="1257" y="4216"/>
                  </a:cubicBezTo>
                  <a:cubicBezTo>
                    <a:pt x="1310" y="4216"/>
                    <a:pt x="1372" y="4209"/>
                    <a:pt x="1443" y="4191"/>
                  </a:cubicBezTo>
                  <a:cubicBezTo>
                    <a:pt x="1579" y="4153"/>
                    <a:pt x="1691" y="3929"/>
                    <a:pt x="1789" y="3729"/>
                  </a:cubicBezTo>
                  <a:cubicBezTo>
                    <a:pt x="1863" y="3578"/>
                    <a:pt x="1936" y="3431"/>
                    <a:pt x="2024" y="3354"/>
                  </a:cubicBezTo>
                  <a:cubicBezTo>
                    <a:pt x="2111" y="3277"/>
                    <a:pt x="2118" y="3165"/>
                    <a:pt x="2125" y="3050"/>
                  </a:cubicBezTo>
                  <a:cubicBezTo>
                    <a:pt x="2129" y="2962"/>
                    <a:pt x="2132" y="2868"/>
                    <a:pt x="2185" y="2794"/>
                  </a:cubicBezTo>
                  <a:cubicBezTo>
                    <a:pt x="2294" y="2647"/>
                    <a:pt x="2441" y="2647"/>
                    <a:pt x="2570" y="2647"/>
                  </a:cubicBezTo>
                  <a:lnTo>
                    <a:pt x="2598" y="2647"/>
                  </a:lnTo>
                  <a:cubicBezTo>
                    <a:pt x="2616" y="2616"/>
                    <a:pt x="2630" y="2584"/>
                    <a:pt x="2633" y="2549"/>
                  </a:cubicBezTo>
                  <a:cubicBezTo>
                    <a:pt x="2654" y="2458"/>
                    <a:pt x="2689" y="2322"/>
                    <a:pt x="2829" y="2322"/>
                  </a:cubicBezTo>
                  <a:cubicBezTo>
                    <a:pt x="2864" y="2322"/>
                    <a:pt x="2875" y="2315"/>
                    <a:pt x="2889" y="2171"/>
                  </a:cubicBezTo>
                  <a:cubicBezTo>
                    <a:pt x="2896" y="2070"/>
                    <a:pt x="2917" y="1972"/>
                    <a:pt x="2952" y="1877"/>
                  </a:cubicBezTo>
                  <a:cubicBezTo>
                    <a:pt x="2966" y="1835"/>
                    <a:pt x="2955" y="1828"/>
                    <a:pt x="2945" y="1821"/>
                  </a:cubicBezTo>
                  <a:cubicBezTo>
                    <a:pt x="2928" y="1813"/>
                    <a:pt x="2904" y="1809"/>
                    <a:pt x="2876" y="1809"/>
                  </a:cubicBezTo>
                  <a:cubicBezTo>
                    <a:pt x="2763" y="1809"/>
                    <a:pt x="2586" y="1873"/>
                    <a:pt x="2535" y="1958"/>
                  </a:cubicBezTo>
                  <a:cubicBezTo>
                    <a:pt x="2488" y="2034"/>
                    <a:pt x="2427" y="2059"/>
                    <a:pt x="2362" y="2059"/>
                  </a:cubicBezTo>
                  <a:cubicBezTo>
                    <a:pt x="2291" y="2059"/>
                    <a:pt x="2216" y="2029"/>
                    <a:pt x="2153" y="2003"/>
                  </a:cubicBezTo>
                  <a:cubicBezTo>
                    <a:pt x="2087" y="1968"/>
                    <a:pt x="2017" y="1951"/>
                    <a:pt x="1943" y="1944"/>
                  </a:cubicBezTo>
                  <a:cubicBezTo>
                    <a:pt x="1937" y="1944"/>
                    <a:pt x="1932" y="1944"/>
                    <a:pt x="1926" y="1944"/>
                  </a:cubicBezTo>
                  <a:cubicBezTo>
                    <a:pt x="1713" y="1944"/>
                    <a:pt x="1541" y="1763"/>
                    <a:pt x="1551" y="1548"/>
                  </a:cubicBezTo>
                  <a:cubicBezTo>
                    <a:pt x="1551" y="1425"/>
                    <a:pt x="1527" y="1271"/>
                    <a:pt x="1457" y="1205"/>
                  </a:cubicBezTo>
                  <a:cubicBezTo>
                    <a:pt x="1438" y="1187"/>
                    <a:pt x="1415" y="1176"/>
                    <a:pt x="1388" y="1176"/>
                  </a:cubicBezTo>
                  <a:cubicBezTo>
                    <a:pt x="1384" y="1176"/>
                    <a:pt x="1380" y="1176"/>
                    <a:pt x="1376" y="1177"/>
                  </a:cubicBezTo>
                  <a:lnTo>
                    <a:pt x="1369" y="1177"/>
                  </a:lnTo>
                  <a:cubicBezTo>
                    <a:pt x="1376" y="1191"/>
                    <a:pt x="1387" y="1212"/>
                    <a:pt x="1394" y="1226"/>
                  </a:cubicBezTo>
                  <a:cubicBezTo>
                    <a:pt x="1425" y="1289"/>
                    <a:pt x="1471" y="1380"/>
                    <a:pt x="1415" y="1453"/>
                  </a:cubicBezTo>
                  <a:cubicBezTo>
                    <a:pt x="1394" y="1485"/>
                    <a:pt x="1362" y="1502"/>
                    <a:pt x="1327" y="1506"/>
                  </a:cubicBezTo>
                  <a:lnTo>
                    <a:pt x="1324" y="1506"/>
                  </a:lnTo>
                  <a:cubicBezTo>
                    <a:pt x="1268" y="1506"/>
                    <a:pt x="1233" y="1460"/>
                    <a:pt x="1201" y="1425"/>
                  </a:cubicBezTo>
                  <a:cubicBezTo>
                    <a:pt x="1187" y="1408"/>
                    <a:pt x="1159" y="1369"/>
                    <a:pt x="1145" y="1369"/>
                  </a:cubicBezTo>
                  <a:cubicBezTo>
                    <a:pt x="1016" y="1369"/>
                    <a:pt x="872" y="1215"/>
                    <a:pt x="872" y="928"/>
                  </a:cubicBezTo>
                  <a:cubicBezTo>
                    <a:pt x="876" y="858"/>
                    <a:pt x="844" y="792"/>
                    <a:pt x="792" y="743"/>
                  </a:cubicBezTo>
                  <a:cubicBezTo>
                    <a:pt x="711" y="662"/>
                    <a:pt x="666" y="550"/>
                    <a:pt x="669" y="431"/>
                  </a:cubicBezTo>
                  <a:cubicBezTo>
                    <a:pt x="669" y="197"/>
                    <a:pt x="263" y="1"/>
                    <a:pt x="56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5" name="Google Shape;6224;p73">
              <a:extLst>
                <a:ext uri="{FF2B5EF4-FFF2-40B4-BE49-F238E27FC236}">
                  <a16:creationId xmlns:a16="http://schemas.microsoft.com/office/drawing/2014/main" id="{95266293-8FFF-4388-B97F-900D683498FA}"/>
                </a:ext>
              </a:extLst>
            </p:cNvPr>
            <p:cNvSpPr/>
            <p:nvPr/>
          </p:nvSpPr>
          <p:spPr>
            <a:xfrm>
              <a:off x="2437868" y="1704617"/>
              <a:ext cx="103542" cy="63855"/>
            </a:xfrm>
            <a:custGeom>
              <a:avLst/>
              <a:gdLst/>
              <a:ahLst/>
              <a:cxnLst/>
              <a:rect l="l" t="t" r="r" b="b"/>
              <a:pathLst>
                <a:path w="7626" h="4703" extrusionOk="0">
                  <a:moveTo>
                    <a:pt x="3221" y="0"/>
                  </a:moveTo>
                  <a:cubicBezTo>
                    <a:pt x="3213" y="0"/>
                    <a:pt x="3206" y="1"/>
                    <a:pt x="3200" y="3"/>
                  </a:cubicBezTo>
                  <a:cubicBezTo>
                    <a:pt x="3141" y="94"/>
                    <a:pt x="3025" y="136"/>
                    <a:pt x="2952" y="143"/>
                  </a:cubicBezTo>
                  <a:lnTo>
                    <a:pt x="2945" y="164"/>
                  </a:lnTo>
                  <a:cubicBezTo>
                    <a:pt x="2922" y="227"/>
                    <a:pt x="2880" y="355"/>
                    <a:pt x="2744" y="355"/>
                  </a:cubicBezTo>
                  <a:cubicBezTo>
                    <a:pt x="2735" y="355"/>
                    <a:pt x="2727" y="354"/>
                    <a:pt x="2717" y="353"/>
                  </a:cubicBezTo>
                  <a:cubicBezTo>
                    <a:pt x="2715" y="353"/>
                    <a:pt x="2712" y="353"/>
                    <a:pt x="2710" y="353"/>
                  </a:cubicBezTo>
                  <a:cubicBezTo>
                    <a:pt x="2647" y="353"/>
                    <a:pt x="2557" y="394"/>
                    <a:pt x="2486" y="458"/>
                  </a:cubicBezTo>
                  <a:cubicBezTo>
                    <a:pt x="2444" y="490"/>
                    <a:pt x="2416" y="532"/>
                    <a:pt x="2402" y="581"/>
                  </a:cubicBezTo>
                  <a:lnTo>
                    <a:pt x="2402" y="602"/>
                  </a:lnTo>
                  <a:cubicBezTo>
                    <a:pt x="2402" y="679"/>
                    <a:pt x="2402" y="784"/>
                    <a:pt x="2332" y="850"/>
                  </a:cubicBezTo>
                  <a:cubicBezTo>
                    <a:pt x="2289" y="888"/>
                    <a:pt x="2231" y="909"/>
                    <a:pt x="2172" y="909"/>
                  </a:cubicBezTo>
                  <a:cubicBezTo>
                    <a:pt x="2160" y="909"/>
                    <a:pt x="2148" y="908"/>
                    <a:pt x="2136" y="906"/>
                  </a:cubicBezTo>
                  <a:lnTo>
                    <a:pt x="2080" y="899"/>
                  </a:lnTo>
                  <a:lnTo>
                    <a:pt x="2063" y="896"/>
                  </a:lnTo>
                  <a:lnTo>
                    <a:pt x="2024" y="892"/>
                  </a:lnTo>
                  <a:lnTo>
                    <a:pt x="2003" y="889"/>
                  </a:lnTo>
                  <a:lnTo>
                    <a:pt x="1972" y="882"/>
                  </a:lnTo>
                  <a:lnTo>
                    <a:pt x="1951" y="878"/>
                  </a:lnTo>
                  <a:lnTo>
                    <a:pt x="1919" y="871"/>
                  </a:lnTo>
                  <a:lnTo>
                    <a:pt x="1902" y="868"/>
                  </a:lnTo>
                  <a:lnTo>
                    <a:pt x="1870" y="861"/>
                  </a:lnTo>
                  <a:lnTo>
                    <a:pt x="1853" y="854"/>
                  </a:lnTo>
                  <a:lnTo>
                    <a:pt x="1825" y="847"/>
                  </a:lnTo>
                  <a:lnTo>
                    <a:pt x="1807" y="840"/>
                  </a:lnTo>
                  <a:lnTo>
                    <a:pt x="1783" y="829"/>
                  </a:lnTo>
                  <a:lnTo>
                    <a:pt x="1765" y="826"/>
                  </a:lnTo>
                  <a:lnTo>
                    <a:pt x="1762" y="826"/>
                  </a:lnTo>
                  <a:cubicBezTo>
                    <a:pt x="1717" y="851"/>
                    <a:pt x="1665" y="867"/>
                    <a:pt x="1612" y="867"/>
                  </a:cubicBezTo>
                  <a:cubicBezTo>
                    <a:pt x="1599" y="867"/>
                    <a:pt x="1586" y="866"/>
                    <a:pt x="1573" y="864"/>
                  </a:cubicBezTo>
                  <a:cubicBezTo>
                    <a:pt x="1513" y="857"/>
                    <a:pt x="1457" y="833"/>
                    <a:pt x="1412" y="794"/>
                  </a:cubicBezTo>
                  <a:cubicBezTo>
                    <a:pt x="1401" y="787"/>
                    <a:pt x="1394" y="777"/>
                    <a:pt x="1384" y="766"/>
                  </a:cubicBezTo>
                  <a:cubicBezTo>
                    <a:pt x="1373" y="759"/>
                    <a:pt x="1366" y="749"/>
                    <a:pt x="1356" y="738"/>
                  </a:cubicBezTo>
                  <a:lnTo>
                    <a:pt x="1352" y="735"/>
                  </a:lnTo>
                  <a:cubicBezTo>
                    <a:pt x="1345" y="724"/>
                    <a:pt x="1335" y="714"/>
                    <a:pt x="1324" y="700"/>
                  </a:cubicBezTo>
                  <a:cubicBezTo>
                    <a:pt x="1124" y="434"/>
                    <a:pt x="844" y="206"/>
                    <a:pt x="708" y="206"/>
                  </a:cubicBezTo>
                  <a:lnTo>
                    <a:pt x="522" y="206"/>
                  </a:lnTo>
                  <a:lnTo>
                    <a:pt x="494" y="210"/>
                  </a:lnTo>
                  <a:lnTo>
                    <a:pt x="477" y="210"/>
                  </a:lnTo>
                  <a:lnTo>
                    <a:pt x="449" y="213"/>
                  </a:lnTo>
                  <a:lnTo>
                    <a:pt x="435" y="213"/>
                  </a:lnTo>
                  <a:lnTo>
                    <a:pt x="400" y="220"/>
                  </a:lnTo>
                  <a:lnTo>
                    <a:pt x="393" y="220"/>
                  </a:lnTo>
                  <a:lnTo>
                    <a:pt x="368" y="224"/>
                  </a:lnTo>
                  <a:lnTo>
                    <a:pt x="354" y="227"/>
                  </a:lnTo>
                  <a:lnTo>
                    <a:pt x="337" y="231"/>
                  </a:lnTo>
                  <a:lnTo>
                    <a:pt x="326" y="234"/>
                  </a:lnTo>
                  <a:lnTo>
                    <a:pt x="312" y="238"/>
                  </a:lnTo>
                  <a:lnTo>
                    <a:pt x="302" y="241"/>
                  </a:lnTo>
                  <a:lnTo>
                    <a:pt x="288" y="248"/>
                  </a:lnTo>
                  <a:lnTo>
                    <a:pt x="281" y="252"/>
                  </a:lnTo>
                  <a:lnTo>
                    <a:pt x="263" y="259"/>
                  </a:lnTo>
                  <a:lnTo>
                    <a:pt x="246" y="269"/>
                  </a:lnTo>
                  <a:lnTo>
                    <a:pt x="242" y="269"/>
                  </a:lnTo>
                  <a:lnTo>
                    <a:pt x="232" y="276"/>
                  </a:lnTo>
                  <a:lnTo>
                    <a:pt x="228" y="280"/>
                  </a:lnTo>
                  <a:lnTo>
                    <a:pt x="225" y="283"/>
                  </a:lnTo>
                  <a:cubicBezTo>
                    <a:pt x="266" y="270"/>
                    <a:pt x="312" y="263"/>
                    <a:pt x="357" y="263"/>
                  </a:cubicBezTo>
                  <a:cubicBezTo>
                    <a:pt x="372" y="263"/>
                    <a:pt x="388" y="264"/>
                    <a:pt x="403" y="266"/>
                  </a:cubicBezTo>
                  <a:cubicBezTo>
                    <a:pt x="676" y="287"/>
                    <a:pt x="722" y="490"/>
                    <a:pt x="750" y="626"/>
                  </a:cubicBezTo>
                  <a:cubicBezTo>
                    <a:pt x="774" y="731"/>
                    <a:pt x="788" y="763"/>
                    <a:pt x="823" y="766"/>
                  </a:cubicBezTo>
                  <a:cubicBezTo>
                    <a:pt x="974" y="777"/>
                    <a:pt x="1138" y="917"/>
                    <a:pt x="1194" y="1032"/>
                  </a:cubicBezTo>
                  <a:cubicBezTo>
                    <a:pt x="1223" y="1074"/>
                    <a:pt x="1223" y="1130"/>
                    <a:pt x="1194" y="1172"/>
                  </a:cubicBezTo>
                  <a:cubicBezTo>
                    <a:pt x="1171" y="1205"/>
                    <a:pt x="1131" y="1223"/>
                    <a:pt x="1090" y="1223"/>
                  </a:cubicBezTo>
                  <a:cubicBezTo>
                    <a:pt x="1083" y="1223"/>
                    <a:pt x="1076" y="1222"/>
                    <a:pt x="1068" y="1221"/>
                  </a:cubicBezTo>
                  <a:cubicBezTo>
                    <a:pt x="1062" y="1221"/>
                    <a:pt x="1055" y="1220"/>
                    <a:pt x="1048" y="1220"/>
                  </a:cubicBezTo>
                  <a:cubicBezTo>
                    <a:pt x="985" y="1220"/>
                    <a:pt x="921" y="1249"/>
                    <a:pt x="851" y="1277"/>
                  </a:cubicBezTo>
                  <a:cubicBezTo>
                    <a:pt x="777" y="1311"/>
                    <a:pt x="693" y="1346"/>
                    <a:pt x="604" y="1346"/>
                  </a:cubicBezTo>
                  <a:cubicBezTo>
                    <a:pt x="572" y="1346"/>
                    <a:pt x="539" y="1341"/>
                    <a:pt x="505" y="1330"/>
                  </a:cubicBezTo>
                  <a:cubicBezTo>
                    <a:pt x="463" y="1316"/>
                    <a:pt x="421" y="1299"/>
                    <a:pt x="382" y="1285"/>
                  </a:cubicBezTo>
                  <a:cubicBezTo>
                    <a:pt x="304" y="1251"/>
                    <a:pt x="220" y="1218"/>
                    <a:pt x="164" y="1218"/>
                  </a:cubicBezTo>
                  <a:cubicBezTo>
                    <a:pt x="149" y="1218"/>
                    <a:pt x="137" y="1220"/>
                    <a:pt x="127" y="1225"/>
                  </a:cubicBezTo>
                  <a:cubicBezTo>
                    <a:pt x="120" y="1228"/>
                    <a:pt x="99" y="1235"/>
                    <a:pt x="85" y="1285"/>
                  </a:cubicBezTo>
                  <a:lnTo>
                    <a:pt x="78" y="1316"/>
                  </a:lnTo>
                  <a:cubicBezTo>
                    <a:pt x="46" y="1428"/>
                    <a:pt x="1" y="1586"/>
                    <a:pt x="39" y="1635"/>
                  </a:cubicBezTo>
                  <a:cubicBezTo>
                    <a:pt x="53" y="1651"/>
                    <a:pt x="82" y="1657"/>
                    <a:pt x="109" y="1657"/>
                  </a:cubicBezTo>
                  <a:cubicBezTo>
                    <a:pt x="116" y="1657"/>
                    <a:pt x="123" y="1656"/>
                    <a:pt x="130" y="1656"/>
                  </a:cubicBezTo>
                  <a:cubicBezTo>
                    <a:pt x="142" y="1655"/>
                    <a:pt x="153" y="1655"/>
                    <a:pt x="163" y="1655"/>
                  </a:cubicBezTo>
                  <a:cubicBezTo>
                    <a:pt x="271" y="1655"/>
                    <a:pt x="340" y="1686"/>
                    <a:pt x="368" y="1750"/>
                  </a:cubicBezTo>
                  <a:cubicBezTo>
                    <a:pt x="414" y="1852"/>
                    <a:pt x="330" y="1978"/>
                    <a:pt x="256" y="2065"/>
                  </a:cubicBezTo>
                  <a:cubicBezTo>
                    <a:pt x="285" y="2062"/>
                    <a:pt x="317" y="2060"/>
                    <a:pt x="349" y="2060"/>
                  </a:cubicBezTo>
                  <a:cubicBezTo>
                    <a:pt x="435" y="2060"/>
                    <a:pt x="522" y="2080"/>
                    <a:pt x="540" y="2177"/>
                  </a:cubicBezTo>
                  <a:cubicBezTo>
                    <a:pt x="550" y="2219"/>
                    <a:pt x="568" y="2258"/>
                    <a:pt x="596" y="2289"/>
                  </a:cubicBezTo>
                  <a:cubicBezTo>
                    <a:pt x="645" y="2363"/>
                    <a:pt x="701" y="2450"/>
                    <a:pt x="652" y="2643"/>
                  </a:cubicBezTo>
                  <a:cubicBezTo>
                    <a:pt x="620" y="2765"/>
                    <a:pt x="634" y="3003"/>
                    <a:pt x="648" y="3213"/>
                  </a:cubicBezTo>
                  <a:cubicBezTo>
                    <a:pt x="648" y="3241"/>
                    <a:pt x="652" y="3266"/>
                    <a:pt x="652" y="3290"/>
                  </a:cubicBezTo>
                  <a:lnTo>
                    <a:pt x="848" y="3290"/>
                  </a:lnTo>
                  <a:lnTo>
                    <a:pt x="862" y="3287"/>
                  </a:lnTo>
                  <a:lnTo>
                    <a:pt x="876" y="3283"/>
                  </a:lnTo>
                  <a:lnTo>
                    <a:pt x="890" y="3283"/>
                  </a:lnTo>
                  <a:lnTo>
                    <a:pt x="904" y="3280"/>
                  </a:lnTo>
                  <a:lnTo>
                    <a:pt x="914" y="3276"/>
                  </a:lnTo>
                  <a:lnTo>
                    <a:pt x="925" y="3273"/>
                  </a:lnTo>
                  <a:lnTo>
                    <a:pt x="932" y="3273"/>
                  </a:lnTo>
                  <a:lnTo>
                    <a:pt x="942" y="3269"/>
                  </a:lnTo>
                  <a:lnTo>
                    <a:pt x="949" y="3266"/>
                  </a:lnTo>
                  <a:lnTo>
                    <a:pt x="956" y="3262"/>
                  </a:lnTo>
                  <a:lnTo>
                    <a:pt x="960" y="3262"/>
                  </a:lnTo>
                  <a:lnTo>
                    <a:pt x="967" y="3259"/>
                  </a:lnTo>
                  <a:lnTo>
                    <a:pt x="981" y="3259"/>
                  </a:lnTo>
                  <a:cubicBezTo>
                    <a:pt x="1058" y="3150"/>
                    <a:pt x="1338" y="2891"/>
                    <a:pt x="1520" y="2891"/>
                  </a:cubicBezTo>
                  <a:cubicBezTo>
                    <a:pt x="1562" y="2895"/>
                    <a:pt x="1604" y="2898"/>
                    <a:pt x="1646" y="2902"/>
                  </a:cubicBezTo>
                  <a:cubicBezTo>
                    <a:pt x="1686" y="2907"/>
                    <a:pt x="1720" y="2911"/>
                    <a:pt x="1749" y="2911"/>
                  </a:cubicBezTo>
                  <a:cubicBezTo>
                    <a:pt x="1797" y="2911"/>
                    <a:pt x="1831" y="2901"/>
                    <a:pt x="1853" y="2870"/>
                  </a:cubicBezTo>
                  <a:cubicBezTo>
                    <a:pt x="1860" y="2863"/>
                    <a:pt x="1867" y="2856"/>
                    <a:pt x="1874" y="2849"/>
                  </a:cubicBezTo>
                  <a:cubicBezTo>
                    <a:pt x="1923" y="2804"/>
                    <a:pt x="2010" y="2776"/>
                    <a:pt x="2140" y="2772"/>
                  </a:cubicBezTo>
                  <a:cubicBezTo>
                    <a:pt x="2148" y="2772"/>
                    <a:pt x="2157" y="2772"/>
                    <a:pt x="2166" y="2772"/>
                  </a:cubicBezTo>
                  <a:cubicBezTo>
                    <a:pt x="2307" y="2772"/>
                    <a:pt x="2519" y="2799"/>
                    <a:pt x="2588" y="2884"/>
                  </a:cubicBezTo>
                  <a:cubicBezTo>
                    <a:pt x="2654" y="2965"/>
                    <a:pt x="2892" y="3038"/>
                    <a:pt x="2941" y="3038"/>
                  </a:cubicBezTo>
                  <a:cubicBezTo>
                    <a:pt x="2987" y="3042"/>
                    <a:pt x="3029" y="3066"/>
                    <a:pt x="3057" y="3105"/>
                  </a:cubicBezTo>
                  <a:cubicBezTo>
                    <a:pt x="3089" y="3140"/>
                    <a:pt x="3117" y="3169"/>
                    <a:pt x="3175" y="3169"/>
                  </a:cubicBezTo>
                  <a:cubicBezTo>
                    <a:pt x="3181" y="3169"/>
                    <a:pt x="3187" y="3169"/>
                    <a:pt x="3193" y="3168"/>
                  </a:cubicBezTo>
                  <a:cubicBezTo>
                    <a:pt x="3212" y="3166"/>
                    <a:pt x="3232" y="3165"/>
                    <a:pt x="3254" y="3165"/>
                  </a:cubicBezTo>
                  <a:cubicBezTo>
                    <a:pt x="3396" y="3165"/>
                    <a:pt x="3602" y="3205"/>
                    <a:pt x="3687" y="3283"/>
                  </a:cubicBezTo>
                  <a:cubicBezTo>
                    <a:pt x="3715" y="3304"/>
                    <a:pt x="3733" y="3336"/>
                    <a:pt x="3736" y="3371"/>
                  </a:cubicBezTo>
                  <a:lnTo>
                    <a:pt x="3736" y="3382"/>
                  </a:lnTo>
                  <a:cubicBezTo>
                    <a:pt x="3736" y="3438"/>
                    <a:pt x="3817" y="3508"/>
                    <a:pt x="3911" y="3508"/>
                  </a:cubicBezTo>
                  <a:cubicBezTo>
                    <a:pt x="4002" y="3508"/>
                    <a:pt x="4076" y="3599"/>
                    <a:pt x="4142" y="3690"/>
                  </a:cubicBezTo>
                  <a:cubicBezTo>
                    <a:pt x="4181" y="3735"/>
                    <a:pt x="4240" y="3816"/>
                    <a:pt x="4272" y="3816"/>
                  </a:cubicBezTo>
                  <a:cubicBezTo>
                    <a:pt x="4321" y="3812"/>
                    <a:pt x="4370" y="3809"/>
                    <a:pt x="4415" y="3809"/>
                  </a:cubicBezTo>
                  <a:cubicBezTo>
                    <a:pt x="4503" y="3809"/>
                    <a:pt x="4611" y="3816"/>
                    <a:pt x="4674" y="3851"/>
                  </a:cubicBezTo>
                  <a:cubicBezTo>
                    <a:pt x="4681" y="3854"/>
                    <a:pt x="4688" y="3861"/>
                    <a:pt x="4695" y="3865"/>
                  </a:cubicBezTo>
                  <a:cubicBezTo>
                    <a:pt x="4720" y="3886"/>
                    <a:pt x="4734" y="3914"/>
                    <a:pt x="4734" y="3945"/>
                  </a:cubicBezTo>
                  <a:lnTo>
                    <a:pt x="4734" y="3963"/>
                  </a:lnTo>
                  <a:lnTo>
                    <a:pt x="4734" y="3970"/>
                  </a:lnTo>
                  <a:lnTo>
                    <a:pt x="4734" y="3984"/>
                  </a:lnTo>
                  <a:lnTo>
                    <a:pt x="4734" y="3994"/>
                  </a:lnTo>
                  <a:lnTo>
                    <a:pt x="4734" y="4012"/>
                  </a:lnTo>
                  <a:lnTo>
                    <a:pt x="4734" y="4026"/>
                  </a:lnTo>
                  <a:lnTo>
                    <a:pt x="4734" y="4043"/>
                  </a:lnTo>
                  <a:lnTo>
                    <a:pt x="4734" y="4057"/>
                  </a:lnTo>
                  <a:lnTo>
                    <a:pt x="4734" y="4082"/>
                  </a:lnTo>
                  <a:lnTo>
                    <a:pt x="4734" y="4096"/>
                  </a:lnTo>
                  <a:lnTo>
                    <a:pt x="4734" y="4120"/>
                  </a:lnTo>
                  <a:lnTo>
                    <a:pt x="4734" y="4138"/>
                  </a:lnTo>
                  <a:lnTo>
                    <a:pt x="4737" y="4162"/>
                  </a:lnTo>
                  <a:lnTo>
                    <a:pt x="4737" y="4180"/>
                  </a:lnTo>
                  <a:cubicBezTo>
                    <a:pt x="4737" y="4190"/>
                    <a:pt x="4737" y="4201"/>
                    <a:pt x="4741" y="4211"/>
                  </a:cubicBezTo>
                  <a:lnTo>
                    <a:pt x="4741" y="4225"/>
                  </a:lnTo>
                  <a:cubicBezTo>
                    <a:pt x="4741" y="4236"/>
                    <a:pt x="4744" y="4250"/>
                    <a:pt x="4744" y="4264"/>
                  </a:cubicBezTo>
                  <a:lnTo>
                    <a:pt x="4744" y="4271"/>
                  </a:lnTo>
                  <a:cubicBezTo>
                    <a:pt x="4748" y="4285"/>
                    <a:pt x="4748" y="4302"/>
                    <a:pt x="4751" y="4320"/>
                  </a:cubicBezTo>
                  <a:lnTo>
                    <a:pt x="4751" y="4327"/>
                  </a:lnTo>
                  <a:lnTo>
                    <a:pt x="4758" y="4365"/>
                  </a:lnTo>
                  <a:lnTo>
                    <a:pt x="4758" y="4379"/>
                  </a:lnTo>
                  <a:cubicBezTo>
                    <a:pt x="4758" y="4390"/>
                    <a:pt x="4765" y="4400"/>
                    <a:pt x="4765" y="4411"/>
                  </a:cubicBezTo>
                  <a:lnTo>
                    <a:pt x="4769" y="4428"/>
                  </a:lnTo>
                  <a:lnTo>
                    <a:pt x="4776" y="4460"/>
                  </a:lnTo>
                  <a:lnTo>
                    <a:pt x="4779" y="4477"/>
                  </a:lnTo>
                  <a:lnTo>
                    <a:pt x="4783" y="4502"/>
                  </a:lnTo>
                  <a:lnTo>
                    <a:pt x="4790" y="4519"/>
                  </a:lnTo>
                  <a:lnTo>
                    <a:pt x="4793" y="4533"/>
                  </a:lnTo>
                  <a:cubicBezTo>
                    <a:pt x="4814" y="4525"/>
                    <a:pt x="4837" y="4521"/>
                    <a:pt x="4861" y="4521"/>
                  </a:cubicBezTo>
                  <a:cubicBezTo>
                    <a:pt x="4869" y="4521"/>
                    <a:pt x="4877" y="4522"/>
                    <a:pt x="4884" y="4523"/>
                  </a:cubicBezTo>
                  <a:cubicBezTo>
                    <a:pt x="4891" y="4526"/>
                    <a:pt x="4898" y="4526"/>
                    <a:pt x="4905" y="4530"/>
                  </a:cubicBezTo>
                  <a:lnTo>
                    <a:pt x="4909" y="4530"/>
                  </a:lnTo>
                  <a:cubicBezTo>
                    <a:pt x="4916" y="4533"/>
                    <a:pt x="4923" y="4537"/>
                    <a:pt x="4930" y="4540"/>
                  </a:cubicBezTo>
                  <a:lnTo>
                    <a:pt x="4933" y="4540"/>
                  </a:lnTo>
                  <a:cubicBezTo>
                    <a:pt x="4954" y="4544"/>
                    <a:pt x="4975" y="4544"/>
                    <a:pt x="4996" y="4544"/>
                  </a:cubicBezTo>
                  <a:lnTo>
                    <a:pt x="5178" y="4544"/>
                  </a:lnTo>
                  <a:lnTo>
                    <a:pt x="5192" y="4547"/>
                  </a:lnTo>
                  <a:lnTo>
                    <a:pt x="5199" y="4547"/>
                  </a:lnTo>
                  <a:lnTo>
                    <a:pt x="5220" y="4551"/>
                  </a:lnTo>
                  <a:lnTo>
                    <a:pt x="5234" y="4558"/>
                  </a:lnTo>
                  <a:lnTo>
                    <a:pt x="5241" y="4561"/>
                  </a:lnTo>
                  <a:lnTo>
                    <a:pt x="5255" y="4565"/>
                  </a:lnTo>
                  <a:lnTo>
                    <a:pt x="5262" y="4568"/>
                  </a:lnTo>
                  <a:lnTo>
                    <a:pt x="5273" y="4575"/>
                  </a:lnTo>
                  <a:lnTo>
                    <a:pt x="5280" y="4582"/>
                  </a:lnTo>
                  <a:lnTo>
                    <a:pt x="5290" y="4589"/>
                  </a:lnTo>
                  <a:lnTo>
                    <a:pt x="5297" y="4596"/>
                  </a:lnTo>
                  <a:lnTo>
                    <a:pt x="5308" y="4603"/>
                  </a:lnTo>
                  <a:lnTo>
                    <a:pt x="5315" y="4610"/>
                  </a:lnTo>
                  <a:lnTo>
                    <a:pt x="5322" y="4624"/>
                  </a:lnTo>
                  <a:lnTo>
                    <a:pt x="5329" y="4631"/>
                  </a:lnTo>
                  <a:cubicBezTo>
                    <a:pt x="5332" y="4635"/>
                    <a:pt x="5332" y="4638"/>
                    <a:pt x="5336" y="4645"/>
                  </a:cubicBezTo>
                  <a:lnTo>
                    <a:pt x="5339" y="4652"/>
                  </a:lnTo>
                  <a:cubicBezTo>
                    <a:pt x="5343" y="4659"/>
                    <a:pt x="5346" y="4666"/>
                    <a:pt x="5350" y="4677"/>
                  </a:cubicBezTo>
                  <a:cubicBezTo>
                    <a:pt x="5353" y="4690"/>
                    <a:pt x="5386" y="4703"/>
                    <a:pt x="5438" y="4703"/>
                  </a:cubicBezTo>
                  <a:cubicBezTo>
                    <a:pt x="5456" y="4703"/>
                    <a:pt x="5476" y="4701"/>
                    <a:pt x="5497" y="4698"/>
                  </a:cubicBezTo>
                  <a:cubicBezTo>
                    <a:pt x="5578" y="4684"/>
                    <a:pt x="5704" y="4624"/>
                    <a:pt x="5693" y="4526"/>
                  </a:cubicBezTo>
                  <a:cubicBezTo>
                    <a:pt x="5679" y="4348"/>
                    <a:pt x="5907" y="4281"/>
                    <a:pt x="6127" y="4215"/>
                  </a:cubicBezTo>
                  <a:cubicBezTo>
                    <a:pt x="6274" y="4169"/>
                    <a:pt x="6453" y="4117"/>
                    <a:pt x="6474" y="4050"/>
                  </a:cubicBezTo>
                  <a:cubicBezTo>
                    <a:pt x="6481" y="4026"/>
                    <a:pt x="6488" y="3998"/>
                    <a:pt x="6498" y="3970"/>
                  </a:cubicBezTo>
                  <a:cubicBezTo>
                    <a:pt x="6554" y="3767"/>
                    <a:pt x="6621" y="3539"/>
                    <a:pt x="6750" y="3473"/>
                  </a:cubicBezTo>
                  <a:cubicBezTo>
                    <a:pt x="6774" y="3461"/>
                    <a:pt x="6800" y="3454"/>
                    <a:pt x="6826" y="3454"/>
                  </a:cubicBezTo>
                  <a:cubicBezTo>
                    <a:pt x="6846" y="3454"/>
                    <a:pt x="6865" y="3458"/>
                    <a:pt x="6883" y="3466"/>
                  </a:cubicBezTo>
                  <a:cubicBezTo>
                    <a:pt x="6890" y="3468"/>
                    <a:pt x="6897" y="3469"/>
                    <a:pt x="6903" y="3469"/>
                  </a:cubicBezTo>
                  <a:cubicBezTo>
                    <a:pt x="6946" y="3469"/>
                    <a:pt x="6991" y="3423"/>
                    <a:pt x="7051" y="3353"/>
                  </a:cubicBezTo>
                  <a:cubicBezTo>
                    <a:pt x="7116" y="3279"/>
                    <a:pt x="7187" y="3201"/>
                    <a:pt x="7281" y="3201"/>
                  </a:cubicBezTo>
                  <a:cubicBezTo>
                    <a:pt x="7288" y="3201"/>
                    <a:pt x="7296" y="3202"/>
                    <a:pt x="7303" y="3203"/>
                  </a:cubicBezTo>
                  <a:cubicBezTo>
                    <a:pt x="7359" y="3213"/>
                    <a:pt x="7415" y="3231"/>
                    <a:pt x="7468" y="3259"/>
                  </a:cubicBezTo>
                  <a:cubicBezTo>
                    <a:pt x="7517" y="3283"/>
                    <a:pt x="7573" y="3301"/>
                    <a:pt x="7626" y="3304"/>
                  </a:cubicBezTo>
                  <a:lnTo>
                    <a:pt x="7598" y="3049"/>
                  </a:lnTo>
                  <a:cubicBezTo>
                    <a:pt x="7463" y="2985"/>
                    <a:pt x="7268" y="2908"/>
                    <a:pt x="7190" y="2908"/>
                  </a:cubicBezTo>
                  <a:cubicBezTo>
                    <a:pt x="7187" y="2908"/>
                    <a:pt x="7184" y="2909"/>
                    <a:pt x="7181" y="2909"/>
                  </a:cubicBezTo>
                  <a:cubicBezTo>
                    <a:pt x="7174" y="2910"/>
                    <a:pt x="7167" y="2910"/>
                    <a:pt x="7161" y="2910"/>
                  </a:cubicBezTo>
                  <a:cubicBezTo>
                    <a:pt x="7072" y="2910"/>
                    <a:pt x="6980" y="2828"/>
                    <a:pt x="6876" y="2737"/>
                  </a:cubicBezTo>
                  <a:cubicBezTo>
                    <a:pt x="6785" y="2660"/>
                    <a:pt x="6684" y="2569"/>
                    <a:pt x="6586" y="2534"/>
                  </a:cubicBezTo>
                  <a:cubicBezTo>
                    <a:pt x="6463" y="2489"/>
                    <a:pt x="6050" y="2331"/>
                    <a:pt x="5921" y="2135"/>
                  </a:cubicBezTo>
                  <a:cubicBezTo>
                    <a:pt x="5882" y="2076"/>
                    <a:pt x="5756" y="2006"/>
                    <a:pt x="5648" y="1943"/>
                  </a:cubicBezTo>
                  <a:cubicBezTo>
                    <a:pt x="5494" y="1855"/>
                    <a:pt x="5396" y="1796"/>
                    <a:pt x="5364" y="1722"/>
                  </a:cubicBezTo>
                  <a:lnTo>
                    <a:pt x="5360" y="1708"/>
                  </a:lnTo>
                  <a:cubicBezTo>
                    <a:pt x="5301" y="1558"/>
                    <a:pt x="5224" y="1418"/>
                    <a:pt x="5133" y="1285"/>
                  </a:cubicBezTo>
                  <a:cubicBezTo>
                    <a:pt x="5084" y="1221"/>
                    <a:pt x="5049" y="1151"/>
                    <a:pt x="5024" y="1074"/>
                  </a:cubicBezTo>
                  <a:cubicBezTo>
                    <a:pt x="4993" y="1001"/>
                    <a:pt x="4975" y="955"/>
                    <a:pt x="4947" y="952"/>
                  </a:cubicBezTo>
                  <a:cubicBezTo>
                    <a:pt x="4923" y="948"/>
                    <a:pt x="4846" y="948"/>
                    <a:pt x="4765" y="945"/>
                  </a:cubicBezTo>
                  <a:cubicBezTo>
                    <a:pt x="4244" y="931"/>
                    <a:pt x="4083" y="906"/>
                    <a:pt x="4083" y="791"/>
                  </a:cubicBezTo>
                  <a:cubicBezTo>
                    <a:pt x="4083" y="616"/>
                    <a:pt x="4009" y="290"/>
                    <a:pt x="3939" y="273"/>
                  </a:cubicBezTo>
                  <a:lnTo>
                    <a:pt x="3880" y="259"/>
                  </a:lnTo>
                  <a:cubicBezTo>
                    <a:pt x="3736" y="231"/>
                    <a:pt x="3572" y="192"/>
                    <a:pt x="3488" y="108"/>
                  </a:cubicBezTo>
                  <a:cubicBezTo>
                    <a:pt x="3429" y="53"/>
                    <a:pt x="3284" y="0"/>
                    <a:pt x="3221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6" name="Google Shape;6225;p73">
              <a:extLst>
                <a:ext uri="{FF2B5EF4-FFF2-40B4-BE49-F238E27FC236}">
                  <a16:creationId xmlns:a16="http://schemas.microsoft.com/office/drawing/2014/main" id="{F3D46841-A3FB-4B12-A33A-EBD618A3B471}"/>
                </a:ext>
              </a:extLst>
            </p:cNvPr>
            <p:cNvSpPr/>
            <p:nvPr/>
          </p:nvSpPr>
          <p:spPr>
            <a:xfrm>
              <a:off x="2461928" y="1715967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14" y="7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7" name="Google Shape;6226;p73">
              <a:extLst>
                <a:ext uri="{FF2B5EF4-FFF2-40B4-BE49-F238E27FC236}">
                  <a16:creationId xmlns:a16="http://schemas.microsoft.com/office/drawing/2014/main" id="{4019B991-B888-425F-A68A-8A2D2AB6C4B0}"/>
                </a:ext>
              </a:extLst>
            </p:cNvPr>
            <p:cNvSpPr/>
            <p:nvPr/>
          </p:nvSpPr>
          <p:spPr>
            <a:xfrm>
              <a:off x="2465159" y="1716823"/>
              <a:ext cx="244" cy="54"/>
            </a:xfrm>
            <a:custGeom>
              <a:avLst/>
              <a:gdLst/>
              <a:ahLst/>
              <a:cxnLst/>
              <a:rect l="l" t="t" r="r" b="b"/>
              <a:pathLst>
                <a:path w="18" h="4" extrusionOk="0">
                  <a:moveTo>
                    <a:pt x="18" y="4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8" name="Google Shape;6227;p73">
              <a:extLst>
                <a:ext uri="{FF2B5EF4-FFF2-40B4-BE49-F238E27FC236}">
                  <a16:creationId xmlns:a16="http://schemas.microsoft.com/office/drawing/2014/main" id="{97E8967F-FB5B-47F5-83CE-544F175F0494}"/>
                </a:ext>
              </a:extLst>
            </p:cNvPr>
            <p:cNvSpPr/>
            <p:nvPr/>
          </p:nvSpPr>
          <p:spPr>
            <a:xfrm>
              <a:off x="2462498" y="1716157"/>
              <a:ext cx="244" cy="109"/>
            </a:xfrm>
            <a:custGeom>
              <a:avLst/>
              <a:gdLst/>
              <a:ahLst/>
              <a:cxnLst/>
              <a:rect l="l" t="t" r="r" b="b"/>
              <a:pathLst>
                <a:path w="18" h="8" extrusionOk="0">
                  <a:moveTo>
                    <a:pt x="18" y="7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9" name="Google Shape;6228;p73">
              <a:extLst>
                <a:ext uri="{FF2B5EF4-FFF2-40B4-BE49-F238E27FC236}">
                  <a16:creationId xmlns:a16="http://schemas.microsoft.com/office/drawing/2014/main" id="{471EA81A-3F6D-4164-AB91-3E7105237DED}"/>
                </a:ext>
              </a:extLst>
            </p:cNvPr>
            <p:cNvSpPr/>
            <p:nvPr/>
          </p:nvSpPr>
          <p:spPr>
            <a:xfrm>
              <a:off x="2463733" y="1716538"/>
              <a:ext cx="299" cy="109"/>
            </a:xfrm>
            <a:custGeom>
              <a:avLst/>
              <a:gdLst/>
              <a:ahLst/>
              <a:cxnLst/>
              <a:rect l="l" t="t" r="r" b="b"/>
              <a:pathLst>
                <a:path w="22" h="8" extrusionOk="0">
                  <a:moveTo>
                    <a:pt x="21" y="7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0" name="Google Shape;6229;p73">
              <a:extLst>
                <a:ext uri="{FF2B5EF4-FFF2-40B4-BE49-F238E27FC236}">
                  <a16:creationId xmlns:a16="http://schemas.microsoft.com/office/drawing/2014/main" id="{EEF6D646-C14D-4768-97A4-E6D666EE6B0F}"/>
                </a:ext>
              </a:extLst>
            </p:cNvPr>
            <p:cNvSpPr/>
            <p:nvPr/>
          </p:nvSpPr>
          <p:spPr>
            <a:xfrm>
              <a:off x="2463109" y="1716388"/>
              <a:ext cx="258" cy="68"/>
            </a:xfrm>
            <a:custGeom>
              <a:avLst/>
              <a:gdLst/>
              <a:ahLst/>
              <a:cxnLst/>
              <a:rect l="l" t="t" r="r" b="b"/>
              <a:pathLst>
                <a:path w="19" h="5" extrusionOk="0">
                  <a:moveTo>
                    <a:pt x="18" y="4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1" name="Google Shape;6230;p73">
              <a:extLst>
                <a:ext uri="{FF2B5EF4-FFF2-40B4-BE49-F238E27FC236}">
                  <a16:creationId xmlns:a16="http://schemas.microsoft.com/office/drawing/2014/main" id="{65A1E92D-4C6A-4667-9C84-702C17B1E68F}"/>
                </a:ext>
              </a:extLst>
            </p:cNvPr>
            <p:cNvSpPr/>
            <p:nvPr/>
          </p:nvSpPr>
          <p:spPr>
            <a:xfrm>
              <a:off x="2464399" y="1716728"/>
              <a:ext cx="299" cy="54"/>
            </a:xfrm>
            <a:custGeom>
              <a:avLst/>
              <a:gdLst/>
              <a:ahLst/>
              <a:cxnLst/>
              <a:rect l="l" t="t" r="r" b="b"/>
              <a:pathLst>
                <a:path w="22" h="4" extrusionOk="0">
                  <a:moveTo>
                    <a:pt x="21" y="4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2" name="Google Shape;6231;p73">
              <a:extLst>
                <a:ext uri="{FF2B5EF4-FFF2-40B4-BE49-F238E27FC236}">
                  <a16:creationId xmlns:a16="http://schemas.microsoft.com/office/drawing/2014/main" id="{9F109CC7-7F10-4FE0-8D0B-6C1676FBE359}"/>
                </a:ext>
              </a:extLst>
            </p:cNvPr>
            <p:cNvSpPr/>
            <p:nvPr/>
          </p:nvSpPr>
          <p:spPr>
            <a:xfrm>
              <a:off x="2541071" y="1746150"/>
              <a:ext cx="394" cy="3530"/>
            </a:xfrm>
            <a:custGeom>
              <a:avLst/>
              <a:gdLst/>
              <a:ahLst/>
              <a:cxnLst/>
              <a:rect l="l" t="t" r="r" b="b"/>
              <a:pathLst>
                <a:path w="29" h="260" extrusionOk="0">
                  <a:moveTo>
                    <a:pt x="0" y="0"/>
                  </a:moveTo>
                  <a:lnTo>
                    <a:pt x="28" y="259"/>
                  </a:lnTo>
                  <a:lnTo>
                    <a:pt x="28" y="259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3" name="Google Shape;6232;p73">
              <a:extLst>
                <a:ext uri="{FF2B5EF4-FFF2-40B4-BE49-F238E27FC236}">
                  <a16:creationId xmlns:a16="http://schemas.microsoft.com/office/drawing/2014/main" id="{4168835B-AA61-4547-8AFF-E4145D489CA6}"/>
                </a:ext>
              </a:extLst>
            </p:cNvPr>
            <p:cNvSpPr/>
            <p:nvPr/>
          </p:nvSpPr>
          <p:spPr>
            <a:xfrm>
              <a:off x="2465919" y="1716959"/>
              <a:ext cx="244" cy="14"/>
            </a:xfrm>
            <a:custGeom>
              <a:avLst/>
              <a:gdLst/>
              <a:ahLst/>
              <a:cxnLst/>
              <a:rect l="l" t="t" r="r" b="b"/>
              <a:pathLst>
                <a:path w="18" h="1" extrusionOk="0">
                  <a:moveTo>
                    <a:pt x="18" y="1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4" name="Google Shape;6233;p73">
              <a:extLst>
                <a:ext uri="{FF2B5EF4-FFF2-40B4-BE49-F238E27FC236}">
                  <a16:creationId xmlns:a16="http://schemas.microsoft.com/office/drawing/2014/main" id="{C79E638E-0D05-4819-8E9F-9C68171923F9}"/>
                </a:ext>
              </a:extLst>
            </p:cNvPr>
            <p:cNvSpPr/>
            <p:nvPr/>
          </p:nvSpPr>
          <p:spPr>
            <a:xfrm>
              <a:off x="2373470" y="1729138"/>
              <a:ext cx="143134" cy="121505"/>
            </a:xfrm>
            <a:custGeom>
              <a:avLst/>
              <a:gdLst/>
              <a:ahLst/>
              <a:cxnLst/>
              <a:rect l="l" t="t" r="r" b="b"/>
              <a:pathLst>
                <a:path w="10542" h="8949" extrusionOk="0">
                  <a:moveTo>
                    <a:pt x="161" y="0"/>
                  </a:moveTo>
                  <a:cubicBezTo>
                    <a:pt x="147" y="0"/>
                    <a:pt x="137" y="7"/>
                    <a:pt x="137" y="98"/>
                  </a:cubicBezTo>
                  <a:cubicBezTo>
                    <a:pt x="137" y="151"/>
                    <a:pt x="133" y="259"/>
                    <a:pt x="46" y="280"/>
                  </a:cubicBezTo>
                  <a:lnTo>
                    <a:pt x="21" y="280"/>
                  </a:lnTo>
                  <a:cubicBezTo>
                    <a:pt x="0" y="336"/>
                    <a:pt x="49" y="557"/>
                    <a:pt x="95" y="641"/>
                  </a:cubicBezTo>
                  <a:cubicBezTo>
                    <a:pt x="119" y="693"/>
                    <a:pt x="109" y="784"/>
                    <a:pt x="91" y="945"/>
                  </a:cubicBezTo>
                  <a:cubicBezTo>
                    <a:pt x="84" y="994"/>
                    <a:pt x="74" y="1061"/>
                    <a:pt x="70" y="1117"/>
                  </a:cubicBezTo>
                  <a:lnTo>
                    <a:pt x="70" y="1120"/>
                  </a:lnTo>
                  <a:lnTo>
                    <a:pt x="70" y="1131"/>
                  </a:lnTo>
                  <a:lnTo>
                    <a:pt x="70" y="1152"/>
                  </a:lnTo>
                  <a:cubicBezTo>
                    <a:pt x="70" y="1166"/>
                    <a:pt x="70" y="1183"/>
                    <a:pt x="70" y="1197"/>
                  </a:cubicBezTo>
                  <a:cubicBezTo>
                    <a:pt x="130" y="1225"/>
                    <a:pt x="193" y="1309"/>
                    <a:pt x="238" y="1383"/>
                  </a:cubicBezTo>
                  <a:cubicBezTo>
                    <a:pt x="252" y="1407"/>
                    <a:pt x="266" y="1428"/>
                    <a:pt x="277" y="1449"/>
                  </a:cubicBezTo>
                  <a:cubicBezTo>
                    <a:pt x="287" y="1470"/>
                    <a:pt x="298" y="1488"/>
                    <a:pt x="305" y="1505"/>
                  </a:cubicBezTo>
                  <a:cubicBezTo>
                    <a:pt x="315" y="1523"/>
                    <a:pt x="322" y="1537"/>
                    <a:pt x="326" y="1547"/>
                  </a:cubicBezTo>
                  <a:cubicBezTo>
                    <a:pt x="333" y="1562"/>
                    <a:pt x="336" y="1576"/>
                    <a:pt x="340" y="1586"/>
                  </a:cubicBezTo>
                  <a:lnTo>
                    <a:pt x="340" y="1590"/>
                  </a:lnTo>
                  <a:cubicBezTo>
                    <a:pt x="347" y="1600"/>
                    <a:pt x="347" y="1611"/>
                    <a:pt x="350" y="1618"/>
                  </a:cubicBezTo>
                  <a:lnTo>
                    <a:pt x="350" y="1621"/>
                  </a:lnTo>
                  <a:cubicBezTo>
                    <a:pt x="354" y="1632"/>
                    <a:pt x="354" y="1639"/>
                    <a:pt x="354" y="1646"/>
                  </a:cubicBezTo>
                  <a:lnTo>
                    <a:pt x="354" y="1649"/>
                  </a:lnTo>
                  <a:cubicBezTo>
                    <a:pt x="354" y="1653"/>
                    <a:pt x="354" y="1660"/>
                    <a:pt x="354" y="1667"/>
                  </a:cubicBezTo>
                  <a:cubicBezTo>
                    <a:pt x="354" y="1670"/>
                    <a:pt x="354" y="1674"/>
                    <a:pt x="354" y="1681"/>
                  </a:cubicBezTo>
                  <a:cubicBezTo>
                    <a:pt x="354" y="1684"/>
                    <a:pt x="354" y="1684"/>
                    <a:pt x="354" y="1688"/>
                  </a:cubicBezTo>
                  <a:cubicBezTo>
                    <a:pt x="368" y="1719"/>
                    <a:pt x="385" y="1747"/>
                    <a:pt x="403" y="1775"/>
                  </a:cubicBezTo>
                  <a:lnTo>
                    <a:pt x="417" y="1800"/>
                  </a:lnTo>
                  <a:cubicBezTo>
                    <a:pt x="480" y="1894"/>
                    <a:pt x="550" y="2006"/>
                    <a:pt x="550" y="2104"/>
                  </a:cubicBezTo>
                  <a:cubicBezTo>
                    <a:pt x="550" y="2223"/>
                    <a:pt x="718" y="2363"/>
                    <a:pt x="784" y="2363"/>
                  </a:cubicBezTo>
                  <a:cubicBezTo>
                    <a:pt x="872" y="2363"/>
                    <a:pt x="984" y="2398"/>
                    <a:pt x="1040" y="2475"/>
                  </a:cubicBezTo>
                  <a:cubicBezTo>
                    <a:pt x="1075" y="2524"/>
                    <a:pt x="1085" y="2587"/>
                    <a:pt x="1064" y="2643"/>
                  </a:cubicBezTo>
                  <a:cubicBezTo>
                    <a:pt x="1054" y="2692"/>
                    <a:pt x="1054" y="2738"/>
                    <a:pt x="1064" y="2787"/>
                  </a:cubicBezTo>
                  <a:cubicBezTo>
                    <a:pt x="1071" y="2857"/>
                    <a:pt x="1078" y="2927"/>
                    <a:pt x="1036" y="2972"/>
                  </a:cubicBezTo>
                  <a:cubicBezTo>
                    <a:pt x="1012" y="3000"/>
                    <a:pt x="973" y="3014"/>
                    <a:pt x="938" y="3014"/>
                  </a:cubicBezTo>
                  <a:cubicBezTo>
                    <a:pt x="917" y="3025"/>
                    <a:pt x="893" y="3126"/>
                    <a:pt x="879" y="3179"/>
                  </a:cubicBezTo>
                  <a:cubicBezTo>
                    <a:pt x="854" y="3287"/>
                    <a:pt x="830" y="3392"/>
                    <a:pt x="756" y="3434"/>
                  </a:cubicBezTo>
                  <a:cubicBezTo>
                    <a:pt x="753" y="3438"/>
                    <a:pt x="739" y="3462"/>
                    <a:pt x="739" y="3525"/>
                  </a:cubicBezTo>
                  <a:cubicBezTo>
                    <a:pt x="739" y="3659"/>
                    <a:pt x="791" y="3799"/>
                    <a:pt x="819" y="3820"/>
                  </a:cubicBezTo>
                  <a:cubicBezTo>
                    <a:pt x="1085" y="3949"/>
                    <a:pt x="1124" y="4093"/>
                    <a:pt x="1110" y="4187"/>
                  </a:cubicBezTo>
                  <a:cubicBezTo>
                    <a:pt x="1113" y="4201"/>
                    <a:pt x="1117" y="4212"/>
                    <a:pt x="1124" y="4222"/>
                  </a:cubicBezTo>
                  <a:cubicBezTo>
                    <a:pt x="1180" y="4285"/>
                    <a:pt x="1243" y="4338"/>
                    <a:pt x="1316" y="4376"/>
                  </a:cubicBezTo>
                  <a:cubicBezTo>
                    <a:pt x="1407" y="4429"/>
                    <a:pt x="1502" y="4474"/>
                    <a:pt x="1600" y="4506"/>
                  </a:cubicBezTo>
                  <a:cubicBezTo>
                    <a:pt x="1621" y="4513"/>
                    <a:pt x="1638" y="4520"/>
                    <a:pt x="1659" y="4523"/>
                  </a:cubicBezTo>
                  <a:cubicBezTo>
                    <a:pt x="1792" y="4541"/>
                    <a:pt x="1845" y="4660"/>
                    <a:pt x="1891" y="4754"/>
                  </a:cubicBezTo>
                  <a:cubicBezTo>
                    <a:pt x="1908" y="4793"/>
                    <a:pt x="1929" y="4831"/>
                    <a:pt x="1957" y="4866"/>
                  </a:cubicBezTo>
                  <a:cubicBezTo>
                    <a:pt x="2038" y="4947"/>
                    <a:pt x="1996" y="5055"/>
                    <a:pt x="1961" y="5143"/>
                  </a:cubicBezTo>
                  <a:cubicBezTo>
                    <a:pt x="1943" y="5181"/>
                    <a:pt x="1933" y="5223"/>
                    <a:pt x="1933" y="5265"/>
                  </a:cubicBezTo>
                  <a:cubicBezTo>
                    <a:pt x="1947" y="5300"/>
                    <a:pt x="1968" y="5332"/>
                    <a:pt x="1999" y="5360"/>
                  </a:cubicBezTo>
                  <a:cubicBezTo>
                    <a:pt x="2059" y="5426"/>
                    <a:pt x="2143" y="5521"/>
                    <a:pt x="2125" y="5654"/>
                  </a:cubicBezTo>
                  <a:cubicBezTo>
                    <a:pt x="2125" y="5657"/>
                    <a:pt x="2125" y="5664"/>
                    <a:pt x="2125" y="5668"/>
                  </a:cubicBezTo>
                  <a:lnTo>
                    <a:pt x="2125" y="5675"/>
                  </a:lnTo>
                  <a:cubicBezTo>
                    <a:pt x="2125" y="5678"/>
                    <a:pt x="2129" y="5682"/>
                    <a:pt x="2129" y="5685"/>
                  </a:cubicBezTo>
                  <a:lnTo>
                    <a:pt x="2132" y="5692"/>
                  </a:lnTo>
                  <a:cubicBezTo>
                    <a:pt x="2132" y="5696"/>
                    <a:pt x="2136" y="5699"/>
                    <a:pt x="2136" y="5703"/>
                  </a:cubicBezTo>
                  <a:lnTo>
                    <a:pt x="2143" y="5710"/>
                  </a:lnTo>
                  <a:lnTo>
                    <a:pt x="2146" y="5724"/>
                  </a:lnTo>
                  <a:lnTo>
                    <a:pt x="2153" y="5731"/>
                  </a:lnTo>
                  <a:lnTo>
                    <a:pt x="2160" y="5745"/>
                  </a:lnTo>
                  <a:lnTo>
                    <a:pt x="2167" y="5756"/>
                  </a:lnTo>
                  <a:lnTo>
                    <a:pt x="2178" y="5766"/>
                  </a:lnTo>
                  <a:lnTo>
                    <a:pt x="2188" y="5780"/>
                  </a:lnTo>
                  <a:lnTo>
                    <a:pt x="2195" y="5791"/>
                  </a:lnTo>
                  <a:lnTo>
                    <a:pt x="2206" y="5805"/>
                  </a:lnTo>
                  <a:lnTo>
                    <a:pt x="2213" y="5815"/>
                  </a:lnTo>
                  <a:lnTo>
                    <a:pt x="2227" y="5833"/>
                  </a:lnTo>
                  <a:lnTo>
                    <a:pt x="2234" y="5840"/>
                  </a:lnTo>
                  <a:lnTo>
                    <a:pt x="2251" y="5857"/>
                  </a:lnTo>
                  <a:lnTo>
                    <a:pt x="2258" y="5864"/>
                  </a:lnTo>
                  <a:lnTo>
                    <a:pt x="2276" y="5885"/>
                  </a:lnTo>
                  <a:lnTo>
                    <a:pt x="2279" y="5889"/>
                  </a:lnTo>
                  <a:lnTo>
                    <a:pt x="2300" y="5913"/>
                  </a:lnTo>
                  <a:cubicBezTo>
                    <a:pt x="2332" y="5945"/>
                    <a:pt x="2360" y="5976"/>
                    <a:pt x="2388" y="6001"/>
                  </a:cubicBezTo>
                  <a:cubicBezTo>
                    <a:pt x="2423" y="5994"/>
                    <a:pt x="2461" y="5987"/>
                    <a:pt x="2500" y="5987"/>
                  </a:cubicBezTo>
                  <a:cubicBezTo>
                    <a:pt x="2531" y="5987"/>
                    <a:pt x="2563" y="5969"/>
                    <a:pt x="2584" y="5941"/>
                  </a:cubicBezTo>
                  <a:cubicBezTo>
                    <a:pt x="2603" y="5922"/>
                    <a:pt x="2637" y="5889"/>
                    <a:pt x="2686" y="5889"/>
                  </a:cubicBezTo>
                  <a:cubicBezTo>
                    <a:pt x="2716" y="5889"/>
                    <a:pt x="2752" y="5901"/>
                    <a:pt x="2794" y="5938"/>
                  </a:cubicBezTo>
                  <a:cubicBezTo>
                    <a:pt x="2814" y="5954"/>
                    <a:pt x="2837" y="5961"/>
                    <a:pt x="2865" y="5961"/>
                  </a:cubicBezTo>
                  <a:cubicBezTo>
                    <a:pt x="2900" y="5961"/>
                    <a:pt x="2944" y="5950"/>
                    <a:pt x="2997" y="5934"/>
                  </a:cubicBezTo>
                  <a:cubicBezTo>
                    <a:pt x="3039" y="5917"/>
                    <a:pt x="3084" y="5910"/>
                    <a:pt x="3130" y="5903"/>
                  </a:cubicBezTo>
                  <a:cubicBezTo>
                    <a:pt x="3133" y="5902"/>
                    <a:pt x="3136" y="5902"/>
                    <a:pt x="3139" y="5902"/>
                  </a:cubicBezTo>
                  <a:cubicBezTo>
                    <a:pt x="3191" y="5902"/>
                    <a:pt x="3337" y="5952"/>
                    <a:pt x="3749" y="6799"/>
                  </a:cubicBezTo>
                  <a:cubicBezTo>
                    <a:pt x="3788" y="6876"/>
                    <a:pt x="3816" y="6939"/>
                    <a:pt x="3837" y="6991"/>
                  </a:cubicBezTo>
                  <a:cubicBezTo>
                    <a:pt x="3897" y="7135"/>
                    <a:pt x="3925" y="7194"/>
                    <a:pt x="4044" y="7271"/>
                  </a:cubicBezTo>
                  <a:cubicBezTo>
                    <a:pt x="4103" y="7310"/>
                    <a:pt x="4173" y="7334"/>
                    <a:pt x="4243" y="7348"/>
                  </a:cubicBezTo>
                  <a:cubicBezTo>
                    <a:pt x="4422" y="7387"/>
                    <a:pt x="4590" y="7478"/>
                    <a:pt x="4716" y="7611"/>
                  </a:cubicBezTo>
                  <a:cubicBezTo>
                    <a:pt x="4964" y="7870"/>
                    <a:pt x="5636" y="8056"/>
                    <a:pt x="5916" y="8070"/>
                  </a:cubicBezTo>
                  <a:cubicBezTo>
                    <a:pt x="5923" y="8070"/>
                    <a:pt x="5929" y="8070"/>
                    <a:pt x="5935" y="8070"/>
                  </a:cubicBezTo>
                  <a:cubicBezTo>
                    <a:pt x="6040" y="8070"/>
                    <a:pt x="6143" y="8014"/>
                    <a:pt x="6246" y="7958"/>
                  </a:cubicBezTo>
                  <a:cubicBezTo>
                    <a:pt x="6375" y="7891"/>
                    <a:pt x="6515" y="7818"/>
                    <a:pt x="6690" y="7818"/>
                  </a:cubicBezTo>
                  <a:cubicBezTo>
                    <a:pt x="6729" y="7818"/>
                    <a:pt x="6767" y="7821"/>
                    <a:pt x="6809" y="7828"/>
                  </a:cubicBezTo>
                  <a:cubicBezTo>
                    <a:pt x="7093" y="7884"/>
                    <a:pt x="7145" y="8136"/>
                    <a:pt x="7191" y="8339"/>
                  </a:cubicBezTo>
                  <a:cubicBezTo>
                    <a:pt x="7208" y="8434"/>
                    <a:pt x="7229" y="8525"/>
                    <a:pt x="7268" y="8570"/>
                  </a:cubicBezTo>
                  <a:cubicBezTo>
                    <a:pt x="7341" y="8661"/>
                    <a:pt x="8122" y="8763"/>
                    <a:pt x="8539" y="8815"/>
                  </a:cubicBezTo>
                  <a:cubicBezTo>
                    <a:pt x="8826" y="8850"/>
                    <a:pt x="9050" y="8878"/>
                    <a:pt x="9141" y="8906"/>
                  </a:cubicBezTo>
                  <a:cubicBezTo>
                    <a:pt x="9302" y="8934"/>
                    <a:pt x="9463" y="8948"/>
                    <a:pt x="9624" y="8948"/>
                  </a:cubicBezTo>
                  <a:lnTo>
                    <a:pt x="9620" y="8920"/>
                  </a:lnTo>
                  <a:lnTo>
                    <a:pt x="9617" y="8885"/>
                  </a:lnTo>
                  <a:cubicBezTo>
                    <a:pt x="9610" y="8801"/>
                    <a:pt x="9624" y="8717"/>
                    <a:pt x="9652" y="8640"/>
                  </a:cubicBezTo>
                  <a:lnTo>
                    <a:pt x="9652" y="8633"/>
                  </a:lnTo>
                  <a:lnTo>
                    <a:pt x="9655" y="8630"/>
                  </a:lnTo>
                  <a:cubicBezTo>
                    <a:pt x="9718" y="8483"/>
                    <a:pt x="9823" y="8360"/>
                    <a:pt x="9963" y="8280"/>
                  </a:cubicBezTo>
                  <a:cubicBezTo>
                    <a:pt x="9974" y="8273"/>
                    <a:pt x="9988" y="8266"/>
                    <a:pt x="9998" y="8262"/>
                  </a:cubicBezTo>
                  <a:cubicBezTo>
                    <a:pt x="10160" y="8178"/>
                    <a:pt x="10338" y="8126"/>
                    <a:pt x="10517" y="8101"/>
                  </a:cubicBezTo>
                  <a:cubicBezTo>
                    <a:pt x="10527" y="8101"/>
                    <a:pt x="10531" y="8101"/>
                    <a:pt x="10531" y="8087"/>
                  </a:cubicBezTo>
                  <a:cubicBezTo>
                    <a:pt x="10541" y="8007"/>
                    <a:pt x="10450" y="7860"/>
                    <a:pt x="10387" y="7825"/>
                  </a:cubicBezTo>
                  <a:cubicBezTo>
                    <a:pt x="10384" y="7821"/>
                    <a:pt x="10380" y="7818"/>
                    <a:pt x="10377" y="7818"/>
                  </a:cubicBezTo>
                  <a:cubicBezTo>
                    <a:pt x="10282" y="7786"/>
                    <a:pt x="10268" y="7670"/>
                    <a:pt x="10258" y="7551"/>
                  </a:cubicBezTo>
                  <a:cubicBezTo>
                    <a:pt x="10244" y="7415"/>
                    <a:pt x="10226" y="7261"/>
                    <a:pt x="10110" y="7212"/>
                  </a:cubicBezTo>
                  <a:cubicBezTo>
                    <a:pt x="9809" y="7086"/>
                    <a:pt x="9585" y="6893"/>
                    <a:pt x="9515" y="6697"/>
                  </a:cubicBezTo>
                  <a:cubicBezTo>
                    <a:pt x="9470" y="6659"/>
                    <a:pt x="9389" y="6582"/>
                    <a:pt x="9316" y="6512"/>
                  </a:cubicBezTo>
                  <a:cubicBezTo>
                    <a:pt x="9284" y="6480"/>
                    <a:pt x="9253" y="6452"/>
                    <a:pt x="9228" y="6424"/>
                  </a:cubicBezTo>
                  <a:lnTo>
                    <a:pt x="9130" y="6337"/>
                  </a:lnTo>
                  <a:lnTo>
                    <a:pt x="9151" y="6337"/>
                  </a:lnTo>
                  <a:lnTo>
                    <a:pt x="9144" y="6319"/>
                  </a:lnTo>
                  <a:lnTo>
                    <a:pt x="9137" y="6309"/>
                  </a:lnTo>
                  <a:cubicBezTo>
                    <a:pt x="9134" y="6302"/>
                    <a:pt x="9130" y="6295"/>
                    <a:pt x="9130" y="6288"/>
                  </a:cubicBezTo>
                  <a:lnTo>
                    <a:pt x="9127" y="6277"/>
                  </a:lnTo>
                  <a:cubicBezTo>
                    <a:pt x="9123" y="6267"/>
                    <a:pt x="9123" y="6260"/>
                    <a:pt x="9123" y="6253"/>
                  </a:cubicBezTo>
                  <a:lnTo>
                    <a:pt x="9123" y="6246"/>
                  </a:lnTo>
                  <a:cubicBezTo>
                    <a:pt x="9120" y="6235"/>
                    <a:pt x="9120" y="6225"/>
                    <a:pt x="9123" y="6214"/>
                  </a:cubicBezTo>
                  <a:cubicBezTo>
                    <a:pt x="9130" y="6158"/>
                    <a:pt x="9190" y="6095"/>
                    <a:pt x="9298" y="5990"/>
                  </a:cubicBezTo>
                  <a:lnTo>
                    <a:pt x="9351" y="5941"/>
                  </a:lnTo>
                  <a:cubicBezTo>
                    <a:pt x="9491" y="5805"/>
                    <a:pt x="9729" y="5577"/>
                    <a:pt x="9690" y="5468"/>
                  </a:cubicBezTo>
                  <a:cubicBezTo>
                    <a:pt x="9652" y="5360"/>
                    <a:pt x="9491" y="5321"/>
                    <a:pt x="9365" y="5293"/>
                  </a:cubicBezTo>
                  <a:cubicBezTo>
                    <a:pt x="9263" y="5272"/>
                    <a:pt x="9183" y="5255"/>
                    <a:pt x="9155" y="5195"/>
                  </a:cubicBezTo>
                  <a:cubicBezTo>
                    <a:pt x="9130" y="5146"/>
                    <a:pt x="9130" y="5080"/>
                    <a:pt x="9130" y="4985"/>
                  </a:cubicBezTo>
                  <a:cubicBezTo>
                    <a:pt x="9130" y="4859"/>
                    <a:pt x="9130" y="4698"/>
                    <a:pt x="9067" y="4565"/>
                  </a:cubicBezTo>
                  <a:cubicBezTo>
                    <a:pt x="8997" y="4418"/>
                    <a:pt x="9032" y="4278"/>
                    <a:pt x="9060" y="4166"/>
                  </a:cubicBezTo>
                  <a:cubicBezTo>
                    <a:pt x="9078" y="4093"/>
                    <a:pt x="9095" y="4026"/>
                    <a:pt x="9071" y="3991"/>
                  </a:cubicBezTo>
                  <a:cubicBezTo>
                    <a:pt x="8983" y="3858"/>
                    <a:pt x="9057" y="3666"/>
                    <a:pt x="9106" y="3532"/>
                  </a:cubicBezTo>
                  <a:cubicBezTo>
                    <a:pt x="9116" y="3504"/>
                    <a:pt x="9123" y="3480"/>
                    <a:pt x="9127" y="3462"/>
                  </a:cubicBezTo>
                  <a:cubicBezTo>
                    <a:pt x="9144" y="3413"/>
                    <a:pt x="9176" y="3368"/>
                    <a:pt x="9211" y="3333"/>
                  </a:cubicBezTo>
                  <a:cubicBezTo>
                    <a:pt x="9277" y="3256"/>
                    <a:pt x="9354" y="3168"/>
                    <a:pt x="9344" y="3053"/>
                  </a:cubicBezTo>
                  <a:cubicBezTo>
                    <a:pt x="9340" y="3032"/>
                    <a:pt x="9340" y="3007"/>
                    <a:pt x="9344" y="2986"/>
                  </a:cubicBezTo>
                  <a:cubicBezTo>
                    <a:pt x="9344" y="2976"/>
                    <a:pt x="9344" y="2969"/>
                    <a:pt x="9347" y="2958"/>
                  </a:cubicBezTo>
                  <a:cubicBezTo>
                    <a:pt x="9347" y="2951"/>
                    <a:pt x="9351" y="2941"/>
                    <a:pt x="9351" y="2930"/>
                  </a:cubicBezTo>
                  <a:cubicBezTo>
                    <a:pt x="9354" y="2920"/>
                    <a:pt x="9351" y="2923"/>
                    <a:pt x="9354" y="2920"/>
                  </a:cubicBezTo>
                  <a:cubicBezTo>
                    <a:pt x="9358" y="2906"/>
                    <a:pt x="9361" y="2895"/>
                    <a:pt x="9368" y="2881"/>
                  </a:cubicBezTo>
                  <a:cubicBezTo>
                    <a:pt x="9386" y="2839"/>
                    <a:pt x="9414" y="2801"/>
                    <a:pt x="9452" y="2769"/>
                  </a:cubicBezTo>
                  <a:cubicBezTo>
                    <a:pt x="9449" y="2762"/>
                    <a:pt x="9449" y="2752"/>
                    <a:pt x="9445" y="2741"/>
                  </a:cubicBezTo>
                  <a:lnTo>
                    <a:pt x="9442" y="2727"/>
                  </a:lnTo>
                  <a:cubicBezTo>
                    <a:pt x="9438" y="2713"/>
                    <a:pt x="9435" y="2699"/>
                    <a:pt x="9431" y="2682"/>
                  </a:cubicBezTo>
                  <a:lnTo>
                    <a:pt x="9428" y="2668"/>
                  </a:lnTo>
                  <a:cubicBezTo>
                    <a:pt x="9424" y="2657"/>
                    <a:pt x="9421" y="2647"/>
                    <a:pt x="9421" y="2633"/>
                  </a:cubicBezTo>
                  <a:lnTo>
                    <a:pt x="9417" y="2615"/>
                  </a:lnTo>
                  <a:lnTo>
                    <a:pt x="9410" y="2587"/>
                  </a:lnTo>
                  <a:lnTo>
                    <a:pt x="9407" y="2563"/>
                  </a:lnTo>
                  <a:lnTo>
                    <a:pt x="9403" y="2538"/>
                  </a:lnTo>
                  <a:lnTo>
                    <a:pt x="9400" y="2514"/>
                  </a:lnTo>
                  <a:lnTo>
                    <a:pt x="9396" y="2489"/>
                  </a:lnTo>
                  <a:lnTo>
                    <a:pt x="9393" y="2465"/>
                  </a:lnTo>
                  <a:lnTo>
                    <a:pt x="9389" y="2440"/>
                  </a:lnTo>
                  <a:lnTo>
                    <a:pt x="9386" y="2416"/>
                  </a:lnTo>
                  <a:lnTo>
                    <a:pt x="9386" y="2395"/>
                  </a:lnTo>
                  <a:lnTo>
                    <a:pt x="9382" y="2370"/>
                  </a:lnTo>
                  <a:lnTo>
                    <a:pt x="9382" y="2349"/>
                  </a:lnTo>
                  <a:lnTo>
                    <a:pt x="9382" y="2328"/>
                  </a:lnTo>
                  <a:lnTo>
                    <a:pt x="9382" y="2307"/>
                  </a:lnTo>
                  <a:lnTo>
                    <a:pt x="9382" y="2286"/>
                  </a:lnTo>
                  <a:lnTo>
                    <a:pt x="9382" y="2269"/>
                  </a:lnTo>
                  <a:lnTo>
                    <a:pt x="9382" y="2248"/>
                  </a:lnTo>
                  <a:lnTo>
                    <a:pt x="9382" y="2234"/>
                  </a:lnTo>
                  <a:lnTo>
                    <a:pt x="9382" y="2216"/>
                  </a:lnTo>
                  <a:lnTo>
                    <a:pt x="9382" y="2202"/>
                  </a:lnTo>
                  <a:lnTo>
                    <a:pt x="9382" y="2188"/>
                  </a:lnTo>
                  <a:lnTo>
                    <a:pt x="9382" y="2178"/>
                  </a:lnTo>
                  <a:lnTo>
                    <a:pt x="9382" y="2167"/>
                  </a:lnTo>
                  <a:lnTo>
                    <a:pt x="9382" y="2146"/>
                  </a:lnTo>
                  <a:cubicBezTo>
                    <a:pt x="9355" y="2133"/>
                    <a:pt x="9287" y="2125"/>
                    <a:pt x="9207" y="2125"/>
                  </a:cubicBezTo>
                  <a:cubicBezTo>
                    <a:pt x="9162" y="2125"/>
                    <a:pt x="9114" y="2127"/>
                    <a:pt x="9067" y="2132"/>
                  </a:cubicBezTo>
                  <a:cubicBezTo>
                    <a:pt x="9060" y="2133"/>
                    <a:pt x="9054" y="2133"/>
                    <a:pt x="9047" y="2133"/>
                  </a:cubicBezTo>
                  <a:cubicBezTo>
                    <a:pt x="8953" y="2133"/>
                    <a:pt x="8884" y="2042"/>
                    <a:pt x="8819" y="1954"/>
                  </a:cubicBezTo>
                  <a:cubicBezTo>
                    <a:pt x="8777" y="1905"/>
                    <a:pt x="8717" y="1824"/>
                    <a:pt x="8686" y="1824"/>
                  </a:cubicBezTo>
                  <a:cubicBezTo>
                    <a:pt x="8528" y="1824"/>
                    <a:pt x="8381" y="1705"/>
                    <a:pt x="8381" y="1572"/>
                  </a:cubicBezTo>
                  <a:cubicBezTo>
                    <a:pt x="8353" y="1534"/>
                    <a:pt x="8175" y="1482"/>
                    <a:pt x="8030" y="1482"/>
                  </a:cubicBezTo>
                  <a:cubicBezTo>
                    <a:pt x="8013" y="1482"/>
                    <a:pt x="7997" y="1483"/>
                    <a:pt x="7982" y="1484"/>
                  </a:cubicBezTo>
                  <a:cubicBezTo>
                    <a:pt x="7972" y="1486"/>
                    <a:pt x="7961" y="1486"/>
                    <a:pt x="7951" y="1486"/>
                  </a:cubicBezTo>
                  <a:cubicBezTo>
                    <a:pt x="7868" y="1486"/>
                    <a:pt x="7790" y="1448"/>
                    <a:pt x="7737" y="1383"/>
                  </a:cubicBezTo>
                  <a:cubicBezTo>
                    <a:pt x="7730" y="1372"/>
                    <a:pt x="7719" y="1365"/>
                    <a:pt x="7712" y="1358"/>
                  </a:cubicBezTo>
                  <a:cubicBezTo>
                    <a:pt x="7625" y="1355"/>
                    <a:pt x="7355" y="1271"/>
                    <a:pt x="7264" y="1155"/>
                  </a:cubicBezTo>
                  <a:cubicBezTo>
                    <a:pt x="7242" y="1129"/>
                    <a:pt x="7111" y="1092"/>
                    <a:pt x="6956" y="1092"/>
                  </a:cubicBezTo>
                  <a:cubicBezTo>
                    <a:pt x="6943" y="1092"/>
                    <a:pt x="6931" y="1092"/>
                    <a:pt x="6918" y="1092"/>
                  </a:cubicBezTo>
                  <a:cubicBezTo>
                    <a:pt x="6806" y="1096"/>
                    <a:pt x="6746" y="1120"/>
                    <a:pt x="6736" y="1134"/>
                  </a:cubicBezTo>
                  <a:cubicBezTo>
                    <a:pt x="6682" y="1212"/>
                    <a:pt x="6604" y="1231"/>
                    <a:pt x="6524" y="1231"/>
                  </a:cubicBezTo>
                  <a:cubicBezTo>
                    <a:pt x="6484" y="1231"/>
                    <a:pt x="6445" y="1227"/>
                    <a:pt x="6407" y="1222"/>
                  </a:cubicBezTo>
                  <a:cubicBezTo>
                    <a:pt x="6368" y="1215"/>
                    <a:pt x="6333" y="1211"/>
                    <a:pt x="6295" y="1211"/>
                  </a:cubicBezTo>
                  <a:cubicBezTo>
                    <a:pt x="6186" y="1211"/>
                    <a:pt x="5948" y="1407"/>
                    <a:pt x="5864" y="1523"/>
                  </a:cubicBezTo>
                  <a:lnTo>
                    <a:pt x="5853" y="1533"/>
                  </a:lnTo>
                  <a:lnTo>
                    <a:pt x="5853" y="1537"/>
                  </a:lnTo>
                  <a:lnTo>
                    <a:pt x="5846" y="1544"/>
                  </a:lnTo>
                  <a:lnTo>
                    <a:pt x="5843" y="1547"/>
                  </a:lnTo>
                  <a:lnTo>
                    <a:pt x="5836" y="1551"/>
                  </a:lnTo>
                  <a:lnTo>
                    <a:pt x="5829" y="1555"/>
                  </a:lnTo>
                  <a:lnTo>
                    <a:pt x="5822" y="1562"/>
                  </a:lnTo>
                  <a:lnTo>
                    <a:pt x="5818" y="1565"/>
                  </a:lnTo>
                  <a:lnTo>
                    <a:pt x="5808" y="1572"/>
                  </a:lnTo>
                  <a:lnTo>
                    <a:pt x="5801" y="1576"/>
                  </a:lnTo>
                  <a:lnTo>
                    <a:pt x="5790" y="1579"/>
                  </a:lnTo>
                  <a:lnTo>
                    <a:pt x="5780" y="1583"/>
                  </a:lnTo>
                  <a:lnTo>
                    <a:pt x="5769" y="1590"/>
                  </a:lnTo>
                  <a:lnTo>
                    <a:pt x="5759" y="1593"/>
                  </a:lnTo>
                  <a:lnTo>
                    <a:pt x="5745" y="1597"/>
                  </a:lnTo>
                  <a:lnTo>
                    <a:pt x="5731" y="1600"/>
                  </a:lnTo>
                  <a:lnTo>
                    <a:pt x="5717" y="1604"/>
                  </a:lnTo>
                  <a:lnTo>
                    <a:pt x="5703" y="1607"/>
                  </a:lnTo>
                  <a:lnTo>
                    <a:pt x="5685" y="1611"/>
                  </a:lnTo>
                  <a:lnTo>
                    <a:pt x="5668" y="1614"/>
                  </a:lnTo>
                  <a:lnTo>
                    <a:pt x="5647" y="1618"/>
                  </a:lnTo>
                  <a:lnTo>
                    <a:pt x="5629" y="1621"/>
                  </a:lnTo>
                  <a:lnTo>
                    <a:pt x="5605" y="1625"/>
                  </a:lnTo>
                  <a:lnTo>
                    <a:pt x="5587" y="1625"/>
                  </a:lnTo>
                  <a:lnTo>
                    <a:pt x="5559" y="1628"/>
                  </a:lnTo>
                  <a:lnTo>
                    <a:pt x="5486" y="1628"/>
                  </a:lnTo>
                  <a:lnTo>
                    <a:pt x="5430" y="1632"/>
                  </a:lnTo>
                  <a:lnTo>
                    <a:pt x="5426" y="1632"/>
                  </a:lnTo>
                  <a:cubicBezTo>
                    <a:pt x="5430" y="1782"/>
                    <a:pt x="5423" y="1849"/>
                    <a:pt x="5395" y="1891"/>
                  </a:cubicBezTo>
                  <a:cubicBezTo>
                    <a:pt x="5276" y="2066"/>
                    <a:pt x="4534" y="2164"/>
                    <a:pt x="4163" y="2178"/>
                  </a:cubicBezTo>
                  <a:cubicBezTo>
                    <a:pt x="4155" y="2178"/>
                    <a:pt x="4147" y="2178"/>
                    <a:pt x="4140" y="2178"/>
                  </a:cubicBezTo>
                  <a:cubicBezTo>
                    <a:pt x="3891" y="2178"/>
                    <a:pt x="3749" y="2012"/>
                    <a:pt x="3623" y="1866"/>
                  </a:cubicBezTo>
                  <a:cubicBezTo>
                    <a:pt x="3497" y="1716"/>
                    <a:pt x="3378" y="1579"/>
                    <a:pt x="3158" y="1579"/>
                  </a:cubicBezTo>
                  <a:cubicBezTo>
                    <a:pt x="2762" y="1579"/>
                    <a:pt x="2475" y="1243"/>
                    <a:pt x="2433" y="914"/>
                  </a:cubicBezTo>
                  <a:lnTo>
                    <a:pt x="2419" y="907"/>
                  </a:lnTo>
                  <a:lnTo>
                    <a:pt x="2409" y="903"/>
                  </a:lnTo>
                  <a:lnTo>
                    <a:pt x="2388" y="893"/>
                  </a:lnTo>
                  <a:lnTo>
                    <a:pt x="2377" y="889"/>
                  </a:lnTo>
                  <a:lnTo>
                    <a:pt x="2353" y="875"/>
                  </a:lnTo>
                  <a:lnTo>
                    <a:pt x="2346" y="875"/>
                  </a:lnTo>
                  <a:cubicBezTo>
                    <a:pt x="2325" y="865"/>
                    <a:pt x="2304" y="854"/>
                    <a:pt x="2283" y="840"/>
                  </a:cubicBezTo>
                  <a:lnTo>
                    <a:pt x="2276" y="837"/>
                  </a:lnTo>
                  <a:lnTo>
                    <a:pt x="2251" y="823"/>
                  </a:lnTo>
                  <a:lnTo>
                    <a:pt x="2241" y="816"/>
                  </a:lnTo>
                  <a:lnTo>
                    <a:pt x="2220" y="805"/>
                  </a:lnTo>
                  <a:lnTo>
                    <a:pt x="2209" y="798"/>
                  </a:lnTo>
                  <a:lnTo>
                    <a:pt x="2192" y="784"/>
                  </a:lnTo>
                  <a:lnTo>
                    <a:pt x="2181" y="777"/>
                  </a:lnTo>
                  <a:lnTo>
                    <a:pt x="2164" y="767"/>
                  </a:lnTo>
                  <a:lnTo>
                    <a:pt x="2153" y="756"/>
                  </a:lnTo>
                  <a:lnTo>
                    <a:pt x="2136" y="746"/>
                  </a:lnTo>
                  <a:lnTo>
                    <a:pt x="2129" y="739"/>
                  </a:lnTo>
                  <a:lnTo>
                    <a:pt x="2115" y="725"/>
                  </a:lnTo>
                  <a:lnTo>
                    <a:pt x="2104" y="718"/>
                  </a:lnTo>
                  <a:lnTo>
                    <a:pt x="2090" y="704"/>
                  </a:lnTo>
                  <a:lnTo>
                    <a:pt x="2083" y="697"/>
                  </a:lnTo>
                  <a:lnTo>
                    <a:pt x="2073" y="683"/>
                  </a:lnTo>
                  <a:lnTo>
                    <a:pt x="2066" y="676"/>
                  </a:lnTo>
                  <a:cubicBezTo>
                    <a:pt x="2062" y="672"/>
                    <a:pt x="2059" y="665"/>
                    <a:pt x="2059" y="662"/>
                  </a:cubicBezTo>
                  <a:lnTo>
                    <a:pt x="2052" y="655"/>
                  </a:lnTo>
                  <a:cubicBezTo>
                    <a:pt x="2048" y="651"/>
                    <a:pt x="2045" y="644"/>
                    <a:pt x="2045" y="637"/>
                  </a:cubicBezTo>
                  <a:cubicBezTo>
                    <a:pt x="2031" y="609"/>
                    <a:pt x="2031" y="581"/>
                    <a:pt x="2045" y="553"/>
                  </a:cubicBezTo>
                  <a:cubicBezTo>
                    <a:pt x="2076" y="483"/>
                    <a:pt x="2125" y="189"/>
                    <a:pt x="2073" y="133"/>
                  </a:cubicBezTo>
                  <a:cubicBezTo>
                    <a:pt x="2071" y="132"/>
                    <a:pt x="2068" y="132"/>
                    <a:pt x="2064" y="132"/>
                  </a:cubicBezTo>
                  <a:cubicBezTo>
                    <a:pt x="2054" y="132"/>
                    <a:pt x="2037" y="136"/>
                    <a:pt x="2024" y="144"/>
                  </a:cubicBezTo>
                  <a:cubicBezTo>
                    <a:pt x="1943" y="189"/>
                    <a:pt x="1870" y="238"/>
                    <a:pt x="1799" y="291"/>
                  </a:cubicBezTo>
                  <a:cubicBezTo>
                    <a:pt x="1684" y="378"/>
                    <a:pt x="1558" y="455"/>
                    <a:pt x="1432" y="522"/>
                  </a:cubicBezTo>
                  <a:lnTo>
                    <a:pt x="1407" y="532"/>
                  </a:lnTo>
                  <a:cubicBezTo>
                    <a:pt x="1379" y="546"/>
                    <a:pt x="1351" y="560"/>
                    <a:pt x="1320" y="571"/>
                  </a:cubicBezTo>
                  <a:lnTo>
                    <a:pt x="1309" y="574"/>
                  </a:lnTo>
                  <a:cubicBezTo>
                    <a:pt x="1225" y="606"/>
                    <a:pt x="1134" y="627"/>
                    <a:pt x="1043" y="630"/>
                  </a:cubicBezTo>
                  <a:lnTo>
                    <a:pt x="1033" y="630"/>
                  </a:lnTo>
                  <a:cubicBezTo>
                    <a:pt x="1019" y="632"/>
                    <a:pt x="1004" y="633"/>
                    <a:pt x="989" y="633"/>
                  </a:cubicBezTo>
                  <a:cubicBezTo>
                    <a:pt x="973" y="633"/>
                    <a:pt x="958" y="632"/>
                    <a:pt x="942" y="630"/>
                  </a:cubicBezTo>
                  <a:lnTo>
                    <a:pt x="910" y="630"/>
                  </a:lnTo>
                  <a:lnTo>
                    <a:pt x="882" y="627"/>
                  </a:lnTo>
                  <a:lnTo>
                    <a:pt x="795" y="613"/>
                  </a:lnTo>
                  <a:cubicBezTo>
                    <a:pt x="637" y="588"/>
                    <a:pt x="567" y="557"/>
                    <a:pt x="557" y="487"/>
                  </a:cubicBezTo>
                  <a:cubicBezTo>
                    <a:pt x="553" y="473"/>
                    <a:pt x="553" y="462"/>
                    <a:pt x="557" y="448"/>
                  </a:cubicBezTo>
                  <a:cubicBezTo>
                    <a:pt x="557" y="445"/>
                    <a:pt x="557" y="441"/>
                    <a:pt x="557" y="438"/>
                  </a:cubicBezTo>
                  <a:cubicBezTo>
                    <a:pt x="539" y="424"/>
                    <a:pt x="518" y="413"/>
                    <a:pt x="497" y="406"/>
                  </a:cubicBezTo>
                  <a:cubicBezTo>
                    <a:pt x="410" y="368"/>
                    <a:pt x="343" y="291"/>
                    <a:pt x="319" y="196"/>
                  </a:cubicBezTo>
                  <a:lnTo>
                    <a:pt x="315" y="189"/>
                  </a:lnTo>
                  <a:cubicBezTo>
                    <a:pt x="312" y="172"/>
                    <a:pt x="305" y="154"/>
                    <a:pt x="301" y="137"/>
                  </a:cubicBezTo>
                  <a:cubicBezTo>
                    <a:pt x="298" y="123"/>
                    <a:pt x="291" y="98"/>
                    <a:pt x="284" y="77"/>
                  </a:cubicBezTo>
                  <a:lnTo>
                    <a:pt x="284" y="74"/>
                  </a:lnTo>
                  <a:cubicBezTo>
                    <a:pt x="284" y="70"/>
                    <a:pt x="280" y="67"/>
                    <a:pt x="280" y="63"/>
                  </a:cubicBezTo>
                  <a:lnTo>
                    <a:pt x="277" y="56"/>
                  </a:lnTo>
                  <a:cubicBezTo>
                    <a:pt x="273" y="53"/>
                    <a:pt x="273" y="49"/>
                    <a:pt x="270" y="46"/>
                  </a:cubicBezTo>
                  <a:lnTo>
                    <a:pt x="270" y="42"/>
                  </a:lnTo>
                  <a:cubicBezTo>
                    <a:pt x="266" y="35"/>
                    <a:pt x="263" y="32"/>
                    <a:pt x="256" y="28"/>
                  </a:cubicBezTo>
                  <a:cubicBezTo>
                    <a:pt x="252" y="25"/>
                    <a:pt x="249" y="21"/>
                    <a:pt x="245" y="18"/>
                  </a:cubicBezTo>
                  <a:lnTo>
                    <a:pt x="238" y="14"/>
                  </a:lnTo>
                  <a:lnTo>
                    <a:pt x="228" y="11"/>
                  </a:lnTo>
                  <a:lnTo>
                    <a:pt x="217" y="7"/>
                  </a:lnTo>
                  <a:cubicBezTo>
                    <a:pt x="210" y="4"/>
                    <a:pt x="203" y="4"/>
                    <a:pt x="196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5" name="Google Shape;6234;p73">
              <a:extLst>
                <a:ext uri="{FF2B5EF4-FFF2-40B4-BE49-F238E27FC236}">
                  <a16:creationId xmlns:a16="http://schemas.microsoft.com/office/drawing/2014/main" id="{0DC8E2CE-2275-4B82-9AE1-3ED5AE16391A}"/>
                </a:ext>
              </a:extLst>
            </p:cNvPr>
            <p:cNvSpPr/>
            <p:nvPr/>
          </p:nvSpPr>
          <p:spPr>
            <a:xfrm>
              <a:off x="2377313" y="1749667"/>
              <a:ext cx="299" cy="584"/>
            </a:xfrm>
            <a:custGeom>
              <a:avLst/>
              <a:gdLst/>
              <a:ahLst/>
              <a:cxnLst/>
              <a:rect l="l" t="t" r="r" b="b"/>
              <a:pathLst>
                <a:path w="22" h="43" extrusionOk="0">
                  <a:moveTo>
                    <a:pt x="1" y="0"/>
                  </a:moveTo>
                  <a:cubicBezTo>
                    <a:pt x="11" y="14"/>
                    <a:pt x="18" y="32"/>
                    <a:pt x="22" y="43"/>
                  </a:cubicBezTo>
                  <a:cubicBezTo>
                    <a:pt x="18" y="32"/>
                    <a:pt x="11" y="14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6" name="Google Shape;6235;p73">
              <a:extLst>
                <a:ext uri="{FF2B5EF4-FFF2-40B4-BE49-F238E27FC236}">
                  <a16:creationId xmlns:a16="http://schemas.microsoft.com/office/drawing/2014/main" id="{99483C24-33DA-498E-BC00-343D60510D83}"/>
                </a:ext>
              </a:extLst>
            </p:cNvPr>
            <p:cNvSpPr/>
            <p:nvPr/>
          </p:nvSpPr>
          <p:spPr>
            <a:xfrm>
              <a:off x="2378073" y="1751907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1" y="0"/>
                  </a:moveTo>
                  <a:cubicBezTo>
                    <a:pt x="1" y="4"/>
                    <a:pt x="1" y="11"/>
                    <a:pt x="1" y="14"/>
                  </a:cubicBezTo>
                  <a:cubicBezTo>
                    <a:pt x="1" y="11"/>
                    <a:pt x="1" y="4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7" name="Google Shape;6236;p73">
              <a:extLst>
                <a:ext uri="{FF2B5EF4-FFF2-40B4-BE49-F238E27FC236}">
                  <a16:creationId xmlns:a16="http://schemas.microsoft.com/office/drawing/2014/main" id="{0B22D199-BEA4-4A8D-A42F-AB4143709200}"/>
                </a:ext>
              </a:extLst>
            </p:cNvPr>
            <p:cNvSpPr/>
            <p:nvPr/>
          </p:nvSpPr>
          <p:spPr>
            <a:xfrm>
              <a:off x="2377978" y="1751282"/>
              <a:ext cx="68" cy="353"/>
            </a:xfrm>
            <a:custGeom>
              <a:avLst/>
              <a:gdLst/>
              <a:ahLst/>
              <a:cxnLst/>
              <a:rect l="l" t="t" r="r" b="b"/>
              <a:pathLst>
                <a:path w="5" h="26" extrusionOk="0">
                  <a:moveTo>
                    <a:pt x="1" y="1"/>
                  </a:moveTo>
                  <a:cubicBezTo>
                    <a:pt x="1" y="8"/>
                    <a:pt x="4" y="18"/>
                    <a:pt x="4" y="25"/>
                  </a:cubicBezTo>
                  <a:cubicBezTo>
                    <a:pt x="4" y="18"/>
                    <a:pt x="4" y="8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8" name="Google Shape;6237;p73">
              <a:extLst>
                <a:ext uri="{FF2B5EF4-FFF2-40B4-BE49-F238E27FC236}">
                  <a16:creationId xmlns:a16="http://schemas.microsoft.com/office/drawing/2014/main" id="{76ED0A65-DAC3-4739-BA4C-67B914F44DDD}"/>
                </a:ext>
              </a:extLst>
            </p:cNvPr>
            <p:cNvSpPr/>
            <p:nvPr/>
          </p:nvSpPr>
          <p:spPr>
            <a:xfrm>
              <a:off x="2373755" y="1729233"/>
              <a:ext cx="1629" cy="3761"/>
            </a:xfrm>
            <a:custGeom>
              <a:avLst/>
              <a:gdLst/>
              <a:ahLst/>
              <a:cxnLst/>
              <a:rect l="l" t="t" r="r" b="b"/>
              <a:pathLst>
                <a:path w="120" h="277" extrusionOk="0">
                  <a:moveTo>
                    <a:pt x="105" y="0"/>
                  </a:moveTo>
                  <a:cubicBezTo>
                    <a:pt x="104" y="3"/>
                    <a:pt x="103" y="5"/>
                    <a:pt x="102" y="8"/>
                  </a:cubicBezTo>
                  <a:lnTo>
                    <a:pt x="102" y="8"/>
                  </a:lnTo>
                  <a:cubicBezTo>
                    <a:pt x="106" y="1"/>
                    <a:pt x="112" y="0"/>
                    <a:pt x="119" y="0"/>
                  </a:cubicBezTo>
                  <a:close/>
                  <a:moveTo>
                    <a:pt x="102" y="8"/>
                  </a:moveTo>
                  <a:lnTo>
                    <a:pt x="102" y="8"/>
                  </a:lnTo>
                  <a:cubicBezTo>
                    <a:pt x="99" y="13"/>
                    <a:pt x="96" y="20"/>
                    <a:pt x="94" y="32"/>
                  </a:cubicBezTo>
                  <a:lnTo>
                    <a:pt x="94" y="32"/>
                  </a:lnTo>
                  <a:cubicBezTo>
                    <a:pt x="96" y="24"/>
                    <a:pt x="99" y="16"/>
                    <a:pt x="102" y="8"/>
                  </a:cubicBezTo>
                  <a:close/>
                  <a:moveTo>
                    <a:pt x="94" y="32"/>
                  </a:moveTo>
                  <a:cubicBezTo>
                    <a:pt x="90" y="53"/>
                    <a:pt x="89" y="74"/>
                    <a:pt x="91" y="95"/>
                  </a:cubicBezTo>
                  <a:cubicBezTo>
                    <a:pt x="91" y="66"/>
                    <a:pt x="92" y="46"/>
                    <a:pt x="94" y="32"/>
                  </a:cubicBezTo>
                  <a:close/>
                  <a:moveTo>
                    <a:pt x="91" y="95"/>
                  </a:moveTo>
                  <a:lnTo>
                    <a:pt x="91" y="95"/>
                  </a:lnTo>
                  <a:cubicBezTo>
                    <a:pt x="91" y="151"/>
                    <a:pt x="87" y="259"/>
                    <a:pt x="0" y="277"/>
                  </a:cubicBezTo>
                  <a:cubicBezTo>
                    <a:pt x="91" y="259"/>
                    <a:pt x="91" y="151"/>
                    <a:pt x="91" y="95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9" name="Google Shape;6238;p73">
              <a:extLst>
                <a:ext uri="{FF2B5EF4-FFF2-40B4-BE49-F238E27FC236}">
                  <a16:creationId xmlns:a16="http://schemas.microsoft.com/office/drawing/2014/main" id="{40CCC2FD-1E4D-4A58-8F93-3086371AE981}"/>
                </a:ext>
              </a:extLst>
            </p:cNvPr>
            <p:cNvSpPr/>
            <p:nvPr/>
          </p:nvSpPr>
          <p:spPr>
            <a:xfrm>
              <a:off x="2378032" y="1751622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0" y="0"/>
                  </a:moveTo>
                  <a:cubicBezTo>
                    <a:pt x="0" y="7"/>
                    <a:pt x="0" y="14"/>
                    <a:pt x="0" y="21"/>
                  </a:cubicBezTo>
                  <a:cubicBezTo>
                    <a:pt x="0" y="14"/>
                    <a:pt x="0" y="7"/>
                    <a:pt x="0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0" name="Google Shape;6239;p73">
              <a:extLst>
                <a:ext uri="{FF2B5EF4-FFF2-40B4-BE49-F238E27FC236}">
                  <a16:creationId xmlns:a16="http://schemas.microsoft.com/office/drawing/2014/main" id="{0EA776BF-5DD4-4CB1-8270-8A9A26FE44E5}"/>
                </a:ext>
              </a:extLst>
            </p:cNvPr>
            <p:cNvSpPr/>
            <p:nvPr/>
          </p:nvSpPr>
          <p:spPr>
            <a:xfrm>
              <a:off x="2374135" y="1744385"/>
              <a:ext cx="14" cy="163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0" y="1"/>
                  </a:moveTo>
                  <a:lnTo>
                    <a:pt x="0" y="1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1" name="Google Shape;6240;p73">
              <a:extLst>
                <a:ext uri="{FF2B5EF4-FFF2-40B4-BE49-F238E27FC236}">
                  <a16:creationId xmlns:a16="http://schemas.microsoft.com/office/drawing/2014/main" id="{4D4ACAE5-3A1F-47CD-91AB-E8BA2442758E}"/>
                </a:ext>
              </a:extLst>
            </p:cNvPr>
            <p:cNvSpPr/>
            <p:nvPr/>
          </p:nvSpPr>
          <p:spPr>
            <a:xfrm>
              <a:off x="2377842" y="1750862"/>
              <a:ext cx="149" cy="394"/>
            </a:xfrm>
            <a:custGeom>
              <a:avLst/>
              <a:gdLst/>
              <a:ahLst/>
              <a:cxnLst/>
              <a:rect l="l" t="t" r="r" b="b"/>
              <a:pathLst>
                <a:path w="11" h="29" extrusionOk="0">
                  <a:moveTo>
                    <a:pt x="0" y="0"/>
                  </a:moveTo>
                  <a:cubicBezTo>
                    <a:pt x="4" y="11"/>
                    <a:pt x="7" y="21"/>
                    <a:pt x="11" y="28"/>
                  </a:cubicBezTo>
                  <a:cubicBezTo>
                    <a:pt x="7" y="21"/>
                    <a:pt x="4" y="11"/>
                    <a:pt x="0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2" name="Google Shape;6241;p73">
              <a:extLst>
                <a:ext uri="{FF2B5EF4-FFF2-40B4-BE49-F238E27FC236}">
                  <a16:creationId xmlns:a16="http://schemas.microsoft.com/office/drawing/2014/main" id="{16BA5A60-340F-4FD6-B0BB-743B8A161403}"/>
                </a:ext>
              </a:extLst>
            </p:cNvPr>
            <p:cNvSpPr/>
            <p:nvPr/>
          </p:nvSpPr>
          <p:spPr>
            <a:xfrm>
              <a:off x="2373470" y="1733034"/>
              <a:ext cx="244" cy="14"/>
            </a:xfrm>
            <a:custGeom>
              <a:avLst/>
              <a:gdLst/>
              <a:ahLst/>
              <a:cxnLst/>
              <a:rect l="l" t="t" r="r" b="b"/>
              <a:pathLst>
                <a:path w="18" h="1" extrusionOk="0">
                  <a:moveTo>
                    <a:pt x="18" y="0"/>
                  </a:moveTo>
                  <a:cubicBezTo>
                    <a:pt x="11" y="0"/>
                    <a:pt x="7" y="0"/>
                    <a:pt x="0" y="0"/>
                  </a:cubicBezTo>
                  <a:cubicBezTo>
                    <a:pt x="7" y="0"/>
                    <a:pt x="11" y="0"/>
                    <a:pt x="18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3" name="Google Shape;6242;p73">
              <a:extLst>
                <a:ext uri="{FF2B5EF4-FFF2-40B4-BE49-F238E27FC236}">
                  <a16:creationId xmlns:a16="http://schemas.microsoft.com/office/drawing/2014/main" id="{3160D159-69C2-447C-8F61-0AAD19DE5A2D}"/>
                </a:ext>
              </a:extLst>
            </p:cNvPr>
            <p:cNvSpPr/>
            <p:nvPr/>
          </p:nvSpPr>
          <p:spPr>
            <a:xfrm>
              <a:off x="2374135" y="1745485"/>
              <a:ext cx="2295" cy="2485"/>
            </a:xfrm>
            <a:custGeom>
              <a:avLst/>
              <a:gdLst/>
              <a:ahLst/>
              <a:cxnLst/>
              <a:rect l="l" t="t" r="r" b="b"/>
              <a:pathLst>
                <a:path w="169" h="183" extrusionOk="0">
                  <a:moveTo>
                    <a:pt x="168" y="182"/>
                  </a:moveTo>
                  <a:cubicBezTo>
                    <a:pt x="123" y="109"/>
                    <a:pt x="60" y="28"/>
                    <a:pt x="0" y="0"/>
                  </a:cubicBezTo>
                  <a:lnTo>
                    <a:pt x="0" y="0"/>
                  </a:lnTo>
                  <a:cubicBezTo>
                    <a:pt x="60" y="28"/>
                    <a:pt x="123" y="109"/>
                    <a:pt x="168" y="182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4" name="Google Shape;6243;p73">
              <a:extLst>
                <a:ext uri="{FF2B5EF4-FFF2-40B4-BE49-F238E27FC236}">
                  <a16:creationId xmlns:a16="http://schemas.microsoft.com/office/drawing/2014/main" id="{F7C96F13-8D4A-421D-9289-79DD03641914}"/>
                </a:ext>
              </a:extLst>
            </p:cNvPr>
            <p:cNvSpPr/>
            <p:nvPr/>
          </p:nvSpPr>
          <p:spPr>
            <a:xfrm>
              <a:off x="2377652" y="1750291"/>
              <a:ext cx="204" cy="530"/>
            </a:xfrm>
            <a:custGeom>
              <a:avLst/>
              <a:gdLst/>
              <a:ahLst/>
              <a:cxnLst/>
              <a:rect l="l" t="t" r="r" b="b"/>
              <a:pathLst>
                <a:path w="15" h="39" extrusionOk="0">
                  <a:moveTo>
                    <a:pt x="0" y="0"/>
                  </a:moveTo>
                  <a:cubicBezTo>
                    <a:pt x="4" y="14"/>
                    <a:pt x="11" y="28"/>
                    <a:pt x="14" y="39"/>
                  </a:cubicBezTo>
                  <a:cubicBezTo>
                    <a:pt x="11" y="28"/>
                    <a:pt x="4" y="14"/>
                    <a:pt x="0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5" name="Google Shape;6244;p73">
              <a:extLst>
                <a:ext uri="{FF2B5EF4-FFF2-40B4-BE49-F238E27FC236}">
                  <a16:creationId xmlns:a16="http://schemas.microsoft.com/office/drawing/2014/main" id="{FEC0CAAF-89ED-4FF6-8971-86249A8ACAE4}"/>
                </a:ext>
              </a:extLst>
            </p:cNvPr>
            <p:cNvSpPr/>
            <p:nvPr/>
          </p:nvSpPr>
          <p:spPr>
            <a:xfrm>
              <a:off x="2376932" y="1748852"/>
              <a:ext cx="394" cy="774"/>
            </a:xfrm>
            <a:custGeom>
              <a:avLst/>
              <a:gdLst/>
              <a:ahLst/>
              <a:cxnLst/>
              <a:rect l="l" t="t" r="r" b="b"/>
              <a:pathLst>
                <a:path w="29" h="57" extrusionOk="0">
                  <a:moveTo>
                    <a:pt x="1" y="1"/>
                  </a:moveTo>
                  <a:cubicBezTo>
                    <a:pt x="11" y="22"/>
                    <a:pt x="22" y="39"/>
                    <a:pt x="29" y="57"/>
                  </a:cubicBezTo>
                  <a:cubicBezTo>
                    <a:pt x="22" y="39"/>
                    <a:pt x="11" y="22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6" name="Google Shape;6245;p73">
              <a:extLst>
                <a:ext uri="{FF2B5EF4-FFF2-40B4-BE49-F238E27FC236}">
                  <a16:creationId xmlns:a16="http://schemas.microsoft.com/office/drawing/2014/main" id="{31B1F30D-3129-493E-BB55-80E3A34223AE}"/>
                </a:ext>
              </a:extLst>
            </p:cNvPr>
            <p:cNvSpPr/>
            <p:nvPr/>
          </p:nvSpPr>
          <p:spPr>
            <a:xfrm>
              <a:off x="2374135" y="1742063"/>
              <a:ext cx="244" cy="2335"/>
            </a:xfrm>
            <a:custGeom>
              <a:avLst/>
              <a:gdLst/>
              <a:ahLst/>
              <a:cxnLst/>
              <a:rect l="l" t="t" r="r" b="b"/>
              <a:pathLst>
                <a:path w="18" h="172" extrusionOk="0">
                  <a:moveTo>
                    <a:pt x="18" y="0"/>
                  </a:moveTo>
                  <a:cubicBezTo>
                    <a:pt x="14" y="46"/>
                    <a:pt x="4" y="116"/>
                    <a:pt x="0" y="172"/>
                  </a:cubicBezTo>
                  <a:cubicBezTo>
                    <a:pt x="4" y="116"/>
                    <a:pt x="14" y="49"/>
                    <a:pt x="18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7" name="Google Shape;6246;p73">
              <a:extLst>
                <a:ext uri="{FF2B5EF4-FFF2-40B4-BE49-F238E27FC236}">
                  <a16:creationId xmlns:a16="http://schemas.microsoft.com/office/drawing/2014/main" id="{6A0519F0-8890-4988-A8DD-0FBE25B6BCFE}"/>
                </a:ext>
              </a:extLst>
            </p:cNvPr>
            <p:cNvSpPr/>
            <p:nvPr/>
          </p:nvSpPr>
          <p:spPr>
            <a:xfrm>
              <a:off x="2378073" y="1752138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1" y="1"/>
                  </a:moveTo>
                  <a:cubicBezTo>
                    <a:pt x="1" y="1"/>
                    <a:pt x="1" y="4"/>
                    <a:pt x="1" y="8"/>
                  </a:cubicBezTo>
                  <a:cubicBezTo>
                    <a:pt x="1" y="4"/>
                    <a:pt x="1" y="1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8" name="Google Shape;6247;p73">
              <a:extLst>
                <a:ext uri="{FF2B5EF4-FFF2-40B4-BE49-F238E27FC236}">
                  <a16:creationId xmlns:a16="http://schemas.microsoft.com/office/drawing/2014/main" id="{27EF85BE-7B3F-4527-A3CC-4335F75A184A}"/>
                </a:ext>
              </a:extLst>
            </p:cNvPr>
            <p:cNvSpPr/>
            <p:nvPr/>
          </p:nvSpPr>
          <p:spPr>
            <a:xfrm>
              <a:off x="2374135" y="174482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9" name="Google Shape;6248;p73">
              <a:extLst>
                <a:ext uri="{FF2B5EF4-FFF2-40B4-BE49-F238E27FC236}">
                  <a16:creationId xmlns:a16="http://schemas.microsoft.com/office/drawing/2014/main" id="{D2B3CE38-9856-4A5C-BAF3-21210F77E244}"/>
                </a:ext>
              </a:extLst>
            </p:cNvPr>
            <p:cNvSpPr/>
            <p:nvPr/>
          </p:nvSpPr>
          <p:spPr>
            <a:xfrm>
              <a:off x="2402173" y="1806665"/>
              <a:ext cx="109" cy="190"/>
            </a:xfrm>
            <a:custGeom>
              <a:avLst/>
              <a:gdLst/>
              <a:ahLst/>
              <a:cxnLst/>
              <a:rect l="l" t="t" r="r" b="b"/>
              <a:pathLst>
                <a:path w="8" h="14" extrusionOk="0">
                  <a:moveTo>
                    <a:pt x="1" y="0"/>
                  </a:moveTo>
                  <a:lnTo>
                    <a:pt x="1" y="0"/>
                  </a:lnTo>
                  <a:cubicBezTo>
                    <a:pt x="2" y="2"/>
                    <a:pt x="3" y="4"/>
                    <a:pt x="4" y="5"/>
                  </a:cubicBezTo>
                  <a:lnTo>
                    <a:pt x="4" y="5"/>
                  </a:lnTo>
                  <a:cubicBezTo>
                    <a:pt x="3" y="3"/>
                    <a:pt x="2" y="2"/>
                    <a:pt x="1" y="0"/>
                  </a:cubicBezTo>
                  <a:close/>
                  <a:moveTo>
                    <a:pt x="4" y="5"/>
                  </a:moveTo>
                  <a:cubicBezTo>
                    <a:pt x="5" y="7"/>
                    <a:pt x="6" y="10"/>
                    <a:pt x="8" y="14"/>
                  </a:cubicBezTo>
                  <a:cubicBezTo>
                    <a:pt x="8" y="9"/>
                    <a:pt x="6" y="8"/>
                    <a:pt x="4" y="5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0" name="Google Shape;6249;p73">
              <a:extLst>
                <a:ext uri="{FF2B5EF4-FFF2-40B4-BE49-F238E27FC236}">
                  <a16:creationId xmlns:a16="http://schemas.microsoft.com/office/drawing/2014/main" id="{C44BA35B-6F5D-4BAB-8FD6-4F401DD4EC8E}"/>
                </a:ext>
              </a:extLst>
            </p:cNvPr>
            <p:cNvSpPr/>
            <p:nvPr/>
          </p:nvSpPr>
          <p:spPr>
            <a:xfrm>
              <a:off x="2402458" y="1807181"/>
              <a:ext cx="163" cy="204"/>
            </a:xfrm>
            <a:custGeom>
              <a:avLst/>
              <a:gdLst/>
              <a:ahLst/>
              <a:cxnLst/>
              <a:rect l="l" t="t" r="r" b="b"/>
              <a:pathLst>
                <a:path w="12" h="15" extrusionOk="0">
                  <a:moveTo>
                    <a:pt x="11" y="15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1" name="Google Shape;6250;p73">
              <a:extLst>
                <a:ext uri="{FF2B5EF4-FFF2-40B4-BE49-F238E27FC236}">
                  <a16:creationId xmlns:a16="http://schemas.microsoft.com/office/drawing/2014/main" id="{B010DEF7-6D68-42E7-9455-EB7BF2CA040A}"/>
                </a:ext>
              </a:extLst>
            </p:cNvPr>
            <p:cNvSpPr/>
            <p:nvPr/>
          </p:nvSpPr>
          <p:spPr>
            <a:xfrm>
              <a:off x="2403218" y="1808186"/>
              <a:ext cx="109" cy="149"/>
            </a:xfrm>
            <a:custGeom>
              <a:avLst/>
              <a:gdLst/>
              <a:ahLst/>
              <a:cxnLst/>
              <a:rect l="l" t="t" r="r" b="b"/>
              <a:pathLst>
                <a:path w="8" h="11" extrusionOk="0">
                  <a:moveTo>
                    <a:pt x="8" y="11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2" name="Google Shape;6251;p73">
              <a:extLst>
                <a:ext uri="{FF2B5EF4-FFF2-40B4-BE49-F238E27FC236}">
                  <a16:creationId xmlns:a16="http://schemas.microsoft.com/office/drawing/2014/main" id="{1478E781-16F3-4F43-8FAD-753D06D48637}"/>
                </a:ext>
              </a:extLst>
            </p:cNvPr>
            <p:cNvSpPr/>
            <p:nvPr/>
          </p:nvSpPr>
          <p:spPr>
            <a:xfrm>
              <a:off x="2403504" y="1808566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8" y="7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3" name="Google Shape;6252;p73">
              <a:extLst>
                <a:ext uri="{FF2B5EF4-FFF2-40B4-BE49-F238E27FC236}">
                  <a16:creationId xmlns:a16="http://schemas.microsoft.com/office/drawing/2014/main" id="{D8B97BF8-0649-48AE-94EE-9C143A959F1A}"/>
                </a:ext>
              </a:extLst>
            </p:cNvPr>
            <p:cNvSpPr/>
            <p:nvPr/>
          </p:nvSpPr>
          <p:spPr>
            <a:xfrm>
              <a:off x="2402132" y="1806421"/>
              <a:ext cx="14" cy="149"/>
            </a:xfrm>
            <a:custGeom>
              <a:avLst/>
              <a:gdLst/>
              <a:ahLst/>
              <a:cxnLst/>
              <a:rect l="l" t="t" r="r" b="b"/>
              <a:pathLst>
                <a:path w="1" h="11" extrusionOk="0">
                  <a:moveTo>
                    <a:pt x="0" y="11"/>
                  </a:moveTo>
                  <a:cubicBezTo>
                    <a:pt x="0" y="7"/>
                    <a:pt x="0" y="4"/>
                    <a:pt x="0" y="0"/>
                  </a:cubicBezTo>
                  <a:cubicBezTo>
                    <a:pt x="0" y="4"/>
                    <a:pt x="0" y="7"/>
                    <a:pt x="0" y="1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4" name="Google Shape;6253;p73">
              <a:extLst>
                <a:ext uri="{FF2B5EF4-FFF2-40B4-BE49-F238E27FC236}">
                  <a16:creationId xmlns:a16="http://schemas.microsoft.com/office/drawing/2014/main" id="{54C6F5AF-B750-47DF-932A-DFCE38733E38}"/>
                </a:ext>
              </a:extLst>
            </p:cNvPr>
            <p:cNvSpPr/>
            <p:nvPr/>
          </p:nvSpPr>
          <p:spPr>
            <a:xfrm>
              <a:off x="2403789" y="1808892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8" y="8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5" name="Google Shape;6254;p73">
              <a:extLst>
                <a:ext uri="{FF2B5EF4-FFF2-40B4-BE49-F238E27FC236}">
                  <a16:creationId xmlns:a16="http://schemas.microsoft.com/office/drawing/2014/main" id="{14783655-3F28-4C2D-AFF1-DAC55A0BC050}"/>
                </a:ext>
              </a:extLst>
            </p:cNvPr>
            <p:cNvSpPr/>
            <p:nvPr/>
          </p:nvSpPr>
          <p:spPr>
            <a:xfrm>
              <a:off x="2402078" y="1806136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1" y="14"/>
                  </a:moveTo>
                  <a:cubicBezTo>
                    <a:pt x="1" y="11"/>
                    <a:pt x="1" y="4"/>
                    <a:pt x="1" y="0"/>
                  </a:cubicBezTo>
                  <a:cubicBezTo>
                    <a:pt x="1" y="4"/>
                    <a:pt x="1" y="11"/>
                    <a:pt x="1" y="14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6" name="Google Shape;6255;p73">
              <a:extLst>
                <a:ext uri="{FF2B5EF4-FFF2-40B4-BE49-F238E27FC236}">
                  <a16:creationId xmlns:a16="http://schemas.microsoft.com/office/drawing/2014/main" id="{8B4C9361-219B-4D22-81FC-3BDAB129826F}"/>
                </a:ext>
              </a:extLst>
            </p:cNvPr>
            <p:cNvSpPr/>
            <p:nvPr/>
          </p:nvSpPr>
          <p:spPr>
            <a:xfrm>
              <a:off x="2404508" y="180965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7" name="Google Shape;6256;p73">
              <a:extLst>
                <a:ext uri="{FF2B5EF4-FFF2-40B4-BE49-F238E27FC236}">
                  <a16:creationId xmlns:a16="http://schemas.microsoft.com/office/drawing/2014/main" id="{72D7893F-3C6C-44A1-8A10-4F72543E5EEE}"/>
                </a:ext>
              </a:extLst>
            </p:cNvPr>
            <p:cNvSpPr/>
            <p:nvPr/>
          </p:nvSpPr>
          <p:spPr>
            <a:xfrm>
              <a:off x="2402703" y="1807520"/>
              <a:ext cx="109" cy="149"/>
            </a:xfrm>
            <a:custGeom>
              <a:avLst/>
              <a:gdLst/>
              <a:ahLst/>
              <a:cxnLst/>
              <a:rect l="l" t="t" r="r" b="b"/>
              <a:pathLst>
                <a:path w="8" h="11" extrusionOk="0">
                  <a:moveTo>
                    <a:pt x="7" y="11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8" name="Google Shape;6257;p73">
              <a:extLst>
                <a:ext uri="{FF2B5EF4-FFF2-40B4-BE49-F238E27FC236}">
                  <a16:creationId xmlns:a16="http://schemas.microsoft.com/office/drawing/2014/main" id="{B2A8B83B-39E6-4077-8062-C244CAE3F260}"/>
                </a:ext>
              </a:extLst>
            </p:cNvPr>
            <p:cNvSpPr/>
            <p:nvPr/>
          </p:nvSpPr>
          <p:spPr>
            <a:xfrm>
              <a:off x="2402933" y="1807901"/>
              <a:ext cx="109" cy="149"/>
            </a:xfrm>
            <a:custGeom>
              <a:avLst/>
              <a:gdLst/>
              <a:ahLst/>
              <a:cxnLst/>
              <a:rect l="l" t="t" r="r" b="b"/>
              <a:pathLst>
                <a:path w="8" h="11" extrusionOk="0">
                  <a:moveTo>
                    <a:pt x="8" y="11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9" name="Google Shape;6258;p73">
              <a:extLst>
                <a:ext uri="{FF2B5EF4-FFF2-40B4-BE49-F238E27FC236}">
                  <a16:creationId xmlns:a16="http://schemas.microsoft.com/office/drawing/2014/main" id="{846B60FD-FF65-4245-AE0F-0446AE7212D7}"/>
                </a:ext>
              </a:extLst>
            </p:cNvPr>
            <p:cNvSpPr/>
            <p:nvPr/>
          </p:nvSpPr>
          <p:spPr>
            <a:xfrm>
              <a:off x="2404128" y="1809272"/>
              <a:ext cx="54" cy="68"/>
            </a:xfrm>
            <a:custGeom>
              <a:avLst/>
              <a:gdLst/>
              <a:ahLst/>
              <a:cxnLst/>
              <a:rect l="l" t="t" r="r" b="b"/>
              <a:pathLst>
                <a:path w="4" h="5" extrusionOk="0">
                  <a:moveTo>
                    <a:pt x="4" y="4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0" name="Google Shape;6259;p73">
              <a:extLst>
                <a:ext uri="{FF2B5EF4-FFF2-40B4-BE49-F238E27FC236}">
                  <a16:creationId xmlns:a16="http://schemas.microsoft.com/office/drawing/2014/main" id="{1F1D5A07-1AB4-4CC8-9B91-756540461039}"/>
                </a:ext>
              </a:extLst>
            </p:cNvPr>
            <p:cNvSpPr/>
            <p:nvPr/>
          </p:nvSpPr>
          <p:spPr>
            <a:xfrm>
              <a:off x="2378697" y="1753468"/>
              <a:ext cx="204" cy="299"/>
            </a:xfrm>
            <a:custGeom>
              <a:avLst/>
              <a:gdLst/>
              <a:ahLst/>
              <a:cxnLst/>
              <a:rect l="l" t="t" r="r" b="b"/>
              <a:pathLst>
                <a:path w="15" h="22" extrusionOk="0">
                  <a:moveTo>
                    <a:pt x="14" y="22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1" name="Google Shape;6260;p73">
              <a:extLst>
                <a:ext uri="{FF2B5EF4-FFF2-40B4-BE49-F238E27FC236}">
                  <a16:creationId xmlns:a16="http://schemas.microsoft.com/office/drawing/2014/main" id="{64927772-9720-4D60-921A-CB28AF9B280D}"/>
                </a:ext>
              </a:extLst>
            </p:cNvPr>
            <p:cNvSpPr/>
            <p:nvPr/>
          </p:nvSpPr>
          <p:spPr>
            <a:xfrm>
              <a:off x="2388487" y="1786652"/>
              <a:ext cx="6476" cy="3910"/>
            </a:xfrm>
            <a:custGeom>
              <a:avLst/>
              <a:gdLst/>
              <a:ahLst/>
              <a:cxnLst/>
              <a:rect l="l" t="t" r="r" b="b"/>
              <a:pathLst>
                <a:path w="477" h="288" extrusionOk="0">
                  <a:moveTo>
                    <a:pt x="0" y="0"/>
                  </a:moveTo>
                  <a:cubicBezTo>
                    <a:pt x="53" y="67"/>
                    <a:pt x="119" y="119"/>
                    <a:pt x="193" y="158"/>
                  </a:cubicBezTo>
                  <a:cubicBezTo>
                    <a:pt x="280" y="210"/>
                    <a:pt x="375" y="256"/>
                    <a:pt x="476" y="287"/>
                  </a:cubicBezTo>
                  <a:cubicBezTo>
                    <a:pt x="375" y="256"/>
                    <a:pt x="280" y="210"/>
                    <a:pt x="193" y="158"/>
                  </a:cubicBezTo>
                  <a:cubicBezTo>
                    <a:pt x="119" y="119"/>
                    <a:pt x="53" y="67"/>
                    <a:pt x="0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2" name="Google Shape;6261;p73">
              <a:extLst>
                <a:ext uri="{FF2B5EF4-FFF2-40B4-BE49-F238E27FC236}">
                  <a16:creationId xmlns:a16="http://schemas.microsoft.com/office/drawing/2014/main" id="{896195A0-E7EF-4789-98AD-6DBE2931D4A9}"/>
                </a:ext>
              </a:extLst>
            </p:cNvPr>
            <p:cNvSpPr/>
            <p:nvPr/>
          </p:nvSpPr>
          <p:spPr>
            <a:xfrm>
              <a:off x="2378032" y="175223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3" name="Google Shape;6262;p73">
              <a:extLst>
                <a:ext uri="{FF2B5EF4-FFF2-40B4-BE49-F238E27FC236}">
                  <a16:creationId xmlns:a16="http://schemas.microsoft.com/office/drawing/2014/main" id="{216F20EC-6511-459F-86B4-2F9924A62F6D}"/>
                </a:ext>
              </a:extLst>
            </p:cNvPr>
            <p:cNvSpPr/>
            <p:nvPr/>
          </p:nvSpPr>
          <p:spPr>
            <a:xfrm>
              <a:off x="2402268" y="1806896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8" y="15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4" name="Google Shape;6263;p73">
              <a:extLst>
                <a:ext uri="{FF2B5EF4-FFF2-40B4-BE49-F238E27FC236}">
                  <a16:creationId xmlns:a16="http://schemas.microsoft.com/office/drawing/2014/main" id="{9D891772-354E-4481-B0D3-2F124F8A138E}"/>
                </a:ext>
              </a:extLst>
            </p:cNvPr>
            <p:cNvSpPr/>
            <p:nvPr/>
          </p:nvSpPr>
          <p:spPr>
            <a:xfrm>
              <a:off x="2449043" y="1751187"/>
              <a:ext cx="299" cy="68"/>
            </a:xfrm>
            <a:custGeom>
              <a:avLst/>
              <a:gdLst/>
              <a:ahLst/>
              <a:cxnLst/>
              <a:rect l="l" t="t" r="r" b="b"/>
              <a:pathLst>
                <a:path w="22" h="5" extrusionOk="0">
                  <a:moveTo>
                    <a:pt x="21" y="1"/>
                  </a:moveTo>
                  <a:lnTo>
                    <a:pt x="0" y="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5" name="Google Shape;6264;p73">
              <a:extLst>
                <a:ext uri="{FF2B5EF4-FFF2-40B4-BE49-F238E27FC236}">
                  <a16:creationId xmlns:a16="http://schemas.microsoft.com/office/drawing/2014/main" id="{9E668AAA-1E7B-46E3-9574-F3964273DF46}"/>
                </a:ext>
              </a:extLst>
            </p:cNvPr>
            <p:cNvSpPr/>
            <p:nvPr/>
          </p:nvSpPr>
          <p:spPr>
            <a:xfrm>
              <a:off x="2452559" y="1750088"/>
              <a:ext cx="54" cy="68"/>
            </a:xfrm>
            <a:custGeom>
              <a:avLst/>
              <a:gdLst/>
              <a:ahLst/>
              <a:cxnLst/>
              <a:rect l="l" t="t" r="r" b="b"/>
              <a:pathLst>
                <a:path w="4" h="5" extrusionOk="0">
                  <a:moveTo>
                    <a:pt x="4" y="1"/>
                  </a:moveTo>
                  <a:lnTo>
                    <a:pt x="0" y="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6" name="Google Shape;6265;p73">
              <a:extLst>
                <a:ext uri="{FF2B5EF4-FFF2-40B4-BE49-F238E27FC236}">
                  <a16:creationId xmlns:a16="http://schemas.microsoft.com/office/drawing/2014/main" id="{C7E5EAAB-D239-4063-BAC5-88D63C604F66}"/>
                </a:ext>
              </a:extLst>
            </p:cNvPr>
            <p:cNvSpPr/>
            <p:nvPr/>
          </p:nvSpPr>
          <p:spPr>
            <a:xfrm>
              <a:off x="2448418" y="1751242"/>
              <a:ext cx="299" cy="14"/>
            </a:xfrm>
            <a:custGeom>
              <a:avLst/>
              <a:gdLst/>
              <a:ahLst/>
              <a:cxnLst/>
              <a:rect l="l" t="t" r="r" b="b"/>
              <a:pathLst>
                <a:path w="22" h="1" extrusionOk="0">
                  <a:moveTo>
                    <a:pt x="22" y="0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7" name="Google Shape;6266;p73">
              <a:extLst>
                <a:ext uri="{FF2B5EF4-FFF2-40B4-BE49-F238E27FC236}">
                  <a16:creationId xmlns:a16="http://schemas.microsoft.com/office/drawing/2014/main" id="{F2D3D355-78EF-4B80-86E3-F5DE258744BD}"/>
                </a:ext>
              </a:extLst>
            </p:cNvPr>
            <p:cNvSpPr/>
            <p:nvPr/>
          </p:nvSpPr>
          <p:spPr>
            <a:xfrm>
              <a:off x="2451419" y="1750712"/>
              <a:ext cx="149" cy="54"/>
            </a:xfrm>
            <a:custGeom>
              <a:avLst/>
              <a:gdLst/>
              <a:ahLst/>
              <a:cxnLst/>
              <a:rect l="l" t="t" r="r" b="b"/>
              <a:pathLst>
                <a:path w="11" h="4" extrusionOk="0">
                  <a:moveTo>
                    <a:pt x="11" y="1"/>
                  </a:moveTo>
                  <a:lnTo>
                    <a:pt x="0" y="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8" name="Google Shape;6267;p73">
              <a:extLst>
                <a:ext uri="{FF2B5EF4-FFF2-40B4-BE49-F238E27FC236}">
                  <a16:creationId xmlns:a16="http://schemas.microsoft.com/office/drawing/2014/main" id="{56EA691D-3861-4DEE-A847-6F08A4359E50}"/>
                </a:ext>
              </a:extLst>
            </p:cNvPr>
            <p:cNvSpPr/>
            <p:nvPr/>
          </p:nvSpPr>
          <p:spPr>
            <a:xfrm>
              <a:off x="2451038" y="1750807"/>
              <a:ext cx="204" cy="54"/>
            </a:xfrm>
            <a:custGeom>
              <a:avLst/>
              <a:gdLst/>
              <a:ahLst/>
              <a:cxnLst/>
              <a:rect l="l" t="t" r="r" b="b"/>
              <a:pathLst>
                <a:path w="15" h="4" extrusionOk="0">
                  <a:moveTo>
                    <a:pt x="14" y="1"/>
                  </a:moveTo>
                  <a:lnTo>
                    <a:pt x="0" y="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9" name="Google Shape;6268;p73">
              <a:extLst>
                <a:ext uri="{FF2B5EF4-FFF2-40B4-BE49-F238E27FC236}">
                  <a16:creationId xmlns:a16="http://schemas.microsoft.com/office/drawing/2014/main" id="{F946C14B-C387-4EE3-BDC7-EE04EF99A685}"/>
                </a:ext>
              </a:extLst>
            </p:cNvPr>
            <p:cNvSpPr/>
            <p:nvPr/>
          </p:nvSpPr>
          <p:spPr>
            <a:xfrm>
              <a:off x="2452179" y="1750332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7" y="1"/>
                  </a:moveTo>
                  <a:lnTo>
                    <a:pt x="0" y="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0" name="Google Shape;6269;p73">
              <a:extLst>
                <a:ext uri="{FF2B5EF4-FFF2-40B4-BE49-F238E27FC236}">
                  <a16:creationId xmlns:a16="http://schemas.microsoft.com/office/drawing/2014/main" id="{572E5504-B7EE-4F8F-B5CC-C588CD5B1096}"/>
                </a:ext>
              </a:extLst>
            </p:cNvPr>
            <p:cNvSpPr/>
            <p:nvPr/>
          </p:nvSpPr>
          <p:spPr>
            <a:xfrm>
              <a:off x="2447658" y="1751282"/>
              <a:ext cx="299" cy="14"/>
            </a:xfrm>
            <a:custGeom>
              <a:avLst/>
              <a:gdLst/>
              <a:ahLst/>
              <a:cxnLst/>
              <a:rect l="l" t="t" r="r" b="b"/>
              <a:pathLst>
                <a:path w="22" h="1" extrusionOk="0">
                  <a:moveTo>
                    <a:pt x="22" y="1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1" name="Google Shape;6270;p73">
              <a:extLst>
                <a:ext uri="{FF2B5EF4-FFF2-40B4-BE49-F238E27FC236}">
                  <a16:creationId xmlns:a16="http://schemas.microsoft.com/office/drawing/2014/main" id="{91317F91-4628-4147-8B13-A910861FD852}"/>
                </a:ext>
              </a:extLst>
            </p:cNvPr>
            <p:cNvSpPr/>
            <p:nvPr/>
          </p:nvSpPr>
          <p:spPr>
            <a:xfrm>
              <a:off x="2446857" y="175133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2" name="Google Shape;6271;p73">
              <a:extLst>
                <a:ext uri="{FF2B5EF4-FFF2-40B4-BE49-F238E27FC236}">
                  <a16:creationId xmlns:a16="http://schemas.microsoft.com/office/drawing/2014/main" id="{F87BCC72-1966-4BD1-809A-0C3178BF3190}"/>
                </a:ext>
              </a:extLst>
            </p:cNvPr>
            <p:cNvSpPr/>
            <p:nvPr/>
          </p:nvSpPr>
          <p:spPr>
            <a:xfrm>
              <a:off x="2500610" y="1758560"/>
              <a:ext cx="14" cy="149"/>
            </a:xfrm>
            <a:custGeom>
              <a:avLst/>
              <a:gdLst/>
              <a:ahLst/>
              <a:cxnLst/>
              <a:rect l="l" t="t" r="r" b="b"/>
              <a:pathLst>
                <a:path w="1" h="11" extrusionOk="0">
                  <a:moveTo>
                    <a:pt x="1" y="11"/>
                  </a:moveTo>
                  <a:lnTo>
                    <a:pt x="1" y="0"/>
                  </a:lnTo>
                  <a:cubicBezTo>
                    <a:pt x="1" y="4"/>
                    <a:pt x="1" y="7"/>
                    <a:pt x="1" y="1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3" name="Google Shape;6272;p73">
              <a:extLst>
                <a:ext uri="{FF2B5EF4-FFF2-40B4-BE49-F238E27FC236}">
                  <a16:creationId xmlns:a16="http://schemas.microsoft.com/office/drawing/2014/main" id="{F13DBC9E-0DDB-4C72-A517-25FD75D2A1A7}"/>
                </a:ext>
              </a:extLst>
            </p:cNvPr>
            <p:cNvSpPr/>
            <p:nvPr/>
          </p:nvSpPr>
          <p:spPr>
            <a:xfrm>
              <a:off x="2500610" y="1758886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1" y="15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4" name="Google Shape;6273;p73">
              <a:extLst>
                <a:ext uri="{FF2B5EF4-FFF2-40B4-BE49-F238E27FC236}">
                  <a16:creationId xmlns:a16="http://schemas.microsoft.com/office/drawing/2014/main" id="{DEA04848-F74E-4B4F-9D87-547D7729611C}"/>
                </a:ext>
              </a:extLst>
            </p:cNvPr>
            <p:cNvSpPr/>
            <p:nvPr/>
          </p:nvSpPr>
          <p:spPr>
            <a:xfrm>
              <a:off x="2450658" y="1750902"/>
              <a:ext cx="204" cy="54"/>
            </a:xfrm>
            <a:custGeom>
              <a:avLst/>
              <a:gdLst/>
              <a:ahLst/>
              <a:cxnLst/>
              <a:rect l="l" t="t" r="r" b="b"/>
              <a:pathLst>
                <a:path w="15" h="4" extrusionOk="0">
                  <a:moveTo>
                    <a:pt x="14" y="1"/>
                  </a:moveTo>
                  <a:lnTo>
                    <a:pt x="0" y="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5" name="Google Shape;6274;p73">
              <a:extLst>
                <a:ext uri="{FF2B5EF4-FFF2-40B4-BE49-F238E27FC236}">
                  <a16:creationId xmlns:a16="http://schemas.microsoft.com/office/drawing/2014/main" id="{778AD1A1-987E-4972-8D5E-1B8BDC647F06}"/>
                </a:ext>
              </a:extLst>
            </p:cNvPr>
            <p:cNvSpPr/>
            <p:nvPr/>
          </p:nvSpPr>
          <p:spPr>
            <a:xfrm>
              <a:off x="2451989" y="1750481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7" y="0"/>
                  </a:moveTo>
                  <a:lnTo>
                    <a:pt x="0" y="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6" name="Google Shape;6275;p73">
              <a:extLst>
                <a:ext uri="{FF2B5EF4-FFF2-40B4-BE49-F238E27FC236}">
                  <a16:creationId xmlns:a16="http://schemas.microsoft.com/office/drawing/2014/main" id="{44C7153F-FFAE-4E4A-82D6-608BCFABFA0A}"/>
                </a:ext>
              </a:extLst>
            </p:cNvPr>
            <p:cNvSpPr/>
            <p:nvPr/>
          </p:nvSpPr>
          <p:spPr>
            <a:xfrm>
              <a:off x="2449654" y="1751092"/>
              <a:ext cx="258" cy="68"/>
            </a:xfrm>
            <a:custGeom>
              <a:avLst/>
              <a:gdLst/>
              <a:ahLst/>
              <a:cxnLst/>
              <a:rect l="l" t="t" r="r" b="b"/>
              <a:pathLst>
                <a:path w="19" h="5" extrusionOk="0">
                  <a:moveTo>
                    <a:pt x="18" y="1"/>
                  </a:moveTo>
                  <a:lnTo>
                    <a:pt x="1" y="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7" name="Google Shape;6276;p73">
              <a:extLst>
                <a:ext uri="{FF2B5EF4-FFF2-40B4-BE49-F238E27FC236}">
                  <a16:creationId xmlns:a16="http://schemas.microsoft.com/office/drawing/2014/main" id="{02EC99AF-4C40-477A-BC21-641A2E97745D}"/>
                </a:ext>
              </a:extLst>
            </p:cNvPr>
            <p:cNvSpPr/>
            <p:nvPr/>
          </p:nvSpPr>
          <p:spPr>
            <a:xfrm>
              <a:off x="2500664" y="1759266"/>
              <a:ext cx="14" cy="258"/>
            </a:xfrm>
            <a:custGeom>
              <a:avLst/>
              <a:gdLst/>
              <a:ahLst/>
              <a:cxnLst/>
              <a:rect l="l" t="t" r="r" b="b"/>
              <a:pathLst>
                <a:path w="1" h="19" extrusionOk="0">
                  <a:moveTo>
                    <a:pt x="0" y="18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8" name="Google Shape;6277;p73">
              <a:extLst>
                <a:ext uri="{FF2B5EF4-FFF2-40B4-BE49-F238E27FC236}">
                  <a16:creationId xmlns:a16="http://schemas.microsoft.com/office/drawing/2014/main" id="{0B1C67DF-2809-48A3-97A6-4654A6AA8D1F}"/>
                </a:ext>
              </a:extLst>
            </p:cNvPr>
            <p:cNvSpPr/>
            <p:nvPr/>
          </p:nvSpPr>
          <p:spPr>
            <a:xfrm>
              <a:off x="2500800" y="1760787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1" y="22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9" name="Google Shape;6278;p73">
              <a:extLst>
                <a:ext uri="{FF2B5EF4-FFF2-40B4-BE49-F238E27FC236}">
                  <a16:creationId xmlns:a16="http://schemas.microsoft.com/office/drawing/2014/main" id="{261BB01F-290C-44FD-A739-5FF14EFAD8C2}"/>
                </a:ext>
              </a:extLst>
            </p:cNvPr>
            <p:cNvSpPr/>
            <p:nvPr/>
          </p:nvSpPr>
          <p:spPr>
            <a:xfrm>
              <a:off x="2500664" y="1759741"/>
              <a:ext cx="54" cy="258"/>
            </a:xfrm>
            <a:custGeom>
              <a:avLst/>
              <a:gdLst/>
              <a:ahLst/>
              <a:cxnLst/>
              <a:rect l="l" t="t" r="r" b="b"/>
              <a:pathLst>
                <a:path w="4" h="19" extrusionOk="0">
                  <a:moveTo>
                    <a:pt x="4" y="1"/>
                  </a:moveTo>
                  <a:cubicBezTo>
                    <a:pt x="0" y="4"/>
                    <a:pt x="4" y="11"/>
                    <a:pt x="4" y="18"/>
                  </a:cubicBezTo>
                  <a:lnTo>
                    <a:pt x="4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0" name="Google Shape;6279;p73">
              <a:extLst>
                <a:ext uri="{FF2B5EF4-FFF2-40B4-BE49-F238E27FC236}">
                  <a16:creationId xmlns:a16="http://schemas.microsoft.com/office/drawing/2014/main" id="{159E209C-1DDF-4084-9A8C-933EEE4A9FF4}"/>
                </a:ext>
              </a:extLst>
            </p:cNvPr>
            <p:cNvSpPr/>
            <p:nvPr/>
          </p:nvSpPr>
          <p:spPr>
            <a:xfrm>
              <a:off x="2500759" y="1760216"/>
              <a:ext cx="14" cy="353"/>
            </a:xfrm>
            <a:custGeom>
              <a:avLst/>
              <a:gdLst/>
              <a:ahLst/>
              <a:cxnLst/>
              <a:rect l="l" t="t" r="r" b="b"/>
              <a:pathLst>
                <a:path w="1" h="26" extrusionOk="0">
                  <a:moveTo>
                    <a:pt x="0" y="25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1" name="Google Shape;6280;p73">
              <a:extLst>
                <a:ext uri="{FF2B5EF4-FFF2-40B4-BE49-F238E27FC236}">
                  <a16:creationId xmlns:a16="http://schemas.microsoft.com/office/drawing/2014/main" id="{2E3840E0-52FC-4423-8697-3DFD8E8EE0FE}"/>
                </a:ext>
              </a:extLst>
            </p:cNvPr>
            <p:cNvSpPr/>
            <p:nvPr/>
          </p:nvSpPr>
          <p:spPr>
            <a:xfrm>
              <a:off x="2451704" y="1750576"/>
              <a:ext cx="149" cy="95"/>
            </a:xfrm>
            <a:custGeom>
              <a:avLst/>
              <a:gdLst/>
              <a:ahLst/>
              <a:cxnLst/>
              <a:rect l="l" t="t" r="r" b="b"/>
              <a:pathLst>
                <a:path w="11" h="7" extrusionOk="0">
                  <a:moveTo>
                    <a:pt x="11" y="0"/>
                  </a:moveTo>
                  <a:lnTo>
                    <a:pt x="0" y="7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2" name="Google Shape;6281;p73">
              <a:extLst>
                <a:ext uri="{FF2B5EF4-FFF2-40B4-BE49-F238E27FC236}">
                  <a16:creationId xmlns:a16="http://schemas.microsoft.com/office/drawing/2014/main" id="{CC287364-6783-4C8A-9D56-ABC07BDEE190}"/>
                </a:ext>
              </a:extLst>
            </p:cNvPr>
            <p:cNvSpPr/>
            <p:nvPr/>
          </p:nvSpPr>
          <p:spPr>
            <a:xfrm>
              <a:off x="2450183" y="1750997"/>
              <a:ext cx="204" cy="54"/>
            </a:xfrm>
            <a:custGeom>
              <a:avLst/>
              <a:gdLst/>
              <a:ahLst/>
              <a:cxnLst/>
              <a:rect l="l" t="t" r="r" b="b"/>
              <a:pathLst>
                <a:path w="15" h="4" extrusionOk="0">
                  <a:moveTo>
                    <a:pt x="14" y="1"/>
                  </a:moveTo>
                  <a:lnTo>
                    <a:pt x="0" y="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3" name="Google Shape;6282;p73">
              <a:extLst>
                <a:ext uri="{FF2B5EF4-FFF2-40B4-BE49-F238E27FC236}">
                  <a16:creationId xmlns:a16="http://schemas.microsoft.com/office/drawing/2014/main" id="{DD482A0B-CF21-406E-A53F-34706AC1D2D5}"/>
                </a:ext>
              </a:extLst>
            </p:cNvPr>
            <p:cNvSpPr/>
            <p:nvPr/>
          </p:nvSpPr>
          <p:spPr>
            <a:xfrm>
              <a:off x="2452695" y="1749952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1" y="0"/>
                  </a:moveTo>
                  <a:lnTo>
                    <a:pt x="1" y="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4" name="Google Shape;6283;p73">
              <a:extLst>
                <a:ext uri="{FF2B5EF4-FFF2-40B4-BE49-F238E27FC236}">
                  <a16:creationId xmlns:a16="http://schemas.microsoft.com/office/drawing/2014/main" id="{BFCBD913-16B2-4474-8989-F9756E2EDE01}"/>
                </a:ext>
              </a:extLst>
            </p:cNvPr>
            <p:cNvSpPr/>
            <p:nvPr/>
          </p:nvSpPr>
          <p:spPr>
            <a:xfrm>
              <a:off x="2501044" y="1763312"/>
              <a:ext cx="54" cy="339"/>
            </a:xfrm>
            <a:custGeom>
              <a:avLst/>
              <a:gdLst/>
              <a:ahLst/>
              <a:cxnLst/>
              <a:rect l="l" t="t" r="r" b="b"/>
              <a:pathLst>
                <a:path w="4" h="25" extrusionOk="0">
                  <a:moveTo>
                    <a:pt x="4" y="25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5" name="Google Shape;6284;p73">
              <a:extLst>
                <a:ext uri="{FF2B5EF4-FFF2-40B4-BE49-F238E27FC236}">
                  <a16:creationId xmlns:a16="http://schemas.microsoft.com/office/drawing/2014/main" id="{CE7F90A1-862B-44C6-956B-8AFB25D745F6}"/>
                </a:ext>
              </a:extLst>
            </p:cNvPr>
            <p:cNvSpPr/>
            <p:nvPr/>
          </p:nvSpPr>
          <p:spPr>
            <a:xfrm>
              <a:off x="2501275" y="1764683"/>
              <a:ext cx="68" cy="299"/>
            </a:xfrm>
            <a:custGeom>
              <a:avLst/>
              <a:gdLst/>
              <a:ahLst/>
              <a:cxnLst/>
              <a:rect l="l" t="t" r="r" b="b"/>
              <a:pathLst>
                <a:path w="5" h="22" extrusionOk="0">
                  <a:moveTo>
                    <a:pt x="4" y="22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6" name="Google Shape;6285;p73">
              <a:extLst>
                <a:ext uri="{FF2B5EF4-FFF2-40B4-BE49-F238E27FC236}">
                  <a16:creationId xmlns:a16="http://schemas.microsoft.com/office/drawing/2014/main" id="{746EEC36-632E-4C3C-B139-F3FE683E962E}"/>
                </a:ext>
              </a:extLst>
            </p:cNvPr>
            <p:cNvSpPr/>
            <p:nvPr/>
          </p:nvSpPr>
          <p:spPr>
            <a:xfrm>
              <a:off x="2501180" y="1763977"/>
              <a:ext cx="68" cy="339"/>
            </a:xfrm>
            <a:custGeom>
              <a:avLst/>
              <a:gdLst/>
              <a:ahLst/>
              <a:cxnLst/>
              <a:rect l="l" t="t" r="r" b="b"/>
              <a:pathLst>
                <a:path w="5" h="25" extrusionOk="0">
                  <a:moveTo>
                    <a:pt x="4" y="25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7" name="Google Shape;6286;p73">
              <a:extLst>
                <a:ext uri="{FF2B5EF4-FFF2-40B4-BE49-F238E27FC236}">
                  <a16:creationId xmlns:a16="http://schemas.microsoft.com/office/drawing/2014/main" id="{A5BBA5ED-93A1-4A5D-9CC1-9C6E6C8C2F27}"/>
                </a:ext>
              </a:extLst>
            </p:cNvPr>
            <p:cNvSpPr/>
            <p:nvPr/>
          </p:nvSpPr>
          <p:spPr>
            <a:xfrm>
              <a:off x="2452369" y="1750237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7" y="1"/>
                  </a:moveTo>
                  <a:lnTo>
                    <a:pt x="0" y="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8" name="Google Shape;6287;p73">
              <a:extLst>
                <a:ext uri="{FF2B5EF4-FFF2-40B4-BE49-F238E27FC236}">
                  <a16:creationId xmlns:a16="http://schemas.microsoft.com/office/drawing/2014/main" id="{C0D4589F-E0A0-41D7-9F92-8F3F35C4EC3F}"/>
                </a:ext>
              </a:extLst>
            </p:cNvPr>
            <p:cNvSpPr/>
            <p:nvPr/>
          </p:nvSpPr>
          <p:spPr>
            <a:xfrm>
              <a:off x="2501425" y="1765403"/>
              <a:ext cx="54" cy="244"/>
            </a:xfrm>
            <a:custGeom>
              <a:avLst/>
              <a:gdLst/>
              <a:ahLst/>
              <a:cxnLst/>
              <a:rect l="l" t="t" r="r" b="b"/>
              <a:pathLst>
                <a:path w="4" h="18" extrusionOk="0">
                  <a:moveTo>
                    <a:pt x="4" y="18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9" name="Google Shape;6288;p73">
              <a:extLst>
                <a:ext uri="{FF2B5EF4-FFF2-40B4-BE49-F238E27FC236}">
                  <a16:creationId xmlns:a16="http://schemas.microsoft.com/office/drawing/2014/main" id="{30F0FA18-3B40-4CB6-A7C6-23D430CDC81C}"/>
                </a:ext>
              </a:extLst>
            </p:cNvPr>
            <p:cNvSpPr/>
            <p:nvPr/>
          </p:nvSpPr>
          <p:spPr>
            <a:xfrm>
              <a:off x="2500800" y="1761357"/>
              <a:ext cx="68" cy="353"/>
            </a:xfrm>
            <a:custGeom>
              <a:avLst/>
              <a:gdLst/>
              <a:ahLst/>
              <a:cxnLst/>
              <a:rect l="l" t="t" r="r" b="b"/>
              <a:pathLst>
                <a:path w="5" h="26" extrusionOk="0">
                  <a:moveTo>
                    <a:pt x="4" y="25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0" name="Google Shape;6289;p73">
              <a:extLst>
                <a:ext uri="{FF2B5EF4-FFF2-40B4-BE49-F238E27FC236}">
                  <a16:creationId xmlns:a16="http://schemas.microsoft.com/office/drawing/2014/main" id="{12C033F7-7AB0-467B-AA96-97E37DDCF4E7}"/>
                </a:ext>
              </a:extLst>
            </p:cNvPr>
            <p:cNvSpPr/>
            <p:nvPr/>
          </p:nvSpPr>
          <p:spPr>
            <a:xfrm>
              <a:off x="2500895" y="1761982"/>
              <a:ext cx="68" cy="339"/>
            </a:xfrm>
            <a:custGeom>
              <a:avLst/>
              <a:gdLst/>
              <a:ahLst/>
              <a:cxnLst/>
              <a:rect l="l" t="t" r="r" b="b"/>
              <a:pathLst>
                <a:path w="5" h="25" extrusionOk="0">
                  <a:moveTo>
                    <a:pt x="4" y="25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1" name="Google Shape;6290;p73">
              <a:extLst>
                <a:ext uri="{FF2B5EF4-FFF2-40B4-BE49-F238E27FC236}">
                  <a16:creationId xmlns:a16="http://schemas.microsoft.com/office/drawing/2014/main" id="{1832497A-035A-46C3-B838-A3510BB7BE02}"/>
                </a:ext>
              </a:extLst>
            </p:cNvPr>
            <p:cNvSpPr/>
            <p:nvPr/>
          </p:nvSpPr>
          <p:spPr>
            <a:xfrm>
              <a:off x="2500949" y="1762647"/>
              <a:ext cx="54" cy="339"/>
            </a:xfrm>
            <a:custGeom>
              <a:avLst/>
              <a:gdLst/>
              <a:ahLst/>
              <a:cxnLst/>
              <a:rect l="l" t="t" r="r" b="b"/>
              <a:pathLst>
                <a:path w="4" h="25" extrusionOk="0">
                  <a:moveTo>
                    <a:pt x="4" y="25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2" name="Google Shape;6291;p73">
              <a:extLst>
                <a:ext uri="{FF2B5EF4-FFF2-40B4-BE49-F238E27FC236}">
                  <a16:creationId xmlns:a16="http://schemas.microsoft.com/office/drawing/2014/main" id="{992EAE61-ACE2-4841-B330-54A86663DA51}"/>
                </a:ext>
              </a:extLst>
            </p:cNvPr>
            <p:cNvSpPr/>
            <p:nvPr/>
          </p:nvSpPr>
          <p:spPr>
            <a:xfrm>
              <a:off x="2501615" y="1766258"/>
              <a:ext cx="54" cy="204"/>
            </a:xfrm>
            <a:custGeom>
              <a:avLst/>
              <a:gdLst/>
              <a:ahLst/>
              <a:cxnLst/>
              <a:rect l="l" t="t" r="r" b="b"/>
              <a:pathLst>
                <a:path w="4" h="15" extrusionOk="0">
                  <a:moveTo>
                    <a:pt x="4" y="14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3" name="Google Shape;6292;p73">
              <a:extLst>
                <a:ext uri="{FF2B5EF4-FFF2-40B4-BE49-F238E27FC236}">
                  <a16:creationId xmlns:a16="http://schemas.microsoft.com/office/drawing/2014/main" id="{F9B0FB31-ED38-4B6D-B085-EBE52FE3B80B}"/>
                </a:ext>
              </a:extLst>
            </p:cNvPr>
            <p:cNvSpPr/>
            <p:nvPr/>
          </p:nvSpPr>
          <p:spPr>
            <a:xfrm>
              <a:off x="2391759" y="1582202"/>
              <a:ext cx="300144" cy="138721"/>
            </a:xfrm>
            <a:custGeom>
              <a:avLst/>
              <a:gdLst/>
              <a:ahLst/>
              <a:cxnLst/>
              <a:rect l="l" t="t" r="r" b="b"/>
              <a:pathLst>
                <a:path w="22106" h="10217" extrusionOk="0">
                  <a:moveTo>
                    <a:pt x="7610" y="6221"/>
                  </a:moveTo>
                  <a:cubicBezTo>
                    <a:pt x="7825" y="6221"/>
                    <a:pt x="8164" y="6301"/>
                    <a:pt x="8266" y="6411"/>
                  </a:cubicBezTo>
                  <a:cubicBezTo>
                    <a:pt x="8319" y="6457"/>
                    <a:pt x="8326" y="6534"/>
                    <a:pt x="8284" y="6586"/>
                  </a:cubicBezTo>
                  <a:cubicBezTo>
                    <a:pt x="8256" y="6621"/>
                    <a:pt x="8210" y="6639"/>
                    <a:pt x="8133" y="6639"/>
                  </a:cubicBezTo>
                  <a:cubicBezTo>
                    <a:pt x="8105" y="6639"/>
                    <a:pt x="8074" y="6635"/>
                    <a:pt x="8042" y="6632"/>
                  </a:cubicBezTo>
                  <a:cubicBezTo>
                    <a:pt x="7857" y="6607"/>
                    <a:pt x="7468" y="6506"/>
                    <a:pt x="7412" y="6366"/>
                  </a:cubicBezTo>
                  <a:cubicBezTo>
                    <a:pt x="7391" y="6324"/>
                    <a:pt x="7409" y="6271"/>
                    <a:pt x="7451" y="6250"/>
                  </a:cubicBezTo>
                  <a:lnTo>
                    <a:pt x="7447" y="6250"/>
                  </a:lnTo>
                  <a:cubicBezTo>
                    <a:pt x="7478" y="6230"/>
                    <a:pt x="7537" y="6221"/>
                    <a:pt x="7610" y="6221"/>
                  </a:cubicBezTo>
                  <a:close/>
                  <a:moveTo>
                    <a:pt x="17938" y="6158"/>
                  </a:moveTo>
                  <a:cubicBezTo>
                    <a:pt x="17962" y="6158"/>
                    <a:pt x="17981" y="6161"/>
                    <a:pt x="17995" y="6166"/>
                  </a:cubicBezTo>
                  <a:cubicBezTo>
                    <a:pt x="18048" y="6177"/>
                    <a:pt x="18079" y="6222"/>
                    <a:pt x="18072" y="6275"/>
                  </a:cubicBezTo>
                  <a:cubicBezTo>
                    <a:pt x="18055" y="6404"/>
                    <a:pt x="17778" y="6551"/>
                    <a:pt x="17411" y="6551"/>
                  </a:cubicBezTo>
                  <a:cubicBezTo>
                    <a:pt x="17306" y="6551"/>
                    <a:pt x="17180" y="6541"/>
                    <a:pt x="17029" y="6527"/>
                  </a:cubicBezTo>
                  <a:cubicBezTo>
                    <a:pt x="16851" y="6511"/>
                    <a:pt x="16649" y="6494"/>
                    <a:pt x="16450" y="6494"/>
                  </a:cubicBezTo>
                  <a:cubicBezTo>
                    <a:pt x="16112" y="6494"/>
                    <a:pt x="15784" y="6544"/>
                    <a:pt x="15601" y="6740"/>
                  </a:cubicBezTo>
                  <a:cubicBezTo>
                    <a:pt x="15373" y="6985"/>
                    <a:pt x="15380" y="7150"/>
                    <a:pt x="15391" y="7258"/>
                  </a:cubicBezTo>
                  <a:cubicBezTo>
                    <a:pt x="15394" y="7328"/>
                    <a:pt x="15401" y="7433"/>
                    <a:pt x="15272" y="7458"/>
                  </a:cubicBezTo>
                  <a:lnTo>
                    <a:pt x="15247" y="7458"/>
                  </a:lnTo>
                  <a:cubicBezTo>
                    <a:pt x="15205" y="7458"/>
                    <a:pt x="15139" y="7437"/>
                    <a:pt x="15083" y="7335"/>
                  </a:cubicBezTo>
                  <a:cubicBezTo>
                    <a:pt x="14974" y="7125"/>
                    <a:pt x="14953" y="6656"/>
                    <a:pt x="15149" y="6457"/>
                  </a:cubicBezTo>
                  <a:cubicBezTo>
                    <a:pt x="15333" y="6275"/>
                    <a:pt x="15770" y="6180"/>
                    <a:pt x="16168" y="6180"/>
                  </a:cubicBezTo>
                  <a:cubicBezTo>
                    <a:pt x="16332" y="6180"/>
                    <a:pt x="16489" y="6196"/>
                    <a:pt x="16619" y="6229"/>
                  </a:cubicBezTo>
                  <a:cubicBezTo>
                    <a:pt x="16712" y="6252"/>
                    <a:pt x="16822" y="6260"/>
                    <a:pt x="16938" y="6260"/>
                  </a:cubicBezTo>
                  <a:cubicBezTo>
                    <a:pt x="17181" y="6260"/>
                    <a:pt x="17450" y="6222"/>
                    <a:pt x="17649" y="6194"/>
                  </a:cubicBezTo>
                  <a:cubicBezTo>
                    <a:pt x="17794" y="6172"/>
                    <a:pt x="17882" y="6158"/>
                    <a:pt x="17938" y="6158"/>
                  </a:cubicBezTo>
                  <a:close/>
                  <a:moveTo>
                    <a:pt x="12780" y="0"/>
                  </a:moveTo>
                  <a:cubicBezTo>
                    <a:pt x="12609" y="0"/>
                    <a:pt x="12323" y="74"/>
                    <a:pt x="12292" y="131"/>
                  </a:cubicBezTo>
                  <a:cubicBezTo>
                    <a:pt x="12271" y="236"/>
                    <a:pt x="12089" y="292"/>
                    <a:pt x="11666" y="390"/>
                  </a:cubicBezTo>
                  <a:cubicBezTo>
                    <a:pt x="11571" y="407"/>
                    <a:pt x="11484" y="428"/>
                    <a:pt x="11452" y="442"/>
                  </a:cubicBezTo>
                  <a:cubicBezTo>
                    <a:pt x="11323" y="495"/>
                    <a:pt x="10815" y="568"/>
                    <a:pt x="10661" y="589"/>
                  </a:cubicBezTo>
                  <a:cubicBezTo>
                    <a:pt x="10647" y="593"/>
                    <a:pt x="10629" y="596"/>
                    <a:pt x="10615" y="600"/>
                  </a:cubicBezTo>
                  <a:cubicBezTo>
                    <a:pt x="10563" y="617"/>
                    <a:pt x="10510" y="638"/>
                    <a:pt x="10461" y="659"/>
                  </a:cubicBezTo>
                  <a:cubicBezTo>
                    <a:pt x="10377" y="701"/>
                    <a:pt x="10286" y="733"/>
                    <a:pt x="10195" y="750"/>
                  </a:cubicBezTo>
                  <a:cubicBezTo>
                    <a:pt x="10164" y="757"/>
                    <a:pt x="10129" y="761"/>
                    <a:pt x="10094" y="761"/>
                  </a:cubicBezTo>
                  <a:cubicBezTo>
                    <a:pt x="9961" y="761"/>
                    <a:pt x="9502" y="771"/>
                    <a:pt x="9310" y="918"/>
                  </a:cubicBezTo>
                  <a:cubicBezTo>
                    <a:pt x="9215" y="989"/>
                    <a:pt x="9097" y="1006"/>
                    <a:pt x="8986" y="1006"/>
                  </a:cubicBezTo>
                  <a:cubicBezTo>
                    <a:pt x="8933" y="1006"/>
                    <a:pt x="8881" y="1002"/>
                    <a:pt x="8834" y="999"/>
                  </a:cubicBezTo>
                  <a:cubicBezTo>
                    <a:pt x="8800" y="994"/>
                    <a:pt x="8767" y="991"/>
                    <a:pt x="8734" y="991"/>
                  </a:cubicBezTo>
                  <a:cubicBezTo>
                    <a:pt x="8701" y="991"/>
                    <a:pt x="8669" y="994"/>
                    <a:pt x="8637" y="999"/>
                  </a:cubicBezTo>
                  <a:cubicBezTo>
                    <a:pt x="8588" y="1013"/>
                    <a:pt x="8543" y="1020"/>
                    <a:pt x="8494" y="1020"/>
                  </a:cubicBezTo>
                  <a:lnTo>
                    <a:pt x="8420" y="1020"/>
                  </a:lnTo>
                  <a:lnTo>
                    <a:pt x="8347" y="1016"/>
                  </a:lnTo>
                  <a:cubicBezTo>
                    <a:pt x="8321" y="1013"/>
                    <a:pt x="8294" y="1011"/>
                    <a:pt x="8268" y="1011"/>
                  </a:cubicBezTo>
                  <a:cubicBezTo>
                    <a:pt x="8242" y="1011"/>
                    <a:pt x="8216" y="1013"/>
                    <a:pt x="8189" y="1016"/>
                  </a:cubicBezTo>
                  <a:cubicBezTo>
                    <a:pt x="8161" y="1051"/>
                    <a:pt x="8172" y="1286"/>
                    <a:pt x="8235" y="1387"/>
                  </a:cubicBezTo>
                  <a:cubicBezTo>
                    <a:pt x="8263" y="1433"/>
                    <a:pt x="8399" y="1482"/>
                    <a:pt x="8490" y="1510"/>
                  </a:cubicBezTo>
                  <a:cubicBezTo>
                    <a:pt x="8525" y="1520"/>
                    <a:pt x="8553" y="1531"/>
                    <a:pt x="8578" y="1541"/>
                  </a:cubicBezTo>
                  <a:cubicBezTo>
                    <a:pt x="8658" y="1569"/>
                    <a:pt x="8711" y="1597"/>
                    <a:pt x="8725" y="1643"/>
                  </a:cubicBezTo>
                  <a:cubicBezTo>
                    <a:pt x="8728" y="1650"/>
                    <a:pt x="8728" y="1657"/>
                    <a:pt x="8728" y="1664"/>
                  </a:cubicBezTo>
                  <a:cubicBezTo>
                    <a:pt x="8732" y="1681"/>
                    <a:pt x="8725" y="1702"/>
                    <a:pt x="8714" y="1716"/>
                  </a:cubicBezTo>
                  <a:cubicBezTo>
                    <a:pt x="8683" y="1762"/>
                    <a:pt x="8613" y="1783"/>
                    <a:pt x="8459" y="1797"/>
                  </a:cubicBezTo>
                  <a:lnTo>
                    <a:pt x="8420" y="1800"/>
                  </a:lnTo>
                  <a:lnTo>
                    <a:pt x="8333" y="1807"/>
                  </a:lnTo>
                  <a:lnTo>
                    <a:pt x="8284" y="1811"/>
                  </a:lnTo>
                  <a:cubicBezTo>
                    <a:pt x="8210" y="1814"/>
                    <a:pt x="8144" y="1821"/>
                    <a:pt x="8091" y="1828"/>
                  </a:cubicBezTo>
                  <a:lnTo>
                    <a:pt x="8077" y="1828"/>
                  </a:lnTo>
                  <a:cubicBezTo>
                    <a:pt x="8053" y="1832"/>
                    <a:pt x="8035" y="1846"/>
                    <a:pt x="8025" y="1863"/>
                  </a:cubicBezTo>
                  <a:cubicBezTo>
                    <a:pt x="7993" y="1916"/>
                    <a:pt x="8007" y="2011"/>
                    <a:pt x="8035" y="2091"/>
                  </a:cubicBezTo>
                  <a:cubicBezTo>
                    <a:pt x="8039" y="2105"/>
                    <a:pt x="8042" y="2116"/>
                    <a:pt x="8046" y="2126"/>
                  </a:cubicBezTo>
                  <a:cubicBezTo>
                    <a:pt x="8063" y="2168"/>
                    <a:pt x="8060" y="2214"/>
                    <a:pt x="8042" y="2252"/>
                  </a:cubicBezTo>
                  <a:cubicBezTo>
                    <a:pt x="7979" y="2385"/>
                    <a:pt x="7748" y="2476"/>
                    <a:pt x="7678" y="2501"/>
                  </a:cubicBezTo>
                  <a:lnTo>
                    <a:pt x="7668" y="2504"/>
                  </a:lnTo>
                  <a:lnTo>
                    <a:pt x="7657" y="2508"/>
                  </a:lnTo>
                  <a:cubicBezTo>
                    <a:pt x="7654" y="2511"/>
                    <a:pt x="7650" y="2515"/>
                    <a:pt x="7650" y="2532"/>
                  </a:cubicBezTo>
                  <a:cubicBezTo>
                    <a:pt x="7668" y="2592"/>
                    <a:pt x="7710" y="2641"/>
                    <a:pt x="7769" y="2665"/>
                  </a:cubicBezTo>
                  <a:lnTo>
                    <a:pt x="7790" y="2665"/>
                  </a:lnTo>
                  <a:cubicBezTo>
                    <a:pt x="7815" y="2669"/>
                    <a:pt x="7836" y="2669"/>
                    <a:pt x="7857" y="2672"/>
                  </a:cubicBezTo>
                  <a:cubicBezTo>
                    <a:pt x="7920" y="2686"/>
                    <a:pt x="7976" y="2711"/>
                    <a:pt x="8032" y="2739"/>
                  </a:cubicBezTo>
                  <a:cubicBezTo>
                    <a:pt x="8070" y="2756"/>
                    <a:pt x="8105" y="2770"/>
                    <a:pt x="8147" y="2781"/>
                  </a:cubicBezTo>
                  <a:cubicBezTo>
                    <a:pt x="8158" y="2784"/>
                    <a:pt x="8168" y="2788"/>
                    <a:pt x="8179" y="2788"/>
                  </a:cubicBezTo>
                  <a:cubicBezTo>
                    <a:pt x="8364" y="2788"/>
                    <a:pt x="8392" y="3071"/>
                    <a:pt x="8392" y="3239"/>
                  </a:cubicBezTo>
                  <a:cubicBezTo>
                    <a:pt x="8392" y="3358"/>
                    <a:pt x="8322" y="3498"/>
                    <a:pt x="7986" y="3498"/>
                  </a:cubicBezTo>
                  <a:cubicBezTo>
                    <a:pt x="7874" y="3495"/>
                    <a:pt x="7769" y="3456"/>
                    <a:pt x="7678" y="3390"/>
                  </a:cubicBezTo>
                  <a:cubicBezTo>
                    <a:pt x="7643" y="3362"/>
                    <a:pt x="7605" y="3341"/>
                    <a:pt x="7563" y="3327"/>
                  </a:cubicBezTo>
                  <a:cubicBezTo>
                    <a:pt x="7549" y="3334"/>
                    <a:pt x="7535" y="3383"/>
                    <a:pt x="7524" y="3411"/>
                  </a:cubicBezTo>
                  <a:cubicBezTo>
                    <a:pt x="7503" y="3481"/>
                    <a:pt x="7479" y="3558"/>
                    <a:pt x="7409" y="3586"/>
                  </a:cubicBezTo>
                  <a:cubicBezTo>
                    <a:pt x="7388" y="3597"/>
                    <a:pt x="7369" y="3601"/>
                    <a:pt x="7351" y="3601"/>
                  </a:cubicBezTo>
                  <a:cubicBezTo>
                    <a:pt x="7288" y="3601"/>
                    <a:pt x="7243" y="3544"/>
                    <a:pt x="7216" y="3505"/>
                  </a:cubicBezTo>
                  <a:cubicBezTo>
                    <a:pt x="7178" y="3456"/>
                    <a:pt x="7153" y="3425"/>
                    <a:pt x="7115" y="3425"/>
                  </a:cubicBezTo>
                  <a:cubicBezTo>
                    <a:pt x="7027" y="3425"/>
                    <a:pt x="6761" y="3425"/>
                    <a:pt x="6687" y="3211"/>
                  </a:cubicBezTo>
                  <a:cubicBezTo>
                    <a:pt x="6663" y="3173"/>
                    <a:pt x="6624" y="3148"/>
                    <a:pt x="6582" y="3145"/>
                  </a:cubicBezTo>
                  <a:cubicBezTo>
                    <a:pt x="6555" y="3138"/>
                    <a:pt x="6524" y="3134"/>
                    <a:pt x="6492" y="3134"/>
                  </a:cubicBezTo>
                  <a:cubicBezTo>
                    <a:pt x="6408" y="3134"/>
                    <a:pt x="6317" y="3158"/>
                    <a:pt x="6264" y="3211"/>
                  </a:cubicBezTo>
                  <a:cubicBezTo>
                    <a:pt x="6187" y="3288"/>
                    <a:pt x="6127" y="3313"/>
                    <a:pt x="6075" y="3313"/>
                  </a:cubicBezTo>
                  <a:cubicBezTo>
                    <a:pt x="6005" y="3313"/>
                    <a:pt x="5949" y="3267"/>
                    <a:pt x="5900" y="3222"/>
                  </a:cubicBezTo>
                  <a:lnTo>
                    <a:pt x="5861" y="3190"/>
                  </a:lnTo>
                  <a:cubicBezTo>
                    <a:pt x="5849" y="3182"/>
                    <a:pt x="5825" y="3176"/>
                    <a:pt x="5788" y="3176"/>
                  </a:cubicBezTo>
                  <a:cubicBezTo>
                    <a:pt x="5760" y="3176"/>
                    <a:pt x="5723" y="3180"/>
                    <a:pt x="5679" y="3190"/>
                  </a:cubicBezTo>
                  <a:cubicBezTo>
                    <a:pt x="5588" y="3211"/>
                    <a:pt x="5508" y="3257"/>
                    <a:pt x="5441" y="3320"/>
                  </a:cubicBezTo>
                  <a:cubicBezTo>
                    <a:pt x="5438" y="3327"/>
                    <a:pt x="5434" y="3330"/>
                    <a:pt x="5431" y="3337"/>
                  </a:cubicBezTo>
                  <a:cubicBezTo>
                    <a:pt x="5399" y="3404"/>
                    <a:pt x="5336" y="3453"/>
                    <a:pt x="5263" y="3474"/>
                  </a:cubicBezTo>
                  <a:cubicBezTo>
                    <a:pt x="5213" y="3488"/>
                    <a:pt x="5163" y="3495"/>
                    <a:pt x="5112" y="3495"/>
                  </a:cubicBezTo>
                  <a:cubicBezTo>
                    <a:pt x="5012" y="3495"/>
                    <a:pt x="4913" y="3468"/>
                    <a:pt x="4825" y="3414"/>
                  </a:cubicBezTo>
                  <a:cubicBezTo>
                    <a:pt x="4697" y="3334"/>
                    <a:pt x="4645" y="3316"/>
                    <a:pt x="4624" y="3316"/>
                  </a:cubicBezTo>
                  <a:cubicBezTo>
                    <a:pt x="4622" y="3316"/>
                    <a:pt x="4620" y="3316"/>
                    <a:pt x="4619" y="3316"/>
                  </a:cubicBezTo>
                  <a:cubicBezTo>
                    <a:pt x="4611" y="3330"/>
                    <a:pt x="4611" y="3344"/>
                    <a:pt x="4611" y="3358"/>
                  </a:cubicBezTo>
                  <a:cubicBezTo>
                    <a:pt x="4611" y="3390"/>
                    <a:pt x="4608" y="3421"/>
                    <a:pt x="4594" y="3449"/>
                  </a:cubicBezTo>
                  <a:cubicBezTo>
                    <a:pt x="4576" y="3484"/>
                    <a:pt x="4545" y="3502"/>
                    <a:pt x="4506" y="3502"/>
                  </a:cubicBezTo>
                  <a:cubicBezTo>
                    <a:pt x="4419" y="3502"/>
                    <a:pt x="4331" y="3379"/>
                    <a:pt x="4331" y="3285"/>
                  </a:cubicBezTo>
                  <a:cubicBezTo>
                    <a:pt x="4317" y="3225"/>
                    <a:pt x="4058" y="3057"/>
                    <a:pt x="3960" y="2991"/>
                  </a:cubicBezTo>
                  <a:lnTo>
                    <a:pt x="3901" y="2952"/>
                  </a:lnTo>
                  <a:cubicBezTo>
                    <a:pt x="3845" y="2914"/>
                    <a:pt x="3712" y="2893"/>
                    <a:pt x="3593" y="2872"/>
                  </a:cubicBezTo>
                  <a:cubicBezTo>
                    <a:pt x="3404" y="2837"/>
                    <a:pt x="3267" y="2812"/>
                    <a:pt x="3243" y="2721"/>
                  </a:cubicBezTo>
                  <a:cubicBezTo>
                    <a:pt x="3207" y="2686"/>
                    <a:pt x="3160" y="2668"/>
                    <a:pt x="3112" y="2668"/>
                  </a:cubicBezTo>
                  <a:cubicBezTo>
                    <a:pt x="3108" y="2668"/>
                    <a:pt x="3104" y="2668"/>
                    <a:pt x="3099" y="2669"/>
                  </a:cubicBezTo>
                  <a:cubicBezTo>
                    <a:pt x="3094" y="2668"/>
                    <a:pt x="3088" y="2667"/>
                    <a:pt x="3083" y="2667"/>
                  </a:cubicBezTo>
                  <a:cubicBezTo>
                    <a:pt x="3039" y="2667"/>
                    <a:pt x="2999" y="2691"/>
                    <a:pt x="2980" y="2732"/>
                  </a:cubicBezTo>
                  <a:cubicBezTo>
                    <a:pt x="2959" y="2784"/>
                    <a:pt x="2917" y="2830"/>
                    <a:pt x="2865" y="2851"/>
                  </a:cubicBezTo>
                  <a:cubicBezTo>
                    <a:pt x="2849" y="2856"/>
                    <a:pt x="2834" y="2858"/>
                    <a:pt x="2819" y="2858"/>
                  </a:cubicBezTo>
                  <a:cubicBezTo>
                    <a:pt x="2758" y="2858"/>
                    <a:pt x="2698" y="2822"/>
                    <a:pt x="2648" y="2791"/>
                  </a:cubicBezTo>
                  <a:cubicBezTo>
                    <a:pt x="2630" y="2781"/>
                    <a:pt x="2616" y="2770"/>
                    <a:pt x="2599" y="2763"/>
                  </a:cubicBezTo>
                  <a:cubicBezTo>
                    <a:pt x="2591" y="2760"/>
                    <a:pt x="2582" y="2758"/>
                    <a:pt x="2572" y="2758"/>
                  </a:cubicBezTo>
                  <a:cubicBezTo>
                    <a:pt x="2493" y="2758"/>
                    <a:pt x="2332" y="2840"/>
                    <a:pt x="2276" y="2868"/>
                  </a:cubicBezTo>
                  <a:lnTo>
                    <a:pt x="2245" y="2886"/>
                  </a:lnTo>
                  <a:cubicBezTo>
                    <a:pt x="2224" y="2893"/>
                    <a:pt x="2189" y="2914"/>
                    <a:pt x="2150" y="2938"/>
                  </a:cubicBezTo>
                  <a:lnTo>
                    <a:pt x="2122" y="2956"/>
                  </a:lnTo>
                  <a:cubicBezTo>
                    <a:pt x="1975" y="3043"/>
                    <a:pt x="1772" y="3159"/>
                    <a:pt x="1632" y="3159"/>
                  </a:cubicBezTo>
                  <a:cubicBezTo>
                    <a:pt x="1601" y="3159"/>
                    <a:pt x="1594" y="3166"/>
                    <a:pt x="1569" y="3225"/>
                  </a:cubicBezTo>
                  <a:cubicBezTo>
                    <a:pt x="1541" y="3327"/>
                    <a:pt x="1461" y="3404"/>
                    <a:pt x="1356" y="3425"/>
                  </a:cubicBezTo>
                  <a:cubicBezTo>
                    <a:pt x="1317" y="3428"/>
                    <a:pt x="1279" y="3449"/>
                    <a:pt x="1251" y="3481"/>
                  </a:cubicBezTo>
                  <a:cubicBezTo>
                    <a:pt x="1230" y="3516"/>
                    <a:pt x="1244" y="3572"/>
                    <a:pt x="1258" y="3621"/>
                  </a:cubicBezTo>
                  <a:lnTo>
                    <a:pt x="1261" y="3635"/>
                  </a:lnTo>
                  <a:cubicBezTo>
                    <a:pt x="1265" y="3656"/>
                    <a:pt x="1272" y="3673"/>
                    <a:pt x="1282" y="3691"/>
                  </a:cubicBezTo>
                  <a:cubicBezTo>
                    <a:pt x="1307" y="3761"/>
                    <a:pt x="1345" y="3852"/>
                    <a:pt x="1307" y="3936"/>
                  </a:cubicBezTo>
                  <a:cubicBezTo>
                    <a:pt x="1279" y="3992"/>
                    <a:pt x="1230" y="4034"/>
                    <a:pt x="1170" y="4051"/>
                  </a:cubicBezTo>
                  <a:cubicBezTo>
                    <a:pt x="1142" y="4062"/>
                    <a:pt x="1116" y="4067"/>
                    <a:pt x="1092" y="4067"/>
                  </a:cubicBezTo>
                  <a:cubicBezTo>
                    <a:pt x="969" y="4067"/>
                    <a:pt x="887" y="3948"/>
                    <a:pt x="817" y="3848"/>
                  </a:cubicBezTo>
                  <a:cubicBezTo>
                    <a:pt x="778" y="3785"/>
                    <a:pt x="729" y="3729"/>
                    <a:pt x="673" y="3680"/>
                  </a:cubicBezTo>
                  <a:cubicBezTo>
                    <a:pt x="651" y="3659"/>
                    <a:pt x="622" y="3648"/>
                    <a:pt x="593" y="3648"/>
                  </a:cubicBezTo>
                  <a:cubicBezTo>
                    <a:pt x="575" y="3648"/>
                    <a:pt x="557" y="3652"/>
                    <a:pt x="540" y="3659"/>
                  </a:cubicBezTo>
                  <a:cubicBezTo>
                    <a:pt x="495" y="3687"/>
                    <a:pt x="463" y="3736"/>
                    <a:pt x="459" y="3792"/>
                  </a:cubicBezTo>
                  <a:cubicBezTo>
                    <a:pt x="459" y="3803"/>
                    <a:pt x="459" y="3810"/>
                    <a:pt x="459" y="3820"/>
                  </a:cubicBezTo>
                  <a:cubicBezTo>
                    <a:pt x="459" y="3950"/>
                    <a:pt x="372" y="4009"/>
                    <a:pt x="302" y="4058"/>
                  </a:cubicBezTo>
                  <a:cubicBezTo>
                    <a:pt x="242" y="4094"/>
                    <a:pt x="197" y="4136"/>
                    <a:pt x="162" y="4192"/>
                  </a:cubicBezTo>
                  <a:cubicBezTo>
                    <a:pt x="137" y="4230"/>
                    <a:pt x="137" y="4244"/>
                    <a:pt x="232" y="4300"/>
                  </a:cubicBezTo>
                  <a:cubicBezTo>
                    <a:pt x="281" y="4328"/>
                    <a:pt x="340" y="4360"/>
                    <a:pt x="340" y="4426"/>
                  </a:cubicBezTo>
                  <a:cubicBezTo>
                    <a:pt x="340" y="4458"/>
                    <a:pt x="330" y="4486"/>
                    <a:pt x="309" y="4510"/>
                  </a:cubicBezTo>
                  <a:cubicBezTo>
                    <a:pt x="256" y="4573"/>
                    <a:pt x="186" y="4619"/>
                    <a:pt x="113" y="4654"/>
                  </a:cubicBezTo>
                  <a:cubicBezTo>
                    <a:pt x="74" y="4689"/>
                    <a:pt x="1" y="4853"/>
                    <a:pt x="15" y="4899"/>
                  </a:cubicBezTo>
                  <a:lnTo>
                    <a:pt x="22" y="4902"/>
                  </a:lnTo>
                  <a:cubicBezTo>
                    <a:pt x="43" y="4913"/>
                    <a:pt x="64" y="4920"/>
                    <a:pt x="88" y="4923"/>
                  </a:cubicBezTo>
                  <a:lnTo>
                    <a:pt x="99" y="4927"/>
                  </a:lnTo>
                  <a:cubicBezTo>
                    <a:pt x="197" y="4955"/>
                    <a:pt x="361" y="4997"/>
                    <a:pt x="340" y="5161"/>
                  </a:cubicBezTo>
                  <a:cubicBezTo>
                    <a:pt x="330" y="5224"/>
                    <a:pt x="323" y="5287"/>
                    <a:pt x="319" y="5347"/>
                  </a:cubicBezTo>
                  <a:cubicBezTo>
                    <a:pt x="319" y="5357"/>
                    <a:pt x="319" y="5364"/>
                    <a:pt x="319" y="5371"/>
                  </a:cubicBezTo>
                  <a:cubicBezTo>
                    <a:pt x="323" y="5375"/>
                    <a:pt x="323" y="5382"/>
                    <a:pt x="326" y="5389"/>
                  </a:cubicBezTo>
                  <a:cubicBezTo>
                    <a:pt x="333" y="5385"/>
                    <a:pt x="340" y="5385"/>
                    <a:pt x="347" y="5382"/>
                  </a:cubicBezTo>
                  <a:cubicBezTo>
                    <a:pt x="424" y="5360"/>
                    <a:pt x="505" y="5348"/>
                    <a:pt x="586" y="5348"/>
                  </a:cubicBezTo>
                  <a:cubicBezTo>
                    <a:pt x="620" y="5348"/>
                    <a:pt x="653" y="5350"/>
                    <a:pt x="687" y="5354"/>
                  </a:cubicBezTo>
                  <a:lnTo>
                    <a:pt x="757" y="5354"/>
                  </a:lnTo>
                  <a:cubicBezTo>
                    <a:pt x="852" y="5354"/>
                    <a:pt x="915" y="5445"/>
                    <a:pt x="992" y="5560"/>
                  </a:cubicBezTo>
                  <a:cubicBezTo>
                    <a:pt x="1041" y="5630"/>
                    <a:pt x="1090" y="5700"/>
                    <a:pt x="1146" y="5767"/>
                  </a:cubicBezTo>
                  <a:cubicBezTo>
                    <a:pt x="1279" y="5914"/>
                    <a:pt x="1352" y="6008"/>
                    <a:pt x="1328" y="6103"/>
                  </a:cubicBezTo>
                  <a:cubicBezTo>
                    <a:pt x="1303" y="6180"/>
                    <a:pt x="1216" y="6205"/>
                    <a:pt x="1188" y="6212"/>
                  </a:cubicBezTo>
                  <a:cubicBezTo>
                    <a:pt x="1174" y="6215"/>
                    <a:pt x="1160" y="6219"/>
                    <a:pt x="1146" y="6226"/>
                  </a:cubicBezTo>
                  <a:cubicBezTo>
                    <a:pt x="1184" y="6264"/>
                    <a:pt x="1230" y="6292"/>
                    <a:pt x="1279" y="6313"/>
                  </a:cubicBezTo>
                  <a:lnTo>
                    <a:pt x="1317" y="6331"/>
                  </a:lnTo>
                  <a:cubicBezTo>
                    <a:pt x="1370" y="6359"/>
                    <a:pt x="1419" y="6387"/>
                    <a:pt x="1468" y="6418"/>
                  </a:cubicBezTo>
                  <a:cubicBezTo>
                    <a:pt x="1485" y="6404"/>
                    <a:pt x="1503" y="6390"/>
                    <a:pt x="1520" y="6376"/>
                  </a:cubicBezTo>
                  <a:cubicBezTo>
                    <a:pt x="1768" y="6155"/>
                    <a:pt x="2173" y="5963"/>
                    <a:pt x="2526" y="5963"/>
                  </a:cubicBezTo>
                  <a:cubicBezTo>
                    <a:pt x="2597" y="5963"/>
                    <a:pt x="2666" y="5970"/>
                    <a:pt x="2732" y="5987"/>
                  </a:cubicBezTo>
                  <a:cubicBezTo>
                    <a:pt x="2832" y="6010"/>
                    <a:pt x="2938" y="6021"/>
                    <a:pt x="3044" y="6021"/>
                  </a:cubicBezTo>
                  <a:cubicBezTo>
                    <a:pt x="3070" y="6021"/>
                    <a:pt x="3097" y="6020"/>
                    <a:pt x="3124" y="6019"/>
                  </a:cubicBezTo>
                  <a:cubicBezTo>
                    <a:pt x="3151" y="6018"/>
                    <a:pt x="3179" y="6018"/>
                    <a:pt x="3206" y="6018"/>
                  </a:cubicBezTo>
                  <a:cubicBezTo>
                    <a:pt x="3363" y="6018"/>
                    <a:pt x="3508" y="6035"/>
                    <a:pt x="3607" y="6173"/>
                  </a:cubicBezTo>
                  <a:cubicBezTo>
                    <a:pt x="3715" y="6331"/>
                    <a:pt x="3694" y="6548"/>
                    <a:pt x="3677" y="6740"/>
                  </a:cubicBezTo>
                  <a:cubicBezTo>
                    <a:pt x="3666" y="6842"/>
                    <a:pt x="3656" y="6947"/>
                    <a:pt x="3677" y="6996"/>
                  </a:cubicBezTo>
                  <a:cubicBezTo>
                    <a:pt x="3698" y="7045"/>
                    <a:pt x="3691" y="7101"/>
                    <a:pt x="3659" y="7143"/>
                  </a:cubicBezTo>
                  <a:cubicBezTo>
                    <a:pt x="3594" y="7226"/>
                    <a:pt x="3431" y="7245"/>
                    <a:pt x="3294" y="7245"/>
                  </a:cubicBezTo>
                  <a:cubicBezTo>
                    <a:pt x="3187" y="7245"/>
                    <a:pt x="3095" y="7233"/>
                    <a:pt x="3075" y="7230"/>
                  </a:cubicBezTo>
                  <a:cubicBezTo>
                    <a:pt x="3048" y="7227"/>
                    <a:pt x="3020" y="7225"/>
                    <a:pt x="2990" y="7225"/>
                  </a:cubicBezTo>
                  <a:cubicBezTo>
                    <a:pt x="2766" y="7225"/>
                    <a:pt x="2477" y="7322"/>
                    <a:pt x="2462" y="7381"/>
                  </a:cubicBezTo>
                  <a:cubicBezTo>
                    <a:pt x="2465" y="7391"/>
                    <a:pt x="2472" y="7405"/>
                    <a:pt x="2479" y="7419"/>
                  </a:cubicBezTo>
                  <a:cubicBezTo>
                    <a:pt x="2560" y="7594"/>
                    <a:pt x="2613" y="7731"/>
                    <a:pt x="2539" y="7801"/>
                  </a:cubicBezTo>
                  <a:cubicBezTo>
                    <a:pt x="2515" y="7822"/>
                    <a:pt x="2488" y="7830"/>
                    <a:pt x="2458" y="7830"/>
                  </a:cubicBezTo>
                  <a:cubicBezTo>
                    <a:pt x="2403" y="7830"/>
                    <a:pt x="2341" y="7802"/>
                    <a:pt x="2287" y="7773"/>
                  </a:cubicBezTo>
                  <a:cubicBezTo>
                    <a:pt x="2238" y="7744"/>
                    <a:pt x="2191" y="7730"/>
                    <a:pt x="2150" y="7730"/>
                  </a:cubicBezTo>
                  <a:cubicBezTo>
                    <a:pt x="2112" y="7730"/>
                    <a:pt x="2080" y="7742"/>
                    <a:pt x="2056" y="7766"/>
                  </a:cubicBezTo>
                  <a:cubicBezTo>
                    <a:pt x="2038" y="7780"/>
                    <a:pt x="2028" y="7804"/>
                    <a:pt x="2031" y="7825"/>
                  </a:cubicBezTo>
                  <a:lnTo>
                    <a:pt x="2045" y="7825"/>
                  </a:lnTo>
                  <a:cubicBezTo>
                    <a:pt x="2259" y="7825"/>
                    <a:pt x="2532" y="8060"/>
                    <a:pt x="2532" y="8246"/>
                  </a:cubicBezTo>
                  <a:cubicBezTo>
                    <a:pt x="2532" y="8470"/>
                    <a:pt x="2567" y="8578"/>
                    <a:pt x="2602" y="8603"/>
                  </a:cubicBezTo>
                  <a:cubicBezTo>
                    <a:pt x="2604" y="8603"/>
                    <a:pt x="2607" y="8606"/>
                    <a:pt x="2613" y="8606"/>
                  </a:cubicBezTo>
                  <a:cubicBezTo>
                    <a:pt x="2616" y="8606"/>
                    <a:pt x="2621" y="8605"/>
                    <a:pt x="2627" y="8603"/>
                  </a:cubicBezTo>
                  <a:cubicBezTo>
                    <a:pt x="2647" y="8596"/>
                    <a:pt x="2665" y="8593"/>
                    <a:pt x="2683" y="8593"/>
                  </a:cubicBezTo>
                  <a:cubicBezTo>
                    <a:pt x="2768" y="8593"/>
                    <a:pt x="2820" y="8663"/>
                    <a:pt x="2861" y="8718"/>
                  </a:cubicBezTo>
                  <a:cubicBezTo>
                    <a:pt x="2912" y="8785"/>
                    <a:pt x="2946" y="8827"/>
                    <a:pt x="3017" y="8827"/>
                  </a:cubicBezTo>
                  <a:cubicBezTo>
                    <a:pt x="3020" y="8827"/>
                    <a:pt x="3023" y="8827"/>
                    <a:pt x="3026" y="8827"/>
                  </a:cubicBezTo>
                  <a:cubicBezTo>
                    <a:pt x="3047" y="8825"/>
                    <a:pt x="3069" y="8824"/>
                    <a:pt x="3089" y="8824"/>
                  </a:cubicBezTo>
                  <a:cubicBezTo>
                    <a:pt x="3249" y="8824"/>
                    <a:pt x="3363" y="8872"/>
                    <a:pt x="3404" y="8953"/>
                  </a:cubicBezTo>
                  <a:cubicBezTo>
                    <a:pt x="3432" y="9005"/>
                    <a:pt x="3442" y="9089"/>
                    <a:pt x="3341" y="9208"/>
                  </a:cubicBezTo>
                  <a:cubicBezTo>
                    <a:pt x="3299" y="9257"/>
                    <a:pt x="3288" y="9345"/>
                    <a:pt x="3309" y="9457"/>
                  </a:cubicBezTo>
                  <a:cubicBezTo>
                    <a:pt x="3327" y="9562"/>
                    <a:pt x="3365" y="9660"/>
                    <a:pt x="3421" y="9747"/>
                  </a:cubicBezTo>
                  <a:cubicBezTo>
                    <a:pt x="3425" y="9723"/>
                    <a:pt x="3425" y="9698"/>
                    <a:pt x="3428" y="9674"/>
                  </a:cubicBezTo>
                  <a:cubicBezTo>
                    <a:pt x="3428" y="9600"/>
                    <a:pt x="3439" y="9527"/>
                    <a:pt x="3467" y="9457"/>
                  </a:cubicBezTo>
                  <a:lnTo>
                    <a:pt x="3467" y="9450"/>
                  </a:lnTo>
                  <a:cubicBezTo>
                    <a:pt x="3467" y="9446"/>
                    <a:pt x="3463" y="9443"/>
                    <a:pt x="3463" y="9439"/>
                  </a:cubicBezTo>
                  <a:cubicBezTo>
                    <a:pt x="3460" y="9432"/>
                    <a:pt x="3460" y="9425"/>
                    <a:pt x="3456" y="9418"/>
                  </a:cubicBezTo>
                  <a:cubicBezTo>
                    <a:pt x="3456" y="9411"/>
                    <a:pt x="3456" y="9408"/>
                    <a:pt x="3456" y="9404"/>
                  </a:cubicBezTo>
                  <a:lnTo>
                    <a:pt x="3456" y="9387"/>
                  </a:lnTo>
                  <a:lnTo>
                    <a:pt x="3456" y="9376"/>
                  </a:lnTo>
                  <a:lnTo>
                    <a:pt x="3456" y="9359"/>
                  </a:lnTo>
                  <a:lnTo>
                    <a:pt x="3456" y="9348"/>
                  </a:lnTo>
                  <a:cubicBezTo>
                    <a:pt x="3456" y="9345"/>
                    <a:pt x="3456" y="9338"/>
                    <a:pt x="3460" y="9331"/>
                  </a:cubicBezTo>
                  <a:cubicBezTo>
                    <a:pt x="3463" y="9327"/>
                    <a:pt x="3460" y="9327"/>
                    <a:pt x="3460" y="9324"/>
                  </a:cubicBezTo>
                  <a:cubicBezTo>
                    <a:pt x="3460" y="9320"/>
                    <a:pt x="3463" y="9313"/>
                    <a:pt x="3463" y="9310"/>
                  </a:cubicBezTo>
                  <a:lnTo>
                    <a:pt x="3467" y="9299"/>
                  </a:lnTo>
                  <a:cubicBezTo>
                    <a:pt x="3467" y="9296"/>
                    <a:pt x="3470" y="9292"/>
                    <a:pt x="3474" y="9289"/>
                  </a:cubicBezTo>
                  <a:lnTo>
                    <a:pt x="3477" y="9282"/>
                  </a:lnTo>
                  <a:cubicBezTo>
                    <a:pt x="3481" y="9275"/>
                    <a:pt x="3484" y="9271"/>
                    <a:pt x="3488" y="9264"/>
                  </a:cubicBezTo>
                  <a:cubicBezTo>
                    <a:pt x="3586" y="9114"/>
                    <a:pt x="3887" y="9096"/>
                    <a:pt x="4104" y="9096"/>
                  </a:cubicBezTo>
                  <a:cubicBezTo>
                    <a:pt x="4307" y="9096"/>
                    <a:pt x="4629" y="9376"/>
                    <a:pt x="4825" y="9642"/>
                  </a:cubicBezTo>
                  <a:cubicBezTo>
                    <a:pt x="4860" y="9702"/>
                    <a:pt x="4920" y="9744"/>
                    <a:pt x="4990" y="9758"/>
                  </a:cubicBezTo>
                  <a:cubicBezTo>
                    <a:pt x="4995" y="9758"/>
                    <a:pt x="4999" y="9759"/>
                    <a:pt x="5004" y="9759"/>
                  </a:cubicBezTo>
                  <a:cubicBezTo>
                    <a:pt x="5037" y="9759"/>
                    <a:pt x="5067" y="9749"/>
                    <a:pt x="5095" y="9733"/>
                  </a:cubicBezTo>
                  <a:lnTo>
                    <a:pt x="5161" y="7297"/>
                  </a:lnTo>
                  <a:lnTo>
                    <a:pt x="6561" y="6926"/>
                  </a:lnTo>
                  <a:cubicBezTo>
                    <a:pt x="6572" y="6898"/>
                    <a:pt x="6586" y="6873"/>
                    <a:pt x="6600" y="6852"/>
                  </a:cubicBezTo>
                  <a:cubicBezTo>
                    <a:pt x="6649" y="6772"/>
                    <a:pt x="6726" y="6719"/>
                    <a:pt x="6817" y="6702"/>
                  </a:cubicBezTo>
                  <a:cubicBezTo>
                    <a:pt x="6833" y="6699"/>
                    <a:pt x="6850" y="6697"/>
                    <a:pt x="6866" y="6697"/>
                  </a:cubicBezTo>
                  <a:cubicBezTo>
                    <a:pt x="6977" y="6697"/>
                    <a:pt x="7079" y="6765"/>
                    <a:pt x="7146" y="6814"/>
                  </a:cubicBezTo>
                  <a:cubicBezTo>
                    <a:pt x="7170" y="6736"/>
                    <a:pt x="7213" y="6578"/>
                    <a:pt x="7368" y="6578"/>
                  </a:cubicBezTo>
                  <a:cubicBezTo>
                    <a:pt x="7374" y="6578"/>
                    <a:pt x="7381" y="6579"/>
                    <a:pt x="7388" y="6579"/>
                  </a:cubicBezTo>
                  <a:cubicBezTo>
                    <a:pt x="7433" y="6583"/>
                    <a:pt x="7475" y="6600"/>
                    <a:pt x="7503" y="6635"/>
                  </a:cubicBezTo>
                  <a:cubicBezTo>
                    <a:pt x="7549" y="6691"/>
                    <a:pt x="7538" y="6772"/>
                    <a:pt x="7528" y="6838"/>
                  </a:cubicBezTo>
                  <a:cubicBezTo>
                    <a:pt x="7524" y="6859"/>
                    <a:pt x="7524" y="6880"/>
                    <a:pt x="7524" y="6901"/>
                  </a:cubicBezTo>
                  <a:cubicBezTo>
                    <a:pt x="7580" y="6908"/>
                    <a:pt x="7636" y="6950"/>
                    <a:pt x="7699" y="7031"/>
                  </a:cubicBezTo>
                  <a:cubicBezTo>
                    <a:pt x="7815" y="7181"/>
                    <a:pt x="7916" y="7437"/>
                    <a:pt x="7878" y="7661"/>
                  </a:cubicBezTo>
                  <a:lnTo>
                    <a:pt x="7881" y="7664"/>
                  </a:lnTo>
                  <a:lnTo>
                    <a:pt x="7902" y="7682"/>
                  </a:lnTo>
                  <a:lnTo>
                    <a:pt x="7923" y="7703"/>
                  </a:lnTo>
                  <a:lnTo>
                    <a:pt x="7944" y="7724"/>
                  </a:lnTo>
                  <a:lnTo>
                    <a:pt x="7969" y="7745"/>
                  </a:lnTo>
                  <a:lnTo>
                    <a:pt x="7993" y="7766"/>
                  </a:lnTo>
                  <a:lnTo>
                    <a:pt x="8018" y="7790"/>
                  </a:lnTo>
                  <a:lnTo>
                    <a:pt x="8042" y="7811"/>
                  </a:lnTo>
                  <a:lnTo>
                    <a:pt x="8067" y="7839"/>
                  </a:lnTo>
                  <a:lnTo>
                    <a:pt x="8091" y="7860"/>
                  </a:lnTo>
                  <a:lnTo>
                    <a:pt x="8116" y="7888"/>
                  </a:lnTo>
                  <a:lnTo>
                    <a:pt x="8140" y="7913"/>
                  </a:lnTo>
                  <a:lnTo>
                    <a:pt x="8165" y="7941"/>
                  </a:lnTo>
                  <a:lnTo>
                    <a:pt x="8189" y="7965"/>
                  </a:lnTo>
                  <a:lnTo>
                    <a:pt x="8214" y="7993"/>
                  </a:lnTo>
                  <a:lnTo>
                    <a:pt x="8238" y="8018"/>
                  </a:lnTo>
                  <a:lnTo>
                    <a:pt x="8263" y="8042"/>
                  </a:lnTo>
                  <a:lnTo>
                    <a:pt x="8287" y="8070"/>
                  </a:lnTo>
                  <a:lnTo>
                    <a:pt x="8308" y="8095"/>
                  </a:lnTo>
                  <a:lnTo>
                    <a:pt x="8329" y="8119"/>
                  </a:lnTo>
                  <a:lnTo>
                    <a:pt x="8350" y="8144"/>
                  </a:lnTo>
                  <a:lnTo>
                    <a:pt x="8371" y="8168"/>
                  </a:lnTo>
                  <a:lnTo>
                    <a:pt x="8392" y="8193"/>
                  </a:lnTo>
                  <a:lnTo>
                    <a:pt x="8410" y="8214"/>
                  </a:lnTo>
                  <a:lnTo>
                    <a:pt x="8424" y="8235"/>
                  </a:lnTo>
                  <a:lnTo>
                    <a:pt x="8441" y="8256"/>
                  </a:lnTo>
                  <a:lnTo>
                    <a:pt x="8455" y="8277"/>
                  </a:lnTo>
                  <a:lnTo>
                    <a:pt x="8469" y="8295"/>
                  </a:lnTo>
                  <a:lnTo>
                    <a:pt x="8480" y="8312"/>
                  </a:lnTo>
                  <a:lnTo>
                    <a:pt x="8490" y="8330"/>
                  </a:lnTo>
                  <a:cubicBezTo>
                    <a:pt x="8494" y="8337"/>
                    <a:pt x="8494" y="8340"/>
                    <a:pt x="8497" y="8347"/>
                  </a:cubicBezTo>
                  <a:cubicBezTo>
                    <a:pt x="8501" y="8351"/>
                    <a:pt x="8501" y="8354"/>
                    <a:pt x="8504" y="8358"/>
                  </a:cubicBezTo>
                  <a:cubicBezTo>
                    <a:pt x="8512" y="8361"/>
                    <a:pt x="8525" y="8362"/>
                    <a:pt x="8541" y="8362"/>
                  </a:cubicBezTo>
                  <a:cubicBezTo>
                    <a:pt x="8616" y="8362"/>
                    <a:pt x="8764" y="8332"/>
                    <a:pt x="8851" y="8312"/>
                  </a:cubicBezTo>
                  <a:lnTo>
                    <a:pt x="8900" y="8302"/>
                  </a:lnTo>
                  <a:lnTo>
                    <a:pt x="8918" y="8298"/>
                  </a:lnTo>
                  <a:lnTo>
                    <a:pt x="8956" y="8291"/>
                  </a:lnTo>
                  <a:lnTo>
                    <a:pt x="8967" y="8288"/>
                  </a:lnTo>
                  <a:lnTo>
                    <a:pt x="9009" y="8281"/>
                  </a:lnTo>
                  <a:lnTo>
                    <a:pt x="9019" y="8281"/>
                  </a:lnTo>
                  <a:lnTo>
                    <a:pt x="9047" y="8277"/>
                  </a:lnTo>
                  <a:lnTo>
                    <a:pt x="9061" y="8277"/>
                  </a:lnTo>
                  <a:lnTo>
                    <a:pt x="9093" y="8274"/>
                  </a:lnTo>
                  <a:lnTo>
                    <a:pt x="9152" y="8274"/>
                  </a:lnTo>
                  <a:cubicBezTo>
                    <a:pt x="9163" y="8277"/>
                    <a:pt x="9170" y="8277"/>
                    <a:pt x="9180" y="8281"/>
                  </a:cubicBezTo>
                  <a:cubicBezTo>
                    <a:pt x="9222" y="8298"/>
                    <a:pt x="9534" y="8319"/>
                    <a:pt x="10258" y="8319"/>
                  </a:cubicBezTo>
                  <a:cubicBezTo>
                    <a:pt x="10363" y="8319"/>
                    <a:pt x="10444" y="8407"/>
                    <a:pt x="10521" y="8494"/>
                  </a:cubicBezTo>
                  <a:cubicBezTo>
                    <a:pt x="10580" y="8561"/>
                    <a:pt x="10640" y="8631"/>
                    <a:pt x="10706" y="8648"/>
                  </a:cubicBezTo>
                  <a:cubicBezTo>
                    <a:pt x="10882" y="8690"/>
                    <a:pt x="10882" y="8897"/>
                    <a:pt x="10882" y="9061"/>
                  </a:cubicBezTo>
                  <a:cubicBezTo>
                    <a:pt x="10878" y="9114"/>
                    <a:pt x="10878" y="9170"/>
                    <a:pt x="10885" y="9222"/>
                  </a:cubicBezTo>
                  <a:cubicBezTo>
                    <a:pt x="10892" y="9303"/>
                    <a:pt x="10962" y="9397"/>
                    <a:pt x="11029" y="9488"/>
                  </a:cubicBezTo>
                  <a:cubicBezTo>
                    <a:pt x="11106" y="9586"/>
                    <a:pt x="11176" y="9681"/>
                    <a:pt x="11186" y="9782"/>
                  </a:cubicBezTo>
                  <a:cubicBezTo>
                    <a:pt x="11193" y="9831"/>
                    <a:pt x="11249" y="9838"/>
                    <a:pt x="11400" y="9838"/>
                  </a:cubicBezTo>
                  <a:cubicBezTo>
                    <a:pt x="11473" y="9838"/>
                    <a:pt x="11543" y="9842"/>
                    <a:pt x="11613" y="9856"/>
                  </a:cubicBezTo>
                  <a:cubicBezTo>
                    <a:pt x="11802" y="9905"/>
                    <a:pt x="12086" y="9975"/>
                    <a:pt x="12114" y="10192"/>
                  </a:cubicBezTo>
                  <a:cubicBezTo>
                    <a:pt x="12114" y="10202"/>
                    <a:pt x="12117" y="10209"/>
                    <a:pt x="12121" y="10216"/>
                  </a:cubicBezTo>
                  <a:cubicBezTo>
                    <a:pt x="12138" y="10216"/>
                    <a:pt x="12152" y="10213"/>
                    <a:pt x="12163" y="10206"/>
                  </a:cubicBezTo>
                  <a:lnTo>
                    <a:pt x="12177" y="10195"/>
                  </a:lnTo>
                  <a:cubicBezTo>
                    <a:pt x="12208" y="10174"/>
                    <a:pt x="12233" y="10139"/>
                    <a:pt x="12243" y="10104"/>
                  </a:cubicBezTo>
                  <a:cubicBezTo>
                    <a:pt x="12271" y="9943"/>
                    <a:pt x="12499" y="9758"/>
                    <a:pt x="12845" y="9621"/>
                  </a:cubicBezTo>
                  <a:cubicBezTo>
                    <a:pt x="12863" y="9614"/>
                    <a:pt x="12884" y="9607"/>
                    <a:pt x="12901" y="9600"/>
                  </a:cubicBezTo>
                  <a:lnTo>
                    <a:pt x="12915" y="9597"/>
                  </a:lnTo>
                  <a:cubicBezTo>
                    <a:pt x="12930" y="9593"/>
                    <a:pt x="12944" y="9586"/>
                    <a:pt x="12958" y="9583"/>
                  </a:cubicBezTo>
                  <a:lnTo>
                    <a:pt x="12965" y="9583"/>
                  </a:lnTo>
                  <a:cubicBezTo>
                    <a:pt x="12982" y="9579"/>
                    <a:pt x="12996" y="9579"/>
                    <a:pt x="13010" y="9576"/>
                  </a:cubicBezTo>
                  <a:lnTo>
                    <a:pt x="13031" y="9572"/>
                  </a:lnTo>
                  <a:lnTo>
                    <a:pt x="13049" y="9572"/>
                  </a:lnTo>
                  <a:cubicBezTo>
                    <a:pt x="13058" y="9571"/>
                    <a:pt x="13067" y="9571"/>
                    <a:pt x="13076" y="9571"/>
                  </a:cubicBezTo>
                  <a:cubicBezTo>
                    <a:pt x="13098" y="9571"/>
                    <a:pt x="13121" y="9573"/>
                    <a:pt x="13143" y="9576"/>
                  </a:cubicBezTo>
                  <a:cubicBezTo>
                    <a:pt x="13161" y="9534"/>
                    <a:pt x="13178" y="9495"/>
                    <a:pt x="13192" y="9464"/>
                  </a:cubicBezTo>
                  <a:lnTo>
                    <a:pt x="13196" y="9457"/>
                  </a:lnTo>
                  <a:lnTo>
                    <a:pt x="13206" y="9432"/>
                  </a:lnTo>
                  <a:lnTo>
                    <a:pt x="13213" y="9425"/>
                  </a:lnTo>
                  <a:lnTo>
                    <a:pt x="13220" y="9408"/>
                  </a:lnTo>
                  <a:lnTo>
                    <a:pt x="13227" y="9397"/>
                  </a:lnTo>
                  <a:lnTo>
                    <a:pt x="13234" y="9383"/>
                  </a:lnTo>
                  <a:lnTo>
                    <a:pt x="13238" y="9376"/>
                  </a:lnTo>
                  <a:lnTo>
                    <a:pt x="13245" y="9366"/>
                  </a:lnTo>
                  <a:lnTo>
                    <a:pt x="13252" y="9359"/>
                  </a:lnTo>
                  <a:lnTo>
                    <a:pt x="13255" y="9348"/>
                  </a:lnTo>
                  <a:lnTo>
                    <a:pt x="13262" y="9345"/>
                  </a:lnTo>
                  <a:lnTo>
                    <a:pt x="13266" y="9334"/>
                  </a:lnTo>
                  <a:lnTo>
                    <a:pt x="13273" y="9331"/>
                  </a:lnTo>
                  <a:lnTo>
                    <a:pt x="13276" y="9324"/>
                  </a:lnTo>
                  <a:lnTo>
                    <a:pt x="13280" y="9320"/>
                  </a:lnTo>
                  <a:lnTo>
                    <a:pt x="13287" y="9313"/>
                  </a:lnTo>
                  <a:lnTo>
                    <a:pt x="13290" y="9313"/>
                  </a:lnTo>
                  <a:lnTo>
                    <a:pt x="13294" y="9306"/>
                  </a:lnTo>
                  <a:lnTo>
                    <a:pt x="13297" y="9306"/>
                  </a:lnTo>
                  <a:lnTo>
                    <a:pt x="13304" y="9303"/>
                  </a:lnTo>
                  <a:lnTo>
                    <a:pt x="13308" y="9303"/>
                  </a:lnTo>
                  <a:lnTo>
                    <a:pt x="13311" y="9299"/>
                  </a:lnTo>
                  <a:lnTo>
                    <a:pt x="13318" y="9296"/>
                  </a:lnTo>
                  <a:cubicBezTo>
                    <a:pt x="13416" y="9250"/>
                    <a:pt x="13605" y="9107"/>
                    <a:pt x="13619" y="8977"/>
                  </a:cubicBezTo>
                  <a:cubicBezTo>
                    <a:pt x="13626" y="8918"/>
                    <a:pt x="13665" y="8869"/>
                    <a:pt x="13717" y="8844"/>
                  </a:cubicBezTo>
                  <a:cubicBezTo>
                    <a:pt x="13778" y="8810"/>
                    <a:pt x="13867" y="8794"/>
                    <a:pt x="13966" y="8794"/>
                  </a:cubicBezTo>
                  <a:cubicBezTo>
                    <a:pt x="14124" y="8794"/>
                    <a:pt x="14309" y="8834"/>
                    <a:pt x="14459" y="8907"/>
                  </a:cubicBezTo>
                  <a:cubicBezTo>
                    <a:pt x="14608" y="8983"/>
                    <a:pt x="14696" y="9003"/>
                    <a:pt x="14747" y="9003"/>
                  </a:cubicBezTo>
                  <a:cubicBezTo>
                    <a:pt x="14774" y="9003"/>
                    <a:pt x="14792" y="8997"/>
                    <a:pt x="14802" y="8991"/>
                  </a:cubicBezTo>
                  <a:cubicBezTo>
                    <a:pt x="14834" y="8974"/>
                    <a:pt x="14848" y="8939"/>
                    <a:pt x="14851" y="8883"/>
                  </a:cubicBezTo>
                  <a:cubicBezTo>
                    <a:pt x="14862" y="8785"/>
                    <a:pt x="14921" y="8697"/>
                    <a:pt x="15013" y="8655"/>
                  </a:cubicBezTo>
                  <a:cubicBezTo>
                    <a:pt x="15106" y="8602"/>
                    <a:pt x="15236" y="8572"/>
                    <a:pt x="15348" y="8572"/>
                  </a:cubicBezTo>
                  <a:cubicBezTo>
                    <a:pt x="15412" y="8572"/>
                    <a:pt x="15471" y="8582"/>
                    <a:pt x="15513" y="8603"/>
                  </a:cubicBezTo>
                  <a:lnTo>
                    <a:pt x="15555" y="8624"/>
                  </a:lnTo>
                  <a:cubicBezTo>
                    <a:pt x="15669" y="8683"/>
                    <a:pt x="15941" y="8822"/>
                    <a:pt x="16109" y="8822"/>
                  </a:cubicBezTo>
                  <a:cubicBezTo>
                    <a:pt x="16138" y="8822"/>
                    <a:pt x="16164" y="8818"/>
                    <a:pt x="16185" y="8809"/>
                  </a:cubicBezTo>
                  <a:cubicBezTo>
                    <a:pt x="16245" y="8785"/>
                    <a:pt x="16364" y="8775"/>
                    <a:pt x="16510" y="8775"/>
                  </a:cubicBezTo>
                  <a:cubicBezTo>
                    <a:pt x="16891" y="8775"/>
                    <a:pt x="17455" y="8842"/>
                    <a:pt x="17635" y="8890"/>
                  </a:cubicBezTo>
                  <a:cubicBezTo>
                    <a:pt x="17671" y="8898"/>
                    <a:pt x="17709" y="8903"/>
                    <a:pt x="17747" y="8903"/>
                  </a:cubicBezTo>
                  <a:cubicBezTo>
                    <a:pt x="17772" y="8903"/>
                    <a:pt x="17797" y="8901"/>
                    <a:pt x="17820" y="8897"/>
                  </a:cubicBezTo>
                  <a:cubicBezTo>
                    <a:pt x="17845" y="8893"/>
                    <a:pt x="17866" y="8893"/>
                    <a:pt x="17890" y="8893"/>
                  </a:cubicBezTo>
                  <a:cubicBezTo>
                    <a:pt x="17985" y="8893"/>
                    <a:pt x="18065" y="8918"/>
                    <a:pt x="18184" y="9054"/>
                  </a:cubicBezTo>
                  <a:cubicBezTo>
                    <a:pt x="18240" y="9117"/>
                    <a:pt x="18279" y="9135"/>
                    <a:pt x="18321" y="9138"/>
                  </a:cubicBezTo>
                  <a:lnTo>
                    <a:pt x="18464" y="9138"/>
                  </a:lnTo>
                  <a:lnTo>
                    <a:pt x="18482" y="9142"/>
                  </a:lnTo>
                  <a:cubicBezTo>
                    <a:pt x="18489" y="9142"/>
                    <a:pt x="18499" y="9149"/>
                    <a:pt x="18506" y="9149"/>
                  </a:cubicBezTo>
                  <a:lnTo>
                    <a:pt x="18517" y="9152"/>
                  </a:lnTo>
                  <a:lnTo>
                    <a:pt x="18517" y="9128"/>
                  </a:lnTo>
                  <a:lnTo>
                    <a:pt x="18517" y="9117"/>
                  </a:lnTo>
                  <a:cubicBezTo>
                    <a:pt x="18517" y="9093"/>
                    <a:pt x="18517" y="9072"/>
                    <a:pt x="18517" y="9047"/>
                  </a:cubicBezTo>
                  <a:cubicBezTo>
                    <a:pt x="18517" y="8928"/>
                    <a:pt x="18615" y="8830"/>
                    <a:pt x="18699" y="8743"/>
                  </a:cubicBezTo>
                  <a:cubicBezTo>
                    <a:pt x="18744" y="8704"/>
                    <a:pt x="18779" y="8662"/>
                    <a:pt x="18811" y="8610"/>
                  </a:cubicBezTo>
                  <a:cubicBezTo>
                    <a:pt x="18828" y="8568"/>
                    <a:pt x="18741" y="8400"/>
                    <a:pt x="18695" y="8309"/>
                  </a:cubicBezTo>
                  <a:cubicBezTo>
                    <a:pt x="18629" y="8179"/>
                    <a:pt x="18587" y="8095"/>
                    <a:pt x="18587" y="8028"/>
                  </a:cubicBezTo>
                  <a:lnTo>
                    <a:pt x="18587" y="7972"/>
                  </a:lnTo>
                  <a:cubicBezTo>
                    <a:pt x="18583" y="7710"/>
                    <a:pt x="18538" y="7633"/>
                    <a:pt x="18503" y="7615"/>
                  </a:cubicBezTo>
                  <a:cubicBezTo>
                    <a:pt x="18457" y="7598"/>
                    <a:pt x="18433" y="7549"/>
                    <a:pt x="18443" y="7500"/>
                  </a:cubicBezTo>
                  <a:cubicBezTo>
                    <a:pt x="18474" y="7386"/>
                    <a:pt x="18757" y="7276"/>
                    <a:pt x="18845" y="7276"/>
                  </a:cubicBezTo>
                  <a:cubicBezTo>
                    <a:pt x="18847" y="7276"/>
                    <a:pt x="18848" y="7276"/>
                    <a:pt x="18849" y="7276"/>
                  </a:cubicBezTo>
                  <a:cubicBezTo>
                    <a:pt x="18853" y="7276"/>
                    <a:pt x="18856" y="7276"/>
                    <a:pt x="18859" y="7276"/>
                  </a:cubicBezTo>
                  <a:cubicBezTo>
                    <a:pt x="18928" y="7276"/>
                    <a:pt x="19018" y="7243"/>
                    <a:pt x="19094" y="7213"/>
                  </a:cubicBezTo>
                  <a:cubicBezTo>
                    <a:pt x="19170" y="7185"/>
                    <a:pt x="19245" y="7156"/>
                    <a:pt x="19308" y="7156"/>
                  </a:cubicBezTo>
                  <a:cubicBezTo>
                    <a:pt x="19347" y="7156"/>
                    <a:pt x="19382" y="7167"/>
                    <a:pt x="19410" y="7195"/>
                  </a:cubicBezTo>
                  <a:cubicBezTo>
                    <a:pt x="19445" y="7230"/>
                    <a:pt x="19525" y="7272"/>
                    <a:pt x="19714" y="7276"/>
                  </a:cubicBezTo>
                  <a:lnTo>
                    <a:pt x="19753" y="7276"/>
                  </a:lnTo>
                  <a:cubicBezTo>
                    <a:pt x="19763" y="7276"/>
                    <a:pt x="19774" y="7276"/>
                    <a:pt x="19781" y="7272"/>
                  </a:cubicBezTo>
                  <a:cubicBezTo>
                    <a:pt x="19788" y="7258"/>
                    <a:pt x="19767" y="7185"/>
                    <a:pt x="19711" y="7132"/>
                  </a:cubicBezTo>
                  <a:cubicBezTo>
                    <a:pt x="19627" y="7062"/>
                    <a:pt x="19690" y="6884"/>
                    <a:pt x="19875" y="6429"/>
                  </a:cubicBezTo>
                  <a:cubicBezTo>
                    <a:pt x="19931" y="6296"/>
                    <a:pt x="19984" y="6159"/>
                    <a:pt x="20026" y="6019"/>
                  </a:cubicBezTo>
                  <a:cubicBezTo>
                    <a:pt x="20036" y="5963"/>
                    <a:pt x="20061" y="5889"/>
                    <a:pt x="20124" y="5861"/>
                  </a:cubicBezTo>
                  <a:cubicBezTo>
                    <a:pt x="20138" y="5854"/>
                    <a:pt x="20155" y="5851"/>
                    <a:pt x="20173" y="5851"/>
                  </a:cubicBezTo>
                  <a:cubicBezTo>
                    <a:pt x="20225" y="5858"/>
                    <a:pt x="20278" y="5875"/>
                    <a:pt x="20323" y="5907"/>
                  </a:cubicBezTo>
                  <a:cubicBezTo>
                    <a:pt x="20355" y="5928"/>
                    <a:pt x="20393" y="5945"/>
                    <a:pt x="20428" y="5959"/>
                  </a:cubicBezTo>
                  <a:cubicBezTo>
                    <a:pt x="20442" y="5963"/>
                    <a:pt x="20453" y="5966"/>
                    <a:pt x="20467" y="5966"/>
                  </a:cubicBezTo>
                  <a:cubicBezTo>
                    <a:pt x="20533" y="5973"/>
                    <a:pt x="20603" y="5977"/>
                    <a:pt x="20670" y="5977"/>
                  </a:cubicBezTo>
                  <a:cubicBezTo>
                    <a:pt x="20792" y="5977"/>
                    <a:pt x="20908" y="5977"/>
                    <a:pt x="20992" y="6019"/>
                  </a:cubicBezTo>
                  <a:cubicBezTo>
                    <a:pt x="21002" y="6024"/>
                    <a:pt x="21017" y="6026"/>
                    <a:pt x="21035" y="6026"/>
                  </a:cubicBezTo>
                  <a:cubicBezTo>
                    <a:pt x="21143" y="6026"/>
                    <a:pt x="21365" y="5941"/>
                    <a:pt x="21423" y="5851"/>
                  </a:cubicBezTo>
                  <a:cubicBezTo>
                    <a:pt x="21437" y="5826"/>
                    <a:pt x="21437" y="5819"/>
                    <a:pt x="21409" y="5763"/>
                  </a:cubicBezTo>
                  <a:cubicBezTo>
                    <a:pt x="21353" y="5669"/>
                    <a:pt x="21325" y="5560"/>
                    <a:pt x="21332" y="5452"/>
                  </a:cubicBezTo>
                  <a:cubicBezTo>
                    <a:pt x="21346" y="5119"/>
                    <a:pt x="21556" y="4972"/>
                    <a:pt x="21755" y="4972"/>
                  </a:cubicBezTo>
                  <a:cubicBezTo>
                    <a:pt x="21913" y="4972"/>
                    <a:pt x="21927" y="4794"/>
                    <a:pt x="21927" y="4738"/>
                  </a:cubicBezTo>
                  <a:cubicBezTo>
                    <a:pt x="21927" y="4650"/>
                    <a:pt x="21976" y="4587"/>
                    <a:pt x="22025" y="4524"/>
                  </a:cubicBezTo>
                  <a:lnTo>
                    <a:pt x="22049" y="4493"/>
                  </a:lnTo>
                  <a:lnTo>
                    <a:pt x="22056" y="4482"/>
                  </a:lnTo>
                  <a:lnTo>
                    <a:pt x="22074" y="4458"/>
                  </a:lnTo>
                  <a:lnTo>
                    <a:pt x="22084" y="4444"/>
                  </a:lnTo>
                  <a:cubicBezTo>
                    <a:pt x="22088" y="4437"/>
                    <a:pt x="22091" y="4426"/>
                    <a:pt x="22098" y="4419"/>
                  </a:cubicBezTo>
                  <a:lnTo>
                    <a:pt x="22105" y="4405"/>
                  </a:lnTo>
                  <a:cubicBezTo>
                    <a:pt x="22105" y="4402"/>
                    <a:pt x="22105" y="4402"/>
                    <a:pt x="22105" y="4398"/>
                  </a:cubicBezTo>
                  <a:cubicBezTo>
                    <a:pt x="22053" y="4339"/>
                    <a:pt x="22018" y="4265"/>
                    <a:pt x="22000" y="4188"/>
                  </a:cubicBezTo>
                  <a:cubicBezTo>
                    <a:pt x="22000" y="4185"/>
                    <a:pt x="22000" y="4181"/>
                    <a:pt x="21997" y="4178"/>
                  </a:cubicBezTo>
                  <a:cubicBezTo>
                    <a:pt x="21965" y="4188"/>
                    <a:pt x="21934" y="4202"/>
                    <a:pt x="21906" y="4220"/>
                  </a:cubicBezTo>
                  <a:cubicBezTo>
                    <a:pt x="21818" y="4272"/>
                    <a:pt x="21594" y="4304"/>
                    <a:pt x="21479" y="4307"/>
                  </a:cubicBezTo>
                  <a:lnTo>
                    <a:pt x="21433" y="4307"/>
                  </a:lnTo>
                  <a:cubicBezTo>
                    <a:pt x="21311" y="4307"/>
                    <a:pt x="21093" y="4160"/>
                    <a:pt x="21093" y="4016"/>
                  </a:cubicBezTo>
                  <a:cubicBezTo>
                    <a:pt x="21093" y="3964"/>
                    <a:pt x="21086" y="3876"/>
                    <a:pt x="21041" y="3876"/>
                  </a:cubicBezTo>
                  <a:cubicBezTo>
                    <a:pt x="20943" y="3876"/>
                    <a:pt x="20757" y="3834"/>
                    <a:pt x="20642" y="3558"/>
                  </a:cubicBezTo>
                  <a:cubicBezTo>
                    <a:pt x="20603" y="3449"/>
                    <a:pt x="20516" y="3369"/>
                    <a:pt x="20407" y="3337"/>
                  </a:cubicBezTo>
                  <a:cubicBezTo>
                    <a:pt x="20376" y="3327"/>
                    <a:pt x="20348" y="3313"/>
                    <a:pt x="20320" y="3299"/>
                  </a:cubicBezTo>
                  <a:cubicBezTo>
                    <a:pt x="20316" y="3295"/>
                    <a:pt x="20313" y="3295"/>
                    <a:pt x="20309" y="3295"/>
                  </a:cubicBezTo>
                  <a:cubicBezTo>
                    <a:pt x="20306" y="3294"/>
                    <a:pt x="20303" y="3293"/>
                    <a:pt x="20301" y="3293"/>
                  </a:cubicBezTo>
                  <a:cubicBezTo>
                    <a:pt x="20298" y="3293"/>
                    <a:pt x="20295" y="3294"/>
                    <a:pt x="20292" y="3295"/>
                  </a:cubicBezTo>
                  <a:cubicBezTo>
                    <a:pt x="20215" y="3295"/>
                    <a:pt x="20043" y="3369"/>
                    <a:pt x="19952" y="3407"/>
                  </a:cubicBezTo>
                  <a:cubicBezTo>
                    <a:pt x="19903" y="3428"/>
                    <a:pt x="19861" y="3449"/>
                    <a:pt x="19826" y="3460"/>
                  </a:cubicBezTo>
                  <a:cubicBezTo>
                    <a:pt x="19792" y="3473"/>
                    <a:pt x="19754" y="3478"/>
                    <a:pt x="19715" y="3478"/>
                  </a:cubicBezTo>
                  <a:cubicBezTo>
                    <a:pt x="19637" y="3478"/>
                    <a:pt x="19550" y="3457"/>
                    <a:pt x="19462" y="3432"/>
                  </a:cubicBezTo>
                  <a:lnTo>
                    <a:pt x="19399" y="3418"/>
                  </a:lnTo>
                  <a:cubicBezTo>
                    <a:pt x="19350" y="3400"/>
                    <a:pt x="19301" y="3390"/>
                    <a:pt x="19259" y="3379"/>
                  </a:cubicBezTo>
                  <a:cubicBezTo>
                    <a:pt x="19203" y="3365"/>
                    <a:pt x="19154" y="3337"/>
                    <a:pt x="19115" y="3295"/>
                  </a:cubicBezTo>
                  <a:cubicBezTo>
                    <a:pt x="19080" y="3264"/>
                    <a:pt x="19049" y="3232"/>
                    <a:pt x="19021" y="3197"/>
                  </a:cubicBezTo>
                  <a:cubicBezTo>
                    <a:pt x="18958" y="3125"/>
                    <a:pt x="18914" y="3074"/>
                    <a:pt x="18875" y="3074"/>
                  </a:cubicBezTo>
                  <a:cubicBezTo>
                    <a:pt x="18872" y="3074"/>
                    <a:pt x="18869" y="3074"/>
                    <a:pt x="18867" y="3075"/>
                  </a:cubicBezTo>
                  <a:lnTo>
                    <a:pt x="18863" y="3075"/>
                  </a:lnTo>
                  <a:cubicBezTo>
                    <a:pt x="18818" y="3085"/>
                    <a:pt x="18779" y="3148"/>
                    <a:pt x="18744" y="3211"/>
                  </a:cubicBezTo>
                  <a:lnTo>
                    <a:pt x="18730" y="3239"/>
                  </a:lnTo>
                  <a:cubicBezTo>
                    <a:pt x="18681" y="3334"/>
                    <a:pt x="18629" y="3428"/>
                    <a:pt x="18531" y="3428"/>
                  </a:cubicBezTo>
                  <a:cubicBezTo>
                    <a:pt x="18426" y="3428"/>
                    <a:pt x="18342" y="3264"/>
                    <a:pt x="18177" y="2924"/>
                  </a:cubicBezTo>
                  <a:lnTo>
                    <a:pt x="18146" y="2861"/>
                  </a:lnTo>
                  <a:cubicBezTo>
                    <a:pt x="18076" y="2707"/>
                    <a:pt x="17995" y="2560"/>
                    <a:pt x="17908" y="2417"/>
                  </a:cubicBezTo>
                  <a:cubicBezTo>
                    <a:pt x="17880" y="2371"/>
                    <a:pt x="17848" y="2329"/>
                    <a:pt x="17817" y="2277"/>
                  </a:cubicBezTo>
                  <a:cubicBezTo>
                    <a:pt x="17582" y="1912"/>
                    <a:pt x="17232" y="1363"/>
                    <a:pt x="16931" y="1254"/>
                  </a:cubicBezTo>
                  <a:cubicBezTo>
                    <a:pt x="16861" y="1230"/>
                    <a:pt x="16791" y="1191"/>
                    <a:pt x="16731" y="1146"/>
                  </a:cubicBezTo>
                  <a:cubicBezTo>
                    <a:pt x="16686" y="1111"/>
                    <a:pt x="16658" y="1062"/>
                    <a:pt x="16644" y="1006"/>
                  </a:cubicBezTo>
                  <a:cubicBezTo>
                    <a:pt x="16626" y="925"/>
                    <a:pt x="16654" y="845"/>
                    <a:pt x="16728" y="761"/>
                  </a:cubicBezTo>
                  <a:cubicBezTo>
                    <a:pt x="16706" y="758"/>
                    <a:pt x="16684" y="757"/>
                    <a:pt x="16663" y="757"/>
                  </a:cubicBezTo>
                  <a:cubicBezTo>
                    <a:pt x="16595" y="757"/>
                    <a:pt x="16530" y="770"/>
                    <a:pt x="16469" y="799"/>
                  </a:cubicBezTo>
                  <a:cubicBezTo>
                    <a:pt x="16423" y="824"/>
                    <a:pt x="16381" y="855"/>
                    <a:pt x="16332" y="887"/>
                  </a:cubicBezTo>
                  <a:cubicBezTo>
                    <a:pt x="16217" y="967"/>
                    <a:pt x="16084" y="1058"/>
                    <a:pt x="15951" y="1086"/>
                  </a:cubicBezTo>
                  <a:cubicBezTo>
                    <a:pt x="15944" y="1086"/>
                    <a:pt x="15937" y="1090"/>
                    <a:pt x="15930" y="1093"/>
                  </a:cubicBezTo>
                  <a:cubicBezTo>
                    <a:pt x="15895" y="1104"/>
                    <a:pt x="15860" y="1121"/>
                    <a:pt x="15828" y="1142"/>
                  </a:cubicBezTo>
                  <a:cubicBezTo>
                    <a:pt x="15804" y="1156"/>
                    <a:pt x="15776" y="1174"/>
                    <a:pt x="15751" y="1191"/>
                  </a:cubicBezTo>
                  <a:cubicBezTo>
                    <a:pt x="15639" y="1263"/>
                    <a:pt x="15518" y="1340"/>
                    <a:pt x="15400" y="1340"/>
                  </a:cubicBezTo>
                  <a:cubicBezTo>
                    <a:pt x="15375" y="1340"/>
                    <a:pt x="15349" y="1336"/>
                    <a:pt x="15324" y="1328"/>
                  </a:cubicBezTo>
                  <a:cubicBezTo>
                    <a:pt x="15313" y="1324"/>
                    <a:pt x="15303" y="1323"/>
                    <a:pt x="15294" y="1323"/>
                  </a:cubicBezTo>
                  <a:cubicBezTo>
                    <a:pt x="15256" y="1323"/>
                    <a:pt x="15224" y="1348"/>
                    <a:pt x="15174" y="1384"/>
                  </a:cubicBezTo>
                  <a:cubicBezTo>
                    <a:pt x="15153" y="1401"/>
                    <a:pt x="15128" y="1419"/>
                    <a:pt x="15104" y="1433"/>
                  </a:cubicBezTo>
                  <a:cubicBezTo>
                    <a:pt x="15076" y="1450"/>
                    <a:pt x="15044" y="1461"/>
                    <a:pt x="15013" y="1461"/>
                  </a:cubicBezTo>
                  <a:cubicBezTo>
                    <a:pt x="14967" y="1461"/>
                    <a:pt x="14921" y="1443"/>
                    <a:pt x="14886" y="1408"/>
                  </a:cubicBezTo>
                  <a:cubicBezTo>
                    <a:pt x="14858" y="1387"/>
                    <a:pt x="14841" y="1356"/>
                    <a:pt x="14834" y="1321"/>
                  </a:cubicBezTo>
                  <a:cubicBezTo>
                    <a:pt x="14830" y="1310"/>
                    <a:pt x="14830" y="1300"/>
                    <a:pt x="14830" y="1289"/>
                  </a:cubicBezTo>
                  <a:cubicBezTo>
                    <a:pt x="14830" y="1272"/>
                    <a:pt x="14834" y="1251"/>
                    <a:pt x="14844" y="1233"/>
                  </a:cubicBezTo>
                  <a:cubicBezTo>
                    <a:pt x="14876" y="1181"/>
                    <a:pt x="14918" y="1135"/>
                    <a:pt x="14970" y="1100"/>
                  </a:cubicBezTo>
                  <a:cubicBezTo>
                    <a:pt x="14984" y="1090"/>
                    <a:pt x="15013" y="1069"/>
                    <a:pt x="15030" y="1051"/>
                  </a:cubicBezTo>
                  <a:cubicBezTo>
                    <a:pt x="15037" y="1044"/>
                    <a:pt x="15044" y="1037"/>
                    <a:pt x="15048" y="1034"/>
                  </a:cubicBezTo>
                  <a:cubicBezTo>
                    <a:pt x="15034" y="1034"/>
                    <a:pt x="15016" y="1041"/>
                    <a:pt x="15006" y="1041"/>
                  </a:cubicBezTo>
                  <a:cubicBezTo>
                    <a:pt x="14969" y="1050"/>
                    <a:pt x="14928" y="1060"/>
                    <a:pt x="14889" y="1060"/>
                  </a:cubicBezTo>
                  <a:cubicBezTo>
                    <a:pt x="14850" y="1060"/>
                    <a:pt x="14813" y="1050"/>
                    <a:pt x="14785" y="1016"/>
                  </a:cubicBezTo>
                  <a:cubicBezTo>
                    <a:pt x="14746" y="978"/>
                    <a:pt x="14697" y="957"/>
                    <a:pt x="14645" y="946"/>
                  </a:cubicBezTo>
                  <a:cubicBezTo>
                    <a:pt x="14645" y="978"/>
                    <a:pt x="14634" y="1006"/>
                    <a:pt x="14613" y="1030"/>
                  </a:cubicBezTo>
                  <a:cubicBezTo>
                    <a:pt x="14589" y="1051"/>
                    <a:pt x="14561" y="1062"/>
                    <a:pt x="14529" y="1062"/>
                  </a:cubicBezTo>
                  <a:cubicBezTo>
                    <a:pt x="14438" y="1062"/>
                    <a:pt x="14365" y="992"/>
                    <a:pt x="14358" y="901"/>
                  </a:cubicBezTo>
                  <a:cubicBezTo>
                    <a:pt x="14354" y="859"/>
                    <a:pt x="14330" y="820"/>
                    <a:pt x="14295" y="799"/>
                  </a:cubicBezTo>
                  <a:cubicBezTo>
                    <a:pt x="14293" y="799"/>
                    <a:pt x="14291" y="798"/>
                    <a:pt x="14289" y="798"/>
                  </a:cubicBezTo>
                  <a:cubicBezTo>
                    <a:pt x="14284" y="798"/>
                    <a:pt x="14277" y="801"/>
                    <a:pt x="14267" y="813"/>
                  </a:cubicBezTo>
                  <a:cubicBezTo>
                    <a:pt x="14185" y="902"/>
                    <a:pt x="14002" y="957"/>
                    <a:pt x="13863" y="957"/>
                  </a:cubicBezTo>
                  <a:cubicBezTo>
                    <a:pt x="13859" y="957"/>
                    <a:pt x="13854" y="957"/>
                    <a:pt x="13850" y="957"/>
                  </a:cubicBezTo>
                  <a:cubicBezTo>
                    <a:pt x="13833" y="957"/>
                    <a:pt x="13812" y="957"/>
                    <a:pt x="13791" y="953"/>
                  </a:cubicBezTo>
                  <a:cubicBezTo>
                    <a:pt x="13745" y="950"/>
                    <a:pt x="13703" y="929"/>
                    <a:pt x="13672" y="894"/>
                  </a:cubicBezTo>
                  <a:cubicBezTo>
                    <a:pt x="13633" y="855"/>
                    <a:pt x="13619" y="799"/>
                    <a:pt x="13644" y="750"/>
                  </a:cubicBezTo>
                  <a:cubicBezTo>
                    <a:pt x="13651" y="729"/>
                    <a:pt x="13665" y="708"/>
                    <a:pt x="13679" y="691"/>
                  </a:cubicBezTo>
                  <a:cubicBezTo>
                    <a:pt x="13696" y="670"/>
                    <a:pt x="13710" y="642"/>
                    <a:pt x="13717" y="614"/>
                  </a:cubicBezTo>
                  <a:cubicBezTo>
                    <a:pt x="13710" y="568"/>
                    <a:pt x="13696" y="523"/>
                    <a:pt x="13675" y="481"/>
                  </a:cubicBezTo>
                  <a:cubicBezTo>
                    <a:pt x="13640" y="404"/>
                    <a:pt x="13602" y="313"/>
                    <a:pt x="13619" y="222"/>
                  </a:cubicBezTo>
                  <a:cubicBezTo>
                    <a:pt x="13619" y="218"/>
                    <a:pt x="13619" y="211"/>
                    <a:pt x="13619" y="204"/>
                  </a:cubicBezTo>
                  <a:cubicBezTo>
                    <a:pt x="13609" y="180"/>
                    <a:pt x="13591" y="155"/>
                    <a:pt x="13570" y="141"/>
                  </a:cubicBezTo>
                  <a:cubicBezTo>
                    <a:pt x="13521" y="103"/>
                    <a:pt x="13462" y="78"/>
                    <a:pt x="13399" y="71"/>
                  </a:cubicBezTo>
                  <a:cubicBezTo>
                    <a:pt x="13385" y="71"/>
                    <a:pt x="13371" y="71"/>
                    <a:pt x="13357" y="78"/>
                  </a:cubicBezTo>
                  <a:cubicBezTo>
                    <a:pt x="13314" y="95"/>
                    <a:pt x="13267" y="103"/>
                    <a:pt x="13219" y="103"/>
                  </a:cubicBezTo>
                  <a:cubicBezTo>
                    <a:pt x="13102" y="103"/>
                    <a:pt x="12977" y="60"/>
                    <a:pt x="12880" y="15"/>
                  </a:cubicBezTo>
                  <a:cubicBezTo>
                    <a:pt x="12858" y="5"/>
                    <a:pt x="12822" y="0"/>
                    <a:pt x="12780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4" name="Google Shape;6293;p73">
              <a:extLst>
                <a:ext uri="{FF2B5EF4-FFF2-40B4-BE49-F238E27FC236}">
                  <a16:creationId xmlns:a16="http://schemas.microsoft.com/office/drawing/2014/main" id="{B0A248D7-CD83-4E6B-A7B7-0B9C4131C036}"/>
                </a:ext>
              </a:extLst>
            </p:cNvPr>
            <p:cNvSpPr/>
            <p:nvPr/>
          </p:nvSpPr>
          <p:spPr>
            <a:xfrm>
              <a:off x="2571159" y="1710115"/>
              <a:ext cx="54" cy="163"/>
            </a:xfrm>
            <a:custGeom>
              <a:avLst/>
              <a:gdLst/>
              <a:ahLst/>
              <a:cxnLst/>
              <a:rect l="l" t="t" r="r" b="b"/>
              <a:pathLst>
                <a:path w="4" h="12" extrusionOk="0">
                  <a:moveTo>
                    <a:pt x="0" y="11"/>
                  </a:moveTo>
                  <a:lnTo>
                    <a:pt x="4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5" name="Google Shape;6294;p73">
              <a:extLst>
                <a:ext uri="{FF2B5EF4-FFF2-40B4-BE49-F238E27FC236}">
                  <a16:creationId xmlns:a16="http://schemas.microsoft.com/office/drawing/2014/main" id="{0CA0B31F-9ACF-4BC4-9BF5-B5D1C1F45B71}"/>
                </a:ext>
              </a:extLst>
            </p:cNvPr>
            <p:cNvSpPr/>
            <p:nvPr/>
          </p:nvSpPr>
          <p:spPr>
            <a:xfrm>
              <a:off x="2571960" y="1708839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1" y="7"/>
                  </a:moveTo>
                  <a:lnTo>
                    <a:pt x="8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6" name="Google Shape;6295;p73">
              <a:extLst>
                <a:ext uri="{FF2B5EF4-FFF2-40B4-BE49-F238E27FC236}">
                  <a16:creationId xmlns:a16="http://schemas.microsoft.com/office/drawing/2014/main" id="{847C0F24-77B4-48AF-8FFD-B156D605851F}"/>
                </a:ext>
              </a:extLst>
            </p:cNvPr>
            <p:cNvSpPr/>
            <p:nvPr/>
          </p:nvSpPr>
          <p:spPr>
            <a:xfrm>
              <a:off x="2572340" y="1708500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1" y="1"/>
                  </a:moveTo>
                  <a:lnTo>
                    <a:pt x="4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7" name="Google Shape;6296;p73">
              <a:extLst>
                <a:ext uri="{FF2B5EF4-FFF2-40B4-BE49-F238E27FC236}">
                  <a16:creationId xmlns:a16="http://schemas.microsoft.com/office/drawing/2014/main" id="{60FB9BBC-F3A1-439F-99E3-A9B7AE3C6B0F}"/>
                </a:ext>
              </a:extLst>
            </p:cNvPr>
            <p:cNvSpPr/>
            <p:nvPr/>
          </p:nvSpPr>
          <p:spPr>
            <a:xfrm>
              <a:off x="2572245" y="1708595"/>
              <a:ext cx="68" cy="68"/>
            </a:xfrm>
            <a:custGeom>
              <a:avLst/>
              <a:gdLst/>
              <a:ahLst/>
              <a:cxnLst/>
              <a:rect l="l" t="t" r="r" b="b"/>
              <a:pathLst>
                <a:path w="5" h="5" extrusionOk="0">
                  <a:moveTo>
                    <a:pt x="1" y="4"/>
                  </a:moveTo>
                  <a:lnTo>
                    <a:pt x="4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8" name="Google Shape;6297;p73">
              <a:extLst>
                <a:ext uri="{FF2B5EF4-FFF2-40B4-BE49-F238E27FC236}">
                  <a16:creationId xmlns:a16="http://schemas.microsoft.com/office/drawing/2014/main" id="{4275955E-E6A6-4AF3-9CFB-F31DD209769F}"/>
                </a:ext>
              </a:extLst>
            </p:cNvPr>
            <p:cNvSpPr/>
            <p:nvPr/>
          </p:nvSpPr>
          <p:spPr>
            <a:xfrm>
              <a:off x="2571539" y="1709505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0" y="7"/>
                  </a:moveTo>
                  <a:lnTo>
                    <a:pt x="4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9" name="Google Shape;6298;p73">
              <a:extLst>
                <a:ext uri="{FF2B5EF4-FFF2-40B4-BE49-F238E27FC236}">
                  <a16:creationId xmlns:a16="http://schemas.microsoft.com/office/drawing/2014/main" id="{B244BCC5-4B32-4066-B3C4-2D922D83885C}"/>
                </a:ext>
              </a:extLst>
            </p:cNvPr>
            <p:cNvSpPr/>
            <p:nvPr/>
          </p:nvSpPr>
          <p:spPr>
            <a:xfrm>
              <a:off x="2571729" y="1709219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0" y="7"/>
                  </a:moveTo>
                  <a:lnTo>
                    <a:pt x="4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0" name="Google Shape;6299;p73">
              <a:extLst>
                <a:ext uri="{FF2B5EF4-FFF2-40B4-BE49-F238E27FC236}">
                  <a16:creationId xmlns:a16="http://schemas.microsoft.com/office/drawing/2014/main" id="{EBE06265-DD46-4488-B74E-6A73C8ADF873}"/>
                </a:ext>
              </a:extLst>
            </p:cNvPr>
            <p:cNvSpPr/>
            <p:nvPr/>
          </p:nvSpPr>
          <p:spPr>
            <a:xfrm>
              <a:off x="2571349" y="1709790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0" y="7"/>
                  </a:moveTo>
                  <a:lnTo>
                    <a:pt x="4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1" name="Google Shape;6300;p73">
              <a:extLst>
                <a:ext uri="{FF2B5EF4-FFF2-40B4-BE49-F238E27FC236}">
                  <a16:creationId xmlns:a16="http://schemas.microsoft.com/office/drawing/2014/main" id="{268D6747-AE5C-42E9-BEC2-2E2328478CAF}"/>
                </a:ext>
              </a:extLst>
            </p:cNvPr>
            <p:cNvSpPr/>
            <p:nvPr/>
          </p:nvSpPr>
          <p:spPr>
            <a:xfrm>
              <a:off x="2572109" y="1708690"/>
              <a:ext cx="54" cy="68"/>
            </a:xfrm>
            <a:custGeom>
              <a:avLst/>
              <a:gdLst/>
              <a:ahLst/>
              <a:cxnLst/>
              <a:rect l="l" t="t" r="r" b="b"/>
              <a:pathLst>
                <a:path w="4" h="5" extrusionOk="0">
                  <a:moveTo>
                    <a:pt x="0" y="4"/>
                  </a:moveTo>
                  <a:lnTo>
                    <a:pt x="4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2" name="Google Shape;6301;p73">
              <a:extLst>
                <a:ext uri="{FF2B5EF4-FFF2-40B4-BE49-F238E27FC236}">
                  <a16:creationId xmlns:a16="http://schemas.microsoft.com/office/drawing/2014/main" id="{7AAEDFE8-5126-443D-91BE-599E0570459D}"/>
                </a:ext>
              </a:extLst>
            </p:cNvPr>
            <p:cNvSpPr/>
            <p:nvPr/>
          </p:nvSpPr>
          <p:spPr>
            <a:xfrm>
              <a:off x="2570968" y="1710550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0" y="7"/>
                  </a:moveTo>
                  <a:lnTo>
                    <a:pt x="4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3" name="Google Shape;6302;p73">
              <a:extLst>
                <a:ext uri="{FF2B5EF4-FFF2-40B4-BE49-F238E27FC236}">
                  <a16:creationId xmlns:a16="http://schemas.microsoft.com/office/drawing/2014/main" id="{D288514F-C754-4B25-A306-1E1B983CF9C2}"/>
                </a:ext>
              </a:extLst>
            </p:cNvPr>
            <p:cNvSpPr/>
            <p:nvPr/>
          </p:nvSpPr>
          <p:spPr>
            <a:xfrm>
              <a:off x="2641218" y="170617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4" name="Google Shape;6303;p73">
              <a:extLst>
                <a:ext uri="{FF2B5EF4-FFF2-40B4-BE49-F238E27FC236}">
                  <a16:creationId xmlns:a16="http://schemas.microsoft.com/office/drawing/2014/main" id="{6F0CEFED-CAC2-45F6-9E5C-142EFA051DDF}"/>
                </a:ext>
              </a:extLst>
            </p:cNvPr>
            <p:cNvSpPr/>
            <p:nvPr/>
          </p:nvSpPr>
          <p:spPr>
            <a:xfrm>
              <a:off x="2572584" y="170836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5" name="Google Shape;6304;p73">
              <a:extLst>
                <a:ext uri="{FF2B5EF4-FFF2-40B4-BE49-F238E27FC236}">
                  <a16:creationId xmlns:a16="http://schemas.microsoft.com/office/drawing/2014/main" id="{9B2FC9D1-8900-4AE7-811D-9F978429114B}"/>
                </a:ext>
              </a:extLst>
            </p:cNvPr>
            <p:cNvSpPr/>
            <p:nvPr/>
          </p:nvSpPr>
          <p:spPr>
            <a:xfrm>
              <a:off x="2641829" y="1706178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" y="0"/>
                  </a:moveTo>
                  <a:lnTo>
                    <a:pt x="15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6" name="Google Shape;6305;p73">
              <a:extLst>
                <a:ext uri="{FF2B5EF4-FFF2-40B4-BE49-F238E27FC236}">
                  <a16:creationId xmlns:a16="http://schemas.microsoft.com/office/drawing/2014/main" id="{681D2A98-DFF9-4626-BC33-4B0F77E5C84B}"/>
                </a:ext>
              </a:extLst>
            </p:cNvPr>
            <p:cNvSpPr/>
            <p:nvPr/>
          </p:nvSpPr>
          <p:spPr>
            <a:xfrm>
              <a:off x="2571824" y="1709029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0" y="7"/>
                  </a:moveTo>
                  <a:lnTo>
                    <a:pt x="7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7" name="Google Shape;6306;p73">
              <a:extLst>
                <a:ext uri="{FF2B5EF4-FFF2-40B4-BE49-F238E27FC236}">
                  <a16:creationId xmlns:a16="http://schemas.microsoft.com/office/drawing/2014/main" id="{C16288E4-27CD-45CB-B173-7DE370CD52E1}"/>
                </a:ext>
              </a:extLst>
            </p:cNvPr>
            <p:cNvSpPr/>
            <p:nvPr/>
          </p:nvSpPr>
          <p:spPr>
            <a:xfrm>
              <a:off x="2642305" y="1706219"/>
              <a:ext cx="258" cy="68"/>
            </a:xfrm>
            <a:custGeom>
              <a:avLst/>
              <a:gdLst/>
              <a:ahLst/>
              <a:cxnLst/>
              <a:rect l="l" t="t" r="r" b="b"/>
              <a:pathLst>
                <a:path w="19" h="5" extrusionOk="0">
                  <a:moveTo>
                    <a:pt x="1" y="1"/>
                  </a:moveTo>
                  <a:lnTo>
                    <a:pt x="18" y="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8" name="Google Shape;6307;p73">
              <a:extLst>
                <a:ext uri="{FF2B5EF4-FFF2-40B4-BE49-F238E27FC236}">
                  <a16:creationId xmlns:a16="http://schemas.microsoft.com/office/drawing/2014/main" id="{CF2CA7FE-D80B-4A4B-B2B5-ED465D0F2F93}"/>
                </a:ext>
              </a:extLst>
            </p:cNvPr>
            <p:cNvSpPr/>
            <p:nvPr/>
          </p:nvSpPr>
          <p:spPr>
            <a:xfrm>
              <a:off x="2642780" y="1706273"/>
              <a:ext cx="353" cy="149"/>
            </a:xfrm>
            <a:custGeom>
              <a:avLst/>
              <a:gdLst/>
              <a:ahLst/>
              <a:cxnLst/>
              <a:rect l="l" t="t" r="r" b="b"/>
              <a:pathLst>
                <a:path w="26" h="11" extrusionOk="0">
                  <a:moveTo>
                    <a:pt x="1" y="0"/>
                  </a:moveTo>
                  <a:cubicBezTo>
                    <a:pt x="8" y="4"/>
                    <a:pt x="18" y="7"/>
                    <a:pt x="25" y="11"/>
                  </a:cubicBezTo>
                  <a:cubicBezTo>
                    <a:pt x="18" y="7"/>
                    <a:pt x="8" y="0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9" name="Google Shape;6308;p73">
              <a:extLst>
                <a:ext uri="{FF2B5EF4-FFF2-40B4-BE49-F238E27FC236}">
                  <a16:creationId xmlns:a16="http://schemas.microsoft.com/office/drawing/2014/main" id="{15181799-860E-4DF0-93DB-B69DBC93127D}"/>
                </a:ext>
              </a:extLst>
            </p:cNvPr>
            <p:cNvSpPr/>
            <p:nvPr/>
          </p:nvSpPr>
          <p:spPr>
            <a:xfrm>
              <a:off x="2634756" y="1702852"/>
              <a:ext cx="4005" cy="2200"/>
            </a:xfrm>
            <a:custGeom>
              <a:avLst/>
              <a:gdLst/>
              <a:ahLst/>
              <a:cxnLst/>
              <a:rect l="l" t="t" r="r" b="b"/>
              <a:pathLst>
                <a:path w="295" h="162" extrusionOk="0">
                  <a:moveTo>
                    <a:pt x="0" y="0"/>
                  </a:moveTo>
                  <a:cubicBezTo>
                    <a:pt x="91" y="0"/>
                    <a:pt x="175" y="28"/>
                    <a:pt x="294" y="161"/>
                  </a:cubicBezTo>
                  <a:cubicBezTo>
                    <a:pt x="175" y="28"/>
                    <a:pt x="95" y="0"/>
                    <a:pt x="0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0" name="Google Shape;6309;p73">
              <a:extLst>
                <a:ext uri="{FF2B5EF4-FFF2-40B4-BE49-F238E27FC236}">
                  <a16:creationId xmlns:a16="http://schemas.microsoft.com/office/drawing/2014/main" id="{8455B55A-6158-473E-9357-83C1A5E51893}"/>
                </a:ext>
              </a:extLst>
            </p:cNvPr>
            <p:cNvSpPr/>
            <p:nvPr/>
          </p:nvSpPr>
          <p:spPr>
            <a:xfrm>
              <a:off x="2572489" y="1708459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0"/>
                  </a:moveTo>
                  <a:lnTo>
                    <a:pt x="4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1" name="Google Shape;6310;p73">
              <a:extLst>
                <a:ext uri="{FF2B5EF4-FFF2-40B4-BE49-F238E27FC236}">
                  <a16:creationId xmlns:a16="http://schemas.microsoft.com/office/drawing/2014/main" id="{92E2511A-BEB8-4274-B610-AF3A96E06908}"/>
                </a:ext>
              </a:extLst>
            </p:cNvPr>
            <p:cNvSpPr/>
            <p:nvPr/>
          </p:nvSpPr>
          <p:spPr>
            <a:xfrm>
              <a:off x="2506177" y="1694053"/>
              <a:ext cx="244" cy="299"/>
            </a:xfrm>
            <a:custGeom>
              <a:avLst/>
              <a:gdLst/>
              <a:ahLst/>
              <a:cxnLst/>
              <a:rect l="l" t="t" r="r" b="b"/>
              <a:pathLst>
                <a:path w="18" h="22" extrusionOk="0">
                  <a:moveTo>
                    <a:pt x="0" y="1"/>
                  </a:moveTo>
                  <a:lnTo>
                    <a:pt x="18" y="22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2" name="Google Shape;6311;p73">
              <a:extLst>
                <a:ext uri="{FF2B5EF4-FFF2-40B4-BE49-F238E27FC236}">
                  <a16:creationId xmlns:a16="http://schemas.microsoft.com/office/drawing/2014/main" id="{6AD699C2-4B55-4725-9C8E-B0E9E334C8EE}"/>
                </a:ext>
              </a:extLst>
            </p:cNvPr>
            <p:cNvSpPr/>
            <p:nvPr/>
          </p:nvSpPr>
          <p:spPr>
            <a:xfrm>
              <a:off x="2504602" y="1692152"/>
              <a:ext cx="299" cy="339"/>
            </a:xfrm>
            <a:custGeom>
              <a:avLst/>
              <a:gdLst/>
              <a:ahLst/>
              <a:cxnLst/>
              <a:rect l="l" t="t" r="r" b="b"/>
              <a:pathLst>
                <a:path w="22" h="25" extrusionOk="0">
                  <a:moveTo>
                    <a:pt x="1" y="0"/>
                  </a:moveTo>
                  <a:lnTo>
                    <a:pt x="22" y="25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3" name="Google Shape;6312;p73">
              <a:extLst>
                <a:ext uri="{FF2B5EF4-FFF2-40B4-BE49-F238E27FC236}">
                  <a16:creationId xmlns:a16="http://schemas.microsoft.com/office/drawing/2014/main" id="{1C794BA6-0D8F-4B2A-955A-C6140F2D22C1}"/>
                </a:ext>
              </a:extLst>
            </p:cNvPr>
            <p:cNvSpPr/>
            <p:nvPr/>
          </p:nvSpPr>
          <p:spPr>
            <a:xfrm>
              <a:off x="2505172" y="1692818"/>
              <a:ext cx="299" cy="339"/>
            </a:xfrm>
            <a:custGeom>
              <a:avLst/>
              <a:gdLst/>
              <a:ahLst/>
              <a:cxnLst/>
              <a:rect l="l" t="t" r="r" b="b"/>
              <a:pathLst>
                <a:path w="22" h="25" extrusionOk="0">
                  <a:moveTo>
                    <a:pt x="1" y="0"/>
                  </a:moveTo>
                  <a:lnTo>
                    <a:pt x="22" y="25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4" name="Google Shape;6313;p73">
              <a:extLst>
                <a:ext uri="{FF2B5EF4-FFF2-40B4-BE49-F238E27FC236}">
                  <a16:creationId xmlns:a16="http://schemas.microsoft.com/office/drawing/2014/main" id="{73EB05CA-DA98-455F-924B-8CCAC963DDBB}"/>
                </a:ext>
              </a:extLst>
            </p:cNvPr>
            <p:cNvSpPr/>
            <p:nvPr/>
          </p:nvSpPr>
          <p:spPr>
            <a:xfrm>
              <a:off x="2503325" y="1690768"/>
              <a:ext cx="339" cy="353"/>
            </a:xfrm>
            <a:custGeom>
              <a:avLst/>
              <a:gdLst/>
              <a:ahLst/>
              <a:cxnLst/>
              <a:rect l="l" t="t" r="r" b="b"/>
              <a:pathLst>
                <a:path w="25" h="26" extrusionOk="0">
                  <a:moveTo>
                    <a:pt x="0" y="1"/>
                  </a:moveTo>
                  <a:lnTo>
                    <a:pt x="25" y="25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5" name="Google Shape;6314;p73">
              <a:extLst>
                <a:ext uri="{FF2B5EF4-FFF2-40B4-BE49-F238E27FC236}">
                  <a16:creationId xmlns:a16="http://schemas.microsoft.com/office/drawing/2014/main" id="{6BBECF0B-31E5-45CF-9C7D-0E70F41C9046}"/>
                </a:ext>
              </a:extLst>
            </p:cNvPr>
            <p:cNvSpPr/>
            <p:nvPr/>
          </p:nvSpPr>
          <p:spPr>
            <a:xfrm>
              <a:off x="2568497" y="1712166"/>
              <a:ext cx="244" cy="54"/>
            </a:xfrm>
            <a:custGeom>
              <a:avLst/>
              <a:gdLst/>
              <a:ahLst/>
              <a:cxnLst/>
              <a:rect l="l" t="t" r="r" b="b"/>
              <a:pathLst>
                <a:path w="18" h="4" extrusionOk="0">
                  <a:moveTo>
                    <a:pt x="0" y="4"/>
                  </a:moveTo>
                  <a:lnTo>
                    <a:pt x="18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6" name="Google Shape;6315;p73">
              <a:extLst>
                <a:ext uri="{FF2B5EF4-FFF2-40B4-BE49-F238E27FC236}">
                  <a16:creationId xmlns:a16="http://schemas.microsoft.com/office/drawing/2014/main" id="{07EDA8BA-01C3-4A65-8F85-D147B397927F}"/>
                </a:ext>
              </a:extLst>
            </p:cNvPr>
            <p:cNvSpPr/>
            <p:nvPr/>
          </p:nvSpPr>
          <p:spPr>
            <a:xfrm>
              <a:off x="2567778" y="1712356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1" y="0"/>
                  </a:moveTo>
                  <a:lnTo>
                    <a:pt x="8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7" name="Google Shape;6316;p73">
              <a:extLst>
                <a:ext uri="{FF2B5EF4-FFF2-40B4-BE49-F238E27FC236}">
                  <a16:creationId xmlns:a16="http://schemas.microsoft.com/office/drawing/2014/main" id="{A7C43E35-140A-4920-8CE1-CC9957C77FB8}"/>
                </a:ext>
              </a:extLst>
            </p:cNvPr>
            <p:cNvSpPr/>
            <p:nvPr/>
          </p:nvSpPr>
          <p:spPr>
            <a:xfrm>
              <a:off x="2461873" y="1676280"/>
              <a:ext cx="19022" cy="5051"/>
            </a:xfrm>
            <a:custGeom>
              <a:avLst/>
              <a:gdLst/>
              <a:ahLst/>
              <a:cxnLst/>
              <a:rect l="l" t="t" r="r" b="b"/>
              <a:pathLst>
                <a:path w="1401" h="372" extrusionOk="0">
                  <a:moveTo>
                    <a:pt x="1401" y="0"/>
                  </a:moveTo>
                  <a:lnTo>
                    <a:pt x="1" y="37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8" name="Google Shape;6317;p73">
              <a:extLst>
                <a:ext uri="{FF2B5EF4-FFF2-40B4-BE49-F238E27FC236}">
                  <a16:creationId xmlns:a16="http://schemas.microsoft.com/office/drawing/2014/main" id="{F764F4C3-B91F-4419-9B58-348E8A13CE37}"/>
                </a:ext>
              </a:extLst>
            </p:cNvPr>
            <p:cNvSpPr/>
            <p:nvPr/>
          </p:nvSpPr>
          <p:spPr>
            <a:xfrm>
              <a:off x="2516061" y="1694583"/>
              <a:ext cx="394" cy="95"/>
            </a:xfrm>
            <a:custGeom>
              <a:avLst/>
              <a:gdLst/>
              <a:ahLst/>
              <a:cxnLst/>
              <a:rect l="l" t="t" r="r" b="b"/>
              <a:pathLst>
                <a:path w="29" h="7" extrusionOk="0">
                  <a:moveTo>
                    <a:pt x="1" y="0"/>
                  </a:moveTo>
                  <a:cubicBezTo>
                    <a:pt x="11" y="0"/>
                    <a:pt x="18" y="4"/>
                    <a:pt x="29" y="7"/>
                  </a:cubicBezTo>
                  <a:cubicBezTo>
                    <a:pt x="18" y="4"/>
                    <a:pt x="11" y="0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9" name="Google Shape;6318;p73">
              <a:extLst>
                <a:ext uri="{FF2B5EF4-FFF2-40B4-BE49-F238E27FC236}">
                  <a16:creationId xmlns:a16="http://schemas.microsoft.com/office/drawing/2014/main" id="{B2826341-4710-4096-B4C2-D249179F7238}"/>
                </a:ext>
              </a:extLst>
            </p:cNvPr>
            <p:cNvSpPr/>
            <p:nvPr/>
          </p:nvSpPr>
          <p:spPr>
            <a:xfrm>
              <a:off x="2515260" y="169452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0" name="Google Shape;6319;p73">
              <a:extLst>
                <a:ext uri="{FF2B5EF4-FFF2-40B4-BE49-F238E27FC236}">
                  <a16:creationId xmlns:a16="http://schemas.microsoft.com/office/drawing/2014/main" id="{AF727161-8B78-4D9F-BE3E-E05C065C47ED}"/>
                </a:ext>
              </a:extLst>
            </p:cNvPr>
            <p:cNvSpPr/>
            <p:nvPr/>
          </p:nvSpPr>
          <p:spPr>
            <a:xfrm>
              <a:off x="2514690" y="1694624"/>
              <a:ext cx="149" cy="14"/>
            </a:xfrm>
            <a:custGeom>
              <a:avLst/>
              <a:gdLst/>
              <a:ahLst/>
              <a:cxnLst/>
              <a:rect l="l" t="t" r="r" b="b"/>
              <a:pathLst>
                <a:path w="11" h="1" extrusionOk="0">
                  <a:moveTo>
                    <a:pt x="0" y="1"/>
                  </a:moveTo>
                  <a:lnTo>
                    <a:pt x="11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1" name="Google Shape;6320;p73">
              <a:extLst>
                <a:ext uri="{FF2B5EF4-FFF2-40B4-BE49-F238E27FC236}">
                  <a16:creationId xmlns:a16="http://schemas.microsoft.com/office/drawing/2014/main" id="{678CB374-C668-4A2F-A8D9-2265D1761171}"/>
                </a:ext>
              </a:extLst>
            </p:cNvPr>
            <p:cNvSpPr/>
            <p:nvPr/>
          </p:nvSpPr>
          <p:spPr>
            <a:xfrm>
              <a:off x="2514119" y="1694678"/>
              <a:ext cx="149" cy="0"/>
            </a:xfrm>
            <a:custGeom>
              <a:avLst/>
              <a:gdLst/>
              <a:ahLst/>
              <a:cxnLst/>
              <a:rect l="l" t="t" r="r" b="b"/>
              <a:pathLst>
                <a:path w="11" extrusionOk="0">
                  <a:moveTo>
                    <a:pt x="0" y="0"/>
                  </a:moveTo>
                  <a:lnTo>
                    <a:pt x="11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2" name="Google Shape;6321;p73">
              <a:extLst>
                <a:ext uri="{FF2B5EF4-FFF2-40B4-BE49-F238E27FC236}">
                  <a16:creationId xmlns:a16="http://schemas.microsoft.com/office/drawing/2014/main" id="{A7264BAA-FF69-40AB-949C-5CFC3024A56B}"/>
                </a:ext>
              </a:extLst>
            </p:cNvPr>
            <p:cNvSpPr/>
            <p:nvPr/>
          </p:nvSpPr>
          <p:spPr>
            <a:xfrm>
              <a:off x="2499374" y="1686830"/>
              <a:ext cx="299" cy="299"/>
            </a:xfrm>
            <a:custGeom>
              <a:avLst/>
              <a:gdLst/>
              <a:ahLst/>
              <a:cxnLst/>
              <a:rect l="l" t="t" r="r" b="b"/>
              <a:pathLst>
                <a:path w="22" h="22" extrusionOk="0">
                  <a:moveTo>
                    <a:pt x="1" y="0"/>
                  </a:moveTo>
                  <a:lnTo>
                    <a:pt x="22" y="2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3" name="Google Shape;6322;p73">
              <a:extLst>
                <a:ext uri="{FF2B5EF4-FFF2-40B4-BE49-F238E27FC236}">
                  <a16:creationId xmlns:a16="http://schemas.microsoft.com/office/drawing/2014/main" id="{865CB800-2A76-4344-9EAA-CA2E0D737A3D}"/>
                </a:ext>
              </a:extLst>
            </p:cNvPr>
            <p:cNvSpPr/>
            <p:nvPr/>
          </p:nvSpPr>
          <p:spPr>
            <a:xfrm>
              <a:off x="2505742" y="1693483"/>
              <a:ext cx="258" cy="299"/>
            </a:xfrm>
            <a:custGeom>
              <a:avLst/>
              <a:gdLst/>
              <a:ahLst/>
              <a:cxnLst/>
              <a:rect l="l" t="t" r="r" b="b"/>
              <a:pathLst>
                <a:path w="19" h="22" extrusionOk="0">
                  <a:moveTo>
                    <a:pt x="1" y="0"/>
                  </a:moveTo>
                  <a:lnTo>
                    <a:pt x="18" y="2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4" name="Google Shape;6323;p73">
              <a:extLst>
                <a:ext uri="{FF2B5EF4-FFF2-40B4-BE49-F238E27FC236}">
                  <a16:creationId xmlns:a16="http://schemas.microsoft.com/office/drawing/2014/main" id="{638AE569-DEA8-48A0-B7E0-21AB3CA1E1C0}"/>
                </a:ext>
              </a:extLst>
            </p:cNvPr>
            <p:cNvSpPr/>
            <p:nvPr/>
          </p:nvSpPr>
          <p:spPr>
            <a:xfrm>
              <a:off x="2498804" y="1686301"/>
              <a:ext cx="258" cy="258"/>
            </a:xfrm>
            <a:custGeom>
              <a:avLst/>
              <a:gdLst/>
              <a:ahLst/>
              <a:cxnLst/>
              <a:rect l="l" t="t" r="r" b="b"/>
              <a:pathLst>
                <a:path w="19" h="19" extrusionOk="0">
                  <a:moveTo>
                    <a:pt x="1" y="1"/>
                  </a:moveTo>
                  <a:lnTo>
                    <a:pt x="18" y="18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5" name="Google Shape;6324;p73">
              <a:extLst>
                <a:ext uri="{FF2B5EF4-FFF2-40B4-BE49-F238E27FC236}">
                  <a16:creationId xmlns:a16="http://schemas.microsoft.com/office/drawing/2014/main" id="{4ACFD28B-F877-4195-B9A8-A8E62743270B}"/>
                </a:ext>
              </a:extLst>
            </p:cNvPr>
            <p:cNvSpPr/>
            <p:nvPr/>
          </p:nvSpPr>
          <p:spPr>
            <a:xfrm>
              <a:off x="2507168" y="1695574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1" y="1"/>
                  </a:moveTo>
                  <a:cubicBezTo>
                    <a:pt x="1" y="4"/>
                    <a:pt x="4" y="8"/>
                    <a:pt x="8" y="11"/>
                  </a:cubicBezTo>
                  <a:cubicBezTo>
                    <a:pt x="8" y="8"/>
                    <a:pt x="4" y="4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6" name="Google Shape;6325;p73">
              <a:extLst>
                <a:ext uri="{FF2B5EF4-FFF2-40B4-BE49-F238E27FC236}">
                  <a16:creationId xmlns:a16="http://schemas.microsoft.com/office/drawing/2014/main" id="{EE758922-B843-4689-8900-6134A39FFFE6}"/>
                </a:ext>
              </a:extLst>
            </p:cNvPr>
            <p:cNvSpPr/>
            <p:nvPr/>
          </p:nvSpPr>
          <p:spPr>
            <a:xfrm>
              <a:off x="2501329" y="1688677"/>
              <a:ext cx="339" cy="353"/>
            </a:xfrm>
            <a:custGeom>
              <a:avLst/>
              <a:gdLst/>
              <a:ahLst/>
              <a:cxnLst/>
              <a:rect l="l" t="t" r="r" b="b"/>
              <a:pathLst>
                <a:path w="25" h="26" extrusionOk="0">
                  <a:moveTo>
                    <a:pt x="0" y="1"/>
                  </a:moveTo>
                  <a:lnTo>
                    <a:pt x="25" y="25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7" name="Google Shape;6326;p73">
              <a:extLst>
                <a:ext uri="{FF2B5EF4-FFF2-40B4-BE49-F238E27FC236}">
                  <a16:creationId xmlns:a16="http://schemas.microsoft.com/office/drawing/2014/main" id="{A20E4FF1-F609-4519-8E8B-514BD9FF5A3E}"/>
                </a:ext>
              </a:extLst>
            </p:cNvPr>
            <p:cNvSpPr/>
            <p:nvPr/>
          </p:nvSpPr>
          <p:spPr>
            <a:xfrm>
              <a:off x="2557133" y="1719389"/>
              <a:ext cx="910" cy="1249"/>
            </a:xfrm>
            <a:custGeom>
              <a:avLst/>
              <a:gdLst/>
              <a:ahLst/>
              <a:cxnLst/>
              <a:rect l="l" t="t" r="r" b="b"/>
              <a:pathLst>
                <a:path w="67" h="92" extrusionOk="0">
                  <a:moveTo>
                    <a:pt x="67" y="0"/>
                  </a:moveTo>
                  <a:cubicBezTo>
                    <a:pt x="56" y="39"/>
                    <a:pt x="32" y="70"/>
                    <a:pt x="0" y="91"/>
                  </a:cubicBezTo>
                  <a:cubicBezTo>
                    <a:pt x="32" y="70"/>
                    <a:pt x="56" y="39"/>
                    <a:pt x="67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8" name="Google Shape;6327;p73">
              <a:extLst>
                <a:ext uri="{FF2B5EF4-FFF2-40B4-BE49-F238E27FC236}">
                  <a16:creationId xmlns:a16="http://schemas.microsoft.com/office/drawing/2014/main" id="{59F1A34D-E530-469A-9963-17EEB6E1DA98}"/>
                </a:ext>
              </a:extLst>
            </p:cNvPr>
            <p:cNvSpPr/>
            <p:nvPr/>
          </p:nvSpPr>
          <p:spPr>
            <a:xfrm>
              <a:off x="2501995" y="1689342"/>
              <a:ext cx="339" cy="353"/>
            </a:xfrm>
            <a:custGeom>
              <a:avLst/>
              <a:gdLst/>
              <a:ahLst/>
              <a:cxnLst/>
              <a:rect l="l" t="t" r="r" b="b"/>
              <a:pathLst>
                <a:path w="25" h="26" extrusionOk="0">
                  <a:moveTo>
                    <a:pt x="0" y="1"/>
                  </a:moveTo>
                  <a:lnTo>
                    <a:pt x="25" y="25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9" name="Google Shape;6328;p73">
              <a:extLst>
                <a:ext uri="{FF2B5EF4-FFF2-40B4-BE49-F238E27FC236}">
                  <a16:creationId xmlns:a16="http://schemas.microsoft.com/office/drawing/2014/main" id="{61B02E47-01B4-4DC5-BA20-1D00F0DDA9EF}"/>
                </a:ext>
              </a:extLst>
            </p:cNvPr>
            <p:cNvSpPr/>
            <p:nvPr/>
          </p:nvSpPr>
          <p:spPr>
            <a:xfrm>
              <a:off x="2500664" y="1688011"/>
              <a:ext cx="299" cy="299"/>
            </a:xfrm>
            <a:custGeom>
              <a:avLst/>
              <a:gdLst/>
              <a:ahLst/>
              <a:cxnLst/>
              <a:rect l="l" t="t" r="r" b="b"/>
              <a:pathLst>
                <a:path w="22" h="22" extrusionOk="0">
                  <a:moveTo>
                    <a:pt x="0" y="1"/>
                  </a:moveTo>
                  <a:lnTo>
                    <a:pt x="21" y="22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0" name="Google Shape;6329;p73">
              <a:extLst>
                <a:ext uri="{FF2B5EF4-FFF2-40B4-BE49-F238E27FC236}">
                  <a16:creationId xmlns:a16="http://schemas.microsoft.com/office/drawing/2014/main" id="{1618E53F-19F6-4A5D-A821-7985339C81C7}"/>
                </a:ext>
              </a:extLst>
            </p:cNvPr>
            <p:cNvSpPr/>
            <p:nvPr/>
          </p:nvSpPr>
          <p:spPr>
            <a:xfrm>
              <a:off x="2506937" y="1695153"/>
              <a:ext cx="149" cy="204"/>
            </a:xfrm>
            <a:custGeom>
              <a:avLst/>
              <a:gdLst/>
              <a:ahLst/>
              <a:cxnLst/>
              <a:rect l="l" t="t" r="r" b="b"/>
              <a:pathLst>
                <a:path w="11" h="15" extrusionOk="0">
                  <a:moveTo>
                    <a:pt x="0" y="0"/>
                  </a:moveTo>
                  <a:lnTo>
                    <a:pt x="11" y="1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1" name="Google Shape;6330;p73">
              <a:extLst>
                <a:ext uri="{FF2B5EF4-FFF2-40B4-BE49-F238E27FC236}">
                  <a16:creationId xmlns:a16="http://schemas.microsoft.com/office/drawing/2014/main" id="{678C16B5-EDDF-4D61-8E88-33BD4AC9D40A}"/>
                </a:ext>
              </a:extLst>
            </p:cNvPr>
            <p:cNvSpPr/>
            <p:nvPr/>
          </p:nvSpPr>
          <p:spPr>
            <a:xfrm>
              <a:off x="2503991" y="1691487"/>
              <a:ext cx="299" cy="339"/>
            </a:xfrm>
            <a:custGeom>
              <a:avLst/>
              <a:gdLst/>
              <a:ahLst/>
              <a:cxnLst/>
              <a:rect l="l" t="t" r="r" b="b"/>
              <a:pathLst>
                <a:path w="22" h="25" extrusionOk="0">
                  <a:moveTo>
                    <a:pt x="0" y="0"/>
                  </a:moveTo>
                  <a:lnTo>
                    <a:pt x="21" y="25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2" name="Google Shape;6331;p73">
              <a:extLst>
                <a:ext uri="{FF2B5EF4-FFF2-40B4-BE49-F238E27FC236}">
                  <a16:creationId xmlns:a16="http://schemas.microsoft.com/office/drawing/2014/main" id="{64E9164B-CB5C-4C99-A029-68BDD0441006}"/>
                </a:ext>
              </a:extLst>
            </p:cNvPr>
            <p:cNvSpPr/>
            <p:nvPr/>
          </p:nvSpPr>
          <p:spPr>
            <a:xfrm>
              <a:off x="2506598" y="1694624"/>
              <a:ext cx="204" cy="258"/>
            </a:xfrm>
            <a:custGeom>
              <a:avLst/>
              <a:gdLst/>
              <a:ahLst/>
              <a:cxnLst/>
              <a:rect l="l" t="t" r="r" b="b"/>
              <a:pathLst>
                <a:path w="15" h="19" extrusionOk="0">
                  <a:moveTo>
                    <a:pt x="1" y="1"/>
                  </a:moveTo>
                  <a:lnTo>
                    <a:pt x="15" y="18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3" name="Google Shape;6332;p73">
              <a:extLst>
                <a:ext uri="{FF2B5EF4-FFF2-40B4-BE49-F238E27FC236}">
                  <a16:creationId xmlns:a16="http://schemas.microsoft.com/office/drawing/2014/main" id="{4FFDEDC8-7B1A-4418-BA81-4FE0F8177DD8}"/>
                </a:ext>
              </a:extLst>
            </p:cNvPr>
            <p:cNvSpPr/>
            <p:nvPr/>
          </p:nvSpPr>
          <p:spPr>
            <a:xfrm>
              <a:off x="2515640" y="1694529"/>
              <a:ext cx="299" cy="14"/>
            </a:xfrm>
            <a:custGeom>
              <a:avLst/>
              <a:gdLst/>
              <a:ahLst/>
              <a:cxnLst/>
              <a:rect l="l" t="t" r="r" b="b"/>
              <a:pathLst>
                <a:path w="22" h="1" extrusionOk="0">
                  <a:moveTo>
                    <a:pt x="0" y="1"/>
                  </a:moveTo>
                  <a:lnTo>
                    <a:pt x="21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4" name="Google Shape;6333;p73">
              <a:extLst>
                <a:ext uri="{FF2B5EF4-FFF2-40B4-BE49-F238E27FC236}">
                  <a16:creationId xmlns:a16="http://schemas.microsoft.com/office/drawing/2014/main" id="{76829C8D-983A-4398-8939-24E5E842CE7D}"/>
                </a:ext>
              </a:extLst>
            </p:cNvPr>
            <p:cNvSpPr/>
            <p:nvPr/>
          </p:nvSpPr>
          <p:spPr>
            <a:xfrm>
              <a:off x="2568973" y="1712111"/>
              <a:ext cx="1344" cy="109"/>
            </a:xfrm>
            <a:custGeom>
              <a:avLst/>
              <a:gdLst/>
              <a:ahLst/>
              <a:cxnLst/>
              <a:rect l="l" t="t" r="r" b="b"/>
              <a:pathLst>
                <a:path w="99" h="8" extrusionOk="0">
                  <a:moveTo>
                    <a:pt x="98" y="8"/>
                  </a:moveTo>
                  <a:lnTo>
                    <a:pt x="98" y="8"/>
                  </a:lnTo>
                  <a:cubicBezTo>
                    <a:pt x="67" y="1"/>
                    <a:pt x="35" y="1"/>
                    <a:pt x="0" y="4"/>
                  </a:cubicBezTo>
                  <a:cubicBezTo>
                    <a:pt x="35" y="1"/>
                    <a:pt x="67" y="1"/>
                    <a:pt x="98" y="8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5" name="Google Shape;6334;p73">
              <a:extLst>
                <a:ext uri="{FF2B5EF4-FFF2-40B4-BE49-F238E27FC236}">
                  <a16:creationId xmlns:a16="http://schemas.microsoft.com/office/drawing/2014/main" id="{38F504A0-208E-4F1A-9166-6FA94462D31D}"/>
                </a:ext>
              </a:extLst>
            </p:cNvPr>
            <p:cNvSpPr/>
            <p:nvPr/>
          </p:nvSpPr>
          <p:spPr>
            <a:xfrm>
              <a:off x="2512640" y="1694909"/>
              <a:ext cx="258" cy="68"/>
            </a:xfrm>
            <a:custGeom>
              <a:avLst/>
              <a:gdLst/>
              <a:ahLst/>
              <a:cxnLst/>
              <a:rect l="l" t="t" r="r" b="b"/>
              <a:pathLst>
                <a:path w="19" h="5" extrusionOk="0">
                  <a:moveTo>
                    <a:pt x="1" y="4"/>
                  </a:moveTo>
                  <a:lnTo>
                    <a:pt x="18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6" name="Google Shape;6335;p73">
              <a:extLst>
                <a:ext uri="{FF2B5EF4-FFF2-40B4-BE49-F238E27FC236}">
                  <a16:creationId xmlns:a16="http://schemas.microsoft.com/office/drawing/2014/main" id="{F6F77AC5-A624-4C5E-97B7-11FCB5517202}"/>
                </a:ext>
              </a:extLst>
            </p:cNvPr>
            <p:cNvSpPr/>
            <p:nvPr/>
          </p:nvSpPr>
          <p:spPr>
            <a:xfrm>
              <a:off x="2499999" y="1687400"/>
              <a:ext cx="299" cy="299"/>
            </a:xfrm>
            <a:custGeom>
              <a:avLst/>
              <a:gdLst/>
              <a:ahLst/>
              <a:cxnLst/>
              <a:rect l="l" t="t" r="r" b="b"/>
              <a:pathLst>
                <a:path w="22" h="22" extrusionOk="0">
                  <a:moveTo>
                    <a:pt x="0" y="0"/>
                  </a:moveTo>
                  <a:lnTo>
                    <a:pt x="21" y="2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7" name="Google Shape;6336;p73">
              <a:extLst>
                <a:ext uri="{FF2B5EF4-FFF2-40B4-BE49-F238E27FC236}">
                  <a16:creationId xmlns:a16="http://schemas.microsoft.com/office/drawing/2014/main" id="{7EC105E4-876B-4E1D-8CEB-3CFDFFA96D70}"/>
                </a:ext>
              </a:extLst>
            </p:cNvPr>
            <p:cNvSpPr/>
            <p:nvPr/>
          </p:nvSpPr>
          <p:spPr>
            <a:xfrm>
              <a:off x="2513400" y="1694773"/>
              <a:ext cx="163" cy="54"/>
            </a:xfrm>
            <a:custGeom>
              <a:avLst/>
              <a:gdLst/>
              <a:ahLst/>
              <a:cxnLst/>
              <a:rect l="l" t="t" r="r" b="b"/>
              <a:pathLst>
                <a:path w="12" h="4" extrusionOk="0">
                  <a:moveTo>
                    <a:pt x="1" y="4"/>
                  </a:moveTo>
                  <a:lnTo>
                    <a:pt x="11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8" name="Google Shape;6337;p73">
              <a:extLst>
                <a:ext uri="{FF2B5EF4-FFF2-40B4-BE49-F238E27FC236}">
                  <a16:creationId xmlns:a16="http://schemas.microsoft.com/office/drawing/2014/main" id="{D511ED4F-8AEE-4388-932C-7330492DD4E0}"/>
                </a:ext>
              </a:extLst>
            </p:cNvPr>
            <p:cNvSpPr/>
            <p:nvPr/>
          </p:nvSpPr>
          <p:spPr>
            <a:xfrm>
              <a:off x="2566963" y="1712546"/>
              <a:ext cx="163" cy="54"/>
            </a:xfrm>
            <a:custGeom>
              <a:avLst/>
              <a:gdLst/>
              <a:ahLst/>
              <a:cxnLst/>
              <a:rect l="l" t="t" r="r" b="b"/>
              <a:pathLst>
                <a:path w="12" h="4" extrusionOk="0">
                  <a:moveTo>
                    <a:pt x="1" y="4"/>
                  </a:moveTo>
                  <a:lnTo>
                    <a:pt x="11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9" name="Google Shape;6338;p73">
              <a:extLst>
                <a:ext uri="{FF2B5EF4-FFF2-40B4-BE49-F238E27FC236}">
                  <a16:creationId xmlns:a16="http://schemas.microsoft.com/office/drawing/2014/main" id="{FA4E30DD-CB71-4D76-A2A5-EB5971D56FF7}"/>
                </a:ext>
              </a:extLst>
            </p:cNvPr>
            <p:cNvSpPr/>
            <p:nvPr/>
          </p:nvSpPr>
          <p:spPr>
            <a:xfrm>
              <a:off x="2502660" y="1690062"/>
              <a:ext cx="339" cy="339"/>
            </a:xfrm>
            <a:custGeom>
              <a:avLst/>
              <a:gdLst/>
              <a:ahLst/>
              <a:cxnLst/>
              <a:rect l="l" t="t" r="r" b="b"/>
              <a:pathLst>
                <a:path w="25" h="25" extrusionOk="0">
                  <a:moveTo>
                    <a:pt x="0" y="0"/>
                  </a:moveTo>
                  <a:lnTo>
                    <a:pt x="25" y="25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0" name="Google Shape;6339;p73">
              <a:extLst>
                <a:ext uri="{FF2B5EF4-FFF2-40B4-BE49-F238E27FC236}">
                  <a16:creationId xmlns:a16="http://schemas.microsoft.com/office/drawing/2014/main" id="{9D658796-89F0-4B5A-8234-3319AF770D91}"/>
                </a:ext>
              </a:extLst>
            </p:cNvPr>
            <p:cNvSpPr/>
            <p:nvPr/>
          </p:nvSpPr>
          <p:spPr>
            <a:xfrm>
              <a:off x="2690844" y="1643097"/>
              <a:ext cx="339" cy="489"/>
            </a:xfrm>
            <a:custGeom>
              <a:avLst/>
              <a:gdLst/>
              <a:ahLst/>
              <a:cxnLst/>
              <a:rect l="l" t="t" r="r" b="b"/>
              <a:pathLst>
                <a:path w="25" h="36" extrusionOk="0">
                  <a:moveTo>
                    <a:pt x="25" y="1"/>
                  </a:moveTo>
                  <a:lnTo>
                    <a:pt x="0" y="36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1" name="Google Shape;6340;p73">
              <a:extLst>
                <a:ext uri="{FF2B5EF4-FFF2-40B4-BE49-F238E27FC236}">
                  <a16:creationId xmlns:a16="http://schemas.microsoft.com/office/drawing/2014/main" id="{B9C2E3D7-E483-4E9A-A1EB-CC48639E7E52}"/>
                </a:ext>
              </a:extLst>
            </p:cNvPr>
            <p:cNvSpPr/>
            <p:nvPr/>
          </p:nvSpPr>
          <p:spPr>
            <a:xfrm>
              <a:off x="2691319" y="1642622"/>
              <a:ext cx="244" cy="353"/>
            </a:xfrm>
            <a:custGeom>
              <a:avLst/>
              <a:gdLst/>
              <a:ahLst/>
              <a:cxnLst/>
              <a:rect l="l" t="t" r="r" b="b"/>
              <a:pathLst>
                <a:path w="18" h="26" extrusionOk="0">
                  <a:moveTo>
                    <a:pt x="18" y="1"/>
                  </a:moveTo>
                  <a:lnTo>
                    <a:pt x="0" y="25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2" name="Google Shape;6341;p73">
              <a:extLst>
                <a:ext uri="{FF2B5EF4-FFF2-40B4-BE49-F238E27FC236}">
                  <a16:creationId xmlns:a16="http://schemas.microsoft.com/office/drawing/2014/main" id="{16A56706-2A23-46BC-B1FA-2C46CA12AE0F}"/>
                </a:ext>
              </a:extLst>
            </p:cNvPr>
            <p:cNvSpPr/>
            <p:nvPr/>
          </p:nvSpPr>
          <p:spPr>
            <a:xfrm>
              <a:off x="2691645" y="1642147"/>
              <a:ext cx="204" cy="353"/>
            </a:xfrm>
            <a:custGeom>
              <a:avLst/>
              <a:gdLst/>
              <a:ahLst/>
              <a:cxnLst/>
              <a:rect l="l" t="t" r="r" b="b"/>
              <a:pathLst>
                <a:path w="15" h="26" extrusionOk="0">
                  <a:moveTo>
                    <a:pt x="15" y="1"/>
                  </a:moveTo>
                  <a:cubicBezTo>
                    <a:pt x="11" y="8"/>
                    <a:pt x="4" y="15"/>
                    <a:pt x="1" y="25"/>
                  </a:cubicBezTo>
                  <a:cubicBezTo>
                    <a:pt x="8" y="15"/>
                    <a:pt x="11" y="8"/>
                    <a:pt x="15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3" name="Google Shape;6342;p73">
              <a:extLst>
                <a:ext uri="{FF2B5EF4-FFF2-40B4-BE49-F238E27FC236}">
                  <a16:creationId xmlns:a16="http://schemas.microsoft.com/office/drawing/2014/main" id="{5764164D-60AC-426F-AD07-5D5BBEDE919C}"/>
                </a:ext>
              </a:extLst>
            </p:cNvPr>
            <p:cNvSpPr/>
            <p:nvPr/>
          </p:nvSpPr>
          <p:spPr>
            <a:xfrm>
              <a:off x="2655339" y="1679838"/>
              <a:ext cx="4141" cy="1113"/>
            </a:xfrm>
            <a:custGeom>
              <a:avLst/>
              <a:gdLst/>
              <a:ahLst/>
              <a:cxnLst/>
              <a:rect l="l" t="t" r="r" b="b"/>
              <a:pathLst>
                <a:path w="305" h="82" extrusionOk="0">
                  <a:moveTo>
                    <a:pt x="305" y="81"/>
                  </a:moveTo>
                  <a:cubicBezTo>
                    <a:pt x="116" y="78"/>
                    <a:pt x="35" y="36"/>
                    <a:pt x="0" y="1"/>
                  </a:cubicBezTo>
                  <a:cubicBezTo>
                    <a:pt x="35" y="36"/>
                    <a:pt x="116" y="78"/>
                    <a:pt x="305" y="8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4" name="Google Shape;6343;p73">
              <a:extLst>
                <a:ext uri="{FF2B5EF4-FFF2-40B4-BE49-F238E27FC236}">
                  <a16:creationId xmlns:a16="http://schemas.microsoft.com/office/drawing/2014/main" id="{08106DF1-7360-4328-BBD5-CCB1FC3B42A0}"/>
                </a:ext>
              </a:extLst>
            </p:cNvPr>
            <p:cNvSpPr/>
            <p:nvPr/>
          </p:nvSpPr>
          <p:spPr>
            <a:xfrm>
              <a:off x="2691930" y="1641861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4" y="1"/>
                  </a:moveTo>
                  <a:lnTo>
                    <a:pt x="1" y="8"/>
                  </a:lnTo>
                  <a:cubicBezTo>
                    <a:pt x="4" y="4"/>
                    <a:pt x="4" y="4"/>
                    <a:pt x="4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5" name="Google Shape;6344;p73">
              <a:extLst>
                <a:ext uri="{FF2B5EF4-FFF2-40B4-BE49-F238E27FC236}">
                  <a16:creationId xmlns:a16="http://schemas.microsoft.com/office/drawing/2014/main" id="{67AE914C-1C1B-48CE-A68F-609494BB3411}"/>
                </a:ext>
              </a:extLst>
            </p:cNvPr>
            <p:cNvSpPr/>
            <p:nvPr/>
          </p:nvSpPr>
          <p:spPr>
            <a:xfrm>
              <a:off x="2643255" y="1705934"/>
              <a:ext cx="14" cy="163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1" y="1"/>
                  </a:moveTo>
                  <a:lnTo>
                    <a:pt x="1" y="11"/>
                  </a:lnTo>
                  <a:cubicBezTo>
                    <a:pt x="1" y="8"/>
                    <a:pt x="1" y="4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6" name="Google Shape;6345;p73">
              <a:extLst>
                <a:ext uri="{FF2B5EF4-FFF2-40B4-BE49-F238E27FC236}">
                  <a16:creationId xmlns:a16="http://schemas.microsoft.com/office/drawing/2014/main" id="{038B1755-E5AB-424F-B608-BF4174705502}"/>
                </a:ext>
              </a:extLst>
            </p:cNvPr>
            <p:cNvSpPr/>
            <p:nvPr/>
          </p:nvSpPr>
          <p:spPr>
            <a:xfrm>
              <a:off x="2438968" y="1708269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0" y="7"/>
                  </a:moveTo>
                  <a:lnTo>
                    <a:pt x="4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7" name="Google Shape;6346;p73">
              <a:extLst>
                <a:ext uri="{FF2B5EF4-FFF2-40B4-BE49-F238E27FC236}">
                  <a16:creationId xmlns:a16="http://schemas.microsoft.com/office/drawing/2014/main" id="{515F88EA-B2EC-449F-A5CD-27B034D5A4E7}"/>
                </a:ext>
              </a:extLst>
            </p:cNvPr>
            <p:cNvSpPr/>
            <p:nvPr/>
          </p:nvSpPr>
          <p:spPr>
            <a:xfrm>
              <a:off x="2438873" y="1708554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0" y="7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8" name="Google Shape;6347;p73">
              <a:extLst>
                <a:ext uri="{FF2B5EF4-FFF2-40B4-BE49-F238E27FC236}">
                  <a16:creationId xmlns:a16="http://schemas.microsoft.com/office/drawing/2014/main" id="{2B0C9FE8-8FF8-485E-90A3-29BBF8B7CA6F}"/>
                </a:ext>
              </a:extLst>
            </p:cNvPr>
            <p:cNvSpPr/>
            <p:nvPr/>
          </p:nvSpPr>
          <p:spPr>
            <a:xfrm>
              <a:off x="2438819" y="1710401"/>
              <a:ext cx="68" cy="204"/>
            </a:xfrm>
            <a:custGeom>
              <a:avLst/>
              <a:gdLst/>
              <a:ahLst/>
              <a:cxnLst/>
              <a:rect l="l" t="t" r="r" b="b"/>
              <a:pathLst>
                <a:path w="5" h="15" extrusionOk="0">
                  <a:moveTo>
                    <a:pt x="1" y="1"/>
                  </a:moveTo>
                  <a:cubicBezTo>
                    <a:pt x="1" y="4"/>
                    <a:pt x="1" y="8"/>
                    <a:pt x="4" y="15"/>
                  </a:cubicBezTo>
                  <a:cubicBezTo>
                    <a:pt x="4" y="8"/>
                    <a:pt x="1" y="4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9" name="Google Shape;6348;p73">
              <a:extLst>
                <a:ext uri="{FF2B5EF4-FFF2-40B4-BE49-F238E27FC236}">
                  <a16:creationId xmlns:a16="http://schemas.microsoft.com/office/drawing/2014/main" id="{00BB1B4D-C3DE-4AC0-9BE0-816E71C0CC52}"/>
                </a:ext>
              </a:extLst>
            </p:cNvPr>
            <p:cNvSpPr/>
            <p:nvPr/>
          </p:nvSpPr>
          <p:spPr>
            <a:xfrm>
              <a:off x="2438683" y="1709545"/>
              <a:ext cx="14" cy="163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0" y="11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0" name="Google Shape;6349;p73">
              <a:extLst>
                <a:ext uri="{FF2B5EF4-FFF2-40B4-BE49-F238E27FC236}">
                  <a16:creationId xmlns:a16="http://schemas.microsoft.com/office/drawing/2014/main" id="{6329B943-A487-4C92-AD7B-C14EFF385B71}"/>
                </a:ext>
              </a:extLst>
            </p:cNvPr>
            <p:cNvSpPr/>
            <p:nvPr/>
          </p:nvSpPr>
          <p:spPr>
            <a:xfrm>
              <a:off x="2438778" y="1708785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0" y="15"/>
                  </a:moveTo>
                  <a:lnTo>
                    <a:pt x="0" y="4"/>
                  </a:lnTo>
                  <a:cubicBezTo>
                    <a:pt x="0" y="1"/>
                    <a:pt x="0" y="11"/>
                    <a:pt x="0" y="15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1" name="Google Shape;6350;p73">
              <a:extLst>
                <a:ext uri="{FF2B5EF4-FFF2-40B4-BE49-F238E27FC236}">
                  <a16:creationId xmlns:a16="http://schemas.microsoft.com/office/drawing/2014/main" id="{E68BD190-D2D0-45C7-89BB-E181B5AAFF29}"/>
                </a:ext>
              </a:extLst>
            </p:cNvPr>
            <p:cNvSpPr/>
            <p:nvPr/>
          </p:nvSpPr>
          <p:spPr>
            <a:xfrm>
              <a:off x="2438724" y="1709165"/>
              <a:ext cx="14" cy="163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1" y="11"/>
                  </a:moveTo>
                  <a:lnTo>
                    <a:pt x="1" y="1"/>
                  </a:lnTo>
                  <a:cubicBezTo>
                    <a:pt x="1" y="4"/>
                    <a:pt x="1" y="8"/>
                    <a:pt x="1" y="1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2" name="Google Shape;6351;p73">
              <a:extLst>
                <a:ext uri="{FF2B5EF4-FFF2-40B4-BE49-F238E27FC236}">
                  <a16:creationId xmlns:a16="http://schemas.microsoft.com/office/drawing/2014/main" id="{F393A080-3276-4FC1-9A7C-CC478EA846BF}"/>
                </a:ext>
              </a:extLst>
            </p:cNvPr>
            <p:cNvSpPr/>
            <p:nvPr/>
          </p:nvSpPr>
          <p:spPr>
            <a:xfrm>
              <a:off x="2438724" y="1709925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1" y="15"/>
                  </a:moveTo>
                  <a:lnTo>
                    <a:pt x="1" y="1"/>
                  </a:lnTo>
                  <a:cubicBezTo>
                    <a:pt x="1" y="8"/>
                    <a:pt x="1" y="11"/>
                    <a:pt x="1" y="15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3" name="Google Shape;6352;p73">
              <a:extLst>
                <a:ext uri="{FF2B5EF4-FFF2-40B4-BE49-F238E27FC236}">
                  <a16:creationId xmlns:a16="http://schemas.microsoft.com/office/drawing/2014/main" id="{015FD9E9-9E17-46B2-83D6-0E8606AB4A7A}"/>
                </a:ext>
              </a:extLst>
            </p:cNvPr>
            <p:cNvSpPr/>
            <p:nvPr/>
          </p:nvSpPr>
          <p:spPr>
            <a:xfrm>
              <a:off x="3083315" y="1349877"/>
              <a:ext cx="6436" cy="2648"/>
            </a:xfrm>
            <a:custGeom>
              <a:avLst/>
              <a:gdLst/>
              <a:ahLst/>
              <a:cxnLst/>
              <a:rect l="l" t="t" r="r" b="b"/>
              <a:pathLst>
                <a:path w="474" h="195" extrusionOk="0">
                  <a:moveTo>
                    <a:pt x="391" y="0"/>
                  </a:moveTo>
                  <a:cubicBezTo>
                    <a:pt x="242" y="0"/>
                    <a:pt x="32" y="100"/>
                    <a:pt x="1" y="150"/>
                  </a:cubicBezTo>
                  <a:cubicBezTo>
                    <a:pt x="11" y="157"/>
                    <a:pt x="25" y="164"/>
                    <a:pt x="39" y="168"/>
                  </a:cubicBezTo>
                  <a:cubicBezTo>
                    <a:pt x="88" y="185"/>
                    <a:pt x="146" y="194"/>
                    <a:pt x="205" y="194"/>
                  </a:cubicBezTo>
                  <a:cubicBezTo>
                    <a:pt x="282" y="194"/>
                    <a:pt x="359" y="178"/>
                    <a:pt x="410" y="140"/>
                  </a:cubicBezTo>
                  <a:cubicBezTo>
                    <a:pt x="449" y="115"/>
                    <a:pt x="473" y="66"/>
                    <a:pt x="470" y="21"/>
                  </a:cubicBezTo>
                  <a:cubicBezTo>
                    <a:pt x="470" y="17"/>
                    <a:pt x="470" y="7"/>
                    <a:pt x="435" y="3"/>
                  </a:cubicBezTo>
                  <a:cubicBezTo>
                    <a:pt x="421" y="1"/>
                    <a:pt x="406" y="0"/>
                    <a:pt x="391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4" name="Google Shape;6353;p73">
              <a:extLst>
                <a:ext uri="{FF2B5EF4-FFF2-40B4-BE49-F238E27FC236}">
                  <a16:creationId xmlns:a16="http://schemas.microsoft.com/office/drawing/2014/main" id="{908E7362-EB8D-4CD1-B029-D9E587302632}"/>
                </a:ext>
              </a:extLst>
            </p:cNvPr>
            <p:cNvSpPr/>
            <p:nvPr/>
          </p:nvSpPr>
          <p:spPr>
            <a:xfrm>
              <a:off x="2740470" y="1256152"/>
              <a:ext cx="41452" cy="20869"/>
            </a:xfrm>
            <a:custGeom>
              <a:avLst/>
              <a:gdLst/>
              <a:ahLst/>
              <a:cxnLst/>
              <a:rect l="l" t="t" r="r" b="b"/>
              <a:pathLst>
                <a:path w="3053" h="1537" extrusionOk="0">
                  <a:moveTo>
                    <a:pt x="1655" y="0"/>
                  </a:moveTo>
                  <a:cubicBezTo>
                    <a:pt x="1574" y="0"/>
                    <a:pt x="1454" y="9"/>
                    <a:pt x="1281" y="38"/>
                  </a:cubicBezTo>
                  <a:cubicBezTo>
                    <a:pt x="809" y="115"/>
                    <a:pt x="445" y="255"/>
                    <a:pt x="399" y="318"/>
                  </a:cubicBezTo>
                  <a:cubicBezTo>
                    <a:pt x="392" y="426"/>
                    <a:pt x="273" y="517"/>
                    <a:pt x="154" y="605"/>
                  </a:cubicBezTo>
                  <a:cubicBezTo>
                    <a:pt x="102" y="643"/>
                    <a:pt x="11" y="710"/>
                    <a:pt x="0" y="741"/>
                  </a:cubicBezTo>
                  <a:lnTo>
                    <a:pt x="4" y="745"/>
                  </a:lnTo>
                  <a:cubicBezTo>
                    <a:pt x="81" y="811"/>
                    <a:pt x="147" y="815"/>
                    <a:pt x="238" y="825"/>
                  </a:cubicBezTo>
                  <a:cubicBezTo>
                    <a:pt x="287" y="829"/>
                    <a:pt x="333" y="832"/>
                    <a:pt x="378" y="843"/>
                  </a:cubicBezTo>
                  <a:cubicBezTo>
                    <a:pt x="466" y="860"/>
                    <a:pt x="525" y="941"/>
                    <a:pt x="588" y="1025"/>
                  </a:cubicBezTo>
                  <a:cubicBezTo>
                    <a:pt x="673" y="1140"/>
                    <a:pt x="739" y="1220"/>
                    <a:pt x="836" y="1220"/>
                  </a:cubicBezTo>
                  <a:cubicBezTo>
                    <a:pt x="852" y="1220"/>
                    <a:pt x="868" y="1218"/>
                    <a:pt x="886" y="1214"/>
                  </a:cubicBezTo>
                  <a:cubicBezTo>
                    <a:pt x="914" y="1207"/>
                    <a:pt x="945" y="1207"/>
                    <a:pt x="977" y="1207"/>
                  </a:cubicBezTo>
                  <a:cubicBezTo>
                    <a:pt x="1141" y="1207"/>
                    <a:pt x="1379" y="1277"/>
                    <a:pt x="1645" y="1358"/>
                  </a:cubicBezTo>
                  <a:cubicBezTo>
                    <a:pt x="1933" y="1445"/>
                    <a:pt x="2230" y="1536"/>
                    <a:pt x="2451" y="1536"/>
                  </a:cubicBezTo>
                  <a:cubicBezTo>
                    <a:pt x="2720" y="1536"/>
                    <a:pt x="2825" y="1400"/>
                    <a:pt x="2829" y="1309"/>
                  </a:cubicBezTo>
                  <a:cubicBezTo>
                    <a:pt x="2829" y="1284"/>
                    <a:pt x="2825" y="1263"/>
                    <a:pt x="2815" y="1263"/>
                  </a:cubicBezTo>
                  <a:cubicBezTo>
                    <a:pt x="2769" y="1263"/>
                    <a:pt x="2727" y="1235"/>
                    <a:pt x="2710" y="1193"/>
                  </a:cubicBezTo>
                  <a:cubicBezTo>
                    <a:pt x="2664" y="1095"/>
                    <a:pt x="2734" y="944"/>
                    <a:pt x="3011" y="545"/>
                  </a:cubicBezTo>
                  <a:cubicBezTo>
                    <a:pt x="3053" y="500"/>
                    <a:pt x="3053" y="433"/>
                    <a:pt x="3011" y="388"/>
                  </a:cubicBezTo>
                  <a:cubicBezTo>
                    <a:pt x="2916" y="261"/>
                    <a:pt x="2647" y="172"/>
                    <a:pt x="2469" y="172"/>
                  </a:cubicBezTo>
                  <a:cubicBezTo>
                    <a:pt x="2431" y="172"/>
                    <a:pt x="2397" y="176"/>
                    <a:pt x="2370" y="185"/>
                  </a:cubicBezTo>
                  <a:cubicBezTo>
                    <a:pt x="2325" y="202"/>
                    <a:pt x="2325" y="220"/>
                    <a:pt x="2325" y="230"/>
                  </a:cubicBezTo>
                  <a:cubicBezTo>
                    <a:pt x="2325" y="353"/>
                    <a:pt x="2276" y="391"/>
                    <a:pt x="2230" y="402"/>
                  </a:cubicBezTo>
                  <a:cubicBezTo>
                    <a:pt x="2221" y="404"/>
                    <a:pt x="2212" y="405"/>
                    <a:pt x="2202" y="405"/>
                  </a:cubicBezTo>
                  <a:cubicBezTo>
                    <a:pt x="2047" y="405"/>
                    <a:pt x="1842" y="96"/>
                    <a:pt x="1800" y="20"/>
                  </a:cubicBezTo>
                  <a:cubicBezTo>
                    <a:pt x="1787" y="11"/>
                    <a:pt x="1744" y="0"/>
                    <a:pt x="1655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5" name="Google Shape;6354;p73">
              <a:extLst>
                <a:ext uri="{FF2B5EF4-FFF2-40B4-BE49-F238E27FC236}">
                  <a16:creationId xmlns:a16="http://schemas.microsoft.com/office/drawing/2014/main" id="{C5EC3DC2-3253-4DAA-8D7C-AC429E084578}"/>
                </a:ext>
              </a:extLst>
            </p:cNvPr>
            <p:cNvSpPr/>
            <p:nvPr/>
          </p:nvSpPr>
          <p:spPr>
            <a:xfrm>
              <a:off x="2779112" y="1267720"/>
              <a:ext cx="44453" cy="23136"/>
            </a:xfrm>
            <a:custGeom>
              <a:avLst/>
              <a:gdLst/>
              <a:ahLst/>
              <a:cxnLst/>
              <a:rect l="l" t="t" r="r" b="b"/>
              <a:pathLst>
                <a:path w="3274" h="1704" extrusionOk="0">
                  <a:moveTo>
                    <a:pt x="1671" y="1"/>
                  </a:moveTo>
                  <a:cubicBezTo>
                    <a:pt x="1656" y="1"/>
                    <a:pt x="1640" y="3"/>
                    <a:pt x="1625" y="8"/>
                  </a:cubicBezTo>
                  <a:cubicBezTo>
                    <a:pt x="1611" y="169"/>
                    <a:pt x="1415" y="176"/>
                    <a:pt x="1257" y="183"/>
                  </a:cubicBezTo>
                  <a:cubicBezTo>
                    <a:pt x="1191" y="187"/>
                    <a:pt x="1061" y="194"/>
                    <a:pt x="1044" y="215"/>
                  </a:cubicBezTo>
                  <a:cubicBezTo>
                    <a:pt x="1044" y="327"/>
                    <a:pt x="984" y="404"/>
                    <a:pt x="931" y="471"/>
                  </a:cubicBezTo>
                  <a:cubicBezTo>
                    <a:pt x="879" y="537"/>
                    <a:pt x="844" y="586"/>
                    <a:pt x="851" y="649"/>
                  </a:cubicBezTo>
                  <a:cubicBezTo>
                    <a:pt x="854" y="684"/>
                    <a:pt x="844" y="719"/>
                    <a:pt x="819" y="747"/>
                  </a:cubicBezTo>
                  <a:cubicBezTo>
                    <a:pt x="781" y="789"/>
                    <a:pt x="718" y="789"/>
                    <a:pt x="655" y="789"/>
                  </a:cubicBezTo>
                  <a:cubicBezTo>
                    <a:pt x="651" y="789"/>
                    <a:pt x="646" y="789"/>
                    <a:pt x="642" y="789"/>
                  </a:cubicBezTo>
                  <a:cubicBezTo>
                    <a:pt x="533" y="789"/>
                    <a:pt x="452" y="792"/>
                    <a:pt x="445" y="964"/>
                  </a:cubicBezTo>
                  <a:cubicBezTo>
                    <a:pt x="438" y="1195"/>
                    <a:pt x="263" y="1370"/>
                    <a:pt x="133" y="1500"/>
                  </a:cubicBezTo>
                  <a:cubicBezTo>
                    <a:pt x="84" y="1552"/>
                    <a:pt x="0" y="1636"/>
                    <a:pt x="4" y="1664"/>
                  </a:cubicBezTo>
                  <a:cubicBezTo>
                    <a:pt x="11" y="1671"/>
                    <a:pt x="18" y="1675"/>
                    <a:pt x="25" y="1678"/>
                  </a:cubicBezTo>
                  <a:cubicBezTo>
                    <a:pt x="56" y="1696"/>
                    <a:pt x="102" y="1703"/>
                    <a:pt x="159" y="1703"/>
                  </a:cubicBezTo>
                  <a:cubicBezTo>
                    <a:pt x="296" y="1703"/>
                    <a:pt x="495" y="1662"/>
                    <a:pt x="690" y="1622"/>
                  </a:cubicBezTo>
                  <a:cubicBezTo>
                    <a:pt x="930" y="1573"/>
                    <a:pt x="1179" y="1524"/>
                    <a:pt x="1391" y="1524"/>
                  </a:cubicBezTo>
                  <a:cubicBezTo>
                    <a:pt x="1405" y="1524"/>
                    <a:pt x="1419" y="1524"/>
                    <a:pt x="1432" y="1524"/>
                  </a:cubicBezTo>
                  <a:cubicBezTo>
                    <a:pt x="1441" y="1525"/>
                    <a:pt x="1450" y="1525"/>
                    <a:pt x="1459" y="1525"/>
                  </a:cubicBezTo>
                  <a:cubicBezTo>
                    <a:pt x="1986" y="1525"/>
                    <a:pt x="3225" y="1132"/>
                    <a:pt x="3260" y="947"/>
                  </a:cubicBezTo>
                  <a:cubicBezTo>
                    <a:pt x="3274" y="863"/>
                    <a:pt x="3179" y="821"/>
                    <a:pt x="2972" y="751"/>
                  </a:cubicBezTo>
                  <a:cubicBezTo>
                    <a:pt x="2829" y="702"/>
                    <a:pt x="2668" y="642"/>
                    <a:pt x="2563" y="534"/>
                  </a:cubicBezTo>
                  <a:cubicBezTo>
                    <a:pt x="2506" y="471"/>
                    <a:pt x="2425" y="453"/>
                    <a:pt x="2354" y="453"/>
                  </a:cubicBezTo>
                  <a:cubicBezTo>
                    <a:pt x="2334" y="453"/>
                    <a:pt x="2315" y="454"/>
                    <a:pt x="2297" y="457"/>
                  </a:cubicBezTo>
                  <a:cubicBezTo>
                    <a:pt x="2111" y="478"/>
                    <a:pt x="1929" y="590"/>
                    <a:pt x="1877" y="684"/>
                  </a:cubicBezTo>
                  <a:cubicBezTo>
                    <a:pt x="1820" y="779"/>
                    <a:pt x="1763" y="797"/>
                    <a:pt x="1729" y="797"/>
                  </a:cubicBezTo>
                  <a:cubicBezTo>
                    <a:pt x="1726" y="797"/>
                    <a:pt x="1722" y="796"/>
                    <a:pt x="1719" y="796"/>
                  </a:cubicBezTo>
                  <a:cubicBezTo>
                    <a:pt x="1681" y="793"/>
                    <a:pt x="1646" y="768"/>
                    <a:pt x="1635" y="730"/>
                  </a:cubicBezTo>
                  <a:cubicBezTo>
                    <a:pt x="1600" y="635"/>
                    <a:pt x="1677" y="474"/>
                    <a:pt x="1838" y="313"/>
                  </a:cubicBezTo>
                  <a:cubicBezTo>
                    <a:pt x="1891" y="260"/>
                    <a:pt x="1912" y="208"/>
                    <a:pt x="1901" y="159"/>
                  </a:cubicBezTo>
                  <a:cubicBezTo>
                    <a:pt x="1880" y="89"/>
                    <a:pt x="1793" y="29"/>
                    <a:pt x="1716" y="8"/>
                  </a:cubicBezTo>
                  <a:cubicBezTo>
                    <a:pt x="1702" y="3"/>
                    <a:pt x="1687" y="1"/>
                    <a:pt x="1671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6" name="Google Shape;6355;p73">
              <a:extLst>
                <a:ext uri="{FF2B5EF4-FFF2-40B4-BE49-F238E27FC236}">
                  <a16:creationId xmlns:a16="http://schemas.microsoft.com/office/drawing/2014/main" id="{02A6F3E6-2288-4050-989B-87AFD7956051}"/>
                </a:ext>
              </a:extLst>
            </p:cNvPr>
            <p:cNvSpPr/>
            <p:nvPr/>
          </p:nvSpPr>
          <p:spPr>
            <a:xfrm>
              <a:off x="3087022" y="1356164"/>
              <a:ext cx="21412" cy="7834"/>
            </a:xfrm>
            <a:custGeom>
              <a:avLst/>
              <a:gdLst/>
              <a:ahLst/>
              <a:cxnLst/>
              <a:rect l="l" t="t" r="r" b="b"/>
              <a:pathLst>
                <a:path w="1577" h="577" extrusionOk="0">
                  <a:moveTo>
                    <a:pt x="714" y="0"/>
                  </a:moveTo>
                  <a:cubicBezTo>
                    <a:pt x="345" y="0"/>
                    <a:pt x="36" y="259"/>
                    <a:pt x="1" y="339"/>
                  </a:cubicBezTo>
                  <a:cubicBezTo>
                    <a:pt x="129" y="473"/>
                    <a:pt x="886" y="576"/>
                    <a:pt x="1312" y="576"/>
                  </a:cubicBezTo>
                  <a:cubicBezTo>
                    <a:pt x="1409" y="576"/>
                    <a:pt x="1490" y="571"/>
                    <a:pt x="1541" y="559"/>
                  </a:cubicBezTo>
                  <a:cubicBezTo>
                    <a:pt x="1576" y="552"/>
                    <a:pt x="1576" y="542"/>
                    <a:pt x="1576" y="531"/>
                  </a:cubicBezTo>
                  <a:cubicBezTo>
                    <a:pt x="1573" y="402"/>
                    <a:pt x="1219" y="73"/>
                    <a:pt x="834" y="10"/>
                  </a:cubicBezTo>
                  <a:cubicBezTo>
                    <a:pt x="794" y="3"/>
                    <a:pt x="754" y="0"/>
                    <a:pt x="714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7" name="Google Shape;6356;p73">
              <a:extLst>
                <a:ext uri="{FF2B5EF4-FFF2-40B4-BE49-F238E27FC236}">
                  <a16:creationId xmlns:a16="http://schemas.microsoft.com/office/drawing/2014/main" id="{FD52EFEF-3BE2-4A9A-96D5-5A0CBED641D6}"/>
                </a:ext>
              </a:extLst>
            </p:cNvPr>
            <p:cNvSpPr/>
            <p:nvPr/>
          </p:nvSpPr>
          <p:spPr>
            <a:xfrm>
              <a:off x="2249874" y="1296871"/>
              <a:ext cx="1208533" cy="418540"/>
            </a:xfrm>
            <a:custGeom>
              <a:avLst/>
              <a:gdLst/>
              <a:ahLst/>
              <a:cxnLst/>
              <a:rect l="l" t="t" r="r" b="b"/>
              <a:pathLst>
                <a:path w="89010" h="30826" extrusionOk="0">
                  <a:moveTo>
                    <a:pt x="44495" y="20619"/>
                  </a:moveTo>
                  <a:cubicBezTo>
                    <a:pt x="44507" y="20619"/>
                    <a:pt x="44519" y="20620"/>
                    <a:pt x="44532" y="20624"/>
                  </a:cubicBezTo>
                  <a:cubicBezTo>
                    <a:pt x="44577" y="20641"/>
                    <a:pt x="44609" y="20683"/>
                    <a:pt x="44612" y="20732"/>
                  </a:cubicBezTo>
                  <a:cubicBezTo>
                    <a:pt x="44686" y="21048"/>
                    <a:pt x="44371" y="22301"/>
                    <a:pt x="43950" y="22675"/>
                  </a:cubicBezTo>
                  <a:cubicBezTo>
                    <a:pt x="43733" y="22871"/>
                    <a:pt x="43425" y="22994"/>
                    <a:pt x="43156" y="23106"/>
                  </a:cubicBezTo>
                  <a:cubicBezTo>
                    <a:pt x="42865" y="23222"/>
                    <a:pt x="42589" y="23334"/>
                    <a:pt x="42589" y="23477"/>
                  </a:cubicBezTo>
                  <a:cubicBezTo>
                    <a:pt x="42589" y="23680"/>
                    <a:pt x="42326" y="23803"/>
                    <a:pt x="42106" y="23869"/>
                  </a:cubicBezTo>
                  <a:cubicBezTo>
                    <a:pt x="41920" y="23925"/>
                    <a:pt x="41727" y="23953"/>
                    <a:pt x="41531" y="23960"/>
                  </a:cubicBezTo>
                  <a:cubicBezTo>
                    <a:pt x="41402" y="23960"/>
                    <a:pt x="41293" y="23939"/>
                    <a:pt x="41255" y="23876"/>
                  </a:cubicBezTo>
                  <a:cubicBezTo>
                    <a:pt x="41237" y="23852"/>
                    <a:pt x="41234" y="23820"/>
                    <a:pt x="41244" y="23792"/>
                  </a:cubicBezTo>
                  <a:cubicBezTo>
                    <a:pt x="41265" y="23722"/>
                    <a:pt x="41360" y="23694"/>
                    <a:pt x="41531" y="23638"/>
                  </a:cubicBezTo>
                  <a:cubicBezTo>
                    <a:pt x="41783" y="23558"/>
                    <a:pt x="42169" y="23432"/>
                    <a:pt x="42295" y="23159"/>
                  </a:cubicBezTo>
                  <a:cubicBezTo>
                    <a:pt x="42407" y="22903"/>
                    <a:pt x="42673" y="22714"/>
                    <a:pt x="42953" y="22511"/>
                  </a:cubicBezTo>
                  <a:cubicBezTo>
                    <a:pt x="43247" y="22304"/>
                    <a:pt x="43551" y="22087"/>
                    <a:pt x="43754" y="21769"/>
                  </a:cubicBezTo>
                  <a:cubicBezTo>
                    <a:pt x="43856" y="21604"/>
                    <a:pt x="43950" y="21415"/>
                    <a:pt x="44045" y="21230"/>
                  </a:cubicBezTo>
                  <a:cubicBezTo>
                    <a:pt x="44226" y="20865"/>
                    <a:pt x="44350" y="20619"/>
                    <a:pt x="44495" y="20619"/>
                  </a:cubicBezTo>
                  <a:close/>
                  <a:moveTo>
                    <a:pt x="41372" y="0"/>
                  </a:moveTo>
                  <a:cubicBezTo>
                    <a:pt x="41295" y="0"/>
                    <a:pt x="41205" y="24"/>
                    <a:pt x="41087" y="56"/>
                  </a:cubicBezTo>
                  <a:cubicBezTo>
                    <a:pt x="40982" y="84"/>
                    <a:pt x="40852" y="123"/>
                    <a:pt x="40684" y="154"/>
                  </a:cubicBezTo>
                  <a:cubicBezTo>
                    <a:pt x="40474" y="193"/>
                    <a:pt x="40383" y="305"/>
                    <a:pt x="40299" y="417"/>
                  </a:cubicBezTo>
                  <a:cubicBezTo>
                    <a:pt x="40240" y="491"/>
                    <a:pt x="40184" y="561"/>
                    <a:pt x="40093" y="603"/>
                  </a:cubicBezTo>
                  <a:cubicBezTo>
                    <a:pt x="39945" y="669"/>
                    <a:pt x="39746" y="879"/>
                    <a:pt x="39721" y="956"/>
                  </a:cubicBezTo>
                  <a:cubicBezTo>
                    <a:pt x="39875" y="995"/>
                    <a:pt x="39868" y="1103"/>
                    <a:pt x="39861" y="1166"/>
                  </a:cubicBezTo>
                  <a:cubicBezTo>
                    <a:pt x="39858" y="1191"/>
                    <a:pt x="39858" y="1215"/>
                    <a:pt x="39861" y="1240"/>
                  </a:cubicBezTo>
                  <a:cubicBezTo>
                    <a:pt x="39875" y="1285"/>
                    <a:pt x="39861" y="1334"/>
                    <a:pt x="39830" y="1369"/>
                  </a:cubicBezTo>
                  <a:cubicBezTo>
                    <a:pt x="39786" y="1415"/>
                    <a:pt x="39712" y="1430"/>
                    <a:pt x="39635" y="1430"/>
                  </a:cubicBezTo>
                  <a:cubicBezTo>
                    <a:pt x="39582" y="1430"/>
                    <a:pt x="39528" y="1423"/>
                    <a:pt x="39480" y="1415"/>
                  </a:cubicBezTo>
                  <a:cubicBezTo>
                    <a:pt x="39421" y="1404"/>
                    <a:pt x="39336" y="1399"/>
                    <a:pt x="39244" y="1399"/>
                  </a:cubicBezTo>
                  <a:cubicBezTo>
                    <a:pt x="39031" y="1399"/>
                    <a:pt x="38779" y="1426"/>
                    <a:pt x="38727" y="1467"/>
                  </a:cubicBezTo>
                  <a:cubicBezTo>
                    <a:pt x="38741" y="1506"/>
                    <a:pt x="38853" y="1555"/>
                    <a:pt x="38906" y="1579"/>
                  </a:cubicBezTo>
                  <a:cubicBezTo>
                    <a:pt x="39004" y="1625"/>
                    <a:pt x="39105" y="1670"/>
                    <a:pt x="39077" y="1758"/>
                  </a:cubicBezTo>
                  <a:cubicBezTo>
                    <a:pt x="39067" y="1789"/>
                    <a:pt x="39042" y="1810"/>
                    <a:pt x="39014" y="1821"/>
                  </a:cubicBezTo>
                  <a:cubicBezTo>
                    <a:pt x="38996" y="1828"/>
                    <a:pt x="38973" y="1832"/>
                    <a:pt x="38947" y="1832"/>
                  </a:cubicBezTo>
                  <a:cubicBezTo>
                    <a:pt x="38829" y="1832"/>
                    <a:pt x="38653" y="1762"/>
                    <a:pt x="38570" y="1716"/>
                  </a:cubicBezTo>
                  <a:cubicBezTo>
                    <a:pt x="38537" y="1697"/>
                    <a:pt x="38487" y="1688"/>
                    <a:pt x="38434" y="1688"/>
                  </a:cubicBezTo>
                  <a:cubicBezTo>
                    <a:pt x="38386" y="1688"/>
                    <a:pt x="38334" y="1696"/>
                    <a:pt x="38290" y="1712"/>
                  </a:cubicBezTo>
                  <a:cubicBezTo>
                    <a:pt x="38248" y="1723"/>
                    <a:pt x="38209" y="1751"/>
                    <a:pt x="38185" y="1789"/>
                  </a:cubicBezTo>
                  <a:cubicBezTo>
                    <a:pt x="38164" y="1842"/>
                    <a:pt x="38118" y="1884"/>
                    <a:pt x="38062" y="1905"/>
                  </a:cubicBezTo>
                  <a:cubicBezTo>
                    <a:pt x="38014" y="1921"/>
                    <a:pt x="37965" y="1929"/>
                    <a:pt x="37916" y="1929"/>
                  </a:cubicBezTo>
                  <a:cubicBezTo>
                    <a:pt x="37857" y="1929"/>
                    <a:pt x="37799" y="1917"/>
                    <a:pt x="37743" y="1894"/>
                  </a:cubicBezTo>
                  <a:cubicBezTo>
                    <a:pt x="37708" y="1894"/>
                    <a:pt x="37673" y="1901"/>
                    <a:pt x="37642" y="1912"/>
                  </a:cubicBezTo>
                  <a:cubicBezTo>
                    <a:pt x="37594" y="1923"/>
                    <a:pt x="37539" y="1936"/>
                    <a:pt x="37484" y="1936"/>
                  </a:cubicBezTo>
                  <a:cubicBezTo>
                    <a:pt x="37453" y="1936"/>
                    <a:pt x="37423" y="1932"/>
                    <a:pt x="37393" y="1922"/>
                  </a:cubicBezTo>
                  <a:cubicBezTo>
                    <a:pt x="37358" y="1912"/>
                    <a:pt x="37334" y="1887"/>
                    <a:pt x="37323" y="1852"/>
                  </a:cubicBezTo>
                  <a:cubicBezTo>
                    <a:pt x="37313" y="1789"/>
                    <a:pt x="37365" y="1740"/>
                    <a:pt x="37428" y="1681"/>
                  </a:cubicBezTo>
                  <a:cubicBezTo>
                    <a:pt x="37460" y="1656"/>
                    <a:pt x="37488" y="1625"/>
                    <a:pt x="37512" y="1593"/>
                  </a:cubicBezTo>
                  <a:cubicBezTo>
                    <a:pt x="37481" y="1586"/>
                    <a:pt x="37448" y="1582"/>
                    <a:pt x="37416" y="1582"/>
                  </a:cubicBezTo>
                  <a:cubicBezTo>
                    <a:pt x="37374" y="1582"/>
                    <a:pt x="37332" y="1588"/>
                    <a:pt x="37292" y="1600"/>
                  </a:cubicBezTo>
                  <a:cubicBezTo>
                    <a:pt x="37187" y="1628"/>
                    <a:pt x="37124" y="1677"/>
                    <a:pt x="37113" y="1709"/>
                  </a:cubicBezTo>
                  <a:cubicBezTo>
                    <a:pt x="37106" y="1747"/>
                    <a:pt x="37078" y="1779"/>
                    <a:pt x="37043" y="1793"/>
                  </a:cubicBezTo>
                  <a:cubicBezTo>
                    <a:pt x="37028" y="1800"/>
                    <a:pt x="37011" y="1802"/>
                    <a:pt x="36994" y="1802"/>
                  </a:cubicBezTo>
                  <a:cubicBezTo>
                    <a:pt x="36940" y="1802"/>
                    <a:pt x="36882" y="1772"/>
                    <a:pt x="36826" y="1740"/>
                  </a:cubicBezTo>
                  <a:cubicBezTo>
                    <a:pt x="36791" y="1719"/>
                    <a:pt x="36756" y="1705"/>
                    <a:pt x="36718" y="1695"/>
                  </a:cubicBezTo>
                  <a:lnTo>
                    <a:pt x="36683" y="1712"/>
                  </a:lnTo>
                  <a:cubicBezTo>
                    <a:pt x="36578" y="1772"/>
                    <a:pt x="36469" y="1824"/>
                    <a:pt x="36357" y="1873"/>
                  </a:cubicBezTo>
                  <a:cubicBezTo>
                    <a:pt x="36313" y="1892"/>
                    <a:pt x="36263" y="1898"/>
                    <a:pt x="36213" y="1898"/>
                  </a:cubicBezTo>
                  <a:cubicBezTo>
                    <a:pt x="36158" y="1898"/>
                    <a:pt x="36103" y="1891"/>
                    <a:pt x="36053" y="1884"/>
                  </a:cubicBezTo>
                  <a:cubicBezTo>
                    <a:pt x="36012" y="1878"/>
                    <a:pt x="35967" y="1872"/>
                    <a:pt x="35931" y="1872"/>
                  </a:cubicBezTo>
                  <a:cubicBezTo>
                    <a:pt x="35901" y="1872"/>
                    <a:pt x="35878" y="1876"/>
                    <a:pt x="35871" y="1887"/>
                  </a:cubicBezTo>
                  <a:cubicBezTo>
                    <a:pt x="35892" y="1915"/>
                    <a:pt x="35993" y="1947"/>
                    <a:pt x="36035" y="1964"/>
                  </a:cubicBezTo>
                  <a:cubicBezTo>
                    <a:pt x="36133" y="1996"/>
                    <a:pt x="36196" y="2017"/>
                    <a:pt x="36207" y="2076"/>
                  </a:cubicBezTo>
                  <a:cubicBezTo>
                    <a:pt x="36210" y="2097"/>
                    <a:pt x="36203" y="2118"/>
                    <a:pt x="36189" y="2132"/>
                  </a:cubicBezTo>
                  <a:cubicBezTo>
                    <a:pt x="36158" y="2174"/>
                    <a:pt x="36088" y="2181"/>
                    <a:pt x="35772" y="2206"/>
                  </a:cubicBezTo>
                  <a:cubicBezTo>
                    <a:pt x="35615" y="2216"/>
                    <a:pt x="35356" y="2234"/>
                    <a:pt x="35293" y="2262"/>
                  </a:cubicBezTo>
                  <a:cubicBezTo>
                    <a:pt x="35244" y="2367"/>
                    <a:pt x="35044" y="2378"/>
                    <a:pt x="34621" y="2385"/>
                  </a:cubicBezTo>
                  <a:lnTo>
                    <a:pt x="34551" y="2385"/>
                  </a:lnTo>
                  <a:cubicBezTo>
                    <a:pt x="34379" y="2392"/>
                    <a:pt x="34348" y="2430"/>
                    <a:pt x="34306" y="2479"/>
                  </a:cubicBezTo>
                  <a:cubicBezTo>
                    <a:pt x="34243" y="2563"/>
                    <a:pt x="34152" y="2616"/>
                    <a:pt x="34050" y="2626"/>
                  </a:cubicBezTo>
                  <a:lnTo>
                    <a:pt x="33959" y="2644"/>
                  </a:lnTo>
                  <a:cubicBezTo>
                    <a:pt x="33738" y="2686"/>
                    <a:pt x="33647" y="2703"/>
                    <a:pt x="33577" y="2808"/>
                  </a:cubicBezTo>
                  <a:cubicBezTo>
                    <a:pt x="33514" y="2903"/>
                    <a:pt x="33409" y="2962"/>
                    <a:pt x="33297" y="2966"/>
                  </a:cubicBezTo>
                  <a:cubicBezTo>
                    <a:pt x="33286" y="2967"/>
                    <a:pt x="33275" y="2968"/>
                    <a:pt x="33265" y="2968"/>
                  </a:cubicBezTo>
                  <a:cubicBezTo>
                    <a:pt x="33183" y="2968"/>
                    <a:pt x="33108" y="2933"/>
                    <a:pt x="33052" y="2871"/>
                  </a:cubicBezTo>
                  <a:cubicBezTo>
                    <a:pt x="33041" y="2863"/>
                    <a:pt x="33027" y="2856"/>
                    <a:pt x="33013" y="2856"/>
                  </a:cubicBezTo>
                  <a:cubicBezTo>
                    <a:pt x="33010" y="2856"/>
                    <a:pt x="33006" y="2857"/>
                    <a:pt x="33003" y="2857"/>
                  </a:cubicBezTo>
                  <a:cubicBezTo>
                    <a:pt x="32993" y="2857"/>
                    <a:pt x="32979" y="2861"/>
                    <a:pt x="32965" y="2864"/>
                  </a:cubicBezTo>
                  <a:cubicBezTo>
                    <a:pt x="32986" y="2875"/>
                    <a:pt x="33000" y="2892"/>
                    <a:pt x="33007" y="2913"/>
                  </a:cubicBezTo>
                  <a:cubicBezTo>
                    <a:pt x="33021" y="2962"/>
                    <a:pt x="33003" y="3011"/>
                    <a:pt x="32965" y="3043"/>
                  </a:cubicBezTo>
                  <a:cubicBezTo>
                    <a:pt x="32931" y="3082"/>
                    <a:pt x="32881" y="3102"/>
                    <a:pt x="32830" y="3102"/>
                  </a:cubicBezTo>
                  <a:cubicBezTo>
                    <a:pt x="32813" y="3102"/>
                    <a:pt x="32796" y="3100"/>
                    <a:pt x="32779" y="3095"/>
                  </a:cubicBezTo>
                  <a:cubicBezTo>
                    <a:pt x="32755" y="3095"/>
                    <a:pt x="32730" y="3102"/>
                    <a:pt x="32706" y="3116"/>
                  </a:cubicBezTo>
                  <a:cubicBezTo>
                    <a:pt x="32755" y="3130"/>
                    <a:pt x="32793" y="3162"/>
                    <a:pt x="32818" y="3207"/>
                  </a:cubicBezTo>
                  <a:cubicBezTo>
                    <a:pt x="32853" y="3270"/>
                    <a:pt x="32846" y="3351"/>
                    <a:pt x="32797" y="3407"/>
                  </a:cubicBezTo>
                  <a:cubicBezTo>
                    <a:pt x="32771" y="3436"/>
                    <a:pt x="32737" y="3453"/>
                    <a:pt x="32699" y="3453"/>
                  </a:cubicBezTo>
                  <a:cubicBezTo>
                    <a:pt x="32695" y="3453"/>
                    <a:pt x="32692" y="3453"/>
                    <a:pt x="32688" y="3452"/>
                  </a:cubicBezTo>
                  <a:lnTo>
                    <a:pt x="32688" y="3452"/>
                  </a:lnTo>
                  <a:cubicBezTo>
                    <a:pt x="32793" y="3487"/>
                    <a:pt x="32870" y="3578"/>
                    <a:pt x="32884" y="3687"/>
                  </a:cubicBezTo>
                  <a:cubicBezTo>
                    <a:pt x="32888" y="3715"/>
                    <a:pt x="32881" y="3746"/>
                    <a:pt x="32856" y="3767"/>
                  </a:cubicBezTo>
                  <a:cubicBezTo>
                    <a:pt x="32834" y="3790"/>
                    <a:pt x="32805" y="3798"/>
                    <a:pt x="32770" y="3798"/>
                  </a:cubicBezTo>
                  <a:cubicBezTo>
                    <a:pt x="32733" y="3798"/>
                    <a:pt x="32688" y="3789"/>
                    <a:pt x="32636" y="3778"/>
                  </a:cubicBezTo>
                  <a:cubicBezTo>
                    <a:pt x="32600" y="3770"/>
                    <a:pt x="32535" y="3759"/>
                    <a:pt x="32494" y="3759"/>
                  </a:cubicBezTo>
                  <a:cubicBezTo>
                    <a:pt x="32479" y="3759"/>
                    <a:pt x="32467" y="3760"/>
                    <a:pt x="32461" y="3764"/>
                  </a:cubicBezTo>
                  <a:cubicBezTo>
                    <a:pt x="32513" y="3785"/>
                    <a:pt x="32569" y="3799"/>
                    <a:pt x="32625" y="3799"/>
                  </a:cubicBezTo>
                  <a:cubicBezTo>
                    <a:pt x="32734" y="3813"/>
                    <a:pt x="32762" y="3848"/>
                    <a:pt x="32779" y="3914"/>
                  </a:cubicBezTo>
                  <a:cubicBezTo>
                    <a:pt x="32786" y="3953"/>
                    <a:pt x="32807" y="3988"/>
                    <a:pt x="32839" y="4009"/>
                  </a:cubicBezTo>
                  <a:cubicBezTo>
                    <a:pt x="32849" y="4019"/>
                    <a:pt x="32860" y="4030"/>
                    <a:pt x="32870" y="4044"/>
                  </a:cubicBezTo>
                  <a:cubicBezTo>
                    <a:pt x="32954" y="4142"/>
                    <a:pt x="32888" y="4222"/>
                    <a:pt x="32856" y="4257"/>
                  </a:cubicBezTo>
                  <a:cubicBezTo>
                    <a:pt x="32839" y="4282"/>
                    <a:pt x="32825" y="4296"/>
                    <a:pt x="32828" y="4306"/>
                  </a:cubicBezTo>
                  <a:cubicBezTo>
                    <a:pt x="32839" y="4366"/>
                    <a:pt x="32814" y="4422"/>
                    <a:pt x="32765" y="4454"/>
                  </a:cubicBezTo>
                  <a:cubicBezTo>
                    <a:pt x="32737" y="4475"/>
                    <a:pt x="32703" y="4486"/>
                    <a:pt x="32669" y="4486"/>
                  </a:cubicBezTo>
                  <a:cubicBezTo>
                    <a:pt x="32648" y="4486"/>
                    <a:pt x="32627" y="4482"/>
                    <a:pt x="32608" y="4475"/>
                  </a:cubicBezTo>
                  <a:cubicBezTo>
                    <a:pt x="32573" y="4454"/>
                    <a:pt x="32548" y="4419"/>
                    <a:pt x="32545" y="4380"/>
                  </a:cubicBezTo>
                  <a:cubicBezTo>
                    <a:pt x="32486" y="4355"/>
                    <a:pt x="32422" y="4343"/>
                    <a:pt x="32359" y="4343"/>
                  </a:cubicBezTo>
                  <a:cubicBezTo>
                    <a:pt x="32344" y="4343"/>
                    <a:pt x="32329" y="4344"/>
                    <a:pt x="32314" y="4345"/>
                  </a:cubicBezTo>
                  <a:cubicBezTo>
                    <a:pt x="32212" y="4345"/>
                    <a:pt x="32156" y="4370"/>
                    <a:pt x="32142" y="4384"/>
                  </a:cubicBezTo>
                  <a:lnTo>
                    <a:pt x="32139" y="4391"/>
                  </a:lnTo>
                  <a:cubicBezTo>
                    <a:pt x="32076" y="4464"/>
                    <a:pt x="32016" y="4534"/>
                    <a:pt x="31932" y="4541"/>
                  </a:cubicBezTo>
                  <a:cubicBezTo>
                    <a:pt x="31880" y="4541"/>
                    <a:pt x="31827" y="4520"/>
                    <a:pt x="31789" y="4478"/>
                  </a:cubicBezTo>
                  <a:cubicBezTo>
                    <a:pt x="31774" y="4465"/>
                    <a:pt x="31744" y="4460"/>
                    <a:pt x="31703" y="4460"/>
                  </a:cubicBezTo>
                  <a:cubicBezTo>
                    <a:pt x="31638" y="4460"/>
                    <a:pt x="31546" y="4473"/>
                    <a:pt x="31452" y="4489"/>
                  </a:cubicBezTo>
                  <a:cubicBezTo>
                    <a:pt x="31312" y="4513"/>
                    <a:pt x="31169" y="4531"/>
                    <a:pt x="31029" y="4538"/>
                  </a:cubicBezTo>
                  <a:lnTo>
                    <a:pt x="31015" y="4538"/>
                  </a:lnTo>
                  <a:cubicBezTo>
                    <a:pt x="30626" y="4555"/>
                    <a:pt x="29825" y="4587"/>
                    <a:pt x="29632" y="4653"/>
                  </a:cubicBezTo>
                  <a:cubicBezTo>
                    <a:pt x="29527" y="4695"/>
                    <a:pt x="29443" y="4786"/>
                    <a:pt x="29415" y="4898"/>
                  </a:cubicBezTo>
                  <a:cubicBezTo>
                    <a:pt x="29397" y="4965"/>
                    <a:pt x="29418" y="5038"/>
                    <a:pt x="29467" y="5087"/>
                  </a:cubicBezTo>
                  <a:cubicBezTo>
                    <a:pt x="29629" y="5248"/>
                    <a:pt x="29565" y="5367"/>
                    <a:pt x="29527" y="5444"/>
                  </a:cubicBezTo>
                  <a:cubicBezTo>
                    <a:pt x="29509" y="5469"/>
                    <a:pt x="29499" y="5493"/>
                    <a:pt x="29495" y="5521"/>
                  </a:cubicBezTo>
                  <a:cubicBezTo>
                    <a:pt x="29516" y="5598"/>
                    <a:pt x="29937" y="5829"/>
                    <a:pt x="30182" y="5854"/>
                  </a:cubicBezTo>
                  <a:cubicBezTo>
                    <a:pt x="30357" y="5875"/>
                    <a:pt x="30504" y="5987"/>
                    <a:pt x="30574" y="6148"/>
                  </a:cubicBezTo>
                  <a:cubicBezTo>
                    <a:pt x="30630" y="6260"/>
                    <a:pt x="30616" y="6393"/>
                    <a:pt x="30542" y="6495"/>
                  </a:cubicBezTo>
                  <a:cubicBezTo>
                    <a:pt x="30490" y="6561"/>
                    <a:pt x="30414" y="6588"/>
                    <a:pt x="30326" y="6588"/>
                  </a:cubicBezTo>
                  <a:cubicBezTo>
                    <a:pt x="30078" y="6588"/>
                    <a:pt x="29729" y="6372"/>
                    <a:pt x="29520" y="6204"/>
                  </a:cubicBezTo>
                  <a:cubicBezTo>
                    <a:pt x="29254" y="5996"/>
                    <a:pt x="28639" y="5894"/>
                    <a:pt x="28370" y="5894"/>
                  </a:cubicBezTo>
                  <a:cubicBezTo>
                    <a:pt x="28348" y="5894"/>
                    <a:pt x="28329" y="5895"/>
                    <a:pt x="28312" y="5896"/>
                  </a:cubicBezTo>
                  <a:cubicBezTo>
                    <a:pt x="28303" y="5897"/>
                    <a:pt x="28293" y="5897"/>
                    <a:pt x="28285" y="5897"/>
                  </a:cubicBezTo>
                  <a:cubicBezTo>
                    <a:pt x="28153" y="5897"/>
                    <a:pt x="28111" y="5826"/>
                    <a:pt x="28081" y="5773"/>
                  </a:cubicBezTo>
                  <a:cubicBezTo>
                    <a:pt x="28048" y="5720"/>
                    <a:pt x="28034" y="5693"/>
                    <a:pt x="27932" y="5693"/>
                  </a:cubicBezTo>
                  <a:cubicBezTo>
                    <a:pt x="27926" y="5693"/>
                    <a:pt x="27920" y="5693"/>
                    <a:pt x="27913" y="5693"/>
                  </a:cubicBezTo>
                  <a:cubicBezTo>
                    <a:pt x="27784" y="5696"/>
                    <a:pt x="27661" y="5749"/>
                    <a:pt x="27570" y="5836"/>
                  </a:cubicBezTo>
                  <a:lnTo>
                    <a:pt x="27637" y="5836"/>
                  </a:lnTo>
                  <a:cubicBezTo>
                    <a:pt x="27650" y="5836"/>
                    <a:pt x="27663" y="5836"/>
                    <a:pt x="27676" y="5836"/>
                  </a:cubicBezTo>
                  <a:cubicBezTo>
                    <a:pt x="27795" y="5836"/>
                    <a:pt x="27863" y="5839"/>
                    <a:pt x="27885" y="5899"/>
                  </a:cubicBezTo>
                  <a:cubicBezTo>
                    <a:pt x="27899" y="5941"/>
                    <a:pt x="27885" y="5987"/>
                    <a:pt x="27850" y="6015"/>
                  </a:cubicBezTo>
                  <a:lnTo>
                    <a:pt x="27885" y="6022"/>
                  </a:lnTo>
                  <a:cubicBezTo>
                    <a:pt x="27966" y="6043"/>
                    <a:pt x="28039" y="6071"/>
                    <a:pt x="28113" y="6102"/>
                  </a:cubicBezTo>
                  <a:cubicBezTo>
                    <a:pt x="28183" y="6130"/>
                    <a:pt x="28221" y="6172"/>
                    <a:pt x="28225" y="6221"/>
                  </a:cubicBezTo>
                  <a:cubicBezTo>
                    <a:pt x="28225" y="6270"/>
                    <a:pt x="28193" y="6316"/>
                    <a:pt x="28148" y="6337"/>
                  </a:cubicBezTo>
                  <a:cubicBezTo>
                    <a:pt x="28096" y="6365"/>
                    <a:pt x="28010" y="6386"/>
                    <a:pt x="27915" y="6386"/>
                  </a:cubicBezTo>
                  <a:cubicBezTo>
                    <a:pt x="27810" y="6386"/>
                    <a:pt x="27693" y="6361"/>
                    <a:pt x="27598" y="6295"/>
                  </a:cubicBezTo>
                  <a:cubicBezTo>
                    <a:pt x="27539" y="6254"/>
                    <a:pt x="27472" y="6234"/>
                    <a:pt x="27403" y="6234"/>
                  </a:cubicBezTo>
                  <a:cubicBezTo>
                    <a:pt x="27377" y="6234"/>
                    <a:pt x="27351" y="6237"/>
                    <a:pt x="27325" y="6242"/>
                  </a:cubicBezTo>
                  <a:cubicBezTo>
                    <a:pt x="27234" y="6263"/>
                    <a:pt x="27153" y="6319"/>
                    <a:pt x="27101" y="6396"/>
                  </a:cubicBezTo>
                  <a:cubicBezTo>
                    <a:pt x="27101" y="6396"/>
                    <a:pt x="27097" y="6414"/>
                    <a:pt x="27115" y="6449"/>
                  </a:cubicBezTo>
                  <a:cubicBezTo>
                    <a:pt x="27181" y="6589"/>
                    <a:pt x="27458" y="6817"/>
                    <a:pt x="27780" y="6866"/>
                  </a:cubicBezTo>
                  <a:cubicBezTo>
                    <a:pt x="28057" y="6904"/>
                    <a:pt x="28127" y="6974"/>
                    <a:pt x="28186" y="7062"/>
                  </a:cubicBezTo>
                  <a:cubicBezTo>
                    <a:pt x="28211" y="7100"/>
                    <a:pt x="28246" y="7128"/>
                    <a:pt x="28288" y="7142"/>
                  </a:cubicBezTo>
                  <a:cubicBezTo>
                    <a:pt x="28393" y="7181"/>
                    <a:pt x="28438" y="7230"/>
                    <a:pt x="28431" y="7296"/>
                  </a:cubicBezTo>
                  <a:cubicBezTo>
                    <a:pt x="28417" y="7394"/>
                    <a:pt x="28270" y="7426"/>
                    <a:pt x="28190" y="7433"/>
                  </a:cubicBezTo>
                  <a:cubicBezTo>
                    <a:pt x="28188" y="7433"/>
                    <a:pt x="28185" y="7433"/>
                    <a:pt x="28183" y="7433"/>
                  </a:cubicBezTo>
                  <a:cubicBezTo>
                    <a:pt x="28069" y="7433"/>
                    <a:pt x="27924" y="7343"/>
                    <a:pt x="27749" y="7233"/>
                  </a:cubicBezTo>
                  <a:cubicBezTo>
                    <a:pt x="27672" y="7188"/>
                    <a:pt x="27595" y="7139"/>
                    <a:pt x="27524" y="7104"/>
                  </a:cubicBezTo>
                  <a:cubicBezTo>
                    <a:pt x="27472" y="7075"/>
                    <a:pt x="27384" y="7067"/>
                    <a:pt x="27286" y="7067"/>
                  </a:cubicBezTo>
                  <a:cubicBezTo>
                    <a:pt x="27216" y="7067"/>
                    <a:pt x="27140" y="7071"/>
                    <a:pt x="27069" y="7076"/>
                  </a:cubicBezTo>
                  <a:cubicBezTo>
                    <a:pt x="26997" y="7079"/>
                    <a:pt x="26928" y="7083"/>
                    <a:pt x="26866" y="7083"/>
                  </a:cubicBezTo>
                  <a:cubicBezTo>
                    <a:pt x="26736" y="7083"/>
                    <a:pt x="26632" y="7068"/>
                    <a:pt x="26576" y="7009"/>
                  </a:cubicBezTo>
                  <a:cubicBezTo>
                    <a:pt x="26488" y="6915"/>
                    <a:pt x="26523" y="6813"/>
                    <a:pt x="26544" y="6747"/>
                  </a:cubicBezTo>
                  <a:cubicBezTo>
                    <a:pt x="26569" y="6680"/>
                    <a:pt x="26565" y="6673"/>
                    <a:pt x="26548" y="6659"/>
                  </a:cubicBezTo>
                  <a:cubicBezTo>
                    <a:pt x="26383" y="6516"/>
                    <a:pt x="26537" y="6232"/>
                    <a:pt x="26667" y="6032"/>
                  </a:cubicBezTo>
                  <a:cubicBezTo>
                    <a:pt x="26719" y="5948"/>
                    <a:pt x="26723" y="5822"/>
                    <a:pt x="26677" y="5696"/>
                  </a:cubicBezTo>
                  <a:cubicBezTo>
                    <a:pt x="26632" y="5570"/>
                    <a:pt x="26548" y="5476"/>
                    <a:pt x="26467" y="5451"/>
                  </a:cubicBezTo>
                  <a:cubicBezTo>
                    <a:pt x="26454" y="5447"/>
                    <a:pt x="26433" y="5440"/>
                    <a:pt x="26414" y="5440"/>
                  </a:cubicBezTo>
                  <a:cubicBezTo>
                    <a:pt x="26403" y="5440"/>
                    <a:pt x="26392" y="5443"/>
                    <a:pt x="26387" y="5451"/>
                  </a:cubicBezTo>
                  <a:cubicBezTo>
                    <a:pt x="26373" y="5490"/>
                    <a:pt x="26373" y="5532"/>
                    <a:pt x="26394" y="5567"/>
                  </a:cubicBezTo>
                  <a:cubicBezTo>
                    <a:pt x="26464" y="5661"/>
                    <a:pt x="26432" y="6001"/>
                    <a:pt x="26254" y="6221"/>
                  </a:cubicBezTo>
                  <a:cubicBezTo>
                    <a:pt x="26159" y="6344"/>
                    <a:pt x="25981" y="6396"/>
                    <a:pt x="25823" y="6442"/>
                  </a:cubicBezTo>
                  <a:cubicBezTo>
                    <a:pt x="25746" y="6463"/>
                    <a:pt x="25634" y="6498"/>
                    <a:pt x="25613" y="6523"/>
                  </a:cubicBezTo>
                  <a:cubicBezTo>
                    <a:pt x="25613" y="6617"/>
                    <a:pt x="25526" y="6684"/>
                    <a:pt x="25456" y="6743"/>
                  </a:cubicBezTo>
                  <a:cubicBezTo>
                    <a:pt x="25427" y="6764"/>
                    <a:pt x="25399" y="6785"/>
                    <a:pt x="25378" y="6813"/>
                  </a:cubicBezTo>
                  <a:cubicBezTo>
                    <a:pt x="25501" y="6922"/>
                    <a:pt x="25946" y="7419"/>
                    <a:pt x="26016" y="7583"/>
                  </a:cubicBezTo>
                  <a:cubicBezTo>
                    <a:pt x="26054" y="7685"/>
                    <a:pt x="25977" y="7821"/>
                    <a:pt x="25876" y="8000"/>
                  </a:cubicBezTo>
                  <a:cubicBezTo>
                    <a:pt x="25778" y="8175"/>
                    <a:pt x="25659" y="8385"/>
                    <a:pt x="25694" y="8515"/>
                  </a:cubicBezTo>
                  <a:cubicBezTo>
                    <a:pt x="25725" y="8634"/>
                    <a:pt x="25725" y="8756"/>
                    <a:pt x="25701" y="8879"/>
                  </a:cubicBezTo>
                  <a:cubicBezTo>
                    <a:pt x="25687" y="8959"/>
                    <a:pt x="25680" y="9001"/>
                    <a:pt x="25708" y="9047"/>
                  </a:cubicBezTo>
                  <a:cubicBezTo>
                    <a:pt x="25728" y="9076"/>
                    <a:pt x="25754" y="9085"/>
                    <a:pt x="25795" y="9085"/>
                  </a:cubicBezTo>
                  <a:cubicBezTo>
                    <a:pt x="25819" y="9085"/>
                    <a:pt x="25847" y="9082"/>
                    <a:pt x="25883" y="9078"/>
                  </a:cubicBezTo>
                  <a:cubicBezTo>
                    <a:pt x="25908" y="9073"/>
                    <a:pt x="25933" y="9071"/>
                    <a:pt x="25958" y="9071"/>
                  </a:cubicBezTo>
                  <a:cubicBezTo>
                    <a:pt x="26006" y="9071"/>
                    <a:pt x="26054" y="9080"/>
                    <a:pt x="26100" y="9096"/>
                  </a:cubicBezTo>
                  <a:cubicBezTo>
                    <a:pt x="26112" y="9101"/>
                    <a:pt x="26126" y="9104"/>
                    <a:pt x="26143" y="9104"/>
                  </a:cubicBezTo>
                  <a:cubicBezTo>
                    <a:pt x="26201" y="9104"/>
                    <a:pt x="26284" y="9076"/>
                    <a:pt x="26373" y="9043"/>
                  </a:cubicBezTo>
                  <a:cubicBezTo>
                    <a:pt x="26481" y="9005"/>
                    <a:pt x="26590" y="8973"/>
                    <a:pt x="26698" y="8952"/>
                  </a:cubicBezTo>
                  <a:cubicBezTo>
                    <a:pt x="26726" y="8947"/>
                    <a:pt x="26756" y="8944"/>
                    <a:pt x="26787" y="8944"/>
                  </a:cubicBezTo>
                  <a:cubicBezTo>
                    <a:pt x="27065" y="8944"/>
                    <a:pt x="27446" y="9141"/>
                    <a:pt x="27686" y="9260"/>
                  </a:cubicBezTo>
                  <a:cubicBezTo>
                    <a:pt x="27728" y="9281"/>
                    <a:pt x="27763" y="9299"/>
                    <a:pt x="27791" y="9313"/>
                  </a:cubicBezTo>
                  <a:cubicBezTo>
                    <a:pt x="27945" y="9386"/>
                    <a:pt x="27959" y="9502"/>
                    <a:pt x="27973" y="9593"/>
                  </a:cubicBezTo>
                  <a:cubicBezTo>
                    <a:pt x="27976" y="9649"/>
                    <a:pt x="27990" y="9705"/>
                    <a:pt x="28022" y="9754"/>
                  </a:cubicBezTo>
                  <a:cubicBezTo>
                    <a:pt x="28109" y="9890"/>
                    <a:pt x="27990" y="9971"/>
                    <a:pt x="27920" y="10016"/>
                  </a:cubicBezTo>
                  <a:cubicBezTo>
                    <a:pt x="27836" y="10072"/>
                    <a:pt x="27784" y="10118"/>
                    <a:pt x="27780" y="10198"/>
                  </a:cubicBezTo>
                  <a:cubicBezTo>
                    <a:pt x="27777" y="10314"/>
                    <a:pt x="28036" y="10408"/>
                    <a:pt x="28190" y="10468"/>
                  </a:cubicBezTo>
                  <a:cubicBezTo>
                    <a:pt x="28323" y="10517"/>
                    <a:pt x="28389" y="10541"/>
                    <a:pt x="28407" y="10598"/>
                  </a:cubicBezTo>
                  <a:cubicBezTo>
                    <a:pt x="28417" y="10629"/>
                    <a:pt x="28410" y="10661"/>
                    <a:pt x="28386" y="10682"/>
                  </a:cubicBezTo>
                  <a:cubicBezTo>
                    <a:pt x="28357" y="10709"/>
                    <a:pt x="28296" y="10719"/>
                    <a:pt x="28220" y="10719"/>
                  </a:cubicBezTo>
                  <a:cubicBezTo>
                    <a:pt x="28043" y="10719"/>
                    <a:pt x="27788" y="10662"/>
                    <a:pt x="27707" y="10633"/>
                  </a:cubicBezTo>
                  <a:cubicBezTo>
                    <a:pt x="27563" y="10580"/>
                    <a:pt x="27507" y="10436"/>
                    <a:pt x="27468" y="10342"/>
                  </a:cubicBezTo>
                  <a:cubicBezTo>
                    <a:pt x="27461" y="10317"/>
                    <a:pt x="27451" y="10293"/>
                    <a:pt x="27437" y="10272"/>
                  </a:cubicBezTo>
                  <a:cubicBezTo>
                    <a:pt x="27367" y="10212"/>
                    <a:pt x="27416" y="10118"/>
                    <a:pt x="27468" y="10020"/>
                  </a:cubicBezTo>
                  <a:cubicBezTo>
                    <a:pt x="27507" y="9957"/>
                    <a:pt x="27535" y="9890"/>
                    <a:pt x="27553" y="9820"/>
                  </a:cubicBezTo>
                  <a:cubicBezTo>
                    <a:pt x="27560" y="9754"/>
                    <a:pt x="27482" y="9694"/>
                    <a:pt x="27412" y="9635"/>
                  </a:cubicBezTo>
                  <a:cubicBezTo>
                    <a:pt x="27367" y="9600"/>
                    <a:pt x="27325" y="9561"/>
                    <a:pt x="27290" y="9516"/>
                  </a:cubicBezTo>
                  <a:cubicBezTo>
                    <a:pt x="27222" y="9422"/>
                    <a:pt x="27128" y="9314"/>
                    <a:pt x="27034" y="9314"/>
                  </a:cubicBezTo>
                  <a:cubicBezTo>
                    <a:pt x="27026" y="9314"/>
                    <a:pt x="27018" y="9315"/>
                    <a:pt x="27010" y="9316"/>
                  </a:cubicBezTo>
                  <a:cubicBezTo>
                    <a:pt x="26975" y="9323"/>
                    <a:pt x="26922" y="9334"/>
                    <a:pt x="26859" y="9341"/>
                  </a:cubicBezTo>
                  <a:cubicBezTo>
                    <a:pt x="26667" y="9372"/>
                    <a:pt x="26310" y="9428"/>
                    <a:pt x="26198" y="9526"/>
                  </a:cubicBezTo>
                  <a:cubicBezTo>
                    <a:pt x="26075" y="9638"/>
                    <a:pt x="26247" y="10034"/>
                    <a:pt x="26324" y="10202"/>
                  </a:cubicBezTo>
                  <a:lnTo>
                    <a:pt x="26327" y="10212"/>
                  </a:lnTo>
                  <a:cubicBezTo>
                    <a:pt x="26397" y="10370"/>
                    <a:pt x="26222" y="10527"/>
                    <a:pt x="26068" y="10668"/>
                  </a:cubicBezTo>
                  <a:cubicBezTo>
                    <a:pt x="25995" y="10731"/>
                    <a:pt x="25876" y="10843"/>
                    <a:pt x="25879" y="10878"/>
                  </a:cubicBezTo>
                  <a:cubicBezTo>
                    <a:pt x="25900" y="11067"/>
                    <a:pt x="25732" y="11151"/>
                    <a:pt x="25519" y="11263"/>
                  </a:cubicBezTo>
                  <a:lnTo>
                    <a:pt x="25431" y="11305"/>
                  </a:lnTo>
                  <a:cubicBezTo>
                    <a:pt x="25396" y="11326"/>
                    <a:pt x="25357" y="11343"/>
                    <a:pt x="25322" y="11364"/>
                  </a:cubicBezTo>
                  <a:cubicBezTo>
                    <a:pt x="25126" y="11462"/>
                    <a:pt x="24962" y="11546"/>
                    <a:pt x="24965" y="11683"/>
                  </a:cubicBezTo>
                  <a:cubicBezTo>
                    <a:pt x="24972" y="11746"/>
                    <a:pt x="24941" y="11805"/>
                    <a:pt x="24888" y="11840"/>
                  </a:cubicBezTo>
                  <a:cubicBezTo>
                    <a:pt x="24855" y="11860"/>
                    <a:pt x="24814" y="11868"/>
                    <a:pt x="24770" y="11868"/>
                  </a:cubicBezTo>
                  <a:cubicBezTo>
                    <a:pt x="24600" y="11868"/>
                    <a:pt x="24385" y="11748"/>
                    <a:pt x="24374" y="11742"/>
                  </a:cubicBezTo>
                  <a:cubicBezTo>
                    <a:pt x="24344" y="11725"/>
                    <a:pt x="24311" y="11718"/>
                    <a:pt x="24275" y="11718"/>
                  </a:cubicBezTo>
                  <a:cubicBezTo>
                    <a:pt x="24217" y="11718"/>
                    <a:pt x="24151" y="11735"/>
                    <a:pt x="24080" y="11753"/>
                  </a:cubicBezTo>
                  <a:cubicBezTo>
                    <a:pt x="23978" y="11781"/>
                    <a:pt x="23877" y="11795"/>
                    <a:pt x="23772" y="11798"/>
                  </a:cubicBezTo>
                  <a:cubicBezTo>
                    <a:pt x="23674" y="11795"/>
                    <a:pt x="23579" y="11756"/>
                    <a:pt x="23506" y="11690"/>
                  </a:cubicBezTo>
                  <a:cubicBezTo>
                    <a:pt x="23469" y="11661"/>
                    <a:pt x="23447" y="11644"/>
                    <a:pt x="23414" y="11644"/>
                  </a:cubicBezTo>
                  <a:cubicBezTo>
                    <a:pt x="23399" y="11644"/>
                    <a:pt x="23383" y="11647"/>
                    <a:pt x="23362" y="11655"/>
                  </a:cubicBezTo>
                  <a:cubicBezTo>
                    <a:pt x="23326" y="11671"/>
                    <a:pt x="23289" y="11679"/>
                    <a:pt x="23252" y="11679"/>
                  </a:cubicBezTo>
                  <a:cubicBezTo>
                    <a:pt x="23184" y="11679"/>
                    <a:pt x="23117" y="11652"/>
                    <a:pt x="23064" y="11602"/>
                  </a:cubicBezTo>
                  <a:cubicBezTo>
                    <a:pt x="22994" y="11532"/>
                    <a:pt x="22973" y="11427"/>
                    <a:pt x="23008" y="11336"/>
                  </a:cubicBezTo>
                  <a:cubicBezTo>
                    <a:pt x="23034" y="11267"/>
                    <a:pt x="23099" y="11223"/>
                    <a:pt x="23171" y="11223"/>
                  </a:cubicBezTo>
                  <a:cubicBezTo>
                    <a:pt x="23179" y="11223"/>
                    <a:pt x="23186" y="11223"/>
                    <a:pt x="23194" y="11224"/>
                  </a:cubicBezTo>
                  <a:cubicBezTo>
                    <a:pt x="23292" y="11235"/>
                    <a:pt x="23411" y="11319"/>
                    <a:pt x="23429" y="11420"/>
                  </a:cubicBezTo>
                  <a:cubicBezTo>
                    <a:pt x="23425" y="11424"/>
                    <a:pt x="23425" y="11424"/>
                    <a:pt x="23429" y="11427"/>
                  </a:cubicBezTo>
                  <a:cubicBezTo>
                    <a:pt x="23439" y="11427"/>
                    <a:pt x="23488" y="11427"/>
                    <a:pt x="23646" y="11343"/>
                  </a:cubicBezTo>
                  <a:cubicBezTo>
                    <a:pt x="23686" y="11321"/>
                    <a:pt x="23719" y="11312"/>
                    <a:pt x="23747" y="11312"/>
                  </a:cubicBezTo>
                  <a:cubicBezTo>
                    <a:pt x="23802" y="11312"/>
                    <a:pt x="23835" y="11348"/>
                    <a:pt x="23863" y="11385"/>
                  </a:cubicBezTo>
                  <a:cubicBezTo>
                    <a:pt x="23887" y="11434"/>
                    <a:pt x="23940" y="11462"/>
                    <a:pt x="23996" y="11462"/>
                  </a:cubicBezTo>
                  <a:cubicBezTo>
                    <a:pt x="24011" y="11463"/>
                    <a:pt x="24024" y="11464"/>
                    <a:pt x="24035" y="11464"/>
                  </a:cubicBezTo>
                  <a:cubicBezTo>
                    <a:pt x="24086" y="11464"/>
                    <a:pt x="24093" y="11451"/>
                    <a:pt x="24104" y="11434"/>
                  </a:cubicBezTo>
                  <a:cubicBezTo>
                    <a:pt x="24126" y="11396"/>
                    <a:pt x="24160" y="11356"/>
                    <a:pt x="24251" y="11356"/>
                  </a:cubicBezTo>
                  <a:cubicBezTo>
                    <a:pt x="24261" y="11356"/>
                    <a:pt x="24271" y="11356"/>
                    <a:pt x="24283" y="11357"/>
                  </a:cubicBezTo>
                  <a:cubicBezTo>
                    <a:pt x="24295" y="11359"/>
                    <a:pt x="24309" y="11360"/>
                    <a:pt x="24323" y="11360"/>
                  </a:cubicBezTo>
                  <a:cubicBezTo>
                    <a:pt x="24338" y="11360"/>
                    <a:pt x="24353" y="11359"/>
                    <a:pt x="24367" y="11357"/>
                  </a:cubicBezTo>
                  <a:cubicBezTo>
                    <a:pt x="24360" y="11347"/>
                    <a:pt x="24356" y="11336"/>
                    <a:pt x="24349" y="11329"/>
                  </a:cubicBezTo>
                  <a:cubicBezTo>
                    <a:pt x="24328" y="11298"/>
                    <a:pt x="24321" y="11259"/>
                    <a:pt x="24335" y="11224"/>
                  </a:cubicBezTo>
                  <a:cubicBezTo>
                    <a:pt x="24360" y="11140"/>
                    <a:pt x="24475" y="11091"/>
                    <a:pt x="24584" y="11046"/>
                  </a:cubicBezTo>
                  <a:lnTo>
                    <a:pt x="24622" y="11032"/>
                  </a:lnTo>
                  <a:cubicBezTo>
                    <a:pt x="24654" y="11018"/>
                    <a:pt x="24664" y="10986"/>
                    <a:pt x="24678" y="10923"/>
                  </a:cubicBezTo>
                  <a:cubicBezTo>
                    <a:pt x="24692" y="10857"/>
                    <a:pt x="24710" y="10783"/>
                    <a:pt x="24787" y="10741"/>
                  </a:cubicBezTo>
                  <a:cubicBezTo>
                    <a:pt x="24808" y="10731"/>
                    <a:pt x="24811" y="10717"/>
                    <a:pt x="24822" y="10682"/>
                  </a:cubicBezTo>
                  <a:cubicBezTo>
                    <a:pt x="24829" y="10612"/>
                    <a:pt x="24885" y="10559"/>
                    <a:pt x="24958" y="10555"/>
                  </a:cubicBezTo>
                  <a:cubicBezTo>
                    <a:pt x="24986" y="10555"/>
                    <a:pt x="25018" y="10520"/>
                    <a:pt x="25049" y="10485"/>
                  </a:cubicBezTo>
                  <a:cubicBezTo>
                    <a:pt x="25095" y="10436"/>
                    <a:pt x="25147" y="10377"/>
                    <a:pt x="25228" y="10377"/>
                  </a:cubicBezTo>
                  <a:cubicBezTo>
                    <a:pt x="25252" y="10377"/>
                    <a:pt x="25270" y="10349"/>
                    <a:pt x="25273" y="10342"/>
                  </a:cubicBezTo>
                  <a:cubicBezTo>
                    <a:pt x="25291" y="10303"/>
                    <a:pt x="25291" y="10261"/>
                    <a:pt x="25273" y="10223"/>
                  </a:cubicBezTo>
                  <a:cubicBezTo>
                    <a:pt x="25221" y="10153"/>
                    <a:pt x="25242" y="10048"/>
                    <a:pt x="25259" y="9992"/>
                  </a:cubicBezTo>
                  <a:cubicBezTo>
                    <a:pt x="25291" y="9904"/>
                    <a:pt x="25357" y="9789"/>
                    <a:pt x="25452" y="9757"/>
                  </a:cubicBezTo>
                  <a:cubicBezTo>
                    <a:pt x="25473" y="9754"/>
                    <a:pt x="25487" y="9743"/>
                    <a:pt x="25491" y="9733"/>
                  </a:cubicBezTo>
                  <a:cubicBezTo>
                    <a:pt x="25491" y="9722"/>
                    <a:pt x="25480" y="9694"/>
                    <a:pt x="25448" y="9673"/>
                  </a:cubicBezTo>
                  <a:lnTo>
                    <a:pt x="25417" y="9649"/>
                  </a:lnTo>
                  <a:cubicBezTo>
                    <a:pt x="25182" y="9477"/>
                    <a:pt x="24969" y="9299"/>
                    <a:pt x="24993" y="9141"/>
                  </a:cubicBezTo>
                  <a:cubicBezTo>
                    <a:pt x="25000" y="9061"/>
                    <a:pt x="24993" y="8977"/>
                    <a:pt x="24979" y="8896"/>
                  </a:cubicBezTo>
                  <a:cubicBezTo>
                    <a:pt x="24965" y="8770"/>
                    <a:pt x="24948" y="8651"/>
                    <a:pt x="24979" y="8567"/>
                  </a:cubicBezTo>
                  <a:cubicBezTo>
                    <a:pt x="25014" y="8479"/>
                    <a:pt x="24990" y="8276"/>
                    <a:pt x="24976" y="8143"/>
                  </a:cubicBezTo>
                  <a:cubicBezTo>
                    <a:pt x="24972" y="8122"/>
                    <a:pt x="24969" y="8101"/>
                    <a:pt x="24969" y="8084"/>
                  </a:cubicBezTo>
                  <a:cubicBezTo>
                    <a:pt x="24958" y="7986"/>
                    <a:pt x="24990" y="7891"/>
                    <a:pt x="25025" y="7779"/>
                  </a:cubicBezTo>
                  <a:cubicBezTo>
                    <a:pt x="25060" y="7685"/>
                    <a:pt x="25088" y="7587"/>
                    <a:pt x="25105" y="7489"/>
                  </a:cubicBezTo>
                  <a:cubicBezTo>
                    <a:pt x="25147" y="7272"/>
                    <a:pt x="24857" y="7009"/>
                    <a:pt x="24699" y="6939"/>
                  </a:cubicBezTo>
                  <a:cubicBezTo>
                    <a:pt x="24640" y="6918"/>
                    <a:pt x="24594" y="6866"/>
                    <a:pt x="24584" y="6803"/>
                  </a:cubicBezTo>
                  <a:cubicBezTo>
                    <a:pt x="24570" y="6705"/>
                    <a:pt x="24650" y="6589"/>
                    <a:pt x="24860" y="6418"/>
                  </a:cubicBezTo>
                  <a:cubicBezTo>
                    <a:pt x="25060" y="6253"/>
                    <a:pt x="25091" y="5693"/>
                    <a:pt x="25074" y="5546"/>
                  </a:cubicBezTo>
                  <a:cubicBezTo>
                    <a:pt x="25051" y="5483"/>
                    <a:pt x="24699" y="5373"/>
                    <a:pt x="24498" y="5373"/>
                  </a:cubicBezTo>
                  <a:cubicBezTo>
                    <a:pt x="24486" y="5373"/>
                    <a:pt x="24475" y="5373"/>
                    <a:pt x="24465" y="5374"/>
                  </a:cubicBezTo>
                  <a:cubicBezTo>
                    <a:pt x="24427" y="5378"/>
                    <a:pt x="24370" y="5379"/>
                    <a:pt x="24301" y="5379"/>
                  </a:cubicBezTo>
                  <a:cubicBezTo>
                    <a:pt x="24020" y="5379"/>
                    <a:pt x="23545" y="5353"/>
                    <a:pt x="23404" y="5325"/>
                  </a:cubicBezTo>
                  <a:cubicBezTo>
                    <a:pt x="23395" y="5323"/>
                    <a:pt x="23387" y="5323"/>
                    <a:pt x="23379" y="5323"/>
                  </a:cubicBezTo>
                  <a:cubicBezTo>
                    <a:pt x="23307" y="5323"/>
                    <a:pt x="23264" y="5394"/>
                    <a:pt x="23197" y="5535"/>
                  </a:cubicBezTo>
                  <a:cubicBezTo>
                    <a:pt x="23187" y="5556"/>
                    <a:pt x="23180" y="5577"/>
                    <a:pt x="23166" y="5598"/>
                  </a:cubicBezTo>
                  <a:cubicBezTo>
                    <a:pt x="23145" y="5640"/>
                    <a:pt x="23120" y="5686"/>
                    <a:pt x="23089" y="5742"/>
                  </a:cubicBezTo>
                  <a:cubicBezTo>
                    <a:pt x="22970" y="5938"/>
                    <a:pt x="22875" y="6144"/>
                    <a:pt x="22809" y="6365"/>
                  </a:cubicBezTo>
                  <a:cubicBezTo>
                    <a:pt x="22707" y="6712"/>
                    <a:pt x="22343" y="6848"/>
                    <a:pt x="22126" y="6932"/>
                  </a:cubicBezTo>
                  <a:cubicBezTo>
                    <a:pt x="22095" y="6943"/>
                    <a:pt x="22067" y="6957"/>
                    <a:pt x="22042" y="6967"/>
                  </a:cubicBezTo>
                  <a:cubicBezTo>
                    <a:pt x="21944" y="7013"/>
                    <a:pt x="21871" y="7100"/>
                    <a:pt x="21839" y="7205"/>
                  </a:cubicBezTo>
                  <a:cubicBezTo>
                    <a:pt x="21822" y="7251"/>
                    <a:pt x="21822" y="7300"/>
                    <a:pt x="21846" y="7345"/>
                  </a:cubicBezTo>
                  <a:cubicBezTo>
                    <a:pt x="21866" y="7375"/>
                    <a:pt x="21888" y="7384"/>
                    <a:pt x="21922" y="7384"/>
                  </a:cubicBezTo>
                  <a:cubicBezTo>
                    <a:pt x="21937" y="7384"/>
                    <a:pt x="21953" y="7382"/>
                    <a:pt x="21972" y="7380"/>
                  </a:cubicBezTo>
                  <a:cubicBezTo>
                    <a:pt x="21990" y="7377"/>
                    <a:pt x="22009" y="7375"/>
                    <a:pt x="22027" y="7375"/>
                  </a:cubicBezTo>
                  <a:cubicBezTo>
                    <a:pt x="22063" y="7375"/>
                    <a:pt x="22098" y="7382"/>
                    <a:pt x="22130" y="7398"/>
                  </a:cubicBezTo>
                  <a:cubicBezTo>
                    <a:pt x="22172" y="7422"/>
                    <a:pt x="22200" y="7471"/>
                    <a:pt x="22200" y="7520"/>
                  </a:cubicBezTo>
                  <a:cubicBezTo>
                    <a:pt x="22210" y="7639"/>
                    <a:pt x="22151" y="7856"/>
                    <a:pt x="22088" y="7930"/>
                  </a:cubicBezTo>
                  <a:cubicBezTo>
                    <a:pt x="22091" y="7937"/>
                    <a:pt x="22095" y="7947"/>
                    <a:pt x="22098" y="7954"/>
                  </a:cubicBezTo>
                  <a:cubicBezTo>
                    <a:pt x="22119" y="8007"/>
                    <a:pt x="22165" y="8122"/>
                    <a:pt x="22035" y="8206"/>
                  </a:cubicBezTo>
                  <a:cubicBezTo>
                    <a:pt x="21948" y="8262"/>
                    <a:pt x="21867" y="8364"/>
                    <a:pt x="21857" y="8434"/>
                  </a:cubicBezTo>
                  <a:cubicBezTo>
                    <a:pt x="21853" y="8448"/>
                    <a:pt x="21857" y="8465"/>
                    <a:pt x="21867" y="8479"/>
                  </a:cubicBezTo>
                  <a:cubicBezTo>
                    <a:pt x="21899" y="8515"/>
                    <a:pt x="22049" y="8560"/>
                    <a:pt x="22161" y="8588"/>
                  </a:cubicBezTo>
                  <a:cubicBezTo>
                    <a:pt x="22277" y="8616"/>
                    <a:pt x="22389" y="8655"/>
                    <a:pt x="22494" y="8707"/>
                  </a:cubicBezTo>
                  <a:cubicBezTo>
                    <a:pt x="22616" y="8774"/>
                    <a:pt x="22641" y="8882"/>
                    <a:pt x="22665" y="8973"/>
                  </a:cubicBezTo>
                  <a:cubicBezTo>
                    <a:pt x="22679" y="9043"/>
                    <a:pt x="22707" y="9110"/>
                    <a:pt x="22749" y="9169"/>
                  </a:cubicBezTo>
                  <a:cubicBezTo>
                    <a:pt x="22788" y="9222"/>
                    <a:pt x="22851" y="9253"/>
                    <a:pt x="22914" y="9257"/>
                  </a:cubicBezTo>
                  <a:cubicBezTo>
                    <a:pt x="22917" y="9257"/>
                    <a:pt x="22920" y="9256"/>
                    <a:pt x="22923" y="9256"/>
                  </a:cubicBezTo>
                  <a:cubicBezTo>
                    <a:pt x="22990" y="9256"/>
                    <a:pt x="23049" y="9291"/>
                    <a:pt x="23085" y="9344"/>
                  </a:cubicBezTo>
                  <a:cubicBezTo>
                    <a:pt x="23117" y="9393"/>
                    <a:pt x="23106" y="9470"/>
                    <a:pt x="23061" y="9572"/>
                  </a:cubicBezTo>
                  <a:cubicBezTo>
                    <a:pt x="22998" y="9705"/>
                    <a:pt x="22819" y="9967"/>
                    <a:pt x="22697" y="9985"/>
                  </a:cubicBezTo>
                  <a:cubicBezTo>
                    <a:pt x="22693" y="9985"/>
                    <a:pt x="22688" y="9986"/>
                    <a:pt x="22684" y="9986"/>
                  </a:cubicBezTo>
                  <a:cubicBezTo>
                    <a:pt x="22597" y="9986"/>
                    <a:pt x="22468" y="9883"/>
                    <a:pt x="22165" y="9603"/>
                  </a:cubicBezTo>
                  <a:cubicBezTo>
                    <a:pt x="22091" y="9537"/>
                    <a:pt x="22025" y="9474"/>
                    <a:pt x="21986" y="9446"/>
                  </a:cubicBezTo>
                  <a:cubicBezTo>
                    <a:pt x="21923" y="9397"/>
                    <a:pt x="21738" y="9327"/>
                    <a:pt x="21559" y="9257"/>
                  </a:cubicBezTo>
                  <a:cubicBezTo>
                    <a:pt x="21398" y="9197"/>
                    <a:pt x="21230" y="9131"/>
                    <a:pt x="21114" y="9071"/>
                  </a:cubicBezTo>
                  <a:cubicBezTo>
                    <a:pt x="21023" y="9026"/>
                    <a:pt x="20925" y="8991"/>
                    <a:pt x="20827" y="8963"/>
                  </a:cubicBezTo>
                  <a:cubicBezTo>
                    <a:pt x="20666" y="8924"/>
                    <a:pt x="20516" y="8858"/>
                    <a:pt x="20379" y="8767"/>
                  </a:cubicBezTo>
                  <a:cubicBezTo>
                    <a:pt x="20126" y="8598"/>
                    <a:pt x="19913" y="8511"/>
                    <a:pt x="19459" y="8511"/>
                  </a:cubicBezTo>
                  <a:cubicBezTo>
                    <a:pt x="19442" y="8511"/>
                    <a:pt x="19424" y="8511"/>
                    <a:pt x="19406" y="8511"/>
                  </a:cubicBezTo>
                  <a:cubicBezTo>
                    <a:pt x="19171" y="8511"/>
                    <a:pt x="18937" y="8490"/>
                    <a:pt x="18706" y="8448"/>
                  </a:cubicBezTo>
                  <a:cubicBezTo>
                    <a:pt x="18623" y="8430"/>
                    <a:pt x="18538" y="8419"/>
                    <a:pt x="18453" y="8419"/>
                  </a:cubicBezTo>
                  <a:cubicBezTo>
                    <a:pt x="18440" y="8419"/>
                    <a:pt x="18428" y="8420"/>
                    <a:pt x="18415" y="8420"/>
                  </a:cubicBezTo>
                  <a:cubicBezTo>
                    <a:pt x="18402" y="8422"/>
                    <a:pt x="18390" y="8423"/>
                    <a:pt x="18379" y="8423"/>
                  </a:cubicBezTo>
                  <a:cubicBezTo>
                    <a:pt x="18283" y="8423"/>
                    <a:pt x="18243" y="8361"/>
                    <a:pt x="18205" y="8304"/>
                  </a:cubicBezTo>
                  <a:cubicBezTo>
                    <a:pt x="18149" y="8220"/>
                    <a:pt x="18072" y="8154"/>
                    <a:pt x="17978" y="8115"/>
                  </a:cubicBezTo>
                  <a:cubicBezTo>
                    <a:pt x="17887" y="8077"/>
                    <a:pt x="17806" y="8035"/>
                    <a:pt x="17736" y="7996"/>
                  </a:cubicBezTo>
                  <a:cubicBezTo>
                    <a:pt x="17605" y="7925"/>
                    <a:pt x="17513" y="7878"/>
                    <a:pt x="17440" y="7878"/>
                  </a:cubicBezTo>
                  <a:cubicBezTo>
                    <a:pt x="17415" y="7878"/>
                    <a:pt x="17393" y="7883"/>
                    <a:pt x="17372" y="7895"/>
                  </a:cubicBezTo>
                  <a:cubicBezTo>
                    <a:pt x="17323" y="7926"/>
                    <a:pt x="17299" y="7986"/>
                    <a:pt x="17313" y="8038"/>
                  </a:cubicBezTo>
                  <a:cubicBezTo>
                    <a:pt x="17330" y="8136"/>
                    <a:pt x="17407" y="8210"/>
                    <a:pt x="17505" y="8224"/>
                  </a:cubicBezTo>
                  <a:cubicBezTo>
                    <a:pt x="17649" y="8248"/>
                    <a:pt x="17698" y="8301"/>
                    <a:pt x="17733" y="8339"/>
                  </a:cubicBezTo>
                  <a:cubicBezTo>
                    <a:pt x="17762" y="8372"/>
                    <a:pt x="17774" y="8387"/>
                    <a:pt x="17845" y="8387"/>
                  </a:cubicBezTo>
                  <a:cubicBezTo>
                    <a:pt x="17859" y="8387"/>
                    <a:pt x="17875" y="8386"/>
                    <a:pt x="17894" y="8385"/>
                  </a:cubicBezTo>
                  <a:cubicBezTo>
                    <a:pt x="17916" y="8384"/>
                    <a:pt x="17936" y="8383"/>
                    <a:pt x="17957" y="8383"/>
                  </a:cubicBezTo>
                  <a:cubicBezTo>
                    <a:pt x="18085" y="8383"/>
                    <a:pt x="18179" y="8412"/>
                    <a:pt x="18237" y="8472"/>
                  </a:cubicBezTo>
                  <a:cubicBezTo>
                    <a:pt x="18296" y="8536"/>
                    <a:pt x="18321" y="8620"/>
                    <a:pt x="18310" y="8704"/>
                  </a:cubicBezTo>
                  <a:cubicBezTo>
                    <a:pt x="18303" y="8861"/>
                    <a:pt x="18450" y="9022"/>
                    <a:pt x="18541" y="9106"/>
                  </a:cubicBezTo>
                  <a:cubicBezTo>
                    <a:pt x="18615" y="9169"/>
                    <a:pt x="18639" y="9271"/>
                    <a:pt x="18604" y="9358"/>
                  </a:cubicBezTo>
                  <a:cubicBezTo>
                    <a:pt x="18566" y="9456"/>
                    <a:pt x="18457" y="9519"/>
                    <a:pt x="18328" y="9519"/>
                  </a:cubicBezTo>
                  <a:cubicBezTo>
                    <a:pt x="18034" y="9519"/>
                    <a:pt x="17999" y="9575"/>
                    <a:pt x="17999" y="9575"/>
                  </a:cubicBezTo>
                  <a:cubicBezTo>
                    <a:pt x="17999" y="9579"/>
                    <a:pt x="17999" y="9586"/>
                    <a:pt x="18009" y="9603"/>
                  </a:cubicBezTo>
                  <a:cubicBezTo>
                    <a:pt x="18076" y="9708"/>
                    <a:pt x="18044" y="9771"/>
                    <a:pt x="18023" y="9799"/>
                  </a:cubicBezTo>
                  <a:cubicBezTo>
                    <a:pt x="17991" y="9839"/>
                    <a:pt x="17936" y="9859"/>
                    <a:pt x="17865" y="9859"/>
                  </a:cubicBezTo>
                  <a:cubicBezTo>
                    <a:pt x="17803" y="9859"/>
                    <a:pt x="17730" y="9844"/>
                    <a:pt x="17649" y="9813"/>
                  </a:cubicBezTo>
                  <a:cubicBezTo>
                    <a:pt x="17558" y="9782"/>
                    <a:pt x="17505" y="9729"/>
                    <a:pt x="17491" y="9663"/>
                  </a:cubicBezTo>
                  <a:cubicBezTo>
                    <a:pt x="17467" y="9561"/>
                    <a:pt x="17544" y="9463"/>
                    <a:pt x="17617" y="9390"/>
                  </a:cubicBezTo>
                  <a:cubicBezTo>
                    <a:pt x="17596" y="9365"/>
                    <a:pt x="17519" y="9313"/>
                    <a:pt x="17320" y="9239"/>
                  </a:cubicBezTo>
                  <a:cubicBezTo>
                    <a:pt x="17316" y="9238"/>
                    <a:pt x="17313" y="9238"/>
                    <a:pt x="17309" y="9238"/>
                  </a:cubicBezTo>
                  <a:cubicBezTo>
                    <a:pt x="17220" y="9238"/>
                    <a:pt x="16928" y="9422"/>
                    <a:pt x="16780" y="9512"/>
                  </a:cubicBezTo>
                  <a:cubicBezTo>
                    <a:pt x="16700" y="9565"/>
                    <a:pt x="16612" y="9614"/>
                    <a:pt x="16525" y="9659"/>
                  </a:cubicBezTo>
                  <a:cubicBezTo>
                    <a:pt x="16488" y="9675"/>
                    <a:pt x="16445" y="9681"/>
                    <a:pt x="16397" y="9681"/>
                  </a:cubicBezTo>
                  <a:cubicBezTo>
                    <a:pt x="16335" y="9681"/>
                    <a:pt x="16264" y="9671"/>
                    <a:pt x="16182" y="9659"/>
                  </a:cubicBezTo>
                  <a:cubicBezTo>
                    <a:pt x="16085" y="9647"/>
                    <a:pt x="15974" y="9633"/>
                    <a:pt x="15857" y="9633"/>
                  </a:cubicBezTo>
                  <a:cubicBezTo>
                    <a:pt x="15772" y="9633"/>
                    <a:pt x="15683" y="9641"/>
                    <a:pt x="15594" y="9663"/>
                  </a:cubicBezTo>
                  <a:cubicBezTo>
                    <a:pt x="15454" y="9694"/>
                    <a:pt x="15331" y="9782"/>
                    <a:pt x="15258" y="9908"/>
                  </a:cubicBezTo>
                  <a:cubicBezTo>
                    <a:pt x="15218" y="9969"/>
                    <a:pt x="15173" y="10038"/>
                    <a:pt x="15092" y="10038"/>
                  </a:cubicBezTo>
                  <a:cubicBezTo>
                    <a:pt x="15080" y="10038"/>
                    <a:pt x="15068" y="10037"/>
                    <a:pt x="15054" y="10034"/>
                  </a:cubicBezTo>
                  <a:cubicBezTo>
                    <a:pt x="15005" y="10030"/>
                    <a:pt x="14956" y="10027"/>
                    <a:pt x="14908" y="10027"/>
                  </a:cubicBezTo>
                  <a:cubicBezTo>
                    <a:pt x="14877" y="10027"/>
                    <a:pt x="14847" y="10028"/>
                    <a:pt x="14816" y="10030"/>
                  </a:cubicBezTo>
                  <a:cubicBezTo>
                    <a:pt x="14769" y="10031"/>
                    <a:pt x="14719" y="10032"/>
                    <a:pt x="14670" y="10032"/>
                  </a:cubicBezTo>
                  <a:cubicBezTo>
                    <a:pt x="14528" y="10032"/>
                    <a:pt x="14387" y="10023"/>
                    <a:pt x="14298" y="9971"/>
                  </a:cubicBezTo>
                  <a:cubicBezTo>
                    <a:pt x="14214" y="9918"/>
                    <a:pt x="14179" y="9862"/>
                    <a:pt x="14197" y="9806"/>
                  </a:cubicBezTo>
                  <a:cubicBezTo>
                    <a:pt x="14224" y="9715"/>
                    <a:pt x="14357" y="9700"/>
                    <a:pt x="14440" y="9700"/>
                  </a:cubicBezTo>
                  <a:cubicBezTo>
                    <a:pt x="14452" y="9700"/>
                    <a:pt x="14464" y="9701"/>
                    <a:pt x="14473" y="9701"/>
                  </a:cubicBezTo>
                  <a:cubicBezTo>
                    <a:pt x="14486" y="9704"/>
                    <a:pt x="14498" y="9705"/>
                    <a:pt x="14511" y="9705"/>
                  </a:cubicBezTo>
                  <a:cubicBezTo>
                    <a:pt x="14533" y="9705"/>
                    <a:pt x="14556" y="9701"/>
                    <a:pt x="14578" y="9694"/>
                  </a:cubicBezTo>
                  <a:cubicBezTo>
                    <a:pt x="14571" y="9677"/>
                    <a:pt x="14561" y="9663"/>
                    <a:pt x="14550" y="9649"/>
                  </a:cubicBezTo>
                  <a:cubicBezTo>
                    <a:pt x="14456" y="9540"/>
                    <a:pt x="14547" y="9407"/>
                    <a:pt x="14606" y="9323"/>
                  </a:cubicBezTo>
                  <a:cubicBezTo>
                    <a:pt x="14613" y="9309"/>
                    <a:pt x="14620" y="9299"/>
                    <a:pt x="14631" y="9285"/>
                  </a:cubicBezTo>
                  <a:lnTo>
                    <a:pt x="14631" y="9285"/>
                  </a:lnTo>
                  <a:cubicBezTo>
                    <a:pt x="14473" y="9309"/>
                    <a:pt x="14095" y="9439"/>
                    <a:pt x="14018" y="9505"/>
                  </a:cubicBezTo>
                  <a:cubicBezTo>
                    <a:pt x="13990" y="9526"/>
                    <a:pt x="13990" y="9561"/>
                    <a:pt x="13990" y="9617"/>
                  </a:cubicBezTo>
                  <a:cubicBezTo>
                    <a:pt x="13994" y="9673"/>
                    <a:pt x="13994" y="9771"/>
                    <a:pt x="13899" y="9820"/>
                  </a:cubicBezTo>
                  <a:cubicBezTo>
                    <a:pt x="13871" y="9834"/>
                    <a:pt x="13847" y="9840"/>
                    <a:pt x="13825" y="9840"/>
                  </a:cubicBezTo>
                  <a:cubicBezTo>
                    <a:pt x="13759" y="9840"/>
                    <a:pt x="13719" y="9788"/>
                    <a:pt x="13693" y="9754"/>
                  </a:cubicBezTo>
                  <a:cubicBezTo>
                    <a:pt x="13672" y="9719"/>
                    <a:pt x="13640" y="9694"/>
                    <a:pt x="13605" y="9677"/>
                  </a:cubicBezTo>
                  <a:cubicBezTo>
                    <a:pt x="13597" y="9674"/>
                    <a:pt x="13584" y="9673"/>
                    <a:pt x="13568" y="9673"/>
                  </a:cubicBezTo>
                  <a:cubicBezTo>
                    <a:pt x="13364" y="9673"/>
                    <a:pt x="12568" y="9865"/>
                    <a:pt x="12422" y="10030"/>
                  </a:cubicBezTo>
                  <a:cubicBezTo>
                    <a:pt x="12317" y="10149"/>
                    <a:pt x="12170" y="10205"/>
                    <a:pt x="12051" y="10251"/>
                  </a:cubicBezTo>
                  <a:cubicBezTo>
                    <a:pt x="12002" y="10265"/>
                    <a:pt x="11956" y="10286"/>
                    <a:pt x="11914" y="10314"/>
                  </a:cubicBezTo>
                  <a:cubicBezTo>
                    <a:pt x="11911" y="10436"/>
                    <a:pt x="11743" y="10461"/>
                    <a:pt x="11550" y="10492"/>
                  </a:cubicBezTo>
                  <a:cubicBezTo>
                    <a:pt x="11456" y="10503"/>
                    <a:pt x="11365" y="10524"/>
                    <a:pt x="11277" y="10555"/>
                  </a:cubicBezTo>
                  <a:cubicBezTo>
                    <a:pt x="11211" y="10587"/>
                    <a:pt x="11214" y="10710"/>
                    <a:pt x="11214" y="10832"/>
                  </a:cubicBezTo>
                  <a:cubicBezTo>
                    <a:pt x="11225" y="10920"/>
                    <a:pt x="11214" y="11007"/>
                    <a:pt x="11190" y="11095"/>
                  </a:cubicBezTo>
                  <a:cubicBezTo>
                    <a:pt x="11135" y="11231"/>
                    <a:pt x="10878" y="11257"/>
                    <a:pt x="10533" y="11257"/>
                  </a:cubicBezTo>
                  <a:cubicBezTo>
                    <a:pt x="10479" y="11257"/>
                    <a:pt x="10424" y="11257"/>
                    <a:pt x="10367" y="11256"/>
                  </a:cubicBezTo>
                  <a:lnTo>
                    <a:pt x="10199" y="11256"/>
                  </a:lnTo>
                  <a:cubicBezTo>
                    <a:pt x="10195" y="11256"/>
                    <a:pt x="10192" y="11256"/>
                    <a:pt x="10188" y="11256"/>
                  </a:cubicBezTo>
                  <a:cubicBezTo>
                    <a:pt x="10051" y="11256"/>
                    <a:pt x="9966" y="11123"/>
                    <a:pt x="9894" y="11007"/>
                  </a:cubicBezTo>
                  <a:cubicBezTo>
                    <a:pt x="9849" y="10934"/>
                    <a:pt x="9796" y="10850"/>
                    <a:pt x="9754" y="10843"/>
                  </a:cubicBezTo>
                  <a:cubicBezTo>
                    <a:pt x="9702" y="10839"/>
                    <a:pt x="9653" y="10808"/>
                    <a:pt x="9628" y="10759"/>
                  </a:cubicBezTo>
                  <a:cubicBezTo>
                    <a:pt x="9586" y="10682"/>
                    <a:pt x="9607" y="10562"/>
                    <a:pt x="9688" y="10401"/>
                  </a:cubicBezTo>
                  <a:cubicBezTo>
                    <a:pt x="9726" y="10324"/>
                    <a:pt x="9800" y="10314"/>
                    <a:pt x="9863" y="10307"/>
                  </a:cubicBezTo>
                  <a:cubicBezTo>
                    <a:pt x="9943" y="10300"/>
                    <a:pt x="10024" y="10275"/>
                    <a:pt x="10090" y="10230"/>
                  </a:cubicBezTo>
                  <a:cubicBezTo>
                    <a:pt x="10156" y="10188"/>
                    <a:pt x="10223" y="10174"/>
                    <a:pt x="10284" y="10174"/>
                  </a:cubicBezTo>
                  <a:cubicBezTo>
                    <a:pt x="10350" y="10174"/>
                    <a:pt x="10411" y="10189"/>
                    <a:pt x="10461" y="10202"/>
                  </a:cubicBezTo>
                  <a:cubicBezTo>
                    <a:pt x="10489" y="10212"/>
                    <a:pt x="10521" y="10216"/>
                    <a:pt x="10549" y="10219"/>
                  </a:cubicBezTo>
                  <a:cubicBezTo>
                    <a:pt x="10514" y="10174"/>
                    <a:pt x="10479" y="10128"/>
                    <a:pt x="10437" y="10090"/>
                  </a:cubicBezTo>
                  <a:cubicBezTo>
                    <a:pt x="10339" y="9985"/>
                    <a:pt x="10227" y="9869"/>
                    <a:pt x="10213" y="9747"/>
                  </a:cubicBezTo>
                  <a:cubicBezTo>
                    <a:pt x="10206" y="9712"/>
                    <a:pt x="10185" y="9684"/>
                    <a:pt x="10153" y="9666"/>
                  </a:cubicBezTo>
                  <a:cubicBezTo>
                    <a:pt x="10070" y="9610"/>
                    <a:pt x="9930" y="9584"/>
                    <a:pt x="9798" y="9584"/>
                  </a:cubicBezTo>
                  <a:cubicBezTo>
                    <a:pt x="9726" y="9584"/>
                    <a:pt x="9656" y="9592"/>
                    <a:pt x="9600" y="9607"/>
                  </a:cubicBezTo>
                  <a:cubicBezTo>
                    <a:pt x="9516" y="9626"/>
                    <a:pt x="9430" y="9636"/>
                    <a:pt x="9344" y="9636"/>
                  </a:cubicBezTo>
                  <a:cubicBezTo>
                    <a:pt x="9182" y="9636"/>
                    <a:pt x="9022" y="9601"/>
                    <a:pt x="8876" y="9530"/>
                  </a:cubicBezTo>
                  <a:lnTo>
                    <a:pt x="8869" y="9526"/>
                  </a:lnTo>
                  <a:lnTo>
                    <a:pt x="8869" y="9526"/>
                  </a:lnTo>
                  <a:cubicBezTo>
                    <a:pt x="8904" y="9575"/>
                    <a:pt x="8956" y="9607"/>
                    <a:pt x="9016" y="9617"/>
                  </a:cubicBezTo>
                  <a:cubicBezTo>
                    <a:pt x="9243" y="9677"/>
                    <a:pt x="9229" y="9841"/>
                    <a:pt x="9222" y="9939"/>
                  </a:cubicBezTo>
                  <a:cubicBezTo>
                    <a:pt x="9215" y="9974"/>
                    <a:pt x="9215" y="10006"/>
                    <a:pt x="9222" y="10041"/>
                  </a:cubicBezTo>
                  <a:cubicBezTo>
                    <a:pt x="9275" y="10195"/>
                    <a:pt x="9152" y="10492"/>
                    <a:pt x="9002" y="10706"/>
                  </a:cubicBezTo>
                  <a:cubicBezTo>
                    <a:pt x="8984" y="10734"/>
                    <a:pt x="8967" y="10762"/>
                    <a:pt x="8953" y="10797"/>
                  </a:cubicBezTo>
                  <a:cubicBezTo>
                    <a:pt x="8979" y="10799"/>
                    <a:pt x="9005" y="10800"/>
                    <a:pt x="9032" y="10800"/>
                  </a:cubicBezTo>
                  <a:cubicBezTo>
                    <a:pt x="9058" y="10800"/>
                    <a:pt x="9086" y="10799"/>
                    <a:pt x="9114" y="10797"/>
                  </a:cubicBezTo>
                  <a:lnTo>
                    <a:pt x="9124" y="10797"/>
                  </a:lnTo>
                  <a:cubicBezTo>
                    <a:pt x="9131" y="10796"/>
                    <a:pt x="9138" y="10796"/>
                    <a:pt x="9146" y="10796"/>
                  </a:cubicBezTo>
                  <a:cubicBezTo>
                    <a:pt x="9201" y="10796"/>
                    <a:pt x="9255" y="10819"/>
                    <a:pt x="9296" y="10857"/>
                  </a:cubicBezTo>
                  <a:cubicBezTo>
                    <a:pt x="9397" y="10955"/>
                    <a:pt x="9397" y="11144"/>
                    <a:pt x="9397" y="11308"/>
                  </a:cubicBezTo>
                  <a:lnTo>
                    <a:pt x="9397" y="11347"/>
                  </a:lnTo>
                  <a:cubicBezTo>
                    <a:pt x="9394" y="11452"/>
                    <a:pt x="9355" y="11553"/>
                    <a:pt x="9289" y="11630"/>
                  </a:cubicBezTo>
                  <a:cubicBezTo>
                    <a:pt x="9254" y="11669"/>
                    <a:pt x="9233" y="11718"/>
                    <a:pt x="9226" y="11767"/>
                  </a:cubicBezTo>
                  <a:cubicBezTo>
                    <a:pt x="9233" y="11809"/>
                    <a:pt x="9212" y="11851"/>
                    <a:pt x="9177" y="11875"/>
                  </a:cubicBezTo>
                  <a:cubicBezTo>
                    <a:pt x="9161" y="11884"/>
                    <a:pt x="9145" y="11888"/>
                    <a:pt x="9130" y="11888"/>
                  </a:cubicBezTo>
                  <a:cubicBezTo>
                    <a:pt x="9089" y="11888"/>
                    <a:pt x="9050" y="11864"/>
                    <a:pt x="9012" y="11844"/>
                  </a:cubicBezTo>
                  <a:cubicBezTo>
                    <a:pt x="8998" y="11833"/>
                    <a:pt x="8981" y="11823"/>
                    <a:pt x="8963" y="11816"/>
                  </a:cubicBezTo>
                  <a:cubicBezTo>
                    <a:pt x="8941" y="11835"/>
                    <a:pt x="8912" y="11846"/>
                    <a:pt x="8883" y="11846"/>
                  </a:cubicBezTo>
                  <a:cubicBezTo>
                    <a:pt x="8876" y="11846"/>
                    <a:pt x="8869" y="11845"/>
                    <a:pt x="8862" y="11844"/>
                  </a:cubicBezTo>
                  <a:cubicBezTo>
                    <a:pt x="8760" y="11819"/>
                    <a:pt x="8711" y="11662"/>
                    <a:pt x="8700" y="11613"/>
                  </a:cubicBezTo>
                  <a:cubicBezTo>
                    <a:pt x="8693" y="11581"/>
                    <a:pt x="8536" y="11581"/>
                    <a:pt x="8459" y="11578"/>
                  </a:cubicBezTo>
                  <a:cubicBezTo>
                    <a:pt x="8444" y="11578"/>
                    <a:pt x="8430" y="11579"/>
                    <a:pt x="8415" y="11579"/>
                  </a:cubicBezTo>
                  <a:cubicBezTo>
                    <a:pt x="8342" y="11579"/>
                    <a:pt x="8269" y="11571"/>
                    <a:pt x="8196" y="11557"/>
                  </a:cubicBezTo>
                  <a:cubicBezTo>
                    <a:pt x="8164" y="11548"/>
                    <a:pt x="8137" y="11544"/>
                    <a:pt x="8113" y="11544"/>
                  </a:cubicBezTo>
                  <a:cubicBezTo>
                    <a:pt x="8030" y="11544"/>
                    <a:pt x="7986" y="11596"/>
                    <a:pt x="7923" y="11697"/>
                  </a:cubicBezTo>
                  <a:cubicBezTo>
                    <a:pt x="7808" y="11875"/>
                    <a:pt x="7486" y="11928"/>
                    <a:pt x="7388" y="11938"/>
                  </a:cubicBezTo>
                  <a:cubicBezTo>
                    <a:pt x="7311" y="11945"/>
                    <a:pt x="7178" y="12064"/>
                    <a:pt x="7073" y="12155"/>
                  </a:cubicBezTo>
                  <a:cubicBezTo>
                    <a:pt x="7017" y="12211"/>
                    <a:pt x="6957" y="12260"/>
                    <a:pt x="6891" y="12306"/>
                  </a:cubicBezTo>
                  <a:cubicBezTo>
                    <a:pt x="6845" y="12334"/>
                    <a:pt x="6814" y="12383"/>
                    <a:pt x="6807" y="12435"/>
                  </a:cubicBezTo>
                  <a:cubicBezTo>
                    <a:pt x="6800" y="12509"/>
                    <a:pt x="6845" y="12596"/>
                    <a:pt x="6933" y="12681"/>
                  </a:cubicBezTo>
                  <a:cubicBezTo>
                    <a:pt x="7125" y="12863"/>
                    <a:pt x="7202" y="13017"/>
                    <a:pt x="7178" y="13167"/>
                  </a:cubicBezTo>
                  <a:cubicBezTo>
                    <a:pt x="7171" y="13216"/>
                    <a:pt x="7132" y="13251"/>
                    <a:pt x="7062" y="13269"/>
                  </a:cubicBezTo>
                  <a:cubicBezTo>
                    <a:pt x="7018" y="13281"/>
                    <a:pt x="6955" y="13287"/>
                    <a:pt x="6883" y="13287"/>
                  </a:cubicBezTo>
                  <a:cubicBezTo>
                    <a:pt x="6704" y="13287"/>
                    <a:pt x="6478" y="13247"/>
                    <a:pt x="6407" y="13157"/>
                  </a:cubicBezTo>
                  <a:cubicBezTo>
                    <a:pt x="6355" y="13090"/>
                    <a:pt x="6130" y="13045"/>
                    <a:pt x="5985" y="13045"/>
                  </a:cubicBezTo>
                  <a:cubicBezTo>
                    <a:pt x="5955" y="13045"/>
                    <a:pt x="5928" y="13047"/>
                    <a:pt x="5907" y="13052"/>
                  </a:cubicBezTo>
                  <a:cubicBezTo>
                    <a:pt x="5898" y="13053"/>
                    <a:pt x="5890" y="13054"/>
                    <a:pt x="5882" y="13054"/>
                  </a:cubicBezTo>
                  <a:cubicBezTo>
                    <a:pt x="5800" y="13054"/>
                    <a:pt x="5706" y="12980"/>
                    <a:pt x="5564" y="12870"/>
                  </a:cubicBezTo>
                  <a:cubicBezTo>
                    <a:pt x="5462" y="12786"/>
                    <a:pt x="5333" y="12684"/>
                    <a:pt x="5270" y="12681"/>
                  </a:cubicBezTo>
                  <a:cubicBezTo>
                    <a:pt x="5267" y="12680"/>
                    <a:pt x="5265" y="12680"/>
                    <a:pt x="5263" y="12680"/>
                  </a:cubicBezTo>
                  <a:cubicBezTo>
                    <a:pt x="5143" y="12680"/>
                    <a:pt x="5052" y="12850"/>
                    <a:pt x="5007" y="12940"/>
                  </a:cubicBezTo>
                  <a:lnTo>
                    <a:pt x="5000" y="12954"/>
                  </a:lnTo>
                  <a:cubicBezTo>
                    <a:pt x="4990" y="12971"/>
                    <a:pt x="4986" y="12975"/>
                    <a:pt x="5039" y="13031"/>
                  </a:cubicBezTo>
                  <a:cubicBezTo>
                    <a:pt x="5091" y="13083"/>
                    <a:pt x="5133" y="13146"/>
                    <a:pt x="5161" y="13209"/>
                  </a:cubicBezTo>
                  <a:cubicBezTo>
                    <a:pt x="5231" y="13356"/>
                    <a:pt x="5536" y="13356"/>
                    <a:pt x="5637" y="13356"/>
                  </a:cubicBezTo>
                  <a:cubicBezTo>
                    <a:pt x="5693" y="13356"/>
                    <a:pt x="5742" y="13384"/>
                    <a:pt x="5774" y="13430"/>
                  </a:cubicBezTo>
                  <a:cubicBezTo>
                    <a:pt x="5840" y="13538"/>
                    <a:pt x="5774" y="13720"/>
                    <a:pt x="5742" y="13783"/>
                  </a:cubicBezTo>
                  <a:cubicBezTo>
                    <a:pt x="5700" y="13871"/>
                    <a:pt x="5564" y="13923"/>
                    <a:pt x="5455" y="13934"/>
                  </a:cubicBezTo>
                  <a:cubicBezTo>
                    <a:pt x="5440" y="13935"/>
                    <a:pt x="5426" y="13936"/>
                    <a:pt x="5412" y="13936"/>
                  </a:cubicBezTo>
                  <a:cubicBezTo>
                    <a:pt x="5325" y="13936"/>
                    <a:pt x="5260" y="13909"/>
                    <a:pt x="5221" y="13860"/>
                  </a:cubicBezTo>
                  <a:cubicBezTo>
                    <a:pt x="5203" y="13836"/>
                    <a:pt x="5105" y="13832"/>
                    <a:pt x="5046" y="13829"/>
                  </a:cubicBezTo>
                  <a:cubicBezTo>
                    <a:pt x="4937" y="13825"/>
                    <a:pt x="4787" y="13822"/>
                    <a:pt x="4780" y="13692"/>
                  </a:cubicBezTo>
                  <a:cubicBezTo>
                    <a:pt x="4766" y="13643"/>
                    <a:pt x="4734" y="13598"/>
                    <a:pt x="4689" y="13566"/>
                  </a:cubicBezTo>
                  <a:cubicBezTo>
                    <a:pt x="4608" y="13503"/>
                    <a:pt x="4509" y="13469"/>
                    <a:pt x="4405" y="13469"/>
                  </a:cubicBezTo>
                  <a:cubicBezTo>
                    <a:pt x="4388" y="13469"/>
                    <a:pt x="4370" y="13470"/>
                    <a:pt x="4352" y="13472"/>
                  </a:cubicBezTo>
                  <a:cubicBezTo>
                    <a:pt x="4324" y="13476"/>
                    <a:pt x="4297" y="13478"/>
                    <a:pt x="4272" y="13478"/>
                  </a:cubicBezTo>
                  <a:cubicBezTo>
                    <a:pt x="4193" y="13478"/>
                    <a:pt x="4127" y="13457"/>
                    <a:pt x="4079" y="13412"/>
                  </a:cubicBezTo>
                  <a:cubicBezTo>
                    <a:pt x="4009" y="13346"/>
                    <a:pt x="3981" y="13241"/>
                    <a:pt x="3992" y="13087"/>
                  </a:cubicBezTo>
                  <a:cubicBezTo>
                    <a:pt x="3995" y="13003"/>
                    <a:pt x="3967" y="12919"/>
                    <a:pt x="3918" y="12852"/>
                  </a:cubicBezTo>
                  <a:cubicBezTo>
                    <a:pt x="3883" y="12807"/>
                    <a:pt x="3866" y="12747"/>
                    <a:pt x="3862" y="12691"/>
                  </a:cubicBezTo>
                  <a:cubicBezTo>
                    <a:pt x="3862" y="12663"/>
                    <a:pt x="3855" y="12635"/>
                    <a:pt x="3845" y="12607"/>
                  </a:cubicBezTo>
                  <a:cubicBezTo>
                    <a:pt x="3820" y="12512"/>
                    <a:pt x="3782" y="12372"/>
                    <a:pt x="3908" y="12285"/>
                  </a:cubicBezTo>
                  <a:cubicBezTo>
                    <a:pt x="3957" y="12253"/>
                    <a:pt x="3950" y="12218"/>
                    <a:pt x="3936" y="12124"/>
                  </a:cubicBezTo>
                  <a:cubicBezTo>
                    <a:pt x="3925" y="12078"/>
                    <a:pt x="3918" y="12033"/>
                    <a:pt x="3918" y="11987"/>
                  </a:cubicBezTo>
                  <a:cubicBezTo>
                    <a:pt x="3915" y="11952"/>
                    <a:pt x="3897" y="11917"/>
                    <a:pt x="3866" y="11893"/>
                  </a:cubicBezTo>
                  <a:cubicBezTo>
                    <a:pt x="3789" y="11809"/>
                    <a:pt x="3680" y="11756"/>
                    <a:pt x="3565" y="11749"/>
                  </a:cubicBezTo>
                  <a:cubicBezTo>
                    <a:pt x="3418" y="11749"/>
                    <a:pt x="3362" y="11662"/>
                    <a:pt x="3323" y="11599"/>
                  </a:cubicBezTo>
                  <a:cubicBezTo>
                    <a:pt x="3288" y="11546"/>
                    <a:pt x="3267" y="11518"/>
                    <a:pt x="3218" y="11508"/>
                  </a:cubicBezTo>
                  <a:cubicBezTo>
                    <a:pt x="3033" y="11462"/>
                    <a:pt x="2665" y="11168"/>
                    <a:pt x="2634" y="11011"/>
                  </a:cubicBezTo>
                  <a:cubicBezTo>
                    <a:pt x="2630" y="10979"/>
                    <a:pt x="2556" y="10948"/>
                    <a:pt x="2518" y="10934"/>
                  </a:cubicBezTo>
                  <a:cubicBezTo>
                    <a:pt x="2469" y="10909"/>
                    <a:pt x="2420" y="10892"/>
                    <a:pt x="2420" y="10836"/>
                  </a:cubicBezTo>
                  <a:cubicBezTo>
                    <a:pt x="2423" y="10801"/>
                    <a:pt x="2444" y="10769"/>
                    <a:pt x="2479" y="10759"/>
                  </a:cubicBezTo>
                  <a:cubicBezTo>
                    <a:pt x="2507" y="10746"/>
                    <a:pt x="2540" y="10740"/>
                    <a:pt x="2576" y="10740"/>
                  </a:cubicBezTo>
                  <a:cubicBezTo>
                    <a:pt x="2702" y="10740"/>
                    <a:pt x="2867" y="10814"/>
                    <a:pt x="2987" y="10934"/>
                  </a:cubicBezTo>
                  <a:cubicBezTo>
                    <a:pt x="3152" y="11098"/>
                    <a:pt x="3393" y="11196"/>
                    <a:pt x="3712" y="11242"/>
                  </a:cubicBezTo>
                  <a:cubicBezTo>
                    <a:pt x="3880" y="11266"/>
                    <a:pt x="4044" y="11315"/>
                    <a:pt x="4198" y="11389"/>
                  </a:cubicBezTo>
                  <a:cubicBezTo>
                    <a:pt x="4345" y="11459"/>
                    <a:pt x="4506" y="11511"/>
                    <a:pt x="4667" y="11539"/>
                  </a:cubicBezTo>
                  <a:lnTo>
                    <a:pt x="4899" y="11581"/>
                  </a:lnTo>
                  <a:cubicBezTo>
                    <a:pt x="5200" y="11634"/>
                    <a:pt x="5455" y="11679"/>
                    <a:pt x="5942" y="11749"/>
                  </a:cubicBezTo>
                  <a:cubicBezTo>
                    <a:pt x="5979" y="11755"/>
                    <a:pt x="6018" y="11757"/>
                    <a:pt x="6057" y="11757"/>
                  </a:cubicBezTo>
                  <a:cubicBezTo>
                    <a:pt x="6608" y="11757"/>
                    <a:pt x="7312" y="11237"/>
                    <a:pt x="7472" y="11074"/>
                  </a:cubicBezTo>
                  <a:cubicBezTo>
                    <a:pt x="7559" y="10986"/>
                    <a:pt x="7500" y="10808"/>
                    <a:pt x="7451" y="10664"/>
                  </a:cubicBezTo>
                  <a:cubicBezTo>
                    <a:pt x="7426" y="10601"/>
                    <a:pt x="7412" y="10538"/>
                    <a:pt x="7405" y="10471"/>
                  </a:cubicBezTo>
                  <a:cubicBezTo>
                    <a:pt x="7405" y="10443"/>
                    <a:pt x="7328" y="10412"/>
                    <a:pt x="7272" y="10387"/>
                  </a:cubicBezTo>
                  <a:cubicBezTo>
                    <a:pt x="7199" y="10356"/>
                    <a:pt x="7122" y="10324"/>
                    <a:pt x="7094" y="10258"/>
                  </a:cubicBezTo>
                  <a:cubicBezTo>
                    <a:pt x="7010" y="10118"/>
                    <a:pt x="6863" y="10027"/>
                    <a:pt x="6698" y="10023"/>
                  </a:cubicBezTo>
                  <a:cubicBezTo>
                    <a:pt x="6547" y="10023"/>
                    <a:pt x="6467" y="9936"/>
                    <a:pt x="6400" y="9862"/>
                  </a:cubicBezTo>
                  <a:cubicBezTo>
                    <a:pt x="6344" y="9806"/>
                    <a:pt x="6309" y="9771"/>
                    <a:pt x="6260" y="9771"/>
                  </a:cubicBezTo>
                  <a:cubicBezTo>
                    <a:pt x="6258" y="9771"/>
                    <a:pt x="6256" y="9771"/>
                    <a:pt x="6253" y="9771"/>
                  </a:cubicBezTo>
                  <a:cubicBezTo>
                    <a:pt x="6238" y="9773"/>
                    <a:pt x="6223" y="9773"/>
                    <a:pt x="6208" y="9773"/>
                  </a:cubicBezTo>
                  <a:cubicBezTo>
                    <a:pt x="6034" y="9773"/>
                    <a:pt x="5885" y="9676"/>
                    <a:pt x="5508" y="9421"/>
                  </a:cubicBezTo>
                  <a:lnTo>
                    <a:pt x="5410" y="9358"/>
                  </a:lnTo>
                  <a:cubicBezTo>
                    <a:pt x="4939" y="9043"/>
                    <a:pt x="4368" y="8858"/>
                    <a:pt x="4221" y="8858"/>
                  </a:cubicBezTo>
                  <a:cubicBezTo>
                    <a:pt x="4210" y="8858"/>
                    <a:pt x="4201" y="8859"/>
                    <a:pt x="4195" y="8861"/>
                  </a:cubicBezTo>
                  <a:cubicBezTo>
                    <a:pt x="4140" y="8888"/>
                    <a:pt x="4077" y="8917"/>
                    <a:pt x="4013" y="8917"/>
                  </a:cubicBezTo>
                  <a:cubicBezTo>
                    <a:pt x="3950" y="8917"/>
                    <a:pt x="3888" y="8890"/>
                    <a:pt x="3831" y="8805"/>
                  </a:cubicBezTo>
                  <a:cubicBezTo>
                    <a:pt x="3810" y="8777"/>
                    <a:pt x="3778" y="8756"/>
                    <a:pt x="3743" y="8753"/>
                  </a:cubicBezTo>
                  <a:cubicBezTo>
                    <a:pt x="3731" y="8751"/>
                    <a:pt x="3719" y="8750"/>
                    <a:pt x="3708" y="8750"/>
                  </a:cubicBezTo>
                  <a:cubicBezTo>
                    <a:pt x="3643" y="8750"/>
                    <a:pt x="3580" y="8774"/>
                    <a:pt x="3530" y="8812"/>
                  </a:cubicBezTo>
                  <a:cubicBezTo>
                    <a:pt x="3487" y="8844"/>
                    <a:pt x="3445" y="8854"/>
                    <a:pt x="3404" y="8854"/>
                  </a:cubicBezTo>
                  <a:cubicBezTo>
                    <a:pt x="3353" y="8854"/>
                    <a:pt x="3305" y="8838"/>
                    <a:pt x="3260" y="8823"/>
                  </a:cubicBezTo>
                  <a:cubicBezTo>
                    <a:pt x="3203" y="8798"/>
                    <a:pt x="3140" y="8785"/>
                    <a:pt x="3077" y="8785"/>
                  </a:cubicBezTo>
                  <a:cubicBezTo>
                    <a:pt x="3051" y="8785"/>
                    <a:pt x="3026" y="8787"/>
                    <a:pt x="3001" y="8791"/>
                  </a:cubicBezTo>
                  <a:cubicBezTo>
                    <a:pt x="2961" y="8801"/>
                    <a:pt x="2923" y="8805"/>
                    <a:pt x="2887" y="8805"/>
                  </a:cubicBezTo>
                  <a:cubicBezTo>
                    <a:pt x="2759" y="8805"/>
                    <a:pt x="2664" y="8748"/>
                    <a:pt x="2623" y="8679"/>
                  </a:cubicBezTo>
                  <a:cubicBezTo>
                    <a:pt x="2588" y="8627"/>
                    <a:pt x="2591" y="8557"/>
                    <a:pt x="2630" y="8508"/>
                  </a:cubicBezTo>
                  <a:cubicBezTo>
                    <a:pt x="2676" y="8455"/>
                    <a:pt x="2763" y="8448"/>
                    <a:pt x="2865" y="8441"/>
                  </a:cubicBezTo>
                  <a:cubicBezTo>
                    <a:pt x="2914" y="8441"/>
                    <a:pt x="2959" y="8434"/>
                    <a:pt x="3005" y="8423"/>
                  </a:cubicBezTo>
                  <a:lnTo>
                    <a:pt x="2980" y="8423"/>
                  </a:lnTo>
                  <a:cubicBezTo>
                    <a:pt x="2879" y="8420"/>
                    <a:pt x="2781" y="8385"/>
                    <a:pt x="2700" y="8329"/>
                  </a:cubicBezTo>
                  <a:cubicBezTo>
                    <a:pt x="2637" y="8285"/>
                    <a:pt x="2580" y="8265"/>
                    <a:pt x="2535" y="8265"/>
                  </a:cubicBezTo>
                  <a:cubicBezTo>
                    <a:pt x="2523" y="8265"/>
                    <a:pt x="2511" y="8266"/>
                    <a:pt x="2500" y="8269"/>
                  </a:cubicBezTo>
                  <a:cubicBezTo>
                    <a:pt x="2455" y="8287"/>
                    <a:pt x="2423" y="8325"/>
                    <a:pt x="2406" y="8371"/>
                  </a:cubicBezTo>
                  <a:cubicBezTo>
                    <a:pt x="2385" y="8427"/>
                    <a:pt x="2336" y="8469"/>
                    <a:pt x="2276" y="8483"/>
                  </a:cubicBezTo>
                  <a:cubicBezTo>
                    <a:pt x="2259" y="8486"/>
                    <a:pt x="2242" y="8487"/>
                    <a:pt x="2225" y="8487"/>
                  </a:cubicBezTo>
                  <a:cubicBezTo>
                    <a:pt x="2148" y="8487"/>
                    <a:pt x="2074" y="8462"/>
                    <a:pt x="2014" y="8413"/>
                  </a:cubicBezTo>
                  <a:lnTo>
                    <a:pt x="2014" y="8416"/>
                  </a:lnTo>
                  <a:cubicBezTo>
                    <a:pt x="2010" y="8427"/>
                    <a:pt x="2003" y="8437"/>
                    <a:pt x="1996" y="8448"/>
                  </a:cubicBezTo>
                  <a:lnTo>
                    <a:pt x="1993" y="8455"/>
                  </a:lnTo>
                  <a:cubicBezTo>
                    <a:pt x="1989" y="8462"/>
                    <a:pt x="1982" y="8472"/>
                    <a:pt x="1975" y="8479"/>
                  </a:cubicBezTo>
                  <a:lnTo>
                    <a:pt x="1968" y="8486"/>
                  </a:lnTo>
                  <a:cubicBezTo>
                    <a:pt x="1965" y="8494"/>
                    <a:pt x="1958" y="8501"/>
                    <a:pt x="1954" y="8508"/>
                  </a:cubicBezTo>
                  <a:lnTo>
                    <a:pt x="1947" y="8515"/>
                  </a:lnTo>
                  <a:cubicBezTo>
                    <a:pt x="1937" y="8522"/>
                    <a:pt x="1930" y="8529"/>
                    <a:pt x="1919" y="8536"/>
                  </a:cubicBezTo>
                  <a:cubicBezTo>
                    <a:pt x="1874" y="8562"/>
                    <a:pt x="1824" y="8575"/>
                    <a:pt x="1773" y="8575"/>
                  </a:cubicBezTo>
                  <a:cubicBezTo>
                    <a:pt x="1744" y="8575"/>
                    <a:pt x="1716" y="8571"/>
                    <a:pt x="1688" y="8564"/>
                  </a:cubicBezTo>
                  <a:cubicBezTo>
                    <a:pt x="1684" y="8563"/>
                    <a:pt x="1679" y="8562"/>
                    <a:pt x="1674" y="8562"/>
                  </a:cubicBezTo>
                  <a:cubicBezTo>
                    <a:pt x="1628" y="8562"/>
                    <a:pt x="1570" y="8607"/>
                    <a:pt x="1513" y="8651"/>
                  </a:cubicBezTo>
                  <a:cubicBezTo>
                    <a:pt x="1436" y="8707"/>
                    <a:pt x="1349" y="8774"/>
                    <a:pt x="1251" y="8774"/>
                  </a:cubicBezTo>
                  <a:cubicBezTo>
                    <a:pt x="1170" y="8784"/>
                    <a:pt x="1097" y="8819"/>
                    <a:pt x="1044" y="8879"/>
                  </a:cubicBezTo>
                  <a:cubicBezTo>
                    <a:pt x="999" y="8921"/>
                    <a:pt x="964" y="8970"/>
                    <a:pt x="943" y="9029"/>
                  </a:cubicBezTo>
                  <a:cubicBezTo>
                    <a:pt x="939" y="9036"/>
                    <a:pt x="939" y="9040"/>
                    <a:pt x="936" y="9047"/>
                  </a:cubicBezTo>
                  <a:cubicBezTo>
                    <a:pt x="922" y="9127"/>
                    <a:pt x="859" y="9183"/>
                    <a:pt x="778" y="9194"/>
                  </a:cubicBezTo>
                  <a:lnTo>
                    <a:pt x="757" y="9201"/>
                  </a:lnTo>
                  <a:lnTo>
                    <a:pt x="729" y="9208"/>
                  </a:lnTo>
                  <a:cubicBezTo>
                    <a:pt x="729" y="9306"/>
                    <a:pt x="726" y="9418"/>
                    <a:pt x="631" y="9530"/>
                  </a:cubicBezTo>
                  <a:cubicBezTo>
                    <a:pt x="607" y="9561"/>
                    <a:pt x="603" y="9565"/>
                    <a:pt x="656" y="9652"/>
                  </a:cubicBezTo>
                  <a:cubicBezTo>
                    <a:pt x="677" y="9680"/>
                    <a:pt x="698" y="9719"/>
                    <a:pt x="722" y="9764"/>
                  </a:cubicBezTo>
                  <a:cubicBezTo>
                    <a:pt x="733" y="9785"/>
                    <a:pt x="743" y="9803"/>
                    <a:pt x="761" y="9817"/>
                  </a:cubicBezTo>
                  <a:cubicBezTo>
                    <a:pt x="806" y="9855"/>
                    <a:pt x="862" y="9880"/>
                    <a:pt x="922" y="9890"/>
                  </a:cubicBezTo>
                  <a:cubicBezTo>
                    <a:pt x="953" y="9897"/>
                    <a:pt x="981" y="9908"/>
                    <a:pt x="1009" y="9918"/>
                  </a:cubicBezTo>
                  <a:cubicBezTo>
                    <a:pt x="1020" y="9922"/>
                    <a:pt x="1027" y="9925"/>
                    <a:pt x="1037" y="9932"/>
                  </a:cubicBezTo>
                  <a:cubicBezTo>
                    <a:pt x="1069" y="9950"/>
                    <a:pt x="1457" y="10237"/>
                    <a:pt x="1457" y="10394"/>
                  </a:cubicBezTo>
                  <a:cubicBezTo>
                    <a:pt x="1457" y="10538"/>
                    <a:pt x="1160" y="10804"/>
                    <a:pt x="1086" y="10853"/>
                  </a:cubicBezTo>
                  <a:cubicBezTo>
                    <a:pt x="1020" y="10899"/>
                    <a:pt x="967" y="10965"/>
                    <a:pt x="939" y="11042"/>
                  </a:cubicBezTo>
                  <a:cubicBezTo>
                    <a:pt x="936" y="11056"/>
                    <a:pt x="936" y="11070"/>
                    <a:pt x="943" y="11084"/>
                  </a:cubicBezTo>
                  <a:lnTo>
                    <a:pt x="964" y="11116"/>
                  </a:lnTo>
                  <a:lnTo>
                    <a:pt x="1006" y="11179"/>
                  </a:lnTo>
                  <a:cubicBezTo>
                    <a:pt x="1118" y="11343"/>
                    <a:pt x="1321" y="11655"/>
                    <a:pt x="1464" y="11914"/>
                  </a:cubicBezTo>
                  <a:cubicBezTo>
                    <a:pt x="1531" y="12036"/>
                    <a:pt x="1552" y="12110"/>
                    <a:pt x="1524" y="12166"/>
                  </a:cubicBezTo>
                  <a:cubicBezTo>
                    <a:pt x="1503" y="12211"/>
                    <a:pt x="1457" y="12239"/>
                    <a:pt x="1408" y="12246"/>
                  </a:cubicBezTo>
                  <a:lnTo>
                    <a:pt x="1391" y="12253"/>
                  </a:lnTo>
                  <a:cubicBezTo>
                    <a:pt x="1349" y="12257"/>
                    <a:pt x="1310" y="12278"/>
                    <a:pt x="1279" y="12309"/>
                  </a:cubicBezTo>
                  <a:cubicBezTo>
                    <a:pt x="1261" y="12334"/>
                    <a:pt x="1251" y="12365"/>
                    <a:pt x="1254" y="12397"/>
                  </a:cubicBezTo>
                  <a:cubicBezTo>
                    <a:pt x="1268" y="12460"/>
                    <a:pt x="1289" y="12519"/>
                    <a:pt x="1324" y="12572"/>
                  </a:cubicBezTo>
                  <a:cubicBezTo>
                    <a:pt x="1342" y="12603"/>
                    <a:pt x="1359" y="12635"/>
                    <a:pt x="1370" y="12670"/>
                  </a:cubicBezTo>
                  <a:cubicBezTo>
                    <a:pt x="1408" y="12779"/>
                    <a:pt x="1310" y="12824"/>
                    <a:pt x="1272" y="12842"/>
                  </a:cubicBezTo>
                  <a:lnTo>
                    <a:pt x="1258" y="12849"/>
                  </a:lnTo>
                  <a:cubicBezTo>
                    <a:pt x="1289" y="12863"/>
                    <a:pt x="1321" y="12880"/>
                    <a:pt x="1356" y="12891"/>
                  </a:cubicBezTo>
                  <a:cubicBezTo>
                    <a:pt x="1433" y="12922"/>
                    <a:pt x="1503" y="12950"/>
                    <a:pt x="1520" y="13013"/>
                  </a:cubicBezTo>
                  <a:cubicBezTo>
                    <a:pt x="1520" y="13020"/>
                    <a:pt x="1520" y="13027"/>
                    <a:pt x="1520" y="13034"/>
                  </a:cubicBezTo>
                  <a:cubicBezTo>
                    <a:pt x="1520" y="13080"/>
                    <a:pt x="1499" y="13122"/>
                    <a:pt x="1464" y="13153"/>
                  </a:cubicBezTo>
                  <a:cubicBezTo>
                    <a:pt x="1443" y="13174"/>
                    <a:pt x="1426" y="13202"/>
                    <a:pt x="1419" y="13234"/>
                  </a:cubicBezTo>
                  <a:cubicBezTo>
                    <a:pt x="1419" y="13237"/>
                    <a:pt x="1419" y="13241"/>
                    <a:pt x="1419" y="13244"/>
                  </a:cubicBezTo>
                  <a:cubicBezTo>
                    <a:pt x="1422" y="13255"/>
                    <a:pt x="1426" y="13262"/>
                    <a:pt x="1429" y="13269"/>
                  </a:cubicBezTo>
                  <a:cubicBezTo>
                    <a:pt x="1461" y="13311"/>
                    <a:pt x="1503" y="13342"/>
                    <a:pt x="1548" y="13363"/>
                  </a:cubicBezTo>
                  <a:cubicBezTo>
                    <a:pt x="1625" y="13409"/>
                    <a:pt x="1716" y="13461"/>
                    <a:pt x="1730" y="13587"/>
                  </a:cubicBezTo>
                  <a:cubicBezTo>
                    <a:pt x="1734" y="13619"/>
                    <a:pt x="1730" y="13650"/>
                    <a:pt x="1716" y="13675"/>
                  </a:cubicBezTo>
                  <a:cubicBezTo>
                    <a:pt x="1678" y="13752"/>
                    <a:pt x="1583" y="13794"/>
                    <a:pt x="1510" y="13829"/>
                  </a:cubicBezTo>
                  <a:cubicBezTo>
                    <a:pt x="1478" y="13839"/>
                    <a:pt x="1450" y="13857"/>
                    <a:pt x="1422" y="13871"/>
                  </a:cubicBezTo>
                  <a:cubicBezTo>
                    <a:pt x="1408" y="13878"/>
                    <a:pt x="1398" y="13885"/>
                    <a:pt x="1391" y="13899"/>
                  </a:cubicBezTo>
                  <a:cubicBezTo>
                    <a:pt x="1391" y="13899"/>
                    <a:pt x="1391" y="13902"/>
                    <a:pt x="1394" y="13906"/>
                  </a:cubicBezTo>
                  <a:cubicBezTo>
                    <a:pt x="1419" y="13944"/>
                    <a:pt x="1548" y="14021"/>
                    <a:pt x="1636" y="14074"/>
                  </a:cubicBezTo>
                  <a:cubicBezTo>
                    <a:pt x="1692" y="14105"/>
                    <a:pt x="1751" y="14144"/>
                    <a:pt x="1811" y="14179"/>
                  </a:cubicBezTo>
                  <a:cubicBezTo>
                    <a:pt x="1909" y="14238"/>
                    <a:pt x="1996" y="14312"/>
                    <a:pt x="2070" y="14396"/>
                  </a:cubicBezTo>
                  <a:cubicBezTo>
                    <a:pt x="2182" y="14522"/>
                    <a:pt x="2234" y="14606"/>
                    <a:pt x="2255" y="14679"/>
                  </a:cubicBezTo>
                  <a:cubicBezTo>
                    <a:pt x="2259" y="14697"/>
                    <a:pt x="2262" y="14718"/>
                    <a:pt x="2262" y="14736"/>
                  </a:cubicBezTo>
                  <a:cubicBezTo>
                    <a:pt x="2262" y="14792"/>
                    <a:pt x="2252" y="14844"/>
                    <a:pt x="2227" y="14897"/>
                  </a:cubicBezTo>
                  <a:cubicBezTo>
                    <a:pt x="2185" y="15016"/>
                    <a:pt x="2063" y="15121"/>
                    <a:pt x="1919" y="15226"/>
                  </a:cubicBezTo>
                  <a:cubicBezTo>
                    <a:pt x="1888" y="15250"/>
                    <a:pt x="1853" y="15275"/>
                    <a:pt x="1818" y="15299"/>
                  </a:cubicBezTo>
                  <a:cubicBezTo>
                    <a:pt x="1727" y="15362"/>
                    <a:pt x="1643" y="15429"/>
                    <a:pt x="1559" y="15502"/>
                  </a:cubicBezTo>
                  <a:cubicBezTo>
                    <a:pt x="1503" y="15548"/>
                    <a:pt x="1454" y="15607"/>
                    <a:pt x="1419" y="15677"/>
                  </a:cubicBezTo>
                  <a:cubicBezTo>
                    <a:pt x="1370" y="15779"/>
                    <a:pt x="1296" y="15866"/>
                    <a:pt x="1205" y="15933"/>
                  </a:cubicBezTo>
                  <a:cubicBezTo>
                    <a:pt x="1107" y="16006"/>
                    <a:pt x="1006" y="16076"/>
                    <a:pt x="901" y="16136"/>
                  </a:cubicBezTo>
                  <a:cubicBezTo>
                    <a:pt x="792" y="16199"/>
                    <a:pt x="691" y="16265"/>
                    <a:pt x="596" y="16342"/>
                  </a:cubicBezTo>
                  <a:cubicBezTo>
                    <a:pt x="586" y="16353"/>
                    <a:pt x="575" y="16363"/>
                    <a:pt x="565" y="16374"/>
                  </a:cubicBezTo>
                  <a:cubicBezTo>
                    <a:pt x="554" y="16384"/>
                    <a:pt x="544" y="16395"/>
                    <a:pt x="533" y="16409"/>
                  </a:cubicBezTo>
                  <a:lnTo>
                    <a:pt x="526" y="16416"/>
                  </a:lnTo>
                  <a:lnTo>
                    <a:pt x="498" y="16444"/>
                  </a:lnTo>
                  <a:lnTo>
                    <a:pt x="494" y="16451"/>
                  </a:lnTo>
                  <a:cubicBezTo>
                    <a:pt x="473" y="16475"/>
                    <a:pt x="452" y="16503"/>
                    <a:pt x="428" y="16535"/>
                  </a:cubicBezTo>
                  <a:lnTo>
                    <a:pt x="456" y="16521"/>
                  </a:lnTo>
                  <a:cubicBezTo>
                    <a:pt x="479" y="16509"/>
                    <a:pt x="501" y="16504"/>
                    <a:pt x="521" y="16504"/>
                  </a:cubicBezTo>
                  <a:cubicBezTo>
                    <a:pt x="620" y="16504"/>
                    <a:pt x="693" y="16622"/>
                    <a:pt x="754" y="16720"/>
                  </a:cubicBezTo>
                  <a:cubicBezTo>
                    <a:pt x="785" y="16780"/>
                    <a:pt x="827" y="16836"/>
                    <a:pt x="873" y="16885"/>
                  </a:cubicBezTo>
                  <a:cubicBezTo>
                    <a:pt x="922" y="16924"/>
                    <a:pt x="1009" y="16924"/>
                    <a:pt x="1093" y="16924"/>
                  </a:cubicBezTo>
                  <a:cubicBezTo>
                    <a:pt x="1195" y="16924"/>
                    <a:pt x="1296" y="16924"/>
                    <a:pt x="1359" y="16997"/>
                  </a:cubicBezTo>
                  <a:cubicBezTo>
                    <a:pt x="1415" y="17057"/>
                    <a:pt x="1401" y="17106"/>
                    <a:pt x="1391" y="17130"/>
                  </a:cubicBezTo>
                  <a:cubicBezTo>
                    <a:pt x="1380" y="17148"/>
                    <a:pt x="1356" y="17194"/>
                    <a:pt x="1220" y="17194"/>
                  </a:cubicBezTo>
                  <a:cubicBezTo>
                    <a:pt x="1174" y="17194"/>
                    <a:pt x="1116" y="17189"/>
                    <a:pt x="1041" y="17176"/>
                  </a:cubicBezTo>
                  <a:cubicBezTo>
                    <a:pt x="1024" y="17173"/>
                    <a:pt x="1009" y="17172"/>
                    <a:pt x="995" y="17172"/>
                  </a:cubicBezTo>
                  <a:cubicBezTo>
                    <a:pt x="933" y="17172"/>
                    <a:pt x="887" y="17195"/>
                    <a:pt x="813" y="17235"/>
                  </a:cubicBezTo>
                  <a:cubicBezTo>
                    <a:pt x="729" y="17281"/>
                    <a:pt x="638" y="17323"/>
                    <a:pt x="547" y="17351"/>
                  </a:cubicBezTo>
                  <a:cubicBezTo>
                    <a:pt x="414" y="17396"/>
                    <a:pt x="389" y="17435"/>
                    <a:pt x="361" y="17477"/>
                  </a:cubicBezTo>
                  <a:cubicBezTo>
                    <a:pt x="354" y="17487"/>
                    <a:pt x="347" y="17498"/>
                    <a:pt x="340" y="17508"/>
                  </a:cubicBezTo>
                  <a:lnTo>
                    <a:pt x="344" y="17519"/>
                  </a:lnTo>
                  <a:lnTo>
                    <a:pt x="347" y="17529"/>
                  </a:lnTo>
                  <a:lnTo>
                    <a:pt x="354" y="17547"/>
                  </a:lnTo>
                  <a:lnTo>
                    <a:pt x="358" y="17557"/>
                  </a:lnTo>
                  <a:cubicBezTo>
                    <a:pt x="358" y="17561"/>
                    <a:pt x="361" y="17568"/>
                    <a:pt x="361" y="17571"/>
                  </a:cubicBezTo>
                  <a:cubicBezTo>
                    <a:pt x="365" y="17575"/>
                    <a:pt x="361" y="17578"/>
                    <a:pt x="365" y="17582"/>
                  </a:cubicBezTo>
                  <a:cubicBezTo>
                    <a:pt x="368" y="17585"/>
                    <a:pt x="365" y="17592"/>
                    <a:pt x="368" y="17596"/>
                  </a:cubicBezTo>
                  <a:cubicBezTo>
                    <a:pt x="372" y="17603"/>
                    <a:pt x="368" y="17603"/>
                    <a:pt x="368" y="17603"/>
                  </a:cubicBezTo>
                  <a:cubicBezTo>
                    <a:pt x="368" y="17610"/>
                    <a:pt x="368" y="17617"/>
                    <a:pt x="368" y="17624"/>
                  </a:cubicBezTo>
                  <a:cubicBezTo>
                    <a:pt x="368" y="17631"/>
                    <a:pt x="368" y="17638"/>
                    <a:pt x="368" y="17645"/>
                  </a:cubicBezTo>
                  <a:lnTo>
                    <a:pt x="368" y="17652"/>
                  </a:lnTo>
                  <a:cubicBezTo>
                    <a:pt x="368" y="17652"/>
                    <a:pt x="368" y="17659"/>
                    <a:pt x="365" y="17666"/>
                  </a:cubicBezTo>
                  <a:lnTo>
                    <a:pt x="361" y="17673"/>
                  </a:lnTo>
                  <a:cubicBezTo>
                    <a:pt x="361" y="17676"/>
                    <a:pt x="361" y="17680"/>
                    <a:pt x="358" y="17683"/>
                  </a:cubicBezTo>
                  <a:lnTo>
                    <a:pt x="354" y="17690"/>
                  </a:lnTo>
                  <a:lnTo>
                    <a:pt x="351" y="17701"/>
                  </a:lnTo>
                  <a:lnTo>
                    <a:pt x="347" y="17708"/>
                  </a:lnTo>
                  <a:lnTo>
                    <a:pt x="340" y="17718"/>
                  </a:lnTo>
                  <a:lnTo>
                    <a:pt x="337" y="17722"/>
                  </a:lnTo>
                  <a:lnTo>
                    <a:pt x="330" y="17732"/>
                  </a:lnTo>
                  <a:lnTo>
                    <a:pt x="326" y="17739"/>
                  </a:lnTo>
                  <a:lnTo>
                    <a:pt x="319" y="17746"/>
                  </a:lnTo>
                  <a:lnTo>
                    <a:pt x="316" y="17753"/>
                  </a:lnTo>
                  <a:lnTo>
                    <a:pt x="305" y="17760"/>
                  </a:lnTo>
                  <a:lnTo>
                    <a:pt x="302" y="17767"/>
                  </a:lnTo>
                  <a:lnTo>
                    <a:pt x="295" y="17774"/>
                  </a:lnTo>
                  <a:lnTo>
                    <a:pt x="291" y="17778"/>
                  </a:lnTo>
                  <a:lnTo>
                    <a:pt x="281" y="17792"/>
                  </a:lnTo>
                  <a:cubicBezTo>
                    <a:pt x="260" y="17809"/>
                    <a:pt x="242" y="17830"/>
                    <a:pt x="225" y="17855"/>
                  </a:cubicBezTo>
                  <a:lnTo>
                    <a:pt x="221" y="17858"/>
                  </a:lnTo>
                  <a:lnTo>
                    <a:pt x="221" y="17862"/>
                  </a:lnTo>
                  <a:cubicBezTo>
                    <a:pt x="218" y="17869"/>
                    <a:pt x="211" y="17876"/>
                    <a:pt x="207" y="17886"/>
                  </a:cubicBezTo>
                  <a:cubicBezTo>
                    <a:pt x="200" y="17907"/>
                    <a:pt x="190" y="17925"/>
                    <a:pt x="176" y="17946"/>
                  </a:cubicBezTo>
                  <a:cubicBezTo>
                    <a:pt x="151" y="17988"/>
                    <a:pt x="120" y="18026"/>
                    <a:pt x="85" y="18061"/>
                  </a:cubicBezTo>
                  <a:cubicBezTo>
                    <a:pt x="50" y="18100"/>
                    <a:pt x="36" y="18117"/>
                    <a:pt x="32" y="18145"/>
                  </a:cubicBezTo>
                  <a:cubicBezTo>
                    <a:pt x="29" y="18194"/>
                    <a:pt x="32" y="18243"/>
                    <a:pt x="46" y="18289"/>
                  </a:cubicBezTo>
                  <a:cubicBezTo>
                    <a:pt x="57" y="18341"/>
                    <a:pt x="64" y="18394"/>
                    <a:pt x="71" y="18446"/>
                  </a:cubicBezTo>
                  <a:cubicBezTo>
                    <a:pt x="78" y="18565"/>
                    <a:pt x="92" y="18583"/>
                    <a:pt x="158" y="18681"/>
                  </a:cubicBezTo>
                  <a:lnTo>
                    <a:pt x="179" y="18705"/>
                  </a:lnTo>
                  <a:cubicBezTo>
                    <a:pt x="200" y="18733"/>
                    <a:pt x="214" y="18768"/>
                    <a:pt x="214" y="18803"/>
                  </a:cubicBezTo>
                  <a:cubicBezTo>
                    <a:pt x="214" y="18814"/>
                    <a:pt x="214" y="18824"/>
                    <a:pt x="211" y="18835"/>
                  </a:cubicBezTo>
                  <a:cubicBezTo>
                    <a:pt x="193" y="18898"/>
                    <a:pt x="137" y="18923"/>
                    <a:pt x="85" y="18944"/>
                  </a:cubicBezTo>
                  <a:cubicBezTo>
                    <a:pt x="64" y="18951"/>
                    <a:pt x="43" y="18961"/>
                    <a:pt x="22" y="18975"/>
                  </a:cubicBezTo>
                  <a:cubicBezTo>
                    <a:pt x="1" y="18993"/>
                    <a:pt x="15" y="19035"/>
                    <a:pt x="22" y="19056"/>
                  </a:cubicBezTo>
                  <a:cubicBezTo>
                    <a:pt x="29" y="19073"/>
                    <a:pt x="39" y="19094"/>
                    <a:pt x="50" y="19112"/>
                  </a:cubicBezTo>
                  <a:lnTo>
                    <a:pt x="53" y="19115"/>
                  </a:lnTo>
                  <a:cubicBezTo>
                    <a:pt x="57" y="19122"/>
                    <a:pt x="64" y="19129"/>
                    <a:pt x="71" y="19136"/>
                  </a:cubicBezTo>
                  <a:lnTo>
                    <a:pt x="74" y="19147"/>
                  </a:lnTo>
                  <a:cubicBezTo>
                    <a:pt x="81" y="19154"/>
                    <a:pt x="88" y="19161"/>
                    <a:pt x="99" y="19171"/>
                  </a:cubicBezTo>
                  <a:cubicBezTo>
                    <a:pt x="200" y="19266"/>
                    <a:pt x="228" y="19416"/>
                    <a:pt x="172" y="19546"/>
                  </a:cubicBezTo>
                  <a:cubicBezTo>
                    <a:pt x="162" y="19570"/>
                    <a:pt x="204" y="19661"/>
                    <a:pt x="330" y="19787"/>
                  </a:cubicBezTo>
                  <a:cubicBezTo>
                    <a:pt x="386" y="19847"/>
                    <a:pt x="407" y="19934"/>
                    <a:pt x="424" y="20022"/>
                  </a:cubicBezTo>
                  <a:cubicBezTo>
                    <a:pt x="431" y="20064"/>
                    <a:pt x="445" y="20102"/>
                    <a:pt x="459" y="20141"/>
                  </a:cubicBezTo>
                  <a:cubicBezTo>
                    <a:pt x="463" y="20148"/>
                    <a:pt x="466" y="20155"/>
                    <a:pt x="470" y="20158"/>
                  </a:cubicBezTo>
                  <a:cubicBezTo>
                    <a:pt x="523" y="20203"/>
                    <a:pt x="573" y="20240"/>
                    <a:pt x="642" y="20240"/>
                  </a:cubicBezTo>
                  <a:cubicBezTo>
                    <a:pt x="660" y="20240"/>
                    <a:pt x="680" y="20238"/>
                    <a:pt x="701" y="20232"/>
                  </a:cubicBezTo>
                  <a:cubicBezTo>
                    <a:pt x="733" y="20223"/>
                    <a:pt x="764" y="20218"/>
                    <a:pt x="794" y="20218"/>
                  </a:cubicBezTo>
                  <a:cubicBezTo>
                    <a:pt x="901" y="20218"/>
                    <a:pt x="989" y="20278"/>
                    <a:pt x="1055" y="20396"/>
                  </a:cubicBezTo>
                  <a:cubicBezTo>
                    <a:pt x="1066" y="20416"/>
                    <a:pt x="1076" y="20427"/>
                    <a:pt x="1098" y="20427"/>
                  </a:cubicBezTo>
                  <a:cubicBezTo>
                    <a:pt x="1124" y="20427"/>
                    <a:pt x="1167" y="20411"/>
                    <a:pt x="1251" y="20375"/>
                  </a:cubicBezTo>
                  <a:lnTo>
                    <a:pt x="1261" y="20368"/>
                  </a:lnTo>
                  <a:cubicBezTo>
                    <a:pt x="1290" y="20355"/>
                    <a:pt x="1324" y="20349"/>
                    <a:pt x="1360" y="20349"/>
                  </a:cubicBezTo>
                  <a:cubicBezTo>
                    <a:pt x="1487" y="20349"/>
                    <a:pt x="1650" y="20422"/>
                    <a:pt x="1800" y="20501"/>
                  </a:cubicBezTo>
                  <a:lnTo>
                    <a:pt x="1828" y="20515"/>
                  </a:lnTo>
                  <a:cubicBezTo>
                    <a:pt x="1916" y="20557"/>
                    <a:pt x="1912" y="20683"/>
                    <a:pt x="1909" y="20813"/>
                  </a:cubicBezTo>
                  <a:lnTo>
                    <a:pt x="1909" y="20946"/>
                  </a:lnTo>
                  <a:cubicBezTo>
                    <a:pt x="1912" y="20992"/>
                    <a:pt x="1909" y="21041"/>
                    <a:pt x="1902" y="21090"/>
                  </a:cubicBezTo>
                  <a:cubicBezTo>
                    <a:pt x="1888" y="21198"/>
                    <a:pt x="1888" y="21251"/>
                    <a:pt x="1940" y="21282"/>
                  </a:cubicBezTo>
                  <a:cubicBezTo>
                    <a:pt x="2000" y="21324"/>
                    <a:pt x="2045" y="21387"/>
                    <a:pt x="2070" y="21454"/>
                  </a:cubicBezTo>
                  <a:lnTo>
                    <a:pt x="2077" y="21478"/>
                  </a:lnTo>
                  <a:cubicBezTo>
                    <a:pt x="2091" y="21510"/>
                    <a:pt x="2105" y="21538"/>
                    <a:pt x="2122" y="21566"/>
                  </a:cubicBezTo>
                  <a:cubicBezTo>
                    <a:pt x="2136" y="21590"/>
                    <a:pt x="2157" y="21608"/>
                    <a:pt x="2185" y="21615"/>
                  </a:cubicBezTo>
                  <a:cubicBezTo>
                    <a:pt x="2255" y="21646"/>
                    <a:pt x="2318" y="21699"/>
                    <a:pt x="2364" y="21765"/>
                  </a:cubicBezTo>
                  <a:cubicBezTo>
                    <a:pt x="2378" y="21783"/>
                    <a:pt x="2392" y="21804"/>
                    <a:pt x="2409" y="21821"/>
                  </a:cubicBezTo>
                  <a:cubicBezTo>
                    <a:pt x="2427" y="21853"/>
                    <a:pt x="2451" y="21881"/>
                    <a:pt x="2476" y="21905"/>
                  </a:cubicBezTo>
                  <a:cubicBezTo>
                    <a:pt x="2479" y="21909"/>
                    <a:pt x="2486" y="21916"/>
                    <a:pt x="2493" y="21916"/>
                  </a:cubicBezTo>
                  <a:cubicBezTo>
                    <a:pt x="2606" y="21944"/>
                    <a:pt x="2812" y="22105"/>
                    <a:pt x="2844" y="22245"/>
                  </a:cubicBezTo>
                  <a:cubicBezTo>
                    <a:pt x="2882" y="22416"/>
                    <a:pt x="2613" y="22535"/>
                    <a:pt x="2525" y="22574"/>
                  </a:cubicBezTo>
                  <a:cubicBezTo>
                    <a:pt x="2518" y="22577"/>
                    <a:pt x="2507" y="22581"/>
                    <a:pt x="2497" y="22584"/>
                  </a:cubicBezTo>
                  <a:cubicBezTo>
                    <a:pt x="2486" y="22584"/>
                    <a:pt x="2476" y="22588"/>
                    <a:pt x="2465" y="22588"/>
                  </a:cubicBezTo>
                  <a:lnTo>
                    <a:pt x="2434" y="22588"/>
                  </a:lnTo>
                  <a:cubicBezTo>
                    <a:pt x="2381" y="22577"/>
                    <a:pt x="2325" y="22560"/>
                    <a:pt x="2276" y="22535"/>
                  </a:cubicBezTo>
                  <a:lnTo>
                    <a:pt x="2245" y="22521"/>
                  </a:lnTo>
                  <a:cubicBezTo>
                    <a:pt x="2220" y="22511"/>
                    <a:pt x="2196" y="22504"/>
                    <a:pt x="2168" y="22497"/>
                  </a:cubicBezTo>
                  <a:lnTo>
                    <a:pt x="2161" y="22497"/>
                  </a:lnTo>
                  <a:cubicBezTo>
                    <a:pt x="2136" y="22525"/>
                    <a:pt x="2164" y="22609"/>
                    <a:pt x="2196" y="22717"/>
                  </a:cubicBezTo>
                  <a:cubicBezTo>
                    <a:pt x="2217" y="22784"/>
                    <a:pt x="2241" y="22861"/>
                    <a:pt x="2262" y="22948"/>
                  </a:cubicBezTo>
                  <a:cubicBezTo>
                    <a:pt x="2273" y="23022"/>
                    <a:pt x="2297" y="23092"/>
                    <a:pt x="2332" y="23155"/>
                  </a:cubicBezTo>
                  <a:cubicBezTo>
                    <a:pt x="2350" y="23180"/>
                    <a:pt x="2367" y="23190"/>
                    <a:pt x="2427" y="23190"/>
                  </a:cubicBezTo>
                  <a:cubicBezTo>
                    <a:pt x="2479" y="23187"/>
                    <a:pt x="2532" y="23162"/>
                    <a:pt x="2567" y="23124"/>
                  </a:cubicBezTo>
                  <a:cubicBezTo>
                    <a:pt x="2591" y="23103"/>
                    <a:pt x="2620" y="23082"/>
                    <a:pt x="2648" y="23064"/>
                  </a:cubicBezTo>
                  <a:cubicBezTo>
                    <a:pt x="2665" y="23054"/>
                    <a:pt x="2683" y="23050"/>
                    <a:pt x="2700" y="23047"/>
                  </a:cubicBezTo>
                  <a:cubicBezTo>
                    <a:pt x="2725" y="23041"/>
                    <a:pt x="2750" y="23039"/>
                    <a:pt x="2775" y="23039"/>
                  </a:cubicBezTo>
                  <a:cubicBezTo>
                    <a:pt x="2801" y="23039"/>
                    <a:pt x="2826" y="23041"/>
                    <a:pt x="2851" y="23047"/>
                  </a:cubicBezTo>
                  <a:lnTo>
                    <a:pt x="2882" y="23047"/>
                  </a:lnTo>
                  <a:cubicBezTo>
                    <a:pt x="2905" y="23052"/>
                    <a:pt x="2928" y="23054"/>
                    <a:pt x="2950" y="23054"/>
                  </a:cubicBezTo>
                  <a:cubicBezTo>
                    <a:pt x="2973" y="23054"/>
                    <a:pt x="2996" y="23052"/>
                    <a:pt x="3019" y="23047"/>
                  </a:cubicBezTo>
                  <a:lnTo>
                    <a:pt x="3040" y="23040"/>
                  </a:lnTo>
                  <a:cubicBezTo>
                    <a:pt x="3106" y="23022"/>
                    <a:pt x="3176" y="23015"/>
                    <a:pt x="3246" y="23015"/>
                  </a:cubicBezTo>
                  <a:cubicBezTo>
                    <a:pt x="3369" y="23015"/>
                    <a:pt x="3498" y="23043"/>
                    <a:pt x="3551" y="23124"/>
                  </a:cubicBezTo>
                  <a:cubicBezTo>
                    <a:pt x="3558" y="23138"/>
                    <a:pt x="3568" y="23152"/>
                    <a:pt x="3575" y="23166"/>
                  </a:cubicBezTo>
                  <a:cubicBezTo>
                    <a:pt x="3621" y="23267"/>
                    <a:pt x="3649" y="23379"/>
                    <a:pt x="3649" y="23491"/>
                  </a:cubicBezTo>
                  <a:cubicBezTo>
                    <a:pt x="3649" y="23530"/>
                    <a:pt x="3642" y="23568"/>
                    <a:pt x="3624" y="23600"/>
                  </a:cubicBezTo>
                  <a:cubicBezTo>
                    <a:pt x="3610" y="23624"/>
                    <a:pt x="3645" y="23677"/>
                    <a:pt x="3680" y="23733"/>
                  </a:cubicBezTo>
                  <a:cubicBezTo>
                    <a:pt x="3705" y="23768"/>
                    <a:pt x="3726" y="23803"/>
                    <a:pt x="3747" y="23841"/>
                  </a:cubicBezTo>
                  <a:cubicBezTo>
                    <a:pt x="3768" y="23887"/>
                    <a:pt x="3876" y="23887"/>
                    <a:pt x="3953" y="23887"/>
                  </a:cubicBezTo>
                  <a:lnTo>
                    <a:pt x="3999" y="23887"/>
                  </a:lnTo>
                  <a:cubicBezTo>
                    <a:pt x="4037" y="23887"/>
                    <a:pt x="4079" y="23894"/>
                    <a:pt x="4114" y="23908"/>
                  </a:cubicBezTo>
                  <a:cubicBezTo>
                    <a:pt x="4191" y="23939"/>
                    <a:pt x="4317" y="24090"/>
                    <a:pt x="4373" y="24233"/>
                  </a:cubicBezTo>
                  <a:cubicBezTo>
                    <a:pt x="4377" y="24247"/>
                    <a:pt x="4380" y="24258"/>
                    <a:pt x="4387" y="24272"/>
                  </a:cubicBezTo>
                  <a:cubicBezTo>
                    <a:pt x="4394" y="24296"/>
                    <a:pt x="4398" y="24321"/>
                    <a:pt x="4401" y="24345"/>
                  </a:cubicBezTo>
                  <a:cubicBezTo>
                    <a:pt x="4401" y="24356"/>
                    <a:pt x="4401" y="24370"/>
                    <a:pt x="4401" y="24380"/>
                  </a:cubicBezTo>
                  <a:cubicBezTo>
                    <a:pt x="4398" y="24391"/>
                    <a:pt x="4398" y="24401"/>
                    <a:pt x="4394" y="24412"/>
                  </a:cubicBezTo>
                  <a:cubicBezTo>
                    <a:pt x="4387" y="24429"/>
                    <a:pt x="4394" y="24433"/>
                    <a:pt x="4394" y="24436"/>
                  </a:cubicBezTo>
                  <a:cubicBezTo>
                    <a:pt x="4414" y="24446"/>
                    <a:pt x="4436" y="24451"/>
                    <a:pt x="4458" y="24451"/>
                  </a:cubicBezTo>
                  <a:cubicBezTo>
                    <a:pt x="4476" y="24451"/>
                    <a:pt x="4494" y="24448"/>
                    <a:pt x="4510" y="24440"/>
                  </a:cubicBezTo>
                  <a:cubicBezTo>
                    <a:pt x="4532" y="24430"/>
                    <a:pt x="4554" y="24426"/>
                    <a:pt x="4575" y="24426"/>
                  </a:cubicBezTo>
                  <a:cubicBezTo>
                    <a:pt x="4647" y="24426"/>
                    <a:pt x="4713" y="24474"/>
                    <a:pt x="4773" y="24520"/>
                  </a:cubicBezTo>
                  <a:cubicBezTo>
                    <a:pt x="4794" y="24534"/>
                    <a:pt x="4815" y="24552"/>
                    <a:pt x="4839" y="24566"/>
                  </a:cubicBezTo>
                  <a:cubicBezTo>
                    <a:pt x="4860" y="24580"/>
                    <a:pt x="4885" y="24590"/>
                    <a:pt x="4909" y="24590"/>
                  </a:cubicBezTo>
                  <a:cubicBezTo>
                    <a:pt x="4958" y="24590"/>
                    <a:pt x="5007" y="24573"/>
                    <a:pt x="5046" y="24541"/>
                  </a:cubicBezTo>
                  <a:cubicBezTo>
                    <a:pt x="5111" y="24501"/>
                    <a:pt x="5205" y="24461"/>
                    <a:pt x="5289" y="24461"/>
                  </a:cubicBezTo>
                  <a:cubicBezTo>
                    <a:pt x="5308" y="24461"/>
                    <a:pt x="5326" y="24463"/>
                    <a:pt x="5343" y="24468"/>
                  </a:cubicBezTo>
                  <a:cubicBezTo>
                    <a:pt x="5354" y="24471"/>
                    <a:pt x="5364" y="24475"/>
                    <a:pt x="5375" y="24478"/>
                  </a:cubicBezTo>
                  <a:cubicBezTo>
                    <a:pt x="5403" y="24492"/>
                    <a:pt x="5427" y="24513"/>
                    <a:pt x="5441" y="24541"/>
                  </a:cubicBezTo>
                  <a:cubicBezTo>
                    <a:pt x="5466" y="24576"/>
                    <a:pt x="5494" y="24608"/>
                    <a:pt x="5522" y="24636"/>
                  </a:cubicBezTo>
                  <a:lnTo>
                    <a:pt x="5557" y="24674"/>
                  </a:lnTo>
                  <a:cubicBezTo>
                    <a:pt x="5606" y="24716"/>
                    <a:pt x="5648" y="24765"/>
                    <a:pt x="5683" y="24821"/>
                  </a:cubicBezTo>
                  <a:cubicBezTo>
                    <a:pt x="5707" y="24825"/>
                    <a:pt x="5746" y="24825"/>
                    <a:pt x="5774" y="24825"/>
                  </a:cubicBezTo>
                  <a:cubicBezTo>
                    <a:pt x="5882" y="24828"/>
                    <a:pt x="6015" y="24832"/>
                    <a:pt x="6106" y="24881"/>
                  </a:cubicBezTo>
                  <a:cubicBezTo>
                    <a:pt x="6166" y="24905"/>
                    <a:pt x="6232" y="24923"/>
                    <a:pt x="6299" y="24926"/>
                  </a:cubicBezTo>
                  <a:lnTo>
                    <a:pt x="6362" y="24937"/>
                  </a:lnTo>
                  <a:cubicBezTo>
                    <a:pt x="6435" y="24947"/>
                    <a:pt x="6505" y="24968"/>
                    <a:pt x="6568" y="25000"/>
                  </a:cubicBezTo>
                  <a:cubicBezTo>
                    <a:pt x="6603" y="25021"/>
                    <a:pt x="6638" y="25035"/>
                    <a:pt x="6673" y="25052"/>
                  </a:cubicBezTo>
                  <a:lnTo>
                    <a:pt x="6708" y="25063"/>
                  </a:lnTo>
                  <a:cubicBezTo>
                    <a:pt x="6733" y="25073"/>
                    <a:pt x="6758" y="25084"/>
                    <a:pt x="6782" y="25095"/>
                  </a:cubicBezTo>
                  <a:cubicBezTo>
                    <a:pt x="6852" y="25126"/>
                    <a:pt x="6908" y="25168"/>
                    <a:pt x="6915" y="25245"/>
                  </a:cubicBezTo>
                  <a:cubicBezTo>
                    <a:pt x="6922" y="25284"/>
                    <a:pt x="6912" y="25322"/>
                    <a:pt x="6891" y="25354"/>
                  </a:cubicBezTo>
                  <a:cubicBezTo>
                    <a:pt x="6866" y="25392"/>
                    <a:pt x="6835" y="25427"/>
                    <a:pt x="6796" y="25459"/>
                  </a:cubicBezTo>
                  <a:lnTo>
                    <a:pt x="6772" y="25480"/>
                  </a:lnTo>
                  <a:lnTo>
                    <a:pt x="6789" y="25494"/>
                  </a:lnTo>
                  <a:cubicBezTo>
                    <a:pt x="6831" y="25525"/>
                    <a:pt x="6894" y="25567"/>
                    <a:pt x="6894" y="25641"/>
                  </a:cubicBezTo>
                  <a:cubicBezTo>
                    <a:pt x="6894" y="25728"/>
                    <a:pt x="6807" y="25760"/>
                    <a:pt x="6750" y="25777"/>
                  </a:cubicBezTo>
                  <a:cubicBezTo>
                    <a:pt x="6733" y="25784"/>
                    <a:pt x="6715" y="25791"/>
                    <a:pt x="6698" y="25798"/>
                  </a:cubicBezTo>
                  <a:cubicBezTo>
                    <a:pt x="6715" y="25823"/>
                    <a:pt x="6729" y="25844"/>
                    <a:pt x="6747" y="25861"/>
                  </a:cubicBezTo>
                  <a:cubicBezTo>
                    <a:pt x="6775" y="25889"/>
                    <a:pt x="6800" y="25921"/>
                    <a:pt x="6817" y="25956"/>
                  </a:cubicBezTo>
                  <a:cubicBezTo>
                    <a:pt x="6838" y="26012"/>
                    <a:pt x="6810" y="26089"/>
                    <a:pt x="6761" y="26204"/>
                  </a:cubicBezTo>
                  <a:cubicBezTo>
                    <a:pt x="6747" y="26239"/>
                    <a:pt x="6733" y="26274"/>
                    <a:pt x="6722" y="26309"/>
                  </a:cubicBezTo>
                  <a:cubicBezTo>
                    <a:pt x="6722" y="26334"/>
                    <a:pt x="6712" y="26355"/>
                    <a:pt x="6694" y="26369"/>
                  </a:cubicBezTo>
                  <a:cubicBezTo>
                    <a:pt x="6672" y="26389"/>
                    <a:pt x="6638" y="26398"/>
                    <a:pt x="6579" y="26398"/>
                  </a:cubicBezTo>
                  <a:cubicBezTo>
                    <a:pt x="6546" y="26398"/>
                    <a:pt x="6505" y="26395"/>
                    <a:pt x="6453" y="26390"/>
                  </a:cubicBezTo>
                  <a:lnTo>
                    <a:pt x="6446" y="26390"/>
                  </a:lnTo>
                  <a:lnTo>
                    <a:pt x="6334" y="26376"/>
                  </a:lnTo>
                  <a:cubicBezTo>
                    <a:pt x="6281" y="26369"/>
                    <a:pt x="6229" y="26362"/>
                    <a:pt x="6208" y="26362"/>
                  </a:cubicBezTo>
                  <a:cubicBezTo>
                    <a:pt x="6187" y="26362"/>
                    <a:pt x="6085" y="26449"/>
                    <a:pt x="6026" y="26498"/>
                  </a:cubicBezTo>
                  <a:cubicBezTo>
                    <a:pt x="5928" y="26582"/>
                    <a:pt x="5861" y="26635"/>
                    <a:pt x="5809" y="26649"/>
                  </a:cubicBezTo>
                  <a:cubicBezTo>
                    <a:pt x="5809" y="26656"/>
                    <a:pt x="5809" y="26659"/>
                    <a:pt x="5809" y="26663"/>
                  </a:cubicBezTo>
                  <a:lnTo>
                    <a:pt x="5809" y="26670"/>
                  </a:lnTo>
                  <a:lnTo>
                    <a:pt x="5809" y="26680"/>
                  </a:lnTo>
                  <a:lnTo>
                    <a:pt x="5809" y="26687"/>
                  </a:lnTo>
                  <a:cubicBezTo>
                    <a:pt x="5809" y="26691"/>
                    <a:pt x="5809" y="26698"/>
                    <a:pt x="5812" y="26705"/>
                  </a:cubicBezTo>
                  <a:lnTo>
                    <a:pt x="5812" y="26712"/>
                  </a:lnTo>
                  <a:lnTo>
                    <a:pt x="5812" y="26726"/>
                  </a:lnTo>
                  <a:lnTo>
                    <a:pt x="5812" y="26733"/>
                  </a:lnTo>
                  <a:lnTo>
                    <a:pt x="5812" y="26747"/>
                  </a:lnTo>
                  <a:lnTo>
                    <a:pt x="5816" y="26761"/>
                  </a:lnTo>
                  <a:lnTo>
                    <a:pt x="5819" y="26771"/>
                  </a:lnTo>
                  <a:cubicBezTo>
                    <a:pt x="5975" y="26744"/>
                    <a:pt x="6087" y="26734"/>
                    <a:pt x="6167" y="26734"/>
                  </a:cubicBezTo>
                  <a:cubicBezTo>
                    <a:pt x="6348" y="26734"/>
                    <a:pt x="6373" y="26785"/>
                    <a:pt x="6383" y="26806"/>
                  </a:cubicBezTo>
                  <a:cubicBezTo>
                    <a:pt x="6397" y="26831"/>
                    <a:pt x="6397" y="26859"/>
                    <a:pt x="6383" y="26883"/>
                  </a:cubicBezTo>
                  <a:cubicBezTo>
                    <a:pt x="6330" y="27023"/>
                    <a:pt x="5858" y="27216"/>
                    <a:pt x="5711" y="27276"/>
                  </a:cubicBezTo>
                  <a:cubicBezTo>
                    <a:pt x="5728" y="27293"/>
                    <a:pt x="5749" y="27311"/>
                    <a:pt x="5767" y="27328"/>
                  </a:cubicBezTo>
                  <a:cubicBezTo>
                    <a:pt x="5851" y="27398"/>
                    <a:pt x="5928" y="27465"/>
                    <a:pt x="5921" y="27545"/>
                  </a:cubicBezTo>
                  <a:cubicBezTo>
                    <a:pt x="5914" y="27622"/>
                    <a:pt x="5837" y="27657"/>
                    <a:pt x="5756" y="27696"/>
                  </a:cubicBezTo>
                  <a:cubicBezTo>
                    <a:pt x="5637" y="27752"/>
                    <a:pt x="5588" y="27783"/>
                    <a:pt x="5595" y="27843"/>
                  </a:cubicBezTo>
                  <a:cubicBezTo>
                    <a:pt x="5613" y="27916"/>
                    <a:pt x="5599" y="27993"/>
                    <a:pt x="5553" y="28053"/>
                  </a:cubicBezTo>
                  <a:cubicBezTo>
                    <a:pt x="5480" y="28140"/>
                    <a:pt x="5343" y="28154"/>
                    <a:pt x="5235" y="28154"/>
                  </a:cubicBezTo>
                  <a:cubicBezTo>
                    <a:pt x="5203" y="28154"/>
                    <a:pt x="5172" y="28158"/>
                    <a:pt x="5140" y="28168"/>
                  </a:cubicBezTo>
                  <a:cubicBezTo>
                    <a:pt x="5175" y="28193"/>
                    <a:pt x="5203" y="28228"/>
                    <a:pt x="5221" y="28263"/>
                  </a:cubicBezTo>
                  <a:cubicBezTo>
                    <a:pt x="5284" y="28389"/>
                    <a:pt x="5399" y="28473"/>
                    <a:pt x="5532" y="28501"/>
                  </a:cubicBezTo>
                  <a:cubicBezTo>
                    <a:pt x="5840" y="28578"/>
                    <a:pt x="6194" y="28833"/>
                    <a:pt x="6582" y="29257"/>
                  </a:cubicBezTo>
                  <a:cubicBezTo>
                    <a:pt x="6614" y="29285"/>
                    <a:pt x="6645" y="29313"/>
                    <a:pt x="6680" y="29334"/>
                  </a:cubicBezTo>
                  <a:lnTo>
                    <a:pt x="6684" y="29331"/>
                  </a:lnTo>
                  <a:lnTo>
                    <a:pt x="6705" y="29320"/>
                  </a:lnTo>
                  <a:lnTo>
                    <a:pt x="6726" y="29310"/>
                  </a:lnTo>
                  <a:lnTo>
                    <a:pt x="6743" y="29299"/>
                  </a:lnTo>
                  <a:lnTo>
                    <a:pt x="6761" y="29292"/>
                  </a:lnTo>
                  <a:lnTo>
                    <a:pt x="6775" y="29285"/>
                  </a:lnTo>
                  <a:lnTo>
                    <a:pt x="6793" y="29278"/>
                  </a:lnTo>
                  <a:lnTo>
                    <a:pt x="6803" y="29271"/>
                  </a:lnTo>
                  <a:lnTo>
                    <a:pt x="6817" y="29268"/>
                  </a:lnTo>
                  <a:lnTo>
                    <a:pt x="6828" y="29264"/>
                  </a:lnTo>
                  <a:lnTo>
                    <a:pt x="6838" y="29261"/>
                  </a:lnTo>
                  <a:lnTo>
                    <a:pt x="6845" y="29257"/>
                  </a:lnTo>
                  <a:lnTo>
                    <a:pt x="6856" y="29254"/>
                  </a:lnTo>
                  <a:lnTo>
                    <a:pt x="6873" y="29254"/>
                  </a:lnTo>
                  <a:cubicBezTo>
                    <a:pt x="6895" y="29250"/>
                    <a:pt x="6918" y="29249"/>
                    <a:pt x="6943" y="29249"/>
                  </a:cubicBezTo>
                  <a:cubicBezTo>
                    <a:pt x="7132" y="29249"/>
                    <a:pt x="7406" y="29339"/>
                    <a:pt x="7577" y="29457"/>
                  </a:cubicBezTo>
                  <a:cubicBezTo>
                    <a:pt x="7618" y="29488"/>
                    <a:pt x="7712" y="29497"/>
                    <a:pt x="7816" y="29497"/>
                  </a:cubicBezTo>
                  <a:cubicBezTo>
                    <a:pt x="7887" y="29497"/>
                    <a:pt x="7963" y="29492"/>
                    <a:pt x="8028" y="29488"/>
                  </a:cubicBezTo>
                  <a:cubicBezTo>
                    <a:pt x="8100" y="29485"/>
                    <a:pt x="8161" y="29482"/>
                    <a:pt x="8213" y="29482"/>
                  </a:cubicBezTo>
                  <a:cubicBezTo>
                    <a:pt x="8331" y="29482"/>
                    <a:pt x="8401" y="29495"/>
                    <a:pt x="8438" y="29544"/>
                  </a:cubicBezTo>
                  <a:cubicBezTo>
                    <a:pt x="8487" y="29607"/>
                    <a:pt x="8546" y="29660"/>
                    <a:pt x="8613" y="29702"/>
                  </a:cubicBezTo>
                  <a:cubicBezTo>
                    <a:pt x="8648" y="29723"/>
                    <a:pt x="8686" y="29733"/>
                    <a:pt x="8725" y="29737"/>
                  </a:cubicBezTo>
                  <a:cubicBezTo>
                    <a:pt x="8805" y="29737"/>
                    <a:pt x="8872" y="29796"/>
                    <a:pt x="8932" y="29852"/>
                  </a:cubicBezTo>
                  <a:cubicBezTo>
                    <a:pt x="8960" y="29877"/>
                    <a:pt x="8988" y="29901"/>
                    <a:pt x="9019" y="29919"/>
                  </a:cubicBezTo>
                  <a:lnTo>
                    <a:pt x="9026" y="29919"/>
                  </a:lnTo>
                  <a:cubicBezTo>
                    <a:pt x="9037" y="29912"/>
                    <a:pt x="9051" y="29905"/>
                    <a:pt x="9061" y="29898"/>
                  </a:cubicBezTo>
                  <a:cubicBezTo>
                    <a:pt x="9156" y="29852"/>
                    <a:pt x="9338" y="29831"/>
                    <a:pt x="9625" y="29831"/>
                  </a:cubicBezTo>
                  <a:cubicBezTo>
                    <a:pt x="9674" y="29831"/>
                    <a:pt x="9723" y="29849"/>
                    <a:pt x="9761" y="29880"/>
                  </a:cubicBezTo>
                  <a:cubicBezTo>
                    <a:pt x="9775" y="29898"/>
                    <a:pt x="9796" y="29905"/>
                    <a:pt x="9817" y="29905"/>
                  </a:cubicBezTo>
                  <a:cubicBezTo>
                    <a:pt x="9922" y="29905"/>
                    <a:pt x="9954" y="30038"/>
                    <a:pt x="9978" y="30150"/>
                  </a:cubicBezTo>
                  <a:cubicBezTo>
                    <a:pt x="9985" y="30167"/>
                    <a:pt x="9992" y="30195"/>
                    <a:pt x="9999" y="30216"/>
                  </a:cubicBezTo>
                  <a:lnTo>
                    <a:pt x="9999" y="30223"/>
                  </a:lnTo>
                  <a:cubicBezTo>
                    <a:pt x="9999" y="30230"/>
                    <a:pt x="10003" y="30234"/>
                    <a:pt x="10003" y="30241"/>
                  </a:cubicBezTo>
                  <a:lnTo>
                    <a:pt x="10003" y="30244"/>
                  </a:lnTo>
                  <a:cubicBezTo>
                    <a:pt x="10024" y="30244"/>
                    <a:pt x="10045" y="30251"/>
                    <a:pt x="10062" y="30258"/>
                  </a:cubicBezTo>
                  <a:cubicBezTo>
                    <a:pt x="10122" y="30286"/>
                    <a:pt x="10178" y="30314"/>
                    <a:pt x="10230" y="30349"/>
                  </a:cubicBezTo>
                  <a:cubicBezTo>
                    <a:pt x="10269" y="30377"/>
                    <a:pt x="10311" y="30402"/>
                    <a:pt x="10353" y="30426"/>
                  </a:cubicBezTo>
                  <a:cubicBezTo>
                    <a:pt x="10395" y="30451"/>
                    <a:pt x="10437" y="30468"/>
                    <a:pt x="10482" y="30482"/>
                  </a:cubicBezTo>
                  <a:cubicBezTo>
                    <a:pt x="10489" y="30482"/>
                    <a:pt x="10496" y="30486"/>
                    <a:pt x="10500" y="30486"/>
                  </a:cubicBezTo>
                  <a:cubicBezTo>
                    <a:pt x="10601" y="30500"/>
                    <a:pt x="10692" y="30584"/>
                    <a:pt x="10769" y="30661"/>
                  </a:cubicBezTo>
                  <a:lnTo>
                    <a:pt x="10801" y="30692"/>
                  </a:lnTo>
                  <a:cubicBezTo>
                    <a:pt x="10832" y="30724"/>
                    <a:pt x="10860" y="30752"/>
                    <a:pt x="10895" y="30780"/>
                  </a:cubicBezTo>
                  <a:cubicBezTo>
                    <a:pt x="10902" y="30776"/>
                    <a:pt x="10913" y="30776"/>
                    <a:pt x="10920" y="30776"/>
                  </a:cubicBezTo>
                  <a:lnTo>
                    <a:pt x="10924" y="30776"/>
                  </a:lnTo>
                  <a:cubicBezTo>
                    <a:pt x="10934" y="30776"/>
                    <a:pt x="10941" y="30776"/>
                    <a:pt x="10948" y="30780"/>
                  </a:cubicBezTo>
                  <a:lnTo>
                    <a:pt x="10952" y="30780"/>
                  </a:lnTo>
                  <a:cubicBezTo>
                    <a:pt x="10959" y="30780"/>
                    <a:pt x="10969" y="30783"/>
                    <a:pt x="10976" y="30787"/>
                  </a:cubicBezTo>
                  <a:lnTo>
                    <a:pt x="10980" y="30787"/>
                  </a:lnTo>
                  <a:lnTo>
                    <a:pt x="11004" y="30794"/>
                  </a:lnTo>
                  <a:lnTo>
                    <a:pt x="11008" y="30794"/>
                  </a:lnTo>
                  <a:lnTo>
                    <a:pt x="11029" y="30804"/>
                  </a:lnTo>
                  <a:cubicBezTo>
                    <a:pt x="11043" y="30808"/>
                    <a:pt x="11057" y="30818"/>
                    <a:pt x="11071" y="30822"/>
                  </a:cubicBezTo>
                  <a:lnTo>
                    <a:pt x="11081" y="30825"/>
                  </a:lnTo>
                  <a:cubicBezTo>
                    <a:pt x="11081" y="30822"/>
                    <a:pt x="11085" y="30818"/>
                    <a:pt x="11085" y="30818"/>
                  </a:cubicBezTo>
                  <a:cubicBezTo>
                    <a:pt x="11116" y="30738"/>
                    <a:pt x="11193" y="30713"/>
                    <a:pt x="11263" y="30692"/>
                  </a:cubicBezTo>
                  <a:lnTo>
                    <a:pt x="11291" y="30682"/>
                  </a:lnTo>
                  <a:lnTo>
                    <a:pt x="11302" y="30678"/>
                  </a:lnTo>
                  <a:lnTo>
                    <a:pt x="11319" y="30671"/>
                  </a:lnTo>
                  <a:lnTo>
                    <a:pt x="11330" y="30668"/>
                  </a:lnTo>
                  <a:lnTo>
                    <a:pt x="11347" y="30661"/>
                  </a:lnTo>
                  <a:lnTo>
                    <a:pt x="11354" y="30654"/>
                  </a:lnTo>
                  <a:lnTo>
                    <a:pt x="11368" y="30647"/>
                  </a:lnTo>
                  <a:lnTo>
                    <a:pt x="11375" y="30643"/>
                  </a:lnTo>
                  <a:lnTo>
                    <a:pt x="11389" y="30633"/>
                  </a:lnTo>
                  <a:lnTo>
                    <a:pt x="11396" y="30629"/>
                  </a:lnTo>
                  <a:cubicBezTo>
                    <a:pt x="11403" y="30622"/>
                    <a:pt x="11407" y="30619"/>
                    <a:pt x="11410" y="30612"/>
                  </a:cubicBezTo>
                  <a:lnTo>
                    <a:pt x="11414" y="30608"/>
                  </a:lnTo>
                  <a:cubicBezTo>
                    <a:pt x="11417" y="30601"/>
                    <a:pt x="11421" y="30598"/>
                    <a:pt x="11424" y="30594"/>
                  </a:cubicBezTo>
                  <a:cubicBezTo>
                    <a:pt x="11025" y="30104"/>
                    <a:pt x="10797" y="29786"/>
                    <a:pt x="10804" y="29625"/>
                  </a:cubicBezTo>
                  <a:cubicBezTo>
                    <a:pt x="10808" y="29569"/>
                    <a:pt x="10815" y="29520"/>
                    <a:pt x="10822" y="29471"/>
                  </a:cubicBezTo>
                  <a:cubicBezTo>
                    <a:pt x="10850" y="29275"/>
                    <a:pt x="10867" y="29148"/>
                    <a:pt x="10619" y="28935"/>
                  </a:cubicBezTo>
                  <a:cubicBezTo>
                    <a:pt x="10517" y="28847"/>
                    <a:pt x="10465" y="28760"/>
                    <a:pt x="10461" y="28665"/>
                  </a:cubicBezTo>
                  <a:cubicBezTo>
                    <a:pt x="10451" y="28511"/>
                    <a:pt x="10580" y="28382"/>
                    <a:pt x="10713" y="28242"/>
                  </a:cubicBezTo>
                  <a:cubicBezTo>
                    <a:pt x="10773" y="28182"/>
                    <a:pt x="10832" y="28119"/>
                    <a:pt x="10885" y="28053"/>
                  </a:cubicBezTo>
                  <a:cubicBezTo>
                    <a:pt x="11032" y="27864"/>
                    <a:pt x="11277" y="27748"/>
                    <a:pt x="11512" y="27636"/>
                  </a:cubicBezTo>
                  <a:cubicBezTo>
                    <a:pt x="11606" y="27591"/>
                    <a:pt x="11701" y="27549"/>
                    <a:pt x="11785" y="27500"/>
                  </a:cubicBezTo>
                  <a:cubicBezTo>
                    <a:pt x="11757" y="27486"/>
                    <a:pt x="11729" y="27468"/>
                    <a:pt x="11701" y="27458"/>
                  </a:cubicBezTo>
                  <a:cubicBezTo>
                    <a:pt x="11680" y="27447"/>
                    <a:pt x="11659" y="27437"/>
                    <a:pt x="11641" y="27426"/>
                  </a:cubicBezTo>
                  <a:cubicBezTo>
                    <a:pt x="11505" y="27360"/>
                    <a:pt x="11442" y="27293"/>
                    <a:pt x="11449" y="27220"/>
                  </a:cubicBezTo>
                  <a:cubicBezTo>
                    <a:pt x="11449" y="27213"/>
                    <a:pt x="11449" y="27206"/>
                    <a:pt x="11452" y="27199"/>
                  </a:cubicBezTo>
                  <a:cubicBezTo>
                    <a:pt x="11466" y="27149"/>
                    <a:pt x="11512" y="27111"/>
                    <a:pt x="11589" y="27090"/>
                  </a:cubicBezTo>
                  <a:cubicBezTo>
                    <a:pt x="11606" y="27086"/>
                    <a:pt x="11620" y="27079"/>
                    <a:pt x="11634" y="27072"/>
                  </a:cubicBezTo>
                  <a:cubicBezTo>
                    <a:pt x="11634" y="27069"/>
                    <a:pt x="11638" y="27069"/>
                    <a:pt x="11638" y="27069"/>
                  </a:cubicBezTo>
                  <a:cubicBezTo>
                    <a:pt x="11641" y="27037"/>
                    <a:pt x="11536" y="26915"/>
                    <a:pt x="11484" y="26859"/>
                  </a:cubicBezTo>
                  <a:cubicBezTo>
                    <a:pt x="11424" y="26789"/>
                    <a:pt x="11372" y="26715"/>
                    <a:pt x="11323" y="26638"/>
                  </a:cubicBezTo>
                  <a:lnTo>
                    <a:pt x="11305" y="26614"/>
                  </a:lnTo>
                  <a:cubicBezTo>
                    <a:pt x="11263" y="26554"/>
                    <a:pt x="11218" y="26491"/>
                    <a:pt x="11193" y="26491"/>
                  </a:cubicBezTo>
                  <a:cubicBezTo>
                    <a:pt x="11172" y="26491"/>
                    <a:pt x="11144" y="26491"/>
                    <a:pt x="11116" y="26488"/>
                  </a:cubicBezTo>
                  <a:cubicBezTo>
                    <a:pt x="11087" y="26485"/>
                    <a:pt x="11059" y="26483"/>
                    <a:pt x="11030" y="26483"/>
                  </a:cubicBezTo>
                  <a:cubicBezTo>
                    <a:pt x="10961" y="26483"/>
                    <a:pt x="10892" y="26493"/>
                    <a:pt x="10825" y="26512"/>
                  </a:cubicBezTo>
                  <a:cubicBezTo>
                    <a:pt x="10807" y="26520"/>
                    <a:pt x="10787" y="26524"/>
                    <a:pt x="10767" y="26524"/>
                  </a:cubicBezTo>
                  <a:cubicBezTo>
                    <a:pt x="10735" y="26524"/>
                    <a:pt x="10704" y="26514"/>
                    <a:pt x="10678" y="26495"/>
                  </a:cubicBezTo>
                  <a:cubicBezTo>
                    <a:pt x="10605" y="26432"/>
                    <a:pt x="10622" y="26302"/>
                    <a:pt x="10643" y="26148"/>
                  </a:cubicBezTo>
                  <a:cubicBezTo>
                    <a:pt x="10650" y="26110"/>
                    <a:pt x="10619" y="26089"/>
                    <a:pt x="10500" y="26057"/>
                  </a:cubicBezTo>
                  <a:cubicBezTo>
                    <a:pt x="10433" y="26040"/>
                    <a:pt x="10370" y="26022"/>
                    <a:pt x="10339" y="25977"/>
                  </a:cubicBezTo>
                  <a:cubicBezTo>
                    <a:pt x="10311" y="25938"/>
                    <a:pt x="10311" y="25882"/>
                    <a:pt x="10328" y="25809"/>
                  </a:cubicBezTo>
                  <a:cubicBezTo>
                    <a:pt x="10353" y="25721"/>
                    <a:pt x="10423" y="25574"/>
                    <a:pt x="10486" y="25543"/>
                  </a:cubicBezTo>
                  <a:cubicBezTo>
                    <a:pt x="10591" y="25490"/>
                    <a:pt x="10626" y="25455"/>
                    <a:pt x="10636" y="25441"/>
                  </a:cubicBezTo>
                  <a:cubicBezTo>
                    <a:pt x="10626" y="25434"/>
                    <a:pt x="10612" y="25424"/>
                    <a:pt x="10601" y="25417"/>
                  </a:cubicBezTo>
                  <a:cubicBezTo>
                    <a:pt x="10549" y="25389"/>
                    <a:pt x="10440" y="25326"/>
                    <a:pt x="10451" y="25217"/>
                  </a:cubicBezTo>
                  <a:cubicBezTo>
                    <a:pt x="10454" y="25186"/>
                    <a:pt x="10465" y="25158"/>
                    <a:pt x="10482" y="25130"/>
                  </a:cubicBezTo>
                  <a:cubicBezTo>
                    <a:pt x="10524" y="25059"/>
                    <a:pt x="10587" y="25000"/>
                    <a:pt x="10661" y="24954"/>
                  </a:cubicBezTo>
                  <a:cubicBezTo>
                    <a:pt x="10731" y="24905"/>
                    <a:pt x="10762" y="24884"/>
                    <a:pt x="10762" y="24825"/>
                  </a:cubicBezTo>
                  <a:cubicBezTo>
                    <a:pt x="10762" y="24797"/>
                    <a:pt x="10766" y="24765"/>
                    <a:pt x="10773" y="24737"/>
                  </a:cubicBezTo>
                  <a:cubicBezTo>
                    <a:pt x="10794" y="24657"/>
                    <a:pt x="10843" y="24587"/>
                    <a:pt x="10917" y="24545"/>
                  </a:cubicBezTo>
                  <a:cubicBezTo>
                    <a:pt x="10924" y="24541"/>
                    <a:pt x="10931" y="24541"/>
                    <a:pt x="10938" y="24538"/>
                  </a:cubicBezTo>
                  <a:cubicBezTo>
                    <a:pt x="10966" y="24527"/>
                    <a:pt x="10995" y="24522"/>
                    <a:pt x="11024" y="24522"/>
                  </a:cubicBezTo>
                  <a:cubicBezTo>
                    <a:pt x="11081" y="24522"/>
                    <a:pt x="11136" y="24542"/>
                    <a:pt x="11183" y="24576"/>
                  </a:cubicBezTo>
                  <a:cubicBezTo>
                    <a:pt x="11200" y="24590"/>
                    <a:pt x="11218" y="24604"/>
                    <a:pt x="11235" y="24622"/>
                  </a:cubicBezTo>
                  <a:cubicBezTo>
                    <a:pt x="11281" y="24671"/>
                    <a:pt x="11323" y="24723"/>
                    <a:pt x="11361" y="24779"/>
                  </a:cubicBezTo>
                  <a:cubicBezTo>
                    <a:pt x="11424" y="24874"/>
                    <a:pt x="11466" y="24930"/>
                    <a:pt x="11512" y="24940"/>
                  </a:cubicBezTo>
                  <a:cubicBezTo>
                    <a:pt x="11515" y="24941"/>
                    <a:pt x="11519" y="24942"/>
                    <a:pt x="11524" y="24942"/>
                  </a:cubicBezTo>
                  <a:cubicBezTo>
                    <a:pt x="11535" y="24942"/>
                    <a:pt x="11547" y="24939"/>
                    <a:pt x="11557" y="24933"/>
                  </a:cubicBezTo>
                  <a:cubicBezTo>
                    <a:pt x="11582" y="24930"/>
                    <a:pt x="11606" y="24912"/>
                    <a:pt x="11620" y="24891"/>
                  </a:cubicBezTo>
                  <a:cubicBezTo>
                    <a:pt x="11634" y="24856"/>
                    <a:pt x="11610" y="24797"/>
                    <a:pt x="11592" y="24748"/>
                  </a:cubicBezTo>
                  <a:cubicBezTo>
                    <a:pt x="11582" y="24723"/>
                    <a:pt x="11571" y="24699"/>
                    <a:pt x="11568" y="24674"/>
                  </a:cubicBezTo>
                  <a:lnTo>
                    <a:pt x="11564" y="24660"/>
                  </a:lnTo>
                  <a:cubicBezTo>
                    <a:pt x="11547" y="24590"/>
                    <a:pt x="11522" y="24499"/>
                    <a:pt x="11571" y="24419"/>
                  </a:cubicBezTo>
                  <a:cubicBezTo>
                    <a:pt x="11617" y="24356"/>
                    <a:pt x="11687" y="24314"/>
                    <a:pt x="11760" y="24303"/>
                  </a:cubicBezTo>
                  <a:cubicBezTo>
                    <a:pt x="11813" y="24293"/>
                    <a:pt x="11858" y="24258"/>
                    <a:pt x="11872" y="24205"/>
                  </a:cubicBezTo>
                  <a:lnTo>
                    <a:pt x="11883" y="24184"/>
                  </a:lnTo>
                  <a:cubicBezTo>
                    <a:pt x="11904" y="24125"/>
                    <a:pt x="11942" y="24034"/>
                    <a:pt x="12068" y="24034"/>
                  </a:cubicBezTo>
                  <a:cubicBezTo>
                    <a:pt x="12180" y="24034"/>
                    <a:pt x="12401" y="23901"/>
                    <a:pt x="12516" y="23831"/>
                  </a:cubicBezTo>
                  <a:cubicBezTo>
                    <a:pt x="12562" y="23806"/>
                    <a:pt x="12593" y="23785"/>
                    <a:pt x="12618" y="23775"/>
                  </a:cubicBezTo>
                  <a:lnTo>
                    <a:pt x="12649" y="23761"/>
                  </a:lnTo>
                  <a:cubicBezTo>
                    <a:pt x="12740" y="23708"/>
                    <a:pt x="12842" y="23666"/>
                    <a:pt x="12947" y="23642"/>
                  </a:cubicBezTo>
                  <a:cubicBezTo>
                    <a:pt x="12965" y="23637"/>
                    <a:pt x="12983" y="23634"/>
                    <a:pt x="13001" y="23634"/>
                  </a:cubicBezTo>
                  <a:cubicBezTo>
                    <a:pt x="13032" y="23634"/>
                    <a:pt x="13062" y="23641"/>
                    <a:pt x="13091" y="23652"/>
                  </a:cubicBezTo>
                  <a:cubicBezTo>
                    <a:pt x="13112" y="23663"/>
                    <a:pt x="13129" y="23673"/>
                    <a:pt x="13150" y="23687"/>
                  </a:cubicBezTo>
                  <a:cubicBezTo>
                    <a:pt x="13178" y="23705"/>
                    <a:pt x="13206" y="23719"/>
                    <a:pt x="13238" y="23729"/>
                  </a:cubicBezTo>
                  <a:cubicBezTo>
                    <a:pt x="13241" y="23731"/>
                    <a:pt x="13245" y="23732"/>
                    <a:pt x="13248" y="23732"/>
                  </a:cubicBezTo>
                  <a:cubicBezTo>
                    <a:pt x="13252" y="23732"/>
                    <a:pt x="13255" y="23731"/>
                    <a:pt x="13259" y="23729"/>
                  </a:cubicBezTo>
                  <a:cubicBezTo>
                    <a:pt x="13269" y="23726"/>
                    <a:pt x="13283" y="23708"/>
                    <a:pt x="13294" y="23684"/>
                  </a:cubicBezTo>
                  <a:cubicBezTo>
                    <a:pt x="13332" y="23594"/>
                    <a:pt x="13420" y="23542"/>
                    <a:pt x="13532" y="23542"/>
                  </a:cubicBezTo>
                  <a:cubicBezTo>
                    <a:pt x="13542" y="23542"/>
                    <a:pt x="13553" y="23543"/>
                    <a:pt x="13563" y="23544"/>
                  </a:cubicBezTo>
                  <a:cubicBezTo>
                    <a:pt x="13588" y="23547"/>
                    <a:pt x="13612" y="23551"/>
                    <a:pt x="13637" y="23558"/>
                  </a:cubicBezTo>
                  <a:cubicBezTo>
                    <a:pt x="13714" y="23579"/>
                    <a:pt x="13784" y="23624"/>
                    <a:pt x="13801" y="23687"/>
                  </a:cubicBezTo>
                  <a:cubicBezTo>
                    <a:pt x="13833" y="23708"/>
                    <a:pt x="13962" y="23733"/>
                    <a:pt x="14050" y="23747"/>
                  </a:cubicBezTo>
                  <a:cubicBezTo>
                    <a:pt x="14148" y="23761"/>
                    <a:pt x="14246" y="23785"/>
                    <a:pt x="14337" y="23813"/>
                  </a:cubicBezTo>
                  <a:cubicBezTo>
                    <a:pt x="14361" y="23824"/>
                    <a:pt x="14386" y="23834"/>
                    <a:pt x="14407" y="23848"/>
                  </a:cubicBezTo>
                  <a:lnTo>
                    <a:pt x="14466" y="23887"/>
                  </a:lnTo>
                  <a:cubicBezTo>
                    <a:pt x="14760" y="24079"/>
                    <a:pt x="14900" y="24188"/>
                    <a:pt x="14900" y="24293"/>
                  </a:cubicBezTo>
                  <a:cubicBezTo>
                    <a:pt x="14900" y="24307"/>
                    <a:pt x="14904" y="24324"/>
                    <a:pt x="14914" y="24335"/>
                  </a:cubicBezTo>
                  <a:cubicBezTo>
                    <a:pt x="14914" y="24282"/>
                    <a:pt x="14939" y="24233"/>
                    <a:pt x="14984" y="24205"/>
                  </a:cubicBezTo>
                  <a:cubicBezTo>
                    <a:pt x="15005" y="24194"/>
                    <a:pt x="15027" y="24188"/>
                    <a:pt x="15051" y="24188"/>
                  </a:cubicBezTo>
                  <a:cubicBezTo>
                    <a:pt x="15121" y="24188"/>
                    <a:pt x="15208" y="24234"/>
                    <a:pt x="15328" y="24307"/>
                  </a:cubicBezTo>
                  <a:cubicBezTo>
                    <a:pt x="15394" y="24348"/>
                    <a:pt x="15469" y="24369"/>
                    <a:pt x="15543" y="24369"/>
                  </a:cubicBezTo>
                  <a:cubicBezTo>
                    <a:pt x="15581" y="24369"/>
                    <a:pt x="15620" y="24363"/>
                    <a:pt x="15657" y="24352"/>
                  </a:cubicBezTo>
                  <a:cubicBezTo>
                    <a:pt x="15692" y="24345"/>
                    <a:pt x="15727" y="24324"/>
                    <a:pt x="15744" y="24293"/>
                  </a:cubicBezTo>
                  <a:cubicBezTo>
                    <a:pt x="15786" y="24188"/>
                    <a:pt x="15947" y="24104"/>
                    <a:pt x="16080" y="24069"/>
                  </a:cubicBezTo>
                  <a:cubicBezTo>
                    <a:pt x="16118" y="24058"/>
                    <a:pt x="16170" y="24048"/>
                    <a:pt x="16224" y="24048"/>
                  </a:cubicBezTo>
                  <a:cubicBezTo>
                    <a:pt x="16279" y="24048"/>
                    <a:pt x="16337" y="24059"/>
                    <a:pt x="16381" y="24093"/>
                  </a:cubicBezTo>
                  <a:lnTo>
                    <a:pt x="16416" y="24125"/>
                  </a:lnTo>
                  <a:cubicBezTo>
                    <a:pt x="16465" y="24165"/>
                    <a:pt x="16491" y="24187"/>
                    <a:pt x="16518" y="24187"/>
                  </a:cubicBezTo>
                  <a:cubicBezTo>
                    <a:pt x="16542" y="24187"/>
                    <a:pt x="16567" y="24167"/>
                    <a:pt x="16609" y="24125"/>
                  </a:cubicBezTo>
                  <a:cubicBezTo>
                    <a:pt x="16693" y="24050"/>
                    <a:pt x="16802" y="24008"/>
                    <a:pt x="16915" y="24008"/>
                  </a:cubicBezTo>
                  <a:cubicBezTo>
                    <a:pt x="16924" y="24008"/>
                    <a:pt x="16933" y="24009"/>
                    <a:pt x="16941" y="24009"/>
                  </a:cubicBezTo>
                  <a:cubicBezTo>
                    <a:pt x="16962" y="24009"/>
                    <a:pt x="16983" y="24013"/>
                    <a:pt x="17004" y="24013"/>
                  </a:cubicBezTo>
                  <a:cubicBezTo>
                    <a:pt x="17022" y="24013"/>
                    <a:pt x="17036" y="24020"/>
                    <a:pt x="17050" y="24023"/>
                  </a:cubicBezTo>
                  <a:cubicBezTo>
                    <a:pt x="17155" y="24048"/>
                    <a:pt x="17225" y="24100"/>
                    <a:pt x="17250" y="24174"/>
                  </a:cubicBezTo>
                  <a:cubicBezTo>
                    <a:pt x="17274" y="24233"/>
                    <a:pt x="17323" y="24275"/>
                    <a:pt x="17386" y="24282"/>
                  </a:cubicBezTo>
                  <a:cubicBezTo>
                    <a:pt x="17432" y="24294"/>
                    <a:pt x="17476" y="24301"/>
                    <a:pt x="17522" y="24301"/>
                  </a:cubicBezTo>
                  <a:cubicBezTo>
                    <a:pt x="17531" y="24301"/>
                    <a:pt x="17541" y="24300"/>
                    <a:pt x="17551" y="24300"/>
                  </a:cubicBezTo>
                  <a:cubicBezTo>
                    <a:pt x="17659" y="24300"/>
                    <a:pt x="17719" y="24380"/>
                    <a:pt x="17757" y="24433"/>
                  </a:cubicBezTo>
                  <a:cubicBezTo>
                    <a:pt x="17768" y="24447"/>
                    <a:pt x="17782" y="24461"/>
                    <a:pt x="17792" y="24475"/>
                  </a:cubicBezTo>
                  <a:cubicBezTo>
                    <a:pt x="17813" y="24447"/>
                    <a:pt x="17827" y="24412"/>
                    <a:pt x="17838" y="24377"/>
                  </a:cubicBezTo>
                  <a:cubicBezTo>
                    <a:pt x="17857" y="24310"/>
                    <a:pt x="17893" y="24202"/>
                    <a:pt x="17995" y="24202"/>
                  </a:cubicBezTo>
                  <a:cubicBezTo>
                    <a:pt x="18005" y="24202"/>
                    <a:pt x="18016" y="24203"/>
                    <a:pt x="18027" y="24205"/>
                  </a:cubicBezTo>
                  <a:cubicBezTo>
                    <a:pt x="18083" y="24223"/>
                    <a:pt x="18139" y="24247"/>
                    <a:pt x="18188" y="24286"/>
                  </a:cubicBezTo>
                  <a:lnTo>
                    <a:pt x="18216" y="24300"/>
                  </a:lnTo>
                  <a:cubicBezTo>
                    <a:pt x="18275" y="24345"/>
                    <a:pt x="18349" y="24370"/>
                    <a:pt x="18426" y="24373"/>
                  </a:cubicBezTo>
                  <a:cubicBezTo>
                    <a:pt x="18699" y="24373"/>
                    <a:pt x="18699" y="24279"/>
                    <a:pt x="18699" y="24247"/>
                  </a:cubicBezTo>
                  <a:cubicBezTo>
                    <a:pt x="18699" y="24037"/>
                    <a:pt x="18653" y="23925"/>
                    <a:pt x="18618" y="23925"/>
                  </a:cubicBezTo>
                  <a:cubicBezTo>
                    <a:pt x="18548" y="23918"/>
                    <a:pt x="18478" y="23897"/>
                    <a:pt x="18415" y="23862"/>
                  </a:cubicBezTo>
                  <a:cubicBezTo>
                    <a:pt x="18359" y="23827"/>
                    <a:pt x="18296" y="23810"/>
                    <a:pt x="18230" y="23803"/>
                  </a:cubicBezTo>
                  <a:cubicBezTo>
                    <a:pt x="18188" y="23803"/>
                    <a:pt x="18149" y="23792"/>
                    <a:pt x="18114" y="23771"/>
                  </a:cubicBezTo>
                  <a:cubicBezTo>
                    <a:pt x="18037" y="23726"/>
                    <a:pt x="17981" y="23649"/>
                    <a:pt x="17960" y="23558"/>
                  </a:cubicBezTo>
                  <a:cubicBezTo>
                    <a:pt x="17960" y="23547"/>
                    <a:pt x="17960" y="23533"/>
                    <a:pt x="17960" y="23523"/>
                  </a:cubicBezTo>
                  <a:cubicBezTo>
                    <a:pt x="17964" y="23502"/>
                    <a:pt x="17967" y="23481"/>
                    <a:pt x="17974" y="23463"/>
                  </a:cubicBezTo>
                  <a:cubicBezTo>
                    <a:pt x="17992" y="23425"/>
                    <a:pt x="18027" y="23397"/>
                    <a:pt x="18065" y="23383"/>
                  </a:cubicBezTo>
                  <a:cubicBezTo>
                    <a:pt x="18160" y="23355"/>
                    <a:pt x="18247" y="23309"/>
                    <a:pt x="18328" y="23246"/>
                  </a:cubicBezTo>
                  <a:cubicBezTo>
                    <a:pt x="18342" y="23236"/>
                    <a:pt x="18352" y="23222"/>
                    <a:pt x="18363" y="23204"/>
                  </a:cubicBezTo>
                  <a:cubicBezTo>
                    <a:pt x="18366" y="23197"/>
                    <a:pt x="18370" y="23190"/>
                    <a:pt x="18366" y="23183"/>
                  </a:cubicBezTo>
                  <a:cubicBezTo>
                    <a:pt x="18338" y="23113"/>
                    <a:pt x="18321" y="23040"/>
                    <a:pt x="18317" y="22966"/>
                  </a:cubicBezTo>
                  <a:cubicBezTo>
                    <a:pt x="18314" y="22910"/>
                    <a:pt x="18324" y="22854"/>
                    <a:pt x="18352" y="22805"/>
                  </a:cubicBezTo>
                  <a:cubicBezTo>
                    <a:pt x="18387" y="22745"/>
                    <a:pt x="18447" y="22710"/>
                    <a:pt x="18517" y="22703"/>
                  </a:cubicBezTo>
                  <a:lnTo>
                    <a:pt x="18566" y="22700"/>
                  </a:lnTo>
                  <a:cubicBezTo>
                    <a:pt x="18611" y="22693"/>
                    <a:pt x="18664" y="22689"/>
                    <a:pt x="18716" y="22686"/>
                  </a:cubicBezTo>
                  <a:cubicBezTo>
                    <a:pt x="18769" y="22682"/>
                    <a:pt x="18839" y="22679"/>
                    <a:pt x="18902" y="22672"/>
                  </a:cubicBezTo>
                  <a:lnTo>
                    <a:pt x="18961" y="22665"/>
                  </a:lnTo>
                  <a:lnTo>
                    <a:pt x="18895" y="22644"/>
                  </a:lnTo>
                  <a:cubicBezTo>
                    <a:pt x="18758" y="22598"/>
                    <a:pt x="18618" y="22553"/>
                    <a:pt x="18566" y="22462"/>
                  </a:cubicBezTo>
                  <a:cubicBezTo>
                    <a:pt x="18489" y="22336"/>
                    <a:pt x="18436" y="21996"/>
                    <a:pt x="18559" y="21916"/>
                  </a:cubicBezTo>
                  <a:cubicBezTo>
                    <a:pt x="18599" y="21894"/>
                    <a:pt x="18641" y="21884"/>
                    <a:pt x="18684" y="21884"/>
                  </a:cubicBezTo>
                  <a:cubicBezTo>
                    <a:pt x="18690" y="21884"/>
                    <a:pt x="18696" y="21884"/>
                    <a:pt x="18702" y="21884"/>
                  </a:cubicBezTo>
                  <a:cubicBezTo>
                    <a:pt x="18730" y="21884"/>
                    <a:pt x="18762" y="21888"/>
                    <a:pt x="18797" y="21891"/>
                  </a:cubicBezTo>
                  <a:cubicBezTo>
                    <a:pt x="18827" y="21895"/>
                    <a:pt x="18857" y="21897"/>
                    <a:pt x="18887" y="21897"/>
                  </a:cubicBezTo>
                  <a:cubicBezTo>
                    <a:pt x="18937" y="21897"/>
                    <a:pt x="18987" y="21892"/>
                    <a:pt x="19035" y="21881"/>
                  </a:cubicBezTo>
                  <a:cubicBezTo>
                    <a:pt x="19084" y="21871"/>
                    <a:pt x="19133" y="21865"/>
                    <a:pt x="19181" y="21865"/>
                  </a:cubicBezTo>
                  <a:cubicBezTo>
                    <a:pt x="19216" y="21865"/>
                    <a:pt x="19250" y="21868"/>
                    <a:pt x="19284" y="21874"/>
                  </a:cubicBezTo>
                  <a:cubicBezTo>
                    <a:pt x="19331" y="21877"/>
                    <a:pt x="19380" y="21881"/>
                    <a:pt x="19428" y="21881"/>
                  </a:cubicBezTo>
                  <a:cubicBezTo>
                    <a:pt x="19518" y="21881"/>
                    <a:pt x="19606" y="21868"/>
                    <a:pt x="19672" y="21818"/>
                  </a:cubicBezTo>
                  <a:cubicBezTo>
                    <a:pt x="19893" y="21653"/>
                    <a:pt x="20351" y="21636"/>
                    <a:pt x="20537" y="21636"/>
                  </a:cubicBezTo>
                  <a:cubicBezTo>
                    <a:pt x="20649" y="21636"/>
                    <a:pt x="20750" y="21594"/>
                    <a:pt x="20848" y="21548"/>
                  </a:cubicBezTo>
                  <a:cubicBezTo>
                    <a:pt x="20925" y="21510"/>
                    <a:pt x="21002" y="21485"/>
                    <a:pt x="21086" y="21468"/>
                  </a:cubicBezTo>
                  <a:cubicBezTo>
                    <a:pt x="21377" y="21426"/>
                    <a:pt x="21752" y="21366"/>
                    <a:pt x="21846" y="21328"/>
                  </a:cubicBezTo>
                  <a:cubicBezTo>
                    <a:pt x="21923" y="21303"/>
                    <a:pt x="22000" y="21282"/>
                    <a:pt x="22077" y="21268"/>
                  </a:cubicBezTo>
                  <a:cubicBezTo>
                    <a:pt x="22112" y="21261"/>
                    <a:pt x="22161" y="21251"/>
                    <a:pt x="22214" y="21237"/>
                  </a:cubicBezTo>
                  <a:lnTo>
                    <a:pt x="22298" y="21216"/>
                  </a:lnTo>
                  <a:cubicBezTo>
                    <a:pt x="22434" y="21181"/>
                    <a:pt x="22578" y="21139"/>
                    <a:pt x="22609" y="21104"/>
                  </a:cubicBezTo>
                  <a:cubicBezTo>
                    <a:pt x="22623" y="21058"/>
                    <a:pt x="22655" y="21020"/>
                    <a:pt x="22700" y="20999"/>
                  </a:cubicBezTo>
                  <a:lnTo>
                    <a:pt x="22721" y="20985"/>
                  </a:lnTo>
                  <a:cubicBezTo>
                    <a:pt x="22841" y="20925"/>
                    <a:pt x="23056" y="20879"/>
                    <a:pt x="23218" y="20879"/>
                  </a:cubicBezTo>
                  <a:cubicBezTo>
                    <a:pt x="23284" y="20879"/>
                    <a:pt x="23341" y="20887"/>
                    <a:pt x="23380" y="20904"/>
                  </a:cubicBezTo>
                  <a:cubicBezTo>
                    <a:pt x="23487" y="20953"/>
                    <a:pt x="23586" y="20978"/>
                    <a:pt x="23663" y="20978"/>
                  </a:cubicBezTo>
                  <a:cubicBezTo>
                    <a:pt x="23697" y="20978"/>
                    <a:pt x="23726" y="20973"/>
                    <a:pt x="23751" y="20964"/>
                  </a:cubicBezTo>
                  <a:cubicBezTo>
                    <a:pt x="23778" y="20952"/>
                    <a:pt x="23807" y="20947"/>
                    <a:pt x="23838" y="20947"/>
                  </a:cubicBezTo>
                  <a:cubicBezTo>
                    <a:pt x="23930" y="20947"/>
                    <a:pt x="24032" y="20992"/>
                    <a:pt x="24097" y="21048"/>
                  </a:cubicBezTo>
                  <a:cubicBezTo>
                    <a:pt x="24171" y="21111"/>
                    <a:pt x="24206" y="21184"/>
                    <a:pt x="24192" y="21254"/>
                  </a:cubicBezTo>
                  <a:cubicBezTo>
                    <a:pt x="24185" y="21307"/>
                    <a:pt x="24213" y="21373"/>
                    <a:pt x="24241" y="21436"/>
                  </a:cubicBezTo>
                  <a:cubicBezTo>
                    <a:pt x="24276" y="21499"/>
                    <a:pt x="24293" y="21566"/>
                    <a:pt x="24290" y="21639"/>
                  </a:cubicBezTo>
                  <a:cubicBezTo>
                    <a:pt x="24283" y="21688"/>
                    <a:pt x="24262" y="21737"/>
                    <a:pt x="24230" y="21776"/>
                  </a:cubicBezTo>
                  <a:cubicBezTo>
                    <a:pt x="24220" y="21786"/>
                    <a:pt x="24213" y="21797"/>
                    <a:pt x="24209" y="21811"/>
                  </a:cubicBezTo>
                  <a:lnTo>
                    <a:pt x="24209" y="21814"/>
                  </a:lnTo>
                  <a:lnTo>
                    <a:pt x="24216" y="21818"/>
                  </a:lnTo>
                  <a:cubicBezTo>
                    <a:pt x="24237" y="21829"/>
                    <a:pt x="24259" y="21836"/>
                    <a:pt x="24284" y="21836"/>
                  </a:cubicBezTo>
                  <a:cubicBezTo>
                    <a:pt x="24290" y="21836"/>
                    <a:pt x="24295" y="21836"/>
                    <a:pt x="24300" y="21835"/>
                  </a:cubicBezTo>
                  <a:cubicBezTo>
                    <a:pt x="24416" y="21835"/>
                    <a:pt x="24563" y="21786"/>
                    <a:pt x="24615" y="21734"/>
                  </a:cubicBezTo>
                  <a:cubicBezTo>
                    <a:pt x="24643" y="21696"/>
                    <a:pt x="24687" y="21674"/>
                    <a:pt x="24733" y="21674"/>
                  </a:cubicBezTo>
                  <a:cubicBezTo>
                    <a:pt x="24751" y="21674"/>
                    <a:pt x="24769" y="21678"/>
                    <a:pt x="24787" y="21685"/>
                  </a:cubicBezTo>
                  <a:cubicBezTo>
                    <a:pt x="24874" y="21727"/>
                    <a:pt x="24930" y="21814"/>
                    <a:pt x="24934" y="21909"/>
                  </a:cubicBezTo>
                  <a:cubicBezTo>
                    <a:pt x="24937" y="21916"/>
                    <a:pt x="24941" y="21923"/>
                    <a:pt x="24944" y="21926"/>
                  </a:cubicBezTo>
                  <a:cubicBezTo>
                    <a:pt x="24948" y="21930"/>
                    <a:pt x="24955" y="21933"/>
                    <a:pt x="24962" y="21937"/>
                  </a:cubicBezTo>
                  <a:cubicBezTo>
                    <a:pt x="24962" y="21891"/>
                    <a:pt x="24993" y="21849"/>
                    <a:pt x="25035" y="21832"/>
                  </a:cubicBezTo>
                  <a:cubicBezTo>
                    <a:pt x="25049" y="21828"/>
                    <a:pt x="25060" y="21828"/>
                    <a:pt x="25074" y="21825"/>
                  </a:cubicBezTo>
                  <a:lnTo>
                    <a:pt x="25091" y="21825"/>
                  </a:lnTo>
                  <a:cubicBezTo>
                    <a:pt x="25105" y="21825"/>
                    <a:pt x="25119" y="21828"/>
                    <a:pt x="25133" y="21828"/>
                  </a:cubicBezTo>
                  <a:cubicBezTo>
                    <a:pt x="25207" y="21846"/>
                    <a:pt x="25277" y="21884"/>
                    <a:pt x="25329" y="21937"/>
                  </a:cubicBezTo>
                  <a:lnTo>
                    <a:pt x="25336" y="21937"/>
                  </a:lnTo>
                  <a:cubicBezTo>
                    <a:pt x="25364" y="21933"/>
                    <a:pt x="25389" y="21930"/>
                    <a:pt x="25417" y="21923"/>
                  </a:cubicBezTo>
                  <a:cubicBezTo>
                    <a:pt x="25452" y="21913"/>
                    <a:pt x="25488" y="21905"/>
                    <a:pt x="25520" y="21905"/>
                  </a:cubicBezTo>
                  <a:cubicBezTo>
                    <a:pt x="25549" y="21905"/>
                    <a:pt x="25576" y="21912"/>
                    <a:pt x="25599" y="21930"/>
                  </a:cubicBezTo>
                  <a:cubicBezTo>
                    <a:pt x="25624" y="21951"/>
                    <a:pt x="25638" y="21982"/>
                    <a:pt x="25638" y="22017"/>
                  </a:cubicBezTo>
                  <a:cubicBezTo>
                    <a:pt x="25638" y="22098"/>
                    <a:pt x="25568" y="22154"/>
                    <a:pt x="25498" y="22210"/>
                  </a:cubicBezTo>
                  <a:cubicBezTo>
                    <a:pt x="25473" y="22227"/>
                    <a:pt x="25452" y="22248"/>
                    <a:pt x="25427" y="22269"/>
                  </a:cubicBezTo>
                  <a:cubicBezTo>
                    <a:pt x="25417" y="22276"/>
                    <a:pt x="25410" y="22287"/>
                    <a:pt x="25406" y="22301"/>
                  </a:cubicBezTo>
                  <a:cubicBezTo>
                    <a:pt x="25410" y="22304"/>
                    <a:pt x="25410" y="22308"/>
                    <a:pt x="25413" y="22311"/>
                  </a:cubicBezTo>
                  <a:lnTo>
                    <a:pt x="25420" y="22318"/>
                  </a:lnTo>
                  <a:cubicBezTo>
                    <a:pt x="25434" y="22330"/>
                    <a:pt x="25443" y="22338"/>
                    <a:pt x="25454" y="22338"/>
                  </a:cubicBezTo>
                  <a:cubicBezTo>
                    <a:pt x="25471" y="22338"/>
                    <a:pt x="25493" y="22323"/>
                    <a:pt x="25540" y="22287"/>
                  </a:cubicBezTo>
                  <a:cubicBezTo>
                    <a:pt x="25589" y="22248"/>
                    <a:pt x="25654" y="22197"/>
                    <a:pt x="25737" y="22197"/>
                  </a:cubicBezTo>
                  <a:cubicBezTo>
                    <a:pt x="25759" y="22197"/>
                    <a:pt x="25784" y="22201"/>
                    <a:pt x="25809" y="22210"/>
                  </a:cubicBezTo>
                  <a:cubicBezTo>
                    <a:pt x="25825" y="22213"/>
                    <a:pt x="25840" y="22215"/>
                    <a:pt x="25854" y="22215"/>
                  </a:cubicBezTo>
                  <a:cubicBezTo>
                    <a:pt x="25869" y="22215"/>
                    <a:pt x="25883" y="22213"/>
                    <a:pt x="25897" y="22210"/>
                  </a:cubicBezTo>
                  <a:lnTo>
                    <a:pt x="25904" y="22210"/>
                  </a:lnTo>
                  <a:lnTo>
                    <a:pt x="25918" y="22203"/>
                  </a:lnTo>
                  <a:cubicBezTo>
                    <a:pt x="25960" y="22189"/>
                    <a:pt x="26002" y="22168"/>
                    <a:pt x="26037" y="22147"/>
                  </a:cubicBezTo>
                  <a:cubicBezTo>
                    <a:pt x="26068" y="22129"/>
                    <a:pt x="26096" y="22108"/>
                    <a:pt x="26124" y="22091"/>
                  </a:cubicBezTo>
                  <a:cubicBezTo>
                    <a:pt x="26201" y="22038"/>
                    <a:pt x="26282" y="21996"/>
                    <a:pt x="26369" y="21968"/>
                  </a:cubicBezTo>
                  <a:cubicBezTo>
                    <a:pt x="26478" y="21944"/>
                    <a:pt x="26597" y="21863"/>
                    <a:pt x="26705" y="21790"/>
                  </a:cubicBezTo>
                  <a:cubicBezTo>
                    <a:pt x="26754" y="21755"/>
                    <a:pt x="26803" y="21723"/>
                    <a:pt x="26849" y="21695"/>
                  </a:cubicBezTo>
                  <a:cubicBezTo>
                    <a:pt x="26916" y="21655"/>
                    <a:pt x="27018" y="21633"/>
                    <a:pt x="27111" y="21633"/>
                  </a:cubicBezTo>
                  <a:cubicBezTo>
                    <a:pt x="27198" y="21633"/>
                    <a:pt x="27277" y="21653"/>
                    <a:pt x="27311" y="21695"/>
                  </a:cubicBezTo>
                  <a:cubicBezTo>
                    <a:pt x="27342" y="21741"/>
                    <a:pt x="27335" y="21800"/>
                    <a:pt x="27293" y="21832"/>
                  </a:cubicBezTo>
                  <a:cubicBezTo>
                    <a:pt x="27258" y="21867"/>
                    <a:pt x="27206" y="21930"/>
                    <a:pt x="27220" y="21986"/>
                  </a:cubicBezTo>
                  <a:cubicBezTo>
                    <a:pt x="27234" y="22042"/>
                    <a:pt x="27307" y="22094"/>
                    <a:pt x="27426" y="22136"/>
                  </a:cubicBezTo>
                  <a:cubicBezTo>
                    <a:pt x="27549" y="22192"/>
                    <a:pt x="27658" y="22269"/>
                    <a:pt x="27749" y="22367"/>
                  </a:cubicBezTo>
                  <a:cubicBezTo>
                    <a:pt x="27983" y="22602"/>
                    <a:pt x="28207" y="22952"/>
                    <a:pt x="28375" y="23215"/>
                  </a:cubicBezTo>
                  <a:cubicBezTo>
                    <a:pt x="28407" y="23264"/>
                    <a:pt x="28438" y="23309"/>
                    <a:pt x="28463" y="23351"/>
                  </a:cubicBezTo>
                  <a:cubicBezTo>
                    <a:pt x="28568" y="23523"/>
                    <a:pt x="28659" y="23698"/>
                    <a:pt x="28743" y="23876"/>
                  </a:cubicBezTo>
                  <a:cubicBezTo>
                    <a:pt x="28820" y="24044"/>
                    <a:pt x="28932" y="24272"/>
                    <a:pt x="28981" y="24303"/>
                  </a:cubicBezTo>
                  <a:cubicBezTo>
                    <a:pt x="29016" y="24272"/>
                    <a:pt x="29040" y="24230"/>
                    <a:pt x="29058" y="24188"/>
                  </a:cubicBezTo>
                  <a:cubicBezTo>
                    <a:pt x="29110" y="24090"/>
                    <a:pt x="29166" y="23981"/>
                    <a:pt x="29278" y="23957"/>
                  </a:cubicBezTo>
                  <a:cubicBezTo>
                    <a:pt x="29293" y="23953"/>
                    <a:pt x="29306" y="23952"/>
                    <a:pt x="29320" y="23952"/>
                  </a:cubicBezTo>
                  <a:cubicBezTo>
                    <a:pt x="29421" y="23952"/>
                    <a:pt x="29497" y="24040"/>
                    <a:pt x="29565" y="24118"/>
                  </a:cubicBezTo>
                  <a:cubicBezTo>
                    <a:pt x="29618" y="24181"/>
                    <a:pt x="29674" y="24247"/>
                    <a:pt x="29730" y="24258"/>
                  </a:cubicBezTo>
                  <a:cubicBezTo>
                    <a:pt x="29779" y="24268"/>
                    <a:pt x="29828" y="24282"/>
                    <a:pt x="29884" y="24300"/>
                  </a:cubicBezTo>
                  <a:cubicBezTo>
                    <a:pt x="29980" y="24326"/>
                    <a:pt x="30083" y="24355"/>
                    <a:pt x="30162" y="24355"/>
                  </a:cubicBezTo>
                  <a:cubicBezTo>
                    <a:pt x="30186" y="24355"/>
                    <a:pt x="30209" y="24352"/>
                    <a:pt x="30227" y="24345"/>
                  </a:cubicBezTo>
                  <a:cubicBezTo>
                    <a:pt x="30259" y="24335"/>
                    <a:pt x="30301" y="24317"/>
                    <a:pt x="30346" y="24296"/>
                  </a:cubicBezTo>
                  <a:cubicBezTo>
                    <a:pt x="30501" y="24227"/>
                    <a:pt x="30633" y="24172"/>
                    <a:pt x="30732" y="24172"/>
                  </a:cubicBezTo>
                  <a:cubicBezTo>
                    <a:pt x="30768" y="24172"/>
                    <a:pt x="30799" y="24179"/>
                    <a:pt x="30826" y="24195"/>
                  </a:cubicBezTo>
                  <a:cubicBezTo>
                    <a:pt x="30850" y="24205"/>
                    <a:pt x="30875" y="24216"/>
                    <a:pt x="30899" y="24226"/>
                  </a:cubicBezTo>
                  <a:cubicBezTo>
                    <a:pt x="31043" y="24272"/>
                    <a:pt x="31155" y="24377"/>
                    <a:pt x="31207" y="24517"/>
                  </a:cubicBezTo>
                  <a:cubicBezTo>
                    <a:pt x="31295" y="24723"/>
                    <a:pt x="31417" y="24755"/>
                    <a:pt x="31484" y="24755"/>
                  </a:cubicBezTo>
                  <a:cubicBezTo>
                    <a:pt x="31550" y="24755"/>
                    <a:pt x="31669" y="24790"/>
                    <a:pt x="31669" y="25028"/>
                  </a:cubicBezTo>
                  <a:cubicBezTo>
                    <a:pt x="31669" y="25080"/>
                    <a:pt x="31810" y="25189"/>
                    <a:pt x="31876" y="25189"/>
                  </a:cubicBezTo>
                  <a:cubicBezTo>
                    <a:pt x="31981" y="25189"/>
                    <a:pt x="32219" y="25154"/>
                    <a:pt x="32279" y="25116"/>
                  </a:cubicBezTo>
                  <a:cubicBezTo>
                    <a:pt x="32336" y="25084"/>
                    <a:pt x="32393" y="25055"/>
                    <a:pt x="32446" y="25055"/>
                  </a:cubicBezTo>
                  <a:cubicBezTo>
                    <a:pt x="32464" y="25055"/>
                    <a:pt x="32482" y="25058"/>
                    <a:pt x="32499" y="25066"/>
                  </a:cubicBezTo>
                  <a:cubicBezTo>
                    <a:pt x="32534" y="25084"/>
                    <a:pt x="32559" y="25116"/>
                    <a:pt x="32566" y="25154"/>
                  </a:cubicBezTo>
                  <a:lnTo>
                    <a:pt x="32566" y="25158"/>
                  </a:lnTo>
                  <a:cubicBezTo>
                    <a:pt x="32566" y="25161"/>
                    <a:pt x="32569" y="25172"/>
                    <a:pt x="32569" y="25179"/>
                  </a:cubicBezTo>
                  <a:cubicBezTo>
                    <a:pt x="32587" y="25242"/>
                    <a:pt x="32622" y="25301"/>
                    <a:pt x="32667" y="25347"/>
                  </a:cubicBezTo>
                  <a:cubicBezTo>
                    <a:pt x="32692" y="25375"/>
                    <a:pt x="32723" y="25399"/>
                    <a:pt x="32755" y="25413"/>
                  </a:cubicBezTo>
                  <a:lnTo>
                    <a:pt x="32797" y="25413"/>
                  </a:lnTo>
                  <a:cubicBezTo>
                    <a:pt x="32828" y="25413"/>
                    <a:pt x="32860" y="25420"/>
                    <a:pt x="32891" y="25427"/>
                  </a:cubicBezTo>
                  <a:cubicBezTo>
                    <a:pt x="32923" y="25434"/>
                    <a:pt x="32951" y="25441"/>
                    <a:pt x="32979" y="25445"/>
                  </a:cubicBezTo>
                  <a:lnTo>
                    <a:pt x="33010" y="25445"/>
                  </a:lnTo>
                  <a:lnTo>
                    <a:pt x="33010" y="25438"/>
                  </a:lnTo>
                  <a:lnTo>
                    <a:pt x="33010" y="25434"/>
                  </a:lnTo>
                  <a:lnTo>
                    <a:pt x="33014" y="25427"/>
                  </a:lnTo>
                  <a:lnTo>
                    <a:pt x="33017" y="25420"/>
                  </a:lnTo>
                  <a:lnTo>
                    <a:pt x="33021" y="25417"/>
                  </a:lnTo>
                  <a:lnTo>
                    <a:pt x="33024" y="25410"/>
                  </a:lnTo>
                  <a:lnTo>
                    <a:pt x="33031" y="25403"/>
                  </a:lnTo>
                  <a:lnTo>
                    <a:pt x="33035" y="25399"/>
                  </a:lnTo>
                  <a:lnTo>
                    <a:pt x="33042" y="25392"/>
                  </a:lnTo>
                  <a:lnTo>
                    <a:pt x="33049" y="25385"/>
                  </a:lnTo>
                  <a:lnTo>
                    <a:pt x="33052" y="25382"/>
                  </a:lnTo>
                  <a:lnTo>
                    <a:pt x="33063" y="25375"/>
                  </a:lnTo>
                  <a:lnTo>
                    <a:pt x="33070" y="25371"/>
                  </a:lnTo>
                  <a:lnTo>
                    <a:pt x="33084" y="25364"/>
                  </a:lnTo>
                  <a:lnTo>
                    <a:pt x="33087" y="25361"/>
                  </a:lnTo>
                  <a:lnTo>
                    <a:pt x="33105" y="25350"/>
                  </a:lnTo>
                  <a:lnTo>
                    <a:pt x="33108" y="25347"/>
                  </a:lnTo>
                  <a:lnTo>
                    <a:pt x="33129" y="25340"/>
                  </a:lnTo>
                  <a:lnTo>
                    <a:pt x="33133" y="25340"/>
                  </a:lnTo>
                  <a:lnTo>
                    <a:pt x="33157" y="25329"/>
                  </a:lnTo>
                  <a:lnTo>
                    <a:pt x="33161" y="25329"/>
                  </a:lnTo>
                  <a:cubicBezTo>
                    <a:pt x="33248" y="25301"/>
                    <a:pt x="33336" y="25280"/>
                    <a:pt x="33427" y="25266"/>
                  </a:cubicBezTo>
                  <a:cubicBezTo>
                    <a:pt x="33668" y="25224"/>
                    <a:pt x="33847" y="25151"/>
                    <a:pt x="33879" y="25077"/>
                  </a:cubicBezTo>
                  <a:cubicBezTo>
                    <a:pt x="33928" y="24968"/>
                    <a:pt x="34050" y="24926"/>
                    <a:pt x="34159" y="24888"/>
                  </a:cubicBezTo>
                  <a:cubicBezTo>
                    <a:pt x="34222" y="24867"/>
                    <a:pt x="34285" y="24846"/>
                    <a:pt x="34309" y="24818"/>
                  </a:cubicBezTo>
                  <a:cubicBezTo>
                    <a:pt x="34316" y="24811"/>
                    <a:pt x="34323" y="24804"/>
                    <a:pt x="34327" y="24797"/>
                  </a:cubicBezTo>
                  <a:cubicBezTo>
                    <a:pt x="34383" y="24755"/>
                    <a:pt x="34442" y="24716"/>
                    <a:pt x="34505" y="24688"/>
                  </a:cubicBezTo>
                  <a:cubicBezTo>
                    <a:pt x="34565" y="24657"/>
                    <a:pt x="34642" y="24622"/>
                    <a:pt x="34656" y="24590"/>
                  </a:cubicBezTo>
                  <a:cubicBezTo>
                    <a:pt x="34698" y="24510"/>
                    <a:pt x="34803" y="24489"/>
                    <a:pt x="34904" y="24464"/>
                  </a:cubicBezTo>
                  <a:cubicBezTo>
                    <a:pt x="34946" y="24457"/>
                    <a:pt x="34988" y="24447"/>
                    <a:pt x="35030" y="24426"/>
                  </a:cubicBezTo>
                  <a:cubicBezTo>
                    <a:pt x="35055" y="24366"/>
                    <a:pt x="35132" y="24335"/>
                    <a:pt x="35216" y="24321"/>
                  </a:cubicBezTo>
                  <a:cubicBezTo>
                    <a:pt x="35256" y="24314"/>
                    <a:pt x="35296" y="24311"/>
                    <a:pt x="35336" y="24311"/>
                  </a:cubicBezTo>
                  <a:cubicBezTo>
                    <a:pt x="35382" y="24311"/>
                    <a:pt x="35427" y="24315"/>
                    <a:pt x="35471" y="24324"/>
                  </a:cubicBezTo>
                  <a:lnTo>
                    <a:pt x="35492" y="24328"/>
                  </a:lnTo>
                  <a:cubicBezTo>
                    <a:pt x="35621" y="24365"/>
                    <a:pt x="36122" y="24458"/>
                    <a:pt x="36216" y="24458"/>
                  </a:cubicBezTo>
                  <a:cubicBezTo>
                    <a:pt x="36219" y="24458"/>
                    <a:pt x="36222" y="24458"/>
                    <a:pt x="36224" y="24457"/>
                  </a:cubicBezTo>
                  <a:cubicBezTo>
                    <a:pt x="36231" y="24456"/>
                    <a:pt x="36238" y="24456"/>
                    <a:pt x="36244" y="24456"/>
                  </a:cubicBezTo>
                  <a:cubicBezTo>
                    <a:pt x="36327" y="24456"/>
                    <a:pt x="36359" y="24559"/>
                    <a:pt x="36389" y="24650"/>
                  </a:cubicBezTo>
                  <a:cubicBezTo>
                    <a:pt x="36399" y="24692"/>
                    <a:pt x="36413" y="24730"/>
                    <a:pt x="36434" y="24765"/>
                  </a:cubicBezTo>
                  <a:cubicBezTo>
                    <a:pt x="36487" y="24786"/>
                    <a:pt x="36539" y="24811"/>
                    <a:pt x="36585" y="24842"/>
                  </a:cubicBezTo>
                  <a:cubicBezTo>
                    <a:pt x="36651" y="24881"/>
                    <a:pt x="36784" y="24954"/>
                    <a:pt x="36826" y="24954"/>
                  </a:cubicBezTo>
                  <a:cubicBezTo>
                    <a:pt x="36885" y="24906"/>
                    <a:pt x="36994" y="24859"/>
                    <a:pt x="37114" y="24859"/>
                  </a:cubicBezTo>
                  <a:cubicBezTo>
                    <a:pt x="37186" y="24859"/>
                    <a:pt x="37262" y="24876"/>
                    <a:pt x="37334" y="24919"/>
                  </a:cubicBezTo>
                  <a:cubicBezTo>
                    <a:pt x="37358" y="24933"/>
                    <a:pt x="37383" y="24947"/>
                    <a:pt x="37407" y="24965"/>
                  </a:cubicBezTo>
                  <a:cubicBezTo>
                    <a:pt x="37474" y="25003"/>
                    <a:pt x="37558" y="25059"/>
                    <a:pt x="37603" y="25066"/>
                  </a:cubicBezTo>
                  <a:lnTo>
                    <a:pt x="37621" y="25066"/>
                  </a:lnTo>
                  <a:cubicBezTo>
                    <a:pt x="37621" y="25066"/>
                    <a:pt x="37624" y="25066"/>
                    <a:pt x="37631" y="25056"/>
                  </a:cubicBezTo>
                  <a:cubicBezTo>
                    <a:pt x="37673" y="24979"/>
                    <a:pt x="37782" y="24933"/>
                    <a:pt x="37897" y="24895"/>
                  </a:cubicBezTo>
                  <a:lnTo>
                    <a:pt x="37947" y="24877"/>
                  </a:lnTo>
                  <a:cubicBezTo>
                    <a:pt x="37996" y="24863"/>
                    <a:pt x="38045" y="24846"/>
                    <a:pt x="38090" y="24821"/>
                  </a:cubicBezTo>
                  <a:cubicBezTo>
                    <a:pt x="38125" y="24772"/>
                    <a:pt x="38157" y="24622"/>
                    <a:pt x="38115" y="24590"/>
                  </a:cubicBezTo>
                  <a:cubicBezTo>
                    <a:pt x="38020" y="24513"/>
                    <a:pt x="37943" y="24268"/>
                    <a:pt x="37911" y="24146"/>
                  </a:cubicBezTo>
                  <a:cubicBezTo>
                    <a:pt x="37904" y="24128"/>
                    <a:pt x="37901" y="24114"/>
                    <a:pt x="37897" y="24100"/>
                  </a:cubicBezTo>
                  <a:cubicBezTo>
                    <a:pt x="37869" y="23985"/>
                    <a:pt x="37968" y="23918"/>
                    <a:pt x="38038" y="23873"/>
                  </a:cubicBezTo>
                  <a:cubicBezTo>
                    <a:pt x="38076" y="23848"/>
                    <a:pt x="38118" y="23820"/>
                    <a:pt x="38125" y="23792"/>
                  </a:cubicBezTo>
                  <a:cubicBezTo>
                    <a:pt x="38153" y="23691"/>
                    <a:pt x="38255" y="23652"/>
                    <a:pt x="38339" y="23617"/>
                  </a:cubicBezTo>
                  <a:cubicBezTo>
                    <a:pt x="38370" y="23607"/>
                    <a:pt x="38402" y="23589"/>
                    <a:pt x="38433" y="23572"/>
                  </a:cubicBezTo>
                  <a:cubicBezTo>
                    <a:pt x="38447" y="23551"/>
                    <a:pt x="38461" y="23530"/>
                    <a:pt x="38472" y="23505"/>
                  </a:cubicBezTo>
                  <a:cubicBezTo>
                    <a:pt x="38502" y="23454"/>
                    <a:pt x="38548" y="23369"/>
                    <a:pt x="38643" y="23369"/>
                  </a:cubicBezTo>
                  <a:cubicBezTo>
                    <a:pt x="38658" y="23369"/>
                    <a:pt x="38674" y="23371"/>
                    <a:pt x="38692" y="23376"/>
                  </a:cubicBezTo>
                  <a:cubicBezTo>
                    <a:pt x="38706" y="23379"/>
                    <a:pt x="39049" y="23477"/>
                    <a:pt x="39123" y="23554"/>
                  </a:cubicBezTo>
                  <a:cubicBezTo>
                    <a:pt x="39151" y="23579"/>
                    <a:pt x="39298" y="23614"/>
                    <a:pt x="39417" y="23614"/>
                  </a:cubicBezTo>
                  <a:cubicBezTo>
                    <a:pt x="39536" y="23614"/>
                    <a:pt x="39707" y="23701"/>
                    <a:pt x="39854" y="23785"/>
                  </a:cubicBezTo>
                  <a:cubicBezTo>
                    <a:pt x="39921" y="23813"/>
                    <a:pt x="39991" y="23827"/>
                    <a:pt x="40065" y="23838"/>
                  </a:cubicBezTo>
                  <a:cubicBezTo>
                    <a:pt x="40215" y="23862"/>
                    <a:pt x="40359" y="23887"/>
                    <a:pt x="40411" y="23967"/>
                  </a:cubicBezTo>
                  <a:cubicBezTo>
                    <a:pt x="40453" y="24030"/>
                    <a:pt x="40450" y="24125"/>
                    <a:pt x="40446" y="24226"/>
                  </a:cubicBezTo>
                  <a:cubicBezTo>
                    <a:pt x="40446" y="24303"/>
                    <a:pt x="40443" y="24401"/>
                    <a:pt x="40471" y="24433"/>
                  </a:cubicBezTo>
                  <a:cubicBezTo>
                    <a:pt x="40583" y="24562"/>
                    <a:pt x="40688" y="24660"/>
                    <a:pt x="40733" y="24671"/>
                  </a:cubicBezTo>
                  <a:cubicBezTo>
                    <a:pt x="40749" y="24662"/>
                    <a:pt x="40767" y="24658"/>
                    <a:pt x="40787" y="24658"/>
                  </a:cubicBezTo>
                  <a:cubicBezTo>
                    <a:pt x="40848" y="24658"/>
                    <a:pt x="40927" y="24693"/>
                    <a:pt x="41024" y="24737"/>
                  </a:cubicBezTo>
                  <a:cubicBezTo>
                    <a:pt x="41087" y="24769"/>
                    <a:pt x="41153" y="24793"/>
                    <a:pt x="41220" y="24811"/>
                  </a:cubicBezTo>
                  <a:cubicBezTo>
                    <a:pt x="41223" y="24813"/>
                    <a:pt x="41227" y="24814"/>
                    <a:pt x="41230" y="24814"/>
                  </a:cubicBezTo>
                  <a:cubicBezTo>
                    <a:pt x="41233" y="24814"/>
                    <a:pt x="41236" y="24813"/>
                    <a:pt x="41237" y="24811"/>
                  </a:cubicBezTo>
                  <a:cubicBezTo>
                    <a:pt x="41290" y="24797"/>
                    <a:pt x="41339" y="24769"/>
                    <a:pt x="41384" y="24737"/>
                  </a:cubicBezTo>
                  <a:lnTo>
                    <a:pt x="41405" y="24723"/>
                  </a:lnTo>
                  <a:cubicBezTo>
                    <a:pt x="41489" y="24667"/>
                    <a:pt x="41566" y="24618"/>
                    <a:pt x="41636" y="24618"/>
                  </a:cubicBezTo>
                  <a:cubicBezTo>
                    <a:pt x="41699" y="24611"/>
                    <a:pt x="41762" y="24601"/>
                    <a:pt x="41825" y="24590"/>
                  </a:cubicBezTo>
                  <a:cubicBezTo>
                    <a:pt x="41913" y="24569"/>
                    <a:pt x="42004" y="24559"/>
                    <a:pt x="42092" y="24552"/>
                  </a:cubicBezTo>
                  <a:cubicBezTo>
                    <a:pt x="42109" y="24552"/>
                    <a:pt x="42130" y="24552"/>
                    <a:pt x="42148" y="24555"/>
                  </a:cubicBezTo>
                  <a:cubicBezTo>
                    <a:pt x="42197" y="24566"/>
                    <a:pt x="42246" y="24576"/>
                    <a:pt x="42295" y="24594"/>
                  </a:cubicBezTo>
                  <a:lnTo>
                    <a:pt x="42323" y="24601"/>
                  </a:lnTo>
                  <a:cubicBezTo>
                    <a:pt x="42407" y="24625"/>
                    <a:pt x="42557" y="24671"/>
                    <a:pt x="42605" y="24671"/>
                  </a:cubicBezTo>
                  <a:cubicBezTo>
                    <a:pt x="42607" y="24671"/>
                    <a:pt x="42608" y="24671"/>
                    <a:pt x="42610" y="24671"/>
                  </a:cubicBezTo>
                  <a:cubicBezTo>
                    <a:pt x="42633" y="24660"/>
                    <a:pt x="42665" y="24656"/>
                    <a:pt x="42700" y="24656"/>
                  </a:cubicBezTo>
                  <a:cubicBezTo>
                    <a:pt x="42788" y="24656"/>
                    <a:pt x="42892" y="24682"/>
                    <a:pt x="42897" y="24685"/>
                  </a:cubicBezTo>
                  <a:cubicBezTo>
                    <a:pt x="43016" y="24716"/>
                    <a:pt x="43089" y="24758"/>
                    <a:pt x="43117" y="24814"/>
                  </a:cubicBezTo>
                  <a:cubicBezTo>
                    <a:pt x="43135" y="24835"/>
                    <a:pt x="43233" y="24860"/>
                    <a:pt x="43296" y="24874"/>
                  </a:cubicBezTo>
                  <a:cubicBezTo>
                    <a:pt x="43432" y="24909"/>
                    <a:pt x="43576" y="24944"/>
                    <a:pt x="43576" y="25056"/>
                  </a:cubicBezTo>
                  <a:cubicBezTo>
                    <a:pt x="43576" y="25080"/>
                    <a:pt x="43635" y="25126"/>
                    <a:pt x="43684" y="25161"/>
                  </a:cubicBezTo>
                  <a:cubicBezTo>
                    <a:pt x="43758" y="25203"/>
                    <a:pt x="43817" y="25263"/>
                    <a:pt x="43859" y="25336"/>
                  </a:cubicBezTo>
                  <a:cubicBezTo>
                    <a:pt x="43884" y="25371"/>
                    <a:pt x="44069" y="25378"/>
                    <a:pt x="44178" y="25382"/>
                  </a:cubicBezTo>
                  <a:lnTo>
                    <a:pt x="44196" y="25382"/>
                  </a:lnTo>
                  <a:cubicBezTo>
                    <a:pt x="44371" y="25389"/>
                    <a:pt x="44483" y="25396"/>
                    <a:pt x="44539" y="25441"/>
                  </a:cubicBezTo>
                  <a:cubicBezTo>
                    <a:pt x="44574" y="25459"/>
                    <a:pt x="44612" y="25469"/>
                    <a:pt x="44654" y="25473"/>
                  </a:cubicBezTo>
                  <a:cubicBezTo>
                    <a:pt x="44720" y="25480"/>
                    <a:pt x="44787" y="25483"/>
                    <a:pt x="44853" y="25483"/>
                  </a:cubicBezTo>
                  <a:cubicBezTo>
                    <a:pt x="44951" y="25483"/>
                    <a:pt x="45050" y="25475"/>
                    <a:pt x="45148" y="25459"/>
                  </a:cubicBezTo>
                  <a:cubicBezTo>
                    <a:pt x="45155" y="25459"/>
                    <a:pt x="45165" y="25455"/>
                    <a:pt x="45172" y="25455"/>
                  </a:cubicBezTo>
                  <a:cubicBezTo>
                    <a:pt x="45176" y="25445"/>
                    <a:pt x="45186" y="25434"/>
                    <a:pt x="45197" y="25427"/>
                  </a:cubicBezTo>
                  <a:cubicBezTo>
                    <a:pt x="45207" y="25420"/>
                    <a:pt x="45221" y="25413"/>
                    <a:pt x="45235" y="25406"/>
                  </a:cubicBezTo>
                  <a:cubicBezTo>
                    <a:pt x="45333" y="25378"/>
                    <a:pt x="45431" y="25357"/>
                    <a:pt x="45533" y="25347"/>
                  </a:cubicBezTo>
                  <a:cubicBezTo>
                    <a:pt x="45627" y="25329"/>
                    <a:pt x="45743" y="25312"/>
                    <a:pt x="45820" y="25291"/>
                  </a:cubicBezTo>
                  <a:cubicBezTo>
                    <a:pt x="45848" y="25287"/>
                    <a:pt x="45876" y="25277"/>
                    <a:pt x="45897" y="25263"/>
                  </a:cubicBezTo>
                  <a:cubicBezTo>
                    <a:pt x="45960" y="25217"/>
                    <a:pt x="46051" y="25203"/>
                    <a:pt x="46138" y="25189"/>
                  </a:cubicBezTo>
                  <a:cubicBezTo>
                    <a:pt x="46194" y="25179"/>
                    <a:pt x="46293" y="25165"/>
                    <a:pt x="46310" y="25144"/>
                  </a:cubicBezTo>
                  <a:cubicBezTo>
                    <a:pt x="46324" y="25038"/>
                    <a:pt x="46457" y="24972"/>
                    <a:pt x="46597" y="24905"/>
                  </a:cubicBezTo>
                  <a:cubicBezTo>
                    <a:pt x="46657" y="24877"/>
                    <a:pt x="46716" y="24846"/>
                    <a:pt x="46772" y="24811"/>
                  </a:cubicBezTo>
                  <a:cubicBezTo>
                    <a:pt x="46844" y="24756"/>
                    <a:pt x="46990" y="24733"/>
                    <a:pt x="47132" y="24733"/>
                  </a:cubicBezTo>
                  <a:cubicBezTo>
                    <a:pt x="47245" y="24733"/>
                    <a:pt x="47356" y="24748"/>
                    <a:pt x="47427" y="24772"/>
                  </a:cubicBezTo>
                  <a:cubicBezTo>
                    <a:pt x="47500" y="24797"/>
                    <a:pt x="47542" y="24828"/>
                    <a:pt x="47553" y="24877"/>
                  </a:cubicBezTo>
                  <a:cubicBezTo>
                    <a:pt x="47556" y="24877"/>
                    <a:pt x="47556" y="24881"/>
                    <a:pt x="47556" y="24881"/>
                  </a:cubicBezTo>
                  <a:cubicBezTo>
                    <a:pt x="47567" y="24891"/>
                    <a:pt x="47577" y="24902"/>
                    <a:pt x="47591" y="24905"/>
                  </a:cubicBezTo>
                  <a:cubicBezTo>
                    <a:pt x="47657" y="24934"/>
                    <a:pt x="47726" y="24948"/>
                    <a:pt x="47796" y="24948"/>
                  </a:cubicBezTo>
                  <a:cubicBezTo>
                    <a:pt x="47803" y="24948"/>
                    <a:pt x="47811" y="24948"/>
                    <a:pt x="47819" y="24947"/>
                  </a:cubicBezTo>
                  <a:cubicBezTo>
                    <a:pt x="47857" y="24947"/>
                    <a:pt x="47899" y="24940"/>
                    <a:pt x="47938" y="24930"/>
                  </a:cubicBezTo>
                  <a:cubicBezTo>
                    <a:pt x="47952" y="24926"/>
                    <a:pt x="47966" y="24923"/>
                    <a:pt x="47980" y="24919"/>
                  </a:cubicBezTo>
                  <a:lnTo>
                    <a:pt x="47990" y="24919"/>
                  </a:lnTo>
                  <a:cubicBezTo>
                    <a:pt x="48004" y="24916"/>
                    <a:pt x="48018" y="24912"/>
                    <a:pt x="48032" y="24912"/>
                  </a:cubicBezTo>
                  <a:cubicBezTo>
                    <a:pt x="48044" y="24912"/>
                    <a:pt x="48056" y="24912"/>
                    <a:pt x="48068" y="24912"/>
                  </a:cubicBezTo>
                  <a:cubicBezTo>
                    <a:pt x="48154" y="24912"/>
                    <a:pt x="48240" y="24923"/>
                    <a:pt x="48323" y="24951"/>
                  </a:cubicBezTo>
                  <a:lnTo>
                    <a:pt x="48344" y="24958"/>
                  </a:lnTo>
                  <a:cubicBezTo>
                    <a:pt x="48365" y="24965"/>
                    <a:pt x="48386" y="24975"/>
                    <a:pt x="48404" y="24982"/>
                  </a:cubicBezTo>
                  <a:lnTo>
                    <a:pt x="48442" y="25000"/>
                  </a:lnTo>
                  <a:lnTo>
                    <a:pt x="48442" y="25003"/>
                  </a:lnTo>
                  <a:lnTo>
                    <a:pt x="48449" y="25007"/>
                  </a:lnTo>
                  <a:lnTo>
                    <a:pt x="48467" y="25017"/>
                  </a:lnTo>
                  <a:lnTo>
                    <a:pt x="48474" y="25021"/>
                  </a:lnTo>
                  <a:cubicBezTo>
                    <a:pt x="48491" y="25035"/>
                    <a:pt x="48509" y="25052"/>
                    <a:pt x="48519" y="25070"/>
                  </a:cubicBezTo>
                  <a:cubicBezTo>
                    <a:pt x="48526" y="25077"/>
                    <a:pt x="48533" y="25087"/>
                    <a:pt x="48537" y="25095"/>
                  </a:cubicBezTo>
                  <a:cubicBezTo>
                    <a:pt x="48560" y="25151"/>
                    <a:pt x="48809" y="25213"/>
                    <a:pt x="48935" y="25213"/>
                  </a:cubicBezTo>
                  <a:cubicBezTo>
                    <a:pt x="48957" y="25213"/>
                    <a:pt x="48976" y="25211"/>
                    <a:pt x="48988" y="25207"/>
                  </a:cubicBezTo>
                  <a:lnTo>
                    <a:pt x="49002" y="25200"/>
                  </a:lnTo>
                  <a:cubicBezTo>
                    <a:pt x="49041" y="25182"/>
                    <a:pt x="49111" y="25140"/>
                    <a:pt x="49177" y="25098"/>
                  </a:cubicBezTo>
                  <a:cubicBezTo>
                    <a:pt x="49335" y="25003"/>
                    <a:pt x="49443" y="24937"/>
                    <a:pt x="49517" y="24926"/>
                  </a:cubicBezTo>
                  <a:cubicBezTo>
                    <a:pt x="49587" y="24916"/>
                    <a:pt x="49650" y="24877"/>
                    <a:pt x="49692" y="24821"/>
                  </a:cubicBezTo>
                  <a:cubicBezTo>
                    <a:pt x="49699" y="24814"/>
                    <a:pt x="49702" y="24807"/>
                    <a:pt x="49702" y="24797"/>
                  </a:cubicBezTo>
                  <a:cubicBezTo>
                    <a:pt x="49706" y="24790"/>
                    <a:pt x="49706" y="24779"/>
                    <a:pt x="49702" y="24769"/>
                  </a:cubicBezTo>
                  <a:cubicBezTo>
                    <a:pt x="49678" y="24681"/>
                    <a:pt x="49744" y="24559"/>
                    <a:pt x="49856" y="24373"/>
                  </a:cubicBezTo>
                  <a:cubicBezTo>
                    <a:pt x="49891" y="24314"/>
                    <a:pt x="49926" y="24254"/>
                    <a:pt x="49947" y="24209"/>
                  </a:cubicBezTo>
                  <a:cubicBezTo>
                    <a:pt x="49954" y="24195"/>
                    <a:pt x="49958" y="24184"/>
                    <a:pt x="49961" y="24170"/>
                  </a:cubicBezTo>
                  <a:cubicBezTo>
                    <a:pt x="49993" y="24048"/>
                    <a:pt x="50175" y="23743"/>
                    <a:pt x="50294" y="23638"/>
                  </a:cubicBezTo>
                  <a:cubicBezTo>
                    <a:pt x="50308" y="23624"/>
                    <a:pt x="50322" y="23614"/>
                    <a:pt x="50339" y="23607"/>
                  </a:cubicBezTo>
                  <a:cubicBezTo>
                    <a:pt x="50424" y="23572"/>
                    <a:pt x="50550" y="23446"/>
                    <a:pt x="50543" y="23404"/>
                  </a:cubicBezTo>
                  <a:cubicBezTo>
                    <a:pt x="50532" y="23316"/>
                    <a:pt x="50511" y="23232"/>
                    <a:pt x="50483" y="23148"/>
                  </a:cubicBezTo>
                  <a:cubicBezTo>
                    <a:pt x="50476" y="23117"/>
                    <a:pt x="50462" y="23092"/>
                    <a:pt x="50441" y="23071"/>
                  </a:cubicBezTo>
                  <a:lnTo>
                    <a:pt x="50434" y="23071"/>
                  </a:lnTo>
                  <a:cubicBezTo>
                    <a:pt x="50371" y="23071"/>
                    <a:pt x="50276" y="23071"/>
                    <a:pt x="50234" y="22994"/>
                  </a:cubicBezTo>
                  <a:cubicBezTo>
                    <a:pt x="50196" y="22917"/>
                    <a:pt x="50231" y="22826"/>
                    <a:pt x="50346" y="22675"/>
                  </a:cubicBezTo>
                  <a:cubicBezTo>
                    <a:pt x="50511" y="22451"/>
                    <a:pt x="50758" y="22412"/>
                    <a:pt x="50926" y="22412"/>
                  </a:cubicBezTo>
                  <a:cubicBezTo>
                    <a:pt x="50984" y="22412"/>
                    <a:pt x="51032" y="22416"/>
                    <a:pt x="51064" y="22420"/>
                  </a:cubicBezTo>
                  <a:lnTo>
                    <a:pt x="51092" y="22420"/>
                  </a:lnTo>
                  <a:cubicBezTo>
                    <a:pt x="51099" y="22420"/>
                    <a:pt x="51159" y="22413"/>
                    <a:pt x="51204" y="22402"/>
                  </a:cubicBezTo>
                  <a:cubicBezTo>
                    <a:pt x="51344" y="22377"/>
                    <a:pt x="51556" y="22338"/>
                    <a:pt x="51731" y="22338"/>
                  </a:cubicBezTo>
                  <a:cubicBezTo>
                    <a:pt x="51802" y="22338"/>
                    <a:pt x="51866" y="22344"/>
                    <a:pt x="51918" y="22360"/>
                  </a:cubicBezTo>
                  <a:cubicBezTo>
                    <a:pt x="51978" y="22374"/>
                    <a:pt x="52037" y="22381"/>
                    <a:pt x="52097" y="22381"/>
                  </a:cubicBezTo>
                  <a:lnTo>
                    <a:pt x="52153" y="22381"/>
                  </a:lnTo>
                  <a:cubicBezTo>
                    <a:pt x="52166" y="22381"/>
                    <a:pt x="52179" y="22380"/>
                    <a:pt x="52193" y="22380"/>
                  </a:cubicBezTo>
                  <a:cubicBezTo>
                    <a:pt x="52257" y="22380"/>
                    <a:pt x="52323" y="22387"/>
                    <a:pt x="52384" y="22399"/>
                  </a:cubicBezTo>
                  <a:lnTo>
                    <a:pt x="52412" y="22406"/>
                  </a:lnTo>
                  <a:lnTo>
                    <a:pt x="52436" y="22413"/>
                  </a:lnTo>
                  <a:cubicBezTo>
                    <a:pt x="52450" y="22420"/>
                    <a:pt x="52468" y="22427"/>
                    <a:pt x="52486" y="22434"/>
                  </a:cubicBezTo>
                  <a:lnTo>
                    <a:pt x="52489" y="22434"/>
                  </a:lnTo>
                  <a:cubicBezTo>
                    <a:pt x="52507" y="22441"/>
                    <a:pt x="52528" y="22451"/>
                    <a:pt x="52545" y="22462"/>
                  </a:cubicBezTo>
                  <a:cubicBezTo>
                    <a:pt x="52654" y="22518"/>
                    <a:pt x="52790" y="22539"/>
                    <a:pt x="52909" y="22556"/>
                  </a:cubicBezTo>
                  <a:cubicBezTo>
                    <a:pt x="53053" y="22577"/>
                    <a:pt x="53172" y="22595"/>
                    <a:pt x="53231" y="22675"/>
                  </a:cubicBezTo>
                  <a:cubicBezTo>
                    <a:pt x="53270" y="22714"/>
                    <a:pt x="53312" y="22745"/>
                    <a:pt x="53357" y="22773"/>
                  </a:cubicBezTo>
                  <a:cubicBezTo>
                    <a:pt x="53469" y="22847"/>
                    <a:pt x="53620" y="22948"/>
                    <a:pt x="53602" y="23103"/>
                  </a:cubicBezTo>
                  <a:cubicBezTo>
                    <a:pt x="53602" y="23113"/>
                    <a:pt x="53599" y="23124"/>
                    <a:pt x="53599" y="23134"/>
                  </a:cubicBezTo>
                  <a:cubicBezTo>
                    <a:pt x="53595" y="23141"/>
                    <a:pt x="53595" y="23152"/>
                    <a:pt x="53592" y="23159"/>
                  </a:cubicBezTo>
                  <a:cubicBezTo>
                    <a:pt x="53592" y="23180"/>
                    <a:pt x="53599" y="23187"/>
                    <a:pt x="53637" y="23215"/>
                  </a:cubicBezTo>
                  <a:cubicBezTo>
                    <a:pt x="53704" y="23267"/>
                    <a:pt x="53809" y="23348"/>
                    <a:pt x="53858" y="23607"/>
                  </a:cubicBezTo>
                  <a:cubicBezTo>
                    <a:pt x="53882" y="23764"/>
                    <a:pt x="53952" y="23915"/>
                    <a:pt x="54057" y="24037"/>
                  </a:cubicBezTo>
                  <a:cubicBezTo>
                    <a:pt x="54117" y="24097"/>
                    <a:pt x="54155" y="24170"/>
                    <a:pt x="54180" y="24247"/>
                  </a:cubicBezTo>
                  <a:cubicBezTo>
                    <a:pt x="54183" y="24258"/>
                    <a:pt x="54187" y="24268"/>
                    <a:pt x="54190" y="24279"/>
                  </a:cubicBezTo>
                  <a:cubicBezTo>
                    <a:pt x="54225" y="24370"/>
                    <a:pt x="54267" y="24461"/>
                    <a:pt x="54316" y="24545"/>
                  </a:cubicBezTo>
                  <a:cubicBezTo>
                    <a:pt x="54404" y="24713"/>
                    <a:pt x="54463" y="24828"/>
                    <a:pt x="54460" y="24912"/>
                  </a:cubicBezTo>
                  <a:cubicBezTo>
                    <a:pt x="54460" y="24923"/>
                    <a:pt x="54460" y="24933"/>
                    <a:pt x="54456" y="24944"/>
                  </a:cubicBezTo>
                  <a:cubicBezTo>
                    <a:pt x="54442" y="24982"/>
                    <a:pt x="54439" y="25021"/>
                    <a:pt x="54435" y="25056"/>
                  </a:cubicBezTo>
                  <a:cubicBezTo>
                    <a:pt x="54435" y="25063"/>
                    <a:pt x="54439" y="25070"/>
                    <a:pt x="54439" y="25077"/>
                  </a:cubicBezTo>
                  <a:cubicBezTo>
                    <a:pt x="54442" y="25091"/>
                    <a:pt x="54446" y="25105"/>
                    <a:pt x="54453" y="25116"/>
                  </a:cubicBezTo>
                  <a:cubicBezTo>
                    <a:pt x="54481" y="25154"/>
                    <a:pt x="54551" y="25168"/>
                    <a:pt x="54607" y="25168"/>
                  </a:cubicBezTo>
                  <a:cubicBezTo>
                    <a:pt x="54782" y="25179"/>
                    <a:pt x="54929" y="25263"/>
                    <a:pt x="55027" y="25319"/>
                  </a:cubicBezTo>
                  <a:cubicBezTo>
                    <a:pt x="55055" y="25336"/>
                    <a:pt x="55080" y="25350"/>
                    <a:pt x="55108" y="25364"/>
                  </a:cubicBezTo>
                  <a:lnTo>
                    <a:pt x="55118" y="25368"/>
                  </a:lnTo>
                  <a:cubicBezTo>
                    <a:pt x="55133" y="25362"/>
                    <a:pt x="55150" y="25360"/>
                    <a:pt x="55171" y="25360"/>
                  </a:cubicBezTo>
                  <a:cubicBezTo>
                    <a:pt x="55316" y="25360"/>
                    <a:pt x="55589" y="25485"/>
                    <a:pt x="55731" y="25627"/>
                  </a:cubicBezTo>
                  <a:cubicBezTo>
                    <a:pt x="55769" y="25662"/>
                    <a:pt x="55815" y="25686"/>
                    <a:pt x="55867" y="25700"/>
                  </a:cubicBezTo>
                  <a:cubicBezTo>
                    <a:pt x="55899" y="25711"/>
                    <a:pt x="55927" y="25721"/>
                    <a:pt x="55958" y="25728"/>
                  </a:cubicBezTo>
                  <a:cubicBezTo>
                    <a:pt x="55983" y="25735"/>
                    <a:pt x="56004" y="25742"/>
                    <a:pt x="56028" y="25749"/>
                  </a:cubicBezTo>
                  <a:cubicBezTo>
                    <a:pt x="56102" y="25777"/>
                    <a:pt x="56172" y="25823"/>
                    <a:pt x="56161" y="25942"/>
                  </a:cubicBezTo>
                  <a:cubicBezTo>
                    <a:pt x="56161" y="26019"/>
                    <a:pt x="56182" y="26096"/>
                    <a:pt x="56217" y="26166"/>
                  </a:cubicBezTo>
                  <a:cubicBezTo>
                    <a:pt x="56256" y="26239"/>
                    <a:pt x="56277" y="26327"/>
                    <a:pt x="56273" y="26411"/>
                  </a:cubicBezTo>
                  <a:cubicBezTo>
                    <a:pt x="56277" y="26428"/>
                    <a:pt x="56284" y="26442"/>
                    <a:pt x="56298" y="26453"/>
                  </a:cubicBezTo>
                  <a:cubicBezTo>
                    <a:pt x="56305" y="26463"/>
                    <a:pt x="56319" y="26470"/>
                    <a:pt x="56329" y="26477"/>
                  </a:cubicBezTo>
                  <a:cubicBezTo>
                    <a:pt x="56427" y="26529"/>
                    <a:pt x="56531" y="26555"/>
                    <a:pt x="56639" y="26555"/>
                  </a:cubicBezTo>
                  <a:cubicBezTo>
                    <a:pt x="56663" y="26555"/>
                    <a:pt x="56687" y="26553"/>
                    <a:pt x="56711" y="26551"/>
                  </a:cubicBezTo>
                  <a:lnTo>
                    <a:pt x="56736" y="26551"/>
                  </a:lnTo>
                  <a:cubicBezTo>
                    <a:pt x="56771" y="26546"/>
                    <a:pt x="56806" y="26543"/>
                    <a:pt x="56843" y="26543"/>
                  </a:cubicBezTo>
                  <a:cubicBezTo>
                    <a:pt x="56879" y="26543"/>
                    <a:pt x="56916" y="26546"/>
                    <a:pt x="56953" y="26551"/>
                  </a:cubicBezTo>
                  <a:cubicBezTo>
                    <a:pt x="56984" y="26551"/>
                    <a:pt x="57012" y="26554"/>
                    <a:pt x="57037" y="26554"/>
                  </a:cubicBezTo>
                  <a:cubicBezTo>
                    <a:pt x="57042" y="26555"/>
                    <a:pt x="57047" y="26555"/>
                    <a:pt x="57052" y="26555"/>
                  </a:cubicBezTo>
                  <a:cubicBezTo>
                    <a:pt x="57103" y="26555"/>
                    <a:pt x="57151" y="26525"/>
                    <a:pt x="57170" y="26474"/>
                  </a:cubicBezTo>
                  <a:cubicBezTo>
                    <a:pt x="57229" y="26358"/>
                    <a:pt x="57341" y="26320"/>
                    <a:pt x="57450" y="26302"/>
                  </a:cubicBezTo>
                  <a:cubicBezTo>
                    <a:pt x="57488" y="26295"/>
                    <a:pt x="57523" y="26292"/>
                    <a:pt x="57558" y="26288"/>
                  </a:cubicBezTo>
                  <a:cubicBezTo>
                    <a:pt x="57618" y="26288"/>
                    <a:pt x="57674" y="26278"/>
                    <a:pt x="57723" y="26257"/>
                  </a:cubicBezTo>
                  <a:lnTo>
                    <a:pt x="57740" y="26243"/>
                  </a:lnTo>
                  <a:cubicBezTo>
                    <a:pt x="57824" y="26194"/>
                    <a:pt x="57915" y="26166"/>
                    <a:pt x="58013" y="26159"/>
                  </a:cubicBezTo>
                  <a:cubicBezTo>
                    <a:pt x="58062" y="26159"/>
                    <a:pt x="58111" y="26169"/>
                    <a:pt x="58157" y="26190"/>
                  </a:cubicBezTo>
                  <a:cubicBezTo>
                    <a:pt x="58209" y="26222"/>
                    <a:pt x="58272" y="26285"/>
                    <a:pt x="58265" y="26425"/>
                  </a:cubicBezTo>
                  <a:cubicBezTo>
                    <a:pt x="58262" y="26512"/>
                    <a:pt x="58276" y="26600"/>
                    <a:pt x="58314" y="26677"/>
                  </a:cubicBezTo>
                  <a:cubicBezTo>
                    <a:pt x="58321" y="26691"/>
                    <a:pt x="58328" y="26705"/>
                    <a:pt x="58332" y="26719"/>
                  </a:cubicBezTo>
                  <a:cubicBezTo>
                    <a:pt x="58335" y="26729"/>
                    <a:pt x="58339" y="26740"/>
                    <a:pt x="58342" y="26750"/>
                  </a:cubicBezTo>
                  <a:cubicBezTo>
                    <a:pt x="58342" y="26764"/>
                    <a:pt x="58346" y="26775"/>
                    <a:pt x="58346" y="26785"/>
                  </a:cubicBezTo>
                  <a:cubicBezTo>
                    <a:pt x="58346" y="26834"/>
                    <a:pt x="58325" y="26883"/>
                    <a:pt x="58248" y="26929"/>
                  </a:cubicBezTo>
                  <a:cubicBezTo>
                    <a:pt x="58136" y="26999"/>
                    <a:pt x="58055" y="27321"/>
                    <a:pt x="58013" y="27493"/>
                  </a:cubicBezTo>
                  <a:cubicBezTo>
                    <a:pt x="58003" y="27528"/>
                    <a:pt x="57996" y="27559"/>
                    <a:pt x="57989" y="27587"/>
                  </a:cubicBezTo>
                  <a:cubicBezTo>
                    <a:pt x="57961" y="27692"/>
                    <a:pt x="57880" y="27759"/>
                    <a:pt x="57810" y="27815"/>
                  </a:cubicBezTo>
                  <a:cubicBezTo>
                    <a:pt x="57740" y="27874"/>
                    <a:pt x="57677" y="27923"/>
                    <a:pt x="57667" y="28000"/>
                  </a:cubicBezTo>
                  <a:cubicBezTo>
                    <a:pt x="57646" y="28126"/>
                    <a:pt x="57562" y="28193"/>
                    <a:pt x="57492" y="28242"/>
                  </a:cubicBezTo>
                  <a:cubicBezTo>
                    <a:pt x="57432" y="28287"/>
                    <a:pt x="57408" y="28312"/>
                    <a:pt x="57408" y="28347"/>
                  </a:cubicBezTo>
                  <a:cubicBezTo>
                    <a:pt x="57408" y="28403"/>
                    <a:pt x="57373" y="28455"/>
                    <a:pt x="57324" y="28480"/>
                  </a:cubicBezTo>
                  <a:cubicBezTo>
                    <a:pt x="57284" y="28500"/>
                    <a:pt x="57234" y="28509"/>
                    <a:pt x="57180" y="28509"/>
                  </a:cubicBezTo>
                  <a:cubicBezTo>
                    <a:pt x="57056" y="28509"/>
                    <a:pt x="56910" y="28463"/>
                    <a:pt x="56820" y="28399"/>
                  </a:cubicBezTo>
                  <a:cubicBezTo>
                    <a:pt x="56809" y="28392"/>
                    <a:pt x="56797" y="28388"/>
                    <a:pt x="56785" y="28388"/>
                  </a:cubicBezTo>
                  <a:cubicBezTo>
                    <a:pt x="56746" y="28388"/>
                    <a:pt x="56696" y="28425"/>
                    <a:pt x="56617" y="28497"/>
                  </a:cubicBezTo>
                  <a:cubicBezTo>
                    <a:pt x="56546" y="28560"/>
                    <a:pt x="56480" y="28623"/>
                    <a:pt x="56403" y="28623"/>
                  </a:cubicBezTo>
                  <a:cubicBezTo>
                    <a:pt x="56399" y="28623"/>
                    <a:pt x="56396" y="28623"/>
                    <a:pt x="56392" y="28630"/>
                  </a:cubicBezTo>
                  <a:cubicBezTo>
                    <a:pt x="56357" y="28676"/>
                    <a:pt x="56357" y="28830"/>
                    <a:pt x="56385" y="28928"/>
                  </a:cubicBezTo>
                  <a:cubicBezTo>
                    <a:pt x="56392" y="28956"/>
                    <a:pt x="56396" y="28984"/>
                    <a:pt x="56396" y="29015"/>
                  </a:cubicBezTo>
                  <a:cubicBezTo>
                    <a:pt x="56396" y="29043"/>
                    <a:pt x="56392" y="29071"/>
                    <a:pt x="56389" y="29103"/>
                  </a:cubicBezTo>
                  <a:cubicBezTo>
                    <a:pt x="56389" y="29124"/>
                    <a:pt x="56385" y="29145"/>
                    <a:pt x="56385" y="29166"/>
                  </a:cubicBezTo>
                  <a:lnTo>
                    <a:pt x="56385" y="29197"/>
                  </a:lnTo>
                  <a:cubicBezTo>
                    <a:pt x="56382" y="29257"/>
                    <a:pt x="56396" y="29317"/>
                    <a:pt x="56417" y="29373"/>
                  </a:cubicBezTo>
                  <a:cubicBezTo>
                    <a:pt x="56448" y="29446"/>
                    <a:pt x="56448" y="29551"/>
                    <a:pt x="56452" y="29670"/>
                  </a:cubicBezTo>
                  <a:cubicBezTo>
                    <a:pt x="56452" y="29712"/>
                    <a:pt x="56452" y="29754"/>
                    <a:pt x="56452" y="29800"/>
                  </a:cubicBezTo>
                  <a:cubicBezTo>
                    <a:pt x="56641" y="29674"/>
                    <a:pt x="56774" y="29607"/>
                    <a:pt x="56851" y="29607"/>
                  </a:cubicBezTo>
                  <a:cubicBezTo>
                    <a:pt x="56974" y="29607"/>
                    <a:pt x="57086" y="29702"/>
                    <a:pt x="57194" y="29793"/>
                  </a:cubicBezTo>
                  <a:cubicBezTo>
                    <a:pt x="57289" y="29877"/>
                    <a:pt x="57390" y="29961"/>
                    <a:pt x="57481" y="29964"/>
                  </a:cubicBezTo>
                  <a:lnTo>
                    <a:pt x="57485" y="29964"/>
                  </a:lnTo>
                  <a:cubicBezTo>
                    <a:pt x="57674" y="29964"/>
                    <a:pt x="58605" y="29359"/>
                    <a:pt x="58678" y="29222"/>
                  </a:cubicBezTo>
                  <a:cubicBezTo>
                    <a:pt x="58693" y="29127"/>
                    <a:pt x="58868" y="28935"/>
                    <a:pt x="59333" y="28466"/>
                  </a:cubicBezTo>
                  <a:cubicBezTo>
                    <a:pt x="59424" y="28368"/>
                    <a:pt x="59515" y="28277"/>
                    <a:pt x="59585" y="28207"/>
                  </a:cubicBezTo>
                  <a:cubicBezTo>
                    <a:pt x="59813" y="27962"/>
                    <a:pt x="60219" y="27507"/>
                    <a:pt x="60373" y="27149"/>
                  </a:cubicBezTo>
                  <a:cubicBezTo>
                    <a:pt x="60429" y="27016"/>
                    <a:pt x="60597" y="26817"/>
                    <a:pt x="60744" y="26638"/>
                  </a:cubicBezTo>
                  <a:cubicBezTo>
                    <a:pt x="60821" y="26551"/>
                    <a:pt x="60891" y="26460"/>
                    <a:pt x="60958" y="26365"/>
                  </a:cubicBezTo>
                  <a:cubicBezTo>
                    <a:pt x="60986" y="26320"/>
                    <a:pt x="61017" y="26274"/>
                    <a:pt x="61052" y="26229"/>
                  </a:cubicBezTo>
                  <a:cubicBezTo>
                    <a:pt x="61150" y="26103"/>
                    <a:pt x="61231" y="25963"/>
                    <a:pt x="61294" y="25812"/>
                  </a:cubicBezTo>
                  <a:cubicBezTo>
                    <a:pt x="61399" y="25585"/>
                    <a:pt x="61441" y="25098"/>
                    <a:pt x="61469" y="24776"/>
                  </a:cubicBezTo>
                  <a:cubicBezTo>
                    <a:pt x="61497" y="24471"/>
                    <a:pt x="61504" y="24394"/>
                    <a:pt x="61539" y="24359"/>
                  </a:cubicBezTo>
                  <a:cubicBezTo>
                    <a:pt x="61553" y="24324"/>
                    <a:pt x="61560" y="24289"/>
                    <a:pt x="61563" y="24254"/>
                  </a:cubicBezTo>
                  <a:cubicBezTo>
                    <a:pt x="61567" y="24170"/>
                    <a:pt x="61595" y="24090"/>
                    <a:pt x="61640" y="24023"/>
                  </a:cubicBezTo>
                  <a:cubicBezTo>
                    <a:pt x="61665" y="23985"/>
                    <a:pt x="61679" y="23946"/>
                    <a:pt x="61689" y="23904"/>
                  </a:cubicBezTo>
                  <a:cubicBezTo>
                    <a:pt x="61710" y="23796"/>
                    <a:pt x="61766" y="23698"/>
                    <a:pt x="61850" y="23624"/>
                  </a:cubicBezTo>
                  <a:cubicBezTo>
                    <a:pt x="61980" y="23516"/>
                    <a:pt x="61962" y="23435"/>
                    <a:pt x="61924" y="23334"/>
                  </a:cubicBezTo>
                  <a:cubicBezTo>
                    <a:pt x="61899" y="23253"/>
                    <a:pt x="61892" y="23173"/>
                    <a:pt x="61903" y="23089"/>
                  </a:cubicBezTo>
                  <a:cubicBezTo>
                    <a:pt x="61906" y="23036"/>
                    <a:pt x="61903" y="22983"/>
                    <a:pt x="61892" y="22927"/>
                  </a:cubicBezTo>
                  <a:cubicBezTo>
                    <a:pt x="61826" y="22808"/>
                    <a:pt x="61878" y="22742"/>
                    <a:pt x="61976" y="22682"/>
                  </a:cubicBezTo>
                  <a:cubicBezTo>
                    <a:pt x="61927" y="22616"/>
                    <a:pt x="61864" y="22560"/>
                    <a:pt x="61787" y="22528"/>
                  </a:cubicBezTo>
                  <a:lnTo>
                    <a:pt x="61731" y="22504"/>
                  </a:lnTo>
                  <a:cubicBezTo>
                    <a:pt x="61598" y="22444"/>
                    <a:pt x="61437" y="22371"/>
                    <a:pt x="61416" y="22199"/>
                  </a:cubicBezTo>
                  <a:cubicBezTo>
                    <a:pt x="61406" y="22092"/>
                    <a:pt x="61222" y="21936"/>
                    <a:pt x="61077" y="21936"/>
                  </a:cubicBezTo>
                  <a:cubicBezTo>
                    <a:pt x="61071" y="21936"/>
                    <a:pt x="61065" y="21936"/>
                    <a:pt x="61059" y="21937"/>
                  </a:cubicBezTo>
                  <a:cubicBezTo>
                    <a:pt x="61045" y="21937"/>
                    <a:pt x="61031" y="21938"/>
                    <a:pt x="61017" y="21938"/>
                  </a:cubicBezTo>
                  <a:cubicBezTo>
                    <a:pt x="60946" y="21938"/>
                    <a:pt x="60874" y="21930"/>
                    <a:pt x="60804" y="21916"/>
                  </a:cubicBezTo>
                  <a:cubicBezTo>
                    <a:pt x="60758" y="21912"/>
                    <a:pt x="60695" y="21902"/>
                    <a:pt x="60656" y="21902"/>
                  </a:cubicBezTo>
                  <a:cubicBezTo>
                    <a:pt x="60674" y="21968"/>
                    <a:pt x="60660" y="22042"/>
                    <a:pt x="60614" y="22094"/>
                  </a:cubicBezTo>
                  <a:cubicBezTo>
                    <a:pt x="60585" y="22127"/>
                    <a:pt x="60542" y="22145"/>
                    <a:pt x="60501" y="22145"/>
                  </a:cubicBezTo>
                  <a:cubicBezTo>
                    <a:pt x="60488" y="22145"/>
                    <a:pt x="60476" y="22143"/>
                    <a:pt x="60464" y="22140"/>
                  </a:cubicBezTo>
                  <a:cubicBezTo>
                    <a:pt x="60459" y="22138"/>
                    <a:pt x="60455" y="22137"/>
                    <a:pt x="60450" y="22137"/>
                  </a:cubicBezTo>
                  <a:cubicBezTo>
                    <a:pt x="60423" y="22137"/>
                    <a:pt x="60398" y="22170"/>
                    <a:pt x="60317" y="22294"/>
                  </a:cubicBezTo>
                  <a:lnTo>
                    <a:pt x="60299" y="22322"/>
                  </a:lnTo>
                  <a:cubicBezTo>
                    <a:pt x="60228" y="22431"/>
                    <a:pt x="60073" y="22482"/>
                    <a:pt x="59973" y="22482"/>
                  </a:cubicBezTo>
                  <a:cubicBezTo>
                    <a:pt x="59961" y="22482"/>
                    <a:pt x="59949" y="22481"/>
                    <a:pt x="59939" y="22479"/>
                  </a:cubicBezTo>
                  <a:cubicBezTo>
                    <a:pt x="59890" y="22479"/>
                    <a:pt x="59848" y="22448"/>
                    <a:pt x="59834" y="22402"/>
                  </a:cubicBezTo>
                  <a:cubicBezTo>
                    <a:pt x="59820" y="22360"/>
                    <a:pt x="59841" y="22311"/>
                    <a:pt x="59893" y="22259"/>
                  </a:cubicBezTo>
                  <a:cubicBezTo>
                    <a:pt x="59935" y="22224"/>
                    <a:pt x="59939" y="22210"/>
                    <a:pt x="59939" y="22210"/>
                  </a:cubicBezTo>
                  <a:cubicBezTo>
                    <a:pt x="59932" y="22196"/>
                    <a:pt x="59925" y="22185"/>
                    <a:pt x="59914" y="22175"/>
                  </a:cubicBezTo>
                  <a:cubicBezTo>
                    <a:pt x="59862" y="22122"/>
                    <a:pt x="59837" y="22045"/>
                    <a:pt x="59851" y="21972"/>
                  </a:cubicBezTo>
                  <a:cubicBezTo>
                    <a:pt x="59858" y="21933"/>
                    <a:pt x="59872" y="21895"/>
                    <a:pt x="59886" y="21856"/>
                  </a:cubicBezTo>
                  <a:lnTo>
                    <a:pt x="59886" y="21856"/>
                  </a:lnTo>
                  <a:cubicBezTo>
                    <a:pt x="59841" y="21905"/>
                    <a:pt x="59806" y="21958"/>
                    <a:pt x="59778" y="22017"/>
                  </a:cubicBezTo>
                  <a:cubicBezTo>
                    <a:pt x="59732" y="22105"/>
                    <a:pt x="59683" y="22196"/>
                    <a:pt x="59575" y="22220"/>
                  </a:cubicBezTo>
                  <a:cubicBezTo>
                    <a:pt x="59565" y="22223"/>
                    <a:pt x="59555" y="22224"/>
                    <a:pt x="59545" y="22224"/>
                  </a:cubicBezTo>
                  <a:cubicBezTo>
                    <a:pt x="59510" y="22224"/>
                    <a:pt x="59477" y="22209"/>
                    <a:pt x="59452" y="22182"/>
                  </a:cubicBezTo>
                  <a:cubicBezTo>
                    <a:pt x="59354" y="22070"/>
                    <a:pt x="59396" y="21737"/>
                    <a:pt x="59424" y="21611"/>
                  </a:cubicBezTo>
                  <a:cubicBezTo>
                    <a:pt x="59389" y="21611"/>
                    <a:pt x="59333" y="21618"/>
                    <a:pt x="59284" y="21625"/>
                  </a:cubicBezTo>
                  <a:cubicBezTo>
                    <a:pt x="59182" y="21641"/>
                    <a:pt x="59077" y="21649"/>
                    <a:pt x="58973" y="21649"/>
                  </a:cubicBezTo>
                  <a:cubicBezTo>
                    <a:pt x="58938" y="21649"/>
                    <a:pt x="58903" y="21648"/>
                    <a:pt x="58868" y="21646"/>
                  </a:cubicBezTo>
                  <a:cubicBezTo>
                    <a:pt x="58664" y="21632"/>
                    <a:pt x="58605" y="21548"/>
                    <a:pt x="58591" y="21482"/>
                  </a:cubicBezTo>
                  <a:cubicBezTo>
                    <a:pt x="58566" y="21363"/>
                    <a:pt x="58675" y="21223"/>
                    <a:pt x="58868" y="21121"/>
                  </a:cubicBezTo>
                  <a:cubicBezTo>
                    <a:pt x="58962" y="21076"/>
                    <a:pt x="59039" y="21006"/>
                    <a:pt x="59092" y="20914"/>
                  </a:cubicBezTo>
                  <a:cubicBezTo>
                    <a:pt x="59123" y="20855"/>
                    <a:pt x="59176" y="20806"/>
                    <a:pt x="59235" y="20778"/>
                  </a:cubicBezTo>
                  <a:cubicBezTo>
                    <a:pt x="59386" y="20701"/>
                    <a:pt x="59533" y="20617"/>
                    <a:pt x="59673" y="20526"/>
                  </a:cubicBezTo>
                  <a:cubicBezTo>
                    <a:pt x="59771" y="20466"/>
                    <a:pt x="59858" y="20410"/>
                    <a:pt x="59935" y="20368"/>
                  </a:cubicBezTo>
                  <a:cubicBezTo>
                    <a:pt x="60114" y="20263"/>
                    <a:pt x="60152" y="20155"/>
                    <a:pt x="60198" y="20025"/>
                  </a:cubicBezTo>
                  <a:lnTo>
                    <a:pt x="60201" y="20008"/>
                  </a:lnTo>
                  <a:cubicBezTo>
                    <a:pt x="60236" y="19910"/>
                    <a:pt x="60376" y="19819"/>
                    <a:pt x="60576" y="19693"/>
                  </a:cubicBezTo>
                  <a:cubicBezTo>
                    <a:pt x="60726" y="19598"/>
                    <a:pt x="60870" y="19497"/>
                    <a:pt x="61007" y="19388"/>
                  </a:cubicBezTo>
                  <a:cubicBezTo>
                    <a:pt x="61332" y="19126"/>
                    <a:pt x="61511" y="18961"/>
                    <a:pt x="61588" y="18796"/>
                  </a:cubicBezTo>
                  <a:cubicBezTo>
                    <a:pt x="61637" y="18695"/>
                    <a:pt x="61784" y="18604"/>
                    <a:pt x="61938" y="18502"/>
                  </a:cubicBezTo>
                  <a:cubicBezTo>
                    <a:pt x="62029" y="18446"/>
                    <a:pt x="62179" y="18348"/>
                    <a:pt x="62190" y="18310"/>
                  </a:cubicBezTo>
                  <a:cubicBezTo>
                    <a:pt x="62200" y="18117"/>
                    <a:pt x="62880" y="17795"/>
                    <a:pt x="63268" y="17718"/>
                  </a:cubicBezTo>
                  <a:cubicBezTo>
                    <a:pt x="63372" y="17698"/>
                    <a:pt x="63495" y="17688"/>
                    <a:pt x="63622" y="17688"/>
                  </a:cubicBezTo>
                  <a:cubicBezTo>
                    <a:pt x="63992" y="17688"/>
                    <a:pt x="64403" y="17767"/>
                    <a:pt x="64518" y="17879"/>
                  </a:cubicBezTo>
                  <a:cubicBezTo>
                    <a:pt x="64538" y="17917"/>
                    <a:pt x="64575" y="17935"/>
                    <a:pt x="64611" y="17935"/>
                  </a:cubicBezTo>
                  <a:cubicBezTo>
                    <a:pt x="64648" y="17935"/>
                    <a:pt x="64686" y="17915"/>
                    <a:pt x="64703" y="17876"/>
                  </a:cubicBezTo>
                  <a:cubicBezTo>
                    <a:pt x="64750" y="17824"/>
                    <a:pt x="64813" y="17807"/>
                    <a:pt x="64896" y="17807"/>
                  </a:cubicBezTo>
                  <a:cubicBezTo>
                    <a:pt x="64964" y="17807"/>
                    <a:pt x="65044" y="17818"/>
                    <a:pt x="65138" y="17830"/>
                  </a:cubicBezTo>
                  <a:cubicBezTo>
                    <a:pt x="65180" y="17834"/>
                    <a:pt x="65222" y="17841"/>
                    <a:pt x="65271" y="17844"/>
                  </a:cubicBezTo>
                  <a:cubicBezTo>
                    <a:pt x="65292" y="17847"/>
                    <a:pt x="65313" y="17849"/>
                    <a:pt x="65334" y="17849"/>
                  </a:cubicBezTo>
                  <a:cubicBezTo>
                    <a:pt x="65403" y="17849"/>
                    <a:pt x="65472" y="17832"/>
                    <a:pt x="65537" y="17802"/>
                  </a:cubicBezTo>
                  <a:cubicBezTo>
                    <a:pt x="65590" y="17781"/>
                    <a:pt x="65644" y="17759"/>
                    <a:pt x="65710" y="17759"/>
                  </a:cubicBezTo>
                  <a:cubicBezTo>
                    <a:pt x="65739" y="17759"/>
                    <a:pt x="65771" y="17763"/>
                    <a:pt x="65806" y="17774"/>
                  </a:cubicBezTo>
                  <a:cubicBezTo>
                    <a:pt x="65884" y="17798"/>
                    <a:pt x="65946" y="17814"/>
                    <a:pt x="65998" y="17814"/>
                  </a:cubicBezTo>
                  <a:cubicBezTo>
                    <a:pt x="66076" y="17814"/>
                    <a:pt x="66130" y="17777"/>
                    <a:pt x="66181" y="17676"/>
                  </a:cubicBezTo>
                  <a:cubicBezTo>
                    <a:pt x="66226" y="17596"/>
                    <a:pt x="66317" y="17536"/>
                    <a:pt x="66443" y="17501"/>
                  </a:cubicBezTo>
                  <a:cubicBezTo>
                    <a:pt x="66508" y="17487"/>
                    <a:pt x="66580" y="17480"/>
                    <a:pt x="66653" y="17480"/>
                  </a:cubicBezTo>
                  <a:cubicBezTo>
                    <a:pt x="66812" y="17480"/>
                    <a:pt x="66971" y="17511"/>
                    <a:pt x="67046" y="17564"/>
                  </a:cubicBezTo>
                  <a:cubicBezTo>
                    <a:pt x="67063" y="17578"/>
                    <a:pt x="67081" y="17589"/>
                    <a:pt x="67095" y="17603"/>
                  </a:cubicBezTo>
                  <a:cubicBezTo>
                    <a:pt x="67158" y="17653"/>
                    <a:pt x="67205" y="17690"/>
                    <a:pt x="67262" y="17690"/>
                  </a:cubicBezTo>
                  <a:cubicBezTo>
                    <a:pt x="67296" y="17690"/>
                    <a:pt x="67334" y="17676"/>
                    <a:pt x="67382" y="17645"/>
                  </a:cubicBezTo>
                  <a:cubicBezTo>
                    <a:pt x="67429" y="17613"/>
                    <a:pt x="67470" y="17601"/>
                    <a:pt x="67506" y="17601"/>
                  </a:cubicBezTo>
                  <a:cubicBezTo>
                    <a:pt x="67594" y="17601"/>
                    <a:pt x="67649" y="17675"/>
                    <a:pt x="67686" y="17725"/>
                  </a:cubicBezTo>
                  <a:cubicBezTo>
                    <a:pt x="67728" y="17785"/>
                    <a:pt x="67760" y="17820"/>
                    <a:pt x="67809" y="17827"/>
                  </a:cubicBezTo>
                  <a:cubicBezTo>
                    <a:pt x="67963" y="17848"/>
                    <a:pt x="67959" y="17949"/>
                    <a:pt x="67959" y="17970"/>
                  </a:cubicBezTo>
                  <a:cubicBezTo>
                    <a:pt x="67946" y="18059"/>
                    <a:pt x="67838" y="18129"/>
                    <a:pt x="67721" y="18129"/>
                  </a:cubicBezTo>
                  <a:cubicBezTo>
                    <a:pt x="67713" y="18129"/>
                    <a:pt x="67705" y="18128"/>
                    <a:pt x="67697" y="18128"/>
                  </a:cubicBezTo>
                  <a:cubicBezTo>
                    <a:pt x="67684" y="18126"/>
                    <a:pt x="67672" y="18126"/>
                    <a:pt x="67660" y="18126"/>
                  </a:cubicBezTo>
                  <a:cubicBezTo>
                    <a:pt x="67611" y="18126"/>
                    <a:pt x="67564" y="18138"/>
                    <a:pt x="67522" y="18163"/>
                  </a:cubicBezTo>
                  <a:cubicBezTo>
                    <a:pt x="67532" y="18177"/>
                    <a:pt x="67543" y="18184"/>
                    <a:pt x="67557" y="18191"/>
                  </a:cubicBezTo>
                  <a:cubicBezTo>
                    <a:pt x="67585" y="18207"/>
                    <a:pt x="67615" y="18213"/>
                    <a:pt x="67646" y="18213"/>
                  </a:cubicBezTo>
                  <a:cubicBezTo>
                    <a:pt x="67712" y="18213"/>
                    <a:pt x="67783" y="18184"/>
                    <a:pt x="67854" y="18156"/>
                  </a:cubicBezTo>
                  <a:cubicBezTo>
                    <a:pt x="67924" y="18129"/>
                    <a:pt x="67988" y="18101"/>
                    <a:pt x="68052" y="18101"/>
                  </a:cubicBezTo>
                  <a:cubicBezTo>
                    <a:pt x="68062" y="18101"/>
                    <a:pt x="68072" y="18102"/>
                    <a:pt x="68082" y="18103"/>
                  </a:cubicBezTo>
                  <a:cubicBezTo>
                    <a:pt x="68133" y="18109"/>
                    <a:pt x="68186" y="18113"/>
                    <a:pt x="68240" y="18113"/>
                  </a:cubicBezTo>
                  <a:cubicBezTo>
                    <a:pt x="68365" y="18113"/>
                    <a:pt x="68494" y="18091"/>
                    <a:pt x="68614" y="18016"/>
                  </a:cubicBezTo>
                  <a:cubicBezTo>
                    <a:pt x="68660" y="17981"/>
                    <a:pt x="68715" y="17963"/>
                    <a:pt x="68770" y="17963"/>
                  </a:cubicBezTo>
                  <a:cubicBezTo>
                    <a:pt x="68819" y="17963"/>
                    <a:pt x="68868" y="17977"/>
                    <a:pt x="68911" y="18005"/>
                  </a:cubicBezTo>
                  <a:cubicBezTo>
                    <a:pt x="68940" y="18020"/>
                    <a:pt x="68954" y="18027"/>
                    <a:pt x="68964" y="18027"/>
                  </a:cubicBezTo>
                  <a:cubicBezTo>
                    <a:pt x="68974" y="18027"/>
                    <a:pt x="68981" y="18022"/>
                    <a:pt x="68992" y="18012"/>
                  </a:cubicBezTo>
                  <a:cubicBezTo>
                    <a:pt x="69125" y="17897"/>
                    <a:pt x="69381" y="17858"/>
                    <a:pt x="69549" y="17858"/>
                  </a:cubicBezTo>
                  <a:cubicBezTo>
                    <a:pt x="69496" y="17830"/>
                    <a:pt x="69440" y="17820"/>
                    <a:pt x="69384" y="17820"/>
                  </a:cubicBezTo>
                  <a:cubicBezTo>
                    <a:pt x="69311" y="17820"/>
                    <a:pt x="69206" y="17809"/>
                    <a:pt x="69157" y="17729"/>
                  </a:cubicBezTo>
                  <a:cubicBezTo>
                    <a:pt x="69097" y="17624"/>
                    <a:pt x="69164" y="17473"/>
                    <a:pt x="69286" y="17260"/>
                  </a:cubicBezTo>
                  <a:cubicBezTo>
                    <a:pt x="69430" y="17018"/>
                    <a:pt x="69661" y="16854"/>
                    <a:pt x="69864" y="16710"/>
                  </a:cubicBezTo>
                  <a:cubicBezTo>
                    <a:pt x="69951" y="16650"/>
                    <a:pt x="70032" y="16591"/>
                    <a:pt x="70102" y="16531"/>
                  </a:cubicBezTo>
                  <a:cubicBezTo>
                    <a:pt x="70193" y="16451"/>
                    <a:pt x="70305" y="16395"/>
                    <a:pt x="70427" y="16370"/>
                  </a:cubicBezTo>
                  <a:cubicBezTo>
                    <a:pt x="70445" y="16367"/>
                    <a:pt x="70466" y="16363"/>
                    <a:pt x="70483" y="16356"/>
                  </a:cubicBezTo>
                  <a:lnTo>
                    <a:pt x="70483" y="16346"/>
                  </a:lnTo>
                  <a:cubicBezTo>
                    <a:pt x="70483" y="16206"/>
                    <a:pt x="70606" y="15789"/>
                    <a:pt x="70837" y="15782"/>
                  </a:cubicBezTo>
                  <a:cubicBezTo>
                    <a:pt x="70851" y="15781"/>
                    <a:pt x="70867" y="15781"/>
                    <a:pt x="70883" y="15781"/>
                  </a:cubicBezTo>
                  <a:cubicBezTo>
                    <a:pt x="70923" y="15781"/>
                    <a:pt x="70969" y="15783"/>
                    <a:pt x="71019" y="15786"/>
                  </a:cubicBezTo>
                  <a:cubicBezTo>
                    <a:pt x="71091" y="15789"/>
                    <a:pt x="71173" y="15794"/>
                    <a:pt x="71256" y="15794"/>
                  </a:cubicBezTo>
                  <a:cubicBezTo>
                    <a:pt x="71415" y="15794"/>
                    <a:pt x="71581" y="15778"/>
                    <a:pt x="71705" y="15709"/>
                  </a:cubicBezTo>
                  <a:cubicBezTo>
                    <a:pt x="71777" y="15668"/>
                    <a:pt x="71835" y="15652"/>
                    <a:pt x="71882" y="15652"/>
                  </a:cubicBezTo>
                  <a:cubicBezTo>
                    <a:pt x="71993" y="15652"/>
                    <a:pt x="72044" y="15740"/>
                    <a:pt x="72076" y="15796"/>
                  </a:cubicBezTo>
                  <a:cubicBezTo>
                    <a:pt x="72090" y="15821"/>
                    <a:pt x="72108" y="15852"/>
                    <a:pt x="72125" y="15859"/>
                  </a:cubicBezTo>
                  <a:cubicBezTo>
                    <a:pt x="72126" y="15859"/>
                    <a:pt x="72126" y="15859"/>
                    <a:pt x="72127" y="15859"/>
                  </a:cubicBezTo>
                  <a:cubicBezTo>
                    <a:pt x="72144" y="15859"/>
                    <a:pt x="72207" y="15813"/>
                    <a:pt x="72237" y="15789"/>
                  </a:cubicBezTo>
                  <a:cubicBezTo>
                    <a:pt x="72294" y="15743"/>
                    <a:pt x="72367" y="15686"/>
                    <a:pt x="72445" y="15686"/>
                  </a:cubicBezTo>
                  <a:cubicBezTo>
                    <a:pt x="72473" y="15686"/>
                    <a:pt x="72502" y="15693"/>
                    <a:pt x="72531" y="15712"/>
                  </a:cubicBezTo>
                  <a:cubicBezTo>
                    <a:pt x="72566" y="15730"/>
                    <a:pt x="72587" y="15761"/>
                    <a:pt x="72594" y="15800"/>
                  </a:cubicBezTo>
                  <a:cubicBezTo>
                    <a:pt x="72605" y="15873"/>
                    <a:pt x="72542" y="15947"/>
                    <a:pt x="72465" y="16038"/>
                  </a:cubicBezTo>
                  <a:cubicBezTo>
                    <a:pt x="72398" y="16118"/>
                    <a:pt x="72321" y="16206"/>
                    <a:pt x="72293" y="16297"/>
                  </a:cubicBezTo>
                  <a:cubicBezTo>
                    <a:pt x="72279" y="16339"/>
                    <a:pt x="72283" y="16363"/>
                    <a:pt x="72286" y="16367"/>
                  </a:cubicBezTo>
                  <a:cubicBezTo>
                    <a:pt x="72297" y="16381"/>
                    <a:pt x="72356" y="16388"/>
                    <a:pt x="72395" y="16391"/>
                  </a:cubicBezTo>
                  <a:cubicBezTo>
                    <a:pt x="72454" y="16395"/>
                    <a:pt x="72514" y="16405"/>
                    <a:pt x="72566" y="16430"/>
                  </a:cubicBezTo>
                  <a:cubicBezTo>
                    <a:pt x="72605" y="16444"/>
                    <a:pt x="72633" y="16479"/>
                    <a:pt x="72640" y="16517"/>
                  </a:cubicBezTo>
                  <a:cubicBezTo>
                    <a:pt x="72643" y="16587"/>
                    <a:pt x="72580" y="16629"/>
                    <a:pt x="72517" y="16675"/>
                  </a:cubicBezTo>
                  <a:lnTo>
                    <a:pt x="72507" y="16682"/>
                  </a:lnTo>
                  <a:cubicBezTo>
                    <a:pt x="72598" y="16671"/>
                    <a:pt x="72780" y="16605"/>
                    <a:pt x="73011" y="16374"/>
                  </a:cubicBezTo>
                  <a:cubicBezTo>
                    <a:pt x="73390" y="15995"/>
                    <a:pt x="73712" y="15922"/>
                    <a:pt x="73901" y="15922"/>
                  </a:cubicBezTo>
                  <a:cubicBezTo>
                    <a:pt x="73926" y="15922"/>
                    <a:pt x="73950" y="15924"/>
                    <a:pt x="73970" y="15926"/>
                  </a:cubicBezTo>
                  <a:cubicBezTo>
                    <a:pt x="73981" y="15928"/>
                    <a:pt x="73990" y="15929"/>
                    <a:pt x="73997" y="15929"/>
                  </a:cubicBezTo>
                  <a:cubicBezTo>
                    <a:pt x="74013" y="15929"/>
                    <a:pt x="74020" y="15925"/>
                    <a:pt x="74023" y="15922"/>
                  </a:cubicBezTo>
                  <a:cubicBezTo>
                    <a:pt x="74040" y="15908"/>
                    <a:pt x="74030" y="15817"/>
                    <a:pt x="74023" y="15747"/>
                  </a:cubicBezTo>
                  <a:cubicBezTo>
                    <a:pt x="74012" y="15653"/>
                    <a:pt x="74005" y="15555"/>
                    <a:pt x="74009" y="15457"/>
                  </a:cubicBezTo>
                  <a:cubicBezTo>
                    <a:pt x="74016" y="15345"/>
                    <a:pt x="74082" y="15247"/>
                    <a:pt x="74201" y="15170"/>
                  </a:cubicBezTo>
                  <a:cubicBezTo>
                    <a:pt x="74357" y="15073"/>
                    <a:pt x="74583" y="15027"/>
                    <a:pt x="74774" y="15027"/>
                  </a:cubicBezTo>
                  <a:cubicBezTo>
                    <a:pt x="74879" y="15027"/>
                    <a:pt x="74973" y="15041"/>
                    <a:pt x="75038" y="15068"/>
                  </a:cubicBezTo>
                  <a:cubicBezTo>
                    <a:pt x="75195" y="15135"/>
                    <a:pt x="75262" y="15205"/>
                    <a:pt x="75237" y="15275"/>
                  </a:cubicBezTo>
                  <a:cubicBezTo>
                    <a:pt x="75222" y="15319"/>
                    <a:pt x="75182" y="15341"/>
                    <a:pt x="75119" y="15341"/>
                  </a:cubicBezTo>
                  <a:cubicBezTo>
                    <a:pt x="75083" y="15341"/>
                    <a:pt x="75040" y="15334"/>
                    <a:pt x="74989" y="15320"/>
                  </a:cubicBezTo>
                  <a:cubicBezTo>
                    <a:pt x="74968" y="15314"/>
                    <a:pt x="74947" y="15311"/>
                    <a:pt x="74926" y="15311"/>
                  </a:cubicBezTo>
                  <a:cubicBezTo>
                    <a:pt x="74873" y="15311"/>
                    <a:pt x="74822" y="15330"/>
                    <a:pt x="74782" y="15362"/>
                  </a:cubicBezTo>
                  <a:cubicBezTo>
                    <a:pt x="74695" y="15439"/>
                    <a:pt x="74649" y="15551"/>
                    <a:pt x="74660" y="15663"/>
                  </a:cubicBezTo>
                  <a:cubicBezTo>
                    <a:pt x="74660" y="15779"/>
                    <a:pt x="74632" y="15894"/>
                    <a:pt x="74572" y="15992"/>
                  </a:cubicBezTo>
                  <a:cubicBezTo>
                    <a:pt x="74530" y="16069"/>
                    <a:pt x="74534" y="16073"/>
                    <a:pt x="74551" y="16090"/>
                  </a:cubicBezTo>
                  <a:cubicBezTo>
                    <a:pt x="74579" y="16115"/>
                    <a:pt x="74597" y="16153"/>
                    <a:pt x="74593" y="16195"/>
                  </a:cubicBezTo>
                  <a:cubicBezTo>
                    <a:pt x="74586" y="16255"/>
                    <a:pt x="74530" y="16290"/>
                    <a:pt x="74481" y="16321"/>
                  </a:cubicBezTo>
                  <a:cubicBezTo>
                    <a:pt x="74453" y="16335"/>
                    <a:pt x="74408" y="16363"/>
                    <a:pt x="74408" y="16381"/>
                  </a:cubicBezTo>
                  <a:lnTo>
                    <a:pt x="74408" y="16405"/>
                  </a:lnTo>
                  <a:cubicBezTo>
                    <a:pt x="74401" y="16514"/>
                    <a:pt x="74394" y="16633"/>
                    <a:pt x="74201" y="16689"/>
                  </a:cubicBezTo>
                  <a:cubicBezTo>
                    <a:pt x="74163" y="16703"/>
                    <a:pt x="74110" y="16713"/>
                    <a:pt x="74051" y="16724"/>
                  </a:cubicBezTo>
                  <a:cubicBezTo>
                    <a:pt x="73883" y="16759"/>
                    <a:pt x="73536" y="16833"/>
                    <a:pt x="73529" y="16948"/>
                  </a:cubicBezTo>
                  <a:cubicBezTo>
                    <a:pt x="73515" y="17088"/>
                    <a:pt x="73410" y="17162"/>
                    <a:pt x="73309" y="17235"/>
                  </a:cubicBezTo>
                  <a:cubicBezTo>
                    <a:pt x="73221" y="17295"/>
                    <a:pt x="73133" y="17358"/>
                    <a:pt x="73074" y="17466"/>
                  </a:cubicBezTo>
                  <a:cubicBezTo>
                    <a:pt x="73007" y="17592"/>
                    <a:pt x="72867" y="17690"/>
                    <a:pt x="72703" y="17806"/>
                  </a:cubicBezTo>
                  <a:cubicBezTo>
                    <a:pt x="72500" y="17946"/>
                    <a:pt x="72251" y="18121"/>
                    <a:pt x="72062" y="18401"/>
                  </a:cubicBezTo>
                  <a:cubicBezTo>
                    <a:pt x="71817" y="18765"/>
                    <a:pt x="71471" y="18888"/>
                    <a:pt x="71285" y="18954"/>
                  </a:cubicBezTo>
                  <a:cubicBezTo>
                    <a:pt x="71247" y="18968"/>
                    <a:pt x="71212" y="18982"/>
                    <a:pt x="71173" y="19000"/>
                  </a:cubicBezTo>
                  <a:cubicBezTo>
                    <a:pt x="71152" y="19119"/>
                    <a:pt x="70945" y="19129"/>
                    <a:pt x="70725" y="19143"/>
                  </a:cubicBezTo>
                  <a:cubicBezTo>
                    <a:pt x="70686" y="19143"/>
                    <a:pt x="70651" y="19147"/>
                    <a:pt x="70627" y="19147"/>
                  </a:cubicBezTo>
                  <a:cubicBezTo>
                    <a:pt x="70627" y="19164"/>
                    <a:pt x="70630" y="19192"/>
                    <a:pt x="70630" y="19210"/>
                  </a:cubicBezTo>
                  <a:cubicBezTo>
                    <a:pt x="70648" y="19343"/>
                    <a:pt x="70676" y="19567"/>
                    <a:pt x="70462" y="19794"/>
                  </a:cubicBezTo>
                  <a:cubicBezTo>
                    <a:pt x="70151" y="20127"/>
                    <a:pt x="69972" y="20582"/>
                    <a:pt x="69979" y="21002"/>
                  </a:cubicBezTo>
                  <a:cubicBezTo>
                    <a:pt x="69986" y="21471"/>
                    <a:pt x="70140" y="22770"/>
                    <a:pt x="70270" y="22990"/>
                  </a:cubicBezTo>
                  <a:cubicBezTo>
                    <a:pt x="70347" y="23124"/>
                    <a:pt x="70361" y="23341"/>
                    <a:pt x="70371" y="23547"/>
                  </a:cubicBezTo>
                  <a:cubicBezTo>
                    <a:pt x="70382" y="23691"/>
                    <a:pt x="70392" y="23866"/>
                    <a:pt x="70431" y="23908"/>
                  </a:cubicBezTo>
                  <a:cubicBezTo>
                    <a:pt x="70504" y="23988"/>
                    <a:pt x="70522" y="24097"/>
                    <a:pt x="70539" y="24181"/>
                  </a:cubicBezTo>
                  <a:cubicBezTo>
                    <a:pt x="70543" y="24216"/>
                    <a:pt x="70550" y="24251"/>
                    <a:pt x="70564" y="24286"/>
                  </a:cubicBezTo>
                  <a:cubicBezTo>
                    <a:pt x="70616" y="24254"/>
                    <a:pt x="70739" y="24128"/>
                    <a:pt x="70819" y="24041"/>
                  </a:cubicBezTo>
                  <a:cubicBezTo>
                    <a:pt x="70893" y="23960"/>
                    <a:pt x="70973" y="23880"/>
                    <a:pt x="71057" y="23806"/>
                  </a:cubicBezTo>
                  <a:cubicBezTo>
                    <a:pt x="71120" y="23757"/>
                    <a:pt x="71173" y="23698"/>
                    <a:pt x="71208" y="23631"/>
                  </a:cubicBezTo>
                  <a:cubicBezTo>
                    <a:pt x="71240" y="23572"/>
                    <a:pt x="71285" y="23523"/>
                    <a:pt x="71341" y="23488"/>
                  </a:cubicBezTo>
                  <a:cubicBezTo>
                    <a:pt x="71401" y="23446"/>
                    <a:pt x="71408" y="23271"/>
                    <a:pt x="71411" y="23155"/>
                  </a:cubicBezTo>
                  <a:cubicBezTo>
                    <a:pt x="71411" y="23089"/>
                    <a:pt x="71418" y="23022"/>
                    <a:pt x="71436" y="22959"/>
                  </a:cubicBezTo>
                  <a:cubicBezTo>
                    <a:pt x="71467" y="22885"/>
                    <a:pt x="71555" y="22843"/>
                    <a:pt x="71649" y="22798"/>
                  </a:cubicBezTo>
                  <a:cubicBezTo>
                    <a:pt x="71716" y="22766"/>
                    <a:pt x="71789" y="22731"/>
                    <a:pt x="71817" y="22693"/>
                  </a:cubicBezTo>
                  <a:cubicBezTo>
                    <a:pt x="71887" y="22602"/>
                    <a:pt x="72006" y="22602"/>
                    <a:pt x="72115" y="22602"/>
                  </a:cubicBezTo>
                  <a:cubicBezTo>
                    <a:pt x="72126" y="22603"/>
                    <a:pt x="72137" y="22603"/>
                    <a:pt x="72149" y="22603"/>
                  </a:cubicBezTo>
                  <a:cubicBezTo>
                    <a:pt x="72183" y="22603"/>
                    <a:pt x="72217" y="22599"/>
                    <a:pt x="72251" y="22591"/>
                  </a:cubicBezTo>
                  <a:cubicBezTo>
                    <a:pt x="72272" y="22560"/>
                    <a:pt x="72220" y="22395"/>
                    <a:pt x="72199" y="22325"/>
                  </a:cubicBezTo>
                  <a:cubicBezTo>
                    <a:pt x="72185" y="22280"/>
                    <a:pt x="72171" y="22241"/>
                    <a:pt x="72160" y="22206"/>
                  </a:cubicBezTo>
                  <a:cubicBezTo>
                    <a:pt x="72118" y="22035"/>
                    <a:pt x="72374" y="21863"/>
                    <a:pt x="72598" y="21713"/>
                  </a:cubicBezTo>
                  <a:cubicBezTo>
                    <a:pt x="72640" y="21685"/>
                    <a:pt x="72678" y="21660"/>
                    <a:pt x="72713" y="21636"/>
                  </a:cubicBezTo>
                  <a:cubicBezTo>
                    <a:pt x="72779" y="21589"/>
                    <a:pt x="72849" y="21576"/>
                    <a:pt x="72917" y="21576"/>
                  </a:cubicBezTo>
                  <a:cubicBezTo>
                    <a:pt x="72961" y="21576"/>
                    <a:pt x="73005" y="21581"/>
                    <a:pt x="73046" y="21587"/>
                  </a:cubicBezTo>
                  <a:cubicBezTo>
                    <a:pt x="73091" y="21593"/>
                    <a:pt x="73134" y="21600"/>
                    <a:pt x="73174" y="21600"/>
                  </a:cubicBezTo>
                  <a:cubicBezTo>
                    <a:pt x="73240" y="21600"/>
                    <a:pt x="73300" y="21583"/>
                    <a:pt x="73361" y="21527"/>
                  </a:cubicBezTo>
                  <a:cubicBezTo>
                    <a:pt x="73501" y="21398"/>
                    <a:pt x="73403" y="21258"/>
                    <a:pt x="73284" y="21111"/>
                  </a:cubicBezTo>
                  <a:lnTo>
                    <a:pt x="73256" y="21076"/>
                  </a:lnTo>
                  <a:cubicBezTo>
                    <a:pt x="73221" y="21030"/>
                    <a:pt x="73221" y="20960"/>
                    <a:pt x="73253" y="20862"/>
                  </a:cubicBezTo>
                  <a:cubicBezTo>
                    <a:pt x="73316" y="20669"/>
                    <a:pt x="73515" y="20354"/>
                    <a:pt x="73680" y="20309"/>
                  </a:cubicBezTo>
                  <a:cubicBezTo>
                    <a:pt x="73708" y="20302"/>
                    <a:pt x="73737" y="20298"/>
                    <a:pt x="73767" y="20298"/>
                  </a:cubicBezTo>
                  <a:cubicBezTo>
                    <a:pt x="73811" y="20298"/>
                    <a:pt x="73855" y="20306"/>
                    <a:pt x="73897" y="20323"/>
                  </a:cubicBezTo>
                  <a:cubicBezTo>
                    <a:pt x="73929" y="20334"/>
                    <a:pt x="73954" y="20342"/>
                    <a:pt x="73979" y="20342"/>
                  </a:cubicBezTo>
                  <a:cubicBezTo>
                    <a:pt x="74008" y="20342"/>
                    <a:pt x="74036" y="20331"/>
                    <a:pt x="74072" y="20298"/>
                  </a:cubicBezTo>
                  <a:cubicBezTo>
                    <a:pt x="74100" y="20277"/>
                    <a:pt x="74107" y="20239"/>
                    <a:pt x="74086" y="20211"/>
                  </a:cubicBezTo>
                  <a:cubicBezTo>
                    <a:pt x="74045" y="20118"/>
                    <a:pt x="73910" y="20046"/>
                    <a:pt x="73871" y="20046"/>
                  </a:cubicBezTo>
                  <a:cubicBezTo>
                    <a:pt x="73870" y="20046"/>
                    <a:pt x="73869" y="20046"/>
                    <a:pt x="73869" y="20046"/>
                  </a:cubicBezTo>
                  <a:cubicBezTo>
                    <a:pt x="73865" y="20047"/>
                    <a:pt x="73859" y="20048"/>
                    <a:pt x="73852" y="20048"/>
                  </a:cubicBezTo>
                  <a:cubicBezTo>
                    <a:pt x="73822" y="20048"/>
                    <a:pt x="73766" y="20035"/>
                    <a:pt x="73732" y="19952"/>
                  </a:cubicBezTo>
                  <a:cubicBezTo>
                    <a:pt x="73669" y="19801"/>
                    <a:pt x="73704" y="19486"/>
                    <a:pt x="73932" y="19315"/>
                  </a:cubicBezTo>
                  <a:cubicBezTo>
                    <a:pt x="74037" y="19238"/>
                    <a:pt x="74061" y="19199"/>
                    <a:pt x="74065" y="19185"/>
                  </a:cubicBezTo>
                  <a:cubicBezTo>
                    <a:pt x="74026" y="19164"/>
                    <a:pt x="73981" y="19150"/>
                    <a:pt x="73939" y="19140"/>
                  </a:cubicBezTo>
                  <a:cubicBezTo>
                    <a:pt x="73907" y="19129"/>
                    <a:pt x="73874" y="19124"/>
                    <a:pt x="73841" y="19124"/>
                  </a:cubicBezTo>
                  <a:cubicBezTo>
                    <a:pt x="73807" y="19124"/>
                    <a:pt x="73774" y="19129"/>
                    <a:pt x="73743" y="19140"/>
                  </a:cubicBezTo>
                  <a:cubicBezTo>
                    <a:pt x="73701" y="19154"/>
                    <a:pt x="73659" y="19161"/>
                    <a:pt x="73613" y="19164"/>
                  </a:cubicBezTo>
                  <a:cubicBezTo>
                    <a:pt x="73611" y="19164"/>
                    <a:pt x="73608" y="19164"/>
                    <a:pt x="73605" y="19164"/>
                  </a:cubicBezTo>
                  <a:cubicBezTo>
                    <a:pt x="73531" y="19164"/>
                    <a:pt x="73461" y="19116"/>
                    <a:pt x="73417" y="19031"/>
                  </a:cubicBezTo>
                  <a:cubicBezTo>
                    <a:pt x="73354" y="18916"/>
                    <a:pt x="73337" y="18702"/>
                    <a:pt x="73491" y="18492"/>
                  </a:cubicBezTo>
                  <a:cubicBezTo>
                    <a:pt x="73568" y="18387"/>
                    <a:pt x="73666" y="18299"/>
                    <a:pt x="73778" y="18229"/>
                  </a:cubicBezTo>
                  <a:cubicBezTo>
                    <a:pt x="73865" y="18170"/>
                    <a:pt x="73918" y="18131"/>
                    <a:pt x="73942" y="18030"/>
                  </a:cubicBezTo>
                  <a:cubicBezTo>
                    <a:pt x="73981" y="17844"/>
                    <a:pt x="74145" y="17620"/>
                    <a:pt x="74268" y="17456"/>
                  </a:cubicBezTo>
                  <a:cubicBezTo>
                    <a:pt x="74306" y="17400"/>
                    <a:pt x="74345" y="17354"/>
                    <a:pt x="74362" y="17323"/>
                  </a:cubicBezTo>
                  <a:cubicBezTo>
                    <a:pt x="74401" y="17256"/>
                    <a:pt x="74473" y="17237"/>
                    <a:pt x="74553" y="17237"/>
                  </a:cubicBezTo>
                  <a:cubicBezTo>
                    <a:pt x="74612" y="17237"/>
                    <a:pt x="74676" y="17247"/>
                    <a:pt x="74733" y="17256"/>
                  </a:cubicBezTo>
                  <a:cubicBezTo>
                    <a:pt x="74779" y="17267"/>
                    <a:pt x="74831" y="17270"/>
                    <a:pt x="74880" y="17270"/>
                  </a:cubicBezTo>
                  <a:cubicBezTo>
                    <a:pt x="74893" y="17267"/>
                    <a:pt x="74904" y="17266"/>
                    <a:pt x="74914" y="17266"/>
                  </a:cubicBezTo>
                  <a:cubicBezTo>
                    <a:pt x="74992" y="17266"/>
                    <a:pt x="75026" y="17338"/>
                    <a:pt x="75041" y="17375"/>
                  </a:cubicBezTo>
                  <a:lnTo>
                    <a:pt x="75048" y="17389"/>
                  </a:lnTo>
                  <a:lnTo>
                    <a:pt x="75062" y="17382"/>
                  </a:lnTo>
                  <a:cubicBezTo>
                    <a:pt x="75115" y="17326"/>
                    <a:pt x="75164" y="17267"/>
                    <a:pt x="75209" y="17207"/>
                  </a:cubicBezTo>
                  <a:cubicBezTo>
                    <a:pt x="75343" y="17032"/>
                    <a:pt x="75497" y="16840"/>
                    <a:pt x="75654" y="16840"/>
                  </a:cubicBezTo>
                  <a:cubicBezTo>
                    <a:pt x="75658" y="16839"/>
                    <a:pt x="75662" y="16839"/>
                    <a:pt x="75666" y="16839"/>
                  </a:cubicBezTo>
                  <a:cubicBezTo>
                    <a:pt x="75707" y="16839"/>
                    <a:pt x="75748" y="16856"/>
                    <a:pt x="75777" y="16885"/>
                  </a:cubicBezTo>
                  <a:cubicBezTo>
                    <a:pt x="75836" y="16952"/>
                    <a:pt x="75829" y="17053"/>
                    <a:pt x="75826" y="17165"/>
                  </a:cubicBezTo>
                  <a:cubicBezTo>
                    <a:pt x="75819" y="17232"/>
                    <a:pt x="75819" y="17298"/>
                    <a:pt x="75833" y="17365"/>
                  </a:cubicBezTo>
                  <a:lnTo>
                    <a:pt x="75833" y="17368"/>
                  </a:lnTo>
                  <a:cubicBezTo>
                    <a:pt x="75857" y="17351"/>
                    <a:pt x="75892" y="17316"/>
                    <a:pt x="75927" y="17288"/>
                  </a:cubicBezTo>
                  <a:cubicBezTo>
                    <a:pt x="76025" y="17197"/>
                    <a:pt x="76130" y="17113"/>
                    <a:pt x="76239" y="17036"/>
                  </a:cubicBezTo>
                  <a:cubicBezTo>
                    <a:pt x="76449" y="16893"/>
                    <a:pt x="76793" y="16838"/>
                    <a:pt x="77098" y="16838"/>
                  </a:cubicBezTo>
                  <a:cubicBezTo>
                    <a:pt x="77341" y="16838"/>
                    <a:pt x="77560" y="16873"/>
                    <a:pt x="77671" y="16927"/>
                  </a:cubicBezTo>
                  <a:cubicBezTo>
                    <a:pt x="77779" y="16983"/>
                    <a:pt x="77870" y="17071"/>
                    <a:pt x="77937" y="17176"/>
                  </a:cubicBezTo>
                  <a:cubicBezTo>
                    <a:pt x="77980" y="17233"/>
                    <a:pt x="78008" y="17270"/>
                    <a:pt x="78028" y="17270"/>
                  </a:cubicBezTo>
                  <a:cubicBezTo>
                    <a:pt x="78029" y="17270"/>
                    <a:pt x="78030" y="17270"/>
                    <a:pt x="78031" y="17270"/>
                  </a:cubicBezTo>
                  <a:cubicBezTo>
                    <a:pt x="78084" y="17256"/>
                    <a:pt x="78087" y="17235"/>
                    <a:pt x="78094" y="17165"/>
                  </a:cubicBezTo>
                  <a:cubicBezTo>
                    <a:pt x="78105" y="17095"/>
                    <a:pt x="78115" y="16987"/>
                    <a:pt x="78255" y="16948"/>
                  </a:cubicBezTo>
                  <a:cubicBezTo>
                    <a:pt x="78448" y="16892"/>
                    <a:pt x="78791" y="16685"/>
                    <a:pt x="79029" y="16510"/>
                  </a:cubicBezTo>
                  <a:cubicBezTo>
                    <a:pt x="79158" y="16416"/>
                    <a:pt x="79211" y="16398"/>
                    <a:pt x="79246" y="16388"/>
                  </a:cubicBezTo>
                  <a:cubicBezTo>
                    <a:pt x="79267" y="16381"/>
                    <a:pt x="79277" y="16377"/>
                    <a:pt x="79333" y="16304"/>
                  </a:cubicBezTo>
                  <a:cubicBezTo>
                    <a:pt x="79393" y="16230"/>
                    <a:pt x="79477" y="16178"/>
                    <a:pt x="79572" y="16153"/>
                  </a:cubicBezTo>
                  <a:cubicBezTo>
                    <a:pt x="79624" y="16139"/>
                    <a:pt x="79631" y="16132"/>
                    <a:pt x="79638" y="16115"/>
                  </a:cubicBezTo>
                  <a:cubicBezTo>
                    <a:pt x="79698" y="15943"/>
                    <a:pt x="80174" y="15758"/>
                    <a:pt x="80608" y="15660"/>
                  </a:cubicBezTo>
                  <a:cubicBezTo>
                    <a:pt x="81080" y="15555"/>
                    <a:pt x="81634" y="15268"/>
                    <a:pt x="81697" y="15170"/>
                  </a:cubicBezTo>
                  <a:cubicBezTo>
                    <a:pt x="81690" y="15128"/>
                    <a:pt x="81704" y="15086"/>
                    <a:pt x="81732" y="15054"/>
                  </a:cubicBezTo>
                  <a:cubicBezTo>
                    <a:pt x="81773" y="15015"/>
                    <a:pt x="81828" y="14994"/>
                    <a:pt x="81884" y="14994"/>
                  </a:cubicBezTo>
                  <a:cubicBezTo>
                    <a:pt x="81903" y="14994"/>
                    <a:pt x="81923" y="14996"/>
                    <a:pt x="81942" y="15002"/>
                  </a:cubicBezTo>
                  <a:cubicBezTo>
                    <a:pt x="81994" y="15012"/>
                    <a:pt x="82033" y="15054"/>
                    <a:pt x="82043" y="15103"/>
                  </a:cubicBezTo>
                  <a:cubicBezTo>
                    <a:pt x="82050" y="15124"/>
                    <a:pt x="82145" y="15135"/>
                    <a:pt x="82215" y="15138"/>
                  </a:cubicBezTo>
                  <a:cubicBezTo>
                    <a:pt x="82306" y="15145"/>
                    <a:pt x="82393" y="15159"/>
                    <a:pt x="82477" y="15177"/>
                  </a:cubicBezTo>
                  <a:cubicBezTo>
                    <a:pt x="82537" y="15187"/>
                    <a:pt x="82589" y="15201"/>
                    <a:pt x="82631" y="15215"/>
                  </a:cubicBezTo>
                  <a:cubicBezTo>
                    <a:pt x="82706" y="15235"/>
                    <a:pt x="82763" y="15251"/>
                    <a:pt x="82814" y="15251"/>
                  </a:cubicBezTo>
                  <a:cubicBezTo>
                    <a:pt x="82881" y="15251"/>
                    <a:pt x="82939" y="15224"/>
                    <a:pt x="83016" y="15145"/>
                  </a:cubicBezTo>
                  <a:cubicBezTo>
                    <a:pt x="83114" y="15047"/>
                    <a:pt x="83093" y="15009"/>
                    <a:pt x="83044" y="14932"/>
                  </a:cubicBezTo>
                  <a:cubicBezTo>
                    <a:pt x="83006" y="14876"/>
                    <a:pt x="82981" y="14809"/>
                    <a:pt x="82981" y="14743"/>
                  </a:cubicBezTo>
                  <a:cubicBezTo>
                    <a:pt x="82985" y="14697"/>
                    <a:pt x="82908" y="14620"/>
                    <a:pt x="82845" y="14560"/>
                  </a:cubicBezTo>
                  <a:cubicBezTo>
                    <a:pt x="82747" y="14466"/>
                    <a:pt x="82631" y="14354"/>
                    <a:pt x="82670" y="14228"/>
                  </a:cubicBezTo>
                  <a:cubicBezTo>
                    <a:pt x="82684" y="14182"/>
                    <a:pt x="82649" y="14067"/>
                    <a:pt x="82558" y="13934"/>
                  </a:cubicBezTo>
                  <a:cubicBezTo>
                    <a:pt x="82488" y="13829"/>
                    <a:pt x="82425" y="13776"/>
                    <a:pt x="82397" y="13766"/>
                  </a:cubicBezTo>
                  <a:cubicBezTo>
                    <a:pt x="82363" y="13790"/>
                    <a:pt x="82322" y="13803"/>
                    <a:pt x="82282" y="13803"/>
                  </a:cubicBezTo>
                  <a:cubicBezTo>
                    <a:pt x="82248" y="13803"/>
                    <a:pt x="82214" y="13794"/>
                    <a:pt x="82183" y="13776"/>
                  </a:cubicBezTo>
                  <a:cubicBezTo>
                    <a:pt x="82082" y="13734"/>
                    <a:pt x="81973" y="13622"/>
                    <a:pt x="81973" y="13510"/>
                  </a:cubicBezTo>
                  <a:cubicBezTo>
                    <a:pt x="81973" y="13384"/>
                    <a:pt x="81956" y="13360"/>
                    <a:pt x="81949" y="13356"/>
                  </a:cubicBezTo>
                  <a:cubicBezTo>
                    <a:pt x="81935" y="13360"/>
                    <a:pt x="81917" y="13367"/>
                    <a:pt x="81903" y="13377"/>
                  </a:cubicBezTo>
                  <a:cubicBezTo>
                    <a:pt x="81833" y="13418"/>
                    <a:pt x="81755" y="13439"/>
                    <a:pt x="81676" y="13439"/>
                  </a:cubicBezTo>
                  <a:cubicBezTo>
                    <a:pt x="81625" y="13439"/>
                    <a:pt x="81574" y="13430"/>
                    <a:pt x="81525" y="13412"/>
                  </a:cubicBezTo>
                  <a:cubicBezTo>
                    <a:pt x="81444" y="13388"/>
                    <a:pt x="81378" y="13328"/>
                    <a:pt x="81346" y="13248"/>
                  </a:cubicBezTo>
                  <a:cubicBezTo>
                    <a:pt x="81325" y="13185"/>
                    <a:pt x="81346" y="13118"/>
                    <a:pt x="81395" y="13076"/>
                  </a:cubicBezTo>
                  <a:cubicBezTo>
                    <a:pt x="81467" y="13007"/>
                    <a:pt x="81599" y="12970"/>
                    <a:pt x="81734" y="12970"/>
                  </a:cubicBezTo>
                  <a:cubicBezTo>
                    <a:pt x="81817" y="12970"/>
                    <a:pt x="81901" y="12984"/>
                    <a:pt x="81973" y="13013"/>
                  </a:cubicBezTo>
                  <a:cubicBezTo>
                    <a:pt x="82141" y="13080"/>
                    <a:pt x="82183" y="13153"/>
                    <a:pt x="82215" y="13213"/>
                  </a:cubicBezTo>
                  <a:cubicBezTo>
                    <a:pt x="82225" y="13241"/>
                    <a:pt x="82246" y="13265"/>
                    <a:pt x="82274" y="13283"/>
                  </a:cubicBezTo>
                  <a:cubicBezTo>
                    <a:pt x="82310" y="13304"/>
                    <a:pt x="82378" y="13314"/>
                    <a:pt x="82456" y="13314"/>
                  </a:cubicBezTo>
                  <a:cubicBezTo>
                    <a:pt x="82581" y="13314"/>
                    <a:pt x="82735" y="13288"/>
                    <a:pt x="82834" y="13241"/>
                  </a:cubicBezTo>
                  <a:cubicBezTo>
                    <a:pt x="82883" y="13216"/>
                    <a:pt x="82946" y="13192"/>
                    <a:pt x="83023" y="13160"/>
                  </a:cubicBezTo>
                  <a:cubicBezTo>
                    <a:pt x="83198" y="13090"/>
                    <a:pt x="83485" y="12975"/>
                    <a:pt x="83534" y="12894"/>
                  </a:cubicBezTo>
                  <a:cubicBezTo>
                    <a:pt x="83555" y="12859"/>
                    <a:pt x="83566" y="12821"/>
                    <a:pt x="83569" y="12786"/>
                  </a:cubicBezTo>
                  <a:cubicBezTo>
                    <a:pt x="83580" y="12709"/>
                    <a:pt x="83597" y="12646"/>
                    <a:pt x="83717" y="12586"/>
                  </a:cubicBezTo>
                  <a:cubicBezTo>
                    <a:pt x="83755" y="12565"/>
                    <a:pt x="83755" y="12544"/>
                    <a:pt x="83755" y="12537"/>
                  </a:cubicBezTo>
                  <a:cubicBezTo>
                    <a:pt x="83755" y="12491"/>
                    <a:pt x="83692" y="12418"/>
                    <a:pt x="83619" y="12379"/>
                  </a:cubicBezTo>
                  <a:cubicBezTo>
                    <a:pt x="83527" y="12330"/>
                    <a:pt x="83478" y="12229"/>
                    <a:pt x="83499" y="12131"/>
                  </a:cubicBezTo>
                  <a:cubicBezTo>
                    <a:pt x="83520" y="12046"/>
                    <a:pt x="83597" y="11987"/>
                    <a:pt x="83681" y="11987"/>
                  </a:cubicBezTo>
                  <a:cubicBezTo>
                    <a:pt x="83684" y="11987"/>
                    <a:pt x="83686" y="11987"/>
                    <a:pt x="83689" y="11987"/>
                  </a:cubicBezTo>
                  <a:cubicBezTo>
                    <a:pt x="83724" y="11987"/>
                    <a:pt x="83731" y="11977"/>
                    <a:pt x="83755" y="11924"/>
                  </a:cubicBezTo>
                  <a:cubicBezTo>
                    <a:pt x="83773" y="11882"/>
                    <a:pt x="83804" y="11816"/>
                    <a:pt x="83885" y="11809"/>
                  </a:cubicBezTo>
                  <a:cubicBezTo>
                    <a:pt x="83891" y="11808"/>
                    <a:pt x="83898" y="11808"/>
                    <a:pt x="83904" y="11808"/>
                  </a:cubicBezTo>
                  <a:cubicBezTo>
                    <a:pt x="83935" y="11808"/>
                    <a:pt x="83964" y="11815"/>
                    <a:pt x="83993" y="11826"/>
                  </a:cubicBezTo>
                  <a:cubicBezTo>
                    <a:pt x="84008" y="11831"/>
                    <a:pt x="84022" y="11835"/>
                    <a:pt x="84040" y="11835"/>
                  </a:cubicBezTo>
                  <a:cubicBezTo>
                    <a:pt x="84066" y="11835"/>
                    <a:pt x="84099" y="11827"/>
                    <a:pt x="84154" y="11798"/>
                  </a:cubicBezTo>
                  <a:cubicBezTo>
                    <a:pt x="84171" y="11790"/>
                    <a:pt x="84206" y="11773"/>
                    <a:pt x="84241" y="11773"/>
                  </a:cubicBezTo>
                  <a:cubicBezTo>
                    <a:pt x="84263" y="11773"/>
                    <a:pt x="84286" y="11779"/>
                    <a:pt x="84305" y="11798"/>
                  </a:cubicBezTo>
                  <a:cubicBezTo>
                    <a:pt x="84350" y="11851"/>
                    <a:pt x="84308" y="11938"/>
                    <a:pt x="84228" y="12075"/>
                  </a:cubicBezTo>
                  <a:cubicBezTo>
                    <a:pt x="84207" y="12110"/>
                    <a:pt x="84186" y="12148"/>
                    <a:pt x="84168" y="12180"/>
                  </a:cubicBezTo>
                  <a:cubicBezTo>
                    <a:pt x="84140" y="12236"/>
                    <a:pt x="84193" y="12295"/>
                    <a:pt x="84266" y="12372"/>
                  </a:cubicBezTo>
                  <a:cubicBezTo>
                    <a:pt x="84308" y="12407"/>
                    <a:pt x="84343" y="12453"/>
                    <a:pt x="84364" y="12502"/>
                  </a:cubicBezTo>
                  <a:cubicBezTo>
                    <a:pt x="84388" y="12524"/>
                    <a:pt x="84469" y="12541"/>
                    <a:pt x="84565" y="12541"/>
                  </a:cubicBezTo>
                  <a:cubicBezTo>
                    <a:pt x="84655" y="12541"/>
                    <a:pt x="84758" y="12525"/>
                    <a:pt x="84837" y="12484"/>
                  </a:cubicBezTo>
                  <a:cubicBezTo>
                    <a:pt x="84882" y="12460"/>
                    <a:pt x="84940" y="12450"/>
                    <a:pt x="85004" y="12450"/>
                  </a:cubicBezTo>
                  <a:cubicBezTo>
                    <a:pt x="85167" y="12450"/>
                    <a:pt x="85366" y="12515"/>
                    <a:pt x="85484" y="12565"/>
                  </a:cubicBezTo>
                  <a:cubicBezTo>
                    <a:pt x="85610" y="12617"/>
                    <a:pt x="85765" y="12705"/>
                    <a:pt x="85789" y="12807"/>
                  </a:cubicBezTo>
                  <a:cubicBezTo>
                    <a:pt x="85835" y="12996"/>
                    <a:pt x="85968" y="13153"/>
                    <a:pt x="86146" y="13234"/>
                  </a:cubicBezTo>
                  <a:cubicBezTo>
                    <a:pt x="86244" y="13279"/>
                    <a:pt x="86346" y="13311"/>
                    <a:pt x="86454" y="13325"/>
                  </a:cubicBezTo>
                  <a:cubicBezTo>
                    <a:pt x="86573" y="13346"/>
                    <a:pt x="86678" y="13363"/>
                    <a:pt x="86717" y="13465"/>
                  </a:cubicBezTo>
                  <a:cubicBezTo>
                    <a:pt x="86736" y="13538"/>
                    <a:pt x="86806" y="13586"/>
                    <a:pt x="86879" y="13586"/>
                  </a:cubicBezTo>
                  <a:cubicBezTo>
                    <a:pt x="86897" y="13586"/>
                    <a:pt x="86916" y="13583"/>
                    <a:pt x="86934" y="13577"/>
                  </a:cubicBezTo>
                  <a:cubicBezTo>
                    <a:pt x="86952" y="13573"/>
                    <a:pt x="86970" y="13571"/>
                    <a:pt x="86988" y="13571"/>
                  </a:cubicBezTo>
                  <a:cubicBezTo>
                    <a:pt x="87042" y="13571"/>
                    <a:pt x="87097" y="13587"/>
                    <a:pt x="87144" y="13615"/>
                  </a:cubicBezTo>
                  <a:cubicBezTo>
                    <a:pt x="87176" y="13632"/>
                    <a:pt x="87194" y="13639"/>
                    <a:pt x="87206" y="13639"/>
                  </a:cubicBezTo>
                  <a:cubicBezTo>
                    <a:pt x="87218" y="13639"/>
                    <a:pt x="87225" y="13634"/>
                    <a:pt x="87235" y="13626"/>
                  </a:cubicBezTo>
                  <a:cubicBezTo>
                    <a:pt x="87269" y="13592"/>
                    <a:pt x="87315" y="13573"/>
                    <a:pt x="87362" y="13573"/>
                  </a:cubicBezTo>
                  <a:cubicBezTo>
                    <a:pt x="87383" y="13573"/>
                    <a:pt x="87404" y="13576"/>
                    <a:pt x="87424" y="13584"/>
                  </a:cubicBezTo>
                  <a:cubicBezTo>
                    <a:pt x="87436" y="13589"/>
                    <a:pt x="87450" y="13592"/>
                    <a:pt x="87463" y="13592"/>
                  </a:cubicBezTo>
                  <a:cubicBezTo>
                    <a:pt x="87490" y="13592"/>
                    <a:pt x="87517" y="13580"/>
                    <a:pt x="87536" y="13559"/>
                  </a:cubicBezTo>
                  <a:cubicBezTo>
                    <a:pt x="87501" y="13535"/>
                    <a:pt x="87466" y="13510"/>
                    <a:pt x="87427" y="13493"/>
                  </a:cubicBezTo>
                  <a:cubicBezTo>
                    <a:pt x="87350" y="13451"/>
                    <a:pt x="87284" y="13416"/>
                    <a:pt x="87270" y="13353"/>
                  </a:cubicBezTo>
                  <a:cubicBezTo>
                    <a:pt x="87259" y="13328"/>
                    <a:pt x="87266" y="13300"/>
                    <a:pt x="87280" y="13276"/>
                  </a:cubicBezTo>
                  <a:cubicBezTo>
                    <a:pt x="87294" y="13248"/>
                    <a:pt x="87322" y="13223"/>
                    <a:pt x="87354" y="13216"/>
                  </a:cubicBezTo>
                  <a:cubicBezTo>
                    <a:pt x="87362" y="13215"/>
                    <a:pt x="87369" y="13214"/>
                    <a:pt x="87376" y="13214"/>
                  </a:cubicBezTo>
                  <a:cubicBezTo>
                    <a:pt x="87420" y="13214"/>
                    <a:pt x="87458" y="13238"/>
                    <a:pt x="87494" y="13265"/>
                  </a:cubicBezTo>
                  <a:cubicBezTo>
                    <a:pt x="87522" y="13283"/>
                    <a:pt x="87553" y="13300"/>
                    <a:pt x="87585" y="13307"/>
                  </a:cubicBezTo>
                  <a:cubicBezTo>
                    <a:pt x="87585" y="13286"/>
                    <a:pt x="87581" y="13265"/>
                    <a:pt x="87574" y="13248"/>
                  </a:cubicBezTo>
                  <a:cubicBezTo>
                    <a:pt x="87564" y="13188"/>
                    <a:pt x="87543" y="13083"/>
                    <a:pt x="87627" y="13048"/>
                  </a:cubicBezTo>
                  <a:cubicBezTo>
                    <a:pt x="87655" y="12975"/>
                    <a:pt x="87602" y="12670"/>
                    <a:pt x="87553" y="12624"/>
                  </a:cubicBezTo>
                  <a:cubicBezTo>
                    <a:pt x="87508" y="12610"/>
                    <a:pt x="87476" y="12572"/>
                    <a:pt x="87473" y="12523"/>
                  </a:cubicBezTo>
                  <a:cubicBezTo>
                    <a:pt x="87466" y="12474"/>
                    <a:pt x="87494" y="12425"/>
                    <a:pt x="87539" y="12400"/>
                  </a:cubicBezTo>
                  <a:cubicBezTo>
                    <a:pt x="87554" y="12392"/>
                    <a:pt x="87581" y="12381"/>
                    <a:pt x="87619" y="12381"/>
                  </a:cubicBezTo>
                  <a:cubicBezTo>
                    <a:pt x="87662" y="12381"/>
                    <a:pt x="87719" y="12396"/>
                    <a:pt x="87788" y="12446"/>
                  </a:cubicBezTo>
                  <a:cubicBezTo>
                    <a:pt x="87928" y="12551"/>
                    <a:pt x="88149" y="12561"/>
                    <a:pt x="88292" y="12561"/>
                  </a:cubicBezTo>
                  <a:cubicBezTo>
                    <a:pt x="88268" y="12551"/>
                    <a:pt x="88247" y="12544"/>
                    <a:pt x="88222" y="12537"/>
                  </a:cubicBezTo>
                  <a:cubicBezTo>
                    <a:pt x="88138" y="12523"/>
                    <a:pt x="88121" y="12477"/>
                    <a:pt x="88114" y="12449"/>
                  </a:cubicBezTo>
                  <a:cubicBezTo>
                    <a:pt x="88110" y="12407"/>
                    <a:pt x="88135" y="12365"/>
                    <a:pt x="88177" y="12344"/>
                  </a:cubicBezTo>
                  <a:cubicBezTo>
                    <a:pt x="88205" y="12331"/>
                    <a:pt x="88235" y="12324"/>
                    <a:pt x="88265" y="12324"/>
                  </a:cubicBezTo>
                  <a:cubicBezTo>
                    <a:pt x="88313" y="12324"/>
                    <a:pt x="88361" y="12341"/>
                    <a:pt x="88397" y="12376"/>
                  </a:cubicBezTo>
                  <a:cubicBezTo>
                    <a:pt x="88452" y="12426"/>
                    <a:pt x="88529" y="12447"/>
                    <a:pt x="88568" y="12447"/>
                  </a:cubicBezTo>
                  <a:cubicBezTo>
                    <a:pt x="88578" y="12447"/>
                    <a:pt x="88586" y="12445"/>
                    <a:pt x="88590" y="12442"/>
                  </a:cubicBezTo>
                  <a:cubicBezTo>
                    <a:pt x="88607" y="12333"/>
                    <a:pt x="88718" y="12092"/>
                    <a:pt x="88927" y="12092"/>
                  </a:cubicBezTo>
                  <a:cubicBezTo>
                    <a:pt x="88931" y="12092"/>
                    <a:pt x="88935" y="12092"/>
                    <a:pt x="88940" y="12092"/>
                  </a:cubicBezTo>
                  <a:cubicBezTo>
                    <a:pt x="88964" y="12092"/>
                    <a:pt x="88989" y="12092"/>
                    <a:pt x="89010" y="12085"/>
                  </a:cubicBezTo>
                  <a:cubicBezTo>
                    <a:pt x="89003" y="12082"/>
                    <a:pt x="88992" y="12078"/>
                    <a:pt x="88982" y="12075"/>
                  </a:cubicBezTo>
                  <a:cubicBezTo>
                    <a:pt x="88807" y="12012"/>
                    <a:pt x="88282" y="11676"/>
                    <a:pt x="88138" y="11476"/>
                  </a:cubicBezTo>
                  <a:cubicBezTo>
                    <a:pt x="88058" y="11360"/>
                    <a:pt x="87710" y="11286"/>
                    <a:pt x="87557" y="11286"/>
                  </a:cubicBezTo>
                  <a:cubicBezTo>
                    <a:pt x="87535" y="11286"/>
                    <a:pt x="87517" y="11288"/>
                    <a:pt x="87504" y="11291"/>
                  </a:cubicBezTo>
                  <a:cubicBezTo>
                    <a:pt x="87494" y="11326"/>
                    <a:pt x="87466" y="11350"/>
                    <a:pt x="87431" y="11357"/>
                  </a:cubicBezTo>
                  <a:cubicBezTo>
                    <a:pt x="87424" y="11359"/>
                    <a:pt x="87416" y="11360"/>
                    <a:pt x="87408" y="11360"/>
                  </a:cubicBezTo>
                  <a:cubicBezTo>
                    <a:pt x="87315" y="11360"/>
                    <a:pt x="87178" y="11255"/>
                    <a:pt x="87133" y="11165"/>
                  </a:cubicBezTo>
                  <a:cubicBezTo>
                    <a:pt x="87094" y="11130"/>
                    <a:pt x="86931" y="11110"/>
                    <a:pt x="86783" y="11110"/>
                  </a:cubicBezTo>
                  <a:cubicBezTo>
                    <a:pt x="86680" y="11110"/>
                    <a:pt x="86584" y="11120"/>
                    <a:pt x="86545" y="11140"/>
                  </a:cubicBezTo>
                  <a:cubicBezTo>
                    <a:pt x="86552" y="11154"/>
                    <a:pt x="86570" y="11168"/>
                    <a:pt x="86619" y="11200"/>
                  </a:cubicBezTo>
                  <a:cubicBezTo>
                    <a:pt x="86682" y="11231"/>
                    <a:pt x="86738" y="11280"/>
                    <a:pt x="86783" y="11333"/>
                  </a:cubicBezTo>
                  <a:cubicBezTo>
                    <a:pt x="86864" y="11441"/>
                    <a:pt x="86794" y="11532"/>
                    <a:pt x="86755" y="11588"/>
                  </a:cubicBezTo>
                  <a:cubicBezTo>
                    <a:pt x="86713" y="11644"/>
                    <a:pt x="86699" y="11669"/>
                    <a:pt x="86710" y="11700"/>
                  </a:cubicBezTo>
                  <a:cubicBezTo>
                    <a:pt x="86734" y="11770"/>
                    <a:pt x="86703" y="11805"/>
                    <a:pt x="86685" y="11819"/>
                  </a:cubicBezTo>
                  <a:cubicBezTo>
                    <a:pt x="86671" y="11830"/>
                    <a:pt x="86654" y="11837"/>
                    <a:pt x="86633" y="11837"/>
                  </a:cubicBezTo>
                  <a:cubicBezTo>
                    <a:pt x="86573" y="11837"/>
                    <a:pt x="86474" y="11783"/>
                    <a:pt x="86262" y="11620"/>
                  </a:cubicBezTo>
                  <a:cubicBezTo>
                    <a:pt x="86223" y="11592"/>
                    <a:pt x="86111" y="11504"/>
                    <a:pt x="86213" y="10997"/>
                  </a:cubicBezTo>
                  <a:cubicBezTo>
                    <a:pt x="86220" y="10962"/>
                    <a:pt x="86213" y="10955"/>
                    <a:pt x="86150" y="10916"/>
                  </a:cubicBezTo>
                  <a:cubicBezTo>
                    <a:pt x="86090" y="10878"/>
                    <a:pt x="86020" y="10836"/>
                    <a:pt x="86003" y="10727"/>
                  </a:cubicBezTo>
                  <a:cubicBezTo>
                    <a:pt x="85985" y="10650"/>
                    <a:pt x="85600" y="10415"/>
                    <a:pt x="84980" y="10156"/>
                  </a:cubicBezTo>
                  <a:cubicBezTo>
                    <a:pt x="84910" y="10125"/>
                    <a:pt x="84830" y="10097"/>
                    <a:pt x="84753" y="10065"/>
                  </a:cubicBezTo>
                  <a:cubicBezTo>
                    <a:pt x="84487" y="9964"/>
                    <a:pt x="84235" y="9869"/>
                    <a:pt x="84144" y="9726"/>
                  </a:cubicBezTo>
                  <a:cubicBezTo>
                    <a:pt x="84109" y="9670"/>
                    <a:pt x="83958" y="9628"/>
                    <a:pt x="83811" y="9586"/>
                  </a:cubicBezTo>
                  <a:cubicBezTo>
                    <a:pt x="83622" y="9530"/>
                    <a:pt x="83408" y="9467"/>
                    <a:pt x="83286" y="9341"/>
                  </a:cubicBezTo>
                  <a:cubicBezTo>
                    <a:pt x="83100" y="9145"/>
                    <a:pt x="82194" y="8753"/>
                    <a:pt x="81802" y="8728"/>
                  </a:cubicBezTo>
                  <a:cubicBezTo>
                    <a:pt x="81553" y="8714"/>
                    <a:pt x="81469" y="8623"/>
                    <a:pt x="81413" y="8564"/>
                  </a:cubicBezTo>
                  <a:cubicBezTo>
                    <a:pt x="81382" y="8529"/>
                    <a:pt x="81369" y="8516"/>
                    <a:pt x="81339" y="8516"/>
                  </a:cubicBezTo>
                  <a:cubicBezTo>
                    <a:pt x="81332" y="8516"/>
                    <a:pt x="81324" y="8517"/>
                    <a:pt x="81315" y="8518"/>
                  </a:cubicBezTo>
                  <a:cubicBezTo>
                    <a:pt x="81261" y="8527"/>
                    <a:pt x="81163" y="8531"/>
                    <a:pt x="81044" y="8531"/>
                  </a:cubicBezTo>
                  <a:cubicBezTo>
                    <a:pt x="80707" y="8531"/>
                    <a:pt x="80198" y="8500"/>
                    <a:pt x="80009" y="8469"/>
                  </a:cubicBezTo>
                  <a:cubicBezTo>
                    <a:pt x="79990" y="8466"/>
                    <a:pt x="79971" y="8464"/>
                    <a:pt x="79953" y="8464"/>
                  </a:cubicBezTo>
                  <a:cubicBezTo>
                    <a:pt x="79888" y="8464"/>
                    <a:pt x="79825" y="8483"/>
                    <a:pt x="79771" y="8518"/>
                  </a:cubicBezTo>
                  <a:cubicBezTo>
                    <a:pt x="79722" y="8542"/>
                    <a:pt x="79667" y="8568"/>
                    <a:pt x="79601" y="8568"/>
                  </a:cubicBezTo>
                  <a:cubicBezTo>
                    <a:pt x="79569" y="8568"/>
                    <a:pt x="79533" y="8562"/>
                    <a:pt x="79495" y="8546"/>
                  </a:cubicBezTo>
                  <a:cubicBezTo>
                    <a:pt x="79074" y="8384"/>
                    <a:pt x="78547" y="8231"/>
                    <a:pt x="78362" y="8231"/>
                  </a:cubicBezTo>
                  <a:cubicBezTo>
                    <a:pt x="78335" y="8231"/>
                    <a:pt x="78315" y="8234"/>
                    <a:pt x="78304" y="8241"/>
                  </a:cubicBezTo>
                  <a:cubicBezTo>
                    <a:pt x="78266" y="8290"/>
                    <a:pt x="78238" y="8350"/>
                    <a:pt x="78231" y="8416"/>
                  </a:cubicBezTo>
                  <a:cubicBezTo>
                    <a:pt x="78210" y="8494"/>
                    <a:pt x="78189" y="8581"/>
                    <a:pt x="78098" y="8613"/>
                  </a:cubicBezTo>
                  <a:cubicBezTo>
                    <a:pt x="78108" y="8641"/>
                    <a:pt x="78154" y="8728"/>
                    <a:pt x="78385" y="8938"/>
                  </a:cubicBezTo>
                  <a:cubicBezTo>
                    <a:pt x="78507" y="9050"/>
                    <a:pt x="78560" y="9162"/>
                    <a:pt x="78539" y="9271"/>
                  </a:cubicBezTo>
                  <a:cubicBezTo>
                    <a:pt x="78521" y="9393"/>
                    <a:pt x="78413" y="9502"/>
                    <a:pt x="78227" y="9579"/>
                  </a:cubicBezTo>
                  <a:cubicBezTo>
                    <a:pt x="78172" y="9603"/>
                    <a:pt x="78111" y="9614"/>
                    <a:pt x="78048" y="9614"/>
                  </a:cubicBezTo>
                  <a:cubicBezTo>
                    <a:pt x="77793" y="9614"/>
                    <a:pt x="77501" y="9437"/>
                    <a:pt x="77398" y="9274"/>
                  </a:cubicBezTo>
                  <a:cubicBezTo>
                    <a:pt x="77352" y="9211"/>
                    <a:pt x="77271" y="9187"/>
                    <a:pt x="77184" y="9159"/>
                  </a:cubicBezTo>
                  <a:cubicBezTo>
                    <a:pt x="77054" y="9120"/>
                    <a:pt x="76911" y="9078"/>
                    <a:pt x="76855" y="8910"/>
                  </a:cubicBezTo>
                  <a:cubicBezTo>
                    <a:pt x="76799" y="8735"/>
                    <a:pt x="76862" y="8658"/>
                    <a:pt x="76904" y="8630"/>
                  </a:cubicBezTo>
                  <a:cubicBezTo>
                    <a:pt x="76932" y="8611"/>
                    <a:pt x="76965" y="8601"/>
                    <a:pt x="77001" y="8601"/>
                  </a:cubicBezTo>
                  <a:cubicBezTo>
                    <a:pt x="77069" y="8601"/>
                    <a:pt x="77148" y="8635"/>
                    <a:pt x="77219" y="8697"/>
                  </a:cubicBezTo>
                  <a:cubicBezTo>
                    <a:pt x="77252" y="8725"/>
                    <a:pt x="77294" y="8740"/>
                    <a:pt x="77336" y="8740"/>
                  </a:cubicBezTo>
                  <a:cubicBezTo>
                    <a:pt x="77357" y="8740"/>
                    <a:pt x="77378" y="8736"/>
                    <a:pt x="77398" y="8728"/>
                  </a:cubicBezTo>
                  <a:cubicBezTo>
                    <a:pt x="77461" y="8704"/>
                    <a:pt x="77506" y="8648"/>
                    <a:pt x="77517" y="8585"/>
                  </a:cubicBezTo>
                  <a:cubicBezTo>
                    <a:pt x="77517" y="8578"/>
                    <a:pt x="77520" y="8564"/>
                    <a:pt x="77496" y="8539"/>
                  </a:cubicBezTo>
                  <a:cubicBezTo>
                    <a:pt x="77407" y="8444"/>
                    <a:pt x="77125" y="8373"/>
                    <a:pt x="76937" y="8373"/>
                  </a:cubicBezTo>
                  <a:cubicBezTo>
                    <a:pt x="76925" y="8373"/>
                    <a:pt x="76912" y="8374"/>
                    <a:pt x="76900" y="8374"/>
                  </a:cubicBezTo>
                  <a:cubicBezTo>
                    <a:pt x="76781" y="8385"/>
                    <a:pt x="76687" y="8490"/>
                    <a:pt x="76578" y="8609"/>
                  </a:cubicBezTo>
                  <a:cubicBezTo>
                    <a:pt x="76494" y="8714"/>
                    <a:pt x="76393" y="8805"/>
                    <a:pt x="76281" y="8879"/>
                  </a:cubicBezTo>
                  <a:cubicBezTo>
                    <a:pt x="76209" y="8918"/>
                    <a:pt x="76085" y="8934"/>
                    <a:pt x="75939" y="8934"/>
                  </a:cubicBezTo>
                  <a:cubicBezTo>
                    <a:pt x="75529" y="8934"/>
                    <a:pt x="74944" y="8808"/>
                    <a:pt x="74838" y="8718"/>
                  </a:cubicBezTo>
                  <a:cubicBezTo>
                    <a:pt x="74806" y="8701"/>
                    <a:pt x="74697" y="8694"/>
                    <a:pt x="74551" y="8694"/>
                  </a:cubicBezTo>
                  <a:cubicBezTo>
                    <a:pt x="74121" y="8694"/>
                    <a:pt x="73364" y="8756"/>
                    <a:pt x="73270" y="8819"/>
                  </a:cubicBezTo>
                  <a:cubicBezTo>
                    <a:pt x="73214" y="8854"/>
                    <a:pt x="73214" y="9001"/>
                    <a:pt x="73214" y="9099"/>
                  </a:cubicBezTo>
                  <a:cubicBezTo>
                    <a:pt x="73214" y="9211"/>
                    <a:pt x="73214" y="9302"/>
                    <a:pt x="73147" y="9334"/>
                  </a:cubicBezTo>
                  <a:cubicBezTo>
                    <a:pt x="73136" y="9338"/>
                    <a:pt x="73125" y="9340"/>
                    <a:pt x="73113" y="9340"/>
                  </a:cubicBezTo>
                  <a:cubicBezTo>
                    <a:pt x="73096" y="9340"/>
                    <a:pt x="73078" y="9335"/>
                    <a:pt x="73063" y="9327"/>
                  </a:cubicBezTo>
                  <a:cubicBezTo>
                    <a:pt x="72948" y="9250"/>
                    <a:pt x="72909" y="8753"/>
                    <a:pt x="72909" y="8746"/>
                  </a:cubicBezTo>
                  <a:cubicBezTo>
                    <a:pt x="72909" y="8728"/>
                    <a:pt x="72815" y="8658"/>
                    <a:pt x="72552" y="8658"/>
                  </a:cubicBezTo>
                  <a:cubicBezTo>
                    <a:pt x="72311" y="8658"/>
                    <a:pt x="72202" y="8651"/>
                    <a:pt x="72167" y="8571"/>
                  </a:cubicBezTo>
                  <a:cubicBezTo>
                    <a:pt x="72150" y="8529"/>
                    <a:pt x="72167" y="8483"/>
                    <a:pt x="72216" y="8434"/>
                  </a:cubicBezTo>
                  <a:cubicBezTo>
                    <a:pt x="72234" y="8416"/>
                    <a:pt x="72234" y="8406"/>
                    <a:pt x="72220" y="8357"/>
                  </a:cubicBezTo>
                  <a:cubicBezTo>
                    <a:pt x="72202" y="8290"/>
                    <a:pt x="72174" y="8182"/>
                    <a:pt x="72321" y="8077"/>
                  </a:cubicBezTo>
                  <a:cubicBezTo>
                    <a:pt x="72332" y="8073"/>
                    <a:pt x="72335" y="8063"/>
                    <a:pt x="72332" y="8052"/>
                  </a:cubicBezTo>
                  <a:cubicBezTo>
                    <a:pt x="72318" y="7916"/>
                    <a:pt x="71905" y="7597"/>
                    <a:pt x="71446" y="7415"/>
                  </a:cubicBezTo>
                  <a:cubicBezTo>
                    <a:pt x="71238" y="7335"/>
                    <a:pt x="70923" y="7306"/>
                    <a:pt x="70601" y="7306"/>
                  </a:cubicBezTo>
                  <a:cubicBezTo>
                    <a:pt x="70109" y="7306"/>
                    <a:pt x="69599" y="7373"/>
                    <a:pt x="69419" y="7426"/>
                  </a:cubicBezTo>
                  <a:cubicBezTo>
                    <a:pt x="69206" y="7489"/>
                    <a:pt x="68864" y="7500"/>
                    <a:pt x="68566" y="7500"/>
                  </a:cubicBezTo>
                  <a:cubicBezTo>
                    <a:pt x="68502" y="7500"/>
                    <a:pt x="68441" y="7500"/>
                    <a:pt x="68383" y="7499"/>
                  </a:cubicBezTo>
                  <a:lnTo>
                    <a:pt x="68124" y="7499"/>
                  </a:lnTo>
                  <a:cubicBezTo>
                    <a:pt x="68110" y="7500"/>
                    <a:pt x="68097" y="7500"/>
                    <a:pt x="68085" y="7500"/>
                  </a:cubicBezTo>
                  <a:cubicBezTo>
                    <a:pt x="68006" y="7500"/>
                    <a:pt x="67947" y="7489"/>
                    <a:pt x="67917" y="7447"/>
                  </a:cubicBezTo>
                  <a:cubicBezTo>
                    <a:pt x="67893" y="7401"/>
                    <a:pt x="67893" y="7352"/>
                    <a:pt x="67917" y="7307"/>
                  </a:cubicBezTo>
                  <a:cubicBezTo>
                    <a:pt x="67931" y="7265"/>
                    <a:pt x="67938" y="7233"/>
                    <a:pt x="67921" y="7202"/>
                  </a:cubicBezTo>
                  <a:cubicBezTo>
                    <a:pt x="67879" y="7135"/>
                    <a:pt x="67662" y="7027"/>
                    <a:pt x="67473" y="6999"/>
                  </a:cubicBezTo>
                  <a:cubicBezTo>
                    <a:pt x="67445" y="6994"/>
                    <a:pt x="67422" y="6993"/>
                    <a:pt x="67404" y="6993"/>
                  </a:cubicBezTo>
                  <a:cubicBezTo>
                    <a:pt x="67366" y="6993"/>
                    <a:pt x="67348" y="7000"/>
                    <a:pt x="67343" y="7002"/>
                  </a:cubicBezTo>
                  <a:cubicBezTo>
                    <a:pt x="67317" y="7054"/>
                    <a:pt x="67264" y="7084"/>
                    <a:pt x="67207" y="7084"/>
                  </a:cubicBezTo>
                  <a:cubicBezTo>
                    <a:pt x="67194" y="7084"/>
                    <a:pt x="67181" y="7082"/>
                    <a:pt x="67168" y="7079"/>
                  </a:cubicBezTo>
                  <a:cubicBezTo>
                    <a:pt x="67084" y="7051"/>
                    <a:pt x="67025" y="6978"/>
                    <a:pt x="67014" y="6890"/>
                  </a:cubicBezTo>
                  <a:cubicBezTo>
                    <a:pt x="66963" y="6833"/>
                    <a:pt x="66639" y="6711"/>
                    <a:pt x="66458" y="6711"/>
                  </a:cubicBezTo>
                  <a:cubicBezTo>
                    <a:pt x="66438" y="6711"/>
                    <a:pt x="66420" y="6712"/>
                    <a:pt x="66405" y="6715"/>
                  </a:cubicBezTo>
                  <a:cubicBezTo>
                    <a:pt x="66386" y="6720"/>
                    <a:pt x="66366" y="6722"/>
                    <a:pt x="66347" y="6722"/>
                  </a:cubicBezTo>
                  <a:cubicBezTo>
                    <a:pt x="66279" y="6722"/>
                    <a:pt x="66213" y="6693"/>
                    <a:pt x="66167" y="6642"/>
                  </a:cubicBezTo>
                  <a:cubicBezTo>
                    <a:pt x="66132" y="6600"/>
                    <a:pt x="66125" y="6544"/>
                    <a:pt x="66149" y="6495"/>
                  </a:cubicBezTo>
                  <a:cubicBezTo>
                    <a:pt x="66163" y="6463"/>
                    <a:pt x="66209" y="6407"/>
                    <a:pt x="66335" y="6407"/>
                  </a:cubicBezTo>
                  <a:lnTo>
                    <a:pt x="66433" y="6407"/>
                  </a:lnTo>
                  <a:cubicBezTo>
                    <a:pt x="66458" y="6408"/>
                    <a:pt x="66494" y="6409"/>
                    <a:pt x="66532" y="6409"/>
                  </a:cubicBezTo>
                  <a:cubicBezTo>
                    <a:pt x="66626" y="6409"/>
                    <a:pt x="66738" y="6403"/>
                    <a:pt x="66755" y="6375"/>
                  </a:cubicBezTo>
                  <a:cubicBezTo>
                    <a:pt x="66755" y="6368"/>
                    <a:pt x="66755" y="6347"/>
                    <a:pt x="66723" y="6298"/>
                  </a:cubicBezTo>
                  <a:cubicBezTo>
                    <a:pt x="66606" y="6116"/>
                    <a:pt x="65583" y="6022"/>
                    <a:pt x="65187" y="6022"/>
                  </a:cubicBezTo>
                  <a:cubicBezTo>
                    <a:pt x="65112" y="6022"/>
                    <a:pt x="65060" y="6026"/>
                    <a:pt x="65040" y="6032"/>
                  </a:cubicBezTo>
                  <a:cubicBezTo>
                    <a:pt x="65019" y="6039"/>
                    <a:pt x="65012" y="6046"/>
                    <a:pt x="64994" y="6116"/>
                  </a:cubicBezTo>
                  <a:cubicBezTo>
                    <a:pt x="64970" y="6214"/>
                    <a:pt x="64935" y="6365"/>
                    <a:pt x="64738" y="6551"/>
                  </a:cubicBezTo>
                  <a:cubicBezTo>
                    <a:pt x="64603" y="6677"/>
                    <a:pt x="64468" y="6724"/>
                    <a:pt x="64354" y="6724"/>
                  </a:cubicBezTo>
                  <a:cubicBezTo>
                    <a:pt x="64280" y="6724"/>
                    <a:pt x="64214" y="6704"/>
                    <a:pt x="64164" y="6673"/>
                  </a:cubicBezTo>
                  <a:cubicBezTo>
                    <a:pt x="64070" y="6617"/>
                    <a:pt x="64024" y="6523"/>
                    <a:pt x="64045" y="6439"/>
                  </a:cubicBezTo>
                  <a:cubicBezTo>
                    <a:pt x="64077" y="6333"/>
                    <a:pt x="64203" y="6295"/>
                    <a:pt x="64315" y="6263"/>
                  </a:cubicBezTo>
                  <a:cubicBezTo>
                    <a:pt x="64364" y="6249"/>
                    <a:pt x="64462" y="6218"/>
                    <a:pt x="64472" y="6193"/>
                  </a:cubicBezTo>
                  <a:cubicBezTo>
                    <a:pt x="64441" y="6172"/>
                    <a:pt x="64308" y="6158"/>
                    <a:pt x="64227" y="6151"/>
                  </a:cubicBezTo>
                  <a:cubicBezTo>
                    <a:pt x="64066" y="6137"/>
                    <a:pt x="63923" y="6123"/>
                    <a:pt x="63870" y="6039"/>
                  </a:cubicBezTo>
                  <a:cubicBezTo>
                    <a:pt x="63828" y="5990"/>
                    <a:pt x="63828" y="5917"/>
                    <a:pt x="63867" y="5864"/>
                  </a:cubicBezTo>
                  <a:cubicBezTo>
                    <a:pt x="63910" y="5805"/>
                    <a:pt x="64000" y="5773"/>
                    <a:pt x="64101" y="5773"/>
                  </a:cubicBezTo>
                  <a:cubicBezTo>
                    <a:pt x="64149" y="5773"/>
                    <a:pt x="64199" y="5780"/>
                    <a:pt x="64248" y="5794"/>
                  </a:cubicBezTo>
                  <a:cubicBezTo>
                    <a:pt x="64366" y="5830"/>
                    <a:pt x="64488" y="5845"/>
                    <a:pt x="64611" y="5845"/>
                  </a:cubicBezTo>
                  <a:cubicBezTo>
                    <a:pt x="64635" y="5845"/>
                    <a:pt x="64659" y="5844"/>
                    <a:pt x="64682" y="5843"/>
                  </a:cubicBezTo>
                  <a:cubicBezTo>
                    <a:pt x="64591" y="5819"/>
                    <a:pt x="64497" y="5798"/>
                    <a:pt x="64402" y="5787"/>
                  </a:cubicBezTo>
                  <a:lnTo>
                    <a:pt x="64245" y="5759"/>
                  </a:lnTo>
                  <a:cubicBezTo>
                    <a:pt x="64178" y="5749"/>
                    <a:pt x="64094" y="5731"/>
                    <a:pt x="64000" y="5714"/>
                  </a:cubicBezTo>
                  <a:cubicBezTo>
                    <a:pt x="63670" y="5649"/>
                    <a:pt x="63193" y="5554"/>
                    <a:pt x="62866" y="5554"/>
                  </a:cubicBezTo>
                  <a:cubicBezTo>
                    <a:pt x="62822" y="5554"/>
                    <a:pt x="62781" y="5556"/>
                    <a:pt x="62743" y="5560"/>
                  </a:cubicBezTo>
                  <a:cubicBezTo>
                    <a:pt x="62704" y="5563"/>
                    <a:pt x="62667" y="5565"/>
                    <a:pt x="62632" y="5565"/>
                  </a:cubicBezTo>
                  <a:cubicBezTo>
                    <a:pt x="62416" y="5565"/>
                    <a:pt x="62264" y="5506"/>
                    <a:pt x="62137" y="5455"/>
                  </a:cubicBezTo>
                  <a:cubicBezTo>
                    <a:pt x="62064" y="5420"/>
                    <a:pt x="61987" y="5399"/>
                    <a:pt x="61906" y="5388"/>
                  </a:cubicBezTo>
                  <a:cubicBezTo>
                    <a:pt x="61893" y="5387"/>
                    <a:pt x="61882" y="5387"/>
                    <a:pt x="61871" y="5387"/>
                  </a:cubicBezTo>
                  <a:cubicBezTo>
                    <a:pt x="61816" y="5387"/>
                    <a:pt x="61794" y="5400"/>
                    <a:pt x="61791" y="5409"/>
                  </a:cubicBezTo>
                  <a:cubicBezTo>
                    <a:pt x="61784" y="5420"/>
                    <a:pt x="61791" y="5469"/>
                    <a:pt x="61840" y="5532"/>
                  </a:cubicBezTo>
                  <a:cubicBezTo>
                    <a:pt x="61878" y="5574"/>
                    <a:pt x="61885" y="5633"/>
                    <a:pt x="61857" y="5682"/>
                  </a:cubicBezTo>
                  <a:cubicBezTo>
                    <a:pt x="61806" y="5777"/>
                    <a:pt x="61628" y="5819"/>
                    <a:pt x="61449" y="5819"/>
                  </a:cubicBezTo>
                  <a:cubicBezTo>
                    <a:pt x="61396" y="5819"/>
                    <a:pt x="61343" y="5816"/>
                    <a:pt x="61294" y="5808"/>
                  </a:cubicBezTo>
                  <a:cubicBezTo>
                    <a:pt x="61271" y="5805"/>
                    <a:pt x="61247" y="5803"/>
                    <a:pt x="61223" y="5803"/>
                  </a:cubicBezTo>
                  <a:cubicBezTo>
                    <a:pt x="61062" y="5803"/>
                    <a:pt x="60891" y="5880"/>
                    <a:pt x="60846" y="5959"/>
                  </a:cubicBezTo>
                  <a:cubicBezTo>
                    <a:pt x="60828" y="5983"/>
                    <a:pt x="60832" y="6018"/>
                    <a:pt x="60853" y="6043"/>
                  </a:cubicBezTo>
                  <a:cubicBezTo>
                    <a:pt x="60882" y="6078"/>
                    <a:pt x="60908" y="6092"/>
                    <a:pt x="60937" y="6092"/>
                  </a:cubicBezTo>
                  <a:cubicBezTo>
                    <a:pt x="60966" y="6092"/>
                    <a:pt x="61000" y="6078"/>
                    <a:pt x="61045" y="6057"/>
                  </a:cubicBezTo>
                  <a:cubicBezTo>
                    <a:pt x="61088" y="6038"/>
                    <a:pt x="61139" y="6015"/>
                    <a:pt x="61193" y="6015"/>
                  </a:cubicBezTo>
                  <a:cubicBezTo>
                    <a:pt x="61218" y="6015"/>
                    <a:pt x="61244" y="6020"/>
                    <a:pt x="61269" y="6032"/>
                  </a:cubicBezTo>
                  <a:cubicBezTo>
                    <a:pt x="61301" y="6046"/>
                    <a:pt x="61325" y="6078"/>
                    <a:pt x="61329" y="6113"/>
                  </a:cubicBezTo>
                  <a:cubicBezTo>
                    <a:pt x="61332" y="6176"/>
                    <a:pt x="61269" y="6218"/>
                    <a:pt x="61199" y="6267"/>
                  </a:cubicBezTo>
                  <a:cubicBezTo>
                    <a:pt x="61175" y="6284"/>
                    <a:pt x="61147" y="6302"/>
                    <a:pt x="61122" y="6323"/>
                  </a:cubicBezTo>
                  <a:cubicBezTo>
                    <a:pt x="61322" y="6418"/>
                    <a:pt x="61325" y="6596"/>
                    <a:pt x="61325" y="6701"/>
                  </a:cubicBezTo>
                  <a:lnTo>
                    <a:pt x="61325" y="6750"/>
                  </a:lnTo>
                  <a:cubicBezTo>
                    <a:pt x="61325" y="6775"/>
                    <a:pt x="61322" y="6841"/>
                    <a:pt x="61224" y="6883"/>
                  </a:cubicBezTo>
                  <a:cubicBezTo>
                    <a:pt x="61179" y="6901"/>
                    <a:pt x="61120" y="6912"/>
                    <a:pt x="61058" y="6912"/>
                  </a:cubicBezTo>
                  <a:cubicBezTo>
                    <a:pt x="60952" y="6912"/>
                    <a:pt x="60836" y="6880"/>
                    <a:pt x="60765" y="6796"/>
                  </a:cubicBezTo>
                  <a:cubicBezTo>
                    <a:pt x="60737" y="6761"/>
                    <a:pt x="60705" y="6749"/>
                    <a:pt x="60659" y="6749"/>
                  </a:cubicBezTo>
                  <a:cubicBezTo>
                    <a:pt x="60627" y="6749"/>
                    <a:pt x="60587" y="6755"/>
                    <a:pt x="60537" y="6764"/>
                  </a:cubicBezTo>
                  <a:cubicBezTo>
                    <a:pt x="60470" y="6779"/>
                    <a:pt x="60403" y="6786"/>
                    <a:pt x="60334" y="6786"/>
                  </a:cubicBezTo>
                  <a:cubicBezTo>
                    <a:pt x="60320" y="6786"/>
                    <a:pt x="60306" y="6786"/>
                    <a:pt x="60292" y="6785"/>
                  </a:cubicBezTo>
                  <a:lnTo>
                    <a:pt x="60205" y="6785"/>
                  </a:lnTo>
                  <a:cubicBezTo>
                    <a:pt x="60341" y="6817"/>
                    <a:pt x="60425" y="6883"/>
                    <a:pt x="60425" y="6960"/>
                  </a:cubicBezTo>
                  <a:cubicBezTo>
                    <a:pt x="60425" y="7023"/>
                    <a:pt x="60376" y="7104"/>
                    <a:pt x="60152" y="7125"/>
                  </a:cubicBezTo>
                  <a:cubicBezTo>
                    <a:pt x="60134" y="7127"/>
                    <a:pt x="60116" y="7128"/>
                    <a:pt x="60099" y="7128"/>
                  </a:cubicBezTo>
                  <a:cubicBezTo>
                    <a:pt x="59917" y="7128"/>
                    <a:pt x="59854" y="7013"/>
                    <a:pt x="59809" y="6936"/>
                  </a:cubicBezTo>
                  <a:cubicBezTo>
                    <a:pt x="59773" y="6877"/>
                    <a:pt x="59761" y="6863"/>
                    <a:pt x="59741" y="6863"/>
                  </a:cubicBezTo>
                  <a:cubicBezTo>
                    <a:pt x="59735" y="6863"/>
                    <a:pt x="59729" y="6864"/>
                    <a:pt x="59722" y="6866"/>
                  </a:cubicBezTo>
                  <a:cubicBezTo>
                    <a:pt x="59699" y="6870"/>
                    <a:pt x="59674" y="6872"/>
                    <a:pt x="59647" y="6872"/>
                  </a:cubicBezTo>
                  <a:cubicBezTo>
                    <a:pt x="59536" y="6872"/>
                    <a:pt x="59396" y="6835"/>
                    <a:pt x="59249" y="6796"/>
                  </a:cubicBezTo>
                  <a:cubicBezTo>
                    <a:pt x="59115" y="6759"/>
                    <a:pt x="58978" y="6722"/>
                    <a:pt x="58883" y="6722"/>
                  </a:cubicBezTo>
                  <a:cubicBezTo>
                    <a:pt x="58879" y="6722"/>
                    <a:pt x="58875" y="6722"/>
                    <a:pt x="58871" y="6722"/>
                  </a:cubicBezTo>
                  <a:cubicBezTo>
                    <a:pt x="58784" y="6729"/>
                    <a:pt x="58700" y="6757"/>
                    <a:pt x="58622" y="6806"/>
                  </a:cubicBezTo>
                  <a:cubicBezTo>
                    <a:pt x="58507" y="6876"/>
                    <a:pt x="58377" y="6918"/>
                    <a:pt x="58244" y="6932"/>
                  </a:cubicBezTo>
                  <a:cubicBezTo>
                    <a:pt x="58225" y="6934"/>
                    <a:pt x="58206" y="6934"/>
                    <a:pt x="58186" y="6934"/>
                  </a:cubicBezTo>
                  <a:cubicBezTo>
                    <a:pt x="57867" y="6934"/>
                    <a:pt x="57484" y="6754"/>
                    <a:pt x="57362" y="6589"/>
                  </a:cubicBezTo>
                  <a:cubicBezTo>
                    <a:pt x="57327" y="6544"/>
                    <a:pt x="57275" y="6474"/>
                    <a:pt x="57254" y="6470"/>
                  </a:cubicBezTo>
                  <a:cubicBezTo>
                    <a:pt x="57254" y="6470"/>
                    <a:pt x="57229" y="6474"/>
                    <a:pt x="57159" y="6565"/>
                  </a:cubicBezTo>
                  <a:cubicBezTo>
                    <a:pt x="57100" y="6652"/>
                    <a:pt x="57058" y="6747"/>
                    <a:pt x="57033" y="6848"/>
                  </a:cubicBezTo>
                  <a:cubicBezTo>
                    <a:pt x="56984" y="6995"/>
                    <a:pt x="56939" y="7135"/>
                    <a:pt x="56816" y="7156"/>
                  </a:cubicBezTo>
                  <a:cubicBezTo>
                    <a:pt x="56771" y="7163"/>
                    <a:pt x="56722" y="7251"/>
                    <a:pt x="56680" y="7331"/>
                  </a:cubicBezTo>
                  <a:cubicBezTo>
                    <a:pt x="56631" y="7426"/>
                    <a:pt x="56574" y="7524"/>
                    <a:pt x="56490" y="7569"/>
                  </a:cubicBezTo>
                  <a:cubicBezTo>
                    <a:pt x="56455" y="7590"/>
                    <a:pt x="56424" y="7598"/>
                    <a:pt x="56396" y="7598"/>
                  </a:cubicBezTo>
                  <a:cubicBezTo>
                    <a:pt x="56334" y="7598"/>
                    <a:pt x="56290" y="7557"/>
                    <a:pt x="56256" y="7531"/>
                  </a:cubicBezTo>
                  <a:cubicBezTo>
                    <a:pt x="56227" y="7492"/>
                    <a:pt x="56183" y="7474"/>
                    <a:pt x="56139" y="7474"/>
                  </a:cubicBezTo>
                  <a:cubicBezTo>
                    <a:pt x="56134" y="7474"/>
                    <a:pt x="56130" y="7474"/>
                    <a:pt x="56126" y="7475"/>
                  </a:cubicBezTo>
                  <a:lnTo>
                    <a:pt x="56112" y="7475"/>
                  </a:lnTo>
                  <a:cubicBezTo>
                    <a:pt x="55874" y="7475"/>
                    <a:pt x="55272" y="6866"/>
                    <a:pt x="55237" y="6687"/>
                  </a:cubicBezTo>
                  <a:cubicBezTo>
                    <a:pt x="55213" y="6547"/>
                    <a:pt x="54873" y="6242"/>
                    <a:pt x="54765" y="6169"/>
                  </a:cubicBezTo>
                  <a:cubicBezTo>
                    <a:pt x="54730" y="6151"/>
                    <a:pt x="54709" y="6113"/>
                    <a:pt x="54712" y="6074"/>
                  </a:cubicBezTo>
                  <a:cubicBezTo>
                    <a:pt x="54716" y="6039"/>
                    <a:pt x="54740" y="6011"/>
                    <a:pt x="54772" y="6001"/>
                  </a:cubicBezTo>
                  <a:cubicBezTo>
                    <a:pt x="54791" y="5993"/>
                    <a:pt x="54815" y="5989"/>
                    <a:pt x="54841" y="5989"/>
                  </a:cubicBezTo>
                  <a:cubicBezTo>
                    <a:pt x="54910" y="5989"/>
                    <a:pt x="54996" y="6016"/>
                    <a:pt x="55062" y="6074"/>
                  </a:cubicBezTo>
                  <a:cubicBezTo>
                    <a:pt x="55115" y="6119"/>
                    <a:pt x="55181" y="6143"/>
                    <a:pt x="55248" y="6143"/>
                  </a:cubicBezTo>
                  <a:cubicBezTo>
                    <a:pt x="55296" y="6143"/>
                    <a:pt x="55344" y="6131"/>
                    <a:pt x="55388" y="6106"/>
                  </a:cubicBezTo>
                  <a:cubicBezTo>
                    <a:pt x="55416" y="6088"/>
                    <a:pt x="55437" y="6025"/>
                    <a:pt x="55423" y="5959"/>
                  </a:cubicBezTo>
                  <a:cubicBezTo>
                    <a:pt x="55416" y="5903"/>
                    <a:pt x="55367" y="5861"/>
                    <a:pt x="55311" y="5857"/>
                  </a:cubicBezTo>
                  <a:cubicBezTo>
                    <a:pt x="55150" y="5850"/>
                    <a:pt x="55122" y="5763"/>
                    <a:pt x="55115" y="5724"/>
                  </a:cubicBezTo>
                  <a:cubicBezTo>
                    <a:pt x="55111" y="5640"/>
                    <a:pt x="55157" y="5563"/>
                    <a:pt x="55234" y="5525"/>
                  </a:cubicBezTo>
                  <a:cubicBezTo>
                    <a:pt x="55220" y="5497"/>
                    <a:pt x="55192" y="5458"/>
                    <a:pt x="55174" y="5430"/>
                  </a:cubicBezTo>
                  <a:cubicBezTo>
                    <a:pt x="55115" y="5339"/>
                    <a:pt x="55062" y="5259"/>
                    <a:pt x="55087" y="5189"/>
                  </a:cubicBezTo>
                  <a:cubicBezTo>
                    <a:pt x="55101" y="5161"/>
                    <a:pt x="55129" y="5136"/>
                    <a:pt x="55160" y="5129"/>
                  </a:cubicBezTo>
                  <a:cubicBezTo>
                    <a:pt x="55167" y="5129"/>
                    <a:pt x="55174" y="5126"/>
                    <a:pt x="55181" y="5122"/>
                  </a:cubicBezTo>
                  <a:cubicBezTo>
                    <a:pt x="55174" y="5108"/>
                    <a:pt x="55139" y="5073"/>
                    <a:pt x="55062" y="5063"/>
                  </a:cubicBezTo>
                  <a:cubicBezTo>
                    <a:pt x="54873" y="5038"/>
                    <a:pt x="54670" y="4895"/>
                    <a:pt x="54639" y="4769"/>
                  </a:cubicBezTo>
                  <a:cubicBezTo>
                    <a:pt x="54585" y="4745"/>
                    <a:pt x="54432" y="4731"/>
                    <a:pt x="54291" y="4731"/>
                  </a:cubicBezTo>
                  <a:cubicBezTo>
                    <a:pt x="54182" y="4731"/>
                    <a:pt x="54080" y="4740"/>
                    <a:pt x="54040" y="4758"/>
                  </a:cubicBezTo>
                  <a:cubicBezTo>
                    <a:pt x="54043" y="4800"/>
                    <a:pt x="54022" y="4846"/>
                    <a:pt x="53987" y="4870"/>
                  </a:cubicBezTo>
                  <a:cubicBezTo>
                    <a:pt x="53955" y="4886"/>
                    <a:pt x="53920" y="4895"/>
                    <a:pt x="53885" y="4895"/>
                  </a:cubicBezTo>
                  <a:cubicBezTo>
                    <a:pt x="53837" y="4895"/>
                    <a:pt x="53790" y="4879"/>
                    <a:pt x="53749" y="4849"/>
                  </a:cubicBezTo>
                  <a:cubicBezTo>
                    <a:pt x="53714" y="4821"/>
                    <a:pt x="53697" y="4776"/>
                    <a:pt x="53704" y="4730"/>
                  </a:cubicBezTo>
                  <a:cubicBezTo>
                    <a:pt x="53644" y="4716"/>
                    <a:pt x="53585" y="4706"/>
                    <a:pt x="53525" y="4699"/>
                  </a:cubicBezTo>
                  <a:cubicBezTo>
                    <a:pt x="53392" y="4685"/>
                    <a:pt x="53259" y="4660"/>
                    <a:pt x="53130" y="4625"/>
                  </a:cubicBezTo>
                  <a:cubicBezTo>
                    <a:pt x="52965" y="4583"/>
                    <a:pt x="52818" y="4482"/>
                    <a:pt x="52727" y="4338"/>
                  </a:cubicBezTo>
                  <a:cubicBezTo>
                    <a:pt x="52710" y="4310"/>
                    <a:pt x="52685" y="4285"/>
                    <a:pt x="52661" y="4264"/>
                  </a:cubicBezTo>
                  <a:cubicBezTo>
                    <a:pt x="52647" y="4292"/>
                    <a:pt x="52636" y="4320"/>
                    <a:pt x="52626" y="4349"/>
                  </a:cubicBezTo>
                  <a:cubicBezTo>
                    <a:pt x="52605" y="4419"/>
                    <a:pt x="52577" y="4499"/>
                    <a:pt x="52507" y="4531"/>
                  </a:cubicBezTo>
                  <a:cubicBezTo>
                    <a:pt x="52488" y="4538"/>
                    <a:pt x="52469" y="4542"/>
                    <a:pt x="52450" y="4542"/>
                  </a:cubicBezTo>
                  <a:cubicBezTo>
                    <a:pt x="52424" y="4542"/>
                    <a:pt x="52399" y="4535"/>
                    <a:pt x="52377" y="4524"/>
                  </a:cubicBezTo>
                  <a:cubicBezTo>
                    <a:pt x="52356" y="4513"/>
                    <a:pt x="52333" y="4508"/>
                    <a:pt x="52310" y="4508"/>
                  </a:cubicBezTo>
                  <a:cubicBezTo>
                    <a:pt x="52272" y="4508"/>
                    <a:pt x="52234" y="4522"/>
                    <a:pt x="52205" y="4548"/>
                  </a:cubicBezTo>
                  <a:cubicBezTo>
                    <a:pt x="52163" y="4597"/>
                    <a:pt x="52156" y="4667"/>
                    <a:pt x="52188" y="4720"/>
                  </a:cubicBezTo>
                  <a:cubicBezTo>
                    <a:pt x="52265" y="4884"/>
                    <a:pt x="52240" y="4965"/>
                    <a:pt x="52212" y="5049"/>
                  </a:cubicBezTo>
                  <a:cubicBezTo>
                    <a:pt x="52202" y="5087"/>
                    <a:pt x="52191" y="5126"/>
                    <a:pt x="52188" y="5168"/>
                  </a:cubicBezTo>
                  <a:cubicBezTo>
                    <a:pt x="52188" y="5224"/>
                    <a:pt x="52160" y="5276"/>
                    <a:pt x="52118" y="5311"/>
                  </a:cubicBezTo>
                  <a:cubicBezTo>
                    <a:pt x="52096" y="5324"/>
                    <a:pt x="52073" y="5330"/>
                    <a:pt x="52048" y="5330"/>
                  </a:cubicBezTo>
                  <a:cubicBezTo>
                    <a:pt x="51999" y="5330"/>
                    <a:pt x="51943" y="5308"/>
                    <a:pt x="51873" y="5280"/>
                  </a:cubicBezTo>
                  <a:cubicBezTo>
                    <a:pt x="51841" y="5269"/>
                    <a:pt x="51810" y="5259"/>
                    <a:pt x="51775" y="5245"/>
                  </a:cubicBezTo>
                  <a:cubicBezTo>
                    <a:pt x="51757" y="5238"/>
                    <a:pt x="51741" y="5235"/>
                    <a:pt x="51726" y="5235"/>
                  </a:cubicBezTo>
                  <a:cubicBezTo>
                    <a:pt x="51693" y="5235"/>
                    <a:pt x="51666" y="5250"/>
                    <a:pt x="51624" y="5269"/>
                  </a:cubicBezTo>
                  <a:cubicBezTo>
                    <a:pt x="51562" y="5303"/>
                    <a:pt x="51482" y="5345"/>
                    <a:pt x="51345" y="5345"/>
                  </a:cubicBezTo>
                  <a:cubicBezTo>
                    <a:pt x="51283" y="5345"/>
                    <a:pt x="51209" y="5337"/>
                    <a:pt x="51120" y="5315"/>
                  </a:cubicBezTo>
                  <a:cubicBezTo>
                    <a:pt x="50966" y="5276"/>
                    <a:pt x="50812" y="5259"/>
                    <a:pt x="50655" y="5259"/>
                  </a:cubicBezTo>
                  <a:cubicBezTo>
                    <a:pt x="50515" y="5259"/>
                    <a:pt x="50403" y="5255"/>
                    <a:pt x="50343" y="5147"/>
                  </a:cubicBezTo>
                  <a:cubicBezTo>
                    <a:pt x="50307" y="5082"/>
                    <a:pt x="50262" y="5059"/>
                    <a:pt x="50245" y="5059"/>
                  </a:cubicBezTo>
                  <a:cubicBezTo>
                    <a:pt x="50244" y="5059"/>
                    <a:pt x="50242" y="5059"/>
                    <a:pt x="50241" y="5059"/>
                  </a:cubicBezTo>
                  <a:cubicBezTo>
                    <a:pt x="50234" y="5059"/>
                    <a:pt x="50231" y="5073"/>
                    <a:pt x="50231" y="5080"/>
                  </a:cubicBezTo>
                  <a:cubicBezTo>
                    <a:pt x="50217" y="5185"/>
                    <a:pt x="50066" y="5199"/>
                    <a:pt x="50017" y="5203"/>
                  </a:cubicBezTo>
                  <a:cubicBezTo>
                    <a:pt x="49996" y="5204"/>
                    <a:pt x="49972" y="5205"/>
                    <a:pt x="49944" y="5205"/>
                  </a:cubicBezTo>
                  <a:cubicBezTo>
                    <a:pt x="49740" y="5205"/>
                    <a:pt x="49387" y="5156"/>
                    <a:pt x="49335" y="4989"/>
                  </a:cubicBezTo>
                  <a:cubicBezTo>
                    <a:pt x="49279" y="4807"/>
                    <a:pt x="49401" y="4730"/>
                    <a:pt x="49499" y="4688"/>
                  </a:cubicBezTo>
                  <a:cubicBezTo>
                    <a:pt x="49425" y="4677"/>
                    <a:pt x="49349" y="4672"/>
                    <a:pt x="49273" y="4672"/>
                  </a:cubicBezTo>
                  <a:cubicBezTo>
                    <a:pt x="49227" y="4672"/>
                    <a:pt x="49181" y="4674"/>
                    <a:pt x="49135" y="4678"/>
                  </a:cubicBezTo>
                  <a:cubicBezTo>
                    <a:pt x="49112" y="4679"/>
                    <a:pt x="49089" y="4680"/>
                    <a:pt x="49067" y="4680"/>
                  </a:cubicBezTo>
                  <a:cubicBezTo>
                    <a:pt x="48901" y="4680"/>
                    <a:pt x="48760" y="4637"/>
                    <a:pt x="48624" y="4597"/>
                  </a:cubicBezTo>
                  <a:cubicBezTo>
                    <a:pt x="48495" y="4559"/>
                    <a:pt x="48364" y="4519"/>
                    <a:pt x="48216" y="4519"/>
                  </a:cubicBezTo>
                  <a:cubicBezTo>
                    <a:pt x="48187" y="4519"/>
                    <a:pt x="48157" y="4520"/>
                    <a:pt x="48127" y="4524"/>
                  </a:cubicBezTo>
                  <a:lnTo>
                    <a:pt x="47938" y="4541"/>
                  </a:lnTo>
                  <a:cubicBezTo>
                    <a:pt x="47563" y="4580"/>
                    <a:pt x="46870" y="4650"/>
                    <a:pt x="46772" y="4695"/>
                  </a:cubicBezTo>
                  <a:cubicBezTo>
                    <a:pt x="46776" y="4716"/>
                    <a:pt x="46783" y="4741"/>
                    <a:pt x="46790" y="4762"/>
                  </a:cubicBezTo>
                  <a:cubicBezTo>
                    <a:pt x="46807" y="4814"/>
                    <a:pt x="46828" y="4881"/>
                    <a:pt x="46793" y="4937"/>
                  </a:cubicBezTo>
                  <a:cubicBezTo>
                    <a:pt x="46761" y="4975"/>
                    <a:pt x="46713" y="4994"/>
                    <a:pt x="46666" y="4994"/>
                  </a:cubicBezTo>
                  <a:cubicBezTo>
                    <a:pt x="46626" y="4994"/>
                    <a:pt x="46587" y="4981"/>
                    <a:pt x="46555" y="4954"/>
                  </a:cubicBezTo>
                  <a:cubicBezTo>
                    <a:pt x="46489" y="4884"/>
                    <a:pt x="46499" y="4755"/>
                    <a:pt x="46513" y="4615"/>
                  </a:cubicBezTo>
                  <a:cubicBezTo>
                    <a:pt x="46524" y="4545"/>
                    <a:pt x="46524" y="4475"/>
                    <a:pt x="46517" y="4408"/>
                  </a:cubicBezTo>
                  <a:cubicBezTo>
                    <a:pt x="46510" y="4366"/>
                    <a:pt x="46478" y="4334"/>
                    <a:pt x="46440" y="4320"/>
                  </a:cubicBezTo>
                  <a:cubicBezTo>
                    <a:pt x="46424" y="4313"/>
                    <a:pt x="46406" y="4309"/>
                    <a:pt x="46388" y="4309"/>
                  </a:cubicBezTo>
                  <a:cubicBezTo>
                    <a:pt x="46382" y="4309"/>
                    <a:pt x="46376" y="4309"/>
                    <a:pt x="46370" y="4310"/>
                  </a:cubicBezTo>
                  <a:cubicBezTo>
                    <a:pt x="46387" y="4373"/>
                    <a:pt x="46359" y="4436"/>
                    <a:pt x="46303" y="4464"/>
                  </a:cubicBezTo>
                  <a:cubicBezTo>
                    <a:pt x="46233" y="4509"/>
                    <a:pt x="46106" y="4535"/>
                    <a:pt x="45984" y="4535"/>
                  </a:cubicBezTo>
                  <a:cubicBezTo>
                    <a:pt x="45868" y="4535"/>
                    <a:pt x="45755" y="4512"/>
                    <a:pt x="45697" y="4461"/>
                  </a:cubicBezTo>
                  <a:cubicBezTo>
                    <a:pt x="45526" y="4310"/>
                    <a:pt x="45316" y="4205"/>
                    <a:pt x="45095" y="4152"/>
                  </a:cubicBezTo>
                  <a:cubicBezTo>
                    <a:pt x="45066" y="4145"/>
                    <a:pt x="45037" y="4141"/>
                    <a:pt x="45007" y="4141"/>
                  </a:cubicBezTo>
                  <a:cubicBezTo>
                    <a:pt x="44875" y="4141"/>
                    <a:pt x="44740" y="4210"/>
                    <a:pt x="44654" y="4278"/>
                  </a:cubicBezTo>
                  <a:cubicBezTo>
                    <a:pt x="44609" y="4310"/>
                    <a:pt x="44574" y="4352"/>
                    <a:pt x="44549" y="4405"/>
                  </a:cubicBezTo>
                  <a:cubicBezTo>
                    <a:pt x="44584" y="4433"/>
                    <a:pt x="44658" y="4433"/>
                    <a:pt x="44714" y="4436"/>
                  </a:cubicBezTo>
                  <a:cubicBezTo>
                    <a:pt x="44791" y="4436"/>
                    <a:pt x="44882" y="4440"/>
                    <a:pt x="44892" y="4524"/>
                  </a:cubicBezTo>
                  <a:cubicBezTo>
                    <a:pt x="44896" y="4548"/>
                    <a:pt x="44889" y="4576"/>
                    <a:pt x="44871" y="4597"/>
                  </a:cubicBezTo>
                  <a:cubicBezTo>
                    <a:pt x="44819" y="4664"/>
                    <a:pt x="44689" y="4681"/>
                    <a:pt x="44483" y="4702"/>
                  </a:cubicBezTo>
                  <a:cubicBezTo>
                    <a:pt x="44395" y="4709"/>
                    <a:pt x="44308" y="4723"/>
                    <a:pt x="44220" y="4748"/>
                  </a:cubicBezTo>
                  <a:cubicBezTo>
                    <a:pt x="44210" y="4807"/>
                    <a:pt x="44139" y="4874"/>
                    <a:pt x="43831" y="4968"/>
                  </a:cubicBezTo>
                  <a:cubicBezTo>
                    <a:pt x="43667" y="5017"/>
                    <a:pt x="43502" y="5056"/>
                    <a:pt x="43331" y="5084"/>
                  </a:cubicBezTo>
                  <a:lnTo>
                    <a:pt x="43208" y="5098"/>
                  </a:lnTo>
                  <a:cubicBezTo>
                    <a:pt x="42785" y="5150"/>
                    <a:pt x="42683" y="5161"/>
                    <a:pt x="42470" y="5343"/>
                  </a:cubicBezTo>
                  <a:cubicBezTo>
                    <a:pt x="42437" y="5368"/>
                    <a:pt x="42377" y="5419"/>
                    <a:pt x="42322" y="5419"/>
                  </a:cubicBezTo>
                  <a:cubicBezTo>
                    <a:pt x="42301" y="5419"/>
                    <a:pt x="42281" y="5411"/>
                    <a:pt x="42263" y="5392"/>
                  </a:cubicBezTo>
                  <a:cubicBezTo>
                    <a:pt x="42162" y="5276"/>
                    <a:pt x="42470" y="4912"/>
                    <a:pt x="42519" y="4867"/>
                  </a:cubicBezTo>
                  <a:cubicBezTo>
                    <a:pt x="42606" y="4779"/>
                    <a:pt x="42718" y="4723"/>
                    <a:pt x="42841" y="4699"/>
                  </a:cubicBezTo>
                  <a:cubicBezTo>
                    <a:pt x="42921" y="4678"/>
                    <a:pt x="42981" y="4664"/>
                    <a:pt x="43019" y="4608"/>
                  </a:cubicBezTo>
                  <a:cubicBezTo>
                    <a:pt x="43124" y="4464"/>
                    <a:pt x="43275" y="4447"/>
                    <a:pt x="43481" y="4419"/>
                  </a:cubicBezTo>
                  <a:cubicBezTo>
                    <a:pt x="43537" y="4412"/>
                    <a:pt x="43597" y="4405"/>
                    <a:pt x="43660" y="4394"/>
                  </a:cubicBezTo>
                  <a:cubicBezTo>
                    <a:pt x="43772" y="4387"/>
                    <a:pt x="43873" y="4327"/>
                    <a:pt x="43936" y="4233"/>
                  </a:cubicBezTo>
                  <a:cubicBezTo>
                    <a:pt x="43971" y="4180"/>
                    <a:pt x="44024" y="4138"/>
                    <a:pt x="44080" y="4110"/>
                  </a:cubicBezTo>
                  <a:lnTo>
                    <a:pt x="44139" y="4082"/>
                  </a:lnTo>
                  <a:cubicBezTo>
                    <a:pt x="44276" y="4023"/>
                    <a:pt x="44567" y="3900"/>
                    <a:pt x="44612" y="3795"/>
                  </a:cubicBezTo>
                  <a:cubicBezTo>
                    <a:pt x="44695" y="3612"/>
                    <a:pt x="45434" y="3375"/>
                    <a:pt x="45606" y="3375"/>
                  </a:cubicBezTo>
                  <a:cubicBezTo>
                    <a:pt x="45609" y="3375"/>
                    <a:pt x="45611" y="3375"/>
                    <a:pt x="45613" y="3375"/>
                  </a:cubicBezTo>
                  <a:cubicBezTo>
                    <a:pt x="45614" y="3375"/>
                    <a:pt x="45615" y="3375"/>
                    <a:pt x="45616" y="3375"/>
                  </a:cubicBezTo>
                  <a:cubicBezTo>
                    <a:pt x="45657" y="3375"/>
                    <a:pt x="45694" y="3294"/>
                    <a:pt x="45722" y="3235"/>
                  </a:cubicBezTo>
                  <a:cubicBezTo>
                    <a:pt x="45760" y="3158"/>
                    <a:pt x="45795" y="3085"/>
                    <a:pt x="45869" y="3085"/>
                  </a:cubicBezTo>
                  <a:cubicBezTo>
                    <a:pt x="45907" y="3085"/>
                    <a:pt x="46096" y="3015"/>
                    <a:pt x="46506" y="2833"/>
                  </a:cubicBezTo>
                  <a:cubicBezTo>
                    <a:pt x="46618" y="2780"/>
                    <a:pt x="46699" y="2679"/>
                    <a:pt x="46720" y="2556"/>
                  </a:cubicBezTo>
                  <a:cubicBezTo>
                    <a:pt x="46695" y="2542"/>
                    <a:pt x="46671" y="2532"/>
                    <a:pt x="46643" y="2521"/>
                  </a:cubicBezTo>
                  <a:cubicBezTo>
                    <a:pt x="46580" y="2500"/>
                    <a:pt x="46496" y="2469"/>
                    <a:pt x="46478" y="2392"/>
                  </a:cubicBezTo>
                  <a:cubicBezTo>
                    <a:pt x="46468" y="2360"/>
                    <a:pt x="46471" y="2325"/>
                    <a:pt x="46492" y="2294"/>
                  </a:cubicBezTo>
                  <a:cubicBezTo>
                    <a:pt x="46520" y="2255"/>
                    <a:pt x="46573" y="2251"/>
                    <a:pt x="46625" y="2248"/>
                  </a:cubicBezTo>
                  <a:cubicBezTo>
                    <a:pt x="46681" y="2244"/>
                    <a:pt x="46737" y="2234"/>
                    <a:pt x="46793" y="2216"/>
                  </a:cubicBezTo>
                  <a:cubicBezTo>
                    <a:pt x="46821" y="2206"/>
                    <a:pt x="46825" y="2192"/>
                    <a:pt x="46818" y="2171"/>
                  </a:cubicBezTo>
                  <a:cubicBezTo>
                    <a:pt x="46805" y="2130"/>
                    <a:pt x="46753" y="2089"/>
                    <a:pt x="46712" y="2089"/>
                  </a:cubicBezTo>
                  <a:cubicBezTo>
                    <a:pt x="46707" y="2089"/>
                    <a:pt x="46703" y="2089"/>
                    <a:pt x="46699" y="2090"/>
                  </a:cubicBezTo>
                  <a:cubicBezTo>
                    <a:pt x="46684" y="2097"/>
                    <a:pt x="46669" y="2100"/>
                    <a:pt x="46653" y="2100"/>
                  </a:cubicBezTo>
                  <a:cubicBezTo>
                    <a:pt x="46628" y="2100"/>
                    <a:pt x="46603" y="2092"/>
                    <a:pt x="46583" y="2076"/>
                  </a:cubicBezTo>
                  <a:cubicBezTo>
                    <a:pt x="46548" y="2038"/>
                    <a:pt x="46566" y="1992"/>
                    <a:pt x="46580" y="1957"/>
                  </a:cubicBezTo>
                  <a:cubicBezTo>
                    <a:pt x="46604" y="1898"/>
                    <a:pt x="46618" y="1852"/>
                    <a:pt x="46580" y="1803"/>
                  </a:cubicBezTo>
                  <a:cubicBezTo>
                    <a:pt x="46564" y="1783"/>
                    <a:pt x="46544" y="1775"/>
                    <a:pt x="46521" y="1775"/>
                  </a:cubicBezTo>
                  <a:cubicBezTo>
                    <a:pt x="46492" y="1775"/>
                    <a:pt x="46457" y="1786"/>
                    <a:pt x="46415" y="1800"/>
                  </a:cubicBezTo>
                  <a:cubicBezTo>
                    <a:pt x="46381" y="1808"/>
                    <a:pt x="46348" y="1817"/>
                    <a:pt x="46316" y="1817"/>
                  </a:cubicBezTo>
                  <a:cubicBezTo>
                    <a:pt x="46291" y="1817"/>
                    <a:pt x="46268" y="1812"/>
                    <a:pt x="46247" y="1796"/>
                  </a:cubicBezTo>
                  <a:cubicBezTo>
                    <a:pt x="46219" y="1772"/>
                    <a:pt x="46205" y="1733"/>
                    <a:pt x="46208" y="1695"/>
                  </a:cubicBezTo>
                  <a:cubicBezTo>
                    <a:pt x="46219" y="1555"/>
                    <a:pt x="46198" y="1380"/>
                    <a:pt x="46117" y="1299"/>
                  </a:cubicBezTo>
                  <a:cubicBezTo>
                    <a:pt x="46116" y="1298"/>
                    <a:pt x="46114" y="1298"/>
                    <a:pt x="46111" y="1298"/>
                  </a:cubicBezTo>
                  <a:cubicBezTo>
                    <a:pt x="46094" y="1298"/>
                    <a:pt x="46053" y="1315"/>
                    <a:pt x="46023" y="1327"/>
                  </a:cubicBezTo>
                  <a:cubicBezTo>
                    <a:pt x="45970" y="1354"/>
                    <a:pt x="45900" y="1385"/>
                    <a:pt x="45822" y="1385"/>
                  </a:cubicBezTo>
                  <a:cubicBezTo>
                    <a:pt x="45766" y="1385"/>
                    <a:pt x="45706" y="1369"/>
                    <a:pt x="45645" y="1324"/>
                  </a:cubicBezTo>
                  <a:cubicBezTo>
                    <a:pt x="45496" y="1208"/>
                    <a:pt x="45105" y="1127"/>
                    <a:pt x="44967" y="1127"/>
                  </a:cubicBezTo>
                  <a:cubicBezTo>
                    <a:pt x="44958" y="1127"/>
                    <a:pt x="44951" y="1127"/>
                    <a:pt x="44945" y="1128"/>
                  </a:cubicBezTo>
                  <a:cubicBezTo>
                    <a:pt x="44941" y="1138"/>
                    <a:pt x="44934" y="1142"/>
                    <a:pt x="44927" y="1149"/>
                  </a:cubicBezTo>
                  <a:cubicBezTo>
                    <a:pt x="44910" y="1161"/>
                    <a:pt x="44891" y="1166"/>
                    <a:pt x="44870" y="1166"/>
                  </a:cubicBezTo>
                  <a:cubicBezTo>
                    <a:pt x="44835" y="1166"/>
                    <a:pt x="44793" y="1152"/>
                    <a:pt x="44738" y="1135"/>
                  </a:cubicBezTo>
                  <a:cubicBezTo>
                    <a:pt x="44693" y="1117"/>
                    <a:pt x="44647" y="1107"/>
                    <a:pt x="44598" y="1103"/>
                  </a:cubicBezTo>
                  <a:cubicBezTo>
                    <a:pt x="44544" y="1150"/>
                    <a:pt x="44399" y="1166"/>
                    <a:pt x="44251" y="1166"/>
                  </a:cubicBezTo>
                  <a:cubicBezTo>
                    <a:pt x="44090" y="1166"/>
                    <a:pt x="43925" y="1148"/>
                    <a:pt x="43866" y="1131"/>
                  </a:cubicBezTo>
                  <a:cubicBezTo>
                    <a:pt x="43848" y="1128"/>
                    <a:pt x="43829" y="1126"/>
                    <a:pt x="43811" y="1126"/>
                  </a:cubicBezTo>
                  <a:cubicBezTo>
                    <a:pt x="43756" y="1126"/>
                    <a:pt x="43701" y="1142"/>
                    <a:pt x="43656" y="1173"/>
                  </a:cubicBezTo>
                  <a:cubicBezTo>
                    <a:pt x="43621" y="1198"/>
                    <a:pt x="43600" y="1233"/>
                    <a:pt x="43593" y="1275"/>
                  </a:cubicBezTo>
                  <a:cubicBezTo>
                    <a:pt x="43590" y="1313"/>
                    <a:pt x="43572" y="1348"/>
                    <a:pt x="43541" y="1369"/>
                  </a:cubicBezTo>
                  <a:cubicBezTo>
                    <a:pt x="43475" y="1419"/>
                    <a:pt x="43344" y="1433"/>
                    <a:pt x="43212" y="1433"/>
                  </a:cubicBezTo>
                  <a:cubicBezTo>
                    <a:pt x="43034" y="1433"/>
                    <a:pt x="42855" y="1407"/>
                    <a:pt x="42827" y="1401"/>
                  </a:cubicBezTo>
                  <a:cubicBezTo>
                    <a:pt x="42795" y="1394"/>
                    <a:pt x="42771" y="1373"/>
                    <a:pt x="42764" y="1341"/>
                  </a:cubicBezTo>
                  <a:cubicBezTo>
                    <a:pt x="42743" y="1275"/>
                    <a:pt x="42806" y="1198"/>
                    <a:pt x="43002" y="1002"/>
                  </a:cubicBezTo>
                  <a:cubicBezTo>
                    <a:pt x="43044" y="960"/>
                    <a:pt x="43096" y="904"/>
                    <a:pt x="43131" y="862"/>
                  </a:cubicBezTo>
                  <a:cubicBezTo>
                    <a:pt x="43106" y="860"/>
                    <a:pt x="43074" y="860"/>
                    <a:pt x="43040" y="860"/>
                  </a:cubicBezTo>
                  <a:cubicBezTo>
                    <a:pt x="42971" y="860"/>
                    <a:pt x="42891" y="862"/>
                    <a:pt x="42823" y="862"/>
                  </a:cubicBezTo>
                  <a:cubicBezTo>
                    <a:pt x="42748" y="863"/>
                    <a:pt x="42684" y="864"/>
                    <a:pt x="42628" y="864"/>
                  </a:cubicBezTo>
                  <a:cubicBezTo>
                    <a:pt x="42391" y="864"/>
                    <a:pt x="42312" y="849"/>
                    <a:pt x="42281" y="795"/>
                  </a:cubicBezTo>
                  <a:cubicBezTo>
                    <a:pt x="42247" y="761"/>
                    <a:pt x="41994" y="730"/>
                    <a:pt x="41779" y="730"/>
                  </a:cubicBezTo>
                  <a:cubicBezTo>
                    <a:pt x="41749" y="730"/>
                    <a:pt x="41720" y="731"/>
                    <a:pt x="41692" y="732"/>
                  </a:cubicBezTo>
                  <a:cubicBezTo>
                    <a:pt x="41688" y="732"/>
                    <a:pt x="41682" y="732"/>
                    <a:pt x="41677" y="732"/>
                  </a:cubicBezTo>
                  <a:cubicBezTo>
                    <a:pt x="41622" y="732"/>
                    <a:pt x="41552" y="729"/>
                    <a:pt x="41545" y="662"/>
                  </a:cubicBezTo>
                  <a:cubicBezTo>
                    <a:pt x="41545" y="634"/>
                    <a:pt x="41538" y="564"/>
                    <a:pt x="41846" y="536"/>
                  </a:cubicBezTo>
                  <a:cubicBezTo>
                    <a:pt x="41927" y="519"/>
                    <a:pt x="42007" y="491"/>
                    <a:pt x="42078" y="449"/>
                  </a:cubicBezTo>
                  <a:cubicBezTo>
                    <a:pt x="42165" y="400"/>
                    <a:pt x="42256" y="365"/>
                    <a:pt x="42351" y="340"/>
                  </a:cubicBezTo>
                  <a:cubicBezTo>
                    <a:pt x="42379" y="340"/>
                    <a:pt x="42403" y="333"/>
                    <a:pt x="42428" y="319"/>
                  </a:cubicBezTo>
                  <a:cubicBezTo>
                    <a:pt x="42414" y="291"/>
                    <a:pt x="42396" y="260"/>
                    <a:pt x="42375" y="232"/>
                  </a:cubicBezTo>
                  <a:cubicBezTo>
                    <a:pt x="42344" y="193"/>
                    <a:pt x="42281" y="186"/>
                    <a:pt x="42176" y="179"/>
                  </a:cubicBezTo>
                  <a:cubicBezTo>
                    <a:pt x="42099" y="175"/>
                    <a:pt x="42021" y="165"/>
                    <a:pt x="41948" y="144"/>
                  </a:cubicBezTo>
                  <a:lnTo>
                    <a:pt x="41839" y="112"/>
                  </a:lnTo>
                  <a:cubicBezTo>
                    <a:pt x="41685" y="63"/>
                    <a:pt x="41514" y="7"/>
                    <a:pt x="41388" y="0"/>
                  </a:cubicBezTo>
                  <a:cubicBezTo>
                    <a:pt x="41383" y="0"/>
                    <a:pt x="41378" y="0"/>
                    <a:pt x="41372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8" name="Google Shape;6357;p73">
              <a:extLst>
                <a:ext uri="{FF2B5EF4-FFF2-40B4-BE49-F238E27FC236}">
                  <a16:creationId xmlns:a16="http://schemas.microsoft.com/office/drawing/2014/main" id="{4D6357B5-58F9-43E8-8404-B43DBD781F49}"/>
                </a:ext>
              </a:extLst>
            </p:cNvPr>
            <p:cNvSpPr/>
            <p:nvPr/>
          </p:nvSpPr>
          <p:spPr>
            <a:xfrm>
              <a:off x="2192984" y="1581360"/>
              <a:ext cx="21262" cy="7753"/>
            </a:xfrm>
            <a:custGeom>
              <a:avLst/>
              <a:gdLst/>
              <a:ahLst/>
              <a:cxnLst/>
              <a:rect l="l" t="t" r="r" b="b"/>
              <a:pathLst>
                <a:path w="1566" h="571" extrusionOk="0">
                  <a:moveTo>
                    <a:pt x="813" y="0"/>
                  </a:moveTo>
                  <a:cubicBezTo>
                    <a:pt x="876" y="116"/>
                    <a:pt x="753" y="186"/>
                    <a:pt x="694" y="217"/>
                  </a:cubicBezTo>
                  <a:cubicBezTo>
                    <a:pt x="669" y="231"/>
                    <a:pt x="624" y="259"/>
                    <a:pt x="620" y="273"/>
                  </a:cubicBezTo>
                  <a:cubicBezTo>
                    <a:pt x="620" y="277"/>
                    <a:pt x="624" y="284"/>
                    <a:pt x="627" y="287"/>
                  </a:cubicBezTo>
                  <a:cubicBezTo>
                    <a:pt x="669" y="333"/>
                    <a:pt x="676" y="396"/>
                    <a:pt x="641" y="448"/>
                  </a:cubicBezTo>
                  <a:cubicBezTo>
                    <a:pt x="609" y="492"/>
                    <a:pt x="547" y="510"/>
                    <a:pt x="485" y="510"/>
                  </a:cubicBezTo>
                  <a:cubicBezTo>
                    <a:pt x="453" y="510"/>
                    <a:pt x="421" y="505"/>
                    <a:pt x="392" y="497"/>
                  </a:cubicBezTo>
                  <a:cubicBezTo>
                    <a:pt x="312" y="480"/>
                    <a:pt x="252" y="410"/>
                    <a:pt x="252" y="326"/>
                  </a:cubicBezTo>
                  <a:cubicBezTo>
                    <a:pt x="252" y="322"/>
                    <a:pt x="252" y="315"/>
                    <a:pt x="224" y="308"/>
                  </a:cubicBezTo>
                  <a:cubicBezTo>
                    <a:pt x="206" y="305"/>
                    <a:pt x="187" y="303"/>
                    <a:pt x="169" y="303"/>
                  </a:cubicBezTo>
                  <a:cubicBezTo>
                    <a:pt x="113" y="303"/>
                    <a:pt x="58" y="319"/>
                    <a:pt x="11" y="350"/>
                  </a:cubicBezTo>
                  <a:cubicBezTo>
                    <a:pt x="14" y="382"/>
                    <a:pt x="11" y="413"/>
                    <a:pt x="0" y="445"/>
                  </a:cubicBezTo>
                  <a:lnTo>
                    <a:pt x="49" y="462"/>
                  </a:lnTo>
                  <a:lnTo>
                    <a:pt x="53" y="462"/>
                  </a:lnTo>
                  <a:lnTo>
                    <a:pt x="81" y="473"/>
                  </a:lnTo>
                  <a:lnTo>
                    <a:pt x="95" y="476"/>
                  </a:lnTo>
                  <a:lnTo>
                    <a:pt x="123" y="487"/>
                  </a:lnTo>
                  <a:lnTo>
                    <a:pt x="140" y="494"/>
                  </a:lnTo>
                  <a:lnTo>
                    <a:pt x="154" y="497"/>
                  </a:lnTo>
                  <a:lnTo>
                    <a:pt x="168" y="504"/>
                  </a:lnTo>
                  <a:lnTo>
                    <a:pt x="182" y="508"/>
                  </a:lnTo>
                  <a:lnTo>
                    <a:pt x="193" y="511"/>
                  </a:lnTo>
                  <a:lnTo>
                    <a:pt x="214" y="522"/>
                  </a:lnTo>
                  <a:lnTo>
                    <a:pt x="280" y="522"/>
                  </a:lnTo>
                  <a:lnTo>
                    <a:pt x="294" y="525"/>
                  </a:lnTo>
                  <a:lnTo>
                    <a:pt x="305" y="525"/>
                  </a:lnTo>
                  <a:lnTo>
                    <a:pt x="322" y="529"/>
                  </a:lnTo>
                  <a:lnTo>
                    <a:pt x="368" y="529"/>
                  </a:lnTo>
                  <a:lnTo>
                    <a:pt x="389" y="532"/>
                  </a:lnTo>
                  <a:lnTo>
                    <a:pt x="466" y="532"/>
                  </a:lnTo>
                  <a:lnTo>
                    <a:pt x="490" y="536"/>
                  </a:lnTo>
                  <a:lnTo>
                    <a:pt x="508" y="536"/>
                  </a:lnTo>
                  <a:lnTo>
                    <a:pt x="536" y="539"/>
                  </a:lnTo>
                  <a:lnTo>
                    <a:pt x="553" y="539"/>
                  </a:lnTo>
                  <a:lnTo>
                    <a:pt x="585" y="543"/>
                  </a:lnTo>
                  <a:lnTo>
                    <a:pt x="599" y="543"/>
                  </a:lnTo>
                  <a:lnTo>
                    <a:pt x="638" y="546"/>
                  </a:lnTo>
                  <a:lnTo>
                    <a:pt x="648" y="546"/>
                  </a:lnTo>
                  <a:lnTo>
                    <a:pt x="694" y="550"/>
                  </a:lnTo>
                  <a:lnTo>
                    <a:pt x="697" y="550"/>
                  </a:lnTo>
                  <a:cubicBezTo>
                    <a:pt x="837" y="560"/>
                    <a:pt x="991" y="567"/>
                    <a:pt x="1135" y="571"/>
                  </a:cubicBezTo>
                  <a:lnTo>
                    <a:pt x="1509" y="571"/>
                  </a:lnTo>
                  <a:lnTo>
                    <a:pt x="1530" y="567"/>
                  </a:lnTo>
                  <a:lnTo>
                    <a:pt x="1537" y="567"/>
                  </a:lnTo>
                  <a:cubicBezTo>
                    <a:pt x="1541" y="508"/>
                    <a:pt x="1544" y="448"/>
                    <a:pt x="1555" y="385"/>
                  </a:cubicBezTo>
                  <a:cubicBezTo>
                    <a:pt x="1558" y="336"/>
                    <a:pt x="1565" y="291"/>
                    <a:pt x="1565" y="266"/>
                  </a:cubicBezTo>
                  <a:cubicBezTo>
                    <a:pt x="1565" y="263"/>
                    <a:pt x="1555" y="235"/>
                    <a:pt x="1506" y="203"/>
                  </a:cubicBezTo>
                  <a:cubicBezTo>
                    <a:pt x="1495" y="196"/>
                    <a:pt x="1488" y="193"/>
                    <a:pt x="1481" y="186"/>
                  </a:cubicBezTo>
                  <a:lnTo>
                    <a:pt x="1464" y="179"/>
                  </a:lnTo>
                  <a:lnTo>
                    <a:pt x="1457" y="172"/>
                  </a:lnTo>
                  <a:lnTo>
                    <a:pt x="1439" y="165"/>
                  </a:lnTo>
                  <a:lnTo>
                    <a:pt x="1432" y="161"/>
                  </a:lnTo>
                  <a:lnTo>
                    <a:pt x="1418" y="158"/>
                  </a:lnTo>
                  <a:lnTo>
                    <a:pt x="1411" y="154"/>
                  </a:lnTo>
                  <a:lnTo>
                    <a:pt x="1401" y="151"/>
                  </a:lnTo>
                  <a:lnTo>
                    <a:pt x="1355" y="151"/>
                  </a:lnTo>
                  <a:lnTo>
                    <a:pt x="1348" y="154"/>
                  </a:lnTo>
                  <a:cubicBezTo>
                    <a:pt x="1328" y="162"/>
                    <a:pt x="1305" y="166"/>
                    <a:pt x="1279" y="166"/>
                  </a:cubicBezTo>
                  <a:cubicBezTo>
                    <a:pt x="1164" y="166"/>
                    <a:pt x="1006" y="90"/>
                    <a:pt x="946" y="7"/>
                  </a:cubicBezTo>
                  <a:cubicBezTo>
                    <a:pt x="946" y="4"/>
                    <a:pt x="942" y="4"/>
                    <a:pt x="942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9" name="Google Shape;6358;p73">
              <a:extLst>
                <a:ext uri="{FF2B5EF4-FFF2-40B4-BE49-F238E27FC236}">
                  <a16:creationId xmlns:a16="http://schemas.microsoft.com/office/drawing/2014/main" id="{E740369D-A941-4443-91D6-2C5579C22850}"/>
                </a:ext>
              </a:extLst>
            </p:cNvPr>
            <p:cNvSpPr/>
            <p:nvPr/>
          </p:nvSpPr>
          <p:spPr>
            <a:xfrm>
              <a:off x="2688889" y="1342735"/>
              <a:ext cx="3394" cy="828"/>
            </a:xfrm>
            <a:custGeom>
              <a:avLst/>
              <a:gdLst/>
              <a:ahLst/>
              <a:cxnLst/>
              <a:rect l="l" t="t" r="r" b="b"/>
              <a:pathLst>
                <a:path w="250" h="61" extrusionOk="0">
                  <a:moveTo>
                    <a:pt x="1" y="1"/>
                  </a:moveTo>
                  <a:lnTo>
                    <a:pt x="1" y="1"/>
                  </a:lnTo>
                  <a:cubicBezTo>
                    <a:pt x="62" y="40"/>
                    <a:pt x="136" y="61"/>
                    <a:pt x="211" y="61"/>
                  </a:cubicBezTo>
                  <a:cubicBezTo>
                    <a:pt x="217" y="61"/>
                    <a:pt x="222" y="61"/>
                    <a:pt x="228" y="60"/>
                  </a:cubicBezTo>
                  <a:lnTo>
                    <a:pt x="249" y="60"/>
                  </a:lnTo>
                  <a:cubicBezTo>
                    <a:pt x="218" y="53"/>
                    <a:pt x="186" y="46"/>
                    <a:pt x="151" y="36"/>
                  </a:cubicBezTo>
                  <a:cubicBezTo>
                    <a:pt x="102" y="18"/>
                    <a:pt x="50" y="8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0" name="Google Shape;6359;p73">
              <a:extLst>
                <a:ext uri="{FF2B5EF4-FFF2-40B4-BE49-F238E27FC236}">
                  <a16:creationId xmlns:a16="http://schemas.microsoft.com/office/drawing/2014/main" id="{DF02E5DE-D232-4844-B339-DC68E99381E0}"/>
                </a:ext>
              </a:extLst>
            </p:cNvPr>
            <p:cNvSpPr/>
            <p:nvPr/>
          </p:nvSpPr>
          <p:spPr>
            <a:xfrm>
              <a:off x="3095345" y="1594612"/>
              <a:ext cx="18737" cy="78777"/>
            </a:xfrm>
            <a:custGeom>
              <a:avLst/>
              <a:gdLst/>
              <a:ahLst/>
              <a:cxnLst/>
              <a:rect l="l" t="t" r="r" b="b"/>
              <a:pathLst>
                <a:path w="1380" h="5802" extrusionOk="0">
                  <a:moveTo>
                    <a:pt x="417" y="1"/>
                  </a:moveTo>
                  <a:cubicBezTo>
                    <a:pt x="382" y="32"/>
                    <a:pt x="375" y="116"/>
                    <a:pt x="371" y="197"/>
                  </a:cubicBezTo>
                  <a:cubicBezTo>
                    <a:pt x="357" y="344"/>
                    <a:pt x="340" y="540"/>
                    <a:pt x="144" y="564"/>
                  </a:cubicBezTo>
                  <a:cubicBezTo>
                    <a:pt x="98" y="571"/>
                    <a:pt x="84" y="582"/>
                    <a:pt x="81" y="585"/>
                  </a:cubicBezTo>
                  <a:cubicBezTo>
                    <a:pt x="70" y="603"/>
                    <a:pt x="77" y="666"/>
                    <a:pt x="88" y="722"/>
                  </a:cubicBezTo>
                  <a:cubicBezTo>
                    <a:pt x="119" y="855"/>
                    <a:pt x="116" y="988"/>
                    <a:pt x="84" y="1118"/>
                  </a:cubicBezTo>
                  <a:cubicBezTo>
                    <a:pt x="0" y="1398"/>
                    <a:pt x="119" y="1835"/>
                    <a:pt x="259" y="2154"/>
                  </a:cubicBezTo>
                  <a:cubicBezTo>
                    <a:pt x="333" y="2315"/>
                    <a:pt x="287" y="2770"/>
                    <a:pt x="238" y="3257"/>
                  </a:cubicBezTo>
                  <a:cubicBezTo>
                    <a:pt x="200" y="3670"/>
                    <a:pt x="151" y="4139"/>
                    <a:pt x="210" y="4251"/>
                  </a:cubicBezTo>
                  <a:cubicBezTo>
                    <a:pt x="284" y="4398"/>
                    <a:pt x="238" y="4709"/>
                    <a:pt x="165" y="5168"/>
                  </a:cubicBezTo>
                  <a:cubicBezTo>
                    <a:pt x="126" y="5399"/>
                    <a:pt x="74" y="5721"/>
                    <a:pt x="105" y="5777"/>
                  </a:cubicBezTo>
                  <a:lnTo>
                    <a:pt x="116" y="5788"/>
                  </a:lnTo>
                  <a:cubicBezTo>
                    <a:pt x="119" y="5770"/>
                    <a:pt x="126" y="5753"/>
                    <a:pt x="130" y="5735"/>
                  </a:cubicBezTo>
                  <a:cubicBezTo>
                    <a:pt x="158" y="5620"/>
                    <a:pt x="207" y="5427"/>
                    <a:pt x="399" y="5399"/>
                  </a:cubicBezTo>
                  <a:cubicBezTo>
                    <a:pt x="420" y="5396"/>
                    <a:pt x="438" y="5392"/>
                    <a:pt x="459" y="5392"/>
                  </a:cubicBezTo>
                  <a:cubicBezTo>
                    <a:pt x="638" y="5392"/>
                    <a:pt x="718" y="5539"/>
                    <a:pt x="781" y="5648"/>
                  </a:cubicBezTo>
                  <a:cubicBezTo>
                    <a:pt x="816" y="5714"/>
                    <a:pt x="851" y="5781"/>
                    <a:pt x="900" y="5802"/>
                  </a:cubicBezTo>
                  <a:cubicBezTo>
                    <a:pt x="911" y="5714"/>
                    <a:pt x="897" y="5620"/>
                    <a:pt x="858" y="5539"/>
                  </a:cubicBezTo>
                  <a:cubicBezTo>
                    <a:pt x="827" y="5466"/>
                    <a:pt x="799" y="5448"/>
                    <a:pt x="795" y="5445"/>
                  </a:cubicBezTo>
                  <a:cubicBezTo>
                    <a:pt x="783" y="5447"/>
                    <a:pt x="772" y="5448"/>
                    <a:pt x="761" y="5448"/>
                  </a:cubicBezTo>
                  <a:cubicBezTo>
                    <a:pt x="582" y="5448"/>
                    <a:pt x="469" y="5138"/>
                    <a:pt x="350" y="4765"/>
                  </a:cubicBezTo>
                  <a:lnTo>
                    <a:pt x="347" y="4755"/>
                  </a:lnTo>
                  <a:cubicBezTo>
                    <a:pt x="298" y="4590"/>
                    <a:pt x="354" y="4422"/>
                    <a:pt x="413" y="4244"/>
                  </a:cubicBezTo>
                  <a:cubicBezTo>
                    <a:pt x="459" y="4114"/>
                    <a:pt x="504" y="3978"/>
                    <a:pt x="504" y="3845"/>
                  </a:cubicBezTo>
                  <a:cubicBezTo>
                    <a:pt x="504" y="3712"/>
                    <a:pt x="568" y="3607"/>
                    <a:pt x="680" y="3561"/>
                  </a:cubicBezTo>
                  <a:cubicBezTo>
                    <a:pt x="723" y="3543"/>
                    <a:pt x="771" y="3535"/>
                    <a:pt x="822" y="3535"/>
                  </a:cubicBezTo>
                  <a:cubicBezTo>
                    <a:pt x="971" y="3535"/>
                    <a:pt x="1139" y="3608"/>
                    <a:pt x="1264" y="3736"/>
                  </a:cubicBezTo>
                  <a:cubicBezTo>
                    <a:pt x="1299" y="3771"/>
                    <a:pt x="1338" y="3803"/>
                    <a:pt x="1380" y="3831"/>
                  </a:cubicBezTo>
                  <a:cubicBezTo>
                    <a:pt x="1373" y="3789"/>
                    <a:pt x="1359" y="3750"/>
                    <a:pt x="1338" y="3719"/>
                  </a:cubicBezTo>
                  <a:cubicBezTo>
                    <a:pt x="1285" y="3621"/>
                    <a:pt x="1187" y="3264"/>
                    <a:pt x="1072" y="2847"/>
                  </a:cubicBezTo>
                  <a:cubicBezTo>
                    <a:pt x="963" y="2451"/>
                    <a:pt x="841" y="2000"/>
                    <a:pt x="753" y="1769"/>
                  </a:cubicBezTo>
                  <a:cubicBezTo>
                    <a:pt x="666" y="1534"/>
                    <a:pt x="715" y="1307"/>
                    <a:pt x="760" y="1107"/>
                  </a:cubicBezTo>
                  <a:cubicBezTo>
                    <a:pt x="816" y="869"/>
                    <a:pt x="841" y="732"/>
                    <a:pt x="708" y="634"/>
                  </a:cubicBezTo>
                  <a:cubicBezTo>
                    <a:pt x="508" y="484"/>
                    <a:pt x="466" y="249"/>
                    <a:pt x="438" y="95"/>
                  </a:cubicBezTo>
                  <a:cubicBezTo>
                    <a:pt x="431" y="64"/>
                    <a:pt x="424" y="25"/>
                    <a:pt x="417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1" name="Google Shape;6360;p73">
              <a:extLst>
                <a:ext uri="{FF2B5EF4-FFF2-40B4-BE49-F238E27FC236}">
                  <a16:creationId xmlns:a16="http://schemas.microsoft.com/office/drawing/2014/main" id="{D2005E37-9702-412F-B132-C5D8099ACAE6}"/>
                </a:ext>
              </a:extLst>
            </p:cNvPr>
            <p:cNvSpPr/>
            <p:nvPr/>
          </p:nvSpPr>
          <p:spPr>
            <a:xfrm>
              <a:off x="2726485" y="1235772"/>
              <a:ext cx="39185" cy="27603"/>
            </a:xfrm>
            <a:custGeom>
              <a:avLst/>
              <a:gdLst/>
              <a:ahLst/>
              <a:cxnLst/>
              <a:rect l="l" t="t" r="r" b="b"/>
              <a:pathLst>
                <a:path w="2886" h="2033" extrusionOk="0">
                  <a:moveTo>
                    <a:pt x="2063" y="0"/>
                  </a:moveTo>
                  <a:cubicBezTo>
                    <a:pt x="2044" y="0"/>
                    <a:pt x="2016" y="18"/>
                    <a:pt x="1947" y="61"/>
                  </a:cubicBezTo>
                  <a:cubicBezTo>
                    <a:pt x="1769" y="184"/>
                    <a:pt x="1569" y="268"/>
                    <a:pt x="1359" y="306"/>
                  </a:cubicBezTo>
                  <a:cubicBezTo>
                    <a:pt x="887" y="401"/>
                    <a:pt x="740" y="495"/>
                    <a:pt x="718" y="527"/>
                  </a:cubicBezTo>
                  <a:cubicBezTo>
                    <a:pt x="732" y="537"/>
                    <a:pt x="747" y="544"/>
                    <a:pt x="761" y="551"/>
                  </a:cubicBezTo>
                  <a:cubicBezTo>
                    <a:pt x="866" y="604"/>
                    <a:pt x="911" y="695"/>
                    <a:pt x="883" y="797"/>
                  </a:cubicBezTo>
                  <a:cubicBezTo>
                    <a:pt x="850" y="920"/>
                    <a:pt x="693" y="1050"/>
                    <a:pt x="511" y="1050"/>
                  </a:cubicBezTo>
                  <a:cubicBezTo>
                    <a:pt x="502" y="1050"/>
                    <a:pt x="493" y="1049"/>
                    <a:pt x="484" y="1049"/>
                  </a:cubicBezTo>
                  <a:cubicBezTo>
                    <a:pt x="479" y="1048"/>
                    <a:pt x="474" y="1048"/>
                    <a:pt x="470" y="1048"/>
                  </a:cubicBezTo>
                  <a:cubicBezTo>
                    <a:pt x="411" y="1048"/>
                    <a:pt x="368" y="1069"/>
                    <a:pt x="358" y="1108"/>
                  </a:cubicBezTo>
                  <a:cubicBezTo>
                    <a:pt x="347" y="1161"/>
                    <a:pt x="396" y="1241"/>
                    <a:pt x="533" y="1297"/>
                  </a:cubicBezTo>
                  <a:cubicBezTo>
                    <a:pt x="645" y="1343"/>
                    <a:pt x="771" y="1409"/>
                    <a:pt x="750" y="1507"/>
                  </a:cubicBezTo>
                  <a:cubicBezTo>
                    <a:pt x="732" y="1595"/>
                    <a:pt x="620" y="1633"/>
                    <a:pt x="375" y="1633"/>
                  </a:cubicBezTo>
                  <a:cubicBezTo>
                    <a:pt x="366" y="1633"/>
                    <a:pt x="357" y="1633"/>
                    <a:pt x="348" y="1633"/>
                  </a:cubicBezTo>
                  <a:cubicBezTo>
                    <a:pt x="231" y="1633"/>
                    <a:pt x="111" y="1654"/>
                    <a:pt x="1" y="1696"/>
                  </a:cubicBezTo>
                  <a:lnTo>
                    <a:pt x="11" y="1700"/>
                  </a:lnTo>
                  <a:cubicBezTo>
                    <a:pt x="78" y="1731"/>
                    <a:pt x="134" y="1777"/>
                    <a:pt x="176" y="1833"/>
                  </a:cubicBezTo>
                  <a:cubicBezTo>
                    <a:pt x="253" y="1931"/>
                    <a:pt x="365" y="2001"/>
                    <a:pt x="487" y="2022"/>
                  </a:cubicBezTo>
                  <a:cubicBezTo>
                    <a:pt x="524" y="2029"/>
                    <a:pt x="560" y="2033"/>
                    <a:pt x="597" y="2033"/>
                  </a:cubicBezTo>
                  <a:cubicBezTo>
                    <a:pt x="731" y="2033"/>
                    <a:pt x="861" y="1983"/>
                    <a:pt x="964" y="1889"/>
                  </a:cubicBezTo>
                  <a:cubicBezTo>
                    <a:pt x="1027" y="1829"/>
                    <a:pt x="1065" y="1759"/>
                    <a:pt x="1055" y="1707"/>
                  </a:cubicBezTo>
                  <a:cubicBezTo>
                    <a:pt x="1023" y="1528"/>
                    <a:pt x="1405" y="1420"/>
                    <a:pt x="2273" y="1252"/>
                  </a:cubicBezTo>
                  <a:cubicBezTo>
                    <a:pt x="2413" y="1224"/>
                    <a:pt x="2535" y="1199"/>
                    <a:pt x="2609" y="1182"/>
                  </a:cubicBezTo>
                  <a:cubicBezTo>
                    <a:pt x="2644" y="1171"/>
                    <a:pt x="2661" y="1161"/>
                    <a:pt x="2665" y="1154"/>
                  </a:cubicBezTo>
                  <a:cubicBezTo>
                    <a:pt x="2675" y="1133"/>
                    <a:pt x="2647" y="1070"/>
                    <a:pt x="2626" y="1031"/>
                  </a:cubicBezTo>
                  <a:cubicBezTo>
                    <a:pt x="2591" y="961"/>
                    <a:pt x="2553" y="881"/>
                    <a:pt x="2591" y="814"/>
                  </a:cubicBezTo>
                  <a:cubicBezTo>
                    <a:pt x="2619" y="765"/>
                    <a:pt x="2675" y="737"/>
                    <a:pt x="2763" y="730"/>
                  </a:cubicBezTo>
                  <a:cubicBezTo>
                    <a:pt x="2805" y="727"/>
                    <a:pt x="2847" y="720"/>
                    <a:pt x="2886" y="706"/>
                  </a:cubicBezTo>
                  <a:cubicBezTo>
                    <a:pt x="2844" y="678"/>
                    <a:pt x="2731" y="629"/>
                    <a:pt x="2532" y="601"/>
                  </a:cubicBezTo>
                  <a:cubicBezTo>
                    <a:pt x="2203" y="551"/>
                    <a:pt x="2171" y="338"/>
                    <a:pt x="2147" y="180"/>
                  </a:cubicBezTo>
                  <a:cubicBezTo>
                    <a:pt x="2136" y="110"/>
                    <a:pt x="2129" y="47"/>
                    <a:pt x="2094" y="19"/>
                  </a:cubicBezTo>
                  <a:cubicBezTo>
                    <a:pt x="2082" y="7"/>
                    <a:pt x="2074" y="0"/>
                    <a:pt x="2063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2" name="Google Shape;6361;p73">
              <a:extLst>
                <a:ext uri="{FF2B5EF4-FFF2-40B4-BE49-F238E27FC236}">
                  <a16:creationId xmlns:a16="http://schemas.microsoft.com/office/drawing/2014/main" id="{3237C79F-A583-47ED-B0F9-0C896D7667D7}"/>
                </a:ext>
              </a:extLst>
            </p:cNvPr>
            <p:cNvSpPr/>
            <p:nvPr/>
          </p:nvSpPr>
          <p:spPr>
            <a:xfrm>
              <a:off x="2452749" y="1237876"/>
              <a:ext cx="24249" cy="7875"/>
            </a:xfrm>
            <a:custGeom>
              <a:avLst/>
              <a:gdLst/>
              <a:ahLst/>
              <a:cxnLst/>
              <a:rect l="l" t="t" r="r" b="b"/>
              <a:pathLst>
                <a:path w="1786" h="580" extrusionOk="0">
                  <a:moveTo>
                    <a:pt x="477" y="1"/>
                  </a:moveTo>
                  <a:cubicBezTo>
                    <a:pt x="501" y="32"/>
                    <a:pt x="529" y="60"/>
                    <a:pt x="561" y="88"/>
                  </a:cubicBezTo>
                  <a:cubicBezTo>
                    <a:pt x="589" y="109"/>
                    <a:pt x="603" y="144"/>
                    <a:pt x="596" y="179"/>
                  </a:cubicBezTo>
                  <a:cubicBezTo>
                    <a:pt x="578" y="256"/>
                    <a:pt x="477" y="291"/>
                    <a:pt x="263" y="354"/>
                  </a:cubicBezTo>
                  <a:cubicBezTo>
                    <a:pt x="176" y="379"/>
                    <a:pt x="88" y="407"/>
                    <a:pt x="0" y="446"/>
                  </a:cubicBezTo>
                  <a:cubicBezTo>
                    <a:pt x="117" y="538"/>
                    <a:pt x="380" y="580"/>
                    <a:pt x="671" y="580"/>
                  </a:cubicBezTo>
                  <a:cubicBezTo>
                    <a:pt x="965" y="580"/>
                    <a:pt x="1288" y="537"/>
                    <a:pt x="1516" y="460"/>
                  </a:cubicBezTo>
                  <a:cubicBezTo>
                    <a:pt x="1698" y="400"/>
                    <a:pt x="1772" y="330"/>
                    <a:pt x="1779" y="288"/>
                  </a:cubicBezTo>
                  <a:cubicBezTo>
                    <a:pt x="1786" y="263"/>
                    <a:pt x="1782" y="235"/>
                    <a:pt x="1768" y="214"/>
                  </a:cubicBezTo>
                  <a:cubicBezTo>
                    <a:pt x="1745" y="186"/>
                    <a:pt x="1678" y="180"/>
                    <a:pt x="1598" y="180"/>
                  </a:cubicBezTo>
                  <a:cubicBezTo>
                    <a:pt x="1558" y="180"/>
                    <a:pt x="1514" y="182"/>
                    <a:pt x="1471" y="183"/>
                  </a:cubicBezTo>
                  <a:cubicBezTo>
                    <a:pt x="1421" y="185"/>
                    <a:pt x="1368" y="187"/>
                    <a:pt x="1313" y="187"/>
                  </a:cubicBezTo>
                  <a:cubicBezTo>
                    <a:pt x="1173" y="187"/>
                    <a:pt x="1020" y="174"/>
                    <a:pt x="879" y="116"/>
                  </a:cubicBezTo>
                  <a:cubicBezTo>
                    <a:pt x="666" y="25"/>
                    <a:pt x="533" y="1"/>
                    <a:pt x="477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3" name="Google Shape;6362;p73">
              <a:extLst>
                <a:ext uri="{FF2B5EF4-FFF2-40B4-BE49-F238E27FC236}">
                  <a16:creationId xmlns:a16="http://schemas.microsoft.com/office/drawing/2014/main" id="{C5C74A68-EE46-4275-99AD-3C011AF18D7B}"/>
                </a:ext>
              </a:extLst>
            </p:cNvPr>
            <p:cNvSpPr/>
            <p:nvPr/>
          </p:nvSpPr>
          <p:spPr>
            <a:xfrm>
              <a:off x="2405554" y="1415592"/>
              <a:ext cx="14406" cy="8065"/>
            </a:xfrm>
            <a:custGeom>
              <a:avLst/>
              <a:gdLst/>
              <a:ahLst/>
              <a:cxnLst/>
              <a:rect l="l" t="t" r="r" b="b"/>
              <a:pathLst>
                <a:path w="1061" h="594" extrusionOk="0">
                  <a:moveTo>
                    <a:pt x="489" y="1"/>
                  </a:moveTo>
                  <a:cubicBezTo>
                    <a:pt x="483" y="1"/>
                    <a:pt x="476" y="1"/>
                    <a:pt x="469" y="2"/>
                  </a:cubicBezTo>
                  <a:cubicBezTo>
                    <a:pt x="294" y="2"/>
                    <a:pt x="112" y="100"/>
                    <a:pt x="49" y="215"/>
                  </a:cubicBezTo>
                  <a:cubicBezTo>
                    <a:pt x="0" y="303"/>
                    <a:pt x="21" y="387"/>
                    <a:pt x="109" y="467"/>
                  </a:cubicBezTo>
                  <a:cubicBezTo>
                    <a:pt x="206" y="558"/>
                    <a:pt x="299" y="593"/>
                    <a:pt x="388" y="593"/>
                  </a:cubicBezTo>
                  <a:cubicBezTo>
                    <a:pt x="544" y="593"/>
                    <a:pt x="688" y="485"/>
                    <a:pt x="819" y="387"/>
                  </a:cubicBezTo>
                  <a:cubicBezTo>
                    <a:pt x="910" y="317"/>
                    <a:pt x="987" y="261"/>
                    <a:pt x="1061" y="243"/>
                  </a:cubicBezTo>
                  <a:cubicBezTo>
                    <a:pt x="1001" y="187"/>
                    <a:pt x="812" y="79"/>
                    <a:pt x="581" y="16"/>
                  </a:cubicBezTo>
                  <a:cubicBezTo>
                    <a:pt x="550" y="7"/>
                    <a:pt x="520" y="1"/>
                    <a:pt x="489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4" name="Google Shape;6363;p73">
              <a:extLst>
                <a:ext uri="{FF2B5EF4-FFF2-40B4-BE49-F238E27FC236}">
                  <a16:creationId xmlns:a16="http://schemas.microsoft.com/office/drawing/2014/main" id="{A9E9EB38-E07E-43A5-8EF3-F2F80EA717F4}"/>
                </a:ext>
              </a:extLst>
            </p:cNvPr>
            <p:cNvSpPr/>
            <p:nvPr/>
          </p:nvSpPr>
          <p:spPr>
            <a:xfrm>
              <a:off x="2399471" y="1241556"/>
              <a:ext cx="30047" cy="12613"/>
            </a:xfrm>
            <a:custGeom>
              <a:avLst/>
              <a:gdLst/>
              <a:ahLst/>
              <a:cxnLst/>
              <a:rect l="l" t="t" r="r" b="b"/>
              <a:pathLst>
                <a:path w="2213" h="929" extrusionOk="0">
                  <a:moveTo>
                    <a:pt x="1672" y="0"/>
                  </a:moveTo>
                  <a:cubicBezTo>
                    <a:pt x="1466" y="0"/>
                    <a:pt x="1275" y="85"/>
                    <a:pt x="1229" y="168"/>
                  </a:cubicBezTo>
                  <a:cubicBezTo>
                    <a:pt x="1218" y="185"/>
                    <a:pt x="1215" y="196"/>
                    <a:pt x="1246" y="220"/>
                  </a:cubicBezTo>
                  <a:cubicBezTo>
                    <a:pt x="1299" y="255"/>
                    <a:pt x="1320" y="297"/>
                    <a:pt x="1309" y="343"/>
                  </a:cubicBezTo>
                  <a:cubicBezTo>
                    <a:pt x="1285" y="427"/>
                    <a:pt x="1152" y="448"/>
                    <a:pt x="928" y="476"/>
                  </a:cubicBezTo>
                  <a:cubicBezTo>
                    <a:pt x="788" y="497"/>
                    <a:pt x="553" y="528"/>
                    <a:pt x="518" y="581"/>
                  </a:cubicBezTo>
                  <a:cubicBezTo>
                    <a:pt x="452" y="675"/>
                    <a:pt x="308" y="707"/>
                    <a:pt x="182" y="735"/>
                  </a:cubicBezTo>
                  <a:cubicBezTo>
                    <a:pt x="119" y="749"/>
                    <a:pt x="18" y="770"/>
                    <a:pt x="0" y="794"/>
                  </a:cubicBezTo>
                  <a:cubicBezTo>
                    <a:pt x="0" y="794"/>
                    <a:pt x="0" y="798"/>
                    <a:pt x="4" y="805"/>
                  </a:cubicBezTo>
                  <a:cubicBezTo>
                    <a:pt x="28" y="850"/>
                    <a:pt x="158" y="906"/>
                    <a:pt x="364" y="924"/>
                  </a:cubicBezTo>
                  <a:cubicBezTo>
                    <a:pt x="407" y="927"/>
                    <a:pt x="448" y="928"/>
                    <a:pt x="486" y="928"/>
                  </a:cubicBezTo>
                  <a:cubicBezTo>
                    <a:pt x="651" y="928"/>
                    <a:pt x="761" y="901"/>
                    <a:pt x="784" y="878"/>
                  </a:cubicBezTo>
                  <a:cubicBezTo>
                    <a:pt x="791" y="738"/>
                    <a:pt x="959" y="735"/>
                    <a:pt x="1071" y="731"/>
                  </a:cubicBezTo>
                  <a:cubicBezTo>
                    <a:pt x="1120" y="731"/>
                    <a:pt x="1208" y="731"/>
                    <a:pt x="1225" y="714"/>
                  </a:cubicBezTo>
                  <a:cubicBezTo>
                    <a:pt x="1232" y="633"/>
                    <a:pt x="1313" y="364"/>
                    <a:pt x="1929" y="318"/>
                  </a:cubicBezTo>
                  <a:cubicBezTo>
                    <a:pt x="2181" y="301"/>
                    <a:pt x="2213" y="248"/>
                    <a:pt x="2213" y="248"/>
                  </a:cubicBezTo>
                  <a:cubicBezTo>
                    <a:pt x="2213" y="248"/>
                    <a:pt x="2202" y="178"/>
                    <a:pt x="1939" y="55"/>
                  </a:cubicBezTo>
                  <a:cubicBezTo>
                    <a:pt x="1854" y="16"/>
                    <a:pt x="1762" y="0"/>
                    <a:pt x="1672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5" name="Google Shape;6364;p73">
              <a:extLst>
                <a:ext uri="{FF2B5EF4-FFF2-40B4-BE49-F238E27FC236}">
                  <a16:creationId xmlns:a16="http://schemas.microsoft.com/office/drawing/2014/main" id="{0BBFF92E-EA50-4980-A41C-38D7514003F9}"/>
                </a:ext>
              </a:extLst>
            </p:cNvPr>
            <p:cNvSpPr/>
            <p:nvPr/>
          </p:nvSpPr>
          <p:spPr>
            <a:xfrm>
              <a:off x="2429179" y="1308887"/>
              <a:ext cx="131865" cy="90535"/>
            </a:xfrm>
            <a:custGeom>
              <a:avLst/>
              <a:gdLst/>
              <a:ahLst/>
              <a:cxnLst/>
              <a:rect l="l" t="t" r="r" b="b"/>
              <a:pathLst>
                <a:path w="9712" h="6668" extrusionOk="0">
                  <a:moveTo>
                    <a:pt x="9297" y="0"/>
                  </a:moveTo>
                  <a:cubicBezTo>
                    <a:pt x="8855" y="0"/>
                    <a:pt x="8218" y="261"/>
                    <a:pt x="8034" y="411"/>
                  </a:cubicBezTo>
                  <a:cubicBezTo>
                    <a:pt x="7873" y="540"/>
                    <a:pt x="7688" y="551"/>
                    <a:pt x="7506" y="558"/>
                  </a:cubicBezTo>
                  <a:cubicBezTo>
                    <a:pt x="7369" y="565"/>
                    <a:pt x="7240" y="568"/>
                    <a:pt x="7135" y="628"/>
                  </a:cubicBezTo>
                  <a:cubicBezTo>
                    <a:pt x="6953" y="731"/>
                    <a:pt x="6653" y="818"/>
                    <a:pt x="6383" y="818"/>
                  </a:cubicBezTo>
                  <a:cubicBezTo>
                    <a:pt x="6231" y="818"/>
                    <a:pt x="6089" y="790"/>
                    <a:pt x="5983" y="722"/>
                  </a:cubicBezTo>
                  <a:cubicBezTo>
                    <a:pt x="5945" y="697"/>
                    <a:pt x="5904" y="687"/>
                    <a:pt x="5861" y="687"/>
                  </a:cubicBezTo>
                  <a:cubicBezTo>
                    <a:pt x="5756" y="687"/>
                    <a:pt x="5640" y="750"/>
                    <a:pt x="5528" y="810"/>
                  </a:cubicBezTo>
                  <a:cubicBezTo>
                    <a:pt x="5422" y="869"/>
                    <a:pt x="5319" y="926"/>
                    <a:pt x="5222" y="926"/>
                  </a:cubicBezTo>
                  <a:cubicBezTo>
                    <a:pt x="5217" y="926"/>
                    <a:pt x="5211" y="926"/>
                    <a:pt x="5206" y="925"/>
                  </a:cubicBezTo>
                  <a:cubicBezTo>
                    <a:pt x="5200" y="925"/>
                    <a:pt x="5194" y="925"/>
                    <a:pt x="5188" y="925"/>
                  </a:cubicBezTo>
                  <a:cubicBezTo>
                    <a:pt x="5105" y="925"/>
                    <a:pt x="5013" y="967"/>
                    <a:pt x="4912" y="1013"/>
                  </a:cubicBezTo>
                  <a:cubicBezTo>
                    <a:pt x="4796" y="1065"/>
                    <a:pt x="4679" y="1119"/>
                    <a:pt x="4558" y="1119"/>
                  </a:cubicBezTo>
                  <a:cubicBezTo>
                    <a:pt x="4547" y="1119"/>
                    <a:pt x="4537" y="1119"/>
                    <a:pt x="4527" y="1118"/>
                  </a:cubicBezTo>
                  <a:cubicBezTo>
                    <a:pt x="4519" y="1117"/>
                    <a:pt x="4511" y="1117"/>
                    <a:pt x="4503" y="1117"/>
                  </a:cubicBezTo>
                  <a:cubicBezTo>
                    <a:pt x="4282" y="1117"/>
                    <a:pt x="3903" y="1299"/>
                    <a:pt x="3886" y="1377"/>
                  </a:cubicBezTo>
                  <a:cubicBezTo>
                    <a:pt x="3861" y="1472"/>
                    <a:pt x="3746" y="1503"/>
                    <a:pt x="3637" y="1535"/>
                  </a:cubicBezTo>
                  <a:cubicBezTo>
                    <a:pt x="3564" y="1556"/>
                    <a:pt x="3466" y="1580"/>
                    <a:pt x="3466" y="1619"/>
                  </a:cubicBezTo>
                  <a:cubicBezTo>
                    <a:pt x="3466" y="1717"/>
                    <a:pt x="3389" y="1815"/>
                    <a:pt x="3266" y="1867"/>
                  </a:cubicBezTo>
                  <a:cubicBezTo>
                    <a:pt x="3216" y="1890"/>
                    <a:pt x="3155" y="1906"/>
                    <a:pt x="3093" y="1906"/>
                  </a:cubicBezTo>
                  <a:cubicBezTo>
                    <a:pt x="3021" y="1906"/>
                    <a:pt x="2948" y="1885"/>
                    <a:pt x="2888" y="1829"/>
                  </a:cubicBezTo>
                  <a:cubicBezTo>
                    <a:pt x="2876" y="1815"/>
                    <a:pt x="2859" y="1808"/>
                    <a:pt x="2843" y="1808"/>
                  </a:cubicBezTo>
                  <a:cubicBezTo>
                    <a:pt x="2827" y="1808"/>
                    <a:pt x="2811" y="1815"/>
                    <a:pt x="2801" y="1829"/>
                  </a:cubicBezTo>
                  <a:cubicBezTo>
                    <a:pt x="2752" y="1878"/>
                    <a:pt x="2734" y="2000"/>
                    <a:pt x="2846" y="2102"/>
                  </a:cubicBezTo>
                  <a:cubicBezTo>
                    <a:pt x="2899" y="2154"/>
                    <a:pt x="2923" y="2207"/>
                    <a:pt x="2913" y="2259"/>
                  </a:cubicBezTo>
                  <a:cubicBezTo>
                    <a:pt x="2892" y="2354"/>
                    <a:pt x="2776" y="2396"/>
                    <a:pt x="2664" y="2438"/>
                  </a:cubicBezTo>
                  <a:cubicBezTo>
                    <a:pt x="2626" y="2452"/>
                    <a:pt x="2591" y="2466"/>
                    <a:pt x="2556" y="2483"/>
                  </a:cubicBezTo>
                  <a:cubicBezTo>
                    <a:pt x="2573" y="2508"/>
                    <a:pt x="2584" y="2536"/>
                    <a:pt x="2580" y="2567"/>
                  </a:cubicBezTo>
                  <a:cubicBezTo>
                    <a:pt x="2577" y="2637"/>
                    <a:pt x="2517" y="2683"/>
                    <a:pt x="2465" y="2732"/>
                  </a:cubicBezTo>
                  <a:cubicBezTo>
                    <a:pt x="2395" y="2788"/>
                    <a:pt x="2377" y="2812"/>
                    <a:pt x="2388" y="2830"/>
                  </a:cubicBezTo>
                  <a:cubicBezTo>
                    <a:pt x="2412" y="2872"/>
                    <a:pt x="2416" y="2921"/>
                    <a:pt x="2398" y="2963"/>
                  </a:cubicBezTo>
                  <a:cubicBezTo>
                    <a:pt x="2346" y="3078"/>
                    <a:pt x="2139" y="3117"/>
                    <a:pt x="1926" y="3159"/>
                  </a:cubicBezTo>
                  <a:lnTo>
                    <a:pt x="1873" y="3169"/>
                  </a:lnTo>
                  <a:cubicBezTo>
                    <a:pt x="1761" y="3190"/>
                    <a:pt x="1677" y="3292"/>
                    <a:pt x="1684" y="3362"/>
                  </a:cubicBezTo>
                  <a:cubicBezTo>
                    <a:pt x="1687" y="3411"/>
                    <a:pt x="1750" y="3425"/>
                    <a:pt x="1799" y="3428"/>
                  </a:cubicBezTo>
                  <a:cubicBezTo>
                    <a:pt x="1880" y="3432"/>
                    <a:pt x="1950" y="3435"/>
                    <a:pt x="1964" y="3499"/>
                  </a:cubicBezTo>
                  <a:cubicBezTo>
                    <a:pt x="1978" y="3558"/>
                    <a:pt x="1926" y="3583"/>
                    <a:pt x="1877" y="3611"/>
                  </a:cubicBezTo>
                  <a:cubicBezTo>
                    <a:pt x="1789" y="3656"/>
                    <a:pt x="1705" y="3712"/>
                    <a:pt x="1715" y="3793"/>
                  </a:cubicBezTo>
                  <a:cubicBezTo>
                    <a:pt x="1726" y="3838"/>
                    <a:pt x="1712" y="3887"/>
                    <a:pt x="1684" y="3926"/>
                  </a:cubicBezTo>
                  <a:cubicBezTo>
                    <a:pt x="1621" y="4003"/>
                    <a:pt x="1498" y="4013"/>
                    <a:pt x="1379" y="4020"/>
                  </a:cubicBezTo>
                  <a:cubicBezTo>
                    <a:pt x="1330" y="4020"/>
                    <a:pt x="1281" y="4027"/>
                    <a:pt x="1232" y="4041"/>
                  </a:cubicBezTo>
                  <a:cubicBezTo>
                    <a:pt x="1243" y="4122"/>
                    <a:pt x="1218" y="4199"/>
                    <a:pt x="1166" y="4262"/>
                  </a:cubicBezTo>
                  <a:cubicBezTo>
                    <a:pt x="1092" y="4342"/>
                    <a:pt x="966" y="4381"/>
                    <a:pt x="777" y="4381"/>
                  </a:cubicBezTo>
                  <a:lnTo>
                    <a:pt x="819" y="4416"/>
                  </a:lnTo>
                  <a:cubicBezTo>
                    <a:pt x="907" y="4493"/>
                    <a:pt x="1001" y="4577"/>
                    <a:pt x="1019" y="4675"/>
                  </a:cubicBezTo>
                  <a:cubicBezTo>
                    <a:pt x="1047" y="4815"/>
                    <a:pt x="924" y="4850"/>
                    <a:pt x="854" y="4871"/>
                  </a:cubicBezTo>
                  <a:cubicBezTo>
                    <a:pt x="756" y="4895"/>
                    <a:pt x="704" y="4916"/>
                    <a:pt x="697" y="5014"/>
                  </a:cubicBezTo>
                  <a:cubicBezTo>
                    <a:pt x="686" y="5203"/>
                    <a:pt x="501" y="5214"/>
                    <a:pt x="347" y="5221"/>
                  </a:cubicBezTo>
                  <a:cubicBezTo>
                    <a:pt x="161" y="5235"/>
                    <a:pt x="46" y="5249"/>
                    <a:pt x="14" y="5382"/>
                  </a:cubicBezTo>
                  <a:cubicBezTo>
                    <a:pt x="0" y="5455"/>
                    <a:pt x="4" y="5508"/>
                    <a:pt x="32" y="5543"/>
                  </a:cubicBezTo>
                  <a:cubicBezTo>
                    <a:pt x="91" y="5613"/>
                    <a:pt x="252" y="5617"/>
                    <a:pt x="396" y="5624"/>
                  </a:cubicBezTo>
                  <a:cubicBezTo>
                    <a:pt x="434" y="5624"/>
                    <a:pt x="473" y="5624"/>
                    <a:pt x="511" y="5627"/>
                  </a:cubicBezTo>
                  <a:cubicBezTo>
                    <a:pt x="515" y="5627"/>
                    <a:pt x="518" y="5627"/>
                    <a:pt x="522" y="5627"/>
                  </a:cubicBezTo>
                  <a:cubicBezTo>
                    <a:pt x="573" y="5627"/>
                    <a:pt x="618" y="5651"/>
                    <a:pt x="651" y="5694"/>
                  </a:cubicBezTo>
                  <a:cubicBezTo>
                    <a:pt x="686" y="5750"/>
                    <a:pt x="662" y="5816"/>
                    <a:pt x="637" y="5872"/>
                  </a:cubicBezTo>
                  <a:cubicBezTo>
                    <a:pt x="599" y="5974"/>
                    <a:pt x="595" y="6009"/>
                    <a:pt x="641" y="6044"/>
                  </a:cubicBezTo>
                  <a:cubicBezTo>
                    <a:pt x="712" y="6097"/>
                    <a:pt x="762" y="6112"/>
                    <a:pt x="784" y="6112"/>
                  </a:cubicBezTo>
                  <a:cubicBezTo>
                    <a:pt x="789" y="6112"/>
                    <a:pt x="793" y="6111"/>
                    <a:pt x="795" y="6110"/>
                  </a:cubicBezTo>
                  <a:cubicBezTo>
                    <a:pt x="795" y="6110"/>
                    <a:pt x="812" y="6072"/>
                    <a:pt x="753" y="5946"/>
                  </a:cubicBezTo>
                  <a:cubicBezTo>
                    <a:pt x="700" y="5834"/>
                    <a:pt x="763" y="5785"/>
                    <a:pt x="784" y="5774"/>
                  </a:cubicBezTo>
                  <a:cubicBezTo>
                    <a:pt x="809" y="5760"/>
                    <a:pt x="833" y="5757"/>
                    <a:pt x="861" y="5757"/>
                  </a:cubicBezTo>
                  <a:cubicBezTo>
                    <a:pt x="1001" y="5757"/>
                    <a:pt x="1222" y="5879"/>
                    <a:pt x="1313" y="6005"/>
                  </a:cubicBezTo>
                  <a:cubicBezTo>
                    <a:pt x="1383" y="6103"/>
                    <a:pt x="1376" y="6205"/>
                    <a:pt x="1292" y="6275"/>
                  </a:cubicBezTo>
                  <a:cubicBezTo>
                    <a:pt x="1274" y="6289"/>
                    <a:pt x="1257" y="6310"/>
                    <a:pt x="1260" y="6327"/>
                  </a:cubicBezTo>
                  <a:cubicBezTo>
                    <a:pt x="1292" y="6415"/>
                    <a:pt x="1656" y="6534"/>
                    <a:pt x="1947" y="6548"/>
                  </a:cubicBezTo>
                  <a:cubicBezTo>
                    <a:pt x="2027" y="6551"/>
                    <a:pt x="2150" y="6569"/>
                    <a:pt x="2293" y="6593"/>
                  </a:cubicBezTo>
                  <a:cubicBezTo>
                    <a:pt x="2511" y="6623"/>
                    <a:pt x="2824" y="6667"/>
                    <a:pt x="3047" y="6667"/>
                  </a:cubicBezTo>
                  <a:cubicBezTo>
                    <a:pt x="3161" y="6667"/>
                    <a:pt x="3250" y="6656"/>
                    <a:pt x="3291" y="6625"/>
                  </a:cubicBezTo>
                  <a:cubicBezTo>
                    <a:pt x="3301" y="6618"/>
                    <a:pt x="3301" y="6611"/>
                    <a:pt x="3301" y="6611"/>
                  </a:cubicBezTo>
                  <a:cubicBezTo>
                    <a:pt x="3305" y="6558"/>
                    <a:pt x="3175" y="6471"/>
                    <a:pt x="3049" y="6383"/>
                  </a:cubicBezTo>
                  <a:cubicBezTo>
                    <a:pt x="2878" y="6271"/>
                    <a:pt x="2720" y="6142"/>
                    <a:pt x="2577" y="5998"/>
                  </a:cubicBezTo>
                  <a:cubicBezTo>
                    <a:pt x="2363" y="5774"/>
                    <a:pt x="2129" y="5396"/>
                    <a:pt x="2171" y="5067"/>
                  </a:cubicBezTo>
                  <a:cubicBezTo>
                    <a:pt x="2185" y="4923"/>
                    <a:pt x="2269" y="4794"/>
                    <a:pt x="2395" y="4717"/>
                  </a:cubicBezTo>
                  <a:cubicBezTo>
                    <a:pt x="2563" y="4612"/>
                    <a:pt x="2570" y="4545"/>
                    <a:pt x="2584" y="4461"/>
                  </a:cubicBezTo>
                  <a:cubicBezTo>
                    <a:pt x="2594" y="4363"/>
                    <a:pt x="2612" y="4244"/>
                    <a:pt x="2829" y="4090"/>
                  </a:cubicBezTo>
                  <a:cubicBezTo>
                    <a:pt x="2948" y="4013"/>
                    <a:pt x="3035" y="3891"/>
                    <a:pt x="3070" y="3751"/>
                  </a:cubicBezTo>
                  <a:cubicBezTo>
                    <a:pt x="3102" y="3646"/>
                    <a:pt x="3137" y="3534"/>
                    <a:pt x="3343" y="3513"/>
                  </a:cubicBezTo>
                  <a:cubicBezTo>
                    <a:pt x="3441" y="3502"/>
                    <a:pt x="3438" y="3485"/>
                    <a:pt x="3431" y="3404"/>
                  </a:cubicBezTo>
                  <a:cubicBezTo>
                    <a:pt x="3424" y="3323"/>
                    <a:pt x="3410" y="3173"/>
                    <a:pt x="3634" y="3141"/>
                  </a:cubicBezTo>
                  <a:cubicBezTo>
                    <a:pt x="3732" y="3127"/>
                    <a:pt x="3823" y="3068"/>
                    <a:pt x="3872" y="2980"/>
                  </a:cubicBezTo>
                  <a:cubicBezTo>
                    <a:pt x="3924" y="2893"/>
                    <a:pt x="3942" y="2791"/>
                    <a:pt x="3921" y="2697"/>
                  </a:cubicBezTo>
                  <a:cubicBezTo>
                    <a:pt x="3907" y="2665"/>
                    <a:pt x="3910" y="2627"/>
                    <a:pt x="3928" y="2599"/>
                  </a:cubicBezTo>
                  <a:cubicBezTo>
                    <a:pt x="3963" y="2550"/>
                    <a:pt x="4030" y="2546"/>
                    <a:pt x="4124" y="2543"/>
                  </a:cubicBezTo>
                  <a:cubicBezTo>
                    <a:pt x="4236" y="2539"/>
                    <a:pt x="4373" y="2536"/>
                    <a:pt x="4450" y="2452"/>
                  </a:cubicBezTo>
                  <a:cubicBezTo>
                    <a:pt x="4544" y="2347"/>
                    <a:pt x="4688" y="2322"/>
                    <a:pt x="4824" y="2298"/>
                  </a:cubicBezTo>
                  <a:cubicBezTo>
                    <a:pt x="4978" y="2273"/>
                    <a:pt x="5111" y="2249"/>
                    <a:pt x="5167" y="2126"/>
                  </a:cubicBezTo>
                  <a:cubicBezTo>
                    <a:pt x="5321" y="1804"/>
                    <a:pt x="7278" y="1167"/>
                    <a:pt x="8252" y="943"/>
                  </a:cubicBezTo>
                  <a:cubicBezTo>
                    <a:pt x="9148" y="736"/>
                    <a:pt x="9662" y="428"/>
                    <a:pt x="9704" y="232"/>
                  </a:cubicBezTo>
                  <a:cubicBezTo>
                    <a:pt x="9711" y="201"/>
                    <a:pt x="9711" y="148"/>
                    <a:pt x="9634" y="89"/>
                  </a:cubicBezTo>
                  <a:cubicBezTo>
                    <a:pt x="9554" y="26"/>
                    <a:pt x="9435" y="0"/>
                    <a:pt x="9297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6" name="Google Shape;6365;p73">
              <a:extLst>
                <a:ext uri="{FF2B5EF4-FFF2-40B4-BE49-F238E27FC236}">
                  <a16:creationId xmlns:a16="http://schemas.microsoft.com/office/drawing/2014/main" id="{3FBCD8EB-E741-4E63-A49A-BDBF004136CC}"/>
                </a:ext>
              </a:extLst>
            </p:cNvPr>
            <p:cNvSpPr/>
            <p:nvPr/>
          </p:nvSpPr>
          <p:spPr>
            <a:xfrm>
              <a:off x="2439104" y="1251861"/>
              <a:ext cx="6857" cy="1833"/>
            </a:xfrm>
            <a:custGeom>
              <a:avLst/>
              <a:gdLst/>
              <a:ahLst/>
              <a:cxnLst/>
              <a:rect l="l" t="t" r="r" b="b"/>
              <a:pathLst>
                <a:path w="505" h="135" extrusionOk="0">
                  <a:moveTo>
                    <a:pt x="386" y="0"/>
                  </a:moveTo>
                  <a:cubicBezTo>
                    <a:pt x="266" y="0"/>
                    <a:pt x="98" y="47"/>
                    <a:pt x="1" y="88"/>
                  </a:cubicBezTo>
                  <a:cubicBezTo>
                    <a:pt x="104" y="115"/>
                    <a:pt x="223" y="134"/>
                    <a:pt x="320" y="134"/>
                  </a:cubicBezTo>
                  <a:cubicBezTo>
                    <a:pt x="387" y="134"/>
                    <a:pt x="444" y="125"/>
                    <a:pt x="477" y="102"/>
                  </a:cubicBezTo>
                  <a:cubicBezTo>
                    <a:pt x="494" y="88"/>
                    <a:pt x="505" y="67"/>
                    <a:pt x="501" y="42"/>
                  </a:cubicBezTo>
                  <a:cubicBezTo>
                    <a:pt x="501" y="35"/>
                    <a:pt x="501" y="25"/>
                    <a:pt x="477" y="14"/>
                  </a:cubicBezTo>
                  <a:cubicBezTo>
                    <a:pt x="453" y="5"/>
                    <a:pt x="421" y="0"/>
                    <a:pt x="386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7" name="Google Shape;6366;p73">
              <a:extLst>
                <a:ext uri="{FF2B5EF4-FFF2-40B4-BE49-F238E27FC236}">
                  <a16:creationId xmlns:a16="http://schemas.microsoft.com/office/drawing/2014/main" id="{55636AAE-D37D-49A6-A8E8-76A5BEE1F1C2}"/>
                </a:ext>
              </a:extLst>
            </p:cNvPr>
            <p:cNvSpPr/>
            <p:nvPr/>
          </p:nvSpPr>
          <p:spPr>
            <a:xfrm>
              <a:off x="2870271" y="1345763"/>
              <a:ext cx="11758" cy="4576"/>
            </a:xfrm>
            <a:custGeom>
              <a:avLst/>
              <a:gdLst/>
              <a:ahLst/>
              <a:cxnLst/>
              <a:rect l="l" t="t" r="r" b="b"/>
              <a:pathLst>
                <a:path w="866" h="337" extrusionOk="0">
                  <a:moveTo>
                    <a:pt x="583" y="0"/>
                  </a:moveTo>
                  <a:cubicBezTo>
                    <a:pt x="457" y="0"/>
                    <a:pt x="342" y="35"/>
                    <a:pt x="323" y="61"/>
                  </a:cubicBezTo>
                  <a:cubicBezTo>
                    <a:pt x="284" y="142"/>
                    <a:pt x="183" y="180"/>
                    <a:pt x="95" y="215"/>
                  </a:cubicBezTo>
                  <a:cubicBezTo>
                    <a:pt x="60" y="229"/>
                    <a:pt x="29" y="243"/>
                    <a:pt x="1" y="261"/>
                  </a:cubicBezTo>
                  <a:cubicBezTo>
                    <a:pt x="46" y="310"/>
                    <a:pt x="164" y="336"/>
                    <a:pt x="302" y="336"/>
                  </a:cubicBezTo>
                  <a:cubicBezTo>
                    <a:pt x="408" y="336"/>
                    <a:pt x="526" y="321"/>
                    <a:pt x="631" y="289"/>
                  </a:cubicBezTo>
                  <a:cubicBezTo>
                    <a:pt x="768" y="247"/>
                    <a:pt x="859" y="184"/>
                    <a:pt x="862" y="128"/>
                  </a:cubicBezTo>
                  <a:cubicBezTo>
                    <a:pt x="862" y="110"/>
                    <a:pt x="866" y="58"/>
                    <a:pt x="757" y="26"/>
                  </a:cubicBezTo>
                  <a:cubicBezTo>
                    <a:pt x="702" y="8"/>
                    <a:pt x="641" y="0"/>
                    <a:pt x="583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8" name="Google Shape;6367;p73">
              <a:extLst>
                <a:ext uri="{FF2B5EF4-FFF2-40B4-BE49-F238E27FC236}">
                  <a16:creationId xmlns:a16="http://schemas.microsoft.com/office/drawing/2014/main" id="{DCD6BD2D-1026-496A-948D-28898F6C41A7}"/>
                </a:ext>
              </a:extLst>
            </p:cNvPr>
            <p:cNvSpPr/>
            <p:nvPr/>
          </p:nvSpPr>
          <p:spPr>
            <a:xfrm>
              <a:off x="2384020" y="1243620"/>
              <a:ext cx="22783" cy="4983"/>
            </a:xfrm>
            <a:custGeom>
              <a:avLst/>
              <a:gdLst/>
              <a:ahLst/>
              <a:cxnLst/>
              <a:rect l="l" t="t" r="r" b="b"/>
              <a:pathLst>
                <a:path w="1678" h="367" extrusionOk="0">
                  <a:moveTo>
                    <a:pt x="1256" y="0"/>
                  </a:moveTo>
                  <a:cubicBezTo>
                    <a:pt x="1089" y="0"/>
                    <a:pt x="915" y="22"/>
                    <a:pt x="809" y="79"/>
                  </a:cubicBezTo>
                  <a:cubicBezTo>
                    <a:pt x="669" y="152"/>
                    <a:pt x="462" y="163"/>
                    <a:pt x="280" y="173"/>
                  </a:cubicBezTo>
                  <a:cubicBezTo>
                    <a:pt x="182" y="180"/>
                    <a:pt x="42" y="187"/>
                    <a:pt x="0" y="208"/>
                  </a:cubicBezTo>
                  <a:cubicBezTo>
                    <a:pt x="74" y="285"/>
                    <a:pt x="168" y="334"/>
                    <a:pt x="273" y="352"/>
                  </a:cubicBezTo>
                  <a:cubicBezTo>
                    <a:pt x="316" y="361"/>
                    <a:pt x="359" y="366"/>
                    <a:pt x="402" y="366"/>
                  </a:cubicBezTo>
                  <a:cubicBezTo>
                    <a:pt x="542" y="366"/>
                    <a:pt x="680" y="314"/>
                    <a:pt x="784" y="215"/>
                  </a:cubicBezTo>
                  <a:cubicBezTo>
                    <a:pt x="939" y="69"/>
                    <a:pt x="1115" y="34"/>
                    <a:pt x="1273" y="34"/>
                  </a:cubicBezTo>
                  <a:cubicBezTo>
                    <a:pt x="1361" y="34"/>
                    <a:pt x="1443" y="45"/>
                    <a:pt x="1513" y="54"/>
                  </a:cubicBezTo>
                  <a:cubicBezTo>
                    <a:pt x="1552" y="62"/>
                    <a:pt x="1593" y="66"/>
                    <a:pt x="1635" y="66"/>
                  </a:cubicBezTo>
                  <a:cubicBezTo>
                    <a:pt x="1649" y="66"/>
                    <a:pt x="1663" y="65"/>
                    <a:pt x="1677" y="65"/>
                  </a:cubicBezTo>
                  <a:cubicBezTo>
                    <a:pt x="1628" y="29"/>
                    <a:pt x="1448" y="0"/>
                    <a:pt x="1256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9" name="Google Shape;6368;p73">
              <a:extLst>
                <a:ext uri="{FF2B5EF4-FFF2-40B4-BE49-F238E27FC236}">
                  <a16:creationId xmlns:a16="http://schemas.microsoft.com/office/drawing/2014/main" id="{7F0D1F10-738A-4F61-BBD4-62A782941EE9}"/>
                </a:ext>
              </a:extLst>
            </p:cNvPr>
            <p:cNvSpPr/>
            <p:nvPr/>
          </p:nvSpPr>
          <p:spPr>
            <a:xfrm>
              <a:off x="2517202" y="1238691"/>
              <a:ext cx="17406" cy="5404"/>
            </a:xfrm>
            <a:custGeom>
              <a:avLst/>
              <a:gdLst/>
              <a:ahLst/>
              <a:cxnLst/>
              <a:rect l="l" t="t" r="r" b="b"/>
              <a:pathLst>
                <a:path w="1282" h="398" extrusionOk="0">
                  <a:moveTo>
                    <a:pt x="1023" y="1"/>
                  </a:moveTo>
                  <a:cubicBezTo>
                    <a:pt x="919" y="1"/>
                    <a:pt x="860" y="48"/>
                    <a:pt x="799" y="98"/>
                  </a:cubicBezTo>
                  <a:cubicBezTo>
                    <a:pt x="748" y="140"/>
                    <a:pt x="688" y="187"/>
                    <a:pt x="609" y="187"/>
                  </a:cubicBezTo>
                  <a:cubicBezTo>
                    <a:pt x="601" y="187"/>
                    <a:pt x="593" y="187"/>
                    <a:pt x="585" y="186"/>
                  </a:cubicBezTo>
                  <a:cubicBezTo>
                    <a:pt x="573" y="184"/>
                    <a:pt x="559" y="184"/>
                    <a:pt x="543" y="184"/>
                  </a:cubicBezTo>
                  <a:cubicBezTo>
                    <a:pt x="376" y="184"/>
                    <a:pt x="55" y="265"/>
                    <a:pt x="1" y="322"/>
                  </a:cubicBezTo>
                  <a:cubicBezTo>
                    <a:pt x="56" y="379"/>
                    <a:pt x="171" y="397"/>
                    <a:pt x="306" y="397"/>
                  </a:cubicBezTo>
                  <a:cubicBezTo>
                    <a:pt x="437" y="397"/>
                    <a:pt x="585" y="380"/>
                    <a:pt x="711" y="365"/>
                  </a:cubicBezTo>
                  <a:lnTo>
                    <a:pt x="844" y="351"/>
                  </a:lnTo>
                  <a:cubicBezTo>
                    <a:pt x="1138" y="319"/>
                    <a:pt x="1275" y="217"/>
                    <a:pt x="1282" y="140"/>
                  </a:cubicBezTo>
                  <a:cubicBezTo>
                    <a:pt x="1282" y="84"/>
                    <a:pt x="1215" y="32"/>
                    <a:pt x="1114" y="11"/>
                  </a:cubicBezTo>
                  <a:cubicBezTo>
                    <a:pt x="1080" y="4"/>
                    <a:pt x="1050" y="1"/>
                    <a:pt x="1023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0" name="Google Shape;6369;p73">
              <a:extLst>
                <a:ext uri="{FF2B5EF4-FFF2-40B4-BE49-F238E27FC236}">
                  <a16:creationId xmlns:a16="http://schemas.microsoft.com/office/drawing/2014/main" id="{594A7E1D-7DC8-4E66-8CD7-B936796A466C}"/>
                </a:ext>
              </a:extLst>
            </p:cNvPr>
            <p:cNvSpPr/>
            <p:nvPr/>
          </p:nvSpPr>
          <p:spPr>
            <a:xfrm>
              <a:off x="2718026" y="1237646"/>
              <a:ext cx="8757" cy="2403"/>
            </a:xfrm>
            <a:custGeom>
              <a:avLst/>
              <a:gdLst/>
              <a:ahLst/>
              <a:cxnLst/>
              <a:rect l="l" t="t" r="r" b="b"/>
              <a:pathLst>
                <a:path w="645" h="177" extrusionOk="0">
                  <a:moveTo>
                    <a:pt x="400" y="0"/>
                  </a:moveTo>
                  <a:cubicBezTo>
                    <a:pt x="179" y="0"/>
                    <a:pt x="11" y="60"/>
                    <a:pt x="1" y="95"/>
                  </a:cubicBezTo>
                  <a:cubicBezTo>
                    <a:pt x="1" y="95"/>
                    <a:pt x="8" y="105"/>
                    <a:pt x="22" y="119"/>
                  </a:cubicBezTo>
                  <a:cubicBezTo>
                    <a:pt x="55" y="145"/>
                    <a:pt x="193" y="176"/>
                    <a:pt x="334" y="176"/>
                  </a:cubicBezTo>
                  <a:cubicBezTo>
                    <a:pt x="401" y="176"/>
                    <a:pt x="469" y="169"/>
                    <a:pt x="526" y="151"/>
                  </a:cubicBezTo>
                  <a:cubicBezTo>
                    <a:pt x="596" y="130"/>
                    <a:pt x="634" y="98"/>
                    <a:pt x="645" y="53"/>
                  </a:cubicBezTo>
                  <a:cubicBezTo>
                    <a:pt x="645" y="53"/>
                    <a:pt x="645" y="53"/>
                    <a:pt x="645" y="49"/>
                  </a:cubicBezTo>
                  <a:cubicBezTo>
                    <a:pt x="641" y="39"/>
                    <a:pt x="575" y="0"/>
                    <a:pt x="407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1" name="Google Shape;6370;p73">
              <a:extLst>
                <a:ext uri="{FF2B5EF4-FFF2-40B4-BE49-F238E27FC236}">
                  <a16:creationId xmlns:a16="http://schemas.microsoft.com/office/drawing/2014/main" id="{8AD63ADC-7D8F-4EAF-AB71-0FF0C09FAF5E}"/>
                </a:ext>
              </a:extLst>
            </p:cNvPr>
            <p:cNvSpPr/>
            <p:nvPr/>
          </p:nvSpPr>
          <p:spPr>
            <a:xfrm>
              <a:off x="2570534" y="1361377"/>
              <a:ext cx="11229" cy="4209"/>
            </a:xfrm>
            <a:custGeom>
              <a:avLst/>
              <a:gdLst/>
              <a:ahLst/>
              <a:cxnLst/>
              <a:rect l="l" t="t" r="r" b="b"/>
              <a:pathLst>
                <a:path w="827" h="310" extrusionOk="0">
                  <a:moveTo>
                    <a:pt x="284" y="0"/>
                  </a:moveTo>
                  <a:cubicBezTo>
                    <a:pt x="78" y="0"/>
                    <a:pt x="11" y="140"/>
                    <a:pt x="4" y="214"/>
                  </a:cubicBezTo>
                  <a:cubicBezTo>
                    <a:pt x="4" y="221"/>
                    <a:pt x="1" y="298"/>
                    <a:pt x="50" y="305"/>
                  </a:cubicBezTo>
                  <a:cubicBezTo>
                    <a:pt x="73" y="308"/>
                    <a:pt x="101" y="310"/>
                    <a:pt x="131" y="310"/>
                  </a:cubicBezTo>
                  <a:cubicBezTo>
                    <a:pt x="371" y="310"/>
                    <a:pt x="783" y="209"/>
                    <a:pt x="827" y="144"/>
                  </a:cubicBezTo>
                  <a:cubicBezTo>
                    <a:pt x="816" y="102"/>
                    <a:pt x="617" y="0"/>
                    <a:pt x="284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2" name="Google Shape;6371;p73">
              <a:extLst>
                <a:ext uri="{FF2B5EF4-FFF2-40B4-BE49-F238E27FC236}">
                  <a16:creationId xmlns:a16="http://schemas.microsoft.com/office/drawing/2014/main" id="{FC6C5654-C6A4-4FC3-9494-650AF94D9094}"/>
                </a:ext>
              </a:extLst>
            </p:cNvPr>
            <p:cNvSpPr/>
            <p:nvPr/>
          </p:nvSpPr>
          <p:spPr>
            <a:xfrm>
              <a:off x="2635516" y="1366890"/>
              <a:ext cx="4616" cy="2865"/>
            </a:xfrm>
            <a:custGeom>
              <a:avLst/>
              <a:gdLst/>
              <a:ahLst/>
              <a:cxnLst/>
              <a:rect l="l" t="t" r="r" b="b"/>
              <a:pathLst>
                <a:path w="340" h="211" extrusionOk="0">
                  <a:moveTo>
                    <a:pt x="277" y="0"/>
                  </a:moveTo>
                  <a:cubicBezTo>
                    <a:pt x="165" y="0"/>
                    <a:pt x="18" y="102"/>
                    <a:pt x="0" y="144"/>
                  </a:cubicBezTo>
                  <a:lnTo>
                    <a:pt x="7" y="147"/>
                  </a:lnTo>
                  <a:cubicBezTo>
                    <a:pt x="90" y="189"/>
                    <a:pt x="167" y="211"/>
                    <a:pt x="224" y="211"/>
                  </a:cubicBezTo>
                  <a:cubicBezTo>
                    <a:pt x="254" y="211"/>
                    <a:pt x="278" y="205"/>
                    <a:pt x="294" y="193"/>
                  </a:cubicBezTo>
                  <a:cubicBezTo>
                    <a:pt x="340" y="161"/>
                    <a:pt x="340" y="91"/>
                    <a:pt x="333" y="39"/>
                  </a:cubicBezTo>
                  <a:cubicBezTo>
                    <a:pt x="333" y="21"/>
                    <a:pt x="329" y="0"/>
                    <a:pt x="277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3" name="Google Shape;6372;p73">
              <a:extLst>
                <a:ext uri="{FF2B5EF4-FFF2-40B4-BE49-F238E27FC236}">
                  <a16:creationId xmlns:a16="http://schemas.microsoft.com/office/drawing/2014/main" id="{5DADB4B8-EB03-4502-8DC4-7B36DD139779}"/>
                </a:ext>
              </a:extLst>
            </p:cNvPr>
            <p:cNvSpPr/>
            <p:nvPr/>
          </p:nvSpPr>
          <p:spPr>
            <a:xfrm>
              <a:off x="2491961" y="1240701"/>
              <a:ext cx="20176" cy="8119"/>
            </a:xfrm>
            <a:custGeom>
              <a:avLst/>
              <a:gdLst/>
              <a:ahLst/>
              <a:cxnLst/>
              <a:rect l="l" t="t" r="r" b="b"/>
              <a:pathLst>
                <a:path w="1486" h="598" extrusionOk="0">
                  <a:moveTo>
                    <a:pt x="750" y="1"/>
                  </a:moveTo>
                  <a:cubicBezTo>
                    <a:pt x="588" y="1"/>
                    <a:pt x="493" y="24"/>
                    <a:pt x="463" y="41"/>
                  </a:cubicBezTo>
                  <a:cubicBezTo>
                    <a:pt x="480" y="153"/>
                    <a:pt x="347" y="234"/>
                    <a:pt x="204" y="322"/>
                  </a:cubicBezTo>
                  <a:cubicBezTo>
                    <a:pt x="134" y="367"/>
                    <a:pt x="4" y="441"/>
                    <a:pt x="1" y="479"/>
                  </a:cubicBezTo>
                  <a:cubicBezTo>
                    <a:pt x="4" y="483"/>
                    <a:pt x="11" y="486"/>
                    <a:pt x="15" y="490"/>
                  </a:cubicBezTo>
                  <a:cubicBezTo>
                    <a:pt x="105" y="562"/>
                    <a:pt x="245" y="598"/>
                    <a:pt x="425" y="598"/>
                  </a:cubicBezTo>
                  <a:cubicBezTo>
                    <a:pt x="490" y="598"/>
                    <a:pt x="560" y="593"/>
                    <a:pt x="634" y="584"/>
                  </a:cubicBezTo>
                  <a:cubicBezTo>
                    <a:pt x="1033" y="535"/>
                    <a:pt x="1422" y="374"/>
                    <a:pt x="1475" y="308"/>
                  </a:cubicBezTo>
                  <a:cubicBezTo>
                    <a:pt x="1478" y="304"/>
                    <a:pt x="1482" y="301"/>
                    <a:pt x="1485" y="294"/>
                  </a:cubicBezTo>
                  <a:cubicBezTo>
                    <a:pt x="1461" y="276"/>
                    <a:pt x="1433" y="262"/>
                    <a:pt x="1408" y="252"/>
                  </a:cubicBezTo>
                  <a:cubicBezTo>
                    <a:pt x="1334" y="213"/>
                    <a:pt x="1243" y="171"/>
                    <a:pt x="1222" y="76"/>
                  </a:cubicBezTo>
                  <a:cubicBezTo>
                    <a:pt x="1194" y="52"/>
                    <a:pt x="1061" y="10"/>
                    <a:pt x="841" y="3"/>
                  </a:cubicBezTo>
                  <a:cubicBezTo>
                    <a:pt x="808" y="1"/>
                    <a:pt x="778" y="1"/>
                    <a:pt x="750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4" name="Google Shape;6373;p73">
              <a:extLst>
                <a:ext uri="{FF2B5EF4-FFF2-40B4-BE49-F238E27FC236}">
                  <a16:creationId xmlns:a16="http://schemas.microsoft.com/office/drawing/2014/main" id="{566F5CC3-29F1-4E25-80B5-D3AF598BA332}"/>
                </a:ext>
              </a:extLst>
            </p:cNvPr>
            <p:cNvSpPr/>
            <p:nvPr/>
          </p:nvSpPr>
          <p:spPr>
            <a:xfrm>
              <a:off x="2465159" y="1249621"/>
              <a:ext cx="23394" cy="6734"/>
            </a:xfrm>
            <a:custGeom>
              <a:avLst/>
              <a:gdLst/>
              <a:ahLst/>
              <a:cxnLst/>
              <a:rect l="l" t="t" r="r" b="b"/>
              <a:pathLst>
                <a:path w="1723" h="496" extrusionOk="0">
                  <a:moveTo>
                    <a:pt x="993" y="0"/>
                  </a:moveTo>
                  <a:cubicBezTo>
                    <a:pt x="912" y="0"/>
                    <a:pt x="846" y="5"/>
                    <a:pt x="809" y="15"/>
                  </a:cubicBezTo>
                  <a:cubicBezTo>
                    <a:pt x="816" y="50"/>
                    <a:pt x="809" y="88"/>
                    <a:pt x="788" y="120"/>
                  </a:cubicBezTo>
                  <a:cubicBezTo>
                    <a:pt x="735" y="197"/>
                    <a:pt x="609" y="211"/>
                    <a:pt x="333" y="211"/>
                  </a:cubicBezTo>
                  <a:cubicBezTo>
                    <a:pt x="151" y="211"/>
                    <a:pt x="32" y="274"/>
                    <a:pt x="11" y="330"/>
                  </a:cubicBezTo>
                  <a:cubicBezTo>
                    <a:pt x="0" y="358"/>
                    <a:pt x="14" y="386"/>
                    <a:pt x="49" y="417"/>
                  </a:cubicBezTo>
                  <a:cubicBezTo>
                    <a:pt x="109" y="467"/>
                    <a:pt x="265" y="495"/>
                    <a:pt x="453" y="495"/>
                  </a:cubicBezTo>
                  <a:cubicBezTo>
                    <a:pt x="530" y="495"/>
                    <a:pt x="613" y="490"/>
                    <a:pt x="697" y="480"/>
                  </a:cubicBezTo>
                  <a:cubicBezTo>
                    <a:pt x="956" y="452"/>
                    <a:pt x="1113" y="386"/>
                    <a:pt x="1152" y="333"/>
                  </a:cubicBezTo>
                  <a:cubicBezTo>
                    <a:pt x="1243" y="211"/>
                    <a:pt x="1397" y="200"/>
                    <a:pt x="1520" y="193"/>
                  </a:cubicBezTo>
                  <a:cubicBezTo>
                    <a:pt x="1642" y="186"/>
                    <a:pt x="1702" y="176"/>
                    <a:pt x="1723" y="134"/>
                  </a:cubicBezTo>
                  <a:cubicBezTo>
                    <a:pt x="1709" y="123"/>
                    <a:pt x="1670" y="95"/>
                    <a:pt x="1548" y="64"/>
                  </a:cubicBezTo>
                  <a:cubicBezTo>
                    <a:pt x="1374" y="20"/>
                    <a:pt x="1154" y="0"/>
                    <a:pt x="993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5" name="Google Shape;6374;p73">
              <a:extLst>
                <a:ext uri="{FF2B5EF4-FFF2-40B4-BE49-F238E27FC236}">
                  <a16:creationId xmlns:a16="http://schemas.microsoft.com/office/drawing/2014/main" id="{CFFB4152-74A4-4AE4-AFCE-D1C91B0F1F94}"/>
                </a:ext>
              </a:extLst>
            </p:cNvPr>
            <p:cNvSpPr/>
            <p:nvPr/>
          </p:nvSpPr>
          <p:spPr>
            <a:xfrm>
              <a:off x="2466530" y="1232500"/>
              <a:ext cx="20597" cy="4358"/>
            </a:xfrm>
            <a:custGeom>
              <a:avLst/>
              <a:gdLst/>
              <a:ahLst/>
              <a:cxnLst/>
              <a:rect l="l" t="t" r="r" b="b"/>
              <a:pathLst>
                <a:path w="1517" h="321" extrusionOk="0">
                  <a:moveTo>
                    <a:pt x="1106" y="0"/>
                  </a:moveTo>
                  <a:cubicBezTo>
                    <a:pt x="908" y="0"/>
                    <a:pt x="721" y="29"/>
                    <a:pt x="655" y="57"/>
                  </a:cubicBezTo>
                  <a:cubicBezTo>
                    <a:pt x="662" y="78"/>
                    <a:pt x="659" y="99"/>
                    <a:pt x="652" y="120"/>
                  </a:cubicBezTo>
                  <a:cubicBezTo>
                    <a:pt x="613" y="197"/>
                    <a:pt x="480" y="215"/>
                    <a:pt x="102" y="229"/>
                  </a:cubicBezTo>
                  <a:lnTo>
                    <a:pt x="1" y="232"/>
                  </a:lnTo>
                  <a:cubicBezTo>
                    <a:pt x="160" y="290"/>
                    <a:pt x="330" y="321"/>
                    <a:pt x="502" y="321"/>
                  </a:cubicBezTo>
                  <a:cubicBezTo>
                    <a:pt x="519" y="321"/>
                    <a:pt x="537" y="321"/>
                    <a:pt x="554" y="320"/>
                  </a:cubicBezTo>
                  <a:cubicBezTo>
                    <a:pt x="732" y="320"/>
                    <a:pt x="781" y="267"/>
                    <a:pt x="834" y="211"/>
                  </a:cubicBezTo>
                  <a:cubicBezTo>
                    <a:pt x="883" y="145"/>
                    <a:pt x="961" y="104"/>
                    <a:pt x="1044" y="104"/>
                  </a:cubicBezTo>
                  <a:cubicBezTo>
                    <a:pt x="1061" y="104"/>
                    <a:pt x="1079" y="106"/>
                    <a:pt x="1096" y="110"/>
                  </a:cubicBezTo>
                  <a:cubicBezTo>
                    <a:pt x="1171" y="119"/>
                    <a:pt x="1239" y="123"/>
                    <a:pt x="1297" y="123"/>
                  </a:cubicBezTo>
                  <a:cubicBezTo>
                    <a:pt x="1414" y="123"/>
                    <a:pt x="1493" y="107"/>
                    <a:pt x="1517" y="89"/>
                  </a:cubicBezTo>
                  <a:cubicBezTo>
                    <a:pt x="1513" y="82"/>
                    <a:pt x="1510" y="78"/>
                    <a:pt x="1503" y="71"/>
                  </a:cubicBezTo>
                  <a:cubicBezTo>
                    <a:pt x="1489" y="54"/>
                    <a:pt x="1415" y="19"/>
                    <a:pt x="1240" y="5"/>
                  </a:cubicBezTo>
                  <a:cubicBezTo>
                    <a:pt x="1196" y="2"/>
                    <a:pt x="1151" y="0"/>
                    <a:pt x="1106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6" name="Google Shape;6375;p73">
              <a:extLst>
                <a:ext uri="{FF2B5EF4-FFF2-40B4-BE49-F238E27FC236}">
                  <a16:creationId xmlns:a16="http://schemas.microsoft.com/office/drawing/2014/main" id="{D35869E7-EC60-43E9-A369-D530972FCF43}"/>
                </a:ext>
              </a:extLst>
            </p:cNvPr>
            <p:cNvSpPr/>
            <p:nvPr/>
          </p:nvSpPr>
          <p:spPr>
            <a:xfrm>
              <a:off x="2698353" y="1642147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0" y="8"/>
                  </a:moveTo>
                  <a:lnTo>
                    <a:pt x="4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7" name="Google Shape;6376;p73">
              <a:extLst>
                <a:ext uri="{FF2B5EF4-FFF2-40B4-BE49-F238E27FC236}">
                  <a16:creationId xmlns:a16="http://schemas.microsoft.com/office/drawing/2014/main" id="{DA5A1C94-5F4E-4709-9FAB-46719742D5BF}"/>
                </a:ext>
              </a:extLst>
            </p:cNvPr>
            <p:cNvSpPr/>
            <p:nvPr/>
          </p:nvSpPr>
          <p:spPr>
            <a:xfrm>
              <a:off x="2818038" y="1630266"/>
              <a:ext cx="3625" cy="530"/>
            </a:xfrm>
            <a:custGeom>
              <a:avLst/>
              <a:gdLst/>
              <a:ahLst/>
              <a:cxnLst/>
              <a:rect l="l" t="t" r="r" b="b"/>
              <a:pathLst>
                <a:path w="267" h="39" extrusionOk="0">
                  <a:moveTo>
                    <a:pt x="0" y="39"/>
                  </a:moveTo>
                  <a:cubicBezTo>
                    <a:pt x="88" y="21"/>
                    <a:pt x="179" y="7"/>
                    <a:pt x="267" y="0"/>
                  </a:cubicBezTo>
                  <a:cubicBezTo>
                    <a:pt x="179" y="7"/>
                    <a:pt x="88" y="21"/>
                    <a:pt x="0" y="39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8" name="Google Shape;6377;p73">
              <a:extLst>
                <a:ext uri="{FF2B5EF4-FFF2-40B4-BE49-F238E27FC236}">
                  <a16:creationId xmlns:a16="http://schemas.microsoft.com/office/drawing/2014/main" id="{D4C3EAAA-4564-404C-8440-F7E4F463510C}"/>
                </a:ext>
              </a:extLst>
            </p:cNvPr>
            <p:cNvSpPr/>
            <p:nvPr/>
          </p:nvSpPr>
          <p:spPr>
            <a:xfrm>
              <a:off x="2835580" y="1633878"/>
              <a:ext cx="2430" cy="815"/>
            </a:xfrm>
            <a:custGeom>
              <a:avLst/>
              <a:gdLst/>
              <a:ahLst/>
              <a:cxnLst/>
              <a:rect l="l" t="t" r="r" b="b"/>
              <a:pathLst>
                <a:path w="179" h="60" extrusionOk="0">
                  <a:moveTo>
                    <a:pt x="0" y="0"/>
                  </a:moveTo>
                  <a:cubicBezTo>
                    <a:pt x="18" y="18"/>
                    <a:pt x="119" y="42"/>
                    <a:pt x="179" y="60"/>
                  </a:cubicBezTo>
                  <a:cubicBezTo>
                    <a:pt x="119" y="42"/>
                    <a:pt x="18" y="18"/>
                    <a:pt x="0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9" name="Google Shape;6378;p73">
              <a:extLst>
                <a:ext uri="{FF2B5EF4-FFF2-40B4-BE49-F238E27FC236}">
                  <a16:creationId xmlns:a16="http://schemas.microsoft.com/office/drawing/2014/main" id="{21DBC6A2-319F-4F7D-B197-A8FBF2EAF7C6}"/>
                </a:ext>
              </a:extLst>
            </p:cNvPr>
            <p:cNvSpPr/>
            <p:nvPr/>
          </p:nvSpPr>
          <p:spPr>
            <a:xfrm>
              <a:off x="2863808" y="1641861"/>
              <a:ext cx="584" cy="299"/>
            </a:xfrm>
            <a:custGeom>
              <a:avLst/>
              <a:gdLst/>
              <a:ahLst/>
              <a:cxnLst/>
              <a:rect l="l" t="t" r="r" b="b"/>
              <a:pathLst>
                <a:path w="43" h="22" extrusionOk="0">
                  <a:moveTo>
                    <a:pt x="1" y="22"/>
                  </a:moveTo>
                  <a:cubicBezTo>
                    <a:pt x="15" y="15"/>
                    <a:pt x="25" y="8"/>
                    <a:pt x="43" y="1"/>
                  </a:cubicBezTo>
                  <a:cubicBezTo>
                    <a:pt x="25" y="8"/>
                    <a:pt x="15" y="15"/>
                    <a:pt x="1" y="22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0" name="Google Shape;6379;p73">
              <a:extLst>
                <a:ext uri="{FF2B5EF4-FFF2-40B4-BE49-F238E27FC236}">
                  <a16:creationId xmlns:a16="http://schemas.microsoft.com/office/drawing/2014/main" id="{28D70F11-BE65-4D55-BF14-313C750E7B1E}"/>
                </a:ext>
              </a:extLst>
            </p:cNvPr>
            <p:cNvSpPr/>
            <p:nvPr/>
          </p:nvSpPr>
          <p:spPr>
            <a:xfrm>
              <a:off x="2807149" y="1632778"/>
              <a:ext cx="2729" cy="1059"/>
            </a:xfrm>
            <a:custGeom>
              <a:avLst/>
              <a:gdLst/>
              <a:ahLst/>
              <a:cxnLst/>
              <a:rect l="l" t="t" r="r" b="b"/>
              <a:pathLst>
                <a:path w="201" h="78" extrusionOk="0">
                  <a:moveTo>
                    <a:pt x="1" y="1"/>
                  </a:moveTo>
                  <a:cubicBezTo>
                    <a:pt x="64" y="32"/>
                    <a:pt x="130" y="60"/>
                    <a:pt x="200" y="78"/>
                  </a:cubicBezTo>
                  <a:cubicBezTo>
                    <a:pt x="130" y="60"/>
                    <a:pt x="64" y="32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1" name="Google Shape;6380;p73">
              <a:extLst>
                <a:ext uri="{FF2B5EF4-FFF2-40B4-BE49-F238E27FC236}">
                  <a16:creationId xmlns:a16="http://schemas.microsoft.com/office/drawing/2014/main" id="{94E3C38B-9FE2-4B59-9081-B64ADD598957}"/>
                </a:ext>
              </a:extLst>
            </p:cNvPr>
            <p:cNvSpPr/>
            <p:nvPr/>
          </p:nvSpPr>
          <p:spPr>
            <a:xfrm>
              <a:off x="2901553" y="1635249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0" y="1"/>
                  </a:moveTo>
                  <a:lnTo>
                    <a:pt x="14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2" name="Google Shape;6381;p73">
              <a:extLst>
                <a:ext uri="{FF2B5EF4-FFF2-40B4-BE49-F238E27FC236}">
                  <a16:creationId xmlns:a16="http://schemas.microsoft.com/office/drawing/2014/main" id="{54062AC1-143F-4D3F-8997-60C7A9B34013}"/>
                </a:ext>
              </a:extLst>
            </p:cNvPr>
            <p:cNvSpPr/>
            <p:nvPr/>
          </p:nvSpPr>
          <p:spPr>
            <a:xfrm>
              <a:off x="2907351" y="1636064"/>
              <a:ext cx="584" cy="299"/>
            </a:xfrm>
            <a:custGeom>
              <a:avLst/>
              <a:gdLst/>
              <a:ahLst/>
              <a:cxnLst/>
              <a:rect l="l" t="t" r="r" b="b"/>
              <a:pathLst>
                <a:path w="43" h="22" extrusionOk="0">
                  <a:moveTo>
                    <a:pt x="1" y="0"/>
                  </a:moveTo>
                  <a:cubicBezTo>
                    <a:pt x="15" y="7"/>
                    <a:pt x="29" y="14"/>
                    <a:pt x="39" y="21"/>
                  </a:cubicBezTo>
                  <a:lnTo>
                    <a:pt x="43" y="18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3" name="Google Shape;6382;p73">
              <a:extLst>
                <a:ext uri="{FF2B5EF4-FFF2-40B4-BE49-F238E27FC236}">
                  <a16:creationId xmlns:a16="http://schemas.microsoft.com/office/drawing/2014/main" id="{D6DD1A54-3A87-41DC-A3E4-316328D7307F}"/>
                </a:ext>
              </a:extLst>
            </p:cNvPr>
            <p:cNvSpPr/>
            <p:nvPr/>
          </p:nvSpPr>
          <p:spPr>
            <a:xfrm>
              <a:off x="2902355" y="163515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4" name="Google Shape;6383;p73">
              <a:extLst>
                <a:ext uri="{FF2B5EF4-FFF2-40B4-BE49-F238E27FC236}">
                  <a16:creationId xmlns:a16="http://schemas.microsoft.com/office/drawing/2014/main" id="{6F284C9B-C9F0-4897-A034-5877176A7EB3}"/>
                </a:ext>
              </a:extLst>
            </p:cNvPr>
            <p:cNvSpPr/>
            <p:nvPr/>
          </p:nvSpPr>
          <p:spPr>
            <a:xfrm>
              <a:off x="2873367" y="1638915"/>
              <a:ext cx="3286" cy="1018"/>
            </a:xfrm>
            <a:custGeom>
              <a:avLst/>
              <a:gdLst/>
              <a:ahLst/>
              <a:cxnLst/>
              <a:rect l="l" t="t" r="r" b="b"/>
              <a:pathLst>
                <a:path w="242" h="75" extrusionOk="0">
                  <a:moveTo>
                    <a:pt x="242" y="1"/>
                  </a:moveTo>
                  <a:lnTo>
                    <a:pt x="242" y="1"/>
                  </a:lnTo>
                  <a:cubicBezTo>
                    <a:pt x="151" y="15"/>
                    <a:pt x="60" y="29"/>
                    <a:pt x="0" y="74"/>
                  </a:cubicBezTo>
                  <a:cubicBezTo>
                    <a:pt x="60" y="29"/>
                    <a:pt x="154" y="15"/>
                    <a:pt x="242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5" name="Google Shape;6384;p73">
              <a:extLst>
                <a:ext uri="{FF2B5EF4-FFF2-40B4-BE49-F238E27FC236}">
                  <a16:creationId xmlns:a16="http://schemas.microsoft.com/office/drawing/2014/main" id="{3107655C-312B-414B-96E7-24AB22C54358}"/>
                </a:ext>
              </a:extLst>
            </p:cNvPr>
            <p:cNvSpPr/>
            <p:nvPr/>
          </p:nvSpPr>
          <p:spPr>
            <a:xfrm>
              <a:off x="2746879" y="1634258"/>
              <a:ext cx="3299" cy="1494"/>
            </a:xfrm>
            <a:custGeom>
              <a:avLst/>
              <a:gdLst/>
              <a:ahLst/>
              <a:cxnLst/>
              <a:rect l="l" t="t" r="r" b="b"/>
              <a:pathLst>
                <a:path w="243" h="110" extrusionOk="0">
                  <a:moveTo>
                    <a:pt x="1" y="1"/>
                  </a:moveTo>
                  <a:cubicBezTo>
                    <a:pt x="66" y="35"/>
                    <a:pt x="191" y="109"/>
                    <a:pt x="239" y="109"/>
                  </a:cubicBezTo>
                  <a:cubicBezTo>
                    <a:pt x="239" y="109"/>
                    <a:pt x="239" y="109"/>
                    <a:pt x="239" y="109"/>
                  </a:cubicBezTo>
                  <a:lnTo>
                    <a:pt x="239" y="109"/>
                  </a:lnTo>
                  <a:cubicBezTo>
                    <a:pt x="194" y="109"/>
                    <a:pt x="66" y="35"/>
                    <a:pt x="1" y="1"/>
                  </a:cubicBezTo>
                  <a:close/>
                  <a:moveTo>
                    <a:pt x="242" y="109"/>
                  </a:moveTo>
                  <a:cubicBezTo>
                    <a:pt x="241" y="109"/>
                    <a:pt x="240" y="109"/>
                    <a:pt x="239" y="109"/>
                  </a:cubicBezTo>
                  <a:lnTo>
                    <a:pt x="239" y="109"/>
                  </a:lnTo>
                  <a:cubicBezTo>
                    <a:pt x="239" y="109"/>
                    <a:pt x="239" y="109"/>
                    <a:pt x="239" y="109"/>
                  </a:cubicBezTo>
                  <a:cubicBezTo>
                    <a:pt x="240" y="109"/>
                    <a:pt x="241" y="109"/>
                    <a:pt x="242" y="109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6" name="Google Shape;6385;p73">
              <a:extLst>
                <a:ext uri="{FF2B5EF4-FFF2-40B4-BE49-F238E27FC236}">
                  <a16:creationId xmlns:a16="http://schemas.microsoft.com/office/drawing/2014/main" id="{33262E38-7F87-401A-BE27-1E3CBFC466DE}"/>
                </a:ext>
              </a:extLst>
            </p:cNvPr>
            <p:cNvSpPr/>
            <p:nvPr/>
          </p:nvSpPr>
          <p:spPr>
            <a:xfrm>
              <a:off x="2716221" y="1632113"/>
              <a:ext cx="2444" cy="1534"/>
            </a:xfrm>
            <a:custGeom>
              <a:avLst/>
              <a:gdLst/>
              <a:ahLst/>
              <a:cxnLst/>
              <a:rect l="l" t="t" r="r" b="b"/>
              <a:pathLst>
                <a:path w="180" h="113" extrusionOk="0">
                  <a:moveTo>
                    <a:pt x="1" y="113"/>
                  </a:moveTo>
                  <a:cubicBezTo>
                    <a:pt x="57" y="67"/>
                    <a:pt x="116" y="29"/>
                    <a:pt x="179" y="1"/>
                  </a:cubicBezTo>
                  <a:cubicBezTo>
                    <a:pt x="116" y="29"/>
                    <a:pt x="57" y="67"/>
                    <a:pt x="1" y="113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7" name="Google Shape;6386;p73">
              <a:extLst>
                <a:ext uri="{FF2B5EF4-FFF2-40B4-BE49-F238E27FC236}">
                  <a16:creationId xmlns:a16="http://schemas.microsoft.com/office/drawing/2014/main" id="{BD81F48E-B454-4900-883C-ACAED7746C58}"/>
                </a:ext>
              </a:extLst>
            </p:cNvPr>
            <p:cNvSpPr/>
            <p:nvPr/>
          </p:nvSpPr>
          <p:spPr>
            <a:xfrm>
              <a:off x="2699059" y="1641440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1" y="4"/>
                  </a:moveTo>
                  <a:lnTo>
                    <a:pt x="8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8" name="Google Shape;6387;p73">
              <a:extLst>
                <a:ext uri="{FF2B5EF4-FFF2-40B4-BE49-F238E27FC236}">
                  <a16:creationId xmlns:a16="http://schemas.microsoft.com/office/drawing/2014/main" id="{618E5C92-B7A9-4134-ACEE-76DE95A29AF7}"/>
                </a:ext>
              </a:extLst>
            </p:cNvPr>
            <p:cNvSpPr/>
            <p:nvPr/>
          </p:nvSpPr>
          <p:spPr>
            <a:xfrm>
              <a:off x="2698869" y="1641576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1" y="8"/>
                  </a:moveTo>
                  <a:lnTo>
                    <a:pt x="4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9" name="Google Shape;6388;p73">
              <a:extLst>
                <a:ext uri="{FF2B5EF4-FFF2-40B4-BE49-F238E27FC236}">
                  <a16:creationId xmlns:a16="http://schemas.microsoft.com/office/drawing/2014/main" id="{6F5D1070-D492-4E15-B7FC-E4CB5E35729F}"/>
                </a:ext>
              </a:extLst>
            </p:cNvPr>
            <p:cNvSpPr/>
            <p:nvPr/>
          </p:nvSpPr>
          <p:spPr>
            <a:xfrm>
              <a:off x="2698678" y="1641726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1" y="7"/>
                  </a:moveTo>
                  <a:lnTo>
                    <a:pt x="4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0" name="Google Shape;6389;p73">
              <a:extLst>
                <a:ext uri="{FF2B5EF4-FFF2-40B4-BE49-F238E27FC236}">
                  <a16:creationId xmlns:a16="http://schemas.microsoft.com/office/drawing/2014/main" id="{FF469727-F25E-4654-A043-F3ED3776FC35}"/>
                </a:ext>
              </a:extLst>
            </p:cNvPr>
            <p:cNvSpPr/>
            <p:nvPr/>
          </p:nvSpPr>
          <p:spPr>
            <a:xfrm>
              <a:off x="2698543" y="1641916"/>
              <a:ext cx="54" cy="54"/>
            </a:xfrm>
            <a:custGeom>
              <a:avLst/>
              <a:gdLst/>
              <a:ahLst/>
              <a:cxnLst/>
              <a:rect l="l" t="t" r="r" b="b"/>
              <a:pathLst>
                <a:path w="4" h="4" extrusionOk="0">
                  <a:moveTo>
                    <a:pt x="0" y="4"/>
                  </a:moveTo>
                  <a:lnTo>
                    <a:pt x="4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1" name="Google Shape;6390;p73">
              <a:extLst>
                <a:ext uri="{FF2B5EF4-FFF2-40B4-BE49-F238E27FC236}">
                  <a16:creationId xmlns:a16="http://schemas.microsoft.com/office/drawing/2014/main" id="{B14E2167-D09E-4C42-9908-99524D3CCD5F}"/>
                </a:ext>
              </a:extLst>
            </p:cNvPr>
            <p:cNvSpPr/>
            <p:nvPr/>
          </p:nvSpPr>
          <p:spPr>
            <a:xfrm>
              <a:off x="2700348" y="1640870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0"/>
                  </a:moveTo>
                  <a:lnTo>
                    <a:pt x="4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2" name="Google Shape;6391;p73">
              <a:extLst>
                <a:ext uri="{FF2B5EF4-FFF2-40B4-BE49-F238E27FC236}">
                  <a16:creationId xmlns:a16="http://schemas.microsoft.com/office/drawing/2014/main" id="{25515956-C428-4AD2-B9E6-34A4127F34AF}"/>
                </a:ext>
              </a:extLst>
            </p:cNvPr>
            <p:cNvSpPr/>
            <p:nvPr/>
          </p:nvSpPr>
          <p:spPr>
            <a:xfrm>
              <a:off x="2699629" y="1641155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1" y="0"/>
                  </a:moveTo>
                  <a:lnTo>
                    <a:pt x="4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3" name="Google Shape;6392;p73">
              <a:extLst>
                <a:ext uri="{FF2B5EF4-FFF2-40B4-BE49-F238E27FC236}">
                  <a16:creationId xmlns:a16="http://schemas.microsoft.com/office/drawing/2014/main" id="{F902E1AB-AE8E-4BB7-83AD-C6B657B2F098}"/>
                </a:ext>
              </a:extLst>
            </p:cNvPr>
            <p:cNvSpPr/>
            <p:nvPr/>
          </p:nvSpPr>
          <p:spPr>
            <a:xfrm>
              <a:off x="2698448" y="1642051"/>
              <a:ext cx="54" cy="68"/>
            </a:xfrm>
            <a:custGeom>
              <a:avLst/>
              <a:gdLst/>
              <a:ahLst/>
              <a:cxnLst/>
              <a:rect l="l" t="t" r="r" b="b"/>
              <a:pathLst>
                <a:path w="4" h="5" extrusionOk="0">
                  <a:moveTo>
                    <a:pt x="0" y="4"/>
                  </a:moveTo>
                  <a:lnTo>
                    <a:pt x="4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4" name="Google Shape;6393;p73">
              <a:extLst>
                <a:ext uri="{FF2B5EF4-FFF2-40B4-BE49-F238E27FC236}">
                  <a16:creationId xmlns:a16="http://schemas.microsoft.com/office/drawing/2014/main" id="{6EAE86A1-7606-41CD-83A1-5A3FBAF0247E}"/>
                </a:ext>
              </a:extLst>
            </p:cNvPr>
            <p:cNvSpPr/>
            <p:nvPr/>
          </p:nvSpPr>
          <p:spPr>
            <a:xfrm>
              <a:off x="2699968" y="1641006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1"/>
                  </a:moveTo>
                  <a:lnTo>
                    <a:pt x="4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5" name="Google Shape;6394;p73">
              <a:extLst>
                <a:ext uri="{FF2B5EF4-FFF2-40B4-BE49-F238E27FC236}">
                  <a16:creationId xmlns:a16="http://schemas.microsoft.com/office/drawing/2014/main" id="{A9BDF501-8776-4771-9A32-4D1D814F670A}"/>
                </a:ext>
              </a:extLst>
            </p:cNvPr>
            <p:cNvSpPr/>
            <p:nvPr/>
          </p:nvSpPr>
          <p:spPr>
            <a:xfrm>
              <a:off x="2699303" y="1641291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0" y="4"/>
                  </a:moveTo>
                  <a:lnTo>
                    <a:pt x="7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6" name="Google Shape;6395;p73">
              <a:extLst>
                <a:ext uri="{FF2B5EF4-FFF2-40B4-BE49-F238E27FC236}">
                  <a16:creationId xmlns:a16="http://schemas.microsoft.com/office/drawing/2014/main" id="{33B0AAD6-EC4C-4AB3-A437-8D34D35E32E2}"/>
                </a:ext>
              </a:extLst>
            </p:cNvPr>
            <p:cNvSpPr/>
            <p:nvPr/>
          </p:nvSpPr>
          <p:spPr>
            <a:xfrm>
              <a:off x="2750164" y="1633688"/>
              <a:ext cx="6952" cy="2050"/>
            </a:xfrm>
            <a:custGeom>
              <a:avLst/>
              <a:gdLst/>
              <a:ahLst/>
              <a:cxnLst/>
              <a:rect l="l" t="t" r="r" b="b"/>
              <a:pathLst>
                <a:path w="512" h="151" extrusionOk="0">
                  <a:moveTo>
                    <a:pt x="511" y="116"/>
                  </a:moveTo>
                  <a:cubicBezTo>
                    <a:pt x="319" y="0"/>
                    <a:pt x="98" y="74"/>
                    <a:pt x="0" y="151"/>
                  </a:cubicBezTo>
                  <a:lnTo>
                    <a:pt x="0" y="151"/>
                  </a:lnTo>
                  <a:cubicBezTo>
                    <a:pt x="98" y="74"/>
                    <a:pt x="319" y="0"/>
                    <a:pt x="511" y="116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7" name="Google Shape;6396;p73">
              <a:extLst>
                <a:ext uri="{FF2B5EF4-FFF2-40B4-BE49-F238E27FC236}">
                  <a16:creationId xmlns:a16="http://schemas.microsoft.com/office/drawing/2014/main" id="{B21D93C4-5B61-4937-803E-0441B0165A08}"/>
                </a:ext>
              </a:extLst>
            </p:cNvPr>
            <p:cNvSpPr/>
            <p:nvPr/>
          </p:nvSpPr>
          <p:spPr>
            <a:xfrm>
              <a:off x="2757102" y="1635249"/>
              <a:ext cx="3666" cy="2009"/>
            </a:xfrm>
            <a:custGeom>
              <a:avLst/>
              <a:gdLst/>
              <a:ahLst/>
              <a:cxnLst/>
              <a:rect l="l" t="t" r="r" b="b"/>
              <a:pathLst>
                <a:path w="270" h="148" extrusionOk="0">
                  <a:moveTo>
                    <a:pt x="270" y="148"/>
                  </a:moveTo>
                  <a:cubicBezTo>
                    <a:pt x="224" y="141"/>
                    <a:pt x="137" y="88"/>
                    <a:pt x="74" y="46"/>
                  </a:cubicBezTo>
                  <a:cubicBezTo>
                    <a:pt x="49" y="32"/>
                    <a:pt x="25" y="15"/>
                    <a:pt x="0" y="1"/>
                  </a:cubicBezTo>
                  <a:cubicBezTo>
                    <a:pt x="25" y="15"/>
                    <a:pt x="49" y="32"/>
                    <a:pt x="74" y="46"/>
                  </a:cubicBezTo>
                  <a:cubicBezTo>
                    <a:pt x="137" y="88"/>
                    <a:pt x="224" y="141"/>
                    <a:pt x="270" y="148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8" name="Google Shape;6397;p73">
              <a:extLst>
                <a:ext uri="{FF2B5EF4-FFF2-40B4-BE49-F238E27FC236}">
                  <a16:creationId xmlns:a16="http://schemas.microsoft.com/office/drawing/2014/main" id="{B4C2159D-F3BE-4755-85A1-84DF6CA23616}"/>
                </a:ext>
              </a:extLst>
            </p:cNvPr>
            <p:cNvSpPr/>
            <p:nvPr/>
          </p:nvSpPr>
          <p:spPr>
            <a:xfrm>
              <a:off x="2728291" y="1626980"/>
              <a:ext cx="3489" cy="204"/>
            </a:xfrm>
            <a:custGeom>
              <a:avLst/>
              <a:gdLst/>
              <a:ahLst/>
              <a:cxnLst/>
              <a:rect l="l" t="t" r="r" b="b"/>
              <a:pathLst>
                <a:path w="257" h="15" extrusionOk="0">
                  <a:moveTo>
                    <a:pt x="256" y="15"/>
                  </a:moveTo>
                  <a:cubicBezTo>
                    <a:pt x="172" y="1"/>
                    <a:pt x="85" y="1"/>
                    <a:pt x="1" y="11"/>
                  </a:cubicBezTo>
                  <a:cubicBezTo>
                    <a:pt x="85" y="1"/>
                    <a:pt x="172" y="1"/>
                    <a:pt x="256" y="15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9" name="Google Shape;6398;p73">
              <a:extLst>
                <a:ext uri="{FF2B5EF4-FFF2-40B4-BE49-F238E27FC236}">
                  <a16:creationId xmlns:a16="http://schemas.microsoft.com/office/drawing/2014/main" id="{605D7D82-3235-4058-83AD-9611B0CC869D}"/>
                </a:ext>
              </a:extLst>
            </p:cNvPr>
            <p:cNvSpPr/>
            <p:nvPr/>
          </p:nvSpPr>
          <p:spPr>
            <a:xfrm>
              <a:off x="2720688" y="1629126"/>
              <a:ext cx="3340" cy="1670"/>
            </a:xfrm>
            <a:custGeom>
              <a:avLst/>
              <a:gdLst/>
              <a:ahLst/>
              <a:cxnLst/>
              <a:rect l="l" t="t" r="r" b="b"/>
              <a:pathLst>
                <a:path w="246" h="123" extrusionOk="0">
                  <a:moveTo>
                    <a:pt x="246" y="0"/>
                  </a:moveTo>
                  <a:cubicBezTo>
                    <a:pt x="144" y="21"/>
                    <a:pt x="39" y="42"/>
                    <a:pt x="1" y="123"/>
                  </a:cubicBezTo>
                  <a:cubicBezTo>
                    <a:pt x="39" y="46"/>
                    <a:pt x="144" y="21"/>
                    <a:pt x="246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0" name="Google Shape;6399;p73">
              <a:extLst>
                <a:ext uri="{FF2B5EF4-FFF2-40B4-BE49-F238E27FC236}">
                  <a16:creationId xmlns:a16="http://schemas.microsoft.com/office/drawing/2014/main" id="{B74BB980-2E8A-40B8-B339-9DC6681E9758}"/>
                </a:ext>
              </a:extLst>
            </p:cNvPr>
            <p:cNvSpPr/>
            <p:nvPr/>
          </p:nvSpPr>
          <p:spPr>
            <a:xfrm>
              <a:off x="2697877" y="1642337"/>
              <a:ext cx="434" cy="109"/>
            </a:xfrm>
            <a:custGeom>
              <a:avLst/>
              <a:gdLst/>
              <a:ahLst/>
              <a:cxnLst/>
              <a:rect l="l" t="t" r="r" b="b"/>
              <a:pathLst>
                <a:path w="32" h="8" extrusionOk="0">
                  <a:moveTo>
                    <a:pt x="25" y="8"/>
                  </a:moveTo>
                  <a:lnTo>
                    <a:pt x="32" y="8"/>
                  </a:lnTo>
                  <a:lnTo>
                    <a:pt x="32" y="1"/>
                  </a:lnTo>
                  <a:lnTo>
                    <a:pt x="32" y="8"/>
                  </a:lnTo>
                  <a:cubicBezTo>
                    <a:pt x="21" y="8"/>
                    <a:pt x="11" y="8"/>
                    <a:pt x="0" y="8"/>
                  </a:cubicBezTo>
                  <a:lnTo>
                    <a:pt x="0" y="8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1" name="Google Shape;6400;p73">
              <a:extLst>
                <a:ext uri="{FF2B5EF4-FFF2-40B4-BE49-F238E27FC236}">
                  <a16:creationId xmlns:a16="http://schemas.microsoft.com/office/drawing/2014/main" id="{D22B58AF-7DDE-4BBC-8D05-AE9CA99CAC1F}"/>
                </a:ext>
              </a:extLst>
            </p:cNvPr>
            <p:cNvSpPr/>
            <p:nvPr/>
          </p:nvSpPr>
          <p:spPr>
            <a:xfrm>
              <a:off x="2761094" y="1634923"/>
              <a:ext cx="3666" cy="2200"/>
            </a:xfrm>
            <a:custGeom>
              <a:avLst/>
              <a:gdLst/>
              <a:ahLst/>
              <a:cxnLst/>
              <a:rect l="l" t="t" r="r" b="b"/>
              <a:pathLst>
                <a:path w="270" h="162" extrusionOk="0">
                  <a:moveTo>
                    <a:pt x="270" y="0"/>
                  </a:moveTo>
                  <a:cubicBezTo>
                    <a:pt x="154" y="42"/>
                    <a:pt x="46" y="84"/>
                    <a:pt x="0" y="161"/>
                  </a:cubicBezTo>
                  <a:cubicBezTo>
                    <a:pt x="46" y="84"/>
                    <a:pt x="154" y="42"/>
                    <a:pt x="270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2" name="Google Shape;6401;p73">
              <a:extLst>
                <a:ext uri="{FF2B5EF4-FFF2-40B4-BE49-F238E27FC236}">
                  <a16:creationId xmlns:a16="http://schemas.microsoft.com/office/drawing/2014/main" id="{FC942503-AE4E-4C77-BD74-DC21460EA025}"/>
                </a:ext>
              </a:extLst>
            </p:cNvPr>
            <p:cNvSpPr/>
            <p:nvPr/>
          </p:nvSpPr>
          <p:spPr>
            <a:xfrm>
              <a:off x="2741991" y="1628963"/>
              <a:ext cx="2240" cy="2688"/>
            </a:xfrm>
            <a:custGeom>
              <a:avLst/>
              <a:gdLst/>
              <a:ahLst/>
              <a:cxnLst/>
              <a:rect l="l" t="t" r="r" b="b"/>
              <a:pathLst>
                <a:path w="165" h="198" extrusionOk="0">
                  <a:moveTo>
                    <a:pt x="20" y="0"/>
                  </a:moveTo>
                  <a:cubicBezTo>
                    <a:pt x="14" y="0"/>
                    <a:pt x="7" y="1"/>
                    <a:pt x="0" y="2"/>
                  </a:cubicBezTo>
                  <a:lnTo>
                    <a:pt x="0" y="2"/>
                  </a:lnTo>
                  <a:cubicBezTo>
                    <a:pt x="7" y="1"/>
                    <a:pt x="13" y="0"/>
                    <a:pt x="19" y="0"/>
                  </a:cubicBezTo>
                  <a:cubicBezTo>
                    <a:pt x="67" y="0"/>
                    <a:pt x="99" y="35"/>
                    <a:pt x="122" y="82"/>
                  </a:cubicBezTo>
                  <a:lnTo>
                    <a:pt x="122" y="82"/>
                  </a:lnTo>
                  <a:cubicBezTo>
                    <a:pt x="99" y="34"/>
                    <a:pt x="68" y="0"/>
                    <a:pt x="20" y="0"/>
                  </a:cubicBezTo>
                  <a:close/>
                  <a:moveTo>
                    <a:pt x="122" y="82"/>
                  </a:moveTo>
                  <a:cubicBezTo>
                    <a:pt x="139" y="116"/>
                    <a:pt x="152" y="158"/>
                    <a:pt x="165" y="198"/>
                  </a:cubicBezTo>
                  <a:cubicBezTo>
                    <a:pt x="153" y="160"/>
                    <a:pt x="140" y="117"/>
                    <a:pt x="122" y="82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3" name="Google Shape;6402;p73">
              <a:extLst>
                <a:ext uri="{FF2B5EF4-FFF2-40B4-BE49-F238E27FC236}">
                  <a16:creationId xmlns:a16="http://schemas.microsoft.com/office/drawing/2014/main" id="{5BA58747-028A-4937-B768-6363A62696CE}"/>
                </a:ext>
              </a:extLst>
            </p:cNvPr>
            <p:cNvSpPr/>
            <p:nvPr/>
          </p:nvSpPr>
          <p:spPr>
            <a:xfrm>
              <a:off x="2895851" y="1634774"/>
              <a:ext cx="3571" cy="964"/>
            </a:xfrm>
            <a:custGeom>
              <a:avLst/>
              <a:gdLst/>
              <a:ahLst/>
              <a:cxnLst/>
              <a:rect l="l" t="t" r="r" b="b"/>
              <a:pathLst>
                <a:path w="263" h="71" extrusionOk="0">
                  <a:moveTo>
                    <a:pt x="35" y="25"/>
                  </a:moveTo>
                  <a:cubicBezTo>
                    <a:pt x="105" y="57"/>
                    <a:pt x="182" y="71"/>
                    <a:pt x="263" y="67"/>
                  </a:cubicBezTo>
                  <a:cubicBezTo>
                    <a:pt x="182" y="71"/>
                    <a:pt x="105" y="57"/>
                    <a:pt x="35" y="25"/>
                  </a:cubicBezTo>
                  <a:cubicBezTo>
                    <a:pt x="21" y="18"/>
                    <a:pt x="7" y="11"/>
                    <a:pt x="0" y="1"/>
                  </a:cubicBezTo>
                  <a:cubicBezTo>
                    <a:pt x="7" y="11"/>
                    <a:pt x="21" y="18"/>
                    <a:pt x="35" y="25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4" name="Google Shape;6403;p73">
              <a:extLst>
                <a:ext uri="{FF2B5EF4-FFF2-40B4-BE49-F238E27FC236}">
                  <a16:creationId xmlns:a16="http://schemas.microsoft.com/office/drawing/2014/main" id="{CAC92379-2B1C-4E97-A040-015DC682DA3E}"/>
                </a:ext>
              </a:extLst>
            </p:cNvPr>
            <p:cNvSpPr/>
            <p:nvPr/>
          </p:nvSpPr>
          <p:spPr>
            <a:xfrm>
              <a:off x="2850271" y="1641576"/>
              <a:ext cx="6191" cy="1208"/>
            </a:xfrm>
            <a:custGeom>
              <a:avLst/>
              <a:gdLst/>
              <a:ahLst/>
              <a:cxnLst/>
              <a:rect l="l" t="t" r="r" b="b"/>
              <a:pathLst>
                <a:path w="456" h="89" extrusionOk="0">
                  <a:moveTo>
                    <a:pt x="455" y="88"/>
                  </a:moveTo>
                  <a:cubicBezTo>
                    <a:pt x="417" y="85"/>
                    <a:pt x="378" y="78"/>
                    <a:pt x="343" y="60"/>
                  </a:cubicBezTo>
                  <a:cubicBezTo>
                    <a:pt x="284" y="11"/>
                    <a:pt x="175" y="4"/>
                    <a:pt x="0" y="1"/>
                  </a:cubicBezTo>
                  <a:cubicBezTo>
                    <a:pt x="175" y="4"/>
                    <a:pt x="284" y="11"/>
                    <a:pt x="343" y="60"/>
                  </a:cubicBezTo>
                  <a:cubicBezTo>
                    <a:pt x="378" y="78"/>
                    <a:pt x="417" y="85"/>
                    <a:pt x="455" y="88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5" name="Google Shape;6404;p73">
              <a:extLst>
                <a:ext uri="{FF2B5EF4-FFF2-40B4-BE49-F238E27FC236}">
                  <a16:creationId xmlns:a16="http://schemas.microsoft.com/office/drawing/2014/main" id="{8F0457ED-1AA9-42F1-B585-419321A368A5}"/>
                </a:ext>
              </a:extLst>
            </p:cNvPr>
            <p:cNvSpPr/>
            <p:nvPr/>
          </p:nvSpPr>
          <p:spPr>
            <a:xfrm>
              <a:off x="2868370" y="1640300"/>
              <a:ext cx="3965" cy="774"/>
            </a:xfrm>
            <a:custGeom>
              <a:avLst/>
              <a:gdLst/>
              <a:ahLst/>
              <a:cxnLst/>
              <a:rect l="l" t="t" r="r" b="b"/>
              <a:pathLst>
                <a:path w="292" h="57" extrusionOk="0">
                  <a:moveTo>
                    <a:pt x="291" y="0"/>
                  </a:moveTo>
                  <a:cubicBezTo>
                    <a:pt x="211" y="21"/>
                    <a:pt x="95" y="39"/>
                    <a:pt x="1" y="56"/>
                  </a:cubicBezTo>
                  <a:cubicBezTo>
                    <a:pt x="95" y="42"/>
                    <a:pt x="211" y="21"/>
                    <a:pt x="291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6" name="Google Shape;6405;p73">
              <a:extLst>
                <a:ext uri="{FF2B5EF4-FFF2-40B4-BE49-F238E27FC236}">
                  <a16:creationId xmlns:a16="http://schemas.microsoft.com/office/drawing/2014/main" id="{8D00EC85-C253-4B82-87DB-D397B60BC1BA}"/>
                </a:ext>
              </a:extLst>
            </p:cNvPr>
            <p:cNvSpPr/>
            <p:nvPr/>
          </p:nvSpPr>
          <p:spPr>
            <a:xfrm>
              <a:off x="2799315" y="1625840"/>
              <a:ext cx="394" cy="2824"/>
            </a:xfrm>
            <a:custGeom>
              <a:avLst/>
              <a:gdLst/>
              <a:ahLst/>
              <a:cxnLst/>
              <a:rect l="l" t="t" r="r" b="b"/>
              <a:pathLst>
                <a:path w="29" h="208" extrusionOk="0">
                  <a:moveTo>
                    <a:pt x="28" y="207"/>
                  </a:moveTo>
                  <a:cubicBezTo>
                    <a:pt x="0" y="176"/>
                    <a:pt x="4" y="78"/>
                    <a:pt x="4" y="1"/>
                  </a:cubicBezTo>
                  <a:cubicBezTo>
                    <a:pt x="4" y="78"/>
                    <a:pt x="0" y="176"/>
                    <a:pt x="28" y="207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7" name="Google Shape;6406;p73">
              <a:extLst>
                <a:ext uri="{FF2B5EF4-FFF2-40B4-BE49-F238E27FC236}">
                  <a16:creationId xmlns:a16="http://schemas.microsoft.com/office/drawing/2014/main" id="{391CB0EB-A639-4DF5-8BB9-1DFB9858FFDA}"/>
                </a:ext>
              </a:extLst>
            </p:cNvPr>
            <p:cNvSpPr/>
            <p:nvPr/>
          </p:nvSpPr>
          <p:spPr>
            <a:xfrm>
              <a:off x="2845696" y="1640911"/>
              <a:ext cx="4290" cy="638"/>
            </a:xfrm>
            <a:custGeom>
              <a:avLst/>
              <a:gdLst/>
              <a:ahLst/>
              <a:cxnLst/>
              <a:rect l="l" t="t" r="r" b="b"/>
              <a:pathLst>
                <a:path w="316" h="47" extrusionOk="0">
                  <a:moveTo>
                    <a:pt x="316" y="46"/>
                  </a:moveTo>
                  <a:cubicBezTo>
                    <a:pt x="211" y="43"/>
                    <a:pt x="22" y="36"/>
                    <a:pt x="1" y="1"/>
                  </a:cubicBezTo>
                  <a:cubicBezTo>
                    <a:pt x="22" y="36"/>
                    <a:pt x="211" y="43"/>
                    <a:pt x="316" y="46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8" name="Google Shape;6407;p73">
              <a:extLst>
                <a:ext uri="{FF2B5EF4-FFF2-40B4-BE49-F238E27FC236}">
                  <a16:creationId xmlns:a16="http://schemas.microsoft.com/office/drawing/2014/main" id="{6F3BC89C-833D-488F-AAF2-CFA735F56A50}"/>
                </a:ext>
              </a:extLst>
            </p:cNvPr>
            <p:cNvSpPr/>
            <p:nvPr/>
          </p:nvSpPr>
          <p:spPr>
            <a:xfrm>
              <a:off x="2342147" y="1694393"/>
              <a:ext cx="190" cy="54"/>
            </a:xfrm>
            <a:custGeom>
              <a:avLst/>
              <a:gdLst/>
              <a:ahLst/>
              <a:cxnLst/>
              <a:rect l="l" t="t" r="r" b="b"/>
              <a:pathLst>
                <a:path w="14" h="4" extrusionOk="0">
                  <a:moveTo>
                    <a:pt x="0" y="4"/>
                  </a:moveTo>
                  <a:lnTo>
                    <a:pt x="14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9" name="Google Shape;6408;p73">
              <a:extLst>
                <a:ext uri="{FF2B5EF4-FFF2-40B4-BE49-F238E27FC236}">
                  <a16:creationId xmlns:a16="http://schemas.microsoft.com/office/drawing/2014/main" id="{07DC7EC4-A21F-4086-864B-0C1246A25DC2}"/>
                </a:ext>
              </a:extLst>
            </p:cNvPr>
            <p:cNvSpPr/>
            <p:nvPr/>
          </p:nvSpPr>
          <p:spPr>
            <a:xfrm>
              <a:off x="2342527" y="1694243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0" y="4"/>
                  </a:moveTo>
                  <a:lnTo>
                    <a:pt x="7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0" name="Google Shape;6409;p73">
              <a:extLst>
                <a:ext uri="{FF2B5EF4-FFF2-40B4-BE49-F238E27FC236}">
                  <a16:creationId xmlns:a16="http://schemas.microsoft.com/office/drawing/2014/main" id="{5C8B9101-8448-4819-8344-7F30541A8E7D}"/>
                </a:ext>
              </a:extLst>
            </p:cNvPr>
            <p:cNvSpPr/>
            <p:nvPr/>
          </p:nvSpPr>
          <p:spPr>
            <a:xfrm>
              <a:off x="2342812" y="1694148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0" y="4"/>
                  </a:moveTo>
                  <a:lnTo>
                    <a:pt x="7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1" name="Google Shape;6410;p73">
              <a:extLst>
                <a:ext uri="{FF2B5EF4-FFF2-40B4-BE49-F238E27FC236}">
                  <a16:creationId xmlns:a16="http://schemas.microsoft.com/office/drawing/2014/main" id="{9A457A36-4F0A-4C21-9CAE-D7AEFA7A0411}"/>
                </a:ext>
              </a:extLst>
            </p:cNvPr>
            <p:cNvSpPr/>
            <p:nvPr/>
          </p:nvSpPr>
          <p:spPr>
            <a:xfrm>
              <a:off x="2341767" y="1694529"/>
              <a:ext cx="190" cy="109"/>
            </a:xfrm>
            <a:custGeom>
              <a:avLst/>
              <a:gdLst/>
              <a:ahLst/>
              <a:cxnLst/>
              <a:rect l="l" t="t" r="r" b="b"/>
              <a:pathLst>
                <a:path w="14" h="8" extrusionOk="0">
                  <a:moveTo>
                    <a:pt x="0" y="8"/>
                  </a:moveTo>
                  <a:lnTo>
                    <a:pt x="14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2" name="Google Shape;6411;p73">
              <a:extLst>
                <a:ext uri="{FF2B5EF4-FFF2-40B4-BE49-F238E27FC236}">
                  <a16:creationId xmlns:a16="http://schemas.microsoft.com/office/drawing/2014/main" id="{8AC85B09-8277-4873-BDF8-41253664976C}"/>
                </a:ext>
              </a:extLst>
            </p:cNvPr>
            <p:cNvSpPr/>
            <p:nvPr/>
          </p:nvSpPr>
          <p:spPr>
            <a:xfrm>
              <a:off x="2341278" y="1694773"/>
              <a:ext cx="258" cy="109"/>
            </a:xfrm>
            <a:custGeom>
              <a:avLst/>
              <a:gdLst/>
              <a:ahLst/>
              <a:cxnLst/>
              <a:rect l="l" t="t" r="r" b="b"/>
              <a:pathLst>
                <a:path w="19" h="8" extrusionOk="0">
                  <a:moveTo>
                    <a:pt x="1" y="7"/>
                  </a:moveTo>
                  <a:lnTo>
                    <a:pt x="18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3" name="Google Shape;6412;p73">
              <a:extLst>
                <a:ext uri="{FF2B5EF4-FFF2-40B4-BE49-F238E27FC236}">
                  <a16:creationId xmlns:a16="http://schemas.microsoft.com/office/drawing/2014/main" id="{C2823F63-780E-4AD3-9129-3C6BBF5204BE}"/>
                </a:ext>
              </a:extLst>
            </p:cNvPr>
            <p:cNvSpPr/>
            <p:nvPr/>
          </p:nvSpPr>
          <p:spPr>
            <a:xfrm>
              <a:off x="2371230" y="1702227"/>
              <a:ext cx="1208" cy="923"/>
            </a:xfrm>
            <a:custGeom>
              <a:avLst/>
              <a:gdLst/>
              <a:ahLst/>
              <a:cxnLst/>
              <a:rect l="l" t="t" r="r" b="b"/>
              <a:pathLst>
                <a:path w="89" h="68" extrusionOk="0">
                  <a:moveTo>
                    <a:pt x="1" y="1"/>
                  </a:moveTo>
                  <a:cubicBezTo>
                    <a:pt x="29" y="25"/>
                    <a:pt x="57" y="50"/>
                    <a:pt x="88" y="67"/>
                  </a:cubicBezTo>
                  <a:cubicBezTo>
                    <a:pt x="57" y="50"/>
                    <a:pt x="29" y="25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4" name="Google Shape;6413;p73">
              <a:extLst>
                <a:ext uri="{FF2B5EF4-FFF2-40B4-BE49-F238E27FC236}">
                  <a16:creationId xmlns:a16="http://schemas.microsoft.com/office/drawing/2014/main" id="{6E429348-423A-4F4F-95ED-8D9268AA8619}"/>
                </a:ext>
              </a:extLst>
            </p:cNvPr>
            <p:cNvSpPr/>
            <p:nvPr/>
          </p:nvSpPr>
          <p:spPr>
            <a:xfrm>
              <a:off x="2343043" y="1694148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1" y="1"/>
                  </a:moveTo>
                  <a:lnTo>
                    <a:pt x="4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5" name="Google Shape;6414;p73">
              <a:extLst>
                <a:ext uri="{FF2B5EF4-FFF2-40B4-BE49-F238E27FC236}">
                  <a16:creationId xmlns:a16="http://schemas.microsoft.com/office/drawing/2014/main" id="{BADB282C-599A-4616-AA7D-9AF2A60B8B19}"/>
                </a:ext>
              </a:extLst>
            </p:cNvPr>
            <p:cNvSpPr/>
            <p:nvPr/>
          </p:nvSpPr>
          <p:spPr>
            <a:xfrm>
              <a:off x="2385676" y="1707223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1" y="0"/>
                  </a:moveTo>
                  <a:lnTo>
                    <a:pt x="1" y="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6" name="Google Shape;6415;p73">
              <a:extLst>
                <a:ext uri="{FF2B5EF4-FFF2-40B4-BE49-F238E27FC236}">
                  <a16:creationId xmlns:a16="http://schemas.microsoft.com/office/drawing/2014/main" id="{E9A507BA-33FA-43B8-B9A9-35BE72D0BF5A}"/>
                </a:ext>
              </a:extLst>
            </p:cNvPr>
            <p:cNvSpPr/>
            <p:nvPr/>
          </p:nvSpPr>
          <p:spPr>
            <a:xfrm>
              <a:off x="2340708" y="1695058"/>
              <a:ext cx="299" cy="149"/>
            </a:xfrm>
            <a:custGeom>
              <a:avLst/>
              <a:gdLst/>
              <a:ahLst/>
              <a:cxnLst/>
              <a:rect l="l" t="t" r="r" b="b"/>
              <a:pathLst>
                <a:path w="22" h="11" extrusionOk="0">
                  <a:moveTo>
                    <a:pt x="1" y="11"/>
                  </a:moveTo>
                  <a:lnTo>
                    <a:pt x="22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7" name="Google Shape;6416;p73">
              <a:extLst>
                <a:ext uri="{FF2B5EF4-FFF2-40B4-BE49-F238E27FC236}">
                  <a16:creationId xmlns:a16="http://schemas.microsoft.com/office/drawing/2014/main" id="{FB5EFEC4-D849-4F3F-9D4D-2B68D571EA33}"/>
                </a:ext>
              </a:extLst>
            </p:cNvPr>
            <p:cNvSpPr/>
            <p:nvPr/>
          </p:nvSpPr>
          <p:spPr>
            <a:xfrm>
              <a:off x="2372520" y="1702892"/>
              <a:ext cx="489" cy="299"/>
            </a:xfrm>
            <a:custGeom>
              <a:avLst/>
              <a:gdLst/>
              <a:ahLst/>
              <a:cxnLst/>
              <a:rect l="l" t="t" r="r" b="b"/>
              <a:pathLst>
                <a:path w="36" h="22" extrusionOk="0">
                  <a:moveTo>
                    <a:pt x="0" y="22"/>
                  </a:moveTo>
                  <a:cubicBezTo>
                    <a:pt x="11" y="11"/>
                    <a:pt x="21" y="4"/>
                    <a:pt x="35" y="1"/>
                  </a:cubicBezTo>
                  <a:cubicBezTo>
                    <a:pt x="21" y="4"/>
                    <a:pt x="11" y="11"/>
                    <a:pt x="0" y="22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8" name="Google Shape;6417;p73">
              <a:extLst>
                <a:ext uri="{FF2B5EF4-FFF2-40B4-BE49-F238E27FC236}">
                  <a16:creationId xmlns:a16="http://schemas.microsoft.com/office/drawing/2014/main" id="{80015B5F-FFFB-49A1-B477-77B108916C01}"/>
                </a:ext>
              </a:extLst>
            </p:cNvPr>
            <p:cNvSpPr/>
            <p:nvPr/>
          </p:nvSpPr>
          <p:spPr>
            <a:xfrm>
              <a:off x="2372995" y="1701942"/>
              <a:ext cx="7617" cy="923"/>
            </a:xfrm>
            <a:custGeom>
              <a:avLst/>
              <a:gdLst/>
              <a:ahLst/>
              <a:cxnLst/>
              <a:rect l="l" t="t" r="r" b="b"/>
              <a:pathLst>
                <a:path w="561" h="68" extrusionOk="0">
                  <a:moveTo>
                    <a:pt x="560" y="1"/>
                  </a:moveTo>
                  <a:cubicBezTo>
                    <a:pt x="273" y="1"/>
                    <a:pt x="91" y="25"/>
                    <a:pt x="0" y="67"/>
                  </a:cubicBezTo>
                  <a:cubicBezTo>
                    <a:pt x="91" y="25"/>
                    <a:pt x="273" y="4"/>
                    <a:pt x="560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9" name="Google Shape;6418;p73">
              <a:extLst>
                <a:ext uri="{FF2B5EF4-FFF2-40B4-BE49-F238E27FC236}">
                  <a16:creationId xmlns:a16="http://schemas.microsoft.com/office/drawing/2014/main" id="{35A4EA68-8BC5-47BA-B5CD-B34E93A9137E}"/>
                </a:ext>
              </a:extLst>
            </p:cNvPr>
            <p:cNvSpPr/>
            <p:nvPr/>
          </p:nvSpPr>
          <p:spPr>
            <a:xfrm>
              <a:off x="2343287" y="1694040"/>
              <a:ext cx="9518" cy="2878"/>
            </a:xfrm>
            <a:custGeom>
              <a:avLst/>
              <a:gdLst/>
              <a:ahLst/>
              <a:cxnLst/>
              <a:rect l="l" t="t" r="r" b="b"/>
              <a:pathLst>
                <a:path w="701" h="212" extrusionOk="0">
                  <a:moveTo>
                    <a:pt x="69" y="0"/>
                  </a:moveTo>
                  <a:cubicBezTo>
                    <a:pt x="44" y="0"/>
                    <a:pt x="21" y="2"/>
                    <a:pt x="0" y="5"/>
                  </a:cubicBezTo>
                  <a:cubicBezTo>
                    <a:pt x="19" y="2"/>
                    <a:pt x="41" y="1"/>
                    <a:pt x="63" y="1"/>
                  </a:cubicBezTo>
                  <a:cubicBezTo>
                    <a:pt x="251" y="1"/>
                    <a:pt x="531" y="90"/>
                    <a:pt x="700" y="212"/>
                  </a:cubicBezTo>
                  <a:cubicBezTo>
                    <a:pt x="533" y="91"/>
                    <a:pt x="256" y="0"/>
                    <a:pt x="69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0" name="Google Shape;6419;p73">
              <a:extLst>
                <a:ext uri="{FF2B5EF4-FFF2-40B4-BE49-F238E27FC236}">
                  <a16:creationId xmlns:a16="http://schemas.microsoft.com/office/drawing/2014/main" id="{CFAC155C-AA33-40D8-8E8E-E9B4E3C9E9BE}"/>
                </a:ext>
              </a:extLst>
            </p:cNvPr>
            <p:cNvSpPr/>
            <p:nvPr/>
          </p:nvSpPr>
          <p:spPr>
            <a:xfrm>
              <a:off x="2385771" y="1707509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1" y="4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1" name="Google Shape;6420;p73">
              <a:extLst>
                <a:ext uri="{FF2B5EF4-FFF2-40B4-BE49-F238E27FC236}">
                  <a16:creationId xmlns:a16="http://schemas.microsoft.com/office/drawing/2014/main" id="{22BA497A-4ECB-47F9-96CD-0D6A5BE60EBC}"/>
                </a:ext>
              </a:extLst>
            </p:cNvPr>
            <p:cNvSpPr/>
            <p:nvPr/>
          </p:nvSpPr>
          <p:spPr>
            <a:xfrm>
              <a:off x="2386667" y="1707807"/>
              <a:ext cx="3870" cy="2227"/>
            </a:xfrm>
            <a:custGeom>
              <a:avLst/>
              <a:gdLst/>
              <a:ahLst/>
              <a:cxnLst/>
              <a:rect l="l" t="t" r="r" b="b"/>
              <a:pathLst>
                <a:path w="285" h="164" extrusionOk="0">
                  <a:moveTo>
                    <a:pt x="1" y="1"/>
                  </a:moveTo>
                  <a:lnTo>
                    <a:pt x="1" y="1"/>
                  </a:lnTo>
                  <a:cubicBezTo>
                    <a:pt x="56" y="25"/>
                    <a:pt x="111" y="56"/>
                    <a:pt x="159" y="90"/>
                  </a:cubicBezTo>
                  <a:cubicBezTo>
                    <a:pt x="187" y="108"/>
                    <a:pt x="215" y="125"/>
                    <a:pt x="243" y="143"/>
                  </a:cubicBezTo>
                  <a:lnTo>
                    <a:pt x="285" y="164"/>
                  </a:lnTo>
                  <a:cubicBezTo>
                    <a:pt x="243" y="143"/>
                    <a:pt x="204" y="115"/>
                    <a:pt x="162" y="90"/>
                  </a:cubicBezTo>
                  <a:cubicBezTo>
                    <a:pt x="111" y="56"/>
                    <a:pt x="56" y="25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2" name="Google Shape;6421;p73">
              <a:extLst>
                <a:ext uri="{FF2B5EF4-FFF2-40B4-BE49-F238E27FC236}">
                  <a16:creationId xmlns:a16="http://schemas.microsoft.com/office/drawing/2014/main" id="{F0168CF8-5D21-41B6-9837-5A3385867879}"/>
                </a:ext>
              </a:extLst>
            </p:cNvPr>
            <p:cNvSpPr/>
            <p:nvPr/>
          </p:nvSpPr>
          <p:spPr>
            <a:xfrm>
              <a:off x="2210472" y="158934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3" name="Google Shape;6422;p73">
              <a:extLst>
                <a:ext uri="{FF2B5EF4-FFF2-40B4-BE49-F238E27FC236}">
                  <a16:creationId xmlns:a16="http://schemas.microsoft.com/office/drawing/2014/main" id="{81859F2A-3DFB-4805-A33D-884F9CF93708}"/>
                </a:ext>
              </a:extLst>
            </p:cNvPr>
            <p:cNvSpPr/>
            <p:nvPr/>
          </p:nvSpPr>
          <p:spPr>
            <a:xfrm>
              <a:off x="2211138" y="158934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4" name="Google Shape;6423;p73">
              <a:extLst>
                <a:ext uri="{FF2B5EF4-FFF2-40B4-BE49-F238E27FC236}">
                  <a16:creationId xmlns:a16="http://schemas.microsoft.com/office/drawing/2014/main" id="{ADA2D365-1C2A-4F6F-AACE-E327E1785CA5}"/>
                </a:ext>
              </a:extLst>
            </p:cNvPr>
            <p:cNvSpPr/>
            <p:nvPr/>
          </p:nvSpPr>
          <p:spPr>
            <a:xfrm>
              <a:off x="2198728" y="1588678"/>
              <a:ext cx="353" cy="54"/>
            </a:xfrm>
            <a:custGeom>
              <a:avLst/>
              <a:gdLst/>
              <a:ahLst/>
              <a:cxnLst/>
              <a:rect l="l" t="t" r="r" b="b"/>
              <a:pathLst>
                <a:path w="26" h="4" extrusionOk="0">
                  <a:moveTo>
                    <a:pt x="25" y="4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5" name="Google Shape;6424;p73">
              <a:extLst>
                <a:ext uri="{FF2B5EF4-FFF2-40B4-BE49-F238E27FC236}">
                  <a16:creationId xmlns:a16="http://schemas.microsoft.com/office/drawing/2014/main" id="{6A4A6303-DE8F-4FD9-89D3-8DF485634433}"/>
                </a:ext>
              </a:extLst>
            </p:cNvPr>
            <p:cNvSpPr/>
            <p:nvPr/>
          </p:nvSpPr>
          <p:spPr>
            <a:xfrm>
              <a:off x="2198253" y="1588678"/>
              <a:ext cx="258" cy="14"/>
            </a:xfrm>
            <a:custGeom>
              <a:avLst/>
              <a:gdLst/>
              <a:ahLst/>
              <a:cxnLst/>
              <a:rect l="l" t="t" r="r" b="b"/>
              <a:pathLst>
                <a:path w="19" h="1" extrusionOk="0">
                  <a:moveTo>
                    <a:pt x="18" y="0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6" name="Google Shape;6425;p73">
              <a:extLst>
                <a:ext uri="{FF2B5EF4-FFF2-40B4-BE49-F238E27FC236}">
                  <a16:creationId xmlns:a16="http://schemas.microsoft.com/office/drawing/2014/main" id="{0CE7C1E2-06BE-48B9-883D-A9768A6E99A0}"/>
                </a:ext>
              </a:extLst>
            </p:cNvPr>
            <p:cNvSpPr/>
            <p:nvPr/>
          </p:nvSpPr>
          <p:spPr>
            <a:xfrm>
              <a:off x="2194071" y="1587579"/>
              <a:ext cx="163" cy="68"/>
            </a:xfrm>
            <a:custGeom>
              <a:avLst/>
              <a:gdLst/>
              <a:ahLst/>
              <a:cxnLst/>
              <a:rect l="l" t="t" r="r" b="b"/>
              <a:pathLst>
                <a:path w="12" h="5" extrusionOk="0">
                  <a:moveTo>
                    <a:pt x="11" y="4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7" name="Google Shape;6426;p73">
              <a:extLst>
                <a:ext uri="{FF2B5EF4-FFF2-40B4-BE49-F238E27FC236}">
                  <a16:creationId xmlns:a16="http://schemas.microsoft.com/office/drawing/2014/main" id="{3D9D6D61-A85A-4C35-B359-3B75BD1FCE8A}"/>
                </a:ext>
              </a:extLst>
            </p:cNvPr>
            <p:cNvSpPr/>
            <p:nvPr/>
          </p:nvSpPr>
          <p:spPr>
            <a:xfrm>
              <a:off x="2193650" y="1587443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4" y="0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8" name="Google Shape;6427;p73">
              <a:extLst>
                <a:ext uri="{FF2B5EF4-FFF2-40B4-BE49-F238E27FC236}">
                  <a16:creationId xmlns:a16="http://schemas.microsoft.com/office/drawing/2014/main" id="{84D90AF1-72B7-445C-A229-3AFC6B891133}"/>
                </a:ext>
              </a:extLst>
            </p:cNvPr>
            <p:cNvSpPr/>
            <p:nvPr/>
          </p:nvSpPr>
          <p:spPr>
            <a:xfrm>
              <a:off x="2197777" y="1588583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5" y="0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9" name="Google Shape;6428;p73">
              <a:extLst>
                <a:ext uri="{FF2B5EF4-FFF2-40B4-BE49-F238E27FC236}">
                  <a16:creationId xmlns:a16="http://schemas.microsoft.com/office/drawing/2014/main" id="{BAA1BE81-445E-4713-A589-383E98F2D0CA}"/>
                </a:ext>
              </a:extLst>
            </p:cNvPr>
            <p:cNvSpPr/>
            <p:nvPr/>
          </p:nvSpPr>
          <p:spPr>
            <a:xfrm>
              <a:off x="2209807" y="158938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0" name="Google Shape;6429;p73">
              <a:extLst>
                <a:ext uri="{FF2B5EF4-FFF2-40B4-BE49-F238E27FC236}">
                  <a16:creationId xmlns:a16="http://schemas.microsoft.com/office/drawing/2014/main" id="{B1B0704F-4CB3-4C7D-AE5C-22FFE98ACFD4}"/>
                </a:ext>
              </a:extLst>
            </p:cNvPr>
            <p:cNvSpPr/>
            <p:nvPr/>
          </p:nvSpPr>
          <p:spPr>
            <a:xfrm>
              <a:off x="2199298" y="1588719"/>
              <a:ext cx="353" cy="68"/>
            </a:xfrm>
            <a:custGeom>
              <a:avLst/>
              <a:gdLst/>
              <a:ahLst/>
              <a:cxnLst/>
              <a:rect l="l" t="t" r="r" b="b"/>
              <a:pathLst>
                <a:path w="26" h="5" extrusionOk="0">
                  <a:moveTo>
                    <a:pt x="25" y="4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1" name="Google Shape;6430;p73">
              <a:extLst>
                <a:ext uri="{FF2B5EF4-FFF2-40B4-BE49-F238E27FC236}">
                  <a16:creationId xmlns:a16="http://schemas.microsoft.com/office/drawing/2014/main" id="{BA1A4211-2809-4B90-A193-A736E09A4F20}"/>
                </a:ext>
              </a:extLst>
            </p:cNvPr>
            <p:cNvSpPr/>
            <p:nvPr/>
          </p:nvSpPr>
          <p:spPr>
            <a:xfrm>
              <a:off x="2208436" y="1589344"/>
              <a:ext cx="679" cy="14"/>
            </a:xfrm>
            <a:custGeom>
              <a:avLst/>
              <a:gdLst/>
              <a:ahLst/>
              <a:cxnLst/>
              <a:rect l="l" t="t" r="r" b="b"/>
              <a:pathLst>
                <a:path w="50" h="1" extrusionOk="0">
                  <a:moveTo>
                    <a:pt x="49" y="0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2" name="Google Shape;6431;p73">
              <a:extLst>
                <a:ext uri="{FF2B5EF4-FFF2-40B4-BE49-F238E27FC236}">
                  <a16:creationId xmlns:a16="http://schemas.microsoft.com/office/drawing/2014/main" id="{49144EDC-7384-47E9-ABEA-4BA87DB108FD}"/>
                </a:ext>
              </a:extLst>
            </p:cNvPr>
            <p:cNvSpPr/>
            <p:nvPr/>
          </p:nvSpPr>
          <p:spPr>
            <a:xfrm>
              <a:off x="2202448" y="1589004"/>
              <a:ext cx="5947" cy="353"/>
            </a:xfrm>
            <a:custGeom>
              <a:avLst/>
              <a:gdLst/>
              <a:ahLst/>
              <a:cxnLst/>
              <a:rect l="l" t="t" r="r" b="b"/>
              <a:pathLst>
                <a:path w="438" h="26" extrusionOk="0">
                  <a:moveTo>
                    <a:pt x="438" y="25"/>
                  </a:moveTo>
                  <a:cubicBezTo>
                    <a:pt x="294" y="22"/>
                    <a:pt x="140" y="11"/>
                    <a:pt x="0" y="1"/>
                  </a:cubicBezTo>
                  <a:cubicBezTo>
                    <a:pt x="140" y="11"/>
                    <a:pt x="294" y="22"/>
                    <a:pt x="438" y="25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3" name="Google Shape;6432;p73">
              <a:extLst>
                <a:ext uri="{FF2B5EF4-FFF2-40B4-BE49-F238E27FC236}">
                  <a16:creationId xmlns:a16="http://schemas.microsoft.com/office/drawing/2014/main" id="{9530E2E9-9223-4F69-896C-1452227D7FE6}"/>
                </a:ext>
              </a:extLst>
            </p:cNvPr>
            <p:cNvSpPr/>
            <p:nvPr/>
          </p:nvSpPr>
          <p:spPr>
            <a:xfrm>
              <a:off x="2213228" y="1589194"/>
              <a:ext cx="299" cy="14"/>
            </a:xfrm>
            <a:custGeom>
              <a:avLst/>
              <a:gdLst/>
              <a:ahLst/>
              <a:cxnLst/>
              <a:rect l="l" t="t" r="r" b="b"/>
              <a:pathLst>
                <a:path w="22" h="1" extrusionOk="0">
                  <a:moveTo>
                    <a:pt x="22" y="1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4" name="Google Shape;6433;p73">
              <a:extLst>
                <a:ext uri="{FF2B5EF4-FFF2-40B4-BE49-F238E27FC236}">
                  <a16:creationId xmlns:a16="http://schemas.microsoft.com/office/drawing/2014/main" id="{C022D1AA-38E9-49A1-A0EC-AFD3AA91E37D}"/>
                </a:ext>
              </a:extLst>
            </p:cNvPr>
            <p:cNvSpPr/>
            <p:nvPr/>
          </p:nvSpPr>
          <p:spPr>
            <a:xfrm>
              <a:off x="2212047" y="1589289"/>
              <a:ext cx="339" cy="14"/>
            </a:xfrm>
            <a:custGeom>
              <a:avLst/>
              <a:gdLst/>
              <a:ahLst/>
              <a:cxnLst/>
              <a:rect l="l" t="t" r="r" b="b"/>
              <a:pathLst>
                <a:path w="25" h="1" extrusionOk="0">
                  <a:moveTo>
                    <a:pt x="25" y="1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5" name="Google Shape;6434;p73">
              <a:extLst>
                <a:ext uri="{FF2B5EF4-FFF2-40B4-BE49-F238E27FC236}">
                  <a16:creationId xmlns:a16="http://schemas.microsoft.com/office/drawing/2014/main" id="{018D8A9F-7B49-402A-833A-2B47D0EF0019}"/>
                </a:ext>
              </a:extLst>
            </p:cNvPr>
            <p:cNvSpPr/>
            <p:nvPr/>
          </p:nvSpPr>
          <p:spPr>
            <a:xfrm>
              <a:off x="2211382" y="1589289"/>
              <a:ext cx="394" cy="14"/>
            </a:xfrm>
            <a:custGeom>
              <a:avLst/>
              <a:gdLst/>
              <a:ahLst/>
              <a:cxnLst/>
              <a:rect l="l" t="t" r="r" b="b"/>
              <a:pathLst>
                <a:path w="29" h="1" extrusionOk="0">
                  <a:moveTo>
                    <a:pt x="28" y="1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6" name="Google Shape;6435;p73">
              <a:extLst>
                <a:ext uri="{FF2B5EF4-FFF2-40B4-BE49-F238E27FC236}">
                  <a16:creationId xmlns:a16="http://schemas.microsoft.com/office/drawing/2014/main" id="{DA46BDDF-5320-4DBC-A8FA-F96742B6FFBD}"/>
                </a:ext>
              </a:extLst>
            </p:cNvPr>
            <p:cNvSpPr/>
            <p:nvPr/>
          </p:nvSpPr>
          <p:spPr>
            <a:xfrm>
              <a:off x="2195876" y="1588244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8" y="4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7" name="Google Shape;6436;p73">
              <a:extLst>
                <a:ext uri="{FF2B5EF4-FFF2-40B4-BE49-F238E27FC236}">
                  <a16:creationId xmlns:a16="http://schemas.microsoft.com/office/drawing/2014/main" id="{04D42CEB-CCC4-48C2-A69D-D9367D28FAFA}"/>
                </a:ext>
              </a:extLst>
            </p:cNvPr>
            <p:cNvSpPr/>
            <p:nvPr/>
          </p:nvSpPr>
          <p:spPr>
            <a:xfrm>
              <a:off x="2195456" y="1588108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11" y="7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8" name="Google Shape;6437;p73">
              <a:extLst>
                <a:ext uri="{FF2B5EF4-FFF2-40B4-BE49-F238E27FC236}">
                  <a16:creationId xmlns:a16="http://schemas.microsoft.com/office/drawing/2014/main" id="{A69446B0-46B3-4F63-885E-D5A9DB6D95A6}"/>
                </a:ext>
              </a:extLst>
            </p:cNvPr>
            <p:cNvSpPr/>
            <p:nvPr/>
          </p:nvSpPr>
          <p:spPr>
            <a:xfrm>
              <a:off x="2196067" y="1588339"/>
              <a:ext cx="163" cy="14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1" y="1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9" name="Google Shape;6438;p73">
              <a:extLst>
                <a:ext uri="{FF2B5EF4-FFF2-40B4-BE49-F238E27FC236}">
                  <a16:creationId xmlns:a16="http://schemas.microsoft.com/office/drawing/2014/main" id="{A785A071-269B-4CF6-A0BE-6655D263CA17}"/>
                </a:ext>
              </a:extLst>
            </p:cNvPr>
            <p:cNvSpPr/>
            <p:nvPr/>
          </p:nvSpPr>
          <p:spPr>
            <a:xfrm>
              <a:off x="2212658" y="1589249"/>
              <a:ext cx="299" cy="14"/>
            </a:xfrm>
            <a:custGeom>
              <a:avLst/>
              <a:gdLst/>
              <a:ahLst/>
              <a:cxnLst/>
              <a:rect l="l" t="t" r="r" b="b"/>
              <a:pathLst>
                <a:path w="22" h="1" extrusionOk="0">
                  <a:moveTo>
                    <a:pt x="22" y="0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0" name="Google Shape;6439;p73">
              <a:extLst>
                <a:ext uri="{FF2B5EF4-FFF2-40B4-BE49-F238E27FC236}">
                  <a16:creationId xmlns:a16="http://schemas.microsoft.com/office/drawing/2014/main" id="{0E6A085C-51C2-43EF-A737-3BAA8C1C8C41}"/>
                </a:ext>
              </a:extLst>
            </p:cNvPr>
            <p:cNvSpPr/>
            <p:nvPr/>
          </p:nvSpPr>
          <p:spPr>
            <a:xfrm>
              <a:off x="2196352" y="1588393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8" y="0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1" name="Google Shape;6440;p73">
              <a:extLst>
                <a:ext uri="{FF2B5EF4-FFF2-40B4-BE49-F238E27FC236}">
                  <a16:creationId xmlns:a16="http://schemas.microsoft.com/office/drawing/2014/main" id="{8A65C07C-C74A-4DBD-95FE-DB11FDB7B739}"/>
                </a:ext>
              </a:extLst>
            </p:cNvPr>
            <p:cNvSpPr/>
            <p:nvPr/>
          </p:nvSpPr>
          <p:spPr>
            <a:xfrm>
              <a:off x="2194641" y="1587769"/>
              <a:ext cx="258" cy="109"/>
            </a:xfrm>
            <a:custGeom>
              <a:avLst/>
              <a:gdLst/>
              <a:ahLst/>
              <a:cxnLst/>
              <a:rect l="l" t="t" r="r" b="b"/>
              <a:pathLst>
                <a:path w="19" h="8" extrusionOk="0">
                  <a:moveTo>
                    <a:pt x="18" y="8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2" name="Google Shape;6441;p73">
              <a:extLst>
                <a:ext uri="{FF2B5EF4-FFF2-40B4-BE49-F238E27FC236}">
                  <a16:creationId xmlns:a16="http://schemas.microsoft.com/office/drawing/2014/main" id="{D98BA04D-C18D-4F54-9F6C-7A3C589A8F29}"/>
                </a:ext>
              </a:extLst>
            </p:cNvPr>
            <p:cNvSpPr/>
            <p:nvPr/>
          </p:nvSpPr>
          <p:spPr>
            <a:xfrm>
              <a:off x="2196976" y="1588488"/>
              <a:ext cx="149" cy="14"/>
            </a:xfrm>
            <a:custGeom>
              <a:avLst/>
              <a:gdLst/>
              <a:ahLst/>
              <a:cxnLst/>
              <a:rect l="l" t="t" r="r" b="b"/>
              <a:pathLst>
                <a:path w="11" h="1" extrusionOk="0">
                  <a:moveTo>
                    <a:pt x="11" y="0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3" name="Google Shape;6442;p73">
              <a:extLst>
                <a:ext uri="{FF2B5EF4-FFF2-40B4-BE49-F238E27FC236}">
                  <a16:creationId xmlns:a16="http://schemas.microsoft.com/office/drawing/2014/main" id="{E3150611-D8B1-4115-B956-13183DE75B84}"/>
                </a:ext>
              </a:extLst>
            </p:cNvPr>
            <p:cNvSpPr/>
            <p:nvPr/>
          </p:nvSpPr>
          <p:spPr>
            <a:xfrm>
              <a:off x="2195075" y="1587959"/>
              <a:ext cx="204" cy="68"/>
            </a:xfrm>
            <a:custGeom>
              <a:avLst/>
              <a:gdLst/>
              <a:ahLst/>
              <a:cxnLst/>
              <a:rect l="l" t="t" r="r" b="b"/>
              <a:pathLst>
                <a:path w="15" h="5" extrusionOk="0">
                  <a:moveTo>
                    <a:pt x="14" y="4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4" name="Google Shape;6443;p73">
              <a:extLst>
                <a:ext uri="{FF2B5EF4-FFF2-40B4-BE49-F238E27FC236}">
                  <a16:creationId xmlns:a16="http://schemas.microsoft.com/office/drawing/2014/main" id="{F1CDC824-389A-4292-B26C-AD35D0C2B3A0}"/>
                </a:ext>
              </a:extLst>
            </p:cNvPr>
            <p:cNvSpPr/>
            <p:nvPr/>
          </p:nvSpPr>
          <p:spPr>
            <a:xfrm>
              <a:off x="2197356" y="1588529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4" y="1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5" name="Google Shape;6444;p73">
              <a:extLst>
                <a:ext uri="{FF2B5EF4-FFF2-40B4-BE49-F238E27FC236}">
                  <a16:creationId xmlns:a16="http://schemas.microsoft.com/office/drawing/2014/main" id="{525EADF6-B0B0-4742-92D1-53CCE71E920D}"/>
                </a:ext>
              </a:extLst>
            </p:cNvPr>
            <p:cNvSpPr/>
            <p:nvPr/>
          </p:nvSpPr>
          <p:spPr>
            <a:xfrm>
              <a:off x="2196637" y="1588434"/>
              <a:ext cx="163" cy="14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1" y="1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6" name="Google Shape;6445;p73">
              <a:extLst>
                <a:ext uri="{FF2B5EF4-FFF2-40B4-BE49-F238E27FC236}">
                  <a16:creationId xmlns:a16="http://schemas.microsoft.com/office/drawing/2014/main" id="{9622C205-7743-4277-AAB2-F621B2D8AA51}"/>
                </a:ext>
              </a:extLst>
            </p:cNvPr>
            <p:cNvSpPr/>
            <p:nvPr/>
          </p:nvSpPr>
          <p:spPr>
            <a:xfrm>
              <a:off x="2201783" y="1588963"/>
              <a:ext cx="625" cy="54"/>
            </a:xfrm>
            <a:custGeom>
              <a:avLst/>
              <a:gdLst/>
              <a:ahLst/>
              <a:cxnLst/>
              <a:rect l="l" t="t" r="r" b="b"/>
              <a:pathLst>
                <a:path w="46" h="4" extrusionOk="0">
                  <a:moveTo>
                    <a:pt x="46" y="4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7" name="Google Shape;6446;p73">
              <a:extLst>
                <a:ext uri="{FF2B5EF4-FFF2-40B4-BE49-F238E27FC236}">
                  <a16:creationId xmlns:a16="http://schemas.microsoft.com/office/drawing/2014/main" id="{3F49C4D4-AAC8-4648-B276-595620B05958}"/>
                </a:ext>
              </a:extLst>
            </p:cNvPr>
            <p:cNvSpPr/>
            <p:nvPr/>
          </p:nvSpPr>
          <p:spPr>
            <a:xfrm>
              <a:off x="2201117" y="1588909"/>
              <a:ext cx="530" cy="68"/>
            </a:xfrm>
            <a:custGeom>
              <a:avLst/>
              <a:gdLst/>
              <a:ahLst/>
              <a:cxnLst/>
              <a:rect l="l" t="t" r="r" b="b"/>
              <a:pathLst>
                <a:path w="39" h="5" extrusionOk="0">
                  <a:moveTo>
                    <a:pt x="39" y="4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8" name="Google Shape;6447;p73">
              <a:extLst>
                <a:ext uri="{FF2B5EF4-FFF2-40B4-BE49-F238E27FC236}">
                  <a16:creationId xmlns:a16="http://schemas.microsoft.com/office/drawing/2014/main" id="{1B615CE5-A992-4CF9-B2D2-19750BF7712E}"/>
                </a:ext>
              </a:extLst>
            </p:cNvPr>
            <p:cNvSpPr/>
            <p:nvPr/>
          </p:nvSpPr>
          <p:spPr>
            <a:xfrm>
              <a:off x="2199868" y="1588814"/>
              <a:ext cx="394" cy="14"/>
            </a:xfrm>
            <a:custGeom>
              <a:avLst/>
              <a:gdLst/>
              <a:ahLst/>
              <a:cxnLst/>
              <a:rect l="l" t="t" r="r" b="b"/>
              <a:pathLst>
                <a:path w="29" h="1" extrusionOk="0">
                  <a:moveTo>
                    <a:pt x="29" y="1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9" name="Google Shape;6448;p73">
              <a:extLst>
                <a:ext uri="{FF2B5EF4-FFF2-40B4-BE49-F238E27FC236}">
                  <a16:creationId xmlns:a16="http://schemas.microsoft.com/office/drawing/2014/main" id="{9CCCFC54-76ED-4E1A-AE73-14C8DDAE1216}"/>
                </a:ext>
              </a:extLst>
            </p:cNvPr>
            <p:cNvSpPr/>
            <p:nvPr/>
          </p:nvSpPr>
          <p:spPr>
            <a:xfrm>
              <a:off x="2200493" y="1588868"/>
              <a:ext cx="489" cy="54"/>
            </a:xfrm>
            <a:custGeom>
              <a:avLst/>
              <a:gdLst/>
              <a:ahLst/>
              <a:cxnLst/>
              <a:rect l="l" t="t" r="r" b="b"/>
              <a:pathLst>
                <a:path w="36" h="4" extrusionOk="0">
                  <a:moveTo>
                    <a:pt x="36" y="4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0" name="Google Shape;6449;p73">
              <a:extLst>
                <a:ext uri="{FF2B5EF4-FFF2-40B4-BE49-F238E27FC236}">
                  <a16:creationId xmlns:a16="http://schemas.microsoft.com/office/drawing/2014/main" id="{EB477198-DF6C-44F7-AF4C-0D087B4A15F8}"/>
                </a:ext>
              </a:extLst>
            </p:cNvPr>
            <p:cNvSpPr/>
            <p:nvPr/>
          </p:nvSpPr>
          <p:spPr>
            <a:xfrm>
              <a:off x="2213799" y="1589154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1" y="0"/>
                  </a:moveTo>
                  <a:lnTo>
                    <a:pt x="4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1" name="Google Shape;6450;p73">
              <a:extLst>
                <a:ext uri="{FF2B5EF4-FFF2-40B4-BE49-F238E27FC236}">
                  <a16:creationId xmlns:a16="http://schemas.microsoft.com/office/drawing/2014/main" id="{3EC07CB3-4FA0-481E-91B6-E6F28566DAFE}"/>
                </a:ext>
              </a:extLst>
            </p:cNvPr>
            <p:cNvSpPr/>
            <p:nvPr/>
          </p:nvSpPr>
          <p:spPr>
            <a:xfrm>
              <a:off x="2328882" y="1660259"/>
              <a:ext cx="54" cy="149"/>
            </a:xfrm>
            <a:custGeom>
              <a:avLst/>
              <a:gdLst/>
              <a:ahLst/>
              <a:cxnLst/>
              <a:rect l="l" t="t" r="r" b="b"/>
              <a:pathLst>
                <a:path w="4" h="11" extrusionOk="0">
                  <a:moveTo>
                    <a:pt x="4" y="11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2" name="Google Shape;6451;p73">
              <a:extLst>
                <a:ext uri="{FF2B5EF4-FFF2-40B4-BE49-F238E27FC236}">
                  <a16:creationId xmlns:a16="http://schemas.microsoft.com/office/drawing/2014/main" id="{641E2593-149D-48B7-BDFF-742F9C3F055F}"/>
                </a:ext>
              </a:extLst>
            </p:cNvPr>
            <p:cNvSpPr/>
            <p:nvPr/>
          </p:nvSpPr>
          <p:spPr>
            <a:xfrm>
              <a:off x="2335860" y="1655032"/>
              <a:ext cx="1534" cy="204"/>
            </a:xfrm>
            <a:custGeom>
              <a:avLst/>
              <a:gdLst/>
              <a:ahLst/>
              <a:cxnLst/>
              <a:rect l="l" t="t" r="r" b="b"/>
              <a:pathLst>
                <a:path w="113" h="15" extrusionOk="0">
                  <a:moveTo>
                    <a:pt x="113" y="14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3" name="Google Shape;6452;p73">
              <a:extLst>
                <a:ext uri="{FF2B5EF4-FFF2-40B4-BE49-F238E27FC236}">
                  <a16:creationId xmlns:a16="http://schemas.microsoft.com/office/drawing/2014/main" id="{6EF42C5B-32A7-44FF-8309-640EAE2EB783}"/>
                </a:ext>
              </a:extLst>
            </p:cNvPr>
            <p:cNvSpPr/>
            <p:nvPr/>
          </p:nvSpPr>
          <p:spPr>
            <a:xfrm>
              <a:off x="2341468" y="1648039"/>
              <a:ext cx="964" cy="1344"/>
            </a:xfrm>
            <a:custGeom>
              <a:avLst/>
              <a:gdLst/>
              <a:ahLst/>
              <a:cxnLst/>
              <a:rect l="l" t="t" r="r" b="b"/>
              <a:pathLst>
                <a:path w="71" h="99" extrusionOk="0">
                  <a:moveTo>
                    <a:pt x="1" y="1"/>
                  </a:moveTo>
                  <a:cubicBezTo>
                    <a:pt x="29" y="29"/>
                    <a:pt x="54" y="64"/>
                    <a:pt x="71" y="99"/>
                  </a:cubicBezTo>
                  <a:cubicBezTo>
                    <a:pt x="54" y="64"/>
                    <a:pt x="29" y="29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4" name="Google Shape;6453;p73">
              <a:extLst>
                <a:ext uri="{FF2B5EF4-FFF2-40B4-BE49-F238E27FC236}">
                  <a16:creationId xmlns:a16="http://schemas.microsoft.com/office/drawing/2014/main" id="{EF7D7C16-7203-4491-96EF-7202DD096EDE}"/>
                </a:ext>
              </a:extLst>
            </p:cNvPr>
            <p:cNvSpPr/>
            <p:nvPr/>
          </p:nvSpPr>
          <p:spPr>
            <a:xfrm>
              <a:off x="2309574" y="1627510"/>
              <a:ext cx="14" cy="434"/>
            </a:xfrm>
            <a:custGeom>
              <a:avLst/>
              <a:gdLst/>
              <a:ahLst/>
              <a:cxnLst/>
              <a:rect l="l" t="t" r="r" b="b"/>
              <a:pathLst>
                <a:path w="1" h="32" extrusionOk="0">
                  <a:moveTo>
                    <a:pt x="1" y="0"/>
                  </a:moveTo>
                  <a:cubicBezTo>
                    <a:pt x="1" y="11"/>
                    <a:pt x="1" y="21"/>
                    <a:pt x="1" y="32"/>
                  </a:cubicBezTo>
                  <a:cubicBezTo>
                    <a:pt x="1" y="21"/>
                    <a:pt x="1" y="11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5" name="Google Shape;6454;p73">
              <a:extLst>
                <a:ext uri="{FF2B5EF4-FFF2-40B4-BE49-F238E27FC236}">
                  <a16:creationId xmlns:a16="http://schemas.microsoft.com/office/drawing/2014/main" id="{6B823790-8168-4AE2-9215-26E085DA9FFE}"/>
                </a:ext>
              </a:extLst>
            </p:cNvPr>
            <p:cNvSpPr/>
            <p:nvPr/>
          </p:nvSpPr>
          <p:spPr>
            <a:xfrm>
              <a:off x="2281483" y="1611298"/>
              <a:ext cx="1303" cy="475"/>
            </a:xfrm>
            <a:custGeom>
              <a:avLst/>
              <a:gdLst/>
              <a:ahLst/>
              <a:cxnLst/>
              <a:rect l="l" t="t" r="r" b="b"/>
              <a:pathLst>
                <a:path w="96" h="35" extrusionOk="0">
                  <a:moveTo>
                    <a:pt x="1" y="1"/>
                  </a:moveTo>
                  <a:cubicBezTo>
                    <a:pt x="12" y="16"/>
                    <a:pt x="23" y="24"/>
                    <a:pt x="43" y="28"/>
                  </a:cubicBezTo>
                  <a:lnTo>
                    <a:pt x="43" y="28"/>
                  </a:lnTo>
                  <a:cubicBezTo>
                    <a:pt x="31" y="24"/>
                    <a:pt x="19" y="17"/>
                    <a:pt x="8" y="8"/>
                  </a:cubicBezTo>
                  <a:lnTo>
                    <a:pt x="1" y="1"/>
                  </a:lnTo>
                  <a:close/>
                  <a:moveTo>
                    <a:pt x="43" y="28"/>
                  </a:moveTo>
                  <a:cubicBezTo>
                    <a:pt x="54" y="32"/>
                    <a:pt x="65" y="34"/>
                    <a:pt x="76" y="34"/>
                  </a:cubicBezTo>
                  <a:cubicBezTo>
                    <a:pt x="82" y="34"/>
                    <a:pt x="89" y="34"/>
                    <a:pt x="95" y="32"/>
                  </a:cubicBezTo>
                  <a:cubicBezTo>
                    <a:pt x="73" y="32"/>
                    <a:pt x="56" y="31"/>
                    <a:pt x="43" y="28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6" name="Google Shape;6455;p73">
              <a:extLst>
                <a:ext uri="{FF2B5EF4-FFF2-40B4-BE49-F238E27FC236}">
                  <a16:creationId xmlns:a16="http://schemas.microsoft.com/office/drawing/2014/main" id="{421BEE54-F260-4248-BF60-3B3390393B3F}"/>
                </a:ext>
              </a:extLst>
            </p:cNvPr>
            <p:cNvSpPr/>
            <p:nvPr/>
          </p:nvSpPr>
          <p:spPr>
            <a:xfrm>
              <a:off x="2284714" y="1609778"/>
              <a:ext cx="1833" cy="1113"/>
            </a:xfrm>
            <a:custGeom>
              <a:avLst/>
              <a:gdLst/>
              <a:ahLst/>
              <a:cxnLst/>
              <a:rect l="l" t="t" r="r" b="b"/>
              <a:pathLst>
                <a:path w="135" h="82" extrusionOk="0">
                  <a:moveTo>
                    <a:pt x="134" y="1"/>
                  </a:moveTo>
                  <a:cubicBezTo>
                    <a:pt x="113" y="4"/>
                    <a:pt x="96" y="11"/>
                    <a:pt x="82" y="22"/>
                  </a:cubicBezTo>
                  <a:cubicBezTo>
                    <a:pt x="54" y="39"/>
                    <a:pt x="25" y="57"/>
                    <a:pt x="1" y="81"/>
                  </a:cubicBezTo>
                  <a:cubicBezTo>
                    <a:pt x="25" y="57"/>
                    <a:pt x="54" y="39"/>
                    <a:pt x="82" y="22"/>
                  </a:cubicBezTo>
                  <a:cubicBezTo>
                    <a:pt x="96" y="11"/>
                    <a:pt x="113" y="4"/>
                    <a:pt x="134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7" name="Google Shape;6456;p73">
              <a:extLst>
                <a:ext uri="{FF2B5EF4-FFF2-40B4-BE49-F238E27FC236}">
                  <a16:creationId xmlns:a16="http://schemas.microsoft.com/office/drawing/2014/main" id="{251B3A12-D8F2-4171-B57D-7240C7DF53A8}"/>
                </a:ext>
              </a:extLst>
            </p:cNvPr>
            <p:cNvSpPr/>
            <p:nvPr/>
          </p:nvSpPr>
          <p:spPr>
            <a:xfrm>
              <a:off x="2314625" y="1629832"/>
              <a:ext cx="1860" cy="1018"/>
            </a:xfrm>
            <a:custGeom>
              <a:avLst/>
              <a:gdLst/>
              <a:ahLst/>
              <a:cxnLst/>
              <a:rect l="l" t="t" r="r" b="b"/>
              <a:pathLst>
                <a:path w="137" h="75" extrusionOk="0">
                  <a:moveTo>
                    <a:pt x="137" y="74"/>
                  </a:moveTo>
                  <a:cubicBezTo>
                    <a:pt x="112" y="71"/>
                    <a:pt x="88" y="64"/>
                    <a:pt x="67" y="50"/>
                  </a:cubicBezTo>
                  <a:cubicBezTo>
                    <a:pt x="46" y="36"/>
                    <a:pt x="25" y="18"/>
                    <a:pt x="0" y="1"/>
                  </a:cubicBezTo>
                  <a:cubicBezTo>
                    <a:pt x="25" y="18"/>
                    <a:pt x="46" y="36"/>
                    <a:pt x="67" y="50"/>
                  </a:cubicBezTo>
                  <a:cubicBezTo>
                    <a:pt x="88" y="64"/>
                    <a:pt x="112" y="71"/>
                    <a:pt x="137" y="74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8" name="Google Shape;6457;p73">
              <a:extLst>
                <a:ext uri="{FF2B5EF4-FFF2-40B4-BE49-F238E27FC236}">
                  <a16:creationId xmlns:a16="http://schemas.microsoft.com/office/drawing/2014/main" id="{44946E7E-B2BC-48B1-8347-1FF43136E3A9}"/>
                </a:ext>
              </a:extLst>
            </p:cNvPr>
            <p:cNvSpPr/>
            <p:nvPr/>
          </p:nvSpPr>
          <p:spPr>
            <a:xfrm>
              <a:off x="2299079" y="1615860"/>
              <a:ext cx="339" cy="1494"/>
            </a:xfrm>
            <a:custGeom>
              <a:avLst/>
              <a:gdLst/>
              <a:ahLst/>
              <a:cxnLst/>
              <a:rect l="l" t="t" r="r" b="b"/>
              <a:pathLst>
                <a:path w="25" h="110" extrusionOk="0">
                  <a:moveTo>
                    <a:pt x="25" y="1"/>
                  </a:moveTo>
                  <a:cubicBezTo>
                    <a:pt x="25" y="39"/>
                    <a:pt x="14" y="78"/>
                    <a:pt x="0" y="109"/>
                  </a:cubicBezTo>
                  <a:cubicBezTo>
                    <a:pt x="14" y="78"/>
                    <a:pt x="25" y="39"/>
                    <a:pt x="25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9" name="Google Shape;6458;p73">
              <a:extLst>
                <a:ext uri="{FF2B5EF4-FFF2-40B4-BE49-F238E27FC236}">
                  <a16:creationId xmlns:a16="http://schemas.microsoft.com/office/drawing/2014/main" id="{66C8FD4B-62E0-4B57-97AE-CD244E74C915}"/>
                </a:ext>
              </a:extLst>
            </p:cNvPr>
            <p:cNvSpPr/>
            <p:nvPr/>
          </p:nvSpPr>
          <p:spPr>
            <a:xfrm>
              <a:off x="2291136" y="1609398"/>
              <a:ext cx="2824" cy="339"/>
            </a:xfrm>
            <a:custGeom>
              <a:avLst/>
              <a:gdLst/>
              <a:ahLst/>
              <a:cxnLst/>
              <a:rect l="l" t="t" r="r" b="b"/>
              <a:pathLst>
                <a:path w="208" h="25" extrusionOk="0">
                  <a:moveTo>
                    <a:pt x="1" y="25"/>
                  </a:moveTo>
                  <a:cubicBezTo>
                    <a:pt x="67" y="8"/>
                    <a:pt x="137" y="1"/>
                    <a:pt x="207" y="1"/>
                  </a:cubicBezTo>
                  <a:cubicBezTo>
                    <a:pt x="137" y="1"/>
                    <a:pt x="67" y="8"/>
                    <a:pt x="1" y="25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0" name="Google Shape;6459;p73">
              <a:extLst>
                <a:ext uri="{FF2B5EF4-FFF2-40B4-BE49-F238E27FC236}">
                  <a16:creationId xmlns:a16="http://schemas.microsoft.com/office/drawing/2014/main" id="{A9117CD3-E4FF-4A33-BE23-FB69FE8388A7}"/>
                </a:ext>
              </a:extLst>
            </p:cNvPr>
            <p:cNvSpPr/>
            <p:nvPr/>
          </p:nvSpPr>
          <p:spPr>
            <a:xfrm>
              <a:off x="2341862" y="1642581"/>
              <a:ext cx="339" cy="339"/>
            </a:xfrm>
            <a:custGeom>
              <a:avLst/>
              <a:gdLst/>
              <a:ahLst/>
              <a:cxnLst/>
              <a:rect l="l" t="t" r="r" b="b"/>
              <a:pathLst>
                <a:path w="25" h="25" extrusionOk="0">
                  <a:moveTo>
                    <a:pt x="25" y="0"/>
                  </a:moveTo>
                  <a:lnTo>
                    <a:pt x="0" y="25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1" name="Google Shape;6460;p73">
              <a:extLst>
                <a:ext uri="{FF2B5EF4-FFF2-40B4-BE49-F238E27FC236}">
                  <a16:creationId xmlns:a16="http://schemas.microsoft.com/office/drawing/2014/main" id="{C7D22383-7F82-41EB-8C1A-7150519853DB}"/>
                </a:ext>
              </a:extLst>
            </p:cNvPr>
            <p:cNvSpPr/>
            <p:nvPr/>
          </p:nvSpPr>
          <p:spPr>
            <a:xfrm>
              <a:off x="2337476" y="165522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2" name="Google Shape;6461;p73">
              <a:extLst>
                <a:ext uri="{FF2B5EF4-FFF2-40B4-BE49-F238E27FC236}">
                  <a16:creationId xmlns:a16="http://schemas.microsoft.com/office/drawing/2014/main" id="{8A94542B-130E-4B47-8096-E01F34DFA057}"/>
                </a:ext>
              </a:extLst>
            </p:cNvPr>
            <p:cNvSpPr/>
            <p:nvPr/>
          </p:nvSpPr>
          <p:spPr>
            <a:xfrm>
              <a:off x="2328692" y="1659023"/>
              <a:ext cx="14" cy="149"/>
            </a:xfrm>
            <a:custGeom>
              <a:avLst/>
              <a:gdLst/>
              <a:ahLst/>
              <a:cxnLst/>
              <a:rect l="l" t="t" r="r" b="b"/>
              <a:pathLst>
                <a:path w="1" h="11" extrusionOk="0">
                  <a:moveTo>
                    <a:pt x="0" y="0"/>
                  </a:moveTo>
                  <a:lnTo>
                    <a:pt x="0" y="1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3" name="Google Shape;6462;p73">
              <a:extLst>
                <a:ext uri="{FF2B5EF4-FFF2-40B4-BE49-F238E27FC236}">
                  <a16:creationId xmlns:a16="http://schemas.microsoft.com/office/drawing/2014/main" id="{EB73FC19-2117-4FF2-9679-846A40169E75}"/>
                </a:ext>
              </a:extLst>
            </p:cNvPr>
            <p:cNvSpPr/>
            <p:nvPr/>
          </p:nvSpPr>
          <p:spPr>
            <a:xfrm>
              <a:off x="2328787" y="1659594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0" y="0"/>
                  </a:moveTo>
                  <a:lnTo>
                    <a:pt x="0" y="1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4" name="Google Shape;6463;p73">
              <a:extLst>
                <a:ext uri="{FF2B5EF4-FFF2-40B4-BE49-F238E27FC236}">
                  <a16:creationId xmlns:a16="http://schemas.microsoft.com/office/drawing/2014/main" id="{41F4F6A0-A5CE-4210-BADE-032E68264F5C}"/>
                </a:ext>
              </a:extLst>
            </p:cNvPr>
            <p:cNvSpPr/>
            <p:nvPr/>
          </p:nvSpPr>
          <p:spPr>
            <a:xfrm>
              <a:off x="2328692" y="1658779"/>
              <a:ext cx="14" cy="163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0" y="11"/>
                  </a:moveTo>
                  <a:cubicBezTo>
                    <a:pt x="0" y="8"/>
                    <a:pt x="0" y="4"/>
                    <a:pt x="0" y="1"/>
                  </a:cubicBezTo>
                  <a:cubicBezTo>
                    <a:pt x="0" y="4"/>
                    <a:pt x="0" y="8"/>
                    <a:pt x="0" y="1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5" name="Google Shape;6464;p73">
              <a:extLst>
                <a:ext uri="{FF2B5EF4-FFF2-40B4-BE49-F238E27FC236}">
                  <a16:creationId xmlns:a16="http://schemas.microsoft.com/office/drawing/2014/main" id="{7E321FA4-BFE8-4A40-969A-322B64F945EC}"/>
                </a:ext>
              </a:extLst>
            </p:cNvPr>
            <p:cNvSpPr/>
            <p:nvPr/>
          </p:nvSpPr>
          <p:spPr>
            <a:xfrm>
              <a:off x="2328827" y="1659919"/>
              <a:ext cx="68" cy="163"/>
            </a:xfrm>
            <a:custGeom>
              <a:avLst/>
              <a:gdLst/>
              <a:ahLst/>
              <a:cxnLst/>
              <a:rect l="l" t="t" r="r" b="b"/>
              <a:pathLst>
                <a:path w="5" h="12" extrusionOk="0">
                  <a:moveTo>
                    <a:pt x="1" y="1"/>
                  </a:moveTo>
                  <a:lnTo>
                    <a:pt x="4" y="1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6" name="Google Shape;6465;p73">
              <a:extLst>
                <a:ext uri="{FF2B5EF4-FFF2-40B4-BE49-F238E27FC236}">
                  <a16:creationId xmlns:a16="http://schemas.microsoft.com/office/drawing/2014/main" id="{499B13CF-A1BE-4A6F-9454-15EB17EED4E4}"/>
                </a:ext>
              </a:extLst>
            </p:cNvPr>
            <p:cNvSpPr/>
            <p:nvPr/>
          </p:nvSpPr>
          <p:spPr>
            <a:xfrm>
              <a:off x="2328732" y="1659254"/>
              <a:ext cx="14" cy="258"/>
            </a:xfrm>
            <a:custGeom>
              <a:avLst/>
              <a:gdLst/>
              <a:ahLst/>
              <a:cxnLst/>
              <a:rect l="l" t="t" r="r" b="b"/>
              <a:pathLst>
                <a:path w="1" h="19" extrusionOk="0">
                  <a:moveTo>
                    <a:pt x="1" y="1"/>
                  </a:moveTo>
                  <a:cubicBezTo>
                    <a:pt x="1" y="8"/>
                    <a:pt x="1" y="11"/>
                    <a:pt x="1" y="18"/>
                  </a:cubicBezTo>
                  <a:cubicBezTo>
                    <a:pt x="1" y="11"/>
                    <a:pt x="1" y="4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7" name="Google Shape;6466;p73">
              <a:extLst>
                <a:ext uri="{FF2B5EF4-FFF2-40B4-BE49-F238E27FC236}">
                  <a16:creationId xmlns:a16="http://schemas.microsoft.com/office/drawing/2014/main" id="{C218992C-A2FF-48C0-9852-A171841225B7}"/>
                </a:ext>
              </a:extLst>
            </p:cNvPr>
            <p:cNvSpPr/>
            <p:nvPr/>
          </p:nvSpPr>
          <p:spPr>
            <a:xfrm>
              <a:off x="2341957" y="1637680"/>
              <a:ext cx="1914" cy="3489"/>
            </a:xfrm>
            <a:custGeom>
              <a:avLst/>
              <a:gdLst/>
              <a:ahLst/>
              <a:cxnLst/>
              <a:rect l="l" t="t" r="r" b="b"/>
              <a:pathLst>
                <a:path w="141" h="257" extrusionOk="0">
                  <a:moveTo>
                    <a:pt x="137" y="151"/>
                  </a:moveTo>
                  <a:cubicBezTo>
                    <a:pt x="140" y="186"/>
                    <a:pt x="130" y="225"/>
                    <a:pt x="109" y="256"/>
                  </a:cubicBezTo>
                  <a:cubicBezTo>
                    <a:pt x="130" y="225"/>
                    <a:pt x="140" y="186"/>
                    <a:pt x="137" y="151"/>
                  </a:cubicBezTo>
                  <a:cubicBezTo>
                    <a:pt x="126" y="71"/>
                    <a:pt x="70" y="32"/>
                    <a:pt x="0" y="1"/>
                  </a:cubicBezTo>
                  <a:cubicBezTo>
                    <a:pt x="70" y="32"/>
                    <a:pt x="126" y="71"/>
                    <a:pt x="137" y="15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8" name="Google Shape;6467;p73">
              <a:extLst>
                <a:ext uri="{FF2B5EF4-FFF2-40B4-BE49-F238E27FC236}">
                  <a16:creationId xmlns:a16="http://schemas.microsoft.com/office/drawing/2014/main" id="{E90704C4-F5D4-4833-A204-D3440A5A8FD8}"/>
                </a:ext>
              </a:extLst>
            </p:cNvPr>
            <p:cNvSpPr/>
            <p:nvPr/>
          </p:nvSpPr>
          <p:spPr>
            <a:xfrm>
              <a:off x="2282908" y="1603600"/>
              <a:ext cx="448" cy="14"/>
            </a:xfrm>
            <a:custGeom>
              <a:avLst/>
              <a:gdLst/>
              <a:ahLst/>
              <a:cxnLst/>
              <a:rect l="l" t="t" r="r" b="b"/>
              <a:pathLst>
                <a:path w="33" h="1" extrusionOk="0">
                  <a:moveTo>
                    <a:pt x="32" y="0"/>
                  </a:moveTo>
                  <a:cubicBezTo>
                    <a:pt x="22" y="0"/>
                    <a:pt x="8" y="0"/>
                    <a:pt x="1" y="0"/>
                  </a:cubicBezTo>
                  <a:cubicBezTo>
                    <a:pt x="8" y="0"/>
                    <a:pt x="22" y="0"/>
                    <a:pt x="32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9" name="Google Shape;6468;p73">
              <a:extLst>
                <a:ext uri="{FF2B5EF4-FFF2-40B4-BE49-F238E27FC236}">
                  <a16:creationId xmlns:a16="http://schemas.microsoft.com/office/drawing/2014/main" id="{7BC6F49C-4206-4086-BFC8-BDBE5479447F}"/>
                </a:ext>
              </a:extLst>
            </p:cNvPr>
            <p:cNvSpPr/>
            <p:nvPr/>
          </p:nvSpPr>
          <p:spPr>
            <a:xfrm>
              <a:off x="2279161" y="1602364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0" y="0"/>
                  </a:moveTo>
                  <a:cubicBezTo>
                    <a:pt x="4" y="0"/>
                    <a:pt x="7" y="0"/>
                    <a:pt x="7" y="0"/>
                  </a:cubicBezTo>
                  <a:cubicBezTo>
                    <a:pt x="7" y="0"/>
                    <a:pt x="4" y="0"/>
                    <a:pt x="0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0" name="Google Shape;6469;p73">
              <a:extLst>
                <a:ext uri="{FF2B5EF4-FFF2-40B4-BE49-F238E27FC236}">
                  <a16:creationId xmlns:a16="http://schemas.microsoft.com/office/drawing/2014/main" id="{20CE4969-C5DD-45FF-9684-90073996D03B}"/>
                </a:ext>
              </a:extLst>
            </p:cNvPr>
            <p:cNvSpPr/>
            <p:nvPr/>
          </p:nvSpPr>
          <p:spPr>
            <a:xfrm>
              <a:off x="2283438" y="159432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1" name="Google Shape;6470;p73">
              <a:extLst>
                <a:ext uri="{FF2B5EF4-FFF2-40B4-BE49-F238E27FC236}">
                  <a16:creationId xmlns:a16="http://schemas.microsoft.com/office/drawing/2014/main" id="{5F30FB40-1FBE-41A4-A828-F3B27A64CBB7}"/>
                </a:ext>
              </a:extLst>
            </p:cNvPr>
            <p:cNvSpPr/>
            <p:nvPr/>
          </p:nvSpPr>
          <p:spPr>
            <a:xfrm>
              <a:off x="2280342" y="1602690"/>
              <a:ext cx="2580" cy="869"/>
            </a:xfrm>
            <a:custGeom>
              <a:avLst/>
              <a:gdLst/>
              <a:ahLst/>
              <a:cxnLst/>
              <a:rect l="l" t="t" r="r" b="b"/>
              <a:pathLst>
                <a:path w="190" h="64" extrusionOk="0">
                  <a:moveTo>
                    <a:pt x="1" y="1"/>
                  </a:moveTo>
                  <a:lnTo>
                    <a:pt x="32" y="15"/>
                  </a:lnTo>
                  <a:cubicBezTo>
                    <a:pt x="81" y="39"/>
                    <a:pt x="134" y="57"/>
                    <a:pt x="190" y="64"/>
                  </a:cubicBezTo>
                  <a:cubicBezTo>
                    <a:pt x="134" y="57"/>
                    <a:pt x="81" y="39"/>
                    <a:pt x="32" y="15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2" name="Google Shape;6471;p73">
              <a:extLst>
                <a:ext uri="{FF2B5EF4-FFF2-40B4-BE49-F238E27FC236}">
                  <a16:creationId xmlns:a16="http://schemas.microsoft.com/office/drawing/2014/main" id="{BBE8886D-FC25-4198-B319-6CFAFCCDF90E}"/>
                </a:ext>
              </a:extLst>
            </p:cNvPr>
            <p:cNvSpPr/>
            <p:nvPr/>
          </p:nvSpPr>
          <p:spPr>
            <a:xfrm>
              <a:off x="2280532" y="1608488"/>
              <a:ext cx="964" cy="2824"/>
            </a:xfrm>
            <a:custGeom>
              <a:avLst/>
              <a:gdLst/>
              <a:ahLst/>
              <a:cxnLst/>
              <a:rect l="l" t="t" r="r" b="b"/>
              <a:pathLst>
                <a:path w="71" h="208" extrusionOk="0">
                  <a:moveTo>
                    <a:pt x="1" y="1"/>
                  </a:moveTo>
                  <a:cubicBezTo>
                    <a:pt x="7" y="40"/>
                    <a:pt x="17" y="79"/>
                    <a:pt x="31" y="118"/>
                  </a:cubicBezTo>
                  <a:lnTo>
                    <a:pt x="31" y="118"/>
                  </a:lnTo>
                  <a:cubicBezTo>
                    <a:pt x="18" y="79"/>
                    <a:pt x="7" y="40"/>
                    <a:pt x="1" y="1"/>
                  </a:cubicBezTo>
                  <a:close/>
                  <a:moveTo>
                    <a:pt x="31" y="118"/>
                  </a:moveTo>
                  <a:cubicBezTo>
                    <a:pt x="39" y="141"/>
                    <a:pt x="48" y="164"/>
                    <a:pt x="57" y="187"/>
                  </a:cubicBezTo>
                  <a:lnTo>
                    <a:pt x="71" y="208"/>
                  </a:lnTo>
                  <a:cubicBezTo>
                    <a:pt x="55" y="178"/>
                    <a:pt x="42" y="148"/>
                    <a:pt x="31" y="118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3" name="Google Shape;6472;p73">
              <a:extLst>
                <a:ext uri="{FF2B5EF4-FFF2-40B4-BE49-F238E27FC236}">
                  <a16:creationId xmlns:a16="http://schemas.microsoft.com/office/drawing/2014/main" id="{5A84CC14-092F-45B6-B9AD-A248FC6F0000}"/>
                </a:ext>
              </a:extLst>
            </p:cNvPr>
            <p:cNvSpPr/>
            <p:nvPr/>
          </p:nvSpPr>
          <p:spPr>
            <a:xfrm>
              <a:off x="2278631" y="1589724"/>
              <a:ext cx="869" cy="679"/>
            </a:xfrm>
            <a:custGeom>
              <a:avLst/>
              <a:gdLst/>
              <a:ahLst/>
              <a:cxnLst/>
              <a:rect l="l" t="t" r="r" b="b"/>
              <a:pathLst>
                <a:path w="64" h="50" extrusionOk="0">
                  <a:moveTo>
                    <a:pt x="1" y="0"/>
                  </a:moveTo>
                  <a:lnTo>
                    <a:pt x="1" y="0"/>
                  </a:lnTo>
                  <a:cubicBezTo>
                    <a:pt x="15" y="25"/>
                    <a:pt x="39" y="42"/>
                    <a:pt x="64" y="49"/>
                  </a:cubicBezTo>
                  <a:cubicBezTo>
                    <a:pt x="39" y="42"/>
                    <a:pt x="18" y="25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4" name="Google Shape;6473;p73">
              <a:extLst>
                <a:ext uri="{FF2B5EF4-FFF2-40B4-BE49-F238E27FC236}">
                  <a16:creationId xmlns:a16="http://schemas.microsoft.com/office/drawing/2014/main" id="{78E13B1F-8A41-401B-93CA-890B6B4370F4}"/>
                </a:ext>
              </a:extLst>
            </p:cNvPr>
            <p:cNvSpPr/>
            <p:nvPr/>
          </p:nvSpPr>
          <p:spPr>
            <a:xfrm>
              <a:off x="2256066" y="1570376"/>
              <a:ext cx="149" cy="244"/>
            </a:xfrm>
            <a:custGeom>
              <a:avLst/>
              <a:gdLst/>
              <a:ahLst/>
              <a:cxnLst/>
              <a:rect l="l" t="t" r="r" b="b"/>
              <a:pathLst>
                <a:path w="11" h="18" extrusionOk="0">
                  <a:moveTo>
                    <a:pt x="0" y="0"/>
                  </a:moveTo>
                  <a:lnTo>
                    <a:pt x="7" y="14"/>
                  </a:lnTo>
                  <a:cubicBezTo>
                    <a:pt x="7" y="14"/>
                    <a:pt x="7" y="18"/>
                    <a:pt x="10" y="18"/>
                  </a:cubicBezTo>
                  <a:cubicBezTo>
                    <a:pt x="7" y="11"/>
                    <a:pt x="3" y="7"/>
                    <a:pt x="0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5" name="Google Shape;6474;p73">
              <a:extLst>
                <a:ext uri="{FF2B5EF4-FFF2-40B4-BE49-F238E27FC236}">
                  <a16:creationId xmlns:a16="http://schemas.microsoft.com/office/drawing/2014/main" id="{68E50D83-888E-47AB-9987-368E037F539D}"/>
                </a:ext>
              </a:extLst>
            </p:cNvPr>
            <p:cNvSpPr/>
            <p:nvPr/>
          </p:nvSpPr>
          <p:spPr>
            <a:xfrm>
              <a:off x="2276215" y="1585868"/>
              <a:ext cx="1724" cy="2349"/>
            </a:xfrm>
            <a:custGeom>
              <a:avLst/>
              <a:gdLst/>
              <a:ahLst/>
              <a:cxnLst/>
              <a:rect l="l" t="t" r="r" b="b"/>
              <a:pathLst>
                <a:path w="127" h="173" extrusionOk="0">
                  <a:moveTo>
                    <a:pt x="126" y="172"/>
                  </a:moveTo>
                  <a:cubicBezTo>
                    <a:pt x="105" y="102"/>
                    <a:pt x="60" y="43"/>
                    <a:pt x="0" y="1"/>
                  </a:cubicBezTo>
                  <a:cubicBezTo>
                    <a:pt x="60" y="43"/>
                    <a:pt x="105" y="102"/>
                    <a:pt x="126" y="172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6" name="Google Shape;6475;p73">
              <a:extLst>
                <a:ext uri="{FF2B5EF4-FFF2-40B4-BE49-F238E27FC236}">
                  <a16:creationId xmlns:a16="http://schemas.microsoft.com/office/drawing/2014/main" id="{A7782C60-EF95-4963-879C-0EC105EFA837}"/>
                </a:ext>
              </a:extLst>
            </p:cNvPr>
            <p:cNvSpPr/>
            <p:nvPr/>
          </p:nvSpPr>
          <p:spPr>
            <a:xfrm>
              <a:off x="2281293" y="1611013"/>
              <a:ext cx="299" cy="394"/>
            </a:xfrm>
            <a:custGeom>
              <a:avLst/>
              <a:gdLst/>
              <a:ahLst/>
              <a:cxnLst/>
              <a:rect l="l" t="t" r="r" b="b"/>
              <a:pathLst>
                <a:path w="22" h="29" extrusionOk="0">
                  <a:moveTo>
                    <a:pt x="1" y="1"/>
                  </a:moveTo>
                  <a:lnTo>
                    <a:pt x="1" y="1"/>
                  </a:lnTo>
                  <a:cubicBezTo>
                    <a:pt x="8" y="11"/>
                    <a:pt x="15" y="22"/>
                    <a:pt x="22" y="29"/>
                  </a:cubicBezTo>
                  <a:lnTo>
                    <a:pt x="15" y="18"/>
                  </a:ln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7" name="Google Shape;6476;p73">
              <a:extLst>
                <a:ext uri="{FF2B5EF4-FFF2-40B4-BE49-F238E27FC236}">
                  <a16:creationId xmlns:a16="http://schemas.microsoft.com/office/drawing/2014/main" id="{7335AEA9-3292-47EC-8238-5071BC94F33B}"/>
                </a:ext>
              </a:extLst>
            </p:cNvPr>
            <p:cNvSpPr/>
            <p:nvPr/>
          </p:nvSpPr>
          <p:spPr>
            <a:xfrm>
              <a:off x="2250879" y="1556826"/>
              <a:ext cx="299" cy="353"/>
            </a:xfrm>
            <a:custGeom>
              <a:avLst/>
              <a:gdLst/>
              <a:ahLst/>
              <a:cxnLst/>
              <a:rect l="l" t="t" r="r" b="b"/>
              <a:pathLst>
                <a:path w="22" h="26" extrusionOk="0">
                  <a:moveTo>
                    <a:pt x="0" y="1"/>
                  </a:moveTo>
                  <a:cubicBezTo>
                    <a:pt x="4" y="11"/>
                    <a:pt x="14" y="18"/>
                    <a:pt x="21" y="25"/>
                  </a:cubicBezTo>
                  <a:cubicBezTo>
                    <a:pt x="14" y="18"/>
                    <a:pt x="7" y="11"/>
                    <a:pt x="0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8" name="Google Shape;6477;p73">
              <a:extLst>
                <a:ext uri="{FF2B5EF4-FFF2-40B4-BE49-F238E27FC236}">
                  <a16:creationId xmlns:a16="http://schemas.microsoft.com/office/drawing/2014/main" id="{B427A326-F502-4BC5-9DED-75E2DFD1BD0D}"/>
                </a:ext>
              </a:extLst>
            </p:cNvPr>
            <p:cNvSpPr/>
            <p:nvPr/>
          </p:nvSpPr>
          <p:spPr>
            <a:xfrm>
              <a:off x="2250539" y="1556445"/>
              <a:ext cx="258" cy="299"/>
            </a:xfrm>
            <a:custGeom>
              <a:avLst/>
              <a:gdLst/>
              <a:ahLst/>
              <a:cxnLst/>
              <a:rect l="l" t="t" r="r" b="b"/>
              <a:pathLst>
                <a:path w="19" h="22" extrusionOk="0">
                  <a:moveTo>
                    <a:pt x="1" y="1"/>
                  </a:moveTo>
                  <a:cubicBezTo>
                    <a:pt x="4" y="8"/>
                    <a:pt x="11" y="15"/>
                    <a:pt x="18" y="22"/>
                  </a:cubicBezTo>
                  <a:cubicBezTo>
                    <a:pt x="11" y="15"/>
                    <a:pt x="4" y="8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9" name="Google Shape;6478;p73">
              <a:extLst>
                <a:ext uri="{FF2B5EF4-FFF2-40B4-BE49-F238E27FC236}">
                  <a16:creationId xmlns:a16="http://schemas.microsoft.com/office/drawing/2014/main" id="{1BE6BFF3-DBD3-4E3D-B4E9-55B95E8DF1F5}"/>
                </a:ext>
              </a:extLst>
            </p:cNvPr>
            <p:cNvSpPr/>
            <p:nvPr/>
          </p:nvSpPr>
          <p:spPr>
            <a:xfrm>
              <a:off x="2255577" y="1568760"/>
              <a:ext cx="489" cy="1629"/>
            </a:xfrm>
            <a:custGeom>
              <a:avLst/>
              <a:gdLst/>
              <a:ahLst/>
              <a:cxnLst/>
              <a:rect l="l" t="t" r="r" b="b"/>
              <a:pathLst>
                <a:path w="36" h="120" extrusionOk="0">
                  <a:moveTo>
                    <a:pt x="1" y="0"/>
                  </a:moveTo>
                  <a:cubicBezTo>
                    <a:pt x="8" y="42"/>
                    <a:pt x="18" y="81"/>
                    <a:pt x="36" y="119"/>
                  </a:cubicBezTo>
                  <a:lnTo>
                    <a:pt x="29" y="102"/>
                  </a:lnTo>
                  <a:cubicBezTo>
                    <a:pt x="18" y="70"/>
                    <a:pt x="8" y="35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0" name="Google Shape;6479;p73">
              <a:extLst>
                <a:ext uri="{FF2B5EF4-FFF2-40B4-BE49-F238E27FC236}">
                  <a16:creationId xmlns:a16="http://schemas.microsoft.com/office/drawing/2014/main" id="{F227D7B3-547D-4837-B5AA-34763E12D294}"/>
                </a:ext>
              </a:extLst>
            </p:cNvPr>
            <p:cNvSpPr/>
            <p:nvPr/>
          </p:nvSpPr>
          <p:spPr>
            <a:xfrm>
              <a:off x="2250119" y="1555590"/>
              <a:ext cx="394" cy="828"/>
            </a:xfrm>
            <a:custGeom>
              <a:avLst/>
              <a:gdLst/>
              <a:ahLst/>
              <a:cxnLst/>
              <a:rect l="l" t="t" r="r" b="b"/>
              <a:pathLst>
                <a:path w="29" h="61" extrusionOk="0">
                  <a:moveTo>
                    <a:pt x="0" y="1"/>
                  </a:moveTo>
                  <a:lnTo>
                    <a:pt x="4" y="15"/>
                  </a:lnTo>
                  <a:cubicBezTo>
                    <a:pt x="11" y="32"/>
                    <a:pt x="21" y="46"/>
                    <a:pt x="28" y="60"/>
                  </a:cubicBezTo>
                  <a:cubicBezTo>
                    <a:pt x="18" y="39"/>
                    <a:pt x="7" y="22"/>
                    <a:pt x="0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1" name="Google Shape;6480;p73">
              <a:extLst>
                <a:ext uri="{FF2B5EF4-FFF2-40B4-BE49-F238E27FC236}">
                  <a16:creationId xmlns:a16="http://schemas.microsoft.com/office/drawing/2014/main" id="{0CF845A1-408B-444C-B797-AAE0ECA8443C}"/>
                </a:ext>
              </a:extLst>
            </p:cNvPr>
            <p:cNvSpPr/>
            <p:nvPr/>
          </p:nvSpPr>
          <p:spPr>
            <a:xfrm>
              <a:off x="2255957" y="1570131"/>
              <a:ext cx="204" cy="448"/>
            </a:xfrm>
            <a:custGeom>
              <a:avLst/>
              <a:gdLst/>
              <a:ahLst/>
              <a:cxnLst/>
              <a:rect l="l" t="t" r="r" b="b"/>
              <a:pathLst>
                <a:path w="15" h="33" extrusionOk="0">
                  <a:moveTo>
                    <a:pt x="1" y="1"/>
                  </a:moveTo>
                  <a:lnTo>
                    <a:pt x="1" y="1"/>
                  </a:lnTo>
                  <a:cubicBezTo>
                    <a:pt x="4" y="11"/>
                    <a:pt x="8" y="22"/>
                    <a:pt x="15" y="32"/>
                  </a:cubicBezTo>
                  <a:lnTo>
                    <a:pt x="8" y="18"/>
                  </a:ln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2" name="Google Shape;6481;p73">
              <a:extLst>
                <a:ext uri="{FF2B5EF4-FFF2-40B4-BE49-F238E27FC236}">
                  <a16:creationId xmlns:a16="http://schemas.microsoft.com/office/drawing/2014/main" id="{C6D705A0-2F21-4437-997A-E4E8D351477D}"/>
                </a:ext>
              </a:extLst>
            </p:cNvPr>
            <p:cNvSpPr/>
            <p:nvPr/>
          </p:nvSpPr>
          <p:spPr>
            <a:xfrm>
              <a:off x="2211667" y="1583302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0" y="1"/>
                  </a:moveTo>
                  <a:lnTo>
                    <a:pt x="7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3" name="Google Shape;6482;p73">
              <a:extLst>
                <a:ext uri="{FF2B5EF4-FFF2-40B4-BE49-F238E27FC236}">
                  <a16:creationId xmlns:a16="http://schemas.microsoft.com/office/drawing/2014/main" id="{092B85C9-CCD9-4D00-80A9-6EF0B063632E}"/>
                </a:ext>
              </a:extLst>
            </p:cNvPr>
            <p:cNvSpPr/>
            <p:nvPr/>
          </p:nvSpPr>
          <p:spPr>
            <a:xfrm>
              <a:off x="2211898" y="1583356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1" y="0"/>
                  </a:moveTo>
                  <a:lnTo>
                    <a:pt x="8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4" name="Google Shape;6483;p73">
              <a:extLst>
                <a:ext uri="{FF2B5EF4-FFF2-40B4-BE49-F238E27FC236}">
                  <a16:creationId xmlns:a16="http://schemas.microsoft.com/office/drawing/2014/main" id="{AEF88397-FF36-42F6-9D4D-010F2241580A}"/>
                </a:ext>
              </a:extLst>
            </p:cNvPr>
            <p:cNvSpPr/>
            <p:nvPr/>
          </p:nvSpPr>
          <p:spPr>
            <a:xfrm>
              <a:off x="2211382" y="158330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5" name="Google Shape;6484;p73">
              <a:extLst>
                <a:ext uri="{FF2B5EF4-FFF2-40B4-BE49-F238E27FC236}">
                  <a16:creationId xmlns:a16="http://schemas.microsoft.com/office/drawing/2014/main" id="{D9415A6D-4D4B-443B-B00F-F8F3D1F48D76}"/>
                </a:ext>
              </a:extLst>
            </p:cNvPr>
            <p:cNvSpPr/>
            <p:nvPr/>
          </p:nvSpPr>
          <p:spPr>
            <a:xfrm>
              <a:off x="2211477" y="1583302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0" y="1"/>
                  </a:moveTo>
                  <a:lnTo>
                    <a:pt x="7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6" name="Google Shape;6485;p73">
              <a:extLst>
                <a:ext uri="{FF2B5EF4-FFF2-40B4-BE49-F238E27FC236}">
                  <a16:creationId xmlns:a16="http://schemas.microsoft.com/office/drawing/2014/main" id="{F56E17FC-4A17-4DEE-89D0-BB2F07F4BF04}"/>
                </a:ext>
              </a:extLst>
            </p:cNvPr>
            <p:cNvSpPr/>
            <p:nvPr/>
          </p:nvSpPr>
          <p:spPr>
            <a:xfrm>
              <a:off x="2212753" y="1583736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1" y="0"/>
                  </a:moveTo>
                  <a:lnTo>
                    <a:pt x="8" y="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7" name="Google Shape;6486;p73">
              <a:extLst>
                <a:ext uri="{FF2B5EF4-FFF2-40B4-BE49-F238E27FC236}">
                  <a16:creationId xmlns:a16="http://schemas.microsoft.com/office/drawing/2014/main" id="{2457F40F-63A6-4688-9BD1-4C0D6ACC9DEE}"/>
                </a:ext>
              </a:extLst>
            </p:cNvPr>
            <p:cNvSpPr/>
            <p:nvPr/>
          </p:nvSpPr>
          <p:spPr>
            <a:xfrm>
              <a:off x="2212427" y="1583546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0" y="0"/>
                  </a:moveTo>
                  <a:lnTo>
                    <a:pt x="7" y="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8" name="Google Shape;6487;p73">
              <a:extLst>
                <a:ext uri="{FF2B5EF4-FFF2-40B4-BE49-F238E27FC236}">
                  <a16:creationId xmlns:a16="http://schemas.microsoft.com/office/drawing/2014/main" id="{8B9B4D39-E4A9-4708-9BE1-7243DB627123}"/>
                </a:ext>
              </a:extLst>
            </p:cNvPr>
            <p:cNvSpPr/>
            <p:nvPr/>
          </p:nvSpPr>
          <p:spPr>
            <a:xfrm>
              <a:off x="2212142" y="1583451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0" y="0"/>
                  </a:moveTo>
                  <a:lnTo>
                    <a:pt x="7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9" name="Google Shape;6488;p73">
              <a:extLst>
                <a:ext uri="{FF2B5EF4-FFF2-40B4-BE49-F238E27FC236}">
                  <a16:creationId xmlns:a16="http://schemas.microsoft.com/office/drawing/2014/main" id="{87EA35D7-80E2-4AEE-B8F7-65056AB0AFC5}"/>
                </a:ext>
              </a:extLst>
            </p:cNvPr>
            <p:cNvSpPr/>
            <p:nvPr/>
          </p:nvSpPr>
          <p:spPr>
            <a:xfrm>
              <a:off x="2213093" y="1583872"/>
              <a:ext cx="339" cy="258"/>
            </a:xfrm>
            <a:custGeom>
              <a:avLst/>
              <a:gdLst/>
              <a:ahLst/>
              <a:cxnLst/>
              <a:rect l="l" t="t" r="r" b="b"/>
              <a:pathLst>
                <a:path w="25" h="19" extrusionOk="0">
                  <a:moveTo>
                    <a:pt x="0" y="1"/>
                  </a:moveTo>
                  <a:lnTo>
                    <a:pt x="0" y="1"/>
                  </a:lnTo>
                  <a:cubicBezTo>
                    <a:pt x="7" y="8"/>
                    <a:pt x="14" y="11"/>
                    <a:pt x="25" y="18"/>
                  </a:cubicBezTo>
                  <a:cubicBezTo>
                    <a:pt x="14" y="11"/>
                    <a:pt x="7" y="4"/>
                    <a:pt x="0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0" name="Google Shape;6489;p73">
              <a:extLst>
                <a:ext uri="{FF2B5EF4-FFF2-40B4-BE49-F238E27FC236}">
                  <a16:creationId xmlns:a16="http://schemas.microsoft.com/office/drawing/2014/main" id="{795B308C-3277-4387-9A81-67B2A6EF924F}"/>
                </a:ext>
              </a:extLst>
            </p:cNvPr>
            <p:cNvSpPr/>
            <p:nvPr/>
          </p:nvSpPr>
          <p:spPr>
            <a:xfrm>
              <a:off x="2213853" y="1584972"/>
              <a:ext cx="394" cy="4195"/>
            </a:xfrm>
            <a:custGeom>
              <a:avLst/>
              <a:gdLst/>
              <a:ahLst/>
              <a:cxnLst/>
              <a:rect l="l" t="t" r="r" b="b"/>
              <a:pathLst>
                <a:path w="29" h="309" extrusionOk="0">
                  <a:moveTo>
                    <a:pt x="0" y="308"/>
                  </a:moveTo>
                  <a:lnTo>
                    <a:pt x="0" y="308"/>
                  </a:lnTo>
                  <a:cubicBezTo>
                    <a:pt x="4" y="245"/>
                    <a:pt x="7" y="182"/>
                    <a:pt x="18" y="119"/>
                  </a:cubicBezTo>
                  <a:cubicBezTo>
                    <a:pt x="21" y="70"/>
                    <a:pt x="28" y="25"/>
                    <a:pt x="28" y="0"/>
                  </a:cubicBezTo>
                  <a:cubicBezTo>
                    <a:pt x="28" y="25"/>
                    <a:pt x="21" y="70"/>
                    <a:pt x="18" y="119"/>
                  </a:cubicBezTo>
                  <a:cubicBezTo>
                    <a:pt x="7" y="182"/>
                    <a:pt x="4" y="245"/>
                    <a:pt x="0" y="308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1" name="Google Shape;6490;p73">
              <a:extLst>
                <a:ext uri="{FF2B5EF4-FFF2-40B4-BE49-F238E27FC236}">
                  <a16:creationId xmlns:a16="http://schemas.microsoft.com/office/drawing/2014/main" id="{59348DE2-F66E-4E77-AB4F-B1D724DE70E7}"/>
                </a:ext>
              </a:extLst>
            </p:cNvPr>
            <p:cNvSpPr/>
            <p:nvPr/>
          </p:nvSpPr>
          <p:spPr>
            <a:xfrm>
              <a:off x="2204009" y="1581143"/>
              <a:ext cx="774" cy="27"/>
            </a:xfrm>
            <a:custGeom>
              <a:avLst/>
              <a:gdLst/>
              <a:ahLst/>
              <a:cxnLst/>
              <a:rect l="l" t="t" r="r" b="b"/>
              <a:pathLst>
                <a:path w="57" h="2" extrusionOk="0">
                  <a:moveTo>
                    <a:pt x="38" y="0"/>
                  </a:moveTo>
                  <a:cubicBezTo>
                    <a:pt x="25" y="0"/>
                    <a:pt x="12" y="2"/>
                    <a:pt x="1" y="2"/>
                  </a:cubicBezTo>
                  <a:lnTo>
                    <a:pt x="57" y="2"/>
                  </a:lnTo>
                  <a:cubicBezTo>
                    <a:pt x="51" y="1"/>
                    <a:pt x="45" y="0"/>
                    <a:pt x="38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2" name="Google Shape;6491;p73">
              <a:extLst>
                <a:ext uri="{FF2B5EF4-FFF2-40B4-BE49-F238E27FC236}">
                  <a16:creationId xmlns:a16="http://schemas.microsoft.com/office/drawing/2014/main" id="{F15C94B7-BF9D-48B1-9EB4-A52B2DE8A0E2}"/>
                </a:ext>
              </a:extLst>
            </p:cNvPr>
            <p:cNvSpPr/>
            <p:nvPr/>
          </p:nvSpPr>
          <p:spPr>
            <a:xfrm>
              <a:off x="2205815" y="1581360"/>
              <a:ext cx="5485" cy="2172"/>
            </a:xfrm>
            <a:custGeom>
              <a:avLst/>
              <a:gdLst/>
              <a:ahLst/>
              <a:cxnLst/>
              <a:rect l="l" t="t" r="r" b="b"/>
              <a:pathLst>
                <a:path w="404" h="160" extrusionOk="0">
                  <a:moveTo>
                    <a:pt x="1" y="0"/>
                  </a:moveTo>
                  <a:cubicBezTo>
                    <a:pt x="61" y="83"/>
                    <a:pt x="217" y="159"/>
                    <a:pt x="333" y="159"/>
                  </a:cubicBezTo>
                  <a:cubicBezTo>
                    <a:pt x="333" y="159"/>
                    <a:pt x="334" y="159"/>
                    <a:pt x="334" y="159"/>
                  </a:cubicBezTo>
                  <a:lnTo>
                    <a:pt x="334" y="159"/>
                  </a:lnTo>
                  <a:cubicBezTo>
                    <a:pt x="334" y="159"/>
                    <a:pt x="334" y="159"/>
                    <a:pt x="334" y="159"/>
                  </a:cubicBezTo>
                  <a:cubicBezTo>
                    <a:pt x="360" y="159"/>
                    <a:pt x="383" y="155"/>
                    <a:pt x="403" y="147"/>
                  </a:cubicBezTo>
                  <a:lnTo>
                    <a:pt x="403" y="147"/>
                  </a:lnTo>
                  <a:cubicBezTo>
                    <a:pt x="383" y="155"/>
                    <a:pt x="359" y="159"/>
                    <a:pt x="334" y="159"/>
                  </a:cubicBezTo>
                  <a:lnTo>
                    <a:pt x="334" y="159"/>
                  </a:lnTo>
                  <a:cubicBezTo>
                    <a:pt x="219" y="159"/>
                    <a:pt x="61" y="83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3" name="Google Shape;6492;p73">
              <a:extLst>
                <a:ext uri="{FF2B5EF4-FFF2-40B4-BE49-F238E27FC236}">
                  <a16:creationId xmlns:a16="http://schemas.microsoft.com/office/drawing/2014/main" id="{D5C254C9-3CD0-4A4E-8A5D-CBAED7BDCFA2}"/>
                </a:ext>
              </a:extLst>
            </p:cNvPr>
            <p:cNvSpPr/>
            <p:nvPr/>
          </p:nvSpPr>
          <p:spPr>
            <a:xfrm>
              <a:off x="2204824" y="158111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4" name="Google Shape;6493;p73">
              <a:extLst>
                <a:ext uri="{FF2B5EF4-FFF2-40B4-BE49-F238E27FC236}">
                  <a16:creationId xmlns:a16="http://schemas.microsoft.com/office/drawing/2014/main" id="{349CD33A-7AB6-499C-984F-8B8D931DA4A4}"/>
                </a:ext>
              </a:extLst>
            </p:cNvPr>
            <p:cNvSpPr/>
            <p:nvPr/>
          </p:nvSpPr>
          <p:spPr>
            <a:xfrm>
              <a:off x="2205720" y="1581265"/>
              <a:ext cx="14" cy="0"/>
            </a:xfrm>
            <a:custGeom>
              <a:avLst/>
              <a:gdLst/>
              <a:ahLst/>
              <a:cxnLst/>
              <a:rect l="l" t="t" r="r" b="b"/>
              <a:pathLst>
                <a:path w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5" name="Google Shape;6494;p73">
              <a:extLst>
                <a:ext uri="{FF2B5EF4-FFF2-40B4-BE49-F238E27FC236}">
                  <a16:creationId xmlns:a16="http://schemas.microsoft.com/office/drawing/2014/main" id="{F8B4CE5C-CBAD-47EB-8357-D4C4DD462F07}"/>
                </a:ext>
              </a:extLst>
            </p:cNvPr>
            <p:cNvSpPr/>
            <p:nvPr/>
          </p:nvSpPr>
          <p:spPr>
            <a:xfrm>
              <a:off x="2205530" y="1581211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1" y="1"/>
                  </a:moveTo>
                  <a:lnTo>
                    <a:pt x="8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6" name="Google Shape;6495;p73">
              <a:extLst>
                <a:ext uri="{FF2B5EF4-FFF2-40B4-BE49-F238E27FC236}">
                  <a16:creationId xmlns:a16="http://schemas.microsoft.com/office/drawing/2014/main" id="{53DF2275-4829-4DED-830F-D3FB6C6C11AB}"/>
                </a:ext>
              </a:extLst>
            </p:cNvPr>
            <p:cNvSpPr/>
            <p:nvPr/>
          </p:nvSpPr>
          <p:spPr>
            <a:xfrm>
              <a:off x="2205055" y="1581156"/>
              <a:ext cx="163" cy="14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" y="1"/>
                  </a:moveTo>
                  <a:lnTo>
                    <a:pt x="11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7" name="Google Shape;6496;p73">
              <a:extLst>
                <a:ext uri="{FF2B5EF4-FFF2-40B4-BE49-F238E27FC236}">
                  <a16:creationId xmlns:a16="http://schemas.microsoft.com/office/drawing/2014/main" id="{9A4ABE5E-B0D0-49B6-95FB-A00759DC4A0A}"/>
                </a:ext>
              </a:extLst>
            </p:cNvPr>
            <p:cNvSpPr/>
            <p:nvPr/>
          </p:nvSpPr>
          <p:spPr>
            <a:xfrm>
              <a:off x="2205299" y="1581156"/>
              <a:ext cx="149" cy="14"/>
            </a:xfrm>
            <a:custGeom>
              <a:avLst/>
              <a:gdLst/>
              <a:ahLst/>
              <a:cxnLst/>
              <a:rect l="l" t="t" r="r" b="b"/>
              <a:pathLst>
                <a:path w="11" h="1" extrusionOk="0">
                  <a:moveTo>
                    <a:pt x="0" y="1"/>
                  </a:moveTo>
                  <a:lnTo>
                    <a:pt x="11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8" name="Google Shape;6497;p73">
              <a:extLst>
                <a:ext uri="{FF2B5EF4-FFF2-40B4-BE49-F238E27FC236}">
                  <a16:creationId xmlns:a16="http://schemas.microsoft.com/office/drawing/2014/main" id="{894DE71B-CED1-41EA-B61A-6DF4D2DACD34}"/>
                </a:ext>
              </a:extLst>
            </p:cNvPr>
            <p:cNvSpPr/>
            <p:nvPr/>
          </p:nvSpPr>
          <p:spPr>
            <a:xfrm>
              <a:off x="2213894" y="158915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9" name="Google Shape;6498;p73">
              <a:extLst>
                <a:ext uri="{FF2B5EF4-FFF2-40B4-BE49-F238E27FC236}">
                  <a16:creationId xmlns:a16="http://schemas.microsoft.com/office/drawing/2014/main" id="{9752FFAC-8DBE-4042-A472-B71290D7890F}"/>
                </a:ext>
              </a:extLst>
            </p:cNvPr>
            <p:cNvSpPr/>
            <p:nvPr/>
          </p:nvSpPr>
          <p:spPr>
            <a:xfrm>
              <a:off x="2269276" y="1477017"/>
              <a:ext cx="1629" cy="1303"/>
            </a:xfrm>
            <a:custGeom>
              <a:avLst/>
              <a:gdLst/>
              <a:ahLst/>
              <a:cxnLst/>
              <a:rect l="l" t="t" r="r" b="b"/>
              <a:pathLst>
                <a:path w="120" h="96" extrusionOk="0">
                  <a:moveTo>
                    <a:pt x="0" y="1"/>
                  </a:moveTo>
                  <a:cubicBezTo>
                    <a:pt x="32" y="43"/>
                    <a:pt x="74" y="74"/>
                    <a:pt x="119" y="95"/>
                  </a:cubicBezTo>
                  <a:cubicBezTo>
                    <a:pt x="74" y="74"/>
                    <a:pt x="32" y="43"/>
                    <a:pt x="0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0" name="Google Shape;6499;p73">
              <a:extLst>
                <a:ext uri="{FF2B5EF4-FFF2-40B4-BE49-F238E27FC236}">
                  <a16:creationId xmlns:a16="http://schemas.microsoft.com/office/drawing/2014/main" id="{0140670A-DE20-4F27-9D3F-6444C5515FD3}"/>
                </a:ext>
              </a:extLst>
            </p:cNvPr>
            <p:cNvSpPr/>
            <p:nvPr/>
          </p:nvSpPr>
          <p:spPr>
            <a:xfrm>
              <a:off x="2260193" y="1430147"/>
              <a:ext cx="3394" cy="1398"/>
            </a:xfrm>
            <a:custGeom>
              <a:avLst/>
              <a:gdLst/>
              <a:ahLst/>
              <a:cxnLst/>
              <a:rect l="l" t="t" r="r" b="b"/>
              <a:pathLst>
                <a:path w="250" h="103" extrusionOk="0">
                  <a:moveTo>
                    <a:pt x="1" y="1"/>
                  </a:moveTo>
                  <a:cubicBezTo>
                    <a:pt x="46" y="39"/>
                    <a:pt x="102" y="67"/>
                    <a:pt x="162" y="74"/>
                  </a:cubicBezTo>
                  <a:cubicBezTo>
                    <a:pt x="193" y="81"/>
                    <a:pt x="221" y="92"/>
                    <a:pt x="249" y="102"/>
                  </a:cubicBezTo>
                  <a:cubicBezTo>
                    <a:pt x="221" y="92"/>
                    <a:pt x="193" y="81"/>
                    <a:pt x="162" y="74"/>
                  </a:cubicBezTo>
                  <a:cubicBezTo>
                    <a:pt x="102" y="67"/>
                    <a:pt x="46" y="39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1" name="Google Shape;6500;p73">
              <a:extLst>
                <a:ext uri="{FF2B5EF4-FFF2-40B4-BE49-F238E27FC236}">
                  <a16:creationId xmlns:a16="http://schemas.microsoft.com/office/drawing/2014/main" id="{52F1D661-3DB0-44CD-BCCD-E764759E8538}"/>
                </a:ext>
              </a:extLst>
            </p:cNvPr>
            <p:cNvSpPr/>
            <p:nvPr/>
          </p:nvSpPr>
          <p:spPr>
            <a:xfrm>
              <a:off x="2262664" y="1417466"/>
              <a:ext cx="1344" cy="2009"/>
            </a:xfrm>
            <a:custGeom>
              <a:avLst/>
              <a:gdLst/>
              <a:ahLst/>
              <a:cxnLst/>
              <a:rect l="l" t="t" r="r" b="b"/>
              <a:pathLst>
                <a:path w="99" h="148" extrusionOk="0">
                  <a:moveTo>
                    <a:pt x="99" y="0"/>
                  </a:moveTo>
                  <a:lnTo>
                    <a:pt x="81" y="18"/>
                  </a:lnTo>
                  <a:cubicBezTo>
                    <a:pt x="46" y="53"/>
                    <a:pt x="18" y="98"/>
                    <a:pt x="1" y="147"/>
                  </a:cubicBezTo>
                  <a:cubicBezTo>
                    <a:pt x="22" y="91"/>
                    <a:pt x="57" y="42"/>
                    <a:pt x="99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2" name="Google Shape;6501;p73">
              <a:extLst>
                <a:ext uri="{FF2B5EF4-FFF2-40B4-BE49-F238E27FC236}">
                  <a16:creationId xmlns:a16="http://schemas.microsoft.com/office/drawing/2014/main" id="{FE940FBB-85EB-4AF5-8B6F-18714CE10C64}"/>
                </a:ext>
              </a:extLst>
            </p:cNvPr>
            <p:cNvSpPr/>
            <p:nvPr/>
          </p:nvSpPr>
          <p:spPr>
            <a:xfrm>
              <a:off x="2263520" y="1448640"/>
              <a:ext cx="6246" cy="10047"/>
            </a:xfrm>
            <a:custGeom>
              <a:avLst/>
              <a:gdLst/>
              <a:ahLst/>
              <a:cxnLst/>
              <a:rect l="l" t="t" r="r" b="b"/>
              <a:pathLst>
                <a:path w="460" h="740" extrusionOk="0">
                  <a:moveTo>
                    <a:pt x="1" y="1"/>
                  </a:moveTo>
                  <a:lnTo>
                    <a:pt x="1" y="1"/>
                  </a:lnTo>
                  <a:cubicBezTo>
                    <a:pt x="113" y="169"/>
                    <a:pt x="316" y="477"/>
                    <a:pt x="459" y="739"/>
                  </a:cubicBezTo>
                  <a:cubicBezTo>
                    <a:pt x="316" y="477"/>
                    <a:pt x="113" y="165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3" name="Google Shape;6502;p73">
              <a:extLst>
                <a:ext uri="{FF2B5EF4-FFF2-40B4-BE49-F238E27FC236}">
                  <a16:creationId xmlns:a16="http://schemas.microsoft.com/office/drawing/2014/main" id="{3E3C4BF5-B119-48AB-A4F9-67D228078EE0}"/>
                </a:ext>
              </a:extLst>
            </p:cNvPr>
            <p:cNvSpPr/>
            <p:nvPr/>
          </p:nvSpPr>
          <p:spPr>
            <a:xfrm>
              <a:off x="2269127" y="1476542"/>
              <a:ext cx="14" cy="163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1" y="11"/>
                  </a:moveTo>
                  <a:cubicBezTo>
                    <a:pt x="1" y="8"/>
                    <a:pt x="1" y="4"/>
                    <a:pt x="1" y="1"/>
                  </a:cubicBezTo>
                  <a:cubicBezTo>
                    <a:pt x="1" y="4"/>
                    <a:pt x="1" y="8"/>
                    <a:pt x="1" y="1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4" name="Google Shape;6503;p73">
              <a:extLst>
                <a:ext uri="{FF2B5EF4-FFF2-40B4-BE49-F238E27FC236}">
                  <a16:creationId xmlns:a16="http://schemas.microsoft.com/office/drawing/2014/main" id="{2BE0320C-B111-474F-AF96-71D4EA6CA2DC}"/>
                </a:ext>
              </a:extLst>
            </p:cNvPr>
            <p:cNvSpPr/>
            <p:nvPr/>
          </p:nvSpPr>
          <p:spPr>
            <a:xfrm>
              <a:off x="2257002" y="1519610"/>
              <a:ext cx="109" cy="149"/>
            </a:xfrm>
            <a:custGeom>
              <a:avLst/>
              <a:gdLst/>
              <a:ahLst/>
              <a:cxnLst/>
              <a:rect l="l" t="t" r="r" b="b"/>
              <a:pathLst>
                <a:path w="8" h="11" extrusionOk="0">
                  <a:moveTo>
                    <a:pt x="1" y="11"/>
                  </a:moveTo>
                  <a:lnTo>
                    <a:pt x="8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5" name="Google Shape;6504;p73">
              <a:extLst>
                <a:ext uri="{FF2B5EF4-FFF2-40B4-BE49-F238E27FC236}">
                  <a16:creationId xmlns:a16="http://schemas.microsoft.com/office/drawing/2014/main" id="{03C80A14-7A5C-405E-90C5-B734A876D694}"/>
                </a:ext>
              </a:extLst>
            </p:cNvPr>
            <p:cNvSpPr/>
            <p:nvPr/>
          </p:nvSpPr>
          <p:spPr>
            <a:xfrm>
              <a:off x="2271082" y="1504593"/>
              <a:ext cx="3476" cy="2716"/>
            </a:xfrm>
            <a:custGeom>
              <a:avLst/>
              <a:gdLst/>
              <a:ahLst/>
              <a:cxnLst/>
              <a:rect l="l" t="t" r="r" b="b"/>
              <a:pathLst>
                <a:path w="256" h="200" extrusionOk="0">
                  <a:moveTo>
                    <a:pt x="0" y="200"/>
                  </a:moveTo>
                  <a:cubicBezTo>
                    <a:pt x="81" y="130"/>
                    <a:pt x="168" y="63"/>
                    <a:pt x="256" y="0"/>
                  </a:cubicBezTo>
                  <a:cubicBezTo>
                    <a:pt x="168" y="63"/>
                    <a:pt x="81" y="130"/>
                    <a:pt x="0" y="20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6" name="Google Shape;6505;p73">
              <a:extLst>
                <a:ext uri="{FF2B5EF4-FFF2-40B4-BE49-F238E27FC236}">
                  <a16:creationId xmlns:a16="http://schemas.microsoft.com/office/drawing/2014/main" id="{2CF2C12E-F747-4E1C-B11A-3FBC4C86C5F9}"/>
                </a:ext>
              </a:extLst>
            </p:cNvPr>
            <p:cNvSpPr/>
            <p:nvPr/>
          </p:nvSpPr>
          <p:spPr>
            <a:xfrm>
              <a:off x="2268801" y="1485625"/>
              <a:ext cx="3286" cy="2295"/>
            </a:xfrm>
            <a:custGeom>
              <a:avLst/>
              <a:gdLst/>
              <a:ahLst/>
              <a:cxnLst/>
              <a:rect l="l" t="t" r="r" b="b"/>
              <a:pathLst>
                <a:path w="242" h="169" extrusionOk="0">
                  <a:moveTo>
                    <a:pt x="0" y="0"/>
                  </a:moveTo>
                  <a:cubicBezTo>
                    <a:pt x="25" y="39"/>
                    <a:pt x="154" y="116"/>
                    <a:pt x="242" y="168"/>
                  </a:cubicBezTo>
                  <a:cubicBezTo>
                    <a:pt x="154" y="116"/>
                    <a:pt x="25" y="39"/>
                    <a:pt x="0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7" name="Google Shape;6506;p73">
              <a:extLst>
                <a:ext uri="{FF2B5EF4-FFF2-40B4-BE49-F238E27FC236}">
                  <a16:creationId xmlns:a16="http://schemas.microsoft.com/office/drawing/2014/main" id="{A673659A-E3EF-423E-B9A9-DFE4B116EFE9}"/>
                </a:ext>
              </a:extLst>
            </p:cNvPr>
            <p:cNvSpPr/>
            <p:nvPr/>
          </p:nvSpPr>
          <p:spPr>
            <a:xfrm>
              <a:off x="2257966" y="1513187"/>
              <a:ext cx="8282" cy="5580"/>
            </a:xfrm>
            <a:custGeom>
              <a:avLst/>
              <a:gdLst/>
              <a:ahLst/>
              <a:cxnLst/>
              <a:rect l="l" t="t" r="r" b="b"/>
              <a:pathLst>
                <a:path w="610" h="411" extrusionOk="0">
                  <a:moveTo>
                    <a:pt x="609" y="1"/>
                  </a:moveTo>
                  <a:cubicBezTo>
                    <a:pt x="511" y="74"/>
                    <a:pt x="410" y="141"/>
                    <a:pt x="305" y="204"/>
                  </a:cubicBezTo>
                  <a:cubicBezTo>
                    <a:pt x="196" y="263"/>
                    <a:pt x="95" y="333"/>
                    <a:pt x="0" y="410"/>
                  </a:cubicBezTo>
                  <a:cubicBezTo>
                    <a:pt x="95" y="333"/>
                    <a:pt x="196" y="263"/>
                    <a:pt x="305" y="204"/>
                  </a:cubicBezTo>
                  <a:cubicBezTo>
                    <a:pt x="410" y="141"/>
                    <a:pt x="511" y="74"/>
                    <a:pt x="609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8" name="Google Shape;6507;p73">
              <a:extLst>
                <a:ext uri="{FF2B5EF4-FFF2-40B4-BE49-F238E27FC236}">
                  <a16:creationId xmlns:a16="http://schemas.microsoft.com/office/drawing/2014/main" id="{6EEDCA6F-09AC-4EB4-A9C8-C28B6B1244E6}"/>
                </a:ext>
              </a:extLst>
            </p:cNvPr>
            <p:cNvSpPr/>
            <p:nvPr/>
          </p:nvSpPr>
          <p:spPr>
            <a:xfrm>
              <a:off x="2256581" y="1520126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0" y="8"/>
                  </a:moveTo>
                  <a:lnTo>
                    <a:pt x="4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9" name="Google Shape;6508;p73">
              <a:extLst>
                <a:ext uri="{FF2B5EF4-FFF2-40B4-BE49-F238E27FC236}">
                  <a16:creationId xmlns:a16="http://schemas.microsoft.com/office/drawing/2014/main" id="{AA23CFC0-5A13-4E00-8D3A-BF8DAC2E590B}"/>
                </a:ext>
              </a:extLst>
            </p:cNvPr>
            <p:cNvSpPr/>
            <p:nvPr/>
          </p:nvSpPr>
          <p:spPr>
            <a:xfrm>
              <a:off x="2274449" y="1489372"/>
              <a:ext cx="6056" cy="6816"/>
            </a:xfrm>
            <a:custGeom>
              <a:avLst/>
              <a:gdLst/>
              <a:ahLst/>
              <a:cxnLst/>
              <a:rect l="l" t="t" r="r" b="b"/>
              <a:pathLst>
                <a:path w="446" h="502" extrusionOk="0">
                  <a:moveTo>
                    <a:pt x="1" y="1"/>
                  </a:moveTo>
                  <a:cubicBezTo>
                    <a:pt x="99" y="60"/>
                    <a:pt x="186" y="130"/>
                    <a:pt x="260" y="214"/>
                  </a:cubicBezTo>
                  <a:cubicBezTo>
                    <a:pt x="372" y="340"/>
                    <a:pt x="424" y="428"/>
                    <a:pt x="445" y="501"/>
                  </a:cubicBezTo>
                  <a:cubicBezTo>
                    <a:pt x="424" y="428"/>
                    <a:pt x="372" y="340"/>
                    <a:pt x="260" y="214"/>
                  </a:cubicBezTo>
                  <a:cubicBezTo>
                    <a:pt x="186" y="130"/>
                    <a:pt x="99" y="60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0" name="Google Shape;6509;p73">
              <a:extLst>
                <a:ext uri="{FF2B5EF4-FFF2-40B4-BE49-F238E27FC236}">
                  <a16:creationId xmlns:a16="http://schemas.microsoft.com/office/drawing/2014/main" id="{FF0EFB28-209B-423D-9770-62D63F42BC99}"/>
                </a:ext>
              </a:extLst>
            </p:cNvPr>
            <p:cNvSpPr/>
            <p:nvPr/>
          </p:nvSpPr>
          <p:spPr>
            <a:xfrm>
              <a:off x="2275929" y="1499121"/>
              <a:ext cx="4195" cy="4481"/>
            </a:xfrm>
            <a:custGeom>
              <a:avLst/>
              <a:gdLst/>
              <a:ahLst/>
              <a:cxnLst/>
              <a:rect l="l" t="t" r="r" b="b"/>
              <a:pathLst>
                <a:path w="309" h="330" extrusionOk="0">
                  <a:moveTo>
                    <a:pt x="308" y="1"/>
                  </a:moveTo>
                  <a:lnTo>
                    <a:pt x="308" y="1"/>
                  </a:lnTo>
                  <a:cubicBezTo>
                    <a:pt x="263" y="120"/>
                    <a:pt x="144" y="225"/>
                    <a:pt x="0" y="330"/>
                  </a:cubicBezTo>
                  <a:cubicBezTo>
                    <a:pt x="144" y="225"/>
                    <a:pt x="266" y="120"/>
                    <a:pt x="308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1" name="Google Shape;6510;p73">
              <a:extLst>
                <a:ext uri="{FF2B5EF4-FFF2-40B4-BE49-F238E27FC236}">
                  <a16:creationId xmlns:a16="http://schemas.microsoft.com/office/drawing/2014/main" id="{9459AF7A-0C1F-4A69-B608-245344341A82}"/>
                </a:ext>
              </a:extLst>
            </p:cNvPr>
            <p:cNvSpPr/>
            <p:nvPr/>
          </p:nvSpPr>
          <p:spPr>
            <a:xfrm>
              <a:off x="2249874" y="1554544"/>
              <a:ext cx="258" cy="1059"/>
            </a:xfrm>
            <a:custGeom>
              <a:avLst/>
              <a:gdLst/>
              <a:ahLst/>
              <a:cxnLst/>
              <a:rect l="l" t="t" r="r" b="b"/>
              <a:pathLst>
                <a:path w="19" h="78" extrusionOk="0">
                  <a:moveTo>
                    <a:pt x="18" y="1"/>
                  </a:moveTo>
                  <a:cubicBezTo>
                    <a:pt x="16" y="2"/>
                    <a:pt x="14" y="5"/>
                    <a:pt x="13" y="7"/>
                  </a:cubicBezTo>
                  <a:lnTo>
                    <a:pt x="13" y="7"/>
                  </a:lnTo>
                  <a:cubicBezTo>
                    <a:pt x="14" y="5"/>
                    <a:pt x="16" y="3"/>
                    <a:pt x="18" y="1"/>
                  </a:cubicBezTo>
                  <a:close/>
                  <a:moveTo>
                    <a:pt x="13" y="7"/>
                  </a:moveTo>
                  <a:lnTo>
                    <a:pt x="13" y="7"/>
                  </a:lnTo>
                  <a:cubicBezTo>
                    <a:pt x="8" y="13"/>
                    <a:pt x="4" y="21"/>
                    <a:pt x="4" y="29"/>
                  </a:cubicBezTo>
                  <a:cubicBezTo>
                    <a:pt x="4" y="39"/>
                    <a:pt x="8" y="50"/>
                    <a:pt x="11" y="60"/>
                  </a:cubicBezTo>
                  <a:lnTo>
                    <a:pt x="18" y="78"/>
                  </a:lnTo>
                  <a:cubicBezTo>
                    <a:pt x="12" y="62"/>
                    <a:pt x="0" y="27"/>
                    <a:pt x="13" y="7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2" name="Google Shape;6511;p73">
              <a:extLst>
                <a:ext uri="{FF2B5EF4-FFF2-40B4-BE49-F238E27FC236}">
                  <a16:creationId xmlns:a16="http://schemas.microsoft.com/office/drawing/2014/main" id="{CD341DA7-345C-4337-99B1-05D6152344C1}"/>
                </a:ext>
              </a:extLst>
            </p:cNvPr>
            <p:cNvSpPr/>
            <p:nvPr/>
          </p:nvSpPr>
          <p:spPr>
            <a:xfrm>
              <a:off x="2251965" y="1550498"/>
              <a:ext cx="774" cy="1724"/>
            </a:xfrm>
            <a:custGeom>
              <a:avLst/>
              <a:gdLst/>
              <a:ahLst/>
              <a:cxnLst/>
              <a:rect l="l" t="t" r="r" b="b"/>
              <a:pathLst>
                <a:path w="57" h="127" extrusionOk="0">
                  <a:moveTo>
                    <a:pt x="1" y="1"/>
                  </a:moveTo>
                  <a:lnTo>
                    <a:pt x="22" y="29"/>
                  </a:lnTo>
                  <a:cubicBezTo>
                    <a:pt x="43" y="57"/>
                    <a:pt x="57" y="88"/>
                    <a:pt x="57" y="127"/>
                  </a:cubicBezTo>
                  <a:cubicBezTo>
                    <a:pt x="57" y="88"/>
                    <a:pt x="43" y="57"/>
                    <a:pt x="22" y="29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3" name="Google Shape;6512;p73">
              <a:extLst>
                <a:ext uri="{FF2B5EF4-FFF2-40B4-BE49-F238E27FC236}">
                  <a16:creationId xmlns:a16="http://schemas.microsoft.com/office/drawing/2014/main" id="{AFC8DEE9-CE0C-475F-B0D0-7FC7B122AF32}"/>
                </a:ext>
              </a:extLst>
            </p:cNvPr>
            <p:cNvSpPr/>
            <p:nvPr/>
          </p:nvSpPr>
          <p:spPr>
            <a:xfrm>
              <a:off x="2254871" y="153614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4" name="Google Shape;6513;p73">
              <a:extLst>
                <a:ext uri="{FF2B5EF4-FFF2-40B4-BE49-F238E27FC236}">
                  <a16:creationId xmlns:a16="http://schemas.microsoft.com/office/drawing/2014/main" id="{D95CDA50-05C4-499E-A509-7CE6776CE2A7}"/>
                </a:ext>
              </a:extLst>
            </p:cNvPr>
            <p:cNvSpPr/>
            <p:nvPr/>
          </p:nvSpPr>
          <p:spPr>
            <a:xfrm>
              <a:off x="2254681" y="1537002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0" y="8"/>
                  </a:moveTo>
                  <a:lnTo>
                    <a:pt x="4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5" name="Google Shape;6514;p73">
              <a:extLst>
                <a:ext uri="{FF2B5EF4-FFF2-40B4-BE49-F238E27FC236}">
                  <a16:creationId xmlns:a16="http://schemas.microsoft.com/office/drawing/2014/main" id="{1C1A9A6F-8F38-47B7-A2F4-1F2ADC0C30CD}"/>
                </a:ext>
              </a:extLst>
            </p:cNvPr>
            <p:cNvSpPr/>
            <p:nvPr/>
          </p:nvSpPr>
          <p:spPr>
            <a:xfrm>
              <a:off x="2253961" y="1538048"/>
              <a:ext cx="68" cy="68"/>
            </a:xfrm>
            <a:custGeom>
              <a:avLst/>
              <a:gdLst/>
              <a:ahLst/>
              <a:cxnLst/>
              <a:rect l="l" t="t" r="r" b="b"/>
              <a:pathLst>
                <a:path w="5" h="5" extrusionOk="0">
                  <a:moveTo>
                    <a:pt x="1" y="4"/>
                  </a:moveTo>
                  <a:lnTo>
                    <a:pt x="4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6" name="Google Shape;6515;p73">
              <a:extLst>
                <a:ext uri="{FF2B5EF4-FFF2-40B4-BE49-F238E27FC236}">
                  <a16:creationId xmlns:a16="http://schemas.microsoft.com/office/drawing/2014/main" id="{12630E44-BB17-4B27-AE81-FC345ABB5A09}"/>
                </a:ext>
              </a:extLst>
            </p:cNvPr>
            <p:cNvSpPr/>
            <p:nvPr/>
          </p:nvSpPr>
          <p:spPr>
            <a:xfrm>
              <a:off x="2254110" y="1537858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0" y="4"/>
                  </a:moveTo>
                  <a:lnTo>
                    <a:pt x="7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7" name="Google Shape;6516;p73">
              <a:extLst>
                <a:ext uri="{FF2B5EF4-FFF2-40B4-BE49-F238E27FC236}">
                  <a16:creationId xmlns:a16="http://schemas.microsoft.com/office/drawing/2014/main" id="{5211C663-0C09-4AD2-8798-E5FC713B12BC}"/>
                </a:ext>
              </a:extLst>
            </p:cNvPr>
            <p:cNvSpPr/>
            <p:nvPr/>
          </p:nvSpPr>
          <p:spPr>
            <a:xfrm>
              <a:off x="2253825" y="1538238"/>
              <a:ext cx="54" cy="68"/>
            </a:xfrm>
            <a:custGeom>
              <a:avLst/>
              <a:gdLst/>
              <a:ahLst/>
              <a:cxnLst/>
              <a:rect l="l" t="t" r="r" b="b"/>
              <a:pathLst>
                <a:path w="4" h="5" extrusionOk="0">
                  <a:moveTo>
                    <a:pt x="0" y="4"/>
                  </a:moveTo>
                  <a:lnTo>
                    <a:pt x="4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8" name="Google Shape;6517;p73">
              <a:extLst>
                <a:ext uri="{FF2B5EF4-FFF2-40B4-BE49-F238E27FC236}">
                  <a16:creationId xmlns:a16="http://schemas.microsoft.com/office/drawing/2014/main" id="{CFF8EFC0-E200-4977-8F9B-1D677CB1A0DF}"/>
                </a:ext>
              </a:extLst>
            </p:cNvPr>
            <p:cNvSpPr/>
            <p:nvPr/>
          </p:nvSpPr>
          <p:spPr>
            <a:xfrm>
              <a:off x="2250974" y="1540519"/>
              <a:ext cx="1249" cy="1629"/>
            </a:xfrm>
            <a:custGeom>
              <a:avLst/>
              <a:gdLst/>
              <a:ahLst/>
              <a:cxnLst/>
              <a:rect l="l" t="t" r="r" b="b"/>
              <a:pathLst>
                <a:path w="92" h="120" extrusionOk="0">
                  <a:moveTo>
                    <a:pt x="0" y="120"/>
                  </a:moveTo>
                  <a:cubicBezTo>
                    <a:pt x="35" y="85"/>
                    <a:pt x="67" y="43"/>
                    <a:pt x="91" y="1"/>
                  </a:cubicBezTo>
                  <a:cubicBezTo>
                    <a:pt x="67" y="43"/>
                    <a:pt x="35" y="85"/>
                    <a:pt x="0" y="12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9" name="Google Shape;6518;p73">
              <a:extLst>
                <a:ext uri="{FF2B5EF4-FFF2-40B4-BE49-F238E27FC236}">
                  <a16:creationId xmlns:a16="http://schemas.microsoft.com/office/drawing/2014/main" id="{0E7CFE77-7E80-4F90-A490-4B2EEC82989B}"/>
                </a:ext>
              </a:extLst>
            </p:cNvPr>
            <p:cNvSpPr/>
            <p:nvPr/>
          </p:nvSpPr>
          <p:spPr>
            <a:xfrm>
              <a:off x="2252875" y="1538428"/>
              <a:ext cx="774" cy="923"/>
            </a:xfrm>
            <a:custGeom>
              <a:avLst/>
              <a:gdLst/>
              <a:ahLst/>
              <a:cxnLst/>
              <a:rect l="l" t="t" r="r" b="b"/>
              <a:pathLst>
                <a:path w="57" h="68" extrusionOk="0">
                  <a:moveTo>
                    <a:pt x="0" y="67"/>
                  </a:moveTo>
                  <a:cubicBezTo>
                    <a:pt x="18" y="43"/>
                    <a:pt x="35" y="22"/>
                    <a:pt x="56" y="1"/>
                  </a:cubicBezTo>
                  <a:cubicBezTo>
                    <a:pt x="35" y="22"/>
                    <a:pt x="18" y="43"/>
                    <a:pt x="0" y="67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0" name="Google Shape;6519;p73">
              <a:extLst>
                <a:ext uri="{FF2B5EF4-FFF2-40B4-BE49-F238E27FC236}">
                  <a16:creationId xmlns:a16="http://schemas.microsoft.com/office/drawing/2014/main" id="{61CE68FF-7CB5-4BC9-8893-A3990F6A704E}"/>
                </a:ext>
              </a:extLst>
            </p:cNvPr>
            <p:cNvSpPr/>
            <p:nvPr/>
          </p:nvSpPr>
          <p:spPr>
            <a:xfrm>
              <a:off x="2254300" y="1537668"/>
              <a:ext cx="54" cy="68"/>
            </a:xfrm>
            <a:custGeom>
              <a:avLst/>
              <a:gdLst/>
              <a:ahLst/>
              <a:cxnLst/>
              <a:rect l="l" t="t" r="r" b="b"/>
              <a:pathLst>
                <a:path w="4" h="5" extrusionOk="0">
                  <a:moveTo>
                    <a:pt x="0" y="4"/>
                  </a:moveTo>
                  <a:lnTo>
                    <a:pt x="4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1" name="Google Shape;6520;p73">
              <a:extLst>
                <a:ext uri="{FF2B5EF4-FFF2-40B4-BE49-F238E27FC236}">
                  <a16:creationId xmlns:a16="http://schemas.microsoft.com/office/drawing/2014/main" id="{9F8880AF-A967-456E-BB4F-D735A6CEF610}"/>
                </a:ext>
              </a:extLst>
            </p:cNvPr>
            <p:cNvSpPr/>
            <p:nvPr/>
          </p:nvSpPr>
          <p:spPr>
            <a:xfrm>
              <a:off x="2252820" y="1539378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1" y="4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2" name="Google Shape;6521;p73">
              <a:extLst>
                <a:ext uri="{FF2B5EF4-FFF2-40B4-BE49-F238E27FC236}">
                  <a16:creationId xmlns:a16="http://schemas.microsoft.com/office/drawing/2014/main" id="{4A49C255-2D94-4CA6-9AFC-6A038F5AFEC0}"/>
                </a:ext>
              </a:extLst>
            </p:cNvPr>
            <p:cNvSpPr/>
            <p:nvPr/>
          </p:nvSpPr>
          <p:spPr>
            <a:xfrm>
              <a:off x="2254531" y="1534721"/>
              <a:ext cx="68" cy="163"/>
            </a:xfrm>
            <a:custGeom>
              <a:avLst/>
              <a:gdLst/>
              <a:ahLst/>
              <a:cxnLst/>
              <a:rect l="l" t="t" r="r" b="b"/>
              <a:pathLst>
                <a:path w="5" h="12" extrusionOk="0">
                  <a:moveTo>
                    <a:pt x="4" y="11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3" name="Google Shape;6522;p73">
              <a:extLst>
                <a:ext uri="{FF2B5EF4-FFF2-40B4-BE49-F238E27FC236}">
                  <a16:creationId xmlns:a16="http://schemas.microsoft.com/office/drawing/2014/main" id="{96A40B67-CC1A-4E30-8119-FE5AF3559D33}"/>
                </a:ext>
              </a:extLst>
            </p:cNvPr>
            <p:cNvSpPr/>
            <p:nvPr/>
          </p:nvSpPr>
          <p:spPr>
            <a:xfrm>
              <a:off x="2254776" y="1535427"/>
              <a:ext cx="54" cy="163"/>
            </a:xfrm>
            <a:custGeom>
              <a:avLst/>
              <a:gdLst/>
              <a:ahLst/>
              <a:cxnLst/>
              <a:rect l="l" t="t" r="r" b="b"/>
              <a:pathLst>
                <a:path w="4" h="12" extrusionOk="0">
                  <a:moveTo>
                    <a:pt x="1" y="0"/>
                  </a:moveTo>
                  <a:cubicBezTo>
                    <a:pt x="1" y="0"/>
                    <a:pt x="0" y="1"/>
                    <a:pt x="0" y="1"/>
                  </a:cubicBezTo>
                  <a:cubicBezTo>
                    <a:pt x="1" y="2"/>
                    <a:pt x="1" y="2"/>
                    <a:pt x="2" y="3"/>
                  </a:cubicBezTo>
                  <a:lnTo>
                    <a:pt x="2" y="3"/>
                  </a:lnTo>
                  <a:cubicBezTo>
                    <a:pt x="1" y="1"/>
                    <a:pt x="1" y="0"/>
                    <a:pt x="1" y="0"/>
                  </a:cubicBezTo>
                  <a:close/>
                  <a:moveTo>
                    <a:pt x="2" y="3"/>
                  </a:moveTo>
                  <a:lnTo>
                    <a:pt x="2" y="3"/>
                  </a:lnTo>
                  <a:cubicBezTo>
                    <a:pt x="3" y="6"/>
                    <a:pt x="4" y="10"/>
                    <a:pt x="4" y="12"/>
                  </a:cubicBezTo>
                  <a:cubicBezTo>
                    <a:pt x="4" y="9"/>
                    <a:pt x="4" y="6"/>
                    <a:pt x="2" y="3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4" name="Google Shape;6523;p73">
              <a:extLst>
                <a:ext uri="{FF2B5EF4-FFF2-40B4-BE49-F238E27FC236}">
                  <a16:creationId xmlns:a16="http://schemas.microsoft.com/office/drawing/2014/main" id="{A26D2552-E5E9-41E5-9AAD-60FE860A6D57}"/>
                </a:ext>
              </a:extLst>
            </p:cNvPr>
            <p:cNvSpPr/>
            <p:nvPr/>
          </p:nvSpPr>
          <p:spPr>
            <a:xfrm>
              <a:off x="2254436" y="1537437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1" y="7"/>
                  </a:moveTo>
                  <a:lnTo>
                    <a:pt x="4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5" name="Google Shape;6524;p73">
              <a:extLst>
                <a:ext uri="{FF2B5EF4-FFF2-40B4-BE49-F238E27FC236}">
                  <a16:creationId xmlns:a16="http://schemas.microsoft.com/office/drawing/2014/main" id="{1692EEA8-4F14-4A2C-8238-A1555AAFFE99}"/>
                </a:ext>
              </a:extLst>
            </p:cNvPr>
            <p:cNvSpPr/>
            <p:nvPr/>
          </p:nvSpPr>
          <p:spPr>
            <a:xfrm>
              <a:off x="2254871" y="1535767"/>
              <a:ext cx="14" cy="163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0" y="11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6" name="Google Shape;6525;p73">
              <a:extLst>
                <a:ext uri="{FF2B5EF4-FFF2-40B4-BE49-F238E27FC236}">
                  <a16:creationId xmlns:a16="http://schemas.microsoft.com/office/drawing/2014/main" id="{38CA26B8-7B02-4A54-95FF-5FABE8A98D8D}"/>
                </a:ext>
              </a:extLst>
            </p:cNvPr>
            <p:cNvSpPr/>
            <p:nvPr/>
          </p:nvSpPr>
          <p:spPr>
            <a:xfrm>
              <a:off x="2254681" y="1535102"/>
              <a:ext cx="54" cy="163"/>
            </a:xfrm>
            <a:custGeom>
              <a:avLst/>
              <a:gdLst/>
              <a:ahLst/>
              <a:cxnLst/>
              <a:rect l="l" t="t" r="r" b="b"/>
              <a:pathLst>
                <a:path w="4" h="12" extrusionOk="0">
                  <a:moveTo>
                    <a:pt x="4" y="11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7" name="Google Shape;6526;p73">
              <a:extLst>
                <a:ext uri="{FF2B5EF4-FFF2-40B4-BE49-F238E27FC236}">
                  <a16:creationId xmlns:a16="http://schemas.microsoft.com/office/drawing/2014/main" id="{3853F5E9-6BF8-4E96-A3EF-B6063A295C5D}"/>
                </a:ext>
              </a:extLst>
            </p:cNvPr>
            <p:cNvSpPr/>
            <p:nvPr/>
          </p:nvSpPr>
          <p:spPr>
            <a:xfrm>
              <a:off x="2254816" y="1536432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1" y="8"/>
                  </a:moveTo>
                  <a:lnTo>
                    <a:pt x="1" y="4"/>
                  </a:lnTo>
                  <a:cubicBezTo>
                    <a:pt x="1" y="1"/>
                    <a:pt x="1" y="8"/>
                    <a:pt x="1" y="8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8" name="Google Shape;6527;p73">
              <a:extLst>
                <a:ext uri="{FF2B5EF4-FFF2-40B4-BE49-F238E27FC236}">
                  <a16:creationId xmlns:a16="http://schemas.microsoft.com/office/drawing/2014/main" id="{67B57C96-5058-4B23-BAE3-57CE38CBB26D}"/>
                </a:ext>
              </a:extLst>
            </p:cNvPr>
            <p:cNvSpPr/>
            <p:nvPr/>
          </p:nvSpPr>
          <p:spPr>
            <a:xfrm>
              <a:off x="2254531" y="1537192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1" y="8"/>
                  </a:moveTo>
                  <a:lnTo>
                    <a:pt x="8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9" name="Google Shape;6528;p73">
              <a:extLst>
                <a:ext uri="{FF2B5EF4-FFF2-40B4-BE49-F238E27FC236}">
                  <a16:creationId xmlns:a16="http://schemas.microsoft.com/office/drawing/2014/main" id="{35179B88-F1E5-4085-BF4D-E831E96621C9}"/>
                </a:ext>
              </a:extLst>
            </p:cNvPr>
            <p:cNvSpPr/>
            <p:nvPr/>
          </p:nvSpPr>
          <p:spPr>
            <a:xfrm>
              <a:off x="2254776" y="1536717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0" y="8"/>
                  </a:moveTo>
                  <a:lnTo>
                    <a:pt x="4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0" name="Google Shape;6529;p73">
              <a:extLst>
                <a:ext uri="{FF2B5EF4-FFF2-40B4-BE49-F238E27FC236}">
                  <a16:creationId xmlns:a16="http://schemas.microsoft.com/office/drawing/2014/main" id="{7DE425AD-1C04-4A01-94E8-5F5659EE8F32}"/>
                </a:ext>
              </a:extLst>
            </p:cNvPr>
            <p:cNvSpPr/>
            <p:nvPr/>
          </p:nvSpPr>
          <p:spPr>
            <a:xfrm>
              <a:off x="2250024" y="1555359"/>
              <a:ext cx="149" cy="489"/>
            </a:xfrm>
            <a:custGeom>
              <a:avLst/>
              <a:gdLst/>
              <a:ahLst/>
              <a:cxnLst/>
              <a:rect l="l" t="t" r="r" b="b"/>
              <a:pathLst>
                <a:path w="11" h="36" extrusionOk="0">
                  <a:moveTo>
                    <a:pt x="0" y="0"/>
                  </a:moveTo>
                  <a:cubicBezTo>
                    <a:pt x="4" y="11"/>
                    <a:pt x="7" y="25"/>
                    <a:pt x="11" y="35"/>
                  </a:cubicBezTo>
                  <a:lnTo>
                    <a:pt x="7" y="1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1" name="Google Shape;6530;p73">
              <a:extLst>
                <a:ext uri="{FF2B5EF4-FFF2-40B4-BE49-F238E27FC236}">
                  <a16:creationId xmlns:a16="http://schemas.microsoft.com/office/drawing/2014/main" id="{B792505D-65D4-4AF6-B6BF-D162AAD9550F}"/>
                </a:ext>
              </a:extLst>
            </p:cNvPr>
            <p:cNvSpPr/>
            <p:nvPr/>
          </p:nvSpPr>
          <p:spPr>
            <a:xfrm>
              <a:off x="2263995" y="1416040"/>
              <a:ext cx="2770" cy="1439"/>
            </a:xfrm>
            <a:custGeom>
              <a:avLst/>
              <a:gdLst/>
              <a:ahLst/>
              <a:cxnLst/>
              <a:rect l="l" t="t" r="r" b="b"/>
              <a:pathLst>
                <a:path w="204" h="106" extrusionOk="0">
                  <a:moveTo>
                    <a:pt x="204" y="0"/>
                  </a:moveTo>
                  <a:lnTo>
                    <a:pt x="204" y="0"/>
                  </a:lnTo>
                  <a:cubicBezTo>
                    <a:pt x="127" y="7"/>
                    <a:pt x="53" y="46"/>
                    <a:pt x="1" y="105"/>
                  </a:cubicBezTo>
                  <a:lnTo>
                    <a:pt x="18" y="88"/>
                  </a:lnTo>
                  <a:cubicBezTo>
                    <a:pt x="67" y="39"/>
                    <a:pt x="134" y="7"/>
                    <a:pt x="204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2" name="Google Shape;6531;p73">
              <a:extLst>
                <a:ext uri="{FF2B5EF4-FFF2-40B4-BE49-F238E27FC236}">
                  <a16:creationId xmlns:a16="http://schemas.microsoft.com/office/drawing/2014/main" id="{F1DAE349-9C19-4397-8756-FDF1AE54449F}"/>
                </a:ext>
              </a:extLst>
            </p:cNvPr>
            <p:cNvSpPr/>
            <p:nvPr/>
          </p:nvSpPr>
          <p:spPr>
            <a:xfrm>
              <a:off x="2276350" y="1412130"/>
              <a:ext cx="258" cy="258"/>
            </a:xfrm>
            <a:custGeom>
              <a:avLst/>
              <a:gdLst/>
              <a:ahLst/>
              <a:cxnLst/>
              <a:rect l="l" t="t" r="r" b="b"/>
              <a:pathLst>
                <a:path w="19" h="19" extrusionOk="0">
                  <a:moveTo>
                    <a:pt x="18" y="1"/>
                  </a:moveTo>
                  <a:cubicBezTo>
                    <a:pt x="11" y="8"/>
                    <a:pt x="4" y="15"/>
                    <a:pt x="1" y="19"/>
                  </a:cubicBezTo>
                  <a:cubicBezTo>
                    <a:pt x="4" y="15"/>
                    <a:pt x="11" y="8"/>
                    <a:pt x="18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3" name="Google Shape;6532;p73">
              <a:extLst>
                <a:ext uri="{FF2B5EF4-FFF2-40B4-BE49-F238E27FC236}">
                  <a16:creationId xmlns:a16="http://schemas.microsoft.com/office/drawing/2014/main" id="{B1F08E3C-EF29-4736-B23A-1F75934B86F9}"/>
                </a:ext>
              </a:extLst>
            </p:cNvPr>
            <p:cNvSpPr/>
            <p:nvPr/>
          </p:nvSpPr>
          <p:spPr>
            <a:xfrm>
              <a:off x="2276921" y="1411139"/>
              <a:ext cx="258" cy="489"/>
            </a:xfrm>
            <a:custGeom>
              <a:avLst/>
              <a:gdLst/>
              <a:ahLst/>
              <a:cxnLst/>
              <a:rect l="l" t="t" r="r" b="b"/>
              <a:pathLst>
                <a:path w="19" h="36" extrusionOk="0">
                  <a:moveTo>
                    <a:pt x="1" y="35"/>
                  </a:moveTo>
                  <a:cubicBezTo>
                    <a:pt x="8" y="25"/>
                    <a:pt x="15" y="14"/>
                    <a:pt x="18" y="0"/>
                  </a:cubicBezTo>
                  <a:cubicBezTo>
                    <a:pt x="15" y="14"/>
                    <a:pt x="8" y="25"/>
                    <a:pt x="1" y="35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4" name="Google Shape;6533;p73">
              <a:extLst>
                <a:ext uri="{FF2B5EF4-FFF2-40B4-BE49-F238E27FC236}">
                  <a16:creationId xmlns:a16="http://schemas.microsoft.com/office/drawing/2014/main" id="{A4A97C5D-67BE-4B72-BA94-58FB606636BA}"/>
                </a:ext>
              </a:extLst>
            </p:cNvPr>
            <p:cNvSpPr/>
            <p:nvPr/>
          </p:nvSpPr>
          <p:spPr>
            <a:xfrm>
              <a:off x="2275875" y="1412470"/>
              <a:ext cx="394" cy="299"/>
            </a:xfrm>
            <a:custGeom>
              <a:avLst/>
              <a:gdLst/>
              <a:ahLst/>
              <a:cxnLst/>
              <a:rect l="l" t="t" r="r" b="b"/>
              <a:pathLst>
                <a:path w="29" h="22" extrusionOk="0">
                  <a:moveTo>
                    <a:pt x="1" y="22"/>
                  </a:moveTo>
                  <a:cubicBezTo>
                    <a:pt x="11" y="15"/>
                    <a:pt x="18" y="8"/>
                    <a:pt x="29" y="1"/>
                  </a:cubicBezTo>
                  <a:cubicBezTo>
                    <a:pt x="18" y="8"/>
                    <a:pt x="11" y="15"/>
                    <a:pt x="1" y="22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5" name="Google Shape;6534;p73">
              <a:extLst>
                <a:ext uri="{FF2B5EF4-FFF2-40B4-BE49-F238E27FC236}">
                  <a16:creationId xmlns:a16="http://schemas.microsoft.com/office/drawing/2014/main" id="{F29A8D9C-00AA-453F-8805-3C94696E39C7}"/>
                </a:ext>
              </a:extLst>
            </p:cNvPr>
            <p:cNvSpPr/>
            <p:nvPr/>
          </p:nvSpPr>
          <p:spPr>
            <a:xfrm>
              <a:off x="2276690" y="1411709"/>
              <a:ext cx="204" cy="339"/>
            </a:xfrm>
            <a:custGeom>
              <a:avLst/>
              <a:gdLst/>
              <a:ahLst/>
              <a:cxnLst/>
              <a:rect l="l" t="t" r="r" b="b"/>
              <a:pathLst>
                <a:path w="15" h="25" extrusionOk="0">
                  <a:moveTo>
                    <a:pt x="0" y="25"/>
                  </a:moveTo>
                  <a:cubicBezTo>
                    <a:pt x="4" y="14"/>
                    <a:pt x="11" y="7"/>
                    <a:pt x="14" y="0"/>
                  </a:cubicBezTo>
                  <a:cubicBezTo>
                    <a:pt x="11" y="7"/>
                    <a:pt x="4" y="14"/>
                    <a:pt x="0" y="25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6" name="Google Shape;6535;p73">
              <a:extLst>
                <a:ext uri="{FF2B5EF4-FFF2-40B4-BE49-F238E27FC236}">
                  <a16:creationId xmlns:a16="http://schemas.microsoft.com/office/drawing/2014/main" id="{510A64C9-423A-4F20-97FD-BFE96904E910}"/>
                </a:ext>
              </a:extLst>
            </p:cNvPr>
            <p:cNvSpPr/>
            <p:nvPr/>
          </p:nvSpPr>
          <p:spPr>
            <a:xfrm>
              <a:off x="2263764" y="1417222"/>
              <a:ext cx="434" cy="448"/>
            </a:xfrm>
            <a:custGeom>
              <a:avLst/>
              <a:gdLst/>
              <a:ahLst/>
              <a:cxnLst/>
              <a:rect l="l" t="t" r="r" b="b"/>
              <a:pathLst>
                <a:path w="32" h="33" extrusionOk="0">
                  <a:moveTo>
                    <a:pt x="32" y="1"/>
                  </a:moveTo>
                  <a:lnTo>
                    <a:pt x="18" y="15"/>
                  </a:lnTo>
                  <a:lnTo>
                    <a:pt x="0" y="32"/>
                  </a:lnTo>
                  <a:cubicBezTo>
                    <a:pt x="14" y="22"/>
                    <a:pt x="21" y="11"/>
                    <a:pt x="32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7" name="Google Shape;6536;p73">
              <a:extLst>
                <a:ext uri="{FF2B5EF4-FFF2-40B4-BE49-F238E27FC236}">
                  <a16:creationId xmlns:a16="http://schemas.microsoft.com/office/drawing/2014/main" id="{48537878-7A26-483E-A0A8-876ADF616DA8}"/>
                </a:ext>
              </a:extLst>
            </p:cNvPr>
            <p:cNvSpPr/>
            <p:nvPr/>
          </p:nvSpPr>
          <p:spPr>
            <a:xfrm>
              <a:off x="3015482" y="1689586"/>
              <a:ext cx="163" cy="1195"/>
            </a:xfrm>
            <a:custGeom>
              <a:avLst/>
              <a:gdLst/>
              <a:ahLst/>
              <a:cxnLst/>
              <a:rect l="l" t="t" r="r" b="b"/>
              <a:pathLst>
                <a:path w="12" h="88" extrusionOk="0">
                  <a:moveTo>
                    <a:pt x="1" y="0"/>
                  </a:moveTo>
                  <a:cubicBezTo>
                    <a:pt x="8" y="28"/>
                    <a:pt x="11" y="56"/>
                    <a:pt x="11" y="88"/>
                  </a:cubicBezTo>
                  <a:cubicBezTo>
                    <a:pt x="11" y="56"/>
                    <a:pt x="8" y="28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8" name="Google Shape;6537;p73">
              <a:extLst>
                <a:ext uri="{FF2B5EF4-FFF2-40B4-BE49-F238E27FC236}">
                  <a16:creationId xmlns:a16="http://schemas.microsoft.com/office/drawing/2014/main" id="{C615FF53-198A-4388-A8D7-DBE6F21B8600}"/>
                </a:ext>
              </a:extLst>
            </p:cNvPr>
            <p:cNvSpPr/>
            <p:nvPr/>
          </p:nvSpPr>
          <p:spPr>
            <a:xfrm>
              <a:off x="2958307" y="1600694"/>
              <a:ext cx="3150" cy="353"/>
            </a:xfrm>
            <a:custGeom>
              <a:avLst/>
              <a:gdLst/>
              <a:ahLst/>
              <a:cxnLst/>
              <a:rect l="l" t="t" r="r" b="b"/>
              <a:pathLst>
                <a:path w="232" h="26" extrusionOk="0">
                  <a:moveTo>
                    <a:pt x="0" y="8"/>
                  </a:moveTo>
                  <a:cubicBezTo>
                    <a:pt x="77" y="1"/>
                    <a:pt x="154" y="8"/>
                    <a:pt x="231" y="25"/>
                  </a:cubicBezTo>
                  <a:cubicBezTo>
                    <a:pt x="154" y="8"/>
                    <a:pt x="77" y="1"/>
                    <a:pt x="0" y="8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9" name="Google Shape;6538;p73">
              <a:extLst>
                <a:ext uri="{FF2B5EF4-FFF2-40B4-BE49-F238E27FC236}">
                  <a16:creationId xmlns:a16="http://schemas.microsoft.com/office/drawing/2014/main" id="{AFE9D94A-88A8-411E-B5F3-DB58C16D329B}"/>
                </a:ext>
              </a:extLst>
            </p:cNvPr>
            <p:cNvSpPr/>
            <p:nvPr/>
          </p:nvSpPr>
          <p:spPr>
            <a:xfrm>
              <a:off x="2924961" y="1625555"/>
              <a:ext cx="3408" cy="7671"/>
            </a:xfrm>
            <a:custGeom>
              <a:avLst/>
              <a:gdLst/>
              <a:ahLst/>
              <a:cxnLst/>
              <a:rect l="l" t="t" r="r" b="b"/>
              <a:pathLst>
                <a:path w="251" h="565" extrusionOk="0">
                  <a:moveTo>
                    <a:pt x="251" y="1"/>
                  </a:moveTo>
                  <a:cubicBezTo>
                    <a:pt x="230" y="46"/>
                    <a:pt x="191" y="109"/>
                    <a:pt x="156" y="169"/>
                  </a:cubicBezTo>
                  <a:cubicBezTo>
                    <a:pt x="195" y="109"/>
                    <a:pt x="230" y="46"/>
                    <a:pt x="251" y="1"/>
                  </a:cubicBezTo>
                  <a:close/>
                  <a:moveTo>
                    <a:pt x="156" y="170"/>
                  </a:moveTo>
                  <a:lnTo>
                    <a:pt x="156" y="170"/>
                  </a:lnTo>
                  <a:cubicBezTo>
                    <a:pt x="63" y="329"/>
                    <a:pt x="1" y="439"/>
                    <a:pt x="1" y="525"/>
                  </a:cubicBezTo>
                  <a:lnTo>
                    <a:pt x="1" y="525"/>
                  </a:lnTo>
                  <a:cubicBezTo>
                    <a:pt x="1" y="441"/>
                    <a:pt x="63" y="329"/>
                    <a:pt x="156" y="170"/>
                  </a:cubicBezTo>
                  <a:close/>
                  <a:moveTo>
                    <a:pt x="1" y="525"/>
                  </a:moveTo>
                  <a:cubicBezTo>
                    <a:pt x="1" y="539"/>
                    <a:pt x="2" y="552"/>
                    <a:pt x="6" y="564"/>
                  </a:cubicBezTo>
                  <a:cubicBezTo>
                    <a:pt x="2" y="552"/>
                    <a:pt x="1" y="539"/>
                    <a:pt x="1" y="525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0" name="Google Shape;6539;p73">
              <a:extLst>
                <a:ext uri="{FF2B5EF4-FFF2-40B4-BE49-F238E27FC236}">
                  <a16:creationId xmlns:a16="http://schemas.microsoft.com/office/drawing/2014/main" id="{B7A73F65-F9AF-4484-BFFC-BA64A28EDA3E}"/>
                </a:ext>
              </a:extLst>
            </p:cNvPr>
            <p:cNvSpPr/>
            <p:nvPr/>
          </p:nvSpPr>
          <p:spPr>
            <a:xfrm>
              <a:off x="2928546" y="1617856"/>
              <a:ext cx="4535" cy="7196"/>
            </a:xfrm>
            <a:custGeom>
              <a:avLst/>
              <a:gdLst/>
              <a:ahLst/>
              <a:cxnLst/>
              <a:rect l="l" t="t" r="r" b="b"/>
              <a:pathLst>
                <a:path w="334" h="530" extrusionOk="0">
                  <a:moveTo>
                    <a:pt x="1" y="529"/>
                  </a:moveTo>
                  <a:cubicBezTo>
                    <a:pt x="32" y="410"/>
                    <a:pt x="214" y="102"/>
                    <a:pt x="333" y="1"/>
                  </a:cubicBezTo>
                  <a:cubicBezTo>
                    <a:pt x="214" y="102"/>
                    <a:pt x="32" y="410"/>
                    <a:pt x="1" y="529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1" name="Google Shape;6540;p73">
              <a:extLst>
                <a:ext uri="{FF2B5EF4-FFF2-40B4-BE49-F238E27FC236}">
                  <a16:creationId xmlns:a16="http://schemas.microsoft.com/office/drawing/2014/main" id="{25C7BC7B-7873-4898-B75C-8BB987E2220D}"/>
                </a:ext>
              </a:extLst>
            </p:cNvPr>
            <p:cNvSpPr/>
            <p:nvPr/>
          </p:nvSpPr>
          <p:spPr>
            <a:xfrm>
              <a:off x="2906265" y="1635629"/>
              <a:ext cx="339" cy="109"/>
            </a:xfrm>
            <a:custGeom>
              <a:avLst/>
              <a:gdLst/>
              <a:ahLst/>
              <a:cxnLst/>
              <a:rect l="l" t="t" r="r" b="b"/>
              <a:pathLst>
                <a:path w="25" h="8" extrusionOk="0">
                  <a:moveTo>
                    <a:pt x="0" y="1"/>
                  </a:moveTo>
                  <a:lnTo>
                    <a:pt x="0" y="1"/>
                  </a:lnTo>
                  <a:lnTo>
                    <a:pt x="25" y="8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2" name="Google Shape;6541;p73">
              <a:extLst>
                <a:ext uri="{FF2B5EF4-FFF2-40B4-BE49-F238E27FC236}">
                  <a16:creationId xmlns:a16="http://schemas.microsoft.com/office/drawing/2014/main" id="{69816207-6881-4D2F-8074-E8F4CC51601D}"/>
                </a:ext>
              </a:extLst>
            </p:cNvPr>
            <p:cNvSpPr/>
            <p:nvPr/>
          </p:nvSpPr>
          <p:spPr>
            <a:xfrm>
              <a:off x="2908301" y="1636634"/>
              <a:ext cx="638" cy="625"/>
            </a:xfrm>
            <a:custGeom>
              <a:avLst/>
              <a:gdLst/>
              <a:ahLst/>
              <a:cxnLst/>
              <a:rect l="l" t="t" r="r" b="b"/>
              <a:pathLst>
                <a:path w="47" h="46" extrusionOk="0">
                  <a:moveTo>
                    <a:pt x="1" y="1"/>
                  </a:moveTo>
                  <a:cubicBezTo>
                    <a:pt x="18" y="11"/>
                    <a:pt x="32" y="29"/>
                    <a:pt x="46" y="46"/>
                  </a:cubicBezTo>
                  <a:cubicBezTo>
                    <a:pt x="36" y="29"/>
                    <a:pt x="18" y="11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3" name="Google Shape;6542;p73">
              <a:extLst>
                <a:ext uri="{FF2B5EF4-FFF2-40B4-BE49-F238E27FC236}">
                  <a16:creationId xmlns:a16="http://schemas.microsoft.com/office/drawing/2014/main" id="{38D56BFE-492A-460B-8DB6-E955AF01935C}"/>
                </a:ext>
              </a:extLst>
            </p:cNvPr>
            <p:cNvSpPr/>
            <p:nvPr/>
          </p:nvSpPr>
          <p:spPr>
            <a:xfrm>
              <a:off x="2908967" y="1637299"/>
              <a:ext cx="258" cy="339"/>
            </a:xfrm>
            <a:custGeom>
              <a:avLst/>
              <a:gdLst/>
              <a:ahLst/>
              <a:cxnLst/>
              <a:rect l="l" t="t" r="r" b="b"/>
              <a:pathLst>
                <a:path w="19" h="25" extrusionOk="0">
                  <a:moveTo>
                    <a:pt x="18" y="25"/>
                  </a:moveTo>
                  <a:cubicBezTo>
                    <a:pt x="11" y="14"/>
                    <a:pt x="8" y="7"/>
                    <a:pt x="1" y="0"/>
                  </a:cubicBezTo>
                  <a:cubicBezTo>
                    <a:pt x="8" y="7"/>
                    <a:pt x="11" y="14"/>
                    <a:pt x="18" y="25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4" name="Google Shape;6543;p73">
              <a:extLst>
                <a:ext uri="{FF2B5EF4-FFF2-40B4-BE49-F238E27FC236}">
                  <a16:creationId xmlns:a16="http://schemas.microsoft.com/office/drawing/2014/main" id="{5CF9B021-0B49-4F63-A807-0EA9E5BCF1FD}"/>
                </a:ext>
              </a:extLst>
            </p:cNvPr>
            <p:cNvSpPr/>
            <p:nvPr/>
          </p:nvSpPr>
          <p:spPr>
            <a:xfrm>
              <a:off x="2935633" y="1611163"/>
              <a:ext cx="828" cy="3530"/>
            </a:xfrm>
            <a:custGeom>
              <a:avLst/>
              <a:gdLst/>
              <a:ahLst/>
              <a:cxnLst/>
              <a:rect l="l" t="t" r="r" b="b"/>
              <a:pathLst>
                <a:path w="61" h="260" extrusionOk="0">
                  <a:moveTo>
                    <a:pt x="1" y="0"/>
                  </a:moveTo>
                  <a:cubicBezTo>
                    <a:pt x="29" y="84"/>
                    <a:pt x="50" y="172"/>
                    <a:pt x="60" y="259"/>
                  </a:cubicBezTo>
                  <a:cubicBezTo>
                    <a:pt x="50" y="172"/>
                    <a:pt x="29" y="84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5" name="Google Shape;6544;p73">
              <a:extLst>
                <a:ext uri="{FF2B5EF4-FFF2-40B4-BE49-F238E27FC236}">
                  <a16:creationId xmlns:a16="http://schemas.microsoft.com/office/drawing/2014/main" id="{5420C920-B361-4427-BE2D-66C617C93CB7}"/>
                </a:ext>
              </a:extLst>
            </p:cNvPr>
            <p:cNvSpPr/>
            <p:nvPr/>
          </p:nvSpPr>
          <p:spPr>
            <a:xfrm>
              <a:off x="2907976" y="1636390"/>
              <a:ext cx="244" cy="204"/>
            </a:xfrm>
            <a:custGeom>
              <a:avLst/>
              <a:gdLst/>
              <a:ahLst/>
              <a:cxnLst/>
              <a:rect l="l" t="t" r="r" b="b"/>
              <a:pathLst>
                <a:path w="18" h="15" extrusionOk="0">
                  <a:moveTo>
                    <a:pt x="0" y="1"/>
                  </a:moveTo>
                  <a:lnTo>
                    <a:pt x="18" y="15"/>
                  </a:lnTo>
                  <a:cubicBezTo>
                    <a:pt x="14" y="8"/>
                    <a:pt x="7" y="4"/>
                    <a:pt x="0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6" name="Google Shape;6545;p73">
              <a:extLst>
                <a:ext uri="{FF2B5EF4-FFF2-40B4-BE49-F238E27FC236}">
                  <a16:creationId xmlns:a16="http://schemas.microsoft.com/office/drawing/2014/main" id="{744237DA-821B-44D9-863C-37FEC2B1E26B}"/>
                </a:ext>
              </a:extLst>
            </p:cNvPr>
            <p:cNvSpPr/>
            <p:nvPr/>
          </p:nvSpPr>
          <p:spPr>
            <a:xfrm>
              <a:off x="2695420" y="1641956"/>
              <a:ext cx="2417" cy="448"/>
            </a:xfrm>
            <a:custGeom>
              <a:avLst/>
              <a:gdLst/>
              <a:ahLst/>
              <a:cxnLst/>
              <a:rect l="l" t="t" r="r" b="b"/>
              <a:pathLst>
                <a:path w="178" h="33" extrusionOk="0">
                  <a:moveTo>
                    <a:pt x="1" y="1"/>
                  </a:moveTo>
                  <a:cubicBezTo>
                    <a:pt x="29" y="4"/>
                    <a:pt x="63" y="11"/>
                    <a:pt x="90" y="18"/>
                  </a:cubicBezTo>
                  <a:cubicBezTo>
                    <a:pt x="93" y="18"/>
                    <a:pt x="97" y="19"/>
                    <a:pt x="100" y="19"/>
                  </a:cubicBezTo>
                  <a:lnTo>
                    <a:pt x="100" y="19"/>
                  </a:lnTo>
                  <a:cubicBezTo>
                    <a:pt x="98" y="19"/>
                    <a:pt x="96" y="18"/>
                    <a:pt x="94" y="18"/>
                  </a:cubicBezTo>
                  <a:cubicBezTo>
                    <a:pt x="63" y="11"/>
                    <a:pt x="29" y="4"/>
                    <a:pt x="1" y="1"/>
                  </a:cubicBezTo>
                  <a:close/>
                  <a:moveTo>
                    <a:pt x="100" y="19"/>
                  </a:moveTo>
                  <a:lnTo>
                    <a:pt x="100" y="19"/>
                  </a:lnTo>
                  <a:cubicBezTo>
                    <a:pt x="115" y="22"/>
                    <a:pt x="134" y="25"/>
                    <a:pt x="151" y="28"/>
                  </a:cubicBezTo>
                  <a:lnTo>
                    <a:pt x="151" y="28"/>
                  </a:lnTo>
                  <a:cubicBezTo>
                    <a:pt x="135" y="25"/>
                    <a:pt x="117" y="22"/>
                    <a:pt x="100" y="19"/>
                  </a:cubicBezTo>
                  <a:close/>
                  <a:moveTo>
                    <a:pt x="151" y="28"/>
                  </a:moveTo>
                  <a:cubicBezTo>
                    <a:pt x="160" y="29"/>
                    <a:pt x="169" y="31"/>
                    <a:pt x="178" y="32"/>
                  </a:cubicBezTo>
                  <a:lnTo>
                    <a:pt x="157" y="29"/>
                  </a:lnTo>
                  <a:cubicBezTo>
                    <a:pt x="155" y="28"/>
                    <a:pt x="153" y="28"/>
                    <a:pt x="151" y="28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7" name="Google Shape;6546;p73">
              <a:extLst>
                <a:ext uri="{FF2B5EF4-FFF2-40B4-BE49-F238E27FC236}">
                  <a16:creationId xmlns:a16="http://schemas.microsoft.com/office/drawing/2014/main" id="{B0793DA6-A37B-4A3A-8AD5-33A1B570AC8E}"/>
                </a:ext>
              </a:extLst>
            </p:cNvPr>
            <p:cNvSpPr/>
            <p:nvPr/>
          </p:nvSpPr>
          <p:spPr>
            <a:xfrm>
              <a:off x="2693641" y="1641060"/>
              <a:ext cx="1208" cy="869"/>
            </a:xfrm>
            <a:custGeom>
              <a:avLst/>
              <a:gdLst/>
              <a:ahLst/>
              <a:cxnLst/>
              <a:rect l="l" t="t" r="r" b="b"/>
              <a:pathLst>
                <a:path w="89" h="64" extrusionOk="0">
                  <a:moveTo>
                    <a:pt x="1" y="0"/>
                  </a:moveTo>
                  <a:cubicBezTo>
                    <a:pt x="6" y="6"/>
                    <a:pt x="12" y="12"/>
                    <a:pt x="18" y="18"/>
                  </a:cubicBezTo>
                  <a:lnTo>
                    <a:pt x="18" y="18"/>
                  </a:lnTo>
                  <a:cubicBezTo>
                    <a:pt x="16" y="15"/>
                    <a:pt x="13" y="13"/>
                    <a:pt x="11" y="11"/>
                  </a:cubicBezTo>
                  <a:lnTo>
                    <a:pt x="1" y="0"/>
                  </a:lnTo>
                  <a:close/>
                  <a:moveTo>
                    <a:pt x="18" y="18"/>
                  </a:moveTo>
                  <a:cubicBezTo>
                    <a:pt x="37" y="39"/>
                    <a:pt x="60" y="54"/>
                    <a:pt x="88" y="63"/>
                  </a:cubicBezTo>
                  <a:cubicBezTo>
                    <a:pt x="61" y="52"/>
                    <a:pt x="38" y="37"/>
                    <a:pt x="18" y="18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8" name="Google Shape;6547;p73">
              <a:extLst>
                <a:ext uri="{FF2B5EF4-FFF2-40B4-BE49-F238E27FC236}">
                  <a16:creationId xmlns:a16="http://schemas.microsoft.com/office/drawing/2014/main" id="{80353B59-B7E8-4AF3-B984-264A334EF344}"/>
                </a:ext>
              </a:extLst>
            </p:cNvPr>
            <p:cNvSpPr/>
            <p:nvPr/>
          </p:nvSpPr>
          <p:spPr>
            <a:xfrm>
              <a:off x="2974655" y="1606071"/>
              <a:ext cx="3584" cy="4481"/>
            </a:xfrm>
            <a:custGeom>
              <a:avLst/>
              <a:gdLst/>
              <a:ahLst/>
              <a:cxnLst/>
              <a:rect l="l" t="t" r="r" b="b"/>
              <a:pathLst>
                <a:path w="264" h="330" extrusionOk="0">
                  <a:moveTo>
                    <a:pt x="1" y="0"/>
                  </a:moveTo>
                  <a:cubicBezTo>
                    <a:pt x="113" y="77"/>
                    <a:pt x="263" y="175"/>
                    <a:pt x="246" y="330"/>
                  </a:cubicBezTo>
                  <a:cubicBezTo>
                    <a:pt x="263" y="175"/>
                    <a:pt x="113" y="77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9" name="Google Shape;6548;p73">
              <a:extLst>
                <a:ext uri="{FF2B5EF4-FFF2-40B4-BE49-F238E27FC236}">
                  <a16:creationId xmlns:a16="http://schemas.microsoft.com/office/drawing/2014/main" id="{1500B15E-6F4C-4D25-A177-4804A60BB8D2}"/>
                </a:ext>
              </a:extLst>
            </p:cNvPr>
            <p:cNvSpPr/>
            <p:nvPr/>
          </p:nvSpPr>
          <p:spPr>
            <a:xfrm>
              <a:off x="3023194" y="1657313"/>
              <a:ext cx="1100" cy="54"/>
            </a:xfrm>
            <a:custGeom>
              <a:avLst/>
              <a:gdLst/>
              <a:ahLst/>
              <a:cxnLst/>
              <a:rect l="l" t="t" r="r" b="b"/>
              <a:pathLst>
                <a:path w="81" h="4" extrusionOk="0">
                  <a:moveTo>
                    <a:pt x="81" y="4"/>
                  </a:moveTo>
                  <a:cubicBezTo>
                    <a:pt x="56" y="4"/>
                    <a:pt x="32" y="4"/>
                    <a:pt x="0" y="0"/>
                  </a:cubicBezTo>
                  <a:cubicBezTo>
                    <a:pt x="32" y="4"/>
                    <a:pt x="56" y="4"/>
                    <a:pt x="81" y="4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0" name="Google Shape;6549;p73">
              <a:extLst>
                <a:ext uri="{FF2B5EF4-FFF2-40B4-BE49-F238E27FC236}">
                  <a16:creationId xmlns:a16="http://schemas.microsoft.com/office/drawing/2014/main" id="{88169437-3602-4E16-8316-C18023A5215B}"/>
                </a:ext>
              </a:extLst>
            </p:cNvPr>
            <p:cNvSpPr/>
            <p:nvPr/>
          </p:nvSpPr>
          <p:spPr>
            <a:xfrm>
              <a:off x="3010594" y="1646478"/>
              <a:ext cx="1874" cy="2620"/>
            </a:xfrm>
            <a:custGeom>
              <a:avLst/>
              <a:gdLst/>
              <a:ahLst/>
              <a:cxnLst/>
              <a:rect l="l" t="t" r="r" b="b"/>
              <a:pathLst>
                <a:path w="138" h="193" extrusionOk="0">
                  <a:moveTo>
                    <a:pt x="0" y="0"/>
                  </a:moveTo>
                  <a:cubicBezTo>
                    <a:pt x="72" y="26"/>
                    <a:pt x="138" y="68"/>
                    <a:pt x="138" y="170"/>
                  </a:cubicBezTo>
                  <a:lnTo>
                    <a:pt x="138" y="170"/>
                  </a:lnTo>
                  <a:cubicBezTo>
                    <a:pt x="138" y="67"/>
                    <a:pt x="72" y="23"/>
                    <a:pt x="0" y="0"/>
                  </a:cubicBezTo>
                  <a:close/>
                  <a:moveTo>
                    <a:pt x="138" y="170"/>
                  </a:moveTo>
                  <a:lnTo>
                    <a:pt x="138" y="170"/>
                  </a:lnTo>
                  <a:cubicBezTo>
                    <a:pt x="138" y="177"/>
                    <a:pt x="138" y="185"/>
                    <a:pt x="137" y="193"/>
                  </a:cubicBezTo>
                  <a:cubicBezTo>
                    <a:pt x="138" y="185"/>
                    <a:pt x="138" y="177"/>
                    <a:pt x="138" y="17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1" name="Google Shape;6550;p73">
              <a:extLst>
                <a:ext uri="{FF2B5EF4-FFF2-40B4-BE49-F238E27FC236}">
                  <a16:creationId xmlns:a16="http://schemas.microsoft.com/office/drawing/2014/main" id="{507EEF35-0DCC-4897-BA14-C6FC34AD3A35}"/>
                </a:ext>
              </a:extLst>
            </p:cNvPr>
            <p:cNvSpPr/>
            <p:nvPr/>
          </p:nvSpPr>
          <p:spPr>
            <a:xfrm>
              <a:off x="3041863" y="1659634"/>
              <a:ext cx="163" cy="448"/>
            </a:xfrm>
            <a:custGeom>
              <a:avLst/>
              <a:gdLst/>
              <a:ahLst/>
              <a:cxnLst/>
              <a:rect l="l" t="t" r="r" b="b"/>
              <a:pathLst>
                <a:path w="12" h="33" extrusionOk="0">
                  <a:moveTo>
                    <a:pt x="11" y="32"/>
                  </a:moveTo>
                  <a:cubicBezTo>
                    <a:pt x="8" y="22"/>
                    <a:pt x="4" y="11"/>
                    <a:pt x="1" y="1"/>
                  </a:cubicBezTo>
                  <a:cubicBezTo>
                    <a:pt x="4" y="11"/>
                    <a:pt x="8" y="22"/>
                    <a:pt x="11" y="32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2" name="Google Shape;6551;p73">
              <a:extLst>
                <a:ext uri="{FF2B5EF4-FFF2-40B4-BE49-F238E27FC236}">
                  <a16:creationId xmlns:a16="http://schemas.microsoft.com/office/drawing/2014/main" id="{CCF3401F-E688-4F13-9E0A-1744DB7C6D1D}"/>
                </a:ext>
              </a:extLst>
            </p:cNvPr>
            <p:cNvSpPr/>
            <p:nvPr/>
          </p:nvSpPr>
          <p:spPr>
            <a:xfrm>
              <a:off x="3006888" y="1644862"/>
              <a:ext cx="1534" cy="964"/>
            </a:xfrm>
            <a:custGeom>
              <a:avLst/>
              <a:gdLst/>
              <a:ahLst/>
              <a:cxnLst/>
              <a:rect l="l" t="t" r="r" b="b"/>
              <a:pathLst>
                <a:path w="113" h="71" extrusionOk="0">
                  <a:moveTo>
                    <a:pt x="112" y="70"/>
                  </a:moveTo>
                  <a:cubicBezTo>
                    <a:pt x="70" y="56"/>
                    <a:pt x="32" y="32"/>
                    <a:pt x="0" y="0"/>
                  </a:cubicBezTo>
                  <a:cubicBezTo>
                    <a:pt x="32" y="32"/>
                    <a:pt x="70" y="56"/>
                    <a:pt x="112" y="7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3" name="Google Shape;6552;p73">
              <a:extLst>
                <a:ext uri="{FF2B5EF4-FFF2-40B4-BE49-F238E27FC236}">
                  <a16:creationId xmlns:a16="http://schemas.microsoft.com/office/drawing/2014/main" id="{910BDE78-7BFE-44BE-901D-7B83F5509D65}"/>
                </a:ext>
              </a:extLst>
            </p:cNvPr>
            <p:cNvSpPr/>
            <p:nvPr/>
          </p:nvSpPr>
          <p:spPr>
            <a:xfrm>
              <a:off x="3014722" y="1656362"/>
              <a:ext cx="5159" cy="1154"/>
            </a:xfrm>
            <a:custGeom>
              <a:avLst/>
              <a:gdLst/>
              <a:ahLst/>
              <a:cxnLst/>
              <a:rect l="l" t="t" r="r" b="b"/>
              <a:pathLst>
                <a:path w="380" h="85" extrusionOk="0">
                  <a:moveTo>
                    <a:pt x="1" y="0"/>
                  </a:moveTo>
                  <a:cubicBezTo>
                    <a:pt x="116" y="60"/>
                    <a:pt x="249" y="84"/>
                    <a:pt x="379" y="74"/>
                  </a:cubicBezTo>
                  <a:cubicBezTo>
                    <a:pt x="249" y="84"/>
                    <a:pt x="116" y="60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4" name="Google Shape;6553;p73">
              <a:extLst>
                <a:ext uri="{FF2B5EF4-FFF2-40B4-BE49-F238E27FC236}">
                  <a16:creationId xmlns:a16="http://schemas.microsoft.com/office/drawing/2014/main" id="{2BCFE419-3324-4B5C-A0F3-73904BC4C806}"/>
                </a:ext>
              </a:extLst>
            </p:cNvPr>
            <p:cNvSpPr/>
            <p:nvPr/>
          </p:nvSpPr>
          <p:spPr>
            <a:xfrm>
              <a:off x="3033880" y="1652031"/>
              <a:ext cx="3680" cy="1113"/>
            </a:xfrm>
            <a:custGeom>
              <a:avLst/>
              <a:gdLst/>
              <a:ahLst/>
              <a:cxnLst/>
              <a:rect l="l" t="t" r="r" b="b"/>
              <a:pathLst>
                <a:path w="271" h="82" extrusionOk="0">
                  <a:moveTo>
                    <a:pt x="1" y="81"/>
                  </a:moveTo>
                  <a:cubicBezTo>
                    <a:pt x="81" y="32"/>
                    <a:pt x="176" y="4"/>
                    <a:pt x="270" y="1"/>
                  </a:cubicBezTo>
                  <a:cubicBezTo>
                    <a:pt x="176" y="4"/>
                    <a:pt x="81" y="32"/>
                    <a:pt x="1" y="8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5" name="Google Shape;6554;p73">
              <a:extLst>
                <a:ext uri="{FF2B5EF4-FFF2-40B4-BE49-F238E27FC236}">
                  <a16:creationId xmlns:a16="http://schemas.microsoft.com/office/drawing/2014/main" id="{14BDFD0C-C0EA-4318-83EE-554183FEF9A3}"/>
                </a:ext>
              </a:extLst>
            </p:cNvPr>
            <p:cNvSpPr/>
            <p:nvPr/>
          </p:nvSpPr>
          <p:spPr>
            <a:xfrm>
              <a:off x="3018632" y="1682254"/>
              <a:ext cx="2715" cy="1494"/>
            </a:xfrm>
            <a:custGeom>
              <a:avLst/>
              <a:gdLst/>
              <a:ahLst/>
              <a:cxnLst/>
              <a:rect l="l" t="t" r="r" b="b"/>
              <a:pathLst>
                <a:path w="200" h="110" extrusionOk="0">
                  <a:moveTo>
                    <a:pt x="165" y="1"/>
                  </a:moveTo>
                  <a:cubicBezTo>
                    <a:pt x="127" y="1"/>
                    <a:pt x="80" y="38"/>
                    <a:pt x="0" y="110"/>
                  </a:cubicBezTo>
                  <a:cubicBezTo>
                    <a:pt x="79" y="38"/>
                    <a:pt x="129" y="1"/>
                    <a:pt x="166" y="1"/>
                  </a:cubicBezTo>
                  <a:lnTo>
                    <a:pt x="166" y="1"/>
                  </a:lnTo>
                  <a:cubicBezTo>
                    <a:pt x="178" y="1"/>
                    <a:pt x="189" y="4"/>
                    <a:pt x="200" y="12"/>
                  </a:cubicBezTo>
                  <a:cubicBezTo>
                    <a:pt x="189" y="4"/>
                    <a:pt x="179" y="1"/>
                    <a:pt x="167" y="1"/>
                  </a:cubicBezTo>
                  <a:cubicBezTo>
                    <a:pt x="167" y="1"/>
                    <a:pt x="166" y="1"/>
                    <a:pt x="166" y="1"/>
                  </a:cubicBezTo>
                  <a:lnTo>
                    <a:pt x="166" y="1"/>
                  </a:lnTo>
                  <a:cubicBezTo>
                    <a:pt x="166" y="1"/>
                    <a:pt x="166" y="1"/>
                    <a:pt x="165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6" name="Google Shape;6555;p73">
              <a:extLst>
                <a:ext uri="{FF2B5EF4-FFF2-40B4-BE49-F238E27FC236}">
                  <a16:creationId xmlns:a16="http://schemas.microsoft.com/office/drawing/2014/main" id="{01B7E63C-F451-495D-B6F2-1D7E8F653F3E}"/>
                </a:ext>
              </a:extLst>
            </p:cNvPr>
            <p:cNvSpPr/>
            <p:nvPr/>
          </p:nvSpPr>
          <p:spPr>
            <a:xfrm>
              <a:off x="2985965" y="1626560"/>
              <a:ext cx="3720" cy="8608"/>
            </a:xfrm>
            <a:custGeom>
              <a:avLst/>
              <a:gdLst/>
              <a:ahLst/>
              <a:cxnLst/>
              <a:rect l="l" t="t" r="r" b="b"/>
              <a:pathLst>
                <a:path w="274" h="634" extrusionOk="0">
                  <a:moveTo>
                    <a:pt x="127" y="266"/>
                  </a:moveTo>
                  <a:cubicBezTo>
                    <a:pt x="78" y="179"/>
                    <a:pt x="36" y="91"/>
                    <a:pt x="1" y="0"/>
                  </a:cubicBezTo>
                  <a:cubicBezTo>
                    <a:pt x="36" y="91"/>
                    <a:pt x="78" y="179"/>
                    <a:pt x="127" y="266"/>
                  </a:cubicBezTo>
                  <a:cubicBezTo>
                    <a:pt x="214" y="434"/>
                    <a:pt x="274" y="550"/>
                    <a:pt x="270" y="634"/>
                  </a:cubicBezTo>
                  <a:cubicBezTo>
                    <a:pt x="274" y="550"/>
                    <a:pt x="214" y="434"/>
                    <a:pt x="127" y="266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7" name="Google Shape;6556;p73">
              <a:extLst>
                <a:ext uri="{FF2B5EF4-FFF2-40B4-BE49-F238E27FC236}">
                  <a16:creationId xmlns:a16="http://schemas.microsoft.com/office/drawing/2014/main" id="{F892646A-26B5-41E7-B9EC-C67F32EDF558}"/>
                </a:ext>
              </a:extLst>
            </p:cNvPr>
            <p:cNvSpPr/>
            <p:nvPr/>
          </p:nvSpPr>
          <p:spPr>
            <a:xfrm>
              <a:off x="2972944" y="1604741"/>
              <a:ext cx="1724" cy="1344"/>
            </a:xfrm>
            <a:custGeom>
              <a:avLst/>
              <a:gdLst/>
              <a:ahLst/>
              <a:cxnLst/>
              <a:rect l="l" t="t" r="r" b="b"/>
              <a:pathLst>
                <a:path w="127" h="99" extrusionOk="0">
                  <a:moveTo>
                    <a:pt x="1" y="0"/>
                  </a:moveTo>
                  <a:cubicBezTo>
                    <a:pt x="39" y="39"/>
                    <a:pt x="81" y="74"/>
                    <a:pt x="127" y="98"/>
                  </a:cubicBezTo>
                  <a:cubicBezTo>
                    <a:pt x="81" y="74"/>
                    <a:pt x="39" y="39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8" name="Google Shape;6557;p73">
              <a:extLst>
                <a:ext uri="{FF2B5EF4-FFF2-40B4-BE49-F238E27FC236}">
                  <a16:creationId xmlns:a16="http://schemas.microsoft.com/office/drawing/2014/main" id="{9C42CA8C-AAFC-4419-A055-31028FDE8C86}"/>
                </a:ext>
              </a:extLst>
            </p:cNvPr>
            <p:cNvSpPr/>
            <p:nvPr/>
          </p:nvSpPr>
          <p:spPr>
            <a:xfrm>
              <a:off x="3042013" y="1660069"/>
              <a:ext cx="54" cy="434"/>
            </a:xfrm>
            <a:custGeom>
              <a:avLst/>
              <a:gdLst/>
              <a:ahLst/>
              <a:cxnLst/>
              <a:rect l="l" t="t" r="r" b="b"/>
              <a:pathLst>
                <a:path w="4" h="32" extrusionOk="0">
                  <a:moveTo>
                    <a:pt x="0" y="0"/>
                  </a:moveTo>
                  <a:cubicBezTo>
                    <a:pt x="4" y="11"/>
                    <a:pt x="4" y="21"/>
                    <a:pt x="4" y="32"/>
                  </a:cubicBezTo>
                  <a:cubicBezTo>
                    <a:pt x="4" y="21"/>
                    <a:pt x="4" y="11"/>
                    <a:pt x="0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9" name="Google Shape;6558;p73">
              <a:extLst>
                <a:ext uri="{FF2B5EF4-FFF2-40B4-BE49-F238E27FC236}">
                  <a16:creationId xmlns:a16="http://schemas.microsoft.com/office/drawing/2014/main" id="{2A517EA3-BD17-417B-A6BA-6CA26A412AFF}"/>
                </a:ext>
              </a:extLst>
            </p:cNvPr>
            <p:cNvSpPr/>
            <p:nvPr/>
          </p:nvSpPr>
          <p:spPr>
            <a:xfrm>
              <a:off x="3015876" y="1695628"/>
              <a:ext cx="475" cy="4046"/>
            </a:xfrm>
            <a:custGeom>
              <a:avLst/>
              <a:gdLst/>
              <a:ahLst/>
              <a:cxnLst/>
              <a:rect l="l" t="t" r="r" b="b"/>
              <a:pathLst>
                <a:path w="35" h="298" extrusionOk="0">
                  <a:moveTo>
                    <a:pt x="0" y="1"/>
                  </a:moveTo>
                  <a:lnTo>
                    <a:pt x="0" y="1"/>
                  </a:lnTo>
                  <a:cubicBezTo>
                    <a:pt x="31" y="74"/>
                    <a:pt x="31" y="179"/>
                    <a:pt x="35" y="298"/>
                  </a:cubicBezTo>
                  <a:cubicBezTo>
                    <a:pt x="31" y="175"/>
                    <a:pt x="31" y="74"/>
                    <a:pt x="0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0" name="Google Shape;6559;p73">
              <a:extLst>
                <a:ext uri="{FF2B5EF4-FFF2-40B4-BE49-F238E27FC236}">
                  <a16:creationId xmlns:a16="http://schemas.microsoft.com/office/drawing/2014/main" id="{D9E4D091-5066-43DB-A949-24F047126D0E}"/>
                </a:ext>
              </a:extLst>
            </p:cNvPr>
            <p:cNvSpPr/>
            <p:nvPr/>
          </p:nvSpPr>
          <p:spPr>
            <a:xfrm>
              <a:off x="2961824" y="1601129"/>
              <a:ext cx="339" cy="109"/>
            </a:xfrm>
            <a:custGeom>
              <a:avLst/>
              <a:gdLst/>
              <a:ahLst/>
              <a:cxnLst/>
              <a:rect l="l" t="t" r="r" b="b"/>
              <a:pathLst>
                <a:path w="25" h="8" extrusionOk="0">
                  <a:moveTo>
                    <a:pt x="25" y="7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1" name="Google Shape;6560;p73">
              <a:extLst>
                <a:ext uri="{FF2B5EF4-FFF2-40B4-BE49-F238E27FC236}">
                  <a16:creationId xmlns:a16="http://schemas.microsoft.com/office/drawing/2014/main" id="{2D06199C-EAF0-4CBB-8588-9D93A41389CE}"/>
                </a:ext>
              </a:extLst>
            </p:cNvPr>
            <p:cNvSpPr/>
            <p:nvPr/>
          </p:nvSpPr>
          <p:spPr>
            <a:xfrm>
              <a:off x="2989291" y="1637109"/>
              <a:ext cx="68" cy="299"/>
            </a:xfrm>
            <a:custGeom>
              <a:avLst/>
              <a:gdLst/>
              <a:ahLst/>
              <a:cxnLst/>
              <a:rect l="l" t="t" r="r" b="b"/>
              <a:pathLst>
                <a:path w="5" h="22" extrusionOk="0">
                  <a:moveTo>
                    <a:pt x="4" y="21"/>
                  </a:moveTo>
                  <a:cubicBezTo>
                    <a:pt x="4" y="14"/>
                    <a:pt x="1" y="7"/>
                    <a:pt x="1" y="0"/>
                  </a:cubicBezTo>
                  <a:cubicBezTo>
                    <a:pt x="1" y="7"/>
                    <a:pt x="4" y="14"/>
                    <a:pt x="4" y="2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2" name="Google Shape;6561;p73">
              <a:extLst>
                <a:ext uri="{FF2B5EF4-FFF2-40B4-BE49-F238E27FC236}">
                  <a16:creationId xmlns:a16="http://schemas.microsoft.com/office/drawing/2014/main" id="{A87947E8-0B93-4684-A7AC-478290DB16F7}"/>
                </a:ext>
              </a:extLst>
            </p:cNvPr>
            <p:cNvSpPr/>
            <p:nvPr/>
          </p:nvSpPr>
          <p:spPr>
            <a:xfrm>
              <a:off x="2977845" y="1610973"/>
              <a:ext cx="109" cy="394"/>
            </a:xfrm>
            <a:custGeom>
              <a:avLst/>
              <a:gdLst/>
              <a:ahLst/>
              <a:cxnLst/>
              <a:rect l="l" t="t" r="r" b="b"/>
              <a:pathLst>
                <a:path w="8" h="29" extrusionOk="0">
                  <a:moveTo>
                    <a:pt x="0" y="28"/>
                  </a:moveTo>
                  <a:cubicBezTo>
                    <a:pt x="4" y="18"/>
                    <a:pt x="4" y="11"/>
                    <a:pt x="7" y="0"/>
                  </a:cubicBezTo>
                  <a:cubicBezTo>
                    <a:pt x="4" y="11"/>
                    <a:pt x="4" y="18"/>
                    <a:pt x="0" y="28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3" name="Google Shape;6562;p73">
              <a:extLst>
                <a:ext uri="{FF2B5EF4-FFF2-40B4-BE49-F238E27FC236}">
                  <a16:creationId xmlns:a16="http://schemas.microsoft.com/office/drawing/2014/main" id="{ABE49A50-8587-44E6-8398-3B5E5B77BE1B}"/>
                </a:ext>
              </a:extLst>
            </p:cNvPr>
            <p:cNvSpPr/>
            <p:nvPr/>
          </p:nvSpPr>
          <p:spPr>
            <a:xfrm>
              <a:off x="2962829" y="1601509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4" y="0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4" name="Google Shape;6563;p73">
              <a:extLst>
                <a:ext uri="{FF2B5EF4-FFF2-40B4-BE49-F238E27FC236}">
                  <a16:creationId xmlns:a16="http://schemas.microsoft.com/office/drawing/2014/main" id="{AD4E0161-A91B-4675-AD9D-DAD2E096C780}"/>
                </a:ext>
              </a:extLst>
            </p:cNvPr>
            <p:cNvSpPr/>
            <p:nvPr/>
          </p:nvSpPr>
          <p:spPr>
            <a:xfrm>
              <a:off x="2955117" y="1600464"/>
              <a:ext cx="2444" cy="339"/>
            </a:xfrm>
            <a:custGeom>
              <a:avLst/>
              <a:gdLst/>
              <a:ahLst/>
              <a:cxnLst/>
              <a:rect l="l" t="t" r="r" b="b"/>
              <a:pathLst>
                <a:path w="180" h="25" extrusionOk="0">
                  <a:moveTo>
                    <a:pt x="179" y="25"/>
                  </a:moveTo>
                  <a:cubicBezTo>
                    <a:pt x="120" y="25"/>
                    <a:pt x="60" y="18"/>
                    <a:pt x="1" y="0"/>
                  </a:cubicBezTo>
                  <a:cubicBezTo>
                    <a:pt x="60" y="18"/>
                    <a:pt x="120" y="25"/>
                    <a:pt x="179" y="25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5" name="Google Shape;6564;p73">
              <a:extLst>
                <a:ext uri="{FF2B5EF4-FFF2-40B4-BE49-F238E27FC236}">
                  <a16:creationId xmlns:a16="http://schemas.microsoft.com/office/drawing/2014/main" id="{618BB992-4CCC-4D26-8207-A0E2F926178B}"/>
                </a:ext>
              </a:extLst>
            </p:cNvPr>
            <p:cNvSpPr/>
            <p:nvPr/>
          </p:nvSpPr>
          <p:spPr>
            <a:xfrm>
              <a:off x="2998429" y="1641250"/>
              <a:ext cx="149" cy="54"/>
            </a:xfrm>
            <a:custGeom>
              <a:avLst/>
              <a:gdLst/>
              <a:ahLst/>
              <a:cxnLst/>
              <a:rect l="l" t="t" r="r" b="b"/>
              <a:pathLst>
                <a:path w="11" h="4" extrusionOk="0">
                  <a:moveTo>
                    <a:pt x="11" y="4"/>
                  </a:moveTo>
                  <a:lnTo>
                    <a:pt x="11" y="4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6" name="Google Shape;6565;p73">
              <a:extLst>
                <a:ext uri="{FF2B5EF4-FFF2-40B4-BE49-F238E27FC236}">
                  <a16:creationId xmlns:a16="http://schemas.microsoft.com/office/drawing/2014/main" id="{D803FCDB-6724-472C-8EAC-4EAEBD6FB55F}"/>
                </a:ext>
              </a:extLst>
            </p:cNvPr>
            <p:cNvSpPr/>
            <p:nvPr/>
          </p:nvSpPr>
          <p:spPr>
            <a:xfrm>
              <a:off x="2694931" y="1641956"/>
              <a:ext cx="434" cy="14"/>
            </a:xfrm>
            <a:custGeom>
              <a:avLst/>
              <a:gdLst/>
              <a:ahLst/>
              <a:cxnLst/>
              <a:rect l="l" t="t" r="r" b="b"/>
              <a:pathLst>
                <a:path w="32" h="1" extrusionOk="0">
                  <a:moveTo>
                    <a:pt x="0" y="1"/>
                  </a:moveTo>
                  <a:lnTo>
                    <a:pt x="32" y="1"/>
                  </a:lnTo>
                  <a:cubicBezTo>
                    <a:pt x="21" y="1"/>
                    <a:pt x="11" y="1"/>
                    <a:pt x="0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7" name="Google Shape;6566;p73">
              <a:extLst>
                <a:ext uri="{FF2B5EF4-FFF2-40B4-BE49-F238E27FC236}">
                  <a16:creationId xmlns:a16="http://schemas.microsoft.com/office/drawing/2014/main" id="{3F3BBEFA-558B-40DD-B1AD-2663274141B2}"/>
                </a:ext>
              </a:extLst>
            </p:cNvPr>
            <p:cNvSpPr/>
            <p:nvPr/>
          </p:nvSpPr>
          <p:spPr>
            <a:xfrm>
              <a:off x="2697538" y="1642337"/>
              <a:ext cx="679" cy="109"/>
            </a:xfrm>
            <a:custGeom>
              <a:avLst/>
              <a:gdLst/>
              <a:ahLst/>
              <a:cxnLst/>
              <a:rect l="l" t="t" r="r" b="b"/>
              <a:pathLst>
                <a:path w="50" h="8" extrusionOk="0">
                  <a:moveTo>
                    <a:pt x="1" y="1"/>
                  </a:moveTo>
                  <a:lnTo>
                    <a:pt x="1" y="1"/>
                  </a:lnTo>
                  <a:cubicBezTo>
                    <a:pt x="15" y="4"/>
                    <a:pt x="32" y="8"/>
                    <a:pt x="50" y="8"/>
                  </a:cubicBezTo>
                  <a:lnTo>
                    <a:pt x="25" y="4"/>
                  </a:ln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8" name="Google Shape;6567;p73">
              <a:extLst>
                <a:ext uri="{FF2B5EF4-FFF2-40B4-BE49-F238E27FC236}">
                  <a16:creationId xmlns:a16="http://schemas.microsoft.com/office/drawing/2014/main" id="{CDFAEAE9-3B92-43BE-9B05-2FFEE12EF377}"/>
                </a:ext>
              </a:extLst>
            </p:cNvPr>
            <p:cNvSpPr/>
            <p:nvPr/>
          </p:nvSpPr>
          <p:spPr>
            <a:xfrm>
              <a:off x="2409736" y="1625609"/>
              <a:ext cx="1534" cy="1344"/>
            </a:xfrm>
            <a:custGeom>
              <a:avLst/>
              <a:gdLst/>
              <a:ahLst/>
              <a:cxnLst/>
              <a:rect l="l" t="t" r="r" b="b"/>
              <a:pathLst>
                <a:path w="113" h="99" extrusionOk="0">
                  <a:moveTo>
                    <a:pt x="112" y="0"/>
                  </a:moveTo>
                  <a:cubicBezTo>
                    <a:pt x="95" y="53"/>
                    <a:pt x="53" y="88"/>
                    <a:pt x="0" y="98"/>
                  </a:cubicBezTo>
                  <a:cubicBezTo>
                    <a:pt x="53" y="88"/>
                    <a:pt x="95" y="53"/>
                    <a:pt x="112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9" name="Google Shape;6568;p73">
              <a:extLst>
                <a:ext uri="{FF2B5EF4-FFF2-40B4-BE49-F238E27FC236}">
                  <a16:creationId xmlns:a16="http://schemas.microsoft.com/office/drawing/2014/main" id="{D84A9C28-4290-414C-9F25-63B1C4713A8C}"/>
                </a:ext>
              </a:extLst>
            </p:cNvPr>
            <p:cNvSpPr/>
            <p:nvPr/>
          </p:nvSpPr>
          <p:spPr>
            <a:xfrm>
              <a:off x="2425798" y="1617761"/>
              <a:ext cx="2824" cy="828"/>
            </a:xfrm>
            <a:custGeom>
              <a:avLst/>
              <a:gdLst/>
              <a:ahLst/>
              <a:cxnLst/>
              <a:rect l="l" t="t" r="r" b="b"/>
              <a:pathLst>
                <a:path w="208" h="61" extrusionOk="0">
                  <a:moveTo>
                    <a:pt x="148" y="25"/>
                  </a:moveTo>
                  <a:cubicBezTo>
                    <a:pt x="165" y="36"/>
                    <a:pt x="186" y="46"/>
                    <a:pt x="207" y="60"/>
                  </a:cubicBezTo>
                  <a:cubicBezTo>
                    <a:pt x="186" y="46"/>
                    <a:pt x="165" y="36"/>
                    <a:pt x="148" y="25"/>
                  </a:cubicBezTo>
                  <a:cubicBezTo>
                    <a:pt x="102" y="4"/>
                    <a:pt x="50" y="1"/>
                    <a:pt x="0" y="11"/>
                  </a:cubicBezTo>
                  <a:cubicBezTo>
                    <a:pt x="50" y="1"/>
                    <a:pt x="102" y="4"/>
                    <a:pt x="148" y="25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0" name="Google Shape;6569;p73">
              <a:extLst>
                <a:ext uri="{FF2B5EF4-FFF2-40B4-BE49-F238E27FC236}">
                  <a16:creationId xmlns:a16="http://schemas.microsoft.com/office/drawing/2014/main" id="{16192F7D-0625-4938-AD22-72C1C0F30DBC}"/>
                </a:ext>
              </a:extLst>
            </p:cNvPr>
            <p:cNvSpPr/>
            <p:nvPr/>
          </p:nvSpPr>
          <p:spPr>
            <a:xfrm>
              <a:off x="2458167" y="1627035"/>
              <a:ext cx="4440" cy="828"/>
            </a:xfrm>
            <a:custGeom>
              <a:avLst/>
              <a:gdLst/>
              <a:ahLst/>
              <a:cxnLst/>
              <a:rect l="l" t="t" r="r" b="b"/>
              <a:pathLst>
                <a:path w="327" h="61" extrusionOk="0">
                  <a:moveTo>
                    <a:pt x="1" y="0"/>
                  </a:moveTo>
                  <a:cubicBezTo>
                    <a:pt x="65" y="39"/>
                    <a:pt x="138" y="60"/>
                    <a:pt x="211" y="60"/>
                  </a:cubicBezTo>
                  <a:cubicBezTo>
                    <a:pt x="250" y="60"/>
                    <a:pt x="289" y="54"/>
                    <a:pt x="326" y="42"/>
                  </a:cubicBezTo>
                  <a:lnTo>
                    <a:pt x="326" y="42"/>
                  </a:lnTo>
                  <a:cubicBezTo>
                    <a:pt x="289" y="53"/>
                    <a:pt x="250" y="59"/>
                    <a:pt x="211" y="59"/>
                  </a:cubicBezTo>
                  <a:cubicBezTo>
                    <a:pt x="138" y="59"/>
                    <a:pt x="65" y="39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1" name="Google Shape;6570;p73">
              <a:extLst>
                <a:ext uri="{FF2B5EF4-FFF2-40B4-BE49-F238E27FC236}">
                  <a16:creationId xmlns:a16="http://schemas.microsoft.com/office/drawing/2014/main" id="{4E8B1F6A-4656-46BF-81A8-092FD6154B41}"/>
                </a:ext>
              </a:extLst>
            </p:cNvPr>
            <p:cNvSpPr/>
            <p:nvPr/>
          </p:nvSpPr>
          <p:spPr>
            <a:xfrm>
              <a:off x="2567398" y="1580681"/>
              <a:ext cx="5051" cy="1303"/>
            </a:xfrm>
            <a:custGeom>
              <a:avLst/>
              <a:gdLst/>
              <a:ahLst/>
              <a:cxnLst/>
              <a:rect l="l" t="t" r="r" b="b"/>
              <a:pathLst>
                <a:path w="372" h="96" extrusionOk="0">
                  <a:moveTo>
                    <a:pt x="372" y="61"/>
                  </a:moveTo>
                  <a:cubicBezTo>
                    <a:pt x="291" y="96"/>
                    <a:pt x="155" y="71"/>
                    <a:pt x="1" y="1"/>
                  </a:cubicBezTo>
                  <a:cubicBezTo>
                    <a:pt x="155" y="71"/>
                    <a:pt x="291" y="96"/>
                    <a:pt x="372" y="6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2" name="Google Shape;6571;p73">
              <a:extLst>
                <a:ext uri="{FF2B5EF4-FFF2-40B4-BE49-F238E27FC236}">
                  <a16:creationId xmlns:a16="http://schemas.microsoft.com/office/drawing/2014/main" id="{3FB36ED4-A571-4FBE-A131-A0A1F233E1A5}"/>
                </a:ext>
              </a:extLst>
            </p:cNvPr>
            <p:cNvSpPr/>
            <p:nvPr/>
          </p:nvSpPr>
          <p:spPr>
            <a:xfrm>
              <a:off x="2468336" y="1623505"/>
              <a:ext cx="4100" cy="638"/>
            </a:xfrm>
            <a:custGeom>
              <a:avLst/>
              <a:gdLst/>
              <a:ahLst/>
              <a:cxnLst/>
              <a:rect l="l" t="t" r="r" b="b"/>
              <a:pathLst>
                <a:path w="302" h="47" extrusionOk="0">
                  <a:moveTo>
                    <a:pt x="146" y="0"/>
                  </a:moveTo>
                  <a:cubicBezTo>
                    <a:pt x="91" y="0"/>
                    <a:pt x="38" y="12"/>
                    <a:pt x="1" y="22"/>
                  </a:cubicBezTo>
                  <a:cubicBezTo>
                    <a:pt x="39" y="12"/>
                    <a:pt x="92" y="0"/>
                    <a:pt x="147" y="0"/>
                  </a:cubicBezTo>
                  <a:lnTo>
                    <a:pt x="147" y="0"/>
                  </a:lnTo>
                  <a:cubicBezTo>
                    <a:pt x="202" y="0"/>
                    <a:pt x="258" y="12"/>
                    <a:pt x="302" y="47"/>
                  </a:cubicBezTo>
                  <a:cubicBezTo>
                    <a:pt x="258" y="12"/>
                    <a:pt x="202" y="0"/>
                    <a:pt x="147" y="0"/>
                  </a:cubicBezTo>
                  <a:cubicBezTo>
                    <a:pt x="147" y="0"/>
                    <a:pt x="147" y="0"/>
                    <a:pt x="147" y="0"/>
                  </a:cubicBezTo>
                  <a:lnTo>
                    <a:pt x="147" y="0"/>
                  </a:lnTo>
                  <a:cubicBezTo>
                    <a:pt x="146" y="0"/>
                    <a:pt x="146" y="0"/>
                    <a:pt x="146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3" name="Google Shape;6572;p73">
              <a:extLst>
                <a:ext uri="{FF2B5EF4-FFF2-40B4-BE49-F238E27FC236}">
                  <a16:creationId xmlns:a16="http://schemas.microsoft.com/office/drawing/2014/main" id="{6D133895-EEA5-41B7-AFCA-244F678FA7D3}"/>
                </a:ext>
              </a:extLst>
            </p:cNvPr>
            <p:cNvSpPr/>
            <p:nvPr/>
          </p:nvSpPr>
          <p:spPr>
            <a:xfrm>
              <a:off x="2501995" y="1594001"/>
              <a:ext cx="1914" cy="434"/>
            </a:xfrm>
            <a:custGeom>
              <a:avLst/>
              <a:gdLst/>
              <a:ahLst/>
              <a:cxnLst/>
              <a:rect l="l" t="t" r="r" b="b"/>
              <a:pathLst>
                <a:path w="141" h="32" extrusionOk="0">
                  <a:moveTo>
                    <a:pt x="140" y="4"/>
                  </a:moveTo>
                  <a:cubicBezTo>
                    <a:pt x="91" y="0"/>
                    <a:pt x="42" y="11"/>
                    <a:pt x="0" y="32"/>
                  </a:cubicBezTo>
                  <a:cubicBezTo>
                    <a:pt x="42" y="11"/>
                    <a:pt x="91" y="0"/>
                    <a:pt x="140" y="4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4" name="Google Shape;6573;p73">
              <a:extLst>
                <a:ext uri="{FF2B5EF4-FFF2-40B4-BE49-F238E27FC236}">
                  <a16:creationId xmlns:a16="http://schemas.microsoft.com/office/drawing/2014/main" id="{0ADEA082-F901-425C-A3D9-0EC30C45EA1B}"/>
                </a:ext>
              </a:extLst>
            </p:cNvPr>
            <p:cNvSpPr/>
            <p:nvPr/>
          </p:nvSpPr>
          <p:spPr>
            <a:xfrm>
              <a:off x="2407020" y="1631787"/>
              <a:ext cx="448" cy="1154"/>
            </a:xfrm>
            <a:custGeom>
              <a:avLst/>
              <a:gdLst/>
              <a:ahLst/>
              <a:cxnLst/>
              <a:rect l="l" t="t" r="r" b="b"/>
              <a:pathLst>
                <a:path w="33" h="85" extrusionOk="0">
                  <a:moveTo>
                    <a:pt x="1" y="0"/>
                  </a:moveTo>
                  <a:lnTo>
                    <a:pt x="4" y="14"/>
                  </a:lnTo>
                  <a:cubicBezTo>
                    <a:pt x="11" y="39"/>
                    <a:pt x="22" y="63"/>
                    <a:pt x="32" y="84"/>
                  </a:cubicBezTo>
                  <a:cubicBezTo>
                    <a:pt x="22" y="63"/>
                    <a:pt x="11" y="39"/>
                    <a:pt x="4" y="14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5" name="Google Shape;6574;p73">
              <a:extLst>
                <a:ext uri="{FF2B5EF4-FFF2-40B4-BE49-F238E27FC236}">
                  <a16:creationId xmlns:a16="http://schemas.microsoft.com/office/drawing/2014/main" id="{3D94CB9D-1091-4625-B36A-7AB6A0FD318A}"/>
                </a:ext>
              </a:extLst>
            </p:cNvPr>
            <p:cNvSpPr/>
            <p:nvPr/>
          </p:nvSpPr>
          <p:spPr>
            <a:xfrm>
              <a:off x="2480882" y="1622989"/>
              <a:ext cx="638" cy="109"/>
            </a:xfrm>
            <a:custGeom>
              <a:avLst/>
              <a:gdLst/>
              <a:ahLst/>
              <a:cxnLst/>
              <a:rect l="l" t="t" r="r" b="b"/>
              <a:pathLst>
                <a:path w="47" h="8" extrusionOk="0">
                  <a:moveTo>
                    <a:pt x="1" y="1"/>
                  </a:moveTo>
                  <a:cubicBezTo>
                    <a:pt x="15" y="4"/>
                    <a:pt x="32" y="8"/>
                    <a:pt x="46" y="8"/>
                  </a:cubicBezTo>
                  <a:cubicBezTo>
                    <a:pt x="32" y="4"/>
                    <a:pt x="15" y="1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6" name="Google Shape;6575;p73">
              <a:extLst>
                <a:ext uri="{FF2B5EF4-FFF2-40B4-BE49-F238E27FC236}">
                  <a16:creationId xmlns:a16="http://schemas.microsoft.com/office/drawing/2014/main" id="{D7EEF852-8F76-42E0-AD7A-CC53A5848472}"/>
                </a:ext>
              </a:extLst>
            </p:cNvPr>
            <p:cNvSpPr/>
            <p:nvPr/>
          </p:nvSpPr>
          <p:spPr>
            <a:xfrm>
              <a:off x="2472898" y="1624509"/>
              <a:ext cx="2634" cy="1208"/>
            </a:xfrm>
            <a:custGeom>
              <a:avLst/>
              <a:gdLst/>
              <a:ahLst/>
              <a:cxnLst/>
              <a:rect l="l" t="t" r="r" b="b"/>
              <a:pathLst>
                <a:path w="194" h="89" extrusionOk="0">
                  <a:moveTo>
                    <a:pt x="193" y="1"/>
                  </a:moveTo>
                  <a:cubicBezTo>
                    <a:pt x="106" y="88"/>
                    <a:pt x="95" y="81"/>
                    <a:pt x="1" y="1"/>
                  </a:cubicBezTo>
                  <a:cubicBezTo>
                    <a:pt x="95" y="81"/>
                    <a:pt x="106" y="88"/>
                    <a:pt x="193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7" name="Google Shape;6576;p73">
              <a:extLst>
                <a:ext uri="{FF2B5EF4-FFF2-40B4-BE49-F238E27FC236}">
                  <a16:creationId xmlns:a16="http://schemas.microsoft.com/office/drawing/2014/main" id="{19F79606-9809-4636-9957-9CE1B339864D}"/>
                </a:ext>
              </a:extLst>
            </p:cNvPr>
            <p:cNvSpPr/>
            <p:nvPr/>
          </p:nvSpPr>
          <p:spPr>
            <a:xfrm>
              <a:off x="2643499" y="1625270"/>
              <a:ext cx="1059" cy="1629"/>
            </a:xfrm>
            <a:custGeom>
              <a:avLst/>
              <a:gdLst/>
              <a:ahLst/>
              <a:cxnLst/>
              <a:rect l="l" t="t" r="r" b="b"/>
              <a:pathLst>
                <a:path w="78" h="120" extrusionOk="0">
                  <a:moveTo>
                    <a:pt x="77" y="1"/>
                  </a:moveTo>
                  <a:cubicBezTo>
                    <a:pt x="56" y="43"/>
                    <a:pt x="32" y="85"/>
                    <a:pt x="0" y="120"/>
                  </a:cubicBezTo>
                  <a:cubicBezTo>
                    <a:pt x="32" y="85"/>
                    <a:pt x="56" y="46"/>
                    <a:pt x="77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8" name="Google Shape;6577;p73">
              <a:extLst>
                <a:ext uri="{FF2B5EF4-FFF2-40B4-BE49-F238E27FC236}">
                  <a16:creationId xmlns:a16="http://schemas.microsoft.com/office/drawing/2014/main" id="{D5B4CE9D-8431-4675-A927-834DBCDDF642}"/>
                </a:ext>
              </a:extLst>
            </p:cNvPr>
            <p:cNvSpPr/>
            <p:nvPr/>
          </p:nvSpPr>
          <p:spPr>
            <a:xfrm>
              <a:off x="2626772" y="1600559"/>
              <a:ext cx="9708" cy="13415"/>
            </a:xfrm>
            <a:custGeom>
              <a:avLst/>
              <a:gdLst/>
              <a:ahLst/>
              <a:cxnLst/>
              <a:rect l="l" t="t" r="r" b="b"/>
              <a:pathLst>
                <a:path w="715" h="988" extrusionOk="0">
                  <a:moveTo>
                    <a:pt x="0" y="0"/>
                  </a:moveTo>
                  <a:cubicBezTo>
                    <a:pt x="235" y="238"/>
                    <a:pt x="462" y="588"/>
                    <a:pt x="627" y="848"/>
                  </a:cubicBezTo>
                  <a:cubicBezTo>
                    <a:pt x="462" y="588"/>
                    <a:pt x="235" y="235"/>
                    <a:pt x="0" y="0"/>
                  </a:cubicBezTo>
                  <a:close/>
                  <a:moveTo>
                    <a:pt x="627" y="848"/>
                  </a:moveTo>
                  <a:cubicBezTo>
                    <a:pt x="655" y="900"/>
                    <a:pt x="686" y="946"/>
                    <a:pt x="714" y="988"/>
                  </a:cubicBezTo>
                  <a:cubicBezTo>
                    <a:pt x="686" y="942"/>
                    <a:pt x="658" y="900"/>
                    <a:pt x="627" y="848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9" name="Google Shape;6578;p73">
              <a:extLst>
                <a:ext uri="{FF2B5EF4-FFF2-40B4-BE49-F238E27FC236}">
                  <a16:creationId xmlns:a16="http://schemas.microsoft.com/office/drawing/2014/main" id="{22D600B4-DE05-4D21-9A46-5ADB3F1DD1EC}"/>
                </a:ext>
              </a:extLst>
            </p:cNvPr>
            <p:cNvSpPr/>
            <p:nvPr/>
          </p:nvSpPr>
          <p:spPr>
            <a:xfrm>
              <a:off x="2691319" y="1637245"/>
              <a:ext cx="910" cy="1208"/>
            </a:xfrm>
            <a:custGeom>
              <a:avLst/>
              <a:gdLst/>
              <a:ahLst/>
              <a:cxnLst/>
              <a:rect l="l" t="t" r="r" b="b"/>
              <a:pathLst>
                <a:path w="67" h="89" extrusionOk="0">
                  <a:moveTo>
                    <a:pt x="67" y="89"/>
                  </a:moveTo>
                  <a:cubicBezTo>
                    <a:pt x="60" y="50"/>
                    <a:pt x="35" y="15"/>
                    <a:pt x="0" y="1"/>
                  </a:cubicBezTo>
                  <a:cubicBezTo>
                    <a:pt x="35" y="15"/>
                    <a:pt x="60" y="50"/>
                    <a:pt x="67" y="89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0" name="Google Shape;6579;p73">
              <a:extLst>
                <a:ext uri="{FF2B5EF4-FFF2-40B4-BE49-F238E27FC236}">
                  <a16:creationId xmlns:a16="http://schemas.microsoft.com/office/drawing/2014/main" id="{4A6566F9-9C0E-4EF8-A850-F2B9AFFDD106}"/>
                </a:ext>
              </a:extLst>
            </p:cNvPr>
            <p:cNvSpPr/>
            <p:nvPr/>
          </p:nvSpPr>
          <p:spPr>
            <a:xfrm>
              <a:off x="2692216" y="1638494"/>
              <a:ext cx="1398" cy="2580"/>
            </a:xfrm>
            <a:custGeom>
              <a:avLst/>
              <a:gdLst/>
              <a:ahLst/>
              <a:cxnLst/>
              <a:rect l="l" t="t" r="r" b="b"/>
              <a:pathLst>
                <a:path w="103" h="190" extrusionOk="0">
                  <a:moveTo>
                    <a:pt x="1" y="0"/>
                  </a:moveTo>
                  <a:cubicBezTo>
                    <a:pt x="1" y="7"/>
                    <a:pt x="4" y="14"/>
                    <a:pt x="4" y="21"/>
                  </a:cubicBezTo>
                  <a:cubicBezTo>
                    <a:pt x="18" y="81"/>
                    <a:pt x="50" y="137"/>
                    <a:pt x="95" y="182"/>
                  </a:cubicBezTo>
                  <a:lnTo>
                    <a:pt x="102" y="189"/>
                  </a:lnTo>
                  <a:cubicBezTo>
                    <a:pt x="57" y="140"/>
                    <a:pt x="22" y="84"/>
                    <a:pt x="4" y="18"/>
                  </a:cubicBezTo>
                  <a:cubicBezTo>
                    <a:pt x="4" y="11"/>
                    <a:pt x="1" y="7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1" name="Google Shape;6580;p73">
              <a:extLst>
                <a:ext uri="{FF2B5EF4-FFF2-40B4-BE49-F238E27FC236}">
                  <a16:creationId xmlns:a16="http://schemas.microsoft.com/office/drawing/2014/main" id="{8E877E1F-D6DA-4D07-B32B-9EBC2E2216B9}"/>
                </a:ext>
              </a:extLst>
            </p:cNvPr>
            <p:cNvSpPr/>
            <p:nvPr/>
          </p:nvSpPr>
          <p:spPr>
            <a:xfrm>
              <a:off x="2584125" y="1590959"/>
              <a:ext cx="2390" cy="1005"/>
            </a:xfrm>
            <a:custGeom>
              <a:avLst/>
              <a:gdLst/>
              <a:ahLst/>
              <a:cxnLst/>
              <a:rect l="l" t="t" r="r" b="b"/>
              <a:pathLst>
                <a:path w="176" h="74" extrusionOk="0">
                  <a:moveTo>
                    <a:pt x="176" y="25"/>
                  </a:moveTo>
                  <a:cubicBezTo>
                    <a:pt x="113" y="0"/>
                    <a:pt x="43" y="21"/>
                    <a:pt x="1" y="74"/>
                  </a:cubicBezTo>
                  <a:cubicBezTo>
                    <a:pt x="43" y="21"/>
                    <a:pt x="113" y="0"/>
                    <a:pt x="176" y="25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2" name="Google Shape;6581;p73">
              <a:extLst>
                <a:ext uri="{FF2B5EF4-FFF2-40B4-BE49-F238E27FC236}">
                  <a16:creationId xmlns:a16="http://schemas.microsoft.com/office/drawing/2014/main" id="{5C938176-FCC4-426A-BAC5-081014020448}"/>
                </a:ext>
              </a:extLst>
            </p:cNvPr>
            <p:cNvSpPr/>
            <p:nvPr/>
          </p:nvSpPr>
          <p:spPr>
            <a:xfrm>
              <a:off x="2673723" y="1629737"/>
              <a:ext cx="3815" cy="3245"/>
            </a:xfrm>
            <a:custGeom>
              <a:avLst/>
              <a:gdLst/>
              <a:ahLst/>
              <a:cxnLst/>
              <a:rect l="l" t="t" r="r" b="b"/>
              <a:pathLst>
                <a:path w="281" h="239" extrusionOk="0">
                  <a:moveTo>
                    <a:pt x="1" y="1"/>
                  </a:moveTo>
                  <a:lnTo>
                    <a:pt x="1" y="1"/>
                  </a:lnTo>
                  <a:cubicBezTo>
                    <a:pt x="88" y="211"/>
                    <a:pt x="214" y="239"/>
                    <a:pt x="281" y="239"/>
                  </a:cubicBezTo>
                  <a:cubicBezTo>
                    <a:pt x="214" y="239"/>
                    <a:pt x="88" y="207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3" name="Google Shape;6582;p73">
              <a:extLst>
                <a:ext uri="{FF2B5EF4-FFF2-40B4-BE49-F238E27FC236}">
                  <a16:creationId xmlns:a16="http://schemas.microsoft.com/office/drawing/2014/main" id="{F4468D4E-E2A5-4719-87BB-F1DE47381E37}"/>
                </a:ext>
              </a:extLst>
            </p:cNvPr>
            <p:cNvSpPr/>
            <p:nvPr/>
          </p:nvSpPr>
          <p:spPr>
            <a:xfrm>
              <a:off x="2619345" y="1593335"/>
              <a:ext cx="1208" cy="2050"/>
            </a:xfrm>
            <a:custGeom>
              <a:avLst/>
              <a:gdLst/>
              <a:ahLst/>
              <a:cxnLst/>
              <a:rect l="l" t="t" r="r" b="b"/>
              <a:pathLst>
                <a:path w="89" h="151" extrusionOk="0">
                  <a:moveTo>
                    <a:pt x="15" y="151"/>
                  </a:moveTo>
                  <a:cubicBezTo>
                    <a:pt x="1" y="98"/>
                    <a:pt x="53" y="35"/>
                    <a:pt x="88" y="0"/>
                  </a:cubicBezTo>
                  <a:cubicBezTo>
                    <a:pt x="53" y="35"/>
                    <a:pt x="1" y="98"/>
                    <a:pt x="15" y="15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4" name="Google Shape;6583;p73">
              <a:extLst>
                <a:ext uri="{FF2B5EF4-FFF2-40B4-BE49-F238E27FC236}">
                  <a16:creationId xmlns:a16="http://schemas.microsoft.com/office/drawing/2014/main" id="{6232A2D1-0598-4AC1-847B-C5D33A700956}"/>
                </a:ext>
              </a:extLst>
            </p:cNvPr>
            <p:cNvSpPr/>
            <p:nvPr/>
          </p:nvSpPr>
          <p:spPr>
            <a:xfrm>
              <a:off x="2593969" y="159470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5" name="Google Shape;6584;p73">
              <a:extLst>
                <a:ext uri="{FF2B5EF4-FFF2-40B4-BE49-F238E27FC236}">
                  <a16:creationId xmlns:a16="http://schemas.microsoft.com/office/drawing/2014/main" id="{D359C5D9-C12A-4FE3-89E1-18DE7021DE3E}"/>
                </a:ext>
              </a:extLst>
            </p:cNvPr>
            <p:cNvSpPr/>
            <p:nvPr/>
          </p:nvSpPr>
          <p:spPr>
            <a:xfrm>
              <a:off x="2594919" y="1599269"/>
              <a:ext cx="299" cy="448"/>
            </a:xfrm>
            <a:custGeom>
              <a:avLst/>
              <a:gdLst/>
              <a:ahLst/>
              <a:cxnLst/>
              <a:rect l="l" t="t" r="r" b="b"/>
              <a:pathLst>
                <a:path w="22" h="33" extrusionOk="0">
                  <a:moveTo>
                    <a:pt x="0" y="32"/>
                  </a:moveTo>
                  <a:cubicBezTo>
                    <a:pt x="4" y="18"/>
                    <a:pt x="11" y="8"/>
                    <a:pt x="21" y="1"/>
                  </a:cubicBezTo>
                  <a:cubicBezTo>
                    <a:pt x="11" y="8"/>
                    <a:pt x="4" y="18"/>
                    <a:pt x="0" y="32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6" name="Google Shape;6585;p73">
              <a:extLst>
                <a:ext uri="{FF2B5EF4-FFF2-40B4-BE49-F238E27FC236}">
                  <a16:creationId xmlns:a16="http://schemas.microsoft.com/office/drawing/2014/main" id="{C8E87DC9-73DF-4F88-9D96-6DF1DB774A4A}"/>
                </a:ext>
              </a:extLst>
            </p:cNvPr>
            <p:cNvSpPr/>
            <p:nvPr/>
          </p:nvSpPr>
          <p:spPr>
            <a:xfrm>
              <a:off x="2600391" y="1598413"/>
              <a:ext cx="1195" cy="163"/>
            </a:xfrm>
            <a:custGeom>
              <a:avLst/>
              <a:gdLst/>
              <a:ahLst/>
              <a:cxnLst/>
              <a:rect l="l" t="t" r="r" b="b"/>
              <a:pathLst>
                <a:path w="88" h="12" extrusionOk="0">
                  <a:moveTo>
                    <a:pt x="88" y="1"/>
                  </a:moveTo>
                  <a:cubicBezTo>
                    <a:pt x="60" y="11"/>
                    <a:pt x="28" y="11"/>
                    <a:pt x="0" y="1"/>
                  </a:cubicBezTo>
                  <a:cubicBezTo>
                    <a:pt x="28" y="11"/>
                    <a:pt x="60" y="11"/>
                    <a:pt x="88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7" name="Google Shape;6586;p73">
              <a:extLst>
                <a:ext uri="{FF2B5EF4-FFF2-40B4-BE49-F238E27FC236}">
                  <a16:creationId xmlns:a16="http://schemas.microsoft.com/office/drawing/2014/main" id="{8254289A-F0E5-44EC-A68D-1E1E202AD096}"/>
                </a:ext>
              </a:extLst>
            </p:cNvPr>
            <p:cNvSpPr/>
            <p:nvPr/>
          </p:nvSpPr>
          <p:spPr>
            <a:xfrm>
              <a:off x="2607994" y="1592711"/>
              <a:ext cx="4576" cy="2444"/>
            </a:xfrm>
            <a:custGeom>
              <a:avLst/>
              <a:gdLst/>
              <a:ahLst/>
              <a:cxnLst/>
              <a:rect l="l" t="t" r="r" b="b"/>
              <a:pathLst>
                <a:path w="337" h="180" extrusionOk="0">
                  <a:moveTo>
                    <a:pt x="0" y="179"/>
                  </a:moveTo>
                  <a:cubicBezTo>
                    <a:pt x="109" y="155"/>
                    <a:pt x="228" y="74"/>
                    <a:pt x="336" y="1"/>
                  </a:cubicBezTo>
                  <a:cubicBezTo>
                    <a:pt x="228" y="74"/>
                    <a:pt x="109" y="155"/>
                    <a:pt x="0" y="179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8" name="Google Shape;6587;p73">
              <a:extLst>
                <a:ext uri="{FF2B5EF4-FFF2-40B4-BE49-F238E27FC236}">
                  <a16:creationId xmlns:a16="http://schemas.microsoft.com/office/drawing/2014/main" id="{E0D2F9E7-1C8A-475E-8F88-B3AF71AE3938}"/>
                </a:ext>
              </a:extLst>
            </p:cNvPr>
            <p:cNvSpPr/>
            <p:nvPr/>
          </p:nvSpPr>
          <p:spPr>
            <a:xfrm>
              <a:off x="2408921" y="1669763"/>
              <a:ext cx="1113" cy="638"/>
            </a:xfrm>
            <a:custGeom>
              <a:avLst/>
              <a:gdLst/>
              <a:ahLst/>
              <a:cxnLst/>
              <a:rect l="l" t="t" r="r" b="b"/>
              <a:pathLst>
                <a:path w="82" h="47" extrusionOk="0">
                  <a:moveTo>
                    <a:pt x="1" y="1"/>
                  </a:moveTo>
                  <a:cubicBezTo>
                    <a:pt x="25" y="15"/>
                    <a:pt x="53" y="29"/>
                    <a:pt x="81" y="46"/>
                  </a:cubicBezTo>
                  <a:lnTo>
                    <a:pt x="81" y="46"/>
                  </a:lnTo>
                  <a:cubicBezTo>
                    <a:pt x="53" y="29"/>
                    <a:pt x="25" y="15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9" name="Google Shape;6588;p73">
              <a:extLst>
                <a:ext uri="{FF2B5EF4-FFF2-40B4-BE49-F238E27FC236}">
                  <a16:creationId xmlns:a16="http://schemas.microsoft.com/office/drawing/2014/main" id="{3138984B-E279-40A1-BA2C-25C3223E34CB}"/>
                </a:ext>
              </a:extLst>
            </p:cNvPr>
            <p:cNvSpPr/>
            <p:nvPr/>
          </p:nvSpPr>
          <p:spPr>
            <a:xfrm>
              <a:off x="2397041" y="1656498"/>
              <a:ext cx="3965" cy="489"/>
            </a:xfrm>
            <a:custGeom>
              <a:avLst/>
              <a:gdLst/>
              <a:ahLst/>
              <a:cxnLst/>
              <a:rect l="l" t="t" r="r" b="b"/>
              <a:pathLst>
                <a:path w="292" h="36" extrusionOk="0">
                  <a:moveTo>
                    <a:pt x="0" y="36"/>
                  </a:moveTo>
                  <a:cubicBezTo>
                    <a:pt x="95" y="8"/>
                    <a:pt x="193" y="1"/>
                    <a:pt x="291" y="11"/>
                  </a:cubicBezTo>
                  <a:cubicBezTo>
                    <a:pt x="193" y="1"/>
                    <a:pt x="95" y="8"/>
                    <a:pt x="0" y="36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0" name="Google Shape;6589;p73">
              <a:extLst>
                <a:ext uri="{FF2B5EF4-FFF2-40B4-BE49-F238E27FC236}">
                  <a16:creationId xmlns:a16="http://schemas.microsoft.com/office/drawing/2014/main" id="{F3FA6F68-0ACE-4619-A4AF-78D7E2C244DD}"/>
                </a:ext>
              </a:extLst>
            </p:cNvPr>
            <p:cNvSpPr/>
            <p:nvPr/>
          </p:nvSpPr>
          <p:spPr>
            <a:xfrm>
              <a:off x="2395045" y="1656742"/>
              <a:ext cx="2009" cy="530"/>
            </a:xfrm>
            <a:custGeom>
              <a:avLst/>
              <a:gdLst/>
              <a:ahLst/>
              <a:cxnLst/>
              <a:rect l="l" t="t" r="r" b="b"/>
              <a:pathLst>
                <a:path w="148" h="39" extrusionOk="0">
                  <a:moveTo>
                    <a:pt x="0" y="0"/>
                  </a:moveTo>
                  <a:cubicBezTo>
                    <a:pt x="42" y="32"/>
                    <a:pt x="98" y="39"/>
                    <a:pt x="147" y="18"/>
                  </a:cubicBezTo>
                  <a:cubicBezTo>
                    <a:pt x="98" y="39"/>
                    <a:pt x="42" y="32"/>
                    <a:pt x="0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1" name="Google Shape;6590;p73">
              <a:extLst>
                <a:ext uri="{FF2B5EF4-FFF2-40B4-BE49-F238E27FC236}">
                  <a16:creationId xmlns:a16="http://schemas.microsoft.com/office/drawing/2014/main" id="{59AB8569-DD19-4D2C-B356-FCF19EB1D817}"/>
                </a:ext>
              </a:extLst>
            </p:cNvPr>
            <p:cNvSpPr/>
            <p:nvPr/>
          </p:nvSpPr>
          <p:spPr>
            <a:xfrm>
              <a:off x="2498668" y="1608732"/>
              <a:ext cx="679" cy="2919"/>
            </a:xfrm>
            <a:custGeom>
              <a:avLst/>
              <a:gdLst/>
              <a:ahLst/>
              <a:cxnLst/>
              <a:rect l="l" t="t" r="r" b="b"/>
              <a:pathLst>
                <a:path w="50" h="215" extrusionOk="0">
                  <a:moveTo>
                    <a:pt x="49" y="214"/>
                  </a:moveTo>
                  <a:cubicBezTo>
                    <a:pt x="21" y="148"/>
                    <a:pt x="7" y="74"/>
                    <a:pt x="0" y="0"/>
                  </a:cubicBezTo>
                  <a:cubicBezTo>
                    <a:pt x="7" y="74"/>
                    <a:pt x="21" y="148"/>
                    <a:pt x="49" y="214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2" name="Google Shape;6591;p73">
              <a:extLst>
                <a:ext uri="{FF2B5EF4-FFF2-40B4-BE49-F238E27FC236}">
                  <a16:creationId xmlns:a16="http://schemas.microsoft.com/office/drawing/2014/main" id="{66106ADC-DD56-480B-AD33-2034B12AE7C9}"/>
                </a:ext>
              </a:extLst>
            </p:cNvPr>
            <p:cNvSpPr/>
            <p:nvPr/>
          </p:nvSpPr>
          <p:spPr>
            <a:xfrm>
              <a:off x="2403748" y="1658684"/>
              <a:ext cx="2240" cy="2960"/>
            </a:xfrm>
            <a:custGeom>
              <a:avLst/>
              <a:gdLst/>
              <a:ahLst/>
              <a:cxnLst/>
              <a:rect l="l" t="t" r="r" b="b"/>
              <a:pathLst>
                <a:path w="165" h="218" extrusionOk="0">
                  <a:moveTo>
                    <a:pt x="165" y="218"/>
                  </a:moveTo>
                  <a:cubicBezTo>
                    <a:pt x="105" y="148"/>
                    <a:pt x="49" y="74"/>
                    <a:pt x="0" y="1"/>
                  </a:cubicBezTo>
                  <a:cubicBezTo>
                    <a:pt x="49" y="74"/>
                    <a:pt x="105" y="148"/>
                    <a:pt x="165" y="218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3" name="Google Shape;6592;p73">
              <a:extLst>
                <a:ext uri="{FF2B5EF4-FFF2-40B4-BE49-F238E27FC236}">
                  <a16:creationId xmlns:a16="http://schemas.microsoft.com/office/drawing/2014/main" id="{421A318C-7AA0-4CA6-ACE6-ED1C0260F6DB}"/>
                </a:ext>
              </a:extLst>
            </p:cNvPr>
            <p:cNvSpPr/>
            <p:nvPr/>
          </p:nvSpPr>
          <p:spPr>
            <a:xfrm>
              <a:off x="2475519" y="1622853"/>
              <a:ext cx="4521" cy="1670"/>
            </a:xfrm>
            <a:custGeom>
              <a:avLst/>
              <a:gdLst/>
              <a:ahLst/>
              <a:cxnLst/>
              <a:rect l="l" t="t" r="r" b="b"/>
              <a:pathLst>
                <a:path w="333" h="123" extrusionOk="0">
                  <a:moveTo>
                    <a:pt x="0" y="123"/>
                  </a:moveTo>
                  <a:cubicBezTo>
                    <a:pt x="88" y="42"/>
                    <a:pt x="210" y="0"/>
                    <a:pt x="333" y="7"/>
                  </a:cubicBezTo>
                  <a:cubicBezTo>
                    <a:pt x="210" y="0"/>
                    <a:pt x="88" y="42"/>
                    <a:pt x="0" y="123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4" name="Google Shape;6593;p73">
              <a:extLst>
                <a:ext uri="{FF2B5EF4-FFF2-40B4-BE49-F238E27FC236}">
                  <a16:creationId xmlns:a16="http://schemas.microsoft.com/office/drawing/2014/main" id="{9153C4CE-B7F0-47AF-9E00-76A15F2869F7}"/>
                </a:ext>
              </a:extLst>
            </p:cNvPr>
            <p:cNvSpPr/>
            <p:nvPr/>
          </p:nvSpPr>
          <p:spPr>
            <a:xfrm>
              <a:off x="2428608" y="1618576"/>
              <a:ext cx="1195" cy="584"/>
            </a:xfrm>
            <a:custGeom>
              <a:avLst/>
              <a:gdLst/>
              <a:ahLst/>
              <a:cxnLst/>
              <a:rect l="l" t="t" r="r" b="b"/>
              <a:pathLst>
                <a:path w="88" h="43" extrusionOk="0">
                  <a:moveTo>
                    <a:pt x="0" y="0"/>
                  </a:moveTo>
                  <a:cubicBezTo>
                    <a:pt x="28" y="18"/>
                    <a:pt x="56" y="32"/>
                    <a:pt x="88" y="42"/>
                  </a:cubicBezTo>
                  <a:cubicBezTo>
                    <a:pt x="56" y="32"/>
                    <a:pt x="28" y="18"/>
                    <a:pt x="0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5" name="Google Shape;6594;p73">
              <a:extLst>
                <a:ext uri="{FF2B5EF4-FFF2-40B4-BE49-F238E27FC236}">
                  <a16:creationId xmlns:a16="http://schemas.microsoft.com/office/drawing/2014/main" id="{0EA530D9-AAEE-40CD-8148-E65A88C1E3AE}"/>
                </a:ext>
              </a:extLst>
            </p:cNvPr>
            <p:cNvSpPr/>
            <p:nvPr/>
          </p:nvSpPr>
          <p:spPr>
            <a:xfrm>
              <a:off x="2493862" y="1615480"/>
              <a:ext cx="204" cy="828"/>
            </a:xfrm>
            <a:custGeom>
              <a:avLst/>
              <a:gdLst/>
              <a:ahLst/>
              <a:cxnLst/>
              <a:rect l="l" t="t" r="r" b="b"/>
              <a:pathLst>
                <a:path w="15" h="61" extrusionOk="0">
                  <a:moveTo>
                    <a:pt x="1" y="60"/>
                  </a:moveTo>
                  <a:cubicBezTo>
                    <a:pt x="1" y="39"/>
                    <a:pt x="4" y="22"/>
                    <a:pt x="15" y="1"/>
                  </a:cubicBezTo>
                  <a:cubicBezTo>
                    <a:pt x="4" y="22"/>
                    <a:pt x="1" y="39"/>
                    <a:pt x="1" y="6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6" name="Google Shape;6595;p73">
              <a:extLst>
                <a:ext uri="{FF2B5EF4-FFF2-40B4-BE49-F238E27FC236}">
                  <a16:creationId xmlns:a16="http://schemas.microsoft.com/office/drawing/2014/main" id="{BC0D16DF-23FC-44CA-8F54-CB095F15EFDF}"/>
                </a:ext>
              </a:extLst>
            </p:cNvPr>
            <p:cNvSpPr/>
            <p:nvPr/>
          </p:nvSpPr>
          <p:spPr>
            <a:xfrm>
              <a:off x="2578667" y="1593050"/>
              <a:ext cx="1249" cy="339"/>
            </a:xfrm>
            <a:custGeom>
              <a:avLst/>
              <a:gdLst/>
              <a:ahLst/>
              <a:cxnLst/>
              <a:rect l="l" t="t" r="r" b="b"/>
              <a:pathLst>
                <a:path w="92" h="25" extrusionOk="0">
                  <a:moveTo>
                    <a:pt x="91" y="21"/>
                  </a:moveTo>
                  <a:lnTo>
                    <a:pt x="91" y="21"/>
                  </a:lnTo>
                  <a:cubicBezTo>
                    <a:pt x="60" y="25"/>
                    <a:pt x="32" y="21"/>
                    <a:pt x="7" y="7"/>
                  </a:cubicBezTo>
                  <a:lnTo>
                    <a:pt x="0" y="0"/>
                  </a:lnTo>
                  <a:lnTo>
                    <a:pt x="7" y="7"/>
                  </a:lnTo>
                  <a:cubicBezTo>
                    <a:pt x="32" y="21"/>
                    <a:pt x="60" y="25"/>
                    <a:pt x="91" y="2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7" name="Google Shape;6596;p73">
              <a:extLst>
                <a:ext uri="{FF2B5EF4-FFF2-40B4-BE49-F238E27FC236}">
                  <a16:creationId xmlns:a16="http://schemas.microsoft.com/office/drawing/2014/main" id="{9824782A-8709-44CE-A9C1-171F071D0B7B}"/>
                </a:ext>
              </a:extLst>
            </p:cNvPr>
            <p:cNvSpPr/>
            <p:nvPr/>
          </p:nvSpPr>
          <p:spPr>
            <a:xfrm>
              <a:off x="2601667" y="1598318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1" y="8"/>
                  </a:moveTo>
                  <a:lnTo>
                    <a:pt x="15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8" name="Google Shape;6597;p73">
              <a:extLst>
                <a:ext uri="{FF2B5EF4-FFF2-40B4-BE49-F238E27FC236}">
                  <a16:creationId xmlns:a16="http://schemas.microsoft.com/office/drawing/2014/main" id="{33D67D3E-7B12-4021-AC0F-DFB6B9A78D83}"/>
                </a:ext>
              </a:extLst>
            </p:cNvPr>
            <p:cNvSpPr/>
            <p:nvPr/>
          </p:nvSpPr>
          <p:spPr>
            <a:xfrm>
              <a:off x="2398561" y="1629913"/>
              <a:ext cx="3340" cy="787"/>
            </a:xfrm>
            <a:custGeom>
              <a:avLst/>
              <a:gdLst/>
              <a:ahLst/>
              <a:cxnLst/>
              <a:rect l="l" t="t" r="r" b="b"/>
              <a:pathLst>
                <a:path w="246" h="58" extrusionOk="0">
                  <a:moveTo>
                    <a:pt x="84" y="0"/>
                  </a:moveTo>
                  <a:cubicBezTo>
                    <a:pt x="56" y="0"/>
                    <a:pt x="27" y="5"/>
                    <a:pt x="1" y="16"/>
                  </a:cubicBezTo>
                  <a:cubicBezTo>
                    <a:pt x="28" y="5"/>
                    <a:pt x="57" y="0"/>
                    <a:pt x="85" y="0"/>
                  </a:cubicBezTo>
                  <a:lnTo>
                    <a:pt x="85" y="0"/>
                  </a:lnTo>
                  <a:cubicBezTo>
                    <a:pt x="142" y="0"/>
                    <a:pt x="199" y="21"/>
                    <a:pt x="246" y="58"/>
                  </a:cubicBezTo>
                  <a:cubicBezTo>
                    <a:pt x="199" y="21"/>
                    <a:pt x="143" y="0"/>
                    <a:pt x="86" y="0"/>
                  </a:cubicBezTo>
                  <a:cubicBezTo>
                    <a:pt x="86" y="0"/>
                    <a:pt x="85" y="0"/>
                    <a:pt x="85" y="0"/>
                  </a:cubicBezTo>
                  <a:lnTo>
                    <a:pt x="85" y="0"/>
                  </a:lnTo>
                  <a:cubicBezTo>
                    <a:pt x="85" y="0"/>
                    <a:pt x="85" y="0"/>
                    <a:pt x="84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9" name="Google Shape;6598;p73">
              <a:extLst>
                <a:ext uri="{FF2B5EF4-FFF2-40B4-BE49-F238E27FC236}">
                  <a16:creationId xmlns:a16="http://schemas.microsoft.com/office/drawing/2014/main" id="{6E87837D-E151-4B96-8856-F93FDAFD530C}"/>
                </a:ext>
              </a:extLst>
            </p:cNvPr>
            <p:cNvSpPr/>
            <p:nvPr/>
          </p:nvSpPr>
          <p:spPr>
            <a:xfrm>
              <a:off x="2603473" y="1596798"/>
              <a:ext cx="1208" cy="774"/>
            </a:xfrm>
            <a:custGeom>
              <a:avLst/>
              <a:gdLst/>
              <a:ahLst/>
              <a:cxnLst/>
              <a:rect l="l" t="t" r="r" b="b"/>
              <a:pathLst>
                <a:path w="89" h="57" extrusionOk="0">
                  <a:moveTo>
                    <a:pt x="1" y="57"/>
                  </a:moveTo>
                  <a:cubicBezTo>
                    <a:pt x="32" y="39"/>
                    <a:pt x="60" y="18"/>
                    <a:pt x="88" y="1"/>
                  </a:cubicBezTo>
                  <a:cubicBezTo>
                    <a:pt x="60" y="18"/>
                    <a:pt x="32" y="39"/>
                    <a:pt x="1" y="57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0" name="Google Shape;6599;p73">
              <a:extLst>
                <a:ext uri="{FF2B5EF4-FFF2-40B4-BE49-F238E27FC236}">
                  <a16:creationId xmlns:a16="http://schemas.microsoft.com/office/drawing/2014/main" id="{55E0618E-CF78-44F9-BF4B-108A8370DF64}"/>
                </a:ext>
              </a:extLst>
            </p:cNvPr>
            <p:cNvSpPr/>
            <p:nvPr/>
          </p:nvSpPr>
          <p:spPr>
            <a:xfrm>
              <a:off x="2501370" y="1605066"/>
              <a:ext cx="733" cy="109"/>
            </a:xfrm>
            <a:custGeom>
              <a:avLst/>
              <a:gdLst/>
              <a:ahLst/>
              <a:cxnLst/>
              <a:rect l="l" t="t" r="r" b="b"/>
              <a:pathLst>
                <a:path w="54" h="8" extrusionOk="0">
                  <a:moveTo>
                    <a:pt x="1" y="8"/>
                  </a:moveTo>
                  <a:lnTo>
                    <a:pt x="53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1" name="Google Shape;6600;p73">
              <a:extLst>
                <a:ext uri="{FF2B5EF4-FFF2-40B4-BE49-F238E27FC236}">
                  <a16:creationId xmlns:a16="http://schemas.microsoft.com/office/drawing/2014/main" id="{FEA60F22-1A71-449B-9B50-E991600516A5}"/>
                </a:ext>
              </a:extLst>
            </p:cNvPr>
            <p:cNvSpPr/>
            <p:nvPr/>
          </p:nvSpPr>
          <p:spPr>
            <a:xfrm>
              <a:off x="2590398" y="159324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2" name="Google Shape;6601;p73">
              <a:extLst>
                <a:ext uri="{FF2B5EF4-FFF2-40B4-BE49-F238E27FC236}">
                  <a16:creationId xmlns:a16="http://schemas.microsoft.com/office/drawing/2014/main" id="{BF1F549D-EFD2-4636-BFBA-CCCA4E1E784D}"/>
                </a:ext>
              </a:extLst>
            </p:cNvPr>
            <p:cNvSpPr/>
            <p:nvPr/>
          </p:nvSpPr>
          <p:spPr>
            <a:xfrm>
              <a:off x="2693587" y="1641047"/>
              <a:ext cx="122" cy="122"/>
            </a:xfrm>
            <a:custGeom>
              <a:avLst/>
              <a:gdLst/>
              <a:ahLst/>
              <a:cxnLst/>
              <a:rect l="l" t="t" r="r" b="b"/>
              <a:pathLst>
                <a:path w="9" h="9" extrusionOk="0">
                  <a:moveTo>
                    <a:pt x="1" y="1"/>
                  </a:moveTo>
                  <a:lnTo>
                    <a:pt x="1" y="1"/>
                  </a:lnTo>
                  <a:lnTo>
                    <a:pt x="8" y="8"/>
                  </a:ln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3" name="Google Shape;6602;p73">
              <a:extLst>
                <a:ext uri="{FF2B5EF4-FFF2-40B4-BE49-F238E27FC236}">
                  <a16:creationId xmlns:a16="http://schemas.microsoft.com/office/drawing/2014/main" id="{0645C696-223D-4D31-85ED-449A35571DF4}"/>
                </a:ext>
              </a:extLst>
            </p:cNvPr>
            <p:cNvSpPr/>
            <p:nvPr/>
          </p:nvSpPr>
          <p:spPr>
            <a:xfrm>
              <a:off x="2139177" y="2004096"/>
              <a:ext cx="134295" cy="138844"/>
            </a:xfrm>
            <a:custGeom>
              <a:avLst/>
              <a:gdLst/>
              <a:ahLst/>
              <a:cxnLst/>
              <a:rect l="l" t="t" r="r" b="b"/>
              <a:pathLst>
                <a:path w="9891" h="10226" extrusionOk="0">
                  <a:moveTo>
                    <a:pt x="7044" y="1"/>
                  </a:moveTo>
                  <a:cubicBezTo>
                    <a:pt x="7023" y="1"/>
                    <a:pt x="7004" y="3"/>
                    <a:pt x="6988" y="9"/>
                  </a:cubicBezTo>
                  <a:cubicBezTo>
                    <a:pt x="6971" y="12"/>
                    <a:pt x="6957" y="23"/>
                    <a:pt x="6950" y="40"/>
                  </a:cubicBezTo>
                  <a:cubicBezTo>
                    <a:pt x="6891" y="157"/>
                    <a:pt x="6822" y="187"/>
                    <a:pt x="6751" y="187"/>
                  </a:cubicBezTo>
                  <a:cubicBezTo>
                    <a:pt x="6711" y="187"/>
                    <a:pt x="6671" y="178"/>
                    <a:pt x="6631" y="170"/>
                  </a:cubicBezTo>
                  <a:cubicBezTo>
                    <a:pt x="6571" y="156"/>
                    <a:pt x="6512" y="145"/>
                    <a:pt x="6449" y="145"/>
                  </a:cubicBezTo>
                  <a:cubicBezTo>
                    <a:pt x="6232" y="145"/>
                    <a:pt x="6036" y="243"/>
                    <a:pt x="5906" y="306"/>
                  </a:cubicBezTo>
                  <a:cubicBezTo>
                    <a:pt x="5866" y="325"/>
                    <a:pt x="5824" y="332"/>
                    <a:pt x="5781" y="332"/>
                  </a:cubicBezTo>
                  <a:cubicBezTo>
                    <a:pt x="5729" y="332"/>
                    <a:pt x="5677" y="321"/>
                    <a:pt x="5626" y="310"/>
                  </a:cubicBezTo>
                  <a:cubicBezTo>
                    <a:pt x="5587" y="303"/>
                    <a:pt x="5545" y="294"/>
                    <a:pt x="5514" y="294"/>
                  </a:cubicBezTo>
                  <a:cubicBezTo>
                    <a:pt x="5497" y="294"/>
                    <a:pt x="5484" y="297"/>
                    <a:pt x="5476" y="303"/>
                  </a:cubicBezTo>
                  <a:cubicBezTo>
                    <a:pt x="5420" y="338"/>
                    <a:pt x="5360" y="520"/>
                    <a:pt x="5332" y="632"/>
                  </a:cubicBezTo>
                  <a:lnTo>
                    <a:pt x="5318" y="695"/>
                  </a:lnTo>
                  <a:lnTo>
                    <a:pt x="4184" y="478"/>
                  </a:lnTo>
                  <a:lnTo>
                    <a:pt x="4170" y="453"/>
                  </a:lnTo>
                  <a:cubicBezTo>
                    <a:pt x="4117" y="376"/>
                    <a:pt x="3949" y="180"/>
                    <a:pt x="3785" y="180"/>
                  </a:cubicBezTo>
                  <a:cubicBezTo>
                    <a:pt x="3641" y="180"/>
                    <a:pt x="3403" y="415"/>
                    <a:pt x="3277" y="572"/>
                  </a:cubicBezTo>
                  <a:lnTo>
                    <a:pt x="3277" y="912"/>
                  </a:lnTo>
                  <a:cubicBezTo>
                    <a:pt x="3277" y="919"/>
                    <a:pt x="3281" y="926"/>
                    <a:pt x="3281" y="933"/>
                  </a:cubicBezTo>
                  <a:cubicBezTo>
                    <a:pt x="3281" y="943"/>
                    <a:pt x="3281" y="947"/>
                    <a:pt x="3284" y="954"/>
                  </a:cubicBezTo>
                  <a:cubicBezTo>
                    <a:pt x="3288" y="961"/>
                    <a:pt x="3284" y="971"/>
                    <a:pt x="3288" y="978"/>
                  </a:cubicBezTo>
                  <a:cubicBezTo>
                    <a:pt x="3288" y="989"/>
                    <a:pt x="3288" y="992"/>
                    <a:pt x="3288" y="999"/>
                  </a:cubicBezTo>
                  <a:lnTo>
                    <a:pt x="3288" y="1024"/>
                  </a:lnTo>
                  <a:lnTo>
                    <a:pt x="3288" y="1045"/>
                  </a:lnTo>
                  <a:lnTo>
                    <a:pt x="3288" y="1069"/>
                  </a:lnTo>
                  <a:lnTo>
                    <a:pt x="3288" y="1087"/>
                  </a:lnTo>
                  <a:lnTo>
                    <a:pt x="3288" y="1111"/>
                  </a:lnTo>
                  <a:lnTo>
                    <a:pt x="3288" y="1132"/>
                  </a:lnTo>
                  <a:lnTo>
                    <a:pt x="3288" y="1157"/>
                  </a:lnTo>
                  <a:lnTo>
                    <a:pt x="3288" y="1174"/>
                  </a:lnTo>
                  <a:cubicBezTo>
                    <a:pt x="3288" y="1181"/>
                    <a:pt x="3288" y="1188"/>
                    <a:pt x="3284" y="1195"/>
                  </a:cubicBezTo>
                  <a:cubicBezTo>
                    <a:pt x="3281" y="1202"/>
                    <a:pt x="3284" y="1209"/>
                    <a:pt x="3281" y="1216"/>
                  </a:cubicBezTo>
                  <a:cubicBezTo>
                    <a:pt x="3281" y="1223"/>
                    <a:pt x="3281" y="1230"/>
                    <a:pt x="3281" y="1237"/>
                  </a:cubicBezTo>
                  <a:cubicBezTo>
                    <a:pt x="3277" y="1244"/>
                    <a:pt x="3281" y="1251"/>
                    <a:pt x="3277" y="1258"/>
                  </a:cubicBezTo>
                  <a:cubicBezTo>
                    <a:pt x="3274" y="1265"/>
                    <a:pt x="3274" y="1269"/>
                    <a:pt x="3274" y="1276"/>
                  </a:cubicBezTo>
                  <a:cubicBezTo>
                    <a:pt x="3270" y="1283"/>
                    <a:pt x="3270" y="1290"/>
                    <a:pt x="3267" y="1297"/>
                  </a:cubicBezTo>
                  <a:cubicBezTo>
                    <a:pt x="3267" y="1304"/>
                    <a:pt x="3267" y="1307"/>
                    <a:pt x="3263" y="1314"/>
                  </a:cubicBezTo>
                  <a:cubicBezTo>
                    <a:pt x="3263" y="1318"/>
                    <a:pt x="3260" y="1328"/>
                    <a:pt x="3260" y="1335"/>
                  </a:cubicBezTo>
                  <a:lnTo>
                    <a:pt x="3256" y="1349"/>
                  </a:lnTo>
                  <a:cubicBezTo>
                    <a:pt x="3256" y="1356"/>
                    <a:pt x="3249" y="1363"/>
                    <a:pt x="3249" y="1370"/>
                  </a:cubicBezTo>
                  <a:lnTo>
                    <a:pt x="3246" y="1384"/>
                  </a:lnTo>
                  <a:cubicBezTo>
                    <a:pt x="3242" y="1391"/>
                    <a:pt x="3239" y="1398"/>
                    <a:pt x="3239" y="1405"/>
                  </a:cubicBezTo>
                  <a:lnTo>
                    <a:pt x="3235" y="1416"/>
                  </a:lnTo>
                  <a:cubicBezTo>
                    <a:pt x="3232" y="1423"/>
                    <a:pt x="3228" y="1430"/>
                    <a:pt x="3225" y="1437"/>
                  </a:cubicBezTo>
                  <a:lnTo>
                    <a:pt x="3221" y="1447"/>
                  </a:lnTo>
                  <a:lnTo>
                    <a:pt x="3214" y="1465"/>
                  </a:lnTo>
                  <a:lnTo>
                    <a:pt x="3207" y="1475"/>
                  </a:lnTo>
                  <a:lnTo>
                    <a:pt x="3200" y="1493"/>
                  </a:lnTo>
                  <a:cubicBezTo>
                    <a:pt x="3197" y="1503"/>
                    <a:pt x="3190" y="1510"/>
                    <a:pt x="3186" y="1517"/>
                  </a:cubicBezTo>
                  <a:cubicBezTo>
                    <a:pt x="3165" y="1552"/>
                    <a:pt x="3144" y="1580"/>
                    <a:pt x="3127" y="1612"/>
                  </a:cubicBezTo>
                  <a:cubicBezTo>
                    <a:pt x="3050" y="1724"/>
                    <a:pt x="2994" y="1808"/>
                    <a:pt x="2994" y="2060"/>
                  </a:cubicBezTo>
                  <a:cubicBezTo>
                    <a:pt x="2994" y="2253"/>
                    <a:pt x="2878" y="2491"/>
                    <a:pt x="2770" y="2722"/>
                  </a:cubicBezTo>
                  <a:cubicBezTo>
                    <a:pt x="2682" y="2907"/>
                    <a:pt x="2588" y="3096"/>
                    <a:pt x="2588" y="3208"/>
                  </a:cubicBezTo>
                  <a:cubicBezTo>
                    <a:pt x="2588" y="3390"/>
                    <a:pt x="2430" y="3520"/>
                    <a:pt x="2286" y="3635"/>
                  </a:cubicBezTo>
                  <a:cubicBezTo>
                    <a:pt x="2209" y="3695"/>
                    <a:pt x="2115" y="3772"/>
                    <a:pt x="2115" y="3817"/>
                  </a:cubicBezTo>
                  <a:cubicBezTo>
                    <a:pt x="2115" y="3887"/>
                    <a:pt x="2111" y="3992"/>
                    <a:pt x="2104" y="4108"/>
                  </a:cubicBezTo>
                  <a:cubicBezTo>
                    <a:pt x="2094" y="4287"/>
                    <a:pt x="2080" y="4511"/>
                    <a:pt x="2080" y="4728"/>
                  </a:cubicBezTo>
                  <a:cubicBezTo>
                    <a:pt x="2080" y="4931"/>
                    <a:pt x="2020" y="4987"/>
                    <a:pt x="1926" y="5008"/>
                  </a:cubicBezTo>
                  <a:cubicBezTo>
                    <a:pt x="1898" y="5018"/>
                    <a:pt x="1880" y="5022"/>
                    <a:pt x="1880" y="5134"/>
                  </a:cubicBezTo>
                  <a:cubicBezTo>
                    <a:pt x="1880" y="5375"/>
                    <a:pt x="1786" y="5407"/>
                    <a:pt x="1674" y="5421"/>
                  </a:cubicBezTo>
                  <a:cubicBezTo>
                    <a:pt x="1618" y="5424"/>
                    <a:pt x="1562" y="5445"/>
                    <a:pt x="1523" y="5484"/>
                  </a:cubicBezTo>
                  <a:cubicBezTo>
                    <a:pt x="1414" y="5593"/>
                    <a:pt x="1345" y="5650"/>
                    <a:pt x="1286" y="5650"/>
                  </a:cubicBezTo>
                  <a:cubicBezTo>
                    <a:pt x="1272" y="5650"/>
                    <a:pt x="1259" y="5647"/>
                    <a:pt x="1247" y="5641"/>
                  </a:cubicBezTo>
                  <a:cubicBezTo>
                    <a:pt x="1173" y="5613"/>
                    <a:pt x="1173" y="5515"/>
                    <a:pt x="1173" y="5473"/>
                  </a:cubicBezTo>
                  <a:cubicBezTo>
                    <a:pt x="1177" y="5445"/>
                    <a:pt x="1159" y="5417"/>
                    <a:pt x="1131" y="5407"/>
                  </a:cubicBezTo>
                  <a:cubicBezTo>
                    <a:pt x="1114" y="5399"/>
                    <a:pt x="1093" y="5395"/>
                    <a:pt x="1069" y="5395"/>
                  </a:cubicBezTo>
                  <a:cubicBezTo>
                    <a:pt x="1005" y="5395"/>
                    <a:pt x="921" y="5423"/>
                    <a:pt x="841" y="5491"/>
                  </a:cubicBezTo>
                  <a:cubicBezTo>
                    <a:pt x="762" y="5557"/>
                    <a:pt x="696" y="5579"/>
                    <a:pt x="640" y="5579"/>
                  </a:cubicBezTo>
                  <a:cubicBezTo>
                    <a:pt x="563" y="5579"/>
                    <a:pt x="507" y="5535"/>
                    <a:pt x="466" y="5505"/>
                  </a:cubicBezTo>
                  <a:cubicBezTo>
                    <a:pt x="449" y="5491"/>
                    <a:pt x="431" y="5480"/>
                    <a:pt x="414" y="5470"/>
                  </a:cubicBezTo>
                  <a:lnTo>
                    <a:pt x="389" y="5470"/>
                  </a:lnTo>
                  <a:lnTo>
                    <a:pt x="379" y="5473"/>
                  </a:lnTo>
                  <a:lnTo>
                    <a:pt x="372" y="5477"/>
                  </a:lnTo>
                  <a:lnTo>
                    <a:pt x="364" y="5480"/>
                  </a:lnTo>
                  <a:lnTo>
                    <a:pt x="354" y="5484"/>
                  </a:lnTo>
                  <a:lnTo>
                    <a:pt x="347" y="5487"/>
                  </a:lnTo>
                  <a:lnTo>
                    <a:pt x="336" y="5491"/>
                  </a:lnTo>
                  <a:lnTo>
                    <a:pt x="326" y="5498"/>
                  </a:lnTo>
                  <a:lnTo>
                    <a:pt x="312" y="5501"/>
                  </a:lnTo>
                  <a:lnTo>
                    <a:pt x="301" y="5508"/>
                  </a:lnTo>
                  <a:lnTo>
                    <a:pt x="287" y="5515"/>
                  </a:lnTo>
                  <a:lnTo>
                    <a:pt x="273" y="5522"/>
                  </a:lnTo>
                  <a:lnTo>
                    <a:pt x="263" y="5529"/>
                  </a:lnTo>
                  <a:lnTo>
                    <a:pt x="245" y="5536"/>
                  </a:lnTo>
                  <a:lnTo>
                    <a:pt x="231" y="5547"/>
                  </a:lnTo>
                  <a:lnTo>
                    <a:pt x="214" y="5554"/>
                  </a:lnTo>
                  <a:lnTo>
                    <a:pt x="200" y="5564"/>
                  </a:lnTo>
                  <a:lnTo>
                    <a:pt x="182" y="5575"/>
                  </a:lnTo>
                  <a:lnTo>
                    <a:pt x="165" y="5585"/>
                  </a:lnTo>
                  <a:lnTo>
                    <a:pt x="144" y="5599"/>
                  </a:lnTo>
                  <a:lnTo>
                    <a:pt x="126" y="5610"/>
                  </a:lnTo>
                  <a:lnTo>
                    <a:pt x="105" y="5624"/>
                  </a:lnTo>
                  <a:lnTo>
                    <a:pt x="88" y="5634"/>
                  </a:lnTo>
                  <a:lnTo>
                    <a:pt x="63" y="5648"/>
                  </a:lnTo>
                  <a:lnTo>
                    <a:pt x="46" y="5662"/>
                  </a:lnTo>
                  <a:lnTo>
                    <a:pt x="14" y="5683"/>
                  </a:lnTo>
                  <a:lnTo>
                    <a:pt x="0" y="5690"/>
                  </a:lnTo>
                  <a:cubicBezTo>
                    <a:pt x="74" y="5862"/>
                    <a:pt x="130" y="6037"/>
                    <a:pt x="168" y="6219"/>
                  </a:cubicBezTo>
                  <a:lnTo>
                    <a:pt x="172" y="6216"/>
                  </a:lnTo>
                  <a:lnTo>
                    <a:pt x="217" y="6187"/>
                  </a:lnTo>
                  <a:lnTo>
                    <a:pt x="259" y="6163"/>
                  </a:lnTo>
                  <a:lnTo>
                    <a:pt x="266" y="6156"/>
                  </a:lnTo>
                  <a:lnTo>
                    <a:pt x="301" y="6138"/>
                  </a:lnTo>
                  <a:lnTo>
                    <a:pt x="308" y="6135"/>
                  </a:lnTo>
                  <a:lnTo>
                    <a:pt x="336" y="6121"/>
                  </a:lnTo>
                  <a:lnTo>
                    <a:pt x="340" y="6121"/>
                  </a:lnTo>
                  <a:lnTo>
                    <a:pt x="361" y="6114"/>
                  </a:lnTo>
                  <a:lnTo>
                    <a:pt x="364" y="6114"/>
                  </a:lnTo>
                  <a:lnTo>
                    <a:pt x="386" y="6107"/>
                  </a:lnTo>
                  <a:lnTo>
                    <a:pt x="389" y="6107"/>
                  </a:lnTo>
                  <a:lnTo>
                    <a:pt x="407" y="6100"/>
                  </a:lnTo>
                  <a:lnTo>
                    <a:pt x="424" y="6100"/>
                  </a:lnTo>
                  <a:cubicBezTo>
                    <a:pt x="482" y="6091"/>
                    <a:pt x="692" y="6088"/>
                    <a:pt x="949" y="6088"/>
                  </a:cubicBezTo>
                  <a:cubicBezTo>
                    <a:pt x="1462" y="6088"/>
                    <a:pt x="2162" y="6100"/>
                    <a:pt x="2206" y="6100"/>
                  </a:cubicBezTo>
                  <a:lnTo>
                    <a:pt x="2241" y="6100"/>
                  </a:lnTo>
                  <a:lnTo>
                    <a:pt x="2258" y="6128"/>
                  </a:lnTo>
                  <a:cubicBezTo>
                    <a:pt x="2265" y="6142"/>
                    <a:pt x="2419" y="6398"/>
                    <a:pt x="2363" y="6639"/>
                  </a:cubicBezTo>
                  <a:cubicBezTo>
                    <a:pt x="2346" y="6720"/>
                    <a:pt x="2353" y="6723"/>
                    <a:pt x="2398" y="6762"/>
                  </a:cubicBezTo>
                  <a:cubicBezTo>
                    <a:pt x="2483" y="6828"/>
                    <a:pt x="2542" y="6916"/>
                    <a:pt x="2581" y="7010"/>
                  </a:cubicBezTo>
                  <a:cubicBezTo>
                    <a:pt x="2677" y="7245"/>
                    <a:pt x="2746" y="7332"/>
                    <a:pt x="2860" y="7332"/>
                  </a:cubicBezTo>
                  <a:cubicBezTo>
                    <a:pt x="2890" y="7332"/>
                    <a:pt x="2924" y="7326"/>
                    <a:pt x="2962" y="7315"/>
                  </a:cubicBezTo>
                  <a:cubicBezTo>
                    <a:pt x="3152" y="7257"/>
                    <a:pt x="3395" y="7207"/>
                    <a:pt x="3542" y="7207"/>
                  </a:cubicBezTo>
                  <a:cubicBezTo>
                    <a:pt x="3563" y="7207"/>
                    <a:pt x="3583" y="7208"/>
                    <a:pt x="3599" y="7210"/>
                  </a:cubicBezTo>
                  <a:cubicBezTo>
                    <a:pt x="3613" y="7168"/>
                    <a:pt x="3624" y="7126"/>
                    <a:pt x="3634" y="7080"/>
                  </a:cubicBezTo>
                  <a:cubicBezTo>
                    <a:pt x="3662" y="6944"/>
                    <a:pt x="3694" y="6786"/>
                    <a:pt x="3799" y="6734"/>
                  </a:cubicBezTo>
                  <a:cubicBezTo>
                    <a:pt x="3859" y="6704"/>
                    <a:pt x="3936" y="6694"/>
                    <a:pt x="4011" y="6694"/>
                  </a:cubicBezTo>
                  <a:cubicBezTo>
                    <a:pt x="4140" y="6694"/>
                    <a:pt x="4262" y="6723"/>
                    <a:pt x="4282" y="6730"/>
                  </a:cubicBezTo>
                  <a:lnTo>
                    <a:pt x="4320" y="6741"/>
                  </a:lnTo>
                  <a:lnTo>
                    <a:pt x="4331" y="6779"/>
                  </a:lnTo>
                  <a:cubicBezTo>
                    <a:pt x="4331" y="6779"/>
                    <a:pt x="4355" y="6849"/>
                    <a:pt x="4531" y="6849"/>
                  </a:cubicBezTo>
                  <a:cubicBezTo>
                    <a:pt x="4594" y="6849"/>
                    <a:pt x="4657" y="6842"/>
                    <a:pt x="4716" y="6832"/>
                  </a:cubicBezTo>
                  <a:cubicBezTo>
                    <a:pt x="4752" y="6827"/>
                    <a:pt x="4785" y="6822"/>
                    <a:pt x="4815" y="6822"/>
                  </a:cubicBezTo>
                  <a:cubicBezTo>
                    <a:pt x="4853" y="6822"/>
                    <a:pt x="4885" y="6829"/>
                    <a:pt x="4912" y="6853"/>
                  </a:cubicBezTo>
                  <a:cubicBezTo>
                    <a:pt x="4947" y="6888"/>
                    <a:pt x="4965" y="6937"/>
                    <a:pt x="4961" y="6986"/>
                  </a:cubicBezTo>
                  <a:cubicBezTo>
                    <a:pt x="4961" y="7178"/>
                    <a:pt x="4993" y="7329"/>
                    <a:pt x="5038" y="7378"/>
                  </a:cubicBezTo>
                  <a:cubicBezTo>
                    <a:pt x="5094" y="7434"/>
                    <a:pt x="5070" y="7539"/>
                    <a:pt x="5017" y="7759"/>
                  </a:cubicBezTo>
                  <a:cubicBezTo>
                    <a:pt x="4989" y="7871"/>
                    <a:pt x="4930" y="8109"/>
                    <a:pt x="4961" y="8148"/>
                  </a:cubicBezTo>
                  <a:cubicBezTo>
                    <a:pt x="5077" y="8242"/>
                    <a:pt x="5283" y="8484"/>
                    <a:pt x="5252" y="8649"/>
                  </a:cubicBezTo>
                  <a:cubicBezTo>
                    <a:pt x="5248" y="8663"/>
                    <a:pt x="5245" y="8677"/>
                    <a:pt x="5241" y="8694"/>
                  </a:cubicBezTo>
                  <a:cubicBezTo>
                    <a:pt x="5206" y="8869"/>
                    <a:pt x="5192" y="8974"/>
                    <a:pt x="5210" y="9009"/>
                  </a:cubicBezTo>
                  <a:cubicBezTo>
                    <a:pt x="5224" y="8999"/>
                    <a:pt x="5238" y="8988"/>
                    <a:pt x="5248" y="8974"/>
                  </a:cubicBezTo>
                  <a:cubicBezTo>
                    <a:pt x="5304" y="8904"/>
                    <a:pt x="5388" y="8866"/>
                    <a:pt x="5479" y="8862"/>
                  </a:cubicBezTo>
                  <a:lnTo>
                    <a:pt x="5581" y="8862"/>
                  </a:lnTo>
                  <a:cubicBezTo>
                    <a:pt x="5613" y="8863"/>
                    <a:pt x="5645" y="8864"/>
                    <a:pt x="5675" y="8864"/>
                  </a:cubicBezTo>
                  <a:cubicBezTo>
                    <a:pt x="5764" y="8864"/>
                    <a:pt x="5847" y="8856"/>
                    <a:pt x="5938" y="8820"/>
                  </a:cubicBezTo>
                  <a:cubicBezTo>
                    <a:pt x="5964" y="8807"/>
                    <a:pt x="5994" y="8800"/>
                    <a:pt x="6023" y="8800"/>
                  </a:cubicBezTo>
                  <a:cubicBezTo>
                    <a:pt x="6033" y="8800"/>
                    <a:pt x="6043" y="8801"/>
                    <a:pt x="6053" y="8803"/>
                  </a:cubicBezTo>
                  <a:lnTo>
                    <a:pt x="6053" y="8785"/>
                  </a:lnTo>
                  <a:lnTo>
                    <a:pt x="6144" y="8834"/>
                  </a:lnTo>
                  <a:lnTo>
                    <a:pt x="6190" y="8855"/>
                  </a:lnTo>
                  <a:lnTo>
                    <a:pt x="6190" y="8859"/>
                  </a:lnTo>
                  <a:cubicBezTo>
                    <a:pt x="6239" y="8894"/>
                    <a:pt x="6281" y="8939"/>
                    <a:pt x="6316" y="8992"/>
                  </a:cubicBezTo>
                  <a:lnTo>
                    <a:pt x="6319" y="9002"/>
                  </a:lnTo>
                  <a:lnTo>
                    <a:pt x="6326" y="9016"/>
                  </a:lnTo>
                  <a:cubicBezTo>
                    <a:pt x="6333" y="9048"/>
                    <a:pt x="6351" y="9076"/>
                    <a:pt x="6375" y="9097"/>
                  </a:cubicBezTo>
                  <a:lnTo>
                    <a:pt x="6379" y="9097"/>
                  </a:lnTo>
                  <a:cubicBezTo>
                    <a:pt x="6382" y="9097"/>
                    <a:pt x="6552" y="9020"/>
                    <a:pt x="6680" y="9020"/>
                  </a:cubicBezTo>
                  <a:cubicBezTo>
                    <a:pt x="6720" y="9020"/>
                    <a:pt x="6756" y="9028"/>
                    <a:pt x="6782" y="9048"/>
                  </a:cubicBezTo>
                  <a:cubicBezTo>
                    <a:pt x="6810" y="9072"/>
                    <a:pt x="6824" y="9111"/>
                    <a:pt x="6813" y="9149"/>
                  </a:cubicBezTo>
                  <a:cubicBezTo>
                    <a:pt x="6810" y="9202"/>
                    <a:pt x="6824" y="9258"/>
                    <a:pt x="6855" y="9303"/>
                  </a:cubicBezTo>
                  <a:cubicBezTo>
                    <a:pt x="6873" y="9331"/>
                    <a:pt x="6890" y="9342"/>
                    <a:pt x="6894" y="9342"/>
                  </a:cubicBezTo>
                  <a:cubicBezTo>
                    <a:pt x="6914" y="9330"/>
                    <a:pt x="6937" y="9325"/>
                    <a:pt x="6961" y="9325"/>
                  </a:cubicBezTo>
                  <a:cubicBezTo>
                    <a:pt x="7032" y="9325"/>
                    <a:pt x="7116" y="9367"/>
                    <a:pt x="7202" y="9412"/>
                  </a:cubicBezTo>
                  <a:cubicBezTo>
                    <a:pt x="7258" y="9443"/>
                    <a:pt x="7317" y="9468"/>
                    <a:pt x="7380" y="9478"/>
                  </a:cubicBezTo>
                  <a:cubicBezTo>
                    <a:pt x="7394" y="9479"/>
                    <a:pt x="7408" y="9480"/>
                    <a:pt x="7422" y="9480"/>
                  </a:cubicBezTo>
                  <a:cubicBezTo>
                    <a:pt x="7468" y="9480"/>
                    <a:pt x="7512" y="9475"/>
                    <a:pt x="7555" y="9464"/>
                  </a:cubicBezTo>
                  <a:cubicBezTo>
                    <a:pt x="7562" y="9380"/>
                    <a:pt x="7650" y="9296"/>
                    <a:pt x="7727" y="9279"/>
                  </a:cubicBezTo>
                  <a:cubicBezTo>
                    <a:pt x="7737" y="9275"/>
                    <a:pt x="7748" y="9275"/>
                    <a:pt x="7758" y="9275"/>
                  </a:cubicBezTo>
                  <a:lnTo>
                    <a:pt x="7765" y="9275"/>
                  </a:lnTo>
                  <a:cubicBezTo>
                    <a:pt x="7776" y="9275"/>
                    <a:pt x="7786" y="9275"/>
                    <a:pt x="7793" y="9279"/>
                  </a:cubicBezTo>
                  <a:lnTo>
                    <a:pt x="7797" y="9279"/>
                  </a:lnTo>
                  <a:cubicBezTo>
                    <a:pt x="7807" y="9282"/>
                    <a:pt x="7814" y="9286"/>
                    <a:pt x="7825" y="9289"/>
                  </a:cubicBezTo>
                  <a:lnTo>
                    <a:pt x="7828" y="9293"/>
                  </a:lnTo>
                  <a:cubicBezTo>
                    <a:pt x="7835" y="9300"/>
                    <a:pt x="7846" y="9307"/>
                    <a:pt x="7853" y="9314"/>
                  </a:cubicBezTo>
                  <a:lnTo>
                    <a:pt x="7856" y="9317"/>
                  </a:lnTo>
                  <a:cubicBezTo>
                    <a:pt x="7863" y="9328"/>
                    <a:pt x="7870" y="9335"/>
                    <a:pt x="7874" y="9345"/>
                  </a:cubicBezTo>
                  <a:cubicBezTo>
                    <a:pt x="7972" y="9538"/>
                    <a:pt x="8059" y="9625"/>
                    <a:pt x="8105" y="9625"/>
                  </a:cubicBezTo>
                  <a:cubicBezTo>
                    <a:pt x="8121" y="9625"/>
                    <a:pt x="8137" y="9624"/>
                    <a:pt x="8153" y="9624"/>
                  </a:cubicBezTo>
                  <a:cubicBezTo>
                    <a:pt x="8227" y="9624"/>
                    <a:pt x="8298" y="9631"/>
                    <a:pt x="8367" y="9639"/>
                  </a:cubicBezTo>
                  <a:cubicBezTo>
                    <a:pt x="8423" y="9643"/>
                    <a:pt x="8476" y="9657"/>
                    <a:pt x="8521" y="9681"/>
                  </a:cubicBezTo>
                  <a:cubicBezTo>
                    <a:pt x="8528" y="9685"/>
                    <a:pt x="8535" y="9688"/>
                    <a:pt x="8539" y="9695"/>
                  </a:cubicBezTo>
                  <a:lnTo>
                    <a:pt x="8546" y="9699"/>
                  </a:lnTo>
                  <a:cubicBezTo>
                    <a:pt x="8549" y="9702"/>
                    <a:pt x="8556" y="9706"/>
                    <a:pt x="8560" y="9713"/>
                  </a:cubicBezTo>
                  <a:cubicBezTo>
                    <a:pt x="8560" y="9716"/>
                    <a:pt x="8563" y="9720"/>
                    <a:pt x="8563" y="9720"/>
                  </a:cubicBezTo>
                  <a:cubicBezTo>
                    <a:pt x="8567" y="9723"/>
                    <a:pt x="8570" y="9727"/>
                    <a:pt x="8570" y="9730"/>
                  </a:cubicBezTo>
                  <a:cubicBezTo>
                    <a:pt x="8574" y="9734"/>
                    <a:pt x="8574" y="9737"/>
                    <a:pt x="8577" y="9741"/>
                  </a:cubicBezTo>
                  <a:cubicBezTo>
                    <a:pt x="8577" y="9744"/>
                    <a:pt x="8581" y="9748"/>
                    <a:pt x="8581" y="9755"/>
                  </a:cubicBezTo>
                  <a:cubicBezTo>
                    <a:pt x="8581" y="9755"/>
                    <a:pt x="8581" y="9758"/>
                    <a:pt x="8581" y="9762"/>
                  </a:cubicBezTo>
                  <a:cubicBezTo>
                    <a:pt x="8584" y="9769"/>
                    <a:pt x="8584" y="9779"/>
                    <a:pt x="8584" y="9786"/>
                  </a:cubicBezTo>
                  <a:cubicBezTo>
                    <a:pt x="8584" y="9867"/>
                    <a:pt x="8675" y="10115"/>
                    <a:pt x="8777" y="10196"/>
                  </a:cubicBezTo>
                  <a:cubicBezTo>
                    <a:pt x="8804" y="10217"/>
                    <a:pt x="8846" y="10225"/>
                    <a:pt x="8892" y="10225"/>
                  </a:cubicBezTo>
                  <a:cubicBezTo>
                    <a:pt x="8960" y="10225"/>
                    <a:pt x="9038" y="10208"/>
                    <a:pt x="9092" y="10189"/>
                  </a:cubicBezTo>
                  <a:cubicBezTo>
                    <a:pt x="9138" y="10136"/>
                    <a:pt x="9162" y="10070"/>
                    <a:pt x="9159" y="10003"/>
                  </a:cubicBezTo>
                  <a:cubicBezTo>
                    <a:pt x="9159" y="9916"/>
                    <a:pt x="9159" y="9748"/>
                    <a:pt x="9138" y="9688"/>
                  </a:cubicBezTo>
                  <a:cubicBezTo>
                    <a:pt x="9124" y="9695"/>
                    <a:pt x="9106" y="9706"/>
                    <a:pt x="9092" y="9716"/>
                  </a:cubicBezTo>
                  <a:cubicBezTo>
                    <a:pt x="9033" y="9756"/>
                    <a:pt x="8951" y="9811"/>
                    <a:pt x="8848" y="9811"/>
                  </a:cubicBezTo>
                  <a:cubicBezTo>
                    <a:pt x="8823" y="9811"/>
                    <a:pt x="8797" y="9808"/>
                    <a:pt x="8770" y="9800"/>
                  </a:cubicBezTo>
                  <a:cubicBezTo>
                    <a:pt x="8630" y="9762"/>
                    <a:pt x="8539" y="9601"/>
                    <a:pt x="8462" y="9471"/>
                  </a:cubicBezTo>
                  <a:cubicBezTo>
                    <a:pt x="8441" y="9429"/>
                    <a:pt x="8416" y="9391"/>
                    <a:pt x="8385" y="9356"/>
                  </a:cubicBezTo>
                  <a:cubicBezTo>
                    <a:pt x="8301" y="9300"/>
                    <a:pt x="8350" y="9177"/>
                    <a:pt x="8409" y="9020"/>
                  </a:cubicBezTo>
                  <a:cubicBezTo>
                    <a:pt x="8444" y="8946"/>
                    <a:pt x="8465" y="8869"/>
                    <a:pt x="8479" y="8792"/>
                  </a:cubicBezTo>
                  <a:cubicBezTo>
                    <a:pt x="8483" y="8719"/>
                    <a:pt x="8493" y="8645"/>
                    <a:pt x="8507" y="8572"/>
                  </a:cubicBezTo>
                  <a:cubicBezTo>
                    <a:pt x="8521" y="8477"/>
                    <a:pt x="8556" y="8285"/>
                    <a:pt x="8535" y="8239"/>
                  </a:cubicBezTo>
                  <a:cubicBezTo>
                    <a:pt x="8486" y="8214"/>
                    <a:pt x="8458" y="8169"/>
                    <a:pt x="8451" y="8116"/>
                  </a:cubicBezTo>
                  <a:cubicBezTo>
                    <a:pt x="8444" y="8029"/>
                    <a:pt x="8500" y="7920"/>
                    <a:pt x="8602" y="7840"/>
                  </a:cubicBezTo>
                  <a:cubicBezTo>
                    <a:pt x="8630" y="7819"/>
                    <a:pt x="8626" y="7759"/>
                    <a:pt x="8623" y="7703"/>
                  </a:cubicBezTo>
                  <a:cubicBezTo>
                    <a:pt x="8619" y="7633"/>
                    <a:pt x="8616" y="7560"/>
                    <a:pt x="8665" y="7507"/>
                  </a:cubicBezTo>
                  <a:cubicBezTo>
                    <a:pt x="8697" y="7479"/>
                    <a:pt x="8734" y="7465"/>
                    <a:pt x="8774" y="7465"/>
                  </a:cubicBezTo>
                  <a:cubicBezTo>
                    <a:pt x="8778" y="7465"/>
                    <a:pt x="8783" y="7465"/>
                    <a:pt x="8788" y="7465"/>
                  </a:cubicBezTo>
                  <a:lnTo>
                    <a:pt x="8861" y="7465"/>
                  </a:lnTo>
                  <a:cubicBezTo>
                    <a:pt x="8873" y="7465"/>
                    <a:pt x="8886" y="7465"/>
                    <a:pt x="8900" y="7465"/>
                  </a:cubicBezTo>
                  <a:cubicBezTo>
                    <a:pt x="9060" y="7465"/>
                    <a:pt x="9329" y="7462"/>
                    <a:pt x="9397" y="7388"/>
                  </a:cubicBezTo>
                  <a:lnTo>
                    <a:pt x="9411" y="7374"/>
                  </a:lnTo>
                  <a:cubicBezTo>
                    <a:pt x="9418" y="7364"/>
                    <a:pt x="9421" y="7357"/>
                    <a:pt x="9425" y="7346"/>
                  </a:cubicBezTo>
                  <a:lnTo>
                    <a:pt x="9428" y="7336"/>
                  </a:lnTo>
                  <a:lnTo>
                    <a:pt x="9432" y="7332"/>
                  </a:lnTo>
                  <a:cubicBezTo>
                    <a:pt x="9407" y="7294"/>
                    <a:pt x="9386" y="7252"/>
                    <a:pt x="9362" y="7210"/>
                  </a:cubicBezTo>
                  <a:cubicBezTo>
                    <a:pt x="9274" y="7056"/>
                    <a:pt x="9173" y="6877"/>
                    <a:pt x="9075" y="6825"/>
                  </a:cubicBezTo>
                  <a:cubicBezTo>
                    <a:pt x="8798" y="6674"/>
                    <a:pt x="8714" y="5351"/>
                    <a:pt x="8746" y="4927"/>
                  </a:cubicBezTo>
                  <a:cubicBezTo>
                    <a:pt x="8760" y="4766"/>
                    <a:pt x="8784" y="4700"/>
                    <a:pt x="8840" y="4679"/>
                  </a:cubicBezTo>
                  <a:lnTo>
                    <a:pt x="8823" y="4427"/>
                  </a:lnTo>
                  <a:lnTo>
                    <a:pt x="8486" y="4287"/>
                  </a:lnTo>
                  <a:lnTo>
                    <a:pt x="8690" y="4294"/>
                  </a:lnTo>
                  <a:cubicBezTo>
                    <a:pt x="8690" y="4290"/>
                    <a:pt x="8690" y="4287"/>
                    <a:pt x="8686" y="4283"/>
                  </a:cubicBezTo>
                  <a:lnTo>
                    <a:pt x="8686" y="4280"/>
                  </a:lnTo>
                  <a:cubicBezTo>
                    <a:pt x="8686" y="4269"/>
                    <a:pt x="8683" y="4262"/>
                    <a:pt x="8683" y="4252"/>
                  </a:cubicBezTo>
                  <a:lnTo>
                    <a:pt x="8683" y="4245"/>
                  </a:lnTo>
                  <a:cubicBezTo>
                    <a:pt x="8679" y="4231"/>
                    <a:pt x="8679" y="4220"/>
                    <a:pt x="8679" y="4206"/>
                  </a:cubicBezTo>
                  <a:cubicBezTo>
                    <a:pt x="8672" y="4118"/>
                    <a:pt x="8721" y="4038"/>
                    <a:pt x="8798" y="4003"/>
                  </a:cubicBezTo>
                  <a:cubicBezTo>
                    <a:pt x="8798" y="3894"/>
                    <a:pt x="8812" y="3688"/>
                    <a:pt x="8952" y="3635"/>
                  </a:cubicBezTo>
                  <a:cubicBezTo>
                    <a:pt x="8970" y="3628"/>
                    <a:pt x="8984" y="3618"/>
                    <a:pt x="8991" y="3604"/>
                  </a:cubicBezTo>
                  <a:cubicBezTo>
                    <a:pt x="9036" y="3551"/>
                    <a:pt x="9061" y="3446"/>
                    <a:pt x="9068" y="3310"/>
                  </a:cubicBezTo>
                  <a:lnTo>
                    <a:pt x="9068" y="3247"/>
                  </a:lnTo>
                  <a:cubicBezTo>
                    <a:pt x="9068" y="3075"/>
                    <a:pt x="9103" y="2907"/>
                    <a:pt x="9169" y="2750"/>
                  </a:cubicBezTo>
                  <a:cubicBezTo>
                    <a:pt x="9190" y="2697"/>
                    <a:pt x="9204" y="2645"/>
                    <a:pt x="9211" y="2592"/>
                  </a:cubicBezTo>
                  <a:cubicBezTo>
                    <a:pt x="9225" y="2494"/>
                    <a:pt x="9243" y="2393"/>
                    <a:pt x="9323" y="2333"/>
                  </a:cubicBezTo>
                  <a:cubicBezTo>
                    <a:pt x="9355" y="2302"/>
                    <a:pt x="9376" y="2263"/>
                    <a:pt x="9386" y="2218"/>
                  </a:cubicBezTo>
                  <a:cubicBezTo>
                    <a:pt x="9418" y="2144"/>
                    <a:pt x="9453" y="2050"/>
                    <a:pt x="9551" y="2021"/>
                  </a:cubicBezTo>
                  <a:cubicBezTo>
                    <a:pt x="9712" y="1972"/>
                    <a:pt x="9733" y="1927"/>
                    <a:pt x="9733" y="1916"/>
                  </a:cubicBezTo>
                  <a:cubicBezTo>
                    <a:pt x="9750" y="1864"/>
                    <a:pt x="9778" y="1818"/>
                    <a:pt x="9813" y="1780"/>
                  </a:cubicBezTo>
                  <a:cubicBezTo>
                    <a:pt x="9852" y="1738"/>
                    <a:pt x="9890" y="1685"/>
                    <a:pt x="9890" y="1650"/>
                  </a:cubicBezTo>
                  <a:cubicBezTo>
                    <a:pt x="9890" y="1629"/>
                    <a:pt x="9869" y="1612"/>
                    <a:pt x="9831" y="1580"/>
                  </a:cubicBezTo>
                  <a:cubicBezTo>
                    <a:pt x="9778" y="1542"/>
                    <a:pt x="9708" y="1486"/>
                    <a:pt x="9708" y="1384"/>
                  </a:cubicBezTo>
                  <a:lnTo>
                    <a:pt x="9708" y="1356"/>
                  </a:lnTo>
                  <a:lnTo>
                    <a:pt x="9708" y="1349"/>
                  </a:lnTo>
                  <a:lnTo>
                    <a:pt x="9708" y="1328"/>
                  </a:lnTo>
                  <a:lnTo>
                    <a:pt x="9708" y="1314"/>
                  </a:lnTo>
                  <a:lnTo>
                    <a:pt x="9708" y="1297"/>
                  </a:lnTo>
                  <a:lnTo>
                    <a:pt x="9708" y="1283"/>
                  </a:lnTo>
                  <a:lnTo>
                    <a:pt x="9708" y="1262"/>
                  </a:lnTo>
                  <a:lnTo>
                    <a:pt x="9708" y="1248"/>
                  </a:lnTo>
                  <a:lnTo>
                    <a:pt x="9712" y="1220"/>
                  </a:lnTo>
                  <a:lnTo>
                    <a:pt x="9712" y="1213"/>
                  </a:lnTo>
                  <a:cubicBezTo>
                    <a:pt x="9712" y="1199"/>
                    <a:pt x="9715" y="1188"/>
                    <a:pt x="9715" y="1174"/>
                  </a:cubicBezTo>
                  <a:lnTo>
                    <a:pt x="9715" y="1171"/>
                  </a:lnTo>
                  <a:lnTo>
                    <a:pt x="9719" y="1139"/>
                  </a:lnTo>
                  <a:lnTo>
                    <a:pt x="9719" y="1125"/>
                  </a:lnTo>
                  <a:lnTo>
                    <a:pt x="9722" y="1101"/>
                  </a:lnTo>
                  <a:lnTo>
                    <a:pt x="9722" y="1087"/>
                  </a:lnTo>
                  <a:lnTo>
                    <a:pt x="9726" y="1066"/>
                  </a:lnTo>
                  <a:lnTo>
                    <a:pt x="9726" y="1052"/>
                  </a:lnTo>
                  <a:lnTo>
                    <a:pt x="9726" y="1034"/>
                  </a:lnTo>
                  <a:lnTo>
                    <a:pt x="9726" y="1020"/>
                  </a:lnTo>
                  <a:lnTo>
                    <a:pt x="9726" y="1006"/>
                  </a:lnTo>
                  <a:cubicBezTo>
                    <a:pt x="9729" y="971"/>
                    <a:pt x="9733" y="947"/>
                    <a:pt x="9736" y="926"/>
                  </a:cubicBezTo>
                  <a:lnTo>
                    <a:pt x="9729" y="919"/>
                  </a:lnTo>
                  <a:lnTo>
                    <a:pt x="9705" y="898"/>
                  </a:lnTo>
                  <a:lnTo>
                    <a:pt x="9680" y="873"/>
                  </a:lnTo>
                  <a:lnTo>
                    <a:pt x="9656" y="852"/>
                  </a:lnTo>
                  <a:lnTo>
                    <a:pt x="9628" y="831"/>
                  </a:lnTo>
                  <a:lnTo>
                    <a:pt x="9607" y="810"/>
                  </a:lnTo>
                  <a:lnTo>
                    <a:pt x="9579" y="786"/>
                  </a:lnTo>
                  <a:lnTo>
                    <a:pt x="9558" y="768"/>
                  </a:lnTo>
                  <a:lnTo>
                    <a:pt x="9530" y="744"/>
                  </a:lnTo>
                  <a:lnTo>
                    <a:pt x="9512" y="726"/>
                  </a:lnTo>
                  <a:lnTo>
                    <a:pt x="9484" y="702"/>
                  </a:lnTo>
                  <a:lnTo>
                    <a:pt x="9463" y="688"/>
                  </a:lnTo>
                  <a:lnTo>
                    <a:pt x="9435" y="663"/>
                  </a:lnTo>
                  <a:lnTo>
                    <a:pt x="9421" y="649"/>
                  </a:lnTo>
                  <a:lnTo>
                    <a:pt x="9390" y="625"/>
                  </a:lnTo>
                  <a:lnTo>
                    <a:pt x="9376" y="614"/>
                  </a:lnTo>
                  <a:lnTo>
                    <a:pt x="9348" y="590"/>
                  </a:lnTo>
                  <a:lnTo>
                    <a:pt x="9337" y="579"/>
                  </a:lnTo>
                  <a:lnTo>
                    <a:pt x="9309" y="555"/>
                  </a:lnTo>
                  <a:lnTo>
                    <a:pt x="9299" y="548"/>
                  </a:lnTo>
                  <a:lnTo>
                    <a:pt x="9271" y="527"/>
                  </a:lnTo>
                  <a:lnTo>
                    <a:pt x="9264" y="520"/>
                  </a:lnTo>
                  <a:lnTo>
                    <a:pt x="9239" y="499"/>
                  </a:lnTo>
                  <a:lnTo>
                    <a:pt x="9232" y="492"/>
                  </a:lnTo>
                  <a:lnTo>
                    <a:pt x="9211" y="478"/>
                  </a:lnTo>
                  <a:lnTo>
                    <a:pt x="9204" y="471"/>
                  </a:lnTo>
                  <a:lnTo>
                    <a:pt x="9183" y="457"/>
                  </a:lnTo>
                  <a:lnTo>
                    <a:pt x="9180" y="453"/>
                  </a:lnTo>
                  <a:lnTo>
                    <a:pt x="9162" y="443"/>
                  </a:lnTo>
                  <a:lnTo>
                    <a:pt x="9159" y="439"/>
                  </a:lnTo>
                  <a:lnTo>
                    <a:pt x="9145" y="429"/>
                  </a:lnTo>
                  <a:cubicBezTo>
                    <a:pt x="9141" y="425"/>
                    <a:pt x="9134" y="422"/>
                    <a:pt x="9127" y="422"/>
                  </a:cubicBezTo>
                  <a:lnTo>
                    <a:pt x="9099" y="422"/>
                  </a:lnTo>
                  <a:cubicBezTo>
                    <a:pt x="9092" y="422"/>
                    <a:pt x="9085" y="422"/>
                    <a:pt x="9078" y="425"/>
                  </a:cubicBezTo>
                  <a:lnTo>
                    <a:pt x="9075" y="425"/>
                  </a:lnTo>
                  <a:cubicBezTo>
                    <a:pt x="9047" y="432"/>
                    <a:pt x="9022" y="446"/>
                    <a:pt x="8998" y="460"/>
                  </a:cubicBezTo>
                  <a:lnTo>
                    <a:pt x="8973" y="474"/>
                  </a:lnTo>
                  <a:lnTo>
                    <a:pt x="8956" y="492"/>
                  </a:lnTo>
                  <a:lnTo>
                    <a:pt x="8952" y="492"/>
                  </a:lnTo>
                  <a:lnTo>
                    <a:pt x="8907" y="523"/>
                  </a:lnTo>
                  <a:lnTo>
                    <a:pt x="8865" y="481"/>
                  </a:lnTo>
                  <a:cubicBezTo>
                    <a:pt x="8857" y="471"/>
                    <a:pt x="8795" y="414"/>
                    <a:pt x="8730" y="414"/>
                  </a:cubicBezTo>
                  <a:cubicBezTo>
                    <a:pt x="8704" y="414"/>
                    <a:pt x="8678" y="423"/>
                    <a:pt x="8654" y="446"/>
                  </a:cubicBezTo>
                  <a:cubicBezTo>
                    <a:pt x="8602" y="499"/>
                    <a:pt x="8528" y="527"/>
                    <a:pt x="8455" y="527"/>
                  </a:cubicBezTo>
                  <a:cubicBezTo>
                    <a:pt x="8378" y="523"/>
                    <a:pt x="8301" y="499"/>
                    <a:pt x="8234" y="457"/>
                  </a:cubicBezTo>
                  <a:cubicBezTo>
                    <a:pt x="8122" y="383"/>
                    <a:pt x="8028" y="278"/>
                    <a:pt x="7972" y="156"/>
                  </a:cubicBezTo>
                  <a:cubicBezTo>
                    <a:pt x="7972" y="149"/>
                    <a:pt x="7968" y="142"/>
                    <a:pt x="7965" y="135"/>
                  </a:cubicBezTo>
                  <a:lnTo>
                    <a:pt x="7961" y="128"/>
                  </a:lnTo>
                  <a:cubicBezTo>
                    <a:pt x="7958" y="124"/>
                    <a:pt x="7954" y="117"/>
                    <a:pt x="7951" y="114"/>
                  </a:cubicBezTo>
                  <a:lnTo>
                    <a:pt x="7947" y="110"/>
                  </a:lnTo>
                  <a:cubicBezTo>
                    <a:pt x="7944" y="103"/>
                    <a:pt x="7937" y="100"/>
                    <a:pt x="7933" y="93"/>
                  </a:cubicBezTo>
                  <a:lnTo>
                    <a:pt x="7926" y="89"/>
                  </a:lnTo>
                  <a:lnTo>
                    <a:pt x="7912" y="79"/>
                  </a:lnTo>
                  <a:lnTo>
                    <a:pt x="7909" y="75"/>
                  </a:lnTo>
                  <a:lnTo>
                    <a:pt x="7485" y="145"/>
                  </a:lnTo>
                  <a:lnTo>
                    <a:pt x="7464" y="135"/>
                  </a:lnTo>
                  <a:cubicBezTo>
                    <a:pt x="7357" y="78"/>
                    <a:pt x="7166" y="1"/>
                    <a:pt x="7044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4" name="Google Shape;6603;p73">
              <a:extLst>
                <a:ext uri="{FF2B5EF4-FFF2-40B4-BE49-F238E27FC236}">
                  <a16:creationId xmlns:a16="http://schemas.microsoft.com/office/drawing/2014/main" id="{7BDB83EA-DAB1-4C4F-A3BA-B1E5B5C3BF98}"/>
                </a:ext>
              </a:extLst>
            </p:cNvPr>
            <p:cNvSpPr/>
            <p:nvPr/>
          </p:nvSpPr>
          <p:spPr>
            <a:xfrm>
              <a:off x="2142218" y="2087909"/>
              <a:ext cx="584" cy="339"/>
            </a:xfrm>
            <a:custGeom>
              <a:avLst/>
              <a:gdLst/>
              <a:ahLst/>
              <a:cxnLst/>
              <a:rect l="l" t="t" r="r" b="b"/>
              <a:pathLst>
                <a:path w="43" h="25" extrusionOk="0">
                  <a:moveTo>
                    <a:pt x="42" y="0"/>
                  </a:moveTo>
                  <a:lnTo>
                    <a:pt x="0" y="25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5" name="Google Shape;6604;p73">
              <a:extLst>
                <a:ext uri="{FF2B5EF4-FFF2-40B4-BE49-F238E27FC236}">
                  <a16:creationId xmlns:a16="http://schemas.microsoft.com/office/drawing/2014/main" id="{B835F5C6-D2B6-4DB0-BFD5-861B45895D92}"/>
                </a:ext>
              </a:extLst>
            </p:cNvPr>
            <p:cNvSpPr/>
            <p:nvPr/>
          </p:nvSpPr>
          <p:spPr>
            <a:xfrm>
              <a:off x="2143834" y="2087244"/>
              <a:ext cx="339" cy="109"/>
            </a:xfrm>
            <a:custGeom>
              <a:avLst/>
              <a:gdLst/>
              <a:ahLst/>
              <a:cxnLst/>
              <a:rect l="l" t="t" r="r" b="b"/>
              <a:pathLst>
                <a:path w="25" h="8" extrusionOk="0">
                  <a:moveTo>
                    <a:pt x="25" y="0"/>
                  </a:moveTo>
                  <a:lnTo>
                    <a:pt x="0" y="7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6" name="Google Shape;6605;p73">
              <a:extLst>
                <a:ext uri="{FF2B5EF4-FFF2-40B4-BE49-F238E27FC236}">
                  <a16:creationId xmlns:a16="http://schemas.microsoft.com/office/drawing/2014/main" id="{E53115D8-6FC1-43EA-86AF-ADCB24208B6C}"/>
                </a:ext>
              </a:extLst>
            </p:cNvPr>
            <p:cNvSpPr/>
            <p:nvPr/>
          </p:nvSpPr>
          <p:spPr>
            <a:xfrm>
              <a:off x="2143399" y="2087380"/>
              <a:ext cx="448" cy="204"/>
            </a:xfrm>
            <a:custGeom>
              <a:avLst/>
              <a:gdLst/>
              <a:ahLst/>
              <a:cxnLst/>
              <a:rect l="l" t="t" r="r" b="b"/>
              <a:pathLst>
                <a:path w="33" h="15" extrusionOk="0">
                  <a:moveTo>
                    <a:pt x="32" y="1"/>
                  </a:moveTo>
                  <a:lnTo>
                    <a:pt x="1" y="15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7" name="Google Shape;6606;p73">
              <a:extLst>
                <a:ext uri="{FF2B5EF4-FFF2-40B4-BE49-F238E27FC236}">
                  <a16:creationId xmlns:a16="http://schemas.microsoft.com/office/drawing/2014/main" id="{B19F018E-797D-441A-8D3F-927B6E74017B}"/>
                </a:ext>
              </a:extLst>
            </p:cNvPr>
            <p:cNvSpPr/>
            <p:nvPr/>
          </p:nvSpPr>
          <p:spPr>
            <a:xfrm>
              <a:off x="2141553" y="2088235"/>
              <a:ext cx="679" cy="448"/>
            </a:xfrm>
            <a:custGeom>
              <a:avLst/>
              <a:gdLst/>
              <a:ahLst/>
              <a:cxnLst/>
              <a:rect l="l" t="t" r="r" b="b"/>
              <a:pathLst>
                <a:path w="50" h="33" extrusionOk="0">
                  <a:moveTo>
                    <a:pt x="49" y="1"/>
                  </a:moveTo>
                  <a:lnTo>
                    <a:pt x="0" y="33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8" name="Google Shape;6607;p73">
              <a:extLst>
                <a:ext uri="{FF2B5EF4-FFF2-40B4-BE49-F238E27FC236}">
                  <a16:creationId xmlns:a16="http://schemas.microsoft.com/office/drawing/2014/main" id="{5A39C1F6-4C78-4C77-82BD-4A5D52E2099D}"/>
                </a:ext>
              </a:extLst>
            </p:cNvPr>
            <p:cNvSpPr/>
            <p:nvPr/>
          </p:nvSpPr>
          <p:spPr>
            <a:xfrm>
              <a:off x="2142829" y="2087624"/>
              <a:ext cx="489" cy="244"/>
            </a:xfrm>
            <a:custGeom>
              <a:avLst/>
              <a:gdLst/>
              <a:ahLst/>
              <a:cxnLst/>
              <a:rect l="l" t="t" r="r" b="b"/>
              <a:pathLst>
                <a:path w="36" h="18" extrusionOk="0">
                  <a:moveTo>
                    <a:pt x="36" y="0"/>
                  </a:moveTo>
                  <a:lnTo>
                    <a:pt x="1" y="18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9" name="Google Shape;6608;p73">
              <a:extLst>
                <a:ext uri="{FF2B5EF4-FFF2-40B4-BE49-F238E27FC236}">
                  <a16:creationId xmlns:a16="http://schemas.microsoft.com/office/drawing/2014/main" id="{AAFC64F6-B189-4CCC-8F2A-9B4167DAC3FD}"/>
                </a:ext>
              </a:extLst>
            </p:cNvPr>
            <p:cNvSpPr/>
            <p:nvPr/>
          </p:nvSpPr>
          <p:spPr>
            <a:xfrm>
              <a:off x="2144214" y="2087095"/>
              <a:ext cx="299" cy="109"/>
            </a:xfrm>
            <a:custGeom>
              <a:avLst/>
              <a:gdLst/>
              <a:ahLst/>
              <a:cxnLst/>
              <a:rect l="l" t="t" r="r" b="b"/>
              <a:pathLst>
                <a:path w="22" h="8" extrusionOk="0">
                  <a:moveTo>
                    <a:pt x="22" y="1"/>
                  </a:moveTo>
                  <a:lnTo>
                    <a:pt x="1" y="8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0" name="Google Shape;6609;p73">
              <a:extLst>
                <a:ext uri="{FF2B5EF4-FFF2-40B4-BE49-F238E27FC236}">
                  <a16:creationId xmlns:a16="http://schemas.microsoft.com/office/drawing/2014/main" id="{35A2312A-CE24-422F-9F72-58441AD15A89}"/>
                </a:ext>
              </a:extLst>
            </p:cNvPr>
            <p:cNvSpPr/>
            <p:nvPr/>
          </p:nvSpPr>
          <p:spPr>
            <a:xfrm>
              <a:off x="2144554" y="2087054"/>
              <a:ext cx="244" cy="54"/>
            </a:xfrm>
            <a:custGeom>
              <a:avLst/>
              <a:gdLst/>
              <a:ahLst/>
              <a:cxnLst/>
              <a:rect l="l" t="t" r="r" b="b"/>
              <a:pathLst>
                <a:path w="18" h="4" extrusionOk="0">
                  <a:moveTo>
                    <a:pt x="18" y="0"/>
                  </a:moveTo>
                  <a:lnTo>
                    <a:pt x="0" y="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1" name="Google Shape;6610;p73">
              <a:extLst>
                <a:ext uri="{FF2B5EF4-FFF2-40B4-BE49-F238E27FC236}">
                  <a16:creationId xmlns:a16="http://schemas.microsoft.com/office/drawing/2014/main" id="{8A9C7023-E364-4AA5-8E7A-66EF5E91024F}"/>
                </a:ext>
              </a:extLst>
            </p:cNvPr>
            <p:cNvSpPr/>
            <p:nvPr/>
          </p:nvSpPr>
          <p:spPr>
            <a:xfrm>
              <a:off x="2144839" y="2087000"/>
              <a:ext cx="190" cy="68"/>
            </a:xfrm>
            <a:custGeom>
              <a:avLst/>
              <a:gdLst/>
              <a:ahLst/>
              <a:cxnLst/>
              <a:rect l="l" t="t" r="r" b="b"/>
              <a:pathLst>
                <a:path w="14" h="5" extrusionOk="0">
                  <a:moveTo>
                    <a:pt x="14" y="1"/>
                  </a:moveTo>
                  <a:lnTo>
                    <a:pt x="0" y="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2" name="Google Shape;6611;p73">
              <a:extLst>
                <a:ext uri="{FF2B5EF4-FFF2-40B4-BE49-F238E27FC236}">
                  <a16:creationId xmlns:a16="http://schemas.microsoft.com/office/drawing/2014/main" id="{ADF16408-C8BB-4BBB-B878-80E2BBA171D9}"/>
                </a:ext>
              </a:extLst>
            </p:cNvPr>
            <p:cNvSpPr/>
            <p:nvPr/>
          </p:nvSpPr>
          <p:spPr>
            <a:xfrm>
              <a:off x="2222597" y="2124039"/>
              <a:ext cx="584" cy="339"/>
            </a:xfrm>
            <a:custGeom>
              <a:avLst/>
              <a:gdLst/>
              <a:ahLst/>
              <a:cxnLst/>
              <a:rect l="l" t="t" r="r" b="b"/>
              <a:pathLst>
                <a:path w="43" h="25" extrusionOk="0">
                  <a:moveTo>
                    <a:pt x="1" y="0"/>
                  </a:moveTo>
                  <a:cubicBezTo>
                    <a:pt x="15" y="7"/>
                    <a:pt x="29" y="14"/>
                    <a:pt x="42" y="25"/>
                  </a:cubicBezTo>
                  <a:lnTo>
                    <a:pt x="42" y="21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3" name="Google Shape;6612;p73">
              <a:extLst>
                <a:ext uri="{FF2B5EF4-FFF2-40B4-BE49-F238E27FC236}">
                  <a16:creationId xmlns:a16="http://schemas.microsoft.com/office/drawing/2014/main" id="{1D000AC9-060B-4B7E-9DD9-64C07158D9D0}"/>
                </a:ext>
              </a:extLst>
            </p:cNvPr>
            <p:cNvSpPr/>
            <p:nvPr/>
          </p:nvSpPr>
          <p:spPr>
            <a:xfrm>
              <a:off x="2254816" y="2135539"/>
              <a:ext cx="258" cy="204"/>
            </a:xfrm>
            <a:custGeom>
              <a:avLst/>
              <a:gdLst/>
              <a:ahLst/>
              <a:cxnLst/>
              <a:rect l="l" t="t" r="r" b="b"/>
              <a:pathLst>
                <a:path w="19" h="15" extrusionOk="0">
                  <a:moveTo>
                    <a:pt x="1" y="0"/>
                  </a:moveTo>
                  <a:cubicBezTo>
                    <a:pt x="8" y="4"/>
                    <a:pt x="15" y="11"/>
                    <a:pt x="18" y="14"/>
                  </a:cubicBezTo>
                  <a:cubicBezTo>
                    <a:pt x="15" y="11"/>
                    <a:pt x="8" y="4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4" name="Google Shape;6613;p73">
              <a:extLst>
                <a:ext uri="{FF2B5EF4-FFF2-40B4-BE49-F238E27FC236}">
                  <a16:creationId xmlns:a16="http://schemas.microsoft.com/office/drawing/2014/main" id="{022C7750-BCAC-43C2-8607-270271DACBCC}"/>
                </a:ext>
              </a:extLst>
            </p:cNvPr>
            <p:cNvSpPr/>
            <p:nvPr/>
          </p:nvSpPr>
          <p:spPr>
            <a:xfrm>
              <a:off x="2249168" y="2134725"/>
              <a:ext cx="5621" cy="828"/>
            </a:xfrm>
            <a:custGeom>
              <a:avLst/>
              <a:gdLst/>
              <a:ahLst/>
              <a:cxnLst/>
              <a:rect l="l" t="t" r="r" b="b"/>
              <a:pathLst>
                <a:path w="414" h="61" extrusionOk="0">
                  <a:moveTo>
                    <a:pt x="0" y="1"/>
                  </a:moveTo>
                  <a:cubicBezTo>
                    <a:pt x="88" y="1"/>
                    <a:pt x="175" y="4"/>
                    <a:pt x="263" y="15"/>
                  </a:cubicBezTo>
                  <a:cubicBezTo>
                    <a:pt x="315" y="22"/>
                    <a:pt x="368" y="36"/>
                    <a:pt x="413" y="60"/>
                  </a:cubicBezTo>
                  <a:cubicBezTo>
                    <a:pt x="326" y="8"/>
                    <a:pt x="161" y="1"/>
                    <a:pt x="0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5" name="Google Shape;6614;p73">
              <a:extLst>
                <a:ext uri="{FF2B5EF4-FFF2-40B4-BE49-F238E27FC236}">
                  <a16:creationId xmlns:a16="http://schemas.microsoft.com/office/drawing/2014/main" id="{91B4A584-7892-4B1A-976D-7A1418F8AD83}"/>
                </a:ext>
              </a:extLst>
            </p:cNvPr>
            <p:cNvSpPr/>
            <p:nvPr/>
          </p:nvSpPr>
          <p:spPr>
            <a:xfrm>
              <a:off x="2245787" y="2130597"/>
              <a:ext cx="258" cy="394"/>
            </a:xfrm>
            <a:custGeom>
              <a:avLst/>
              <a:gdLst/>
              <a:ahLst/>
              <a:cxnLst/>
              <a:rect l="l" t="t" r="r" b="b"/>
              <a:pathLst>
                <a:path w="19" h="29" extrusionOk="0">
                  <a:moveTo>
                    <a:pt x="1" y="0"/>
                  </a:moveTo>
                  <a:cubicBezTo>
                    <a:pt x="8" y="7"/>
                    <a:pt x="15" y="18"/>
                    <a:pt x="18" y="28"/>
                  </a:cubicBezTo>
                  <a:cubicBezTo>
                    <a:pt x="15" y="18"/>
                    <a:pt x="8" y="7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6" name="Google Shape;6615;p73">
              <a:extLst>
                <a:ext uri="{FF2B5EF4-FFF2-40B4-BE49-F238E27FC236}">
                  <a16:creationId xmlns:a16="http://schemas.microsoft.com/office/drawing/2014/main" id="{41ACDCB7-E0AE-4087-B807-4D0BFCE861D4}"/>
                </a:ext>
              </a:extLst>
            </p:cNvPr>
            <p:cNvSpPr/>
            <p:nvPr/>
          </p:nvSpPr>
          <p:spPr>
            <a:xfrm>
              <a:off x="2255387" y="2136110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1" y="0"/>
                  </a:moveTo>
                  <a:cubicBezTo>
                    <a:pt x="4" y="0"/>
                    <a:pt x="8" y="4"/>
                    <a:pt x="8" y="7"/>
                  </a:cubicBezTo>
                  <a:cubicBezTo>
                    <a:pt x="8" y="4"/>
                    <a:pt x="4" y="0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7" name="Google Shape;6616;p73">
              <a:extLst>
                <a:ext uri="{FF2B5EF4-FFF2-40B4-BE49-F238E27FC236}">
                  <a16:creationId xmlns:a16="http://schemas.microsoft.com/office/drawing/2014/main" id="{7A01807C-2BE1-4014-B8F5-23041AB8A9CE}"/>
                </a:ext>
              </a:extLst>
            </p:cNvPr>
            <p:cNvSpPr/>
            <p:nvPr/>
          </p:nvSpPr>
          <p:spPr>
            <a:xfrm>
              <a:off x="2255577" y="2136340"/>
              <a:ext cx="68" cy="204"/>
            </a:xfrm>
            <a:custGeom>
              <a:avLst/>
              <a:gdLst/>
              <a:ahLst/>
              <a:cxnLst/>
              <a:rect l="l" t="t" r="r" b="b"/>
              <a:pathLst>
                <a:path w="5" h="15" extrusionOk="0">
                  <a:moveTo>
                    <a:pt x="1" y="1"/>
                  </a:moveTo>
                  <a:cubicBezTo>
                    <a:pt x="1" y="4"/>
                    <a:pt x="4" y="8"/>
                    <a:pt x="4" y="15"/>
                  </a:cubicBezTo>
                  <a:cubicBezTo>
                    <a:pt x="4" y="8"/>
                    <a:pt x="1" y="4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8" name="Google Shape;6617;p73">
              <a:extLst>
                <a:ext uri="{FF2B5EF4-FFF2-40B4-BE49-F238E27FC236}">
                  <a16:creationId xmlns:a16="http://schemas.microsoft.com/office/drawing/2014/main" id="{E0322738-7036-4C3E-9285-D7BA47D22337}"/>
                </a:ext>
              </a:extLst>
            </p:cNvPr>
            <p:cNvSpPr/>
            <p:nvPr/>
          </p:nvSpPr>
          <p:spPr>
            <a:xfrm>
              <a:off x="2253866" y="2114331"/>
              <a:ext cx="1154" cy="1684"/>
            </a:xfrm>
            <a:custGeom>
              <a:avLst/>
              <a:gdLst/>
              <a:ahLst/>
              <a:cxnLst/>
              <a:rect l="l" t="t" r="r" b="b"/>
              <a:pathLst>
                <a:path w="85" h="124" extrusionOk="0">
                  <a:moveTo>
                    <a:pt x="1" y="1"/>
                  </a:moveTo>
                  <a:cubicBezTo>
                    <a:pt x="8" y="53"/>
                    <a:pt x="36" y="99"/>
                    <a:pt x="85" y="123"/>
                  </a:cubicBezTo>
                  <a:cubicBezTo>
                    <a:pt x="36" y="99"/>
                    <a:pt x="8" y="53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9" name="Google Shape;6618;p73">
              <a:extLst>
                <a:ext uri="{FF2B5EF4-FFF2-40B4-BE49-F238E27FC236}">
                  <a16:creationId xmlns:a16="http://schemas.microsoft.com/office/drawing/2014/main" id="{A0787567-9762-4307-87EA-1CD44E7074BD}"/>
                </a:ext>
              </a:extLst>
            </p:cNvPr>
            <p:cNvSpPr/>
            <p:nvPr/>
          </p:nvSpPr>
          <p:spPr>
            <a:xfrm>
              <a:off x="2266710" y="2104216"/>
              <a:ext cx="204" cy="204"/>
            </a:xfrm>
            <a:custGeom>
              <a:avLst/>
              <a:gdLst/>
              <a:ahLst/>
              <a:cxnLst/>
              <a:rect l="l" t="t" r="r" b="b"/>
              <a:pathLst>
                <a:path w="15" h="15" extrusionOk="0">
                  <a:moveTo>
                    <a:pt x="14" y="0"/>
                  </a:moveTo>
                  <a:lnTo>
                    <a:pt x="14" y="0"/>
                  </a:lnTo>
                  <a:lnTo>
                    <a:pt x="0" y="14"/>
                  </a:lnTo>
                  <a:lnTo>
                    <a:pt x="11" y="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0" name="Google Shape;6619;p73">
              <a:extLst>
                <a:ext uri="{FF2B5EF4-FFF2-40B4-BE49-F238E27FC236}">
                  <a16:creationId xmlns:a16="http://schemas.microsoft.com/office/drawing/2014/main" id="{407087C5-98E1-4C1B-A655-4EFA13895616}"/>
                </a:ext>
              </a:extLst>
            </p:cNvPr>
            <p:cNvSpPr/>
            <p:nvPr/>
          </p:nvSpPr>
          <p:spPr>
            <a:xfrm>
              <a:off x="2254246" y="2120468"/>
              <a:ext cx="394" cy="3014"/>
            </a:xfrm>
            <a:custGeom>
              <a:avLst/>
              <a:gdLst/>
              <a:ahLst/>
              <a:cxnLst/>
              <a:rect l="l" t="t" r="r" b="b"/>
              <a:pathLst>
                <a:path w="29" h="222" extrusionOk="0">
                  <a:moveTo>
                    <a:pt x="1" y="221"/>
                  </a:moveTo>
                  <a:cubicBezTo>
                    <a:pt x="4" y="148"/>
                    <a:pt x="15" y="74"/>
                    <a:pt x="29" y="1"/>
                  </a:cubicBezTo>
                  <a:cubicBezTo>
                    <a:pt x="15" y="74"/>
                    <a:pt x="4" y="148"/>
                    <a:pt x="1" y="22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1" name="Google Shape;6620;p73">
              <a:extLst>
                <a:ext uri="{FF2B5EF4-FFF2-40B4-BE49-F238E27FC236}">
                  <a16:creationId xmlns:a16="http://schemas.microsoft.com/office/drawing/2014/main" id="{5E03073D-2D73-43BA-9E50-4066FAC1F779}"/>
                </a:ext>
              </a:extLst>
            </p:cNvPr>
            <p:cNvSpPr/>
            <p:nvPr/>
          </p:nvSpPr>
          <p:spPr>
            <a:xfrm>
              <a:off x="2223167" y="2124365"/>
              <a:ext cx="1724" cy="1819"/>
            </a:xfrm>
            <a:custGeom>
              <a:avLst/>
              <a:gdLst/>
              <a:ahLst/>
              <a:cxnLst/>
              <a:rect l="l" t="t" r="r" b="b"/>
              <a:pathLst>
                <a:path w="127" h="134" extrusionOk="0">
                  <a:moveTo>
                    <a:pt x="126" y="134"/>
                  </a:moveTo>
                  <a:cubicBezTo>
                    <a:pt x="95" y="81"/>
                    <a:pt x="49" y="36"/>
                    <a:pt x="0" y="1"/>
                  </a:cubicBezTo>
                  <a:lnTo>
                    <a:pt x="0" y="1"/>
                  </a:lnTo>
                  <a:cubicBezTo>
                    <a:pt x="49" y="36"/>
                    <a:pt x="95" y="81"/>
                    <a:pt x="126" y="134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2" name="Google Shape;6621;p73">
              <a:extLst>
                <a:ext uri="{FF2B5EF4-FFF2-40B4-BE49-F238E27FC236}">
                  <a16:creationId xmlns:a16="http://schemas.microsoft.com/office/drawing/2014/main" id="{02C96A41-E859-44EA-93EA-4E7F107B0B8A}"/>
                </a:ext>
              </a:extLst>
            </p:cNvPr>
            <p:cNvSpPr/>
            <p:nvPr/>
          </p:nvSpPr>
          <p:spPr>
            <a:xfrm>
              <a:off x="2232196" y="2130353"/>
              <a:ext cx="489" cy="543"/>
            </a:xfrm>
            <a:custGeom>
              <a:avLst/>
              <a:gdLst/>
              <a:ahLst/>
              <a:cxnLst/>
              <a:rect l="l" t="t" r="r" b="b"/>
              <a:pathLst>
                <a:path w="36" h="40" extrusionOk="0">
                  <a:moveTo>
                    <a:pt x="1" y="1"/>
                  </a:moveTo>
                  <a:lnTo>
                    <a:pt x="1" y="1"/>
                  </a:lnTo>
                  <a:cubicBezTo>
                    <a:pt x="18" y="32"/>
                    <a:pt x="32" y="39"/>
                    <a:pt x="36" y="39"/>
                  </a:cubicBezTo>
                  <a:cubicBezTo>
                    <a:pt x="36" y="39"/>
                    <a:pt x="18" y="32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3" name="Google Shape;6622;p73">
              <a:extLst>
                <a:ext uri="{FF2B5EF4-FFF2-40B4-BE49-F238E27FC236}">
                  <a16:creationId xmlns:a16="http://schemas.microsoft.com/office/drawing/2014/main" id="{1D0BE806-3491-4A54-AF3C-4CC2CE5A10A1}"/>
                </a:ext>
              </a:extLst>
            </p:cNvPr>
            <p:cNvSpPr/>
            <p:nvPr/>
          </p:nvSpPr>
          <p:spPr>
            <a:xfrm>
              <a:off x="2255156" y="2135770"/>
              <a:ext cx="204" cy="204"/>
            </a:xfrm>
            <a:custGeom>
              <a:avLst/>
              <a:gdLst/>
              <a:ahLst/>
              <a:cxnLst/>
              <a:rect l="l" t="t" r="r" b="b"/>
              <a:pathLst>
                <a:path w="15" h="15" extrusionOk="0">
                  <a:moveTo>
                    <a:pt x="0" y="1"/>
                  </a:moveTo>
                  <a:cubicBezTo>
                    <a:pt x="4" y="4"/>
                    <a:pt x="11" y="11"/>
                    <a:pt x="14" y="15"/>
                  </a:cubicBezTo>
                  <a:cubicBezTo>
                    <a:pt x="11" y="11"/>
                    <a:pt x="4" y="4"/>
                    <a:pt x="0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4" name="Google Shape;6623;p73">
              <a:extLst>
                <a:ext uri="{FF2B5EF4-FFF2-40B4-BE49-F238E27FC236}">
                  <a16:creationId xmlns:a16="http://schemas.microsoft.com/office/drawing/2014/main" id="{734D1C15-995F-40DF-BCE8-2F83AB6BB814}"/>
                </a:ext>
              </a:extLst>
            </p:cNvPr>
            <p:cNvSpPr/>
            <p:nvPr/>
          </p:nvSpPr>
          <p:spPr>
            <a:xfrm>
              <a:off x="2245027" y="2130068"/>
              <a:ext cx="353" cy="163"/>
            </a:xfrm>
            <a:custGeom>
              <a:avLst/>
              <a:gdLst/>
              <a:ahLst/>
              <a:cxnLst/>
              <a:rect l="l" t="t" r="r" b="b"/>
              <a:pathLst>
                <a:path w="26" h="12" extrusionOk="0">
                  <a:moveTo>
                    <a:pt x="1" y="1"/>
                  </a:moveTo>
                  <a:cubicBezTo>
                    <a:pt x="8" y="1"/>
                    <a:pt x="18" y="4"/>
                    <a:pt x="25" y="11"/>
                  </a:cubicBezTo>
                  <a:cubicBezTo>
                    <a:pt x="18" y="4"/>
                    <a:pt x="8" y="1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5" name="Google Shape;6624;p73">
              <a:extLst>
                <a:ext uri="{FF2B5EF4-FFF2-40B4-BE49-F238E27FC236}">
                  <a16:creationId xmlns:a16="http://schemas.microsoft.com/office/drawing/2014/main" id="{47B1DAF3-F8FD-4C94-8942-D1756FC3F85F}"/>
                </a:ext>
              </a:extLst>
            </p:cNvPr>
            <p:cNvSpPr/>
            <p:nvPr/>
          </p:nvSpPr>
          <p:spPr>
            <a:xfrm>
              <a:off x="2221497" y="2123510"/>
              <a:ext cx="1208" cy="584"/>
            </a:xfrm>
            <a:custGeom>
              <a:avLst/>
              <a:gdLst/>
              <a:ahLst/>
              <a:cxnLst/>
              <a:rect l="l" t="t" r="r" b="b"/>
              <a:pathLst>
                <a:path w="89" h="43" extrusionOk="0">
                  <a:moveTo>
                    <a:pt x="1" y="1"/>
                  </a:moveTo>
                  <a:lnTo>
                    <a:pt x="1" y="18"/>
                  </a:lnTo>
                  <a:cubicBezTo>
                    <a:pt x="26" y="18"/>
                    <a:pt x="54" y="27"/>
                    <a:pt x="79" y="38"/>
                  </a:cubicBezTo>
                  <a:lnTo>
                    <a:pt x="79" y="38"/>
                  </a:lnTo>
                  <a:lnTo>
                    <a:pt x="1" y="1"/>
                  </a:lnTo>
                  <a:close/>
                  <a:moveTo>
                    <a:pt x="79" y="38"/>
                  </a:moveTo>
                  <a:lnTo>
                    <a:pt x="88" y="43"/>
                  </a:lnTo>
                  <a:cubicBezTo>
                    <a:pt x="85" y="41"/>
                    <a:pt x="82" y="40"/>
                    <a:pt x="79" y="38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6" name="Google Shape;6625;p73">
              <a:extLst>
                <a:ext uri="{FF2B5EF4-FFF2-40B4-BE49-F238E27FC236}">
                  <a16:creationId xmlns:a16="http://schemas.microsoft.com/office/drawing/2014/main" id="{89D6CF9B-5266-4B2E-B8BE-159280E77C13}"/>
                </a:ext>
              </a:extLst>
            </p:cNvPr>
            <p:cNvSpPr/>
            <p:nvPr/>
          </p:nvSpPr>
          <p:spPr>
            <a:xfrm>
              <a:off x="2244552" y="2129973"/>
              <a:ext cx="448" cy="68"/>
            </a:xfrm>
            <a:custGeom>
              <a:avLst/>
              <a:gdLst/>
              <a:ahLst/>
              <a:cxnLst/>
              <a:rect l="l" t="t" r="r" b="b"/>
              <a:pathLst>
                <a:path w="33" h="5" extrusionOk="0">
                  <a:moveTo>
                    <a:pt x="1" y="1"/>
                  </a:moveTo>
                  <a:cubicBezTo>
                    <a:pt x="11" y="1"/>
                    <a:pt x="22" y="4"/>
                    <a:pt x="32" y="4"/>
                  </a:cubicBezTo>
                  <a:cubicBezTo>
                    <a:pt x="22" y="4"/>
                    <a:pt x="11" y="1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7" name="Google Shape;6626;p73">
              <a:extLst>
                <a:ext uri="{FF2B5EF4-FFF2-40B4-BE49-F238E27FC236}">
                  <a16:creationId xmlns:a16="http://schemas.microsoft.com/office/drawing/2014/main" id="{930E54A6-D6CF-4C33-AC69-1A121FD6B1CF}"/>
                </a:ext>
              </a:extLst>
            </p:cNvPr>
            <p:cNvSpPr/>
            <p:nvPr/>
          </p:nvSpPr>
          <p:spPr>
            <a:xfrm>
              <a:off x="2244036" y="2130027"/>
              <a:ext cx="434" cy="54"/>
            </a:xfrm>
            <a:custGeom>
              <a:avLst/>
              <a:gdLst/>
              <a:ahLst/>
              <a:cxnLst/>
              <a:rect l="l" t="t" r="r" b="b"/>
              <a:pathLst>
                <a:path w="32" h="4" extrusionOk="0">
                  <a:moveTo>
                    <a:pt x="0" y="4"/>
                  </a:moveTo>
                  <a:cubicBezTo>
                    <a:pt x="11" y="0"/>
                    <a:pt x="21" y="0"/>
                    <a:pt x="32" y="0"/>
                  </a:cubicBezTo>
                  <a:cubicBezTo>
                    <a:pt x="21" y="0"/>
                    <a:pt x="11" y="0"/>
                    <a:pt x="0" y="4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8" name="Google Shape;6627;p73">
              <a:extLst>
                <a:ext uri="{FF2B5EF4-FFF2-40B4-BE49-F238E27FC236}">
                  <a16:creationId xmlns:a16="http://schemas.microsoft.com/office/drawing/2014/main" id="{B9B0ADA2-E14E-42B3-A27D-66DC272F41A9}"/>
                </a:ext>
              </a:extLst>
            </p:cNvPr>
            <p:cNvSpPr/>
            <p:nvPr/>
          </p:nvSpPr>
          <p:spPr>
            <a:xfrm>
              <a:off x="2255672" y="2136625"/>
              <a:ext cx="14" cy="353"/>
            </a:xfrm>
            <a:custGeom>
              <a:avLst/>
              <a:gdLst/>
              <a:ahLst/>
              <a:cxnLst/>
              <a:rect l="l" t="t" r="r" b="b"/>
              <a:pathLst>
                <a:path w="1" h="26" extrusionOk="0">
                  <a:moveTo>
                    <a:pt x="1" y="1"/>
                  </a:moveTo>
                  <a:cubicBezTo>
                    <a:pt x="1" y="8"/>
                    <a:pt x="1" y="18"/>
                    <a:pt x="1" y="25"/>
                  </a:cubicBezTo>
                  <a:cubicBezTo>
                    <a:pt x="1" y="18"/>
                    <a:pt x="1" y="8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9" name="Google Shape;6628;p73">
              <a:extLst>
                <a:ext uri="{FF2B5EF4-FFF2-40B4-BE49-F238E27FC236}">
                  <a16:creationId xmlns:a16="http://schemas.microsoft.com/office/drawing/2014/main" id="{74322289-E1AC-4C3F-A1D8-8D778990106D}"/>
                </a:ext>
              </a:extLst>
            </p:cNvPr>
            <p:cNvSpPr/>
            <p:nvPr/>
          </p:nvSpPr>
          <p:spPr>
            <a:xfrm>
              <a:off x="2245407" y="2130258"/>
              <a:ext cx="353" cy="258"/>
            </a:xfrm>
            <a:custGeom>
              <a:avLst/>
              <a:gdLst/>
              <a:ahLst/>
              <a:cxnLst/>
              <a:rect l="l" t="t" r="r" b="b"/>
              <a:pathLst>
                <a:path w="26" h="19" extrusionOk="0">
                  <a:moveTo>
                    <a:pt x="1" y="1"/>
                  </a:moveTo>
                  <a:cubicBezTo>
                    <a:pt x="11" y="4"/>
                    <a:pt x="18" y="11"/>
                    <a:pt x="25" y="18"/>
                  </a:cubicBezTo>
                  <a:cubicBezTo>
                    <a:pt x="18" y="11"/>
                    <a:pt x="11" y="4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0" name="Google Shape;6629;p73">
              <a:extLst>
                <a:ext uri="{FF2B5EF4-FFF2-40B4-BE49-F238E27FC236}">
                  <a16:creationId xmlns:a16="http://schemas.microsoft.com/office/drawing/2014/main" id="{01BC5496-D1D7-49CF-9FD2-47ACE66B2DA2}"/>
                </a:ext>
              </a:extLst>
            </p:cNvPr>
            <p:cNvSpPr/>
            <p:nvPr/>
          </p:nvSpPr>
          <p:spPr>
            <a:xfrm>
              <a:off x="2222638" y="2124039"/>
              <a:ext cx="543" cy="339"/>
            </a:xfrm>
            <a:custGeom>
              <a:avLst/>
              <a:gdLst/>
              <a:ahLst/>
              <a:cxnLst/>
              <a:rect l="l" t="t" r="r" b="b"/>
              <a:pathLst>
                <a:path w="40" h="25" extrusionOk="0">
                  <a:moveTo>
                    <a:pt x="1" y="0"/>
                  </a:moveTo>
                  <a:lnTo>
                    <a:pt x="1" y="0"/>
                  </a:lnTo>
                  <a:cubicBezTo>
                    <a:pt x="15" y="7"/>
                    <a:pt x="29" y="18"/>
                    <a:pt x="39" y="25"/>
                  </a:cubicBezTo>
                  <a:lnTo>
                    <a:pt x="39" y="25"/>
                  </a:lnTo>
                  <a:cubicBezTo>
                    <a:pt x="29" y="18"/>
                    <a:pt x="15" y="7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1" name="Google Shape;6630;p73">
              <a:extLst>
                <a:ext uri="{FF2B5EF4-FFF2-40B4-BE49-F238E27FC236}">
                  <a16:creationId xmlns:a16="http://schemas.microsoft.com/office/drawing/2014/main" id="{407C6B52-6307-424E-AC11-E9C8F4804C06}"/>
                </a:ext>
              </a:extLst>
            </p:cNvPr>
            <p:cNvSpPr/>
            <p:nvPr/>
          </p:nvSpPr>
          <p:spPr>
            <a:xfrm>
              <a:off x="2257057" y="2062194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1" y="4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2" name="Google Shape;6631;p73">
              <a:extLst>
                <a:ext uri="{FF2B5EF4-FFF2-40B4-BE49-F238E27FC236}">
                  <a16:creationId xmlns:a16="http://schemas.microsoft.com/office/drawing/2014/main" id="{400A465F-FA72-4DFD-B2E7-BA43C68F9322}"/>
                </a:ext>
              </a:extLst>
            </p:cNvPr>
            <p:cNvSpPr/>
            <p:nvPr/>
          </p:nvSpPr>
          <p:spPr>
            <a:xfrm>
              <a:off x="2256907" y="2061678"/>
              <a:ext cx="14" cy="149"/>
            </a:xfrm>
            <a:custGeom>
              <a:avLst/>
              <a:gdLst/>
              <a:ahLst/>
              <a:cxnLst/>
              <a:rect l="l" t="t" r="r" b="b"/>
              <a:pathLst>
                <a:path w="1" h="11" extrusionOk="0">
                  <a:moveTo>
                    <a:pt x="1" y="11"/>
                  </a:moveTo>
                  <a:lnTo>
                    <a:pt x="1" y="4"/>
                  </a:lnTo>
                  <a:cubicBezTo>
                    <a:pt x="1" y="0"/>
                    <a:pt x="1" y="7"/>
                    <a:pt x="1" y="1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3" name="Google Shape;6632;p73">
              <a:extLst>
                <a:ext uri="{FF2B5EF4-FFF2-40B4-BE49-F238E27FC236}">
                  <a16:creationId xmlns:a16="http://schemas.microsoft.com/office/drawing/2014/main" id="{479403DC-086E-4CC3-81AD-BEFAFC3871D6}"/>
                </a:ext>
              </a:extLst>
            </p:cNvPr>
            <p:cNvSpPr/>
            <p:nvPr/>
          </p:nvSpPr>
          <p:spPr>
            <a:xfrm>
              <a:off x="2215659" y="2008291"/>
              <a:ext cx="3802" cy="380"/>
            </a:xfrm>
            <a:custGeom>
              <a:avLst/>
              <a:gdLst/>
              <a:ahLst/>
              <a:cxnLst/>
              <a:rect l="l" t="t" r="r" b="b"/>
              <a:pathLst>
                <a:path w="280" h="28" extrusionOk="0">
                  <a:moveTo>
                    <a:pt x="280" y="1"/>
                  </a:moveTo>
                  <a:cubicBezTo>
                    <a:pt x="242" y="20"/>
                    <a:pt x="201" y="28"/>
                    <a:pt x="159" y="28"/>
                  </a:cubicBezTo>
                  <a:lnTo>
                    <a:pt x="159" y="28"/>
                  </a:lnTo>
                  <a:cubicBezTo>
                    <a:pt x="106" y="28"/>
                    <a:pt x="51" y="16"/>
                    <a:pt x="0" y="4"/>
                  </a:cubicBezTo>
                  <a:lnTo>
                    <a:pt x="0" y="4"/>
                  </a:lnTo>
                  <a:cubicBezTo>
                    <a:pt x="49" y="16"/>
                    <a:pt x="104" y="28"/>
                    <a:pt x="158" y="28"/>
                  </a:cubicBezTo>
                  <a:cubicBezTo>
                    <a:pt x="158" y="28"/>
                    <a:pt x="159" y="28"/>
                    <a:pt x="159" y="28"/>
                  </a:cubicBezTo>
                  <a:lnTo>
                    <a:pt x="159" y="28"/>
                  </a:lnTo>
                  <a:cubicBezTo>
                    <a:pt x="159" y="28"/>
                    <a:pt x="159" y="28"/>
                    <a:pt x="159" y="28"/>
                  </a:cubicBezTo>
                  <a:cubicBezTo>
                    <a:pt x="201" y="28"/>
                    <a:pt x="242" y="21"/>
                    <a:pt x="280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4" name="Google Shape;6633;p73">
              <a:extLst>
                <a:ext uri="{FF2B5EF4-FFF2-40B4-BE49-F238E27FC236}">
                  <a16:creationId xmlns:a16="http://schemas.microsoft.com/office/drawing/2014/main" id="{725026D9-7C2C-4315-AC9C-7270D01447BC}"/>
                </a:ext>
              </a:extLst>
            </p:cNvPr>
            <p:cNvSpPr/>
            <p:nvPr/>
          </p:nvSpPr>
          <p:spPr>
            <a:xfrm>
              <a:off x="2196121" y="2010572"/>
              <a:ext cx="15601" cy="3014"/>
            </a:xfrm>
            <a:custGeom>
              <a:avLst/>
              <a:gdLst/>
              <a:ahLst/>
              <a:cxnLst/>
              <a:rect l="l" t="t" r="r" b="b"/>
              <a:pathLst>
                <a:path w="1149" h="222" extrusionOk="0">
                  <a:moveTo>
                    <a:pt x="0" y="1"/>
                  </a:moveTo>
                  <a:lnTo>
                    <a:pt x="1135" y="221"/>
                  </a:lnTo>
                  <a:lnTo>
                    <a:pt x="1149" y="158"/>
                  </a:lnTo>
                  <a:lnTo>
                    <a:pt x="1135" y="22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5" name="Google Shape;6634;p73">
              <a:extLst>
                <a:ext uri="{FF2B5EF4-FFF2-40B4-BE49-F238E27FC236}">
                  <a16:creationId xmlns:a16="http://schemas.microsoft.com/office/drawing/2014/main" id="{0D67BB1B-288D-4B3A-AABE-4413D4AAABA2}"/>
                </a:ext>
              </a:extLst>
            </p:cNvPr>
            <p:cNvSpPr/>
            <p:nvPr/>
          </p:nvSpPr>
          <p:spPr>
            <a:xfrm>
              <a:off x="2183955" y="2018040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0" y="21"/>
                  </a:moveTo>
                  <a:lnTo>
                    <a:pt x="0" y="0"/>
                  </a:lnTo>
                  <a:cubicBezTo>
                    <a:pt x="0" y="7"/>
                    <a:pt x="0" y="14"/>
                    <a:pt x="0" y="2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6" name="Google Shape;6635;p73">
              <a:extLst>
                <a:ext uri="{FF2B5EF4-FFF2-40B4-BE49-F238E27FC236}">
                  <a16:creationId xmlns:a16="http://schemas.microsoft.com/office/drawing/2014/main" id="{9587BB4F-6FE7-4C8B-A090-C1D834F932FD}"/>
                </a:ext>
              </a:extLst>
            </p:cNvPr>
            <p:cNvSpPr/>
            <p:nvPr/>
          </p:nvSpPr>
          <p:spPr>
            <a:xfrm>
              <a:off x="2183806" y="2016845"/>
              <a:ext cx="68" cy="258"/>
            </a:xfrm>
            <a:custGeom>
              <a:avLst/>
              <a:gdLst/>
              <a:ahLst/>
              <a:cxnLst/>
              <a:rect l="l" t="t" r="r" b="b"/>
              <a:pathLst>
                <a:path w="5" h="19" extrusionOk="0">
                  <a:moveTo>
                    <a:pt x="4" y="18"/>
                  </a:moveTo>
                  <a:cubicBezTo>
                    <a:pt x="4" y="11"/>
                    <a:pt x="4" y="4"/>
                    <a:pt x="1" y="1"/>
                  </a:cubicBezTo>
                  <a:cubicBezTo>
                    <a:pt x="4" y="4"/>
                    <a:pt x="4" y="11"/>
                    <a:pt x="4" y="18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7" name="Google Shape;6636;p73">
              <a:extLst>
                <a:ext uri="{FF2B5EF4-FFF2-40B4-BE49-F238E27FC236}">
                  <a16:creationId xmlns:a16="http://schemas.microsoft.com/office/drawing/2014/main" id="{91B630D6-F3DA-4CB7-A6C3-E04A4E7B8376}"/>
                </a:ext>
              </a:extLst>
            </p:cNvPr>
            <p:cNvSpPr/>
            <p:nvPr/>
          </p:nvSpPr>
          <p:spPr>
            <a:xfrm>
              <a:off x="2183901" y="2017469"/>
              <a:ext cx="68" cy="244"/>
            </a:xfrm>
            <a:custGeom>
              <a:avLst/>
              <a:gdLst/>
              <a:ahLst/>
              <a:cxnLst/>
              <a:rect l="l" t="t" r="r" b="b"/>
              <a:pathLst>
                <a:path w="5" h="18" extrusionOk="0">
                  <a:moveTo>
                    <a:pt x="4" y="0"/>
                  </a:moveTo>
                  <a:cubicBezTo>
                    <a:pt x="1" y="4"/>
                    <a:pt x="1" y="11"/>
                    <a:pt x="4" y="18"/>
                  </a:cubicBezTo>
                  <a:lnTo>
                    <a:pt x="4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8" name="Google Shape;6637;p73">
              <a:extLst>
                <a:ext uri="{FF2B5EF4-FFF2-40B4-BE49-F238E27FC236}">
                  <a16:creationId xmlns:a16="http://schemas.microsoft.com/office/drawing/2014/main" id="{B972DB91-81E1-4BBF-BE6B-B4ED3E0F8E81}"/>
                </a:ext>
              </a:extLst>
            </p:cNvPr>
            <p:cNvSpPr/>
            <p:nvPr/>
          </p:nvSpPr>
          <p:spPr>
            <a:xfrm>
              <a:off x="2183955" y="2018651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0" y="1"/>
                  </a:moveTo>
                  <a:lnTo>
                    <a:pt x="0" y="22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9" name="Google Shape;6638;p73">
              <a:extLst>
                <a:ext uri="{FF2B5EF4-FFF2-40B4-BE49-F238E27FC236}">
                  <a16:creationId xmlns:a16="http://schemas.microsoft.com/office/drawing/2014/main" id="{B1AFF49E-EE6F-4A41-896A-D00811C44C6C}"/>
                </a:ext>
              </a:extLst>
            </p:cNvPr>
            <p:cNvSpPr/>
            <p:nvPr/>
          </p:nvSpPr>
          <p:spPr>
            <a:xfrm>
              <a:off x="2139218" y="208154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0" name="Google Shape;6639;p73">
              <a:extLst>
                <a:ext uri="{FF2B5EF4-FFF2-40B4-BE49-F238E27FC236}">
                  <a16:creationId xmlns:a16="http://schemas.microsoft.com/office/drawing/2014/main" id="{8B3415DC-70C5-441B-A9B1-A125B0C9B86E}"/>
                </a:ext>
              </a:extLst>
            </p:cNvPr>
            <p:cNvSpPr/>
            <p:nvPr/>
          </p:nvSpPr>
          <p:spPr>
            <a:xfrm>
              <a:off x="2144404" y="2078500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1" y="4"/>
                  </a:moveTo>
                  <a:lnTo>
                    <a:pt x="8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1" name="Google Shape;6640;p73">
              <a:extLst>
                <a:ext uri="{FF2B5EF4-FFF2-40B4-BE49-F238E27FC236}">
                  <a16:creationId xmlns:a16="http://schemas.microsoft.com/office/drawing/2014/main" id="{3A97194A-B628-46CC-9C17-FDB6C520F590}"/>
                </a:ext>
              </a:extLst>
            </p:cNvPr>
            <p:cNvSpPr/>
            <p:nvPr/>
          </p:nvSpPr>
          <p:spPr>
            <a:xfrm>
              <a:off x="2143644" y="2078785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0" y="7"/>
                  </a:moveTo>
                  <a:lnTo>
                    <a:pt x="14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2" name="Google Shape;6641;p73">
              <a:extLst>
                <a:ext uri="{FF2B5EF4-FFF2-40B4-BE49-F238E27FC236}">
                  <a16:creationId xmlns:a16="http://schemas.microsoft.com/office/drawing/2014/main" id="{93FBCECD-2FB1-4FDA-B753-C1514F456AF4}"/>
                </a:ext>
              </a:extLst>
            </p:cNvPr>
            <p:cNvSpPr/>
            <p:nvPr/>
          </p:nvSpPr>
          <p:spPr>
            <a:xfrm>
              <a:off x="2182910" y="2023783"/>
              <a:ext cx="149" cy="299"/>
            </a:xfrm>
            <a:custGeom>
              <a:avLst/>
              <a:gdLst/>
              <a:ahLst/>
              <a:cxnLst/>
              <a:rect l="l" t="t" r="r" b="b"/>
              <a:pathLst>
                <a:path w="11" h="22" extrusionOk="0">
                  <a:moveTo>
                    <a:pt x="0" y="22"/>
                  </a:moveTo>
                  <a:lnTo>
                    <a:pt x="11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3" name="Google Shape;6642;p73">
              <a:extLst>
                <a:ext uri="{FF2B5EF4-FFF2-40B4-BE49-F238E27FC236}">
                  <a16:creationId xmlns:a16="http://schemas.microsoft.com/office/drawing/2014/main" id="{D04FA5D1-5890-4A21-95DF-A12CD227C9EF}"/>
                </a:ext>
              </a:extLst>
            </p:cNvPr>
            <p:cNvSpPr/>
            <p:nvPr/>
          </p:nvSpPr>
          <p:spPr>
            <a:xfrm>
              <a:off x="2143929" y="2078690"/>
              <a:ext cx="149" cy="54"/>
            </a:xfrm>
            <a:custGeom>
              <a:avLst/>
              <a:gdLst/>
              <a:ahLst/>
              <a:cxnLst/>
              <a:rect l="l" t="t" r="r" b="b"/>
              <a:pathLst>
                <a:path w="11" h="4" extrusionOk="0">
                  <a:moveTo>
                    <a:pt x="0" y="4"/>
                  </a:moveTo>
                  <a:lnTo>
                    <a:pt x="11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4" name="Google Shape;6643;p73">
              <a:extLst>
                <a:ext uri="{FF2B5EF4-FFF2-40B4-BE49-F238E27FC236}">
                  <a16:creationId xmlns:a16="http://schemas.microsoft.com/office/drawing/2014/main" id="{C1B7F01D-47C5-4C7A-A355-AC1843463342}"/>
                </a:ext>
              </a:extLst>
            </p:cNvPr>
            <p:cNvSpPr/>
            <p:nvPr/>
          </p:nvSpPr>
          <p:spPr>
            <a:xfrm>
              <a:off x="2182720" y="2024163"/>
              <a:ext cx="149" cy="258"/>
            </a:xfrm>
            <a:custGeom>
              <a:avLst/>
              <a:gdLst/>
              <a:ahLst/>
              <a:cxnLst/>
              <a:rect l="l" t="t" r="r" b="b"/>
              <a:pathLst>
                <a:path w="11" h="19" extrusionOk="0">
                  <a:moveTo>
                    <a:pt x="0" y="18"/>
                  </a:moveTo>
                  <a:lnTo>
                    <a:pt x="11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5" name="Google Shape;6644;p73">
              <a:extLst>
                <a:ext uri="{FF2B5EF4-FFF2-40B4-BE49-F238E27FC236}">
                  <a16:creationId xmlns:a16="http://schemas.microsoft.com/office/drawing/2014/main" id="{19D3D1E8-972D-40E4-9DF6-E5D4391CAC85}"/>
                </a:ext>
              </a:extLst>
            </p:cNvPr>
            <p:cNvSpPr/>
            <p:nvPr/>
          </p:nvSpPr>
          <p:spPr>
            <a:xfrm>
              <a:off x="2183765" y="2020932"/>
              <a:ext cx="54" cy="299"/>
            </a:xfrm>
            <a:custGeom>
              <a:avLst/>
              <a:gdLst/>
              <a:ahLst/>
              <a:cxnLst/>
              <a:rect l="l" t="t" r="r" b="b"/>
              <a:pathLst>
                <a:path w="4" h="22" extrusionOk="0">
                  <a:moveTo>
                    <a:pt x="0" y="22"/>
                  </a:moveTo>
                  <a:cubicBezTo>
                    <a:pt x="0" y="15"/>
                    <a:pt x="4" y="8"/>
                    <a:pt x="4" y="1"/>
                  </a:cubicBezTo>
                  <a:cubicBezTo>
                    <a:pt x="4" y="8"/>
                    <a:pt x="0" y="15"/>
                    <a:pt x="0" y="22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6" name="Google Shape;6645;p73">
              <a:extLst>
                <a:ext uri="{FF2B5EF4-FFF2-40B4-BE49-F238E27FC236}">
                  <a16:creationId xmlns:a16="http://schemas.microsoft.com/office/drawing/2014/main" id="{F0BBFD26-5176-4E69-9195-C1D95C6E10D5}"/>
                </a:ext>
              </a:extLst>
            </p:cNvPr>
            <p:cNvSpPr/>
            <p:nvPr/>
          </p:nvSpPr>
          <p:spPr>
            <a:xfrm>
              <a:off x="2144839" y="2078405"/>
              <a:ext cx="774" cy="489"/>
            </a:xfrm>
            <a:custGeom>
              <a:avLst/>
              <a:gdLst/>
              <a:ahLst/>
              <a:cxnLst/>
              <a:rect l="l" t="t" r="r" b="b"/>
              <a:pathLst>
                <a:path w="57" h="36" extrusionOk="0">
                  <a:moveTo>
                    <a:pt x="0" y="0"/>
                  </a:moveTo>
                  <a:cubicBezTo>
                    <a:pt x="21" y="11"/>
                    <a:pt x="39" y="21"/>
                    <a:pt x="56" y="35"/>
                  </a:cubicBezTo>
                  <a:cubicBezTo>
                    <a:pt x="39" y="21"/>
                    <a:pt x="21" y="11"/>
                    <a:pt x="0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7" name="Google Shape;6646;p73">
              <a:extLst>
                <a:ext uri="{FF2B5EF4-FFF2-40B4-BE49-F238E27FC236}">
                  <a16:creationId xmlns:a16="http://schemas.microsoft.com/office/drawing/2014/main" id="{7ED45EDA-5F02-44A1-A731-5E0984907183}"/>
                </a:ext>
              </a:extLst>
            </p:cNvPr>
            <p:cNvSpPr/>
            <p:nvPr/>
          </p:nvSpPr>
          <p:spPr>
            <a:xfrm>
              <a:off x="2183670" y="2021461"/>
              <a:ext cx="54" cy="299"/>
            </a:xfrm>
            <a:custGeom>
              <a:avLst/>
              <a:gdLst/>
              <a:ahLst/>
              <a:cxnLst/>
              <a:rect l="l" t="t" r="r" b="b"/>
              <a:pathLst>
                <a:path w="4" h="22" extrusionOk="0">
                  <a:moveTo>
                    <a:pt x="0" y="21"/>
                  </a:moveTo>
                  <a:cubicBezTo>
                    <a:pt x="0" y="14"/>
                    <a:pt x="4" y="7"/>
                    <a:pt x="4" y="0"/>
                  </a:cubicBezTo>
                  <a:cubicBezTo>
                    <a:pt x="4" y="7"/>
                    <a:pt x="0" y="14"/>
                    <a:pt x="0" y="2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8" name="Google Shape;6647;p73">
              <a:extLst>
                <a:ext uri="{FF2B5EF4-FFF2-40B4-BE49-F238E27FC236}">
                  <a16:creationId xmlns:a16="http://schemas.microsoft.com/office/drawing/2014/main" id="{511D768E-0B2E-41A7-8F64-DA9F6FB8D8C7}"/>
                </a:ext>
              </a:extLst>
            </p:cNvPr>
            <p:cNvSpPr/>
            <p:nvPr/>
          </p:nvSpPr>
          <p:spPr>
            <a:xfrm>
              <a:off x="2143359" y="2078975"/>
              <a:ext cx="149" cy="54"/>
            </a:xfrm>
            <a:custGeom>
              <a:avLst/>
              <a:gdLst/>
              <a:ahLst/>
              <a:cxnLst/>
              <a:rect l="l" t="t" r="r" b="b"/>
              <a:pathLst>
                <a:path w="11" h="4" extrusionOk="0">
                  <a:moveTo>
                    <a:pt x="0" y="4"/>
                  </a:moveTo>
                  <a:lnTo>
                    <a:pt x="11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9" name="Google Shape;6648;p73">
              <a:extLst>
                <a:ext uri="{FF2B5EF4-FFF2-40B4-BE49-F238E27FC236}">
                  <a16:creationId xmlns:a16="http://schemas.microsoft.com/office/drawing/2014/main" id="{51602FC5-AE2F-4BEB-9933-7E59381A0171}"/>
                </a:ext>
              </a:extLst>
            </p:cNvPr>
            <p:cNvSpPr/>
            <p:nvPr/>
          </p:nvSpPr>
          <p:spPr>
            <a:xfrm>
              <a:off x="2183236" y="2022928"/>
              <a:ext cx="109" cy="299"/>
            </a:xfrm>
            <a:custGeom>
              <a:avLst/>
              <a:gdLst/>
              <a:ahLst/>
              <a:cxnLst/>
              <a:rect l="l" t="t" r="r" b="b"/>
              <a:pathLst>
                <a:path w="8" h="22" extrusionOk="0">
                  <a:moveTo>
                    <a:pt x="1" y="22"/>
                  </a:moveTo>
                  <a:cubicBezTo>
                    <a:pt x="4" y="15"/>
                    <a:pt x="8" y="8"/>
                    <a:pt x="8" y="1"/>
                  </a:cubicBezTo>
                  <a:cubicBezTo>
                    <a:pt x="8" y="8"/>
                    <a:pt x="4" y="15"/>
                    <a:pt x="1" y="22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0" name="Google Shape;6649;p73">
              <a:extLst>
                <a:ext uri="{FF2B5EF4-FFF2-40B4-BE49-F238E27FC236}">
                  <a16:creationId xmlns:a16="http://schemas.microsoft.com/office/drawing/2014/main" id="{DBDB2EF2-74D6-439D-96FF-B03BF8C81867}"/>
                </a:ext>
              </a:extLst>
            </p:cNvPr>
            <p:cNvSpPr/>
            <p:nvPr/>
          </p:nvSpPr>
          <p:spPr>
            <a:xfrm>
              <a:off x="2142979" y="2079111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0" y="8"/>
                  </a:moveTo>
                  <a:lnTo>
                    <a:pt x="14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1" name="Google Shape;6650;p73">
              <a:extLst>
                <a:ext uri="{FF2B5EF4-FFF2-40B4-BE49-F238E27FC236}">
                  <a16:creationId xmlns:a16="http://schemas.microsoft.com/office/drawing/2014/main" id="{7B23EEB1-9A41-4E89-957E-B1A3B3EEC583}"/>
                </a:ext>
              </a:extLst>
            </p:cNvPr>
            <p:cNvSpPr/>
            <p:nvPr/>
          </p:nvSpPr>
          <p:spPr>
            <a:xfrm>
              <a:off x="2183521" y="2021977"/>
              <a:ext cx="109" cy="299"/>
            </a:xfrm>
            <a:custGeom>
              <a:avLst/>
              <a:gdLst/>
              <a:ahLst/>
              <a:cxnLst/>
              <a:rect l="l" t="t" r="r" b="b"/>
              <a:pathLst>
                <a:path w="8" h="22" extrusionOk="0">
                  <a:moveTo>
                    <a:pt x="8" y="1"/>
                  </a:moveTo>
                  <a:cubicBezTo>
                    <a:pt x="4" y="8"/>
                    <a:pt x="1" y="15"/>
                    <a:pt x="1" y="22"/>
                  </a:cubicBezTo>
                  <a:cubicBezTo>
                    <a:pt x="4" y="15"/>
                    <a:pt x="4" y="8"/>
                    <a:pt x="8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2" name="Google Shape;6651;p73">
              <a:extLst>
                <a:ext uri="{FF2B5EF4-FFF2-40B4-BE49-F238E27FC236}">
                  <a16:creationId xmlns:a16="http://schemas.microsoft.com/office/drawing/2014/main" id="{0F131074-56AF-4EDF-AF8C-5C31187205A0}"/>
                </a:ext>
              </a:extLst>
            </p:cNvPr>
            <p:cNvSpPr/>
            <p:nvPr/>
          </p:nvSpPr>
          <p:spPr>
            <a:xfrm>
              <a:off x="2183385" y="2022452"/>
              <a:ext cx="109" cy="299"/>
            </a:xfrm>
            <a:custGeom>
              <a:avLst/>
              <a:gdLst/>
              <a:ahLst/>
              <a:cxnLst/>
              <a:rect l="l" t="t" r="r" b="b"/>
              <a:pathLst>
                <a:path w="8" h="22" extrusionOk="0">
                  <a:moveTo>
                    <a:pt x="0" y="22"/>
                  </a:moveTo>
                  <a:cubicBezTo>
                    <a:pt x="4" y="15"/>
                    <a:pt x="7" y="8"/>
                    <a:pt x="7" y="1"/>
                  </a:cubicBezTo>
                  <a:cubicBezTo>
                    <a:pt x="7" y="8"/>
                    <a:pt x="4" y="15"/>
                    <a:pt x="0" y="22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3" name="Google Shape;6652;p73">
              <a:extLst>
                <a:ext uri="{FF2B5EF4-FFF2-40B4-BE49-F238E27FC236}">
                  <a16:creationId xmlns:a16="http://schemas.microsoft.com/office/drawing/2014/main" id="{58D38D01-51F4-4D92-99A6-40298F62DDEC}"/>
                </a:ext>
              </a:extLst>
            </p:cNvPr>
            <p:cNvSpPr/>
            <p:nvPr/>
          </p:nvSpPr>
          <p:spPr>
            <a:xfrm>
              <a:off x="2183100" y="2023362"/>
              <a:ext cx="109" cy="299"/>
            </a:xfrm>
            <a:custGeom>
              <a:avLst/>
              <a:gdLst/>
              <a:ahLst/>
              <a:cxnLst/>
              <a:rect l="l" t="t" r="r" b="b"/>
              <a:pathLst>
                <a:path w="8" h="22" extrusionOk="0">
                  <a:moveTo>
                    <a:pt x="0" y="21"/>
                  </a:moveTo>
                  <a:cubicBezTo>
                    <a:pt x="4" y="14"/>
                    <a:pt x="4" y="7"/>
                    <a:pt x="7" y="0"/>
                  </a:cubicBezTo>
                  <a:cubicBezTo>
                    <a:pt x="4" y="7"/>
                    <a:pt x="4" y="14"/>
                    <a:pt x="0" y="2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4" name="Google Shape;6653;p73">
              <a:extLst>
                <a:ext uri="{FF2B5EF4-FFF2-40B4-BE49-F238E27FC236}">
                  <a16:creationId xmlns:a16="http://schemas.microsoft.com/office/drawing/2014/main" id="{B8331245-7FAA-43A9-9987-E091B62C3EF1}"/>
                </a:ext>
              </a:extLst>
            </p:cNvPr>
            <p:cNvSpPr/>
            <p:nvPr/>
          </p:nvSpPr>
          <p:spPr>
            <a:xfrm>
              <a:off x="2139462" y="2081107"/>
              <a:ext cx="394" cy="299"/>
            </a:xfrm>
            <a:custGeom>
              <a:avLst/>
              <a:gdLst/>
              <a:ahLst/>
              <a:cxnLst/>
              <a:rect l="l" t="t" r="r" b="b"/>
              <a:pathLst>
                <a:path w="29" h="22" extrusionOk="0">
                  <a:moveTo>
                    <a:pt x="0" y="22"/>
                  </a:moveTo>
                  <a:lnTo>
                    <a:pt x="28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5" name="Google Shape;6654;p73">
              <a:extLst>
                <a:ext uri="{FF2B5EF4-FFF2-40B4-BE49-F238E27FC236}">
                  <a16:creationId xmlns:a16="http://schemas.microsoft.com/office/drawing/2014/main" id="{8F4FB2DA-195D-4289-96DE-F93F2C728143}"/>
                </a:ext>
              </a:extLst>
            </p:cNvPr>
            <p:cNvSpPr/>
            <p:nvPr/>
          </p:nvSpPr>
          <p:spPr>
            <a:xfrm>
              <a:off x="2140127" y="2080727"/>
              <a:ext cx="339" cy="258"/>
            </a:xfrm>
            <a:custGeom>
              <a:avLst/>
              <a:gdLst/>
              <a:ahLst/>
              <a:cxnLst/>
              <a:rect l="l" t="t" r="r" b="b"/>
              <a:pathLst>
                <a:path w="25" h="19" extrusionOk="0">
                  <a:moveTo>
                    <a:pt x="0" y="18"/>
                  </a:moveTo>
                  <a:lnTo>
                    <a:pt x="25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6" name="Google Shape;6655;p73">
              <a:extLst>
                <a:ext uri="{FF2B5EF4-FFF2-40B4-BE49-F238E27FC236}">
                  <a16:creationId xmlns:a16="http://schemas.microsoft.com/office/drawing/2014/main" id="{D765F7C3-E090-45B6-AB06-58087DAD6204}"/>
                </a:ext>
              </a:extLst>
            </p:cNvPr>
            <p:cNvSpPr/>
            <p:nvPr/>
          </p:nvSpPr>
          <p:spPr>
            <a:xfrm>
              <a:off x="2140697" y="2080401"/>
              <a:ext cx="299" cy="204"/>
            </a:xfrm>
            <a:custGeom>
              <a:avLst/>
              <a:gdLst/>
              <a:ahLst/>
              <a:cxnLst/>
              <a:rect l="l" t="t" r="r" b="b"/>
              <a:pathLst>
                <a:path w="22" h="15" extrusionOk="0">
                  <a:moveTo>
                    <a:pt x="0" y="14"/>
                  </a:moveTo>
                  <a:lnTo>
                    <a:pt x="21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7" name="Google Shape;6656;p73">
              <a:extLst>
                <a:ext uri="{FF2B5EF4-FFF2-40B4-BE49-F238E27FC236}">
                  <a16:creationId xmlns:a16="http://schemas.microsoft.com/office/drawing/2014/main" id="{49F697F6-5A04-42FE-A88B-162F8C961561}"/>
                </a:ext>
              </a:extLst>
            </p:cNvPr>
            <p:cNvSpPr/>
            <p:nvPr/>
          </p:nvSpPr>
          <p:spPr>
            <a:xfrm>
              <a:off x="2183860" y="2020361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0" y="22"/>
                  </a:moveTo>
                  <a:cubicBezTo>
                    <a:pt x="0" y="15"/>
                    <a:pt x="0" y="8"/>
                    <a:pt x="0" y="1"/>
                  </a:cubicBezTo>
                  <a:cubicBezTo>
                    <a:pt x="0" y="8"/>
                    <a:pt x="0" y="15"/>
                    <a:pt x="0" y="22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8" name="Google Shape;6657;p73">
              <a:extLst>
                <a:ext uri="{FF2B5EF4-FFF2-40B4-BE49-F238E27FC236}">
                  <a16:creationId xmlns:a16="http://schemas.microsoft.com/office/drawing/2014/main" id="{046FB8AF-F1BB-45CD-AC4C-4A1A0AD74304}"/>
                </a:ext>
              </a:extLst>
            </p:cNvPr>
            <p:cNvSpPr/>
            <p:nvPr/>
          </p:nvSpPr>
          <p:spPr>
            <a:xfrm>
              <a:off x="2141213" y="2080062"/>
              <a:ext cx="299" cy="204"/>
            </a:xfrm>
            <a:custGeom>
              <a:avLst/>
              <a:gdLst/>
              <a:ahLst/>
              <a:cxnLst/>
              <a:rect l="l" t="t" r="r" b="b"/>
              <a:pathLst>
                <a:path w="22" h="15" extrusionOk="0">
                  <a:moveTo>
                    <a:pt x="1" y="15"/>
                  </a:moveTo>
                  <a:lnTo>
                    <a:pt x="22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9" name="Google Shape;6658;p73">
              <a:extLst>
                <a:ext uri="{FF2B5EF4-FFF2-40B4-BE49-F238E27FC236}">
                  <a16:creationId xmlns:a16="http://schemas.microsoft.com/office/drawing/2014/main" id="{0055731E-95FA-450B-9374-610F76A29E1E}"/>
                </a:ext>
              </a:extLst>
            </p:cNvPr>
            <p:cNvSpPr/>
            <p:nvPr/>
          </p:nvSpPr>
          <p:spPr>
            <a:xfrm>
              <a:off x="2183955" y="2019275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0" y="21"/>
                  </a:moveTo>
                  <a:lnTo>
                    <a:pt x="0" y="0"/>
                  </a:lnTo>
                  <a:cubicBezTo>
                    <a:pt x="0" y="4"/>
                    <a:pt x="0" y="11"/>
                    <a:pt x="0" y="2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0" name="Google Shape;6659;p73">
              <a:extLst>
                <a:ext uri="{FF2B5EF4-FFF2-40B4-BE49-F238E27FC236}">
                  <a16:creationId xmlns:a16="http://schemas.microsoft.com/office/drawing/2014/main" id="{B068E4F6-4193-4ABE-8386-B36BE4693867}"/>
                </a:ext>
              </a:extLst>
            </p:cNvPr>
            <p:cNvSpPr/>
            <p:nvPr/>
          </p:nvSpPr>
          <p:spPr>
            <a:xfrm>
              <a:off x="2141743" y="2079777"/>
              <a:ext cx="244" cy="204"/>
            </a:xfrm>
            <a:custGeom>
              <a:avLst/>
              <a:gdLst/>
              <a:ahLst/>
              <a:cxnLst/>
              <a:rect l="l" t="t" r="r" b="b"/>
              <a:pathLst>
                <a:path w="18" h="15" extrusionOk="0">
                  <a:moveTo>
                    <a:pt x="0" y="15"/>
                  </a:moveTo>
                  <a:lnTo>
                    <a:pt x="18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1" name="Google Shape;6660;p73">
              <a:extLst>
                <a:ext uri="{FF2B5EF4-FFF2-40B4-BE49-F238E27FC236}">
                  <a16:creationId xmlns:a16="http://schemas.microsoft.com/office/drawing/2014/main" id="{A9E0CD93-15DC-4226-ACD2-04501830F472}"/>
                </a:ext>
              </a:extLst>
            </p:cNvPr>
            <p:cNvSpPr/>
            <p:nvPr/>
          </p:nvSpPr>
          <p:spPr>
            <a:xfrm>
              <a:off x="2144214" y="2078595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1" y="4"/>
                  </a:moveTo>
                  <a:lnTo>
                    <a:pt x="8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2" name="Google Shape;6661;p73">
              <a:extLst>
                <a:ext uri="{FF2B5EF4-FFF2-40B4-BE49-F238E27FC236}">
                  <a16:creationId xmlns:a16="http://schemas.microsoft.com/office/drawing/2014/main" id="{AEA9AF11-AE37-4A6D-B0A5-32B483E2A2A8}"/>
                </a:ext>
              </a:extLst>
            </p:cNvPr>
            <p:cNvSpPr/>
            <p:nvPr/>
          </p:nvSpPr>
          <p:spPr>
            <a:xfrm>
              <a:off x="2142164" y="2079546"/>
              <a:ext cx="258" cy="149"/>
            </a:xfrm>
            <a:custGeom>
              <a:avLst/>
              <a:gdLst/>
              <a:ahLst/>
              <a:cxnLst/>
              <a:rect l="l" t="t" r="r" b="b"/>
              <a:pathLst>
                <a:path w="19" h="11" extrusionOk="0">
                  <a:moveTo>
                    <a:pt x="1" y="11"/>
                  </a:moveTo>
                  <a:lnTo>
                    <a:pt x="18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3" name="Google Shape;6662;p73">
              <a:extLst>
                <a:ext uri="{FF2B5EF4-FFF2-40B4-BE49-F238E27FC236}">
                  <a16:creationId xmlns:a16="http://schemas.microsoft.com/office/drawing/2014/main" id="{5F6B0317-2264-4D06-95D9-B76F3F4713D2}"/>
                </a:ext>
              </a:extLst>
            </p:cNvPr>
            <p:cNvSpPr/>
            <p:nvPr/>
          </p:nvSpPr>
          <p:spPr>
            <a:xfrm>
              <a:off x="2142598" y="2079301"/>
              <a:ext cx="244" cy="163"/>
            </a:xfrm>
            <a:custGeom>
              <a:avLst/>
              <a:gdLst/>
              <a:ahLst/>
              <a:cxnLst/>
              <a:rect l="l" t="t" r="r" b="b"/>
              <a:pathLst>
                <a:path w="18" h="12" extrusionOk="0">
                  <a:moveTo>
                    <a:pt x="0" y="11"/>
                  </a:moveTo>
                  <a:lnTo>
                    <a:pt x="18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4" name="Google Shape;6663;p73">
              <a:extLst>
                <a:ext uri="{FF2B5EF4-FFF2-40B4-BE49-F238E27FC236}">
                  <a16:creationId xmlns:a16="http://schemas.microsoft.com/office/drawing/2014/main" id="{40164E4E-92C9-4E63-835A-95ED238AE96E}"/>
                </a:ext>
              </a:extLst>
            </p:cNvPr>
            <p:cNvSpPr/>
            <p:nvPr/>
          </p:nvSpPr>
          <p:spPr>
            <a:xfrm>
              <a:off x="2144594" y="2078500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1" y="0"/>
                  </a:moveTo>
                  <a:lnTo>
                    <a:pt x="8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5" name="Google Shape;6664;p73">
              <a:extLst>
                <a:ext uri="{FF2B5EF4-FFF2-40B4-BE49-F238E27FC236}">
                  <a16:creationId xmlns:a16="http://schemas.microsoft.com/office/drawing/2014/main" id="{1E66C9FC-D058-46BC-9AA7-52529C8D3DA4}"/>
                </a:ext>
              </a:extLst>
            </p:cNvPr>
            <p:cNvSpPr/>
            <p:nvPr/>
          </p:nvSpPr>
          <p:spPr>
            <a:xfrm>
              <a:off x="2144744" y="2078446"/>
              <a:ext cx="95" cy="14"/>
            </a:xfrm>
            <a:custGeom>
              <a:avLst/>
              <a:gdLst/>
              <a:ahLst/>
              <a:cxnLst/>
              <a:rect l="l" t="t" r="r" b="b"/>
              <a:pathLst>
                <a:path w="7" h="1" extrusionOk="0">
                  <a:moveTo>
                    <a:pt x="0" y="1"/>
                  </a:moveTo>
                  <a:lnTo>
                    <a:pt x="7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6" name="Google Shape;6665;p73">
              <a:extLst>
                <a:ext uri="{FF2B5EF4-FFF2-40B4-BE49-F238E27FC236}">
                  <a16:creationId xmlns:a16="http://schemas.microsoft.com/office/drawing/2014/main" id="{F842BBDF-5F0E-4296-AC3A-2DA2535F647F}"/>
                </a:ext>
              </a:extLst>
            </p:cNvPr>
            <p:cNvSpPr/>
            <p:nvPr/>
          </p:nvSpPr>
          <p:spPr>
            <a:xfrm>
              <a:off x="2183901" y="2019845"/>
              <a:ext cx="14" cy="244"/>
            </a:xfrm>
            <a:custGeom>
              <a:avLst/>
              <a:gdLst/>
              <a:ahLst/>
              <a:cxnLst/>
              <a:rect l="l" t="t" r="r" b="b"/>
              <a:pathLst>
                <a:path w="1" h="18" extrusionOk="0">
                  <a:moveTo>
                    <a:pt x="1" y="18"/>
                  </a:moveTo>
                  <a:lnTo>
                    <a:pt x="1" y="0"/>
                  </a:lnTo>
                  <a:cubicBezTo>
                    <a:pt x="1" y="7"/>
                    <a:pt x="1" y="11"/>
                    <a:pt x="1" y="18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7" name="Google Shape;6666;p73">
              <a:extLst>
                <a:ext uri="{FF2B5EF4-FFF2-40B4-BE49-F238E27FC236}">
                  <a16:creationId xmlns:a16="http://schemas.microsoft.com/office/drawing/2014/main" id="{331982CE-1322-4D8F-977A-9C86E700A806}"/>
                </a:ext>
              </a:extLst>
            </p:cNvPr>
            <p:cNvSpPr/>
            <p:nvPr/>
          </p:nvSpPr>
          <p:spPr>
            <a:xfrm>
              <a:off x="2246887" y="2005399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0" y="0"/>
                  </a:moveTo>
                  <a:lnTo>
                    <a:pt x="7" y="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8" name="Google Shape;6667;p73">
              <a:extLst>
                <a:ext uri="{FF2B5EF4-FFF2-40B4-BE49-F238E27FC236}">
                  <a16:creationId xmlns:a16="http://schemas.microsoft.com/office/drawing/2014/main" id="{D4DCE330-D56C-428E-800E-CC3D96C8279A}"/>
                </a:ext>
              </a:extLst>
            </p:cNvPr>
            <p:cNvSpPr/>
            <p:nvPr/>
          </p:nvSpPr>
          <p:spPr>
            <a:xfrm>
              <a:off x="2263194" y="200981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9" name="Google Shape;6668;p73">
              <a:extLst>
                <a:ext uri="{FF2B5EF4-FFF2-40B4-BE49-F238E27FC236}">
                  <a16:creationId xmlns:a16="http://schemas.microsoft.com/office/drawing/2014/main" id="{6E67B1FD-DC9B-4E09-B6E5-AF0F584D2C4F}"/>
                </a:ext>
              </a:extLst>
            </p:cNvPr>
            <p:cNvSpPr/>
            <p:nvPr/>
          </p:nvSpPr>
          <p:spPr>
            <a:xfrm>
              <a:off x="2260818" y="2010572"/>
              <a:ext cx="299" cy="258"/>
            </a:xfrm>
            <a:custGeom>
              <a:avLst/>
              <a:gdLst/>
              <a:ahLst/>
              <a:cxnLst/>
              <a:rect l="l" t="t" r="r" b="b"/>
              <a:pathLst>
                <a:path w="22" h="19" extrusionOk="0">
                  <a:moveTo>
                    <a:pt x="0" y="18"/>
                  </a:moveTo>
                  <a:lnTo>
                    <a:pt x="0" y="18"/>
                  </a:lnTo>
                  <a:lnTo>
                    <a:pt x="21" y="1"/>
                  </a:lnTo>
                  <a:lnTo>
                    <a:pt x="0" y="18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0" name="Google Shape;6669;p73">
              <a:extLst>
                <a:ext uri="{FF2B5EF4-FFF2-40B4-BE49-F238E27FC236}">
                  <a16:creationId xmlns:a16="http://schemas.microsoft.com/office/drawing/2014/main" id="{CF163296-2BF0-4275-8497-082D931C8FC8}"/>
                </a:ext>
              </a:extLst>
            </p:cNvPr>
            <p:cNvSpPr/>
            <p:nvPr/>
          </p:nvSpPr>
          <p:spPr>
            <a:xfrm>
              <a:off x="2266235" y="2012093"/>
              <a:ext cx="394" cy="353"/>
            </a:xfrm>
            <a:custGeom>
              <a:avLst/>
              <a:gdLst/>
              <a:ahLst/>
              <a:cxnLst/>
              <a:rect l="l" t="t" r="r" b="b"/>
              <a:pathLst>
                <a:path w="29" h="26" extrusionOk="0">
                  <a:moveTo>
                    <a:pt x="28" y="25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1" name="Google Shape;6670;p73">
              <a:extLst>
                <a:ext uri="{FF2B5EF4-FFF2-40B4-BE49-F238E27FC236}">
                  <a16:creationId xmlns:a16="http://schemas.microsoft.com/office/drawing/2014/main" id="{F51669FB-F229-4BA4-9960-D9EF672F82AD}"/>
                </a:ext>
              </a:extLst>
            </p:cNvPr>
            <p:cNvSpPr/>
            <p:nvPr/>
          </p:nvSpPr>
          <p:spPr>
            <a:xfrm>
              <a:off x="2265665" y="2011617"/>
              <a:ext cx="394" cy="353"/>
            </a:xfrm>
            <a:custGeom>
              <a:avLst/>
              <a:gdLst/>
              <a:ahLst/>
              <a:cxnLst/>
              <a:rect l="l" t="t" r="r" b="b"/>
              <a:pathLst>
                <a:path w="29" h="26" extrusionOk="0">
                  <a:moveTo>
                    <a:pt x="28" y="25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2" name="Google Shape;6671;p73">
              <a:extLst>
                <a:ext uri="{FF2B5EF4-FFF2-40B4-BE49-F238E27FC236}">
                  <a16:creationId xmlns:a16="http://schemas.microsoft.com/office/drawing/2014/main" id="{6F666550-6429-47CE-B305-867A474D3E04}"/>
                </a:ext>
              </a:extLst>
            </p:cNvPr>
            <p:cNvSpPr/>
            <p:nvPr/>
          </p:nvSpPr>
          <p:spPr>
            <a:xfrm>
              <a:off x="2265190" y="2011197"/>
              <a:ext cx="339" cy="339"/>
            </a:xfrm>
            <a:custGeom>
              <a:avLst/>
              <a:gdLst/>
              <a:ahLst/>
              <a:cxnLst/>
              <a:rect l="l" t="t" r="r" b="b"/>
              <a:pathLst>
                <a:path w="25" h="25" extrusionOk="0">
                  <a:moveTo>
                    <a:pt x="25" y="25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3" name="Google Shape;6672;p73">
              <a:extLst>
                <a:ext uri="{FF2B5EF4-FFF2-40B4-BE49-F238E27FC236}">
                  <a16:creationId xmlns:a16="http://schemas.microsoft.com/office/drawing/2014/main" id="{FB5CCCBA-4002-4D75-8578-641B546C8AA2}"/>
                </a:ext>
              </a:extLst>
            </p:cNvPr>
            <p:cNvSpPr/>
            <p:nvPr/>
          </p:nvSpPr>
          <p:spPr>
            <a:xfrm>
              <a:off x="2246643" y="2005155"/>
              <a:ext cx="68" cy="68"/>
            </a:xfrm>
            <a:custGeom>
              <a:avLst/>
              <a:gdLst/>
              <a:ahLst/>
              <a:cxnLst/>
              <a:rect l="l" t="t" r="r" b="b"/>
              <a:pathLst>
                <a:path w="5" h="5" extrusionOk="0">
                  <a:moveTo>
                    <a:pt x="1" y="1"/>
                  </a:moveTo>
                  <a:lnTo>
                    <a:pt x="4" y="4"/>
                  </a:ln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4" name="Google Shape;6673;p73">
              <a:extLst>
                <a:ext uri="{FF2B5EF4-FFF2-40B4-BE49-F238E27FC236}">
                  <a16:creationId xmlns:a16="http://schemas.microsoft.com/office/drawing/2014/main" id="{E6DA16EC-951A-47E1-9075-A82E46334033}"/>
                </a:ext>
              </a:extLst>
            </p:cNvPr>
            <p:cNvSpPr/>
            <p:nvPr/>
          </p:nvSpPr>
          <p:spPr>
            <a:xfrm>
              <a:off x="2263995" y="2010287"/>
              <a:ext cx="258" cy="204"/>
            </a:xfrm>
            <a:custGeom>
              <a:avLst/>
              <a:gdLst/>
              <a:ahLst/>
              <a:cxnLst/>
              <a:rect l="l" t="t" r="r" b="b"/>
              <a:pathLst>
                <a:path w="19" h="15" extrusionOk="0">
                  <a:moveTo>
                    <a:pt x="18" y="15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5" name="Google Shape;6674;p73">
              <a:extLst>
                <a:ext uri="{FF2B5EF4-FFF2-40B4-BE49-F238E27FC236}">
                  <a16:creationId xmlns:a16="http://schemas.microsoft.com/office/drawing/2014/main" id="{F41EB97C-29BB-4FBF-BA39-9445986B47A1}"/>
                </a:ext>
              </a:extLst>
            </p:cNvPr>
            <p:cNvSpPr/>
            <p:nvPr/>
          </p:nvSpPr>
          <p:spPr>
            <a:xfrm>
              <a:off x="2266805" y="2012527"/>
              <a:ext cx="394" cy="394"/>
            </a:xfrm>
            <a:custGeom>
              <a:avLst/>
              <a:gdLst/>
              <a:ahLst/>
              <a:cxnLst/>
              <a:rect l="l" t="t" r="r" b="b"/>
              <a:pathLst>
                <a:path w="29" h="29" extrusionOk="0">
                  <a:moveTo>
                    <a:pt x="28" y="28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6" name="Google Shape;6675;p73">
              <a:extLst>
                <a:ext uri="{FF2B5EF4-FFF2-40B4-BE49-F238E27FC236}">
                  <a16:creationId xmlns:a16="http://schemas.microsoft.com/office/drawing/2014/main" id="{F45FBC15-CD51-45E4-A751-63531B7B9618}"/>
                </a:ext>
              </a:extLst>
            </p:cNvPr>
            <p:cNvSpPr/>
            <p:nvPr/>
          </p:nvSpPr>
          <p:spPr>
            <a:xfrm>
              <a:off x="2263710" y="2010056"/>
              <a:ext cx="258" cy="149"/>
            </a:xfrm>
            <a:custGeom>
              <a:avLst/>
              <a:gdLst/>
              <a:ahLst/>
              <a:cxnLst/>
              <a:rect l="l" t="t" r="r" b="b"/>
              <a:pathLst>
                <a:path w="19" h="11" extrusionOk="0">
                  <a:moveTo>
                    <a:pt x="18" y="11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7" name="Google Shape;6676;p73">
              <a:extLst>
                <a:ext uri="{FF2B5EF4-FFF2-40B4-BE49-F238E27FC236}">
                  <a16:creationId xmlns:a16="http://schemas.microsoft.com/office/drawing/2014/main" id="{F885E33E-B98E-42A4-8505-BB0A4748B53B}"/>
                </a:ext>
              </a:extLst>
            </p:cNvPr>
            <p:cNvSpPr/>
            <p:nvPr/>
          </p:nvSpPr>
          <p:spPr>
            <a:xfrm>
              <a:off x="2261429" y="201034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8" name="Google Shape;6677;p73">
              <a:extLst>
                <a:ext uri="{FF2B5EF4-FFF2-40B4-BE49-F238E27FC236}">
                  <a16:creationId xmlns:a16="http://schemas.microsoft.com/office/drawing/2014/main" id="{5DADB126-7078-4231-A85B-98D03F37509C}"/>
                </a:ext>
              </a:extLst>
            </p:cNvPr>
            <p:cNvSpPr/>
            <p:nvPr/>
          </p:nvSpPr>
          <p:spPr>
            <a:xfrm>
              <a:off x="2264334" y="2010531"/>
              <a:ext cx="299" cy="244"/>
            </a:xfrm>
            <a:custGeom>
              <a:avLst/>
              <a:gdLst/>
              <a:ahLst/>
              <a:cxnLst/>
              <a:rect l="l" t="t" r="r" b="b"/>
              <a:pathLst>
                <a:path w="22" h="18" extrusionOk="0">
                  <a:moveTo>
                    <a:pt x="21" y="18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9" name="Google Shape;6678;p73">
              <a:extLst>
                <a:ext uri="{FF2B5EF4-FFF2-40B4-BE49-F238E27FC236}">
                  <a16:creationId xmlns:a16="http://schemas.microsoft.com/office/drawing/2014/main" id="{596C8BC8-60A2-445D-9363-4CBAAE6D3556}"/>
                </a:ext>
              </a:extLst>
            </p:cNvPr>
            <p:cNvSpPr/>
            <p:nvPr/>
          </p:nvSpPr>
          <p:spPr>
            <a:xfrm>
              <a:off x="2264714" y="2010857"/>
              <a:ext cx="339" cy="258"/>
            </a:xfrm>
            <a:custGeom>
              <a:avLst/>
              <a:gdLst/>
              <a:ahLst/>
              <a:cxnLst/>
              <a:rect l="l" t="t" r="r" b="b"/>
              <a:pathLst>
                <a:path w="25" h="19" extrusionOk="0">
                  <a:moveTo>
                    <a:pt x="25" y="18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0" name="Google Shape;6679;p73">
              <a:extLst>
                <a:ext uri="{FF2B5EF4-FFF2-40B4-BE49-F238E27FC236}">
                  <a16:creationId xmlns:a16="http://schemas.microsoft.com/office/drawing/2014/main" id="{257B0A47-1FEA-420C-9D2A-6F0EA0125661}"/>
                </a:ext>
              </a:extLst>
            </p:cNvPr>
            <p:cNvSpPr/>
            <p:nvPr/>
          </p:nvSpPr>
          <p:spPr>
            <a:xfrm>
              <a:off x="2263479" y="2009907"/>
              <a:ext cx="204" cy="163"/>
            </a:xfrm>
            <a:custGeom>
              <a:avLst/>
              <a:gdLst/>
              <a:ahLst/>
              <a:cxnLst/>
              <a:rect l="l" t="t" r="r" b="b"/>
              <a:pathLst>
                <a:path w="15" h="12" extrusionOk="0">
                  <a:moveTo>
                    <a:pt x="14" y="11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1" name="Google Shape;6680;p73">
              <a:extLst>
                <a:ext uri="{FF2B5EF4-FFF2-40B4-BE49-F238E27FC236}">
                  <a16:creationId xmlns:a16="http://schemas.microsoft.com/office/drawing/2014/main" id="{5FE686C0-0538-4C9A-BFBD-985D1CB16390}"/>
                </a:ext>
              </a:extLst>
            </p:cNvPr>
            <p:cNvSpPr/>
            <p:nvPr/>
          </p:nvSpPr>
          <p:spPr>
            <a:xfrm>
              <a:off x="2262528" y="200986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2" name="Google Shape;6681;p73">
              <a:extLst>
                <a:ext uri="{FF2B5EF4-FFF2-40B4-BE49-F238E27FC236}">
                  <a16:creationId xmlns:a16="http://schemas.microsoft.com/office/drawing/2014/main" id="{C8A6B24C-211B-4702-B2FE-6FA5CDE3D699}"/>
                </a:ext>
              </a:extLst>
            </p:cNvPr>
            <p:cNvSpPr/>
            <p:nvPr/>
          </p:nvSpPr>
          <p:spPr>
            <a:xfrm>
              <a:off x="2262814" y="2009812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0" y="1"/>
                  </a:moveTo>
                  <a:lnTo>
                    <a:pt x="7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3" name="Google Shape;6682;p73">
              <a:extLst>
                <a:ext uri="{FF2B5EF4-FFF2-40B4-BE49-F238E27FC236}">
                  <a16:creationId xmlns:a16="http://schemas.microsoft.com/office/drawing/2014/main" id="{E72E2D09-53C9-42BA-9963-DA3D3D4E68B3}"/>
                </a:ext>
              </a:extLst>
            </p:cNvPr>
            <p:cNvSpPr/>
            <p:nvPr/>
          </p:nvSpPr>
          <p:spPr>
            <a:xfrm>
              <a:off x="2268706" y="2014143"/>
              <a:ext cx="394" cy="339"/>
            </a:xfrm>
            <a:custGeom>
              <a:avLst/>
              <a:gdLst/>
              <a:ahLst/>
              <a:cxnLst/>
              <a:rect l="l" t="t" r="r" b="b"/>
              <a:pathLst>
                <a:path w="29" h="25" extrusionOk="0">
                  <a:moveTo>
                    <a:pt x="28" y="25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4" name="Google Shape;6683;p73">
              <a:extLst>
                <a:ext uri="{FF2B5EF4-FFF2-40B4-BE49-F238E27FC236}">
                  <a16:creationId xmlns:a16="http://schemas.microsoft.com/office/drawing/2014/main" id="{DCB41026-4EC9-4EE1-ABFF-F2B8E7CF621D}"/>
                </a:ext>
              </a:extLst>
            </p:cNvPr>
            <p:cNvSpPr/>
            <p:nvPr/>
          </p:nvSpPr>
          <p:spPr>
            <a:xfrm>
              <a:off x="2251069" y="2010341"/>
              <a:ext cx="3001" cy="964"/>
            </a:xfrm>
            <a:custGeom>
              <a:avLst/>
              <a:gdLst/>
              <a:ahLst/>
              <a:cxnLst/>
              <a:rect l="l" t="t" r="r" b="b"/>
              <a:pathLst>
                <a:path w="221" h="71" extrusionOk="0">
                  <a:moveTo>
                    <a:pt x="221" y="70"/>
                  </a:moveTo>
                  <a:cubicBezTo>
                    <a:pt x="144" y="67"/>
                    <a:pt x="67" y="42"/>
                    <a:pt x="0" y="0"/>
                  </a:cubicBezTo>
                  <a:cubicBezTo>
                    <a:pt x="67" y="42"/>
                    <a:pt x="144" y="67"/>
                    <a:pt x="221" y="7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5" name="Google Shape;6684;p73">
              <a:extLst>
                <a:ext uri="{FF2B5EF4-FFF2-40B4-BE49-F238E27FC236}">
                  <a16:creationId xmlns:a16="http://schemas.microsoft.com/office/drawing/2014/main" id="{ABEA1719-24CB-41C4-AD78-48D733DF1A07}"/>
                </a:ext>
              </a:extLst>
            </p:cNvPr>
            <p:cNvSpPr/>
            <p:nvPr/>
          </p:nvSpPr>
          <p:spPr>
            <a:xfrm>
              <a:off x="2268041" y="2013613"/>
              <a:ext cx="394" cy="353"/>
            </a:xfrm>
            <a:custGeom>
              <a:avLst/>
              <a:gdLst/>
              <a:ahLst/>
              <a:cxnLst/>
              <a:rect l="l" t="t" r="r" b="b"/>
              <a:pathLst>
                <a:path w="29" h="26" extrusionOk="0">
                  <a:moveTo>
                    <a:pt x="28" y="25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6" name="Google Shape;6685;p73">
              <a:extLst>
                <a:ext uri="{FF2B5EF4-FFF2-40B4-BE49-F238E27FC236}">
                  <a16:creationId xmlns:a16="http://schemas.microsoft.com/office/drawing/2014/main" id="{3BCB4B3F-E58D-460F-B838-B84946A00D0F}"/>
                </a:ext>
              </a:extLst>
            </p:cNvPr>
            <p:cNvSpPr/>
            <p:nvPr/>
          </p:nvSpPr>
          <p:spPr>
            <a:xfrm>
              <a:off x="2271367" y="2016560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0" y="1"/>
                  </a:moveTo>
                  <a:lnTo>
                    <a:pt x="11" y="8"/>
                  </a:lnTo>
                  <a:lnTo>
                    <a:pt x="11" y="8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7" name="Google Shape;6686;p73">
              <a:extLst>
                <a:ext uri="{FF2B5EF4-FFF2-40B4-BE49-F238E27FC236}">
                  <a16:creationId xmlns:a16="http://schemas.microsoft.com/office/drawing/2014/main" id="{D9B438F9-CC55-4E7A-BAA4-C8BDBF591996}"/>
                </a:ext>
              </a:extLst>
            </p:cNvPr>
            <p:cNvSpPr/>
            <p:nvPr/>
          </p:nvSpPr>
          <p:spPr>
            <a:xfrm>
              <a:off x="2269371" y="2014754"/>
              <a:ext cx="339" cy="299"/>
            </a:xfrm>
            <a:custGeom>
              <a:avLst/>
              <a:gdLst/>
              <a:ahLst/>
              <a:cxnLst/>
              <a:rect l="l" t="t" r="r" b="b"/>
              <a:pathLst>
                <a:path w="25" h="22" extrusionOk="0">
                  <a:moveTo>
                    <a:pt x="25" y="22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8" name="Google Shape;6687;p73">
              <a:extLst>
                <a:ext uri="{FF2B5EF4-FFF2-40B4-BE49-F238E27FC236}">
                  <a16:creationId xmlns:a16="http://schemas.microsoft.com/office/drawing/2014/main" id="{7794156E-68DE-4580-81A4-16530253A029}"/>
                </a:ext>
              </a:extLst>
            </p:cNvPr>
            <p:cNvSpPr/>
            <p:nvPr/>
          </p:nvSpPr>
          <p:spPr>
            <a:xfrm>
              <a:off x="2270743" y="2015949"/>
              <a:ext cx="353" cy="299"/>
            </a:xfrm>
            <a:custGeom>
              <a:avLst/>
              <a:gdLst/>
              <a:ahLst/>
              <a:cxnLst/>
              <a:rect l="l" t="t" r="r" b="b"/>
              <a:pathLst>
                <a:path w="26" h="22" extrusionOk="0">
                  <a:moveTo>
                    <a:pt x="25" y="21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9" name="Google Shape;6688;p73">
              <a:extLst>
                <a:ext uri="{FF2B5EF4-FFF2-40B4-BE49-F238E27FC236}">
                  <a16:creationId xmlns:a16="http://schemas.microsoft.com/office/drawing/2014/main" id="{BC785E52-679A-461B-BDD5-6DCEC2381CFA}"/>
                </a:ext>
              </a:extLst>
            </p:cNvPr>
            <p:cNvSpPr/>
            <p:nvPr/>
          </p:nvSpPr>
          <p:spPr>
            <a:xfrm>
              <a:off x="2270037" y="2015324"/>
              <a:ext cx="339" cy="353"/>
            </a:xfrm>
            <a:custGeom>
              <a:avLst/>
              <a:gdLst/>
              <a:ahLst/>
              <a:cxnLst/>
              <a:rect l="l" t="t" r="r" b="b"/>
              <a:pathLst>
                <a:path w="25" h="26" extrusionOk="0">
                  <a:moveTo>
                    <a:pt x="25" y="25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0" name="Google Shape;6689;p73">
              <a:extLst>
                <a:ext uri="{FF2B5EF4-FFF2-40B4-BE49-F238E27FC236}">
                  <a16:creationId xmlns:a16="http://schemas.microsoft.com/office/drawing/2014/main" id="{4BCBD18A-2595-44EE-9F01-194853EDFA33}"/>
                </a:ext>
              </a:extLst>
            </p:cNvPr>
            <p:cNvSpPr/>
            <p:nvPr/>
          </p:nvSpPr>
          <p:spPr>
            <a:xfrm>
              <a:off x="2247172" y="2005684"/>
              <a:ext cx="54" cy="54"/>
            </a:xfrm>
            <a:custGeom>
              <a:avLst/>
              <a:gdLst/>
              <a:ahLst/>
              <a:cxnLst/>
              <a:rect l="l" t="t" r="r" b="b"/>
              <a:pathLst>
                <a:path w="4" h="4" extrusionOk="0">
                  <a:moveTo>
                    <a:pt x="4" y="4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1" name="Google Shape;6690;p73">
              <a:extLst>
                <a:ext uri="{FF2B5EF4-FFF2-40B4-BE49-F238E27FC236}">
                  <a16:creationId xmlns:a16="http://schemas.microsoft.com/office/drawing/2014/main" id="{6EFA0414-5F0E-4356-AB93-062033AB3A37}"/>
                </a:ext>
              </a:extLst>
            </p:cNvPr>
            <p:cNvSpPr/>
            <p:nvPr/>
          </p:nvSpPr>
          <p:spPr>
            <a:xfrm>
              <a:off x="2267416" y="2013043"/>
              <a:ext cx="394" cy="353"/>
            </a:xfrm>
            <a:custGeom>
              <a:avLst/>
              <a:gdLst/>
              <a:ahLst/>
              <a:cxnLst/>
              <a:rect l="l" t="t" r="r" b="b"/>
              <a:pathLst>
                <a:path w="29" h="26" extrusionOk="0">
                  <a:moveTo>
                    <a:pt x="29" y="25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2" name="Google Shape;6691;p73">
              <a:extLst>
                <a:ext uri="{FF2B5EF4-FFF2-40B4-BE49-F238E27FC236}">
                  <a16:creationId xmlns:a16="http://schemas.microsoft.com/office/drawing/2014/main" id="{D2CD2301-5F59-48B5-A56F-09E534AF3759}"/>
                </a:ext>
              </a:extLst>
            </p:cNvPr>
            <p:cNvSpPr/>
            <p:nvPr/>
          </p:nvSpPr>
          <p:spPr>
            <a:xfrm>
              <a:off x="2247362" y="2005915"/>
              <a:ext cx="54" cy="68"/>
            </a:xfrm>
            <a:custGeom>
              <a:avLst/>
              <a:gdLst/>
              <a:ahLst/>
              <a:cxnLst/>
              <a:rect l="l" t="t" r="r" b="b"/>
              <a:pathLst>
                <a:path w="4" h="5" extrusionOk="0">
                  <a:moveTo>
                    <a:pt x="4" y="4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3" name="Google Shape;6692;p73">
              <a:extLst>
                <a:ext uri="{FF2B5EF4-FFF2-40B4-BE49-F238E27FC236}">
                  <a16:creationId xmlns:a16="http://schemas.microsoft.com/office/drawing/2014/main" id="{837743D3-685F-4881-8B0B-203FC2FEFBD4}"/>
                </a:ext>
              </a:extLst>
            </p:cNvPr>
            <p:cNvSpPr/>
            <p:nvPr/>
          </p:nvSpPr>
          <p:spPr>
            <a:xfrm>
              <a:off x="2271028" y="2020511"/>
              <a:ext cx="14" cy="149"/>
            </a:xfrm>
            <a:custGeom>
              <a:avLst/>
              <a:gdLst/>
              <a:ahLst/>
              <a:cxnLst/>
              <a:rect l="l" t="t" r="r" b="b"/>
              <a:pathLst>
                <a:path w="1" h="11" extrusionOk="0">
                  <a:moveTo>
                    <a:pt x="1" y="11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4" name="Google Shape;6693;p73">
              <a:extLst>
                <a:ext uri="{FF2B5EF4-FFF2-40B4-BE49-F238E27FC236}">
                  <a16:creationId xmlns:a16="http://schemas.microsoft.com/office/drawing/2014/main" id="{EA6A42D1-80C2-4992-8B52-BD8B67A4444E}"/>
                </a:ext>
              </a:extLst>
            </p:cNvPr>
            <p:cNvSpPr/>
            <p:nvPr/>
          </p:nvSpPr>
          <p:spPr>
            <a:xfrm>
              <a:off x="2271367" y="2016655"/>
              <a:ext cx="149" cy="1059"/>
            </a:xfrm>
            <a:custGeom>
              <a:avLst/>
              <a:gdLst/>
              <a:ahLst/>
              <a:cxnLst/>
              <a:rect l="l" t="t" r="r" b="b"/>
              <a:pathLst>
                <a:path w="11" h="78" extrusionOk="0">
                  <a:moveTo>
                    <a:pt x="11" y="1"/>
                  </a:moveTo>
                  <a:lnTo>
                    <a:pt x="11" y="1"/>
                  </a:lnTo>
                  <a:cubicBezTo>
                    <a:pt x="7" y="18"/>
                    <a:pt x="4" y="43"/>
                    <a:pt x="0" y="78"/>
                  </a:cubicBezTo>
                  <a:cubicBezTo>
                    <a:pt x="4" y="46"/>
                    <a:pt x="7" y="18"/>
                    <a:pt x="11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5" name="Google Shape;6694;p73">
              <a:extLst>
                <a:ext uri="{FF2B5EF4-FFF2-40B4-BE49-F238E27FC236}">
                  <a16:creationId xmlns:a16="http://schemas.microsoft.com/office/drawing/2014/main" id="{BD1E7229-CA4A-4FB0-B9C7-9FCEED695DB8}"/>
                </a:ext>
              </a:extLst>
            </p:cNvPr>
            <p:cNvSpPr/>
            <p:nvPr/>
          </p:nvSpPr>
          <p:spPr>
            <a:xfrm>
              <a:off x="2270987" y="2020986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0" y="14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6" name="Google Shape;6695;p73">
              <a:extLst>
                <a:ext uri="{FF2B5EF4-FFF2-40B4-BE49-F238E27FC236}">
                  <a16:creationId xmlns:a16="http://schemas.microsoft.com/office/drawing/2014/main" id="{414C985D-B26B-4DB4-818B-E1283E8E8028}"/>
                </a:ext>
              </a:extLst>
            </p:cNvPr>
            <p:cNvSpPr/>
            <p:nvPr/>
          </p:nvSpPr>
          <p:spPr>
            <a:xfrm>
              <a:off x="2271082" y="201998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7" name="Google Shape;6696;p73">
              <a:extLst>
                <a:ext uri="{FF2B5EF4-FFF2-40B4-BE49-F238E27FC236}">
                  <a16:creationId xmlns:a16="http://schemas.microsoft.com/office/drawing/2014/main" id="{0190826A-41B4-4A4D-952C-2F896D45F7F3}"/>
                </a:ext>
              </a:extLst>
            </p:cNvPr>
            <p:cNvSpPr/>
            <p:nvPr/>
          </p:nvSpPr>
          <p:spPr>
            <a:xfrm>
              <a:off x="2271313" y="2017890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1" y="15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8" name="Google Shape;6697;p73">
              <a:extLst>
                <a:ext uri="{FF2B5EF4-FFF2-40B4-BE49-F238E27FC236}">
                  <a16:creationId xmlns:a16="http://schemas.microsoft.com/office/drawing/2014/main" id="{57D4793C-7FDD-409F-91F8-C82714130BE7}"/>
                </a:ext>
              </a:extLst>
            </p:cNvPr>
            <p:cNvSpPr/>
            <p:nvPr/>
          </p:nvSpPr>
          <p:spPr>
            <a:xfrm>
              <a:off x="2270933" y="2021461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1" y="14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9" name="Google Shape;6698;p73">
              <a:extLst>
                <a:ext uri="{FF2B5EF4-FFF2-40B4-BE49-F238E27FC236}">
                  <a16:creationId xmlns:a16="http://schemas.microsoft.com/office/drawing/2014/main" id="{65127861-E954-4C9D-A52F-1028C0B5B653}"/>
                </a:ext>
              </a:extLst>
            </p:cNvPr>
            <p:cNvSpPr/>
            <p:nvPr/>
          </p:nvSpPr>
          <p:spPr>
            <a:xfrm>
              <a:off x="2261143" y="2049037"/>
              <a:ext cx="1018" cy="3992"/>
            </a:xfrm>
            <a:custGeom>
              <a:avLst/>
              <a:gdLst/>
              <a:ahLst/>
              <a:cxnLst/>
              <a:rect l="l" t="t" r="r" b="b"/>
              <a:pathLst>
                <a:path w="75" h="294" extrusionOk="0">
                  <a:moveTo>
                    <a:pt x="74" y="0"/>
                  </a:moveTo>
                  <a:cubicBezTo>
                    <a:pt x="67" y="137"/>
                    <a:pt x="39" y="241"/>
                    <a:pt x="1" y="294"/>
                  </a:cubicBezTo>
                  <a:cubicBezTo>
                    <a:pt x="43" y="241"/>
                    <a:pt x="67" y="137"/>
                    <a:pt x="74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0" name="Google Shape;6699;p73">
              <a:extLst>
                <a:ext uri="{FF2B5EF4-FFF2-40B4-BE49-F238E27FC236}">
                  <a16:creationId xmlns:a16="http://schemas.microsoft.com/office/drawing/2014/main" id="{DBDF8571-B2F3-4F76-B9BF-2EB766AB74F3}"/>
                </a:ext>
              </a:extLst>
            </p:cNvPr>
            <p:cNvSpPr/>
            <p:nvPr/>
          </p:nvSpPr>
          <p:spPr>
            <a:xfrm>
              <a:off x="2271272" y="2018325"/>
              <a:ext cx="14" cy="244"/>
            </a:xfrm>
            <a:custGeom>
              <a:avLst/>
              <a:gdLst/>
              <a:ahLst/>
              <a:cxnLst/>
              <a:rect l="l" t="t" r="r" b="b"/>
              <a:pathLst>
                <a:path w="1" h="18" extrusionOk="0">
                  <a:moveTo>
                    <a:pt x="0" y="18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1" name="Google Shape;6700;p73">
              <a:extLst>
                <a:ext uri="{FF2B5EF4-FFF2-40B4-BE49-F238E27FC236}">
                  <a16:creationId xmlns:a16="http://schemas.microsoft.com/office/drawing/2014/main" id="{95A1C20E-01BC-4ECF-9B94-549F2E364992}"/>
                </a:ext>
              </a:extLst>
            </p:cNvPr>
            <p:cNvSpPr/>
            <p:nvPr/>
          </p:nvSpPr>
          <p:spPr>
            <a:xfrm>
              <a:off x="2271123" y="2019370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1" y="14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2" name="Google Shape;6701;p73">
              <a:extLst>
                <a:ext uri="{FF2B5EF4-FFF2-40B4-BE49-F238E27FC236}">
                  <a16:creationId xmlns:a16="http://schemas.microsoft.com/office/drawing/2014/main" id="{BF964345-120E-4BE5-885E-DFEF17B88505}"/>
                </a:ext>
              </a:extLst>
            </p:cNvPr>
            <p:cNvSpPr/>
            <p:nvPr/>
          </p:nvSpPr>
          <p:spPr>
            <a:xfrm>
              <a:off x="2270892" y="2021936"/>
              <a:ext cx="14" cy="149"/>
            </a:xfrm>
            <a:custGeom>
              <a:avLst/>
              <a:gdLst/>
              <a:ahLst/>
              <a:cxnLst/>
              <a:rect l="l" t="t" r="r" b="b"/>
              <a:pathLst>
                <a:path w="1" h="11" extrusionOk="0">
                  <a:moveTo>
                    <a:pt x="0" y="11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3" name="Google Shape;6702;p73">
              <a:extLst>
                <a:ext uri="{FF2B5EF4-FFF2-40B4-BE49-F238E27FC236}">
                  <a16:creationId xmlns:a16="http://schemas.microsoft.com/office/drawing/2014/main" id="{29C8967F-F75D-4A40-ABF9-FE04F16362C7}"/>
                </a:ext>
              </a:extLst>
            </p:cNvPr>
            <p:cNvSpPr/>
            <p:nvPr/>
          </p:nvSpPr>
          <p:spPr>
            <a:xfrm>
              <a:off x="2271177" y="2018800"/>
              <a:ext cx="14" cy="244"/>
            </a:xfrm>
            <a:custGeom>
              <a:avLst/>
              <a:gdLst/>
              <a:ahLst/>
              <a:cxnLst/>
              <a:rect l="l" t="t" r="r" b="b"/>
              <a:pathLst>
                <a:path w="1" h="18" extrusionOk="0">
                  <a:moveTo>
                    <a:pt x="0" y="18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4" name="Google Shape;6703;p73">
              <a:extLst>
                <a:ext uri="{FF2B5EF4-FFF2-40B4-BE49-F238E27FC236}">
                  <a16:creationId xmlns:a16="http://schemas.microsoft.com/office/drawing/2014/main" id="{ABE26002-CA52-42F1-866F-C56AA6BA4ED7}"/>
                </a:ext>
              </a:extLst>
            </p:cNvPr>
            <p:cNvSpPr/>
            <p:nvPr/>
          </p:nvSpPr>
          <p:spPr>
            <a:xfrm>
              <a:off x="2270892" y="2022357"/>
              <a:ext cx="14" cy="163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0" y="11"/>
                  </a:moveTo>
                  <a:lnTo>
                    <a:pt x="0" y="1"/>
                  </a:lnTo>
                  <a:cubicBezTo>
                    <a:pt x="0" y="1"/>
                    <a:pt x="0" y="8"/>
                    <a:pt x="0" y="1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5" name="Google Shape;6704;p73">
              <a:extLst>
                <a:ext uri="{FF2B5EF4-FFF2-40B4-BE49-F238E27FC236}">
                  <a16:creationId xmlns:a16="http://schemas.microsoft.com/office/drawing/2014/main" id="{ACB5E5B9-280E-4C17-A14F-03542316D3BA}"/>
                </a:ext>
              </a:extLst>
            </p:cNvPr>
            <p:cNvSpPr/>
            <p:nvPr/>
          </p:nvSpPr>
          <p:spPr>
            <a:xfrm>
              <a:off x="2260668" y="2062248"/>
              <a:ext cx="9192" cy="13265"/>
            </a:xfrm>
            <a:custGeom>
              <a:avLst/>
              <a:gdLst/>
              <a:ahLst/>
              <a:cxnLst/>
              <a:rect l="l" t="t" r="r" b="b"/>
              <a:pathLst>
                <a:path w="677" h="977" extrusionOk="0">
                  <a:moveTo>
                    <a:pt x="417" y="0"/>
                  </a:moveTo>
                  <a:cubicBezTo>
                    <a:pt x="417" y="4"/>
                    <a:pt x="414" y="7"/>
                    <a:pt x="410" y="14"/>
                  </a:cubicBezTo>
                  <a:cubicBezTo>
                    <a:pt x="410" y="18"/>
                    <a:pt x="410" y="21"/>
                    <a:pt x="407" y="28"/>
                  </a:cubicBezTo>
                  <a:cubicBezTo>
                    <a:pt x="403" y="32"/>
                    <a:pt x="403" y="35"/>
                    <a:pt x="400" y="42"/>
                  </a:cubicBezTo>
                  <a:cubicBezTo>
                    <a:pt x="400" y="46"/>
                    <a:pt x="400" y="49"/>
                    <a:pt x="396" y="56"/>
                  </a:cubicBezTo>
                  <a:cubicBezTo>
                    <a:pt x="393" y="60"/>
                    <a:pt x="389" y="67"/>
                    <a:pt x="386" y="74"/>
                  </a:cubicBezTo>
                  <a:cubicBezTo>
                    <a:pt x="379" y="81"/>
                    <a:pt x="379" y="81"/>
                    <a:pt x="379" y="84"/>
                  </a:cubicBezTo>
                  <a:cubicBezTo>
                    <a:pt x="372" y="91"/>
                    <a:pt x="365" y="102"/>
                    <a:pt x="354" y="109"/>
                  </a:cubicBezTo>
                  <a:cubicBezTo>
                    <a:pt x="344" y="119"/>
                    <a:pt x="333" y="126"/>
                    <a:pt x="319" y="137"/>
                  </a:cubicBezTo>
                  <a:lnTo>
                    <a:pt x="312" y="140"/>
                  </a:lnTo>
                  <a:cubicBezTo>
                    <a:pt x="302" y="147"/>
                    <a:pt x="291" y="151"/>
                    <a:pt x="277" y="158"/>
                  </a:cubicBezTo>
                  <a:lnTo>
                    <a:pt x="270" y="158"/>
                  </a:lnTo>
                  <a:cubicBezTo>
                    <a:pt x="256" y="165"/>
                    <a:pt x="242" y="168"/>
                    <a:pt x="228" y="168"/>
                  </a:cubicBezTo>
                  <a:lnTo>
                    <a:pt x="214" y="168"/>
                  </a:lnTo>
                  <a:cubicBezTo>
                    <a:pt x="204" y="172"/>
                    <a:pt x="190" y="172"/>
                    <a:pt x="176" y="172"/>
                  </a:cubicBezTo>
                  <a:lnTo>
                    <a:pt x="116" y="172"/>
                  </a:lnTo>
                  <a:cubicBezTo>
                    <a:pt x="99" y="172"/>
                    <a:pt x="81" y="168"/>
                    <a:pt x="64" y="165"/>
                  </a:cubicBezTo>
                  <a:lnTo>
                    <a:pt x="32" y="161"/>
                  </a:lnTo>
                  <a:lnTo>
                    <a:pt x="1" y="161"/>
                  </a:lnTo>
                  <a:lnTo>
                    <a:pt x="22" y="497"/>
                  </a:lnTo>
                  <a:cubicBezTo>
                    <a:pt x="74" y="655"/>
                    <a:pt x="113" y="812"/>
                    <a:pt x="141" y="977"/>
                  </a:cubicBezTo>
                  <a:lnTo>
                    <a:pt x="176" y="952"/>
                  </a:lnTo>
                  <a:lnTo>
                    <a:pt x="179" y="952"/>
                  </a:lnTo>
                  <a:lnTo>
                    <a:pt x="239" y="917"/>
                  </a:lnTo>
                  <a:lnTo>
                    <a:pt x="256" y="907"/>
                  </a:lnTo>
                  <a:lnTo>
                    <a:pt x="284" y="893"/>
                  </a:lnTo>
                  <a:lnTo>
                    <a:pt x="291" y="889"/>
                  </a:lnTo>
                  <a:cubicBezTo>
                    <a:pt x="344" y="872"/>
                    <a:pt x="456" y="711"/>
                    <a:pt x="568" y="525"/>
                  </a:cubicBezTo>
                  <a:lnTo>
                    <a:pt x="596" y="476"/>
                  </a:lnTo>
                  <a:cubicBezTo>
                    <a:pt x="613" y="445"/>
                    <a:pt x="631" y="413"/>
                    <a:pt x="648" y="382"/>
                  </a:cubicBezTo>
                  <a:lnTo>
                    <a:pt x="676" y="333"/>
                  </a:lnTo>
                  <a:lnTo>
                    <a:pt x="554" y="259"/>
                  </a:lnTo>
                  <a:lnTo>
                    <a:pt x="557" y="214"/>
                  </a:lnTo>
                  <a:lnTo>
                    <a:pt x="557" y="210"/>
                  </a:lnTo>
                  <a:lnTo>
                    <a:pt x="557" y="200"/>
                  </a:lnTo>
                  <a:lnTo>
                    <a:pt x="557" y="196"/>
                  </a:lnTo>
                  <a:lnTo>
                    <a:pt x="557" y="182"/>
                  </a:lnTo>
                  <a:lnTo>
                    <a:pt x="557" y="179"/>
                  </a:lnTo>
                  <a:lnTo>
                    <a:pt x="557" y="158"/>
                  </a:lnTo>
                  <a:lnTo>
                    <a:pt x="557" y="130"/>
                  </a:lnTo>
                  <a:lnTo>
                    <a:pt x="557" y="123"/>
                  </a:lnTo>
                  <a:lnTo>
                    <a:pt x="557" y="95"/>
                  </a:lnTo>
                  <a:lnTo>
                    <a:pt x="557" y="88"/>
                  </a:lnTo>
                  <a:cubicBezTo>
                    <a:pt x="557" y="77"/>
                    <a:pt x="557" y="63"/>
                    <a:pt x="554" y="53"/>
                  </a:cubicBezTo>
                  <a:lnTo>
                    <a:pt x="554" y="49"/>
                  </a:lnTo>
                  <a:cubicBezTo>
                    <a:pt x="554" y="35"/>
                    <a:pt x="554" y="21"/>
                    <a:pt x="550" y="11"/>
                  </a:cubicBezTo>
                  <a:cubicBezTo>
                    <a:pt x="512" y="0"/>
                    <a:pt x="459" y="0"/>
                    <a:pt x="417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6" name="Google Shape;6705;p73">
              <a:extLst>
                <a:ext uri="{FF2B5EF4-FFF2-40B4-BE49-F238E27FC236}">
                  <a16:creationId xmlns:a16="http://schemas.microsoft.com/office/drawing/2014/main" id="{F43060A0-B296-491B-9D2C-A20A83336065}"/>
                </a:ext>
              </a:extLst>
            </p:cNvPr>
            <p:cNvSpPr/>
            <p:nvPr/>
          </p:nvSpPr>
          <p:spPr>
            <a:xfrm>
              <a:off x="2266140" y="2062628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7" y="0"/>
                  </a:moveTo>
                  <a:lnTo>
                    <a:pt x="7" y="0"/>
                  </a:lnTo>
                  <a:cubicBezTo>
                    <a:pt x="4" y="4"/>
                    <a:pt x="0" y="7"/>
                    <a:pt x="0" y="14"/>
                  </a:cubicBezTo>
                  <a:cubicBezTo>
                    <a:pt x="4" y="7"/>
                    <a:pt x="4" y="4"/>
                    <a:pt x="7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7" name="Google Shape;6706;p73">
              <a:extLst>
                <a:ext uri="{FF2B5EF4-FFF2-40B4-BE49-F238E27FC236}">
                  <a16:creationId xmlns:a16="http://schemas.microsoft.com/office/drawing/2014/main" id="{B14EF4E9-DF11-4C38-88C6-781E530C01B7}"/>
                </a:ext>
              </a:extLst>
            </p:cNvPr>
            <p:cNvSpPr/>
            <p:nvPr/>
          </p:nvSpPr>
          <p:spPr>
            <a:xfrm>
              <a:off x="2263044" y="206462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8" name="Google Shape;6707;p73">
              <a:extLst>
                <a:ext uri="{FF2B5EF4-FFF2-40B4-BE49-F238E27FC236}">
                  <a16:creationId xmlns:a16="http://schemas.microsoft.com/office/drawing/2014/main" id="{7B25B344-1F2E-44EC-A8F4-84D8B602700B}"/>
                </a:ext>
              </a:extLst>
            </p:cNvPr>
            <p:cNvSpPr/>
            <p:nvPr/>
          </p:nvSpPr>
          <p:spPr>
            <a:xfrm>
              <a:off x="2265515" y="2063388"/>
              <a:ext cx="353" cy="339"/>
            </a:xfrm>
            <a:custGeom>
              <a:avLst/>
              <a:gdLst/>
              <a:ahLst/>
              <a:cxnLst/>
              <a:rect l="l" t="t" r="r" b="b"/>
              <a:pathLst>
                <a:path w="26" h="25" extrusionOk="0">
                  <a:moveTo>
                    <a:pt x="1" y="25"/>
                  </a:moveTo>
                  <a:cubicBezTo>
                    <a:pt x="8" y="18"/>
                    <a:pt x="15" y="7"/>
                    <a:pt x="25" y="0"/>
                  </a:cubicBezTo>
                  <a:cubicBezTo>
                    <a:pt x="15" y="7"/>
                    <a:pt x="8" y="18"/>
                    <a:pt x="1" y="25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9" name="Google Shape;6708;p73">
              <a:extLst>
                <a:ext uri="{FF2B5EF4-FFF2-40B4-BE49-F238E27FC236}">
                  <a16:creationId xmlns:a16="http://schemas.microsoft.com/office/drawing/2014/main" id="{7BA985F8-EA43-4324-A07C-A9E0F9FD7BBC}"/>
                </a:ext>
              </a:extLst>
            </p:cNvPr>
            <p:cNvSpPr/>
            <p:nvPr/>
          </p:nvSpPr>
          <p:spPr>
            <a:xfrm>
              <a:off x="2261103" y="2064380"/>
              <a:ext cx="434" cy="109"/>
            </a:xfrm>
            <a:custGeom>
              <a:avLst/>
              <a:gdLst/>
              <a:ahLst/>
              <a:cxnLst/>
              <a:rect l="l" t="t" r="r" b="b"/>
              <a:pathLst>
                <a:path w="32" h="8" extrusionOk="0">
                  <a:moveTo>
                    <a:pt x="0" y="1"/>
                  </a:moveTo>
                  <a:lnTo>
                    <a:pt x="32" y="8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0" name="Google Shape;6709;p73">
              <a:extLst>
                <a:ext uri="{FF2B5EF4-FFF2-40B4-BE49-F238E27FC236}">
                  <a16:creationId xmlns:a16="http://schemas.microsoft.com/office/drawing/2014/main" id="{A3C27620-ED4B-4D8B-9538-F9C9059C45BA}"/>
                </a:ext>
              </a:extLst>
            </p:cNvPr>
            <p:cNvSpPr/>
            <p:nvPr/>
          </p:nvSpPr>
          <p:spPr>
            <a:xfrm>
              <a:off x="2264904" y="2064054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0" y="7"/>
                  </a:moveTo>
                  <a:lnTo>
                    <a:pt x="11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1" name="Google Shape;6710;p73">
              <a:extLst>
                <a:ext uri="{FF2B5EF4-FFF2-40B4-BE49-F238E27FC236}">
                  <a16:creationId xmlns:a16="http://schemas.microsoft.com/office/drawing/2014/main" id="{E617DB69-0927-4F62-A093-D54B623176DD}"/>
                </a:ext>
              </a:extLst>
            </p:cNvPr>
            <p:cNvSpPr/>
            <p:nvPr/>
          </p:nvSpPr>
          <p:spPr>
            <a:xfrm>
              <a:off x="2264375" y="2064339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1" y="4"/>
                  </a:moveTo>
                  <a:lnTo>
                    <a:pt x="8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2" name="Google Shape;6711;p73">
              <a:extLst>
                <a:ext uri="{FF2B5EF4-FFF2-40B4-BE49-F238E27FC236}">
                  <a16:creationId xmlns:a16="http://schemas.microsoft.com/office/drawing/2014/main" id="{F27F5A78-9788-4AC8-B655-58A23D3AFE0D}"/>
                </a:ext>
              </a:extLst>
            </p:cNvPr>
            <p:cNvSpPr/>
            <p:nvPr/>
          </p:nvSpPr>
          <p:spPr>
            <a:xfrm>
              <a:off x="2262243" y="2064570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0" y="1"/>
                  </a:moveTo>
                  <a:lnTo>
                    <a:pt x="14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3" name="Google Shape;6712;p73">
              <a:extLst>
                <a:ext uri="{FF2B5EF4-FFF2-40B4-BE49-F238E27FC236}">
                  <a16:creationId xmlns:a16="http://schemas.microsoft.com/office/drawing/2014/main" id="{BE3DE12B-F7A4-4EE1-90EA-4B0C8ED85542}"/>
                </a:ext>
              </a:extLst>
            </p:cNvPr>
            <p:cNvSpPr/>
            <p:nvPr/>
          </p:nvSpPr>
          <p:spPr>
            <a:xfrm>
              <a:off x="2263615" y="2064570"/>
              <a:ext cx="163" cy="14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" y="1"/>
                  </a:moveTo>
                  <a:lnTo>
                    <a:pt x="11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4" name="Google Shape;6713;p73">
              <a:extLst>
                <a:ext uri="{FF2B5EF4-FFF2-40B4-BE49-F238E27FC236}">
                  <a16:creationId xmlns:a16="http://schemas.microsoft.com/office/drawing/2014/main" id="{A2CEE2BC-ECFB-483A-ACF8-7AE1EB0440E8}"/>
                </a:ext>
              </a:extLst>
            </p:cNvPr>
            <p:cNvSpPr/>
            <p:nvPr/>
          </p:nvSpPr>
          <p:spPr>
            <a:xfrm>
              <a:off x="2260668" y="2064380"/>
              <a:ext cx="258" cy="14"/>
            </a:xfrm>
            <a:custGeom>
              <a:avLst/>
              <a:gdLst/>
              <a:ahLst/>
              <a:cxnLst/>
              <a:rect l="l" t="t" r="r" b="b"/>
              <a:pathLst>
                <a:path w="19" h="1" extrusionOk="0">
                  <a:moveTo>
                    <a:pt x="18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5" name="Google Shape;6714;p73">
              <a:extLst>
                <a:ext uri="{FF2B5EF4-FFF2-40B4-BE49-F238E27FC236}">
                  <a16:creationId xmlns:a16="http://schemas.microsoft.com/office/drawing/2014/main" id="{C691FB0D-F450-4C57-8C66-22A164158366}"/>
                </a:ext>
              </a:extLst>
            </p:cNvPr>
            <p:cNvSpPr/>
            <p:nvPr/>
          </p:nvSpPr>
          <p:spPr>
            <a:xfrm>
              <a:off x="2265896" y="2063008"/>
              <a:ext cx="163" cy="244"/>
            </a:xfrm>
            <a:custGeom>
              <a:avLst/>
              <a:gdLst/>
              <a:ahLst/>
              <a:cxnLst/>
              <a:rect l="l" t="t" r="r" b="b"/>
              <a:pathLst>
                <a:path w="12" h="18" extrusionOk="0">
                  <a:moveTo>
                    <a:pt x="1" y="18"/>
                  </a:moveTo>
                  <a:cubicBezTo>
                    <a:pt x="4" y="11"/>
                    <a:pt x="11" y="4"/>
                    <a:pt x="11" y="0"/>
                  </a:cubicBezTo>
                  <a:cubicBezTo>
                    <a:pt x="11" y="4"/>
                    <a:pt x="4" y="11"/>
                    <a:pt x="1" y="18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6" name="Google Shape;6715;p73">
              <a:extLst>
                <a:ext uri="{FF2B5EF4-FFF2-40B4-BE49-F238E27FC236}">
                  <a16:creationId xmlns:a16="http://schemas.microsoft.com/office/drawing/2014/main" id="{F7DE2D40-EE25-4E19-9ED8-ED87D349366D}"/>
                </a:ext>
              </a:extLst>
            </p:cNvPr>
            <p:cNvSpPr/>
            <p:nvPr/>
          </p:nvSpPr>
          <p:spPr>
            <a:xfrm>
              <a:off x="2266235" y="2062194"/>
              <a:ext cx="2050" cy="258"/>
            </a:xfrm>
            <a:custGeom>
              <a:avLst/>
              <a:gdLst/>
              <a:ahLst/>
              <a:cxnLst/>
              <a:rect l="l" t="t" r="r" b="b"/>
              <a:pathLst>
                <a:path w="151" h="19" extrusionOk="0">
                  <a:moveTo>
                    <a:pt x="151" y="1"/>
                  </a:moveTo>
                  <a:lnTo>
                    <a:pt x="151" y="1"/>
                  </a:lnTo>
                  <a:cubicBezTo>
                    <a:pt x="98" y="4"/>
                    <a:pt x="46" y="4"/>
                    <a:pt x="7" y="4"/>
                  </a:cubicBezTo>
                  <a:cubicBezTo>
                    <a:pt x="49" y="4"/>
                    <a:pt x="98" y="4"/>
                    <a:pt x="151" y="1"/>
                  </a:cubicBezTo>
                  <a:close/>
                  <a:moveTo>
                    <a:pt x="7" y="4"/>
                  </a:moveTo>
                  <a:cubicBezTo>
                    <a:pt x="4" y="8"/>
                    <a:pt x="0" y="15"/>
                    <a:pt x="0" y="18"/>
                  </a:cubicBezTo>
                  <a:cubicBezTo>
                    <a:pt x="4" y="11"/>
                    <a:pt x="7" y="8"/>
                    <a:pt x="7" y="4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7" name="Google Shape;6716;p73">
              <a:extLst>
                <a:ext uri="{FF2B5EF4-FFF2-40B4-BE49-F238E27FC236}">
                  <a16:creationId xmlns:a16="http://schemas.microsoft.com/office/drawing/2014/main" id="{E023EC8C-8CCD-4B84-9F00-A610B9441381}"/>
                </a:ext>
              </a:extLst>
            </p:cNvPr>
            <p:cNvSpPr/>
            <p:nvPr/>
          </p:nvSpPr>
          <p:spPr>
            <a:xfrm>
              <a:off x="2260668" y="2064339"/>
              <a:ext cx="353" cy="4616"/>
            </a:xfrm>
            <a:custGeom>
              <a:avLst/>
              <a:gdLst/>
              <a:ahLst/>
              <a:cxnLst/>
              <a:rect l="l" t="t" r="r" b="b"/>
              <a:pathLst>
                <a:path w="26" h="340" extrusionOk="0">
                  <a:moveTo>
                    <a:pt x="1" y="0"/>
                  </a:moveTo>
                  <a:lnTo>
                    <a:pt x="25" y="340"/>
                  </a:lnTo>
                  <a:lnTo>
                    <a:pt x="25" y="34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8" name="Google Shape;6717;p73">
              <a:extLst>
                <a:ext uri="{FF2B5EF4-FFF2-40B4-BE49-F238E27FC236}">
                  <a16:creationId xmlns:a16="http://schemas.microsoft.com/office/drawing/2014/main" id="{32501C6F-3BA6-40AD-9AAA-E3672FADA878}"/>
                </a:ext>
              </a:extLst>
            </p:cNvPr>
            <p:cNvSpPr/>
            <p:nvPr/>
          </p:nvSpPr>
          <p:spPr>
            <a:xfrm>
              <a:off x="2267851" y="2123754"/>
              <a:ext cx="76781" cy="124832"/>
            </a:xfrm>
            <a:custGeom>
              <a:avLst/>
              <a:gdLst/>
              <a:ahLst/>
              <a:cxnLst/>
              <a:rect l="l" t="t" r="r" b="b"/>
              <a:pathLst>
                <a:path w="5655" h="9194" extrusionOk="0">
                  <a:moveTo>
                    <a:pt x="5448" y="0"/>
                  </a:moveTo>
                  <a:lnTo>
                    <a:pt x="5402" y="21"/>
                  </a:lnTo>
                  <a:lnTo>
                    <a:pt x="5384" y="28"/>
                  </a:lnTo>
                  <a:lnTo>
                    <a:pt x="5321" y="60"/>
                  </a:lnTo>
                  <a:lnTo>
                    <a:pt x="5265" y="84"/>
                  </a:lnTo>
                  <a:lnTo>
                    <a:pt x="5251" y="91"/>
                  </a:lnTo>
                  <a:lnTo>
                    <a:pt x="5216" y="109"/>
                  </a:lnTo>
                  <a:lnTo>
                    <a:pt x="5202" y="119"/>
                  </a:lnTo>
                  <a:lnTo>
                    <a:pt x="5174" y="133"/>
                  </a:lnTo>
                  <a:lnTo>
                    <a:pt x="5160" y="140"/>
                  </a:lnTo>
                  <a:lnTo>
                    <a:pt x="5136" y="151"/>
                  </a:lnTo>
                  <a:lnTo>
                    <a:pt x="5122" y="158"/>
                  </a:lnTo>
                  <a:lnTo>
                    <a:pt x="5104" y="168"/>
                  </a:lnTo>
                  <a:lnTo>
                    <a:pt x="5094" y="175"/>
                  </a:lnTo>
                  <a:lnTo>
                    <a:pt x="5076" y="182"/>
                  </a:lnTo>
                  <a:lnTo>
                    <a:pt x="5066" y="189"/>
                  </a:lnTo>
                  <a:lnTo>
                    <a:pt x="5055" y="196"/>
                  </a:lnTo>
                  <a:lnTo>
                    <a:pt x="5045" y="200"/>
                  </a:lnTo>
                  <a:lnTo>
                    <a:pt x="5038" y="207"/>
                  </a:lnTo>
                  <a:lnTo>
                    <a:pt x="5031" y="210"/>
                  </a:lnTo>
                  <a:lnTo>
                    <a:pt x="5020" y="217"/>
                  </a:lnTo>
                  <a:lnTo>
                    <a:pt x="5017" y="221"/>
                  </a:lnTo>
                  <a:lnTo>
                    <a:pt x="5010" y="224"/>
                  </a:lnTo>
                  <a:lnTo>
                    <a:pt x="5006" y="228"/>
                  </a:lnTo>
                  <a:lnTo>
                    <a:pt x="4999" y="231"/>
                  </a:lnTo>
                  <a:lnTo>
                    <a:pt x="4996" y="235"/>
                  </a:lnTo>
                  <a:lnTo>
                    <a:pt x="4992" y="238"/>
                  </a:lnTo>
                  <a:lnTo>
                    <a:pt x="4989" y="242"/>
                  </a:lnTo>
                  <a:cubicBezTo>
                    <a:pt x="4954" y="305"/>
                    <a:pt x="4884" y="316"/>
                    <a:pt x="4819" y="316"/>
                  </a:cubicBezTo>
                  <a:cubicBezTo>
                    <a:pt x="4805" y="316"/>
                    <a:pt x="4792" y="316"/>
                    <a:pt x="4779" y="315"/>
                  </a:cubicBezTo>
                  <a:cubicBezTo>
                    <a:pt x="4768" y="315"/>
                    <a:pt x="4757" y="315"/>
                    <a:pt x="4747" y="315"/>
                  </a:cubicBezTo>
                  <a:cubicBezTo>
                    <a:pt x="4683" y="315"/>
                    <a:pt x="4629" y="318"/>
                    <a:pt x="4590" y="354"/>
                  </a:cubicBezTo>
                  <a:cubicBezTo>
                    <a:pt x="4529" y="406"/>
                    <a:pt x="4474" y="423"/>
                    <a:pt x="4425" y="423"/>
                  </a:cubicBezTo>
                  <a:cubicBezTo>
                    <a:pt x="4368" y="423"/>
                    <a:pt x="4318" y="400"/>
                    <a:pt x="4275" y="382"/>
                  </a:cubicBezTo>
                  <a:cubicBezTo>
                    <a:pt x="4254" y="368"/>
                    <a:pt x="4229" y="361"/>
                    <a:pt x="4205" y="350"/>
                  </a:cubicBezTo>
                  <a:cubicBezTo>
                    <a:pt x="4200" y="349"/>
                    <a:pt x="4196" y="348"/>
                    <a:pt x="4192" y="348"/>
                  </a:cubicBezTo>
                  <a:cubicBezTo>
                    <a:pt x="4186" y="348"/>
                    <a:pt x="4181" y="350"/>
                    <a:pt x="4177" y="354"/>
                  </a:cubicBezTo>
                  <a:cubicBezTo>
                    <a:pt x="4149" y="371"/>
                    <a:pt x="4121" y="434"/>
                    <a:pt x="4110" y="508"/>
                  </a:cubicBezTo>
                  <a:cubicBezTo>
                    <a:pt x="4103" y="543"/>
                    <a:pt x="4086" y="571"/>
                    <a:pt x="4058" y="588"/>
                  </a:cubicBezTo>
                  <a:cubicBezTo>
                    <a:pt x="4023" y="613"/>
                    <a:pt x="3976" y="622"/>
                    <a:pt x="3923" y="622"/>
                  </a:cubicBezTo>
                  <a:cubicBezTo>
                    <a:pt x="3859" y="622"/>
                    <a:pt x="3786" y="609"/>
                    <a:pt x="3718" y="595"/>
                  </a:cubicBezTo>
                  <a:lnTo>
                    <a:pt x="3708" y="595"/>
                  </a:lnTo>
                  <a:cubicBezTo>
                    <a:pt x="3638" y="599"/>
                    <a:pt x="3568" y="609"/>
                    <a:pt x="3501" y="627"/>
                  </a:cubicBezTo>
                  <a:cubicBezTo>
                    <a:pt x="3421" y="644"/>
                    <a:pt x="3336" y="658"/>
                    <a:pt x="3252" y="662"/>
                  </a:cubicBezTo>
                  <a:cubicBezTo>
                    <a:pt x="3248" y="662"/>
                    <a:pt x="3243" y="662"/>
                    <a:pt x="3238" y="662"/>
                  </a:cubicBezTo>
                  <a:cubicBezTo>
                    <a:pt x="3174" y="662"/>
                    <a:pt x="3115" y="619"/>
                    <a:pt x="3105" y="553"/>
                  </a:cubicBezTo>
                  <a:cubicBezTo>
                    <a:pt x="3102" y="525"/>
                    <a:pt x="3081" y="504"/>
                    <a:pt x="3053" y="497"/>
                  </a:cubicBezTo>
                  <a:cubicBezTo>
                    <a:pt x="3035" y="492"/>
                    <a:pt x="3019" y="489"/>
                    <a:pt x="3003" y="489"/>
                  </a:cubicBezTo>
                  <a:cubicBezTo>
                    <a:pt x="2957" y="489"/>
                    <a:pt x="2916" y="508"/>
                    <a:pt x="2874" y="529"/>
                  </a:cubicBezTo>
                  <a:cubicBezTo>
                    <a:pt x="2836" y="550"/>
                    <a:pt x="2794" y="564"/>
                    <a:pt x="2748" y="567"/>
                  </a:cubicBezTo>
                  <a:lnTo>
                    <a:pt x="2650" y="567"/>
                  </a:lnTo>
                  <a:lnTo>
                    <a:pt x="2626" y="564"/>
                  </a:lnTo>
                  <a:lnTo>
                    <a:pt x="2601" y="560"/>
                  </a:lnTo>
                  <a:lnTo>
                    <a:pt x="2573" y="557"/>
                  </a:lnTo>
                  <a:lnTo>
                    <a:pt x="2552" y="553"/>
                  </a:lnTo>
                  <a:lnTo>
                    <a:pt x="2531" y="553"/>
                  </a:lnTo>
                  <a:lnTo>
                    <a:pt x="2510" y="550"/>
                  </a:lnTo>
                  <a:lnTo>
                    <a:pt x="2500" y="550"/>
                  </a:lnTo>
                  <a:cubicBezTo>
                    <a:pt x="2496" y="599"/>
                    <a:pt x="2489" y="648"/>
                    <a:pt x="2472" y="693"/>
                  </a:cubicBezTo>
                  <a:cubicBezTo>
                    <a:pt x="2416" y="840"/>
                    <a:pt x="2517" y="1148"/>
                    <a:pt x="2598" y="1393"/>
                  </a:cubicBezTo>
                  <a:cubicBezTo>
                    <a:pt x="2647" y="1523"/>
                    <a:pt x="2685" y="1656"/>
                    <a:pt x="2710" y="1793"/>
                  </a:cubicBezTo>
                  <a:lnTo>
                    <a:pt x="2724" y="1807"/>
                  </a:lnTo>
                  <a:lnTo>
                    <a:pt x="2759" y="1835"/>
                  </a:lnTo>
                  <a:lnTo>
                    <a:pt x="2780" y="1852"/>
                  </a:lnTo>
                  <a:lnTo>
                    <a:pt x="2811" y="1884"/>
                  </a:lnTo>
                  <a:lnTo>
                    <a:pt x="2829" y="1898"/>
                  </a:lnTo>
                  <a:lnTo>
                    <a:pt x="2857" y="1926"/>
                  </a:lnTo>
                  <a:lnTo>
                    <a:pt x="2874" y="1943"/>
                  </a:lnTo>
                  <a:lnTo>
                    <a:pt x="2902" y="1968"/>
                  </a:lnTo>
                  <a:lnTo>
                    <a:pt x="2916" y="1982"/>
                  </a:lnTo>
                  <a:lnTo>
                    <a:pt x="2941" y="2006"/>
                  </a:lnTo>
                  <a:lnTo>
                    <a:pt x="2955" y="2020"/>
                  </a:lnTo>
                  <a:lnTo>
                    <a:pt x="2972" y="2041"/>
                  </a:lnTo>
                  <a:lnTo>
                    <a:pt x="2986" y="2055"/>
                  </a:lnTo>
                  <a:lnTo>
                    <a:pt x="3004" y="2073"/>
                  </a:lnTo>
                  <a:lnTo>
                    <a:pt x="3014" y="2087"/>
                  </a:lnTo>
                  <a:lnTo>
                    <a:pt x="3028" y="2101"/>
                  </a:lnTo>
                  <a:cubicBezTo>
                    <a:pt x="3039" y="2115"/>
                    <a:pt x="3049" y="2129"/>
                    <a:pt x="3056" y="2139"/>
                  </a:cubicBezTo>
                  <a:cubicBezTo>
                    <a:pt x="3098" y="2192"/>
                    <a:pt x="3116" y="2262"/>
                    <a:pt x="3102" y="2328"/>
                  </a:cubicBezTo>
                  <a:cubicBezTo>
                    <a:pt x="3098" y="2346"/>
                    <a:pt x="3095" y="2363"/>
                    <a:pt x="3091" y="2381"/>
                  </a:cubicBezTo>
                  <a:lnTo>
                    <a:pt x="3084" y="2405"/>
                  </a:lnTo>
                  <a:cubicBezTo>
                    <a:pt x="3060" y="2500"/>
                    <a:pt x="3053" y="2594"/>
                    <a:pt x="3060" y="2689"/>
                  </a:cubicBezTo>
                  <a:cubicBezTo>
                    <a:pt x="3070" y="2979"/>
                    <a:pt x="2976" y="3025"/>
                    <a:pt x="2846" y="3049"/>
                  </a:cubicBezTo>
                  <a:cubicBezTo>
                    <a:pt x="2804" y="3053"/>
                    <a:pt x="2762" y="3070"/>
                    <a:pt x="2727" y="3098"/>
                  </a:cubicBezTo>
                  <a:cubicBezTo>
                    <a:pt x="2661" y="3158"/>
                    <a:pt x="2678" y="3291"/>
                    <a:pt x="2696" y="3399"/>
                  </a:cubicBezTo>
                  <a:cubicBezTo>
                    <a:pt x="2706" y="3473"/>
                    <a:pt x="2717" y="3529"/>
                    <a:pt x="2699" y="3574"/>
                  </a:cubicBezTo>
                  <a:cubicBezTo>
                    <a:pt x="2696" y="3581"/>
                    <a:pt x="2692" y="3588"/>
                    <a:pt x="2685" y="3595"/>
                  </a:cubicBezTo>
                  <a:cubicBezTo>
                    <a:pt x="2682" y="3599"/>
                    <a:pt x="2675" y="3606"/>
                    <a:pt x="2671" y="3609"/>
                  </a:cubicBezTo>
                  <a:cubicBezTo>
                    <a:pt x="2664" y="3613"/>
                    <a:pt x="2661" y="3617"/>
                    <a:pt x="2654" y="3617"/>
                  </a:cubicBezTo>
                  <a:lnTo>
                    <a:pt x="2626" y="3617"/>
                  </a:lnTo>
                  <a:cubicBezTo>
                    <a:pt x="2489" y="3613"/>
                    <a:pt x="2094" y="2962"/>
                    <a:pt x="2073" y="2902"/>
                  </a:cubicBezTo>
                  <a:cubicBezTo>
                    <a:pt x="2055" y="2843"/>
                    <a:pt x="2073" y="2766"/>
                    <a:pt x="2118" y="2619"/>
                  </a:cubicBezTo>
                  <a:cubicBezTo>
                    <a:pt x="2160" y="2475"/>
                    <a:pt x="2209" y="2300"/>
                    <a:pt x="2185" y="2181"/>
                  </a:cubicBezTo>
                  <a:cubicBezTo>
                    <a:pt x="2185" y="2157"/>
                    <a:pt x="2171" y="2136"/>
                    <a:pt x="2150" y="2122"/>
                  </a:cubicBezTo>
                  <a:cubicBezTo>
                    <a:pt x="2134" y="2113"/>
                    <a:pt x="2113" y="2109"/>
                    <a:pt x="2090" y="2109"/>
                  </a:cubicBezTo>
                  <a:cubicBezTo>
                    <a:pt x="2032" y="2109"/>
                    <a:pt x="1960" y="2131"/>
                    <a:pt x="1905" y="2146"/>
                  </a:cubicBezTo>
                  <a:cubicBezTo>
                    <a:pt x="1880" y="2157"/>
                    <a:pt x="1852" y="2164"/>
                    <a:pt x="1824" y="2167"/>
                  </a:cubicBezTo>
                  <a:cubicBezTo>
                    <a:pt x="1818" y="2168"/>
                    <a:pt x="1811" y="2169"/>
                    <a:pt x="1804" y="2169"/>
                  </a:cubicBezTo>
                  <a:cubicBezTo>
                    <a:pt x="1726" y="2169"/>
                    <a:pt x="1639" y="2095"/>
                    <a:pt x="1516" y="1985"/>
                  </a:cubicBezTo>
                  <a:lnTo>
                    <a:pt x="1495" y="1968"/>
                  </a:lnTo>
                  <a:lnTo>
                    <a:pt x="1488" y="1957"/>
                  </a:lnTo>
                  <a:lnTo>
                    <a:pt x="1471" y="1947"/>
                  </a:lnTo>
                  <a:lnTo>
                    <a:pt x="1464" y="1936"/>
                  </a:lnTo>
                  <a:lnTo>
                    <a:pt x="1450" y="1929"/>
                  </a:lnTo>
                  <a:lnTo>
                    <a:pt x="1443" y="1922"/>
                  </a:lnTo>
                  <a:lnTo>
                    <a:pt x="1436" y="1915"/>
                  </a:lnTo>
                  <a:cubicBezTo>
                    <a:pt x="1320" y="1947"/>
                    <a:pt x="595" y="2213"/>
                    <a:pt x="56" y="2416"/>
                  </a:cubicBezTo>
                  <a:lnTo>
                    <a:pt x="53" y="2416"/>
                  </a:lnTo>
                  <a:lnTo>
                    <a:pt x="0" y="2433"/>
                  </a:lnTo>
                  <a:lnTo>
                    <a:pt x="119" y="2860"/>
                  </a:lnTo>
                  <a:lnTo>
                    <a:pt x="102" y="2860"/>
                  </a:lnTo>
                  <a:lnTo>
                    <a:pt x="126" y="2913"/>
                  </a:lnTo>
                  <a:cubicBezTo>
                    <a:pt x="252" y="2923"/>
                    <a:pt x="627" y="2962"/>
                    <a:pt x="823" y="3091"/>
                  </a:cubicBezTo>
                  <a:cubicBezTo>
                    <a:pt x="952" y="3179"/>
                    <a:pt x="1131" y="3217"/>
                    <a:pt x="1264" y="3249"/>
                  </a:cubicBezTo>
                  <a:cubicBezTo>
                    <a:pt x="1331" y="3259"/>
                    <a:pt x="1394" y="3280"/>
                    <a:pt x="1453" y="3308"/>
                  </a:cubicBezTo>
                  <a:cubicBezTo>
                    <a:pt x="1520" y="3354"/>
                    <a:pt x="1523" y="3473"/>
                    <a:pt x="1509" y="3809"/>
                  </a:cubicBezTo>
                  <a:cubicBezTo>
                    <a:pt x="1499" y="3942"/>
                    <a:pt x="1499" y="4075"/>
                    <a:pt x="1506" y="4205"/>
                  </a:cubicBezTo>
                  <a:cubicBezTo>
                    <a:pt x="1520" y="4366"/>
                    <a:pt x="1439" y="4464"/>
                    <a:pt x="1376" y="4537"/>
                  </a:cubicBezTo>
                  <a:cubicBezTo>
                    <a:pt x="1310" y="4618"/>
                    <a:pt x="1313" y="4625"/>
                    <a:pt x="1341" y="4649"/>
                  </a:cubicBezTo>
                  <a:cubicBezTo>
                    <a:pt x="1432" y="4744"/>
                    <a:pt x="1450" y="4866"/>
                    <a:pt x="1464" y="4957"/>
                  </a:cubicBezTo>
                  <a:cubicBezTo>
                    <a:pt x="1467" y="4989"/>
                    <a:pt x="1474" y="5017"/>
                    <a:pt x="1485" y="5048"/>
                  </a:cubicBezTo>
                  <a:cubicBezTo>
                    <a:pt x="1520" y="5059"/>
                    <a:pt x="1544" y="5087"/>
                    <a:pt x="1548" y="5122"/>
                  </a:cubicBezTo>
                  <a:cubicBezTo>
                    <a:pt x="1569" y="5248"/>
                    <a:pt x="1310" y="5517"/>
                    <a:pt x="1204" y="5580"/>
                  </a:cubicBezTo>
                  <a:cubicBezTo>
                    <a:pt x="1180" y="5594"/>
                    <a:pt x="1176" y="5664"/>
                    <a:pt x="1173" y="5735"/>
                  </a:cubicBezTo>
                  <a:cubicBezTo>
                    <a:pt x="1173" y="5843"/>
                    <a:pt x="1166" y="5980"/>
                    <a:pt x="1078" y="6095"/>
                  </a:cubicBezTo>
                  <a:cubicBezTo>
                    <a:pt x="1008" y="6190"/>
                    <a:pt x="844" y="6347"/>
                    <a:pt x="686" y="6498"/>
                  </a:cubicBezTo>
                  <a:lnTo>
                    <a:pt x="609" y="6568"/>
                  </a:lnTo>
                  <a:lnTo>
                    <a:pt x="592" y="6585"/>
                  </a:lnTo>
                  <a:lnTo>
                    <a:pt x="560" y="6613"/>
                  </a:lnTo>
                  <a:cubicBezTo>
                    <a:pt x="571" y="6638"/>
                    <a:pt x="578" y="6662"/>
                    <a:pt x="585" y="6687"/>
                  </a:cubicBezTo>
                  <a:lnTo>
                    <a:pt x="592" y="6718"/>
                  </a:lnTo>
                  <a:lnTo>
                    <a:pt x="595" y="6729"/>
                  </a:lnTo>
                  <a:lnTo>
                    <a:pt x="602" y="6760"/>
                  </a:lnTo>
                  <a:lnTo>
                    <a:pt x="606" y="6774"/>
                  </a:lnTo>
                  <a:lnTo>
                    <a:pt x="616" y="6813"/>
                  </a:lnTo>
                  <a:lnTo>
                    <a:pt x="620" y="6823"/>
                  </a:lnTo>
                  <a:lnTo>
                    <a:pt x="630" y="6879"/>
                  </a:lnTo>
                  <a:cubicBezTo>
                    <a:pt x="679" y="7079"/>
                    <a:pt x="791" y="7544"/>
                    <a:pt x="868" y="7586"/>
                  </a:cubicBezTo>
                  <a:cubicBezTo>
                    <a:pt x="1075" y="7709"/>
                    <a:pt x="949" y="8640"/>
                    <a:pt x="949" y="8651"/>
                  </a:cubicBezTo>
                  <a:lnTo>
                    <a:pt x="949" y="8654"/>
                  </a:lnTo>
                  <a:lnTo>
                    <a:pt x="949" y="8714"/>
                  </a:lnTo>
                  <a:lnTo>
                    <a:pt x="949" y="8738"/>
                  </a:lnTo>
                  <a:lnTo>
                    <a:pt x="952" y="8780"/>
                  </a:lnTo>
                  <a:cubicBezTo>
                    <a:pt x="956" y="8857"/>
                    <a:pt x="970" y="8955"/>
                    <a:pt x="984" y="9085"/>
                  </a:cubicBezTo>
                  <a:lnTo>
                    <a:pt x="998" y="9193"/>
                  </a:lnTo>
                  <a:lnTo>
                    <a:pt x="1005" y="9193"/>
                  </a:lnTo>
                  <a:lnTo>
                    <a:pt x="1029" y="9190"/>
                  </a:lnTo>
                  <a:lnTo>
                    <a:pt x="1033" y="9190"/>
                  </a:lnTo>
                  <a:cubicBezTo>
                    <a:pt x="1099" y="9183"/>
                    <a:pt x="1194" y="9176"/>
                    <a:pt x="1289" y="9172"/>
                  </a:cubicBezTo>
                  <a:cubicBezTo>
                    <a:pt x="1296" y="9099"/>
                    <a:pt x="1303" y="9022"/>
                    <a:pt x="1306" y="8962"/>
                  </a:cubicBezTo>
                  <a:cubicBezTo>
                    <a:pt x="1310" y="8938"/>
                    <a:pt x="1310" y="8913"/>
                    <a:pt x="1303" y="8889"/>
                  </a:cubicBezTo>
                  <a:lnTo>
                    <a:pt x="1274" y="8889"/>
                  </a:lnTo>
                  <a:cubicBezTo>
                    <a:pt x="1265" y="8890"/>
                    <a:pt x="1256" y="8891"/>
                    <a:pt x="1247" y="8891"/>
                  </a:cubicBezTo>
                  <a:cubicBezTo>
                    <a:pt x="1177" y="8891"/>
                    <a:pt x="1114" y="8845"/>
                    <a:pt x="1092" y="8777"/>
                  </a:cubicBezTo>
                  <a:cubicBezTo>
                    <a:pt x="1005" y="8532"/>
                    <a:pt x="1597" y="8210"/>
                    <a:pt x="1989" y="8063"/>
                  </a:cubicBezTo>
                  <a:cubicBezTo>
                    <a:pt x="2447" y="7895"/>
                    <a:pt x="2598" y="7804"/>
                    <a:pt x="2636" y="7677"/>
                  </a:cubicBezTo>
                  <a:cubicBezTo>
                    <a:pt x="2654" y="7611"/>
                    <a:pt x="2654" y="7474"/>
                    <a:pt x="2654" y="7341"/>
                  </a:cubicBezTo>
                  <a:cubicBezTo>
                    <a:pt x="2654" y="7166"/>
                    <a:pt x="2654" y="6988"/>
                    <a:pt x="2692" y="6883"/>
                  </a:cubicBezTo>
                  <a:cubicBezTo>
                    <a:pt x="2724" y="6795"/>
                    <a:pt x="2706" y="6732"/>
                    <a:pt x="2671" y="6603"/>
                  </a:cubicBezTo>
                  <a:cubicBezTo>
                    <a:pt x="2636" y="6480"/>
                    <a:pt x="2612" y="6354"/>
                    <a:pt x="2594" y="6225"/>
                  </a:cubicBezTo>
                  <a:cubicBezTo>
                    <a:pt x="2573" y="6064"/>
                    <a:pt x="2521" y="5910"/>
                    <a:pt x="2433" y="5770"/>
                  </a:cubicBezTo>
                  <a:cubicBezTo>
                    <a:pt x="2388" y="5700"/>
                    <a:pt x="2353" y="5622"/>
                    <a:pt x="2328" y="5538"/>
                  </a:cubicBezTo>
                  <a:cubicBezTo>
                    <a:pt x="2290" y="5409"/>
                    <a:pt x="2262" y="5227"/>
                    <a:pt x="2335" y="5118"/>
                  </a:cubicBezTo>
                  <a:cubicBezTo>
                    <a:pt x="2367" y="5073"/>
                    <a:pt x="2419" y="5045"/>
                    <a:pt x="2475" y="5045"/>
                  </a:cubicBezTo>
                  <a:cubicBezTo>
                    <a:pt x="2545" y="5038"/>
                    <a:pt x="2552" y="5031"/>
                    <a:pt x="2619" y="4898"/>
                  </a:cubicBezTo>
                  <a:cubicBezTo>
                    <a:pt x="2633" y="4866"/>
                    <a:pt x="2650" y="4831"/>
                    <a:pt x="2671" y="4789"/>
                  </a:cubicBezTo>
                  <a:cubicBezTo>
                    <a:pt x="2752" y="4635"/>
                    <a:pt x="2843" y="4607"/>
                    <a:pt x="2941" y="4576"/>
                  </a:cubicBezTo>
                  <a:cubicBezTo>
                    <a:pt x="3018" y="4555"/>
                    <a:pt x="3088" y="4520"/>
                    <a:pt x="3154" y="4474"/>
                  </a:cubicBezTo>
                  <a:cubicBezTo>
                    <a:pt x="3231" y="4411"/>
                    <a:pt x="3301" y="4334"/>
                    <a:pt x="3354" y="4247"/>
                  </a:cubicBezTo>
                  <a:cubicBezTo>
                    <a:pt x="3452" y="4093"/>
                    <a:pt x="3578" y="3956"/>
                    <a:pt x="3725" y="3844"/>
                  </a:cubicBezTo>
                  <a:cubicBezTo>
                    <a:pt x="3928" y="3687"/>
                    <a:pt x="4142" y="3624"/>
                    <a:pt x="4348" y="3560"/>
                  </a:cubicBezTo>
                  <a:cubicBezTo>
                    <a:pt x="4506" y="3518"/>
                    <a:pt x="4656" y="3459"/>
                    <a:pt x="4800" y="3378"/>
                  </a:cubicBezTo>
                  <a:cubicBezTo>
                    <a:pt x="5122" y="3189"/>
                    <a:pt x="5654" y="2444"/>
                    <a:pt x="5637" y="2318"/>
                  </a:cubicBezTo>
                  <a:cubicBezTo>
                    <a:pt x="5577" y="2167"/>
                    <a:pt x="5462" y="1505"/>
                    <a:pt x="5497" y="1222"/>
                  </a:cubicBezTo>
                  <a:cubicBezTo>
                    <a:pt x="5514" y="1068"/>
                    <a:pt x="5497" y="756"/>
                    <a:pt x="5472" y="455"/>
                  </a:cubicBezTo>
                  <a:cubicBezTo>
                    <a:pt x="5462" y="287"/>
                    <a:pt x="5451" y="126"/>
                    <a:pt x="5448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9" name="Google Shape;6718;p73">
              <a:extLst>
                <a:ext uri="{FF2B5EF4-FFF2-40B4-BE49-F238E27FC236}">
                  <a16:creationId xmlns:a16="http://schemas.microsoft.com/office/drawing/2014/main" id="{A04EE75F-1E73-4652-A754-C97A80089309}"/>
                </a:ext>
              </a:extLst>
            </p:cNvPr>
            <p:cNvSpPr/>
            <p:nvPr/>
          </p:nvSpPr>
          <p:spPr>
            <a:xfrm>
              <a:off x="2344428" y="215536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0" name="Google Shape;6719;p73">
              <a:extLst>
                <a:ext uri="{FF2B5EF4-FFF2-40B4-BE49-F238E27FC236}">
                  <a16:creationId xmlns:a16="http://schemas.microsoft.com/office/drawing/2014/main" id="{1E837C42-2B76-4A59-AB86-83036C2036FA}"/>
                </a:ext>
              </a:extLst>
            </p:cNvPr>
            <p:cNvSpPr/>
            <p:nvPr/>
          </p:nvSpPr>
          <p:spPr>
            <a:xfrm>
              <a:off x="2275454" y="2213298"/>
              <a:ext cx="489" cy="448"/>
            </a:xfrm>
            <a:custGeom>
              <a:avLst/>
              <a:gdLst/>
              <a:ahLst/>
              <a:cxnLst/>
              <a:rect l="l" t="t" r="r" b="b"/>
              <a:pathLst>
                <a:path w="36" h="33" extrusionOk="0">
                  <a:moveTo>
                    <a:pt x="35" y="1"/>
                  </a:moveTo>
                  <a:lnTo>
                    <a:pt x="0" y="32"/>
                  </a:lnTo>
                  <a:lnTo>
                    <a:pt x="4" y="32"/>
                  </a:lnTo>
                  <a:lnTo>
                    <a:pt x="35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1" name="Google Shape;6720;p73">
              <a:extLst>
                <a:ext uri="{FF2B5EF4-FFF2-40B4-BE49-F238E27FC236}">
                  <a16:creationId xmlns:a16="http://schemas.microsoft.com/office/drawing/2014/main" id="{47A84E5B-0E9F-4BA8-8A90-7E3173454145}"/>
                </a:ext>
              </a:extLst>
            </p:cNvPr>
            <p:cNvSpPr/>
            <p:nvPr/>
          </p:nvSpPr>
          <p:spPr>
            <a:xfrm>
              <a:off x="2276119" y="2212116"/>
              <a:ext cx="1059" cy="964"/>
            </a:xfrm>
            <a:custGeom>
              <a:avLst/>
              <a:gdLst/>
              <a:ahLst/>
              <a:cxnLst/>
              <a:rect l="l" t="t" r="r" b="b"/>
              <a:pathLst>
                <a:path w="78" h="71" extrusionOk="0">
                  <a:moveTo>
                    <a:pt x="77" y="0"/>
                  </a:moveTo>
                  <a:lnTo>
                    <a:pt x="0" y="7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2" name="Google Shape;6721;p73">
              <a:extLst>
                <a:ext uri="{FF2B5EF4-FFF2-40B4-BE49-F238E27FC236}">
                  <a16:creationId xmlns:a16="http://schemas.microsoft.com/office/drawing/2014/main" id="{E431CEB1-FC79-4B25-AE53-04162100801A}"/>
                </a:ext>
              </a:extLst>
            </p:cNvPr>
            <p:cNvSpPr/>
            <p:nvPr/>
          </p:nvSpPr>
          <p:spPr>
            <a:xfrm>
              <a:off x="2280777" y="2242204"/>
              <a:ext cx="14" cy="339"/>
            </a:xfrm>
            <a:custGeom>
              <a:avLst/>
              <a:gdLst/>
              <a:ahLst/>
              <a:cxnLst/>
              <a:rect l="l" t="t" r="r" b="b"/>
              <a:pathLst>
                <a:path w="1" h="25" extrusionOk="0">
                  <a:moveTo>
                    <a:pt x="0" y="25"/>
                  </a:moveTo>
                  <a:lnTo>
                    <a:pt x="0" y="0"/>
                  </a:lnTo>
                  <a:lnTo>
                    <a:pt x="0" y="25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3" name="Google Shape;6722;p73">
              <a:extLst>
                <a:ext uri="{FF2B5EF4-FFF2-40B4-BE49-F238E27FC236}">
                  <a16:creationId xmlns:a16="http://schemas.microsoft.com/office/drawing/2014/main" id="{F476EE02-D436-44A2-B2F9-4EEEB7EAC0F9}"/>
                </a:ext>
              </a:extLst>
            </p:cNvPr>
            <p:cNvSpPr/>
            <p:nvPr/>
          </p:nvSpPr>
          <p:spPr>
            <a:xfrm>
              <a:off x="2280817" y="2243155"/>
              <a:ext cx="448" cy="4141"/>
            </a:xfrm>
            <a:custGeom>
              <a:avLst/>
              <a:gdLst/>
              <a:ahLst/>
              <a:cxnLst/>
              <a:rect l="l" t="t" r="r" b="b"/>
              <a:pathLst>
                <a:path w="33" h="305" extrusionOk="0">
                  <a:moveTo>
                    <a:pt x="1" y="0"/>
                  </a:moveTo>
                  <a:lnTo>
                    <a:pt x="1" y="35"/>
                  </a:lnTo>
                  <a:cubicBezTo>
                    <a:pt x="4" y="54"/>
                    <a:pt x="6" y="74"/>
                    <a:pt x="9" y="95"/>
                  </a:cubicBezTo>
                  <a:lnTo>
                    <a:pt x="9" y="95"/>
                  </a:lnTo>
                  <a:cubicBezTo>
                    <a:pt x="5" y="59"/>
                    <a:pt x="2" y="28"/>
                    <a:pt x="1" y="0"/>
                  </a:cubicBezTo>
                  <a:close/>
                  <a:moveTo>
                    <a:pt x="9" y="95"/>
                  </a:moveTo>
                  <a:cubicBezTo>
                    <a:pt x="15" y="155"/>
                    <a:pt x="24" y="226"/>
                    <a:pt x="32" y="305"/>
                  </a:cubicBezTo>
                  <a:cubicBezTo>
                    <a:pt x="25" y="231"/>
                    <a:pt x="17" y="159"/>
                    <a:pt x="9" y="95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4" name="Google Shape;6723;p73">
              <a:extLst>
                <a:ext uri="{FF2B5EF4-FFF2-40B4-BE49-F238E27FC236}">
                  <a16:creationId xmlns:a16="http://schemas.microsoft.com/office/drawing/2014/main" id="{D63DC896-C289-4BCC-9306-D8563B54BC1A}"/>
                </a:ext>
              </a:extLst>
            </p:cNvPr>
            <p:cNvSpPr/>
            <p:nvPr/>
          </p:nvSpPr>
          <p:spPr>
            <a:xfrm>
              <a:off x="2281252" y="2247282"/>
              <a:ext cx="204" cy="1494"/>
            </a:xfrm>
            <a:custGeom>
              <a:avLst/>
              <a:gdLst/>
              <a:ahLst/>
              <a:cxnLst/>
              <a:rect l="l" t="t" r="r" b="b"/>
              <a:pathLst>
                <a:path w="15" h="110" extrusionOk="0">
                  <a:moveTo>
                    <a:pt x="0" y="1"/>
                  </a:moveTo>
                  <a:cubicBezTo>
                    <a:pt x="4" y="36"/>
                    <a:pt x="7" y="71"/>
                    <a:pt x="14" y="109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5" name="Google Shape;6724;p73">
              <a:extLst>
                <a:ext uri="{FF2B5EF4-FFF2-40B4-BE49-F238E27FC236}">
                  <a16:creationId xmlns:a16="http://schemas.microsoft.com/office/drawing/2014/main" id="{769AC96E-0D12-484A-94A9-A6891DE819DC}"/>
                </a:ext>
              </a:extLst>
            </p:cNvPr>
            <p:cNvSpPr/>
            <p:nvPr/>
          </p:nvSpPr>
          <p:spPr>
            <a:xfrm>
              <a:off x="2276215" y="2216393"/>
              <a:ext cx="54" cy="149"/>
            </a:xfrm>
            <a:custGeom>
              <a:avLst/>
              <a:gdLst/>
              <a:ahLst/>
              <a:cxnLst/>
              <a:rect l="l" t="t" r="r" b="b"/>
              <a:pathLst>
                <a:path w="4" h="11" extrusionOk="0">
                  <a:moveTo>
                    <a:pt x="0" y="0"/>
                  </a:moveTo>
                  <a:lnTo>
                    <a:pt x="4" y="1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6" name="Google Shape;6725;p73">
              <a:extLst>
                <a:ext uri="{FF2B5EF4-FFF2-40B4-BE49-F238E27FC236}">
                  <a16:creationId xmlns:a16="http://schemas.microsoft.com/office/drawing/2014/main" id="{4D9DCBDF-764C-4A5F-B71D-AA902F5AD962}"/>
                </a:ext>
              </a:extLst>
            </p:cNvPr>
            <p:cNvSpPr/>
            <p:nvPr/>
          </p:nvSpPr>
          <p:spPr>
            <a:xfrm>
              <a:off x="2280722" y="2241389"/>
              <a:ext cx="14" cy="828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1" y="53"/>
                  </a:moveTo>
                  <a:lnTo>
                    <a:pt x="1" y="53"/>
                  </a:lnTo>
                  <a:lnTo>
                    <a:pt x="1" y="60"/>
                  </a:lnTo>
                  <a:lnTo>
                    <a:pt x="1" y="1"/>
                  </a:lnTo>
                  <a:cubicBezTo>
                    <a:pt x="1" y="18"/>
                    <a:pt x="1" y="36"/>
                    <a:pt x="1" y="53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7" name="Google Shape;6726;p73">
              <a:extLst>
                <a:ext uri="{FF2B5EF4-FFF2-40B4-BE49-F238E27FC236}">
                  <a16:creationId xmlns:a16="http://schemas.microsoft.com/office/drawing/2014/main" id="{A24BB9C4-55CE-436B-A1E9-A7D44DE44176}"/>
                </a:ext>
              </a:extLst>
            </p:cNvPr>
            <p:cNvSpPr/>
            <p:nvPr/>
          </p:nvSpPr>
          <p:spPr>
            <a:xfrm>
              <a:off x="2281917" y="224870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8" name="Google Shape;6727;p73">
              <a:extLst>
                <a:ext uri="{FF2B5EF4-FFF2-40B4-BE49-F238E27FC236}">
                  <a16:creationId xmlns:a16="http://schemas.microsoft.com/office/drawing/2014/main" id="{2354CDD3-98BB-4702-9B06-A0B4DF82C3F0}"/>
                </a:ext>
              </a:extLst>
            </p:cNvPr>
            <p:cNvSpPr/>
            <p:nvPr/>
          </p:nvSpPr>
          <p:spPr>
            <a:xfrm>
              <a:off x="2280777" y="2242530"/>
              <a:ext cx="54" cy="638"/>
            </a:xfrm>
            <a:custGeom>
              <a:avLst/>
              <a:gdLst/>
              <a:ahLst/>
              <a:cxnLst/>
              <a:rect l="l" t="t" r="r" b="b"/>
              <a:pathLst>
                <a:path w="4" h="47" extrusionOk="0">
                  <a:moveTo>
                    <a:pt x="0" y="1"/>
                  </a:moveTo>
                  <a:cubicBezTo>
                    <a:pt x="0" y="15"/>
                    <a:pt x="0" y="32"/>
                    <a:pt x="4" y="46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9" name="Google Shape;6728;p73">
              <a:extLst>
                <a:ext uri="{FF2B5EF4-FFF2-40B4-BE49-F238E27FC236}">
                  <a16:creationId xmlns:a16="http://schemas.microsoft.com/office/drawing/2014/main" id="{3539530C-A75A-4A8F-A610-7BA2AD4133B4}"/>
                </a:ext>
              </a:extLst>
            </p:cNvPr>
            <p:cNvSpPr/>
            <p:nvPr/>
          </p:nvSpPr>
          <p:spPr>
            <a:xfrm>
              <a:off x="2275875" y="2215158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1" y="0"/>
                  </a:moveTo>
                  <a:lnTo>
                    <a:pt x="4" y="7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0" name="Google Shape;6729;p73">
              <a:extLst>
                <a:ext uri="{FF2B5EF4-FFF2-40B4-BE49-F238E27FC236}">
                  <a16:creationId xmlns:a16="http://schemas.microsoft.com/office/drawing/2014/main" id="{E286CC5D-17A6-4BC4-B64A-BB23A55701B8}"/>
                </a:ext>
              </a:extLst>
            </p:cNvPr>
            <p:cNvSpPr/>
            <p:nvPr/>
          </p:nvSpPr>
          <p:spPr>
            <a:xfrm>
              <a:off x="2275780" y="221468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1" name="Google Shape;6730;p73">
              <a:extLst>
                <a:ext uri="{FF2B5EF4-FFF2-40B4-BE49-F238E27FC236}">
                  <a16:creationId xmlns:a16="http://schemas.microsoft.com/office/drawing/2014/main" id="{8487E7D7-F4C9-4288-879D-82A223F40F01}"/>
                </a:ext>
              </a:extLst>
            </p:cNvPr>
            <p:cNvSpPr/>
            <p:nvPr/>
          </p:nvSpPr>
          <p:spPr>
            <a:xfrm>
              <a:off x="2276024" y="2215728"/>
              <a:ext cx="54" cy="149"/>
            </a:xfrm>
            <a:custGeom>
              <a:avLst/>
              <a:gdLst/>
              <a:ahLst/>
              <a:cxnLst/>
              <a:rect l="l" t="t" r="r" b="b"/>
              <a:pathLst>
                <a:path w="4" h="11" extrusionOk="0">
                  <a:moveTo>
                    <a:pt x="0" y="0"/>
                  </a:moveTo>
                  <a:lnTo>
                    <a:pt x="4" y="1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2" name="Google Shape;6731;p73">
              <a:extLst>
                <a:ext uri="{FF2B5EF4-FFF2-40B4-BE49-F238E27FC236}">
                  <a16:creationId xmlns:a16="http://schemas.microsoft.com/office/drawing/2014/main" id="{451AE86A-9C46-4C95-A7AE-7DD6C2FA13DF}"/>
                </a:ext>
              </a:extLst>
            </p:cNvPr>
            <p:cNvSpPr/>
            <p:nvPr/>
          </p:nvSpPr>
          <p:spPr>
            <a:xfrm>
              <a:off x="2280722" y="2242109"/>
              <a:ext cx="163" cy="1534"/>
            </a:xfrm>
            <a:custGeom>
              <a:avLst/>
              <a:gdLst/>
              <a:ahLst/>
              <a:cxnLst/>
              <a:rect l="l" t="t" r="r" b="b"/>
              <a:pathLst>
                <a:path w="12" h="113" extrusionOk="0">
                  <a:moveTo>
                    <a:pt x="1" y="0"/>
                  </a:moveTo>
                  <a:cubicBezTo>
                    <a:pt x="1" y="28"/>
                    <a:pt x="4" y="67"/>
                    <a:pt x="11" y="112"/>
                  </a:cubicBezTo>
                  <a:lnTo>
                    <a:pt x="8" y="77"/>
                  </a:lnTo>
                  <a:cubicBezTo>
                    <a:pt x="8" y="60"/>
                    <a:pt x="4" y="46"/>
                    <a:pt x="4" y="32"/>
                  </a:cubicBezTo>
                  <a:lnTo>
                    <a:pt x="4" y="7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3" name="Google Shape;6732;p73">
              <a:extLst>
                <a:ext uri="{FF2B5EF4-FFF2-40B4-BE49-F238E27FC236}">
                  <a16:creationId xmlns:a16="http://schemas.microsoft.com/office/drawing/2014/main" id="{9528BD5F-3C11-4533-8705-2C5C2A78BA47}"/>
                </a:ext>
              </a:extLst>
            </p:cNvPr>
            <p:cNvSpPr/>
            <p:nvPr/>
          </p:nvSpPr>
          <p:spPr>
            <a:xfrm>
              <a:off x="2281252" y="2247296"/>
              <a:ext cx="204" cy="1480"/>
            </a:xfrm>
            <a:custGeom>
              <a:avLst/>
              <a:gdLst/>
              <a:ahLst/>
              <a:cxnLst/>
              <a:rect l="l" t="t" r="r" b="b"/>
              <a:pathLst>
                <a:path w="15" h="109" extrusionOk="0">
                  <a:moveTo>
                    <a:pt x="0" y="0"/>
                  </a:moveTo>
                  <a:lnTo>
                    <a:pt x="0" y="0"/>
                  </a:lnTo>
                  <a:cubicBezTo>
                    <a:pt x="4" y="35"/>
                    <a:pt x="7" y="73"/>
                    <a:pt x="14" y="108"/>
                  </a:cubicBezTo>
                  <a:cubicBezTo>
                    <a:pt x="7" y="70"/>
                    <a:pt x="4" y="35"/>
                    <a:pt x="0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4" name="Google Shape;6733;p73">
              <a:extLst>
                <a:ext uri="{FF2B5EF4-FFF2-40B4-BE49-F238E27FC236}">
                  <a16:creationId xmlns:a16="http://schemas.microsoft.com/office/drawing/2014/main" id="{B8D841C3-2D61-46D8-A4A3-11C8C4E8A9B0}"/>
                </a:ext>
              </a:extLst>
            </p:cNvPr>
            <p:cNvSpPr/>
            <p:nvPr/>
          </p:nvSpPr>
          <p:spPr>
            <a:xfrm>
              <a:off x="2269222" y="2162721"/>
              <a:ext cx="258" cy="68"/>
            </a:xfrm>
            <a:custGeom>
              <a:avLst/>
              <a:gdLst/>
              <a:ahLst/>
              <a:cxnLst/>
              <a:rect l="l" t="t" r="r" b="b"/>
              <a:pathLst>
                <a:path w="19" h="5" extrusionOk="0">
                  <a:moveTo>
                    <a:pt x="1" y="4"/>
                  </a:moveTo>
                  <a:lnTo>
                    <a:pt x="18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5" name="Google Shape;6734;p73">
              <a:extLst>
                <a:ext uri="{FF2B5EF4-FFF2-40B4-BE49-F238E27FC236}">
                  <a16:creationId xmlns:a16="http://schemas.microsoft.com/office/drawing/2014/main" id="{B707F47D-D7EF-4681-AF72-87A4FD59CF2B}"/>
                </a:ext>
              </a:extLst>
            </p:cNvPr>
            <p:cNvSpPr/>
            <p:nvPr/>
          </p:nvSpPr>
          <p:spPr>
            <a:xfrm>
              <a:off x="2268611" y="2149850"/>
              <a:ext cx="18737" cy="6802"/>
            </a:xfrm>
            <a:custGeom>
              <a:avLst/>
              <a:gdLst/>
              <a:ahLst/>
              <a:cxnLst/>
              <a:rect l="l" t="t" r="r" b="b"/>
              <a:pathLst>
                <a:path w="1380" h="501" extrusionOk="0">
                  <a:moveTo>
                    <a:pt x="1380" y="0"/>
                  </a:moveTo>
                  <a:cubicBezTo>
                    <a:pt x="1372" y="2"/>
                    <a:pt x="1363" y="5"/>
                    <a:pt x="1352" y="9"/>
                  </a:cubicBezTo>
                  <a:lnTo>
                    <a:pt x="1352" y="9"/>
                  </a:lnTo>
                  <a:cubicBezTo>
                    <a:pt x="1363" y="5"/>
                    <a:pt x="1372" y="2"/>
                    <a:pt x="1380" y="0"/>
                  </a:cubicBezTo>
                  <a:close/>
                  <a:moveTo>
                    <a:pt x="1352" y="9"/>
                  </a:moveTo>
                  <a:cubicBezTo>
                    <a:pt x="1169" y="68"/>
                    <a:pt x="505" y="313"/>
                    <a:pt x="0" y="501"/>
                  </a:cubicBezTo>
                  <a:cubicBezTo>
                    <a:pt x="507" y="313"/>
                    <a:pt x="1174" y="67"/>
                    <a:pt x="1352" y="9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6" name="Google Shape;6735;p73">
              <a:extLst>
                <a:ext uri="{FF2B5EF4-FFF2-40B4-BE49-F238E27FC236}">
                  <a16:creationId xmlns:a16="http://schemas.microsoft.com/office/drawing/2014/main" id="{814CD96E-25B7-4EFA-BF19-E78559BE2543}"/>
                </a:ext>
              </a:extLst>
            </p:cNvPr>
            <p:cNvSpPr/>
            <p:nvPr/>
          </p:nvSpPr>
          <p:spPr>
            <a:xfrm>
              <a:off x="2267851" y="2156693"/>
              <a:ext cx="720" cy="244"/>
            </a:xfrm>
            <a:custGeom>
              <a:avLst/>
              <a:gdLst/>
              <a:ahLst/>
              <a:cxnLst/>
              <a:rect l="l" t="t" r="r" b="b"/>
              <a:pathLst>
                <a:path w="53" h="18" extrusionOk="0">
                  <a:moveTo>
                    <a:pt x="53" y="0"/>
                  </a:moveTo>
                  <a:lnTo>
                    <a:pt x="0" y="18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7" name="Google Shape;6736;p73">
              <a:extLst>
                <a:ext uri="{FF2B5EF4-FFF2-40B4-BE49-F238E27FC236}">
                  <a16:creationId xmlns:a16="http://schemas.microsoft.com/office/drawing/2014/main" id="{D1AFA715-87FC-41C6-B03B-E43328274818}"/>
                </a:ext>
              </a:extLst>
            </p:cNvPr>
            <p:cNvSpPr/>
            <p:nvPr/>
          </p:nvSpPr>
          <p:spPr>
            <a:xfrm>
              <a:off x="2262854" y="2051169"/>
              <a:ext cx="78532" cy="79768"/>
            </a:xfrm>
            <a:custGeom>
              <a:avLst/>
              <a:gdLst/>
              <a:ahLst/>
              <a:cxnLst/>
              <a:rect l="l" t="t" r="r" b="b"/>
              <a:pathLst>
                <a:path w="5784" h="5875" extrusionOk="0">
                  <a:moveTo>
                    <a:pt x="1121" y="0"/>
                  </a:moveTo>
                  <a:lnTo>
                    <a:pt x="844" y="25"/>
                  </a:lnTo>
                  <a:lnTo>
                    <a:pt x="767" y="28"/>
                  </a:lnTo>
                  <a:cubicBezTo>
                    <a:pt x="750" y="35"/>
                    <a:pt x="673" y="53"/>
                    <a:pt x="585" y="77"/>
                  </a:cubicBezTo>
                  <a:lnTo>
                    <a:pt x="648" y="245"/>
                  </a:lnTo>
                  <a:lnTo>
                    <a:pt x="655" y="256"/>
                  </a:lnTo>
                  <a:cubicBezTo>
                    <a:pt x="704" y="361"/>
                    <a:pt x="736" y="473"/>
                    <a:pt x="743" y="588"/>
                  </a:cubicBezTo>
                  <a:cubicBezTo>
                    <a:pt x="743" y="609"/>
                    <a:pt x="739" y="630"/>
                    <a:pt x="736" y="648"/>
                  </a:cubicBezTo>
                  <a:cubicBezTo>
                    <a:pt x="732" y="659"/>
                    <a:pt x="729" y="669"/>
                    <a:pt x="725" y="680"/>
                  </a:cubicBezTo>
                  <a:cubicBezTo>
                    <a:pt x="725" y="683"/>
                    <a:pt x="722" y="683"/>
                    <a:pt x="722" y="687"/>
                  </a:cubicBezTo>
                  <a:cubicBezTo>
                    <a:pt x="718" y="694"/>
                    <a:pt x="715" y="701"/>
                    <a:pt x="708" y="708"/>
                  </a:cubicBezTo>
                  <a:lnTo>
                    <a:pt x="704" y="715"/>
                  </a:lnTo>
                  <a:cubicBezTo>
                    <a:pt x="697" y="718"/>
                    <a:pt x="694" y="725"/>
                    <a:pt x="687" y="729"/>
                  </a:cubicBezTo>
                  <a:lnTo>
                    <a:pt x="680" y="736"/>
                  </a:lnTo>
                  <a:cubicBezTo>
                    <a:pt x="673" y="739"/>
                    <a:pt x="666" y="746"/>
                    <a:pt x="659" y="750"/>
                  </a:cubicBezTo>
                  <a:lnTo>
                    <a:pt x="655" y="750"/>
                  </a:lnTo>
                  <a:cubicBezTo>
                    <a:pt x="617" y="771"/>
                    <a:pt x="575" y="785"/>
                    <a:pt x="529" y="795"/>
                  </a:cubicBezTo>
                  <a:lnTo>
                    <a:pt x="529" y="802"/>
                  </a:lnTo>
                  <a:lnTo>
                    <a:pt x="529" y="813"/>
                  </a:lnTo>
                  <a:cubicBezTo>
                    <a:pt x="529" y="823"/>
                    <a:pt x="533" y="830"/>
                    <a:pt x="533" y="837"/>
                  </a:cubicBezTo>
                  <a:lnTo>
                    <a:pt x="533" y="848"/>
                  </a:lnTo>
                  <a:cubicBezTo>
                    <a:pt x="533" y="858"/>
                    <a:pt x="533" y="869"/>
                    <a:pt x="536" y="879"/>
                  </a:cubicBezTo>
                  <a:lnTo>
                    <a:pt x="536" y="911"/>
                  </a:lnTo>
                  <a:lnTo>
                    <a:pt x="536" y="918"/>
                  </a:lnTo>
                  <a:lnTo>
                    <a:pt x="536" y="935"/>
                  </a:lnTo>
                  <a:lnTo>
                    <a:pt x="536" y="946"/>
                  </a:lnTo>
                  <a:lnTo>
                    <a:pt x="536" y="963"/>
                  </a:lnTo>
                  <a:lnTo>
                    <a:pt x="536" y="967"/>
                  </a:lnTo>
                  <a:lnTo>
                    <a:pt x="536" y="988"/>
                  </a:lnTo>
                  <a:lnTo>
                    <a:pt x="697" y="1082"/>
                  </a:lnTo>
                  <a:lnTo>
                    <a:pt x="666" y="1138"/>
                  </a:lnTo>
                  <a:cubicBezTo>
                    <a:pt x="592" y="1282"/>
                    <a:pt x="337" y="1751"/>
                    <a:pt x="186" y="1810"/>
                  </a:cubicBezTo>
                  <a:lnTo>
                    <a:pt x="179" y="1814"/>
                  </a:lnTo>
                  <a:lnTo>
                    <a:pt x="172" y="1817"/>
                  </a:lnTo>
                  <a:lnTo>
                    <a:pt x="169" y="1821"/>
                  </a:lnTo>
                  <a:lnTo>
                    <a:pt x="158" y="1824"/>
                  </a:lnTo>
                  <a:lnTo>
                    <a:pt x="151" y="1828"/>
                  </a:lnTo>
                  <a:lnTo>
                    <a:pt x="141" y="1835"/>
                  </a:lnTo>
                  <a:lnTo>
                    <a:pt x="130" y="1842"/>
                  </a:lnTo>
                  <a:lnTo>
                    <a:pt x="116" y="1849"/>
                  </a:lnTo>
                  <a:lnTo>
                    <a:pt x="106" y="1856"/>
                  </a:lnTo>
                  <a:lnTo>
                    <a:pt x="88" y="1866"/>
                  </a:lnTo>
                  <a:lnTo>
                    <a:pt x="71" y="1877"/>
                  </a:lnTo>
                  <a:lnTo>
                    <a:pt x="53" y="1887"/>
                  </a:lnTo>
                  <a:lnTo>
                    <a:pt x="25" y="1905"/>
                  </a:lnTo>
                  <a:lnTo>
                    <a:pt x="11" y="1915"/>
                  </a:lnTo>
                  <a:lnTo>
                    <a:pt x="1" y="1922"/>
                  </a:lnTo>
                  <a:cubicBezTo>
                    <a:pt x="71" y="2272"/>
                    <a:pt x="172" y="2763"/>
                    <a:pt x="309" y="2885"/>
                  </a:cubicBezTo>
                  <a:cubicBezTo>
                    <a:pt x="526" y="3085"/>
                    <a:pt x="561" y="3309"/>
                    <a:pt x="585" y="3473"/>
                  </a:cubicBezTo>
                  <a:cubicBezTo>
                    <a:pt x="592" y="3526"/>
                    <a:pt x="599" y="3578"/>
                    <a:pt x="617" y="3627"/>
                  </a:cubicBezTo>
                  <a:cubicBezTo>
                    <a:pt x="641" y="3683"/>
                    <a:pt x="673" y="3736"/>
                    <a:pt x="708" y="3785"/>
                  </a:cubicBezTo>
                  <a:cubicBezTo>
                    <a:pt x="771" y="3876"/>
                    <a:pt x="830" y="3967"/>
                    <a:pt x="806" y="4047"/>
                  </a:cubicBezTo>
                  <a:cubicBezTo>
                    <a:pt x="799" y="4079"/>
                    <a:pt x="778" y="4107"/>
                    <a:pt x="753" y="4124"/>
                  </a:cubicBezTo>
                  <a:lnTo>
                    <a:pt x="771" y="4124"/>
                  </a:lnTo>
                  <a:lnTo>
                    <a:pt x="792" y="4131"/>
                  </a:lnTo>
                  <a:lnTo>
                    <a:pt x="806" y="4135"/>
                  </a:lnTo>
                  <a:lnTo>
                    <a:pt x="827" y="4142"/>
                  </a:lnTo>
                  <a:lnTo>
                    <a:pt x="844" y="4145"/>
                  </a:lnTo>
                  <a:lnTo>
                    <a:pt x="865" y="4152"/>
                  </a:lnTo>
                  <a:lnTo>
                    <a:pt x="883" y="4159"/>
                  </a:lnTo>
                  <a:lnTo>
                    <a:pt x="904" y="4170"/>
                  </a:lnTo>
                  <a:lnTo>
                    <a:pt x="921" y="4177"/>
                  </a:lnTo>
                  <a:lnTo>
                    <a:pt x="946" y="4187"/>
                  </a:lnTo>
                  <a:lnTo>
                    <a:pt x="960" y="4194"/>
                  </a:lnTo>
                  <a:lnTo>
                    <a:pt x="984" y="4208"/>
                  </a:lnTo>
                  <a:lnTo>
                    <a:pt x="998" y="4215"/>
                  </a:lnTo>
                  <a:lnTo>
                    <a:pt x="1037" y="4233"/>
                  </a:lnTo>
                  <a:cubicBezTo>
                    <a:pt x="1100" y="4268"/>
                    <a:pt x="1166" y="4299"/>
                    <a:pt x="1236" y="4320"/>
                  </a:cubicBezTo>
                  <a:cubicBezTo>
                    <a:pt x="1359" y="4345"/>
                    <a:pt x="1895" y="4544"/>
                    <a:pt x="1979" y="4653"/>
                  </a:cubicBezTo>
                  <a:cubicBezTo>
                    <a:pt x="1982" y="4660"/>
                    <a:pt x="1989" y="4670"/>
                    <a:pt x="1996" y="4677"/>
                  </a:cubicBezTo>
                  <a:lnTo>
                    <a:pt x="2311" y="4677"/>
                  </a:lnTo>
                  <a:cubicBezTo>
                    <a:pt x="2339" y="4660"/>
                    <a:pt x="2374" y="4649"/>
                    <a:pt x="2409" y="4649"/>
                  </a:cubicBezTo>
                  <a:cubicBezTo>
                    <a:pt x="2462" y="4653"/>
                    <a:pt x="2511" y="4677"/>
                    <a:pt x="2542" y="4716"/>
                  </a:cubicBezTo>
                  <a:cubicBezTo>
                    <a:pt x="2717" y="4895"/>
                    <a:pt x="2861" y="5420"/>
                    <a:pt x="2868" y="5766"/>
                  </a:cubicBezTo>
                  <a:lnTo>
                    <a:pt x="2917" y="5773"/>
                  </a:lnTo>
                  <a:lnTo>
                    <a:pt x="2927" y="5773"/>
                  </a:lnTo>
                  <a:lnTo>
                    <a:pt x="2962" y="5777"/>
                  </a:lnTo>
                  <a:lnTo>
                    <a:pt x="2973" y="5777"/>
                  </a:lnTo>
                  <a:lnTo>
                    <a:pt x="3001" y="5780"/>
                  </a:lnTo>
                  <a:lnTo>
                    <a:pt x="3113" y="5780"/>
                  </a:lnTo>
                  <a:cubicBezTo>
                    <a:pt x="3137" y="5773"/>
                    <a:pt x="3162" y="5766"/>
                    <a:pt x="3183" y="5752"/>
                  </a:cubicBezTo>
                  <a:cubicBezTo>
                    <a:pt x="3236" y="5720"/>
                    <a:pt x="3298" y="5703"/>
                    <a:pt x="3361" y="5703"/>
                  </a:cubicBezTo>
                  <a:cubicBezTo>
                    <a:pt x="3394" y="5703"/>
                    <a:pt x="3427" y="5708"/>
                    <a:pt x="3459" y="5717"/>
                  </a:cubicBezTo>
                  <a:cubicBezTo>
                    <a:pt x="3526" y="5735"/>
                    <a:pt x="3578" y="5791"/>
                    <a:pt x="3596" y="5861"/>
                  </a:cubicBezTo>
                  <a:cubicBezTo>
                    <a:pt x="3596" y="5864"/>
                    <a:pt x="3599" y="5871"/>
                    <a:pt x="3599" y="5875"/>
                  </a:cubicBezTo>
                  <a:lnTo>
                    <a:pt x="3613" y="5875"/>
                  </a:lnTo>
                  <a:cubicBezTo>
                    <a:pt x="3690" y="5868"/>
                    <a:pt x="3764" y="5857"/>
                    <a:pt x="3838" y="5840"/>
                  </a:cubicBezTo>
                  <a:cubicBezTo>
                    <a:pt x="3908" y="5826"/>
                    <a:pt x="3981" y="5812"/>
                    <a:pt x="4051" y="5808"/>
                  </a:cubicBezTo>
                  <a:cubicBezTo>
                    <a:pt x="4065" y="5808"/>
                    <a:pt x="4083" y="5808"/>
                    <a:pt x="4097" y="5812"/>
                  </a:cubicBezTo>
                  <a:lnTo>
                    <a:pt x="4104" y="5812"/>
                  </a:lnTo>
                  <a:cubicBezTo>
                    <a:pt x="4195" y="5830"/>
                    <a:pt x="4251" y="5836"/>
                    <a:pt x="4287" y="5836"/>
                  </a:cubicBezTo>
                  <a:cubicBezTo>
                    <a:pt x="4320" y="5836"/>
                    <a:pt x="4335" y="5831"/>
                    <a:pt x="4342" y="5826"/>
                  </a:cubicBezTo>
                  <a:cubicBezTo>
                    <a:pt x="4352" y="5759"/>
                    <a:pt x="4387" y="5640"/>
                    <a:pt x="4468" y="5588"/>
                  </a:cubicBezTo>
                  <a:cubicBezTo>
                    <a:pt x="4492" y="5570"/>
                    <a:pt x="4521" y="5561"/>
                    <a:pt x="4550" y="5561"/>
                  </a:cubicBezTo>
                  <a:cubicBezTo>
                    <a:pt x="4567" y="5561"/>
                    <a:pt x="4584" y="5564"/>
                    <a:pt x="4601" y="5570"/>
                  </a:cubicBezTo>
                  <a:cubicBezTo>
                    <a:pt x="4632" y="5577"/>
                    <a:pt x="4664" y="5591"/>
                    <a:pt x="4692" y="5605"/>
                  </a:cubicBezTo>
                  <a:cubicBezTo>
                    <a:pt x="4713" y="5612"/>
                    <a:pt x="4727" y="5619"/>
                    <a:pt x="4741" y="5626"/>
                  </a:cubicBezTo>
                  <a:cubicBezTo>
                    <a:pt x="4754" y="5632"/>
                    <a:pt x="4769" y="5635"/>
                    <a:pt x="4783" y="5635"/>
                  </a:cubicBezTo>
                  <a:cubicBezTo>
                    <a:pt x="4814" y="5635"/>
                    <a:pt x="4844" y="5622"/>
                    <a:pt x="4863" y="5598"/>
                  </a:cubicBezTo>
                  <a:cubicBezTo>
                    <a:pt x="4933" y="5537"/>
                    <a:pt x="5017" y="5527"/>
                    <a:pt x="5089" y="5527"/>
                  </a:cubicBezTo>
                  <a:cubicBezTo>
                    <a:pt x="5108" y="5527"/>
                    <a:pt x="5127" y="5527"/>
                    <a:pt x="5143" y="5528"/>
                  </a:cubicBezTo>
                  <a:lnTo>
                    <a:pt x="5185" y="5528"/>
                  </a:lnTo>
                  <a:cubicBezTo>
                    <a:pt x="5203" y="5528"/>
                    <a:pt x="5220" y="5528"/>
                    <a:pt x="5238" y="5521"/>
                  </a:cubicBezTo>
                  <a:lnTo>
                    <a:pt x="5238" y="5518"/>
                  </a:lnTo>
                  <a:lnTo>
                    <a:pt x="5238" y="5514"/>
                  </a:lnTo>
                  <a:lnTo>
                    <a:pt x="5238" y="5511"/>
                  </a:lnTo>
                  <a:lnTo>
                    <a:pt x="5241" y="5507"/>
                  </a:lnTo>
                  <a:lnTo>
                    <a:pt x="5245" y="5504"/>
                  </a:lnTo>
                  <a:lnTo>
                    <a:pt x="5248" y="5500"/>
                  </a:lnTo>
                  <a:lnTo>
                    <a:pt x="5255" y="5497"/>
                  </a:lnTo>
                  <a:lnTo>
                    <a:pt x="5262" y="5493"/>
                  </a:lnTo>
                  <a:lnTo>
                    <a:pt x="5266" y="5493"/>
                  </a:lnTo>
                  <a:lnTo>
                    <a:pt x="5269" y="5490"/>
                  </a:lnTo>
                  <a:lnTo>
                    <a:pt x="5273" y="5486"/>
                  </a:lnTo>
                  <a:lnTo>
                    <a:pt x="5280" y="5479"/>
                  </a:lnTo>
                  <a:lnTo>
                    <a:pt x="5283" y="5479"/>
                  </a:lnTo>
                  <a:lnTo>
                    <a:pt x="5294" y="5476"/>
                  </a:lnTo>
                  <a:lnTo>
                    <a:pt x="5297" y="5472"/>
                  </a:lnTo>
                  <a:lnTo>
                    <a:pt x="5304" y="5465"/>
                  </a:lnTo>
                  <a:lnTo>
                    <a:pt x="5311" y="5465"/>
                  </a:lnTo>
                  <a:lnTo>
                    <a:pt x="5322" y="5458"/>
                  </a:lnTo>
                  <a:lnTo>
                    <a:pt x="5325" y="5455"/>
                  </a:lnTo>
                  <a:lnTo>
                    <a:pt x="5336" y="5448"/>
                  </a:lnTo>
                  <a:lnTo>
                    <a:pt x="5343" y="5444"/>
                  </a:lnTo>
                  <a:lnTo>
                    <a:pt x="5353" y="5437"/>
                  </a:lnTo>
                  <a:lnTo>
                    <a:pt x="5360" y="5434"/>
                  </a:lnTo>
                  <a:lnTo>
                    <a:pt x="5374" y="5427"/>
                  </a:lnTo>
                  <a:lnTo>
                    <a:pt x="5381" y="5423"/>
                  </a:lnTo>
                  <a:lnTo>
                    <a:pt x="5395" y="5416"/>
                  </a:lnTo>
                  <a:lnTo>
                    <a:pt x="5402" y="5413"/>
                  </a:lnTo>
                  <a:lnTo>
                    <a:pt x="5420" y="5402"/>
                  </a:lnTo>
                  <a:lnTo>
                    <a:pt x="5427" y="5399"/>
                  </a:lnTo>
                  <a:lnTo>
                    <a:pt x="5444" y="5388"/>
                  </a:lnTo>
                  <a:lnTo>
                    <a:pt x="5451" y="5385"/>
                  </a:lnTo>
                  <a:lnTo>
                    <a:pt x="5472" y="5374"/>
                  </a:lnTo>
                  <a:lnTo>
                    <a:pt x="5479" y="5371"/>
                  </a:lnTo>
                  <a:lnTo>
                    <a:pt x="5504" y="5360"/>
                  </a:lnTo>
                  <a:lnTo>
                    <a:pt x="5511" y="5353"/>
                  </a:lnTo>
                  <a:lnTo>
                    <a:pt x="5535" y="5343"/>
                  </a:lnTo>
                  <a:lnTo>
                    <a:pt x="5546" y="5339"/>
                  </a:lnTo>
                  <a:lnTo>
                    <a:pt x="5570" y="5325"/>
                  </a:lnTo>
                  <a:lnTo>
                    <a:pt x="5581" y="5322"/>
                  </a:lnTo>
                  <a:lnTo>
                    <a:pt x="5605" y="5308"/>
                  </a:lnTo>
                  <a:lnTo>
                    <a:pt x="5619" y="5301"/>
                  </a:lnTo>
                  <a:lnTo>
                    <a:pt x="5647" y="5290"/>
                  </a:lnTo>
                  <a:lnTo>
                    <a:pt x="5658" y="5283"/>
                  </a:lnTo>
                  <a:lnTo>
                    <a:pt x="5689" y="5269"/>
                  </a:lnTo>
                  <a:lnTo>
                    <a:pt x="5700" y="5266"/>
                  </a:lnTo>
                  <a:lnTo>
                    <a:pt x="5735" y="5248"/>
                  </a:lnTo>
                  <a:lnTo>
                    <a:pt x="5745" y="5245"/>
                  </a:lnTo>
                  <a:lnTo>
                    <a:pt x="5784" y="5224"/>
                  </a:lnTo>
                  <a:cubicBezTo>
                    <a:pt x="5766" y="5143"/>
                    <a:pt x="5714" y="5119"/>
                    <a:pt x="5637" y="5080"/>
                  </a:cubicBezTo>
                  <a:cubicBezTo>
                    <a:pt x="5542" y="5038"/>
                    <a:pt x="5413" y="4975"/>
                    <a:pt x="5402" y="4772"/>
                  </a:cubicBezTo>
                  <a:cubicBezTo>
                    <a:pt x="5402" y="4663"/>
                    <a:pt x="5364" y="4558"/>
                    <a:pt x="5294" y="4474"/>
                  </a:cubicBezTo>
                  <a:cubicBezTo>
                    <a:pt x="5231" y="4401"/>
                    <a:pt x="5199" y="4306"/>
                    <a:pt x="5199" y="4208"/>
                  </a:cubicBezTo>
                  <a:lnTo>
                    <a:pt x="5203" y="4145"/>
                  </a:lnTo>
                  <a:cubicBezTo>
                    <a:pt x="5206" y="4030"/>
                    <a:pt x="5213" y="3851"/>
                    <a:pt x="5189" y="3820"/>
                  </a:cubicBezTo>
                  <a:cubicBezTo>
                    <a:pt x="5154" y="3806"/>
                    <a:pt x="5126" y="3781"/>
                    <a:pt x="5115" y="3746"/>
                  </a:cubicBezTo>
                  <a:cubicBezTo>
                    <a:pt x="5073" y="3634"/>
                    <a:pt x="5164" y="3438"/>
                    <a:pt x="5252" y="3309"/>
                  </a:cubicBezTo>
                  <a:cubicBezTo>
                    <a:pt x="5280" y="3263"/>
                    <a:pt x="5283" y="3253"/>
                    <a:pt x="5171" y="3169"/>
                  </a:cubicBezTo>
                  <a:cubicBezTo>
                    <a:pt x="5087" y="3109"/>
                    <a:pt x="4982" y="3032"/>
                    <a:pt x="4951" y="2899"/>
                  </a:cubicBezTo>
                  <a:cubicBezTo>
                    <a:pt x="4940" y="2854"/>
                    <a:pt x="4916" y="2745"/>
                    <a:pt x="5175" y="2076"/>
                  </a:cubicBezTo>
                  <a:cubicBezTo>
                    <a:pt x="4741" y="1775"/>
                    <a:pt x="4303" y="1457"/>
                    <a:pt x="4300" y="1453"/>
                  </a:cubicBezTo>
                  <a:lnTo>
                    <a:pt x="4272" y="1432"/>
                  </a:lnTo>
                  <a:lnTo>
                    <a:pt x="4300" y="1100"/>
                  </a:lnTo>
                  <a:lnTo>
                    <a:pt x="2357" y="70"/>
                  </a:lnTo>
                  <a:cubicBezTo>
                    <a:pt x="2350" y="287"/>
                    <a:pt x="2241" y="462"/>
                    <a:pt x="2094" y="532"/>
                  </a:cubicBezTo>
                  <a:cubicBezTo>
                    <a:pt x="2108" y="564"/>
                    <a:pt x="2126" y="592"/>
                    <a:pt x="2147" y="620"/>
                  </a:cubicBezTo>
                  <a:cubicBezTo>
                    <a:pt x="2189" y="683"/>
                    <a:pt x="2234" y="746"/>
                    <a:pt x="2210" y="809"/>
                  </a:cubicBezTo>
                  <a:cubicBezTo>
                    <a:pt x="2192" y="848"/>
                    <a:pt x="2157" y="876"/>
                    <a:pt x="2115" y="879"/>
                  </a:cubicBezTo>
                  <a:cubicBezTo>
                    <a:pt x="2096" y="883"/>
                    <a:pt x="2074" y="885"/>
                    <a:pt x="2052" y="885"/>
                  </a:cubicBezTo>
                  <a:cubicBezTo>
                    <a:pt x="1978" y="885"/>
                    <a:pt x="1889" y="866"/>
                    <a:pt x="1790" y="844"/>
                  </a:cubicBezTo>
                  <a:cubicBezTo>
                    <a:pt x="1675" y="820"/>
                    <a:pt x="1550" y="793"/>
                    <a:pt x="1433" y="793"/>
                  </a:cubicBezTo>
                  <a:cubicBezTo>
                    <a:pt x="1365" y="793"/>
                    <a:pt x="1299" y="802"/>
                    <a:pt x="1240" y="827"/>
                  </a:cubicBezTo>
                  <a:cubicBezTo>
                    <a:pt x="1221" y="836"/>
                    <a:pt x="1200" y="841"/>
                    <a:pt x="1178" y="841"/>
                  </a:cubicBezTo>
                  <a:cubicBezTo>
                    <a:pt x="1145" y="841"/>
                    <a:pt x="1112" y="829"/>
                    <a:pt x="1086" y="806"/>
                  </a:cubicBezTo>
                  <a:cubicBezTo>
                    <a:pt x="963" y="687"/>
                    <a:pt x="1030" y="291"/>
                    <a:pt x="1121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8" name="Google Shape;6737;p73">
              <a:extLst>
                <a:ext uri="{FF2B5EF4-FFF2-40B4-BE49-F238E27FC236}">
                  <a16:creationId xmlns:a16="http://schemas.microsoft.com/office/drawing/2014/main" id="{556FA55A-722A-4564-AC8D-EE3547088DCC}"/>
                </a:ext>
              </a:extLst>
            </p:cNvPr>
            <p:cNvSpPr/>
            <p:nvPr/>
          </p:nvSpPr>
          <p:spPr>
            <a:xfrm>
              <a:off x="2274164" y="2107447"/>
              <a:ext cx="258" cy="54"/>
            </a:xfrm>
            <a:custGeom>
              <a:avLst/>
              <a:gdLst/>
              <a:ahLst/>
              <a:cxnLst/>
              <a:rect l="l" t="t" r="r" b="b"/>
              <a:pathLst>
                <a:path w="19" h="4" extrusionOk="0">
                  <a:moveTo>
                    <a:pt x="1" y="0"/>
                  </a:moveTo>
                  <a:lnTo>
                    <a:pt x="18" y="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9" name="Google Shape;6738;p73">
              <a:extLst>
                <a:ext uri="{FF2B5EF4-FFF2-40B4-BE49-F238E27FC236}">
                  <a16:creationId xmlns:a16="http://schemas.microsoft.com/office/drawing/2014/main" id="{35B034C4-5F51-4288-97C8-086E66DA960A}"/>
                </a:ext>
              </a:extLst>
            </p:cNvPr>
            <p:cNvSpPr/>
            <p:nvPr/>
          </p:nvSpPr>
          <p:spPr>
            <a:xfrm>
              <a:off x="2273173" y="2107203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0" y="1"/>
                  </a:moveTo>
                  <a:lnTo>
                    <a:pt x="14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0" name="Google Shape;6739;p73">
              <a:extLst>
                <a:ext uri="{FF2B5EF4-FFF2-40B4-BE49-F238E27FC236}">
                  <a16:creationId xmlns:a16="http://schemas.microsoft.com/office/drawing/2014/main" id="{07EF93DC-8764-4531-8148-6084A4DB6D69}"/>
                </a:ext>
              </a:extLst>
            </p:cNvPr>
            <p:cNvSpPr/>
            <p:nvPr/>
          </p:nvSpPr>
          <p:spPr>
            <a:xfrm>
              <a:off x="2275739" y="2108058"/>
              <a:ext cx="244" cy="109"/>
            </a:xfrm>
            <a:custGeom>
              <a:avLst/>
              <a:gdLst/>
              <a:ahLst/>
              <a:cxnLst/>
              <a:rect l="l" t="t" r="r" b="b"/>
              <a:pathLst>
                <a:path w="18" h="8" extrusionOk="0">
                  <a:moveTo>
                    <a:pt x="0" y="1"/>
                  </a:moveTo>
                  <a:lnTo>
                    <a:pt x="18" y="8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1" name="Google Shape;6740;p73">
              <a:extLst>
                <a:ext uri="{FF2B5EF4-FFF2-40B4-BE49-F238E27FC236}">
                  <a16:creationId xmlns:a16="http://schemas.microsoft.com/office/drawing/2014/main" id="{622B19E7-E47F-48F4-BA24-3E30E47657EC}"/>
                </a:ext>
              </a:extLst>
            </p:cNvPr>
            <p:cNvSpPr/>
            <p:nvPr/>
          </p:nvSpPr>
          <p:spPr>
            <a:xfrm>
              <a:off x="2274694" y="2107583"/>
              <a:ext cx="244" cy="109"/>
            </a:xfrm>
            <a:custGeom>
              <a:avLst/>
              <a:gdLst/>
              <a:ahLst/>
              <a:cxnLst/>
              <a:rect l="l" t="t" r="r" b="b"/>
              <a:pathLst>
                <a:path w="18" h="8" extrusionOk="0">
                  <a:moveTo>
                    <a:pt x="0" y="1"/>
                  </a:moveTo>
                  <a:lnTo>
                    <a:pt x="18" y="8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2" name="Google Shape;6741;p73">
              <a:extLst>
                <a:ext uri="{FF2B5EF4-FFF2-40B4-BE49-F238E27FC236}">
                  <a16:creationId xmlns:a16="http://schemas.microsoft.com/office/drawing/2014/main" id="{A271DEED-85BD-4F4E-91FE-3F7C1071E3E4}"/>
                </a:ext>
              </a:extLst>
            </p:cNvPr>
            <p:cNvSpPr/>
            <p:nvPr/>
          </p:nvSpPr>
          <p:spPr>
            <a:xfrm>
              <a:off x="2275210" y="2107828"/>
              <a:ext cx="258" cy="109"/>
            </a:xfrm>
            <a:custGeom>
              <a:avLst/>
              <a:gdLst/>
              <a:ahLst/>
              <a:cxnLst/>
              <a:rect l="l" t="t" r="r" b="b"/>
              <a:pathLst>
                <a:path w="19" h="8" extrusionOk="0">
                  <a:moveTo>
                    <a:pt x="1" y="0"/>
                  </a:moveTo>
                  <a:lnTo>
                    <a:pt x="18" y="7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3" name="Google Shape;6742;p73">
              <a:extLst>
                <a:ext uri="{FF2B5EF4-FFF2-40B4-BE49-F238E27FC236}">
                  <a16:creationId xmlns:a16="http://schemas.microsoft.com/office/drawing/2014/main" id="{F194A4EB-A8B5-423B-A0AA-E5D4C4725B0E}"/>
                </a:ext>
              </a:extLst>
            </p:cNvPr>
            <p:cNvSpPr/>
            <p:nvPr/>
          </p:nvSpPr>
          <p:spPr>
            <a:xfrm>
              <a:off x="2273648" y="2107298"/>
              <a:ext cx="244" cy="68"/>
            </a:xfrm>
            <a:custGeom>
              <a:avLst/>
              <a:gdLst/>
              <a:ahLst/>
              <a:cxnLst/>
              <a:rect l="l" t="t" r="r" b="b"/>
              <a:pathLst>
                <a:path w="18" h="5" extrusionOk="0">
                  <a:moveTo>
                    <a:pt x="0" y="1"/>
                  </a:moveTo>
                  <a:lnTo>
                    <a:pt x="18" y="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4" name="Google Shape;6743;p73">
              <a:extLst>
                <a:ext uri="{FF2B5EF4-FFF2-40B4-BE49-F238E27FC236}">
                  <a16:creationId xmlns:a16="http://schemas.microsoft.com/office/drawing/2014/main" id="{65B1807A-B3EB-476E-8BF6-0B2C95EFB7ED}"/>
                </a:ext>
              </a:extLst>
            </p:cNvPr>
            <p:cNvSpPr/>
            <p:nvPr/>
          </p:nvSpPr>
          <p:spPr>
            <a:xfrm>
              <a:off x="2276310" y="2108344"/>
              <a:ext cx="204" cy="68"/>
            </a:xfrm>
            <a:custGeom>
              <a:avLst/>
              <a:gdLst/>
              <a:ahLst/>
              <a:cxnLst/>
              <a:rect l="l" t="t" r="r" b="b"/>
              <a:pathLst>
                <a:path w="15" h="5" extrusionOk="0">
                  <a:moveTo>
                    <a:pt x="0" y="1"/>
                  </a:moveTo>
                  <a:lnTo>
                    <a:pt x="14" y="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5" name="Google Shape;6744;p73">
              <a:extLst>
                <a:ext uri="{FF2B5EF4-FFF2-40B4-BE49-F238E27FC236}">
                  <a16:creationId xmlns:a16="http://schemas.microsoft.com/office/drawing/2014/main" id="{CDC98099-0B1E-4F22-9AF5-F9C74B77F164}"/>
                </a:ext>
              </a:extLst>
            </p:cNvPr>
            <p:cNvSpPr/>
            <p:nvPr/>
          </p:nvSpPr>
          <p:spPr>
            <a:xfrm>
              <a:off x="2272168" y="2060822"/>
              <a:ext cx="258" cy="244"/>
            </a:xfrm>
            <a:custGeom>
              <a:avLst/>
              <a:gdLst/>
              <a:ahLst/>
              <a:cxnLst/>
              <a:rect l="l" t="t" r="r" b="b"/>
              <a:pathLst>
                <a:path w="19" h="18" extrusionOk="0">
                  <a:moveTo>
                    <a:pt x="18" y="0"/>
                  </a:moveTo>
                  <a:cubicBezTo>
                    <a:pt x="11" y="7"/>
                    <a:pt x="8" y="14"/>
                    <a:pt x="1" y="18"/>
                  </a:cubicBezTo>
                  <a:cubicBezTo>
                    <a:pt x="8" y="14"/>
                    <a:pt x="11" y="7"/>
                    <a:pt x="18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6" name="Google Shape;6745;p73">
              <a:extLst>
                <a:ext uri="{FF2B5EF4-FFF2-40B4-BE49-F238E27FC236}">
                  <a16:creationId xmlns:a16="http://schemas.microsoft.com/office/drawing/2014/main" id="{93713425-480A-4D31-A9BE-E5CF369220B0}"/>
                </a:ext>
              </a:extLst>
            </p:cNvPr>
            <p:cNvSpPr/>
            <p:nvPr/>
          </p:nvSpPr>
          <p:spPr>
            <a:xfrm>
              <a:off x="2272454" y="2060483"/>
              <a:ext cx="204" cy="244"/>
            </a:xfrm>
            <a:custGeom>
              <a:avLst/>
              <a:gdLst/>
              <a:ahLst/>
              <a:cxnLst/>
              <a:rect l="l" t="t" r="r" b="b"/>
              <a:pathLst>
                <a:path w="15" h="18" extrusionOk="0">
                  <a:moveTo>
                    <a:pt x="15" y="1"/>
                  </a:moveTo>
                  <a:cubicBezTo>
                    <a:pt x="11" y="8"/>
                    <a:pt x="8" y="15"/>
                    <a:pt x="1" y="18"/>
                  </a:cubicBezTo>
                  <a:cubicBezTo>
                    <a:pt x="8" y="15"/>
                    <a:pt x="11" y="8"/>
                    <a:pt x="15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7" name="Google Shape;6746;p73">
              <a:extLst>
                <a:ext uri="{FF2B5EF4-FFF2-40B4-BE49-F238E27FC236}">
                  <a16:creationId xmlns:a16="http://schemas.microsoft.com/office/drawing/2014/main" id="{12CEAD50-550A-4295-B0CE-1B8B6A70FEC7}"/>
                </a:ext>
              </a:extLst>
            </p:cNvPr>
            <p:cNvSpPr/>
            <p:nvPr/>
          </p:nvSpPr>
          <p:spPr>
            <a:xfrm>
              <a:off x="2271788" y="2061148"/>
              <a:ext cx="299" cy="204"/>
            </a:xfrm>
            <a:custGeom>
              <a:avLst/>
              <a:gdLst/>
              <a:ahLst/>
              <a:cxnLst/>
              <a:rect l="l" t="t" r="r" b="b"/>
              <a:pathLst>
                <a:path w="22" h="15" extrusionOk="0">
                  <a:moveTo>
                    <a:pt x="22" y="1"/>
                  </a:moveTo>
                  <a:cubicBezTo>
                    <a:pt x="15" y="4"/>
                    <a:pt x="8" y="11"/>
                    <a:pt x="1" y="15"/>
                  </a:cubicBezTo>
                  <a:cubicBezTo>
                    <a:pt x="8" y="11"/>
                    <a:pt x="15" y="4"/>
                    <a:pt x="22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8" name="Google Shape;6747;p73">
              <a:extLst>
                <a:ext uri="{FF2B5EF4-FFF2-40B4-BE49-F238E27FC236}">
                  <a16:creationId xmlns:a16="http://schemas.microsoft.com/office/drawing/2014/main" id="{707E4A56-D2E7-4E59-B95D-978391769E57}"/>
                </a:ext>
              </a:extLst>
            </p:cNvPr>
            <p:cNvSpPr/>
            <p:nvPr/>
          </p:nvSpPr>
          <p:spPr>
            <a:xfrm>
              <a:off x="2271693" y="2054590"/>
              <a:ext cx="1208" cy="4576"/>
            </a:xfrm>
            <a:custGeom>
              <a:avLst/>
              <a:gdLst/>
              <a:ahLst/>
              <a:cxnLst/>
              <a:rect l="l" t="t" r="r" b="b"/>
              <a:pathLst>
                <a:path w="89" h="337" extrusionOk="0">
                  <a:moveTo>
                    <a:pt x="1" y="0"/>
                  </a:moveTo>
                  <a:cubicBezTo>
                    <a:pt x="53" y="105"/>
                    <a:pt x="81" y="217"/>
                    <a:pt x="88" y="336"/>
                  </a:cubicBezTo>
                  <a:cubicBezTo>
                    <a:pt x="81" y="217"/>
                    <a:pt x="53" y="105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9" name="Google Shape;6748;p73">
              <a:extLst>
                <a:ext uri="{FF2B5EF4-FFF2-40B4-BE49-F238E27FC236}">
                  <a16:creationId xmlns:a16="http://schemas.microsoft.com/office/drawing/2014/main" id="{D9FB7582-77EE-4987-A298-37941BAFA137}"/>
                </a:ext>
              </a:extLst>
            </p:cNvPr>
            <p:cNvSpPr/>
            <p:nvPr/>
          </p:nvSpPr>
          <p:spPr>
            <a:xfrm>
              <a:off x="2272698" y="2059953"/>
              <a:ext cx="149" cy="394"/>
            </a:xfrm>
            <a:custGeom>
              <a:avLst/>
              <a:gdLst/>
              <a:ahLst/>
              <a:cxnLst/>
              <a:rect l="l" t="t" r="r" b="b"/>
              <a:pathLst>
                <a:path w="11" h="29" extrusionOk="0">
                  <a:moveTo>
                    <a:pt x="11" y="1"/>
                  </a:moveTo>
                  <a:cubicBezTo>
                    <a:pt x="7" y="12"/>
                    <a:pt x="4" y="19"/>
                    <a:pt x="0" y="29"/>
                  </a:cubicBezTo>
                  <a:cubicBezTo>
                    <a:pt x="4" y="19"/>
                    <a:pt x="7" y="12"/>
                    <a:pt x="11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0" name="Google Shape;6749;p73">
              <a:extLst>
                <a:ext uri="{FF2B5EF4-FFF2-40B4-BE49-F238E27FC236}">
                  <a16:creationId xmlns:a16="http://schemas.microsoft.com/office/drawing/2014/main" id="{50D7B2CE-5BAA-4334-AB7F-C972940E516E}"/>
                </a:ext>
              </a:extLst>
            </p:cNvPr>
            <p:cNvSpPr/>
            <p:nvPr/>
          </p:nvSpPr>
          <p:spPr>
            <a:xfrm>
              <a:off x="2270077" y="2061393"/>
              <a:ext cx="1684" cy="584"/>
            </a:xfrm>
            <a:custGeom>
              <a:avLst/>
              <a:gdLst/>
              <a:ahLst/>
              <a:cxnLst/>
              <a:rect l="l" t="t" r="r" b="b"/>
              <a:pathLst>
                <a:path w="124" h="43" extrusionOk="0">
                  <a:moveTo>
                    <a:pt x="1" y="42"/>
                  </a:moveTo>
                  <a:cubicBezTo>
                    <a:pt x="43" y="35"/>
                    <a:pt x="85" y="21"/>
                    <a:pt x="123" y="0"/>
                  </a:cubicBezTo>
                  <a:cubicBezTo>
                    <a:pt x="85" y="21"/>
                    <a:pt x="43" y="35"/>
                    <a:pt x="1" y="42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1" name="Google Shape;6750;p73">
              <a:extLst>
                <a:ext uri="{FF2B5EF4-FFF2-40B4-BE49-F238E27FC236}">
                  <a16:creationId xmlns:a16="http://schemas.microsoft.com/office/drawing/2014/main" id="{0C6E9FD1-9955-44BD-852E-7F405CF6BF15}"/>
                </a:ext>
              </a:extLst>
            </p:cNvPr>
            <p:cNvSpPr/>
            <p:nvPr/>
          </p:nvSpPr>
          <p:spPr>
            <a:xfrm>
              <a:off x="2295223" y="2052024"/>
              <a:ext cx="26354" cy="13985"/>
            </a:xfrm>
            <a:custGeom>
              <a:avLst/>
              <a:gdLst/>
              <a:ahLst/>
              <a:cxnLst/>
              <a:rect l="l" t="t" r="r" b="b"/>
              <a:pathLst>
                <a:path w="1941" h="1030" extrusionOk="0">
                  <a:moveTo>
                    <a:pt x="1" y="0"/>
                  </a:moveTo>
                  <a:lnTo>
                    <a:pt x="1" y="0"/>
                  </a:lnTo>
                  <a:lnTo>
                    <a:pt x="1940" y="103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2" name="Google Shape;6751;p73">
              <a:extLst>
                <a:ext uri="{FF2B5EF4-FFF2-40B4-BE49-F238E27FC236}">
                  <a16:creationId xmlns:a16="http://schemas.microsoft.com/office/drawing/2014/main" id="{2276B545-5604-46A0-97D4-8FBF91F3155D}"/>
                </a:ext>
              </a:extLst>
            </p:cNvPr>
            <p:cNvSpPr/>
            <p:nvPr/>
          </p:nvSpPr>
          <p:spPr>
            <a:xfrm>
              <a:off x="2274259" y="2051169"/>
              <a:ext cx="3775" cy="299"/>
            </a:xfrm>
            <a:custGeom>
              <a:avLst/>
              <a:gdLst/>
              <a:ahLst/>
              <a:cxnLst/>
              <a:rect l="l" t="t" r="r" b="b"/>
              <a:pathLst>
                <a:path w="278" h="22" extrusionOk="0">
                  <a:moveTo>
                    <a:pt x="1" y="21"/>
                  </a:moveTo>
                  <a:lnTo>
                    <a:pt x="277" y="0"/>
                  </a:lnTo>
                  <a:lnTo>
                    <a:pt x="277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3" name="Google Shape;6752;p73">
              <a:extLst>
                <a:ext uri="{FF2B5EF4-FFF2-40B4-BE49-F238E27FC236}">
                  <a16:creationId xmlns:a16="http://schemas.microsoft.com/office/drawing/2014/main" id="{F43D60B5-46EF-4FBB-A904-527123E07903}"/>
                </a:ext>
              </a:extLst>
            </p:cNvPr>
            <p:cNvSpPr/>
            <p:nvPr/>
          </p:nvSpPr>
          <p:spPr>
            <a:xfrm>
              <a:off x="2270227" y="2064285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0" y="1"/>
                  </a:moveTo>
                  <a:lnTo>
                    <a:pt x="0" y="8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4" name="Google Shape;6753;p73">
              <a:extLst>
                <a:ext uri="{FF2B5EF4-FFF2-40B4-BE49-F238E27FC236}">
                  <a16:creationId xmlns:a16="http://schemas.microsoft.com/office/drawing/2014/main" id="{3571587D-0BDD-49C6-90AB-F24F42D4261C}"/>
                </a:ext>
              </a:extLst>
            </p:cNvPr>
            <p:cNvSpPr/>
            <p:nvPr/>
          </p:nvSpPr>
          <p:spPr>
            <a:xfrm>
              <a:off x="2270227" y="2063579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0" y="0"/>
                  </a:moveTo>
                  <a:lnTo>
                    <a:pt x="0" y="7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5" name="Google Shape;6754;p73">
              <a:extLst>
                <a:ext uri="{FF2B5EF4-FFF2-40B4-BE49-F238E27FC236}">
                  <a16:creationId xmlns:a16="http://schemas.microsoft.com/office/drawing/2014/main" id="{7192D44D-4607-4576-BB3F-E3DEB169F3BD}"/>
                </a:ext>
              </a:extLst>
            </p:cNvPr>
            <p:cNvSpPr/>
            <p:nvPr/>
          </p:nvSpPr>
          <p:spPr>
            <a:xfrm>
              <a:off x="2264375" y="2076314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1" y="0"/>
                  </a:moveTo>
                  <a:lnTo>
                    <a:pt x="1" y="7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6" name="Google Shape;6755;p73">
              <a:extLst>
                <a:ext uri="{FF2B5EF4-FFF2-40B4-BE49-F238E27FC236}">
                  <a16:creationId xmlns:a16="http://schemas.microsoft.com/office/drawing/2014/main" id="{2BF19799-657E-426D-8249-B3F2F504A9E6}"/>
                </a:ext>
              </a:extLst>
            </p:cNvPr>
            <p:cNvSpPr/>
            <p:nvPr/>
          </p:nvSpPr>
          <p:spPr>
            <a:xfrm>
              <a:off x="2270227" y="2063904"/>
              <a:ext cx="14" cy="163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0" y="1"/>
                  </a:moveTo>
                  <a:lnTo>
                    <a:pt x="0" y="1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7" name="Google Shape;6756;p73">
              <a:extLst>
                <a:ext uri="{FF2B5EF4-FFF2-40B4-BE49-F238E27FC236}">
                  <a16:creationId xmlns:a16="http://schemas.microsoft.com/office/drawing/2014/main" id="{6A7F4656-2CE7-47C3-9F11-D3F784D9494A}"/>
                </a:ext>
              </a:extLst>
            </p:cNvPr>
            <p:cNvSpPr/>
            <p:nvPr/>
          </p:nvSpPr>
          <p:spPr>
            <a:xfrm>
              <a:off x="2265380" y="2075839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7" y="0"/>
                  </a:moveTo>
                  <a:lnTo>
                    <a:pt x="0" y="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8" name="Google Shape;6757;p73">
              <a:extLst>
                <a:ext uri="{FF2B5EF4-FFF2-40B4-BE49-F238E27FC236}">
                  <a16:creationId xmlns:a16="http://schemas.microsoft.com/office/drawing/2014/main" id="{7EA8F80E-781D-4B73-8744-646AAB989207}"/>
                </a:ext>
              </a:extLst>
            </p:cNvPr>
            <p:cNvSpPr/>
            <p:nvPr/>
          </p:nvSpPr>
          <p:spPr>
            <a:xfrm>
              <a:off x="2265190" y="2075880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7" y="1"/>
                  </a:moveTo>
                  <a:lnTo>
                    <a:pt x="0" y="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9" name="Google Shape;6758;p73">
              <a:extLst>
                <a:ext uri="{FF2B5EF4-FFF2-40B4-BE49-F238E27FC236}">
                  <a16:creationId xmlns:a16="http://schemas.microsoft.com/office/drawing/2014/main" id="{A670E16C-0774-4801-8943-2A1B126B8FF9}"/>
                </a:ext>
              </a:extLst>
            </p:cNvPr>
            <p:cNvSpPr/>
            <p:nvPr/>
          </p:nvSpPr>
          <p:spPr>
            <a:xfrm>
              <a:off x="2263900" y="2076599"/>
              <a:ext cx="258" cy="109"/>
            </a:xfrm>
            <a:custGeom>
              <a:avLst/>
              <a:gdLst/>
              <a:ahLst/>
              <a:cxnLst/>
              <a:rect l="l" t="t" r="r" b="b"/>
              <a:pathLst>
                <a:path w="19" h="8" extrusionOk="0">
                  <a:moveTo>
                    <a:pt x="18" y="0"/>
                  </a:moveTo>
                  <a:lnTo>
                    <a:pt x="1" y="7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0" name="Google Shape;6759;p73">
              <a:extLst>
                <a:ext uri="{FF2B5EF4-FFF2-40B4-BE49-F238E27FC236}">
                  <a16:creationId xmlns:a16="http://schemas.microsoft.com/office/drawing/2014/main" id="{49E1A524-62D3-4F8A-8D57-F27D2D07B0CB}"/>
                </a:ext>
              </a:extLst>
            </p:cNvPr>
            <p:cNvSpPr/>
            <p:nvPr/>
          </p:nvSpPr>
          <p:spPr>
            <a:xfrm>
              <a:off x="2265000" y="2075975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7" y="1"/>
                  </a:moveTo>
                  <a:lnTo>
                    <a:pt x="0" y="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1" name="Google Shape;6760;p73">
              <a:extLst>
                <a:ext uri="{FF2B5EF4-FFF2-40B4-BE49-F238E27FC236}">
                  <a16:creationId xmlns:a16="http://schemas.microsoft.com/office/drawing/2014/main" id="{6BCB23CA-64B3-41A6-995C-E5447E48FDEB}"/>
                </a:ext>
              </a:extLst>
            </p:cNvPr>
            <p:cNvSpPr/>
            <p:nvPr/>
          </p:nvSpPr>
          <p:spPr>
            <a:xfrm>
              <a:off x="2264714" y="2076124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11" y="0"/>
                  </a:moveTo>
                  <a:lnTo>
                    <a:pt x="0" y="7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2" name="Google Shape;6761;p73">
              <a:extLst>
                <a:ext uri="{FF2B5EF4-FFF2-40B4-BE49-F238E27FC236}">
                  <a16:creationId xmlns:a16="http://schemas.microsoft.com/office/drawing/2014/main" id="{387F7DAC-AB47-499A-8AA6-DB9564F9B476}"/>
                </a:ext>
              </a:extLst>
            </p:cNvPr>
            <p:cNvSpPr/>
            <p:nvPr/>
          </p:nvSpPr>
          <p:spPr>
            <a:xfrm>
              <a:off x="2262949" y="2077210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" y="8"/>
                  </a:moveTo>
                  <a:lnTo>
                    <a:pt x="11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3" name="Google Shape;6762;p73">
              <a:extLst>
                <a:ext uri="{FF2B5EF4-FFF2-40B4-BE49-F238E27FC236}">
                  <a16:creationId xmlns:a16="http://schemas.microsoft.com/office/drawing/2014/main" id="{A2FF7E32-0BCF-4155-B725-00511955A181}"/>
                </a:ext>
              </a:extLst>
            </p:cNvPr>
            <p:cNvSpPr/>
            <p:nvPr/>
          </p:nvSpPr>
          <p:spPr>
            <a:xfrm>
              <a:off x="2270077" y="2062058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1" y="0"/>
                  </a:moveTo>
                  <a:lnTo>
                    <a:pt x="1" y="1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4" name="Google Shape;6763;p73">
              <a:extLst>
                <a:ext uri="{FF2B5EF4-FFF2-40B4-BE49-F238E27FC236}">
                  <a16:creationId xmlns:a16="http://schemas.microsoft.com/office/drawing/2014/main" id="{796F50FF-AC00-4AAB-B0D7-42184B1D395C}"/>
                </a:ext>
              </a:extLst>
            </p:cNvPr>
            <p:cNvSpPr/>
            <p:nvPr/>
          </p:nvSpPr>
          <p:spPr>
            <a:xfrm>
              <a:off x="2270132" y="2062574"/>
              <a:ext cx="14" cy="163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0" y="1"/>
                  </a:moveTo>
                  <a:lnTo>
                    <a:pt x="0" y="1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5" name="Google Shape;6764;p73">
              <a:extLst>
                <a:ext uri="{FF2B5EF4-FFF2-40B4-BE49-F238E27FC236}">
                  <a16:creationId xmlns:a16="http://schemas.microsoft.com/office/drawing/2014/main" id="{3EF63356-D462-4FDB-BBEC-6BFD500B0EE1}"/>
                </a:ext>
              </a:extLst>
            </p:cNvPr>
            <p:cNvSpPr/>
            <p:nvPr/>
          </p:nvSpPr>
          <p:spPr>
            <a:xfrm>
              <a:off x="2263289" y="2076830"/>
              <a:ext cx="394" cy="258"/>
            </a:xfrm>
            <a:custGeom>
              <a:avLst/>
              <a:gdLst/>
              <a:ahLst/>
              <a:cxnLst/>
              <a:rect l="l" t="t" r="r" b="b"/>
              <a:pathLst>
                <a:path w="29" h="19" extrusionOk="0">
                  <a:moveTo>
                    <a:pt x="28" y="1"/>
                  </a:moveTo>
                  <a:lnTo>
                    <a:pt x="0" y="18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6" name="Google Shape;6765;p73">
              <a:extLst>
                <a:ext uri="{FF2B5EF4-FFF2-40B4-BE49-F238E27FC236}">
                  <a16:creationId xmlns:a16="http://schemas.microsoft.com/office/drawing/2014/main" id="{E4056613-E5FD-4E60-8478-B9187B7F25AD}"/>
                </a:ext>
              </a:extLst>
            </p:cNvPr>
            <p:cNvSpPr/>
            <p:nvPr/>
          </p:nvSpPr>
          <p:spPr>
            <a:xfrm>
              <a:off x="2270173" y="206310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7" name="Google Shape;6766;p73">
              <a:extLst>
                <a:ext uri="{FF2B5EF4-FFF2-40B4-BE49-F238E27FC236}">
                  <a16:creationId xmlns:a16="http://schemas.microsoft.com/office/drawing/2014/main" id="{B5F1D11B-D9E4-4984-8723-61D81C986B77}"/>
                </a:ext>
              </a:extLst>
            </p:cNvPr>
            <p:cNvSpPr/>
            <p:nvPr/>
          </p:nvSpPr>
          <p:spPr>
            <a:xfrm>
              <a:off x="2334109" y="212622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8" name="Google Shape;6767;p73">
              <a:extLst>
                <a:ext uri="{FF2B5EF4-FFF2-40B4-BE49-F238E27FC236}">
                  <a16:creationId xmlns:a16="http://schemas.microsoft.com/office/drawing/2014/main" id="{DB5C7ABD-CDD3-42BF-A069-7AE7AB457F80}"/>
                </a:ext>
              </a:extLst>
            </p:cNvPr>
            <p:cNvSpPr/>
            <p:nvPr/>
          </p:nvSpPr>
          <p:spPr>
            <a:xfrm>
              <a:off x="2334204" y="2126076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0" y="1"/>
                  </a:moveTo>
                  <a:lnTo>
                    <a:pt x="0" y="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9" name="Google Shape;6768;p73">
              <a:extLst>
                <a:ext uri="{FF2B5EF4-FFF2-40B4-BE49-F238E27FC236}">
                  <a16:creationId xmlns:a16="http://schemas.microsoft.com/office/drawing/2014/main" id="{4A003A64-094E-42E8-9A32-BBDFC93D112D}"/>
                </a:ext>
              </a:extLst>
            </p:cNvPr>
            <p:cNvSpPr/>
            <p:nvPr/>
          </p:nvSpPr>
          <p:spPr>
            <a:xfrm>
              <a:off x="2334150" y="212613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0" name="Google Shape;6769;p73">
              <a:extLst>
                <a:ext uri="{FF2B5EF4-FFF2-40B4-BE49-F238E27FC236}">
                  <a16:creationId xmlns:a16="http://schemas.microsoft.com/office/drawing/2014/main" id="{0BB5426E-C19E-4C88-A3BC-76EB5014440D}"/>
                </a:ext>
              </a:extLst>
            </p:cNvPr>
            <p:cNvSpPr/>
            <p:nvPr/>
          </p:nvSpPr>
          <p:spPr>
            <a:xfrm>
              <a:off x="2334204" y="2126035"/>
              <a:ext cx="54" cy="54"/>
            </a:xfrm>
            <a:custGeom>
              <a:avLst/>
              <a:gdLst/>
              <a:ahLst/>
              <a:cxnLst/>
              <a:rect l="l" t="t" r="r" b="b"/>
              <a:pathLst>
                <a:path w="4" h="4" extrusionOk="0">
                  <a:moveTo>
                    <a:pt x="4" y="0"/>
                  </a:moveTo>
                  <a:lnTo>
                    <a:pt x="0" y="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1" name="Google Shape;6770;p73">
              <a:extLst>
                <a:ext uri="{FF2B5EF4-FFF2-40B4-BE49-F238E27FC236}">
                  <a16:creationId xmlns:a16="http://schemas.microsoft.com/office/drawing/2014/main" id="{D078C5ED-8B50-4380-8B27-DA61C886F1EC}"/>
                </a:ext>
              </a:extLst>
            </p:cNvPr>
            <p:cNvSpPr/>
            <p:nvPr/>
          </p:nvSpPr>
          <p:spPr>
            <a:xfrm>
              <a:off x="2334055" y="212632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2" name="Google Shape;6771;p73">
              <a:extLst>
                <a:ext uri="{FF2B5EF4-FFF2-40B4-BE49-F238E27FC236}">
                  <a16:creationId xmlns:a16="http://schemas.microsoft.com/office/drawing/2014/main" id="{F6A3B946-434B-4FF7-AAFD-4E6F444F816F}"/>
                </a:ext>
              </a:extLst>
            </p:cNvPr>
            <p:cNvSpPr/>
            <p:nvPr/>
          </p:nvSpPr>
          <p:spPr>
            <a:xfrm>
              <a:off x="2334109" y="212626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3" name="Google Shape;6772;p73">
              <a:extLst>
                <a:ext uri="{FF2B5EF4-FFF2-40B4-BE49-F238E27FC236}">
                  <a16:creationId xmlns:a16="http://schemas.microsoft.com/office/drawing/2014/main" id="{10BAF658-6FE3-44ED-BB6A-9B3913F35E5E}"/>
                </a:ext>
              </a:extLst>
            </p:cNvPr>
            <p:cNvSpPr/>
            <p:nvPr/>
          </p:nvSpPr>
          <p:spPr>
            <a:xfrm>
              <a:off x="2336580" y="2124365"/>
              <a:ext cx="204" cy="163"/>
            </a:xfrm>
            <a:custGeom>
              <a:avLst/>
              <a:gdLst/>
              <a:ahLst/>
              <a:cxnLst/>
              <a:rect l="l" t="t" r="r" b="b"/>
              <a:pathLst>
                <a:path w="15" h="12" extrusionOk="0">
                  <a:moveTo>
                    <a:pt x="14" y="1"/>
                  </a:moveTo>
                  <a:lnTo>
                    <a:pt x="0" y="1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4" name="Google Shape;6773;p73">
              <a:extLst>
                <a:ext uri="{FF2B5EF4-FFF2-40B4-BE49-F238E27FC236}">
                  <a16:creationId xmlns:a16="http://schemas.microsoft.com/office/drawing/2014/main" id="{2AAB01EB-532F-4B7B-866A-E957ECB6D5F4}"/>
                </a:ext>
              </a:extLst>
            </p:cNvPr>
            <p:cNvSpPr/>
            <p:nvPr/>
          </p:nvSpPr>
          <p:spPr>
            <a:xfrm>
              <a:off x="2304306" y="2129782"/>
              <a:ext cx="244" cy="14"/>
            </a:xfrm>
            <a:custGeom>
              <a:avLst/>
              <a:gdLst/>
              <a:ahLst/>
              <a:cxnLst/>
              <a:rect l="l" t="t" r="r" b="b"/>
              <a:pathLst>
                <a:path w="18" h="1" extrusionOk="0">
                  <a:moveTo>
                    <a:pt x="18" y="1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5" name="Google Shape;6774;p73">
              <a:extLst>
                <a:ext uri="{FF2B5EF4-FFF2-40B4-BE49-F238E27FC236}">
                  <a16:creationId xmlns:a16="http://schemas.microsoft.com/office/drawing/2014/main" id="{6AAA870A-3616-4882-B406-5C0D91FB4A39}"/>
                </a:ext>
              </a:extLst>
            </p:cNvPr>
            <p:cNvSpPr/>
            <p:nvPr/>
          </p:nvSpPr>
          <p:spPr>
            <a:xfrm>
              <a:off x="2337245" y="2123985"/>
              <a:ext cx="299" cy="163"/>
            </a:xfrm>
            <a:custGeom>
              <a:avLst/>
              <a:gdLst/>
              <a:ahLst/>
              <a:cxnLst/>
              <a:rect l="l" t="t" r="r" b="b"/>
              <a:pathLst>
                <a:path w="22" h="12" extrusionOk="0">
                  <a:moveTo>
                    <a:pt x="21" y="1"/>
                  </a:moveTo>
                  <a:lnTo>
                    <a:pt x="0" y="1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6" name="Google Shape;6775;p73">
              <a:extLst>
                <a:ext uri="{FF2B5EF4-FFF2-40B4-BE49-F238E27FC236}">
                  <a16:creationId xmlns:a16="http://schemas.microsoft.com/office/drawing/2014/main" id="{4605E22B-AFBF-4E16-9B62-42B62D8B3387}"/>
                </a:ext>
              </a:extLst>
            </p:cNvPr>
            <p:cNvSpPr/>
            <p:nvPr/>
          </p:nvSpPr>
          <p:spPr>
            <a:xfrm>
              <a:off x="2317952" y="2130217"/>
              <a:ext cx="584" cy="54"/>
            </a:xfrm>
            <a:custGeom>
              <a:avLst/>
              <a:gdLst/>
              <a:ahLst/>
              <a:cxnLst/>
              <a:rect l="l" t="t" r="r" b="b"/>
              <a:pathLst>
                <a:path w="43" h="4" extrusionOk="0">
                  <a:moveTo>
                    <a:pt x="0" y="0"/>
                  </a:moveTo>
                  <a:cubicBezTo>
                    <a:pt x="14" y="0"/>
                    <a:pt x="28" y="0"/>
                    <a:pt x="42" y="4"/>
                  </a:cubicBezTo>
                  <a:cubicBezTo>
                    <a:pt x="28" y="0"/>
                    <a:pt x="14" y="0"/>
                    <a:pt x="0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7" name="Google Shape;6776;p73">
              <a:extLst>
                <a:ext uri="{FF2B5EF4-FFF2-40B4-BE49-F238E27FC236}">
                  <a16:creationId xmlns:a16="http://schemas.microsoft.com/office/drawing/2014/main" id="{2626EDF2-F4A0-4E96-9589-7D25C21FEC00}"/>
                </a:ext>
              </a:extLst>
            </p:cNvPr>
            <p:cNvSpPr/>
            <p:nvPr/>
          </p:nvSpPr>
          <p:spPr>
            <a:xfrm>
              <a:off x="2304687" y="2129782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4" y="1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8" name="Google Shape;6777;p73">
              <a:extLst>
                <a:ext uri="{FF2B5EF4-FFF2-40B4-BE49-F238E27FC236}">
                  <a16:creationId xmlns:a16="http://schemas.microsoft.com/office/drawing/2014/main" id="{B40F6440-5232-49C4-9C2D-0108539B371B}"/>
                </a:ext>
              </a:extLst>
            </p:cNvPr>
            <p:cNvSpPr/>
            <p:nvPr/>
          </p:nvSpPr>
          <p:spPr>
            <a:xfrm>
              <a:off x="2318658" y="2130312"/>
              <a:ext cx="3245" cy="312"/>
            </a:xfrm>
            <a:custGeom>
              <a:avLst/>
              <a:gdLst/>
              <a:ahLst/>
              <a:cxnLst/>
              <a:rect l="l" t="t" r="r" b="b"/>
              <a:pathLst>
                <a:path w="239" h="23" extrusionOk="0">
                  <a:moveTo>
                    <a:pt x="1" y="0"/>
                  </a:moveTo>
                  <a:cubicBezTo>
                    <a:pt x="88" y="18"/>
                    <a:pt x="144" y="23"/>
                    <a:pt x="180" y="23"/>
                  </a:cubicBezTo>
                  <a:cubicBezTo>
                    <a:pt x="216" y="23"/>
                    <a:pt x="232" y="18"/>
                    <a:pt x="239" y="14"/>
                  </a:cubicBezTo>
                  <a:lnTo>
                    <a:pt x="239" y="14"/>
                  </a:lnTo>
                  <a:cubicBezTo>
                    <a:pt x="232" y="18"/>
                    <a:pt x="217" y="22"/>
                    <a:pt x="185" y="22"/>
                  </a:cubicBezTo>
                  <a:cubicBezTo>
                    <a:pt x="149" y="22"/>
                    <a:pt x="92" y="17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9" name="Google Shape;6778;p73">
              <a:extLst>
                <a:ext uri="{FF2B5EF4-FFF2-40B4-BE49-F238E27FC236}">
                  <a16:creationId xmlns:a16="http://schemas.microsoft.com/office/drawing/2014/main" id="{64DAFBB5-E88C-4191-95CB-01CCE12497BB}"/>
                </a:ext>
              </a:extLst>
            </p:cNvPr>
            <p:cNvSpPr/>
            <p:nvPr/>
          </p:nvSpPr>
          <p:spPr>
            <a:xfrm>
              <a:off x="2336241" y="2124555"/>
              <a:ext cx="258" cy="109"/>
            </a:xfrm>
            <a:custGeom>
              <a:avLst/>
              <a:gdLst/>
              <a:ahLst/>
              <a:cxnLst/>
              <a:rect l="l" t="t" r="r" b="b"/>
              <a:pathLst>
                <a:path w="19" h="8" extrusionOk="0">
                  <a:moveTo>
                    <a:pt x="18" y="1"/>
                  </a:moveTo>
                  <a:lnTo>
                    <a:pt x="1" y="8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0" name="Google Shape;6779;p73">
              <a:extLst>
                <a:ext uri="{FF2B5EF4-FFF2-40B4-BE49-F238E27FC236}">
                  <a16:creationId xmlns:a16="http://schemas.microsoft.com/office/drawing/2014/main" id="{2069D3AA-F0E8-414F-B222-1F5C664502BE}"/>
                </a:ext>
              </a:extLst>
            </p:cNvPr>
            <p:cNvSpPr/>
            <p:nvPr/>
          </p:nvSpPr>
          <p:spPr>
            <a:xfrm>
              <a:off x="2336010" y="2124704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14" y="0"/>
                  </a:moveTo>
                  <a:lnTo>
                    <a:pt x="0" y="7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1" name="Google Shape;6780;p73">
              <a:extLst>
                <a:ext uri="{FF2B5EF4-FFF2-40B4-BE49-F238E27FC236}">
                  <a16:creationId xmlns:a16="http://schemas.microsoft.com/office/drawing/2014/main" id="{8057124F-A32D-48AB-8511-3FD4A109C4E3}"/>
                </a:ext>
              </a:extLst>
            </p:cNvPr>
            <p:cNvSpPr/>
            <p:nvPr/>
          </p:nvSpPr>
          <p:spPr>
            <a:xfrm>
              <a:off x="2335725" y="2124895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14" y="0"/>
                  </a:moveTo>
                  <a:lnTo>
                    <a:pt x="0" y="7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2" name="Google Shape;6781;p73">
              <a:extLst>
                <a:ext uri="{FF2B5EF4-FFF2-40B4-BE49-F238E27FC236}">
                  <a16:creationId xmlns:a16="http://schemas.microsoft.com/office/drawing/2014/main" id="{9E988A6B-A12A-4CD6-B52A-BA951D1EBD75}"/>
                </a:ext>
              </a:extLst>
            </p:cNvPr>
            <p:cNvSpPr/>
            <p:nvPr/>
          </p:nvSpPr>
          <p:spPr>
            <a:xfrm>
              <a:off x="2341237" y="2121989"/>
              <a:ext cx="530" cy="258"/>
            </a:xfrm>
            <a:custGeom>
              <a:avLst/>
              <a:gdLst/>
              <a:ahLst/>
              <a:cxnLst/>
              <a:rect l="l" t="t" r="r" b="b"/>
              <a:pathLst>
                <a:path w="39" h="19" extrusionOk="0">
                  <a:moveTo>
                    <a:pt x="39" y="1"/>
                  </a:moveTo>
                  <a:lnTo>
                    <a:pt x="0" y="18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3" name="Google Shape;6782;p73">
              <a:extLst>
                <a:ext uri="{FF2B5EF4-FFF2-40B4-BE49-F238E27FC236}">
                  <a16:creationId xmlns:a16="http://schemas.microsoft.com/office/drawing/2014/main" id="{5EF08BEF-B4B3-447B-B8CD-7131E737A3E5}"/>
                </a:ext>
              </a:extLst>
            </p:cNvPr>
            <p:cNvSpPr/>
            <p:nvPr/>
          </p:nvSpPr>
          <p:spPr>
            <a:xfrm>
              <a:off x="2336865" y="2124229"/>
              <a:ext cx="299" cy="109"/>
            </a:xfrm>
            <a:custGeom>
              <a:avLst/>
              <a:gdLst/>
              <a:ahLst/>
              <a:cxnLst/>
              <a:rect l="l" t="t" r="r" b="b"/>
              <a:pathLst>
                <a:path w="22" h="8" extrusionOk="0">
                  <a:moveTo>
                    <a:pt x="21" y="0"/>
                  </a:moveTo>
                  <a:lnTo>
                    <a:pt x="0" y="7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4" name="Google Shape;6783;p73">
              <a:extLst>
                <a:ext uri="{FF2B5EF4-FFF2-40B4-BE49-F238E27FC236}">
                  <a16:creationId xmlns:a16="http://schemas.microsoft.com/office/drawing/2014/main" id="{329CA232-7155-44AF-8C9B-277B379A070F}"/>
                </a:ext>
              </a:extLst>
            </p:cNvPr>
            <p:cNvSpPr/>
            <p:nvPr/>
          </p:nvSpPr>
          <p:spPr>
            <a:xfrm>
              <a:off x="2339472" y="2122844"/>
              <a:ext cx="448" cy="204"/>
            </a:xfrm>
            <a:custGeom>
              <a:avLst/>
              <a:gdLst/>
              <a:ahLst/>
              <a:cxnLst/>
              <a:rect l="l" t="t" r="r" b="b"/>
              <a:pathLst>
                <a:path w="33" h="15" extrusionOk="0">
                  <a:moveTo>
                    <a:pt x="32" y="1"/>
                  </a:moveTo>
                  <a:lnTo>
                    <a:pt x="1" y="15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5" name="Google Shape;6784;p73">
              <a:extLst>
                <a:ext uri="{FF2B5EF4-FFF2-40B4-BE49-F238E27FC236}">
                  <a16:creationId xmlns:a16="http://schemas.microsoft.com/office/drawing/2014/main" id="{5BDA13C7-ACAB-444F-8BC3-8DE3E2C8774D}"/>
                </a:ext>
              </a:extLst>
            </p:cNvPr>
            <p:cNvSpPr/>
            <p:nvPr/>
          </p:nvSpPr>
          <p:spPr>
            <a:xfrm>
              <a:off x="2301876" y="2129457"/>
              <a:ext cx="679" cy="109"/>
            </a:xfrm>
            <a:custGeom>
              <a:avLst/>
              <a:gdLst/>
              <a:ahLst/>
              <a:cxnLst/>
              <a:rect l="l" t="t" r="r" b="b"/>
              <a:pathLst>
                <a:path w="50" h="8" extrusionOk="0">
                  <a:moveTo>
                    <a:pt x="1" y="0"/>
                  </a:moveTo>
                  <a:lnTo>
                    <a:pt x="50" y="7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6" name="Google Shape;6785;p73">
              <a:extLst>
                <a:ext uri="{FF2B5EF4-FFF2-40B4-BE49-F238E27FC236}">
                  <a16:creationId xmlns:a16="http://schemas.microsoft.com/office/drawing/2014/main" id="{3A3D4508-FAFD-4734-B97B-DCF6A2FE486F}"/>
                </a:ext>
              </a:extLst>
            </p:cNvPr>
            <p:cNvSpPr/>
            <p:nvPr/>
          </p:nvSpPr>
          <p:spPr>
            <a:xfrm>
              <a:off x="2340572" y="2122274"/>
              <a:ext cx="530" cy="258"/>
            </a:xfrm>
            <a:custGeom>
              <a:avLst/>
              <a:gdLst/>
              <a:ahLst/>
              <a:cxnLst/>
              <a:rect l="l" t="t" r="r" b="b"/>
              <a:pathLst>
                <a:path w="39" h="19" extrusionOk="0">
                  <a:moveTo>
                    <a:pt x="39" y="1"/>
                  </a:moveTo>
                  <a:lnTo>
                    <a:pt x="0" y="18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7" name="Google Shape;6786;p73">
              <a:extLst>
                <a:ext uri="{FF2B5EF4-FFF2-40B4-BE49-F238E27FC236}">
                  <a16:creationId xmlns:a16="http://schemas.microsoft.com/office/drawing/2014/main" id="{3993FDA0-8155-47C4-9BC1-A3F416C3885C}"/>
                </a:ext>
              </a:extLst>
            </p:cNvPr>
            <p:cNvSpPr/>
            <p:nvPr/>
          </p:nvSpPr>
          <p:spPr>
            <a:xfrm>
              <a:off x="2334340" y="2125886"/>
              <a:ext cx="68" cy="68"/>
            </a:xfrm>
            <a:custGeom>
              <a:avLst/>
              <a:gdLst/>
              <a:ahLst/>
              <a:cxnLst/>
              <a:rect l="l" t="t" r="r" b="b"/>
              <a:pathLst>
                <a:path w="5" h="5" extrusionOk="0">
                  <a:moveTo>
                    <a:pt x="1" y="4"/>
                  </a:moveTo>
                  <a:lnTo>
                    <a:pt x="4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8" name="Google Shape;6787;p73">
              <a:extLst>
                <a:ext uri="{FF2B5EF4-FFF2-40B4-BE49-F238E27FC236}">
                  <a16:creationId xmlns:a16="http://schemas.microsoft.com/office/drawing/2014/main" id="{AFF49316-73DB-4D5D-A589-D55E0B0120C2}"/>
                </a:ext>
              </a:extLst>
            </p:cNvPr>
            <p:cNvSpPr/>
            <p:nvPr/>
          </p:nvSpPr>
          <p:spPr>
            <a:xfrm>
              <a:off x="2338956" y="2123129"/>
              <a:ext cx="394" cy="163"/>
            </a:xfrm>
            <a:custGeom>
              <a:avLst/>
              <a:gdLst/>
              <a:ahLst/>
              <a:cxnLst/>
              <a:rect l="l" t="t" r="r" b="b"/>
              <a:pathLst>
                <a:path w="29" h="12" extrusionOk="0">
                  <a:moveTo>
                    <a:pt x="28" y="1"/>
                  </a:moveTo>
                  <a:lnTo>
                    <a:pt x="0" y="1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9" name="Google Shape;6788;p73">
              <a:extLst>
                <a:ext uri="{FF2B5EF4-FFF2-40B4-BE49-F238E27FC236}">
                  <a16:creationId xmlns:a16="http://schemas.microsoft.com/office/drawing/2014/main" id="{3A0B39BE-5C3E-4F34-80B8-FB62768D464B}"/>
                </a:ext>
              </a:extLst>
            </p:cNvPr>
            <p:cNvSpPr/>
            <p:nvPr/>
          </p:nvSpPr>
          <p:spPr>
            <a:xfrm>
              <a:off x="2327307" y="2127406"/>
              <a:ext cx="1684" cy="638"/>
            </a:xfrm>
            <a:custGeom>
              <a:avLst/>
              <a:gdLst/>
              <a:ahLst/>
              <a:cxnLst/>
              <a:rect l="l" t="t" r="r" b="b"/>
              <a:pathLst>
                <a:path w="124" h="47" extrusionOk="0">
                  <a:moveTo>
                    <a:pt x="1" y="29"/>
                  </a:moveTo>
                  <a:cubicBezTo>
                    <a:pt x="43" y="46"/>
                    <a:pt x="95" y="36"/>
                    <a:pt x="123" y="1"/>
                  </a:cubicBezTo>
                  <a:cubicBezTo>
                    <a:pt x="95" y="36"/>
                    <a:pt x="43" y="46"/>
                    <a:pt x="1" y="29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0" name="Google Shape;6789;p73">
              <a:extLst>
                <a:ext uri="{FF2B5EF4-FFF2-40B4-BE49-F238E27FC236}">
                  <a16:creationId xmlns:a16="http://schemas.microsoft.com/office/drawing/2014/main" id="{289081A5-28E4-4D8A-84BD-8905BE7A9446}"/>
                </a:ext>
              </a:extLst>
            </p:cNvPr>
            <p:cNvSpPr/>
            <p:nvPr/>
          </p:nvSpPr>
          <p:spPr>
            <a:xfrm>
              <a:off x="2338481" y="2123374"/>
              <a:ext cx="339" cy="149"/>
            </a:xfrm>
            <a:custGeom>
              <a:avLst/>
              <a:gdLst/>
              <a:ahLst/>
              <a:cxnLst/>
              <a:rect l="l" t="t" r="r" b="b"/>
              <a:pathLst>
                <a:path w="25" h="11" extrusionOk="0">
                  <a:moveTo>
                    <a:pt x="25" y="0"/>
                  </a:moveTo>
                  <a:lnTo>
                    <a:pt x="0" y="1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1" name="Google Shape;6790;p73">
              <a:extLst>
                <a:ext uri="{FF2B5EF4-FFF2-40B4-BE49-F238E27FC236}">
                  <a16:creationId xmlns:a16="http://schemas.microsoft.com/office/drawing/2014/main" id="{70EE1D94-3E79-402F-9030-3D87F6DC09BA}"/>
                </a:ext>
              </a:extLst>
            </p:cNvPr>
            <p:cNvSpPr/>
            <p:nvPr/>
          </p:nvSpPr>
          <p:spPr>
            <a:xfrm>
              <a:off x="2328977" y="2126361"/>
              <a:ext cx="3815" cy="1059"/>
            </a:xfrm>
            <a:custGeom>
              <a:avLst/>
              <a:gdLst/>
              <a:ahLst/>
              <a:cxnLst/>
              <a:rect l="l" t="t" r="r" b="b"/>
              <a:pathLst>
                <a:path w="281" h="78" extrusionOk="0">
                  <a:moveTo>
                    <a:pt x="0" y="78"/>
                  </a:moveTo>
                  <a:cubicBezTo>
                    <a:pt x="88" y="1"/>
                    <a:pt x="200" y="4"/>
                    <a:pt x="280" y="8"/>
                  </a:cubicBezTo>
                  <a:cubicBezTo>
                    <a:pt x="200" y="4"/>
                    <a:pt x="88" y="1"/>
                    <a:pt x="0" y="78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2" name="Google Shape;6791;p73">
              <a:extLst>
                <a:ext uri="{FF2B5EF4-FFF2-40B4-BE49-F238E27FC236}">
                  <a16:creationId xmlns:a16="http://schemas.microsoft.com/office/drawing/2014/main" id="{292BDFBD-1021-4239-BEC7-90F02BF73BD8}"/>
                </a:ext>
              </a:extLst>
            </p:cNvPr>
            <p:cNvSpPr/>
            <p:nvPr/>
          </p:nvSpPr>
          <p:spPr>
            <a:xfrm>
              <a:off x="2302691" y="2129592"/>
              <a:ext cx="489" cy="68"/>
            </a:xfrm>
            <a:custGeom>
              <a:avLst/>
              <a:gdLst/>
              <a:ahLst/>
              <a:cxnLst/>
              <a:rect l="l" t="t" r="r" b="b"/>
              <a:pathLst>
                <a:path w="36" h="5" extrusionOk="0">
                  <a:moveTo>
                    <a:pt x="35" y="4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3" name="Google Shape;6792;p73">
              <a:extLst>
                <a:ext uri="{FF2B5EF4-FFF2-40B4-BE49-F238E27FC236}">
                  <a16:creationId xmlns:a16="http://schemas.microsoft.com/office/drawing/2014/main" id="{084F6AAF-1781-4126-B93B-4564BFF339B2}"/>
                </a:ext>
              </a:extLst>
            </p:cNvPr>
            <p:cNvSpPr/>
            <p:nvPr/>
          </p:nvSpPr>
          <p:spPr>
            <a:xfrm>
              <a:off x="2334245" y="2125981"/>
              <a:ext cx="68" cy="68"/>
            </a:xfrm>
            <a:custGeom>
              <a:avLst/>
              <a:gdLst/>
              <a:ahLst/>
              <a:cxnLst/>
              <a:rect l="l" t="t" r="r" b="b"/>
              <a:pathLst>
                <a:path w="5" h="5" extrusionOk="0">
                  <a:moveTo>
                    <a:pt x="4" y="1"/>
                  </a:moveTo>
                  <a:lnTo>
                    <a:pt x="1" y="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4" name="Google Shape;6793;p73">
              <a:extLst>
                <a:ext uri="{FF2B5EF4-FFF2-40B4-BE49-F238E27FC236}">
                  <a16:creationId xmlns:a16="http://schemas.microsoft.com/office/drawing/2014/main" id="{F59B45FF-9F65-433F-A83C-9536245C0DF3}"/>
                </a:ext>
              </a:extLst>
            </p:cNvPr>
            <p:cNvSpPr/>
            <p:nvPr/>
          </p:nvSpPr>
          <p:spPr>
            <a:xfrm>
              <a:off x="2334489" y="2125750"/>
              <a:ext cx="54" cy="54"/>
            </a:xfrm>
            <a:custGeom>
              <a:avLst/>
              <a:gdLst/>
              <a:ahLst/>
              <a:cxnLst/>
              <a:rect l="l" t="t" r="r" b="b"/>
              <a:pathLst>
                <a:path w="4" h="4" extrusionOk="0">
                  <a:moveTo>
                    <a:pt x="4" y="0"/>
                  </a:moveTo>
                  <a:lnTo>
                    <a:pt x="0" y="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5" name="Google Shape;6794;p73">
              <a:extLst>
                <a:ext uri="{FF2B5EF4-FFF2-40B4-BE49-F238E27FC236}">
                  <a16:creationId xmlns:a16="http://schemas.microsoft.com/office/drawing/2014/main" id="{929D2735-BEC3-40BA-9EAE-E4BFBFECA0C0}"/>
                </a:ext>
              </a:extLst>
            </p:cNvPr>
            <p:cNvSpPr/>
            <p:nvPr/>
          </p:nvSpPr>
          <p:spPr>
            <a:xfrm>
              <a:off x="2303302" y="2129647"/>
              <a:ext cx="394" cy="54"/>
            </a:xfrm>
            <a:custGeom>
              <a:avLst/>
              <a:gdLst/>
              <a:ahLst/>
              <a:cxnLst/>
              <a:rect l="l" t="t" r="r" b="b"/>
              <a:pathLst>
                <a:path w="29" h="4" extrusionOk="0">
                  <a:moveTo>
                    <a:pt x="29" y="4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6" name="Google Shape;6795;p73">
              <a:extLst>
                <a:ext uri="{FF2B5EF4-FFF2-40B4-BE49-F238E27FC236}">
                  <a16:creationId xmlns:a16="http://schemas.microsoft.com/office/drawing/2014/main" id="{D8C50236-3572-4576-B4A8-E1536740E7BF}"/>
                </a:ext>
              </a:extLst>
            </p:cNvPr>
            <p:cNvSpPr/>
            <p:nvPr/>
          </p:nvSpPr>
          <p:spPr>
            <a:xfrm>
              <a:off x="2333294" y="212645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7" name="Google Shape;6796;p73">
              <a:extLst>
                <a:ext uri="{FF2B5EF4-FFF2-40B4-BE49-F238E27FC236}">
                  <a16:creationId xmlns:a16="http://schemas.microsoft.com/office/drawing/2014/main" id="{FD616A3E-2E93-4EB0-B9C6-7F67AFF5D623}"/>
                </a:ext>
              </a:extLst>
            </p:cNvPr>
            <p:cNvSpPr/>
            <p:nvPr/>
          </p:nvSpPr>
          <p:spPr>
            <a:xfrm>
              <a:off x="2334394" y="2125845"/>
              <a:ext cx="54" cy="54"/>
            </a:xfrm>
            <a:custGeom>
              <a:avLst/>
              <a:gdLst/>
              <a:ahLst/>
              <a:cxnLst/>
              <a:rect l="l" t="t" r="r" b="b"/>
              <a:pathLst>
                <a:path w="4" h="4" extrusionOk="0">
                  <a:moveTo>
                    <a:pt x="4" y="0"/>
                  </a:moveTo>
                  <a:lnTo>
                    <a:pt x="0" y="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8" name="Google Shape;6797;p73">
              <a:extLst>
                <a:ext uri="{FF2B5EF4-FFF2-40B4-BE49-F238E27FC236}">
                  <a16:creationId xmlns:a16="http://schemas.microsoft.com/office/drawing/2014/main" id="{71FA78ED-55CB-41C7-A263-38460DBD346B}"/>
                </a:ext>
              </a:extLst>
            </p:cNvPr>
            <p:cNvSpPr/>
            <p:nvPr/>
          </p:nvSpPr>
          <p:spPr>
            <a:xfrm>
              <a:off x="2340002" y="2122559"/>
              <a:ext cx="489" cy="258"/>
            </a:xfrm>
            <a:custGeom>
              <a:avLst/>
              <a:gdLst/>
              <a:ahLst/>
              <a:cxnLst/>
              <a:rect l="l" t="t" r="r" b="b"/>
              <a:pathLst>
                <a:path w="36" h="19" extrusionOk="0">
                  <a:moveTo>
                    <a:pt x="35" y="1"/>
                  </a:moveTo>
                  <a:lnTo>
                    <a:pt x="0" y="18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9" name="Google Shape;6798;p73">
              <a:extLst>
                <a:ext uri="{FF2B5EF4-FFF2-40B4-BE49-F238E27FC236}">
                  <a16:creationId xmlns:a16="http://schemas.microsoft.com/office/drawing/2014/main" id="{3806BC5F-CD36-496F-81DE-2A3DAA315CF9}"/>
                </a:ext>
              </a:extLst>
            </p:cNvPr>
            <p:cNvSpPr/>
            <p:nvPr/>
          </p:nvSpPr>
          <p:spPr>
            <a:xfrm>
              <a:off x="2334530" y="2125655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8" y="0"/>
                  </a:moveTo>
                  <a:lnTo>
                    <a:pt x="1" y="7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0" name="Google Shape;6799;p73">
              <a:extLst>
                <a:ext uri="{FF2B5EF4-FFF2-40B4-BE49-F238E27FC236}">
                  <a16:creationId xmlns:a16="http://schemas.microsoft.com/office/drawing/2014/main" id="{86596F42-0E2E-4B77-A712-EAB5CDE8F96D}"/>
                </a:ext>
              </a:extLst>
            </p:cNvPr>
            <p:cNvSpPr/>
            <p:nvPr/>
          </p:nvSpPr>
          <p:spPr>
            <a:xfrm>
              <a:off x="2305202" y="212983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1" name="Google Shape;6800;p73">
              <a:extLst>
                <a:ext uri="{FF2B5EF4-FFF2-40B4-BE49-F238E27FC236}">
                  <a16:creationId xmlns:a16="http://schemas.microsoft.com/office/drawing/2014/main" id="{4E975030-2AFF-4A0A-A95F-30D6BE2B91B2}"/>
                </a:ext>
              </a:extLst>
            </p:cNvPr>
            <p:cNvSpPr/>
            <p:nvPr/>
          </p:nvSpPr>
          <p:spPr>
            <a:xfrm>
              <a:off x="2335100" y="2125275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1" y="0"/>
                  </a:moveTo>
                  <a:lnTo>
                    <a:pt x="1" y="7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2" name="Google Shape;6801;p73">
              <a:extLst>
                <a:ext uri="{FF2B5EF4-FFF2-40B4-BE49-F238E27FC236}">
                  <a16:creationId xmlns:a16="http://schemas.microsoft.com/office/drawing/2014/main" id="{E36CD6AA-649E-4E2E-93FC-2B10C2ACF1F4}"/>
                </a:ext>
              </a:extLst>
            </p:cNvPr>
            <p:cNvSpPr/>
            <p:nvPr/>
          </p:nvSpPr>
          <p:spPr>
            <a:xfrm>
              <a:off x="2334964" y="2125370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7" y="0"/>
                  </a:moveTo>
                  <a:lnTo>
                    <a:pt x="0" y="7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3" name="Google Shape;6802;p73">
              <a:extLst>
                <a:ext uri="{FF2B5EF4-FFF2-40B4-BE49-F238E27FC236}">
                  <a16:creationId xmlns:a16="http://schemas.microsoft.com/office/drawing/2014/main" id="{E404FB17-3512-42C3-8686-7B88328EB590}"/>
                </a:ext>
              </a:extLst>
            </p:cNvPr>
            <p:cNvSpPr/>
            <p:nvPr/>
          </p:nvSpPr>
          <p:spPr>
            <a:xfrm>
              <a:off x="2335535" y="2124990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11" y="0"/>
                  </a:moveTo>
                  <a:lnTo>
                    <a:pt x="0" y="7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4" name="Google Shape;6803;p73">
              <a:extLst>
                <a:ext uri="{FF2B5EF4-FFF2-40B4-BE49-F238E27FC236}">
                  <a16:creationId xmlns:a16="http://schemas.microsoft.com/office/drawing/2014/main" id="{7FA9FF4A-22D1-4E37-8607-A1892EC194BD}"/>
                </a:ext>
              </a:extLst>
            </p:cNvPr>
            <p:cNvSpPr/>
            <p:nvPr/>
          </p:nvSpPr>
          <p:spPr>
            <a:xfrm>
              <a:off x="2338046" y="2123605"/>
              <a:ext cx="299" cy="163"/>
            </a:xfrm>
            <a:custGeom>
              <a:avLst/>
              <a:gdLst/>
              <a:ahLst/>
              <a:cxnLst/>
              <a:rect l="l" t="t" r="r" b="b"/>
              <a:pathLst>
                <a:path w="22" h="12" extrusionOk="0">
                  <a:moveTo>
                    <a:pt x="22" y="1"/>
                  </a:moveTo>
                  <a:lnTo>
                    <a:pt x="1" y="1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5" name="Google Shape;6804;p73">
              <a:extLst>
                <a:ext uri="{FF2B5EF4-FFF2-40B4-BE49-F238E27FC236}">
                  <a16:creationId xmlns:a16="http://schemas.microsoft.com/office/drawing/2014/main" id="{CD0E8CA0-5BE6-483D-8888-20E41345B7BA}"/>
                </a:ext>
              </a:extLst>
            </p:cNvPr>
            <p:cNvSpPr/>
            <p:nvPr/>
          </p:nvSpPr>
          <p:spPr>
            <a:xfrm>
              <a:off x="2303831" y="2129742"/>
              <a:ext cx="299" cy="14"/>
            </a:xfrm>
            <a:custGeom>
              <a:avLst/>
              <a:gdLst/>
              <a:ahLst/>
              <a:cxnLst/>
              <a:rect l="l" t="t" r="r" b="b"/>
              <a:pathLst>
                <a:path w="22" h="1" extrusionOk="0">
                  <a:moveTo>
                    <a:pt x="21" y="0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6" name="Google Shape;6805;p73">
              <a:extLst>
                <a:ext uri="{FF2B5EF4-FFF2-40B4-BE49-F238E27FC236}">
                  <a16:creationId xmlns:a16="http://schemas.microsoft.com/office/drawing/2014/main" id="{08C01338-2908-414B-B685-CD694A8F711D}"/>
                </a:ext>
              </a:extLst>
            </p:cNvPr>
            <p:cNvSpPr/>
            <p:nvPr/>
          </p:nvSpPr>
          <p:spPr>
            <a:xfrm>
              <a:off x="2335290" y="2125125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1" y="1"/>
                  </a:moveTo>
                  <a:lnTo>
                    <a:pt x="1" y="8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7" name="Google Shape;6806;p73">
              <a:extLst>
                <a:ext uri="{FF2B5EF4-FFF2-40B4-BE49-F238E27FC236}">
                  <a16:creationId xmlns:a16="http://schemas.microsoft.com/office/drawing/2014/main" id="{F1DA02DE-C402-4E5F-9E6C-B462F67F6C5C}"/>
                </a:ext>
              </a:extLst>
            </p:cNvPr>
            <p:cNvSpPr/>
            <p:nvPr/>
          </p:nvSpPr>
          <p:spPr>
            <a:xfrm>
              <a:off x="2334679" y="2125560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7" y="0"/>
                  </a:moveTo>
                  <a:lnTo>
                    <a:pt x="0" y="7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8" name="Google Shape;6807;p73">
              <a:extLst>
                <a:ext uri="{FF2B5EF4-FFF2-40B4-BE49-F238E27FC236}">
                  <a16:creationId xmlns:a16="http://schemas.microsoft.com/office/drawing/2014/main" id="{D33D265E-2916-4550-B74B-B1F8914FFE83}"/>
                </a:ext>
              </a:extLst>
            </p:cNvPr>
            <p:cNvSpPr/>
            <p:nvPr/>
          </p:nvSpPr>
          <p:spPr>
            <a:xfrm>
              <a:off x="2337626" y="2123795"/>
              <a:ext cx="299" cy="163"/>
            </a:xfrm>
            <a:custGeom>
              <a:avLst/>
              <a:gdLst/>
              <a:ahLst/>
              <a:cxnLst/>
              <a:rect l="l" t="t" r="r" b="b"/>
              <a:pathLst>
                <a:path w="22" h="12" extrusionOk="0">
                  <a:moveTo>
                    <a:pt x="21" y="1"/>
                  </a:moveTo>
                  <a:lnTo>
                    <a:pt x="0" y="1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9" name="Google Shape;6808;p73">
              <a:extLst>
                <a:ext uri="{FF2B5EF4-FFF2-40B4-BE49-F238E27FC236}">
                  <a16:creationId xmlns:a16="http://schemas.microsoft.com/office/drawing/2014/main" id="{159DFA80-5B1B-4943-8579-ADB2E60578F7}"/>
                </a:ext>
              </a:extLst>
            </p:cNvPr>
            <p:cNvSpPr/>
            <p:nvPr/>
          </p:nvSpPr>
          <p:spPr>
            <a:xfrm>
              <a:off x="2334815" y="2125465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8" y="0"/>
                  </a:moveTo>
                  <a:lnTo>
                    <a:pt x="1" y="7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0" name="Google Shape;6809;p73">
              <a:extLst>
                <a:ext uri="{FF2B5EF4-FFF2-40B4-BE49-F238E27FC236}">
                  <a16:creationId xmlns:a16="http://schemas.microsoft.com/office/drawing/2014/main" id="{985DD326-E5DD-4CF7-82DB-2EB7F9C995F5}"/>
                </a:ext>
              </a:extLst>
            </p:cNvPr>
            <p:cNvSpPr/>
            <p:nvPr/>
          </p:nvSpPr>
          <p:spPr>
            <a:xfrm>
              <a:off x="2286819" y="2116381"/>
              <a:ext cx="21398" cy="53672"/>
            </a:xfrm>
            <a:custGeom>
              <a:avLst/>
              <a:gdLst/>
              <a:ahLst/>
              <a:cxnLst/>
              <a:rect l="l" t="t" r="r" b="b"/>
              <a:pathLst>
                <a:path w="1576" h="3953" extrusionOk="0">
                  <a:moveTo>
                    <a:pt x="308" y="0"/>
                  </a:moveTo>
                  <a:cubicBezTo>
                    <a:pt x="350" y="85"/>
                    <a:pt x="392" y="172"/>
                    <a:pt x="427" y="260"/>
                  </a:cubicBezTo>
                  <a:lnTo>
                    <a:pt x="434" y="281"/>
                  </a:lnTo>
                  <a:lnTo>
                    <a:pt x="441" y="305"/>
                  </a:lnTo>
                  <a:lnTo>
                    <a:pt x="452" y="333"/>
                  </a:lnTo>
                  <a:lnTo>
                    <a:pt x="455" y="344"/>
                  </a:lnTo>
                  <a:cubicBezTo>
                    <a:pt x="462" y="368"/>
                    <a:pt x="469" y="393"/>
                    <a:pt x="476" y="417"/>
                  </a:cubicBezTo>
                  <a:lnTo>
                    <a:pt x="476" y="421"/>
                  </a:lnTo>
                  <a:cubicBezTo>
                    <a:pt x="476" y="431"/>
                    <a:pt x="480" y="438"/>
                    <a:pt x="480" y="449"/>
                  </a:cubicBezTo>
                  <a:lnTo>
                    <a:pt x="480" y="452"/>
                  </a:lnTo>
                  <a:cubicBezTo>
                    <a:pt x="480" y="463"/>
                    <a:pt x="480" y="470"/>
                    <a:pt x="480" y="480"/>
                  </a:cubicBezTo>
                  <a:cubicBezTo>
                    <a:pt x="483" y="512"/>
                    <a:pt x="469" y="543"/>
                    <a:pt x="448" y="568"/>
                  </a:cubicBezTo>
                  <a:cubicBezTo>
                    <a:pt x="423" y="584"/>
                    <a:pt x="394" y="594"/>
                    <a:pt x="364" y="594"/>
                  </a:cubicBezTo>
                  <a:cubicBezTo>
                    <a:pt x="356" y="594"/>
                    <a:pt x="348" y="594"/>
                    <a:pt x="340" y="592"/>
                  </a:cubicBezTo>
                  <a:cubicBezTo>
                    <a:pt x="330" y="591"/>
                    <a:pt x="323" y="591"/>
                    <a:pt x="316" y="591"/>
                  </a:cubicBezTo>
                  <a:cubicBezTo>
                    <a:pt x="292" y="591"/>
                    <a:pt x="288" y="597"/>
                    <a:pt x="280" y="617"/>
                  </a:cubicBezTo>
                  <a:cubicBezTo>
                    <a:pt x="224" y="753"/>
                    <a:pt x="210" y="1359"/>
                    <a:pt x="291" y="1439"/>
                  </a:cubicBezTo>
                  <a:cubicBezTo>
                    <a:pt x="326" y="1467"/>
                    <a:pt x="340" y="1509"/>
                    <a:pt x="329" y="1551"/>
                  </a:cubicBezTo>
                  <a:cubicBezTo>
                    <a:pt x="308" y="1611"/>
                    <a:pt x="245" y="1614"/>
                    <a:pt x="179" y="1621"/>
                  </a:cubicBezTo>
                  <a:lnTo>
                    <a:pt x="154" y="1625"/>
                  </a:lnTo>
                  <a:cubicBezTo>
                    <a:pt x="133" y="1625"/>
                    <a:pt x="109" y="1632"/>
                    <a:pt x="88" y="1639"/>
                  </a:cubicBezTo>
                  <a:cubicBezTo>
                    <a:pt x="88" y="1779"/>
                    <a:pt x="74" y="1919"/>
                    <a:pt x="46" y="2059"/>
                  </a:cubicBezTo>
                  <a:cubicBezTo>
                    <a:pt x="39" y="2094"/>
                    <a:pt x="28" y="2129"/>
                    <a:pt x="14" y="2161"/>
                  </a:cubicBezTo>
                  <a:cubicBezTo>
                    <a:pt x="11" y="2168"/>
                    <a:pt x="4" y="2178"/>
                    <a:pt x="0" y="2185"/>
                  </a:cubicBezTo>
                  <a:cubicBezTo>
                    <a:pt x="7" y="2206"/>
                    <a:pt x="28" y="2245"/>
                    <a:pt x="42" y="2273"/>
                  </a:cubicBezTo>
                  <a:lnTo>
                    <a:pt x="63" y="2311"/>
                  </a:lnTo>
                  <a:lnTo>
                    <a:pt x="70" y="2325"/>
                  </a:lnTo>
                  <a:lnTo>
                    <a:pt x="81" y="2339"/>
                  </a:lnTo>
                  <a:cubicBezTo>
                    <a:pt x="88" y="2343"/>
                    <a:pt x="95" y="2346"/>
                    <a:pt x="102" y="2350"/>
                  </a:cubicBezTo>
                  <a:lnTo>
                    <a:pt x="105" y="2353"/>
                  </a:lnTo>
                  <a:cubicBezTo>
                    <a:pt x="112" y="2360"/>
                    <a:pt x="119" y="2367"/>
                    <a:pt x="130" y="2374"/>
                  </a:cubicBezTo>
                  <a:lnTo>
                    <a:pt x="137" y="2381"/>
                  </a:lnTo>
                  <a:lnTo>
                    <a:pt x="158" y="2399"/>
                  </a:lnTo>
                  <a:lnTo>
                    <a:pt x="168" y="2409"/>
                  </a:lnTo>
                  <a:lnTo>
                    <a:pt x="203" y="2441"/>
                  </a:lnTo>
                  <a:cubicBezTo>
                    <a:pt x="256" y="2486"/>
                    <a:pt x="364" y="2588"/>
                    <a:pt x="403" y="2588"/>
                  </a:cubicBezTo>
                  <a:cubicBezTo>
                    <a:pt x="413" y="2588"/>
                    <a:pt x="441" y="2577"/>
                    <a:pt x="466" y="2570"/>
                  </a:cubicBezTo>
                  <a:lnTo>
                    <a:pt x="511" y="2556"/>
                  </a:lnTo>
                  <a:lnTo>
                    <a:pt x="522" y="2553"/>
                  </a:lnTo>
                  <a:lnTo>
                    <a:pt x="560" y="2542"/>
                  </a:lnTo>
                  <a:lnTo>
                    <a:pt x="578" y="2539"/>
                  </a:lnTo>
                  <a:cubicBezTo>
                    <a:pt x="588" y="2539"/>
                    <a:pt x="602" y="2535"/>
                    <a:pt x="616" y="2532"/>
                  </a:cubicBezTo>
                  <a:lnTo>
                    <a:pt x="630" y="2532"/>
                  </a:lnTo>
                  <a:cubicBezTo>
                    <a:pt x="648" y="2528"/>
                    <a:pt x="665" y="2528"/>
                    <a:pt x="683" y="2528"/>
                  </a:cubicBezTo>
                  <a:lnTo>
                    <a:pt x="735" y="2528"/>
                  </a:lnTo>
                  <a:cubicBezTo>
                    <a:pt x="746" y="2532"/>
                    <a:pt x="753" y="2532"/>
                    <a:pt x="763" y="2535"/>
                  </a:cubicBezTo>
                  <a:lnTo>
                    <a:pt x="774" y="2539"/>
                  </a:lnTo>
                  <a:cubicBezTo>
                    <a:pt x="788" y="2542"/>
                    <a:pt x="802" y="2549"/>
                    <a:pt x="812" y="2556"/>
                  </a:cubicBezTo>
                  <a:cubicBezTo>
                    <a:pt x="865" y="2588"/>
                    <a:pt x="900" y="2644"/>
                    <a:pt x="910" y="2703"/>
                  </a:cubicBezTo>
                  <a:cubicBezTo>
                    <a:pt x="942" y="2850"/>
                    <a:pt x="886" y="3046"/>
                    <a:pt x="840" y="3204"/>
                  </a:cubicBezTo>
                  <a:cubicBezTo>
                    <a:pt x="819" y="3277"/>
                    <a:pt x="788" y="3382"/>
                    <a:pt x="798" y="3407"/>
                  </a:cubicBezTo>
                  <a:cubicBezTo>
                    <a:pt x="819" y="3473"/>
                    <a:pt x="1008" y="3757"/>
                    <a:pt x="1138" y="3921"/>
                  </a:cubicBezTo>
                  <a:lnTo>
                    <a:pt x="1166" y="3953"/>
                  </a:lnTo>
                  <a:cubicBezTo>
                    <a:pt x="1145" y="3823"/>
                    <a:pt x="1120" y="3648"/>
                    <a:pt x="1239" y="3540"/>
                  </a:cubicBezTo>
                  <a:cubicBezTo>
                    <a:pt x="1292" y="3498"/>
                    <a:pt x="1355" y="3470"/>
                    <a:pt x="1421" y="3463"/>
                  </a:cubicBezTo>
                  <a:cubicBezTo>
                    <a:pt x="1498" y="3445"/>
                    <a:pt x="1533" y="3438"/>
                    <a:pt x="1526" y="3239"/>
                  </a:cubicBezTo>
                  <a:cubicBezTo>
                    <a:pt x="1519" y="3120"/>
                    <a:pt x="1530" y="3004"/>
                    <a:pt x="1561" y="2889"/>
                  </a:cubicBezTo>
                  <a:cubicBezTo>
                    <a:pt x="1568" y="2868"/>
                    <a:pt x="1572" y="2847"/>
                    <a:pt x="1575" y="2826"/>
                  </a:cubicBezTo>
                  <a:cubicBezTo>
                    <a:pt x="1575" y="2794"/>
                    <a:pt x="1561" y="2773"/>
                    <a:pt x="1523" y="2728"/>
                  </a:cubicBezTo>
                  <a:lnTo>
                    <a:pt x="1502" y="2703"/>
                  </a:lnTo>
                  <a:lnTo>
                    <a:pt x="1495" y="2693"/>
                  </a:lnTo>
                  <a:lnTo>
                    <a:pt x="1477" y="2672"/>
                  </a:lnTo>
                  <a:lnTo>
                    <a:pt x="1467" y="2665"/>
                  </a:lnTo>
                  <a:lnTo>
                    <a:pt x="1446" y="2640"/>
                  </a:lnTo>
                  <a:lnTo>
                    <a:pt x="1435" y="2630"/>
                  </a:lnTo>
                  <a:lnTo>
                    <a:pt x="1404" y="2598"/>
                  </a:lnTo>
                  <a:lnTo>
                    <a:pt x="1400" y="2595"/>
                  </a:lnTo>
                  <a:lnTo>
                    <a:pt x="1362" y="2556"/>
                  </a:lnTo>
                  <a:lnTo>
                    <a:pt x="1351" y="2549"/>
                  </a:lnTo>
                  <a:lnTo>
                    <a:pt x="1316" y="2518"/>
                  </a:lnTo>
                  <a:lnTo>
                    <a:pt x="1302" y="2504"/>
                  </a:lnTo>
                  <a:lnTo>
                    <a:pt x="1285" y="2490"/>
                  </a:lnTo>
                  <a:lnTo>
                    <a:pt x="1281" y="2497"/>
                  </a:lnTo>
                  <a:cubicBezTo>
                    <a:pt x="1253" y="2539"/>
                    <a:pt x="1208" y="2565"/>
                    <a:pt x="1158" y="2565"/>
                  </a:cubicBezTo>
                  <a:cubicBezTo>
                    <a:pt x="1146" y="2565"/>
                    <a:pt x="1133" y="2563"/>
                    <a:pt x="1120" y="2560"/>
                  </a:cubicBezTo>
                  <a:cubicBezTo>
                    <a:pt x="900" y="2504"/>
                    <a:pt x="609" y="1968"/>
                    <a:pt x="571" y="1628"/>
                  </a:cubicBezTo>
                  <a:cubicBezTo>
                    <a:pt x="546" y="1439"/>
                    <a:pt x="592" y="1292"/>
                    <a:pt x="630" y="1163"/>
                  </a:cubicBezTo>
                  <a:cubicBezTo>
                    <a:pt x="679" y="1005"/>
                    <a:pt x="721" y="869"/>
                    <a:pt x="637" y="680"/>
                  </a:cubicBezTo>
                  <a:cubicBezTo>
                    <a:pt x="462" y="295"/>
                    <a:pt x="441" y="102"/>
                    <a:pt x="462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1" name="Google Shape;6810;p73">
              <a:extLst>
                <a:ext uri="{FF2B5EF4-FFF2-40B4-BE49-F238E27FC236}">
                  <a16:creationId xmlns:a16="http://schemas.microsoft.com/office/drawing/2014/main" id="{6DA13665-2A92-4EC6-9BA5-D784A6715A35}"/>
                </a:ext>
              </a:extLst>
            </p:cNvPr>
            <p:cNvSpPr/>
            <p:nvPr/>
          </p:nvSpPr>
          <p:spPr>
            <a:xfrm>
              <a:off x="2291041" y="2116476"/>
              <a:ext cx="1589" cy="3435"/>
            </a:xfrm>
            <a:custGeom>
              <a:avLst/>
              <a:gdLst/>
              <a:ahLst/>
              <a:cxnLst/>
              <a:rect l="l" t="t" r="r" b="b"/>
              <a:pathLst>
                <a:path w="117" h="253" extrusionOk="0">
                  <a:moveTo>
                    <a:pt x="1" y="1"/>
                  </a:moveTo>
                  <a:lnTo>
                    <a:pt x="1" y="1"/>
                  </a:lnTo>
                  <a:cubicBezTo>
                    <a:pt x="43" y="81"/>
                    <a:pt x="81" y="165"/>
                    <a:pt x="116" y="253"/>
                  </a:cubicBezTo>
                  <a:cubicBezTo>
                    <a:pt x="81" y="165"/>
                    <a:pt x="43" y="81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2" name="Google Shape;6811;p73">
              <a:extLst>
                <a:ext uri="{FF2B5EF4-FFF2-40B4-BE49-F238E27FC236}">
                  <a16:creationId xmlns:a16="http://schemas.microsoft.com/office/drawing/2014/main" id="{E411B8A3-C47C-4998-963E-C4579C324636}"/>
                </a:ext>
              </a:extLst>
            </p:cNvPr>
            <p:cNvSpPr/>
            <p:nvPr/>
          </p:nvSpPr>
          <p:spPr>
            <a:xfrm>
              <a:off x="2287484" y="2138431"/>
              <a:ext cx="1534" cy="5906"/>
            </a:xfrm>
            <a:custGeom>
              <a:avLst/>
              <a:gdLst/>
              <a:ahLst/>
              <a:cxnLst/>
              <a:rect l="l" t="t" r="r" b="b"/>
              <a:pathLst>
                <a:path w="113" h="435" extrusionOk="0">
                  <a:moveTo>
                    <a:pt x="112" y="1"/>
                  </a:moveTo>
                  <a:cubicBezTo>
                    <a:pt x="88" y="1"/>
                    <a:pt x="63" y="8"/>
                    <a:pt x="42" y="11"/>
                  </a:cubicBezTo>
                  <a:cubicBezTo>
                    <a:pt x="42" y="155"/>
                    <a:pt x="28" y="295"/>
                    <a:pt x="0" y="435"/>
                  </a:cubicBezTo>
                  <a:cubicBezTo>
                    <a:pt x="28" y="295"/>
                    <a:pt x="42" y="155"/>
                    <a:pt x="42" y="11"/>
                  </a:cubicBezTo>
                  <a:cubicBezTo>
                    <a:pt x="63" y="8"/>
                    <a:pt x="88" y="1"/>
                    <a:pt x="112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3" name="Google Shape;6812;p73">
              <a:extLst>
                <a:ext uri="{FF2B5EF4-FFF2-40B4-BE49-F238E27FC236}">
                  <a16:creationId xmlns:a16="http://schemas.microsoft.com/office/drawing/2014/main" id="{2B8CE498-DB20-45B4-819E-0A49B8EE0FAC}"/>
                </a:ext>
              </a:extLst>
            </p:cNvPr>
            <p:cNvSpPr/>
            <p:nvPr/>
          </p:nvSpPr>
          <p:spPr>
            <a:xfrm>
              <a:off x="2292942" y="2120903"/>
              <a:ext cx="68" cy="149"/>
            </a:xfrm>
            <a:custGeom>
              <a:avLst/>
              <a:gdLst/>
              <a:ahLst/>
              <a:cxnLst/>
              <a:rect l="l" t="t" r="r" b="b"/>
              <a:pathLst>
                <a:path w="5" h="11" extrusionOk="0">
                  <a:moveTo>
                    <a:pt x="4" y="11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4" name="Google Shape;6813;p73">
              <a:extLst>
                <a:ext uri="{FF2B5EF4-FFF2-40B4-BE49-F238E27FC236}">
                  <a16:creationId xmlns:a16="http://schemas.microsoft.com/office/drawing/2014/main" id="{F78456F2-7531-4991-B4A3-5A38FF6B075A}"/>
                </a:ext>
              </a:extLst>
            </p:cNvPr>
            <p:cNvSpPr/>
            <p:nvPr/>
          </p:nvSpPr>
          <p:spPr>
            <a:xfrm>
              <a:off x="2292711" y="2120183"/>
              <a:ext cx="109" cy="353"/>
            </a:xfrm>
            <a:custGeom>
              <a:avLst/>
              <a:gdLst/>
              <a:ahLst/>
              <a:cxnLst/>
              <a:rect l="l" t="t" r="r" b="b"/>
              <a:pathLst>
                <a:path w="8" h="26" extrusionOk="0">
                  <a:moveTo>
                    <a:pt x="7" y="25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5" name="Google Shape;6814;p73">
              <a:extLst>
                <a:ext uri="{FF2B5EF4-FFF2-40B4-BE49-F238E27FC236}">
                  <a16:creationId xmlns:a16="http://schemas.microsoft.com/office/drawing/2014/main" id="{E16FA183-C533-4606-B88B-C20D92A1AF75}"/>
                </a:ext>
              </a:extLst>
            </p:cNvPr>
            <p:cNvSpPr/>
            <p:nvPr/>
          </p:nvSpPr>
          <p:spPr>
            <a:xfrm>
              <a:off x="2293376" y="2122464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0" y="4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6" name="Google Shape;6815;p73">
              <a:extLst>
                <a:ext uri="{FF2B5EF4-FFF2-40B4-BE49-F238E27FC236}">
                  <a16:creationId xmlns:a16="http://schemas.microsoft.com/office/drawing/2014/main" id="{4BB39307-C49E-4214-BFCA-EC13E3076173}"/>
                </a:ext>
              </a:extLst>
            </p:cNvPr>
            <p:cNvSpPr/>
            <p:nvPr/>
          </p:nvSpPr>
          <p:spPr>
            <a:xfrm>
              <a:off x="2287049" y="2144324"/>
              <a:ext cx="448" cy="1398"/>
            </a:xfrm>
            <a:custGeom>
              <a:avLst/>
              <a:gdLst/>
              <a:ahLst/>
              <a:cxnLst/>
              <a:rect l="l" t="t" r="r" b="b"/>
              <a:pathLst>
                <a:path w="33" h="103" extrusionOk="0">
                  <a:moveTo>
                    <a:pt x="1" y="103"/>
                  </a:moveTo>
                  <a:cubicBezTo>
                    <a:pt x="15" y="71"/>
                    <a:pt x="25" y="36"/>
                    <a:pt x="32" y="1"/>
                  </a:cubicBezTo>
                  <a:cubicBezTo>
                    <a:pt x="25" y="36"/>
                    <a:pt x="15" y="71"/>
                    <a:pt x="1" y="103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7" name="Google Shape;6816;p73">
              <a:extLst>
                <a:ext uri="{FF2B5EF4-FFF2-40B4-BE49-F238E27FC236}">
                  <a16:creationId xmlns:a16="http://schemas.microsoft.com/office/drawing/2014/main" id="{9F2A4604-B0CF-4DE4-B3A1-284A25B8B3C5}"/>
                </a:ext>
              </a:extLst>
            </p:cNvPr>
            <p:cNvSpPr/>
            <p:nvPr/>
          </p:nvSpPr>
          <p:spPr>
            <a:xfrm>
              <a:off x="2293281" y="2122043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0" y="4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8" name="Google Shape;6817;p73">
              <a:extLst>
                <a:ext uri="{FF2B5EF4-FFF2-40B4-BE49-F238E27FC236}">
                  <a16:creationId xmlns:a16="http://schemas.microsoft.com/office/drawing/2014/main" id="{EC0E5CDD-9112-4C00-A6D9-095240AEBB34}"/>
                </a:ext>
              </a:extLst>
            </p:cNvPr>
            <p:cNvSpPr/>
            <p:nvPr/>
          </p:nvSpPr>
          <p:spPr>
            <a:xfrm>
              <a:off x="2287769" y="2147800"/>
              <a:ext cx="54" cy="163"/>
            </a:xfrm>
            <a:custGeom>
              <a:avLst/>
              <a:gdLst/>
              <a:ahLst/>
              <a:cxnLst/>
              <a:rect l="l" t="t" r="r" b="b"/>
              <a:pathLst>
                <a:path w="4" h="12" extrusionOk="0">
                  <a:moveTo>
                    <a:pt x="4" y="11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9" name="Google Shape;6818;p73">
              <a:extLst>
                <a:ext uri="{FF2B5EF4-FFF2-40B4-BE49-F238E27FC236}">
                  <a16:creationId xmlns:a16="http://schemas.microsoft.com/office/drawing/2014/main" id="{F26B8BD0-8F3E-40A3-B679-FDE76093B9B7}"/>
                </a:ext>
              </a:extLst>
            </p:cNvPr>
            <p:cNvSpPr/>
            <p:nvPr/>
          </p:nvSpPr>
          <p:spPr>
            <a:xfrm>
              <a:off x="2288000" y="2148180"/>
              <a:ext cx="258" cy="163"/>
            </a:xfrm>
            <a:custGeom>
              <a:avLst/>
              <a:gdLst/>
              <a:ahLst/>
              <a:cxnLst/>
              <a:rect l="l" t="t" r="r" b="b"/>
              <a:pathLst>
                <a:path w="19" h="12" extrusionOk="0">
                  <a:moveTo>
                    <a:pt x="18" y="11"/>
                  </a:moveTo>
                  <a:cubicBezTo>
                    <a:pt x="11" y="8"/>
                    <a:pt x="8" y="4"/>
                    <a:pt x="1" y="1"/>
                  </a:cubicBezTo>
                  <a:cubicBezTo>
                    <a:pt x="8" y="4"/>
                    <a:pt x="11" y="8"/>
                    <a:pt x="18" y="1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0" name="Google Shape;6819;p73">
              <a:extLst>
                <a:ext uri="{FF2B5EF4-FFF2-40B4-BE49-F238E27FC236}">
                  <a16:creationId xmlns:a16="http://schemas.microsoft.com/office/drawing/2014/main" id="{4080FA5E-1FAD-40DD-9FC4-06F984D59C9D}"/>
                </a:ext>
              </a:extLst>
            </p:cNvPr>
            <p:cNvSpPr/>
            <p:nvPr/>
          </p:nvSpPr>
          <p:spPr>
            <a:xfrm>
              <a:off x="2295467" y="2150705"/>
              <a:ext cx="720" cy="109"/>
            </a:xfrm>
            <a:custGeom>
              <a:avLst/>
              <a:gdLst/>
              <a:ahLst/>
              <a:cxnLst/>
              <a:rect l="l" t="t" r="r" b="b"/>
              <a:pathLst>
                <a:path w="53" h="8" extrusionOk="0">
                  <a:moveTo>
                    <a:pt x="0" y="7"/>
                  </a:moveTo>
                  <a:cubicBezTo>
                    <a:pt x="18" y="4"/>
                    <a:pt x="35" y="0"/>
                    <a:pt x="53" y="0"/>
                  </a:cubicBezTo>
                  <a:cubicBezTo>
                    <a:pt x="35" y="0"/>
                    <a:pt x="18" y="4"/>
                    <a:pt x="0" y="7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1" name="Google Shape;6820;p73">
              <a:extLst>
                <a:ext uri="{FF2B5EF4-FFF2-40B4-BE49-F238E27FC236}">
                  <a16:creationId xmlns:a16="http://schemas.microsoft.com/office/drawing/2014/main" id="{BA9CDCA1-E416-47A2-8837-59BF59859F5A}"/>
                </a:ext>
              </a:extLst>
            </p:cNvPr>
            <p:cNvSpPr/>
            <p:nvPr/>
          </p:nvSpPr>
          <p:spPr>
            <a:xfrm>
              <a:off x="2288760" y="2148709"/>
              <a:ext cx="299" cy="299"/>
            </a:xfrm>
            <a:custGeom>
              <a:avLst/>
              <a:gdLst/>
              <a:ahLst/>
              <a:cxnLst/>
              <a:rect l="l" t="t" r="r" b="b"/>
              <a:pathLst>
                <a:path w="22" h="22" extrusionOk="0">
                  <a:moveTo>
                    <a:pt x="22" y="21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2" name="Google Shape;6821;p73">
              <a:extLst>
                <a:ext uri="{FF2B5EF4-FFF2-40B4-BE49-F238E27FC236}">
                  <a16:creationId xmlns:a16="http://schemas.microsoft.com/office/drawing/2014/main" id="{A9F7D62B-E601-4A0F-8CC6-77D92B21E14F}"/>
                </a:ext>
              </a:extLst>
            </p:cNvPr>
            <p:cNvSpPr/>
            <p:nvPr/>
          </p:nvSpPr>
          <p:spPr>
            <a:xfrm>
              <a:off x="2288285" y="2148370"/>
              <a:ext cx="353" cy="258"/>
            </a:xfrm>
            <a:custGeom>
              <a:avLst/>
              <a:gdLst/>
              <a:ahLst/>
              <a:cxnLst/>
              <a:rect l="l" t="t" r="r" b="b"/>
              <a:pathLst>
                <a:path w="26" h="19" extrusionOk="0">
                  <a:moveTo>
                    <a:pt x="25" y="18"/>
                  </a:moveTo>
                  <a:cubicBezTo>
                    <a:pt x="18" y="11"/>
                    <a:pt x="8" y="8"/>
                    <a:pt x="1" y="1"/>
                  </a:cubicBezTo>
                  <a:cubicBezTo>
                    <a:pt x="8" y="8"/>
                    <a:pt x="18" y="11"/>
                    <a:pt x="25" y="18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3" name="Google Shape;6822;p73">
              <a:extLst>
                <a:ext uri="{FF2B5EF4-FFF2-40B4-BE49-F238E27FC236}">
                  <a16:creationId xmlns:a16="http://schemas.microsoft.com/office/drawing/2014/main" id="{D60829AE-ED7F-4806-BE2C-6A44FB5078E8}"/>
                </a:ext>
              </a:extLst>
            </p:cNvPr>
            <p:cNvSpPr/>
            <p:nvPr/>
          </p:nvSpPr>
          <p:spPr>
            <a:xfrm>
              <a:off x="2294748" y="2150800"/>
              <a:ext cx="543" cy="109"/>
            </a:xfrm>
            <a:custGeom>
              <a:avLst/>
              <a:gdLst/>
              <a:ahLst/>
              <a:cxnLst/>
              <a:rect l="l" t="t" r="r" b="b"/>
              <a:pathLst>
                <a:path w="40" h="8" extrusionOk="0">
                  <a:moveTo>
                    <a:pt x="39" y="0"/>
                  </a:moveTo>
                  <a:cubicBezTo>
                    <a:pt x="25" y="0"/>
                    <a:pt x="11" y="4"/>
                    <a:pt x="1" y="7"/>
                  </a:cubicBezTo>
                  <a:cubicBezTo>
                    <a:pt x="11" y="4"/>
                    <a:pt x="25" y="4"/>
                    <a:pt x="39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4" name="Google Shape;6823;p73">
              <a:extLst>
                <a:ext uri="{FF2B5EF4-FFF2-40B4-BE49-F238E27FC236}">
                  <a16:creationId xmlns:a16="http://schemas.microsoft.com/office/drawing/2014/main" id="{DCE9977C-841E-4DFB-B61D-CF19790F46FC}"/>
                </a:ext>
              </a:extLst>
            </p:cNvPr>
            <p:cNvSpPr/>
            <p:nvPr/>
          </p:nvSpPr>
          <p:spPr>
            <a:xfrm>
              <a:off x="2293227" y="2151126"/>
              <a:ext cx="638" cy="204"/>
            </a:xfrm>
            <a:custGeom>
              <a:avLst/>
              <a:gdLst/>
              <a:ahLst/>
              <a:cxnLst/>
              <a:rect l="l" t="t" r="r" b="b"/>
              <a:pathLst>
                <a:path w="47" h="15" extrusionOk="0">
                  <a:moveTo>
                    <a:pt x="46" y="1"/>
                  </a:moveTo>
                  <a:lnTo>
                    <a:pt x="1" y="15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5" name="Google Shape;6824;p73">
              <a:extLst>
                <a:ext uri="{FF2B5EF4-FFF2-40B4-BE49-F238E27FC236}">
                  <a16:creationId xmlns:a16="http://schemas.microsoft.com/office/drawing/2014/main" id="{40CECBEA-F87C-4A1F-8495-41B00A349028}"/>
                </a:ext>
              </a:extLst>
            </p:cNvPr>
            <p:cNvSpPr/>
            <p:nvPr/>
          </p:nvSpPr>
          <p:spPr>
            <a:xfrm>
              <a:off x="2296703" y="2150800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4" y="0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6" name="Google Shape;6825;p73">
              <a:extLst>
                <a:ext uri="{FF2B5EF4-FFF2-40B4-BE49-F238E27FC236}">
                  <a16:creationId xmlns:a16="http://schemas.microsoft.com/office/drawing/2014/main" id="{B50096A1-E7CE-458A-A28F-D4E3583029C4}"/>
                </a:ext>
              </a:extLst>
            </p:cNvPr>
            <p:cNvSpPr/>
            <p:nvPr/>
          </p:nvSpPr>
          <p:spPr>
            <a:xfrm>
              <a:off x="2289195" y="2149130"/>
              <a:ext cx="489" cy="394"/>
            </a:xfrm>
            <a:custGeom>
              <a:avLst/>
              <a:gdLst/>
              <a:ahLst/>
              <a:cxnLst/>
              <a:rect l="l" t="t" r="r" b="b"/>
              <a:pathLst>
                <a:path w="36" h="29" extrusionOk="0">
                  <a:moveTo>
                    <a:pt x="35" y="29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7" name="Google Shape;6826;p73">
              <a:extLst>
                <a:ext uri="{FF2B5EF4-FFF2-40B4-BE49-F238E27FC236}">
                  <a16:creationId xmlns:a16="http://schemas.microsoft.com/office/drawing/2014/main" id="{CCD3DB1D-5B42-40C7-B4FE-016EC605DBB4}"/>
                </a:ext>
              </a:extLst>
            </p:cNvPr>
            <p:cNvSpPr/>
            <p:nvPr/>
          </p:nvSpPr>
          <p:spPr>
            <a:xfrm>
              <a:off x="2297273" y="2150895"/>
              <a:ext cx="149" cy="54"/>
            </a:xfrm>
            <a:custGeom>
              <a:avLst/>
              <a:gdLst/>
              <a:ahLst/>
              <a:cxnLst/>
              <a:rect l="l" t="t" r="r" b="b"/>
              <a:pathLst>
                <a:path w="11" h="4" extrusionOk="0">
                  <a:moveTo>
                    <a:pt x="11" y="4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8" name="Google Shape;6827;p73">
              <a:extLst>
                <a:ext uri="{FF2B5EF4-FFF2-40B4-BE49-F238E27FC236}">
                  <a16:creationId xmlns:a16="http://schemas.microsoft.com/office/drawing/2014/main" id="{90F0E197-96B5-4412-B781-1C3BA7E0370D}"/>
                </a:ext>
              </a:extLst>
            </p:cNvPr>
            <p:cNvSpPr/>
            <p:nvPr/>
          </p:nvSpPr>
          <p:spPr>
            <a:xfrm>
              <a:off x="2293987" y="2150936"/>
              <a:ext cx="543" cy="163"/>
            </a:xfrm>
            <a:custGeom>
              <a:avLst/>
              <a:gdLst/>
              <a:ahLst/>
              <a:cxnLst/>
              <a:rect l="l" t="t" r="r" b="b"/>
              <a:pathLst>
                <a:path w="40" h="12" extrusionOk="0">
                  <a:moveTo>
                    <a:pt x="39" y="1"/>
                  </a:moveTo>
                  <a:lnTo>
                    <a:pt x="1" y="1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9" name="Google Shape;6828;p73">
              <a:extLst>
                <a:ext uri="{FF2B5EF4-FFF2-40B4-BE49-F238E27FC236}">
                  <a16:creationId xmlns:a16="http://schemas.microsoft.com/office/drawing/2014/main" id="{D3D3940F-0C63-481B-8117-00DD995DC847}"/>
                </a:ext>
              </a:extLst>
            </p:cNvPr>
            <p:cNvSpPr/>
            <p:nvPr/>
          </p:nvSpPr>
          <p:spPr>
            <a:xfrm>
              <a:off x="2306913" y="2152701"/>
              <a:ext cx="258" cy="299"/>
            </a:xfrm>
            <a:custGeom>
              <a:avLst/>
              <a:gdLst/>
              <a:ahLst/>
              <a:cxnLst/>
              <a:rect l="l" t="t" r="r" b="b"/>
              <a:pathLst>
                <a:path w="19" h="22" extrusionOk="0">
                  <a:moveTo>
                    <a:pt x="1" y="0"/>
                  </a:moveTo>
                  <a:lnTo>
                    <a:pt x="18" y="2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0" name="Google Shape;6829;p73">
              <a:extLst>
                <a:ext uri="{FF2B5EF4-FFF2-40B4-BE49-F238E27FC236}">
                  <a16:creationId xmlns:a16="http://schemas.microsoft.com/office/drawing/2014/main" id="{B74025EF-0152-4CDE-A7E4-3789F83482F2}"/>
                </a:ext>
              </a:extLst>
            </p:cNvPr>
            <p:cNvSpPr/>
            <p:nvPr/>
          </p:nvSpPr>
          <p:spPr>
            <a:xfrm>
              <a:off x="2307293" y="2153081"/>
              <a:ext cx="299" cy="339"/>
            </a:xfrm>
            <a:custGeom>
              <a:avLst/>
              <a:gdLst/>
              <a:ahLst/>
              <a:cxnLst/>
              <a:rect l="l" t="t" r="r" b="b"/>
              <a:pathLst>
                <a:path w="22" h="25" extrusionOk="0">
                  <a:moveTo>
                    <a:pt x="1" y="0"/>
                  </a:moveTo>
                  <a:lnTo>
                    <a:pt x="22" y="25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1" name="Google Shape;6830;p73">
              <a:extLst>
                <a:ext uri="{FF2B5EF4-FFF2-40B4-BE49-F238E27FC236}">
                  <a16:creationId xmlns:a16="http://schemas.microsoft.com/office/drawing/2014/main" id="{873D14E6-382D-44B5-A092-330A08771765}"/>
                </a:ext>
              </a:extLst>
            </p:cNvPr>
            <p:cNvSpPr/>
            <p:nvPr/>
          </p:nvSpPr>
          <p:spPr>
            <a:xfrm>
              <a:off x="2305352" y="2151126"/>
              <a:ext cx="530" cy="543"/>
            </a:xfrm>
            <a:custGeom>
              <a:avLst/>
              <a:gdLst/>
              <a:ahLst/>
              <a:cxnLst/>
              <a:rect l="l" t="t" r="r" b="b"/>
              <a:pathLst>
                <a:path w="39" h="40" extrusionOk="0">
                  <a:moveTo>
                    <a:pt x="0" y="1"/>
                  </a:moveTo>
                  <a:lnTo>
                    <a:pt x="39" y="39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2" name="Google Shape;6831;p73">
              <a:extLst>
                <a:ext uri="{FF2B5EF4-FFF2-40B4-BE49-F238E27FC236}">
                  <a16:creationId xmlns:a16="http://schemas.microsoft.com/office/drawing/2014/main" id="{89B2E325-52EA-4DDA-82FA-8D533551293C}"/>
                </a:ext>
              </a:extLst>
            </p:cNvPr>
            <p:cNvSpPr/>
            <p:nvPr/>
          </p:nvSpPr>
          <p:spPr>
            <a:xfrm>
              <a:off x="2305922" y="2151697"/>
              <a:ext cx="434" cy="448"/>
            </a:xfrm>
            <a:custGeom>
              <a:avLst/>
              <a:gdLst/>
              <a:ahLst/>
              <a:cxnLst/>
              <a:rect l="l" t="t" r="r" b="b"/>
              <a:pathLst>
                <a:path w="32" h="33" extrusionOk="0">
                  <a:moveTo>
                    <a:pt x="0" y="1"/>
                  </a:moveTo>
                  <a:lnTo>
                    <a:pt x="32" y="32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3" name="Google Shape;6832;p73">
              <a:extLst>
                <a:ext uri="{FF2B5EF4-FFF2-40B4-BE49-F238E27FC236}">
                  <a16:creationId xmlns:a16="http://schemas.microsoft.com/office/drawing/2014/main" id="{1F11C3F8-8D9F-4883-A66C-760FFC1AEDBF}"/>
                </a:ext>
              </a:extLst>
            </p:cNvPr>
            <p:cNvSpPr/>
            <p:nvPr/>
          </p:nvSpPr>
          <p:spPr>
            <a:xfrm>
              <a:off x="2308108" y="2154792"/>
              <a:ext cx="149" cy="910"/>
            </a:xfrm>
            <a:custGeom>
              <a:avLst/>
              <a:gdLst/>
              <a:ahLst/>
              <a:cxnLst/>
              <a:rect l="l" t="t" r="r" b="b"/>
              <a:pathLst>
                <a:path w="11" h="67" extrusionOk="0">
                  <a:moveTo>
                    <a:pt x="11" y="0"/>
                  </a:moveTo>
                  <a:cubicBezTo>
                    <a:pt x="11" y="21"/>
                    <a:pt x="7" y="42"/>
                    <a:pt x="0" y="67"/>
                  </a:cubicBezTo>
                  <a:cubicBezTo>
                    <a:pt x="7" y="42"/>
                    <a:pt x="11" y="21"/>
                    <a:pt x="11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4" name="Google Shape;6833;p73">
              <a:extLst>
                <a:ext uri="{FF2B5EF4-FFF2-40B4-BE49-F238E27FC236}">
                  <a16:creationId xmlns:a16="http://schemas.microsoft.com/office/drawing/2014/main" id="{83639800-4D86-436E-A682-7893E7921B19}"/>
                </a:ext>
              </a:extLst>
            </p:cNvPr>
            <p:cNvSpPr/>
            <p:nvPr/>
          </p:nvSpPr>
          <p:spPr>
            <a:xfrm>
              <a:off x="2306492" y="2152267"/>
              <a:ext cx="299" cy="299"/>
            </a:xfrm>
            <a:custGeom>
              <a:avLst/>
              <a:gdLst/>
              <a:ahLst/>
              <a:cxnLst/>
              <a:rect l="l" t="t" r="r" b="b"/>
              <a:pathLst>
                <a:path w="22" h="22" extrusionOk="0">
                  <a:moveTo>
                    <a:pt x="0" y="1"/>
                  </a:moveTo>
                  <a:lnTo>
                    <a:pt x="21" y="22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5" name="Google Shape;6834;p73">
              <a:extLst>
                <a:ext uri="{FF2B5EF4-FFF2-40B4-BE49-F238E27FC236}">
                  <a16:creationId xmlns:a16="http://schemas.microsoft.com/office/drawing/2014/main" id="{6A512D2B-E22B-479C-8CD5-8CF4249CD5C6}"/>
                </a:ext>
              </a:extLst>
            </p:cNvPr>
            <p:cNvSpPr/>
            <p:nvPr/>
          </p:nvSpPr>
          <p:spPr>
            <a:xfrm>
              <a:off x="2297694" y="2162681"/>
              <a:ext cx="4671" cy="7047"/>
            </a:xfrm>
            <a:custGeom>
              <a:avLst/>
              <a:gdLst/>
              <a:ahLst/>
              <a:cxnLst/>
              <a:rect l="l" t="t" r="r" b="b"/>
              <a:pathLst>
                <a:path w="344" h="519" extrusionOk="0">
                  <a:moveTo>
                    <a:pt x="344" y="518"/>
                  </a:moveTo>
                  <a:cubicBezTo>
                    <a:pt x="214" y="354"/>
                    <a:pt x="22" y="70"/>
                    <a:pt x="1" y="0"/>
                  </a:cubicBezTo>
                  <a:cubicBezTo>
                    <a:pt x="22" y="70"/>
                    <a:pt x="214" y="354"/>
                    <a:pt x="344" y="518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6" name="Google Shape;6835;p73">
              <a:extLst>
                <a:ext uri="{FF2B5EF4-FFF2-40B4-BE49-F238E27FC236}">
                  <a16:creationId xmlns:a16="http://schemas.microsoft.com/office/drawing/2014/main" id="{D906C3B5-5BAD-418A-99DC-9BCC3C8A7370}"/>
                </a:ext>
              </a:extLst>
            </p:cNvPr>
            <p:cNvSpPr/>
            <p:nvPr/>
          </p:nvSpPr>
          <p:spPr>
            <a:xfrm>
              <a:off x="2304727" y="2150610"/>
              <a:ext cx="489" cy="434"/>
            </a:xfrm>
            <a:custGeom>
              <a:avLst/>
              <a:gdLst/>
              <a:ahLst/>
              <a:cxnLst/>
              <a:rect l="l" t="t" r="r" b="b"/>
              <a:pathLst>
                <a:path w="36" h="32" extrusionOk="0">
                  <a:moveTo>
                    <a:pt x="1" y="0"/>
                  </a:moveTo>
                  <a:lnTo>
                    <a:pt x="36" y="32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7" name="Google Shape;6836;p73">
              <a:extLst>
                <a:ext uri="{FF2B5EF4-FFF2-40B4-BE49-F238E27FC236}">
                  <a16:creationId xmlns:a16="http://schemas.microsoft.com/office/drawing/2014/main" id="{749619ED-1688-4326-B097-D4B487A2C2EC}"/>
                </a:ext>
              </a:extLst>
            </p:cNvPr>
            <p:cNvSpPr/>
            <p:nvPr/>
          </p:nvSpPr>
          <p:spPr>
            <a:xfrm>
              <a:off x="2304347" y="2150271"/>
              <a:ext cx="204" cy="163"/>
            </a:xfrm>
            <a:custGeom>
              <a:avLst/>
              <a:gdLst/>
              <a:ahLst/>
              <a:cxnLst/>
              <a:rect l="l" t="t" r="r" b="b"/>
              <a:pathLst>
                <a:path w="15" h="12" extrusionOk="0">
                  <a:moveTo>
                    <a:pt x="1" y="1"/>
                  </a:moveTo>
                  <a:lnTo>
                    <a:pt x="1" y="1"/>
                  </a:lnTo>
                  <a:lnTo>
                    <a:pt x="15" y="1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8" name="Google Shape;6837;p73">
              <a:extLst>
                <a:ext uri="{FF2B5EF4-FFF2-40B4-BE49-F238E27FC236}">
                  <a16:creationId xmlns:a16="http://schemas.microsoft.com/office/drawing/2014/main" id="{2E2CC253-601B-4735-A9EA-2469BF74E067}"/>
                </a:ext>
              </a:extLst>
            </p:cNvPr>
            <p:cNvSpPr/>
            <p:nvPr/>
          </p:nvSpPr>
          <p:spPr>
            <a:xfrm>
              <a:off x="2291951" y="2116436"/>
              <a:ext cx="14" cy="0"/>
            </a:xfrm>
            <a:custGeom>
              <a:avLst/>
              <a:gdLst/>
              <a:ahLst/>
              <a:cxnLst/>
              <a:rect l="l" t="t" r="r" b="b"/>
              <a:pathLst>
                <a:path w="1" extrusionOk="0">
                  <a:moveTo>
                    <a:pt x="0" y="0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9" name="Google Shape;6838;p73">
              <a:extLst>
                <a:ext uri="{FF2B5EF4-FFF2-40B4-BE49-F238E27FC236}">
                  <a16:creationId xmlns:a16="http://schemas.microsoft.com/office/drawing/2014/main" id="{7FC87BC0-279F-4037-A589-336EDE9B2753}"/>
                </a:ext>
              </a:extLst>
            </p:cNvPr>
            <p:cNvSpPr/>
            <p:nvPr/>
          </p:nvSpPr>
          <p:spPr>
            <a:xfrm>
              <a:off x="2292562" y="2116436"/>
              <a:ext cx="14" cy="0"/>
            </a:xfrm>
            <a:custGeom>
              <a:avLst/>
              <a:gdLst/>
              <a:ahLst/>
              <a:cxnLst/>
              <a:rect l="l" t="t" r="r" b="b"/>
              <a:pathLst>
                <a:path w="1" extrusionOk="0">
                  <a:moveTo>
                    <a:pt x="1" y="0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0" name="Google Shape;6839;p73">
              <a:extLst>
                <a:ext uri="{FF2B5EF4-FFF2-40B4-BE49-F238E27FC236}">
                  <a16:creationId xmlns:a16="http://schemas.microsoft.com/office/drawing/2014/main" id="{D2772785-437F-4686-8150-A53A132F7CAF}"/>
                </a:ext>
              </a:extLst>
            </p:cNvPr>
            <p:cNvSpPr/>
            <p:nvPr/>
          </p:nvSpPr>
          <p:spPr>
            <a:xfrm>
              <a:off x="2291095" y="211647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1" name="Google Shape;6840;p73">
              <a:extLst>
                <a:ext uri="{FF2B5EF4-FFF2-40B4-BE49-F238E27FC236}">
                  <a16:creationId xmlns:a16="http://schemas.microsoft.com/office/drawing/2014/main" id="{A0DD159D-E9E8-49C7-8CA9-111F9B6B45A4}"/>
                </a:ext>
              </a:extLst>
            </p:cNvPr>
            <p:cNvSpPr/>
            <p:nvPr/>
          </p:nvSpPr>
          <p:spPr>
            <a:xfrm>
              <a:off x="2293132" y="2116436"/>
              <a:ext cx="14" cy="0"/>
            </a:xfrm>
            <a:custGeom>
              <a:avLst/>
              <a:gdLst/>
              <a:ahLst/>
              <a:cxnLst/>
              <a:rect l="l" t="t" r="r" b="b"/>
              <a:pathLst>
                <a:path w="1" extrusionOk="0">
                  <a:moveTo>
                    <a:pt x="1" y="0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2" name="Google Shape;6841;p73">
              <a:extLst>
                <a:ext uri="{FF2B5EF4-FFF2-40B4-BE49-F238E27FC236}">
                  <a16:creationId xmlns:a16="http://schemas.microsoft.com/office/drawing/2014/main" id="{FF02108E-2B0D-4406-A54A-DD82D689A47D}"/>
                </a:ext>
              </a:extLst>
            </p:cNvPr>
            <p:cNvSpPr/>
            <p:nvPr/>
          </p:nvSpPr>
          <p:spPr>
            <a:xfrm>
              <a:off x="2291326" y="2116476"/>
              <a:ext cx="448" cy="14"/>
            </a:xfrm>
            <a:custGeom>
              <a:avLst/>
              <a:gdLst/>
              <a:ahLst/>
              <a:cxnLst/>
              <a:rect l="l" t="t" r="r" b="b"/>
              <a:pathLst>
                <a:path w="33" h="1" extrusionOk="0">
                  <a:moveTo>
                    <a:pt x="1" y="1"/>
                  </a:moveTo>
                  <a:lnTo>
                    <a:pt x="32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3" name="Google Shape;6842;p73">
              <a:extLst>
                <a:ext uri="{FF2B5EF4-FFF2-40B4-BE49-F238E27FC236}">
                  <a16:creationId xmlns:a16="http://schemas.microsoft.com/office/drawing/2014/main" id="{14C43ECF-7889-42A7-816D-4842921FA15F}"/>
                </a:ext>
              </a:extLst>
            </p:cNvPr>
            <p:cNvSpPr/>
            <p:nvPr/>
          </p:nvSpPr>
          <p:spPr>
            <a:xfrm>
              <a:off x="2550480" y="1720977"/>
              <a:ext cx="54867" cy="35763"/>
            </a:xfrm>
            <a:custGeom>
              <a:avLst/>
              <a:gdLst/>
              <a:ahLst/>
              <a:cxnLst/>
              <a:rect l="l" t="t" r="r" b="b"/>
              <a:pathLst>
                <a:path w="4041" h="2634" extrusionOk="0">
                  <a:moveTo>
                    <a:pt x="1609" y="0"/>
                  </a:moveTo>
                  <a:cubicBezTo>
                    <a:pt x="1562" y="0"/>
                    <a:pt x="1456" y="27"/>
                    <a:pt x="1355" y="104"/>
                  </a:cubicBezTo>
                  <a:cubicBezTo>
                    <a:pt x="1301" y="144"/>
                    <a:pt x="1237" y="154"/>
                    <a:pt x="1176" y="154"/>
                  </a:cubicBezTo>
                  <a:cubicBezTo>
                    <a:pt x="1147" y="154"/>
                    <a:pt x="1119" y="152"/>
                    <a:pt x="1092" y="150"/>
                  </a:cubicBezTo>
                  <a:cubicBezTo>
                    <a:pt x="1063" y="147"/>
                    <a:pt x="1040" y="146"/>
                    <a:pt x="1022" y="146"/>
                  </a:cubicBezTo>
                  <a:cubicBezTo>
                    <a:pt x="978" y="146"/>
                    <a:pt x="964" y="153"/>
                    <a:pt x="959" y="171"/>
                  </a:cubicBezTo>
                  <a:cubicBezTo>
                    <a:pt x="924" y="279"/>
                    <a:pt x="847" y="507"/>
                    <a:pt x="641" y="507"/>
                  </a:cubicBezTo>
                  <a:cubicBezTo>
                    <a:pt x="639" y="505"/>
                    <a:pt x="637" y="504"/>
                    <a:pt x="636" y="504"/>
                  </a:cubicBezTo>
                  <a:cubicBezTo>
                    <a:pt x="634" y="504"/>
                    <a:pt x="632" y="505"/>
                    <a:pt x="630" y="507"/>
                  </a:cubicBezTo>
                  <a:cubicBezTo>
                    <a:pt x="620" y="528"/>
                    <a:pt x="616" y="552"/>
                    <a:pt x="616" y="580"/>
                  </a:cubicBezTo>
                  <a:cubicBezTo>
                    <a:pt x="606" y="650"/>
                    <a:pt x="595" y="759"/>
                    <a:pt x="487" y="804"/>
                  </a:cubicBezTo>
                  <a:cubicBezTo>
                    <a:pt x="417" y="832"/>
                    <a:pt x="343" y="850"/>
                    <a:pt x="270" y="860"/>
                  </a:cubicBezTo>
                  <a:cubicBezTo>
                    <a:pt x="168" y="874"/>
                    <a:pt x="18" y="902"/>
                    <a:pt x="7" y="955"/>
                  </a:cubicBezTo>
                  <a:cubicBezTo>
                    <a:pt x="0" y="979"/>
                    <a:pt x="91" y="1042"/>
                    <a:pt x="137" y="1074"/>
                  </a:cubicBezTo>
                  <a:cubicBezTo>
                    <a:pt x="242" y="1147"/>
                    <a:pt x="371" y="1238"/>
                    <a:pt x="347" y="1371"/>
                  </a:cubicBezTo>
                  <a:cubicBezTo>
                    <a:pt x="336" y="1427"/>
                    <a:pt x="371" y="1497"/>
                    <a:pt x="399" y="1564"/>
                  </a:cubicBezTo>
                  <a:cubicBezTo>
                    <a:pt x="448" y="1665"/>
                    <a:pt x="511" y="1802"/>
                    <a:pt x="389" y="1896"/>
                  </a:cubicBezTo>
                  <a:lnTo>
                    <a:pt x="371" y="1910"/>
                  </a:lnTo>
                  <a:lnTo>
                    <a:pt x="364" y="1914"/>
                  </a:lnTo>
                  <a:lnTo>
                    <a:pt x="354" y="1924"/>
                  </a:lnTo>
                  <a:lnTo>
                    <a:pt x="347" y="1931"/>
                  </a:lnTo>
                  <a:lnTo>
                    <a:pt x="336" y="1942"/>
                  </a:lnTo>
                  <a:lnTo>
                    <a:pt x="329" y="1949"/>
                  </a:lnTo>
                  <a:lnTo>
                    <a:pt x="319" y="1963"/>
                  </a:lnTo>
                  <a:lnTo>
                    <a:pt x="312" y="1970"/>
                  </a:lnTo>
                  <a:lnTo>
                    <a:pt x="301" y="1984"/>
                  </a:lnTo>
                  <a:lnTo>
                    <a:pt x="294" y="1994"/>
                  </a:lnTo>
                  <a:lnTo>
                    <a:pt x="284" y="2005"/>
                  </a:lnTo>
                  <a:lnTo>
                    <a:pt x="277" y="2019"/>
                  </a:lnTo>
                  <a:lnTo>
                    <a:pt x="266" y="2033"/>
                  </a:lnTo>
                  <a:lnTo>
                    <a:pt x="259" y="2043"/>
                  </a:lnTo>
                  <a:lnTo>
                    <a:pt x="252" y="2061"/>
                  </a:lnTo>
                  <a:lnTo>
                    <a:pt x="245" y="2075"/>
                  </a:lnTo>
                  <a:lnTo>
                    <a:pt x="238" y="2089"/>
                  </a:lnTo>
                  <a:lnTo>
                    <a:pt x="231" y="2106"/>
                  </a:lnTo>
                  <a:lnTo>
                    <a:pt x="224" y="2124"/>
                  </a:lnTo>
                  <a:lnTo>
                    <a:pt x="217" y="2141"/>
                  </a:lnTo>
                  <a:cubicBezTo>
                    <a:pt x="217" y="2148"/>
                    <a:pt x="214" y="2156"/>
                    <a:pt x="214" y="2159"/>
                  </a:cubicBezTo>
                  <a:cubicBezTo>
                    <a:pt x="210" y="2166"/>
                    <a:pt x="210" y="2173"/>
                    <a:pt x="207" y="2180"/>
                  </a:cubicBezTo>
                  <a:cubicBezTo>
                    <a:pt x="207" y="2187"/>
                    <a:pt x="203" y="2194"/>
                    <a:pt x="203" y="2201"/>
                  </a:cubicBezTo>
                  <a:cubicBezTo>
                    <a:pt x="200" y="2208"/>
                    <a:pt x="200" y="2215"/>
                    <a:pt x="200" y="2222"/>
                  </a:cubicBezTo>
                  <a:cubicBezTo>
                    <a:pt x="196" y="2229"/>
                    <a:pt x="196" y="2236"/>
                    <a:pt x="196" y="2243"/>
                  </a:cubicBezTo>
                  <a:cubicBezTo>
                    <a:pt x="193" y="2250"/>
                    <a:pt x="196" y="2257"/>
                    <a:pt x="193" y="2268"/>
                  </a:cubicBezTo>
                  <a:cubicBezTo>
                    <a:pt x="189" y="2275"/>
                    <a:pt x="193" y="2282"/>
                    <a:pt x="189" y="2292"/>
                  </a:cubicBezTo>
                  <a:cubicBezTo>
                    <a:pt x="186" y="2299"/>
                    <a:pt x="189" y="2306"/>
                    <a:pt x="189" y="2313"/>
                  </a:cubicBezTo>
                  <a:lnTo>
                    <a:pt x="189" y="2341"/>
                  </a:lnTo>
                  <a:lnTo>
                    <a:pt x="189" y="2366"/>
                  </a:lnTo>
                  <a:lnTo>
                    <a:pt x="189" y="2380"/>
                  </a:lnTo>
                  <a:lnTo>
                    <a:pt x="210" y="2390"/>
                  </a:lnTo>
                  <a:lnTo>
                    <a:pt x="217" y="2394"/>
                  </a:lnTo>
                  <a:lnTo>
                    <a:pt x="228" y="2401"/>
                  </a:lnTo>
                  <a:lnTo>
                    <a:pt x="238" y="2408"/>
                  </a:lnTo>
                  <a:lnTo>
                    <a:pt x="252" y="2415"/>
                  </a:lnTo>
                  <a:lnTo>
                    <a:pt x="266" y="2422"/>
                  </a:lnTo>
                  <a:lnTo>
                    <a:pt x="273" y="2425"/>
                  </a:lnTo>
                  <a:lnTo>
                    <a:pt x="280" y="2425"/>
                  </a:lnTo>
                  <a:lnTo>
                    <a:pt x="291" y="2429"/>
                  </a:lnTo>
                  <a:lnTo>
                    <a:pt x="308" y="2429"/>
                  </a:lnTo>
                  <a:cubicBezTo>
                    <a:pt x="312" y="2429"/>
                    <a:pt x="319" y="2418"/>
                    <a:pt x="319" y="2411"/>
                  </a:cubicBezTo>
                  <a:cubicBezTo>
                    <a:pt x="368" y="2317"/>
                    <a:pt x="476" y="2296"/>
                    <a:pt x="592" y="2292"/>
                  </a:cubicBezTo>
                  <a:lnTo>
                    <a:pt x="707" y="2292"/>
                  </a:lnTo>
                  <a:cubicBezTo>
                    <a:pt x="722" y="2293"/>
                    <a:pt x="737" y="2293"/>
                    <a:pt x="752" y="2293"/>
                  </a:cubicBezTo>
                  <a:cubicBezTo>
                    <a:pt x="793" y="2293"/>
                    <a:pt x="834" y="2290"/>
                    <a:pt x="875" y="2285"/>
                  </a:cubicBezTo>
                  <a:cubicBezTo>
                    <a:pt x="882" y="2159"/>
                    <a:pt x="1036" y="2127"/>
                    <a:pt x="1187" y="2096"/>
                  </a:cubicBezTo>
                  <a:cubicBezTo>
                    <a:pt x="1254" y="2082"/>
                    <a:pt x="1380" y="2057"/>
                    <a:pt x="1394" y="2029"/>
                  </a:cubicBezTo>
                  <a:cubicBezTo>
                    <a:pt x="1394" y="1910"/>
                    <a:pt x="1520" y="1742"/>
                    <a:pt x="1635" y="1634"/>
                  </a:cubicBezTo>
                  <a:lnTo>
                    <a:pt x="1660" y="1613"/>
                  </a:lnTo>
                  <a:lnTo>
                    <a:pt x="1688" y="1592"/>
                  </a:lnTo>
                  <a:lnTo>
                    <a:pt x="1695" y="1588"/>
                  </a:lnTo>
                  <a:lnTo>
                    <a:pt x="1723" y="1567"/>
                  </a:lnTo>
                  <a:lnTo>
                    <a:pt x="1730" y="1564"/>
                  </a:lnTo>
                  <a:lnTo>
                    <a:pt x="1761" y="1543"/>
                  </a:lnTo>
                  <a:lnTo>
                    <a:pt x="1768" y="1539"/>
                  </a:lnTo>
                  <a:cubicBezTo>
                    <a:pt x="1779" y="1536"/>
                    <a:pt x="1789" y="1529"/>
                    <a:pt x="1803" y="1522"/>
                  </a:cubicBezTo>
                  <a:lnTo>
                    <a:pt x="1810" y="1522"/>
                  </a:lnTo>
                  <a:cubicBezTo>
                    <a:pt x="1821" y="1515"/>
                    <a:pt x="1835" y="1511"/>
                    <a:pt x="1845" y="1508"/>
                  </a:cubicBezTo>
                  <a:lnTo>
                    <a:pt x="1852" y="1508"/>
                  </a:lnTo>
                  <a:cubicBezTo>
                    <a:pt x="1863" y="1501"/>
                    <a:pt x="1877" y="1497"/>
                    <a:pt x="1891" y="1497"/>
                  </a:cubicBezTo>
                  <a:lnTo>
                    <a:pt x="1894" y="1497"/>
                  </a:lnTo>
                  <a:cubicBezTo>
                    <a:pt x="1908" y="1494"/>
                    <a:pt x="1922" y="1494"/>
                    <a:pt x="1936" y="1494"/>
                  </a:cubicBezTo>
                  <a:lnTo>
                    <a:pt x="1961" y="1494"/>
                  </a:lnTo>
                  <a:cubicBezTo>
                    <a:pt x="2111" y="1511"/>
                    <a:pt x="2111" y="1648"/>
                    <a:pt x="2111" y="1739"/>
                  </a:cubicBezTo>
                  <a:cubicBezTo>
                    <a:pt x="2111" y="1847"/>
                    <a:pt x="2115" y="1914"/>
                    <a:pt x="2199" y="1952"/>
                  </a:cubicBezTo>
                  <a:cubicBezTo>
                    <a:pt x="2381" y="2036"/>
                    <a:pt x="2318" y="2236"/>
                    <a:pt x="2272" y="2380"/>
                  </a:cubicBezTo>
                  <a:cubicBezTo>
                    <a:pt x="2241" y="2474"/>
                    <a:pt x="2209" y="2576"/>
                    <a:pt x="2241" y="2618"/>
                  </a:cubicBezTo>
                  <a:cubicBezTo>
                    <a:pt x="2251" y="2628"/>
                    <a:pt x="2270" y="2634"/>
                    <a:pt x="2296" y="2634"/>
                  </a:cubicBezTo>
                  <a:cubicBezTo>
                    <a:pt x="2329" y="2634"/>
                    <a:pt x="2376" y="2625"/>
                    <a:pt x="2437" y="2607"/>
                  </a:cubicBezTo>
                  <a:lnTo>
                    <a:pt x="2454" y="2604"/>
                  </a:lnTo>
                  <a:cubicBezTo>
                    <a:pt x="2500" y="2586"/>
                    <a:pt x="2552" y="2572"/>
                    <a:pt x="2605" y="2551"/>
                  </a:cubicBezTo>
                  <a:lnTo>
                    <a:pt x="2706" y="2516"/>
                  </a:lnTo>
                  <a:lnTo>
                    <a:pt x="2731" y="2495"/>
                  </a:lnTo>
                  <a:cubicBezTo>
                    <a:pt x="2787" y="2446"/>
                    <a:pt x="2836" y="2404"/>
                    <a:pt x="2885" y="2362"/>
                  </a:cubicBezTo>
                  <a:lnTo>
                    <a:pt x="2892" y="2355"/>
                  </a:lnTo>
                  <a:lnTo>
                    <a:pt x="2927" y="2327"/>
                  </a:lnTo>
                  <a:lnTo>
                    <a:pt x="2941" y="2313"/>
                  </a:lnTo>
                  <a:lnTo>
                    <a:pt x="2986" y="2282"/>
                  </a:lnTo>
                  <a:lnTo>
                    <a:pt x="2990" y="2278"/>
                  </a:lnTo>
                  <a:cubicBezTo>
                    <a:pt x="3124" y="2171"/>
                    <a:pt x="3227" y="2109"/>
                    <a:pt x="3305" y="2109"/>
                  </a:cubicBezTo>
                  <a:cubicBezTo>
                    <a:pt x="3330" y="2109"/>
                    <a:pt x="3352" y="2115"/>
                    <a:pt x="3372" y="2127"/>
                  </a:cubicBezTo>
                  <a:lnTo>
                    <a:pt x="3396" y="2141"/>
                  </a:lnTo>
                  <a:cubicBezTo>
                    <a:pt x="3431" y="2163"/>
                    <a:pt x="3459" y="2194"/>
                    <a:pt x="3484" y="2229"/>
                  </a:cubicBezTo>
                  <a:lnTo>
                    <a:pt x="3494" y="2240"/>
                  </a:lnTo>
                  <a:cubicBezTo>
                    <a:pt x="3510" y="2266"/>
                    <a:pt x="3514" y="2273"/>
                    <a:pt x="3527" y="2273"/>
                  </a:cubicBezTo>
                  <a:cubicBezTo>
                    <a:pt x="3531" y="2273"/>
                    <a:pt x="3536" y="2272"/>
                    <a:pt x="3543" y="2271"/>
                  </a:cubicBezTo>
                  <a:cubicBezTo>
                    <a:pt x="3554" y="2271"/>
                    <a:pt x="3568" y="2268"/>
                    <a:pt x="3582" y="2268"/>
                  </a:cubicBezTo>
                  <a:lnTo>
                    <a:pt x="3638" y="2268"/>
                  </a:lnTo>
                  <a:lnTo>
                    <a:pt x="3676" y="2275"/>
                  </a:lnTo>
                  <a:lnTo>
                    <a:pt x="3690" y="2275"/>
                  </a:lnTo>
                  <a:lnTo>
                    <a:pt x="3715" y="2282"/>
                  </a:lnTo>
                  <a:cubicBezTo>
                    <a:pt x="3750" y="2289"/>
                    <a:pt x="3785" y="2299"/>
                    <a:pt x="3820" y="2313"/>
                  </a:cubicBezTo>
                  <a:lnTo>
                    <a:pt x="3841" y="2320"/>
                  </a:lnTo>
                  <a:cubicBezTo>
                    <a:pt x="3855" y="2327"/>
                    <a:pt x="3865" y="2334"/>
                    <a:pt x="3876" y="2338"/>
                  </a:cubicBezTo>
                  <a:lnTo>
                    <a:pt x="3946" y="2369"/>
                  </a:lnTo>
                  <a:lnTo>
                    <a:pt x="4040" y="2362"/>
                  </a:lnTo>
                  <a:lnTo>
                    <a:pt x="4023" y="2226"/>
                  </a:lnTo>
                  <a:lnTo>
                    <a:pt x="4023" y="2212"/>
                  </a:lnTo>
                  <a:lnTo>
                    <a:pt x="4019" y="2194"/>
                  </a:lnTo>
                  <a:lnTo>
                    <a:pt x="4016" y="2166"/>
                  </a:lnTo>
                  <a:lnTo>
                    <a:pt x="4016" y="2152"/>
                  </a:lnTo>
                  <a:lnTo>
                    <a:pt x="4009" y="2120"/>
                  </a:lnTo>
                  <a:cubicBezTo>
                    <a:pt x="3984" y="1959"/>
                    <a:pt x="3960" y="1781"/>
                    <a:pt x="3949" y="1693"/>
                  </a:cubicBezTo>
                  <a:cubicBezTo>
                    <a:pt x="3946" y="1690"/>
                    <a:pt x="3946" y="1683"/>
                    <a:pt x="3942" y="1679"/>
                  </a:cubicBezTo>
                  <a:cubicBezTo>
                    <a:pt x="3907" y="1599"/>
                    <a:pt x="3669" y="1476"/>
                    <a:pt x="3452" y="1403"/>
                  </a:cubicBezTo>
                  <a:lnTo>
                    <a:pt x="3417" y="1389"/>
                  </a:lnTo>
                  <a:lnTo>
                    <a:pt x="3333" y="941"/>
                  </a:lnTo>
                  <a:cubicBezTo>
                    <a:pt x="3231" y="955"/>
                    <a:pt x="3028" y="979"/>
                    <a:pt x="2864" y="986"/>
                  </a:cubicBezTo>
                  <a:lnTo>
                    <a:pt x="2706" y="986"/>
                  </a:lnTo>
                  <a:lnTo>
                    <a:pt x="2685" y="983"/>
                  </a:lnTo>
                  <a:lnTo>
                    <a:pt x="2675" y="983"/>
                  </a:lnTo>
                  <a:cubicBezTo>
                    <a:pt x="2664" y="979"/>
                    <a:pt x="2657" y="976"/>
                    <a:pt x="2650" y="976"/>
                  </a:cubicBezTo>
                  <a:cubicBezTo>
                    <a:pt x="2643" y="972"/>
                    <a:pt x="2633" y="969"/>
                    <a:pt x="2626" y="969"/>
                  </a:cubicBezTo>
                  <a:lnTo>
                    <a:pt x="2521" y="969"/>
                  </a:lnTo>
                  <a:cubicBezTo>
                    <a:pt x="2490" y="972"/>
                    <a:pt x="2456" y="975"/>
                    <a:pt x="2421" y="975"/>
                  </a:cubicBezTo>
                  <a:cubicBezTo>
                    <a:pt x="2330" y="975"/>
                    <a:pt x="2233" y="955"/>
                    <a:pt x="2167" y="864"/>
                  </a:cubicBezTo>
                  <a:cubicBezTo>
                    <a:pt x="2157" y="848"/>
                    <a:pt x="2146" y="840"/>
                    <a:pt x="2126" y="840"/>
                  </a:cubicBezTo>
                  <a:cubicBezTo>
                    <a:pt x="2106" y="840"/>
                    <a:pt x="2076" y="849"/>
                    <a:pt x="2027" y="867"/>
                  </a:cubicBezTo>
                  <a:cubicBezTo>
                    <a:pt x="1974" y="885"/>
                    <a:pt x="1912" y="906"/>
                    <a:pt x="1846" y="906"/>
                  </a:cubicBezTo>
                  <a:cubicBezTo>
                    <a:pt x="1795" y="906"/>
                    <a:pt x="1741" y="893"/>
                    <a:pt x="1688" y="857"/>
                  </a:cubicBezTo>
                  <a:cubicBezTo>
                    <a:pt x="1642" y="827"/>
                    <a:pt x="1563" y="818"/>
                    <a:pt x="1476" y="818"/>
                  </a:cubicBezTo>
                  <a:cubicBezTo>
                    <a:pt x="1397" y="818"/>
                    <a:pt x="1313" y="826"/>
                    <a:pt x="1240" y="832"/>
                  </a:cubicBezTo>
                  <a:cubicBezTo>
                    <a:pt x="1173" y="837"/>
                    <a:pt x="1113" y="842"/>
                    <a:pt x="1062" y="842"/>
                  </a:cubicBezTo>
                  <a:cubicBezTo>
                    <a:pt x="962" y="842"/>
                    <a:pt x="896" y="823"/>
                    <a:pt x="882" y="752"/>
                  </a:cubicBezTo>
                  <a:cubicBezTo>
                    <a:pt x="865" y="664"/>
                    <a:pt x="938" y="573"/>
                    <a:pt x="984" y="524"/>
                  </a:cubicBezTo>
                  <a:cubicBezTo>
                    <a:pt x="1071" y="434"/>
                    <a:pt x="1202" y="347"/>
                    <a:pt x="1315" y="347"/>
                  </a:cubicBezTo>
                  <a:cubicBezTo>
                    <a:pt x="1325" y="347"/>
                    <a:pt x="1335" y="348"/>
                    <a:pt x="1345" y="349"/>
                  </a:cubicBezTo>
                  <a:cubicBezTo>
                    <a:pt x="1383" y="356"/>
                    <a:pt x="1425" y="356"/>
                    <a:pt x="1467" y="356"/>
                  </a:cubicBezTo>
                  <a:lnTo>
                    <a:pt x="1471" y="349"/>
                  </a:lnTo>
                  <a:lnTo>
                    <a:pt x="1481" y="328"/>
                  </a:lnTo>
                  <a:lnTo>
                    <a:pt x="1492" y="311"/>
                  </a:lnTo>
                  <a:lnTo>
                    <a:pt x="1502" y="293"/>
                  </a:lnTo>
                  <a:lnTo>
                    <a:pt x="1513" y="272"/>
                  </a:lnTo>
                  <a:lnTo>
                    <a:pt x="1523" y="258"/>
                  </a:lnTo>
                  <a:lnTo>
                    <a:pt x="1534" y="241"/>
                  </a:lnTo>
                  <a:lnTo>
                    <a:pt x="1541" y="223"/>
                  </a:lnTo>
                  <a:lnTo>
                    <a:pt x="1551" y="209"/>
                  </a:lnTo>
                  <a:lnTo>
                    <a:pt x="1558" y="195"/>
                  </a:lnTo>
                  <a:lnTo>
                    <a:pt x="1565" y="178"/>
                  </a:lnTo>
                  <a:lnTo>
                    <a:pt x="1572" y="167"/>
                  </a:lnTo>
                  <a:lnTo>
                    <a:pt x="1579" y="150"/>
                  </a:lnTo>
                  <a:lnTo>
                    <a:pt x="1586" y="139"/>
                  </a:lnTo>
                  <a:lnTo>
                    <a:pt x="1593" y="125"/>
                  </a:lnTo>
                  <a:lnTo>
                    <a:pt x="1597" y="118"/>
                  </a:lnTo>
                  <a:lnTo>
                    <a:pt x="1604" y="104"/>
                  </a:lnTo>
                  <a:lnTo>
                    <a:pt x="1607" y="97"/>
                  </a:lnTo>
                  <a:lnTo>
                    <a:pt x="1611" y="83"/>
                  </a:lnTo>
                  <a:lnTo>
                    <a:pt x="1614" y="76"/>
                  </a:lnTo>
                  <a:lnTo>
                    <a:pt x="1618" y="65"/>
                  </a:lnTo>
                  <a:lnTo>
                    <a:pt x="1621" y="58"/>
                  </a:lnTo>
                  <a:lnTo>
                    <a:pt x="1625" y="51"/>
                  </a:lnTo>
                  <a:lnTo>
                    <a:pt x="1625" y="44"/>
                  </a:lnTo>
                  <a:lnTo>
                    <a:pt x="1628" y="37"/>
                  </a:lnTo>
                  <a:lnTo>
                    <a:pt x="1628" y="30"/>
                  </a:lnTo>
                  <a:lnTo>
                    <a:pt x="1628" y="23"/>
                  </a:lnTo>
                  <a:lnTo>
                    <a:pt x="1628" y="20"/>
                  </a:lnTo>
                  <a:lnTo>
                    <a:pt x="1628" y="13"/>
                  </a:lnTo>
                  <a:lnTo>
                    <a:pt x="1628" y="2"/>
                  </a:lnTo>
                  <a:cubicBezTo>
                    <a:pt x="1624" y="1"/>
                    <a:pt x="1617" y="0"/>
                    <a:pt x="1609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4" name="Google Shape;6843;p73">
              <a:extLst>
                <a:ext uri="{FF2B5EF4-FFF2-40B4-BE49-F238E27FC236}">
                  <a16:creationId xmlns:a16="http://schemas.microsoft.com/office/drawing/2014/main" id="{D29B862B-85EA-4533-854B-62BFCE0ADB82}"/>
                </a:ext>
              </a:extLst>
            </p:cNvPr>
            <p:cNvSpPr/>
            <p:nvPr/>
          </p:nvSpPr>
          <p:spPr>
            <a:xfrm>
              <a:off x="2585741" y="173408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5" name="Google Shape;6844;p73">
              <a:extLst>
                <a:ext uri="{FF2B5EF4-FFF2-40B4-BE49-F238E27FC236}">
                  <a16:creationId xmlns:a16="http://schemas.microsoft.com/office/drawing/2014/main" id="{EDB99BFF-0ADA-49C5-8D48-A0B17BB0BA95}"/>
                </a:ext>
              </a:extLst>
            </p:cNvPr>
            <p:cNvSpPr/>
            <p:nvPr/>
          </p:nvSpPr>
          <p:spPr>
            <a:xfrm>
              <a:off x="2587696" y="1734365"/>
              <a:ext cx="299" cy="14"/>
            </a:xfrm>
            <a:custGeom>
              <a:avLst/>
              <a:gdLst/>
              <a:ahLst/>
              <a:cxnLst/>
              <a:rect l="l" t="t" r="r" b="b"/>
              <a:pathLst>
                <a:path w="22" h="1" extrusionOk="0">
                  <a:moveTo>
                    <a:pt x="0" y="0"/>
                  </a:moveTo>
                  <a:lnTo>
                    <a:pt x="21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6" name="Google Shape;6845;p73">
              <a:extLst>
                <a:ext uri="{FF2B5EF4-FFF2-40B4-BE49-F238E27FC236}">
                  <a16:creationId xmlns:a16="http://schemas.microsoft.com/office/drawing/2014/main" id="{E2421921-1078-4505-A118-F8F8D9EFE64E}"/>
                </a:ext>
              </a:extLst>
            </p:cNvPr>
            <p:cNvSpPr/>
            <p:nvPr/>
          </p:nvSpPr>
          <p:spPr>
            <a:xfrm>
              <a:off x="2588782" y="1734365"/>
              <a:ext cx="489" cy="14"/>
            </a:xfrm>
            <a:custGeom>
              <a:avLst/>
              <a:gdLst/>
              <a:ahLst/>
              <a:cxnLst/>
              <a:rect l="l" t="t" r="r" b="b"/>
              <a:pathLst>
                <a:path w="36" h="1" extrusionOk="0">
                  <a:moveTo>
                    <a:pt x="1" y="0"/>
                  </a:moveTo>
                  <a:lnTo>
                    <a:pt x="36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7" name="Google Shape;6846;p73">
              <a:extLst>
                <a:ext uri="{FF2B5EF4-FFF2-40B4-BE49-F238E27FC236}">
                  <a16:creationId xmlns:a16="http://schemas.microsoft.com/office/drawing/2014/main" id="{74F3FCD8-0A92-40B2-9863-C49F1305123B}"/>
                </a:ext>
              </a:extLst>
            </p:cNvPr>
            <p:cNvSpPr/>
            <p:nvPr/>
          </p:nvSpPr>
          <p:spPr>
            <a:xfrm>
              <a:off x="2587221" y="1734365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0" y="0"/>
                  </a:moveTo>
                  <a:lnTo>
                    <a:pt x="14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8" name="Google Shape;6847;p73">
              <a:extLst>
                <a:ext uri="{FF2B5EF4-FFF2-40B4-BE49-F238E27FC236}">
                  <a16:creationId xmlns:a16="http://schemas.microsoft.com/office/drawing/2014/main" id="{19435DC7-8CDE-4F8D-8797-E6F3196760CD}"/>
                </a:ext>
              </a:extLst>
            </p:cNvPr>
            <p:cNvSpPr/>
            <p:nvPr/>
          </p:nvSpPr>
          <p:spPr>
            <a:xfrm>
              <a:off x="2586786" y="1734270"/>
              <a:ext cx="163" cy="14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" y="0"/>
                  </a:moveTo>
                  <a:lnTo>
                    <a:pt x="11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9" name="Google Shape;6848;p73">
              <a:extLst>
                <a:ext uri="{FF2B5EF4-FFF2-40B4-BE49-F238E27FC236}">
                  <a16:creationId xmlns:a16="http://schemas.microsoft.com/office/drawing/2014/main" id="{4E570B24-AB23-4D1B-9CFB-74ED8CDCF8C0}"/>
                </a:ext>
              </a:extLst>
            </p:cNvPr>
            <p:cNvSpPr/>
            <p:nvPr/>
          </p:nvSpPr>
          <p:spPr>
            <a:xfrm>
              <a:off x="2588646" y="173436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0" name="Google Shape;6849;p73">
              <a:extLst>
                <a:ext uri="{FF2B5EF4-FFF2-40B4-BE49-F238E27FC236}">
                  <a16:creationId xmlns:a16="http://schemas.microsoft.com/office/drawing/2014/main" id="{E4CA1ED5-8679-492F-A149-CAE4D7EF4330}"/>
                </a:ext>
              </a:extLst>
            </p:cNvPr>
            <p:cNvSpPr/>
            <p:nvPr/>
          </p:nvSpPr>
          <p:spPr>
            <a:xfrm>
              <a:off x="2589352" y="1733740"/>
              <a:ext cx="6381" cy="638"/>
            </a:xfrm>
            <a:custGeom>
              <a:avLst/>
              <a:gdLst/>
              <a:ahLst/>
              <a:cxnLst/>
              <a:rect l="l" t="t" r="r" b="b"/>
              <a:pathLst>
                <a:path w="470" h="47" extrusionOk="0">
                  <a:moveTo>
                    <a:pt x="470" y="1"/>
                  </a:moveTo>
                  <a:cubicBezTo>
                    <a:pt x="386" y="12"/>
                    <a:pt x="231" y="31"/>
                    <a:pt x="89" y="41"/>
                  </a:cubicBezTo>
                  <a:lnTo>
                    <a:pt x="89" y="41"/>
                  </a:lnTo>
                  <a:cubicBezTo>
                    <a:pt x="224" y="32"/>
                    <a:pt x="373" y="15"/>
                    <a:pt x="470" y="1"/>
                  </a:cubicBezTo>
                  <a:close/>
                  <a:moveTo>
                    <a:pt x="89" y="41"/>
                  </a:moveTo>
                  <a:cubicBezTo>
                    <a:pt x="59" y="43"/>
                    <a:pt x="29" y="45"/>
                    <a:pt x="1" y="46"/>
                  </a:cubicBezTo>
                  <a:cubicBezTo>
                    <a:pt x="29" y="45"/>
                    <a:pt x="59" y="43"/>
                    <a:pt x="89" y="4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1" name="Google Shape;6850;p73">
              <a:extLst>
                <a:ext uri="{FF2B5EF4-FFF2-40B4-BE49-F238E27FC236}">
                  <a16:creationId xmlns:a16="http://schemas.microsoft.com/office/drawing/2014/main" id="{64208B56-0D3D-4351-BE71-58FD5F0ECA81}"/>
                </a:ext>
              </a:extLst>
            </p:cNvPr>
            <p:cNvSpPr/>
            <p:nvPr/>
          </p:nvSpPr>
          <p:spPr>
            <a:xfrm>
              <a:off x="2586121" y="173408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2" name="Google Shape;6851;p73">
              <a:extLst>
                <a:ext uri="{FF2B5EF4-FFF2-40B4-BE49-F238E27FC236}">
                  <a16:creationId xmlns:a16="http://schemas.microsoft.com/office/drawing/2014/main" id="{EFE01BA2-284F-44F3-AD0D-7E3A2F6D79B5}"/>
                </a:ext>
              </a:extLst>
            </p:cNvPr>
            <p:cNvSpPr/>
            <p:nvPr/>
          </p:nvSpPr>
          <p:spPr>
            <a:xfrm>
              <a:off x="2585075" y="1734080"/>
              <a:ext cx="258" cy="14"/>
            </a:xfrm>
            <a:custGeom>
              <a:avLst/>
              <a:gdLst/>
              <a:ahLst/>
              <a:cxnLst/>
              <a:rect l="l" t="t" r="r" b="b"/>
              <a:pathLst>
                <a:path w="19" h="1" extrusionOk="0">
                  <a:moveTo>
                    <a:pt x="1" y="0"/>
                  </a:moveTo>
                  <a:lnTo>
                    <a:pt x="18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3" name="Google Shape;6852;p73">
              <a:extLst>
                <a:ext uri="{FF2B5EF4-FFF2-40B4-BE49-F238E27FC236}">
                  <a16:creationId xmlns:a16="http://schemas.microsoft.com/office/drawing/2014/main" id="{839A5041-D4F3-4A12-928B-6AB0BF4B259B}"/>
                </a:ext>
              </a:extLst>
            </p:cNvPr>
            <p:cNvSpPr/>
            <p:nvPr/>
          </p:nvSpPr>
          <p:spPr>
            <a:xfrm>
              <a:off x="2553752" y="1749137"/>
              <a:ext cx="163" cy="204"/>
            </a:xfrm>
            <a:custGeom>
              <a:avLst/>
              <a:gdLst/>
              <a:ahLst/>
              <a:cxnLst/>
              <a:rect l="l" t="t" r="r" b="b"/>
              <a:pathLst>
                <a:path w="12" h="15" extrusionOk="0">
                  <a:moveTo>
                    <a:pt x="11" y="1"/>
                  </a:moveTo>
                  <a:lnTo>
                    <a:pt x="1" y="15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4" name="Google Shape;6853;p73">
              <a:extLst>
                <a:ext uri="{FF2B5EF4-FFF2-40B4-BE49-F238E27FC236}">
                  <a16:creationId xmlns:a16="http://schemas.microsoft.com/office/drawing/2014/main" id="{32D00D85-78DE-4AFD-8496-1B359AF7F41F}"/>
                </a:ext>
              </a:extLst>
            </p:cNvPr>
            <p:cNvSpPr/>
            <p:nvPr/>
          </p:nvSpPr>
          <p:spPr>
            <a:xfrm>
              <a:off x="2553997" y="1748716"/>
              <a:ext cx="109" cy="244"/>
            </a:xfrm>
            <a:custGeom>
              <a:avLst/>
              <a:gdLst/>
              <a:ahLst/>
              <a:cxnLst/>
              <a:rect l="l" t="t" r="r" b="b"/>
              <a:pathLst>
                <a:path w="8" h="18" extrusionOk="0">
                  <a:moveTo>
                    <a:pt x="7" y="0"/>
                  </a:moveTo>
                  <a:lnTo>
                    <a:pt x="0" y="18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5" name="Google Shape;6854;p73">
              <a:extLst>
                <a:ext uri="{FF2B5EF4-FFF2-40B4-BE49-F238E27FC236}">
                  <a16:creationId xmlns:a16="http://schemas.microsoft.com/office/drawing/2014/main" id="{EFE2BDA4-FA6F-4C63-BED0-C09ED1668773}"/>
                </a:ext>
              </a:extLst>
            </p:cNvPr>
            <p:cNvSpPr/>
            <p:nvPr/>
          </p:nvSpPr>
          <p:spPr>
            <a:xfrm>
              <a:off x="2555612" y="1746720"/>
              <a:ext cx="244" cy="204"/>
            </a:xfrm>
            <a:custGeom>
              <a:avLst/>
              <a:gdLst/>
              <a:ahLst/>
              <a:cxnLst/>
              <a:rect l="l" t="t" r="r" b="b"/>
              <a:pathLst>
                <a:path w="18" h="15" extrusionOk="0">
                  <a:moveTo>
                    <a:pt x="18" y="0"/>
                  </a:moveTo>
                  <a:lnTo>
                    <a:pt x="0" y="1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6" name="Google Shape;6855;p73">
              <a:extLst>
                <a:ext uri="{FF2B5EF4-FFF2-40B4-BE49-F238E27FC236}">
                  <a16:creationId xmlns:a16="http://schemas.microsoft.com/office/drawing/2014/main" id="{607883F4-4F4D-4347-A427-78F6B4A191B6}"/>
                </a:ext>
              </a:extLst>
            </p:cNvPr>
            <p:cNvSpPr/>
            <p:nvPr/>
          </p:nvSpPr>
          <p:spPr>
            <a:xfrm>
              <a:off x="2554893" y="1747426"/>
              <a:ext cx="163" cy="204"/>
            </a:xfrm>
            <a:custGeom>
              <a:avLst/>
              <a:gdLst/>
              <a:ahLst/>
              <a:cxnLst/>
              <a:rect l="l" t="t" r="r" b="b"/>
              <a:pathLst>
                <a:path w="12" h="15" extrusionOk="0">
                  <a:moveTo>
                    <a:pt x="11" y="1"/>
                  </a:moveTo>
                  <a:lnTo>
                    <a:pt x="1" y="15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7" name="Google Shape;6856;p73">
              <a:extLst>
                <a:ext uri="{FF2B5EF4-FFF2-40B4-BE49-F238E27FC236}">
                  <a16:creationId xmlns:a16="http://schemas.microsoft.com/office/drawing/2014/main" id="{55F217BC-D146-4346-821E-79DBB8B497A0}"/>
                </a:ext>
              </a:extLst>
            </p:cNvPr>
            <p:cNvSpPr/>
            <p:nvPr/>
          </p:nvSpPr>
          <p:spPr>
            <a:xfrm>
              <a:off x="2554187" y="1748377"/>
              <a:ext cx="149" cy="204"/>
            </a:xfrm>
            <a:custGeom>
              <a:avLst/>
              <a:gdLst/>
              <a:ahLst/>
              <a:cxnLst/>
              <a:rect l="l" t="t" r="r" b="b"/>
              <a:pathLst>
                <a:path w="11" h="15" extrusionOk="0">
                  <a:moveTo>
                    <a:pt x="11" y="1"/>
                  </a:moveTo>
                  <a:lnTo>
                    <a:pt x="0" y="15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8" name="Google Shape;6857;p73">
              <a:extLst>
                <a:ext uri="{FF2B5EF4-FFF2-40B4-BE49-F238E27FC236}">
                  <a16:creationId xmlns:a16="http://schemas.microsoft.com/office/drawing/2014/main" id="{FAC2B4DF-A834-4F71-9089-E6D7434244DA}"/>
                </a:ext>
              </a:extLst>
            </p:cNvPr>
            <p:cNvSpPr/>
            <p:nvPr/>
          </p:nvSpPr>
          <p:spPr>
            <a:xfrm>
              <a:off x="2555368" y="1746951"/>
              <a:ext cx="163" cy="204"/>
            </a:xfrm>
            <a:custGeom>
              <a:avLst/>
              <a:gdLst/>
              <a:ahLst/>
              <a:cxnLst/>
              <a:rect l="l" t="t" r="r" b="b"/>
              <a:pathLst>
                <a:path w="12" h="15" extrusionOk="0">
                  <a:moveTo>
                    <a:pt x="11" y="1"/>
                  </a:moveTo>
                  <a:lnTo>
                    <a:pt x="1" y="15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9" name="Google Shape;6858;p73">
              <a:extLst>
                <a:ext uri="{FF2B5EF4-FFF2-40B4-BE49-F238E27FC236}">
                  <a16:creationId xmlns:a16="http://schemas.microsoft.com/office/drawing/2014/main" id="{11E8562E-7007-4A7D-8878-A0ECBF08ED2F}"/>
                </a:ext>
              </a:extLst>
            </p:cNvPr>
            <p:cNvSpPr/>
            <p:nvPr/>
          </p:nvSpPr>
          <p:spPr>
            <a:xfrm>
              <a:off x="2554417" y="1747997"/>
              <a:ext cx="163" cy="204"/>
            </a:xfrm>
            <a:custGeom>
              <a:avLst/>
              <a:gdLst/>
              <a:ahLst/>
              <a:cxnLst/>
              <a:rect l="l" t="t" r="r" b="b"/>
              <a:pathLst>
                <a:path w="12" h="15" extrusionOk="0">
                  <a:moveTo>
                    <a:pt x="11" y="1"/>
                  </a:moveTo>
                  <a:lnTo>
                    <a:pt x="1" y="15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0" name="Google Shape;6859;p73">
              <a:extLst>
                <a:ext uri="{FF2B5EF4-FFF2-40B4-BE49-F238E27FC236}">
                  <a16:creationId xmlns:a16="http://schemas.microsoft.com/office/drawing/2014/main" id="{9591825B-25D7-4697-B6B8-714B7CC776CE}"/>
                </a:ext>
              </a:extLst>
            </p:cNvPr>
            <p:cNvSpPr/>
            <p:nvPr/>
          </p:nvSpPr>
          <p:spPr>
            <a:xfrm>
              <a:off x="2553616" y="1749572"/>
              <a:ext cx="109" cy="244"/>
            </a:xfrm>
            <a:custGeom>
              <a:avLst/>
              <a:gdLst/>
              <a:ahLst/>
              <a:cxnLst/>
              <a:rect l="l" t="t" r="r" b="b"/>
              <a:pathLst>
                <a:path w="8" h="18" extrusionOk="0">
                  <a:moveTo>
                    <a:pt x="7" y="0"/>
                  </a:moveTo>
                  <a:lnTo>
                    <a:pt x="0" y="18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1" name="Google Shape;6860;p73">
              <a:extLst>
                <a:ext uri="{FF2B5EF4-FFF2-40B4-BE49-F238E27FC236}">
                  <a16:creationId xmlns:a16="http://schemas.microsoft.com/office/drawing/2014/main" id="{31991DF5-5D70-46B5-BA60-2C053D84A165}"/>
                </a:ext>
              </a:extLst>
            </p:cNvPr>
            <p:cNvSpPr/>
            <p:nvPr/>
          </p:nvSpPr>
          <p:spPr>
            <a:xfrm>
              <a:off x="2553141" y="1752423"/>
              <a:ext cx="14" cy="353"/>
            </a:xfrm>
            <a:custGeom>
              <a:avLst/>
              <a:gdLst/>
              <a:ahLst/>
              <a:cxnLst/>
              <a:rect l="l" t="t" r="r" b="b"/>
              <a:pathLst>
                <a:path w="1" h="26" extrusionOk="0">
                  <a:moveTo>
                    <a:pt x="0" y="1"/>
                  </a:moveTo>
                  <a:lnTo>
                    <a:pt x="0" y="25"/>
                  </a:lnTo>
                  <a:cubicBezTo>
                    <a:pt x="0" y="18"/>
                    <a:pt x="0" y="8"/>
                    <a:pt x="0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2" name="Google Shape;6861;p73">
              <a:extLst>
                <a:ext uri="{FF2B5EF4-FFF2-40B4-BE49-F238E27FC236}">
                  <a16:creationId xmlns:a16="http://schemas.microsoft.com/office/drawing/2014/main" id="{0D3D318C-E61B-4127-B7F9-B9C096A10C1C}"/>
                </a:ext>
              </a:extLst>
            </p:cNvPr>
            <p:cNvSpPr/>
            <p:nvPr/>
          </p:nvSpPr>
          <p:spPr>
            <a:xfrm>
              <a:off x="2572679" y="1720950"/>
              <a:ext cx="14" cy="163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0" y="11"/>
                  </a:moveTo>
                  <a:lnTo>
                    <a:pt x="0" y="4"/>
                  </a:lnTo>
                  <a:cubicBezTo>
                    <a:pt x="0" y="1"/>
                    <a:pt x="0" y="8"/>
                    <a:pt x="0" y="1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3" name="Google Shape;6862;p73">
              <a:extLst>
                <a:ext uri="{FF2B5EF4-FFF2-40B4-BE49-F238E27FC236}">
                  <a16:creationId xmlns:a16="http://schemas.microsoft.com/office/drawing/2014/main" id="{ACDB31C8-7F57-41A5-BB11-01E8807C1AB9}"/>
                </a:ext>
              </a:extLst>
            </p:cNvPr>
            <p:cNvSpPr/>
            <p:nvPr/>
          </p:nvSpPr>
          <p:spPr>
            <a:xfrm>
              <a:off x="2553087" y="1753143"/>
              <a:ext cx="14" cy="149"/>
            </a:xfrm>
            <a:custGeom>
              <a:avLst/>
              <a:gdLst/>
              <a:ahLst/>
              <a:cxnLst/>
              <a:rect l="l" t="t" r="r" b="b"/>
              <a:pathLst>
                <a:path w="1" h="11" extrusionOk="0">
                  <a:moveTo>
                    <a:pt x="1" y="11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4" name="Google Shape;6863;p73">
              <a:extLst>
                <a:ext uri="{FF2B5EF4-FFF2-40B4-BE49-F238E27FC236}">
                  <a16:creationId xmlns:a16="http://schemas.microsoft.com/office/drawing/2014/main" id="{3945A6A3-DC1E-4602-864B-ED1EB214DFC6}"/>
                </a:ext>
              </a:extLst>
            </p:cNvPr>
            <p:cNvSpPr/>
            <p:nvPr/>
          </p:nvSpPr>
          <p:spPr>
            <a:xfrm>
              <a:off x="2553141" y="1751758"/>
              <a:ext cx="54" cy="353"/>
            </a:xfrm>
            <a:custGeom>
              <a:avLst/>
              <a:gdLst/>
              <a:ahLst/>
              <a:cxnLst/>
              <a:rect l="l" t="t" r="r" b="b"/>
              <a:pathLst>
                <a:path w="4" h="26" extrusionOk="0">
                  <a:moveTo>
                    <a:pt x="4" y="1"/>
                  </a:moveTo>
                  <a:cubicBezTo>
                    <a:pt x="4" y="8"/>
                    <a:pt x="0" y="15"/>
                    <a:pt x="0" y="25"/>
                  </a:cubicBezTo>
                  <a:cubicBezTo>
                    <a:pt x="4" y="15"/>
                    <a:pt x="4" y="8"/>
                    <a:pt x="4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5" name="Google Shape;6864;p73">
              <a:extLst>
                <a:ext uri="{FF2B5EF4-FFF2-40B4-BE49-F238E27FC236}">
                  <a16:creationId xmlns:a16="http://schemas.microsoft.com/office/drawing/2014/main" id="{A7AAB557-9B1A-43E0-A8FF-C5334AE02534}"/>
                </a:ext>
              </a:extLst>
            </p:cNvPr>
            <p:cNvSpPr/>
            <p:nvPr/>
          </p:nvSpPr>
          <p:spPr>
            <a:xfrm>
              <a:off x="2555137" y="1747196"/>
              <a:ext cx="149" cy="149"/>
            </a:xfrm>
            <a:custGeom>
              <a:avLst/>
              <a:gdLst/>
              <a:ahLst/>
              <a:cxnLst/>
              <a:rect l="l" t="t" r="r" b="b"/>
              <a:pathLst>
                <a:path w="11" h="11" extrusionOk="0">
                  <a:moveTo>
                    <a:pt x="0" y="11"/>
                  </a:moveTo>
                  <a:lnTo>
                    <a:pt x="11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6" name="Google Shape;6865;p73">
              <a:extLst>
                <a:ext uri="{FF2B5EF4-FFF2-40B4-BE49-F238E27FC236}">
                  <a16:creationId xmlns:a16="http://schemas.microsoft.com/office/drawing/2014/main" id="{A61290C9-2A74-4084-ABD2-C10B08B70946}"/>
                </a:ext>
              </a:extLst>
            </p:cNvPr>
            <p:cNvSpPr/>
            <p:nvPr/>
          </p:nvSpPr>
          <p:spPr>
            <a:xfrm>
              <a:off x="2553467" y="1750047"/>
              <a:ext cx="68" cy="244"/>
            </a:xfrm>
            <a:custGeom>
              <a:avLst/>
              <a:gdLst/>
              <a:ahLst/>
              <a:cxnLst/>
              <a:rect l="l" t="t" r="r" b="b"/>
              <a:pathLst>
                <a:path w="5" h="18" extrusionOk="0">
                  <a:moveTo>
                    <a:pt x="4" y="0"/>
                  </a:moveTo>
                  <a:cubicBezTo>
                    <a:pt x="4" y="7"/>
                    <a:pt x="1" y="15"/>
                    <a:pt x="1" y="18"/>
                  </a:cubicBezTo>
                  <a:cubicBezTo>
                    <a:pt x="1" y="15"/>
                    <a:pt x="4" y="7"/>
                    <a:pt x="4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7" name="Google Shape;6866;p73">
              <a:extLst>
                <a:ext uri="{FF2B5EF4-FFF2-40B4-BE49-F238E27FC236}">
                  <a16:creationId xmlns:a16="http://schemas.microsoft.com/office/drawing/2014/main" id="{2BBAFEFC-8FBB-4708-9EDE-3B39BA471D3C}"/>
                </a:ext>
              </a:extLst>
            </p:cNvPr>
            <p:cNvSpPr/>
            <p:nvPr/>
          </p:nvSpPr>
          <p:spPr>
            <a:xfrm>
              <a:off x="2553236" y="1751147"/>
              <a:ext cx="54" cy="299"/>
            </a:xfrm>
            <a:custGeom>
              <a:avLst/>
              <a:gdLst/>
              <a:ahLst/>
              <a:cxnLst/>
              <a:rect l="l" t="t" r="r" b="b"/>
              <a:pathLst>
                <a:path w="4" h="22" extrusionOk="0">
                  <a:moveTo>
                    <a:pt x="4" y="0"/>
                  </a:moveTo>
                  <a:cubicBezTo>
                    <a:pt x="4" y="7"/>
                    <a:pt x="0" y="14"/>
                    <a:pt x="0" y="21"/>
                  </a:cubicBezTo>
                  <a:cubicBezTo>
                    <a:pt x="4" y="14"/>
                    <a:pt x="4" y="7"/>
                    <a:pt x="4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8" name="Google Shape;6867;p73">
              <a:extLst>
                <a:ext uri="{FF2B5EF4-FFF2-40B4-BE49-F238E27FC236}">
                  <a16:creationId xmlns:a16="http://schemas.microsoft.com/office/drawing/2014/main" id="{FB252A2B-A43D-4E31-A1F6-702D4D04A34D}"/>
                </a:ext>
              </a:extLst>
            </p:cNvPr>
            <p:cNvSpPr/>
            <p:nvPr/>
          </p:nvSpPr>
          <p:spPr>
            <a:xfrm>
              <a:off x="2553331" y="1750576"/>
              <a:ext cx="54" cy="285"/>
            </a:xfrm>
            <a:custGeom>
              <a:avLst/>
              <a:gdLst/>
              <a:ahLst/>
              <a:cxnLst/>
              <a:rect l="l" t="t" r="r" b="b"/>
              <a:pathLst>
                <a:path w="4" h="21" extrusionOk="0">
                  <a:moveTo>
                    <a:pt x="4" y="0"/>
                  </a:moveTo>
                  <a:cubicBezTo>
                    <a:pt x="4" y="7"/>
                    <a:pt x="0" y="14"/>
                    <a:pt x="0" y="21"/>
                  </a:cubicBezTo>
                  <a:cubicBezTo>
                    <a:pt x="0" y="14"/>
                    <a:pt x="4" y="7"/>
                    <a:pt x="4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9" name="Google Shape;6868;p73">
              <a:extLst>
                <a:ext uri="{FF2B5EF4-FFF2-40B4-BE49-F238E27FC236}">
                  <a16:creationId xmlns:a16="http://schemas.microsoft.com/office/drawing/2014/main" id="{D423CEB1-9DD7-430A-9CFB-DB77DB62C809}"/>
                </a:ext>
              </a:extLst>
            </p:cNvPr>
            <p:cNvSpPr/>
            <p:nvPr/>
          </p:nvSpPr>
          <p:spPr>
            <a:xfrm>
              <a:off x="2570398" y="1725716"/>
              <a:ext cx="54" cy="54"/>
            </a:xfrm>
            <a:custGeom>
              <a:avLst/>
              <a:gdLst/>
              <a:ahLst/>
              <a:cxnLst/>
              <a:rect l="l" t="t" r="r" b="b"/>
              <a:pathLst>
                <a:path w="4" h="4" extrusionOk="0">
                  <a:moveTo>
                    <a:pt x="4" y="0"/>
                  </a:move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0" name="Google Shape;6869;p73">
              <a:extLst>
                <a:ext uri="{FF2B5EF4-FFF2-40B4-BE49-F238E27FC236}">
                  <a16:creationId xmlns:a16="http://schemas.microsoft.com/office/drawing/2014/main" id="{7AFF1FF5-4E52-475F-A994-0928C9CA5CB2}"/>
                </a:ext>
              </a:extLst>
            </p:cNvPr>
            <p:cNvSpPr/>
            <p:nvPr/>
          </p:nvSpPr>
          <p:spPr>
            <a:xfrm>
              <a:off x="2554662" y="1747712"/>
              <a:ext cx="149" cy="204"/>
            </a:xfrm>
            <a:custGeom>
              <a:avLst/>
              <a:gdLst/>
              <a:ahLst/>
              <a:cxnLst/>
              <a:rect l="l" t="t" r="r" b="b"/>
              <a:pathLst>
                <a:path w="11" h="15" extrusionOk="0">
                  <a:moveTo>
                    <a:pt x="11" y="1"/>
                  </a:moveTo>
                  <a:lnTo>
                    <a:pt x="0" y="15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1" name="Google Shape;6870;p73">
              <a:extLst>
                <a:ext uri="{FF2B5EF4-FFF2-40B4-BE49-F238E27FC236}">
                  <a16:creationId xmlns:a16="http://schemas.microsoft.com/office/drawing/2014/main" id="{01949D62-EC25-4190-93B5-48FD93E603D6}"/>
                </a:ext>
              </a:extLst>
            </p:cNvPr>
            <p:cNvSpPr/>
            <p:nvPr/>
          </p:nvSpPr>
          <p:spPr>
            <a:xfrm>
              <a:off x="2572014" y="1722675"/>
              <a:ext cx="109" cy="190"/>
            </a:xfrm>
            <a:custGeom>
              <a:avLst/>
              <a:gdLst/>
              <a:ahLst/>
              <a:cxnLst/>
              <a:rect l="l" t="t" r="r" b="b"/>
              <a:pathLst>
                <a:path w="8" h="14" extrusionOk="0">
                  <a:moveTo>
                    <a:pt x="0" y="14"/>
                  </a:moveTo>
                  <a:lnTo>
                    <a:pt x="7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2" name="Google Shape;6871;p73">
              <a:extLst>
                <a:ext uri="{FF2B5EF4-FFF2-40B4-BE49-F238E27FC236}">
                  <a16:creationId xmlns:a16="http://schemas.microsoft.com/office/drawing/2014/main" id="{FF92433D-F6F1-4BF5-A9C8-1C47592C40DE}"/>
                </a:ext>
              </a:extLst>
            </p:cNvPr>
            <p:cNvSpPr/>
            <p:nvPr/>
          </p:nvSpPr>
          <p:spPr>
            <a:xfrm>
              <a:off x="2572489" y="1721616"/>
              <a:ext cx="54" cy="163"/>
            </a:xfrm>
            <a:custGeom>
              <a:avLst/>
              <a:gdLst/>
              <a:ahLst/>
              <a:cxnLst/>
              <a:rect l="l" t="t" r="r" b="b"/>
              <a:pathLst>
                <a:path w="4" h="12" extrusionOk="0">
                  <a:moveTo>
                    <a:pt x="0" y="11"/>
                  </a:moveTo>
                  <a:lnTo>
                    <a:pt x="4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3" name="Google Shape;6872;p73">
              <a:extLst>
                <a:ext uri="{FF2B5EF4-FFF2-40B4-BE49-F238E27FC236}">
                  <a16:creationId xmlns:a16="http://schemas.microsoft.com/office/drawing/2014/main" id="{82C02A52-D591-4FA3-84C8-9D1099BDA5D2}"/>
                </a:ext>
              </a:extLst>
            </p:cNvPr>
            <p:cNvSpPr/>
            <p:nvPr/>
          </p:nvSpPr>
          <p:spPr>
            <a:xfrm>
              <a:off x="2572299" y="1722050"/>
              <a:ext cx="54" cy="204"/>
            </a:xfrm>
            <a:custGeom>
              <a:avLst/>
              <a:gdLst/>
              <a:ahLst/>
              <a:cxnLst/>
              <a:rect l="l" t="t" r="r" b="b"/>
              <a:pathLst>
                <a:path w="4" h="15" extrusionOk="0">
                  <a:moveTo>
                    <a:pt x="0" y="15"/>
                  </a:moveTo>
                  <a:lnTo>
                    <a:pt x="4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4" name="Google Shape;6873;p73">
              <a:extLst>
                <a:ext uri="{FF2B5EF4-FFF2-40B4-BE49-F238E27FC236}">
                  <a16:creationId xmlns:a16="http://schemas.microsoft.com/office/drawing/2014/main" id="{2375BBDE-1668-4BDB-8F9D-7F9C07AD3C00}"/>
                </a:ext>
              </a:extLst>
            </p:cNvPr>
            <p:cNvSpPr/>
            <p:nvPr/>
          </p:nvSpPr>
          <p:spPr>
            <a:xfrm>
              <a:off x="2571824" y="1723001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0" y="15"/>
                  </a:moveTo>
                  <a:lnTo>
                    <a:pt x="7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5" name="Google Shape;6874;p73">
              <a:extLst>
                <a:ext uri="{FF2B5EF4-FFF2-40B4-BE49-F238E27FC236}">
                  <a16:creationId xmlns:a16="http://schemas.microsoft.com/office/drawing/2014/main" id="{092DF052-0548-4EC8-8DD8-C8B6295C440C}"/>
                </a:ext>
              </a:extLst>
            </p:cNvPr>
            <p:cNvSpPr/>
            <p:nvPr/>
          </p:nvSpPr>
          <p:spPr>
            <a:xfrm>
              <a:off x="2572394" y="1721860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0" y="7"/>
                  </a:moveTo>
                  <a:lnTo>
                    <a:pt x="4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6" name="Google Shape;6875;p73">
              <a:extLst>
                <a:ext uri="{FF2B5EF4-FFF2-40B4-BE49-F238E27FC236}">
                  <a16:creationId xmlns:a16="http://schemas.microsoft.com/office/drawing/2014/main" id="{DA1B4A0F-F720-49AE-A71E-487C641BCE57}"/>
                </a:ext>
              </a:extLst>
            </p:cNvPr>
            <p:cNvSpPr/>
            <p:nvPr/>
          </p:nvSpPr>
          <p:spPr>
            <a:xfrm>
              <a:off x="2572150" y="1722335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1" y="15"/>
                  </a:moveTo>
                  <a:lnTo>
                    <a:pt x="8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7" name="Google Shape;6876;p73">
              <a:extLst>
                <a:ext uri="{FF2B5EF4-FFF2-40B4-BE49-F238E27FC236}">
                  <a16:creationId xmlns:a16="http://schemas.microsoft.com/office/drawing/2014/main" id="{A30C9598-2262-4AC9-9B9A-DBF54C9A1283}"/>
                </a:ext>
              </a:extLst>
            </p:cNvPr>
            <p:cNvSpPr/>
            <p:nvPr/>
          </p:nvSpPr>
          <p:spPr>
            <a:xfrm>
              <a:off x="2570914" y="1724671"/>
              <a:ext cx="109" cy="244"/>
            </a:xfrm>
            <a:custGeom>
              <a:avLst/>
              <a:gdLst/>
              <a:ahLst/>
              <a:cxnLst/>
              <a:rect l="l" t="t" r="r" b="b"/>
              <a:pathLst>
                <a:path w="8" h="18" extrusionOk="0">
                  <a:moveTo>
                    <a:pt x="1" y="18"/>
                  </a:moveTo>
                  <a:lnTo>
                    <a:pt x="8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8" name="Google Shape;6877;p73">
              <a:extLst>
                <a:ext uri="{FF2B5EF4-FFF2-40B4-BE49-F238E27FC236}">
                  <a16:creationId xmlns:a16="http://schemas.microsoft.com/office/drawing/2014/main" id="{485F970B-46D4-4A24-8FC9-D7C08C1CF5C9}"/>
                </a:ext>
              </a:extLst>
            </p:cNvPr>
            <p:cNvSpPr/>
            <p:nvPr/>
          </p:nvSpPr>
          <p:spPr>
            <a:xfrm>
              <a:off x="2570588" y="1725187"/>
              <a:ext cx="149" cy="258"/>
            </a:xfrm>
            <a:custGeom>
              <a:avLst/>
              <a:gdLst/>
              <a:ahLst/>
              <a:cxnLst/>
              <a:rect l="l" t="t" r="r" b="b"/>
              <a:pathLst>
                <a:path w="11" h="19" extrusionOk="0">
                  <a:moveTo>
                    <a:pt x="0" y="18"/>
                  </a:moveTo>
                  <a:lnTo>
                    <a:pt x="11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9" name="Google Shape;6878;p73">
              <a:extLst>
                <a:ext uri="{FF2B5EF4-FFF2-40B4-BE49-F238E27FC236}">
                  <a16:creationId xmlns:a16="http://schemas.microsoft.com/office/drawing/2014/main" id="{EEF55B23-719E-4101-AC6A-CA3954E6CC44}"/>
                </a:ext>
              </a:extLst>
            </p:cNvPr>
            <p:cNvSpPr/>
            <p:nvPr/>
          </p:nvSpPr>
          <p:spPr>
            <a:xfrm>
              <a:off x="2571634" y="1723381"/>
              <a:ext cx="149" cy="204"/>
            </a:xfrm>
            <a:custGeom>
              <a:avLst/>
              <a:gdLst/>
              <a:ahLst/>
              <a:cxnLst/>
              <a:rect l="l" t="t" r="r" b="b"/>
              <a:pathLst>
                <a:path w="11" h="15" extrusionOk="0">
                  <a:moveTo>
                    <a:pt x="0" y="15"/>
                  </a:moveTo>
                  <a:lnTo>
                    <a:pt x="11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0" name="Google Shape;6879;p73">
              <a:extLst>
                <a:ext uri="{FF2B5EF4-FFF2-40B4-BE49-F238E27FC236}">
                  <a16:creationId xmlns:a16="http://schemas.microsoft.com/office/drawing/2014/main" id="{6CBDC875-1689-4A5F-BEEE-7FE0135E1289}"/>
                </a:ext>
              </a:extLst>
            </p:cNvPr>
            <p:cNvSpPr/>
            <p:nvPr/>
          </p:nvSpPr>
          <p:spPr>
            <a:xfrm>
              <a:off x="2571159" y="1724195"/>
              <a:ext cx="149" cy="244"/>
            </a:xfrm>
            <a:custGeom>
              <a:avLst/>
              <a:gdLst/>
              <a:ahLst/>
              <a:cxnLst/>
              <a:rect l="l" t="t" r="r" b="b"/>
              <a:pathLst>
                <a:path w="11" h="18" extrusionOk="0">
                  <a:moveTo>
                    <a:pt x="0" y="18"/>
                  </a:moveTo>
                  <a:lnTo>
                    <a:pt x="11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1" name="Google Shape;6880;p73">
              <a:extLst>
                <a:ext uri="{FF2B5EF4-FFF2-40B4-BE49-F238E27FC236}">
                  <a16:creationId xmlns:a16="http://schemas.microsoft.com/office/drawing/2014/main" id="{C7565B8E-919F-4CC2-8770-E04B62E21828}"/>
                </a:ext>
              </a:extLst>
            </p:cNvPr>
            <p:cNvSpPr/>
            <p:nvPr/>
          </p:nvSpPr>
          <p:spPr>
            <a:xfrm>
              <a:off x="2571389" y="1723761"/>
              <a:ext cx="163" cy="258"/>
            </a:xfrm>
            <a:custGeom>
              <a:avLst/>
              <a:gdLst/>
              <a:ahLst/>
              <a:cxnLst/>
              <a:rect l="l" t="t" r="r" b="b"/>
              <a:pathLst>
                <a:path w="12" h="19" extrusionOk="0">
                  <a:moveTo>
                    <a:pt x="1" y="18"/>
                  </a:moveTo>
                  <a:lnTo>
                    <a:pt x="11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2" name="Google Shape;6881;p73">
              <a:extLst>
                <a:ext uri="{FF2B5EF4-FFF2-40B4-BE49-F238E27FC236}">
                  <a16:creationId xmlns:a16="http://schemas.microsoft.com/office/drawing/2014/main" id="{A7CE247D-CE01-4E71-AF5D-0895CBC32B10}"/>
                </a:ext>
              </a:extLst>
            </p:cNvPr>
            <p:cNvSpPr/>
            <p:nvPr/>
          </p:nvSpPr>
          <p:spPr>
            <a:xfrm>
              <a:off x="2572679" y="1721140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0" y="4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3" name="Google Shape;6882;p73">
              <a:extLst>
                <a:ext uri="{FF2B5EF4-FFF2-40B4-BE49-F238E27FC236}">
                  <a16:creationId xmlns:a16="http://schemas.microsoft.com/office/drawing/2014/main" id="{E46C2775-B32D-4408-B2F9-F66DB9DF035F}"/>
                </a:ext>
              </a:extLst>
            </p:cNvPr>
            <p:cNvSpPr/>
            <p:nvPr/>
          </p:nvSpPr>
          <p:spPr>
            <a:xfrm>
              <a:off x="2572584" y="1721426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0" y="8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4" name="Google Shape;6883;p73">
              <a:extLst>
                <a:ext uri="{FF2B5EF4-FFF2-40B4-BE49-F238E27FC236}">
                  <a16:creationId xmlns:a16="http://schemas.microsoft.com/office/drawing/2014/main" id="{5DA3F9DF-2860-4910-9E9C-2317C2F74B11}"/>
                </a:ext>
              </a:extLst>
            </p:cNvPr>
            <p:cNvSpPr/>
            <p:nvPr/>
          </p:nvSpPr>
          <p:spPr>
            <a:xfrm>
              <a:off x="2572625" y="1721235"/>
              <a:ext cx="14" cy="163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1" y="11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5" name="Google Shape;6884;p73">
              <a:extLst>
                <a:ext uri="{FF2B5EF4-FFF2-40B4-BE49-F238E27FC236}">
                  <a16:creationId xmlns:a16="http://schemas.microsoft.com/office/drawing/2014/main" id="{C7BD9FC1-D82C-4AFB-A72C-0B10B15D7EAD}"/>
                </a:ext>
              </a:extLst>
            </p:cNvPr>
            <p:cNvSpPr/>
            <p:nvPr/>
          </p:nvSpPr>
          <p:spPr>
            <a:xfrm>
              <a:off x="2604994" y="1750237"/>
              <a:ext cx="14" cy="149"/>
            </a:xfrm>
            <a:custGeom>
              <a:avLst/>
              <a:gdLst/>
              <a:ahLst/>
              <a:cxnLst/>
              <a:rect l="l" t="t" r="r" b="b"/>
              <a:pathLst>
                <a:path w="1" h="11" extrusionOk="0">
                  <a:moveTo>
                    <a:pt x="1" y="1"/>
                  </a:moveTo>
                  <a:lnTo>
                    <a:pt x="1" y="1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6" name="Google Shape;6885;p73">
              <a:extLst>
                <a:ext uri="{FF2B5EF4-FFF2-40B4-BE49-F238E27FC236}">
                  <a16:creationId xmlns:a16="http://schemas.microsoft.com/office/drawing/2014/main" id="{ED0B312E-5E8B-4278-9BF3-93CCA35DDEF6}"/>
                </a:ext>
              </a:extLst>
            </p:cNvPr>
            <p:cNvSpPr/>
            <p:nvPr/>
          </p:nvSpPr>
          <p:spPr>
            <a:xfrm>
              <a:off x="2604003" y="1751242"/>
              <a:ext cx="1439" cy="2105"/>
            </a:xfrm>
            <a:custGeom>
              <a:avLst/>
              <a:gdLst/>
              <a:ahLst/>
              <a:cxnLst/>
              <a:rect l="l" t="t" r="r" b="b"/>
              <a:pathLst>
                <a:path w="106" h="155" extrusionOk="0">
                  <a:moveTo>
                    <a:pt x="84" y="0"/>
                  </a:moveTo>
                  <a:lnTo>
                    <a:pt x="102" y="137"/>
                  </a:lnTo>
                  <a:lnTo>
                    <a:pt x="7" y="144"/>
                  </a:lnTo>
                  <a:lnTo>
                    <a:pt x="0" y="147"/>
                  </a:lnTo>
                  <a:lnTo>
                    <a:pt x="7" y="151"/>
                  </a:lnTo>
                  <a:lnTo>
                    <a:pt x="14" y="154"/>
                  </a:lnTo>
                  <a:cubicBezTo>
                    <a:pt x="46" y="147"/>
                    <a:pt x="74" y="144"/>
                    <a:pt x="98" y="140"/>
                  </a:cubicBezTo>
                  <a:lnTo>
                    <a:pt x="105" y="140"/>
                  </a:lnTo>
                  <a:lnTo>
                    <a:pt x="84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7" name="Google Shape;6886;p73">
              <a:extLst>
                <a:ext uri="{FF2B5EF4-FFF2-40B4-BE49-F238E27FC236}">
                  <a16:creationId xmlns:a16="http://schemas.microsoft.com/office/drawing/2014/main" id="{47E17E65-436E-4CB7-B6AF-70E06EA0D7A3}"/>
                </a:ext>
              </a:extLst>
            </p:cNvPr>
            <p:cNvSpPr/>
            <p:nvPr/>
          </p:nvSpPr>
          <p:spPr>
            <a:xfrm>
              <a:off x="2605048" y="1750807"/>
              <a:ext cx="54" cy="244"/>
            </a:xfrm>
            <a:custGeom>
              <a:avLst/>
              <a:gdLst/>
              <a:ahLst/>
              <a:cxnLst/>
              <a:rect l="l" t="t" r="r" b="b"/>
              <a:pathLst>
                <a:path w="4" h="18" extrusionOk="0">
                  <a:moveTo>
                    <a:pt x="0" y="1"/>
                  </a:moveTo>
                  <a:lnTo>
                    <a:pt x="4" y="18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8" name="Google Shape;6887;p73">
              <a:extLst>
                <a:ext uri="{FF2B5EF4-FFF2-40B4-BE49-F238E27FC236}">
                  <a16:creationId xmlns:a16="http://schemas.microsoft.com/office/drawing/2014/main" id="{DC55787B-B83C-4662-A5A7-F69A30D25BE0}"/>
                </a:ext>
              </a:extLst>
            </p:cNvPr>
            <p:cNvSpPr/>
            <p:nvPr/>
          </p:nvSpPr>
          <p:spPr>
            <a:xfrm>
              <a:off x="2604003" y="1743774"/>
              <a:ext cx="109" cy="244"/>
            </a:xfrm>
            <a:custGeom>
              <a:avLst/>
              <a:gdLst/>
              <a:ahLst/>
              <a:cxnLst/>
              <a:rect l="l" t="t" r="r" b="b"/>
              <a:pathLst>
                <a:path w="8" h="18" extrusionOk="0">
                  <a:moveTo>
                    <a:pt x="0" y="0"/>
                  </a:moveTo>
                  <a:cubicBezTo>
                    <a:pt x="4" y="7"/>
                    <a:pt x="4" y="11"/>
                    <a:pt x="7" y="18"/>
                  </a:cubicBezTo>
                  <a:cubicBezTo>
                    <a:pt x="4" y="11"/>
                    <a:pt x="4" y="7"/>
                    <a:pt x="0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9" name="Google Shape;6888;p73">
              <a:extLst>
                <a:ext uri="{FF2B5EF4-FFF2-40B4-BE49-F238E27FC236}">
                  <a16:creationId xmlns:a16="http://schemas.microsoft.com/office/drawing/2014/main" id="{C1F7360B-2306-48F2-AB43-D11AB319EDCD}"/>
                </a:ext>
              </a:extLst>
            </p:cNvPr>
            <p:cNvSpPr/>
            <p:nvPr/>
          </p:nvSpPr>
          <p:spPr>
            <a:xfrm>
              <a:off x="2604043" y="1744005"/>
              <a:ext cx="869" cy="5770"/>
            </a:xfrm>
            <a:custGeom>
              <a:avLst/>
              <a:gdLst/>
              <a:ahLst/>
              <a:cxnLst/>
              <a:rect l="l" t="t" r="r" b="b"/>
              <a:pathLst>
                <a:path w="64" h="425" extrusionOk="0">
                  <a:moveTo>
                    <a:pt x="1" y="1"/>
                  </a:moveTo>
                  <a:cubicBezTo>
                    <a:pt x="15" y="88"/>
                    <a:pt x="39" y="267"/>
                    <a:pt x="64" y="424"/>
                  </a:cubicBezTo>
                  <a:cubicBezTo>
                    <a:pt x="39" y="267"/>
                    <a:pt x="15" y="85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0" name="Google Shape;6889;p73">
              <a:extLst>
                <a:ext uri="{FF2B5EF4-FFF2-40B4-BE49-F238E27FC236}">
                  <a16:creationId xmlns:a16="http://schemas.microsoft.com/office/drawing/2014/main" id="{C2F0D53C-4F13-429D-B0EA-9696111BA100}"/>
                </a:ext>
              </a:extLst>
            </p:cNvPr>
            <p:cNvSpPr/>
            <p:nvPr/>
          </p:nvSpPr>
          <p:spPr>
            <a:xfrm>
              <a:off x="1464633" y="1859509"/>
              <a:ext cx="1344" cy="2009"/>
            </a:xfrm>
            <a:custGeom>
              <a:avLst/>
              <a:gdLst/>
              <a:ahLst/>
              <a:cxnLst/>
              <a:rect l="l" t="t" r="r" b="b"/>
              <a:pathLst>
                <a:path w="99" h="148" extrusionOk="0">
                  <a:moveTo>
                    <a:pt x="1" y="1"/>
                  </a:moveTo>
                  <a:lnTo>
                    <a:pt x="1" y="1"/>
                  </a:lnTo>
                  <a:cubicBezTo>
                    <a:pt x="18" y="60"/>
                    <a:pt x="53" y="109"/>
                    <a:pt x="99" y="148"/>
                  </a:cubicBezTo>
                  <a:cubicBezTo>
                    <a:pt x="81" y="102"/>
                    <a:pt x="57" y="64"/>
                    <a:pt x="25" y="29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1" name="Google Shape;6890;p73">
              <a:extLst>
                <a:ext uri="{FF2B5EF4-FFF2-40B4-BE49-F238E27FC236}">
                  <a16:creationId xmlns:a16="http://schemas.microsoft.com/office/drawing/2014/main" id="{9D271988-26A5-46F7-BFA2-AF6B65C13A78}"/>
                </a:ext>
              </a:extLst>
            </p:cNvPr>
            <p:cNvSpPr/>
            <p:nvPr/>
          </p:nvSpPr>
          <p:spPr>
            <a:xfrm>
              <a:off x="1462026" y="1851905"/>
              <a:ext cx="2050" cy="5580"/>
            </a:xfrm>
            <a:custGeom>
              <a:avLst/>
              <a:gdLst/>
              <a:ahLst/>
              <a:cxnLst/>
              <a:rect l="l" t="t" r="r" b="b"/>
              <a:pathLst>
                <a:path w="151" h="411" extrusionOk="0">
                  <a:moveTo>
                    <a:pt x="42" y="1"/>
                  </a:moveTo>
                  <a:cubicBezTo>
                    <a:pt x="14" y="57"/>
                    <a:pt x="0" y="120"/>
                    <a:pt x="7" y="183"/>
                  </a:cubicBezTo>
                  <a:cubicBezTo>
                    <a:pt x="7" y="284"/>
                    <a:pt x="49" y="326"/>
                    <a:pt x="98" y="379"/>
                  </a:cubicBezTo>
                  <a:cubicBezTo>
                    <a:pt x="109" y="389"/>
                    <a:pt x="119" y="400"/>
                    <a:pt x="130" y="410"/>
                  </a:cubicBezTo>
                  <a:cubicBezTo>
                    <a:pt x="130" y="382"/>
                    <a:pt x="130" y="354"/>
                    <a:pt x="133" y="330"/>
                  </a:cubicBezTo>
                  <a:cubicBezTo>
                    <a:pt x="151" y="235"/>
                    <a:pt x="133" y="141"/>
                    <a:pt x="84" y="57"/>
                  </a:cubicBezTo>
                  <a:cubicBezTo>
                    <a:pt x="74" y="36"/>
                    <a:pt x="60" y="18"/>
                    <a:pt x="42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2" name="Google Shape;6891;p73">
              <a:extLst>
                <a:ext uri="{FF2B5EF4-FFF2-40B4-BE49-F238E27FC236}">
                  <a16:creationId xmlns:a16="http://schemas.microsoft.com/office/drawing/2014/main" id="{F07E1B43-B74D-4DA9-8027-6FC398BA3E18}"/>
                </a:ext>
              </a:extLst>
            </p:cNvPr>
            <p:cNvSpPr/>
            <p:nvPr/>
          </p:nvSpPr>
          <p:spPr>
            <a:xfrm>
              <a:off x="1586043" y="1964015"/>
              <a:ext cx="5146" cy="4100"/>
            </a:xfrm>
            <a:custGeom>
              <a:avLst/>
              <a:gdLst/>
              <a:ahLst/>
              <a:cxnLst/>
              <a:rect l="l" t="t" r="r" b="b"/>
              <a:pathLst>
                <a:path w="379" h="302" extrusionOk="0">
                  <a:moveTo>
                    <a:pt x="214" y="1"/>
                  </a:moveTo>
                  <a:cubicBezTo>
                    <a:pt x="201" y="1"/>
                    <a:pt x="188" y="3"/>
                    <a:pt x="175" y="6"/>
                  </a:cubicBezTo>
                  <a:cubicBezTo>
                    <a:pt x="116" y="13"/>
                    <a:pt x="60" y="30"/>
                    <a:pt x="7" y="55"/>
                  </a:cubicBezTo>
                  <a:cubicBezTo>
                    <a:pt x="74" y="118"/>
                    <a:pt x="35" y="205"/>
                    <a:pt x="18" y="251"/>
                  </a:cubicBezTo>
                  <a:cubicBezTo>
                    <a:pt x="11" y="265"/>
                    <a:pt x="4" y="279"/>
                    <a:pt x="0" y="296"/>
                  </a:cubicBezTo>
                  <a:cubicBezTo>
                    <a:pt x="8" y="300"/>
                    <a:pt x="22" y="302"/>
                    <a:pt x="40" y="302"/>
                  </a:cubicBezTo>
                  <a:cubicBezTo>
                    <a:pt x="106" y="302"/>
                    <a:pt x="229" y="277"/>
                    <a:pt x="340" y="230"/>
                  </a:cubicBezTo>
                  <a:cubicBezTo>
                    <a:pt x="361" y="223"/>
                    <a:pt x="375" y="205"/>
                    <a:pt x="375" y="184"/>
                  </a:cubicBezTo>
                  <a:cubicBezTo>
                    <a:pt x="378" y="121"/>
                    <a:pt x="347" y="62"/>
                    <a:pt x="294" y="23"/>
                  </a:cubicBezTo>
                  <a:cubicBezTo>
                    <a:pt x="270" y="9"/>
                    <a:pt x="242" y="1"/>
                    <a:pt x="214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3" name="Google Shape;6892;p73">
              <a:extLst>
                <a:ext uri="{FF2B5EF4-FFF2-40B4-BE49-F238E27FC236}">
                  <a16:creationId xmlns:a16="http://schemas.microsoft.com/office/drawing/2014/main" id="{CCA698D6-2D37-49A8-B460-F217954A8101}"/>
                </a:ext>
              </a:extLst>
            </p:cNvPr>
            <p:cNvSpPr/>
            <p:nvPr/>
          </p:nvSpPr>
          <p:spPr>
            <a:xfrm>
              <a:off x="2367754" y="1716578"/>
              <a:ext cx="22213" cy="19226"/>
            </a:xfrm>
            <a:custGeom>
              <a:avLst/>
              <a:gdLst/>
              <a:ahLst/>
              <a:cxnLst/>
              <a:rect l="l" t="t" r="r" b="b"/>
              <a:pathLst>
                <a:path w="1636" h="1416" extrusionOk="0">
                  <a:moveTo>
                    <a:pt x="505" y="1"/>
                  </a:moveTo>
                  <a:cubicBezTo>
                    <a:pt x="488" y="1"/>
                    <a:pt x="474" y="1"/>
                    <a:pt x="460" y="4"/>
                  </a:cubicBezTo>
                  <a:cubicBezTo>
                    <a:pt x="362" y="15"/>
                    <a:pt x="264" y="36"/>
                    <a:pt x="166" y="60"/>
                  </a:cubicBezTo>
                  <a:lnTo>
                    <a:pt x="95" y="78"/>
                  </a:lnTo>
                  <a:lnTo>
                    <a:pt x="74" y="85"/>
                  </a:lnTo>
                  <a:lnTo>
                    <a:pt x="15" y="95"/>
                  </a:lnTo>
                  <a:lnTo>
                    <a:pt x="1" y="99"/>
                  </a:lnTo>
                  <a:cubicBezTo>
                    <a:pt x="25" y="148"/>
                    <a:pt x="43" y="200"/>
                    <a:pt x="46" y="253"/>
                  </a:cubicBezTo>
                  <a:cubicBezTo>
                    <a:pt x="50" y="326"/>
                    <a:pt x="67" y="396"/>
                    <a:pt x="95" y="463"/>
                  </a:cubicBezTo>
                  <a:cubicBezTo>
                    <a:pt x="141" y="572"/>
                    <a:pt x="215" y="579"/>
                    <a:pt x="327" y="579"/>
                  </a:cubicBezTo>
                  <a:cubicBezTo>
                    <a:pt x="390" y="579"/>
                    <a:pt x="449" y="579"/>
                    <a:pt x="495" y="614"/>
                  </a:cubicBezTo>
                  <a:lnTo>
                    <a:pt x="505" y="621"/>
                  </a:lnTo>
                  <a:lnTo>
                    <a:pt x="512" y="631"/>
                  </a:lnTo>
                  <a:lnTo>
                    <a:pt x="523" y="645"/>
                  </a:lnTo>
                  <a:lnTo>
                    <a:pt x="523" y="649"/>
                  </a:lnTo>
                  <a:lnTo>
                    <a:pt x="533" y="663"/>
                  </a:lnTo>
                  <a:lnTo>
                    <a:pt x="533" y="666"/>
                  </a:lnTo>
                  <a:cubicBezTo>
                    <a:pt x="537" y="673"/>
                    <a:pt x="540" y="680"/>
                    <a:pt x="544" y="687"/>
                  </a:cubicBezTo>
                  <a:cubicBezTo>
                    <a:pt x="547" y="694"/>
                    <a:pt x="554" y="705"/>
                    <a:pt x="558" y="715"/>
                  </a:cubicBezTo>
                  <a:lnTo>
                    <a:pt x="558" y="719"/>
                  </a:lnTo>
                  <a:cubicBezTo>
                    <a:pt x="561" y="726"/>
                    <a:pt x="565" y="736"/>
                    <a:pt x="572" y="750"/>
                  </a:cubicBezTo>
                  <a:lnTo>
                    <a:pt x="575" y="754"/>
                  </a:lnTo>
                  <a:cubicBezTo>
                    <a:pt x="579" y="768"/>
                    <a:pt x="582" y="778"/>
                    <a:pt x="589" y="792"/>
                  </a:cubicBezTo>
                  <a:lnTo>
                    <a:pt x="589" y="796"/>
                  </a:lnTo>
                  <a:lnTo>
                    <a:pt x="607" y="799"/>
                  </a:lnTo>
                  <a:cubicBezTo>
                    <a:pt x="617" y="799"/>
                    <a:pt x="628" y="803"/>
                    <a:pt x="638" y="806"/>
                  </a:cubicBezTo>
                  <a:lnTo>
                    <a:pt x="649" y="810"/>
                  </a:lnTo>
                  <a:lnTo>
                    <a:pt x="670" y="817"/>
                  </a:lnTo>
                  <a:lnTo>
                    <a:pt x="680" y="820"/>
                  </a:lnTo>
                  <a:lnTo>
                    <a:pt x="698" y="831"/>
                  </a:lnTo>
                  <a:lnTo>
                    <a:pt x="705" y="834"/>
                  </a:lnTo>
                  <a:cubicBezTo>
                    <a:pt x="712" y="838"/>
                    <a:pt x="719" y="845"/>
                    <a:pt x="722" y="848"/>
                  </a:cubicBezTo>
                  <a:lnTo>
                    <a:pt x="736" y="859"/>
                  </a:lnTo>
                  <a:lnTo>
                    <a:pt x="740" y="862"/>
                  </a:lnTo>
                  <a:cubicBezTo>
                    <a:pt x="761" y="883"/>
                    <a:pt x="775" y="904"/>
                    <a:pt x="785" y="929"/>
                  </a:cubicBezTo>
                  <a:lnTo>
                    <a:pt x="806" y="936"/>
                  </a:lnTo>
                  <a:lnTo>
                    <a:pt x="831" y="943"/>
                  </a:lnTo>
                  <a:lnTo>
                    <a:pt x="866" y="960"/>
                  </a:lnTo>
                  <a:lnTo>
                    <a:pt x="887" y="967"/>
                  </a:lnTo>
                  <a:lnTo>
                    <a:pt x="922" y="988"/>
                  </a:lnTo>
                  <a:lnTo>
                    <a:pt x="936" y="995"/>
                  </a:lnTo>
                  <a:lnTo>
                    <a:pt x="981" y="1020"/>
                  </a:lnTo>
                  <a:cubicBezTo>
                    <a:pt x="1002" y="1034"/>
                    <a:pt x="1020" y="1044"/>
                    <a:pt x="1034" y="1048"/>
                  </a:cubicBezTo>
                  <a:cubicBezTo>
                    <a:pt x="1035" y="1049"/>
                    <a:pt x="1037" y="1050"/>
                    <a:pt x="1039" y="1050"/>
                  </a:cubicBezTo>
                  <a:cubicBezTo>
                    <a:pt x="1040" y="1050"/>
                    <a:pt x="1041" y="1049"/>
                    <a:pt x="1041" y="1048"/>
                  </a:cubicBezTo>
                  <a:lnTo>
                    <a:pt x="1062" y="1048"/>
                  </a:lnTo>
                  <a:lnTo>
                    <a:pt x="1083" y="1044"/>
                  </a:lnTo>
                  <a:lnTo>
                    <a:pt x="1132" y="1044"/>
                  </a:lnTo>
                  <a:lnTo>
                    <a:pt x="1149" y="1048"/>
                  </a:lnTo>
                  <a:lnTo>
                    <a:pt x="1153" y="1048"/>
                  </a:lnTo>
                  <a:lnTo>
                    <a:pt x="1174" y="1051"/>
                  </a:lnTo>
                  <a:lnTo>
                    <a:pt x="1177" y="1051"/>
                  </a:lnTo>
                  <a:lnTo>
                    <a:pt x="1195" y="1062"/>
                  </a:lnTo>
                  <a:lnTo>
                    <a:pt x="1202" y="1062"/>
                  </a:lnTo>
                  <a:cubicBezTo>
                    <a:pt x="1209" y="1065"/>
                    <a:pt x="1216" y="1069"/>
                    <a:pt x="1223" y="1072"/>
                  </a:cubicBezTo>
                  <a:lnTo>
                    <a:pt x="1230" y="1076"/>
                  </a:lnTo>
                  <a:cubicBezTo>
                    <a:pt x="1237" y="1083"/>
                    <a:pt x="1244" y="1086"/>
                    <a:pt x="1251" y="1093"/>
                  </a:cubicBezTo>
                  <a:lnTo>
                    <a:pt x="1254" y="1093"/>
                  </a:lnTo>
                  <a:cubicBezTo>
                    <a:pt x="1261" y="1100"/>
                    <a:pt x="1268" y="1107"/>
                    <a:pt x="1279" y="1114"/>
                  </a:cubicBezTo>
                  <a:lnTo>
                    <a:pt x="1286" y="1121"/>
                  </a:lnTo>
                  <a:cubicBezTo>
                    <a:pt x="1293" y="1132"/>
                    <a:pt x="1303" y="1139"/>
                    <a:pt x="1314" y="1149"/>
                  </a:cubicBezTo>
                  <a:lnTo>
                    <a:pt x="1345" y="1188"/>
                  </a:lnTo>
                  <a:lnTo>
                    <a:pt x="1349" y="1195"/>
                  </a:lnTo>
                  <a:cubicBezTo>
                    <a:pt x="1359" y="1205"/>
                    <a:pt x="1366" y="1216"/>
                    <a:pt x="1377" y="1226"/>
                  </a:cubicBezTo>
                  <a:lnTo>
                    <a:pt x="1380" y="1230"/>
                  </a:lnTo>
                  <a:cubicBezTo>
                    <a:pt x="1387" y="1240"/>
                    <a:pt x="1394" y="1247"/>
                    <a:pt x="1398" y="1258"/>
                  </a:cubicBezTo>
                  <a:lnTo>
                    <a:pt x="1401" y="1261"/>
                  </a:lnTo>
                  <a:cubicBezTo>
                    <a:pt x="1408" y="1272"/>
                    <a:pt x="1412" y="1279"/>
                    <a:pt x="1419" y="1289"/>
                  </a:cubicBezTo>
                  <a:lnTo>
                    <a:pt x="1422" y="1296"/>
                  </a:lnTo>
                  <a:cubicBezTo>
                    <a:pt x="1426" y="1303"/>
                    <a:pt x="1429" y="1314"/>
                    <a:pt x="1433" y="1321"/>
                  </a:cubicBezTo>
                  <a:cubicBezTo>
                    <a:pt x="1436" y="1331"/>
                    <a:pt x="1440" y="1338"/>
                    <a:pt x="1440" y="1349"/>
                  </a:cubicBezTo>
                  <a:lnTo>
                    <a:pt x="1440" y="1352"/>
                  </a:lnTo>
                  <a:cubicBezTo>
                    <a:pt x="1443" y="1363"/>
                    <a:pt x="1443" y="1370"/>
                    <a:pt x="1447" y="1380"/>
                  </a:cubicBezTo>
                  <a:lnTo>
                    <a:pt x="1447" y="1387"/>
                  </a:lnTo>
                  <a:lnTo>
                    <a:pt x="1447" y="1412"/>
                  </a:lnTo>
                  <a:lnTo>
                    <a:pt x="1447" y="1415"/>
                  </a:lnTo>
                  <a:cubicBezTo>
                    <a:pt x="1510" y="1408"/>
                    <a:pt x="1573" y="1394"/>
                    <a:pt x="1636" y="1373"/>
                  </a:cubicBezTo>
                  <a:cubicBezTo>
                    <a:pt x="1625" y="1356"/>
                    <a:pt x="1618" y="1342"/>
                    <a:pt x="1611" y="1324"/>
                  </a:cubicBezTo>
                  <a:lnTo>
                    <a:pt x="1608" y="1317"/>
                  </a:lnTo>
                  <a:cubicBezTo>
                    <a:pt x="1601" y="1303"/>
                    <a:pt x="1594" y="1289"/>
                    <a:pt x="1590" y="1279"/>
                  </a:cubicBezTo>
                  <a:lnTo>
                    <a:pt x="1587" y="1272"/>
                  </a:lnTo>
                  <a:cubicBezTo>
                    <a:pt x="1583" y="1258"/>
                    <a:pt x="1580" y="1247"/>
                    <a:pt x="1576" y="1237"/>
                  </a:cubicBezTo>
                  <a:lnTo>
                    <a:pt x="1576" y="1233"/>
                  </a:lnTo>
                  <a:cubicBezTo>
                    <a:pt x="1573" y="1223"/>
                    <a:pt x="1569" y="1216"/>
                    <a:pt x="1566" y="1205"/>
                  </a:cubicBezTo>
                  <a:cubicBezTo>
                    <a:pt x="1562" y="1198"/>
                    <a:pt x="1562" y="1191"/>
                    <a:pt x="1562" y="1184"/>
                  </a:cubicBezTo>
                  <a:lnTo>
                    <a:pt x="1562" y="1181"/>
                  </a:lnTo>
                  <a:cubicBezTo>
                    <a:pt x="1562" y="1174"/>
                    <a:pt x="1562" y="1170"/>
                    <a:pt x="1559" y="1163"/>
                  </a:cubicBezTo>
                  <a:lnTo>
                    <a:pt x="1559" y="1160"/>
                  </a:lnTo>
                  <a:lnTo>
                    <a:pt x="1559" y="1149"/>
                  </a:lnTo>
                  <a:lnTo>
                    <a:pt x="1559" y="1142"/>
                  </a:lnTo>
                  <a:cubicBezTo>
                    <a:pt x="1559" y="1111"/>
                    <a:pt x="1478" y="1051"/>
                    <a:pt x="1426" y="1013"/>
                  </a:cubicBezTo>
                  <a:cubicBezTo>
                    <a:pt x="1328" y="939"/>
                    <a:pt x="1216" y="855"/>
                    <a:pt x="1216" y="736"/>
                  </a:cubicBezTo>
                  <a:cubicBezTo>
                    <a:pt x="1216" y="677"/>
                    <a:pt x="1170" y="614"/>
                    <a:pt x="1121" y="547"/>
                  </a:cubicBezTo>
                  <a:cubicBezTo>
                    <a:pt x="1062" y="467"/>
                    <a:pt x="1002" y="379"/>
                    <a:pt x="1023" y="284"/>
                  </a:cubicBezTo>
                  <a:cubicBezTo>
                    <a:pt x="1034" y="249"/>
                    <a:pt x="978" y="165"/>
                    <a:pt x="936" y="106"/>
                  </a:cubicBezTo>
                  <a:cubicBezTo>
                    <a:pt x="922" y="85"/>
                    <a:pt x="908" y="60"/>
                    <a:pt x="897" y="43"/>
                  </a:cubicBezTo>
                  <a:lnTo>
                    <a:pt x="873" y="36"/>
                  </a:lnTo>
                  <a:lnTo>
                    <a:pt x="841" y="29"/>
                  </a:lnTo>
                  <a:lnTo>
                    <a:pt x="803" y="22"/>
                  </a:lnTo>
                  <a:lnTo>
                    <a:pt x="778" y="18"/>
                  </a:lnTo>
                  <a:lnTo>
                    <a:pt x="740" y="11"/>
                  </a:lnTo>
                  <a:lnTo>
                    <a:pt x="715" y="8"/>
                  </a:lnTo>
                  <a:lnTo>
                    <a:pt x="677" y="4"/>
                  </a:lnTo>
                  <a:lnTo>
                    <a:pt x="659" y="4"/>
                  </a:lnTo>
                  <a:lnTo>
                    <a:pt x="617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4" name="Google Shape;6893;p73">
              <a:extLst>
                <a:ext uri="{FF2B5EF4-FFF2-40B4-BE49-F238E27FC236}">
                  <a16:creationId xmlns:a16="http://schemas.microsoft.com/office/drawing/2014/main" id="{A48A8A3F-C40E-4AB6-A6CD-7934ED05DE01}"/>
                </a:ext>
              </a:extLst>
            </p:cNvPr>
            <p:cNvSpPr/>
            <p:nvPr/>
          </p:nvSpPr>
          <p:spPr>
            <a:xfrm>
              <a:off x="2376321" y="1716673"/>
              <a:ext cx="584" cy="68"/>
            </a:xfrm>
            <a:custGeom>
              <a:avLst/>
              <a:gdLst/>
              <a:ahLst/>
              <a:cxnLst/>
              <a:rect l="l" t="t" r="r" b="b"/>
              <a:pathLst>
                <a:path w="43" h="5" extrusionOk="0">
                  <a:moveTo>
                    <a:pt x="0" y="1"/>
                  </a:moveTo>
                  <a:lnTo>
                    <a:pt x="42" y="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5" name="Google Shape;6894;p73">
              <a:extLst>
                <a:ext uri="{FF2B5EF4-FFF2-40B4-BE49-F238E27FC236}">
                  <a16:creationId xmlns:a16="http://schemas.microsoft.com/office/drawing/2014/main" id="{F36AD661-033E-4182-BF68-C94AD3D09D03}"/>
                </a:ext>
              </a:extLst>
            </p:cNvPr>
            <p:cNvSpPr/>
            <p:nvPr/>
          </p:nvSpPr>
          <p:spPr>
            <a:xfrm>
              <a:off x="2377122" y="1716728"/>
              <a:ext cx="543" cy="109"/>
            </a:xfrm>
            <a:custGeom>
              <a:avLst/>
              <a:gdLst/>
              <a:ahLst/>
              <a:cxnLst/>
              <a:rect l="l" t="t" r="r" b="b"/>
              <a:pathLst>
                <a:path w="40" h="8" extrusionOk="0">
                  <a:moveTo>
                    <a:pt x="1" y="0"/>
                  </a:moveTo>
                  <a:lnTo>
                    <a:pt x="39" y="7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6" name="Google Shape;6895;p73">
              <a:extLst>
                <a:ext uri="{FF2B5EF4-FFF2-40B4-BE49-F238E27FC236}">
                  <a16:creationId xmlns:a16="http://schemas.microsoft.com/office/drawing/2014/main" id="{8E6B250B-9D69-47AD-B50A-EA5F699EF1C6}"/>
                </a:ext>
              </a:extLst>
            </p:cNvPr>
            <p:cNvSpPr/>
            <p:nvPr/>
          </p:nvSpPr>
          <p:spPr>
            <a:xfrm>
              <a:off x="2378833" y="1717013"/>
              <a:ext cx="543" cy="109"/>
            </a:xfrm>
            <a:custGeom>
              <a:avLst/>
              <a:gdLst/>
              <a:ahLst/>
              <a:cxnLst/>
              <a:rect l="l" t="t" r="r" b="b"/>
              <a:pathLst>
                <a:path w="40" h="8" extrusionOk="0">
                  <a:moveTo>
                    <a:pt x="1" y="0"/>
                  </a:moveTo>
                  <a:lnTo>
                    <a:pt x="39" y="7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7" name="Google Shape;6896;p73">
              <a:extLst>
                <a:ext uri="{FF2B5EF4-FFF2-40B4-BE49-F238E27FC236}">
                  <a16:creationId xmlns:a16="http://schemas.microsoft.com/office/drawing/2014/main" id="{1E5EF2B1-521C-4BD8-91A1-5A7B478B4456}"/>
                </a:ext>
              </a:extLst>
            </p:cNvPr>
            <p:cNvSpPr/>
            <p:nvPr/>
          </p:nvSpPr>
          <p:spPr>
            <a:xfrm>
              <a:off x="2377937" y="1716864"/>
              <a:ext cx="584" cy="68"/>
            </a:xfrm>
            <a:custGeom>
              <a:avLst/>
              <a:gdLst/>
              <a:ahLst/>
              <a:cxnLst/>
              <a:rect l="l" t="t" r="r" b="b"/>
              <a:pathLst>
                <a:path w="43" h="5" extrusionOk="0">
                  <a:moveTo>
                    <a:pt x="0" y="1"/>
                  </a:moveTo>
                  <a:lnTo>
                    <a:pt x="42" y="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8" name="Google Shape;6897;p73">
              <a:extLst>
                <a:ext uri="{FF2B5EF4-FFF2-40B4-BE49-F238E27FC236}">
                  <a16:creationId xmlns:a16="http://schemas.microsoft.com/office/drawing/2014/main" id="{23EBA376-BD69-4409-A09B-2CC3DF3CB14B}"/>
                </a:ext>
              </a:extLst>
            </p:cNvPr>
            <p:cNvSpPr/>
            <p:nvPr/>
          </p:nvSpPr>
          <p:spPr>
            <a:xfrm>
              <a:off x="2375561" y="1716633"/>
              <a:ext cx="584" cy="14"/>
            </a:xfrm>
            <a:custGeom>
              <a:avLst/>
              <a:gdLst/>
              <a:ahLst/>
              <a:cxnLst/>
              <a:rect l="l" t="t" r="r" b="b"/>
              <a:pathLst>
                <a:path w="43" h="1" extrusionOk="0">
                  <a:moveTo>
                    <a:pt x="0" y="0"/>
                  </a:moveTo>
                  <a:lnTo>
                    <a:pt x="42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9" name="Google Shape;6898;p73">
              <a:extLst>
                <a:ext uri="{FF2B5EF4-FFF2-40B4-BE49-F238E27FC236}">
                  <a16:creationId xmlns:a16="http://schemas.microsoft.com/office/drawing/2014/main" id="{BCCE8939-F9D2-4441-93F9-6A64BF940976}"/>
                </a:ext>
              </a:extLst>
            </p:cNvPr>
            <p:cNvSpPr/>
            <p:nvPr/>
          </p:nvSpPr>
          <p:spPr>
            <a:xfrm>
              <a:off x="2379784" y="1717203"/>
              <a:ext cx="299" cy="54"/>
            </a:xfrm>
            <a:custGeom>
              <a:avLst/>
              <a:gdLst/>
              <a:ahLst/>
              <a:cxnLst/>
              <a:rect l="l" t="t" r="r" b="b"/>
              <a:pathLst>
                <a:path w="22" h="4" extrusionOk="0">
                  <a:moveTo>
                    <a:pt x="22" y="4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0" name="Google Shape;6899;p73">
              <a:extLst>
                <a:ext uri="{FF2B5EF4-FFF2-40B4-BE49-F238E27FC236}">
                  <a16:creationId xmlns:a16="http://schemas.microsoft.com/office/drawing/2014/main" id="{4A06F219-A98D-435B-B506-EED8C1EAF82B}"/>
                </a:ext>
              </a:extLst>
            </p:cNvPr>
            <p:cNvSpPr/>
            <p:nvPr/>
          </p:nvSpPr>
          <p:spPr>
            <a:xfrm>
              <a:off x="2368134" y="1717773"/>
              <a:ext cx="828" cy="149"/>
            </a:xfrm>
            <a:custGeom>
              <a:avLst/>
              <a:gdLst/>
              <a:ahLst/>
              <a:cxnLst/>
              <a:rect l="l" t="t" r="r" b="b"/>
              <a:pathLst>
                <a:path w="61" h="11" extrusionOk="0">
                  <a:moveTo>
                    <a:pt x="1" y="11"/>
                  </a:moveTo>
                  <a:lnTo>
                    <a:pt x="60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1" name="Google Shape;6900;p73">
              <a:extLst>
                <a:ext uri="{FF2B5EF4-FFF2-40B4-BE49-F238E27FC236}">
                  <a16:creationId xmlns:a16="http://schemas.microsoft.com/office/drawing/2014/main" id="{A2B06697-FC38-4AED-B97C-0374057C0B6B}"/>
                </a:ext>
              </a:extLst>
            </p:cNvPr>
            <p:cNvSpPr/>
            <p:nvPr/>
          </p:nvSpPr>
          <p:spPr>
            <a:xfrm>
              <a:off x="2374896" y="171663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2" name="Google Shape;6901;p73">
              <a:extLst>
                <a:ext uri="{FF2B5EF4-FFF2-40B4-BE49-F238E27FC236}">
                  <a16:creationId xmlns:a16="http://schemas.microsoft.com/office/drawing/2014/main" id="{10A797BE-A2AC-4CB9-973D-BFD511081B9A}"/>
                </a:ext>
              </a:extLst>
            </p:cNvPr>
            <p:cNvSpPr/>
            <p:nvPr/>
          </p:nvSpPr>
          <p:spPr>
            <a:xfrm>
              <a:off x="2369234" y="1717488"/>
              <a:ext cx="964" cy="244"/>
            </a:xfrm>
            <a:custGeom>
              <a:avLst/>
              <a:gdLst/>
              <a:ahLst/>
              <a:cxnLst/>
              <a:rect l="l" t="t" r="r" b="b"/>
              <a:pathLst>
                <a:path w="71" h="18" extrusionOk="0">
                  <a:moveTo>
                    <a:pt x="0" y="18"/>
                  </a:moveTo>
                  <a:lnTo>
                    <a:pt x="71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3" name="Google Shape;6902;p73">
              <a:extLst>
                <a:ext uri="{FF2B5EF4-FFF2-40B4-BE49-F238E27FC236}">
                  <a16:creationId xmlns:a16="http://schemas.microsoft.com/office/drawing/2014/main" id="{8135A33D-12A0-44B2-B436-84F3A3D60096}"/>
                </a:ext>
              </a:extLst>
            </p:cNvPr>
            <p:cNvSpPr/>
            <p:nvPr/>
          </p:nvSpPr>
          <p:spPr>
            <a:xfrm>
              <a:off x="2374176" y="1716633"/>
              <a:ext cx="638" cy="54"/>
            </a:xfrm>
            <a:custGeom>
              <a:avLst/>
              <a:gdLst/>
              <a:ahLst/>
              <a:cxnLst/>
              <a:rect l="l" t="t" r="r" b="b"/>
              <a:pathLst>
                <a:path w="47" h="4" extrusionOk="0">
                  <a:moveTo>
                    <a:pt x="46" y="0"/>
                  </a:moveTo>
                  <a:cubicBezTo>
                    <a:pt x="29" y="0"/>
                    <a:pt x="15" y="0"/>
                    <a:pt x="1" y="4"/>
                  </a:cubicBezTo>
                  <a:cubicBezTo>
                    <a:pt x="15" y="4"/>
                    <a:pt x="29" y="0"/>
                    <a:pt x="46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4" name="Google Shape;6903;p73">
              <a:extLst>
                <a:ext uri="{FF2B5EF4-FFF2-40B4-BE49-F238E27FC236}">
                  <a16:creationId xmlns:a16="http://schemas.microsoft.com/office/drawing/2014/main" id="{203D49DC-1413-4DFB-A4BB-F52449261D4E}"/>
                </a:ext>
              </a:extLst>
            </p:cNvPr>
            <p:cNvSpPr/>
            <p:nvPr/>
          </p:nvSpPr>
          <p:spPr>
            <a:xfrm>
              <a:off x="2374611" y="1725051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0" y="0"/>
                  </a:moveTo>
                  <a:lnTo>
                    <a:pt x="11" y="7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5" name="Google Shape;6904;p73">
              <a:extLst>
                <a:ext uri="{FF2B5EF4-FFF2-40B4-BE49-F238E27FC236}">
                  <a16:creationId xmlns:a16="http://schemas.microsoft.com/office/drawing/2014/main" id="{CAD24770-37A4-41DD-813C-7B0664B41547}"/>
                </a:ext>
              </a:extLst>
            </p:cNvPr>
            <p:cNvSpPr/>
            <p:nvPr/>
          </p:nvSpPr>
          <p:spPr>
            <a:xfrm>
              <a:off x="2375656" y="1726857"/>
              <a:ext cx="244" cy="530"/>
            </a:xfrm>
            <a:custGeom>
              <a:avLst/>
              <a:gdLst/>
              <a:ahLst/>
              <a:cxnLst/>
              <a:rect l="l" t="t" r="r" b="b"/>
              <a:pathLst>
                <a:path w="18" h="39" extrusionOk="0">
                  <a:moveTo>
                    <a:pt x="18" y="39"/>
                  </a:moveTo>
                  <a:cubicBezTo>
                    <a:pt x="11" y="25"/>
                    <a:pt x="7" y="14"/>
                    <a:pt x="0" y="0"/>
                  </a:cubicBezTo>
                  <a:cubicBezTo>
                    <a:pt x="7" y="14"/>
                    <a:pt x="11" y="25"/>
                    <a:pt x="18" y="39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6" name="Google Shape;6905;p73">
              <a:extLst>
                <a:ext uri="{FF2B5EF4-FFF2-40B4-BE49-F238E27FC236}">
                  <a16:creationId xmlns:a16="http://schemas.microsoft.com/office/drawing/2014/main" id="{BE295221-8EF2-4D59-A0C7-0D6E4EA8BC9C}"/>
                </a:ext>
              </a:extLst>
            </p:cNvPr>
            <p:cNvSpPr/>
            <p:nvPr/>
          </p:nvSpPr>
          <p:spPr>
            <a:xfrm>
              <a:off x="2374461" y="1724901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1" y="8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7" name="Google Shape;6906;p73">
              <a:extLst>
                <a:ext uri="{FF2B5EF4-FFF2-40B4-BE49-F238E27FC236}">
                  <a16:creationId xmlns:a16="http://schemas.microsoft.com/office/drawing/2014/main" id="{8CB6C469-5CA2-4915-8E38-8EE8BAE86F08}"/>
                </a:ext>
              </a:extLst>
            </p:cNvPr>
            <p:cNvSpPr/>
            <p:nvPr/>
          </p:nvSpPr>
          <p:spPr>
            <a:xfrm>
              <a:off x="2374896" y="1725377"/>
              <a:ext cx="149" cy="258"/>
            </a:xfrm>
            <a:custGeom>
              <a:avLst/>
              <a:gdLst/>
              <a:ahLst/>
              <a:cxnLst/>
              <a:rect l="l" t="t" r="r" b="b"/>
              <a:pathLst>
                <a:path w="11" h="19" extrusionOk="0">
                  <a:moveTo>
                    <a:pt x="11" y="18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8" name="Google Shape;6907;p73">
              <a:extLst>
                <a:ext uri="{FF2B5EF4-FFF2-40B4-BE49-F238E27FC236}">
                  <a16:creationId xmlns:a16="http://schemas.microsoft.com/office/drawing/2014/main" id="{6BC22B25-8724-4DEA-A823-29EC4503E431}"/>
                </a:ext>
              </a:extLst>
            </p:cNvPr>
            <p:cNvSpPr/>
            <p:nvPr/>
          </p:nvSpPr>
          <p:spPr>
            <a:xfrm>
              <a:off x="2374746" y="1725187"/>
              <a:ext cx="163" cy="163"/>
            </a:xfrm>
            <a:custGeom>
              <a:avLst/>
              <a:gdLst/>
              <a:ahLst/>
              <a:cxnLst/>
              <a:rect l="l" t="t" r="r" b="b"/>
              <a:pathLst>
                <a:path w="12" h="12" extrusionOk="0">
                  <a:moveTo>
                    <a:pt x="11" y="11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9" name="Google Shape;6908;p73">
              <a:extLst>
                <a:ext uri="{FF2B5EF4-FFF2-40B4-BE49-F238E27FC236}">
                  <a16:creationId xmlns:a16="http://schemas.microsoft.com/office/drawing/2014/main" id="{B9A534A6-D3B8-4258-BA34-2D762DD76D21}"/>
                </a:ext>
              </a:extLst>
            </p:cNvPr>
            <p:cNvSpPr/>
            <p:nvPr/>
          </p:nvSpPr>
          <p:spPr>
            <a:xfrm>
              <a:off x="2375466" y="1726381"/>
              <a:ext cx="204" cy="434"/>
            </a:xfrm>
            <a:custGeom>
              <a:avLst/>
              <a:gdLst/>
              <a:ahLst/>
              <a:cxnLst/>
              <a:rect l="l" t="t" r="r" b="b"/>
              <a:pathLst>
                <a:path w="15" h="32" extrusionOk="0">
                  <a:moveTo>
                    <a:pt x="14" y="32"/>
                  </a:moveTo>
                  <a:cubicBezTo>
                    <a:pt x="7" y="18"/>
                    <a:pt x="4" y="7"/>
                    <a:pt x="0" y="0"/>
                  </a:cubicBezTo>
                  <a:cubicBezTo>
                    <a:pt x="4" y="7"/>
                    <a:pt x="7" y="18"/>
                    <a:pt x="14" y="32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0" name="Google Shape;6909;p73">
              <a:extLst>
                <a:ext uri="{FF2B5EF4-FFF2-40B4-BE49-F238E27FC236}">
                  <a16:creationId xmlns:a16="http://schemas.microsoft.com/office/drawing/2014/main" id="{4419C895-1A3B-4778-B918-95F04FB183F6}"/>
                </a:ext>
              </a:extLst>
            </p:cNvPr>
            <p:cNvSpPr/>
            <p:nvPr/>
          </p:nvSpPr>
          <p:spPr>
            <a:xfrm>
              <a:off x="2375276" y="1725947"/>
              <a:ext cx="149" cy="394"/>
            </a:xfrm>
            <a:custGeom>
              <a:avLst/>
              <a:gdLst/>
              <a:ahLst/>
              <a:cxnLst/>
              <a:rect l="l" t="t" r="r" b="b"/>
              <a:pathLst>
                <a:path w="11" h="29" extrusionOk="0">
                  <a:moveTo>
                    <a:pt x="11" y="29"/>
                  </a:moveTo>
                  <a:cubicBezTo>
                    <a:pt x="7" y="18"/>
                    <a:pt x="4" y="8"/>
                    <a:pt x="0" y="1"/>
                  </a:cubicBezTo>
                  <a:cubicBezTo>
                    <a:pt x="4" y="8"/>
                    <a:pt x="7" y="18"/>
                    <a:pt x="11" y="29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1" name="Google Shape;6910;p73">
              <a:extLst>
                <a:ext uri="{FF2B5EF4-FFF2-40B4-BE49-F238E27FC236}">
                  <a16:creationId xmlns:a16="http://schemas.microsoft.com/office/drawing/2014/main" id="{E93B68A5-FDDA-41C1-BC70-16E0498E1328}"/>
                </a:ext>
              </a:extLst>
            </p:cNvPr>
            <p:cNvSpPr/>
            <p:nvPr/>
          </p:nvSpPr>
          <p:spPr>
            <a:xfrm>
              <a:off x="2375086" y="1725662"/>
              <a:ext cx="149" cy="299"/>
            </a:xfrm>
            <a:custGeom>
              <a:avLst/>
              <a:gdLst/>
              <a:ahLst/>
              <a:cxnLst/>
              <a:rect l="l" t="t" r="r" b="b"/>
              <a:pathLst>
                <a:path w="11" h="22" extrusionOk="0">
                  <a:moveTo>
                    <a:pt x="11" y="22"/>
                  </a:moveTo>
                  <a:cubicBezTo>
                    <a:pt x="7" y="11"/>
                    <a:pt x="4" y="4"/>
                    <a:pt x="0" y="1"/>
                  </a:cubicBezTo>
                  <a:cubicBezTo>
                    <a:pt x="4" y="4"/>
                    <a:pt x="7" y="11"/>
                    <a:pt x="11" y="22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2" name="Google Shape;6911;p73">
              <a:extLst>
                <a:ext uri="{FF2B5EF4-FFF2-40B4-BE49-F238E27FC236}">
                  <a16:creationId xmlns:a16="http://schemas.microsoft.com/office/drawing/2014/main" id="{90EA6D99-8CC9-499B-9CAD-7BE535CCA303}"/>
                </a:ext>
              </a:extLst>
            </p:cNvPr>
            <p:cNvSpPr/>
            <p:nvPr/>
          </p:nvSpPr>
          <p:spPr>
            <a:xfrm>
              <a:off x="2367944" y="1717963"/>
              <a:ext cx="1113" cy="4901"/>
            </a:xfrm>
            <a:custGeom>
              <a:avLst/>
              <a:gdLst/>
              <a:ahLst/>
              <a:cxnLst/>
              <a:rect l="l" t="t" r="r" b="b"/>
              <a:pathLst>
                <a:path w="82" h="361" extrusionOk="0">
                  <a:moveTo>
                    <a:pt x="1" y="0"/>
                  </a:moveTo>
                  <a:cubicBezTo>
                    <a:pt x="18" y="49"/>
                    <a:pt x="32" y="98"/>
                    <a:pt x="32" y="151"/>
                  </a:cubicBezTo>
                  <a:cubicBezTo>
                    <a:pt x="39" y="224"/>
                    <a:pt x="53" y="294"/>
                    <a:pt x="81" y="361"/>
                  </a:cubicBezTo>
                  <a:cubicBezTo>
                    <a:pt x="53" y="294"/>
                    <a:pt x="39" y="224"/>
                    <a:pt x="36" y="151"/>
                  </a:cubicBezTo>
                  <a:cubicBezTo>
                    <a:pt x="32" y="98"/>
                    <a:pt x="22" y="49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3" name="Google Shape;6912;p73">
              <a:extLst>
                <a:ext uri="{FF2B5EF4-FFF2-40B4-BE49-F238E27FC236}">
                  <a16:creationId xmlns:a16="http://schemas.microsoft.com/office/drawing/2014/main" id="{943AD20B-BA2B-4379-8D50-39B7FCEFE045}"/>
                </a:ext>
              </a:extLst>
            </p:cNvPr>
            <p:cNvSpPr/>
            <p:nvPr/>
          </p:nvSpPr>
          <p:spPr>
            <a:xfrm>
              <a:off x="2376702" y="1727617"/>
              <a:ext cx="339" cy="109"/>
            </a:xfrm>
            <a:custGeom>
              <a:avLst/>
              <a:gdLst/>
              <a:ahLst/>
              <a:cxnLst/>
              <a:rect l="l" t="t" r="r" b="b"/>
              <a:pathLst>
                <a:path w="25" h="8" extrusionOk="0">
                  <a:moveTo>
                    <a:pt x="25" y="7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4" name="Google Shape;6913;p73">
              <a:extLst>
                <a:ext uri="{FF2B5EF4-FFF2-40B4-BE49-F238E27FC236}">
                  <a16:creationId xmlns:a16="http://schemas.microsoft.com/office/drawing/2014/main" id="{04A1914B-4B33-485F-A0F7-E53E90D38C0E}"/>
                </a:ext>
              </a:extLst>
            </p:cNvPr>
            <p:cNvSpPr/>
            <p:nvPr/>
          </p:nvSpPr>
          <p:spPr>
            <a:xfrm>
              <a:off x="2377177" y="1727753"/>
              <a:ext cx="244" cy="163"/>
            </a:xfrm>
            <a:custGeom>
              <a:avLst/>
              <a:gdLst/>
              <a:ahLst/>
              <a:cxnLst/>
              <a:rect l="l" t="t" r="r" b="b"/>
              <a:pathLst>
                <a:path w="18" h="12" extrusionOk="0">
                  <a:moveTo>
                    <a:pt x="18" y="11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5" name="Google Shape;6914;p73">
              <a:extLst>
                <a:ext uri="{FF2B5EF4-FFF2-40B4-BE49-F238E27FC236}">
                  <a16:creationId xmlns:a16="http://schemas.microsoft.com/office/drawing/2014/main" id="{574DD968-45C4-4679-BD10-9360FFC05153}"/>
                </a:ext>
              </a:extLst>
            </p:cNvPr>
            <p:cNvSpPr/>
            <p:nvPr/>
          </p:nvSpPr>
          <p:spPr>
            <a:xfrm>
              <a:off x="2377462" y="1727943"/>
              <a:ext cx="299" cy="204"/>
            </a:xfrm>
            <a:custGeom>
              <a:avLst/>
              <a:gdLst/>
              <a:ahLst/>
              <a:cxnLst/>
              <a:rect l="l" t="t" r="r" b="b"/>
              <a:pathLst>
                <a:path w="22" h="15" extrusionOk="0">
                  <a:moveTo>
                    <a:pt x="21" y="15"/>
                  </a:moveTo>
                  <a:cubicBezTo>
                    <a:pt x="14" y="11"/>
                    <a:pt x="7" y="8"/>
                    <a:pt x="0" y="1"/>
                  </a:cubicBezTo>
                  <a:cubicBezTo>
                    <a:pt x="7" y="8"/>
                    <a:pt x="14" y="11"/>
                    <a:pt x="21" y="15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6" name="Google Shape;6915;p73">
              <a:extLst>
                <a:ext uri="{FF2B5EF4-FFF2-40B4-BE49-F238E27FC236}">
                  <a16:creationId xmlns:a16="http://schemas.microsoft.com/office/drawing/2014/main" id="{C8474921-3B8F-4C4F-91B5-868446972CED}"/>
                </a:ext>
              </a:extLst>
            </p:cNvPr>
            <p:cNvSpPr/>
            <p:nvPr/>
          </p:nvSpPr>
          <p:spPr>
            <a:xfrm>
              <a:off x="2376131" y="1727468"/>
              <a:ext cx="489" cy="109"/>
            </a:xfrm>
            <a:custGeom>
              <a:avLst/>
              <a:gdLst/>
              <a:ahLst/>
              <a:cxnLst/>
              <a:rect l="l" t="t" r="r" b="b"/>
              <a:pathLst>
                <a:path w="36" h="8" extrusionOk="0">
                  <a:moveTo>
                    <a:pt x="0" y="1"/>
                  </a:moveTo>
                  <a:cubicBezTo>
                    <a:pt x="11" y="1"/>
                    <a:pt x="25" y="4"/>
                    <a:pt x="35" y="8"/>
                  </a:cubicBezTo>
                  <a:cubicBezTo>
                    <a:pt x="25" y="4"/>
                    <a:pt x="11" y="1"/>
                    <a:pt x="0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7" name="Google Shape;6916;p73">
              <a:extLst>
                <a:ext uri="{FF2B5EF4-FFF2-40B4-BE49-F238E27FC236}">
                  <a16:creationId xmlns:a16="http://schemas.microsoft.com/office/drawing/2014/main" id="{1A6F2DDA-49CC-4CEC-BE25-38F979D2D7AE}"/>
                </a:ext>
              </a:extLst>
            </p:cNvPr>
            <p:cNvSpPr/>
            <p:nvPr/>
          </p:nvSpPr>
          <p:spPr>
            <a:xfrm>
              <a:off x="2377937" y="1728323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1"/>
                  </a:moveTo>
                  <a:lnTo>
                    <a:pt x="4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8" name="Google Shape;6917;p73">
              <a:extLst>
                <a:ext uri="{FF2B5EF4-FFF2-40B4-BE49-F238E27FC236}">
                  <a16:creationId xmlns:a16="http://schemas.microsoft.com/office/drawing/2014/main" id="{54AB3B5B-7454-4F4B-BA0C-A2C5CBF44B15}"/>
                </a:ext>
              </a:extLst>
            </p:cNvPr>
            <p:cNvSpPr/>
            <p:nvPr/>
          </p:nvSpPr>
          <p:spPr>
            <a:xfrm>
              <a:off x="2381169" y="1711881"/>
              <a:ext cx="32763" cy="27725"/>
            </a:xfrm>
            <a:custGeom>
              <a:avLst/>
              <a:gdLst/>
              <a:ahLst/>
              <a:cxnLst/>
              <a:rect l="l" t="t" r="r" b="b"/>
              <a:pathLst>
                <a:path w="2413" h="2042" extrusionOk="0">
                  <a:moveTo>
                    <a:pt x="676" y="0"/>
                  </a:moveTo>
                  <a:lnTo>
                    <a:pt x="665" y="14"/>
                  </a:lnTo>
                  <a:lnTo>
                    <a:pt x="662" y="21"/>
                  </a:lnTo>
                  <a:lnTo>
                    <a:pt x="648" y="35"/>
                  </a:lnTo>
                  <a:lnTo>
                    <a:pt x="648" y="39"/>
                  </a:lnTo>
                  <a:lnTo>
                    <a:pt x="637" y="56"/>
                  </a:lnTo>
                  <a:lnTo>
                    <a:pt x="634" y="60"/>
                  </a:lnTo>
                  <a:lnTo>
                    <a:pt x="630" y="67"/>
                  </a:lnTo>
                  <a:lnTo>
                    <a:pt x="627" y="70"/>
                  </a:lnTo>
                  <a:lnTo>
                    <a:pt x="623" y="77"/>
                  </a:lnTo>
                  <a:lnTo>
                    <a:pt x="623" y="81"/>
                  </a:lnTo>
                  <a:lnTo>
                    <a:pt x="620" y="88"/>
                  </a:lnTo>
                  <a:lnTo>
                    <a:pt x="620" y="91"/>
                  </a:lnTo>
                  <a:lnTo>
                    <a:pt x="616" y="95"/>
                  </a:lnTo>
                  <a:cubicBezTo>
                    <a:pt x="637" y="116"/>
                    <a:pt x="662" y="137"/>
                    <a:pt x="690" y="154"/>
                  </a:cubicBezTo>
                  <a:cubicBezTo>
                    <a:pt x="749" y="203"/>
                    <a:pt x="812" y="249"/>
                    <a:pt x="816" y="319"/>
                  </a:cubicBezTo>
                  <a:cubicBezTo>
                    <a:pt x="819" y="354"/>
                    <a:pt x="805" y="385"/>
                    <a:pt x="781" y="410"/>
                  </a:cubicBezTo>
                  <a:cubicBezTo>
                    <a:pt x="725" y="466"/>
                    <a:pt x="637" y="476"/>
                    <a:pt x="571" y="476"/>
                  </a:cubicBezTo>
                  <a:cubicBezTo>
                    <a:pt x="469" y="476"/>
                    <a:pt x="336" y="445"/>
                    <a:pt x="266" y="378"/>
                  </a:cubicBezTo>
                  <a:cubicBezTo>
                    <a:pt x="198" y="310"/>
                    <a:pt x="67" y="249"/>
                    <a:pt x="15" y="249"/>
                  </a:cubicBezTo>
                  <a:cubicBezTo>
                    <a:pt x="13" y="249"/>
                    <a:pt x="12" y="249"/>
                    <a:pt x="11" y="249"/>
                  </a:cubicBezTo>
                  <a:lnTo>
                    <a:pt x="0" y="249"/>
                  </a:lnTo>
                  <a:cubicBezTo>
                    <a:pt x="7" y="266"/>
                    <a:pt x="14" y="287"/>
                    <a:pt x="25" y="301"/>
                  </a:cubicBezTo>
                  <a:cubicBezTo>
                    <a:pt x="39" y="326"/>
                    <a:pt x="56" y="354"/>
                    <a:pt x="74" y="382"/>
                  </a:cubicBezTo>
                  <a:cubicBezTo>
                    <a:pt x="137" y="476"/>
                    <a:pt x="207" y="574"/>
                    <a:pt x="182" y="669"/>
                  </a:cubicBezTo>
                  <a:cubicBezTo>
                    <a:pt x="172" y="704"/>
                    <a:pt x="217" y="767"/>
                    <a:pt x="259" y="823"/>
                  </a:cubicBezTo>
                  <a:cubicBezTo>
                    <a:pt x="315" y="900"/>
                    <a:pt x="378" y="988"/>
                    <a:pt x="378" y="1089"/>
                  </a:cubicBezTo>
                  <a:cubicBezTo>
                    <a:pt x="378" y="1142"/>
                    <a:pt x="466" y="1208"/>
                    <a:pt x="536" y="1261"/>
                  </a:cubicBezTo>
                  <a:cubicBezTo>
                    <a:pt x="630" y="1334"/>
                    <a:pt x="718" y="1401"/>
                    <a:pt x="718" y="1495"/>
                  </a:cubicBezTo>
                  <a:cubicBezTo>
                    <a:pt x="718" y="1495"/>
                    <a:pt x="718" y="1499"/>
                    <a:pt x="718" y="1502"/>
                  </a:cubicBezTo>
                  <a:lnTo>
                    <a:pt x="718" y="1506"/>
                  </a:lnTo>
                  <a:lnTo>
                    <a:pt x="718" y="1513"/>
                  </a:lnTo>
                  <a:lnTo>
                    <a:pt x="718" y="1520"/>
                  </a:lnTo>
                  <a:lnTo>
                    <a:pt x="721" y="1530"/>
                  </a:lnTo>
                  <a:lnTo>
                    <a:pt x="721" y="1537"/>
                  </a:lnTo>
                  <a:lnTo>
                    <a:pt x="725" y="1551"/>
                  </a:lnTo>
                  <a:lnTo>
                    <a:pt x="732" y="1562"/>
                  </a:lnTo>
                  <a:lnTo>
                    <a:pt x="739" y="1579"/>
                  </a:lnTo>
                  <a:lnTo>
                    <a:pt x="742" y="1593"/>
                  </a:lnTo>
                  <a:lnTo>
                    <a:pt x="753" y="1618"/>
                  </a:lnTo>
                  <a:lnTo>
                    <a:pt x="760" y="1632"/>
                  </a:lnTo>
                  <a:cubicBezTo>
                    <a:pt x="767" y="1642"/>
                    <a:pt x="770" y="1656"/>
                    <a:pt x="777" y="1667"/>
                  </a:cubicBezTo>
                  <a:lnTo>
                    <a:pt x="784" y="1677"/>
                  </a:lnTo>
                  <a:lnTo>
                    <a:pt x="784" y="1681"/>
                  </a:lnTo>
                  <a:cubicBezTo>
                    <a:pt x="907" y="1618"/>
                    <a:pt x="1026" y="1541"/>
                    <a:pt x="1138" y="1457"/>
                  </a:cubicBezTo>
                  <a:cubicBezTo>
                    <a:pt x="1197" y="1418"/>
                    <a:pt x="1250" y="1380"/>
                    <a:pt x="1303" y="1345"/>
                  </a:cubicBezTo>
                  <a:cubicBezTo>
                    <a:pt x="1331" y="1331"/>
                    <a:pt x="1355" y="1313"/>
                    <a:pt x="1380" y="1303"/>
                  </a:cubicBezTo>
                  <a:cubicBezTo>
                    <a:pt x="1387" y="1299"/>
                    <a:pt x="1394" y="1296"/>
                    <a:pt x="1401" y="1292"/>
                  </a:cubicBezTo>
                  <a:cubicBezTo>
                    <a:pt x="1424" y="1280"/>
                    <a:pt x="1448" y="1274"/>
                    <a:pt x="1473" y="1274"/>
                  </a:cubicBezTo>
                  <a:cubicBezTo>
                    <a:pt x="1511" y="1274"/>
                    <a:pt x="1549" y="1289"/>
                    <a:pt x="1579" y="1317"/>
                  </a:cubicBezTo>
                  <a:cubicBezTo>
                    <a:pt x="1695" y="1432"/>
                    <a:pt x="1621" y="1772"/>
                    <a:pt x="1583" y="1870"/>
                  </a:cubicBezTo>
                  <a:cubicBezTo>
                    <a:pt x="1586" y="1877"/>
                    <a:pt x="1593" y="1880"/>
                    <a:pt x="1597" y="1887"/>
                  </a:cubicBezTo>
                  <a:lnTo>
                    <a:pt x="1604" y="1891"/>
                  </a:lnTo>
                  <a:lnTo>
                    <a:pt x="1618" y="1905"/>
                  </a:lnTo>
                  <a:lnTo>
                    <a:pt x="1628" y="1915"/>
                  </a:lnTo>
                  <a:lnTo>
                    <a:pt x="1649" y="1929"/>
                  </a:lnTo>
                  <a:lnTo>
                    <a:pt x="1660" y="1940"/>
                  </a:lnTo>
                  <a:lnTo>
                    <a:pt x="1688" y="1957"/>
                  </a:lnTo>
                  <a:lnTo>
                    <a:pt x="1702" y="1964"/>
                  </a:lnTo>
                  <a:lnTo>
                    <a:pt x="1740" y="1989"/>
                  </a:lnTo>
                  <a:lnTo>
                    <a:pt x="1747" y="1992"/>
                  </a:lnTo>
                  <a:cubicBezTo>
                    <a:pt x="1761" y="2003"/>
                    <a:pt x="1779" y="2010"/>
                    <a:pt x="1796" y="2020"/>
                  </a:cubicBezTo>
                  <a:lnTo>
                    <a:pt x="1814" y="2027"/>
                  </a:lnTo>
                  <a:lnTo>
                    <a:pt x="1845" y="2041"/>
                  </a:lnTo>
                  <a:cubicBezTo>
                    <a:pt x="1856" y="1943"/>
                    <a:pt x="1891" y="1852"/>
                    <a:pt x="1954" y="1775"/>
                  </a:cubicBezTo>
                  <a:cubicBezTo>
                    <a:pt x="2216" y="1450"/>
                    <a:pt x="2412" y="942"/>
                    <a:pt x="2269" y="683"/>
                  </a:cubicBezTo>
                  <a:cubicBezTo>
                    <a:pt x="2216" y="585"/>
                    <a:pt x="2052" y="382"/>
                    <a:pt x="1877" y="168"/>
                  </a:cubicBezTo>
                  <a:lnTo>
                    <a:pt x="1849" y="137"/>
                  </a:lnTo>
                  <a:lnTo>
                    <a:pt x="1849" y="140"/>
                  </a:lnTo>
                  <a:cubicBezTo>
                    <a:pt x="1842" y="147"/>
                    <a:pt x="1835" y="154"/>
                    <a:pt x="1831" y="158"/>
                  </a:cubicBezTo>
                  <a:lnTo>
                    <a:pt x="1824" y="165"/>
                  </a:lnTo>
                  <a:cubicBezTo>
                    <a:pt x="1817" y="172"/>
                    <a:pt x="1810" y="175"/>
                    <a:pt x="1803" y="182"/>
                  </a:cubicBezTo>
                  <a:lnTo>
                    <a:pt x="1800" y="186"/>
                  </a:lnTo>
                  <a:lnTo>
                    <a:pt x="1779" y="200"/>
                  </a:lnTo>
                  <a:lnTo>
                    <a:pt x="1775" y="200"/>
                  </a:lnTo>
                  <a:lnTo>
                    <a:pt x="1751" y="214"/>
                  </a:lnTo>
                  <a:lnTo>
                    <a:pt x="1747" y="214"/>
                  </a:lnTo>
                  <a:lnTo>
                    <a:pt x="1726" y="224"/>
                  </a:lnTo>
                  <a:lnTo>
                    <a:pt x="1719" y="228"/>
                  </a:lnTo>
                  <a:lnTo>
                    <a:pt x="1695" y="235"/>
                  </a:lnTo>
                  <a:lnTo>
                    <a:pt x="1674" y="245"/>
                  </a:lnTo>
                  <a:lnTo>
                    <a:pt x="1667" y="245"/>
                  </a:lnTo>
                  <a:lnTo>
                    <a:pt x="1646" y="252"/>
                  </a:lnTo>
                  <a:cubicBezTo>
                    <a:pt x="1604" y="266"/>
                    <a:pt x="1558" y="280"/>
                    <a:pt x="1548" y="301"/>
                  </a:cubicBezTo>
                  <a:cubicBezTo>
                    <a:pt x="1537" y="336"/>
                    <a:pt x="1509" y="364"/>
                    <a:pt x="1474" y="382"/>
                  </a:cubicBezTo>
                  <a:cubicBezTo>
                    <a:pt x="1467" y="385"/>
                    <a:pt x="1460" y="385"/>
                    <a:pt x="1453" y="389"/>
                  </a:cubicBezTo>
                  <a:lnTo>
                    <a:pt x="1397" y="389"/>
                  </a:lnTo>
                  <a:cubicBezTo>
                    <a:pt x="1387" y="385"/>
                    <a:pt x="1380" y="385"/>
                    <a:pt x="1373" y="382"/>
                  </a:cubicBezTo>
                  <a:lnTo>
                    <a:pt x="1366" y="382"/>
                  </a:lnTo>
                  <a:lnTo>
                    <a:pt x="1348" y="375"/>
                  </a:lnTo>
                  <a:lnTo>
                    <a:pt x="1338" y="371"/>
                  </a:lnTo>
                  <a:lnTo>
                    <a:pt x="1317" y="361"/>
                  </a:lnTo>
                  <a:lnTo>
                    <a:pt x="1303" y="357"/>
                  </a:lnTo>
                  <a:cubicBezTo>
                    <a:pt x="1292" y="350"/>
                    <a:pt x="1278" y="343"/>
                    <a:pt x="1264" y="343"/>
                  </a:cubicBezTo>
                  <a:cubicBezTo>
                    <a:pt x="1254" y="346"/>
                    <a:pt x="1245" y="348"/>
                    <a:pt x="1236" y="348"/>
                  </a:cubicBezTo>
                  <a:cubicBezTo>
                    <a:pt x="1177" y="348"/>
                    <a:pt x="1123" y="293"/>
                    <a:pt x="1050" y="221"/>
                  </a:cubicBezTo>
                  <a:cubicBezTo>
                    <a:pt x="984" y="151"/>
                    <a:pt x="896" y="63"/>
                    <a:pt x="823" y="53"/>
                  </a:cubicBezTo>
                  <a:cubicBezTo>
                    <a:pt x="812" y="49"/>
                    <a:pt x="798" y="49"/>
                    <a:pt x="788" y="46"/>
                  </a:cubicBezTo>
                  <a:lnTo>
                    <a:pt x="774" y="42"/>
                  </a:lnTo>
                  <a:lnTo>
                    <a:pt x="749" y="35"/>
                  </a:lnTo>
                  <a:lnTo>
                    <a:pt x="721" y="21"/>
                  </a:lnTo>
                  <a:lnTo>
                    <a:pt x="714" y="18"/>
                  </a:lnTo>
                  <a:cubicBezTo>
                    <a:pt x="704" y="14"/>
                    <a:pt x="690" y="7"/>
                    <a:pt x="676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9" name="Google Shape;6918;p73">
              <a:extLst>
                <a:ext uri="{FF2B5EF4-FFF2-40B4-BE49-F238E27FC236}">
                  <a16:creationId xmlns:a16="http://schemas.microsoft.com/office/drawing/2014/main" id="{FB17160F-196A-44FA-8658-7D39D513E3E5}"/>
                </a:ext>
              </a:extLst>
            </p:cNvPr>
            <p:cNvSpPr/>
            <p:nvPr/>
          </p:nvSpPr>
          <p:spPr>
            <a:xfrm>
              <a:off x="2379363" y="1731459"/>
              <a:ext cx="6517" cy="4535"/>
            </a:xfrm>
            <a:custGeom>
              <a:avLst/>
              <a:gdLst/>
              <a:ahLst/>
              <a:cxnLst/>
              <a:rect l="l" t="t" r="r" b="b"/>
              <a:pathLst>
                <a:path w="480" h="334" extrusionOk="0">
                  <a:moveTo>
                    <a:pt x="0" y="1"/>
                  </a:moveTo>
                  <a:cubicBezTo>
                    <a:pt x="0" y="8"/>
                    <a:pt x="4" y="15"/>
                    <a:pt x="7" y="22"/>
                  </a:cubicBezTo>
                  <a:lnTo>
                    <a:pt x="11" y="25"/>
                  </a:lnTo>
                  <a:cubicBezTo>
                    <a:pt x="11" y="32"/>
                    <a:pt x="14" y="36"/>
                    <a:pt x="18" y="43"/>
                  </a:cubicBezTo>
                  <a:lnTo>
                    <a:pt x="21" y="50"/>
                  </a:lnTo>
                  <a:cubicBezTo>
                    <a:pt x="25" y="53"/>
                    <a:pt x="28" y="60"/>
                    <a:pt x="32" y="64"/>
                  </a:cubicBezTo>
                  <a:lnTo>
                    <a:pt x="35" y="67"/>
                  </a:lnTo>
                  <a:cubicBezTo>
                    <a:pt x="39" y="74"/>
                    <a:pt x="46" y="81"/>
                    <a:pt x="53" y="85"/>
                  </a:cubicBezTo>
                  <a:lnTo>
                    <a:pt x="56" y="92"/>
                  </a:lnTo>
                  <a:lnTo>
                    <a:pt x="74" y="102"/>
                  </a:lnTo>
                  <a:lnTo>
                    <a:pt x="81" y="106"/>
                  </a:lnTo>
                  <a:cubicBezTo>
                    <a:pt x="88" y="113"/>
                    <a:pt x="98" y="116"/>
                    <a:pt x="105" y="120"/>
                  </a:cubicBezTo>
                  <a:cubicBezTo>
                    <a:pt x="158" y="137"/>
                    <a:pt x="203" y="176"/>
                    <a:pt x="228" y="225"/>
                  </a:cubicBezTo>
                  <a:cubicBezTo>
                    <a:pt x="238" y="246"/>
                    <a:pt x="242" y="267"/>
                    <a:pt x="238" y="288"/>
                  </a:cubicBezTo>
                  <a:cubicBezTo>
                    <a:pt x="308" y="309"/>
                    <a:pt x="382" y="326"/>
                    <a:pt x="455" y="330"/>
                  </a:cubicBezTo>
                  <a:lnTo>
                    <a:pt x="480" y="333"/>
                  </a:lnTo>
                  <a:cubicBezTo>
                    <a:pt x="480" y="326"/>
                    <a:pt x="476" y="323"/>
                    <a:pt x="476" y="319"/>
                  </a:cubicBezTo>
                  <a:lnTo>
                    <a:pt x="476" y="316"/>
                  </a:lnTo>
                  <a:cubicBezTo>
                    <a:pt x="473" y="302"/>
                    <a:pt x="469" y="291"/>
                    <a:pt x="466" y="281"/>
                  </a:cubicBezTo>
                  <a:lnTo>
                    <a:pt x="466" y="277"/>
                  </a:lnTo>
                  <a:cubicBezTo>
                    <a:pt x="459" y="267"/>
                    <a:pt x="452" y="253"/>
                    <a:pt x="445" y="242"/>
                  </a:cubicBezTo>
                  <a:lnTo>
                    <a:pt x="441" y="239"/>
                  </a:lnTo>
                  <a:cubicBezTo>
                    <a:pt x="431" y="225"/>
                    <a:pt x="420" y="207"/>
                    <a:pt x="403" y="190"/>
                  </a:cubicBezTo>
                  <a:lnTo>
                    <a:pt x="399" y="183"/>
                  </a:lnTo>
                  <a:lnTo>
                    <a:pt x="371" y="155"/>
                  </a:lnTo>
                  <a:cubicBezTo>
                    <a:pt x="316" y="94"/>
                    <a:pt x="287" y="83"/>
                    <a:pt x="261" y="83"/>
                  </a:cubicBezTo>
                  <a:cubicBezTo>
                    <a:pt x="255" y="83"/>
                    <a:pt x="248" y="84"/>
                    <a:pt x="242" y="85"/>
                  </a:cubicBezTo>
                  <a:cubicBezTo>
                    <a:pt x="228" y="89"/>
                    <a:pt x="214" y="91"/>
                    <a:pt x="201" y="91"/>
                  </a:cubicBezTo>
                  <a:cubicBezTo>
                    <a:pt x="180" y="91"/>
                    <a:pt x="159" y="86"/>
                    <a:pt x="140" y="78"/>
                  </a:cubicBezTo>
                  <a:cubicBezTo>
                    <a:pt x="123" y="71"/>
                    <a:pt x="98" y="57"/>
                    <a:pt x="74" y="43"/>
                  </a:cubicBezTo>
                  <a:lnTo>
                    <a:pt x="35" y="22"/>
                  </a:lnTo>
                  <a:lnTo>
                    <a:pt x="25" y="11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0" name="Google Shape;6919;p73">
              <a:extLst>
                <a:ext uri="{FF2B5EF4-FFF2-40B4-BE49-F238E27FC236}">
                  <a16:creationId xmlns:a16="http://schemas.microsoft.com/office/drawing/2014/main" id="{3F19CB02-0A05-483A-B7FA-7D30181DDC41}"/>
                </a:ext>
              </a:extLst>
            </p:cNvPr>
            <p:cNvSpPr/>
            <p:nvPr/>
          </p:nvSpPr>
          <p:spPr>
            <a:xfrm>
              <a:off x="2389668" y="1712682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1" y="8"/>
                  </a:moveTo>
                  <a:lnTo>
                    <a:pt x="8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1" name="Google Shape;6920;p73">
              <a:extLst>
                <a:ext uri="{FF2B5EF4-FFF2-40B4-BE49-F238E27FC236}">
                  <a16:creationId xmlns:a16="http://schemas.microsoft.com/office/drawing/2014/main" id="{552E3244-BDEB-47F5-AEE2-4D1415BD0C8C}"/>
                </a:ext>
              </a:extLst>
            </p:cNvPr>
            <p:cNvSpPr/>
            <p:nvPr/>
          </p:nvSpPr>
          <p:spPr>
            <a:xfrm>
              <a:off x="2389953" y="1712111"/>
              <a:ext cx="204" cy="258"/>
            </a:xfrm>
            <a:custGeom>
              <a:avLst/>
              <a:gdLst/>
              <a:ahLst/>
              <a:cxnLst/>
              <a:rect l="l" t="t" r="r" b="b"/>
              <a:pathLst>
                <a:path w="15" h="19" extrusionOk="0">
                  <a:moveTo>
                    <a:pt x="1" y="18"/>
                  </a:moveTo>
                  <a:lnTo>
                    <a:pt x="15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2" name="Google Shape;6921;p73">
              <a:extLst>
                <a:ext uri="{FF2B5EF4-FFF2-40B4-BE49-F238E27FC236}">
                  <a16:creationId xmlns:a16="http://schemas.microsoft.com/office/drawing/2014/main" id="{BA91E5B2-C0D3-46D7-A45F-D72005853F49}"/>
                </a:ext>
              </a:extLst>
            </p:cNvPr>
            <p:cNvSpPr/>
            <p:nvPr/>
          </p:nvSpPr>
          <p:spPr>
            <a:xfrm>
              <a:off x="2389532" y="1713021"/>
              <a:ext cx="54" cy="54"/>
            </a:xfrm>
            <a:custGeom>
              <a:avLst/>
              <a:gdLst/>
              <a:ahLst/>
              <a:cxnLst/>
              <a:rect l="l" t="t" r="r" b="b"/>
              <a:pathLst>
                <a:path w="4" h="4" extrusionOk="0">
                  <a:moveTo>
                    <a:pt x="0" y="4"/>
                  </a:moveTo>
                  <a:lnTo>
                    <a:pt x="4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3" name="Google Shape;6922;p73">
              <a:extLst>
                <a:ext uri="{FF2B5EF4-FFF2-40B4-BE49-F238E27FC236}">
                  <a16:creationId xmlns:a16="http://schemas.microsoft.com/office/drawing/2014/main" id="{6204C3F2-0A60-4671-A60D-E84D1F8C36B4}"/>
                </a:ext>
              </a:extLst>
            </p:cNvPr>
            <p:cNvSpPr/>
            <p:nvPr/>
          </p:nvSpPr>
          <p:spPr>
            <a:xfrm>
              <a:off x="2389573" y="1712872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1" y="8"/>
                  </a:moveTo>
                  <a:lnTo>
                    <a:pt x="4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4" name="Google Shape;6923;p73">
              <a:extLst>
                <a:ext uri="{FF2B5EF4-FFF2-40B4-BE49-F238E27FC236}">
                  <a16:creationId xmlns:a16="http://schemas.microsoft.com/office/drawing/2014/main" id="{FDD1151E-3B1C-43D6-9C85-1AF0D3FF3B25}"/>
                </a:ext>
              </a:extLst>
            </p:cNvPr>
            <p:cNvSpPr/>
            <p:nvPr/>
          </p:nvSpPr>
          <p:spPr>
            <a:xfrm>
              <a:off x="2389763" y="1712397"/>
              <a:ext cx="204" cy="258"/>
            </a:xfrm>
            <a:custGeom>
              <a:avLst/>
              <a:gdLst/>
              <a:ahLst/>
              <a:cxnLst/>
              <a:rect l="l" t="t" r="r" b="b"/>
              <a:pathLst>
                <a:path w="15" h="19" extrusionOk="0">
                  <a:moveTo>
                    <a:pt x="1" y="18"/>
                  </a:moveTo>
                  <a:lnTo>
                    <a:pt x="15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5" name="Google Shape;6924;p73">
              <a:extLst>
                <a:ext uri="{FF2B5EF4-FFF2-40B4-BE49-F238E27FC236}">
                  <a16:creationId xmlns:a16="http://schemas.microsoft.com/office/drawing/2014/main" id="{E6C5A32D-E2CE-43D4-8C07-2F860C3C9B8C}"/>
                </a:ext>
              </a:extLst>
            </p:cNvPr>
            <p:cNvSpPr/>
            <p:nvPr/>
          </p:nvSpPr>
          <p:spPr>
            <a:xfrm>
              <a:off x="2389478" y="1713116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1" y="4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6" name="Google Shape;6925;p73">
              <a:extLst>
                <a:ext uri="{FF2B5EF4-FFF2-40B4-BE49-F238E27FC236}">
                  <a16:creationId xmlns:a16="http://schemas.microsoft.com/office/drawing/2014/main" id="{C8F627BB-A13A-45D9-8B09-7FD4C1D2F955}"/>
                </a:ext>
              </a:extLst>
            </p:cNvPr>
            <p:cNvSpPr/>
            <p:nvPr/>
          </p:nvSpPr>
          <p:spPr>
            <a:xfrm>
              <a:off x="2381114" y="1715248"/>
              <a:ext cx="353" cy="774"/>
            </a:xfrm>
            <a:custGeom>
              <a:avLst/>
              <a:gdLst/>
              <a:ahLst/>
              <a:cxnLst/>
              <a:rect l="l" t="t" r="r" b="b"/>
              <a:pathLst>
                <a:path w="26" h="57" extrusionOk="0">
                  <a:moveTo>
                    <a:pt x="1" y="1"/>
                  </a:moveTo>
                  <a:cubicBezTo>
                    <a:pt x="1" y="11"/>
                    <a:pt x="4" y="22"/>
                    <a:pt x="11" y="32"/>
                  </a:cubicBezTo>
                  <a:lnTo>
                    <a:pt x="13" y="35"/>
                  </a:lnTo>
                  <a:lnTo>
                    <a:pt x="13" y="35"/>
                  </a:lnTo>
                  <a:cubicBezTo>
                    <a:pt x="7" y="25"/>
                    <a:pt x="3" y="13"/>
                    <a:pt x="1" y="1"/>
                  </a:cubicBezTo>
                  <a:close/>
                  <a:moveTo>
                    <a:pt x="13" y="35"/>
                  </a:moveTo>
                  <a:lnTo>
                    <a:pt x="13" y="35"/>
                  </a:lnTo>
                  <a:cubicBezTo>
                    <a:pt x="17" y="43"/>
                    <a:pt x="21" y="50"/>
                    <a:pt x="25" y="57"/>
                  </a:cubicBezTo>
                  <a:lnTo>
                    <a:pt x="13" y="35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7" name="Google Shape;6926;p73">
              <a:extLst>
                <a:ext uri="{FF2B5EF4-FFF2-40B4-BE49-F238E27FC236}">
                  <a16:creationId xmlns:a16="http://schemas.microsoft.com/office/drawing/2014/main" id="{0DBE1153-ED1E-4698-9B38-6CF857C5EABF}"/>
                </a:ext>
              </a:extLst>
            </p:cNvPr>
            <p:cNvSpPr/>
            <p:nvPr/>
          </p:nvSpPr>
          <p:spPr>
            <a:xfrm>
              <a:off x="2381114" y="1715248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1" y="1"/>
                  </a:moveTo>
                  <a:lnTo>
                    <a:pt x="8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8" name="Google Shape;6927;p73">
              <a:extLst>
                <a:ext uri="{FF2B5EF4-FFF2-40B4-BE49-F238E27FC236}">
                  <a16:creationId xmlns:a16="http://schemas.microsoft.com/office/drawing/2014/main" id="{B8DEA4BD-1475-4DAF-95A2-9E8EDB5D1DDC}"/>
                </a:ext>
              </a:extLst>
            </p:cNvPr>
            <p:cNvSpPr/>
            <p:nvPr/>
          </p:nvSpPr>
          <p:spPr>
            <a:xfrm>
              <a:off x="2381209" y="1715248"/>
              <a:ext cx="3530" cy="1779"/>
            </a:xfrm>
            <a:custGeom>
              <a:avLst/>
              <a:gdLst/>
              <a:ahLst/>
              <a:cxnLst/>
              <a:rect l="l" t="t" r="r" b="b"/>
              <a:pathLst>
                <a:path w="260" h="131" extrusionOk="0">
                  <a:moveTo>
                    <a:pt x="1" y="1"/>
                  </a:moveTo>
                  <a:cubicBezTo>
                    <a:pt x="53" y="1"/>
                    <a:pt x="193" y="64"/>
                    <a:pt x="260" y="130"/>
                  </a:cubicBezTo>
                  <a:cubicBezTo>
                    <a:pt x="193" y="64"/>
                    <a:pt x="53" y="1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9" name="Google Shape;6928;p73">
              <a:extLst>
                <a:ext uri="{FF2B5EF4-FFF2-40B4-BE49-F238E27FC236}">
                  <a16:creationId xmlns:a16="http://schemas.microsoft.com/office/drawing/2014/main" id="{1C25CECB-E238-4437-AC77-8B10CDD8911F}"/>
                </a:ext>
              </a:extLst>
            </p:cNvPr>
            <p:cNvSpPr/>
            <p:nvPr/>
          </p:nvSpPr>
          <p:spPr>
            <a:xfrm>
              <a:off x="2390198" y="1711921"/>
              <a:ext cx="149" cy="163"/>
            </a:xfrm>
            <a:custGeom>
              <a:avLst/>
              <a:gdLst/>
              <a:ahLst/>
              <a:cxnLst/>
              <a:rect l="l" t="t" r="r" b="b"/>
              <a:pathLst>
                <a:path w="11" h="12" extrusionOk="0">
                  <a:moveTo>
                    <a:pt x="11" y="1"/>
                  </a:moveTo>
                  <a:lnTo>
                    <a:pt x="0" y="11"/>
                  </a:lnTo>
                  <a:lnTo>
                    <a:pt x="11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0" name="Google Shape;6929;p73">
              <a:extLst>
                <a:ext uri="{FF2B5EF4-FFF2-40B4-BE49-F238E27FC236}">
                  <a16:creationId xmlns:a16="http://schemas.microsoft.com/office/drawing/2014/main" id="{55BF9D5C-9443-448D-A048-8901E4009B52}"/>
                </a:ext>
              </a:extLst>
            </p:cNvPr>
            <p:cNvSpPr/>
            <p:nvPr/>
          </p:nvSpPr>
          <p:spPr>
            <a:xfrm>
              <a:off x="2379404" y="1731799"/>
              <a:ext cx="163" cy="244"/>
            </a:xfrm>
            <a:custGeom>
              <a:avLst/>
              <a:gdLst/>
              <a:ahLst/>
              <a:cxnLst/>
              <a:rect l="l" t="t" r="r" b="b"/>
              <a:pathLst>
                <a:path w="12" h="18" extrusionOk="0">
                  <a:moveTo>
                    <a:pt x="1" y="0"/>
                  </a:moveTo>
                  <a:cubicBezTo>
                    <a:pt x="4" y="7"/>
                    <a:pt x="8" y="14"/>
                    <a:pt x="11" y="18"/>
                  </a:cubicBezTo>
                  <a:cubicBezTo>
                    <a:pt x="8" y="11"/>
                    <a:pt x="4" y="7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1" name="Google Shape;6930;p73">
              <a:extLst>
                <a:ext uri="{FF2B5EF4-FFF2-40B4-BE49-F238E27FC236}">
                  <a16:creationId xmlns:a16="http://schemas.microsoft.com/office/drawing/2014/main" id="{61B2FE49-7544-4692-B833-EBED3A3016AD}"/>
                </a:ext>
              </a:extLst>
            </p:cNvPr>
            <p:cNvSpPr/>
            <p:nvPr/>
          </p:nvSpPr>
          <p:spPr>
            <a:xfrm>
              <a:off x="2379268" y="1731459"/>
              <a:ext cx="149" cy="258"/>
            </a:xfrm>
            <a:custGeom>
              <a:avLst/>
              <a:gdLst/>
              <a:ahLst/>
              <a:cxnLst/>
              <a:rect l="l" t="t" r="r" b="b"/>
              <a:pathLst>
                <a:path w="11" h="19" extrusionOk="0">
                  <a:moveTo>
                    <a:pt x="0" y="1"/>
                  </a:moveTo>
                  <a:cubicBezTo>
                    <a:pt x="4" y="8"/>
                    <a:pt x="7" y="15"/>
                    <a:pt x="11" y="18"/>
                  </a:cubicBezTo>
                  <a:cubicBezTo>
                    <a:pt x="7" y="11"/>
                    <a:pt x="4" y="8"/>
                    <a:pt x="0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2" name="Google Shape;6931;p73">
              <a:extLst>
                <a:ext uri="{FF2B5EF4-FFF2-40B4-BE49-F238E27FC236}">
                  <a16:creationId xmlns:a16="http://schemas.microsoft.com/office/drawing/2014/main" id="{B625FFC8-BE69-4F77-8A8E-051CBEB6416F}"/>
                </a:ext>
              </a:extLst>
            </p:cNvPr>
            <p:cNvSpPr/>
            <p:nvPr/>
          </p:nvSpPr>
          <p:spPr>
            <a:xfrm>
              <a:off x="2403748" y="1738262"/>
              <a:ext cx="339" cy="244"/>
            </a:xfrm>
            <a:custGeom>
              <a:avLst/>
              <a:gdLst/>
              <a:ahLst/>
              <a:cxnLst/>
              <a:rect l="l" t="t" r="r" b="b"/>
              <a:pathLst>
                <a:path w="25" h="18" extrusionOk="0">
                  <a:moveTo>
                    <a:pt x="25" y="18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3" name="Google Shape;6932;p73">
              <a:extLst>
                <a:ext uri="{FF2B5EF4-FFF2-40B4-BE49-F238E27FC236}">
                  <a16:creationId xmlns:a16="http://schemas.microsoft.com/office/drawing/2014/main" id="{A052E7E2-4ECC-45DC-9CB8-57DB34480C99}"/>
                </a:ext>
              </a:extLst>
            </p:cNvPr>
            <p:cNvSpPr/>
            <p:nvPr/>
          </p:nvSpPr>
          <p:spPr>
            <a:xfrm>
              <a:off x="2404888" y="1738968"/>
              <a:ext cx="720" cy="394"/>
            </a:xfrm>
            <a:custGeom>
              <a:avLst/>
              <a:gdLst/>
              <a:ahLst/>
              <a:cxnLst/>
              <a:rect l="l" t="t" r="r" b="b"/>
              <a:pathLst>
                <a:path w="53" h="29" extrusionOk="0">
                  <a:moveTo>
                    <a:pt x="53" y="29"/>
                  </a:moveTo>
                  <a:cubicBezTo>
                    <a:pt x="35" y="18"/>
                    <a:pt x="18" y="11"/>
                    <a:pt x="0" y="1"/>
                  </a:cubicBezTo>
                  <a:cubicBezTo>
                    <a:pt x="18" y="11"/>
                    <a:pt x="35" y="18"/>
                    <a:pt x="53" y="29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4" name="Google Shape;6933;p73">
              <a:extLst>
                <a:ext uri="{FF2B5EF4-FFF2-40B4-BE49-F238E27FC236}">
                  <a16:creationId xmlns:a16="http://schemas.microsoft.com/office/drawing/2014/main" id="{33F77032-1D87-4AA5-8A7A-577B96C0C238}"/>
                </a:ext>
              </a:extLst>
            </p:cNvPr>
            <p:cNvSpPr/>
            <p:nvPr/>
          </p:nvSpPr>
          <p:spPr>
            <a:xfrm>
              <a:off x="2403273" y="1737922"/>
              <a:ext cx="299" cy="204"/>
            </a:xfrm>
            <a:custGeom>
              <a:avLst/>
              <a:gdLst/>
              <a:ahLst/>
              <a:cxnLst/>
              <a:rect l="l" t="t" r="r" b="b"/>
              <a:pathLst>
                <a:path w="22" h="15" extrusionOk="0">
                  <a:moveTo>
                    <a:pt x="21" y="15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5" name="Google Shape;6934;p73">
              <a:extLst>
                <a:ext uri="{FF2B5EF4-FFF2-40B4-BE49-F238E27FC236}">
                  <a16:creationId xmlns:a16="http://schemas.microsoft.com/office/drawing/2014/main" id="{58ADDB28-4920-4EDE-8F40-DF7A2008A775}"/>
                </a:ext>
              </a:extLst>
            </p:cNvPr>
            <p:cNvSpPr/>
            <p:nvPr/>
          </p:nvSpPr>
          <p:spPr>
            <a:xfrm>
              <a:off x="2398901" y="1729613"/>
              <a:ext cx="1005" cy="584"/>
            </a:xfrm>
            <a:custGeom>
              <a:avLst/>
              <a:gdLst/>
              <a:ahLst/>
              <a:cxnLst/>
              <a:rect l="l" t="t" r="r" b="b"/>
              <a:pathLst>
                <a:path w="74" h="43" extrusionOk="0">
                  <a:moveTo>
                    <a:pt x="73" y="0"/>
                  </a:moveTo>
                  <a:cubicBezTo>
                    <a:pt x="49" y="11"/>
                    <a:pt x="25" y="25"/>
                    <a:pt x="0" y="42"/>
                  </a:cubicBezTo>
                  <a:cubicBezTo>
                    <a:pt x="25" y="28"/>
                    <a:pt x="49" y="11"/>
                    <a:pt x="73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6" name="Google Shape;6935;p73">
              <a:extLst>
                <a:ext uri="{FF2B5EF4-FFF2-40B4-BE49-F238E27FC236}">
                  <a16:creationId xmlns:a16="http://schemas.microsoft.com/office/drawing/2014/main" id="{491650F6-8F73-42F9-940C-D1A43BA2B311}"/>
                </a:ext>
              </a:extLst>
            </p:cNvPr>
            <p:cNvSpPr/>
            <p:nvPr/>
          </p:nvSpPr>
          <p:spPr>
            <a:xfrm>
              <a:off x="2405839" y="1739443"/>
              <a:ext cx="394" cy="204"/>
            </a:xfrm>
            <a:custGeom>
              <a:avLst/>
              <a:gdLst/>
              <a:ahLst/>
              <a:cxnLst/>
              <a:rect l="l" t="t" r="r" b="b"/>
              <a:pathLst>
                <a:path w="29" h="15" extrusionOk="0">
                  <a:moveTo>
                    <a:pt x="28" y="15"/>
                  </a:moveTo>
                  <a:lnTo>
                    <a:pt x="28" y="15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7" name="Google Shape;6936;p73">
              <a:extLst>
                <a:ext uri="{FF2B5EF4-FFF2-40B4-BE49-F238E27FC236}">
                  <a16:creationId xmlns:a16="http://schemas.microsoft.com/office/drawing/2014/main" id="{7EB9358A-176B-4213-B7E3-6EDAA964B1C6}"/>
                </a:ext>
              </a:extLst>
            </p:cNvPr>
            <p:cNvSpPr/>
            <p:nvPr/>
          </p:nvSpPr>
          <p:spPr>
            <a:xfrm>
              <a:off x="2385486" y="1735981"/>
              <a:ext cx="353" cy="14"/>
            </a:xfrm>
            <a:custGeom>
              <a:avLst/>
              <a:gdLst/>
              <a:ahLst/>
              <a:cxnLst/>
              <a:rect l="l" t="t" r="r" b="b"/>
              <a:pathLst>
                <a:path w="26" h="1" extrusionOk="0">
                  <a:moveTo>
                    <a:pt x="25" y="0"/>
                  </a:moveTo>
                  <a:lnTo>
                    <a:pt x="1" y="0"/>
                  </a:lnTo>
                  <a:lnTo>
                    <a:pt x="25" y="0"/>
                  </a:lnTo>
                  <a:lnTo>
                    <a:pt x="25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8" name="Google Shape;6937;p73">
              <a:extLst>
                <a:ext uri="{FF2B5EF4-FFF2-40B4-BE49-F238E27FC236}">
                  <a16:creationId xmlns:a16="http://schemas.microsoft.com/office/drawing/2014/main" id="{00538179-DF29-4BAF-BBED-B9F810BA5858}"/>
                </a:ext>
              </a:extLst>
            </p:cNvPr>
            <p:cNvSpPr/>
            <p:nvPr/>
          </p:nvSpPr>
          <p:spPr>
            <a:xfrm>
              <a:off x="2379784" y="1732369"/>
              <a:ext cx="204" cy="244"/>
            </a:xfrm>
            <a:custGeom>
              <a:avLst/>
              <a:gdLst/>
              <a:ahLst/>
              <a:cxnLst/>
              <a:rect l="l" t="t" r="r" b="b"/>
              <a:pathLst>
                <a:path w="15" h="18" extrusionOk="0">
                  <a:moveTo>
                    <a:pt x="15" y="18"/>
                  </a:moveTo>
                  <a:cubicBezTo>
                    <a:pt x="11" y="14"/>
                    <a:pt x="4" y="7"/>
                    <a:pt x="1" y="0"/>
                  </a:cubicBezTo>
                  <a:cubicBezTo>
                    <a:pt x="4" y="7"/>
                    <a:pt x="11" y="14"/>
                    <a:pt x="15" y="18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9" name="Google Shape;6938;p73">
              <a:extLst>
                <a:ext uri="{FF2B5EF4-FFF2-40B4-BE49-F238E27FC236}">
                  <a16:creationId xmlns:a16="http://schemas.microsoft.com/office/drawing/2014/main" id="{908E897C-4E7F-4984-9120-7BC2DCC731CF}"/>
                </a:ext>
              </a:extLst>
            </p:cNvPr>
            <p:cNvSpPr/>
            <p:nvPr/>
          </p:nvSpPr>
          <p:spPr>
            <a:xfrm>
              <a:off x="2402933" y="1737596"/>
              <a:ext cx="258" cy="204"/>
            </a:xfrm>
            <a:custGeom>
              <a:avLst/>
              <a:gdLst/>
              <a:ahLst/>
              <a:cxnLst/>
              <a:rect l="l" t="t" r="r" b="b"/>
              <a:pathLst>
                <a:path w="19" h="15" extrusionOk="0">
                  <a:moveTo>
                    <a:pt x="18" y="14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0" name="Google Shape;6939;p73">
              <a:extLst>
                <a:ext uri="{FF2B5EF4-FFF2-40B4-BE49-F238E27FC236}">
                  <a16:creationId xmlns:a16="http://schemas.microsoft.com/office/drawing/2014/main" id="{4E1BFD47-814A-4EBA-A58B-B516BB23CADA}"/>
                </a:ext>
              </a:extLst>
            </p:cNvPr>
            <p:cNvSpPr/>
            <p:nvPr/>
          </p:nvSpPr>
          <p:spPr>
            <a:xfrm>
              <a:off x="2379594" y="1732125"/>
              <a:ext cx="163" cy="204"/>
            </a:xfrm>
            <a:custGeom>
              <a:avLst/>
              <a:gdLst/>
              <a:ahLst/>
              <a:cxnLst/>
              <a:rect l="l" t="t" r="r" b="b"/>
              <a:pathLst>
                <a:path w="12" h="15" extrusionOk="0">
                  <a:moveTo>
                    <a:pt x="11" y="15"/>
                  </a:moveTo>
                  <a:cubicBezTo>
                    <a:pt x="8" y="11"/>
                    <a:pt x="4" y="4"/>
                    <a:pt x="1" y="1"/>
                  </a:cubicBezTo>
                  <a:cubicBezTo>
                    <a:pt x="4" y="4"/>
                    <a:pt x="8" y="11"/>
                    <a:pt x="11" y="15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1" name="Google Shape;6940;p73">
              <a:extLst>
                <a:ext uri="{FF2B5EF4-FFF2-40B4-BE49-F238E27FC236}">
                  <a16:creationId xmlns:a16="http://schemas.microsoft.com/office/drawing/2014/main" id="{3A71A485-EEBD-4BD5-9955-7A7CF964DE44}"/>
                </a:ext>
              </a:extLst>
            </p:cNvPr>
            <p:cNvSpPr/>
            <p:nvPr/>
          </p:nvSpPr>
          <p:spPr>
            <a:xfrm>
              <a:off x="2380069" y="1732695"/>
              <a:ext cx="204" cy="163"/>
            </a:xfrm>
            <a:custGeom>
              <a:avLst/>
              <a:gdLst/>
              <a:ahLst/>
              <a:cxnLst/>
              <a:rect l="l" t="t" r="r" b="b"/>
              <a:pathLst>
                <a:path w="15" h="12" extrusionOk="0">
                  <a:moveTo>
                    <a:pt x="15" y="11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2" name="Google Shape;6941;p73">
              <a:extLst>
                <a:ext uri="{FF2B5EF4-FFF2-40B4-BE49-F238E27FC236}">
                  <a16:creationId xmlns:a16="http://schemas.microsoft.com/office/drawing/2014/main" id="{6E52E98D-F4E5-4122-BF32-DD25551CB122}"/>
                </a:ext>
              </a:extLst>
            </p:cNvPr>
            <p:cNvSpPr/>
            <p:nvPr/>
          </p:nvSpPr>
          <p:spPr>
            <a:xfrm>
              <a:off x="2402648" y="1737311"/>
              <a:ext cx="204" cy="244"/>
            </a:xfrm>
            <a:custGeom>
              <a:avLst/>
              <a:gdLst/>
              <a:ahLst/>
              <a:cxnLst/>
              <a:rect l="l" t="t" r="r" b="b"/>
              <a:pathLst>
                <a:path w="15" h="18" extrusionOk="0">
                  <a:moveTo>
                    <a:pt x="15" y="18"/>
                  </a:moveTo>
                  <a:cubicBezTo>
                    <a:pt x="11" y="11"/>
                    <a:pt x="8" y="7"/>
                    <a:pt x="1" y="0"/>
                  </a:cubicBezTo>
                  <a:cubicBezTo>
                    <a:pt x="8" y="7"/>
                    <a:pt x="11" y="11"/>
                    <a:pt x="15" y="18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3" name="Google Shape;6942;p73">
              <a:extLst>
                <a:ext uri="{FF2B5EF4-FFF2-40B4-BE49-F238E27FC236}">
                  <a16:creationId xmlns:a16="http://schemas.microsoft.com/office/drawing/2014/main" id="{30AFBACB-D844-4369-8D91-BA00FE0F741B}"/>
                </a:ext>
              </a:extLst>
            </p:cNvPr>
            <p:cNvSpPr/>
            <p:nvPr/>
          </p:nvSpPr>
          <p:spPr>
            <a:xfrm>
              <a:off x="2380408" y="1732885"/>
              <a:ext cx="339" cy="204"/>
            </a:xfrm>
            <a:custGeom>
              <a:avLst/>
              <a:gdLst/>
              <a:ahLst/>
              <a:cxnLst/>
              <a:rect l="l" t="t" r="r" b="b"/>
              <a:pathLst>
                <a:path w="25" h="15" extrusionOk="0">
                  <a:moveTo>
                    <a:pt x="25" y="15"/>
                  </a:moveTo>
                  <a:cubicBezTo>
                    <a:pt x="14" y="11"/>
                    <a:pt x="7" y="8"/>
                    <a:pt x="0" y="1"/>
                  </a:cubicBezTo>
                  <a:cubicBezTo>
                    <a:pt x="7" y="8"/>
                    <a:pt x="14" y="11"/>
                    <a:pt x="25" y="15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4" name="Google Shape;6943;p73">
              <a:extLst>
                <a:ext uri="{FF2B5EF4-FFF2-40B4-BE49-F238E27FC236}">
                  <a16:creationId xmlns:a16="http://schemas.microsoft.com/office/drawing/2014/main" id="{CA09444A-75FD-45A5-B052-56DA26F5EAB3}"/>
                </a:ext>
              </a:extLst>
            </p:cNvPr>
            <p:cNvSpPr/>
            <p:nvPr/>
          </p:nvSpPr>
          <p:spPr>
            <a:xfrm>
              <a:off x="2404264" y="1738588"/>
              <a:ext cx="543" cy="353"/>
            </a:xfrm>
            <a:custGeom>
              <a:avLst/>
              <a:gdLst/>
              <a:ahLst/>
              <a:cxnLst/>
              <a:rect l="l" t="t" r="r" b="b"/>
              <a:pathLst>
                <a:path w="40" h="26" extrusionOk="0">
                  <a:moveTo>
                    <a:pt x="39" y="25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5" name="Google Shape;6944;p73">
              <a:extLst>
                <a:ext uri="{FF2B5EF4-FFF2-40B4-BE49-F238E27FC236}">
                  <a16:creationId xmlns:a16="http://schemas.microsoft.com/office/drawing/2014/main" id="{AC79E9A9-4F65-4961-8C87-4E926983630B}"/>
                </a:ext>
              </a:extLst>
            </p:cNvPr>
            <p:cNvSpPr/>
            <p:nvPr/>
          </p:nvSpPr>
          <p:spPr>
            <a:xfrm>
              <a:off x="2392329" y="1712641"/>
              <a:ext cx="3109" cy="2295"/>
            </a:xfrm>
            <a:custGeom>
              <a:avLst/>
              <a:gdLst/>
              <a:ahLst/>
              <a:cxnLst/>
              <a:rect l="l" t="t" r="r" b="b"/>
              <a:pathLst>
                <a:path w="229" h="169" extrusionOk="0">
                  <a:moveTo>
                    <a:pt x="228" y="168"/>
                  </a:moveTo>
                  <a:cubicBezTo>
                    <a:pt x="158" y="98"/>
                    <a:pt x="74" y="11"/>
                    <a:pt x="1" y="0"/>
                  </a:cubicBezTo>
                  <a:cubicBezTo>
                    <a:pt x="74" y="11"/>
                    <a:pt x="158" y="98"/>
                    <a:pt x="228" y="168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6" name="Google Shape;6945;p73">
              <a:extLst>
                <a:ext uri="{FF2B5EF4-FFF2-40B4-BE49-F238E27FC236}">
                  <a16:creationId xmlns:a16="http://schemas.microsoft.com/office/drawing/2014/main" id="{F65DF666-8324-452D-BD15-2647E5BB5FC6}"/>
                </a:ext>
              </a:extLst>
            </p:cNvPr>
            <p:cNvSpPr/>
            <p:nvPr/>
          </p:nvSpPr>
          <p:spPr>
            <a:xfrm>
              <a:off x="2405364" y="1714447"/>
              <a:ext cx="244" cy="204"/>
            </a:xfrm>
            <a:custGeom>
              <a:avLst/>
              <a:gdLst/>
              <a:ahLst/>
              <a:cxnLst/>
              <a:rect l="l" t="t" r="r" b="b"/>
              <a:pathLst>
                <a:path w="18" h="15" extrusionOk="0">
                  <a:moveTo>
                    <a:pt x="0" y="14"/>
                  </a:moveTo>
                  <a:lnTo>
                    <a:pt x="18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7" name="Google Shape;6946;p73">
              <a:extLst>
                <a:ext uri="{FF2B5EF4-FFF2-40B4-BE49-F238E27FC236}">
                  <a16:creationId xmlns:a16="http://schemas.microsoft.com/office/drawing/2014/main" id="{D46711DD-5472-4C06-AF65-96E666DFB7C8}"/>
                </a:ext>
              </a:extLst>
            </p:cNvPr>
            <p:cNvSpPr/>
            <p:nvPr/>
          </p:nvSpPr>
          <p:spPr>
            <a:xfrm>
              <a:off x="2400612" y="171729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8" name="Google Shape;6947;p73">
              <a:extLst>
                <a:ext uri="{FF2B5EF4-FFF2-40B4-BE49-F238E27FC236}">
                  <a16:creationId xmlns:a16="http://schemas.microsoft.com/office/drawing/2014/main" id="{4499A962-641E-45F4-B9E0-ED9D254D724A}"/>
                </a:ext>
              </a:extLst>
            </p:cNvPr>
            <p:cNvSpPr/>
            <p:nvPr/>
          </p:nvSpPr>
          <p:spPr>
            <a:xfrm>
              <a:off x="2403884" y="1715153"/>
              <a:ext cx="299" cy="109"/>
            </a:xfrm>
            <a:custGeom>
              <a:avLst/>
              <a:gdLst/>
              <a:ahLst/>
              <a:cxnLst/>
              <a:rect l="l" t="t" r="r" b="b"/>
              <a:pathLst>
                <a:path w="22" h="8" extrusionOk="0">
                  <a:moveTo>
                    <a:pt x="1" y="8"/>
                  </a:moveTo>
                  <a:lnTo>
                    <a:pt x="22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9" name="Google Shape;6948;p73">
              <a:extLst>
                <a:ext uri="{FF2B5EF4-FFF2-40B4-BE49-F238E27FC236}">
                  <a16:creationId xmlns:a16="http://schemas.microsoft.com/office/drawing/2014/main" id="{757923CD-8055-42FE-A318-C6BD83448D29}"/>
                </a:ext>
              </a:extLst>
            </p:cNvPr>
            <p:cNvSpPr/>
            <p:nvPr/>
          </p:nvSpPr>
          <p:spPr>
            <a:xfrm>
              <a:off x="2404603" y="1714868"/>
              <a:ext cx="299" cy="109"/>
            </a:xfrm>
            <a:custGeom>
              <a:avLst/>
              <a:gdLst/>
              <a:ahLst/>
              <a:cxnLst/>
              <a:rect l="l" t="t" r="r" b="b"/>
              <a:pathLst>
                <a:path w="22" h="8" extrusionOk="0">
                  <a:moveTo>
                    <a:pt x="0" y="8"/>
                  </a:moveTo>
                  <a:lnTo>
                    <a:pt x="21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0" name="Google Shape;6949;p73">
              <a:extLst>
                <a:ext uri="{FF2B5EF4-FFF2-40B4-BE49-F238E27FC236}">
                  <a16:creationId xmlns:a16="http://schemas.microsoft.com/office/drawing/2014/main" id="{F430B778-78F4-4CB7-962A-5200FC1A3D6E}"/>
                </a:ext>
              </a:extLst>
            </p:cNvPr>
            <p:cNvSpPr/>
            <p:nvPr/>
          </p:nvSpPr>
          <p:spPr>
            <a:xfrm>
              <a:off x="2403504" y="1715302"/>
              <a:ext cx="299" cy="109"/>
            </a:xfrm>
            <a:custGeom>
              <a:avLst/>
              <a:gdLst/>
              <a:ahLst/>
              <a:cxnLst/>
              <a:rect l="l" t="t" r="r" b="b"/>
              <a:pathLst>
                <a:path w="22" h="8" extrusionOk="0">
                  <a:moveTo>
                    <a:pt x="1" y="7"/>
                  </a:moveTo>
                  <a:lnTo>
                    <a:pt x="22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1" name="Google Shape;6950;p73">
              <a:extLst>
                <a:ext uri="{FF2B5EF4-FFF2-40B4-BE49-F238E27FC236}">
                  <a16:creationId xmlns:a16="http://schemas.microsoft.com/office/drawing/2014/main" id="{56F0C4AE-38B1-4E9F-8BA2-79A1010442F0}"/>
                </a:ext>
              </a:extLst>
            </p:cNvPr>
            <p:cNvSpPr/>
            <p:nvPr/>
          </p:nvSpPr>
          <p:spPr>
            <a:xfrm>
              <a:off x="2404929" y="1714637"/>
              <a:ext cx="353" cy="204"/>
            </a:xfrm>
            <a:custGeom>
              <a:avLst/>
              <a:gdLst/>
              <a:ahLst/>
              <a:cxnLst/>
              <a:rect l="l" t="t" r="r" b="b"/>
              <a:pathLst>
                <a:path w="26" h="15" extrusionOk="0">
                  <a:moveTo>
                    <a:pt x="1" y="14"/>
                  </a:moveTo>
                  <a:lnTo>
                    <a:pt x="25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2" name="Google Shape;6951;p73">
              <a:extLst>
                <a:ext uri="{FF2B5EF4-FFF2-40B4-BE49-F238E27FC236}">
                  <a16:creationId xmlns:a16="http://schemas.microsoft.com/office/drawing/2014/main" id="{0564A8F0-DBCC-4397-BD0D-3A1D6C801B8A}"/>
                </a:ext>
              </a:extLst>
            </p:cNvPr>
            <p:cNvSpPr/>
            <p:nvPr/>
          </p:nvSpPr>
          <p:spPr>
            <a:xfrm>
              <a:off x="2404223" y="1715017"/>
              <a:ext cx="299" cy="149"/>
            </a:xfrm>
            <a:custGeom>
              <a:avLst/>
              <a:gdLst/>
              <a:ahLst/>
              <a:cxnLst/>
              <a:rect l="l" t="t" r="r" b="b"/>
              <a:pathLst>
                <a:path w="22" h="11" extrusionOk="0">
                  <a:moveTo>
                    <a:pt x="0" y="11"/>
                  </a:moveTo>
                  <a:lnTo>
                    <a:pt x="21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3" name="Google Shape;6952;p73">
              <a:extLst>
                <a:ext uri="{FF2B5EF4-FFF2-40B4-BE49-F238E27FC236}">
                  <a16:creationId xmlns:a16="http://schemas.microsoft.com/office/drawing/2014/main" id="{292B4C10-1D67-4395-95E0-4D01CA12554A}"/>
                </a:ext>
              </a:extLst>
            </p:cNvPr>
            <p:cNvSpPr/>
            <p:nvPr/>
          </p:nvSpPr>
          <p:spPr>
            <a:xfrm>
              <a:off x="2390333" y="1711921"/>
              <a:ext cx="543" cy="299"/>
            </a:xfrm>
            <a:custGeom>
              <a:avLst/>
              <a:gdLst/>
              <a:ahLst/>
              <a:cxnLst/>
              <a:rect l="l" t="t" r="r" b="b"/>
              <a:pathLst>
                <a:path w="40" h="22" extrusionOk="0">
                  <a:moveTo>
                    <a:pt x="1" y="1"/>
                  </a:moveTo>
                  <a:cubicBezTo>
                    <a:pt x="11" y="8"/>
                    <a:pt x="25" y="15"/>
                    <a:pt x="39" y="22"/>
                  </a:cubicBezTo>
                  <a:cubicBezTo>
                    <a:pt x="29" y="15"/>
                    <a:pt x="15" y="8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4" name="Google Shape;6953;p73">
              <a:extLst>
                <a:ext uri="{FF2B5EF4-FFF2-40B4-BE49-F238E27FC236}">
                  <a16:creationId xmlns:a16="http://schemas.microsoft.com/office/drawing/2014/main" id="{1955202F-D726-4D36-80A0-3BC442FFADE8}"/>
                </a:ext>
              </a:extLst>
            </p:cNvPr>
            <p:cNvSpPr/>
            <p:nvPr/>
          </p:nvSpPr>
          <p:spPr>
            <a:xfrm>
              <a:off x="2390958" y="1712261"/>
              <a:ext cx="394" cy="149"/>
            </a:xfrm>
            <a:custGeom>
              <a:avLst/>
              <a:gdLst/>
              <a:ahLst/>
              <a:cxnLst/>
              <a:rect l="l" t="t" r="r" b="b"/>
              <a:pathLst>
                <a:path w="29" h="11" extrusionOk="0">
                  <a:moveTo>
                    <a:pt x="0" y="0"/>
                  </a:moveTo>
                  <a:lnTo>
                    <a:pt x="28" y="1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5" name="Google Shape;6954;p73">
              <a:extLst>
                <a:ext uri="{FF2B5EF4-FFF2-40B4-BE49-F238E27FC236}">
                  <a16:creationId xmlns:a16="http://schemas.microsoft.com/office/drawing/2014/main" id="{1B3E4D25-F0B8-415A-AEF4-CBF345BB2482}"/>
                </a:ext>
              </a:extLst>
            </p:cNvPr>
            <p:cNvSpPr/>
            <p:nvPr/>
          </p:nvSpPr>
          <p:spPr>
            <a:xfrm>
              <a:off x="2391664" y="1712492"/>
              <a:ext cx="204" cy="68"/>
            </a:xfrm>
            <a:custGeom>
              <a:avLst/>
              <a:gdLst/>
              <a:ahLst/>
              <a:cxnLst/>
              <a:rect l="l" t="t" r="r" b="b"/>
              <a:pathLst>
                <a:path w="15" h="5" extrusionOk="0">
                  <a:moveTo>
                    <a:pt x="1" y="1"/>
                  </a:moveTo>
                  <a:lnTo>
                    <a:pt x="15" y="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6" name="Google Shape;6955;p73">
              <a:extLst>
                <a:ext uri="{FF2B5EF4-FFF2-40B4-BE49-F238E27FC236}">
                  <a16:creationId xmlns:a16="http://schemas.microsoft.com/office/drawing/2014/main" id="{4231E81F-3B27-4DF7-A021-498E6A10ECE9}"/>
                </a:ext>
              </a:extLst>
            </p:cNvPr>
            <p:cNvSpPr/>
            <p:nvPr/>
          </p:nvSpPr>
          <p:spPr>
            <a:xfrm>
              <a:off x="2400136" y="1717244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0" y="1"/>
                  </a:moveTo>
                  <a:lnTo>
                    <a:pt x="7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7" name="Google Shape;6956;p73">
              <a:extLst>
                <a:ext uri="{FF2B5EF4-FFF2-40B4-BE49-F238E27FC236}">
                  <a16:creationId xmlns:a16="http://schemas.microsoft.com/office/drawing/2014/main" id="{C3A96702-D0A1-4DBB-8A16-42844FFCE72A}"/>
                </a:ext>
              </a:extLst>
            </p:cNvPr>
            <p:cNvSpPr/>
            <p:nvPr/>
          </p:nvSpPr>
          <p:spPr>
            <a:xfrm>
              <a:off x="2406029" y="1713822"/>
              <a:ext cx="244" cy="258"/>
            </a:xfrm>
            <a:custGeom>
              <a:avLst/>
              <a:gdLst/>
              <a:ahLst/>
              <a:cxnLst/>
              <a:rect l="l" t="t" r="r" b="b"/>
              <a:pathLst>
                <a:path w="18" h="19" extrusionOk="0">
                  <a:moveTo>
                    <a:pt x="18" y="1"/>
                  </a:moveTo>
                  <a:cubicBezTo>
                    <a:pt x="11" y="8"/>
                    <a:pt x="4" y="15"/>
                    <a:pt x="0" y="18"/>
                  </a:cubicBezTo>
                  <a:cubicBezTo>
                    <a:pt x="4" y="15"/>
                    <a:pt x="11" y="8"/>
                    <a:pt x="18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8" name="Google Shape;6957;p73">
              <a:extLst>
                <a:ext uri="{FF2B5EF4-FFF2-40B4-BE49-F238E27FC236}">
                  <a16:creationId xmlns:a16="http://schemas.microsoft.com/office/drawing/2014/main" id="{6F39FBDF-51C4-4151-A9CF-4CCFE8023F64}"/>
                </a:ext>
              </a:extLst>
            </p:cNvPr>
            <p:cNvSpPr/>
            <p:nvPr/>
          </p:nvSpPr>
          <p:spPr>
            <a:xfrm>
              <a:off x="2398331" y="1716578"/>
              <a:ext cx="530" cy="204"/>
            </a:xfrm>
            <a:custGeom>
              <a:avLst/>
              <a:gdLst/>
              <a:ahLst/>
              <a:cxnLst/>
              <a:rect l="l" t="t" r="r" b="b"/>
              <a:pathLst>
                <a:path w="39" h="15" extrusionOk="0">
                  <a:moveTo>
                    <a:pt x="0" y="1"/>
                  </a:moveTo>
                  <a:lnTo>
                    <a:pt x="0" y="1"/>
                  </a:lnTo>
                  <a:cubicBezTo>
                    <a:pt x="14" y="4"/>
                    <a:pt x="28" y="8"/>
                    <a:pt x="39" y="15"/>
                  </a:cubicBezTo>
                  <a:cubicBezTo>
                    <a:pt x="28" y="8"/>
                    <a:pt x="14" y="4"/>
                    <a:pt x="0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9" name="Google Shape;6958;p73">
              <a:extLst>
                <a:ext uri="{FF2B5EF4-FFF2-40B4-BE49-F238E27FC236}">
                  <a16:creationId xmlns:a16="http://schemas.microsoft.com/office/drawing/2014/main" id="{780709D0-4187-4CFB-A688-2D67B9C07318}"/>
                </a:ext>
              </a:extLst>
            </p:cNvPr>
            <p:cNvSpPr/>
            <p:nvPr/>
          </p:nvSpPr>
          <p:spPr>
            <a:xfrm>
              <a:off x="2399702" y="1717108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1" y="0"/>
                  </a:moveTo>
                  <a:lnTo>
                    <a:pt x="8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0" name="Google Shape;6959;p73">
              <a:extLst>
                <a:ext uri="{FF2B5EF4-FFF2-40B4-BE49-F238E27FC236}">
                  <a16:creationId xmlns:a16="http://schemas.microsoft.com/office/drawing/2014/main" id="{0BE252A9-2056-405E-BEFF-107865BB54C2}"/>
                </a:ext>
              </a:extLst>
            </p:cNvPr>
            <p:cNvSpPr/>
            <p:nvPr/>
          </p:nvSpPr>
          <p:spPr>
            <a:xfrm>
              <a:off x="2405649" y="1714162"/>
              <a:ext cx="339" cy="244"/>
            </a:xfrm>
            <a:custGeom>
              <a:avLst/>
              <a:gdLst/>
              <a:ahLst/>
              <a:cxnLst/>
              <a:rect l="l" t="t" r="r" b="b"/>
              <a:pathLst>
                <a:path w="25" h="18" extrusionOk="0">
                  <a:moveTo>
                    <a:pt x="25" y="0"/>
                  </a:moveTo>
                  <a:cubicBezTo>
                    <a:pt x="14" y="4"/>
                    <a:pt x="7" y="11"/>
                    <a:pt x="0" y="18"/>
                  </a:cubicBezTo>
                  <a:cubicBezTo>
                    <a:pt x="7" y="11"/>
                    <a:pt x="18" y="4"/>
                    <a:pt x="25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1" name="Google Shape;6960;p73">
              <a:extLst>
                <a:ext uri="{FF2B5EF4-FFF2-40B4-BE49-F238E27FC236}">
                  <a16:creationId xmlns:a16="http://schemas.microsoft.com/office/drawing/2014/main" id="{20EC9CF0-9654-4BC4-96C1-67C065EBEA49}"/>
                </a:ext>
              </a:extLst>
            </p:cNvPr>
            <p:cNvSpPr/>
            <p:nvPr/>
          </p:nvSpPr>
          <p:spPr>
            <a:xfrm>
              <a:off x="2400747" y="1717244"/>
              <a:ext cx="163" cy="14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" y="1"/>
                  </a:moveTo>
                  <a:lnTo>
                    <a:pt x="11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2" name="Google Shape;6961;p73">
              <a:extLst>
                <a:ext uri="{FF2B5EF4-FFF2-40B4-BE49-F238E27FC236}">
                  <a16:creationId xmlns:a16="http://schemas.microsoft.com/office/drawing/2014/main" id="{0753BAF4-8E6C-4623-964A-E6D5CC08398B}"/>
                </a:ext>
              </a:extLst>
            </p:cNvPr>
            <p:cNvSpPr/>
            <p:nvPr/>
          </p:nvSpPr>
          <p:spPr>
            <a:xfrm>
              <a:off x="2399322" y="1716959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1" y="1"/>
                  </a:moveTo>
                  <a:lnTo>
                    <a:pt x="8" y="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3" name="Google Shape;6962;p73">
              <a:extLst>
                <a:ext uri="{FF2B5EF4-FFF2-40B4-BE49-F238E27FC236}">
                  <a16:creationId xmlns:a16="http://schemas.microsoft.com/office/drawing/2014/main" id="{C9826B3A-7AAD-4951-B614-65D7C4F7F147}"/>
                </a:ext>
              </a:extLst>
            </p:cNvPr>
            <p:cNvSpPr/>
            <p:nvPr/>
          </p:nvSpPr>
          <p:spPr>
            <a:xfrm>
              <a:off x="2381454" y="1716008"/>
              <a:ext cx="2485" cy="5010"/>
            </a:xfrm>
            <a:custGeom>
              <a:avLst/>
              <a:gdLst/>
              <a:ahLst/>
              <a:cxnLst/>
              <a:rect l="l" t="t" r="r" b="b"/>
              <a:pathLst>
                <a:path w="183" h="369" extrusionOk="0">
                  <a:moveTo>
                    <a:pt x="0" y="1"/>
                  </a:moveTo>
                  <a:lnTo>
                    <a:pt x="18" y="32"/>
                  </a:lnTo>
                  <a:cubicBezTo>
                    <a:pt x="28" y="50"/>
                    <a:pt x="39" y="67"/>
                    <a:pt x="49" y="81"/>
                  </a:cubicBezTo>
                  <a:cubicBezTo>
                    <a:pt x="32" y="53"/>
                    <a:pt x="14" y="25"/>
                    <a:pt x="0" y="1"/>
                  </a:cubicBezTo>
                  <a:close/>
                  <a:moveTo>
                    <a:pt x="49" y="82"/>
                  </a:moveTo>
                  <a:cubicBezTo>
                    <a:pt x="112" y="176"/>
                    <a:pt x="179" y="274"/>
                    <a:pt x="154" y="368"/>
                  </a:cubicBezTo>
                  <a:cubicBezTo>
                    <a:pt x="182" y="274"/>
                    <a:pt x="112" y="176"/>
                    <a:pt x="49" y="82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4" name="Google Shape;6963;p73">
              <a:extLst>
                <a:ext uri="{FF2B5EF4-FFF2-40B4-BE49-F238E27FC236}">
                  <a16:creationId xmlns:a16="http://schemas.microsoft.com/office/drawing/2014/main" id="{706D588C-9984-4B9C-B9E1-F135F70671A9}"/>
                </a:ext>
              </a:extLst>
            </p:cNvPr>
            <p:cNvSpPr/>
            <p:nvPr/>
          </p:nvSpPr>
          <p:spPr>
            <a:xfrm>
              <a:off x="2390863" y="1732315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0" y="1"/>
                  </a:moveTo>
                  <a:lnTo>
                    <a:pt x="0" y="11"/>
                  </a:lnTo>
                  <a:cubicBezTo>
                    <a:pt x="0" y="15"/>
                    <a:pt x="0" y="4"/>
                    <a:pt x="0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5" name="Google Shape;6964;p73">
              <a:extLst>
                <a:ext uri="{FF2B5EF4-FFF2-40B4-BE49-F238E27FC236}">
                  <a16:creationId xmlns:a16="http://schemas.microsoft.com/office/drawing/2014/main" id="{DEC0B5B2-C2C3-4352-B8D5-72F61557681B}"/>
                </a:ext>
              </a:extLst>
            </p:cNvPr>
            <p:cNvSpPr/>
            <p:nvPr/>
          </p:nvSpPr>
          <p:spPr>
            <a:xfrm>
              <a:off x="2390958" y="1732790"/>
              <a:ext cx="54" cy="204"/>
            </a:xfrm>
            <a:custGeom>
              <a:avLst/>
              <a:gdLst/>
              <a:ahLst/>
              <a:cxnLst/>
              <a:rect l="l" t="t" r="r" b="b"/>
              <a:pathLst>
                <a:path w="4" h="15" extrusionOk="0">
                  <a:moveTo>
                    <a:pt x="0" y="1"/>
                  </a:moveTo>
                  <a:lnTo>
                    <a:pt x="4" y="15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6" name="Google Shape;6965;p73">
              <a:extLst>
                <a:ext uri="{FF2B5EF4-FFF2-40B4-BE49-F238E27FC236}">
                  <a16:creationId xmlns:a16="http://schemas.microsoft.com/office/drawing/2014/main" id="{E2767E25-2C09-4508-855D-AC018D99A126}"/>
                </a:ext>
              </a:extLst>
            </p:cNvPr>
            <p:cNvSpPr/>
            <p:nvPr/>
          </p:nvSpPr>
          <p:spPr>
            <a:xfrm>
              <a:off x="2390809" y="1732179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4" y="0"/>
                  </a:moveTo>
                  <a:cubicBezTo>
                    <a:pt x="1" y="4"/>
                    <a:pt x="1" y="7"/>
                    <a:pt x="4" y="7"/>
                  </a:cubicBezTo>
                  <a:cubicBezTo>
                    <a:pt x="1" y="7"/>
                    <a:pt x="1" y="4"/>
                    <a:pt x="4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7" name="Google Shape;6966;p73">
              <a:extLst>
                <a:ext uri="{FF2B5EF4-FFF2-40B4-BE49-F238E27FC236}">
                  <a16:creationId xmlns:a16="http://schemas.microsoft.com/office/drawing/2014/main" id="{B0DC945B-4C0D-4B97-901C-6C52C7655017}"/>
                </a:ext>
              </a:extLst>
            </p:cNvPr>
            <p:cNvSpPr/>
            <p:nvPr/>
          </p:nvSpPr>
          <p:spPr>
            <a:xfrm>
              <a:off x="2391243" y="1733550"/>
              <a:ext cx="149" cy="353"/>
            </a:xfrm>
            <a:custGeom>
              <a:avLst/>
              <a:gdLst/>
              <a:ahLst/>
              <a:cxnLst/>
              <a:rect l="l" t="t" r="r" b="b"/>
              <a:pathLst>
                <a:path w="11" h="26" extrusionOk="0">
                  <a:moveTo>
                    <a:pt x="0" y="1"/>
                  </a:moveTo>
                  <a:lnTo>
                    <a:pt x="11" y="25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8" name="Google Shape;6967;p73">
              <a:extLst>
                <a:ext uri="{FF2B5EF4-FFF2-40B4-BE49-F238E27FC236}">
                  <a16:creationId xmlns:a16="http://schemas.microsoft.com/office/drawing/2014/main" id="{853500F4-BD6C-4EA7-B6E1-FF98FB694A16}"/>
                </a:ext>
              </a:extLst>
            </p:cNvPr>
            <p:cNvSpPr/>
            <p:nvPr/>
          </p:nvSpPr>
          <p:spPr>
            <a:xfrm>
              <a:off x="2391813" y="1734691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0" y="4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9" name="Google Shape;6968;p73">
              <a:extLst>
                <a:ext uri="{FF2B5EF4-FFF2-40B4-BE49-F238E27FC236}">
                  <a16:creationId xmlns:a16="http://schemas.microsoft.com/office/drawing/2014/main" id="{4F418A5C-2179-40B3-8836-F565A2E42C2B}"/>
                </a:ext>
              </a:extLst>
            </p:cNvPr>
            <p:cNvSpPr/>
            <p:nvPr/>
          </p:nvSpPr>
          <p:spPr>
            <a:xfrm>
              <a:off x="2391474" y="1734080"/>
              <a:ext cx="258" cy="489"/>
            </a:xfrm>
            <a:custGeom>
              <a:avLst/>
              <a:gdLst/>
              <a:ahLst/>
              <a:cxnLst/>
              <a:rect l="l" t="t" r="r" b="b"/>
              <a:pathLst>
                <a:path w="19" h="36" extrusionOk="0">
                  <a:moveTo>
                    <a:pt x="1" y="0"/>
                  </a:moveTo>
                  <a:cubicBezTo>
                    <a:pt x="4" y="11"/>
                    <a:pt x="11" y="21"/>
                    <a:pt x="18" y="35"/>
                  </a:cubicBezTo>
                  <a:cubicBezTo>
                    <a:pt x="11" y="21"/>
                    <a:pt x="4" y="11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0" name="Google Shape;6969;p73">
              <a:extLst>
                <a:ext uri="{FF2B5EF4-FFF2-40B4-BE49-F238E27FC236}">
                  <a16:creationId xmlns:a16="http://schemas.microsoft.com/office/drawing/2014/main" id="{B496BEF0-EFB5-4356-BCCC-0006276EDBDA}"/>
                </a:ext>
              </a:extLst>
            </p:cNvPr>
            <p:cNvSpPr/>
            <p:nvPr/>
          </p:nvSpPr>
          <p:spPr>
            <a:xfrm>
              <a:off x="2390904" y="1732559"/>
              <a:ext cx="14" cy="149"/>
            </a:xfrm>
            <a:custGeom>
              <a:avLst/>
              <a:gdLst/>
              <a:ahLst/>
              <a:cxnLst/>
              <a:rect l="l" t="t" r="r" b="b"/>
              <a:pathLst>
                <a:path w="1" h="11" extrusionOk="0">
                  <a:moveTo>
                    <a:pt x="1" y="0"/>
                  </a:moveTo>
                  <a:lnTo>
                    <a:pt x="1" y="1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1" name="Google Shape;6970;p73">
              <a:extLst>
                <a:ext uri="{FF2B5EF4-FFF2-40B4-BE49-F238E27FC236}">
                  <a16:creationId xmlns:a16="http://schemas.microsoft.com/office/drawing/2014/main" id="{006C2A00-0DCC-476A-96DB-ED972D4CB90E}"/>
                </a:ext>
              </a:extLst>
            </p:cNvPr>
            <p:cNvSpPr/>
            <p:nvPr/>
          </p:nvSpPr>
          <p:spPr>
            <a:xfrm>
              <a:off x="2391094" y="1733170"/>
              <a:ext cx="109" cy="258"/>
            </a:xfrm>
            <a:custGeom>
              <a:avLst/>
              <a:gdLst/>
              <a:ahLst/>
              <a:cxnLst/>
              <a:rect l="l" t="t" r="r" b="b"/>
              <a:pathLst>
                <a:path w="8" h="19" extrusionOk="0">
                  <a:moveTo>
                    <a:pt x="1" y="1"/>
                  </a:moveTo>
                  <a:lnTo>
                    <a:pt x="8" y="18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2" name="Google Shape;6971;p73">
              <a:extLst>
                <a:ext uri="{FF2B5EF4-FFF2-40B4-BE49-F238E27FC236}">
                  <a16:creationId xmlns:a16="http://schemas.microsoft.com/office/drawing/2014/main" id="{A09DA1F0-1685-4E9C-88CB-B499B021DA10}"/>
                </a:ext>
              </a:extLst>
            </p:cNvPr>
            <p:cNvSpPr/>
            <p:nvPr/>
          </p:nvSpPr>
          <p:spPr>
            <a:xfrm>
              <a:off x="2384726" y="1733930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8" y="8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3" name="Google Shape;6972;p73">
              <a:extLst>
                <a:ext uri="{FF2B5EF4-FFF2-40B4-BE49-F238E27FC236}">
                  <a16:creationId xmlns:a16="http://schemas.microsoft.com/office/drawing/2014/main" id="{FEB3DD83-F0CA-4F67-826D-E405D4059D9E}"/>
                </a:ext>
              </a:extLst>
            </p:cNvPr>
            <p:cNvSpPr/>
            <p:nvPr/>
          </p:nvSpPr>
          <p:spPr>
            <a:xfrm>
              <a:off x="2379308" y="1731459"/>
              <a:ext cx="299" cy="163"/>
            </a:xfrm>
            <a:custGeom>
              <a:avLst/>
              <a:gdLst/>
              <a:ahLst/>
              <a:cxnLst/>
              <a:rect l="l" t="t" r="r" b="b"/>
              <a:pathLst>
                <a:path w="22" h="12" extrusionOk="0">
                  <a:moveTo>
                    <a:pt x="1" y="1"/>
                  </a:moveTo>
                  <a:lnTo>
                    <a:pt x="22" y="11"/>
                  </a:ln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4" name="Google Shape;6973;p73">
              <a:extLst>
                <a:ext uri="{FF2B5EF4-FFF2-40B4-BE49-F238E27FC236}">
                  <a16:creationId xmlns:a16="http://schemas.microsoft.com/office/drawing/2014/main" id="{CDC96FA9-6277-4B21-A29B-74625703F4C5}"/>
                </a:ext>
              </a:extLst>
            </p:cNvPr>
            <p:cNvSpPr/>
            <p:nvPr/>
          </p:nvSpPr>
          <p:spPr>
            <a:xfrm>
              <a:off x="2385350" y="1734691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0" y="4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5" name="Google Shape;6974;p73">
              <a:extLst>
                <a:ext uri="{FF2B5EF4-FFF2-40B4-BE49-F238E27FC236}">
                  <a16:creationId xmlns:a16="http://schemas.microsoft.com/office/drawing/2014/main" id="{6455ABEF-C1B4-493B-A335-27E47FE8BB5F}"/>
                </a:ext>
              </a:extLst>
            </p:cNvPr>
            <p:cNvSpPr/>
            <p:nvPr/>
          </p:nvSpPr>
          <p:spPr>
            <a:xfrm>
              <a:off x="2379784" y="1731744"/>
              <a:ext cx="543" cy="299"/>
            </a:xfrm>
            <a:custGeom>
              <a:avLst/>
              <a:gdLst/>
              <a:ahLst/>
              <a:cxnLst/>
              <a:rect l="l" t="t" r="r" b="b"/>
              <a:pathLst>
                <a:path w="40" h="22" extrusionOk="0">
                  <a:moveTo>
                    <a:pt x="39" y="22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6" name="Google Shape;6975;p73">
              <a:extLst>
                <a:ext uri="{FF2B5EF4-FFF2-40B4-BE49-F238E27FC236}">
                  <a16:creationId xmlns:a16="http://schemas.microsoft.com/office/drawing/2014/main" id="{4E7648CE-B5BD-4337-AAE3-DBFC257648E8}"/>
                </a:ext>
              </a:extLst>
            </p:cNvPr>
            <p:cNvSpPr/>
            <p:nvPr/>
          </p:nvSpPr>
          <p:spPr>
            <a:xfrm>
              <a:off x="2385826" y="173579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7" name="Google Shape;6976;p73">
              <a:extLst>
                <a:ext uri="{FF2B5EF4-FFF2-40B4-BE49-F238E27FC236}">
                  <a16:creationId xmlns:a16="http://schemas.microsoft.com/office/drawing/2014/main" id="{50A151C9-C1AA-448A-AF00-BE21F3137D74}"/>
                </a:ext>
              </a:extLst>
            </p:cNvPr>
            <p:cNvSpPr/>
            <p:nvPr/>
          </p:nvSpPr>
          <p:spPr>
            <a:xfrm>
              <a:off x="2385676" y="1735220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1" y="4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8" name="Google Shape;6977;p73">
              <a:extLst>
                <a:ext uri="{FF2B5EF4-FFF2-40B4-BE49-F238E27FC236}">
                  <a16:creationId xmlns:a16="http://schemas.microsoft.com/office/drawing/2014/main" id="{BD36DDBF-1F30-4AFA-87CF-5260B29926EF}"/>
                </a:ext>
              </a:extLst>
            </p:cNvPr>
            <p:cNvSpPr/>
            <p:nvPr/>
          </p:nvSpPr>
          <p:spPr>
            <a:xfrm>
              <a:off x="2381264" y="1715682"/>
              <a:ext cx="434" cy="774"/>
            </a:xfrm>
            <a:custGeom>
              <a:avLst/>
              <a:gdLst/>
              <a:ahLst/>
              <a:cxnLst/>
              <a:rect l="l" t="t" r="r" b="b"/>
              <a:pathLst>
                <a:path w="32" h="57" extrusionOk="0">
                  <a:moveTo>
                    <a:pt x="0" y="0"/>
                  </a:moveTo>
                  <a:cubicBezTo>
                    <a:pt x="7" y="18"/>
                    <a:pt x="21" y="39"/>
                    <a:pt x="32" y="56"/>
                  </a:cubicBezTo>
                  <a:lnTo>
                    <a:pt x="14" y="2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9" name="Google Shape;6978;p73">
              <a:extLst>
                <a:ext uri="{FF2B5EF4-FFF2-40B4-BE49-F238E27FC236}">
                  <a16:creationId xmlns:a16="http://schemas.microsoft.com/office/drawing/2014/main" id="{6DB96F8A-9E9F-4925-B385-F563B4962B62}"/>
                </a:ext>
              </a:extLst>
            </p:cNvPr>
            <p:cNvSpPr/>
            <p:nvPr/>
          </p:nvSpPr>
          <p:spPr>
            <a:xfrm>
              <a:off x="2379404" y="1731324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1" y="0"/>
                  </a:move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4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0" name="Google Shape;6979;p73">
              <a:extLst>
                <a:ext uri="{FF2B5EF4-FFF2-40B4-BE49-F238E27FC236}">
                  <a16:creationId xmlns:a16="http://schemas.microsoft.com/office/drawing/2014/main" id="{82CB39FA-98CC-41C3-B151-167753986202}"/>
                </a:ext>
              </a:extLst>
            </p:cNvPr>
            <p:cNvSpPr/>
            <p:nvPr/>
          </p:nvSpPr>
          <p:spPr>
            <a:xfrm>
              <a:off x="2385826" y="173598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1" name="Google Shape;6980;p73">
              <a:extLst>
                <a:ext uri="{FF2B5EF4-FFF2-40B4-BE49-F238E27FC236}">
                  <a16:creationId xmlns:a16="http://schemas.microsoft.com/office/drawing/2014/main" id="{89BC25F3-3BCD-4306-AE2E-85E8BD8FF11C}"/>
                </a:ext>
              </a:extLst>
            </p:cNvPr>
            <p:cNvSpPr/>
            <p:nvPr/>
          </p:nvSpPr>
          <p:spPr>
            <a:xfrm>
              <a:off x="2497528" y="1743000"/>
              <a:ext cx="87140" cy="73726"/>
            </a:xfrm>
            <a:custGeom>
              <a:avLst/>
              <a:gdLst/>
              <a:ahLst/>
              <a:cxnLst/>
              <a:rect l="l" t="t" r="r" b="b"/>
              <a:pathLst>
                <a:path w="6418" h="5430" extrusionOk="0">
                  <a:moveTo>
                    <a:pt x="5842" y="1"/>
                  </a:moveTo>
                  <a:cubicBezTo>
                    <a:pt x="5789" y="1"/>
                    <a:pt x="5711" y="42"/>
                    <a:pt x="5630" y="113"/>
                  </a:cubicBezTo>
                  <a:cubicBezTo>
                    <a:pt x="5511" y="218"/>
                    <a:pt x="5434" y="351"/>
                    <a:pt x="5434" y="411"/>
                  </a:cubicBezTo>
                  <a:cubicBezTo>
                    <a:pt x="5434" y="537"/>
                    <a:pt x="5273" y="572"/>
                    <a:pt x="5122" y="604"/>
                  </a:cubicBezTo>
                  <a:cubicBezTo>
                    <a:pt x="5052" y="618"/>
                    <a:pt x="4929" y="642"/>
                    <a:pt x="4912" y="670"/>
                  </a:cubicBezTo>
                  <a:cubicBezTo>
                    <a:pt x="4912" y="702"/>
                    <a:pt x="4901" y="733"/>
                    <a:pt x="4877" y="754"/>
                  </a:cubicBezTo>
                  <a:cubicBezTo>
                    <a:pt x="4835" y="796"/>
                    <a:pt x="4765" y="804"/>
                    <a:pt x="4680" y="804"/>
                  </a:cubicBezTo>
                  <a:cubicBezTo>
                    <a:pt x="4658" y="804"/>
                    <a:pt x="4635" y="804"/>
                    <a:pt x="4611" y="803"/>
                  </a:cubicBezTo>
                  <a:cubicBezTo>
                    <a:pt x="4590" y="803"/>
                    <a:pt x="4567" y="803"/>
                    <a:pt x="4543" y="803"/>
                  </a:cubicBezTo>
                  <a:cubicBezTo>
                    <a:pt x="4457" y="803"/>
                    <a:pt x="4367" y="807"/>
                    <a:pt x="4345" y="849"/>
                  </a:cubicBezTo>
                  <a:cubicBezTo>
                    <a:pt x="4341" y="856"/>
                    <a:pt x="4338" y="863"/>
                    <a:pt x="4334" y="870"/>
                  </a:cubicBezTo>
                  <a:cubicBezTo>
                    <a:pt x="4331" y="877"/>
                    <a:pt x="4327" y="880"/>
                    <a:pt x="4324" y="884"/>
                  </a:cubicBezTo>
                  <a:lnTo>
                    <a:pt x="4317" y="894"/>
                  </a:lnTo>
                  <a:lnTo>
                    <a:pt x="4310" y="898"/>
                  </a:lnTo>
                  <a:cubicBezTo>
                    <a:pt x="4296" y="915"/>
                    <a:pt x="4271" y="926"/>
                    <a:pt x="4250" y="933"/>
                  </a:cubicBezTo>
                  <a:cubicBezTo>
                    <a:pt x="4235" y="936"/>
                    <a:pt x="4220" y="937"/>
                    <a:pt x="4205" y="937"/>
                  </a:cubicBezTo>
                  <a:cubicBezTo>
                    <a:pt x="4168" y="937"/>
                    <a:pt x="4132" y="928"/>
                    <a:pt x="4100" y="908"/>
                  </a:cubicBezTo>
                  <a:lnTo>
                    <a:pt x="4100" y="915"/>
                  </a:lnTo>
                  <a:lnTo>
                    <a:pt x="3995" y="849"/>
                  </a:lnTo>
                  <a:lnTo>
                    <a:pt x="3967" y="831"/>
                  </a:lnTo>
                  <a:lnTo>
                    <a:pt x="3939" y="810"/>
                  </a:lnTo>
                  <a:lnTo>
                    <a:pt x="3925" y="803"/>
                  </a:lnTo>
                  <a:lnTo>
                    <a:pt x="3914" y="796"/>
                  </a:lnTo>
                  <a:lnTo>
                    <a:pt x="3907" y="793"/>
                  </a:lnTo>
                  <a:lnTo>
                    <a:pt x="3893" y="786"/>
                  </a:lnTo>
                  <a:lnTo>
                    <a:pt x="3886" y="782"/>
                  </a:lnTo>
                  <a:lnTo>
                    <a:pt x="3872" y="775"/>
                  </a:lnTo>
                  <a:lnTo>
                    <a:pt x="3865" y="775"/>
                  </a:lnTo>
                  <a:lnTo>
                    <a:pt x="3851" y="768"/>
                  </a:lnTo>
                  <a:lnTo>
                    <a:pt x="3844" y="768"/>
                  </a:lnTo>
                  <a:lnTo>
                    <a:pt x="3830" y="765"/>
                  </a:lnTo>
                  <a:lnTo>
                    <a:pt x="3816" y="765"/>
                  </a:lnTo>
                  <a:cubicBezTo>
                    <a:pt x="3732" y="765"/>
                    <a:pt x="3666" y="719"/>
                    <a:pt x="3599" y="677"/>
                  </a:cubicBezTo>
                  <a:cubicBezTo>
                    <a:pt x="3536" y="633"/>
                    <a:pt x="3489" y="603"/>
                    <a:pt x="3434" y="603"/>
                  </a:cubicBezTo>
                  <a:cubicBezTo>
                    <a:pt x="3419" y="603"/>
                    <a:pt x="3403" y="605"/>
                    <a:pt x="3386" y="611"/>
                  </a:cubicBezTo>
                  <a:lnTo>
                    <a:pt x="3347" y="618"/>
                  </a:lnTo>
                  <a:cubicBezTo>
                    <a:pt x="3330" y="625"/>
                    <a:pt x="3312" y="628"/>
                    <a:pt x="3291" y="628"/>
                  </a:cubicBezTo>
                  <a:lnTo>
                    <a:pt x="3260" y="635"/>
                  </a:lnTo>
                  <a:lnTo>
                    <a:pt x="3260" y="632"/>
                  </a:lnTo>
                  <a:cubicBezTo>
                    <a:pt x="3179" y="628"/>
                    <a:pt x="3102" y="607"/>
                    <a:pt x="3032" y="572"/>
                  </a:cubicBezTo>
                  <a:cubicBezTo>
                    <a:pt x="2990" y="551"/>
                    <a:pt x="2948" y="537"/>
                    <a:pt x="2906" y="526"/>
                  </a:cubicBezTo>
                  <a:lnTo>
                    <a:pt x="2899" y="526"/>
                  </a:lnTo>
                  <a:cubicBezTo>
                    <a:pt x="2874" y="526"/>
                    <a:pt x="2836" y="558"/>
                    <a:pt x="2801" y="597"/>
                  </a:cubicBezTo>
                  <a:cubicBezTo>
                    <a:pt x="2790" y="607"/>
                    <a:pt x="2776" y="621"/>
                    <a:pt x="2766" y="635"/>
                  </a:cubicBezTo>
                  <a:cubicBezTo>
                    <a:pt x="2703" y="707"/>
                    <a:pt x="2625" y="796"/>
                    <a:pt x="2524" y="796"/>
                  </a:cubicBezTo>
                  <a:cubicBezTo>
                    <a:pt x="2502" y="796"/>
                    <a:pt x="2479" y="791"/>
                    <a:pt x="2454" y="782"/>
                  </a:cubicBezTo>
                  <a:cubicBezTo>
                    <a:pt x="2451" y="780"/>
                    <a:pt x="2446" y="779"/>
                    <a:pt x="2442" y="779"/>
                  </a:cubicBezTo>
                  <a:cubicBezTo>
                    <a:pt x="2437" y="779"/>
                    <a:pt x="2432" y="780"/>
                    <a:pt x="2426" y="782"/>
                  </a:cubicBezTo>
                  <a:cubicBezTo>
                    <a:pt x="2349" y="824"/>
                    <a:pt x="2279" y="1059"/>
                    <a:pt x="2241" y="1199"/>
                  </a:cubicBezTo>
                  <a:cubicBezTo>
                    <a:pt x="2234" y="1230"/>
                    <a:pt x="2223" y="1255"/>
                    <a:pt x="2216" y="1279"/>
                  </a:cubicBezTo>
                  <a:cubicBezTo>
                    <a:pt x="2178" y="1416"/>
                    <a:pt x="1985" y="1472"/>
                    <a:pt x="1782" y="1535"/>
                  </a:cubicBezTo>
                  <a:cubicBezTo>
                    <a:pt x="1635" y="1577"/>
                    <a:pt x="1436" y="1636"/>
                    <a:pt x="1443" y="1710"/>
                  </a:cubicBezTo>
                  <a:cubicBezTo>
                    <a:pt x="1457" y="1881"/>
                    <a:pt x="1296" y="1990"/>
                    <a:pt x="1135" y="2021"/>
                  </a:cubicBezTo>
                  <a:cubicBezTo>
                    <a:pt x="1121" y="2025"/>
                    <a:pt x="1103" y="2025"/>
                    <a:pt x="1086" y="2028"/>
                  </a:cubicBezTo>
                  <a:lnTo>
                    <a:pt x="1023" y="2028"/>
                  </a:lnTo>
                  <a:cubicBezTo>
                    <a:pt x="1012" y="2025"/>
                    <a:pt x="1002" y="2025"/>
                    <a:pt x="991" y="2021"/>
                  </a:cubicBezTo>
                  <a:lnTo>
                    <a:pt x="981" y="2021"/>
                  </a:lnTo>
                  <a:cubicBezTo>
                    <a:pt x="956" y="2018"/>
                    <a:pt x="931" y="2007"/>
                    <a:pt x="907" y="1993"/>
                  </a:cubicBezTo>
                  <a:lnTo>
                    <a:pt x="900" y="1990"/>
                  </a:lnTo>
                  <a:cubicBezTo>
                    <a:pt x="893" y="1983"/>
                    <a:pt x="886" y="1979"/>
                    <a:pt x="879" y="1972"/>
                  </a:cubicBezTo>
                  <a:lnTo>
                    <a:pt x="872" y="1965"/>
                  </a:lnTo>
                  <a:cubicBezTo>
                    <a:pt x="865" y="1958"/>
                    <a:pt x="861" y="1955"/>
                    <a:pt x="858" y="1948"/>
                  </a:cubicBezTo>
                  <a:cubicBezTo>
                    <a:pt x="858" y="1944"/>
                    <a:pt x="854" y="1941"/>
                    <a:pt x="851" y="1937"/>
                  </a:cubicBezTo>
                  <a:cubicBezTo>
                    <a:pt x="844" y="1927"/>
                    <a:pt x="840" y="1916"/>
                    <a:pt x="837" y="1906"/>
                  </a:cubicBezTo>
                  <a:cubicBezTo>
                    <a:pt x="823" y="1860"/>
                    <a:pt x="742" y="1860"/>
                    <a:pt x="641" y="1860"/>
                  </a:cubicBezTo>
                  <a:cubicBezTo>
                    <a:pt x="571" y="1860"/>
                    <a:pt x="515" y="1860"/>
                    <a:pt x="476" y="1836"/>
                  </a:cubicBezTo>
                  <a:cubicBezTo>
                    <a:pt x="459" y="1836"/>
                    <a:pt x="441" y="1843"/>
                    <a:pt x="427" y="1850"/>
                  </a:cubicBezTo>
                  <a:cubicBezTo>
                    <a:pt x="389" y="1871"/>
                    <a:pt x="357" y="1909"/>
                    <a:pt x="347" y="1951"/>
                  </a:cubicBezTo>
                  <a:lnTo>
                    <a:pt x="347" y="1958"/>
                  </a:lnTo>
                  <a:cubicBezTo>
                    <a:pt x="343" y="1969"/>
                    <a:pt x="343" y="1976"/>
                    <a:pt x="343" y="1986"/>
                  </a:cubicBezTo>
                  <a:lnTo>
                    <a:pt x="343" y="1993"/>
                  </a:lnTo>
                  <a:cubicBezTo>
                    <a:pt x="340" y="2007"/>
                    <a:pt x="340" y="2021"/>
                    <a:pt x="343" y="2035"/>
                  </a:cubicBezTo>
                  <a:cubicBezTo>
                    <a:pt x="350" y="2147"/>
                    <a:pt x="312" y="2256"/>
                    <a:pt x="238" y="2340"/>
                  </a:cubicBezTo>
                  <a:cubicBezTo>
                    <a:pt x="228" y="2354"/>
                    <a:pt x="221" y="2364"/>
                    <a:pt x="210" y="2378"/>
                  </a:cubicBezTo>
                  <a:lnTo>
                    <a:pt x="182" y="2410"/>
                  </a:lnTo>
                  <a:cubicBezTo>
                    <a:pt x="161" y="2434"/>
                    <a:pt x="140" y="2459"/>
                    <a:pt x="126" y="2487"/>
                  </a:cubicBezTo>
                  <a:cubicBezTo>
                    <a:pt x="119" y="2508"/>
                    <a:pt x="109" y="2536"/>
                    <a:pt x="98" y="2567"/>
                  </a:cubicBezTo>
                  <a:cubicBezTo>
                    <a:pt x="63" y="2662"/>
                    <a:pt x="0" y="2834"/>
                    <a:pt x="53" y="2907"/>
                  </a:cubicBezTo>
                  <a:cubicBezTo>
                    <a:pt x="109" y="2991"/>
                    <a:pt x="84" y="3089"/>
                    <a:pt x="60" y="3187"/>
                  </a:cubicBezTo>
                  <a:cubicBezTo>
                    <a:pt x="35" y="3282"/>
                    <a:pt x="7" y="3394"/>
                    <a:pt x="60" y="3502"/>
                  </a:cubicBezTo>
                  <a:cubicBezTo>
                    <a:pt x="130" y="3660"/>
                    <a:pt x="133" y="3842"/>
                    <a:pt x="133" y="3971"/>
                  </a:cubicBezTo>
                  <a:cubicBezTo>
                    <a:pt x="130" y="4024"/>
                    <a:pt x="133" y="4073"/>
                    <a:pt x="144" y="4122"/>
                  </a:cubicBezTo>
                  <a:cubicBezTo>
                    <a:pt x="182" y="4136"/>
                    <a:pt x="224" y="4146"/>
                    <a:pt x="266" y="4153"/>
                  </a:cubicBezTo>
                  <a:cubicBezTo>
                    <a:pt x="413" y="4185"/>
                    <a:pt x="620" y="4230"/>
                    <a:pt x="686" y="4412"/>
                  </a:cubicBezTo>
                  <a:cubicBezTo>
                    <a:pt x="756" y="4601"/>
                    <a:pt x="522" y="4829"/>
                    <a:pt x="312" y="5025"/>
                  </a:cubicBezTo>
                  <a:cubicBezTo>
                    <a:pt x="238" y="5095"/>
                    <a:pt x="137" y="5193"/>
                    <a:pt x="130" y="5225"/>
                  </a:cubicBezTo>
                  <a:cubicBezTo>
                    <a:pt x="126" y="5228"/>
                    <a:pt x="126" y="5232"/>
                    <a:pt x="130" y="5235"/>
                  </a:cubicBezTo>
                  <a:cubicBezTo>
                    <a:pt x="147" y="5270"/>
                    <a:pt x="172" y="5305"/>
                    <a:pt x="200" y="5330"/>
                  </a:cubicBezTo>
                  <a:lnTo>
                    <a:pt x="245" y="5333"/>
                  </a:lnTo>
                  <a:lnTo>
                    <a:pt x="294" y="5337"/>
                  </a:lnTo>
                  <a:lnTo>
                    <a:pt x="350" y="5340"/>
                  </a:lnTo>
                  <a:lnTo>
                    <a:pt x="399" y="5344"/>
                  </a:lnTo>
                  <a:lnTo>
                    <a:pt x="459" y="5347"/>
                  </a:lnTo>
                  <a:lnTo>
                    <a:pt x="508" y="5351"/>
                  </a:lnTo>
                  <a:lnTo>
                    <a:pt x="564" y="5358"/>
                  </a:lnTo>
                  <a:lnTo>
                    <a:pt x="616" y="5361"/>
                  </a:lnTo>
                  <a:lnTo>
                    <a:pt x="672" y="5368"/>
                  </a:lnTo>
                  <a:lnTo>
                    <a:pt x="721" y="5375"/>
                  </a:lnTo>
                  <a:lnTo>
                    <a:pt x="777" y="5382"/>
                  </a:lnTo>
                  <a:lnTo>
                    <a:pt x="826" y="5389"/>
                  </a:lnTo>
                  <a:lnTo>
                    <a:pt x="882" y="5400"/>
                  </a:lnTo>
                  <a:lnTo>
                    <a:pt x="928" y="5403"/>
                  </a:lnTo>
                  <a:lnTo>
                    <a:pt x="1026" y="5421"/>
                  </a:lnTo>
                  <a:cubicBezTo>
                    <a:pt x="1059" y="5427"/>
                    <a:pt x="1106" y="5429"/>
                    <a:pt x="1165" y="5429"/>
                  </a:cubicBezTo>
                  <a:cubicBezTo>
                    <a:pt x="1657" y="5429"/>
                    <a:pt x="2951" y="5237"/>
                    <a:pt x="3155" y="5169"/>
                  </a:cubicBezTo>
                  <a:cubicBezTo>
                    <a:pt x="3148" y="5085"/>
                    <a:pt x="3137" y="5001"/>
                    <a:pt x="3123" y="4917"/>
                  </a:cubicBezTo>
                  <a:cubicBezTo>
                    <a:pt x="3102" y="4777"/>
                    <a:pt x="3092" y="4693"/>
                    <a:pt x="3099" y="4650"/>
                  </a:cubicBezTo>
                  <a:cubicBezTo>
                    <a:pt x="3122" y="4544"/>
                    <a:pt x="3353" y="4338"/>
                    <a:pt x="3575" y="4338"/>
                  </a:cubicBezTo>
                  <a:cubicBezTo>
                    <a:pt x="3585" y="4338"/>
                    <a:pt x="3596" y="4338"/>
                    <a:pt x="3606" y="4339"/>
                  </a:cubicBezTo>
                  <a:lnTo>
                    <a:pt x="3662" y="4342"/>
                  </a:lnTo>
                  <a:cubicBezTo>
                    <a:pt x="3710" y="4348"/>
                    <a:pt x="3764" y="4353"/>
                    <a:pt x="3809" y="4353"/>
                  </a:cubicBezTo>
                  <a:cubicBezTo>
                    <a:pt x="3850" y="4353"/>
                    <a:pt x="3883" y="4349"/>
                    <a:pt x="3897" y="4335"/>
                  </a:cubicBezTo>
                  <a:cubicBezTo>
                    <a:pt x="3897" y="4335"/>
                    <a:pt x="3907" y="4328"/>
                    <a:pt x="3907" y="4307"/>
                  </a:cubicBezTo>
                  <a:cubicBezTo>
                    <a:pt x="3907" y="4146"/>
                    <a:pt x="4208" y="4038"/>
                    <a:pt x="4348" y="4013"/>
                  </a:cubicBezTo>
                  <a:cubicBezTo>
                    <a:pt x="4388" y="4006"/>
                    <a:pt x="4421" y="4002"/>
                    <a:pt x="4450" y="4002"/>
                  </a:cubicBezTo>
                  <a:cubicBezTo>
                    <a:pt x="4556" y="4002"/>
                    <a:pt x="4598" y="4046"/>
                    <a:pt x="4614" y="4090"/>
                  </a:cubicBezTo>
                  <a:cubicBezTo>
                    <a:pt x="4620" y="4105"/>
                    <a:pt x="4628" y="4112"/>
                    <a:pt x="4637" y="4112"/>
                  </a:cubicBezTo>
                  <a:cubicBezTo>
                    <a:pt x="4639" y="4112"/>
                    <a:pt x="4641" y="4112"/>
                    <a:pt x="4642" y="4111"/>
                  </a:cubicBezTo>
                  <a:cubicBezTo>
                    <a:pt x="4677" y="4108"/>
                    <a:pt x="4737" y="4034"/>
                    <a:pt x="4747" y="3866"/>
                  </a:cubicBezTo>
                  <a:cubicBezTo>
                    <a:pt x="4747" y="3814"/>
                    <a:pt x="4751" y="3761"/>
                    <a:pt x="4751" y="3712"/>
                  </a:cubicBezTo>
                  <a:cubicBezTo>
                    <a:pt x="4758" y="3460"/>
                    <a:pt x="4765" y="3240"/>
                    <a:pt x="4985" y="3222"/>
                  </a:cubicBezTo>
                  <a:cubicBezTo>
                    <a:pt x="5118" y="3212"/>
                    <a:pt x="5245" y="3149"/>
                    <a:pt x="5287" y="3096"/>
                  </a:cubicBezTo>
                  <a:cubicBezTo>
                    <a:pt x="5297" y="3082"/>
                    <a:pt x="5297" y="3075"/>
                    <a:pt x="5297" y="3072"/>
                  </a:cubicBezTo>
                  <a:cubicBezTo>
                    <a:pt x="5276" y="3026"/>
                    <a:pt x="5248" y="2984"/>
                    <a:pt x="5217" y="2946"/>
                  </a:cubicBezTo>
                  <a:cubicBezTo>
                    <a:pt x="5143" y="2848"/>
                    <a:pt x="5059" y="2736"/>
                    <a:pt x="5136" y="2659"/>
                  </a:cubicBezTo>
                  <a:cubicBezTo>
                    <a:pt x="5159" y="2636"/>
                    <a:pt x="5190" y="2627"/>
                    <a:pt x="5230" y="2627"/>
                  </a:cubicBezTo>
                  <a:cubicBezTo>
                    <a:pt x="5283" y="2627"/>
                    <a:pt x="5350" y="2642"/>
                    <a:pt x="5434" y="2662"/>
                  </a:cubicBezTo>
                  <a:cubicBezTo>
                    <a:pt x="5559" y="2692"/>
                    <a:pt x="5645" y="2706"/>
                    <a:pt x="5694" y="2706"/>
                  </a:cubicBezTo>
                  <a:cubicBezTo>
                    <a:pt x="5720" y="2706"/>
                    <a:pt x="5734" y="2702"/>
                    <a:pt x="5738" y="2694"/>
                  </a:cubicBezTo>
                  <a:cubicBezTo>
                    <a:pt x="5759" y="2634"/>
                    <a:pt x="5763" y="2571"/>
                    <a:pt x="5752" y="2511"/>
                  </a:cubicBezTo>
                  <a:cubicBezTo>
                    <a:pt x="5745" y="2427"/>
                    <a:pt x="5738" y="2336"/>
                    <a:pt x="5791" y="2249"/>
                  </a:cubicBezTo>
                  <a:cubicBezTo>
                    <a:pt x="5826" y="2196"/>
                    <a:pt x="5868" y="2147"/>
                    <a:pt x="5910" y="2102"/>
                  </a:cubicBezTo>
                  <a:cubicBezTo>
                    <a:pt x="5976" y="2035"/>
                    <a:pt x="6046" y="1958"/>
                    <a:pt x="6043" y="1902"/>
                  </a:cubicBezTo>
                  <a:cubicBezTo>
                    <a:pt x="6039" y="1871"/>
                    <a:pt x="6036" y="1839"/>
                    <a:pt x="6036" y="1811"/>
                  </a:cubicBezTo>
                  <a:cubicBezTo>
                    <a:pt x="6032" y="1731"/>
                    <a:pt x="6032" y="1685"/>
                    <a:pt x="5966" y="1619"/>
                  </a:cubicBezTo>
                  <a:cubicBezTo>
                    <a:pt x="5896" y="1556"/>
                    <a:pt x="5868" y="1461"/>
                    <a:pt x="5892" y="1370"/>
                  </a:cubicBezTo>
                  <a:cubicBezTo>
                    <a:pt x="5924" y="1293"/>
                    <a:pt x="5997" y="1237"/>
                    <a:pt x="6085" y="1234"/>
                  </a:cubicBezTo>
                  <a:cubicBezTo>
                    <a:pt x="6102" y="1227"/>
                    <a:pt x="6123" y="1220"/>
                    <a:pt x="6137" y="1209"/>
                  </a:cubicBezTo>
                  <a:lnTo>
                    <a:pt x="6148" y="1202"/>
                  </a:lnTo>
                  <a:lnTo>
                    <a:pt x="6162" y="1199"/>
                  </a:lnTo>
                  <a:cubicBezTo>
                    <a:pt x="6267" y="1178"/>
                    <a:pt x="6354" y="1157"/>
                    <a:pt x="6417" y="1111"/>
                  </a:cubicBezTo>
                  <a:lnTo>
                    <a:pt x="6372" y="1111"/>
                  </a:lnTo>
                  <a:lnTo>
                    <a:pt x="6340" y="1118"/>
                  </a:lnTo>
                  <a:lnTo>
                    <a:pt x="6326" y="1122"/>
                  </a:lnTo>
                  <a:lnTo>
                    <a:pt x="6298" y="1129"/>
                  </a:lnTo>
                  <a:lnTo>
                    <a:pt x="6284" y="1132"/>
                  </a:lnTo>
                  <a:lnTo>
                    <a:pt x="6253" y="1136"/>
                  </a:lnTo>
                  <a:lnTo>
                    <a:pt x="6246" y="1136"/>
                  </a:lnTo>
                  <a:cubicBezTo>
                    <a:pt x="6232" y="1139"/>
                    <a:pt x="6218" y="1139"/>
                    <a:pt x="6207" y="1139"/>
                  </a:cubicBezTo>
                  <a:cubicBezTo>
                    <a:pt x="6203" y="1139"/>
                    <a:pt x="6198" y="1140"/>
                    <a:pt x="6194" y="1140"/>
                  </a:cubicBezTo>
                  <a:cubicBezTo>
                    <a:pt x="6146" y="1140"/>
                    <a:pt x="6102" y="1123"/>
                    <a:pt x="6067" y="1097"/>
                  </a:cubicBezTo>
                  <a:lnTo>
                    <a:pt x="6057" y="1087"/>
                  </a:lnTo>
                  <a:lnTo>
                    <a:pt x="6050" y="1080"/>
                  </a:lnTo>
                  <a:cubicBezTo>
                    <a:pt x="6018" y="1038"/>
                    <a:pt x="6001" y="985"/>
                    <a:pt x="6004" y="936"/>
                  </a:cubicBezTo>
                  <a:cubicBezTo>
                    <a:pt x="6004" y="912"/>
                    <a:pt x="6008" y="887"/>
                    <a:pt x="6015" y="863"/>
                  </a:cubicBezTo>
                  <a:cubicBezTo>
                    <a:pt x="6015" y="849"/>
                    <a:pt x="6022" y="831"/>
                    <a:pt x="6025" y="817"/>
                  </a:cubicBezTo>
                  <a:cubicBezTo>
                    <a:pt x="6032" y="782"/>
                    <a:pt x="6043" y="751"/>
                    <a:pt x="6053" y="716"/>
                  </a:cubicBezTo>
                  <a:cubicBezTo>
                    <a:pt x="6109" y="544"/>
                    <a:pt x="6116" y="477"/>
                    <a:pt x="6053" y="449"/>
                  </a:cubicBezTo>
                  <a:cubicBezTo>
                    <a:pt x="5889" y="372"/>
                    <a:pt x="5889" y="218"/>
                    <a:pt x="5889" y="113"/>
                  </a:cubicBezTo>
                  <a:cubicBezTo>
                    <a:pt x="5889" y="5"/>
                    <a:pt x="5878" y="1"/>
                    <a:pt x="5854" y="1"/>
                  </a:cubicBezTo>
                  <a:cubicBezTo>
                    <a:pt x="5850" y="1"/>
                    <a:pt x="5846" y="1"/>
                    <a:pt x="5842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2" name="Google Shape;6981;p73">
              <a:extLst>
                <a:ext uri="{FF2B5EF4-FFF2-40B4-BE49-F238E27FC236}">
                  <a16:creationId xmlns:a16="http://schemas.microsoft.com/office/drawing/2014/main" id="{8B46DA13-1FE2-493D-91F7-64C1F0DCD36F}"/>
                </a:ext>
              </a:extLst>
            </p:cNvPr>
            <p:cNvSpPr/>
            <p:nvPr/>
          </p:nvSpPr>
          <p:spPr>
            <a:xfrm>
              <a:off x="2595449" y="1751378"/>
              <a:ext cx="0" cy="14"/>
            </a:xfrm>
            <a:custGeom>
              <a:avLst/>
              <a:gdLst/>
              <a:ahLst/>
              <a:cxnLst/>
              <a:rect l="l" t="t" r="r" b="b"/>
              <a:pathLst>
                <a:path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3" name="Google Shape;6982;p73">
              <a:extLst>
                <a:ext uri="{FF2B5EF4-FFF2-40B4-BE49-F238E27FC236}">
                  <a16:creationId xmlns:a16="http://schemas.microsoft.com/office/drawing/2014/main" id="{912E2EBD-BD9A-42F7-B83B-E6D57B538F15}"/>
                </a:ext>
              </a:extLst>
            </p:cNvPr>
            <p:cNvSpPr/>
            <p:nvPr/>
          </p:nvSpPr>
          <p:spPr>
            <a:xfrm>
              <a:off x="2589692" y="1751432"/>
              <a:ext cx="11134" cy="4046"/>
            </a:xfrm>
            <a:custGeom>
              <a:avLst/>
              <a:gdLst/>
              <a:ahLst/>
              <a:cxnLst/>
              <a:rect l="l" t="t" r="r" b="b"/>
              <a:pathLst>
                <a:path w="820" h="298" extrusionOk="0">
                  <a:moveTo>
                    <a:pt x="420" y="0"/>
                  </a:moveTo>
                  <a:cubicBezTo>
                    <a:pt x="350" y="0"/>
                    <a:pt x="137" y="179"/>
                    <a:pt x="0" y="298"/>
                  </a:cubicBezTo>
                  <a:lnTo>
                    <a:pt x="18" y="294"/>
                  </a:lnTo>
                  <a:lnTo>
                    <a:pt x="42" y="287"/>
                  </a:lnTo>
                  <a:lnTo>
                    <a:pt x="77" y="277"/>
                  </a:lnTo>
                  <a:lnTo>
                    <a:pt x="98" y="270"/>
                  </a:lnTo>
                  <a:lnTo>
                    <a:pt x="133" y="263"/>
                  </a:lnTo>
                  <a:lnTo>
                    <a:pt x="158" y="259"/>
                  </a:lnTo>
                  <a:lnTo>
                    <a:pt x="189" y="252"/>
                  </a:lnTo>
                  <a:lnTo>
                    <a:pt x="210" y="249"/>
                  </a:lnTo>
                  <a:lnTo>
                    <a:pt x="242" y="245"/>
                  </a:lnTo>
                  <a:lnTo>
                    <a:pt x="361" y="245"/>
                  </a:lnTo>
                  <a:lnTo>
                    <a:pt x="382" y="249"/>
                  </a:lnTo>
                  <a:cubicBezTo>
                    <a:pt x="396" y="252"/>
                    <a:pt x="406" y="256"/>
                    <a:pt x="420" y="259"/>
                  </a:cubicBezTo>
                  <a:lnTo>
                    <a:pt x="435" y="266"/>
                  </a:lnTo>
                  <a:lnTo>
                    <a:pt x="582" y="266"/>
                  </a:lnTo>
                  <a:lnTo>
                    <a:pt x="599" y="263"/>
                  </a:lnTo>
                  <a:lnTo>
                    <a:pt x="613" y="263"/>
                  </a:lnTo>
                  <a:lnTo>
                    <a:pt x="631" y="259"/>
                  </a:lnTo>
                  <a:lnTo>
                    <a:pt x="645" y="256"/>
                  </a:lnTo>
                  <a:lnTo>
                    <a:pt x="662" y="249"/>
                  </a:lnTo>
                  <a:lnTo>
                    <a:pt x="676" y="245"/>
                  </a:lnTo>
                  <a:lnTo>
                    <a:pt x="701" y="238"/>
                  </a:lnTo>
                  <a:lnTo>
                    <a:pt x="708" y="235"/>
                  </a:lnTo>
                  <a:lnTo>
                    <a:pt x="739" y="221"/>
                  </a:lnTo>
                  <a:lnTo>
                    <a:pt x="750" y="217"/>
                  </a:lnTo>
                  <a:lnTo>
                    <a:pt x="771" y="207"/>
                  </a:lnTo>
                  <a:lnTo>
                    <a:pt x="785" y="200"/>
                  </a:lnTo>
                  <a:lnTo>
                    <a:pt x="802" y="189"/>
                  </a:lnTo>
                  <a:lnTo>
                    <a:pt x="816" y="182"/>
                  </a:lnTo>
                  <a:lnTo>
                    <a:pt x="820" y="179"/>
                  </a:lnTo>
                  <a:lnTo>
                    <a:pt x="820" y="172"/>
                  </a:lnTo>
                  <a:lnTo>
                    <a:pt x="781" y="165"/>
                  </a:lnTo>
                  <a:lnTo>
                    <a:pt x="771" y="165"/>
                  </a:lnTo>
                  <a:lnTo>
                    <a:pt x="743" y="161"/>
                  </a:lnTo>
                  <a:lnTo>
                    <a:pt x="708" y="161"/>
                  </a:lnTo>
                  <a:cubicBezTo>
                    <a:pt x="702" y="159"/>
                    <a:pt x="697" y="158"/>
                    <a:pt x="692" y="158"/>
                  </a:cubicBezTo>
                  <a:cubicBezTo>
                    <a:pt x="687" y="158"/>
                    <a:pt x="681" y="159"/>
                    <a:pt x="676" y="161"/>
                  </a:cubicBezTo>
                  <a:cubicBezTo>
                    <a:pt x="667" y="162"/>
                    <a:pt x="658" y="163"/>
                    <a:pt x="650" y="163"/>
                  </a:cubicBezTo>
                  <a:cubicBezTo>
                    <a:pt x="589" y="163"/>
                    <a:pt x="532" y="132"/>
                    <a:pt x="501" y="74"/>
                  </a:cubicBezTo>
                  <a:lnTo>
                    <a:pt x="487" y="56"/>
                  </a:lnTo>
                  <a:lnTo>
                    <a:pt x="484" y="53"/>
                  </a:lnTo>
                  <a:cubicBezTo>
                    <a:pt x="480" y="46"/>
                    <a:pt x="477" y="42"/>
                    <a:pt x="473" y="35"/>
                  </a:cubicBezTo>
                  <a:lnTo>
                    <a:pt x="463" y="28"/>
                  </a:lnTo>
                  <a:cubicBezTo>
                    <a:pt x="459" y="25"/>
                    <a:pt x="456" y="21"/>
                    <a:pt x="452" y="18"/>
                  </a:cubicBezTo>
                  <a:lnTo>
                    <a:pt x="438" y="7"/>
                  </a:lnTo>
                  <a:lnTo>
                    <a:pt x="428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4" name="Google Shape;6983;p73">
              <a:extLst>
                <a:ext uri="{FF2B5EF4-FFF2-40B4-BE49-F238E27FC236}">
                  <a16:creationId xmlns:a16="http://schemas.microsoft.com/office/drawing/2014/main" id="{31E10E40-E1C5-4000-A3A5-EE1DE3E34A30}"/>
                </a:ext>
              </a:extLst>
            </p:cNvPr>
            <p:cNvSpPr/>
            <p:nvPr/>
          </p:nvSpPr>
          <p:spPr>
            <a:xfrm>
              <a:off x="2541736" y="1751432"/>
              <a:ext cx="434" cy="109"/>
            </a:xfrm>
            <a:custGeom>
              <a:avLst/>
              <a:gdLst/>
              <a:ahLst/>
              <a:cxnLst/>
              <a:rect l="l" t="t" r="r" b="b"/>
              <a:pathLst>
                <a:path w="32" h="8" extrusionOk="0">
                  <a:moveTo>
                    <a:pt x="32" y="0"/>
                  </a:moveTo>
                  <a:cubicBezTo>
                    <a:pt x="21" y="0"/>
                    <a:pt x="11" y="4"/>
                    <a:pt x="0" y="4"/>
                  </a:cubicBezTo>
                  <a:lnTo>
                    <a:pt x="0" y="7"/>
                  </a:lnTo>
                  <a:lnTo>
                    <a:pt x="32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5" name="Google Shape;6984;p73">
              <a:extLst>
                <a:ext uri="{FF2B5EF4-FFF2-40B4-BE49-F238E27FC236}">
                  <a16:creationId xmlns:a16="http://schemas.microsoft.com/office/drawing/2014/main" id="{3E5557F9-392D-406E-8A47-FB5148DEF896}"/>
                </a:ext>
              </a:extLst>
            </p:cNvPr>
            <p:cNvSpPr/>
            <p:nvPr/>
          </p:nvSpPr>
          <p:spPr>
            <a:xfrm>
              <a:off x="2550955" y="1754039"/>
              <a:ext cx="394" cy="258"/>
            </a:xfrm>
            <a:custGeom>
              <a:avLst/>
              <a:gdLst/>
              <a:ahLst/>
              <a:cxnLst/>
              <a:rect l="l" t="t" r="r" b="b"/>
              <a:pathLst>
                <a:path w="29" h="19" extrusionOk="0">
                  <a:moveTo>
                    <a:pt x="0" y="1"/>
                  </a:moveTo>
                  <a:lnTo>
                    <a:pt x="28" y="18"/>
                  </a:lnTo>
                  <a:lnTo>
                    <a:pt x="28" y="18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6" name="Google Shape;6985;p73">
              <a:extLst>
                <a:ext uri="{FF2B5EF4-FFF2-40B4-BE49-F238E27FC236}">
                  <a16:creationId xmlns:a16="http://schemas.microsoft.com/office/drawing/2014/main" id="{94F5AFFB-57F3-4E86-8DB6-14C188143A67}"/>
                </a:ext>
              </a:extLst>
            </p:cNvPr>
            <p:cNvSpPr/>
            <p:nvPr/>
          </p:nvSpPr>
          <p:spPr>
            <a:xfrm>
              <a:off x="2549950" y="1753523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4" y="0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7" name="Google Shape;6986;p73">
              <a:extLst>
                <a:ext uri="{FF2B5EF4-FFF2-40B4-BE49-F238E27FC236}">
                  <a16:creationId xmlns:a16="http://schemas.microsoft.com/office/drawing/2014/main" id="{20809630-A801-49AD-AC4E-EC076B4F9FEC}"/>
                </a:ext>
              </a:extLst>
            </p:cNvPr>
            <p:cNvSpPr/>
            <p:nvPr/>
          </p:nvSpPr>
          <p:spPr>
            <a:xfrm>
              <a:off x="2550236" y="1753618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8" y="4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8" name="Google Shape;6987;p73">
              <a:extLst>
                <a:ext uri="{FF2B5EF4-FFF2-40B4-BE49-F238E27FC236}">
                  <a16:creationId xmlns:a16="http://schemas.microsoft.com/office/drawing/2014/main" id="{ED2DDD15-9475-4D5D-BDEA-B7177078EB37}"/>
                </a:ext>
              </a:extLst>
            </p:cNvPr>
            <p:cNvSpPr/>
            <p:nvPr/>
          </p:nvSpPr>
          <p:spPr>
            <a:xfrm>
              <a:off x="2549244" y="1753278"/>
              <a:ext cx="244" cy="14"/>
            </a:xfrm>
            <a:custGeom>
              <a:avLst/>
              <a:gdLst/>
              <a:ahLst/>
              <a:cxnLst/>
              <a:rect l="l" t="t" r="r" b="b"/>
              <a:pathLst>
                <a:path w="18" h="1" extrusionOk="0">
                  <a:moveTo>
                    <a:pt x="18" y="1"/>
                  </a:moveTo>
                  <a:cubicBezTo>
                    <a:pt x="11" y="1"/>
                    <a:pt x="7" y="1"/>
                    <a:pt x="0" y="1"/>
                  </a:cubicBezTo>
                  <a:cubicBezTo>
                    <a:pt x="7" y="1"/>
                    <a:pt x="11" y="1"/>
                    <a:pt x="18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9" name="Google Shape;6988;p73">
              <a:extLst>
                <a:ext uri="{FF2B5EF4-FFF2-40B4-BE49-F238E27FC236}">
                  <a16:creationId xmlns:a16="http://schemas.microsoft.com/office/drawing/2014/main" id="{F938B983-AD38-4504-AEC7-1B1DC214842A}"/>
                </a:ext>
              </a:extLst>
            </p:cNvPr>
            <p:cNvSpPr/>
            <p:nvPr/>
          </p:nvSpPr>
          <p:spPr>
            <a:xfrm>
              <a:off x="2550480" y="1753754"/>
              <a:ext cx="149" cy="68"/>
            </a:xfrm>
            <a:custGeom>
              <a:avLst/>
              <a:gdLst/>
              <a:ahLst/>
              <a:cxnLst/>
              <a:rect l="l" t="t" r="r" b="b"/>
              <a:pathLst>
                <a:path w="11" h="5" extrusionOk="0">
                  <a:moveTo>
                    <a:pt x="11" y="4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0" name="Google Shape;6989;p73">
              <a:extLst>
                <a:ext uri="{FF2B5EF4-FFF2-40B4-BE49-F238E27FC236}">
                  <a16:creationId xmlns:a16="http://schemas.microsoft.com/office/drawing/2014/main" id="{F0850151-6C59-41F1-A2D3-7647C4D2A355}"/>
                </a:ext>
              </a:extLst>
            </p:cNvPr>
            <p:cNvSpPr/>
            <p:nvPr/>
          </p:nvSpPr>
          <p:spPr>
            <a:xfrm>
              <a:off x="2550711" y="1753903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15" y="7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1" name="Google Shape;6990;p73">
              <a:extLst>
                <a:ext uri="{FF2B5EF4-FFF2-40B4-BE49-F238E27FC236}">
                  <a16:creationId xmlns:a16="http://schemas.microsoft.com/office/drawing/2014/main" id="{A435EE3F-61D0-4B9F-8D73-C5CF8CAEF8E4}"/>
                </a:ext>
              </a:extLst>
            </p:cNvPr>
            <p:cNvSpPr/>
            <p:nvPr/>
          </p:nvSpPr>
          <p:spPr>
            <a:xfrm>
              <a:off x="2549625" y="1753373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7" y="1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2" name="Google Shape;6991;p73">
              <a:extLst>
                <a:ext uri="{FF2B5EF4-FFF2-40B4-BE49-F238E27FC236}">
                  <a16:creationId xmlns:a16="http://schemas.microsoft.com/office/drawing/2014/main" id="{8540E262-ABCE-46A1-8B4B-A9C90F8C2237}"/>
                </a:ext>
              </a:extLst>
            </p:cNvPr>
            <p:cNvSpPr/>
            <p:nvPr/>
          </p:nvSpPr>
          <p:spPr>
            <a:xfrm>
              <a:off x="2551756" y="1754568"/>
              <a:ext cx="1439" cy="910"/>
            </a:xfrm>
            <a:custGeom>
              <a:avLst/>
              <a:gdLst/>
              <a:ahLst/>
              <a:cxnLst/>
              <a:rect l="l" t="t" r="r" b="b"/>
              <a:pathLst>
                <a:path w="106" h="67" extrusionOk="0">
                  <a:moveTo>
                    <a:pt x="1" y="0"/>
                  </a:moveTo>
                  <a:lnTo>
                    <a:pt x="106" y="67"/>
                  </a:lnTo>
                  <a:lnTo>
                    <a:pt x="106" y="60"/>
                  </a:lnTo>
                  <a:lnTo>
                    <a:pt x="88" y="53"/>
                  </a:lnTo>
                  <a:cubicBezTo>
                    <a:pt x="57" y="35"/>
                    <a:pt x="29" y="18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3" name="Google Shape;6992;p73">
              <a:extLst>
                <a:ext uri="{FF2B5EF4-FFF2-40B4-BE49-F238E27FC236}">
                  <a16:creationId xmlns:a16="http://schemas.microsoft.com/office/drawing/2014/main" id="{17CF6D62-9BDF-4838-B038-217510E2CF06}"/>
                </a:ext>
              </a:extLst>
            </p:cNvPr>
            <p:cNvSpPr/>
            <p:nvPr/>
          </p:nvSpPr>
          <p:spPr>
            <a:xfrm>
              <a:off x="2542917" y="1751147"/>
              <a:ext cx="543" cy="149"/>
            </a:xfrm>
            <a:custGeom>
              <a:avLst/>
              <a:gdLst/>
              <a:ahLst/>
              <a:cxnLst/>
              <a:rect l="l" t="t" r="r" b="b"/>
              <a:pathLst>
                <a:path w="40" h="11" extrusionOk="0">
                  <a:moveTo>
                    <a:pt x="36" y="0"/>
                  </a:moveTo>
                  <a:cubicBezTo>
                    <a:pt x="29" y="3"/>
                    <a:pt x="24" y="5"/>
                    <a:pt x="19" y="7"/>
                  </a:cubicBezTo>
                  <a:lnTo>
                    <a:pt x="19" y="7"/>
                  </a:lnTo>
                  <a:lnTo>
                    <a:pt x="39" y="4"/>
                  </a:lnTo>
                  <a:lnTo>
                    <a:pt x="39" y="0"/>
                  </a:lnTo>
                  <a:close/>
                  <a:moveTo>
                    <a:pt x="19" y="7"/>
                  </a:moveTo>
                  <a:lnTo>
                    <a:pt x="1" y="11"/>
                  </a:lnTo>
                  <a:cubicBezTo>
                    <a:pt x="7" y="11"/>
                    <a:pt x="12" y="9"/>
                    <a:pt x="19" y="7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4" name="Google Shape;6993;p73">
              <a:extLst>
                <a:ext uri="{FF2B5EF4-FFF2-40B4-BE49-F238E27FC236}">
                  <a16:creationId xmlns:a16="http://schemas.microsoft.com/office/drawing/2014/main" id="{8A813166-25A0-4BE1-84AF-8F8D27702B1C}"/>
                </a:ext>
              </a:extLst>
            </p:cNvPr>
            <p:cNvSpPr/>
            <p:nvPr/>
          </p:nvSpPr>
          <p:spPr>
            <a:xfrm>
              <a:off x="2508784" y="1768770"/>
              <a:ext cx="204" cy="394"/>
            </a:xfrm>
            <a:custGeom>
              <a:avLst/>
              <a:gdLst/>
              <a:ahLst/>
              <a:cxnLst/>
              <a:rect l="l" t="t" r="r" b="b"/>
              <a:pathLst>
                <a:path w="15" h="29" extrusionOk="0">
                  <a:moveTo>
                    <a:pt x="15" y="29"/>
                  </a:moveTo>
                  <a:cubicBezTo>
                    <a:pt x="11" y="22"/>
                    <a:pt x="4" y="11"/>
                    <a:pt x="1" y="1"/>
                  </a:cubicBezTo>
                  <a:cubicBezTo>
                    <a:pt x="4" y="11"/>
                    <a:pt x="11" y="22"/>
                    <a:pt x="15" y="29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5" name="Google Shape;6994;p73">
              <a:extLst>
                <a:ext uri="{FF2B5EF4-FFF2-40B4-BE49-F238E27FC236}">
                  <a16:creationId xmlns:a16="http://schemas.microsoft.com/office/drawing/2014/main" id="{F157D930-6A1E-4686-A7E0-CD28E279AA75}"/>
                </a:ext>
              </a:extLst>
            </p:cNvPr>
            <p:cNvSpPr/>
            <p:nvPr/>
          </p:nvSpPr>
          <p:spPr>
            <a:xfrm>
              <a:off x="2511499" y="1770440"/>
              <a:ext cx="489" cy="14"/>
            </a:xfrm>
            <a:custGeom>
              <a:avLst/>
              <a:gdLst/>
              <a:ahLst/>
              <a:cxnLst/>
              <a:rect l="l" t="t" r="r" b="b"/>
              <a:pathLst>
                <a:path w="36" h="1" extrusionOk="0">
                  <a:moveTo>
                    <a:pt x="15" y="0"/>
                  </a:moveTo>
                  <a:lnTo>
                    <a:pt x="36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6" name="Google Shape;6995;p73">
              <a:extLst>
                <a:ext uri="{FF2B5EF4-FFF2-40B4-BE49-F238E27FC236}">
                  <a16:creationId xmlns:a16="http://schemas.microsoft.com/office/drawing/2014/main" id="{14E9593B-1F72-48D3-88B8-D4B24A8A1DCD}"/>
                </a:ext>
              </a:extLst>
            </p:cNvPr>
            <p:cNvSpPr/>
            <p:nvPr/>
          </p:nvSpPr>
          <p:spPr>
            <a:xfrm>
              <a:off x="2509734" y="1769965"/>
              <a:ext cx="1018" cy="394"/>
            </a:xfrm>
            <a:custGeom>
              <a:avLst/>
              <a:gdLst/>
              <a:ahLst/>
              <a:cxnLst/>
              <a:rect l="l" t="t" r="r" b="b"/>
              <a:pathLst>
                <a:path w="75" h="29" extrusionOk="0">
                  <a:moveTo>
                    <a:pt x="74" y="28"/>
                  </a:moveTo>
                  <a:cubicBezTo>
                    <a:pt x="50" y="21"/>
                    <a:pt x="25" y="11"/>
                    <a:pt x="1" y="0"/>
                  </a:cubicBezTo>
                  <a:cubicBezTo>
                    <a:pt x="25" y="11"/>
                    <a:pt x="50" y="21"/>
                    <a:pt x="74" y="28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7" name="Google Shape;6996;p73">
              <a:extLst>
                <a:ext uri="{FF2B5EF4-FFF2-40B4-BE49-F238E27FC236}">
                  <a16:creationId xmlns:a16="http://schemas.microsoft.com/office/drawing/2014/main" id="{98BD5B76-6E67-4367-B2DB-0F06EFDDCD07}"/>
                </a:ext>
              </a:extLst>
            </p:cNvPr>
            <p:cNvSpPr/>
            <p:nvPr/>
          </p:nvSpPr>
          <p:spPr>
            <a:xfrm>
              <a:off x="2510888" y="1770345"/>
              <a:ext cx="475" cy="54"/>
            </a:xfrm>
            <a:custGeom>
              <a:avLst/>
              <a:gdLst/>
              <a:ahLst/>
              <a:cxnLst/>
              <a:rect l="l" t="t" r="r" b="b"/>
              <a:pathLst>
                <a:path w="35" h="4" extrusionOk="0">
                  <a:moveTo>
                    <a:pt x="35" y="4"/>
                  </a:moveTo>
                  <a:cubicBezTo>
                    <a:pt x="21" y="4"/>
                    <a:pt x="11" y="4"/>
                    <a:pt x="0" y="0"/>
                  </a:cubicBezTo>
                  <a:cubicBezTo>
                    <a:pt x="11" y="4"/>
                    <a:pt x="21" y="4"/>
                    <a:pt x="35" y="4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8" name="Google Shape;6997;p73">
              <a:extLst>
                <a:ext uri="{FF2B5EF4-FFF2-40B4-BE49-F238E27FC236}">
                  <a16:creationId xmlns:a16="http://schemas.microsoft.com/office/drawing/2014/main" id="{403A0F63-872E-44B8-ABA6-260741C32540}"/>
                </a:ext>
              </a:extLst>
            </p:cNvPr>
            <p:cNvSpPr/>
            <p:nvPr/>
          </p:nvSpPr>
          <p:spPr>
            <a:xfrm>
              <a:off x="2509354" y="1769680"/>
              <a:ext cx="299" cy="204"/>
            </a:xfrm>
            <a:custGeom>
              <a:avLst/>
              <a:gdLst/>
              <a:ahLst/>
              <a:cxnLst/>
              <a:rect l="l" t="t" r="r" b="b"/>
              <a:pathLst>
                <a:path w="22" h="15" extrusionOk="0">
                  <a:moveTo>
                    <a:pt x="22" y="14"/>
                  </a:moveTo>
                  <a:cubicBezTo>
                    <a:pt x="15" y="11"/>
                    <a:pt x="8" y="4"/>
                    <a:pt x="1" y="0"/>
                  </a:cubicBezTo>
                  <a:cubicBezTo>
                    <a:pt x="8" y="4"/>
                    <a:pt x="15" y="11"/>
                    <a:pt x="22" y="14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9" name="Google Shape;6998;p73">
              <a:extLst>
                <a:ext uri="{FF2B5EF4-FFF2-40B4-BE49-F238E27FC236}">
                  <a16:creationId xmlns:a16="http://schemas.microsoft.com/office/drawing/2014/main" id="{9F3E8972-CE51-43FB-A8CF-0467CAD9CFA3}"/>
                </a:ext>
              </a:extLst>
            </p:cNvPr>
            <p:cNvSpPr/>
            <p:nvPr/>
          </p:nvSpPr>
          <p:spPr>
            <a:xfrm>
              <a:off x="2509069" y="1769300"/>
              <a:ext cx="204" cy="244"/>
            </a:xfrm>
            <a:custGeom>
              <a:avLst/>
              <a:gdLst/>
              <a:ahLst/>
              <a:cxnLst/>
              <a:rect l="l" t="t" r="r" b="b"/>
              <a:pathLst>
                <a:path w="15" h="18" extrusionOk="0">
                  <a:moveTo>
                    <a:pt x="15" y="18"/>
                  </a:moveTo>
                  <a:cubicBezTo>
                    <a:pt x="8" y="11"/>
                    <a:pt x="4" y="7"/>
                    <a:pt x="1" y="0"/>
                  </a:cubicBezTo>
                  <a:cubicBezTo>
                    <a:pt x="4" y="7"/>
                    <a:pt x="8" y="11"/>
                    <a:pt x="15" y="18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0" name="Google Shape;6999;p73">
              <a:extLst>
                <a:ext uri="{FF2B5EF4-FFF2-40B4-BE49-F238E27FC236}">
                  <a16:creationId xmlns:a16="http://schemas.microsoft.com/office/drawing/2014/main" id="{025DA7D8-0636-4F3A-8898-192FC407AFCE}"/>
                </a:ext>
              </a:extLst>
            </p:cNvPr>
            <p:cNvSpPr/>
            <p:nvPr/>
          </p:nvSpPr>
          <p:spPr>
            <a:xfrm>
              <a:off x="2534975" y="1750997"/>
              <a:ext cx="489" cy="543"/>
            </a:xfrm>
            <a:custGeom>
              <a:avLst/>
              <a:gdLst/>
              <a:ahLst/>
              <a:cxnLst/>
              <a:rect l="l" t="t" r="r" b="b"/>
              <a:pathLst>
                <a:path w="36" h="40" extrusionOk="0">
                  <a:moveTo>
                    <a:pt x="36" y="1"/>
                  </a:moveTo>
                  <a:cubicBezTo>
                    <a:pt x="25" y="11"/>
                    <a:pt x="11" y="25"/>
                    <a:pt x="1" y="39"/>
                  </a:cubicBezTo>
                  <a:cubicBezTo>
                    <a:pt x="11" y="25"/>
                    <a:pt x="25" y="11"/>
                    <a:pt x="36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1" name="Google Shape;7000;p73">
              <a:extLst>
                <a:ext uri="{FF2B5EF4-FFF2-40B4-BE49-F238E27FC236}">
                  <a16:creationId xmlns:a16="http://schemas.microsoft.com/office/drawing/2014/main" id="{D7C128CA-9EA9-4319-9702-4FB2643A01F2}"/>
                </a:ext>
              </a:extLst>
            </p:cNvPr>
            <p:cNvSpPr/>
            <p:nvPr/>
          </p:nvSpPr>
          <p:spPr>
            <a:xfrm>
              <a:off x="2536780" y="1750047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1" y="0"/>
                  </a:moveTo>
                  <a:lnTo>
                    <a:pt x="1" y="0"/>
                  </a:lnTo>
                  <a:lnTo>
                    <a:pt x="8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2" name="Google Shape;7001;p73">
              <a:extLst>
                <a:ext uri="{FF2B5EF4-FFF2-40B4-BE49-F238E27FC236}">
                  <a16:creationId xmlns:a16="http://schemas.microsoft.com/office/drawing/2014/main" id="{ABAE6C61-76A4-40EB-AEF9-BDA23CF6BD94}"/>
                </a:ext>
              </a:extLst>
            </p:cNvPr>
            <p:cNvSpPr/>
            <p:nvPr/>
          </p:nvSpPr>
          <p:spPr>
            <a:xfrm>
              <a:off x="2512219" y="1770291"/>
              <a:ext cx="679" cy="109"/>
            </a:xfrm>
            <a:custGeom>
              <a:avLst/>
              <a:gdLst/>
              <a:ahLst/>
              <a:cxnLst/>
              <a:rect l="l" t="t" r="r" b="b"/>
              <a:pathLst>
                <a:path w="50" h="8" extrusionOk="0">
                  <a:moveTo>
                    <a:pt x="49" y="1"/>
                  </a:moveTo>
                  <a:cubicBezTo>
                    <a:pt x="32" y="4"/>
                    <a:pt x="14" y="8"/>
                    <a:pt x="0" y="8"/>
                  </a:cubicBezTo>
                  <a:cubicBezTo>
                    <a:pt x="14" y="8"/>
                    <a:pt x="32" y="4"/>
                    <a:pt x="49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3" name="Google Shape;7002;p73">
              <a:extLst>
                <a:ext uri="{FF2B5EF4-FFF2-40B4-BE49-F238E27FC236}">
                  <a16:creationId xmlns:a16="http://schemas.microsoft.com/office/drawing/2014/main" id="{90BB3E11-1C9E-4A1F-893A-A7CA74C3130C}"/>
                </a:ext>
              </a:extLst>
            </p:cNvPr>
            <p:cNvSpPr/>
            <p:nvPr/>
          </p:nvSpPr>
          <p:spPr>
            <a:xfrm>
              <a:off x="2503230" y="1767779"/>
              <a:ext cx="679" cy="204"/>
            </a:xfrm>
            <a:custGeom>
              <a:avLst/>
              <a:gdLst/>
              <a:ahLst/>
              <a:cxnLst/>
              <a:rect l="l" t="t" r="r" b="b"/>
              <a:pathLst>
                <a:path w="50" h="15" extrusionOk="0">
                  <a:moveTo>
                    <a:pt x="49" y="0"/>
                  </a:moveTo>
                  <a:cubicBezTo>
                    <a:pt x="35" y="0"/>
                    <a:pt x="25" y="4"/>
                    <a:pt x="14" y="7"/>
                  </a:cubicBezTo>
                  <a:lnTo>
                    <a:pt x="0" y="14"/>
                  </a:lnTo>
                  <a:cubicBezTo>
                    <a:pt x="14" y="7"/>
                    <a:pt x="32" y="0"/>
                    <a:pt x="49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4" name="Google Shape;7003;p73">
              <a:extLst>
                <a:ext uri="{FF2B5EF4-FFF2-40B4-BE49-F238E27FC236}">
                  <a16:creationId xmlns:a16="http://schemas.microsoft.com/office/drawing/2014/main" id="{622DA90E-2A5D-4813-B499-42DD972325DE}"/>
                </a:ext>
              </a:extLst>
            </p:cNvPr>
            <p:cNvSpPr/>
            <p:nvPr/>
          </p:nvSpPr>
          <p:spPr>
            <a:xfrm>
              <a:off x="2542917" y="1751187"/>
              <a:ext cx="489" cy="109"/>
            </a:xfrm>
            <a:custGeom>
              <a:avLst/>
              <a:gdLst/>
              <a:ahLst/>
              <a:cxnLst/>
              <a:rect l="l" t="t" r="r" b="b"/>
              <a:pathLst>
                <a:path w="36" h="8" extrusionOk="0">
                  <a:moveTo>
                    <a:pt x="36" y="1"/>
                  </a:moveTo>
                  <a:lnTo>
                    <a:pt x="36" y="1"/>
                  </a:lnTo>
                  <a:cubicBezTo>
                    <a:pt x="22" y="4"/>
                    <a:pt x="11" y="4"/>
                    <a:pt x="1" y="8"/>
                  </a:cubicBezTo>
                  <a:cubicBezTo>
                    <a:pt x="11" y="8"/>
                    <a:pt x="22" y="4"/>
                    <a:pt x="36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5" name="Google Shape;7004;p73">
              <a:extLst>
                <a:ext uri="{FF2B5EF4-FFF2-40B4-BE49-F238E27FC236}">
                  <a16:creationId xmlns:a16="http://schemas.microsoft.com/office/drawing/2014/main" id="{BE187EF0-FF33-4D21-8D04-755557510FAA}"/>
                </a:ext>
              </a:extLst>
            </p:cNvPr>
            <p:cNvSpPr/>
            <p:nvPr/>
          </p:nvSpPr>
          <p:spPr>
            <a:xfrm>
              <a:off x="2502035" y="1769436"/>
              <a:ext cx="68" cy="394"/>
            </a:xfrm>
            <a:custGeom>
              <a:avLst/>
              <a:gdLst/>
              <a:ahLst/>
              <a:cxnLst/>
              <a:rect l="l" t="t" r="r" b="b"/>
              <a:pathLst>
                <a:path w="5" h="29" extrusionOk="0">
                  <a:moveTo>
                    <a:pt x="1" y="29"/>
                  </a:moveTo>
                  <a:cubicBezTo>
                    <a:pt x="1" y="18"/>
                    <a:pt x="4" y="11"/>
                    <a:pt x="4" y="1"/>
                  </a:cubicBezTo>
                  <a:cubicBezTo>
                    <a:pt x="4" y="11"/>
                    <a:pt x="1" y="18"/>
                    <a:pt x="1" y="29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6" name="Google Shape;7005;p73">
              <a:extLst>
                <a:ext uri="{FF2B5EF4-FFF2-40B4-BE49-F238E27FC236}">
                  <a16:creationId xmlns:a16="http://schemas.microsoft.com/office/drawing/2014/main" id="{FF34ABEA-D2AD-4D9E-A8C6-7AF476F405EE}"/>
                </a:ext>
              </a:extLst>
            </p:cNvPr>
            <p:cNvSpPr/>
            <p:nvPr/>
          </p:nvSpPr>
          <p:spPr>
            <a:xfrm>
              <a:off x="2499143" y="1813793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0" y="14"/>
                  </a:moveTo>
                  <a:cubicBezTo>
                    <a:pt x="0" y="7"/>
                    <a:pt x="0" y="4"/>
                    <a:pt x="0" y="0"/>
                  </a:cubicBezTo>
                  <a:cubicBezTo>
                    <a:pt x="0" y="4"/>
                    <a:pt x="0" y="7"/>
                    <a:pt x="0" y="14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7" name="Google Shape;7006;p73">
              <a:extLst>
                <a:ext uri="{FF2B5EF4-FFF2-40B4-BE49-F238E27FC236}">
                  <a16:creationId xmlns:a16="http://schemas.microsoft.com/office/drawing/2014/main" id="{17925A88-C182-4824-8FFE-F4DED7371095}"/>
                </a:ext>
              </a:extLst>
            </p:cNvPr>
            <p:cNvSpPr/>
            <p:nvPr/>
          </p:nvSpPr>
          <p:spPr>
            <a:xfrm>
              <a:off x="2500230" y="1774663"/>
              <a:ext cx="448" cy="489"/>
            </a:xfrm>
            <a:custGeom>
              <a:avLst/>
              <a:gdLst/>
              <a:ahLst/>
              <a:cxnLst/>
              <a:rect l="l" t="t" r="r" b="b"/>
              <a:pathLst>
                <a:path w="33" h="36" extrusionOk="0">
                  <a:moveTo>
                    <a:pt x="32" y="1"/>
                  </a:moveTo>
                  <a:cubicBezTo>
                    <a:pt x="22" y="15"/>
                    <a:pt x="11" y="25"/>
                    <a:pt x="1" y="36"/>
                  </a:cubicBezTo>
                  <a:cubicBezTo>
                    <a:pt x="15" y="25"/>
                    <a:pt x="22" y="15"/>
                    <a:pt x="32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8" name="Google Shape;7007;p73">
              <a:extLst>
                <a:ext uri="{FF2B5EF4-FFF2-40B4-BE49-F238E27FC236}">
                  <a16:creationId xmlns:a16="http://schemas.microsoft.com/office/drawing/2014/main" id="{2A0889FE-9653-499C-9F19-73E8138736CE}"/>
                </a:ext>
              </a:extLst>
            </p:cNvPr>
            <p:cNvSpPr/>
            <p:nvPr/>
          </p:nvSpPr>
          <p:spPr>
            <a:xfrm>
              <a:off x="2502131" y="1767969"/>
              <a:ext cx="1113" cy="1385"/>
            </a:xfrm>
            <a:custGeom>
              <a:avLst/>
              <a:gdLst/>
              <a:ahLst/>
              <a:cxnLst/>
              <a:rect l="l" t="t" r="r" b="b"/>
              <a:pathLst>
                <a:path w="82" h="102" extrusionOk="0">
                  <a:moveTo>
                    <a:pt x="81" y="0"/>
                  </a:moveTo>
                  <a:cubicBezTo>
                    <a:pt x="76" y="3"/>
                    <a:pt x="70" y="6"/>
                    <a:pt x="65" y="10"/>
                  </a:cubicBezTo>
                  <a:lnTo>
                    <a:pt x="65" y="10"/>
                  </a:lnTo>
                  <a:cubicBezTo>
                    <a:pt x="67" y="9"/>
                    <a:pt x="69" y="8"/>
                    <a:pt x="71" y="7"/>
                  </a:cubicBezTo>
                  <a:lnTo>
                    <a:pt x="81" y="0"/>
                  </a:lnTo>
                  <a:close/>
                  <a:moveTo>
                    <a:pt x="65" y="10"/>
                  </a:moveTo>
                  <a:lnTo>
                    <a:pt x="65" y="10"/>
                  </a:lnTo>
                  <a:cubicBezTo>
                    <a:pt x="62" y="11"/>
                    <a:pt x="59" y="12"/>
                    <a:pt x="57" y="14"/>
                  </a:cubicBezTo>
                  <a:cubicBezTo>
                    <a:pt x="29" y="39"/>
                    <a:pt x="8" y="67"/>
                    <a:pt x="1" y="102"/>
                  </a:cubicBezTo>
                  <a:cubicBezTo>
                    <a:pt x="10" y="66"/>
                    <a:pt x="32" y="32"/>
                    <a:pt x="65" y="1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9" name="Google Shape;7008;p73">
              <a:extLst>
                <a:ext uri="{FF2B5EF4-FFF2-40B4-BE49-F238E27FC236}">
                  <a16:creationId xmlns:a16="http://schemas.microsoft.com/office/drawing/2014/main" id="{8EDD661C-C982-4676-907A-5FF2B6AB39A4}"/>
                </a:ext>
              </a:extLst>
            </p:cNvPr>
            <p:cNvSpPr/>
            <p:nvPr/>
          </p:nvSpPr>
          <p:spPr>
            <a:xfrm>
              <a:off x="2500664" y="1769911"/>
              <a:ext cx="1480" cy="4725"/>
            </a:xfrm>
            <a:custGeom>
              <a:avLst/>
              <a:gdLst/>
              <a:ahLst/>
              <a:cxnLst/>
              <a:rect l="l" t="t" r="r" b="b"/>
              <a:pathLst>
                <a:path w="109" h="348" extrusionOk="0">
                  <a:moveTo>
                    <a:pt x="102" y="43"/>
                  </a:moveTo>
                  <a:cubicBezTo>
                    <a:pt x="102" y="29"/>
                    <a:pt x="102" y="15"/>
                    <a:pt x="102" y="1"/>
                  </a:cubicBezTo>
                  <a:cubicBezTo>
                    <a:pt x="102" y="15"/>
                    <a:pt x="102" y="29"/>
                    <a:pt x="102" y="43"/>
                  </a:cubicBezTo>
                  <a:cubicBezTo>
                    <a:pt x="109" y="155"/>
                    <a:pt x="70" y="263"/>
                    <a:pt x="0" y="347"/>
                  </a:cubicBezTo>
                  <a:cubicBezTo>
                    <a:pt x="70" y="263"/>
                    <a:pt x="109" y="155"/>
                    <a:pt x="102" y="43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0" name="Google Shape;7009;p73">
              <a:extLst>
                <a:ext uri="{FF2B5EF4-FFF2-40B4-BE49-F238E27FC236}">
                  <a16:creationId xmlns:a16="http://schemas.microsoft.com/office/drawing/2014/main" id="{B7557B96-7338-4273-AF25-E90C7AD8BC44}"/>
                </a:ext>
              </a:extLst>
            </p:cNvPr>
            <p:cNvSpPr/>
            <p:nvPr/>
          </p:nvSpPr>
          <p:spPr>
            <a:xfrm>
              <a:off x="2503081" y="1767874"/>
              <a:ext cx="353" cy="204"/>
            </a:xfrm>
            <a:custGeom>
              <a:avLst/>
              <a:gdLst/>
              <a:ahLst/>
              <a:cxnLst/>
              <a:rect l="l" t="t" r="r" b="b"/>
              <a:pathLst>
                <a:path w="26" h="15" extrusionOk="0">
                  <a:moveTo>
                    <a:pt x="25" y="0"/>
                  </a:moveTo>
                  <a:cubicBezTo>
                    <a:pt x="15" y="4"/>
                    <a:pt x="8" y="7"/>
                    <a:pt x="1" y="14"/>
                  </a:cubicBezTo>
                  <a:lnTo>
                    <a:pt x="11" y="7"/>
                  </a:lnTo>
                  <a:lnTo>
                    <a:pt x="25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1" name="Google Shape;7010;p73">
              <a:extLst>
                <a:ext uri="{FF2B5EF4-FFF2-40B4-BE49-F238E27FC236}">
                  <a16:creationId xmlns:a16="http://schemas.microsoft.com/office/drawing/2014/main" id="{4F40978A-1008-4382-8196-6475DFAA0DBF}"/>
                </a:ext>
              </a:extLst>
            </p:cNvPr>
            <p:cNvSpPr/>
            <p:nvPr/>
          </p:nvSpPr>
          <p:spPr>
            <a:xfrm>
              <a:off x="2579848" y="1757895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4" y="0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2" name="Google Shape;7011;p73">
              <a:extLst>
                <a:ext uri="{FF2B5EF4-FFF2-40B4-BE49-F238E27FC236}">
                  <a16:creationId xmlns:a16="http://schemas.microsoft.com/office/drawing/2014/main" id="{D30DB515-CF67-40DE-A90C-A5C0F182A2E7}"/>
                </a:ext>
              </a:extLst>
            </p:cNvPr>
            <p:cNvSpPr/>
            <p:nvPr/>
          </p:nvSpPr>
          <p:spPr>
            <a:xfrm>
              <a:off x="2583419" y="1758221"/>
              <a:ext cx="204" cy="68"/>
            </a:xfrm>
            <a:custGeom>
              <a:avLst/>
              <a:gdLst/>
              <a:ahLst/>
              <a:cxnLst/>
              <a:rect l="l" t="t" r="r" b="b"/>
              <a:pathLst>
                <a:path w="15" h="5" extrusionOk="0">
                  <a:moveTo>
                    <a:pt x="0" y="4"/>
                  </a:moveTo>
                  <a:lnTo>
                    <a:pt x="14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3" name="Google Shape;7012;p73">
              <a:extLst>
                <a:ext uri="{FF2B5EF4-FFF2-40B4-BE49-F238E27FC236}">
                  <a16:creationId xmlns:a16="http://schemas.microsoft.com/office/drawing/2014/main" id="{6FB8B2EC-1B89-4187-B4BC-CEF0277C19E7}"/>
                </a:ext>
              </a:extLst>
            </p:cNvPr>
            <p:cNvSpPr/>
            <p:nvPr/>
          </p:nvSpPr>
          <p:spPr>
            <a:xfrm>
              <a:off x="2556318" y="1754568"/>
              <a:ext cx="204" cy="244"/>
            </a:xfrm>
            <a:custGeom>
              <a:avLst/>
              <a:gdLst/>
              <a:ahLst/>
              <a:cxnLst/>
              <a:rect l="l" t="t" r="r" b="b"/>
              <a:pathLst>
                <a:path w="15" h="18" extrusionOk="0">
                  <a:moveTo>
                    <a:pt x="1" y="18"/>
                  </a:moveTo>
                  <a:cubicBezTo>
                    <a:pt x="8" y="11"/>
                    <a:pt x="11" y="4"/>
                    <a:pt x="15" y="0"/>
                  </a:cubicBezTo>
                  <a:cubicBezTo>
                    <a:pt x="11" y="4"/>
                    <a:pt x="8" y="11"/>
                    <a:pt x="1" y="18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4" name="Google Shape;7013;p73">
              <a:extLst>
                <a:ext uri="{FF2B5EF4-FFF2-40B4-BE49-F238E27FC236}">
                  <a16:creationId xmlns:a16="http://schemas.microsoft.com/office/drawing/2014/main" id="{7B82C3BD-D6FC-4B11-83AE-A96071777619}"/>
                </a:ext>
              </a:extLst>
            </p:cNvPr>
            <p:cNvSpPr/>
            <p:nvPr/>
          </p:nvSpPr>
          <p:spPr>
            <a:xfrm>
              <a:off x="2582319" y="1758465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1" y="0"/>
                  </a:moveTo>
                  <a:lnTo>
                    <a:pt x="8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5" name="Google Shape;7014;p73">
              <a:extLst>
                <a:ext uri="{FF2B5EF4-FFF2-40B4-BE49-F238E27FC236}">
                  <a16:creationId xmlns:a16="http://schemas.microsoft.com/office/drawing/2014/main" id="{643957F4-FC27-4F79-B7E9-F5D93F9FFDB8}"/>
                </a:ext>
              </a:extLst>
            </p:cNvPr>
            <p:cNvSpPr/>
            <p:nvPr/>
          </p:nvSpPr>
          <p:spPr>
            <a:xfrm>
              <a:off x="2584030" y="1758126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4" y="1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6" name="Google Shape;7015;p73">
              <a:extLst>
                <a:ext uri="{FF2B5EF4-FFF2-40B4-BE49-F238E27FC236}">
                  <a16:creationId xmlns:a16="http://schemas.microsoft.com/office/drawing/2014/main" id="{BB25419B-2161-4223-B6A9-02275E1C41EF}"/>
                </a:ext>
              </a:extLst>
            </p:cNvPr>
            <p:cNvSpPr/>
            <p:nvPr/>
          </p:nvSpPr>
          <p:spPr>
            <a:xfrm>
              <a:off x="2551335" y="1754283"/>
              <a:ext cx="394" cy="244"/>
            </a:xfrm>
            <a:custGeom>
              <a:avLst/>
              <a:gdLst/>
              <a:ahLst/>
              <a:cxnLst/>
              <a:rect l="l" t="t" r="r" b="b"/>
              <a:pathLst>
                <a:path w="29" h="18" extrusionOk="0">
                  <a:moveTo>
                    <a:pt x="0" y="0"/>
                  </a:moveTo>
                  <a:lnTo>
                    <a:pt x="28" y="18"/>
                  </a:lnTo>
                  <a:lnTo>
                    <a:pt x="18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7" name="Google Shape;7016;p73">
              <a:extLst>
                <a:ext uri="{FF2B5EF4-FFF2-40B4-BE49-F238E27FC236}">
                  <a16:creationId xmlns:a16="http://schemas.microsoft.com/office/drawing/2014/main" id="{8ED8792C-65A0-4CD7-A822-0A788700B5FC}"/>
                </a:ext>
              </a:extLst>
            </p:cNvPr>
            <p:cNvSpPr/>
            <p:nvPr/>
          </p:nvSpPr>
          <p:spPr>
            <a:xfrm>
              <a:off x="2582890" y="1758370"/>
              <a:ext cx="163" cy="54"/>
            </a:xfrm>
            <a:custGeom>
              <a:avLst/>
              <a:gdLst/>
              <a:ahLst/>
              <a:cxnLst/>
              <a:rect l="l" t="t" r="r" b="b"/>
              <a:pathLst>
                <a:path w="12" h="4" extrusionOk="0">
                  <a:moveTo>
                    <a:pt x="1" y="4"/>
                  </a:moveTo>
                  <a:lnTo>
                    <a:pt x="11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8" name="Google Shape;7017;p73">
              <a:extLst>
                <a:ext uri="{FF2B5EF4-FFF2-40B4-BE49-F238E27FC236}">
                  <a16:creationId xmlns:a16="http://schemas.microsoft.com/office/drawing/2014/main" id="{A864E214-BBC1-43C0-8A40-958C26FF3091}"/>
                </a:ext>
              </a:extLst>
            </p:cNvPr>
            <p:cNvSpPr/>
            <p:nvPr/>
          </p:nvSpPr>
          <p:spPr>
            <a:xfrm>
              <a:off x="2581803" y="175850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9" name="Google Shape;7018;p73">
              <a:extLst>
                <a:ext uri="{FF2B5EF4-FFF2-40B4-BE49-F238E27FC236}">
                  <a16:creationId xmlns:a16="http://schemas.microsoft.com/office/drawing/2014/main" id="{1FF772D8-82BB-4AA9-B27E-9EB63130E9B3}"/>
                </a:ext>
              </a:extLst>
            </p:cNvPr>
            <p:cNvSpPr/>
            <p:nvPr/>
          </p:nvSpPr>
          <p:spPr>
            <a:xfrm>
              <a:off x="2596494" y="1752423"/>
              <a:ext cx="2811" cy="1344"/>
            </a:xfrm>
            <a:custGeom>
              <a:avLst/>
              <a:gdLst/>
              <a:ahLst/>
              <a:cxnLst/>
              <a:rect l="l" t="t" r="r" b="b"/>
              <a:pathLst>
                <a:path w="207" h="99" extrusionOk="0">
                  <a:moveTo>
                    <a:pt x="175" y="85"/>
                  </a:moveTo>
                  <a:cubicBezTo>
                    <a:pt x="186" y="85"/>
                    <a:pt x="196" y="85"/>
                    <a:pt x="207" y="85"/>
                  </a:cubicBezTo>
                  <a:cubicBezTo>
                    <a:pt x="196" y="85"/>
                    <a:pt x="186" y="85"/>
                    <a:pt x="175" y="85"/>
                  </a:cubicBezTo>
                  <a:cubicBezTo>
                    <a:pt x="105" y="99"/>
                    <a:pt x="35" y="64"/>
                    <a:pt x="0" y="1"/>
                  </a:cubicBezTo>
                  <a:cubicBezTo>
                    <a:pt x="35" y="64"/>
                    <a:pt x="105" y="99"/>
                    <a:pt x="175" y="85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0" name="Google Shape;7019;p73">
              <a:extLst>
                <a:ext uri="{FF2B5EF4-FFF2-40B4-BE49-F238E27FC236}">
                  <a16:creationId xmlns:a16="http://schemas.microsoft.com/office/drawing/2014/main" id="{B8CD9FC5-2CF6-4377-A5CA-2FBE966282C9}"/>
                </a:ext>
              </a:extLst>
            </p:cNvPr>
            <p:cNvSpPr/>
            <p:nvPr/>
          </p:nvSpPr>
          <p:spPr>
            <a:xfrm>
              <a:off x="2600147" y="1753618"/>
              <a:ext cx="163" cy="14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" y="0"/>
                  </a:moveTo>
                  <a:lnTo>
                    <a:pt x="11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1" name="Google Shape;7020;p73">
              <a:extLst>
                <a:ext uri="{FF2B5EF4-FFF2-40B4-BE49-F238E27FC236}">
                  <a16:creationId xmlns:a16="http://schemas.microsoft.com/office/drawing/2014/main" id="{27550521-5234-4663-B814-29E6897EB0A4}"/>
                </a:ext>
              </a:extLst>
            </p:cNvPr>
            <p:cNvSpPr/>
            <p:nvPr/>
          </p:nvSpPr>
          <p:spPr>
            <a:xfrm>
              <a:off x="2596250" y="1752097"/>
              <a:ext cx="54" cy="54"/>
            </a:xfrm>
            <a:custGeom>
              <a:avLst/>
              <a:gdLst/>
              <a:ahLst/>
              <a:cxnLst/>
              <a:rect l="l" t="t" r="r" b="b"/>
              <a:pathLst>
                <a:path w="4" h="4" extrusionOk="0">
                  <a:moveTo>
                    <a:pt x="1" y="0"/>
                  </a:moveTo>
                  <a:lnTo>
                    <a:pt x="4" y="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2" name="Google Shape;7021;p73">
              <a:extLst>
                <a:ext uri="{FF2B5EF4-FFF2-40B4-BE49-F238E27FC236}">
                  <a16:creationId xmlns:a16="http://schemas.microsoft.com/office/drawing/2014/main" id="{64190707-C13D-4318-B9D4-D5A23C910AB2}"/>
                </a:ext>
              </a:extLst>
            </p:cNvPr>
            <p:cNvSpPr/>
            <p:nvPr/>
          </p:nvSpPr>
          <p:spPr>
            <a:xfrm>
              <a:off x="2599536" y="1753563"/>
              <a:ext cx="244" cy="14"/>
            </a:xfrm>
            <a:custGeom>
              <a:avLst/>
              <a:gdLst/>
              <a:ahLst/>
              <a:cxnLst/>
              <a:rect l="l" t="t" r="r" b="b"/>
              <a:pathLst>
                <a:path w="18" h="1" extrusionOk="0">
                  <a:moveTo>
                    <a:pt x="0" y="1"/>
                  </a:moveTo>
                  <a:lnTo>
                    <a:pt x="18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3" name="Google Shape;7022;p73">
              <a:extLst>
                <a:ext uri="{FF2B5EF4-FFF2-40B4-BE49-F238E27FC236}">
                  <a16:creationId xmlns:a16="http://schemas.microsoft.com/office/drawing/2014/main" id="{DF06294E-EA06-4BEC-A6DB-6D44EFB0C3C2}"/>
                </a:ext>
              </a:extLst>
            </p:cNvPr>
            <p:cNvSpPr/>
            <p:nvPr/>
          </p:nvSpPr>
          <p:spPr>
            <a:xfrm>
              <a:off x="2595639" y="1751473"/>
              <a:ext cx="190" cy="163"/>
            </a:xfrm>
            <a:custGeom>
              <a:avLst/>
              <a:gdLst/>
              <a:ahLst/>
              <a:cxnLst/>
              <a:rect l="l" t="t" r="r" b="b"/>
              <a:pathLst>
                <a:path w="14" h="12" extrusionOk="0">
                  <a:moveTo>
                    <a:pt x="0" y="1"/>
                  </a:moveTo>
                  <a:lnTo>
                    <a:pt x="14" y="1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4" name="Google Shape;7023;p73">
              <a:extLst>
                <a:ext uri="{FF2B5EF4-FFF2-40B4-BE49-F238E27FC236}">
                  <a16:creationId xmlns:a16="http://schemas.microsoft.com/office/drawing/2014/main" id="{CE37CE80-F2E0-4918-A681-9FFC885B48C2}"/>
                </a:ext>
              </a:extLst>
            </p:cNvPr>
            <p:cNvSpPr/>
            <p:nvPr/>
          </p:nvSpPr>
          <p:spPr>
            <a:xfrm>
              <a:off x="2595965" y="1751758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1" y="1"/>
                  </a:moveTo>
                  <a:lnTo>
                    <a:pt x="11" y="8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5" name="Google Shape;7024;p73">
              <a:extLst>
                <a:ext uri="{FF2B5EF4-FFF2-40B4-BE49-F238E27FC236}">
                  <a16:creationId xmlns:a16="http://schemas.microsoft.com/office/drawing/2014/main" id="{1DE82A6B-1E97-44F9-A0BB-9F7D8F907AC0}"/>
                </a:ext>
              </a:extLst>
            </p:cNvPr>
            <p:cNvSpPr/>
            <p:nvPr/>
          </p:nvSpPr>
          <p:spPr>
            <a:xfrm>
              <a:off x="2600812" y="175375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6" name="Google Shape;7025;p73">
              <a:extLst>
                <a:ext uri="{FF2B5EF4-FFF2-40B4-BE49-F238E27FC236}">
                  <a16:creationId xmlns:a16="http://schemas.microsoft.com/office/drawing/2014/main" id="{B76A20F1-99E0-4CF7-BEF4-A759E8F721BE}"/>
                </a:ext>
              </a:extLst>
            </p:cNvPr>
            <p:cNvSpPr/>
            <p:nvPr/>
          </p:nvSpPr>
          <p:spPr>
            <a:xfrm>
              <a:off x="2578952" y="1755709"/>
              <a:ext cx="774" cy="2050"/>
            </a:xfrm>
            <a:custGeom>
              <a:avLst/>
              <a:gdLst/>
              <a:ahLst/>
              <a:cxnLst/>
              <a:rect l="l" t="t" r="r" b="b"/>
              <a:pathLst>
                <a:path w="57" h="151" extrusionOk="0">
                  <a:moveTo>
                    <a:pt x="53" y="144"/>
                  </a:moveTo>
                  <a:lnTo>
                    <a:pt x="56" y="151"/>
                  </a:lnTo>
                  <a:lnTo>
                    <a:pt x="53" y="144"/>
                  </a:lnTo>
                  <a:cubicBezTo>
                    <a:pt x="18" y="105"/>
                    <a:pt x="0" y="53"/>
                    <a:pt x="7" y="0"/>
                  </a:cubicBezTo>
                  <a:cubicBezTo>
                    <a:pt x="0" y="53"/>
                    <a:pt x="18" y="105"/>
                    <a:pt x="53" y="144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7" name="Google Shape;7026;p73">
              <a:extLst>
                <a:ext uri="{FF2B5EF4-FFF2-40B4-BE49-F238E27FC236}">
                  <a16:creationId xmlns:a16="http://schemas.microsoft.com/office/drawing/2014/main" id="{F0336581-44E1-48F3-9475-8B8F617201B9}"/>
                </a:ext>
              </a:extLst>
            </p:cNvPr>
            <p:cNvSpPr/>
            <p:nvPr/>
          </p:nvSpPr>
          <p:spPr>
            <a:xfrm>
              <a:off x="2556183" y="1754853"/>
              <a:ext cx="149" cy="204"/>
            </a:xfrm>
            <a:custGeom>
              <a:avLst/>
              <a:gdLst/>
              <a:ahLst/>
              <a:cxnLst/>
              <a:rect l="l" t="t" r="r" b="b"/>
              <a:pathLst>
                <a:path w="11" h="15" extrusionOk="0">
                  <a:moveTo>
                    <a:pt x="11" y="0"/>
                  </a:moveTo>
                  <a:lnTo>
                    <a:pt x="11" y="0"/>
                  </a:lnTo>
                  <a:cubicBezTo>
                    <a:pt x="7" y="4"/>
                    <a:pt x="4" y="11"/>
                    <a:pt x="0" y="14"/>
                  </a:cubicBezTo>
                  <a:cubicBezTo>
                    <a:pt x="7" y="11"/>
                    <a:pt x="7" y="4"/>
                    <a:pt x="11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8" name="Google Shape;7027;p73">
              <a:extLst>
                <a:ext uri="{FF2B5EF4-FFF2-40B4-BE49-F238E27FC236}">
                  <a16:creationId xmlns:a16="http://schemas.microsoft.com/office/drawing/2014/main" id="{91AAA2AE-2CB0-493B-8FDD-30B253BDA6BF}"/>
                </a:ext>
              </a:extLst>
            </p:cNvPr>
            <p:cNvSpPr/>
            <p:nvPr/>
          </p:nvSpPr>
          <p:spPr>
            <a:xfrm>
              <a:off x="2556033" y="1755138"/>
              <a:ext cx="68" cy="54"/>
            </a:xfrm>
            <a:custGeom>
              <a:avLst/>
              <a:gdLst/>
              <a:ahLst/>
              <a:cxnLst/>
              <a:rect l="l" t="t" r="r" b="b"/>
              <a:pathLst>
                <a:path w="5" h="4" extrusionOk="0">
                  <a:moveTo>
                    <a:pt x="4" y="0"/>
                  </a:moveTo>
                  <a:lnTo>
                    <a:pt x="1" y="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9" name="Google Shape;7028;p73">
              <a:extLst>
                <a:ext uri="{FF2B5EF4-FFF2-40B4-BE49-F238E27FC236}">
                  <a16:creationId xmlns:a16="http://schemas.microsoft.com/office/drawing/2014/main" id="{C40A1F7C-DDA9-4C8E-BEF2-0AB887165DFD}"/>
                </a:ext>
              </a:extLst>
            </p:cNvPr>
            <p:cNvSpPr/>
            <p:nvPr/>
          </p:nvSpPr>
          <p:spPr>
            <a:xfrm>
              <a:off x="2589692" y="1751378"/>
              <a:ext cx="5716" cy="4100"/>
            </a:xfrm>
            <a:custGeom>
              <a:avLst/>
              <a:gdLst/>
              <a:ahLst/>
              <a:cxnLst/>
              <a:rect l="l" t="t" r="r" b="b"/>
              <a:pathLst>
                <a:path w="421" h="302" extrusionOk="0">
                  <a:moveTo>
                    <a:pt x="420" y="1"/>
                  </a:moveTo>
                  <a:cubicBezTo>
                    <a:pt x="350" y="1"/>
                    <a:pt x="140" y="179"/>
                    <a:pt x="0" y="302"/>
                  </a:cubicBezTo>
                  <a:cubicBezTo>
                    <a:pt x="144" y="179"/>
                    <a:pt x="354" y="1"/>
                    <a:pt x="420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0" name="Google Shape;7029;p73">
              <a:extLst>
                <a:ext uri="{FF2B5EF4-FFF2-40B4-BE49-F238E27FC236}">
                  <a16:creationId xmlns:a16="http://schemas.microsoft.com/office/drawing/2014/main" id="{4EB8191D-1493-4F47-991E-76CA8C0E5B36}"/>
                </a:ext>
              </a:extLst>
            </p:cNvPr>
            <p:cNvSpPr/>
            <p:nvPr/>
          </p:nvSpPr>
          <p:spPr>
            <a:xfrm>
              <a:off x="2552951" y="1755274"/>
              <a:ext cx="204" cy="68"/>
            </a:xfrm>
            <a:custGeom>
              <a:avLst/>
              <a:gdLst/>
              <a:ahLst/>
              <a:cxnLst/>
              <a:rect l="l" t="t" r="r" b="b"/>
              <a:pathLst>
                <a:path w="15" h="5" extrusionOk="0">
                  <a:moveTo>
                    <a:pt x="0" y="1"/>
                  </a:moveTo>
                  <a:lnTo>
                    <a:pt x="14" y="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1" name="Google Shape;7030;p73">
              <a:extLst>
                <a:ext uri="{FF2B5EF4-FFF2-40B4-BE49-F238E27FC236}">
                  <a16:creationId xmlns:a16="http://schemas.microsoft.com/office/drawing/2014/main" id="{A85F437A-79CE-4763-B28E-93700BCC3C46}"/>
                </a:ext>
              </a:extLst>
            </p:cNvPr>
            <p:cNvSpPr/>
            <p:nvPr/>
          </p:nvSpPr>
          <p:spPr>
            <a:xfrm>
              <a:off x="2551566" y="1754419"/>
              <a:ext cx="1398" cy="828"/>
            </a:xfrm>
            <a:custGeom>
              <a:avLst/>
              <a:gdLst/>
              <a:ahLst/>
              <a:cxnLst/>
              <a:rect l="l" t="t" r="r" b="b"/>
              <a:pathLst>
                <a:path w="103" h="61" extrusionOk="0">
                  <a:moveTo>
                    <a:pt x="1" y="1"/>
                  </a:moveTo>
                  <a:cubicBezTo>
                    <a:pt x="17" y="11"/>
                    <a:pt x="34" y="22"/>
                    <a:pt x="52" y="32"/>
                  </a:cubicBezTo>
                  <a:lnTo>
                    <a:pt x="52" y="32"/>
                  </a:lnTo>
                  <a:cubicBezTo>
                    <a:pt x="38" y="24"/>
                    <a:pt x="26" y="15"/>
                    <a:pt x="15" y="8"/>
                  </a:cubicBezTo>
                  <a:lnTo>
                    <a:pt x="1" y="1"/>
                  </a:lnTo>
                  <a:close/>
                  <a:moveTo>
                    <a:pt x="52" y="32"/>
                  </a:moveTo>
                  <a:lnTo>
                    <a:pt x="52" y="32"/>
                  </a:lnTo>
                  <a:cubicBezTo>
                    <a:pt x="68" y="43"/>
                    <a:pt x="85" y="52"/>
                    <a:pt x="102" y="60"/>
                  </a:cubicBezTo>
                  <a:cubicBezTo>
                    <a:pt x="85" y="52"/>
                    <a:pt x="68" y="42"/>
                    <a:pt x="52" y="32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2" name="Google Shape;7031;p73">
              <a:extLst>
                <a:ext uri="{FF2B5EF4-FFF2-40B4-BE49-F238E27FC236}">
                  <a16:creationId xmlns:a16="http://schemas.microsoft.com/office/drawing/2014/main" id="{2DEF2EAC-3E53-4A77-802A-87B875898277}"/>
                </a:ext>
              </a:extLst>
            </p:cNvPr>
            <p:cNvSpPr/>
            <p:nvPr/>
          </p:nvSpPr>
          <p:spPr>
            <a:xfrm>
              <a:off x="2502185" y="1754514"/>
              <a:ext cx="119265" cy="108620"/>
            </a:xfrm>
            <a:custGeom>
              <a:avLst/>
              <a:gdLst/>
              <a:ahLst/>
              <a:cxnLst/>
              <a:rect l="l" t="t" r="r" b="b"/>
              <a:pathLst>
                <a:path w="8784" h="8000" extrusionOk="0">
                  <a:moveTo>
                    <a:pt x="7405" y="1"/>
                  </a:moveTo>
                  <a:lnTo>
                    <a:pt x="7398" y="8"/>
                  </a:lnTo>
                  <a:cubicBezTo>
                    <a:pt x="7387" y="18"/>
                    <a:pt x="7380" y="25"/>
                    <a:pt x="7370" y="32"/>
                  </a:cubicBezTo>
                  <a:lnTo>
                    <a:pt x="7352" y="43"/>
                  </a:lnTo>
                  <a:lnTo>
                    <a:pt x="7331" y="60"/>
                  </a:lnTo>
                  <a:lnTo>
                    <a:pt x="7310" y="71"/>
                  </a:lnTo>
                  <a:lnTo>
                    <a:pt x="7289" y="85"/>
                  </a:lnTo>
                  <a:lnTo>
                    <a:pt x="7268" y="95"/>
                  </a:lnTo>
                  <a:lnTo>
                    <a:pt x="7247" y="106"/>
                  </a:lnTo>
                  <a:lnTo>
                    <a:pt x="7226" y="113"/>
                  </a:lnTo>
                  <a:lnTo>
                    <a:pt x="7205" y="123"/>
                  </a:lnTo>
                  <a:lnTo>
                    <a:pt x="7184" y="130"/>
                  </a:lnTo>
                  <a:lnTo>
                    <a:pt x="7163" y="137"/>
                  </a:lnTo>
                  <a:lnTo>
                    <a:pt x="7142" y="144"/>
                  </a:lnTo>
                  <a:lnTo>
                    <a:pt x="7121" y="151"/>
                  </a:lnTo>
                  <a:lnTo>
                    <a:pt x="7100" y="155"/>
                  </a:lnTo>
                  <a:lnTo>
                    <a:pt x="7079" y="158"/>
                  </a:lnTo>
                  <a:lnTo>
                    <a:pt x="7058" y="162"/>
                  </a:lnTo>
                  <a:lnTo>
                    <a:pt x="7037" y="165"/>
                  </a:lnTo>
                  <a:lnTo>
                    <a:pt x="7020" y="169"/>
                  </a:lnTo>
                  <a:lnTo>
                    <a:pt x="6908" y="169"/>
                  </a:lnTo>
                  <a:lnTo>
                    <a:pt x="6890" y="165"/>
                  </a:lnTo>
                  <a:lnTo>
                    <a:pt x="6876" y="165"/>
                  </a:lnTo>
                  <a:lnTo>
                    <a:pt x="6855" y="162"/>
                  </a:lnTo>
                  <a:lnTo>
                    <a:pt x="6844" y="158"/>
                  </a:lnTo>
                  <a:cubicBezTo>
                    <a:pt x="6834" y="158"/>
                    <a:pt x="6827" y="155"/>
                    <a:pt x="6816" y="151"/>
                  </a:cubicBezTo>
                  <a:cubicBezTo>
                    <a:pt x="6799" y="145"/>
                    <a:pt x="6777" y="142"/>
                    <a:pt x="6750" y="142"/>
                  </a:cubicBezTo>
                  <a:cubicBezTo>
                    <a:pt x="6595" y="142"/>
                    <a:pt x="6302" y="241"/>
                    <a:pt x="6141" y="361"/>
                  </a:cubicBezTo>
                  <a:cubicBezTo>
                    <a:pt x="6060" y="421"/>
                    <a:pt x="5962" y="445"/>
                    <a:pt x="5843" y="470"/>
                  </a:cubicBezTo>
                  <a:cubicBezTo>
                    <a:pt x="5812" y="491"/>
                    <a:pt x="5780" y="501"/>
                    <a:pt x="5745" y="508"/>
                  </a:cubicBezTo>
                  <a:cubicBezTo>
                    <a:pt x="5707" y="508"/>
                    <a:pt x="5675" y="529"/>
                    <a:pt x="5661" y="561"/>
                  </a:cubicBezTo>
                  <a:cubicBezTo>
                    <a:pt x="5654" y="603"/>
                    <a:pt x="5668" y="645"/>
                    <a:pt x="5703" y="673"/>
                  </a:cubicBezTo>
                  <a:cubicBezTo>
                    <a:pt x="5777" y="743"/>
                    <a:pt x="5819" y="844"/>
                    <a:pt x="5812" y="953"/>
                  </a:cubicBezTo>
                  <a:cubicBezTo>
                    <a:pt x="5812" y="977"/>
                    <a:pt x="5812" y="1005"/>
                    <a:pt x="5819" y="1033"/>
                  </a:cubicBezTo>
                  <a:cubicBezTo>
                    <a:pt x="5833" y="1149"/>
                    <a:pt x="5742" y="1243"/>
                    <a:pt x="5654" y="1338"/>
                  </a:cubicBezTo>
                  <a:cubicBezTo>
                    <a:pt x="5616" y="1376"/>
                    <a:pt x="5581" y="1422"/>
                    <a:pt x="5549" y="1464"/>
                  </a:cubicBezTo>
                  <a:cubicBezTo>
                    <a:pt x="5518" y="1513"/>
                    <a:pt x="5525" y="1576"/>
                    <a:pt x="5532" y="1646"/>
                  </a:cubicBezTo>
                  <a:cubicBezTo>
                    <a:pt x="5542" y="1730"/>
                    <a:pt x="5535" y="1814"/>
                    <a:pt x="5507" y="1895"/>
                  </a:cubicBezTo>
                  <a:cubicBezTo>
                    <a:pt x="5476" y="1960"/>
                    <a:pt x="5410" y="1982"/>
                    <a:pt x="5328" y="1982"/>
                  </a:cubicBezTo>
                  <a:cubicBezTo>
                    <a:pt x="5245" y="1982"/>
                    <a:pt x="5146" y="1960"/>
                    <a:pt x="5052" y="1937"/>
                  </a:cubicBezTo>
                  <a:cubicBezTo>
                    <a:pt x="5000" y="1923"/>
                    <a:pt x="4947" y="1912"/>
                    <a:pt x="4895" y="1905"/>
                  </a:cubicBezTo>
                  <a:lnTo>
                    <a:pt x="4895" y="1905"/>
                  </a:lnTo>
                  <a:cubicBezTo>
                    <a:pt x="4916" y="1944"/>
                    <a:pt x="4944" y="1979"/>
                    <a:pt x="4968" y="2014"/>
                  </a:cubicBezTo>
                  <a:cubicBezTo>
                    <a:pt x="5017" y="2080"/>
                    <a:pt x="5066" y="2140"/>
                    <a:pt x="5073" y="2196"/>
                  </a:cubicBezTo>
                  <a:cubicBezTo>
                    <a:pt x="5080" y="2241"/>
                    <a:pt x="5066" y="2287"/>
                    <a:pt x="5038" y="2322"/>
                  </a:cubicBezTo>
                  <a:cubicBezTo>
                    <a:pt x="4965" y="2413"/>
                    <a:pt x="4804" y="2486"/>
                    <a:pt x="4642" y="2497"/>
                  </a:cubicBezTo>
                  <a:cubicBezTo>
                    <a:pt x="4548" y="2504"/>
                    <a:pt x="4537" y="2602"/>
                    <a:pt x="4530" y="2861"/>
                  </a:cubicBezTo>
                  <a:cubicBezTo>
                    <a:pt x="4530" y="2910"/>
                    <a:pt x="4527" y="2962"/>
                    <a:pt x="4523" y="3018"/>
                  </a:cubicBezTo>
                  <a:cubicBezTo>
                    <a:pt x="4513" y="3267"/>
                    <a:pt x="4401" y="3372"/>
                    <a:pt x="4310" y="3386"/>
                  </a:cubicBezTo>
                  <a:cubicBezTo>
                    <a:pt x="4302" y="3387"/>
                    <a:pt x="4295" y="3387"/>
                    <a:pt x="4287" y="3387"/>
                  </a:cubicBezTo>
                  <a:cubicBezTo>
                    <a:pt x="4222" y="3387"/>
                    <a:pt x="4161" y="3347"/>
                    <a:pt x="4142" y="3284"/>
                  </a:cubicBezTo>
                  <a:cubicBezTo>
                    <a:pt x="4131" y="3277"/>
                    <a:pt x="4117" y="3277"/>
                    <a:pt x="4107" y="3277"/>
                  </a:cubicBezTo>
                  <a:cubicBezTo>
                    <a:pt x="4019" y="3277"/>
                    <a:pt x="3932" y="3298"/>
                    <a:pt x="3855" y="3333"/>
                  </a:cubicBezTo>
                  <a:cubicBezTo>
                    <a:pt x="3729" y="3386"/>
                    <a:pt x="3687" y="3438"/>
                    <a:pt x="3683" y="3449"/>
                  </a:cubicBezTo>
                  <a:cubicBezTo>
                    <a:pt x="3687" y="3498"/>
                    <a:pt x="3669" y="3543"/>
                    <a:pt x="3634" y="3575"/>
                  </a:cubicBezTo>
                  <a:cubicBezTo>
                    <a:pt x="3589" y="3615"/>
                    <a:pt x="3527" y="3627"/>
                    <a:pt x="3452" y="3627"/>
                  </a:cubicBezTo>
                  <a:cubicBezTo>
                    <a:pt x="3404" y="3627"/>
                    <a:pt x="3351" y="3622"/>
                    <a:pt x="3295" y="3617"/>
                  </a:cubicBezTo>
                  <a:lnTo>
                    <a:pt x="3242" y="3613"/>
                  </a:lnTo>
                  <a:cubicBezTo>
                    <a:pt x="3236" y="3613"/>
                    <a:pt x="3230" y="3613"/>
                    <a:pt x="3223" y="3613"/>
                  </a:cubicBezTo>
                  <a:cubicBezTo>
                    <a:pt x="3069" y="3613"/>
                    <a:pt x="2888" y="3770"/>
                    <a:pt x="2875" y="3820"/>
                  </a:cubicBezTo>
                  <a:cubicBezTo>
                    <a:pt x="2878" y="3894"/>
                    <a:pt x="2885" y="3967"/>
                    <a:pt x="2899" y="4037"/>
                  </a:cubicBezTo>
                  <a:cubicBezTo>
                    <a:pt x="2931" y="4240"/>
                    <a:pt x="2945" y="4335"/>
                    <a:pt x="2917" y="4384"/>
                  </a:cubicBezTo>
                  <a:cubicBezTo>
                    <a:pt x="2903" y="4412"/>
                    <a:pt x="2875" y="4471"/>
                    <a:pt x="1891" y="4604"/>
                  </a:cubicBezTo>
                  <a:lnTo>
                    <a:pt x="1852" y="4611"/>
                  </a:lnTo>
                  <a:lnTo>
                    <a:pt x="1849" y="4611"/>
                  </a:lnTo>
                  <a:lnTo>
                    <a:pt x="1803" y="4615"/>
                  </a:lnTo>
                  <a:cubicBezTo>
                    <a:pt x="1614" y="4639"/>
                    <a:pt x="1289" y="4681"/>
                    <a:pt x="1023" y="4695"/>
                  </a:cubicBezTo>
                  <a:lnTo>
                    <a:pt x="1019" y="4695"/>
                  </a:lnTo>
                  <a:cubicBezTo>
                    <a:pt x="970" y="4699"/>
                    <a:pt x="925" y="4702"/>
                    <a:pt x="883" y="4702"/>
                  </a:cubicBezTo>
                  <a:lnTo>
                    <a:pt x="722" y="4702"/>
                  </a:lnTo>
                  <a:lnTo>
                    <a:pt x="690" y="4699"/>
                  </a:lnTo>
                  <a:lnTo>
                    <a:pt x="683" y="4699"/>
                  </a:lnTo>
                  <a:lnTo>
                    <a:pt x="652" y="4695"/>
                  </a:lnTo>
                  <a:lnTo>
                    <a:pt x="564" y="4681"/>
                  </a:lnTo>
                  <a:lnTo>
                    <a:pt x="539" y="4674"/>
                  </a:lnTo>
                  <a:lnTo>
                    <a:pt x="469" y="4667"/>
                  </a:lnTo>
                  <a:lnTo>
                    <a:pt x="441" y="4660"/>
                  </a:lnTo>
                  <a:lnTo>
                    <a:pt x="368" y="4653"/>
                  </a:lnTo>
                  <a:lnTo>
                    <a:pt x="347" y="4650"/>
                  </a:lnTo>
                  <a:lnTo>
                    <a:pt x="249" y="4636"/>
                  </a:lnTo>
                  <a:lnTo>
                    <a:pt x="238" y="4636"/>
                  </a:lnTo>
                  <a:lnTo>
                    <a:pt x="151" y="4629"/>
                  </a:lnTo>
                  <a:lnTo>
                    <a:pt x="123" y="4625"/>
                  </a:lnTo>
                  <a:lnTo>
                    <a:pt x="53" y="4618"/>
                  </a:lnTo>
                  <a:lnTo>
                    <a:pt x="0" y="4618"/>
                  </a:lnTo>
                  <a:cubicBezTo>
                    <a:pt x="39" y="4653"/>
                    <a:pt x="77" y="4695"/>
                    <a:pt x="105" y="4741"/>
                  </a:cubicBezTo>
                  <a:lnTo>
                    <a:pt x="109" y="4744"/>
                  </a:lnTo>
                  <a:cubicBezTo>
                    <a:pt x="116" y="4751"/>
                    <a:pt x="119" y="4762"/>
                    <a:pt x="126" y="4772"/>
                  </a:cubicBezTo>
                  <a:lnTo>
                    <a:pt x="130" y="4779"/>
                  </a:lnTo>
                  <a:cubicBezTo>
                    <a:pt x="133" y="4790"/>
                    <a:pt x="140" y="4800"/>
                    <a:pt x="144" y="4811"/>
                  </a:cubicBezTo>
                  <a:cubicBezTo>
                    <a:pt x="172" y="4877"/>
                    <a:pt x="214" y="4940"/>
                    <a:pt x="266" y="4989"/>
                  </a:cubicBezTo>
                  <a:cubicBezTo>
                    <a:pt x="291" y="5014"/>
                    <a:pt x="315" y="5038"/>
                    <a:pt x="343" y="5059"/>
                  </a:cubicBezTo>
                  <a:cubicBezTo>
                    <a:pt x="357" y="5070"/>
                    <a:pt x="371" y="5080"/>
                    <a:pt x="389" y="5094"/>
                  </a:cubicBezTo>
                  <a:cubicBezTo>
                    <a:pt x="406" y="5105"/>
                    <a:pt x="424" y="5119"/>
                    <a:pt x="441" y="5129"/>
                  </a:cubicBezTo>
                  <a:cubicBezTo>
                    <a:pt x="515" y="5175"/>
                    <a:pt x="588" y="5217"/>
                    <a:pt x="669" y="5248"/>
                  </a:cubicBezTo>
                  <a:cubicBezTo>
                    <a:pt x="690" y="5259"/>
                    <a:pt x="711" y="5269"/>
                    <a:pt x="732" y="5283"/>
                  </a:cubicBezTo>
                  <a:cubicBezTo>
                    <a:pt x="862" y="5378"/>
                    <a:pt x="879" y="5560"/>
                    <a:pt x="893" y="5693"/>
                  </a:cubicBezTo>
                  <a:lnTo>
                    <a:pt x="897" y="5717"/>
                  </a:lnTo>
                  <a:lnTo>
                    <a:pt x="897" y="5738"/>
                  </a:lnTo>
                  <a:cubicBezTo>
                    <a:pt x="897" y="5749"/>
                    <a:pt x="897" y="5756"/>
                    <a:pt x="900" y="5763"/>
                  </a:cubicBezTo>
                  <a:lnTo>
                    <a:pt x="900" y="5766"/>
                  </a:lnTo>
                  <a:cubicBezTo>
                    <a:pt x="900" y="5773"/>
                    <a:pt x="900" y="5780"/>
                    <a:pt x="904" y="5787"/>
                  </a:cubicBezTo>
                  <a:lnTo>
                    <a:pt x="904" y="5794"/>
                  </a:lnTo>
                  <a:cubicBezTo>
                    <a:pt x="904" y="5798"/>
                    <a:pt x="904" y="5805"/>
                    <a:pt x="907" y="5808"/>
                  </a:cubicBezTo>
                  <a:lnTo>
                    <a:pt x="907" y="5815"/>
                  </a:lnTo>
                  <a:cubicBezTo>
                    <a:pt x="907" y="5819"/>
                    <a:pt x="907" y="5822"/>
                    <a:pt x="911" y="5826"/>
                  </a:cubicBezTo>
                  <a:lnTo>
                    <a:pt x="911" y="5833"/>
                  </a:lnTo>
                  <a:cubicBezTo>
                    <a:pt x="911" y="5836"/>
                    <a:pt x="911" y="5840"/>
                    <a:pt x="914" y="5840"/>
                  </a:cubicBezTo>
                  <a:cubicBezTo>
                    <a:pt x="914" y="5843"/>
                    <a:pt x="918" y="5843"/>
                    <a:pt x="918" y="5847"/>
                  </a:cubicBezTo>
                  <a:cubicBezTo>
                    <a:pt x="918" y="5847"/>
                    <a:pt x="918" y="5847"/>
                    <a:pt x="921" y="5850"/>
                  </a:cubicBezTo>
                  <a:cubicBezTo>
                    <a:pt x="928" y="5854"/>
                    <a:pt x="939" y="5857"/>
                    <a:pt x="949" y="5861"/>
                  </a:cubicBezTo>
                  <a:cubicBezTo>
                    <a:pt x="1033" y="5906"/>
                    <a:pt x="1117" y="6026"/>
                    <a:pt x="1149" y="6138"/>
                  </a:cubicBezTo>
                  <a:cubicBezTo>
                    <a:pt x="1152" y="6148"/>
                    <a:pt x="1156" y="6159"/>
                    <a:pt x="1159" y="6166"/>
                  </a:cubicBezTo>
                  <a:cubicBezTo>
                    <a:pt x="1159" y="6176"/>
                    <a:pt x="1159" y="6176"/>
                    <a:pt x="1159" y="6183"/>
                  </a:cubicBezTo>
                  <a:cubicBezTo>
                    <a:pt x="1163" y="6187"/>
                    <a:pt x="1159" y="6190"/>
                    <a:pt x="1163" y="6197"/>
                  </a:cubicBezTo>
                  <a:cubicBezTo>
                    <a:pt x="1166" y="6201"/>
                    <a:pt x="1163" y="6211"/>
                    <a:pt x="1163" y="6218"/>
                  </a:cubicBezTo>
                  <a:lnTo>
                    <a:pt x="1163" y="6225"/>
                  </a:lnTo>
                  <a:cubicBezTo>
                    <a:pt x="1163" y="6232"/>
                    <a:pt x="1163" y="6243"/>
                    <a:pt x="1163" y="6253"/>
                  </a:cubicBezTo>
                  <a:cubicBezTo>
                    <a:pt x="1159" y="6323"/>
                    <a:pt x="1103" y="6379"/>
                    <a:pt x="1033" y="6386"/>
                  </a:cubicBezTo>
                  <a:cubicBezTo>
                    <a:pt x="865" y="6404"/>
                    <a:pt x="704" y="6453"/>
                    <a:pt x="557" y="6530"/>
                  </a:cubicBezTo>
                  <a:cubicBezTo>
                    <a:pt x="420" y="6596"/>
                    <a:pt x="228" y="6785"/>
                    <a:pt x="245" y="7027"/>
                  </a:cubicBezTo>
                  <a:cubicBezTo>
                    <a:pt x="245" y="7037"/>
                    <a:pt x="245" y="7048"/>
                    <a:pt x="249" y="7062"/>
                  </a:cubicBezTo>
                  <a:lnTo>
                    <a:pt x="249" y="7065"/>
                  </a:lnTo>
                  <a:lnTo>
                    <a:pt x="252" y="7104"/>
                  </a:lnTo>
                  <a:cubicBezTo>
                    <a:pt x="302" y="7105"/>
                    <a:pt x="351" y="7105"/>
                    <a:pt x="398" y="7105"/>
                  </a:cubicBezTo>
                  <a:cubicBezTo>
                    <a:pt x="805" y="7105"/>
                    <a:pt x="1116" y="7079"/>
                    <a:pt x="1170" y="7048"/>
                  </a:cubicBezTo>
                  <a:cubicBezTo>
                    <a:pt x="1239" y="6973"/>
                    <a:pt x="1364" y="6922"/>
                    <a:pt x="1486" y="6922"/>
                  </a:cubicBezTo>
                  <a:cubicBezTo>
                    <a:pt x="1553" y="6922"/>
                    <a:pt x="1619" y="6938"/>
                    <a:pt x="1674" y="6974"/>
                  </a:cubicBezTo>
                  <a:cubicBezTo>
                    <a:pt x="1726" y="7010"/>
                    <a:pt x="1897" y="7036"/>
                    <a:pt x="2075" y="7036"/>
                  </a:cubicBezTo>
                  <a:cubicBezTo>
                    <a:pt x="2231" y="7036"/>
                    <a:pt x="2393" y="7016"/>
                    <a:pt x="2486" y="6964"/>
                  </a:cubicBezTo>
                  <a:cubicBezTo>
                    <a:pt x="2556" y="6922"/>
                    <a:pt x="2640" y="6897"/>
                    <a:pt x="2724" y="6894"/>
                  </a:cubicBezTo>
                  <a:cubicBezTo>
                    <a:pt x="2777" y="6894"/>
                    <a:pt x="2829" y="6908"/>
                    <a:pt x="2878" y="6932"/>
                  </a:cubicBezTo>
                  <a:cubicBezTo>
                    <a:pt x="2959" y="6974"/>
                    <a:pt x="3011" y="7055"/>
                    <a:pt x="3018" y="7149"/>
                  </a:cubicBezTo>
                  <a:cubicBezTo>
                    <a:pt x="3022" y="7212"/>
                    <a:pt x="3067" y="7251"/>
                    <a:pt x="3155" y="7324"/>
                  </a:cubicBezTo>
                  <a:cubicBezTo>
                    <a:pt x="3183" y="7345"/>
                    <a:pt x="3218" y="7373"/>
                    <a:pt x="3249" y="7401"/>
                  </a:cubicBezTo>
                  <a:cubicBezTo>
                    <a:pt x="3337" y="7485"/>
                    <a:pt x="3340" y="7576"/>
                    <a:pt x="3344" y="7650"/>
                  </a:cubicBezTo>
                  <a:cubicBezTo>
                    <a:pt x="3340" y="7699"/>
                    <a:pt x="3351" y="7744"/>
                    <a:pt x="3372" y="7790"/>
                  </a:cubicBezTo>
                  <a:cubicBezTo>
                    <a:pt x="3407" y="7842"/>
                    <a:pt x="3459" y="7860"/>
                    <a:pt x="3571" y="7891"/>
                  </a:cubicBezTo>
                  <a:cubicBezTo>
                    <a:pt x="3659" y="7909"/>
                    <a:pt x="3739" y="7937"/>
                    <a:pt x="3820" y="7972"/>
                  </a:cubicBezTo>
                  <a:cubicBezTo>
                    <a:pt x="3837" y="7983"/>
                    <a:pt x="3855" y="7990"/>
                    <a:pt x="3869" y="8000"/>
                  </a:cubicBezTo>
                  <a:lnTo>
                    <a:pt x="3872" y="7997"/>
                  </a:lnTo>
                  <a:cubicBezTo>
                    <a:pt x="3886" y="7979"/>
                    <a:pt x="3897" y="7965"/>
                    <a:pt x="3907" y="7947"/>
                  </a:cubicBezTo>
                  <a:lnTo>
                    <a:pt x="3911" y="7944"/>
                  </a:lnTo>
                  <a:cubicBezTo>
                    <a:pt x="3921" y="7926"/>
                    <a:pt x="3932" y="7905"/>
                    <a:pt x="3942" y="7888"/>
                  </a:cubicBezTo>
                  <a:cubicBezTo>
                    <a:pt x="4012" y="7770"/>
                    <a:pt x="4092" y="7628"/>
                    <a:pt x="4311" y="7628"/>
                  </a:cubicBezTo>
                  <a:cubicBezTo>
                    <a:pt x="4346" y="7628"/>
                    <a:pt x="4384" y="7632"/>
                    <a:pt x="4425" y="7639"/>
                  </a:cubicBezTo>
                  <a:cubicBezTo>
                    <a:pt x="4491" y="7651"/>
                    <a:pt x="4542" y="7655"/>
                    <a:pt x="4582" y="7655"/>
                  </a:cubicBezTo>
                  <a:cubicBezTo>
                    <a:pt x="4652" y="7655"/>
                    <a:pt x="4692" y="7642"/>
                    <a:pt x="4730" y="7629"/>
                  </a:cubicBezTo>
                  <a:cubicBezTo>
                    <a:pt x="4769" y="7614"/>
                    <a:pt x="4811" y="7607"/>
                    <a:pt x="4853" y="7607"/>
                  </a:cubicBezTo>
                  <a:cubicBezTo>
                    <a:pt x="4871" y="7607"/>
                    <a:pt x="4890" y="7608"/>
                    <a:pt x="4909" y="7611"/>
                  </a:cubicBezTo>
                  <a:cubicBezTo>
                    <a:pt x="4919" y="7611"/>
                    <a:pt x="4933" y="7615"/>
                    <a:pt x="4944" y="7615"/>
                  </a:cubicBezTo>
                  <a:cubicBezTo>
                    <a:pt x="5001" y="7627"/>
                    <a:pt x="5049" y="7633"/>
                    <a:pt x="5089" y="7633"/>
                  </a:cubicBezTo>
                  <a:cubicBezTo>
                    <a:pt x="5194" y="7633"/>
                    <a:pt x="5246" y="7594"/>
                    <a:pt x="5287" y="7538"/>
                  </a:cubicBezTo>
                  <a:cubicBezTo>
                    <a:pt x="5339" y="7457"/>
                    <a:pt x="5210" y="7233"/>
                    <a:pt x="5101" y="7121"/>
                  </a:cubicBezTo>
                  <a:cubicBezTo>
                    <a:pt x="5014" y="7034"/>
                    <a:pt x="4863" y="6827"/>
                    <a:pt x="4842" y="6603"/>
                  </a:cubicBezTo>
                  <a:cubicBezTo>
                    <a:pt x="4839" y="6572"/>
                    <a:pt x="4839" y="6540"/>
                    <a:pt x="4842" y="6509"/>
                  </a:cubicBezTo>
                  <a:cubicBezTo>
                    <a:pt x="4849" y="6442"/>
                    <a:pt x="4800" y="6411"/>
                    <a:pt x="4695" y="6351"/>
                  </a:cubicBezTo>
                  <a:cubicBezTo>
                    <a:pt x="4607" y="6306"/>
                    <a:pt x="4495" y="6246"/>
                    <a:pt x="4495" y="6124"/>
                  </a:cubicBezTo>
                  <a:cubicBezTo>
                    <a:pt x="4495" y="5973"/>
                    <a:pt x="4681" y="5784"/>
                    <a:pt x="4881" y="5605"/>
                  </a:cubicBezTo>
                  <a:cubicBezTo>
                    <a:pt x="4902" y="5584"/>
                    <a:pt x="4916" y="5570"/>
                    <a:pt x="4926" y="5560"/>
                  </a:cubicBezTo>
                  <a:cubicBezTo>
                    <a:pt x="4948" y="5538"/>
                    <a:pt x="4975" y="5529"/>
                    <a:pt x="5004" y="5529"/>
                  </a:cubicBezTo>
                  <a:cubicBezTo>
                    <a:pt x="5053" y="5529"/>
                    <a:pt x="5111" y="5553"/>
                    <a:pt x="5168" y="5577"/>
                  </a:cubicBezTo>
                  <a:cubicBezTo>
                    <a:pt x="5208" y="5593"/>
                    <a:pt x="5281" y="5625"/>
                    <a:pt x="5312" y="5625"/>
                  </a:cubicBezTo>
                  <a:cubicBezTo>
                    <a:pt x="5316" y="5625"/>
                    <a:pt x="5319" y="5624"/>
                    <a:pt x="5322" y="5623"/>
                  </a:cubicBezTo>
                  <a:cubicBezTo>
                    <a:pt x="5365" y="5539"/>
                    <a:pt x="5437" y="5515"/>
                    <a:pt x="5512" y="5515"/>
                  </a:cubicBezTo>
                  <a:cubicBezTo>
                    <a:pt x="5578" y="5515"/>
                    <a:pt x="5646" y="5533"/>
                    <a:pt x="5700" y="5546"/>
                  </a:cubicBezTo>
                  <a:cubicBezTo>
                    <a:pt x="5721" y="5553"/>
                    <a:pt x="5742" y="5560"/>
                    <a:pt x="5763" y="5563"/>
                  </a:cubicBezTo>
                  <a:cubicBezTo>
                    <a:pt x="5766" y="5563"/>
                    <a:pt x="5773" y="5563"/>
                    <a:pt x="5777" y="5560"/>
                  </a:cubicBezTo>
                  <a:lnTo>
                    <a:pt x="5787" y="5556"/>
                  </a:lnTo>
                  <a:cubicBezTo>
                    <a:pt x="5794" y="5553"/>
                    <a:pt x="5801" y="5549"/>
                    <a:pt x="5805" y="5546"/>
                  </a:cubicBezTo>
                  <a:cubicBezTo>
                    <a:pt x="5903" y="5458"/>
                    <a:pt x="5969" y="5339"/>
                    <a:pt x="5987" y="5210"/>
                  </a:cubicBezTo>
                  <a:cubicBezTo>
                    <a:pt x="6008" y="5035"/>
                    <a:pt x="6207" y="4975"/>
                    <a:pt x="6347" y="4930"/>
                  </a:cubicBezTo>
                  <a:cubicBezTo>
                    <a:pt x="6386" y="4919"/>
                    <a:pt x="6424" y="4905"/>
                    <a:pt x="6459" y="4888"/>
                  </a:cubicBezTo>
                  <a:cubicBezTo>
                    <a:pt x="6473" y="4863"/>
                    <a:pt x="6487" y="4839"/>
                    <a:pt x="6494" y="4814"/>
                  </a:cubicBezTo>
                  <a:cubicBezTo>
                    <a:pt x="6526" y="4737"/>
                    <a:pt x="6564" y="4615"/>
                    <a:pt x="6589" y="4538"/>
                  </a:cubicBezTo>
                  <a:cubicBezTo>
                    <a:pt x="6620" y="4440"/>
                    <a:pt x="6641" y="4377"/>
                    <a:pt x="6655" y="4338"/>
                  </a:cubicBezTo>
                  <a:lnTo>
                    <a:pt x="6662" y="4321"/>
                  </a:lnTo>
                  <a:cubicBezTo>
                    <a:pt x="6694" y="4265"/>
                    <a:pt x="6757" y="4247"/>
                    <a:pt x="6820" y="4233"/>
                  </a:cubicBezTo>
                  <a:cubicBezTo>
                    <a:pt x="6932" y="4205"/>
                    <a:pt x="6981" y="4184"/>
                    <a:pt x="6981" y="4093"/>
                  </a:cubicBezTo>
                  <a:cubicBezTo>
                    <a:pt x="6981" y="3816"/>
                    <a:pt x="7139" y="3750"/>
                    <a:pt x="7296" y="3725"/>
                  </a:cubicBezTo>
                  <a:cubicBezTo>
                    <a:pt x="7331" y="3718"/>
                    <a:pt x="7338" y="3638"/>
                    <a:pt x="7338" y="3526"/>
                  </a:cubicBezTo>
                  <a:cubicBezTo>
                    <a:pt x="7338" y="3473"/>
                    <a:pt x="7342" y="3424"/>
                    <a:pt x="7349" y="3372"/>
                  </a:cubicBezTo>
                  <a:cubicBezTo>
                    <a:pt x="7370" y="3183"/>
                    <a:pt x="7471" y="2959"/>
                    <a:pt x="7678" y="2906"/>
                  </a:cubicBezTo>
                  <a:lnTo>
                    <a:pt x="7685" y="2903"/>
                  </a:lnTo>
                  <a:cubicBezTo>
                    <a:pt x="7671" y="2882"/>
                    <a:pt x="7653" y="2861"/>
                    <a:pt x="7632" y="2847"/>
                  </a:cubicBezTo>
                  <a:cubicBezTo>
                    <a:pt x="7590" y="2813"/>
                    <a:pt x="7538" y="2795"/>
                    <a:pt x="7484" y="2795"/>
                  </a:cubicBezTo>
                  <a:cubicBezTo>
                    <a:pt x="7472" y="2795"/>
                    <a:pt x="7459" y="2796"/>
                    <a:pt x="7447" y="2798"/>
                  </a:cubicBezTo>
                  <a:cubicBezTo>
                    <a:pt x="7434" y="2801"/>
                    <a:pt x="7422" y="2802"/>
                    <a:pt x="7410" y="2802"/>
                  </a:cubicBezTo>
                  <a:cubicBezTo>
                    <a:pt x="7202" y="2802"/>
                    <a:pt x="7087" y="2394"/>
                    <a:pt x="7051" y="2245"/>
                  </a:cubicBezTo>
                  <a:lnTo>
                    <a:pt x="7048" y="2231"/>
                  </a:lnTo>
                  <a:lnTo>
                    <a:pt x="7048" y="2220"/>
                  </a:lnTo>
                  <a:lnTo>
                    <a:pt x="7048" y="2213"/>
                  </a:lnTo>
                  <a:cubicBezTo>
                    <a:pt x="7055" y="2000"/>
                    <a:pt x="7030" y="1783"/>
                    <a:pt x="6992" y="1754"/>
                  </a:cubicBezTo>
                  <a:cubicBezTo>
                    <a:pt x="6932" y="1716"/>
                    <a:pt x="6908" y="1646"/>
                    <a:pt x="6932" y="1579"/>
                  </a:cubicBezTo>
                  <a:cubicBezTo>
                    <a:pt x="6964" y="1457"/>
                    <a:pt x="7114" y="1327"/>
                    <a:pt x="7307" y="1327"/>
                  </a:cubicBezTo>
                  <a:cubicBezTo>
                    <a:pt x="7415" y="1327"/>
                    <a:pt x="7555" y="1376"/>
                    <a:pt x="7688" y="1422"/>
                  </a:cubicBezTo>
                  <a:cubicBezTo>
                    <a:pt x="7803" y="1459"/>
                    <a:pt x="7941" y="1507"/>
                    <a:pt x="8026" y="1507"/>
                  </a:cubicBezTo>
                  <a:cubicBezTo>
                    <a:pt x="8052" y="1507"/>
                    <a:pt x="8073" y="1503"/>
                    <a:pt x="8087" y="1492"/>
                  </a:cubicBezTo>
                  <a:cubicBezTo>
                    <a:pt x="8196" y="1415"/>
                    <a:pt x="8364" y="1362"/>
                    <a:pt x="8497" y="1317"/>
                  </a:cubicBezTo>
                  <a:cubicBezTo>
                    <a:pt x="8546" y="1303"/>
                    <a:pt x="8591" y="1289"/>
                    <a:pt x="8637" y="1268"/>
                  </a:cubicBezTo>
                  <a:cubicBezTo>
                    <a:pt x="8661" y="1264"/>
                    <a:pt x="8714" y="1187"/>
                    <a:pt x="8784" y="1023"/>
                  </a:cubicBezTo>
                  <a:lnTo>
                    <a:pt x="8745" y="998"/>
                  </a:lnTo>
                  <a:lnTo>
                    <a:pt x="8735" y="991"/>
                  </a:lnTo>
                  <a:lnTo>
                    <a:pt x="8696" y="974"/>
                  </a:lnTo>
                  <a:lnTo>
                    <a:pt x="8679" y="963"/>
                  </a:lnTo>
                  <a:lnTo>
                    <a:pt x="8647" y="946"/>
                  </a:lnTo>
                  <a:lnTo>
                    <a:pt x="8626" y="935"/>
                  </a:lnTo>
                  <a:lnTo>
                    <a:pt x="8595" y="918"/>
                  </a:lnTo>
                  <a:lnTo>
                    <a:pt x="8570" y="907"/>
                  </a:lnTo>
                  <a:lnTo>
                    <a:pt x="8542" y="893"/>
                  </a:lnTo>
                  <a:lnTo>
                    <a:pt x="8518" y="879"/>
                  </a:lnTo>
                  <a:lnTo>
                    <a:pt x="8483" y="865"/>
                  </a:lnTo>
                  <a:lnTo>
                    <a:pt x="8462" y="855"/>
                  </a:lnTo>
                  <a:lnTo>
                    <a:pt x="8409" y="830"/>
                  </a:lnTo>
                  <a:cubicBezTo>
                    <a:pt x="8224" y="750"/>
                    <a:pt x="8101" y="571"/>
                    <a:pt x="8094" y="368"/>
                  </a:cubicBezTo>
                  <a:cubicBezTo>
                    <a:pt x="8070" y="330"/>
                    <a:pt x="7937" y="235"/>
                    <a:pt x="7839" y="165"/>
                  </a:cubicBezTo>
                  <a:lnTo>
                    <a:pt x="7751" y="106"/>
                  </a:lnTo>
                  <a:lnTo>
                    <a:pt x="7737" y="92"/>
                  </a:lnTo>
                  <a:cubicBezTo>
                    <a:pt x="7706" y="71"/>
                    <a:pt x="7678" y="50"/>
                    <a:pt x="7650" y="29"/>
                  </a:cubicBezTo>
                  <a:lnTo>
                    <a:pt x="7643" y="22"/>
                  </a:lnTo>
                  <a:lnTo>
                    <a:pt x="7615" y="29"/>
                  </a:lnTo>
                  <a:cubicBezTo>
                    <a:pt x="7583" y="32"/>
                    <a:pt x="7548" y="39"/>
                    <a:pt x="7510" y="50"/>
                  </a:cubicBezTo>
                  <a:lnTo>
                    <a:pt x="7475" y="60"/>
                  </a:lnTo>
                  <a:lnTo>
                    <a:pt x="7447" y="32"/>
                  </a:lnTo>
                  <a:lnTo>
                    <a:pt x="7443" y="29"/>
                  </a:lnTo>
                  <a:cubicBezTo>
                    <a:pt x="7436" y="22"/>
                    <a:pt x="7429" y="18"/>
                    <a:pt x="7422" y="15"/>
                  </a:cubicBezTo>
                  <a:lnTo>
                    <a:pt x="7405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3" name="Google Shape;7032;p73">
              <a:extLst>
                <a:ext uri="{FF2B5EF4-FFF2-40B4-BE49-F238E27FC236}">
                  <a16:creationId xmlns:a16="http://schemas.microsoft.com/office/drawing/2014/main" id="{FB30DFFA-F9F8-4636-BBDB-3EAD244A228F}"/>
                </a:ext>
              </a:extLst>
            </p:cNvPr>
            <p:cNvSpPr/>
            <p:nvPr/>
          </p:nvSpPr>
          <p:spPr>
            <a:xfrm>
              <a:off x="2562306" y="1858137"/>
              <a:ext cx="4155" cy="353"/>
            </a:xfrm>
            <a:custGeom>
              <a:avLst/>
              <a:gdLst/>
              <a:ahLst/>
              <a:cxnLst/>
              <a:rect l="l" t="t" r="r" b="b"/>
              <a:pathLst>
                <a:path w="306" h="26" extrusionOk="0">
                  <a:moveTo>
                    <a:pt x="305" y="0"/>
                  </a:moveTo>
                  <a:cubicBezTo>
                    <a:pt x="268" y="11"/>
                    <a:pt x="228" y="24"/>
                    <a:pt x="160" y="24"/>
                  </a:cubicBezTo>
                  <a:cubicBezTo>
                    <a:pt x="119" y="24"/>
                    <a:pt x="68" y="19"/>
                    <a:pt x="1" y="7"/>
                  </a:cubicBezTo>
                  <a:lnTo>
                    <a:pt x="1" y="7"/>
                  </a:lnTo>
                  <a:cubicBezTo>
                    <a:pt x="67" y="20"/>
                    <a:pt x="118" y="25"/>
                    <a:pt x="159" y="25"/>
                  </a:cubicBezTo>
                  <a:cubicBezTo>
                    <a:pt x="228" y="25"/>
                    <a:pt x="268" y="11"/>
                    <a:pt x="305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4" name="Google Shape;7033;p73">
              <a:extLst>
                <a:ext uri="{FF2B5EF4-FFF2-40B4-BE49-F238E27FC236}">
                  <a16:creationId xmlns:a16="http://schemas.microsoft.com/office/drawing/2014/main" id="{C5430E19-8DD1-46D1-A628-DE5D3FFCD061}"/>
                </a:ext>
              </a:extLst>
            </p:cNvPr>
            <p:cNvSpPr/>
            <p:nvPr/>
          </p:nvSpPr>
          <p:spPr>
            <a:xfrm>
              <a:off x="2597961" y="1785077"/>
              <a:ext cx="5431" cy="8187"/>
            </a:xfrm>
            <a:custGeom>
              <a:avLst/>
              <a:gdLst/>
              <a:ahLst/>
              <a:cxnLst/>
              <a:rect l="l" t="t" r="r" b="b"/>
              <a:pathLst>
                <a:path w="400" h="603" extrusionOk="0">
                  <a:moveTo>
                    <a:pt x="400" y="554"/>
                  </a:moveTo>
                  <a:cubicBezTo>
                    <a:pt x="169" y="603"/>
                    <a:pt x="39" y="158"/>
                    <a:pt x="1" y="1"/>
                  </a:cubicBezTo>
                  <a:cubicBezTo>
                    <a:pt x="39" y="158"/>
                    <a:pt x="169" y="603"/>
                    <a:pt x="400" y="554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5" name="Google Shape;7034;p73">
              <a:extLst>
                <a:ext uri="{FF2B5EF4-FFF2-40B4-BE49-F238E27FC236}">
                  <a16:creationId xmlns:a16="http://schemas.microsoft.com/office/drawing/2014/main" id="{E30884B3-E2D1-4EE7-8344-EE086AA258CE}"/>
                </a:ext>
              </a:extLst>
            </p:cNvPr>
            <p:cNvSpPr/>
            <p:nvPr/>
          </p:nvSpPr>
          <p:spPr>
            <a:xfrm>
              <a:off x="2605903" y="1793210"/>
              <a:ext cx="720" cy="815"/>
            </a:xfrm>
            <a:custGeom>
              <a:avLst/>
              <a:gdLst/>
              <a:ahLst/>
              <a:cxnLst/>
              <a:rect l="l" t="t" r="r" b="b"/>
              <a:pathLst>
                <a:path w="53" h="60" extrusionOk="0">
                  <a:moveTo>
                    <a:pt x="53" y="60"/>
                  </a:moveTo>
                  <a:cubicBezTo>
                    <a:pt x="39" y="35"/>
                    <a:pt x="21" y="14"/>
                    <a:pt x="0" y="0"/>
                  </a:cubicBezTo>
                  <a:cubicBezTo>
                    <a:pt x="21" y="14"/>
                    <a:pt x="39" y="35"/>
                    <a:pt x="53" y="6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6" name="Google Shape;7035;p73">
              <a:extLst>
                <a:ext uri="{FF2B5EF4-FFF2-40B4-BE49-F238E27FC236}">
                  <a16:creationId xmlns:a16="http://schemas.microsoft.com/office/drawing/2014/main" id="{C80AB0A7-A013-4B96-816D-BD5BFB55FA19}"/>
                </a:ext>
              </a:extLst>
            </p:cNvPr>
            <p:cNvSpPr/>
            <p:nvPr/>
          </p:nvSpPr>
          <p:spPr>
            <a:xfrm>
              <a:off x="2580663" y="1829951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14" y="0"/>
                  </a:moveTo>
                  <a:lnTo>
                    <a:pt x="0" y="7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7" name="Google Shape;7036;p73">
              <a:extLst>
                <a:ext uri="{FF2B5EF4-FFF2-40B4-BE49-F238E27FC236}">
                  <a16:creationId xmlns:a16="http://schemas.microsoft.com/office/drawing/2014/main" id="{50DF4B78-A102-45E1-AFE9-47E52DA9EBB0}"/>
                </a:ext>
              </a:extLst>
            </p:cNvPr>
            <p:cNvSpPr/>
            <p:nvPr/>
          </p:nvSpPr>
          <p:spPr>
            <a:xfrm>
              <a:off x="2555273" y="1862360"/>
              <a:ext cx="68" cy="68"/>
            </a:xfrm>
            <a:custGeom>
              <a:avLst/>
              <a:gdLst/>
              <a:ahLst/>
              <a:cxnLst/>
              <a:rect l="l" t="t" r="r" b="b"/>
              <a:pathLst>
                <a:path w="5" h="5" extrusionOk="0">
                  <a:moveTo>
                    <a:pt x="4" y="1"/>
                  </a:moveTo>
                  <a:lnTo>
                    <a:pt x="1" y="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8" name="Google Shape;7037;p73">
              <a:extLst>
                <a:ext uri="{FF2B5EF4-FFF2-40B4-BE49-F238E27FC236}">
                  <a16:creationId xmlns:a16="http://schemas.microsoft.com/office/drawing/2014/main" id="{FCFF6142-7123-41FA-A337-D20D3008DFD8}"/>
                </a:ext>
              </a:extLst>
            </p:cNvPr>
            <p:cNvSpPr/>
            <p:nvPr/>
          </p:nvSpPr>
          <p:spPr>
            <a:xfrm>
              <a:off x="2554798" y="1863080"/>
              <a:ext cx="68" cy="54"/>
            </a:xfrm>
            <a:custGeom>
              <a:avLst/>
              <a:gdLst/>
              <a:ahLst/>
              <a:cxnLst/>
              <a:rect l="l" t="t" r="r" b="b"/>
              <a:pathLst>
                <a:path w="5" h="4" extrusionOk="0">
                  <a:moveTo>
                    <a:pt x="1" y="4"/>
                  </a:moveTo>
                  <a:lnTo>
                    <a:pt x="4" y="1"/>
                  </a:lnTo>
                  <a:lnTo>
                    <a:pt x="1" y="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9" name="Google Shape;7038;p73">
              <a:extLst>
                <a:ext uri="{FF2B5EF4-FFF2-40B4-BE49-F238E27FC236}">
                  <a16:creationId xmlns:a16="http://schemas.microsoft.com/office/drawing/2014/main" id="{EF3BD7EC-F080-4904-8755-94EF8AA1322C}"/>
                </a:ext>
              </a:extLst>
            </p:cNvPr>
            <p:cNvSpPr/>
            <p:nvPr/>
          </p:nvSpPr>
          <p:spPr>
            <a:xfrm>
              <a:off x="2580853" y="1829801"/>
              <a:ext cx="244" cy="163"/>
            </a:xfrm>
            <a:custGeom>
              <a:avLst/>
              <a:gdLst/>
              <a:ahLst/>
              <a:cxnLst/>
              <a:rect l="l" t="t" r="r" b="b"/>
              <a:pathLst>
                <a:path w="18" h="12" extrusionOk="0">
                  <a:moveTo>
                    <a:pt x="18" y="1"/>
                  </a:moveTo>
                  <a:cubicBezTo>
                    <a:pt x="11" y="4"/>
                    <a:pt x="4" y="8"/>
                    <a:pt x="0" y="11"/>
                  </a:cubicBezTo>
                  <a:cubicBezTo>
                    <a:pt x="4" y="8"/>
                    <a:pt x="11" y="4"/>
                    <a:pt x="18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0" name="Google Shape;7039;p73">
              <a:extLst>
                <a:ext uri="{FF2B5EF4-FFF2-40B4-BE49-F238E27FC236}">
                  <a16:creationId xmlns:a16="http://schemas.microsoft.com/office/drawing/2014/main" id="{8841476B-AA3A-4EBC-8ADE-395B0FEA89AA}"/>
                </a:ext>
              </a:extLst>
            </p:cNvPr>
            <p:cNvSpPr/>
            <p:nvPr/>
          </p:nvSpPr>
          <p:spPr>
            <a:xfrm>
              <a:off x="2620255" y="1767725"/>
              <a:ext cx="530" cy="258"/>
            </a:xfrm>
            <a:custGeom>
              <a:avLst/>
              <a:gdLst/>
              <a:ahLst/>
              <a:cxnLst/>
              <a:rect l="l" t="t" r="r" b="b"/>
              <a:pathLst>
                <a:path w="39" h="19" extrusionOk="0">
                  <a:moveTo>
                    <a:pt x="0" y="1"/>
                  </a:moveTo>
                  <a:lnTo>
                    <a:pt x="39" y="18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1" name="Google Shape;7040;p73">
              <a:extLst>
                <a:ext uri="{FF2B5EF4-FFF2-40B4-BE49-F238E27FC236}">
                  <a16:creationId xmlns:a16="http://schemas.microsoft.com/office/drawing/2014/main" id="{8CC05D84-262B-4510-B05B-18985E847A9F}"/>
                </a:ext>
              </a:extLst>
            </p:cNvPr>
            <p:cNvSpPr/>
            <p:nvPr/>
          </p:nvSpPr>
          <p:spPr>
            <a:xfrm>
              <a:off x="2619589" y="1767345"/>
              <a:ext cx="434" cy="258"/>
            </a:xfrm>
            <a:custGeom>
              <a:avLst/>
              <a:gdLst/>
              <a:ahLst/>
              <a:cxnLst/>
              <a:rect l="l" t="t" r="r" b="b"/>
              <a:pathLst>
                <a:path w="32" h="19" extrusionOk="0">
                  <a:moveTo>
                    <a:pt x="0" y="1"/>
                  </a:moveTo>
                  <a:lnTo>
                    <a:pt x="32" y="18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2" name="Google Shape;7041;p73">
              <a:extLst>
                <a:ext uri="{FF2B5EF4-FFF2-40B4-BE49-F238E27FC236}">
                  <a16:creationId xmlns:a16="http://schemas.microsoft.com/office/drawing/2014/main" id="{B6FEE482-51E0-431B-9887-FE670A05512B}"/>
                </a:ext>
              </a:extLst>
            </p:cNvPr>
            <p:cNvSpPr/>
            <p:nvPr/>
          </p:nvSpPr>
          <p:spPr>
            <a:xfrm>
              <a:off x="2612081" y="1759510"/>
              <a:ext cx="4290" cy="6286"/>
            </a:xfrm>
            <a:custGeom>
              <a:avLst/>
              <a:gdLst/>
              <a:ahLst/>
              <a:cxnLst/>
              <a:rect l="l" t="t" r="r" b="b"/>
              <a:pathLst>
                <a:path w="316" h="463" extrusionOk="0">
                  <a:moveTo>
                    <a:pt x="315" y="462"/>
                  </a:moveTo>
                  <a:lnTo>
                    <a:pt x="315" y="462"/>
                  </a:lnTo>
                  <a:cubicBezTo>
                    <a:pt x="130" y="382"/>
                    <a:pt x="7" y="203"/>
                    <a:pt x="0" y="0"/>
                  </a:cubicBezTo>
                  <a:cubicBezTo>
                    <a:pt x="7" y="203"/>
                    <a:pt x="130" y="382"/>
                    <a:pt x="315" y="462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3" name="Google Shape;7042;p73">
              <a:extLst>
                <a:ext uri="{FF2B5EF4-FFF2-40B4-BE49-F238E27FC236}">
                  <a16:creationId xmlns:a16="http://schemas.microsoft.com/office/drawing/2014/main" id="{63E5E399-2834-4138-8C7F-8322EF15EA09}"/>
                </a:ext>
              </a:extLst>
            </p:cNvPr>
            <p:cNvSpPr/>
            <p:nvPr/>
          </p:nvSpPr>
          <p:spPr>
            <a:xfrm>
              <a:off x="2620920" y="1768064"/>
              <a:ext cx="530" cy="339"/>
            </a:xfrm>
            <a:custGeom>
              <a:avLst/>
              <a:gdLst/>
              <a:ahLst/>
              <a:cxnLst/>
              <a:rect l="l" t="t" r="r" b="b"/>
              <a:pathLst>
                <a:path w="39" h="25" extrusionOk="0">
                  <a:moveTo>
                    <a:pt x="39" y="25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4" name="Google Shape;7043;p73">
              <a:extLst>
                <a:ext uri="{FF2B5EF4-FFF2-40B4-BE49-F238E27FC236}">
                  <a16:creationId xmlns:a16="http://schemas.microsoft.com/office/drawing/2014/main" id="{CF774A20-C96F-4C13-A464-840D2AA3BC62}"/>
                </a:ext>
              </a:extLst>
            </p:cNvPr>
            <p:cNvSpPr/>
            <p:nvPr/>
          </p:nvSpPr>
          <p:spPr>
            <a:xfrm>
              <a:off x="2618870" y="1766964"/>
              <a:ext cx="448" cy="258"/>
            </a:xfrm>
            <a:custGeom>
              <a:avLst/>
              <a:gdLst/>
              <a:ahLst/>
              <a:cxnLst/>
              <a:rect l="l" t="t" r="r" b="b"/>
              <a:pathLst>
                <a:path w="33" h="19" extrusionOk="0">
                  <a:moveTo>
                    <a:pt x="1" y="1"/>
                  </a:moveTo>
                  <a:lnTo>
                    <a:pt x="32" y="18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5" name="Google Shape;7044;p73">
              <a:extLst>
                <a:ext uri="{FF2B5EF4-FFF2-40B4-BE49-F238E27FC236}">
                  <a16:creationId xmlns:a16="http://schemas.microsoft.com/office/drawing/2014/main" id="{CB0AB3F2-D732-4F16-ACB2-7DE3761F22D6}"/>
                </a:ext>
              </a:extLst>
            </p:cNvPr>
            <p:cNvSpPr/>
            <p:nvPr/>
          </p:nvSpPr>
          <p:spPr>
            <a:xfrm>
              <a:off x="2608660" y="1756754"/>
              <a:ext cx="3476" cy="2770"/>
            </a:xfrm>
            <a:custGeom>
              <a:avLst/>
              <a:gdLst/>
              <a:ahLst/>
              <a:cxnLst/>
              <a:rect l="l" t="t" r="r" b="b"/>
              <a:pathLst>
                <a:path w="256" h="204" extrusionOk="0">
                  <a:moveTo>
                    <a:pt x="0" y="0"/>
                  </a:moveTo>
                  <a:lnTo>
                    <a:pt x="0" y="0"/>
                  </a:lnTo>
                  <a:cubicBezTo>
                    <a:pt x="95" y="70"/>
                    <a:pt x="228" y="165"/>
                    <a:pt x="256" y="203"/>
                  </a:cubicBezTo>
                  <a:cubicBezTo>
                    <a:pt x="228" y="165"/>
                    <a:pt x="98" y="70"/>
                    <a:pt x="0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6" name="Google Shape;7045;p73">
              <a:extLst>
                <a:ext uri="{FF2B5EF4-FFF2-40B4-BE49-F238E27FC236}">
                  <a16:creationId xmlns:a16="http://schemas.microsoft.com/office/drawing/2014/main" id="{09A0FC64-1ACC-4DC3-B494-4C4CC63D3FDC}"/>
                </a:ext>
              </a:extLst>
            </p:cNvPr>
            <p:cNvSpPr/>
            <p:nvPr/>
          </p:nvSpPr>
          <p:spPr>
            <a:xfrm>
              <a:off x="2606093" y="1754894"/>
              <a:ext cx="1154" cy="869"/>
            </a:xfrm>
            <a:custGeom>
              <a:avLst/>
              <a:gdLst/>
              <a:ahLst/>
              <a:cxnLst/>
              <a:rect l="l" t="t" r="r" b="b"/>
              <a:pathLst>
                <a:path w="85" h="64" extrusionOk="0">
                  <a:moveTo>
                    <a:pt x="0" y="1"/>
                  </a:moveTo>
                  <a:cubicBezTo>
                    <a:pt x="28" y="22"/>
                    <a:pt x="56" y="43"/>
                    <a:pt x="84" y="64"/>
                  </a:cubicBezTo>
                  <a:cubicBezTo>
                    <a:pt x="56" y="43"/>
                    <a:pt x="28" y="22"/>
                    <a:pt x="0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7" name="Google Shape;7046;p73">
              <a:extLst>
                <a:ext uri="{FF2B5EF4-FFF2-40B4-BE49-F238E27FC236}">
                  <a16:creationId xmlns:a16="http://schemas.microsoft.com/office/drawing/2014/main" id="{9B509204-551D-41A2-AB2F-0D2F538B6D82}"/>
                </a:ext>
              </a:extLst>
            </p:cNvPr>
            <p:cNvSpPr/>
            <p:nvPr/>
          </p:nvSpPr>
          <p:spPr>
            <a:xfrm>
              <a:off x="2616358" y="1765783"/>
              <a:ext cx="720" cy="339"/>
            </a:xfrm>
            <a:custGeom>
              <a:avLst/>
              <a:gdLst/>
              <a:ahLst/>
              <a:cxnLst/>
              <a:rect l="l" t="t" r="r" b="b"/>
              <a:pathLst>
                <a:path w="53" h="25" extrusionOk="0">
                  <a:moveTo>
                    <a:pt x="0" y="0"/>
                  </a:moveTo>
                  <a:lnTo>
                    <a:pt x="53" y="25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8" name="Google Shape;7047;p73">
              <a:extLst>
                <a:ext uri="{FF2B5EF4-FFF2-40B4-BE49-F238E27FC236}">
                  <a16:creationId xmlns:a16="http://schemas.microsoft.com/office/drawing/2014/main" id="{6348728F-D6FB-4A83-AB17-4E2CB18A8D83}"/>
                </a:ext>
              </a:extLst>
            </p:cNvPr>
            <p:cNvSpPr/>
            <p:nvPr/>
          </p:nvSpPr>
          <p:spPr>
            <a:xfrm>
              <a:off x="2618164" y="1766639"/>
              <a:ext cx="394" cy="204"/>
            </a:xfrm>
            <a:custGeom>
              <a:avLst/>
              <a:gdLst/>
              <a:ahLst/>
              <a:cxnLst/>
              <a:rect l="l" t="t" r="r" b="b"/>
              <a:pathLst>
                <a:path w="29" h="15" extrusionOk="0">
                  <a:moveTo>
                    <a:pt x="0" y="0"/>
                  </a:moveTo>
                  <a:lnTo>
                    <a:pt x="28" y="1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9" name="Google Shape;7048;p73">
              <a:extLst>
                <a:ext uri="{FF2B5EF4-FFF2-40B4-BE49-F238E27FC236}">
                  <a16:creationId xmlns:a16="http://schemas.microsoft.com/office/drawing/2014/main" id="{FACD62EA-B080-42ED-B4E7-151BB3E28B7B}"/>
                </a:ext>
              </a:extLst>
            </p:cNvPr>
            <p:cNvSpPr/>
            <p:nvPr/>
          </p:nvSpPr>
          <p:spPr>
            <a:xfrm>
              <a:off x="2607465" y="1755940"/>
              <a:ext cx="1208" cy="828"/>
            </a:xfrm>
            <a:custGeom>
              <a:avLst/>
              <a:gdLst/>
              <a:ahLst/>
              <a:cxnLst/>
              <a:rect l="l" t="t" r="r" b="b"/>
              <a:pathLst>
                <a:path w="89" h="61" extrusionOk="0">
                  <a:moveTo>
                    <a:pt x="1" y="1"/>
                  </a:moveTo>
                  <a:lnTo>
                    <a:pt x="88" y="6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0" name="Google Shape;7049;p73">
              <a:extLst>
                <a:ext uri="{FF2B5EF4-FFF2-40B4-BE49-F238E27FC236}">
                  <a16:creationId xmlns:a16="http://schemas.microsoft.com/office/drawing/2014/main" id="{18F8A53D-CA61-4F27-94D0-438E2C4C0258}"/>
                </a:ext>
              </a:extLst>
            </p:cNvPr>
            <p:cNvSpPr/>
            <p:nvPr/>
          </p:nvSpPr>
          <p:spPr>
            <a:xfrm>
              <a:off x="2617349" y="1766258"/>
              <a:ext cx="489" cy="204"/>
            </a:xfrm>
            <a:custGeom>
              <a:avLst/>
              <a:gdLst/>
              <a:ahLst/>
              <a:cxnLst/>
              <a:rect l="l" t="t" r="r" b="b"/>
              <a:pathLst>
                <a:path w="36" h="15" extrusionOk="0">
                  <a:moveTo>
                    <a:pt x="1" y="0"/>
                  </a:moveTo>
                  <a:lnTo>
                    <a:pt x="36" y="1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1" name="Google Shape;7050;p73">
              <a:extLst>
                <a:ext uri="{FF2B5EF4-FFF2-40B4-BE49-F238E27FC236}">
                  <a16:creationId xmlns:a16="http://schemas.microsoft.com/office/drawing/2014/main" id="{3742907D-BE84-472A-82C2-FCB85CA1AE24}"/>
                </a:ext>
              </a:extLst>
            </p:cNvPr>
            <p:cNvSpPr/>
            <p:nvPr/>
          </p:nvSpPr>
          <p:spPr>
            <a:xfrm>
              <a:off x="2514350" y="183280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2" name="Google Shape;7051;p73">
              <a:extLst>
                <a:ext uri="{FF2B5EF4-FFF2-40B4-BE49-F238E27FC236}">
                  <a16:creationId xmlns:a16="http://schemas.microsoft.com/office/drawing/2014/main" id="{F65C0FD7-EE03-48B2-8834-113582D06352}"/>
                </a:ext>
              </a:extLst>
            </p:cNvPr>
            <p:cNvSpPr/>
            <p:nvPr/>
          </p:nvSpPr>
          <p:spPr>
            <a:xfrm>
              <a:off x="2505742" y="1822252"/>
              <a:ext cx="1059" cy="910"/>
            </a:xfrm>
            <a:custGeom>
              <a:avLst/>
              <a:gdLst/>
              <a:ahLst/>
              <a:cxnLst/>
              <a:rect l="l" t="t" r="r" b="b"/>
              <a:pathLst>
                <a:path w="78" h="67" extrusionOk="0">
                  <a:moveTo>
                    <a:pt x="78" y="67"/>
                  </a:moveTo>
                  <a:cubicBezTo>
                    <a:pt x="50" y="46"/>
                    <a:pt x="22" y="25"/>
                    <a:pt x="1" y="0"/>
                  </a:cubicBezTo>
                  <a:cubicBezTo>
                    <a:pt x="22" y="25"/>
                    <a:pt x="50" y="46"/>
                    <a:pt x="78" y="67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3" name="Google Shape;7052;p73">
              <a:extLst>
                <a:ext uri="{FF2B5EF4-FFF2-40B4-BE49-F238E27FC236}">
                  <a16:creationId xmlns:a16="http://schemas.microsoft.com/office/drawing/2014/main" id="{04CCF3F1-D02E-4709-9426-0A555B69B51C}"/>
                </a:ext>
              </a:extLst>
            </p:cNvPr>
            <p:cNvSpPr/>
            <p:nvPr/>
          </p:nvSpPr>
          <p:spPr>
            <a:xfrm>
              <a:off x="2514635" y="1833942"/>
              <a:ext cx="394" cy="149"/>
            </a:xfrm>
            <a:custGeom>
              <a:avLst/>
              <a:gdLst/>
              <a:ahLst/>
              <a:cxnLst/>
              <a:rect l="l" t="t" r="r" b="b"/>
              <a:pathLst>
                <a:path w="29" h="11" extrusionOk="0">
                  <a:moveTo>
                    <a:pt x="1" y="0"/>
                  </a:moveTo>
                  <a:cubicBezTo>
                    <a:pt x="11" y="4"/>
                    <a:pt x="22" y="7"/>
                    <a:pt x="29" y="11"/>
                  </a:cubicBezTo>
                  <a:cubicBezTo>
                    <a:pt x="22" y="7"/>
                    <a:pt x="11" y="4"/>
                    <a:pt x="4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4" name="Google Shape;7053;p73">
              <a:extLst>
                <a:ext uri="{FF2B5EF4-FFF2-40B4-BE49-F238E27FC236}">
                  <a16:creationId xmlns:a16="http://schemas.microsoft.com/office/drawing/2014/main" id="{537F0253-D4E2-4482-A496-7160BBDC7883}"/>
                </a:ext>
              </a:extLst>
            </p:cNvPr>
            <p:cNvSpPr/>
            <p:nvPr/>
          </p:nvSpPr>
          <p:spPr>
            <a:xfrm>
              <a:off x="2517772" y="183783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5" name="Google Shape;7054;p73">
              <a:extLst>
                <a:ext uri="{FF2B5EF4-FFF2-40B4-BE49-F238E27FC236}">
                  <a16:creationId xmlns:a16="http://schemas.microsoft.com/office/drawing/2014/main" id="{7D6D1EE7-8581-41E0-9471-5EF9240BE5B7}"/>
                </a:ext>
              </a:extLst>
            </p:cNvPr>
            <p:cNvSpPr/>
            <p:nvPr/>
          </p:nvSpPr>
          <p:spPr>
            <a:xfrm>
              <a:off x="2518016" y="1839034"/>
              <a:ext cx="14" cy="394"/>
            </a:xfrm>
            <a:custGeom>
              <a:avLst/>
              <a:gdLst/>
              <a:ahLst/>
              <a:cxnLst/>
              <a:rect l="l" t="t" r="r" b="b"/>
              <a:pathLst>
                <a:path w="1" h="29" extrusionOk="0">
                  <a:moveTo>
                    <a:pt x="0" y="0"/>
                  </a:moveTo>
                  <a:cubicBezTo>
                    <a:pt x="0" y="11"/>
                    <a:pt x="0" y="18"/>
                    <a:pt x="0" y="28"/>
                  </a:cubicBezTo>
                  <a:cubicBezTo>
                    <a:pt x="0" y="18"/>
                    <a:pt x="0" y="11"/>
                    <a:pt x="0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6" name="Google Shape;7055;p73">
              <a:extLst>
                <a:ext uri="{FF2B5EF4-FFF2-40B4-BE49-F238E27FC236}">
                  <a16:creationId xmlns:a16="http://schemas.microsoft.com/office/drawing/2014/main" id="{C4AF9D4D-2ACC-4E53-B358-07A58DC18C03}"/>
                </a:ext>
              </a:extLst>
            </p:cNvPr>
            <p:cNvSpPr/>
            <p:nvPr/>
          </p:nvSpPr>
          <p:spPr>
            <a:xfrm>
              <a:off x="2517962" y="1838654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1" y="21"/>
                  </a:moveTo>
                  <a:lnTo>
                    <a:pt x="1" y="0"/>
                  </a:lnTo>
                  <a:cubicBezTo>
                    <a:pt x="1" y="7"/>
                    <a:pt x="1" y="14"/>
                    <a:pt x="1" y="2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7" name="Google Shape;7056;p73">
              <a:extLst>
                <a:ext uri="{FF2B5EF4-FFF2-40B4-BE49-F238E27FC236}">
                  <a16:creationId xmlns:a16="http://schemas.microsoft.com/office/drawing/2014/main" id="{25F4D89E-C299-48B7-B072-19D5A24CDCF0}"/>
                </a:ext>
              </a:extLst>
            </p:cNvPr>
            <p:cNvSpPr/>
            <p:nvPr/>
          </p:nvSpPr>
          <p:spPr>
            <a:xfrm>
              <a:off x="2517867" y="1838219"/>
              <a:ext cx="68" cy="258"/>
            </a:xfrm>
            <a:custGeom>
              <a:avLst/>
              <a:gdLst/>
              <a:ahLst/>
              <a:cxnLst/>
              <a:rect l="l" t="t" r="r" b="b"/>
              <a:pathLst>
                <a:path w="5" h="19" extrusionOk="0">
                  <a:moveTo>
                    <a:pt x="4" y="18"/>
                  </a:moveTo>
                  <a:cubicBezTo>
                    <a:pt x="4" y="11"/>
                    <a:pt x="4" y="8"/>
                    <a:pt x="1" y="1"/>
                  </a:cubicBezTo>
                  <a:cubicBezTo>
                    <a:pt x="4" y="8"/>
                    <a:pt x="4" y="11"/>
                    <a:pt x="4" y="18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8" name="Google Shape;7057;p73">
              <a:extLst>
                <a:ext uri="{FF2B5EF4-FFF2-40B4-BE49-F238E27FC236}">
                  <a16:creationId xmlns:a16="http://schemas.microsoft.com/office/drawing/2014/main" id="{C6EAB791-BF2D-4189-8DA6-F1BCB22454A9}"/>
                </a:ext>
              </a:extLst>
            </p:cNvPr>
            <p:cNvSpPr/>
            <p:nvPr/>
          </p:nvSpPr>
          <p:spPr>
            <a:xfrm>
              <a:off x="2514500" y="1833603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0" y="1"/>
                  </a:moveTo>
                  <a:lnTo>
                    <a:pt x="4" y="8"/>
                  </a:lnTo>
                  <a:cubicBezTo>
                    <a:pt x="4" y="4"/>
                    <a:pt x="4" y="4"/>
                    <a:pt x="0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9" name="Google Shape;7058;p73">
              <a:extLst>
                <a:ext uri="{FF2B5EF4-FFF2-40B4-BE49-F238E27FC236}">
                  <a16:creationId xmlns:a16="http://schemas.microsoft.com/office/drawing/2014/main" id="{0BC6A772-DD68-4687-97E7-6ED4DE16B145}"/>
                </a:ext>
              </a:extLst>
            </p:cNvPr>
            <p:cNvSpPr/>
            <p:nvPr/>
          </p:nvSpPr>
          <p:spPr>
            <a:xfrm>
              <a:off x="2514500" y="1833372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0" y="7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0" name="Google Shape;7059;p73">
              <a:extLst>
                <a:ext uri="{FF2B5EF4-FFF2-40B4-BE49-F238E27FC236}">
                  <a16:creationId xmlns:a16="http://schemas.microsoft.com/office/drawing/2014/main" id="{06A89EA7-D596-4C02-825D-118BB5586577}"/>
                </a:ext>
              </a:extLst>
            </p:cNvPr>
            <p:cNvSpPr/>
            <p:nvPr/>
          </p:nvSpPr>
          <p:spPr>
            <a:xfrm>
              <a:off x="2503556" y="1818831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1" y="4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1" name="Google Shape;7060;p73">
              <a:extLst>
                <a:ext uri="{FF2B5EF4-FFF2-40B4-BE49-F238E27FC236}">
                  <a16:creationId xmlns:a16="http://schemas.microsoft.com/office/drawing/2014/main" id="{B86766F4-3280-466F-8C87-46948B9F2C91}"/>
                </a:ext>
              </a:extLst>
            </p:cNvPr>
            <p:cNvSpPr/>
            <p:nvPr/>
          </p:nvSpPr>
          <p:spPr>
            <a:xfrm>
              <a:off x="2514310" y="183242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2" name="Google Shape;7061;p73">
              <a:extLst>
                <a:ext uri="{FF2B5EF4-FFF2-40B4-BE49-F238E27FC236}">
                  <a16:creationId xmlns:a16="http://schemas.microsoft.com/office/drawing/2014/main" id="{AD8AA762-CA05-4931-B1C1-38C36919CA9C}"/>
                </a:ext>
              </a:extLst>
            </p:cNvPr>
            <p:cNvSpPr/>
            <p:nvPr/>
          </p:nvSpPr>
          <p:spPr>
            <a:xfrm>
              <a:off x="2505606" y="185043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3" name="Google Shape;7062;p73">
              <a:extLst>
                <a:ext uri="{FF2B5EF4-FFF2-40B4-BE49-F238E27FC236}">
                  <a16:creationId xmlns:a16="http://schemas.microsoft.com/office/drawing/2014/main" id="{9A6E50CD-C19C-49AA-8CA1-9A5206B0B802}"/>
                </a:ext>
              </a:extLst>
            </p:cNvPr>
            <p:cNvSpPr/>
            <p:nvPr/>
          </p:nvSpPr>
          <p:spPr>
            <a:xfrm>
              <a:off x="2503801" y="1819251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4" y="8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4" name="Google Shape;7063;p73">
              <a:extLst>
                <a:ext uri="{FF2B5EF4-FFF2-40B4-BE49-F238E27FC236}">
                  <a16:creationId xmlns:a16="http://schemas.microsoft.com/office/drawing/2014/main" id="{6157D176-E7DE-4B4C-B8F4-F898FB68C4D4}"/>
                </a:ext>
              </a:extLst>
            </p:cNvPr>
            <p:cNvSpPr/>
            <p:nvPr/>
          </p:nvSpPr>
          <p:spPr>
            <a:xfrm>
              <a:off x="2514595" y="1833793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4" y="8"/>
                  </a:moveTo>
                  <a:cubicBezTo>
                    <a:pt x="0" y="4"/>
                    <a:pt x="0" y="4"/>
                    <a:pt x="0" y="1"/>
                  </a:cubicBezTo>
                  <a:cubicBezTo>
                    <a:pt x="0" y="4"/>
                    <a:pt x="0" y="4"/>
                    <a:pt x="4" y="8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5" name="Google Shape;7064;p73">
              <a:extLst>
                <a:ext uri="{FF2B5EF4-FFF2-40B4-BE49-F238E27FC236}">
                  <a16:creationId xmlns:a16="http://schemas.microsoft.com/office/drawing/2014/main" id="{5335756F-6B4D-4EFC-8C07-7E278E4CB7A2}"/>
                </a:ext>
              </a:extLst>
            </p:cNvPr>
            <p:cNvSpPr/>
            <p:nvPr/>
          </p:nvSpPr>
          <p:spPr>
            <a:xfrm>
              <a:off x="2514405" y="1833087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0" y="7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6" name="Google Shape;7065;p73">
              <a:extLst>
                <a:ext uri="{FF2B5EF4-FFF2-40B4-BE49-F238E27FC236}">
                  <a16:creationId xmlns:a16="http://schemas.microsoft.com/office/drawing/2014/main" id="{2DC7E93B-4E88-41C7-BE10-AEBFB00CD0CC}"/>
                </a:ext>
              </a:extLst>
            </p:cNvPr>
            <p:cNvSpPr/>
            <p:nvPr/>
          </p:nvSpPr>
          <p:spPr>
            <a:xfrm>
              <a:off x="2514255" y="183213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7" name="Google Shape;7066;p73">
              <a:extLst>
                <a:ext uri="{FF2B5EF4-FFF2-40B4-BE49-F238E27FC236}">
                  <a16:creationId xmlns:a16="http://schemas.microsoft.com/office/drawing/2014/main" id="{F1134C7C-D225-4A66-9C94-3D94332A2D59}"/>
                </a:ext>
              </a:extLst>
            </p:cNvPr>
            <p:cNvSpPr/>
            <p:nvPr/>
          </p:nvSpPr>
          <p:spPr>
            <a:xfrm>
              <a:off x="2507412" y="1823623"/>
              <a:ext cx="720" cy="543"/>
            </a:xfrm>
            <a:custGeom>
              <a:avLst/>
              <a:gdLst/>
              <a:ahLst/>
              <a:cxnLst/>
              <a:rect l="l" t="t" r="r" b="b"/>
              <a:pathLst>
                <a:path w="53" h="40" extrusionOk="0">
                  <a:moveTo>
                    <a:pt x="0" y="1"/>
                  </a:moveTo>
                  <a:cubicBezTo>
                    <a:pt x="14" y="15"/>
                    <a:pt x="32" y="25"/>
                    <a:pt x="53" y="39"/>
                  </a:cubicBezTo>
                  <a:cubicBezTo>
                    <a:pt x="35" y="25"/>
                    <a:pt x="18" y="15"/>
                    <a:pt x="0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8" name="Google Shape;7067;p73">
              <a:extLst>
                <a:ext uri="{FF2B5EF4-FFF2-40B4-BE49-F238E27FC236}">
                  <a16:creationId xmlns:a16="http://schemas.microsoft.com/office/drawing/2014/main" id="{D17FBA52-F7FE-4575-AF4E-770F9758E33A}"/>
                </a:ext>
              </a:extLst>
            </p:cNvPr>
            <p:cNvSpPr/>
            <p:nvPr/>
          </p:nvSpPr>
          <p:spPr>
            <a:xfrm>
              <a:off x="2602998" y="1754704"/>
              <a:ext cx="258" cy="204"/>
            </a:xfrm>
            <a:custGeom>
              <a:avLst/>
              <a:gdLst/>
              <a:ahLst/>
              <a:cxnLst/>
              <a:rect l="l" t="t" r="r" b="b"/>
              <a:pathLst>
                <a:path w="19" h="15" extrusionOk="0">
                  <a:moveTo>
                    <a:pt x="18" y="15"/>
                  </a:moveTo>
                  <a:cubicBezTo>
                    <a:pt x="15" y="8"/>
                    <a:pt x="8" y="4"/>
                    <a:pt x="1" y="1"/>
                  </a:cubicBezTo>
                  <a:cubicBezTo>
                    <a:pt x="8" y="4"/>
                    <a:pt x="15" y="8"/>
                    <a:pt x="18" y="15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9" name="Google Shape;7068;p73">
              <a:extLst>
                <a:ext uri="{FF2B5EF4-FFF2-40B4-BE49-F238E27FC236}">
                  <a16:creationId xmlns:a16="http://schemas.microsoft.com/office/drawing/2014/main" id="{C3DA751E-3368-4EC2-9155-5B8DEAC77774}"/>
                </a:ext>
              </a:extLst>
            </p:cNvPr>
            <p:cNvSpPr/>
            <p:nvPr/>
          </p:nvSpPr>
          <p:spPr>
            <a:xfrm>
              <a:off x="2605564" y="1754799"/>
              <a:ext cx="394" cy="109"/>
            </a:xfrm>
            <a:custGeom>
              <a:avLst/>
              <a:gdLst/>
              <a:ahLst/>
              <a:cxnLst/>
              <a:rect l="l" t="t" r="r" b="b"/>
              <a:pathLst>
                <a:path w="29" h="8" extrusionOk="0">
                  <a:moveTo>
                    <a:pt x="1" y="8"/>
                  </a:moveTo>
                  <a:lnTo>
                    <a:pt x="29" y="1"/>
                  </a:lnTo>
                  <a:lnTo>
                    <a:pt x="29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0" name="Google Shape;7069;p73">
              <a:extLst>
                <a:ext uri="{FF2B5EF4-FFF2-40B4-BE49-F238E27FC236}">
                  <a16:creationId xmlns:a16="http://schemas.microsoft.com/office/drawing/2014/main" id="{44EF18B0-E719-4A2A-AFCB-9AF48FCB2A4D}"/>
                </a:ext>
              </a:extLst>
            </p:cNvPr>
            <p:cNvSpPr/>
            <p:nvPr/>
          </p:nvSpPr>
          <p:spPr>
            <a:xfrm>
              <a:off x="2554513" y="1799007"/>
              <a:ext cx="3435" cy="774"/>
            </a:xfrm>
            <a:custGeom>
              <a:avLst/>
              <a:gdLst/>
              <a:ahLst/>
              <a:cxnLst/>
              <a:rect l="l" t="t" r="r" b="b"/>
              <a:pathLst>
                <a:path w="253" h="57" extrusionOk="0">
                  <a:moveTo>
                    <a:pt x="1" y="56"/>
                  </a:moveTo>
                  <a:cubicBezTo>
                    <a:pt x="81" y="21"/>
                    <a:pt x="165" y="0"/>
                    <a:pt x="253" y="0"/>
                  </a:cubicBezTo>
                  <a:cubicBezTo>
                    <a:pt x="165" y="0"/>
                    <a:pt x="81" y="21"/>
                    <a:pt x="1" y="56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1" name="Google Shape;7070;p73">
              <a:extLst>
                <a:ext uri="{FF2B5EF4-FFF2-40B4-BE49-F238E27FC236}">
                  <a16:creationId xmlns:a16="http://schemas.microsoft.com/office/drawing/2014/main" id="{CFB9F7FC-ADFE-422C-BEC2-47649AD25E71}"/>
                </a:ext>
              </a:extLst>
            </p:cNvPr>
            <p:cNvSpPr/>
            <p:nvPr/>
          </p:nvSpPr>
          <p:spPr>
            <a:xfrm>
              <a:off x="2599196" y="1756374"/>
              <a:ext cx="299" cy="109"/>
            </a:xfrm>
            <a:custGeom>
              <a:avLst/>
              <a:gdLst/>
              <a:ahLst/>
              <a:cxnLst/>
              <a:rect l="l" t="t" r="r" b="b"/>
              <a:pathLst>
                <a:path w="22" h="8" extrusionOk="0">
                  <a:moveTo>
                    <a:pt x="22" y="0"/>
                  </a:moveTo>
                  <a:lnTo>
                    <a:pt x="1" y="7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2" name="Google Shape;7071;p73">
              <a:extLst>
                <a:ext uri="{FF2B5EF4-FFF2-40B4-BE49-F238E27FC236}">
                  <a16:creationId xmlns:a16="http://schemas.microsoft.com/office/drawing/2014/main" id="{C9AD6770-1B67-43B3-8507-2B21E1C2CEA6}"/>
                </a:ext>
              </a:extLst>
            </p:cNvPr>
            <p:cNvSpPr/>
            <p:nvPr/>
          </p:nvSpPr>
          <p:spPr>
            <a:xfrm>
              <a:off x="2502796" y="1817215"/>
              <a:ext cx="964" cy="109"/>
            </a:xfrm>
            <a:custGeom>
              <a:avLst/>
              <a:gdLst/>
              <a:ahLst/>
              <a:cxnLst/>
              <a:rect l="l" t="t" r="r" b="b"/>
              <a:pathLst>
                <a:path w="71" h="8" extrusionOk="0">
                  <a:moveTo>
                    <a:pt x="71" y="7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3" name="Google Shape;7072;p73">
              <a:extLst>
                <a:ext uri="{FF2B5EF4-FFF2-40B4-BE49-F238E27FC236}">
                  <a16:creationId xmlns:a16="http://schemas.microsoft.com/office/drawing/2014/main" id="{EF7E0146-FD40-4EDF-A040-4F65C934E2C6}"/>
                </a:ext>
              </a:extLst>
            </p:cNvPr>
            <p:cNvSpPr/>
            <p:nvPr/>
          </p:nvSpPr>
          <p:spPr>
            <a:xfrm>
              <a:off x="2513264" y="181839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4" name="Google Shape;7073;p73">
              <a:extLst>
                <a:ext uri="{FF2B5EF4-FFF2-40B4-BE49-F238E27FC236}">
                  <a16:creationId xmlns:a16="http://schemas.microsoft.com/office/drawing/2014/main" id="{7A0A6EEF-C23C-4DB1-AB25-9656189FCF2B}"/>
                </a:ext>
              </a:extLst>
            </p:cNvPr>
            <p:cNvSpPr/>
            <p:nvPr/>
          </p:nvSpPr>
          <p:spPr>
            <a:xfrm>
              <a:off x="2516020" y="181830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5" name="Google Shape;7074;p73">
              <a:extLst>
                <a:ext uri="{FF2B5EF4-FFF2-40B4-BE49-F238E27FC236}">
                  <a16:creationId xmlns:a16="http://schemas.microsoft.com/office/drawing/2014/main" id="{B8076210-122B-44C1-BEB7-6279D1D5A7D7}"/>
                </a:ext>
              </a:extLst>
            </p:cNvPr>
            <p:cNvSpPr/>
            <p:nvPr/>
          </p:nvSpPr>
          <p:spPr>
            <a:xfrm>
              <a:off x="2514119" y="181839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6" name="Google Shape;7075;p73">
              <a:extLst>
                <a:ext uri="{FF2B5EF4-FFF2-40B4-BE49-F238E27FC236}">
                  <a16:creationId xmlns:a16="http://schemas.microsoft.com/office/drawing/2014/main" id="{90037735-DA4E-47F9-B289-C8C1E95B8088}"/>
                </a:ext>
              </a:extLst>
            </p:cNvPr>
            <p:cNvSpPr/>
            <p:nvPr/>
          </p:nvSpPr>
          <p:spPr>
            <a:xfrm>
              <a:off x="2596725" y="175684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7" name="Google Shape;7076;p73">
              <a:extLst>
                <a:ext uri="{FF2B5EF4-FFF2-40B4-BE49-F238E27FC236}">
                  <a16:creationId xmlns:a16="http://schemas.microsoft.com/office/drawing/2014/main" id="{EC7F83D9-66AE-4665-8871-D4D1DDC63321}"/>
                </a:ext>
              </a:extLst>
            </p:cNvPr>
            <p:cNvSpPr/>
            <p:nvPr/>
          </p:nvSpPr>
          <p:spPr>
            <a:xfrm>
              <a:off x="2599766" y="1756184"/>
              <a:ext cx="299" cy="109"/>
            </a:xfrm>
            <a:custGeom>
              <a:avLst/>
              <a:gdLst/>
              <a:ahLst/>
              <a:cxnLst/>
              <a:rect l="l" t="t" r="r" b="b"/>
              <a:pathLst>
                <a:path w="22" h="8" extrusionOk="0">
                  <a:moveTo>
                    <a:pt x="22" y="0"/>
                  </a:moveTo>
                  <a:lnTo>
                    <a:pt x="1" y="7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8" name="Google Shape;7077;p73">
              <a:extLst>
                <a:ext uri="{FF2B5EF4-FFF2-40B4-BE49-F238E27FC236}">
                  <a16:creationId xmlns:a16="http://schemas.microsoft.com/office/drawing/2014/main" id="{B015CADC-CB3E-4796-8F57-2935112F1EFD}"/>
                </a:ext>
              </a:extLst>
            </p:cNvPr>
            <p:cNvSpPr/>
            <p:nvPr/>
          </p:nvSpPr>
          <p:spPr>
            <a:xfrm>
              <a:off x="2502131" y="1817161"/>
              <a:ext cx="258" cy="14"/>
            </a:xfrm>
            <a:custGeom>
              <a:avLst/>
              <a:gdLst/>
              <a:ahLst/>
              <a:cxnLst/>
              <a:rect l="l" t="t" r="r" b="b"/>
              <a:pathLst>
                <a:path w="19" h="1" extrusionOk="0">
                  <a:moveTo>
                    <a:pt x="1" y="1"/>
                  </a:moveTo>
                  <a:lnTo>
                    <a:pt x="18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9" name="Google Shape;7078;p73">
              <a:extLst>
                <a:ext uri="{FF2B5EF4-FFF2-40B4-BE49-F238E27FC236}">
                  <a16:creationId xmlns:a16="http://schemas.microsoft.com/office/drawing/2014/main" id="{EC6A3F4A-655D-495D-93EE-AC52E3D1F463}"/>
                </a:ext>
              </a:extLst>
            </p:cNvPr>
            <p:cNvSpPr/>
            <p:nvPr/>
          </p:nvSpPr>
          <p:spPr>
            <a:xfrm>
              <a:off x="2595109" y="1756659"/>
              <a:ext cx="149" cy="54"/>
            </a:xfrm>
            <a:custGeom>
              <a:avLst/>
              <a:gdLst/>
              <a:ahLst/>
              <a:cxnLst/>
              <a:rect l="l" t="t" r="r" b="b"/>
              <a:pathLst>
                <a:path w="11" h="4" extrusionOk="0">
                  <a:moveTo>
                    <a:pt x="11" y="4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0" name="Google Shape;7079;p73">
              <a:extLst>
                <a:ext uri="{FF2B5EF4-FFF2-40B4-BE49-F238E27FC236}">
                  <a16:creationId xmlns:a16="http://schemas.microsoft.com/office/drawing/2014/main" id="{4D9B2B1D-6648-4998-B5CA-93FE2CBB068C}"/>
                </a:ext>
              </a:extLst>
            </p:cNvPr>
            <p:cNvSpPr/>
            <p:nvPr/>
          </p:nvSpPr>
          <p:spPr>
            <a:xfrm>
              <a:off x="2602672" y="1754568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7" y="0"/>
                  </a:moveTo>
                  <a:lnTo>
                    <a:pt x="0" y="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1" name="Google Shape;7080;p73">
              <a:extLst>
                <a:ext uri="{FF2B5EF4-FFF2-40B4-BE49-F238E27FC236}">
                  <a16:creationId xmlns:a16="http://schemas.microsoft.com/office/drawing/2014/main" id="{7E989C8E-1ABC-46B1-B1CA-715E807709C1}"/>
                </a:ext>
              </a:extLst>
            </p:cNvPr>
            <p:cNvSpPr/>
            <p:nvPr/>
          </p:nvSpPr>
          <p:spPr>
            <a:xfrm>
              <a:off x="2595544" y="1756795"/>
              <a:ext cx="190" cy="14"/>
            </a:xfrm>
            <a:custGeom>
              <a:avLst/>
              <a:gdLst/>
              <a:ahLst/>
              <a:cxnLst/>
              <a:rect l="l" t="t" r="r" b="b"/>
              <a:pathLst>
                <a:path w="14" h="1" extrusionOk="0">
                  <a:moveTo>
                    <a:pt x="14" y="1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2" name="Google Shape;7081;p73">
              <a:extLst>
                <a:ext uri="{FF2B5EF4-FFF2-40B4-BE49-F238E27FC236}">
                  <a16:creationId xmlns:a16="http://schemas.microsoft.com/office/drawing/2014/main" id="{7C784067-86F4-4D14-AB28-AEC3970D38E2}"/>
                </a:ext>
              </a:extLst>
            </p:cNvPr>
            <p:cNvSpPr/>
            <p:nvPr/>
          </p:nvSpPr>
          <p:spPr>
            <a:xfrm>
              <a:off x="2595965" y="1756849"/>
              <a:ext cx="244" cy="14"/>
            </a:xfrm>
            <a:custGeom>
              <a:avLst/>
              <a:gdLst/>
              <a:ahLst/>
              <a:cxnLst/>
              <a:rect l="l" t="t" r="r" b="b"/>
              <a:pathLst>
                <a:path w="18" h="1" extrusionOk="0">
                  <a:moveTo>
                    <a:pt x="18" y="0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3" name="Google Shape;7082;p73">
              <a:extLst>
                <a:ext uri="{FF2B5EF4-FFF2-40B4-BE49-F238E27FC236}">
                  <a16:creationId xmlns:a16="http://schemas.microsoft.com/office/drawing/2014/main" id="{35661547-DBB8-4032-AF76-3814D364793B}"/>
                </a:ext>
              </a:extLst>
            </p:cNvPr>
            <p:cNvSpPr/>
            <p:nvPr/>
          </p:nvSpPr>
          <p:spPr>
            <a:xfrm>
              <a:off x="2602047" y="1754948"/>
              <a:ext cx="204" cy="149"/>
            </a:xfrm>
            <a:custGeom>
              <a:avLst/>
              <a:gdLst/>
              <a:ahLst/>
              <a:cxnLst/>
              <a:rect l="l" t="t" r="r" b="b"/>
              <a:pathLst>
                <a:path w="15" h="11" extrusionOk="0">
                  <a:moveTo>
                    <a:pt x="15" y="0"/>
                  </a:moveTo>
                  <a:lnTo>
                    <a:pt x="1" y="1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4" name="Google Shape;7083;p73">
              <a:extLst>
                <a:ext uri="{FF2B5EF4-FFF2-40B4-BE49-F238E27FC236}">
                  <a16:creationId xmlns:a16="http://schemas.microsoft.com/office/drawing/2014/main" id="{EE97ED7E-774A-4944-A01D-AC97245AB163}"/>
                </a:ext>
              </a:extLst>
            </p:cNvPr>
            <p:cNvSpPr/>
            <p:nvPr/>
          </p:nvSpPr>
          <p:spPr>
            <a:xfrm>
              <a:off x="2507127" y="1817690"/>
              <a:ext cx="1005" cy="109"/>
            </a:xfrm>
            <a:custGeom>
              <a:avLst/>
              <a:gdLst/>
              <a:ahLst/>
              <a:cxnLst/>
              <a:rect l="l" t="t" r="r" b="b"/>
              <a:pathLst>
                <a:path w="74" h="8" extrusionOk="0">
                  <a:moveTo>
                    <a:pt x="74" y="7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5" name="Google Shape;7084;p73">
              <a:extLst>
                <a:ext uri="{FF2B5EF4-FFF2-40B4-BE49-F238E27FC236}">
                  <a16:creationId xmlns:a16="http://schemas.microsoft.com/office/drawing/2014/main" id="{871205F6-8CC2-42BE-966D-B7462DA00D73}"/>
                </a:ext>
              </a:extLst>
            </p:cNvPr>
            <p:cNvSpPr/>
            <p:nvPr/>
          </p:nvSpPr>
          <p:spPr>
            <a:xfrm>
              <a:off x="2526665" y="181721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6" name="Google Shape;7085;p73">
              <a:extLst>
                <a:ext uri="{FF2B5EF4-FFF2-40B4-BE49-F238E27FC236}">
                  <a16:creationId xmlns:a16="http://schemas.microsoft.com/office/drawing/2014/main" id="{D77CFF06-FCEB-4B31-BF67-7284B4F3164D}"/>
                </a:ext>
              </a:extLst>
            </p:cNvPr>
            <p:cNvSpPr/>
            <p:nvPr/>
          </p:nvSpPr>
          <p:spPr>
            <a:xfrm>
              <a:off x="2597010" y="1756795"/>
              <a:ext cx="258" cy="14"/>
            </a:xfrm>
            <a:custGeom>
              <a:avLst/>
              <a:gdLst/>
              <a:ahLst/>
              <a:cxnLst/>
              <a:rect l="l" t="t" r="r" b="b"/>
              <a:pathLst>
                <a:path w="19" h="1" extrusionOk="0">
                  <a:moveTo>
                    <a:pt x="18" y="1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7" name="Google Shape;7086;p73">
              <a:extLst>
                <a:ext uri="{FF2B5EF4-FFF2-40B4-BE49-F238E27FC236}">
                  <a16:creationId xmlns:a16="http://schemas.microsoft.com/office/drawing/2014/main" id="{76FE92B4-11EE-4DA7-BA0A-2F391C99155B}"/>
                </a:ext>
              </a:extLst>
            </p:cNvPr>
            <p:cNvSpPr/>
            <p:nvPr/>
          </p:nvSpPr>
          <p:spPr>
            <a:xfrm>
              <a:off x="2527330" y="181712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8" name="Google Shape;7087;p73">
              <a:extLst>
                <a:ext uri="{FF2B5EF4-FFF2-40B4-BE49-F238E27FC236}">
                  <a16:creationId xmlns:a16="http://schemas.microsoft.com/office/drawing/2014/main" id="{48646F00-6C16-454E-8190-068946F27582}"/>
                </a:ext>
              </a:extLst>
            </p:cNvPr>
            <p:cNvSpPr/>
            <p:nvPr/>
          </p:nvSpPr>
          <p:spPr>
            <a:xfrm>
              <a:off x="2598626" y="1756564"/>
              <a:ext cx="299" cy="54"/>
            </a:xfrm>
            <a:custGeom>
              <a:avLst/>
              <a:gdLst/>
              <a:ahLst/>
              <a:cxnLst/>
              <a:rect l="l" t="t" r="r" b="b"/>
              <a:pathLst>
                <a:path w="22" h="4" extrusionOk="0">
                  <a:moveTo>
                    <a:pt x="22" y="0"/>
                  </a:moveTo>
                  <a:lnTo>
                    <a:pt x="1" y="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9" name="Google Shape;7088;p73">
              <a:extLst>
                <a:ext uri="{FF2B5EF4-FFF2-40B4-BE49-F238E27FC236}">
                  <a16:creationId xmlns:a16="http://schemas.microsoft.com/office/drawing/2014/main" id="{DBAF06FC-9405-4FEC-BADB-BA880E1B98CD}"/>
                </a:ext>
              </a:extLst>
            </p:cNvPr>
            <p:cNvSpPr/>
            <p:nvPr/>
          </p:nvSpPr>
          <p:spPr>
            <a:xfrm>
              <a:off x="2600337" y="1755940"/>
              <a:ext cx="299" cy="109"/>
            </a:xfrm>
            <a:custGeom>
              <a:avLst/>
              <a:gdLst/>
              <a:ahLst/>
              <a:cxnLst/>
              <a:rect l="l" t="t" r="r" b="b"/>
              <a:pathLst>
                <a:path w="22" h="8" extrusionOk="0">
                  <a:moveTo>
                    <a:pt x="22" y="1"/>
                  </a:moveTo>
                  <a:lnTo>
                    <a:pt x="1" y="8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0" name="Google Shape;7089;p73">
              <a:extLst>
                <a:ext uri="{FF2B5EF4-FFF2-40B4-BE49-F238E27FC236}">
                  <a16:creationId xmlns:a16="http://schemas.microsoft.com/office/drawing/2014/main" id="{C8621AC5-1DCB-4C0E-ABE3-FE506B5F9E41}"/>
                </a:ext>
              </a:extLst>
            </p:cNvPr>
            <p:cNvSpPr/>
            <p:nvPr/>
          </p:nvSpPr>
          <p:spPr>
            <a:xfrm>
              <a:off x="2598056" y="1756659"/>
              <a:ext cx="299" cy="54"/>
            </a:xfrm>
            <a:custGeom>
              <a:avLst/>
              <a:gdLst/>
              <a:ahLst/>
              <a:cxnLst/>
              <a:rect l="l" t="t" r="r" b="b"/>
              <a:pathLst>
                <a:path w="22" h="4" extrusionOk="0">
                  <a:moveTo>
                    <a:pt x="22" y="0"/>
                  </a:moveTo>
                  <a:lnTo>
                    <a:pt x="1" y="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1" name="Google Shape;7090;p73">
              <a:extLst>
                <a:ext uri="{FF2B5EF4-FFF2-40B4-BE49-F238E27FC236}">
                  <a16:creationId xmlns:a16="http://schemas.microsoft.com/office/drawing/2014/main" id="{28609E97-5EB1-45D7-84C0-6019E8C1C437}"/>
                </a:ext>
              </a:extLst>
            </p:cNvPr>
            <p:cNvSpPr/>
            <p:nvPr/>
          </p:nvSpPr>
          <p:spPr>
            <a:xfrm>
              <a:off x="2597485" y="1756754"/>
              <a:ext cx="299" cy="54"/>
            </a:xfrm>
            <a:custGeom>
              <a:avLst/>
              <a:gdLst/>
              <a:ahLst/>
              <a:cxnLst/>
              <a:rect l="l" t="t" r="r" b="b"/>
              <a:pathLst>
                <a:path w="22" h="4" extrusionOk="0">
                  <a:moveTo>
                    <a:pt x="22" y="0"/>
                  </a:moveTo>
                  <a:lnTo>
                    <a:pt x="1" y="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2" name="Google Shape;7091;p73">
              <a:extLst>
                <a:ext uri="{FF2B5EF4-FFF2-40B4-BE49-F238E27FC236}">
                  <a16:creationId xmlns:a16="http://schemas.microsoft.com/office/drawing/2014/main" id="{F4326046-5731-4A32-9996-5BDE9FB75663}"/>
                </a:ext>
              </a:extLst>
            </p:cNvPr>
            <p:cNvSpPr/>
            <p:nvPr/>
          </p:nvSpPr>
          <p:spPr>
            <a:xfrm>
              <a:off x="2601477" y="1755329"/>
              <a:ext cx="258" cy="149"/>
            </a:xfrm>
            <a:custGeom>
              <a:avLst/>
              <a:gdLst/>
              <a:ahLst/>
              <a:cxnLst/>
              <a:rect l="l" t="t" r="r" b="b"/>
              <a:pathLst>
                <a:path w="19" h="11" extrusionOk="0">
                  <a:moveTo>
                    <a:pt x="18" y="0"/>
                  </a:moveTo>
                  <a:lnTo>
                    <a:pt x="1" y="1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3" name="Google Shape;7092;p73">
              <a:extLst>
                <a:ext uri="{FF2B5EF4-FFF2-40B4-BE49-F238E27FC236}">
                  <a16:creationId xmlns:a16="http://schemas.microsoft.com/office/drawing/2014/main" id="{BEB90A6B-8499-44F9-9282-1C47BA80F2C9}"/>
                </a:ext>
              </a:extLst>
            </p:cNvPr>
            <p:cNvSpPr/>
            <p:nvPr/>
          </p:nvSpPr>
          <p:spPr>
            <a:xfrm>
              <a:off x="2508498" y="1817880"/>
              <a:ext cx="923" cy="109"/>
            </a:xfrm>
            <a:custGeom>
              <a:avLst/>
              <a:gdLst/>
              <a:ahLst/>
              <a:cxnLst/>
              <a:rect l="l" t="t" r="r" b="b"/>
              <a:pathLst>
                <a:path w="68" h="8" extrusionOk="0">
                  <a:moveTo>
                    <a:pt x="67" y="7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4" name="Google Shape;7093;p73">
              <a:extLst>
                <a:ext uri="{FF2B5EF4-FFF2-40B4-BE49-F238E27FC236}">
                  <a16:creationId xmlns:a16="http://schemas.microsoft.com/office/drawing/2014/main" id="{8EC6DF3D-9F0C-41CC-8D50-3D5183C112D2}"/>
                </a:ext>
              </a:extLst>
            </p:cNvPr>
            <p:cNvSpPr/>
            <p:nvPr/>
          </p:nvSpPr>
          <p:spPr>
            <a:xfrm>
              <a:off x="2600907" y="1755654"/>
              <a:ext cx="258" cy="163"/>
            </a:xfrm>
            <a:custGeom>
              <a:avLst/>
              <a:gdLst/>
              <a:ahLst/>
              <a:cxnLst/>
              <a:rect l="l" t="t" r="r" b="b"/>
              <a:pathLst>
                <a:path w="19" h="12" extrusionOk="0">
                  <a:moveTo>
                    <a:pt x="18" y="1"/>
                  </a:moveTo>
                  <a:lnTo>
                    <a:pt x="1" y="1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5" name="Google Shape;7094;p73">
              <a:extLst>
                <a:ext uri="{FF2B5EF4-FFF2-40B4-BE49-F238E27FC236}">
                  <a16:creationId xmlns:a16="http://schemas.microsoft.com/office/drawing/2014/main" id="{47B599BD-14B0-4603-911F-D1834CA15793}"/>
                </a:ext>
              </a:extLst>
            </p:cNvPr>
            <p:cNvSpPr/>
            <p:nvPr/>
          </p:nvSpPr>
          <p:spPr>
            <a:xfrm>
              <a:off x="2504181" y="1817310"/>
              <a:ext cx="1195" cy="149"/>
            </a:xfrm>
            <a:custGeom>
              <a:avLst/>
              <a:gdLst/>
              <a:ahLst/>
              <a:cxnLst/>
              <a:rect l="l" t="t" r="r" b="b"/>
              <a:pathLst>
                <a:path w="88" h="11" extrusionOk="0">
                  <a:moveTo>
                    <a:pt x="88" y="11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6" name="Google Shape;7095;p73">
              <a:extLst>
                <a:ext uri="{FF2B5EF4-FFF2-40B4-BE49-F238E27FC236}">
                  <a16:creationId xmlns:a16="http://schemas.microsoft.com/office/drawing/2014/main" id="{6B2A1B0A-FD48-4BBB-8771-1CB252B3C830}"/>
                </a:ext>
              </a:extLst>
            </p:cNvPr>
            <p:cNvSpPr/>
            <p:nvPr/>
          </p:nvSpPr>
          <p:spPr>
            <a:xfrm>
              <a:off x="2512640" y="181839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7" name="Google Shape;7096;p73">
              <a:extLst>
                <a:ext uri="{FF2B5EF4-FFF2-40B4-BE49-F238E27FC236}">
                  <a16:creationId xmlns:a16="http://schemas.microsoft.com/office/drawing/2014/main" id="{C6C0FC57-299D-48C6-80FE-959323233B8E}"/>
                </a:ext>
              </a:extLst>
            </p:cNvPr>
            <p:cNvSpPr/>
            <p:nvPr/>
          </p:nvSpPr>
          <p:spPr>
            <a:xfrm>
              <a:off x="2505457" y="1817446"/>
              <a:ext cx="1344" cy="204"/>
            </a:xfrm>
            <a:custGeom>
              <a:avLst/>
              <a:gdLst/>
              <a:ahLst/>
              <a:cxnLst/>
              <a:rect l="l" t="t" r="r" b="b"/>
              <a:pathLst>
                <a:path w="99" h="15" extrusionOk="0">
                  <a:moveTo>
                    <a:pt x="99" y="15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8" name="Google Shape;7097;p73">
              <a:extLst>
                <a:ext uri="{FF2B5EF4-FFF2-40B4-BE49-F238E27FC236}">
                  <a16:creationId xmlns:a16="http://schemas.microsoft.com/office/drawing/2014/main" id="{53CD3467-DC9F-4868-9FEF-40C047D95519}"/>
                </a:ext>
              </a:extLst>
            </p:cNvPr>
            <p:cNvSpPr/>
            <p:nvPr/>
          </p:nvSpPr>
          <p:spPr>
            <a:xfrm>
              <a:off x="2509788" y="1818070"/>
              <a:ext cx="1195" cy="204"/>
            </a:xfrm>
            <a:custGeom>
              <a:avLst/>
              <a:gdLst/>
              <a:ahLst/>
              <a:cxnLst/>
              <a:rect l="l" t="t" r="r" b="b"/>
              <a:pathLst>
                <a:path w="88" h="15" extrusionOk="0">
                  <a:moveTo>
                    <a:pt x="88" y="14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9" name="Google Shape;7098;p73">
              <a:extLst>
                <a:ext uri="{FF2B5EF4-FFF2-40B4-BE49-F238E27FC236}">
                  <a16:creationId xmlns:a16="http://schemas.microsoft.com/office/drawing/2014/main" id="{825A424E-7C9A-4FC0-AA7F-47DB0E4D8CD6}"/>
                </a:ext>
              </a:extLst>
            </p:cNvPr>
            <p:cNvSpPr/>
            <p:nvPr/>
          </p:nvSpPr>
          <p:spPr>
            <a:xfrm>
              <a:off x="2511404" y="1818355"/>
              <a:ext cx="149" cy="14"/>
            </a:xfrm>
            <a:custGeom>
              <a:avLst/>
              <a:gdLst/>
              <a:ahLst/>
              <a:cxnLst/>
              <a:rect l="l" t="t" r="r" b="b"/>
              <a:pathLst>
                <a:path w="11" h="1" extrusionOk="0">
                  <a:moveTo>
                    <a:pt x="11" y="0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0" name="Google Shape;7099;p73">
              <a:extLst>
                <a:ext uri="{FF2B5EF4-FFF2-40B4-BE49-F238E27FC236}">
                  <a16:creationId xmlns:a16="http://schemas.microsoft.com/office/drawing/2014/main" id="{1E9DEEEE-8EEB-4A6F-A6E5-8E3B7BD8B696}"/>
                </a:ext>
              </a:extLst>
            </p:cNvPr>
            <p:cNvSpPr/>
            <p:nvPr/>
          </p:nvSpPr>
          <p:spPr>
            <a:xfrm>
              <a:off x="2512029" y="181835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1" name="Google Shape;7100;p73">
              <a:extLst>
                <a:ext uri="{FF2B5EF4-FFF2-40B4-BE49-F238E27FC236}">
                  <a16:creationId xmlns:a16="http://schemas.microsoft.com/office/drawing/2014/main" id="{03D72407-6AB8-4DB4-BED5-7B7021AFA09E}"/>
                </a:ext>
              </a:extLst>
            </p:cNvPr>
            <p:cNvSpPr/>
            <p:nvPr/>
          </p:nvSpPr>
          <p:spPr>
            <a:xfrm>
              <a:off x="2991016" y="2067204"/>
              <a:ext cx="18968" cy="6409"/>
            </a:xfrm>
            <a:custGeom>
              <a:avLst/>
              <a:gdLst/>
              <a:ahLst/>
              <a:cxnLst/>
              <a:rect l="l" t="t" r="r" b="b"/>
              <a:pathLst>
                <a:path w="1397" h="472" extrusionOk="0">
                  <a:moveTo>
                    <a:pt x="585" y="1"/>
                  </a:moveTo>
                  <a:cubicBezTo>
                    <a:pt x="334" y="1"/>
                    <a:pt x="94" y="53"/>
                    <a:pt x="18" y="129"/>
                  </a:cubicBezTo>
                  <a:cubicBezTo>
                    <a:pt x="0" y="150"/>
                    <a:pt x="4" y="157"/>
                    <a:pt x="4" y="164"/>
                  </a:cubicBezTo>
                  <a:cubicBezTo>
                    <a:pt x="28" y="227"/>
                    <a:pt x="110" y="246"/>
                    <a:pt x="242" y="246"/>
                  </a:cubicBezTo>
                  <a:cubicBezTo>
                    <a:pt x="300" y="246"/>
                    <a:pt x="368" y="243"/>
                    <a:pt x="445" y="237"/>
                  </a:cubicBezTo>
                  <a:cubicBezTo>
                    <a:pt x="525" y="234"/>
                    <a:pt x="606" y="230"/>
                    <a:pt x="686" y="230"/>
                  </a:cubicBezTo>
                  <a:cubicBezTo>
                    <a:pt x="903" y="230"/>
                    <a:pt x="1054" y="318"/>
                    <a:pt x="1180" y="388"/>
                  </a:cubicBezTo>
                  <a:cubicBezTo>
                    <a:pt x="1257" y="433"/>
                    <a:pt x="1327" y="472"/>
                    <a:pt x="1383" y="472"/>
                  </a:cubicBezTo>
                  <a:lnTo>
                    <a:pt x="1390" y="472"/>
                  </a:lnTo>
                  <a:cubicBezTo>
                    <a:pt x="1397" y="451"/>
                    <a:pt x="1397" y="426"/>
                    <a:pt x="1386" y="405"/>
                  </a:cubicBezTo>
                  <a:cubicBezTo>
                    <a:pt x="1351" y="283"/>
                    <a:pt x="1211" y="122"/>
                    <a:pt x="991" y="55"/>
                  </a:cubicBezTo>
                  <a:cubicBezTo>
                    <a:pt x="871" y="17"/>
                    <a:pt x="726" y="1"/>
                    <a:pt x="585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2" name="Google Shape;7101;p73">
              <a:extLst>
                <a:ext uri="{FF2B5EF4-FFF2-40B4-BE49-F238E27FC236}">
                  <a16:creationId xmlns:a16="http://schemas.microsoft.com/office/drawing/2014/main" id="{F381CD5F-9D5D-4ADA-9F6F-59C07D2CEC1B}"/>
                </a:ext>
              </a:extLst>
            </p:cNvPr>
            <p:cNvSpPr/>
            <p:nvPr/>
          </p:nvSpPr>
          <p:spPr>
            <a:xfrm>
              <a:off x="3012726" y="2048969"/>
              <a:ext cx="73699" cy="62008"/>
            </a:xfrm>
            <a:custGeom>
              <a:avLst/>
              <a:gdLst/>
              <a:ahLst/>
              <a:cxnLst/>
              <a:rect l="l" t="t" r="r" b="b"/>
              <a:pathLst>
                <a:path w="5428" h="4567" extrusionOk="0">
                  <a:moveTo>
                    <a:pt x="760" y="0"/>
                  </a:moveTo>
                  <a:cubicBezTo>
                    <a:pt x="716" y="0"/>
                    <a:pt x="675" y="3"/>
                    <a:pt x="638" y="8"/>
                  </a:cubicBezTo>
                  <a:cubicBezTo>
                    <a:pt x="547" y="22"/>
                    <a:pt x="491" y="50"/>
                    <a:pt x="477" y="89"/>
                  </a:cubicBezTo>
                  <a:cubicBezTo>
                    <a:pt x="414" y="264"/>
                    <a:pt x="270" y="302"/>
                    <a:pt x="162" y="330"/>
                  </a:cubicBezTo>
                  <a:cubicBezTo>
                    <a:pt x="57" y="358"/>
                    <a:pt x="18" y="376"/>
                    <a:pt x="11" y="435"/>
                  </a:cubicBezTo>
                  <a:cubicBezTo>
                    <a:pt x="1" y="495"/>
                    <a:pt x="11" y="512"/>
                    <a:pt x="11" y="512"/>
                  </a:cubicBezTo>
                  <a:cubicBezTo>
                    <a:pt x="21" y="513"/>
                    <a:pt x="30" y="514"/>
                    <a:pt x="40" y="514"/>
                  </a:cubicBezTo>
                  <a:cubicBezTo>
                    <a:pt x="63" y="514"/>
                    <a:pt x="88" y="511"/>
                    <a:pt x="113" y="509"/>
                  </a:cubicBezTo>
                  <a:cubicBezTo>
                    <a:pt x="148" y="505"/>
                    <a:pt x="190" y="505"/>
                    <a:pt x="239" y="505"/>
                  </a:cubicBezTo>
                  <a:cubicBezTo>
                    <a:pt x="446" y="505"/>
                    <a:pt x="498" y="642"/>
                    <a:pt x="551" y="785"/>
                  </a:cubicBezTo>
                  <a:cubicBezTo>
                    <a:pt x="568" y="828"/>
                    <a:pt x="582" y="870"/>
                    <a:pt x="603" y="915"/>
                  </a:cubicBezTo>
                  <a:cubicBezTo>
                    <a:pt x="630" y="970"/>
                    <a:pt x="726" y="988"/>
                    <a:pt x="841" y="988"/>
                  </a:cubicBezTo>
                  <a:cubicBezTo>
                    <a:pt x="981" y="988"/>
                    <a:pt x="1149" y="962"/>
                    <a:pt x="1254" y="947"/>
                  </a:cubicBezTo>
                  <a:cubicBezTo>
                    <a:pt x="1317" y="936"/>
                    <a:pt x="1373" y="929"/>
                    <a:pt x="1412" y="926"/>
                  </a:cubicBezTo>
                  <a:cubicBezTo>
                    <a:pt x="1421" y="924"/>
                    <a:pt x="1430" y="924"/>
                    <a:pt x="1439" y="924"/>
                  </a:cubicBezTo>
                  <a:cubicBezTo>
                    <a:pt x="1513" y="924"/>
                    <a:pt x="1581" y="962"/>
                    <a:pt x="1618" y="1027"/>
                  </a:cubicBezTo>
                  <a:cubicBezTo>
                    <a:pt x="1646" y="1080"/>
                    <a:pt x="1639" y="1143"/>
                    <a:pt x="1604" y="1188"/>
                  </a:cubicBezTo>
                  <a:cubicBezTo>
                    <a:pt x="1583" y="1209"/>
                    <a:pt x="1545" y="1238"/>
                    <a:pt x="1476" y="1238"/>
                  </a:cubicBezTo>
                  <a:cubicBezTo>
                    <a:pt x="1441" y="1238"/>
                    <a:pt x="1400" y="1231"/>
                    <a:pt x="1349" y="1213"/>
                  </a:cubicBezTo>
                  <a:cubicBezTo>
                    <a:pt x="1307" y="1198"/>
                    <a:pt x="1275" y="1193"/>
                    <a:pt x="1248" y="1193"/>
                  </a:cubicBezTo>
                  <a:cubicBezTo>
                    <a:pt x="1194" y="1193"/>
                    <a:pt x="1161" y="1215"/>
                    <a:pt x="1121" y="1241"/>
                  </a:cubicBezTo>
                  <a:cubicBezTo>
                    <a:pt x="1074" y="1282"/>
                    <a:pt x="1012" y="1305"/>
                    <a:pt x="948" y="1305"/>
                  </a:cubicBezTo>
                  <a:cubicBezTo>
                    <a:pt x="926" y="1305"/>
                    <a:pt x="905" y="1302"/>
                    <a:pt x="883" y="1297"/>
                  </a:cubicBezTo>
                  <a:cubicBezTo>
                    <a:pt x="823" y="1281"/>
                    <a:pt x="760" y="1273"/>
                    <a:pt x="698" y="1273"/>
                  </a:cubicBezTo>
                  <a:cubicBezTo>
                    <a:pt x="677" y="1273"/>
                    <a:pt x="656" y="1274"/>
                    <a:pt x="635" y="1276"/>
                  </a:cubicBezTo>
                  <a:cubicBezTo>
                    <a:pt x="652" y="1290"/>
                    <a:pt x="670" y="1304"/>
                    <a:pt x="687" y="1321"/>
                  </a:cubicBezTo>
                  <a:cubicBezTo>
                    <a:pt x="813" y="1419"/>
                    <a:pt x="981" y="1552"/>
                    <a:pt x="981" y="1797"/>
                  </a:cubicBezTo>
                  <a:cubicBezTo>
                    <a:pt x="978" y="1832"/>
                    <a:pt x="988" y="1864"/>
                    <a:pt x="1013" y="1885"/>
                  </a:cubicBezTo>
                  <a:cubicBezTo>
                    <a:pt x="1034" y="1902"/>
                    <a:pt x="1062" y="1913"/>
                    <a:pt x="1086" y="1913"/>
                  </a:cubicBezTo>
                  <a:cubicBezTo>
                    <a:pt x="1142" y="1913"/>
                    <a:pt x="1223" y="1878"/>
                    <a:pt x="1223" y="1801"/>
                  </a:cubicBezTo>
                  <a:cubicBezTo>
                    <a:pt x="1223" y="1773"/>
                    <a:pt x="1223" y="1703"/>
                    <a:pt x="1279" y="1668"/>
                  </a:cubicBezTo>
                  <a:cubicBezTo>
                    <a:pt x="1293" y="1660"/>
                    <a:pt x="1307" y="1656"/>
                    <a:pt x="1323" y="1656"/>
                  </a:cubicBezTo>
                  <a:cubicBezTo>
                    <a:pt x="1371" y="1656"/>
                    <a:pt x="1430" y="1689"/>
                    <a:pt x="1506" y="1731"/>
                  </a:cubicBezTo>
                  <a:cubicBezTo>
                    <a:pt x="1618" y="1804"/>
                    <a:pt x="1741" y="1860"/>
                    <a:pt x="1870" y="1899"/>
                  </a:cubicBezTo>
                  <a:cubicBezTo>
                    <a:pt x="2063" y="1948"/>
                    <a:pt x="2112" y="2014"/>
                    <a:pt x="2150" y="2084"/>
                  </a:cubicBezTo>
                  <a:cubicBezTo>
                    <a:pt x="2171" y="2123"/>
                    <a:pt x="2185" y="2147"/>
                    <a:pt x="2343" y="2154"/>
                  </a:cubicBezTo>
                  <a:cubicBezTo>
                    <a:pt x="2718" y="2172"/>
                    <a:pt x="3579" y="2448"/>
                    <a:pt x="3915" y="2700"/>
                  </a:cubicBezTo>
                  <a:cubicBezTo>
                    <a:pt x="4118" y="2854"/>
                    <a:pt x="4132" y="2988"/>
                    <a:pt x="4139" y="3103"/>
                  </a:cubicBezTo>
                  <a:cubicBezTo>
                    <a:pt x="4139" y="3191"/>
                    <a:pt x="4170" y="3275"/>
                    <a:pt x="4230" y="3341"/>
                  </a:cubicBezTo>
                  <a:cubicBezTo>
                    <a:pt x="4394" y="3516"/>
                    <a:pt x="4464" y="3691"/>
                    <a:pt x="4412" y="3810"/>
                  </a:cubicBezTo>
                  <a:cubicBezTo>
                    <a:pt x="4387" y="3866"/>
                    <a:pt x="4324" y="3936"/>
                    <a:pt x="4167" y="3936"/>
                  </a:cubicBezTo>
                  <a:cubicBezTo>
                    <a:pt x="3988" y="3943"/>
                    <a:pt x="3827" y="4034"/>
                    <a:pt x="3726" y="4181"/>
                  </a:cubicBezTo>
                  <a:cubicBezTo>
                    <a:pt x="3705" y="4206"/>
                    <a:pt x="3698" y="4237"/>
                    <a:pt x="3705" y="4269"/>
                  </a:cubicBezTo>
                  <a:cubicBezTo>
                    <a:pt x="3725" y="4285"/>
                    <a:pt x="3776" y="4291"/>
                    <a:pt x="3846" y="4291"/>
                  </a:cubicBezTo>
                  <a:cubicBezTo>
                    <a:pt x="4032" y="4291"/>
                    <a:pt x="4348" y="4245"/>
                    <a:pt x="4524" y="4220"/>
                  </a:cubicBezTo>
                  <a:cubicBezTo>
                    <a:pt x="4650" y="4199"/>
                    <a:pt x="4780" y="4181"/>
                    <a:pt x="4909" y="4174"/>
                  </a:cubicBezTo>
                  <a:cubicBezTo>
                    <a:pt x="5021" y="4174"/>
                    <a:pt x="5112" y="4265"/>
                    <a:pt x="5231" y="4384"/>
                  </a:cubicBezTo>
                  <a:cubicBezTo>
                    <a:pt x="5287" y="4440"/>
                    <a:pt x="5354" y="4503"/>
                    <a:pt x="5427" y="4566"/>
                  </a:cubicBezTo>
                  <a:lnTo>
                    <a:pt x="5427" y="1290"/>
                  </a:lnTo>
                  <a:cubicBezTo>
                    <a:pt x="5165" y="1202"/>
                    <a:pt x="4874" y="1087"/>
                    <a:pt x="4594" y="978"/>
                  </a:cubicBezTo>
                  <a:cubicBezTo>
                    <a:pt x="4179" y="820"/>
                    <a:pt x="3743" y="652"/>
                    <a:pt x="3627" y="652"/>
                  </a:cubicBezTo>
                  <a:cubicBezTo>
                    <a:pt x="3625" y="652"/>
                    <a:pt x="3623" y="652"/>
                    <a:pt x="3621" y="652"/>
                  </a:cubicBezTo>
                  <a:cubicBezTo>
                    <a:pt x="3530" y="659"/>
                    <a:pt x="3474" y="754"/>
                    <a:pt x="3414" y="852"/>
                  </a:cubicBezTo>
                  <a:cubicBezTo>
                    <a:pt x="3348" y="964"/>
                    <a:pt x="3271" y="1090"/>
                    <a:pt x="3131" y="1090"/>
                  </a:cubicBezTo>
                  <a:cubicBezTo>
                    <a:pt x="3054" y="1090"/>
                    <a:pt x="2935" y="1192"/>
                    <a:pt x="2809" y="1297"/>
                  </a:cubicBezTo>
                  <a:cubicBezTo>
                    <a:pt x="2651" y="1430"/>
                    <a:pt x="2472" y="1580"/>
                    <a:pt x="2262" y="1654"/>
                  </a:cubicBezTo>
                  <a:cubicBezTo>
                    <a:pt x="2240" y="1662"/>
                    <a:pt x="2216" y="1666"/>
                    <a:pt x="2192" y="1666"/>
                  </a:cubicBezTo>
                  <a:cubicBezTo>
                    <a:pt x="2153" y="1666"/>
                    <a:pt x="2115" y="1656"/>
                    <a:pt x="2080" y="1636"/>
                  </a:cubicBezTo>
                  <a:cubicBezTo>
                    <a:pt x="1898" y="1531"/>
                    <a:pt x="1821" y="1150"/>
                    <a:pt x="1748" y="782"/>
                  </a:cubicBezTo>
                  <a:cubicBezTo>
                    <a:pt x="1706" y="568"/>
                    <a:pt x="1660" y="344"/>
                    <a:pt x="1608" y="271"/>
                  </a:cubicBezTo>
                  <a:cubicBezTo>
                    <a:pt x="1507" y="133"/>
                    <a:pt x="1069" y="0"/>
                    <a:pt x="760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3" name="Google Shape;7102;p73">
              <a:extLst>
                <a:ext uri="{FF2B5EF4-FFF2-40B4-BE49-F238E27FC236}">
                  <a16:creationId xmlns:a16="http://schemas.microsoft.com/office/drawing/2014/main" id="{BCD442A4-18DD-4719-A540-55225216EC8B}"/>
                </a:ext>
              </a:extLst>
            </p:cNvPr>
            <p:cNvSpPr/>
            <p:nvPr/>
          </p:nvSpPr>
          <p:spPr>
            <a:xfrm>
              <a:off x="2746593" y="2003634"/>
              <a:ext cx="83583" cy="84330"/>
            </a:xfrm>
            <a:custGeom>
              <a:avLst/>
              <a:gdLst/>
              <a:ahLst/>
              <a:cxnLst/>
              <a:rect l="l" t="t" r="r" b="b"/>
              <a:pathLst>
                <a:path w="6156" h="6211" extrusionOk="0">
                  <a:moveTo>
                    <a:pt x="116" y="0"/>
                  </a:moveTo>
                  <a:cubicBezTo>
                    <a:pt x="116" y="0"/>
                    <a:pt x="109" y="7"/>
                    <a:pt x="102" y="22"/>
                  </a:cubicBezTo>
                  <a:cubicBezTo>
                    <a:pt x="1" y="235"/>
                    <a:pt x="533" y="820"/>
                    <a:pt x="820" y="988"/>
                  </a:cubicBezTo>
                  <a:cubicBezTo>
                    <a:pt x="953" y="1065"/>
                    <a:pt x="1051" y="1222"/>
                    <a:pt x="1149" y="1373"/>
                  </a:cubicBezTo>
                  <a:cubicBezTo>
                    <a:pt x="1264" y="1555"/>
                    <a:pt x="1384" y="1740"/>
                    <a:pt x="1538" y="1754"/>
                  </a:cubicBezTo>
                  <a:cubicBezTo>
                    <a:pt x="1755" y="1779"/>
                    <a:pt x="1849" y="2098"/>
                    <a:pt x="1940" y="2409"/>
                  </a:cubicBezTo>
                  <a:cubicBezTo>
                    <a:pt x="1996" y="2591"/>
                    <a:pt x="2070" y="2843"/>
                    <a:pt x="2143" y="2857"/>
                  </a:cubicBezTo>
                  <a:cubicBezTo>
                    <a:pt x="2423" y="2913"/>
                    <a:pt x="2952" y="3743"/>
                    <a:pt x="3036" y="4170"/>
                  </a:cubicBezTo>
                  <a:cubicBezTo>
                    <a:pt x="3078" y="4398"/>
                    <a:pt x="3277" y="4562"/>
                    <a:pt x="3474" y="4727"/>
                  </a:cubicBezTo>
                  <a:cubicBezTo>
                    <a:pt x="3610" y="4842"/>
                    <a:pt x="3743" y="4954"/>
                    <a:pt x="3824" y="5087"/>
                  </a:cubicBezTo>
                  <a:cubicBezTo>
                    <a:pt x="3929" y="5269"/>
                    <a:pt x="4258" y="5511"/>
                    <a:pt x="4496" y="5686"/>
                  </a:cubicBezTo>
                  <a:cubicBezTo>
                    <a:pt x="4667" y="5812"/>
                    <a:pt x="4765" y="5885"/>
                    <a:pt x="4804" y="5938"/>
                  </a:cubicBezTo>
                  <a:cubicBezTo>
                    <a:pt x="4835" y="5983"/>
                    <a:pt x="4863" y="6029"/>
                    <a:pt x="4891" y="6081"/>
                  </a:cubicBezTo>
                  <a:cubicBezTo>
                    <a:pt x="4912" y="6127"/>
                    <a:pt x="4940" y="6169"/>
                    <a:pt x="4972" y="6211"/>
                  </a:cubicBezTo>
                  <a:cubicBezTo>
                    <a:pt x="5014" y="6143"/>
                    <a:pt x="5088" y="6120"/>
                    <a:pt x="5174" y="6120"/>
                  </a:cubicBezTo>
                  <a:cubicBezTo>
                    <a:pt x="5264" y="6120"/>
                    <a:pt x="5367" y="6146"/>
                    <a:pt x="5458" y="6169"/>
                  </a:cubicBezTo>
                  <a:cubicBezTo>
                    <a:pt x="5511" y="6179"/>
                    <a:pt x="5560" y="6193"/>
                    <a:pt x="5613" y="6200"/>
                  </a:cubicBezTo>
                  <a:cubicBezTo>
                    <a:pt x="5683" y="6183"/>
                    <a:pt x="5756" y="5749"/>
                    <a:pt x="5735" y="5465"/>
                  </a:cubicBezTo>
                  <a:cubicBezTo>
                    <a:pt x="5732" y="5329"/>
                    <a:pt x="5749" y="5189"/>
                    <a:pt x="5788" y="5056"/>
                  </a:cubicBezTo>
                  <a:cubicBezTo>
                    <a:pt x="5802" y="5003"/>
                    <a:pt x="5812" y="4951"/>
                    <a:pt x="5816" y="4895"/>
                  </a:cubicBezTo>
                  <a:cubicBezTo>
                    <a:pt x="5812" y="4835"/>
                    <a:pt x="5837" y="4776"/>
                    <a:pt x="5886" y="4737"/>
                  </a:cubicBezTo>
                  <a:cubicBezTo>
                    <a:pt x="5923" y="4707"/>
                    <a:pt x="5970" y="4692"/>
                    <a:pt x="6029" y="4692"/>
                  </a:cubicBezTo>
                  <a:cubicBezTo>
                    <a:pt x="6058" y="4692"/>
                    <a:pt x="6089" y="4695"/>
                    <a:pt x="6124" y="4702"/>
                  </a:cubicBezTo>
                  <a:lnTo>
                    <a:pt x="6127" y="4702"/>
                  </a:lnTo>
                  <a:cubicBezTo>
                    <a:pt x="6148" y="4667"/>
                    <a:pt x="6155" y="4629"/>
                    <a:pt x="6145" y="4590"/>
                  </a:cubicBezTo>
                  <a:cubicBezTo>
                    <a:pt x="6145" y="4552"/>
                    <a:pt x="6131" y="4517"/>
                    <a:pt x="6106" y="4489"/>
                  </a:cubicBezTo>
                  <a:cubicBezTo>
                    <a:pt x="6040" y="4471"/>
                    <a:pt x="5998" y="4394"/>
                    <a:pt x="5949" y="4310"/>
                  </a:cubicBezTo>
                  <a:cubicBezTo>
                    <a:pt x="5882" y="4191"/>
                    <a:pt x="5805" y="4054"/>
                    <a:pt x="5672" y="4054"/>
                  </a:cubicBezTo>
                  <a:cubicBezTo>
                    <a:pt x="5585" y="4054"/>
                    <a:pt x="5543" y="4082"/>
                    <a:pt x="5539" y="4107"/>
                  </a:cubicBezTo>
                  <a:cubicBezTo>
                    <a:pt x="5539" y="4131"/>
                    <a:pt x="5564" y="4163"/>
                    <a:pt x="5613" y="4167"/>
                  </a:cubicBezTo>
                  <a:cubicBezTo>
                    <a:pt x="5714" y="4174"/>
                    <a:pt x="5805" y="4230"/>
                    <a:pt x="5861" y="4314"/>
                  </a:cubicBezTo>
                  <a:cubicBezTo>
                    <a:pt x="5900" y="4377"/>
                    <a:pt x="5903" y="4450"/>
                    <a:pt x="5875" y="4517"/>
                  </a:cubicBezTo>
                  <a:cubicBezTo>
                    <a:pt x="5865" y="4548"/>
                    <a:pt x="5840" y="4576"/>
                    <a:pt x="5805" y="4587"/>
                  </a:cubicBezTo>
                  <a:cubicBezTo>
                    <a:pt x="5798" y="4588"/>
                    <a:pt x="5792" y="4589"/>
                    <a:pt x="5786" y="4589"/>
                  </a:cubicBezTo>
                  <a:cubicBezTo>
                    <a:pt x="5746" y="4589"/>
                    <a:pt x="5713" y="4562"/>
                    <a:pt x="5683" y="4538"/>
                  </a:cubicBezTo>
                  <a:cubicBezTo>
                    <a:pt x="5630" y="4485"/>
                    <a:pt x="5557" y="4457"/>
                    <a:pt x="5483" y="4457"/>
                  </a:cubicBezTo>
                  <a:cubicBezTo>
                    <a:pt x="5474" y="4458"/>
                    <a:pt x="5464" y="4458"/>
                    <a:pt x="5456" y="4458"/>
                  </a:cubicBezTo>
                  <a:cubicBezTo>
                    <a:pt x="5314" y="4458"/>
                    <a:pt x="5282" y="4355"/>
                    <a:pt x="5259" y="4282"/>
                  </a:cubicBezTo>
                  <a:cubicBezTo>
                    <a:pt x="5234" y="4209"/>
                    <a:pt x="5220" y="4170"/>
                    <a:pt x="5133" y="4167"/>
                  </a:cubicBezTo>
                  <a:cubicBezTo>
                    <a:pt x="4968" y="4156"/>
                    <a:pt x="4898" y="4005"/>
                    <a:pt x="4846" y="3886"/>
                  </a:cubicBezTo>
                  <a:cubicBezTo>
                    <a:pt x="4786" y="3760"/>
                    <a:pt x="4744" y="3680"/>
                    <a:pt x="4653" y="3680"/>
                  </a:cubicBezTo>
                  <a:cubicBezTo>
                    <a:pt x="4510" y="3680"/>
                    <a:pt x="4408" y="3624"/>
                    <a:pt x="4370" y="3529"/>
                  </a:cubicBezTo>
                  <a:cubicBezTo>
                    <a:pt x="4331" y="3421"/>
                    <a:pt x="4380" y="3284"/>
                    <a:pt x="4496" y="3179"/>
                  </a:cubicBezTo>
                  <a:cubicBezTo>
                    <a:pt x="4503" y="3169"/>
                    <a:pt x="4517" y="3158"/>
                    <a:pt x="4513" y="3148"/>
                  </a:cubicBezTo>
                  <a:cubicBezTo>
                    <a:pt x="4513" y="3116"/>
                    <a:pt x="4443" y="3053"/>
                    <a:pt x="4391" y="3008"/>
                  </a:cubicBezTo>
                  <a:cubicBezTo>
                    <a:pt x="4300" y="2931"/>
                    <a:pt x="4198" y="2840"/>
                    <a:pt x="4198" y="2724"/>
                  </a:cubicBezTo>
                  <a:cubicBezTo>
                    <a:pt x="4198" y="2682"/>
                    <a:pt x="4184" y="2675"/>
                    <a:pt x="4093" y="2654"/>
                  </a:cubicBezTo>
                  <a:cubicBezTo>
                    <a:pt x="4023" y="2640"/>
                    <a:pt x="3908" y="2612"/>
                    <a:pt x="3908" y="2483"/>
                  </a:cubicBezTo>
                  <a:cubicBezTo>
                    <a:pt x="3908" y="2441"/>
                    <a:pt x="3904" y="2437"/>
                    <a:pt x="3852" y="2413"/>
                  </a:cubicBezTo>
                  <a:cubicBezTo>
                    <a:pt x="3771" y="2378"/>
                    <a:pt x="3698" y="2322"/>
                    <a:pt x="3645" y="2248"/>
                  </a:cubicBezTo>
                  <a:cubicBezTo>
                    <a:pt x="3594" y="2177"/>
                    <a:pt x="3566" y="2174"/>
                    <a:pt x="3527" y="2174"/>
                  </a:cubicBezTo>
                  <a:cubicBezTo>
                    <a:pt x="3523" y="2174"/>
                    <a:pt x="3519" y="2175"/>
                    <a:pt x="3516" y="2175"/>
                  </a:cubicBezTo>
                  <a:cubicBezTo>
                    <a:pt x="3505" y="2176"/>
                    <a:pt x="3495" y="2177"/>
                    <a:pt x="3485" y="2177"/>
                  </a:cubicBezTo>
                  <a:cubicBezTo>
                    <a:pt x="3416" y="2177"/>
                    <a:pt x="3352" y="2146"/>
                    <a:pt x="3309" y="2091"/>
                  </a:cubicBezTo>
                  <a:cubicBezTo>
                    <a:pt x="3216" y="1986"/>
                    <a:pt x="3098" y="1920"/>
                    <a:pt x="3012" y="1920"/>
                  </a:cubicBezTo>
                  <a:cubicBezTo>
                    <a:pt x="2994" y="1920"/>
                    <a:pt x="2977" y="1923"/>
                    <a:pt x="2962" y="1929"/>
                  </a:cubicBezTo>
                  <a:cubicBezTo>
                    <a:pt x="2943" y="1937"/>
                    <a:pt x="2922" y="1941"/>
                    <a:pt x="2902" y="1941"/>
                  </a:cubicBezTo>
                  <a:cubicBezTo>
                    <a:pt x="2875" y="1941"/>
                    <a:pt x="2848" y="1934"/>
                    <a:pt x="2822" y="1922"/>
                  </a:cubicBezTo>
                  <a:cubicBezTo>
                    <a:pt x="2672" y="1856"/>
                    <a:pt x="2486" y="1635"/>
                    <a:pt x="2406" y="1422"/>
                  </a:cubicBezTo>
                  <a:cubicBezTo>
                    <a:pt x="2378" y="1348"/>
                    <a:pt x="2192" y="1215"/>
                    <a:pt x="2028" y="1100"/>
                  </a:cubicBezTo>
                  <a:cubicBezTo>
                    <a:pt x="1790" y="935"/>
                    <a:pt x="1545" y="764"/>
                    <a:pt x="1485" y="596"/>
                  </a:cubicBezTo>
                  <a:cubicBezTo>
                    <a:pt x="1407" y="375"/>
                    <a:pt x="1202" y="268"/>
                    <a:pt x="842" y="268"/>
                  </a:cubicBezTo>
                  <a:cubicBezTo>
                    <a:pt x="815" y="268"/>
                    <a:pt x="786" y="269"/>
                    <a:pt x="757" y="270"/>
                  </a:cubicBezTo>
                  <a:cubicBezTo>
                    <a:pt x="750" y="270"/>
                    <a:pt x="744" y="270"/>
                    <a:pt x="737" y="270"/>
                  </a:cubicBezTo>
                  <a:cubicBezTo>
                    <a:pt x="499" y="270"/>
                    <a:pt x="334" y="149"/>
                    <a:pt x="221" y="67"/>
                  </a:cubicBezTo>
                  <a:cubicBezTo>
                    <a:pt x="190" y="39"/>
                    <a:pt x="155" y="15"/>
                    <a:pt x="116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4" name="Google Shape;7103;p73">
              <a:extLst>
                <a:ext uri="{FF2B5EF4-FFF2-40B4-BE49-F238E27FC236}">
                  <a16:creationId xmlns:a16="http://schemas.microsoft.com/office/drawing/2014/main" id="{109E75B5-9F69-455A-958B-6A628EB89569}"/>
                </a:ext>
              </a:extLst>
            </p:cNvPr>
            <p:cNvSpPr/>
            <p:nvPr/>
          </p:nvSpPr>
          <p:spPr>
            <a:xfrm>
              <a:off x="2846320" y="2013450"/>
              <a:ext cx="74445" cy="60949"/>
            </a:xfrm>
            <a:custGeom>
              <a:avLst/>
              <a:gdLst/>
              <a:ahLst/>
              <a:cxnLst/>
              <a:rect l="l" t="t" r="r" b="b"/>
              <a:pathLst>
                <a:path w="5483" h="4489" extrusionOk="0">
                  <a:moveTo>
                    <a:pt x="4422" y="1"/>
                  </a:moveTo>
                  <a:cubicBezTo>
                    <a:pt x="4235" y="1"/>
                    <a:pt x="4018" y="15"/>
                    <a:pt x="3921" y="118"/>
                  </a:cubicBezTo>
                  <a:cubicBezTo>
                    <a:pt x="3879" y="167"/>
                    <a:pt x="3858" y="226"/>
                    <a:pt x="3869" y="289"/>
                  </a:cubicBezTo>
                  <a:cubicBezTo>
                    <a:pt x="3890" y="580"/>
                    <a:pt x="3732" y="643"/>
                    <a:pt x="3627" y="688"/>
                  </a:cubicBezTo>
                  <a:cubicBezTo>
                    <a:pt x="3543" y="723"/>
                    <a:pt x="3540" y="730"/>
                    <a:pt x="3543" y="772"/>
                  </a:cubicBezTo>
                  <a:cubicBezTo>
                    <a:pt x="3564" y="905"/>
                    <a:pt x="3508" y="979"/>
                    <a:pt x="3456" y="1045"/>
                  </a:cubicBezTo>
                  <a:cubicBezTo>
                    <a:pt x="3396" y="1108"/>
                    <a:pt x="3368" y="1199"/>
                    <a:pt x="3382" y="1290"/>
                  </a:cubicBezTo>
                  <a:cubicBezTo>
                    <a:pt x="3389" y="1339"/>
                    <a:pt x="3386" y="1389"/>
                    <a:pt x="3375" y="1438"/>
                  </a:cubicBezTo>
                  <a:cubicBezTo>
                    <a:pt x="3344" y="1550"/>
                    <a:pt x="3242" y="1567"/>
                    <a:pt x="3141" y="1592"/>
                  </a:cubicBezTo>
                  <a:cubicBezTo>
                    <a:pt x="3071" y="1602"/>
                    <a:pt x="3004" y="1620"/>
                    <a:pt x="2938" y="1644"/>
                  </a:cubicBezTo>
                  <a:cubicBezTo>
                    <a:pt x="2913" y="1655"/>
                    <a:pt x="2889" y="1665"/>
                    <a:pt x="2861" y="1679"/>
                  </a:cubicBezTo>
                  <a:cubicBezTo>
                    <a:pt x="2773" y="1722"/>
                    <a:pt x="2711" y="1739"/>
                    <a:pt x="2662" y="1739"/>
                  </a:cubicBezTo>
                  <a:cubicBezTo>
                    <a:pt x="2596" y="1739"/>
                    <a:pt x="2555" y="1707"/>
                    <a:pt x="2511" y="1665"/>
                  </a:cubicBezTo>
                  <a:cubicBezTo>
                    <a:pt x="2466" y="1615"/>
                    <a:pt x="2403" y="1587"/>
                    <a:pt x="2334" y="1587"/>
                  </a:cubicBezTo>
                  <a:cubicBezTo>
                    <a:pt x="2327" y="1587"/>
                    <a:pt x="2319" y="1587"/>
                    <a:pt x="2311" y="1588"/>
                  </a:cubicBezTo>
                  <a:cubicBezTo>
                    <a:pt x="2302" y="1588"/>
                    <a:pt x="2293" y="1587"/>
                    <a:pt x="2285" y="1587"/>
                  </a:cubicBezTo>
                  <a:cubicBezTo>
                    <a:pt x="2171" y="1587"/>
                    <a:pt x="2059" y="1629"/>
                    <a:pt x="1971" y="1707"/>
                  </a:cubicBezTo>
                  <a:cubicBezTo>
                    <a:pt x="1915" y="1753"/>
                    <a:pt x="1852" y="1788"/>
                    <a:pt x="1782" y="1812"/>
                  </a:cubicBezTo>
                  <a:cubicBezTo>
                    <a:pt x="1715" y="1834"/>
                    <a:pt x="1630" y="1839"/>
                    <a:pt x="1541" y="1839"/>
                  </a:cubicBezTo>
                  <a:cubicBezTo>
                    <a:pt x="1499" y="1839"/>
                    <a:pt x="1457" y="1838"/>
                    <a:pt x="1415" y="1837"/>
                  </a:cubicBezTo>
                  <a:cubicBezTo>
                    <a:pt x="1372" y="1835"/>
                    <a:pt x="1327" y="1834"/>
                    <a:pt x="1284" y="1834"/>
                  </a:cubicBezTo>
                  <a:cubicBezTo>
                    <a:pt x="1200" y="1834"/>
                    <a:pt x="1124" y="1840"/>
                    <a:pt x="1089" y="1868"/>
                  </a:cubicBezTo>
                  <a:cubicBezTo>
                    <a:pt x="1082" y="1872"/>
                    <a:pt x="1075" y="1875"/>
                    <a:pt x="1068" y="1882"/>
                  </a:cubicBezTo>
                  <a:lnTo>
                    <a:pt x="1058" y="1886"/>
                  </a:lnTo>
                  <a:lnTo>
                    <a:pt x="1044" y="1889"/>
                  </a:lnTo>
                  <a:lnTo>
                    <a:pt x="1033" y="1893"/>
                  </a:lnTo>
                  <a:lnTo>
                    <a:pt x="1023" y="1896"/>
                  </a:lnTo>
                  <a:lnTo>
                    <a:pt x="995" y="1896"/>
                  </a:lnTo>
                  <a:cubicBezTo>
                    <a:pt x="984" y="1896"/>
                    <a:pt x="977" y="1896"/>
                    <a:pt x="970" y="1893"/>
                  </a:cubicBezTo>
                  <a:lnTo>
                    <a:pt x="960" y="1893"/>
                  </a:lnTo>
                  <a:cubicBezTo>
                    <a:pt x="953" y="1893"/>
                    <a:pt x="942" y="1889"/>
                    <a:pt x="932" y="1886"/>
                  </a:cubicBezTo>
                  <a:lnTo>
                    <a:pt x="928" y="1886"/>
                  </a:lnTo>
                  <a:cubicBezTo>
                    <a:pt x="921" y="1882"/>
                    <a:pt x="911" y="1879"/>
                    <a:pt x="904" y="1875"/>
                  </a:cubicBezTo>
                  <a:lnTo>
                    <a:pt x="897" y="1872"/>
                  </a:lnTo>
                  <a:cubicBezTo>
                    <a:pt x="886" y="1865"/>
                    <a:pt x="876" y="1861"/>
                    <a:pt x="869" y="1854"/>
                  </a:cubicBezTo>
                  <a:lnTo>
                    <a:pt x="862" y="1851"/>
                  </a:lnTo>
                  <a:lnTo>
                    <a:pt x="837" y="1833"/>
                  </a:lnTo>
                  <a:lnTo>
                    <a:pt x="830" y="1830"/>
                  </a:lnTo>
                  <a:lnTo>
                    <a:pt x="806" y="1809"/>
                  </a:lnTo>
                  <a:lnTo>
                    <a:pt x="802" y="1805"/>
                  </a:lnTo>
                  <a:lnTo>
                    <a:pt x="778" y="1784"/>
                  </a:lnTo>
                  <a:lnTo>
                    <a:pt x="771" y="1777"/>
                  </a:lnTo>
                  <a:lnTo>
                    <a:pt x="746" y="1756"/>
                  </a:lnTo>
                  <a:cubicBezTo>
                    <a:pt x="697" y="1718"/>
                    <a:pt x="627" y="1655"/>
                    <a:pt x="599" y="1655"/>
                  </a:cubicBezTo>
                  <a:cubicBezTo>
                    <a:pt x="596" y="1656"/>
                    <a:pt x="593" y="1657"/>
                    <a:pt x="590" y="1657"/>
                  </a:cubicBezTo>
                  <a:cubicBezTo>
                    <a:pt x="588" y="1657"/>
                    <a:pt x="585" y="1656"/>
                    <a:pt x="582" y="1655"/>
                  </a:cubicBezTo>
                  <a:lnTo>
                    <a:pt x="564" y="1655"/>
                  </a:lnTo>
                  <a:lnTo>
                    <a:pt x="557" y="1651"/>
                  </a:lnTo>
                  <a:lnTo>
                    <a:pt x="550" y="1648"/>
                  </a:lnTo>
                  <a:lnTo>
                    <a:pt x="543" y="1644"/>
                  </a:lnTo>
                  <a:lnTo>
                    <a:pt x="533" y="1637"/>
                  </a:lnTo>
                  <a:lnTo>
                    <a:pt x="526" y="1634"/>
                  </a:lnTo>
                  <a:lnTo>
                    <a:pt x="519" y="1627"/>
                  </a:lnTo>
                  <a:lnTo>
                    <a:pt x="512" y="1620"/>
                  </a:lnTo>
                  <a:lnTo>
                    <a:pt x="505" y="1609"/>
                  </a:lnTo>
                  <a:lnTo>
                    <a:pt x="498" y="1602"/>
                  </a:lnTo>
                  <a:lnTo>
                    <a:pt x="491" y="1592"/>
                  </a:lnTo>
                  <a:lnTo>
                    <a:pt x="484" y="1581"/>
                  </a:lnTo>
                  <a:lnTo>
                    <a:pt x="477" y="1571"/>
                  </a:lnTo>
                  <a:lnTo>
                    <a:pt x="470" y="1560"/>
                  </a:lnTo>
                  <a:lnTo>
                    <a:pt x="463" y="1546"/>
                  </a:lnTo>
                  <a:lnTo>
                    <a:pt x="456" y="1532"/>
                  </a:lnTo>
                  <a:lnTo>
                    <a:pt x="452" y="1518"/>
                  </a:lnTo>
                  <a:lnTo>
                    <a:pt x="445" y="1504"/>
                  </a:lnTo>
                  <a:lnTo>
                    <a:pt x="438" y="1487"/>
                  </a:lnTo>
                  <a:lnTo>
                    <a:pt x="431" y="1469"/>
                  </a:lnTo>
                  <a:lnTo>
                    <a:pt x="424" y="1452"/>
                  </a:lnTo>
                  <a:lnTo>
                    <a:pt x="417" y="1434"/>
                  </a:lnTo>
                  <a:lnTo>
                    <a:pt x="414" y="1417"/>
                  </a:lnTo>
                  <a:lnTo>
                    <a:pt x="407" y="1396"/>
                  </a:lnTo>
                  <a:lnTo>
                    <a:pt x="400" y="1375"/>
                  </a:lnTo>
                  <a:lnTo>
                    <a:pt x="393" y="1353"/>
                  </a:lnTo>
                  <a:lnTo>
                    <a:pt x="389" y="1329"/>
                  </a:lnTo>
                  <a:lnTo>
                    <a:pt x="382" y="1304"/>
                  </a:lnTo>
                  <a:lnTo>
                    <a:pt x="386" y="1294"/>
                  </a:lnTo>
                  <a:lnTo>
                    <a:pt x="386" y="1294"/>
                  </a:lnTo>
                  <a:cubicBezTo>
                    <a:pt x="298" y="1301"/>
                    <a:pt x="126" y="1483"/>
                    <a:pt x="56" y="1686"/>
                  </a:cubicBezTo>
                  <a:cubicBezTo>
                    <a:pt x="39" y="1742"/>
                    <a:pt x="0" y="1879"/>
                    <a:pt x="70" y="1942"/>
                  </a:cubicBezTo>
                  <a:cubicBezTo>
                    <a:pt x="235" y="2096"/>
                    <a:pt x="270" y="2302"/>
                    <a:pt x="302" y="2467"/>
                  </a:cubicBezTo>
                  <a:cubicBezTo>
                    <a:pt x="319" y="2565"/>
                    <a:pt x="333" y="2656"/>
                    <a:pt x="372" y="2712"/>
                  </a:cubicBezTo>
                  <a:cubicBezTo>
                    <a:pt x="417" y="2768"/>
                    <a:pt x="473" y="2813"/>
                    <a:pt x="540" y="2848"/>
                  </a:cubicBezTo>
                  <a:cubicBezTo>
                    <a:pt x="676" y="2936"/>
                    <a:pt x="851" y="3044"/>
                    <a:pt x="851" y="3296"/>
                  </a:cubicBezTo>
                  <a:cubicBezTo>
                    <a:pt x="851" y="3538"/>
                    <a:pt x="1023" y="3888"/>
                    <a:pt x="1177" y="3969"/>
                  </a:cubicBezTo>
                  <a:cubicBezTo>
                    <a:pt x="1189" y="3977"/>
                    <a:pt x="1204" y="3982"/>
                    <a:pt x="1219" y="3982"/>
                  </a:cubicBezTo>
                  <a:cubicBezTo>
                    <a:pt x="1234" y="3982"/>
                    <a:pt x="1250" y="3977"/>
                    <a:pt x="1264" y="3969"/>
                  </a:cubicBezTo>
                  <a:cubicBezTo>
                    <a:pt x="1315" y="3931"/>
                    <a:pt x="1378" y="3909"/>
                    <a:pt x="1440" y="3909"/>
                  </a:cubicBezTo>
                  <a:cubicBezTo>
                    <a:pt x="1465" y="3909"/>
                    <a:pt x="1489" y="3913"/>
                    <a:pt x="1513" y="3920"/>
                  </a:cubicBezTo>
                  <a:cubicBezTo>
                    <a:pt x="1677" y="3962"/>
                    <a:pt x="1772" y="4151"/>
                    <a:pt x="1796" y="4207"/>
                  </a:cubicBezTo>
                  <a:cubicBezTo>
                    <a:pt x="1803" y="4212"/>
                    <a:pt x="1816" y="4214"/>
                    <a:pt x="1833" y="4214"/>
                  </a:cubicBezTo>
                  <a:cubicBezTo>
                    <a:pt x="1905" y="4214"/>
                    <a:pt x="2052" y="4173"/>
                    <a:pt x="2129" y="4147"/>
                  </a:cubicBezTo>
                  <a:cubicBezTo>
                    <a:pt x="2227" y="4116"/>
                    <a:pt x="2329" y="4095"/>
                    <a:pt x="2434" y="4084"/>
                  </a:cubicBezTo>
                  <a:cubicBezTo>
                    <a:pt x="2448" y="4084"/>
                    <a:pt x="2462" y="4084"/>
                    <a:pt x="2476" y="4088"/>
                  </a:cubicBezTo>
                  <a:lnTo>
                    <a:pt x="2486" y="4088"/>
                  </a:lnTo>
                  <a:cubicBezTo>
                    <a:pt x="2812" y="4154"/>
                    <a:pt x="3190" y="4256"/>
                    <a:pt x="3225" y="4462"/>
                  </a:cubicBezTo>
                  <a:cubicBezTo>
                    <a:pt x="3225" y="4476"/>
                    <a:pt x="3228" y="4476"/>
                    <a:pt x="3232" y="4480"/>
                  </a:cubicBezTo>
                  <a:cubicBezTo>
                    <a:pt x="3243" y="4486"/>
                    <a:pt x="3260" y="4489"/>
                    <a:pt x="3280" y="4489"/>
                  </a:cubicBezTo>
                  <a:cubicBezTo>
                    <a:pt x="3393" y="4489"/>
                    <a:pt x="3624" y="4399"/>
                    <a:pt x="3785" y="4336"/>
                  </a:cubicBezTo>
                  <a:cubicBezTo>
                    <a:pt x="3834" y="4319"/>
                    <a:pt x="3883" y="4301"/>
                    <a:pt x="3928" y="4284"/>
                  </a:cubicBezTo>
                  <a:cubicBezTo>
                    <a:pt x="4047" y="4238"/>
                    <a:pt x="4079" y="3972"/>
                    <a:pt x="4103" y="3738"/>
                  </a:cubicBezTo>
                  <a:cubicBezTo>
                    <a:pt x="4135" y="3465"/>
                    <a:pt x="4166" y="3181"/>
                    <a:pt x="4338" y="3076"/>
                  </a:cubicBezTo>
                  <a:cubicBezTo>
                    <a:pt x="4625" y="2901"/>
                    <a:pt x="4653" y="2554"/>
                    <a:pt x="4629" y="2299"/>
                  </a:cubicBezTo>
                  <a:cubicBezTo>
                    <a:pt x="4601" y="2036"/>
                    <a:pt x="4937" y="1945"/>
                    <a:pt x="5206" y="1872"/>
                  </a:cubicBezTo>
                  <a:cubicBezTo>
                    <a:pt x="5311" y="1844"/>
                    <a:pt x="5441" y="1809"/>
                    <a:pt x="5469" y="1781"/>
                  </a:cubicBezTo>
                  <a:cubicBezTo>
                    <a:pt x="5479" y="1770"/>
                    <a:pt x="5483" y="1756"/>
                    <a:pt x="5479" y="1742"/>
                  </a:cubicBezTo>
                  <a:cubicBezTo>
                    <a:pt x="5462" y="1662"/>
                    <a:pt x="5301" y="1529"/>
                    <a:pt x="5119" y="1445"/>
                  </a:cubicBezTo>
                  <a:cubicBezTo>
                    <a:pt x="4965" y="1375"/>
                    <a:pt x="4968" y="1248"/>
                    <a:pt x="4968" y="1157"/>
                  </a:cubicBezTo>
                  <a:cubicBezTo>
                    <a:pt x="4968" y="1084"/>
                    <a:pt x="4968" y="1035"/>
                    <a:pt x="4923" y="1000"/>
                  </a:cubicBezTo>
                  <a:cubicBezTo>
                    <a:pt x="4832" y="916"/>
                    <a:pt x="4597" y="650"/>
                    <a:pt x="4650" y="492"/>
                  </a:cubicBezTo>
                  <a:cubicBezTo>
                    <a:pt x="4671" y="433"/>
                    <a:pt x="4723" y="398"/>
                    <a:pt x="4786" y="398"/>
                  </a:cubicBezTo>
                  <a:lnTo>
                    <a:pt x="4793" y="398"/>
                  </a:lnTo>
                  <a:cubicBezTo>
                    <a:pt x="4783" y="373"/>
                    <a:pt x="4772" y="345"/>
                    <a:pt x="4758" y="321"/>
                  </a:cubicBezTo>
                  <a:cubicBezTo>
                    <a:pt x="4723" y="244"/>
                    <a:pt x="4660" y="107"/>
                    <a:pt x="4758" y="27"/>
                  </a:cubicBezTo>
                  <a:lnTo>
                    <a:pt x="4755" y="27"/>
                  </a:lnTo>
                  <a:lnTo>
                    <a:pt x="4720" y="13"/>
                  </a:lnTo>
                  <a:lnTo>
                    <a:pt x="4713" y="13"/>
                  </a:lnTo>
                  <a:lnTo>
                    <a:pt x="4688" y="6"/>
                  </a:lnTo>
                  <a:lnTo>
                    <a:pt x="4681" y="6"/>
                  </a:lnTo>
                  <a:lnTo>
                    <a:pt x="4664" y="2"/>
                  </a:lnTo>
                  <a:lnTo>
                    <a:pt x="4545" y="2"/>
                  </a:lnTo>
                  <a:cubicBezTo>
                    <a:pt x="4506" y="2"/>
                    <a:pt x="4465" y="1"/>
                    <a:pt x="4422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5" name="Google Shape;7104;p73">
              <a:extLst>
                <a:ext uri="{FF2B5EF4-FFF2-40B4-BE49-F238E27FC236}">
                  <a16:creationId xmlns:a16="http://schemas.microsoft.com/office/drawing/2014/main" id="{ADB157C3-42F5-4636-9D4A-4F2793CB0A57}"/>
                </a:ext>
              </a:extLst>
            </p:cNvPr>
            <p:cNvSpPr/>
            <p:nvPr/>
          </p:nvSpPr>
          <p:spPr>
            <a:xfrm>
              <a:off x="2823415" y="2090109"/>
              <a:ext cx="73061" cy="19457"/>
            </a:xfrm>
            <a:custGeom>
              <a:avLst/>
              <a:gdLst/>
              <a:ahLst/>
              <a:cxnLst/>
              <a:rect l="l" t="t" r="r" b="b"/>
              <a:pathLst>
                <a:path w="5381" h="1433" extrusionOk="0">
                  <a:moveTo>
                    <a:pt x="626" y="1"/>
                  </a:moveTo>
                  <a:cubicBezTo>
                    <a:pt x="563" y="1"/>
                    <a:pt x="503" y="6"/>
                    <a:pt x="448" y="17"/>
                  </a:cubicBezTo>
                  <a:cubicBezTo>
                    <a:pt x="357" y="38"/>
                    <a:pt x="294" y="73"/>
                    <a:pt x="266" y="126"/>
                  </a:cubicBezTo>
                  <a:cubicBezTo>
                    <a:pt x="165" y="301"/>
                    <a:pt x="56" y="318"/>
                    <a:pt x="0" y="325"/>
                  </a:cubicBezTo>
                  <a:cubicBezTo>
                    <a:pt x="4" y="350"/>
                    <a:pt x="7" y="378"/>
                    <a:pt x="14" y="402"/>
                  </a:cubicBezTo>
                  <a:cubicBezTo>
                    <a:pt x="25" y="445"/>
                    <a:pt x="44" y="463"/>
                    <a:pt x="96" y="463"/>
                  </a:cubicBezTo>
                  <a:cubicBezTo>
                    <a:pt x="125" y="463"/>
                    <a:pt x="164" y="458"/>
                    <a:pt x="217" y="448"/>
                  </a:cubicBezTo>
                  <a:cubicBezTo>
                    <a:pt x="263" y="441"/>
                    <a:pt x="308" y="434"/>
                    <a:pt x="354" y="434"/>
                  </a:cubicBezTo>
                  <a:cubicBezTo>
                    <a:pt x="469" y="434"/>
                    <a:pt x="504" y="528"/>
                    <a:pt x="529" y="598"/>
                  </a:cubicBezTo>
                  <a:cubicBezTo>
                    <a:pt x="560" y="679"/>
                    <a:pt x="581" y="731"/>
                    <a:pt x="655" y="738"/>
                  </a:cubicBezTo>
                  <a:cubicBezTo>
                    <a:pt x="704" y="749"/>
                    <a:pt x="770" y="763"/>
                    <a:pt x="854" y="780"/>
                  </a:cubicBezTo>
                  <a:cubicBezTo>
                    <a:pt x="990" y="810"/>
                    <a:pt x="1302" y="876"/>
                    <a:pt x="1463" y="876"/>
                  </a:cubicBezTo>
                  <a:cubicBezTo>
                    <a:pt x="1510" y="876"/>
                    <a:pt x="1544" y="871"/>
                    <a:pt x="1558" y="857"/>
                  </a:cubicBezTo>
                  <a:cubicBezTo>
                    <a:pt x="1579" y="812"/>
                    <a:pt x="1624" y="780"/>
                    <a:pt x="1673" y="773"/>
                  </a:cubicBezTo>
                  <a:cubicBezTo>
                    <a:pt x="1702" y="767"/>
                    <a:pt x="1737" y="763"/>
                    <a:pt x="1775" y="763"/>
                  </a:cubicBezTo>
                  <a:cubicBezTo>
                    <a:pt x="2021" y="763"/>
                    <a:pt x="2444" y="893"/>
                    <a:pt x="2692" y="1095"/>
                  </a:cubicBezTo>
                  <a:cubicBezTo>
                    <a:pt x="2903" y="1265"/>
                    <a:pt x="3347" y="1327"/>
                    <a:pt x="3687" y="1327"/>
                  </a:cubicBezTo>
                  <a:cubicBezTo>
                    <a:pt x="3810" y="1327"/>
                    <a:pt x="3918" y="1319"/>
                    <a:pt x="3998" y="1305"/>
                  </a:cubicBezTo>
                  <a:cubicBezTo>
                    <a:pt x="4026" y="1301"/>
                    <a:pt x="4055" y="1299"/>
                    <a:pt x="4084" y="1299"/>
                  </a:cubicBezTo>
                  <a:cubicBezTo>
                    <a:pt x="4199" y="1299"/>
                    <a:pt x="4314" y="1329"/>
                    <a:pt x="4415" y="1354"/>
                  </a:cubicBezTo>
                  <a:cubicBezTo>
                    <a:pt x="4500" y="1379"/>
                    <a:pt x="4566" y="1397"/>
                    <a:pt x="4613" y="1397"/>
                  </a:cubicBezTo>
                  <a:cubicBezTo>
                    <a:pt x="4645" y="1397"/>
                    <a:pt x="4668" y="1388"/>
                    <a:pt x="4681" y="1368"/>
                  </a:cubicBezTo>
                  <a:cubicBezTo>
                    <a:pt x="4705" y="1326"/>
                    <a:pt x="4751" y="1302"/>
                    <a:pt x="4800" y="1302"/>
                  </a:cubicBezTo>
                  <a:cubicBezTo>
                    <a:pt x="4856" y="1305"/>
                    <a:pt x="4915" y="1326"/>
                    <a:pt x="4964" y="1361"/>
                  </a:cubicBezTo>
                  <a:cubicBezTo>
                    <a:pt x="5030" y="1397"/>
                    <a:pt x="5097" y="1433"/>
                    <a:pt x="5172" y="1433"/>
                  </a:cubicBezTo>
                  <a:cubicBezTo>
                    <a:pt x="5223" y="1433"/>
                    <a:pt x="5279" y="1416"/>
                    <a:pt x="5342" y="1368"/>
                  </a:cubicBezTo>
                  <a:cubicBezTo>
                    <a:pt x="5356" y="1358"/>
                    <a:pt x="5370" y="1347"/>
                    <a:pt x="5381" y="1337"/>
                  </a:cubicBezTo>
                  <a:cubicBezTo>
                    <a:pt x="5311" y="1312"/>
                    <a:pt x="5237" y="1298"/>
                    <a:pt x="5167" y="1288"/>
                  </a:cubicBezTo>
                  <a:cubicBezTo>
                    <a:pt x="4975" y="1256"/>
                    <a:pt x="4779" y="1225"/>
                    <a:pt x="4768" y="1085"/>
                  </a:cubicBezTo>
                  <a:cubicBezTo>
                    <a:pt x="4766" y="1053"/>
                    <a:pt x="4631" y="1049"/>
                    <a:pt x="4517" y="1049"/>
                  </a:cubicBezTo>
                  <a:cubicBezTo>
                    <a:pt x="4478" y="1049"/>
                    <a:pt x="4443" y="1050"/>
                    <a:pt x="4415" y="1050"/>
                  </a:cubicBezTo>
                  <a:cubicBezTo>
                    <a:pt x="4360" y="1052"/>
                    <a:pt x="4304" y="1053"/>
                    <a:pt x="4248" y="1053"/>
                  </a:cubicBezTo>
                  <a:cubicBezTo>
                    <a:pt x="4105" y="1053"/>
                    <a:pt x="3962" y="1042"/>
                    <a:pt x="3854" y="997"/>
                  </a:cubicBezTo>
                  <a:cubicBezTo>
                    <a:pt x="3823" y="983"/>
                    <a:pt x="3728" y="945"/>
                    <a:pt x="3732" y="861"/>
                  </a:cubicBezTo>
                  <a:cubicBezTo>
                    <a:pt x="3735" y="759"/>
                    <a:pt x="3868" y="707"/>
                    <a:pt x="4110" y="623"/>
                  </a:cubicBezTo>
                  <a:cubicBezTo>
                    <a:pt x="4205" y="595"/>
                    <a:pt x="4296" y="556"/>
                    <a:pt x="4383" y="511"/>
                  </a:cubicBezTo>
                  <a:cubicBezTo>
                    <a:pt x="4371" y="510"/>
                    <a:pt x="4356" y="509"/>
                    <a:pt x="4340" y="509"/>
                  </a:cubicBezTo>
                  <a:cubicBezTo>
                    <a:pt x="4239" y="509"/>
                    <a:pt x="4058" y="530"/>
                    <a:pt x="3802" y="609"/>
                  </a:cubicBezTo>
                  <a:cubicBezTo>
                    <a:pt x="3721" y="634"/>
                    <a:pt x="3639" y="645"/>
                    <a:pt x="3558" y="645"/>
                  </a:cubicBezTo>
                  <a:cubicBezTo>
                    <a:pt x="3329" y="645"/>
                    <a:pt x="3110" y="560"/>
                    <a:pt x="2934" y="493"/>
                  </a:cubicBezTo>
                  <a:cubicBezTo>
                    <a:pt x="2864" y="462"/>
                    <a:pt x="2794" y="441"/>
                    <a:pt x="2717" y="423"/>
                  </a:cubicBezTo>
                  <a:cubicBezTo>
                    <a:pt x="2713" y="476"/>
                    <a:pt x="2682" y="518"/>
                    <a:pt x="2636" y="535"/>
                  </a:cubicBezTo>
                  <a:cubicBezTo>
                    <a:pt x="2601" y="552"/>
                    <a:pt x="2554" y="559"/>
                    <a:pt x="2498" y="559"/>
                  </a:cubicBezTo>
                  <a:cubicBezTo>
                    <a:pt x="2190" y="559"/>
                    <a:pt x="1621" y="335"/>
                    <a:pt x="1449" y="213"/>
                  </a:cubicBezTo>
                  <a:cubicBezTo>
                    <a:pt x="1324" y="123"/>
                    <a:pt x="939" y="1"/>
                    <a:pt x="626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6" name="Google Shape;7105;p73">
              <a:extLst>
                <a:ext uri="{FF2B5EF4-FFF2-40B4-BE49-F238E27FC236}">
                  <a16:creationId xmlns:a16="http://schemas.microsoft.com/office/drawing/2014/main" id="{2F0E1A8F-747F-4889-821F-2F202C4E37B6}"/>
                </a:ext>
              </a:extLst>
            </p:cNvPr>
            <p:cNvSpPr/>
            <p:nvPr/>
          </p:nvSpPr>
          <p:spPr>
            <a:xfrm>
              <a:off x="2838907" y="2066647"/>
              <a:ext cx="2675" cy="2281"/>
            </a:xfrm>
            <a:custGeom>
              <a:avLst/>
              <a:gdLst/>
              <a:ahLst/>
              <a:cxnLst/>
              <a:rect l="l" t="t" r="r" b="b"/>
              <a:pathLst>
                <a:path w="197" h="168" extrusionOk="0">
                  <a:moveTo>
                    <a:pt x="157" y="0"/>
                  </a:moveTo>
                  <a:cubicBezTo>
                    <a:pt x="153" y="0"/>
                    <a:pt x="148" y="1"/>
                    <a:pt x="144" y="2"/>
                  </a:cubicBezTo>
                  <a:cubicBezTo>
                    <a:pt x="105" y="2"/>
                    <a:pt x="70" y="12"/>
                    <a:pt x="35" y="33"/>
                  </a:cubicBezTo>
                  <a:cubicBezTo>
                    <a:pt x="11" y="51"/>
                    <a:pt x="0" y="68"/>
                    <a:pt x="25" y="107"/>
                  </a:cubicBezTo>
                  <a:cubicBezTo>
                    <a:pt x="44" y="132"/>
                    <a:pt x="71" y="168"/>
                    <a:pt x="99" y="168"/>
                  </a:cubicBezTo>
                  <a:cubicBezTo>
                    <a:pt x="102" y="168"/>
                    <a:pt x="105" y="167"/>
                    <a:pt x="109" y="166"/>
                  </a:cubicBezTo>
                  <a:cubicBezTo>
                    <a:pt x="151" y="156"/>
                    <a:pt x="196" y="75"/>
                    <a:pt x="196" y="12"/>
                  </a:cubicBezTo>
                  <a:cubicBezTo>
                    <a:pt x="183" y="4"/>
                    <a:pt x="170" y="0"/>
                    <a:pt x="157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7" name="Google Shape;7106;p73">
              <a:extLst>
                <a:ext uri="{FF2B5EF4-FFF2-40B4-BE49-F238E27FC236}">
                  <a16:creationId xmlns:a16="http://schemas.microsoft.com/office/drawing/2014/main" id="{5EFB4B23-F5F0-4C46-8750-8B51A1C969E8}"/>
                </a:ext>
              </a:extLst>
            </p:cNvPr>
            <p:cNvSpPr/>
            <p:nvPr/>
          </p:nvSpPr>
          <p:spPr>
            <a:xfrm>
              <a:off x="2928980" y="2107991"/>
              <a:ext cx="29246" cy="3842"/>
            </a:xfrm>
            <a:custGeom>
              <a:avLst/>
              <a:gdLst/>
              <a:ahLst/>
              <a:cxnLst/>
              <a:rect l="l" t="t" r="r" b="b"/>
              <a:pathLst>
                <a:path w="2154" h="283" extrusionOk="0">
                  <a:moveTo>
                    <a:pt x="1999" y="1"/>
                  </a:moveTo>
                  <a:cubicBezTo>
                    <a:pt x="1864" y="1"/>
                    <a:pt x="1740" y="37"/>
                    <a:pt x="1611" y="76"/>
                  </a:cubicBezTo>
                  <a:cubicBezTo>
                    <a:pt x="1482" y="113"/>
                    <a:pt x="1352" y="151"/>
                    <a:pt x="1209" y="151"/>
                  </a:cubicBezTo>
                  <a:cubicBezTo>
                    <a:pt x="1122" y="151"/>
                    <a:pt x="1031" y="137"/>
                    <a:pt x="932" y="100"/>
                  </a:cubicBezTo>
                  <a:cubicBezTo>
                    <a:pt x="808" y="56"/>
                    <a:pt x="672" y="39"/>
                    <a:pt x="543" y="39"/>
                  </a:cubicBezTo>
                  <a:cubicBezTo>
                    <a:pt x="276" y="39"/>
                    <a:pt x="38" y="111"/>
                    <a:pt x="0" y="163"/>
                  </a:cubicBezTo>
                  <a:cubicBezTo>
                    <a:pt x="67" y="254"/>
                    <a:pt x="505" y="268"/>
                    <a:pt x="827" y="282"/>
                  </a:cubicBezTo>
                  <a:cubicBezTo>
                    <a:pt x="837" y="283"/>
                    <a:pt x="848" y="283"/>
                    <a:pt x="858" y="283"/>
                  </a:cubicBezTo>
                  <a:cubicBezTo>
                    <a:pt x="1092" y="283"/>
                    <a:pt x="1315" y="210"/>
                    <a:pt x="1513" y="146"/>
                  </a:cubicBezTo>
                  <a:cubicBezTo>
                    <a:pt x="1663" y="93"/>
                    <a:pt x="1807" y="48"/>
                    <a:pt x="1936" y="41"/>
                  </a:cubicBezTo>
                  <a:cubicBezTo>
                    <a:pt x="2010" y="34"/>
                    <a:pt x="2083" y="27"/>
                    <a:pt x="2153" y="16"/>
                  </a:cubicBezTo>
                  <a:lnTo>
                    <a:pt x="2111" y="9"/>
                  </a:lnTo>
                  <a:cubicBezTo>
                    <a:pt x="2073" y="3"/>
                    <a:pt x="2036" y="1"/>
                    <a:pt x="1999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8" name="Google Shape;7107;p73">
              <a:extLst>
                <a:ext uri="{FF2B5EF4-FFF2-40B4-BE49-F238E27FC236}">
                  <a16:creationId xmlns:a16="http://schemas.microsoft.com/office/drawing/2014/main" id="{02F6D122-D509-4EDB-B912-ADE48ACFDC81}"/>
                </a:ext>
              </a:extLst>
            </p:cNvPr>
            <p:cNvSpPr/>
            <p:nvPr/>
          </p:nvSpPr>
          <p:spPr>
            <a:xfrm>
              <a:off x="2771508" y="2053260"/>
              <a:ext cx="2240" cy="3666"/>
            </a:xfrm>
            <a:custGeom>
              <a:avLst/>
              <a:gdLst/>
              <a:ahLst/>
              <a:cxnLst/>
              <a:rect l="l" t="t" r="r" b="b"/>
              <a:pathLst>
                <a:path w="165" h="270" extrusionOk="0">
                  <a:moveTo>
                    <a:pt x="21" y="0"/>
                  </a:moveTo>
                  <a:cubicBezTo>
                    <a:pt x="11" y="11"/>
                    <a:pt x="4" y="21"/>
                    <a:pt x="0" y="35"/>
                  </a:cubicBezTo>
                  <a:cubicBezTo>
                    <a:pt x="14" y="112"/>
                    <a:pt x="49" y="182"/>
                    <a:pt x="105" y="242"/>
                  </a:cubicBezTo>
                  <a:cubicBezTo>
                    <a:pt x="119" y="256"/>
                    <a:pt x="133" y="266"/>
                    <a:pt x="151" y="270"/>
                  </a:cubicBezTo>
                  <a:cubicBezTo>
                    <a:pt x="165" y="259"/>
                    <a:pt x="165" y="203"/>
                    <a:pt x="126" y="123"/>
                  </a:cubicBezTo>
                  <a:cubicBezTo>
                    <a:pt x="88" y="42"/>
                    <a:pt x="35" y="0"/>
                    <a:pt x="21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9" name="Google Shape;7108;p73">
              <a:extLst>
                <a:ext uri="{FF2B5EF4-FFF2-40B4-BE49-F238E27FC236}">
                  <a16:creationId xmlns:a16="http://schemas.microsoft.com/office/drawing/2014/main" id="{CD9688AB-9BC7-41A7-AD08-F5D36FAE2881}"/>
                </a:ext>
              </a:extLst>
            </p:cNvPr>
            <p:cNvSpPr/>
            <p:nvPr/>
          </p:nvSpPr>
          <p:spPr>
            <a:xfrm>
              <a:off x="2920182" y="2034251"/>
              <a:ext cx="46788" cy="53482"/>
            </a:xfrm>
            <a:custGeom>
              <a:avLst/>
              <a:gdLst/>
              <a:ahLst/>
              <a:cxnLst/>
              <a:rect l="l" t="t" r="r" b="b"/>
              <a:pathLst>
                <a:path w="3446" h="3939" extrusionOk="0">
                  <a:moveTo>
                    <a:pt x="3446" y="0"/>
                  </a:moveTo>
                  <a:cubicBezTo>
                    <a:pt x="3316" y="70"/>
                    <a:pt x="3190" y="147"/>
                    <a:pt x="3071" y="231"/>
                  </a:cubicBezTo>
                  <a:lnTo>
                    <a:pt x="2962" y="301"/>
                  </a:lnTo>
                  <a:cubicBezTo>
                    <a:pt x="2872" y="360"/>
                    <a:pt x="2742" y="383"/>
                    <a:pt x="2596" y="383"/>
                  </a:cubicBezTo>
                  <a:cubicBezTo>
                    <a:pt x="2190" y="383"/>
                    <a:pt x="1662" y="207"/>
                    <a:pt x="1531" y="161"/>
                  </a:cubicBezTo>
                  <a:cubicBezTo>
                    <a:pt x="1481" y="145"/>
                    <a:pt x="1441" y="137"/>
                    <a:pt x="1407" y="137"/>
                  </a:cubicBezTo>
                  <a:cubicBezTo>
                    <a:pt x="1318" y="137"/>
                    <a:pt x="1271" y="187"/>
                    <a:pt x="1205" y="256"/>
                  </a:cubicBezTo>
                  <a:cubicBezTo>
                    <a:pt x="1135" y="329"/>
                    <a:pt x="1051" y="417"/>
                    <a:pt x="897" y="441"/>
                  </a:cubicBezTo>
                  <a:cubicBezTo>
                    <a:pt x="760" y="462"/>
                    <a:pt x="711" y="704"/>
                    <a:pt x="676" y="893"/>
                  </a:cubicBezTo>
                  <a:cubicBezTo>
                    <a:pt x="641" y="1061"/>
                    <a:pt x="617" y="1194"/>
                    <a:pt x="533" y="1243"/>
                  </a:cubicBezTo>
                  <a:cubicBezTo>
                    <a:pt x="487" y="1267"/>
                    <a:pt x="449" y="1407"/>
                    <a:pt x="410" y="1544"/>
                  </a:cubicBezTo>
                  <a:cubicBezTo>
                    <a:pt x="358" y="1743"/>
                    <a:pt x="281" y="2013"/>
                    <a:pt x="123" y="2272"/>
                  </a:cubicBezTo>
                  <a:cubicBezTo>
                    <a:pt x="60" y="2367"/>
                    <a:pt x="1" y="2503"/>
                    <a:pt x="43" y="2587"/>
                  </a:cubicBezTo>
                  <a:cubicBezTo>
                    <a:pt x="102" y="2699"/>
                    <a:pt x="333" y="2717"/>
                    <a:pt x="410" y="2720"/>
                  </a:cubicBezTo>
                  <a:cubicBezTo>
                    <a:pt x="484" y="2720"/>
                    <a:pt x="550" y="2759"/>
                    <a:pt x="596" y="2818"/>
                  </a:cubicBezTo>
                  <a:cubicBezTo>
                    <a:pt x="704" y="2965"/>
                    <a:pt x="666" y="3235"/>
                    <a:pt x="631" y="3382"/>
                  </a:cubicBezTo>
                  <a:cubicBezTo>
                    <a:pt x="536" y="3791"/>
                    <a:pt x="571" y="3924"/>
                    <a:pt x="589" y="3938"/>
                  </a:cubicBezTo>
                  <a:cubicBezTo>
                    <a:pt x="596" y="3938"/>
                    <a:pt x="603" y="3938"/>
                    <a:pt x="610" y="3935"/>
                  </a:cubicBezTo>
                  <a:cubicBezTo>
                    <a:pt x="767" y="3875"/>
                    <a:pt x="876" y="3725"/>
                    <a:pt x="893" y="3613"/>
                  </a:cubicBezTo>
                  <a:cubicBezTo>
                    <a:pt x="904" y="3578"/>
                    <a:pt x="893" y="3539"/>
                    <a:pt x="869" y="3515"/>
                  </a:cubicBezTo>
                  <a:cubicBezTo>
                    <a:pt x="680" y="3368"/>
                    <a:pt x="718" y="2608"/>
                    <a:pt x="781" y="2437"/>
                  </a:cubicBezTo>
                  <a:cubicBezTo>
                    <a:pt x="806" y="2370"/>
                    <a:pt x="872" y="2321"/>
                    <a:pt x="946" y="2314"/>
                  </a:cubicBezTo>
                  <a:cubicBezTo>
                    <a:pt x="957" y="2313"/>
                    <a:pt x="967" y="2313"/>
                    <a:pt x="978" y="2313"/>
                  </a:cubicBezTo>
                  <a:cubicBezTo>
                    <a:pt x="1085" y="2313"/>
                    <a:pt x="1187" y="2361"/>
                    <a:pt x="1251" y="2447"/>
                  </a:cubicBezTo>
                  <a:cubicBezTo>
                    <a:pt x="1307" y="2528"/>
                    <a:pt x="1307" y="2636"/>
                    <a:pt x="1254" y="2720"/>
                  </a:cubicBezTo>
                  <a:cubicBezTo>
                    <a:pt x="1209" y="2811"/>
                    <a:pt x="1233" y="2836"/>
                    <a:pt x="1335" y="2909"/>
                  </a:cubicBezTo>
                  <a:cubicBezTo>
                    <a:pt x="1422" y="2972"/>
                    <a:pt x="1538" y="3060"/>
                    <a:pt x="1538" y="3238"/>
                  </a:cubicBezTo>
                  <a:cubicBezTo>
                    <a:pt x="1538" y="3319"/>
                    <a:pt x="1555" y="3340"/>
                    <a:pt x="1566" y="3347"/>
                  </a:cubicBezTo>
                  <a:cubicBezTo>
                    <a:pt x="1573" y="3352"/>
                    <a:pt x="1583" y="3354"/>
                    <a:pt x="1595" y="3354"/>
                  </a:cubicBezTo>
                  <a:cubicBezTo>
                    <a:pt x="1645" y="3354"/>
                    <a:pt x="1734" y="3319"/>
                    <a:pt x="1807" y="3291"/>
                  </a:cubicBezTo>
                  <a:cubicBezTo>
                    <a:pt x="1856" y="3273"/>
                    <a:pt x="1905" y="3256"/>
                    <a:pt x="1954" y="3242"/>
                  </a:cubicBezTo>
                  <a:cubicBezTo>
                    <a:pt x="2031" y="3217"/>
                    <a:pt x="2077" y="3186"/>
                    <a:pt x="2084" y="3154"/>
                  </a:cubicBezTo>
                  <a:cubicBezTo>
                    <a:pt x="2094" y="3119"/>
                    <a:pt x="2077" y="3060"/>
                    <a:pt x="1958" y="2927"/>
                  </a:cubicBezTo>
                  <a:cubicBezTo>
                    <a:pt x="1849" y="2811"/>
                    <a:pt x="1881" y="2671"/>
                    <a:pt x="1905" y="2559"/>
                  </a:cubicBezTo>
                  <a:cubicBezTo>
                    <a:pt x="1933" y="2433"/>
                    <a:pt x="1944" y="2363"/>
                    <a:pt x="1856" y="2307"/>
                  </a:cubicBezTo>
                  <a:cubicBezTo>
                    <a:pt x="1695" y="2199"/>
                    <a:pt x="1513" y="2020"/>
                    <a:pt x="1545" y="1873"/>
                  </a:cubicBezTo>
                  <a:cubicBezTo>
                    <a:pt x="1552" y="1831"/>
                    <a:pt x="1583" y="1761"/>
                    <a:pt x="1699" y="1736"/>
                  </a:cubicBezTo>
                  <a:cubicBezTo>
                    <a:pt x="1947" y="1680"/>
                    <a:pt x="2493" y="1327"/>
                    <a:pt x="2479" y="1229"/>
                  </a:cubicBezTo>
                  <a:cubicBezTo>
                    <a:pt x="2469" y="1219"/>
                    <a:pt x="2424" y="1208"/>
                    <a:pt x="2348" y="1208"/>
                  </a:cubicBezTo>
                  <a:cubicBezTo>
                    <a:pt x="2269" y="1208"/>
                    <a:pt x="2157" y="1219"/>
                    <a:pt x="2014" y="1253"/>
                  </a:cubicBezTo>
                  <a:cubicBezTo>
                    <a:pt x="1737" y="1320"/>
                    <a:pt x="1513" y="1439"/>
                    <a:pt x="1485" y="1540"/>
                  </a:cubicBezTo>
                  <a:cubicBezTo>
                    <a:pt x="1457" y="1643"/>
                    <a:pt x="1372" y="1700"/>
                    <a:pt x="1258" y="1700"/>
                  </a:cubicBezTo>
                  <a:cubicBezTo>
                    <a:pt x="1232" y="1700"/>
                    <a:pt x="1205" y="1697"/>
                    <a:pt x="1177" y="1691"/>
                  </a:cubicBezTo>
                  <a:cubicBezTo>
                    <a:pt x="935" y="1638"/>
                    <a:pt x="617" y="1355"/>
                    <a:pt x="680" y="980"/>
                  </a:cubicBezTo>
                  <a:cubicBezTo>
                    <a:pt x="701" y="844"/>
                    <a:pt x="799" y="728"/>
                    <a:pt x="970" y="634"/>
                  </a:cubicBezTo>
                  <a:cubicBezTo>
                    <a:pt x="1225" y="499"/>
                    <a:pt x="1630" y="434"/>
                    <a:pt x="1984" y="434"/>
                  </a:cubicBezTo>
                  <a:cubicBezTo>
                    <a:pt x="2229" y="434"/>
                    <a:pt x="2449" y="465"/>
                    <a:pt x="2581" y="525"/>
                  </a:cubicBezTo>
                  <a:cubicBezTo>
                    <a:pt x="2631" y="548"/>
                    <a:pt x="2683" y="558"/>
                    <a:pt x="2734" y="558"/>
                  </a:cubicBezTo>
                  <a:cubicBezTo>
                    <a:pt x="3034" y="558"/>
                    <a:pt x="3332" y="206"/>
                    <a:pt x="3446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0" name="Google Shape;7109;p73">
              <a:extLst>
                <a:ext uri="{FF2B5EF4-FFF2-40B4-BE49-F238E27FC236}">
                  <a16:creationId xmlns:a16="http://schemas.microsoft.com/office/drawing/2014/main" id="{BE33EFA9-6EEF-4E5A-90E5-F36D499518AC}"/>
                </a:ext>
              </a:extLst>
            </p:cNvPr>
            <p:cNvSpPr/>
            <p:nvPr/>
          </p:nvSpPr>
          <p:spPr>
            <a:xfrm>
              <a:off x="2975850" y="2069105"/>
              <a:ext cx="7658" cy="4046"/>
            </a:xfrm>
            <a:custGeom>
              <a:avLst/>
              <a:gdLst/>
              <a:ahLst/>
              <a:cxnLst/>
              <a:rect l="l" t="t" r="r" b="b"/>
              <a:pathLst>
                <a:path w="564" h="298" extrusionOk="0">
                  <a:moveTo>
                    <a:pt x="103" y="1"/>
                  </a:moveTo>
                  <a:cubicBezTo>
                    <a:pt x="67" y="1"/>
                    <a:pt x="37" y="6"/>
                    <a:pt x="18" y="17"/>
                  </a:cubicBezTo>
                  <a:cubicBezTo>
                    <a:pt x="7" y="24"/>
                    <a:pt x="0" y="27"/>
                    <a:pt x="7" y="59"/>
                  </a:cubicBezTo>
                  <a:cubicBezTo>
                    <a:pt x="39" y="181"/>
                    <a:pt x="196" y="276"/>
                    <a:pt x="329" y="293"/>
                  </a:cubicBezTo>
                  <a:cubicBezTo>
                    <a:pt x="344" y="295"/>
                    <a:pt x="363" y="297"/>
                    <a:pt x="384" y="297"/>
                  </a:cubicBezTo>
                  <a:cubicBezTo>
                    <a:pt x="441" y="297"/>
                    <a:pt x="514" y="283"/>
                    <a:pt x="550" y="220"/>
                  </a:cubicBezTo>
                  <a:cubicBezTo>
                    <a:pt x="553" y="213"/>
                    <a:pt x="564" y="195"/>
                    <a:pt x="525" y="153"/>
                  </a:cubicBezTo>
                  <a:cubicBezTo>
                    <a:pt x="433" y="63"/>
                    <a:pt x="229" y="1"/>
                    <a:pt x="103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1" name="Google Shape;7110;p73">
              <a:extLst>
                <a:ext uri="{FF2B5EF4-FFF2-40B4-BE49-F238E27FC236}">
                  <a16:creationId xmlns:a16="http://schemas.microsoft.com/office/drawing/2014/main" id="{797EF5A6-067E-479C-90F1-8FE63C4E3143}"/>
                </a:ext>
              </a:extLst>
            </p:cNvPr>
            <p:cNvSpPr/>
            <p:nvPr/>
          </p:nvSpPr>
          <p:spPr>
            <a:xfrm>
              <a:off x="2759899" y="2034536"/>
              <a:ext cx="923" cy="204"/>
            </a:xfrm>
            <a:custGeom>
              <a:avLst/>
              <a:gdLst/>
              <a:ahLst/>
              <a:cxnLst/>
              <a:rect l="l" t="t" r="r" b="b"/>
              <a:pathLst>
                <a:path w="68" h="15" extrusionOk="0">
                  <a:moveTo>
                    <a:pt x="67" y="14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67" y="1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2" name="Google Shape;7111;p73">
              <a:extLst>
                <a:ext uri="{FF2B5EF4-FFF2-40B4-BE49-F238E27FC236}">
                  <a16:creationId xmlns:a16="http://schemas.microsoft.com/office/drawing/2014/main" id="{A265D0FB-8BE6-49C6-95D0-FF1877AD3F73}"/>
                </a:ext>
              </a:extLst>
            </p:cNvPr>
            <p:cNvSpPr/>
            <p:nvPr/>
          </p:nvSpPr>
          <p:spPr>
            <a:xfrm>
              <a:off x="2760660" y="2035011"/>
              <a:ext cx="3870" cy="5227"/>
            </a:xfrm>
            <a:custGeom>
              <a:avLst/>
              <a:gdLst/>
              <a:ahLst/>
              <a:cxnLst/>
              <a:rect l="l" t="t" r="r" b="b"/>
              <a:pathLst>
                <a:path w="285" h="385" extrusionOk="0">
                  <a:moveTo>
                    <a:pt x="8" y="0"/>
                  </a:moveTo>
                  <a:lnTo>
                    <a:pt x="8" y="0"/>
                  </a:lnTo>
                  <a:cubicBezTo>
                    <a:pt x="1" y="105"/>
                    <a:pt x="78" y="329"/>
                    <a:pt x="169" y="378"/>
                  </a:cubicBezTo>
                  <a:cubicBezTo>
                    <a:pt x="174" y="381"/>
                    <a:pt x="180" y="385"/>
                    <a:pt x="189" y="385"/>
                  </a:cubicBezTo>
                  <a:cubicBezTo>
                    <a:pt x="201" y="385"/>
                    <a:pt x="217" y="379"/>
                    <a:pt x="239" y="357"/>
                  </a:cubicBezTo>
                  <a:cubicBezTo>
                    <a:pt x="249" y="347"/>
                    <a:pt x="284" y="312"/>
                    <a:pt x="246" y="224"/>
                  </a:cubicBezTo>
                  <a:cubicBezTo>
                    <a:pt x="193" y="126"/>
                    <a:pt x="109" y="46"/>
                    <a:pt x="8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3" name="Google Shape;7112;p73">
              <a:extLst>
                <a:ext uri="{FF2B5EF4-FFF2-40B4-BE49-F238E27FC236}">
                  <a16:creationId xmlns:a16="http://schemas.microsoft.com/office/drawing/2014/main" id="{791DC9C3-C113-4396-B514-BABA6966D4A9}"/>
                </a:ext>
              </a:extLst>
            </p:cNvPr>
            <p:cNvSpPr/>
            <p:nvPr/>
          </p:nvSpPr>
          <p:spPr>
            <a:xfrm>
              <a:off x="2956787" y="2113666"/>
              <a:ext cx="11093" cy="8595"/>
            </a:xfrm>
            <a:custGeom>
              <a:avLst/>
              <a:gdLst/>
              <a:ahLst/>
              <a:cxnLst/>
              <a:rect l="l" t="t" r="r" b="b"/>
              <a:pathLst>
                <a:path w="817" h="633" extrusionOk="0">
                  <a:moveTo>
                    <a:pt x="732" y="1"/>
                  </a:moveTo>
                  <a:cubicBezTo>
                    <a:pt x="694" y="22"/>
                    <a:pt x="655" y="39"/>
                    <a:pt x="613" y="50"/>
                  </a:cubicBezTo>
                  <a:lnTo>
                    <a:pt x="610" y="50"/>
                  </a:lnTo>
                  <a:cubicBezTo>
                    <a:pt x="603" y="64"/>
                    <a:pt x="599" y="78"/>
                    <a:pt x="592" y="92"/>
                  </a:cubicBezTo>
                  <a:lnTo>
                    <a:pt x="592" y="95"/>
                  </a:lnTo>
                  <a:cubicBezTo>
                    <a:pt x="585" y="109"/>
                    <a:pt x="578" y="120"/>
                    <a:pt x="575" y="134"/>
                  </a:cubicBezTo>
                  <a:lnTo>
                    <a:pt x="571" y="141"/>
                  </a:lnTo>
                  <a:cubicBezTo>
                    <a:pt x="564" y="151"/>
                    <a:pt x="557" y="162"/>
                    <a:pt x="550" y="172"/>
                  </a:cubicBezTo>
                  <a:lnTo>
                    <a:pt x="547" y="176"/>
                  </a:lnTo>
                  <a:cubicBezTo>
                    <a:pt x="540" y="186"/>
                    <a:pt x="529" y="197"/>
                    <a:pt x="519" y="204"/>
                  </a:cubicBezTo>
                  <a:cubicBezTo>
                    <a:pt x="512" y="208"/>
                    <a:pt x="505" y="215"/>
                    <a:pt x="498" y="218"/>
                  </a:cubicBezTo>
                  <a:lnTo>
                    <a:pt x="491" y="218"/>
                  </a:lnTo>
                  <a:cubicBezTo>
                    <a:pt x="484" y="222"/>
                    <a:pt x="477" y="225"/>
                    <a:pt x="470" y="225"/>
                  </a:cubicBezTo>
                  <a:lnTo>
                    <a:pt x="438" y="225"/>
                  </a:lnTo>
                  <a:lnTo>
                    <a:pt x="421" y="222"/>
                  </a:lnTo>
                  <a:lnTo>
                    <a:pt x="414" y="222"/>
                  </a:lnTo>
                  <a:cubicBezTo>
                    <a:pt x="403" y="218"/>
                    <a:pt x="396" y="215"/>
                    <a:pt x="389" y="211"/>
                  </a:cubicBezTo>
                  <a:lnTo>
                    <a:pt x="385" y="211"/>
                  </a:lnTo>
                  <a:cubicBezTo>
                    <a:pt x="375" y="204"/>
                    <a:pt x="364" y="200"/>
                    <a:pt x="357" y="193"/>
                  </a:cubicBezTo>
                  <a:lnTo>
                    <a:pt x="347" y="186"/>
                  </a:lnTo>
                  <a:lnTo>
                    <a:pt x="326" y="169"/>
                  </a:lnTo>
                  <a:lnTo>
                    <a:pt x="315" y="162"/>
                  </a:lnTo>
                  <a:lnTo>
                    <a:pt x="291" y="141"/>
                  </a:lnTo>
                  <a:lnTo>
                    <a:pt x="284" y="134"/>
                  </a:lnTo>
                  <a:cubicBezTo>
                    <a:pt x="119" y="222"/>
                    <a:pt x="14" y="379"/>
                    <a:pt x="7" y="495"/>
                  </a:cubicBezTo>
                  <a:cubicBezTo>
                    <a:pt x="0" y="544"/>
                    <a:pt x="25" y="593"/>
                    <a:pt x="70" y="617"/>
                  </a:cubicBezTo>
                  <a:cubicBezTo>
                    <a:pt x="91" y="628"/>
                    <a:pt x="114" y="633"/>
                    <a:pt x="139" y="633"/>
                  </a:cubicBezTo>
                  <a:cubicBezTo>
                    <a:pt x="292" y="633"/>
                    <a:pt x="510" y="441"/>
                    <a:pt x="676" y="239"/>
                  </a:cubicBezTo>
                  <a:cubicBezTo>
                    <a:pt x="704" y="208"/>
                    <a:pt x="729" y="176"/>
                    <a:pt x="750" y="148"/>
                  </a:cubicBezTo>
                  <a:cubicBezTo>
                    <a:pt x="767" y="127"/>
                    <a:pt x="792" y="106"/>
                    <a:pt x="816" y="88"/>
                  </a:cubicBezTo>
                  <a:lnTo>
                    <a:pt x="813" y="85"/>
                  </a:lnTo>
                  <a:cubicBezTo>
                    <a:pt x="802" y="71"/>
                    <a:pt x="788" y="57"/>
                    <a:pt x="774" y="43"/>
                  </a:cubicBezTo>
                  <a:lnTo>
                    <a:pt x="771" y="36"/>
                  </a:lnTo>
                  <a:cubicBezTo>
                    <a:pt x="757" y="25"/>
                    <a:pt x="746" y="11"/>
                    <a:pt x="732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4" name="Google Shape;7113;p73">
              <a:extLst>
                <a:ext uri="{FF2B5EF4-FFF2-40B4-BE49-F238E27FC236}">
                  <a16:creationId xmlns:a16="http://schemas.microsoft.com/office/drawing/2014/main" id="{E85F6EB0-AD84-4EA5-BDE1-2DDBB94D75D8}"/>
                </a:ext>
              </a:extLst>
            </p:cNvPr>
            <p:cNvSpPr/>
            <p:nvPr/>
          </p:nvSpPr>
          <p:spPr>
            <a:xfrm>
              <a:off x="2901173" y="2106945"/>
              <a:ext cx="20312" cy="6490"/>
            </a:xfrm>
            <a:custGeom>
              <a:avLst/>
              <a:gdLst/>
              <a:ahLst/>
              <a:cxnLst/>
              <a:rect l="l" t="t" r="r" b="b"/>
              <a:pathLst>
                <a:path w="1496" h="478" extrusionOk="0">
                  <a:moveTo>
                    <a:pt x="887" y="1"/>
                  </a:moveTo>
                  <a:cubicBezTo>
                    <a:pt x="843" y="1"/>
                    <a:pt x="810" y="6"/>
                    <a:pt x="795" y="16"/>
                  </a:cubicBezTo>
                  <a:cubicBezTo>
                    <a:pt x="757" y="93"/>
                    <a:pt x="683" y="149"/>
                    <a:pt x="599" y="167"/>
                  </a:cubicBezTo>
                  <a:cubicBezTo>
                    <a:pt x="555" y="179"/>
                    <a:pt x="510" y="186"/>
                    <a:pt x="465" y="186"/>
                  </a:cubicBezTo>
                  <a:cubicBezTo>
                    <a:pt x="372" y="186"/>
                    <a:pt x="280" y="158"/>
                    <a:pt x="200" y="104"/>
                  </a:cubicBezTo>
                  <a:cubicBezTo>
                    <a:pt x="186" y="97"/>
                    <a:pt x="172" y="90"/>
                    <a:pt x="154" y="90"/>
                  </a:cubicBezTo>
                  <a:cubicBezTo>
                    <a:pt x="123" y="93"/>
                    <a:pt x="91" y="111"/>
                    <a:pt x="70" y="135"/>
                  </a:cubicBezTo>
                  <a:cubicBezTo>
                    <a:pt x="28" y="181"/>
                    <a:pt x="0" y="258"/>
                    <a:pt x="32" y="303"/>
                  </a:cubicBezTo>
                  <a:cubicBezTo>
                    <a:pt x="153" y="418"/>
                    <a:pt x="311" y="477"/>
                    <a:pt x="469" y="477"/>
                  </a:cubicBezTo>
                  <a:cubicBezTo>
                    <a:pt x="562" y="477"/>
                    <a:pt x="656" y="457"/>
                    <a:pt x="743" y="415"/>
                  </a:cubicBezTo>
                  <a:cubicBezTo>
                    <a:pt x="904" y="338"/>
                    <a:pt x="1079" y="300"/>
                    <a:pt x="1257" y="300"/>
                  </a:cubicBezTo>
                  <a:cubicBezTo>
                    <a:pt x="1408" y="293"/>
                    <a:pt x="1457" y="286"/>
                    <a:pt x="1488" y="219"/>
                  </a:cubicBezTo>
                  <a:cubicBezTo>
                    <a:pt x="1495" y="198"/>
                    <a:pt x="1457" y="167"/>
                    <a:pt x="1446" y="160"/>
                  </a:cubicBezTo>
                  <a:cubicBezTo>
                    <a:pt x="1312" y="58"/>
                    <a:pt x="1036" y="1"/>
                    <a:pt x="887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5" name="Google Shape;7114;p73">
              <a:extLst>
                <a:ext uri="{FF2B5EF4-FFF2-40B4-BE49-F238E27FC236}">
                  <a16:creationId xmlns:a16="http://schemas.microsoft.com/office/drawing/2014/main" id="{E8073D7F-9EBC-430D-86D1-07E98108BAC0}"/>
                </a:ext>
              </a:extLst>
            </p:cNvPr>
            <p:cNvSpPr/>
            <p:nvPr/>
          </p:nvSpPr>
          <p:spPr>
            <a:xfrm>
              <a:off x="2923413" y="2117536"/>
              <a:ext cx="11527" cy="4711"/>
            </a:xfrm>
            <a:custGeom>
              <a:avLst/>
              <a:gdLst/>
              <a:ahLst/>
              <a:cxnLst/>
              <a:rect l="l" t="t" r="r" b="b"/>
              <a:pathLst>
                <a:path w="849" h="347" extrusionOk="0">
                  <a:moveTo>
                    <a:pt x="52" y="1"/>
                  </a:moveTo>
                  <a:cubicBezTo>
                    <a:pt x="33" y="1"/>
                    <a:pt x="16" y="2"/>
                    <a:pt x="1" y="3"/>
                  </a:cubicBezTo>
                  <a:cubicBezTo>
                    <a:pt x="64" y="42"/>
                    <a:pt x="137" y="73"/>
                    <a:pt x="211" y="91"/>
                  </a:cubicBezTo>
                  <a:cubicBezTo>
                    <a:pt x="291" y="108"/>
                    <a:pt x="368" y="143"/>
                    <a:pt x="438" y="192"/>
                  </a:cubicBezTo>
                  <a:cubicBezTo>
                    <a:pt x="517" y="261"/>
                    <a:pt x="688" y="346"/>
                    <a:pt x="784" y="346"/>
                  </a:cubicBezTo>
                  <a:cubicBezTo>
                    <a:pt x="799" y="346"/>
                    <a:pt x="813" y="344"/>
                    <a:pt x="824" y="339"/>
                  </a:cubicBezTo>
                  <a:cubicBezTo>
                    <a:pt x="831" y="336"/>
                    <a:pt x="848" y="329"/>
                    <a:pt x="848" y="276"/>
                  </a:cubicBezTo>
                  <a:cubicBezTo>
                    <a:pt x="848" y="245"/>
                    <a:pt x="813" y="210"/>
                    <a:pt x="750" y="171"/>
                  </a:cubicBezTo>
                  <a:cubicBezTo>
                    <a:pt x="558" y="58"/>
                    <a:pt x="224" y="1"/>
                    <a:pt x="52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6" name="Google Shape;7115;p73">
              <a:extLst>
                <a:ext uri="{FF2B5EF4-FFF2-40B4-BE49-F238E27FC236}">
                  <a16:creationId xmlns:a16="http://schemas.microsoft.com/office/drawing/2014/main" id="{4FAF586F-0DA5-4117-B91D-AC13F6DB6C7A}"/>
                </a:ext>
              </a:extLst>
            </p:cNvPr>
            <p:cNvSpPr/>
            <p:nvPr/>
          </p:nvSpPr>
          <p:spPr>
            <a:xfrm>
              <a:off x="2984729" y="2031441"/>
              <a:ext cx="10713" cy="16320"/>
            </a:xfrm>
            <a:custGeom>
              <a:avLst/>
              <a:gdLst/>
              <a:ahLst/>
              <a:cxnLst/>
              <a:rect l="l" t="t" r="r" b="b"/>
              <a:pathLst>
                <a:path w="789" h="1202" extrusionOk="0">
                  <a:moveTo>
                    <a:pt x="295" y="0"/>
                  </a:moveTo>
                  <a:cubicBezTo>
                    <a:pt x="263" y="0"/>
                    <a:pt x="218" y="39"/>
                    <a:pt x="169" y="106"/>
                  </a:cubicBezTo>
                  <a:cubicBezTo>
                    <a:pt x="1" y="337"/>
                    <a:pt x="120" y="837"/>
                    <a:pt x="274" y="1082"/>
                  </a:cubicBezTo>
                  <a:cubicBezTo>
                    <a:pt x="330" y="1172"/>
                    <a:pt x="377" y="1202"/>
                    <a:pt x="391" y="1202"/>
                  </a:cubicBezTo>
                  <a:cubicBezTo>
                    <a:pt x="392" y="1202"/>
                    <a:pt x="392" y="1201"/>
                    <a:pt x="393" y="1201"/>
                  </a:cubicBezTo>
                  <a:cubicBezTo>
                    <a:pt x="400" y="1163"/>
                    <a:pt x="396" y="1124"/>
                    <a:pt x="386" y="1086"/>
                  </a:cubicBezTo>
                  <a:cubicBezTo>
                    <a:pt x="372" y="995"/>
                    <a:pt x="354" y="890"/>
                    <a:pt x="421" y="820"/>
                  </a:cubicBezTo>
                  <a:cubicBezTo>
                    <a:pt x="459" y="782"/>
                    <a:pt x="509" y="761"/>
                    <a:pt x="577" y="761"/>
                  </a:cubicBezTo>
                  <a:cubicBezTo>
                    <a:pt x="590" y="761"/>
                    <a:pt x="605" y="762"/>
                    <a:pt x="621" y="764"/>
                  </a:cubicBezTo>
                  <a:cubicBezTo>
                    <a:pt x="644" y="766"/>
                    <a:pt x="663" y="767"/>
                    <a:pt x="680" y="767"/>
                  </a:cubicBezTo>
                  <a:cubicBezTo>
                    <a:pt x="750" y="767"/>
                    <a:pt x="769" y="752"/>
                    <a:pt x="775" y="746"/>
                  </a:cubicBezTo>
                  <a:cubicBezTo>
                    <a:pt x="789" y="729"/>
                    <a:pt x="778" y="662"/>
                    <a:pt x="768" y="606"/>
                  </a:cubicBezTo>
                  <a:cubicBezTo>
                    <a:pt x="754" y="543"/>
                    <a:pt x="747" y="484"/>
                    <a:pt x="747" y="421"/>
                  </a:cubicBezTo>
                  <a:cubicBezTo>
                    <a:pt x="747" y="407"/>
                    <a:pt x="743" y="393"/>
                    <a:pt x="736" y="382"/>
                  </a:cubicBezTo>
                  <a:cubicBezTo>
                    <a:pt x="727" y="373"/>
                    <a:pt x="707" y="371"/>
                    <a:pt x="684" y="371"/>
                  </a:cubicBezTo>
                  <a:cubicBezTo>
                    <a:pt x="661" y="371"/>
                    <a:pt x="635" y="373"/>
                    <a:pt x="614" y="375"/>
                  </a:cubicBezTo>
                  <a:cubicBezTo>
                    <a:pt x="590" y="378"/>
                    <a:pt x="567" y="381"/>
                    <a:pt x="545" y="381"/>
                  </a:cubicBezTo>
                  <a:cubicBezTo>
                    <a:pt x="510" y="381"/>
                    <a:pt x="478" y="374"/>
                    <a:pt x="453" y="351"/>
                  </a:cubicBezTo>
                  <a:cubicBezTo>
                    <a:pt x="432" y="333"/>
                    <a:pt x="421" y="305"/>
                    <a:pt x="421" y="277"/>
                  </a:cubicBezTo>
                  <a:cubicBezTo>
                    <a:pt x="421" y="197"/>
                    <a:pt x="368" y="21"/>
                    <a:pt x="305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7" name="Google Shape;7116;p73">
              <a:extLst>
                <a:ext uri="{FF2B5EF4-FFF2-40B4-BE49-F238E27FC236}">
                  <a16:creationId xmlns:a16="http://schemas.microsoft.com/office/drawing/2014/main" id="{2391DB30-6D0C-4DB3-A8D1-FCBF5C9A112E}"/>
                </a:ext>
              </a:extLst>
            </p:cNvPr>
            <p:cNvSpPr/>
            <p:nvPr/>
          </p:nvSpPr>
          <p:spPr>
            <a:xfrm>
              <a:off x="2859015" y="2039003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0" y="0"/>
                  </a:moveTo>
                  <a:lnTo>
                    <a:pt x="7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8" name="Google Shape;7117;p73">
              <a:extLst>
                <a:ext uri="{FF2B5EF4-FFF2-40B4-BE49-F238E27FC236}">
                  <a16:creationId xmlns:a16="http://schemas.microsoft.com/office/drawing/2014/main" id="{4732946C-A108-41E2-9B32-BC67645B9DFB}"/>
                </a:ext>
              </a:extLst>
            </p:cNvPr>
            <p:cNvSpPr/>
            <p:nvPr/>
          </p:nvSpPr>
          <p:spPr>
            <a:xfrm>
              <a:off x="2860481" y="2039098"/>
              <a:ext cx="163" cy="54"/>
            </a:xfrm>
            <a:custGeom>
              <a:avLst/>
              <a:gdLst/>
              <a:ahLst/>
              <a:cxnLst/>
              <a:rect l="l" t="t" r="r" b="b"/>
              <a:pathLst>
                <a:path w="12" h="4" extrusionOk="0">
                  <a:moveTo>
                    <a:pt x="1" y="4"/>
                  </a:moveTo>
                  <a:lnTo>
                    <a:pt x="11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9" name="Google Shape;7118;p73">
              <a:extLst>
                <a:ext uri="{FF2B5EF4-FFF2-40B4-BE49-F238E27FC236}">
                  <a16:creationId xmlns:a16="http://schemas.microsoft.com/office/drawing/2014/main" id="{0A02EC33-FD92-49CC-931F-98843904111B}"/>
                </a:ext>
              </a:extLst>
            </p:cNvPr>
            <p:cNvSpPr/>
            <p:nvPr/>
          </p:nvSpPr>
          <p:spPr>
            <a:xfrm>
              <a:off x="2860156" y="2039193"/>
              <a:ext cx="149" cy="14"/>
            </a:xfrm>
            <a:custGeom>
              <a:avLst/>
              <a:gdLst/>
              <a:ahLst/>
              <a:cxnLst/>
              <a:rect l="l" t="t" r="r" b="b"/>
              <a:pathLst>
                <a:path w="11" h="1" extrusionOk="0">
                  <a:moveTo>
                    <a:pt x="0" y="0"/>
                  </a:moveTo>
                  <a:lnTo>
                    <a:pt x="11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0" name="Google Shape;7119;p73">
              <a:extLst>
                <a:ext uri="{FF2B5EF4-FFF2-40B4-BE49-F238E27FC236}">
                  <a16:creationId xmlns:a16="http://schemas.microsoft.com/office/drawing/2014/main" id="{EFE84810-7C08-49B9-AD1F-B88D3FE5F014}"/>
                </a:ext>
              </a:extLst>
            </p:cNvPr>
            <p:cNvSpPr/>
            <p:nvPr/>
          </p:nvSpPr>
          <p:spPr>
            <a:xfrm>
              <a:off x="2858160" y="2038569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1"/>
                  </a:moveTo>
                  <a:lnTo>
                    <a:pt x="4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1" name="Google Shape;7120;p73">
              <a:extLst>
                <a:ext uri="{FF2B5EF4-FFF2-40B4-BE49-F238E27FC236}">
                  <a16:creationId xmlns:a16="http://schemas.microsoft.com/office/drawing/2014/main" id="{EC9AACA3-293C-43DE-9DE7-D89160E1079E}"/>
                </a:ext>
              </a:extLst>
            </p:cNvPr>
            <p:cNvSpPr/>
            <p:nvPr/>
          </p:nvSpPr>
          <p:spPr>
            <a:xfrm>
              <a:off x="2858581" y="2038759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1" y="1"/>
                  </a:moveTo>
                  <a:lnTo>
                    <a:pt x="8" y="8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2" name="Google Shape;7121;p73">
              <a:extLst>
                <a:ext uri="{FF2B5EF4-FFF2-40B4-BE49-F238E27FC236}">
                  <a16:creationId xmlns:a16="http://schemas.microsoft.com/office/drawing/2014/main" id="{D1B84C3C-DB6B-44CF-A2F4-47D592E50E33}"/>
                </a:ext>
              </a:extLst>
            </p:cNvPr>
            <p:cNvSpPr/>
            <p:nvPr/>
          </p:nvSpPr>
          <p:spPr>
            <a:xfrm>
              <a:off x="2860821" y="2038949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0" y="4"/>
                  </a:moveTo>
                  <a:lnTo>
                    <a:pt x="7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3" name="Google Shape;7122;p73">
              <a:extLst>
                <a:ext uri="{FF2B5EF4-FFF2-40B4-BE49-F238E27FC236}">
                  <a16:creationId xmlns:a16="http://schemas.microsoft.com/office/drawing/2014/main" id="{E5E9012E-9F1A-4812-A448-6A3E8990FB2F}"/>
                </a:ext>
              </a:extLst>
            </p:cNvPr>
            <p:cNvSpPr/>
            <p:nvPr/>
          </p:nvSpPr>
          <p:spPr>
            <a:xfrm>
              <a:off x="2852457" y="2033776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0" y="0"/>
                  </a:moveTo>
                  <a:lnTo>
                    <a:pt x="7" y="1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4" name="Google Shape;7123;p73">
              <a:extLst>
                <a:ext uri="{FF2B5EF4-FFF2-40B4-BE49-F238E27FC236}">
                  <a16:creationId xmlns:a16="http://schemas.microsoft.com/office/drawing/2014/main" id="{8442E194-FA5C-4E39-9E9D-7C0BBE3FC19D}"/>
                </a:ext>
              </a:extLst>
            </p:cNvPr>
            <p:cNvSpPr/>
            <p:nvPr/>
          </p:nvSpPr>
          <p:spPr>
            <a:xfrm>
              <a:off x="2852267" y="2033301"/>
              <a:ext cx="109" cy="244"/>
            </a:xfrm>
            <a:custGeom>
              <a:avLst/>
              <a:gdLst/>
              <a:ahLst/>
              <a:cxnLst/>
              <a:rect l="l" t="t" r="r" b="b"/>
              <a:pathLst>
                <a:path w="8" h="18" extrusionOk="0">
                  <a:moveTo>
                    <a:pt x="0" y="0"/>
                  </a:moveTo>
                  <a:lnTo>
                    <a:pt x="7" y="18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5" name="Google Shape;7124;p73">
              <a:extLst>
                <a:ext uri="{FF2B5EF4-FFF2-40B4-BE49-F238E27FC236}">
                  <a16:creationId xmlns:a16="http://schemas.microsoft.com/office/drawing/2014/main" id="{AF79B571-2578-4B34-818B-FD1C075DBC3D}"/>
                </a:ext>
              </a:extLst>
            </p:cNvPr>
            <p:cNvSpPr/>
            <p:nvPr/>
          </p:nvSpPr>
          <p:spPr>
            <a:xfrm>
              <a:off x="2852647" y="2034156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0" y="0"/>
                  </a:moveTo>
                  <a:lnTo>
                    <a:pt x="7" y="1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6" name="Google Shape;7125;p73">
              <a:extLst>
                <a:ext uri="{FF2B5EF4-FFF2-40B4-BE49-F238E27FC236}">
                  <a16:creationId xmlns:a16="http://schemas.microsoft.com/office/drawing/2014/main" id="{23552C53-3408-409E-A845-81B1C0CB90AE}"/>
                </a:ext>
              </a:extLst>
            </p:cNvPr>
            <p:cNvSpPr/>
            <p:nvPr/>
          </p:nvSpPr>
          <p:spPr>
            <a:xfrm>
              <a:off x="2852118" y="2032826"/>
              <a:ext cx="109" cy="244"/>
            </a:xfrm>
            <a:custGeom>
              <a:avLst/>
              <a:gdLst/>
              <a:ahLst/>
              <a:cxnLst/>
              <a:rect l="l" t="t" r="r" b="b"/>
              <a:pathLst>
                <a:path w="8" h="18" extrusionOk="0">
                  <a:moveTo>
                    <a:pt x="1" y="0"/>
                  </a:moveTo>
                  <a:lnTo>
                    <a:pt x="8" y="18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7" name="Google Shape;7126;p73">
              <a:extLst>
                <a:ext uri="{FF2B5EF4-FFF2-40B4-BE49-F238E27FC236}">
                  <a16:creationId xmlns:a16="http://schemas.microsoft.com/office/drawing/2014/main" id="{18BD809F-9E6C-4CD0-98B1-0A97A34FF418}"/>
                </a:ext>
              </a:extLst>
            </p:cNvPr>
            <p:cNvSpPr/>
            <p:nvPr/>
          </p:nvSpPr>
          <p:spPr>
            <a:xfrm>
              <a:off x="2851602" y="2031060"/>
              <a:ext cx="109" cy="339"/>
            </a:xfrm>
            <a:custGeom>
              <a:avLst/>
              <a:gdLst/>
              <a:ahLst/>
              <a:cxnLst/>
              <a:rect l="l" t="t" r="r" b="b"/>
              <a:pathLst>
                <a:path w="8" h="25" extrusionOk="0">
                  <a:moveTo>
                    <a:pt x="0" y="0"/>
                  </a:moveTo>
                  <a:lnTo>
                    <a:pt x="7" y="25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8" name="Google Shape;7127;p73">
              <a:extLst>
                <a:ext uri="{FF2B5EF4-FFF2-40B4-BE49-F238E27FC236}">
                  <a16:creationId xmlns:a16="http://schemas.microsoft.com/office/drawing/2014/main" id="{426BF385-E6F6-4D17-BE37-42B8D4A49006}"/>
                </a:ext>
              </a:extLst>
            </p:cNvPr>
            <p:cNvSpPr/>
            <p:nvPr/>
          </p:nvSpPr>
          <p:spPr>
            <a:xfrm>
              <a:off x="2851928" y="2032296"/>
              <a:ext cx="109" cy="244"/>
            </a:xfrm>
            <a:custGeom>
              <a:avLst/>
              <a:gdLst/>
              <a:ahLst/>
              <a:cxnLst/>
              <a:rect l="l" t="t" r="r" b="b"/>
              <a:pathLst>
                <a:path w="8" h="18" extrusionOk="0">
                  <a:moveTo>
                    <a:pt x="1" y="1"/>
                  </a:moveTo>
                  <a:lnTo>
                    <a:pt x="8" y="18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9" name="Google Shape;7128;p73">
              <a:extLst>
                <a:ext uri="{FF2B5EF4-FFF2-40B4-BE49-F238E27FC236}">
                  <a16:creationId xmlns:a16="http://schemas.microsoft.com/office/drawing/2014/main" id="{E5F241F7-E83C-4C95-BC08-36BEC45350A1}"/>
                </a:ext>
              </a:extLst>
            </p:cNvPr>
            <p:cNvSpPr/>
            <p:nvPr/>
          </p:nvSpPr>
          <p:spPr>
            <a:xfrm>
              <a:off x="2857725" y="2038189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1" y="1"/>
                  </a:moveTo>
                  <a:lnTo>
                    <a:pt x="8" y="8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0" name="Google Shape;7129;p73">
              <a:extLst>
                <a:ext uri="{FF2B5EF4-FFF2-40B4-BE49-F238E27FC236}">
                  <a16:creationId xmlns:a16="http://schemas.microsoft.com/office/drawing/2014/main" id="{2530BE51-4E8F-47DF-821F-D23C6682B796}"/>
                </a:ext>
              </a:extLst>
            </p:cNvPr>
            <p:cNvSpPr/>
            <p:nvPr/>
          </p:nvSpPr>
          <p:spPr>
            <a:xfrm>
              <a:off x="2851792" y="2031671"/>
              <a:ext cx="109" cy="299"/>
            </a:xfrm>
            <a:custGeom>
              <a:avLst/>
              <a:gdLst/>
              <a:ahLst/>
              <a:cxnLst/>
              <a:rect l="l" t="t" r="r" b="b"/>
              <a:pathLst>
                <a:path w="8" h="22" extrusionOk="0">
                  <a:moveTo>
                    <a:pt x="0" y="1"/>
                  </a:moveTo>
                  <a:lnTo>
                    <a:pt x="7" y="22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1" name="Google Shape;7130;p73">
              <a:extLst>
                <a:ext uri="{FF2B5EF4-FFF2-40B4-BE49-F238E27FC236}">
                  <a16:creationId xmlns:a16="http://schemas.microsoft.com/office/drawing/2014/main" id="{1D86064E-D2E3-46F8-832E-05A75368AEDC}"/>
                </a:ext>
              </a:extLst>
            </p:cNvPr>
            <p:cNvSpPr/>
            <p:nvPr/>
          </p:nvSpPr>
          <p:spPr>
            <a:xfrm>
              <a:off x="2852837" y="2034482"/>
              <a:ext cx="54" cy="204"/>
            </a:xfrm>
            <a:custGeom>
              <a:avLst/>
              <a:gdLst/>
              <a:ahLst/>
              <a:cxnLst/>
              <a:rect l="l" t="t" r="r" b="b"/>
              <a:pathLst>
                <a:path w="4" h="15" extrusionOk="0">
                  <a:moveTo>
                    <a:pt x="0" y="1"/>
                  </a:moveTo>
                  <a:lnTo>
                    <a:pt x="4" y="15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2" name="Google Shape;7131;p73">
              <a:extLst>
                <a:ext uri="{FF2B5EF4-FFF2-40B4-BE49-F238E27FC236}">
                  <a16:creationId xmlns:a16="http://schemas.microsoft.com/office/drawing/2014/main" id="{B6BFD62D-894F-4E66-8202-7A21B05DCD77}"/>
                </a:ext>
              </a:extLst>
            </p:cNvPr>
            <p:cNvSpPr/>
            <p:nvPr/>
          </p:nvSpPr>
          <p:spPr>
            <a:xfrm>
              <a:off x="2856870" y="2037523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1" y="1"/>
                  </a:moveTo>
                  <a:lnTo>
                    <a:pt x="8" y="8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3" name="Google Shape;7132;p73">
              <a:extLst>
                <a:ext uri="{FF2B5EF4-FFF2-40B4-BE49-F238E27FC236}">
                  <a16:creationId xmlns:a16="http://schemas.microsoft.com/office/drawing/2014/main" id="{2956145D-D8BF-4489-883B-25888AF06154}"/>
                </a:ext>
              </a:extLst>
            </p:cNvPr>
            <p:cNvSpPr/>
            <p:nvPr/>
          </p:nvSpPr>
          <p:spPr>
            <a:xfrm>
              <a:off x="2852973" y="2034821"/>
              <a:ext cx="109" cy="149"/>
            </a:xfrm>
            <a:custGeom>
              <a:avLst/>
              <a:gdLst/>
              <a:ahLst/>
              <a:cxnLst/>
              <a:rect l="l" t="t" r="r" b="b"/>
              <a:pathLst>
                <a:path w="8" h="11" extrusionOk="0">
                  <a:moveTo>
                    <a:pt x="1" y="0"/>
                  </a:moveTo>
                  <a:lnTo>
                    <a:pt x="8" y="1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4" name="Google Shape;7133;p73">
              <a:extLst>
                <a:ext uri="{FF2B5EF4-FFF2-40B4-BE49-F238E27FC236}">
                  <a16:creationId xmlns:a16="http://schemas.microsoft.com/office/drawing/2014/main" id="{CB01DEC4-D15E-4A42-B2B1-2B42CBD35766}"/>
                </a:ext>
              </a:extLst>
            </p:cNvPr>
            <p:cNvSpPr/>
            <p:nvPr/>
          </p:nvSpPr>
          <p:spPr>
            <a:xfrm>
              <a:off x="2854019" y="2035772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1" y="0"/>
                  </a:moveTo>
                  <a:lnTo>
                    <a:pt x="8" y="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5" name="Google Shape;7134;p73">
              <a:extLst>
                <a:ext uri="{FF2B5EF4-FFF2-40B4-BE49-F238E27FC236}">
                  <a16:creationId xmlns:a16="http://schemas.microsoft.com/office/drawing/2014/main" id="{C5EF1F00-E809-4103-90B8-FD290923641D}"/>
                </a:ext>
              </a:extLst>
            </p:cNvPr>
            <p:cNvSpPr/>
            <p:nvPr/>
          </p:nvSpPr>
          <p:spPr>
            <a:xfrm>
              <a:off x="2857304" y="2037903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1"/>
                  </a:moveTo>
                  <a:lnTo>
                    <a:pt x="4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6" name="Google Shape;7135;p73">
              <a:extLst>
                <a:ext uri="{FF2B5EF4-FFF2-40B4-BE49-F238E27FC236}">
                  <a16:creationId xmlns:a16="http://schemas.microsoft.com/office/drawing/2014/main" id="{3E28E0CA-0FFA-441F-B42B-A307CF52D97C}"/>
                </a:ext>
              </a:extLst>
            </p:cNvPr>
            <p:cNvSpPr/>
            <p:nvPr/>
          </p:nvSpPr>
          <p:spPr>
            <a:xfrm>
              <a:off x="2854263" y="2035813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1"/>
                  </a:moveTo>
                  <a:lnTo>
                    <a:pt x="4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7" name="Google Shape;7136;p73">
              <a:extLst>
                <a:ext uri="{FF2B5EF4-FFF2-40B4-BE49-F238E27FC236}">
                  <a16:creationId xmlns:a16="http://schemas.microsoft.com/office/drawing/2014/main" id="{744C91E2-7FCA-4AD3-B018-6C21719A5E85}"/>
                </a:ext>
              </a:extLst>
            </p:cNvPr>
            <p:cNvSpPr/>
            <p:nvPr/>
          </p:nvSpPr>
          <p:spPr>
            <a:xfrm>
              <a:off x="2853163" y="2035107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1" y="0"/>
                  </a:moveTo>
                  <a:lnTo>
                    <a:pt x="8" y="7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8" name="Google Shape;7137;p73">
              <a:extLst>
                <a:ext uri="{FF2B5EF4-FFF2-40B4-BE49-F238E27FC236}">
                  <a16:creationId xmlns:a16="http://schemas.microsoft.com/office/drawing/2014/main" id="{23125A14-7499-4BEA-910F-919772402BB4}"/>
                </a:ext>
              </a:extLst>
            </p:cNvPr>
            <p:cNvSpPr/>
            <p:nvPr/>
          </p:nvSpPr>
          <p:spPr>
            <a:xfrm>
              <a:off x="2853598" y="2035487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0" y="0"/>
                  </a:moveTo>
                  <a:lnTo>
                    <a:pt x="7" y="7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9" name="Google Shape;7138;p73">
              <a:extLst>
                <a:ext uri="{FF2B5EF4-FFF2-40B4-BE49-F238E27FC236}">
                  <a16:creationId xmlns:a16="http://schemas.microsoft.com/office/drawing/2014/main" id="{0F308A80-AB86-4008-B851-3001D9DA0942}"/>
                </a:ext>
              </a:extLst>
            </p:cNvPr>
            <p:cNvSpPr/>
            <p:nvPr/>
          </p:nvSpPr>
          <p:spPr>
            <a:xfrm>
              <a:off x="2853788" y="2035622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0" y="1"/>
                  </a:moveTo>
                  <a:lnTo>
                    <a:pt x="7" y="8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0" name="Google Shape;7139;p73">
              <a:extLst>
                <a:ext uri="{FF2B5EF4-FFF2-40B4-BE49-F238E27FC236}">
                  <a16:creationId xmlns:a16="http://schemas.microsoft.com/office/drawing/2014/main" id="{6EDEFE99-6098-48BE-A5F4-9E72D6B20AC1}"/>
                </a:ext>
              </a:extLst>
            </p:cNvPr>
            <p:cNvSpPr/>
            <p:nvPr/>
          </p:nvSpPr>
          <p:spPr>
            <a:xfrm>
              <a:off x="2859490" y="2039139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0" y="1"/>
                  </a:moveTo>
                  <a:lnTo>
                    <a:pt x="7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1" name="Google Shape;7140;p73">
              <a:extLst>
                <a:ext uri="{FF2B5EF4-FFF2-40B4-BE49-F238E27FC236}">
                  <a16:creationId xmlns:a16="http://schemas.microsoft.com/office/drawing/2014/main" id="{A871A75D-6283-43D8-8E76-50955CB0AD74}"/>
                </a:ext>
              </a:extLst>
            </p:cNvPr>
            <p:cNvSpPr/>
            <p:nvPr/>
          </p:nvSpPr>
          <p:spPr>
            <a:xfrm>
              <a:off x="2889049" y="2032921"/>
              <a:ext cx="3204" cy="2105"/>
            </a:xfrm>
            <a:custGeom>
              <a:avLst/>
              <a:gdLst/>
              <a:ahLst/>
              <a:cxnLst/>
              <a:rect l="l" t="t" r="r" b="b"/>
              <a:pathLst>
                <a:path w="236" h="155" extrusionOk="0">
                  <a:moveTo>
                    <a:pt x="235" y="0"/>
                  </a:moveTo>
                  <a:cubicBezTo>
                    <a:pt x="204" y="112"/>
                    <a:pt x="102" y="130"/>
                    <a:pt x="1" y="154"/>
                  </a:cubicBezTo>
                  <a:cubicBezTo>
                    <a:pt x="106" y="133"/>
                    <a:pt x="204" y="112"/>
                    <a:pt x="235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2" name="Google Shape;7141;p73">
              <a:extLst>
                <a:ext uri="{FF2B5EF4-FFF2-40B4-BE49-F238E27FC236}">
                  <a16:creationId xmlns:a16="http://schemas.microsoft.com/office/drawing/2014/main" id="{88915897-B9FE-4D5E-940C-F06434AB0518}"/>
                </a:ext>
              </a:extLst>
            </p:cNvPr>
            <p:cNvSpPr/>
            <p:nvPr/>
          </p:nvSpPr>
          <p:spPr>
            <a:xfrm>
              <a:off x="2861242" y="2038243"/>
              <a:ext cx="4440" cy="530"/>
            </a:xfrm>
            <a:custGeom>
              <a:avLst/>
              <a:gdLst/>
              <a:ahLst/>
              <a:cxnLst/>
              <a:rect l="l" t="t" r="r" b="b"/>
              <a:pathLst>
                <a:path w="327" h="39" extrusionOk="0">
                  <a:moveTo>
                    <a:pt x="326" y="7"/>
                  </a:moveTo>
                  <a:cubicBezTo>
                    <a:pt x="197" y="4"/>
                    <a:pt x="53" y="0"/>
                    <a:pt x="1" y="39"/>
                  </a:cubicBezTo>
                  <a:cubicBezTo>
                    <a:pt x="53" y="0"/>
                    <a:pt x="197" y="4"/>
                    <a:pt x="326" y="7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3" name="Google Shape;7142;p73">
              <a:extLst>
                <a:ext uri="{FF2B5EF4-FFF2-40B4-BE49-F238E27FC236}">
                  <a16:creationId xmlns:a16="http://schemas.microsoft.com/office/drawing/2014/main" id="{24D159DB-B1E4-418A-B4E4-942C55254926}"/>
                </a:ext>
              </a:extLst>
            </p:cNvPr>
            <p:cNvSpPr/>
            <p:nvPr/>
          </p:nvSpPr>
          <p:spPr>
            <a:xfrm>
              <a:off x="2910922" y="2013858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4" y="0"/>
                  </a:moveTo>
                  <a:lnTo>
                    <a:pt x="0" y="0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4" name="Google Shape;7143;p73">
              <a:extLst>
                <a:ext uri="{FF2B5EF4-FFF2-40B4-BE49-F238E27FC236}">
                  <a16:creationId xmlns:a16="http://schemas.microsoft.com/office/drawing/2014/main" id="{FFFC6DF1-85D2-4E1B-992F-EBD43A27F10B}"/>
                </a:ext>
              </a:extLst>
            </p:cNvPr>
            <p:cNvSpPr/>
            <p:nvPr/>
          </p:nvSpPr>
          <p:spPr>
            <a:xfrm>
              <a:off x="2853353" y="2035297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8" y="7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5" name="Google Shape;7144;p73">
              <a:extLst>
                <a:ext uri="{FF2B5EF4-FFF2-40B4-BE49-F238E27FC236}">
                  <a16:creationId xmlns:a16="http://schemas.microsoft.com/office/drawing/2014/main" id="{E8774722-DC68-4198-8F75-F0B5B9D106CB}"/>
                </a:ext>
              </a:extLst>
            </p:cNvPr>
            <p:cNvSpPr/>
            <p:nvPr/>
          </p:nvSpPr>
          <p:spPr>
            <a:xfrm>
              <a:off x="2860006" y="203919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6" name="Google Shape;7145;p73">
              <a:extLst>
                <a:ext uri="{FF2B5EF4-FFF2-40B4-BE49-F238E27FC236}">
                  <a16:creationId xmlns:a16="http://schemas.microsoft.com/office/drawing/2014/main" id="{7A90918F-6A61-4BC5-9311-AF18C6BE7A52}"/>
                </a:ext>
              </a:extLst>
            </p:cNvPr>
            <p:cNvSpPr/>
            <p:nvPr/>
          </p:nvSpPr>
          <p:spPr>
            <a:xfrm>
              <a:off x="2899598" y="2013287"/>
              <a:ext cx="8486" cy="1765"/>
            </a:xfrm>
            <a:custGeom>
              <a:avLst/>
              <a:gdLst/>
              <a:ahLst/>
              <a:cxnLst/>
              <a:rect l="l" t="t" r="r" b="b"/>
              <a:pathLst>
                <a:path w="625" h="130" extrusionOk="0">
                  <a:moveTo>
                    <a:pt x="624" y="11"/>
                  </a:moveTo>
                  <a:cubicBezTo>
                    <a:pt x="424" y="7"/>
                    <a:pt x="120" y="0"/>
                    <a:pt x="1" y="130"/>
                  </a:cubicBezTo>
                  <a:cubicBezTo>
                    <a:pt x="120" y="0"/>
                    <a:pt x="424" y="7"/>
                    <a:pt x="624" y="1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7" name="Google Shape;7146;p73">
              <a:extLst>
                <a:ext uri="{FF2B5EF4-FFF2-40B4-BE49-F238E27FC236}">
                  <a16:creationId xmlns:a16="http://schemas.microsoft.com/office/drawing/2014/main" id="{C514053F-9428-4B55-9E5A-80D741D38F6B}"/>
                </a:ext>
              </a:extLst>
            </p:cNvPr>
            <p:cNvSpPr/>
            <p:nvPr/>
          </p:nvSpPr>
          <p:spPr>
            <a:xfrm>
              <a:off x="2909971" y="2013518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0" y="1"/>
                  </a:moveTo>
                  <a:lnTo>
                    <a:pt x="7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8" name="Google Shape;7147;p73">
              <a:extLst>
                <a:ext uri="{FF2B5EF4-FFF2-40B4-BE49-F238E27FC236}">
                  <a16:creationId xmlns:a16="http://schemas.microsoft.com/office/drawing/2014/main" id="{89DD922E-86FF-4BB1-A6F4-C5BE7DBF959A}"/>
                </a:ext>
              </a:extLst>
            </p:cNvPr>
            <p:cNvSpPr/>
            <p:nvPr/>
          </p:nvSpPr>
          <p:spPr>
            <a:xfrm>
              <a:off x="2909632" y="2013478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1" y="0"/>
                  </a:moveTo>
                  <a:lnTo>
                    <a:pt x="8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9" name="Google Shape;7148;p73">
              <a:extLst>
                <a:ext uri="{FF2B5EF4-FFF2-40B4-BE49-F238E27FC236}">
                  <a16:creationId xmlns:a16="http://schemas.microsoft.com/office/drawing/2014/main" id="{C64AB8C2-A268-4A8A-98A7-EF0C5E6BDD03}"/>
                </a:ext>
              </a:extLst>
            </p:cNvPr>
            <p:cNvSpPr/>
            <p:nvPr/>
          </p:nvSpPr>
          <p:spPr>
            <a:xfrm>
              <a:off x="2910392" y="2013668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1" y="0"/>
                  </a:moveTo>
                  <a:lnTo>
                    <a:pt x="4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0" name="Google Shape;7149;p73">
              <a:extLst>
                <a:ext uri="{FF2B5EF4-FFF2-40B4-BE49-F238E27FC236}">
                  <a16:creationId xmlns:a16="http://schemas.microsoft.com/office/drawing/2014/main" id="{1F7D47DF-6044-4FB0-B4A9-9F735637B348}"/>
                </a:ext>
              </a:extLst>
            </p:cNvPr>
            <p:cNvSpPr/>
            <p:nvPr/>
          </p:nvSpPr>
          <p:spPr>
            <a:xfrm>
              <a:off x="2962544" y="2114711"/>
              <a:ext cx="394" cy="204"/>
            </a:xfrm>
            <a:custGeom>
              <a:avLst/>
              <a:gdLst/>
              <a:ahLst/>
              <a:cxnLst/>
              <a:rect l="l" t="t" r="r" b="b"/>
              <a:pathLst>
                <a:path w="29" h="15" extrusionOk="0">
                  <a:moveTo>
                    <a:pt x="28" y="1"/>
                  </a:moveTo>
                  <a:lnTo>
                    <a:pt x="0" y="8"/>
                  </a:lnTo>
                  <a:lnTo>
                    <a:pt x="4" y="8"/>
                  </a:lnTo>
                  <a:lnTo>
                    <a:pt x="11" y="11"/>
                  </a:lnTo>
                  <a:lnTo>
                    <a:pt x="14" y="11"/>
                  </a:lnTo>
                  <a:lnTo>
                    <a:pt x="21" y="15"/>
                  </a:lnTo>
                  <a:cubicBezTo>
                    <a:pt x="21" y="11"/>
                    <a:pt x="25" y="4"/>
                    <a:pt x="28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1" name="Google Shape;7150;p73">
              <a:extLst>
                <a:ext uri="{FF2B5EF4-FFF2-40B4-BE49-F238E27FC236}">
                  <a16:creationId xmlns:a16="http://schemas.microsoft.com/office/drawing/2014/main" id="{8BB639DC-EE03-4CA1-94D2-CC264ABDCF35}"/>
                </a:ext>
              </a:extLst>
            </p:cNvPr>
            <p:cNvSpPr/>
            <p:nvPr/>
          </p:nvSpPr>
          <p:spPr>
            <a:xfrm>
              <a:off x="2968192" y="2108113"/>
              <a:ext cx="14895" cy="5757"/>
            </a:xfrm>
            <a:custGeom>
              <a:avLst/>
              <a:gdLst/>
              <a:ahLst/>
              <a:cxnLst/>
              <a:rect l="l" t="t" r="r" b="b"/>
              <a:pathLst>
                <a:path w="1097" h="424" extrusionOk="0">
                  <a:moveTo>
                    <a:pt x="1096" y="0"/>
                  </a:moveTo>
                  <a:cubicBezTo>
                    <a:pt x="1030" y="4"/>
                    <a:pt x="946" y="14"/>
                    <a:pt x="876" y="25"/>
                  </a:cubicBezTo>
                  <a:cubicBezTo>
                    <a:pt x="722" y="53"/>
                    <a:pt x="564" y="63"/>
                    <a:pt x="407" y="63"/>
                  </a:cubicBezTo>
                  <a:cubicBezTo>
                    <a:pt x="401" y="63"/>
                    <a:pt x="396" y="63"/>
                    <a:pt x="391" y="63"/>
                  </a:cubicBezTo>
                  <a:cubicBezTo>
                    <a:pt x="274" y="63"/>
                    <a:pt x="203" y="137"/>
                    <a:pt x="113" y="228"/>
                  </a:cubicBezTo>
                  <a:cubicBezTo>
                    <a:pt x="78" y="263"/>
                    <a:pt x="43" y="298"/>
                    <a:pt x="1" y="333"/>
                  </a:cubicBezTo>
                  <a:cubicBezTo>
                    <a:pt x="15" y="347"/>
                    <a:pt x="29" y="361"/>
                    <a:pt x="39" y="371"/>
                  </a:cubicBezTo>
                  <a:lnTo>
                    <a:pt x="46" y="378"/>
                  </a:lnTo>
                  <a:cubicBezTo>
                    <a:pt x="57" y="392"/>
                    <a:pt x="71" y="406"/>
                    <a:pt x="85" y="424"/>
                  </a:cubicBezTo>
                  <a:cubicBezTo>
                    <a:pt x="267" y="336"/>
                    <a:pt x="456" y="256"/>
                    <a:pt x="648" y="186"/>
                  </a:cubicBezTo>
                  <a:cubicBezTo>
                    <a:pt x="802" y="126"/>
                    <a:pt x="995" y="53"/>
                    <a:pt x="1096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2" name="Google Shape;7151;p73">
              <a:extLst>
                <a:ext uri="{FF2B5EF4-FFF2-40B4-BE49-F238E27FC236}">
                  <a16:creationId xmlns:a16="http://schemas.microsoft.com/office/drawing/2014/main" id="{CDB6E80B-1E11-46FC-9F75-6BE36B47F995}"/>
                </a:ext>
              </a:extLst>
            </p:cNvPr>
            <p:cNvSpPr/>
            <p:nvPr/>
          </p:nvSpPr>
          <p:spPr>
            <a:xfrm>
              <a:off x="2962679" y="2114861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4" y="0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3" name="Google Shape;7152;p73">
              <a:extLst>
                <a:ext uri="{FF2B5EF4-FFF2-40B4-BE49-F238E27FC236}">
                  <a16:creationId xmlns:a16="http://schemas.microsoft.com/office/drawing/2014/main" id="{61014609-2054-4D6D-ACC6-3E82683F35D4}"/>
                </a:ext>
              </a:extLst>
            </p:cNvPr>
            <p:cNvSpPr/>
            <p:nvPr/>
          </p:nvSpPr>
          <p:spPr>
            <a:xfrm>
              <a:off x="2968246" y="2112675"/>
              <a:ext cx="530" cy="530"/>
            </a:xfrm>
            <a:custGeom>
              <a:avLst/>
              <a:gdLst/>
              <a:ahLst/>
              <a:cxnLst/>
              <a:rect l="l" t="t" r="r" b="b"/>
              <a:pathLst>
                <a:path w="39" h="39" extrusionOk="0">
                  <a:moveTo>
                    <a:pt x="0" y="0"/>
                  </a:moveTo>
                  <a:cubicBezTo>
                    <a:pt x="11" y="11"/>
                    <a:pt x="25" y="25"/>
                    <a:pt x="39" y="39"/>
                  </a:cubicBezTo>
                  <a:cubicBezTo>
                    <a:pt x="25" y="25"/>
                    <a:pt x="11" y="11"/>
                    <a:pt x="0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4" name="Google Shape;7153;p73">
              <a:extLst>
                <a:ext uri="{FF2B5EF4-FFF2-40B4-BE49-F238E27FC236}">
                  <a16:creationId xmlns:a16="http://schemas.microsoft.com/office/drawing/2014/main" id="{167716DF-C633-44C6-91D6-D64FA1F9EAB4}"/>
                </a:ext>
              </a:extLst>
            </p:cNvPr>
            <p:cNvSpPr/>
            <p:nvPr/>
          </p:nvSpPr>
          <p:spPr>
            <a:xfrm>
              <a:off x="2962544" y="2114806"/>
              <a:ext cx="0" cy="14"/>
            </a:xfrm>
            <a:custGeom>
              <a:avLst/>
              <a:gdLst/>
              <a:ahLst/>
              <a:cxnLst/>
              <a:rect l="l" t="t" r="r" b="b"/>
              <a:pathLst>
                <a:path h="1" extrusionOk="0">
                  <a:moveTo>
                    <a:pt x="0" y="1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5" name="Google Shape;7154;p73">
              <a:extLst>
                <a:ext uri="{FF2B5EF4-FFF2-40B4-BE49-F238E27FC236}">
                  <a16:creationId xmlns:a16="http://schemas.microsoft.com/office/drawing/2014/main" id="{41013036-8C63-41A8-98C9-70D315A5E04D}"/>
                </a:ext>
              </a:extLst>
            </p:cNvPr>
            <p:cNvSpPr/>
            <p:nvPr/>
          </p:nvSpPr>
          <p:spPr>
            <a:xfrm>
              <a:off x="2962924" y="211471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6" name="Google Shape;7155;p73">
              <a:extLst>
                <a:ext uri="{FF2B5EF4-FFF2-40B4-BE49-F238E27FC236}">
                  <a16:creationId xmlns:a16="http://schemas.microsoft.com/office/drawing/2014/main" id="{CEDFC83D-6724-4F91-81E3-700379AFF451}"/>
                </a:ext>
              </a:extLst>
            </p:cNvPr>
            <p:cNvSpPr/>
            <p:nvPr/>
          </p:nvSpPr>
          <p:spPr>
            <a:xfrm>
              <a:off x="2968816" y="2113286"/>
              <a:ext cx="530" cy="584"/>
            </a:xfrm>
            <a:custGeom>
              <a:avLst/>
              <a:gdLst/>
              <a:ahLst/>
              <a:cxnLst/>
              <a:rect l="l" t="t" r="r" b="b"/>
              <a:pathLst>
                <a:path w="39" h="43" extrusionOk="0">
                  <a:moveTo>
                    <a:pt x="39" y="43"/>
                  </a:moveTo>
                  <a:cubicBezTo>
                    <a:pt x="25" y="29"/>
                    <a:pt x="14" y="15"/>
                    <a:pt x="0" y="1"/>
                  </a:cubicBezTo>
                  <a:cubicBezTo>
                    <a:pt x="14" y="15"/>
                    <a:pt x="25" y="29"/>
                    <a:pt x="39" y="43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7" name="Google Shape;7156;p73">
              <a:extLst>
                <a:ext uri="{FF2B5EF4-FFF2-40B4-BE49-F238E27FC236}">
                  <a16:creationId xmlns:a16="http://schemas.microsoft.com/office/drawing/2014/main" id="{922FC486-CFEA-4B17-B5C9-E13BB5C65B52}"/>
                </a:ext>
              </a:extLst>
            </p:cNvPr>
            <p:cNvSpPr/>
            <p:nvPr/>
          </p:nvSpPr>
          <p:spPr>
            <a:xfrm>
              <a:off x="2109605" y="1718303"/>
              <a:ext cx="11147" cy="17827"/>
            </a:xfrm>
            <a:custGeom>
              <a:avLst/>
              <a:gdLst/>
              <a:ahLst/>
              <a:cxnLst/>
              <a:rect l="l" t="t" r="r" b="b"/>
              <a:pathLst>
                <a:path w="821" h="1313" extrusionOk="0">
                  <a:moveTo>
                    <a:pt x="571" y="0"/>
                  </a:moveTo>
                  <a:cubicBezTo>
                    <a:pt x="510" y="0"/>
                    <a:pt x="450" y="16"/>
                    <a:pt x="407" y="52"/>
                  </a:cubicBezTo>
                  <a:cubicBezTo>
                    <a:pt x="344" y="107"/>
                    <a:pt x="265" y="137"/>
                    <a:pt x="183" y="137"/>
                  </a:cubicBezTo>
                  <a:cubicBezTo>
                    <a:pt x="155" y="137"/>
                    <a:pt x="127" y="133"/>
                    <a:pt x="99" y="126"/>
                  </a:cubicBezTo>
                  <a:cubicBezTo>
                    <a:pt x="81" y="122"/>
                    <a:pt x="64" y="119"/>
                    <a:pt x="46" y="119"/>
                  </a:cubicBezTo>
                  <a:cubicBezTo>
                    <a:pt x="36" y="119"/>
                    <a:pt x="25" y="122"/>
                    <a:pt x="22" y="133"/>
                  </a:cubicBezTo>
                  <a:cubicBezTo>
                    <a:pt x="1" y="171"/>
                    <a:pt x="46" y="245"/>
                    <a:pt x="95" y="326"/>
                  </a:cubicBezTo>
                  <a:cubicBezTo>
                    <a:pt x="176" y="459"/>
                    <a:pt x="277" y="620"/>
                    <a:pt x="232" y="819"/>
                  </a:cubicBezTo>
                  <a:cubicBezTo>
                    <a:pt x="179" y="1043"/>
                    <a:pt x="232" y="1274"/>
                    <a:pt x="295" y="1309"/>
                  </a:cubicBezTo>
                  <a:cubicBezTo>
                    <a:pt x="298" y="1311"/>
                    <a:pt x="301" y="1312"/>
                    <a:pt x="304" y="1312"/>
                  </a:cubicBezTo>
                  <a:cubicBezTo>
                    <a:pt x="318" y="1312"/>
                    <a:pt x="336" y="1296"/>
                    <a:pt x="347" y="1285"/>
                  </a:cubicBezTo>
                  <a:cubicBezTo>
                    <a:pt x="417" y="1208"/>
                    <a:pt x="505" y="1155"/>
                    <a:pt x="603" y="1131"/>
                  </a:cubicBezTo>
                  <a:cubicBezTo>
                    <a:pt x="652" y="1120"/>
                    <a:pt x="694" y="1096"/>
                    <a:pt x="722" y="1057"/>
                  </a:cubicBezTo>
                  <a:cubicBezTo>
                    <a:pt x="764" y="998"/>
                    <a:pt x="764" y="809"/>
                    <a:pt x="764" y="644"/>
                  </a:cubicBezTo>
                  <a:cubicBezTo>
                    <a:pt x="764" y="476"/>
                    <a:pt x="764" y="308"/>
                    <a:pt x="803" y="189"/>
                  </a:cubicBezTo>
                  <a:cubicBezTo>
                    <a:pt x="820" y="133"/>
                    <a:pt x="792" y="70"/>
                    <a:pt x="740" y="45"/>
                  </a:cubicBezTo>
                  <a:cubicBezTo>
                    <a:pt x="695" y="17"/>
                    <a:pt x="633" y="0"/>
                    <a:pt x="571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8" name="Google Shape;7157;p73">
              <a:extLst>
                <a:ext uri="{FF2B5EF4-FFF2-40B4-BE49-F238E27FC236}">
                  <a16:creationId xmlns:a16="http://schemas.microsoft.com/office/drawing/2014/main" id="{A919094F-090D-4324-9E10-BA43345786D0}"/>
                </a:ext>
              </a:extLst>
            </p:cNvPr>
            <p:cNvSpPr/>
            <p:nvPr/>
          </p:nvSpPr>
          <p:spPr>
            <a:xfrm>
              <a:off x="2142544" y="1743706"/>
              <a:ext cx="19171" cy="11066"/>
            </a:xfrm>
            <a:custGeom>
              <a:avLst/>
              <a:gdLst/>
              <a:ahLst/>
              <a:cxnLst/>
              <a:rect l="l" t="t" r="r" b="b"/>
              <a:pathLst>
                <a:path w="1412" h="815" extrusionOk="0">
                  <a:moveTo>
                    <a:pt x="1338" y="1"/>
                  </a:moveTo>
                  <a:cubicBezTo>
                    <a:pt x="1278" y="1"/>
                    <a:pt x="1194" y="8"/>
                    <a:pt x="1079" y="33"/>
                  </a:cubicBezTo>
                  <a:cubicBezTo>
                    <a:pt x="902" y="72"/>
                    <a:pt x="774" y="98"/>
                    <a:pt x="661" y="98"/>
                  </a:cubicBezTo>
                  <a:cubicBezTo>
                    <a:pt x="561" y="98"/>
                    <a:pt x="473" y="78"/>
                    <a:pt x="372" y="26"/>
                  </a:cubicBezTo>
                  <a:cubicBezTo>
                    <a:pt x="349" y="15"/>
                    <a:pt x="321" y="8"/>
                    <a:pt x="294" y="8"/>
                  </a:cubicBezTo>
                  <a:cubicBezTo>
                    <a:pt x="288" y="8"/>
                    <a:pt x="283" y="8"/>
                    <a:pt x="278" y="9"/>
                  </a:cubicBezTo>
                  <a:cubicBezTo>
                    <a:pt x="194" y="9"/>
                    <a:pt x="109" y="40"/>
                    <a:pt x="43" y="96"/>
                  </a:cubicBezTo>
                  <a:cubicBezTo>
                    <a:pt x="11" y="124"/>
                    <a:pt x="1" y="152"/>
                    <a:pt x="4" y="163"/>
                  </a:cubicBezTo>
                  <a:cubicBezTo>
                    <a:pt x="22" y="215"/>
                    <a:pt x="116" y="324"/>
                    <a:pt x="523" y="429"/>
                  </a:cubicBezTo>
                  <a:cubicBezTo>
                    <a:pt x="705" y="474"/>
                    <a:pt x="866" y="576"/>
                    <a:pt x="992" y="716"/>
                  </a:cubicBezTo>
                  <a:cubicBezTo>
                    <a:pt x="1055" y="779"/>
                    <a:pt x="1090" y="814"/>
                    <a:pt x="1132" y="814"/>
                  </a:cubicBezTo>
                  <a:cubicBezTo>
                    <a:pt x="1137" y="814"/>
                    <a:pt x="1141" y="815"/>
                    <a:pt x="1145" y="815"/>
                  </a:cubicBezTo>
                  <a:cubicBezTo>
                    <a:pt x="1180" y="815"/>
                    <a:pt x="1192" y="802"/>
                    <a:pt x="1202" y="793"/>
                  </a:cubicBezTo>
                  <a:cubicBezTo>
                    <a:pt x="1219" y="772"/>
                    <a:pt x="1244" y="706"/>
                    <a:pt x="1212" y="520"/>
                  </a:cubicBezTo>
                  <a:cubicBezTo>
                    <a:pt x="1174" y="317"/>
                    <a:pt x="1331" y="107"/>
                    <a:pt x="1412" y="5"/>
                  </a:cubicBezTo>
                  <a:cubicBezTo>
                    <a:pt x="1394" y="3"/>
                    <a:pt x="1369" y="1"/>
                    <a:pt x="1338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9" name="Google Shape;7158;p73">
              <a:extLst>
                <a:ext uri="{FF2B5EF4-FFF2-40B4-BE49-F238E27FC236}">
                  <a16:creationId xmlns:a16="http://schemas.microsoft.com/office/drawing/2014/main" id="{EC1EAD82-0629-4647-B251-84CAFD82EB50}"/>
                </a:ext>
              </a:extLst>
            </p:cNvPr>
            <p:cNvSpPr/>
            <p:nvPr/>
          </p:nvSpPr>
          <p:spPr>
            <a:xfrm>
              <a:off x="2099300" y="1663436"/>
              <a:ext cx="82904" cy="79917"/>
            </a:xfrm>
            <a:custGeom>
              <a:avLst/>
              <a:gdLst/>
              <a:ahLst/>
              <a:cxnLst/>
              <a:rect l="l" t="t" r="r" b="b"/>
              <a:pathLst>
                <a:path w="6106" h="5886" extrusionOk="0">
                  <a:moveTo>
                    <a:pt x="3259" y="267"/>
                  </a:moveTo>
                  <a:lnTo>
                    <a:pt x="3258" y="277"/>
                  </a:lnTo>
                  <a:lnTo>
                    <a:pt x="3258" y="277"/>
                  </a:lnTo>
                  <a:lnTo>
                    <a:pt x="3259" y="278"/>
                  </a:lnTo>
                  <a:lnTo>
                    <a:pt x="3259" y="267"/>
                  </a:lnTo>
                  <a:close/>
                  <a:moveTo>
                    <a:pt x="2881" y="1"/>
                  </a:moveTo>
                  <a:cubicBezTo>
                    <a:pt x="2703" y="4"/>
                    <a:pt x="2584" y="22"/>
                    <a:pt x="2559" y="43"/>
                  </a:cubicBezTo>
                  <a:cubicBezTo>
                    <a:pt x="2513" y="92"/>
                    <a:pt x="2372" y="190"/>
                    <a:pt x="2244" y="190"/>
                  </a:cubicBezTo>
                  <a:cubicBezTo>
                    <a:pt x="2207" y="190"/>
                    <a:pt x="2171" y="182"/>
                    <a:pt x="2139" y="162"/>
                  </a:cubicBezTo>
                  <a:lnTo>
                    <a:pt x="2118" y="148"/>
                  </a:lnTo>
                  <a:lnTo>
                    <a:pt x="2062" y="197"/>
                  </a:lnTo>
                  <a:cubicBezTo>
                    <a:pt x="2045" y="281"/>
                    <a:pt x="2003" y="362"/>
                    <a:pt x="1919" y="362"/>
                  </a:cubicBezTo>
                  <a:cubicBezTo>
                    <a:pt x="1901" y="362"/>
                    <a:pt x="1880" y="358"/>
                    <a:pt x="1863" y="355"/>
                  </a:cubicBezTo>
                  <a:cubicBezTo>
                    <a:pt x="1849" y="355"/>
                    <a:pt x="1838" y="351"/>
                    <a:pt x="1824" y="351"/>
                  </a:cubicBezTo>
                  <a:lnTo>
                    <a:pt x="1824" y="362"/>
                  </a:lnTo>
                  <a:cubicBezTo>
                    <a:pt x="1828" y="400"/>
                    <a:pt x="1807" y="442"/>
                    <a:pt x="1775" y="467"/>
                  </a:cubicBezTo>
                  <a:cubicBezTo>
                    <a:pt x="1739" y="497"/>
                    <a:pt x="1688" y="508"/>
                    <a:pt x="1632" y="508"/>
                  </a:cubicBezTo>
                  <a:cubicBezTo>
                    <a:pt x="1585" y="508"/>
                    <a:pt x="1536" y="501"/>
                    <a:pt x="1488" y="491"/>
                  </a:cubicBezTo>
                  <a:cubicBezTo>
                    <a:pt x="1477" y="488"/>
                    <a:pt x="1466" y="486"/>
                    <a:pt x="1455" y="486"/>
                  </a:cubicBezTo>
                  <a:cubicBezTo>
                    <a:pt x="1430" y="486"/>
                    <a:pt x="1406" y="494"/>
                    <a:pt x="1387" y="509"/>
                  </a:cubicBezTo>
                  <a:cubicBezTo>
                    <a:pt x="1376" y="516"/>
                    <a:pt x="1373" y="526"/>
                    <a:pt x="1373" y="537"/>
                  </a:cubicBezTo>
                  <a:cubicBezTo>
                    <a:pt x="1373" y="775"/>
                    <a:pt x="1296" y="810"/>
                    <a:pt x="1271" y="820"/>
                  </a:cubicBezTo>
                  <a:cubicBezTo>
                    <a:pt x="1259" y="825"/>
                    <a:pt x="1243" y="830"/>
                    <a:pt x="1225" y="830"/>
                  </a:cubicBezTo>
                  <a:cubicBezTo>
                    <a:pt x="1195" y="830"/>
                    <a:pt x="1158" y="818"/>
                    <a:pt x="1117" y="782"/>
                  </a:cubicBezTo>
                  <a:cubicBezTo>
                    <a:pt x="1047" y="712"/>
                    <a:pt x="984" y="631"/>
                    <a:pt x="931" y="544"/>
                  </a:cubicBezTo>
                  <a:cubicBezTo>
                    <a:pt x="914" y="516"/>
                    <a:pt x="889" y="477"/>
                    <a:pt x="872" y="453"/>
                  </a:cubicBezTo>
                  <a:cubicBezTo>
                    <a:pt x="861" y="470"/>
                    <a:pt x="851" y="495"/>
                    <a:pt x="840" y="512"/>
                  </a:cubicBezTo>
                  <a:cubicBezTo>
                    <a:pt x="770" y="652"/>
                    <a:pt x="693" y="813"/>
                    <a:pt x="578" y="813"/>
                  </a:cubicBezTo>
                  <a:lnTo>
                    <a:pt x="392" y="813"/>
                  </a:lnTo>
                  <a:lnTo>
                    <a:pt x="186" y="831"/>
                  </a:lnTo>
                  <a:lnTo>
                    <a:pt x="165" y="831"/>
                  </a:lnTo>
                  <a:cubicBezTo>
                    <a:pt x="158" y="866"/>
                    <a:pt x="158" y="901"/>
                    <a:pt x="172" y="932"/>
                  </a:cubicBezTo>
                  <a:cubicBezTo>
                    <a:pt x="175" y="936"/>
                    <a:pt x="179" y="939"/>
                    <a:pt x="179" y="946"/>
                  </a:cubicBezTo>
                  <a:lnTo>
                    <a:pt x="186" y="950"/>
                  </a:lnTo>
                  <a:lnTo>
                    <a:pt x="193" y="957"/>
                  </a:lnTo>
                  <a:cubicBezTo>
                    <a:pt x="196" y="964"/>
                    <a:pt x="200" y="967"/>
                    <a:pt x="207" y="971"/>
                  </a:cubicBezTo>
                  <a:cubicBezTo>
                    <a:pt x="231" y="985"/>
                    <a:pt x="249" y="1006"/>
                    <a:pt x="252" y="1034"/>
                  </a:cubicBezTo>
                  <a:cubicBezTo>
                    <a:pt x="256" y="1044"/>
                    <a:pt x="256" y="1058"/>
                    <a:pt x="256" y="1069"/>
                  </a:cubicBezTo>
                  <a:cubicBezTo>
                    <a:pt x="252" y="1156"/>
                    <a:pt x="165" y="1265"/>
                    <a:pt x="91" y="1303"/>
                  </a:cubicBezTo>
                  <a:cubicBezTo>
                    <a:pt x="67" y="1314"/>
                    <a:pt x="39" y="1324"/>
                    <a:pt x="7" y="1328"/>
                  </a:cubicBezTo>
                  <a:lnTo>
                    <a:pt x="0" y="1328"/>
                  </a:lnTo>
                  <a:lnTo>
                    <a:pt x="11" y="1342"/>
                  </a:lnTo>
                  <a:cubicBezTo>
                    <a:pt x="35" y="1377"/>
                    <a:pt x="67" y="1408"/>
                    <a:pt x="102" y="1433"/>
                  </a:cubicBezTo>
                  <a:cubicBezTo>
                    <a:pt x="161" y="1482"/>
                    <a:pt x="252" y="1555"/>
                    <a:pt x="168" y="1692"/>
                  </a:cubicBezTo>
                  <a:cubicBezTo>
                    <a:pt x="144" y="1723"/>
                    <a:pt x="137" y="1765"/>
                    <a:pt x="154" y="1800"/>
                  </a:cubicBezTo>
                  <a:cubicBezTo>
                    <a:pt x="172" y="1832"/>
                    <a:pt x="203" y="1853"/>
                    <a:pt x="242" y="1856"/>
                  </a:cubicBezTo>
                  <a:cubicBezTo>
                    <a:pt x="266" y="1860"/>
                    <a:pt x="294" y="1860"/>
                    <a:pt x="322" y="1860"/>
                  </a:cubicBezTo>
                  <a:cubicBezTo>
                    <a:pt x="330" y="1859"/>
                    <a:pt x="338" y="1859"/>
                    <a:pt x="346" y="1859"/>
                  </a:cubicBezTo>
                  <a:cubicBezTo>
                    <a:pt x="400" y="1859"/>
                    <a:pt x="452" y="1870"/>
                    <a:pt x="504" y="1891"/>
                  </a:cubicBezTo>
                  <a:cubicBezTo>
                    <a:pt x="553" y="1916"/>
                    <a:pt x="574" y="1979"/>
                    <a:pt x="550" y="2031"/>
                  </a:cubicBezTo>
                  <a:cubicBezTo>
                    <a:pt x="543" y="2045"/>
                    <a:pt x="539" y="2059"/>
                    <a:pt x="532" y="2077"/>
                  </a:cubicBezTo>
                  <a:lnTo>
                    <a:pt x="522" y="2101"/>
                  </a:lnTo>
                  <a:cubicBezTo>
                    <a:pt x="567" y="2094"/>
                    <a:pt x="616" y="2080"/>
                    <a:pt x="662" y="2059"/>
                  </a:cubicBezTo>
                  <a:cubicBezTo>
                    <a:pt x="704" y="2035"/>
                    <a:pt x="742" y="1996"/>
                    <a:pt x="763" y="1951"/>
                  </a:cubicBezTo>
                  <a:cubicBezTo>
                    <a:pt x="805" y="1877"/>
                    <a:pt x="861" y="1786"/>
                    <a:pt x="1054" y="1730"/>
                  </a:cubicBezTo>
                  <a:cubicBezTo>
                    <a:pt x="1096" y="1716"/>
                    <a:pt x="1145" y="1713"/>
                    <a:pt x="1190" y="1713"/>
                  </a:cubicBezTo>
                  <a:cubicBezTo>
                    <a:pt x="1471" y="1713"/>
                    <a:pt x="1782" y="1912"/>
                    <a:pt x="1891" y="2080"/>
                  </a:cubicBezTo>
                  <a:cubicBezTo>
                    <a:pt x="1915" y="2119"/>
                    <a:pt x="1936" y="2147"/>
                    <a:pt x="1954" y="2175"/>
                  </a:cubicBezTo>
                  <a:cubicBezTo>
                    <a:pt x="2017" y="2245"/>
                    <a:pt x="2055" y="2336"/>
                    <a:pt x="2073" y="2431"/>
                  </a:cubicBezTo>
                  <a:cubicBezTo>
                    <a:pt x="2090" y="2532"/>
                    <a:pt x="2174" y="2798"/>
                    <a:pt x="2559" y="3047"/>
                  </a:cubicBezTo>
                  <a:cubicBezTo>
                    <a:pt x="2738" y="3166"/>
                    <a:pt x="2899" y="3306"/>
                    <a:pt x="3042" y="3463"/>
                  </a:cubicBezTo>
                  <a:cubicBezTo>
                    <a:pt x="3140" y="3561"/>
                    <a:pt x="3217" y="3642"/>
                    <a:pt x="3298" y="3680"/>
                  </a:cubicBezTo>
                  <a:cubicBezTo>
                    <a:pt x="3372" y="3715"/>
                    <a:pt x="3445" y="3743"/>
                    <a:pt x="3526" y="3761"/>
                  </a:cubicBezTo>
                  <a:cubicBezTo>
                    <a:pt x="3645" y="3792"/>
                    <a:pt x="3757" y="3820"/>
                    <a:pt x="3844" y="3925"/>
                  </a:cubicBezTo>
                  <a:cubicBezTo>
                    <a:pt x="3956" y="4058"/>
                    <a:pt x="4110" y="4135"/>
                    <a:pt x="4299" y="4223"/>
                  </a:cubicBezTo>
                  <a:cubicBezTo>
                    <a:pt x="4383" y="4265"/>
                    <a:pt x="4457" y="4332"/>
                    <a:pt x="4509" y="4416"/>
                  </a:cubicBezTo>
                  <a:cubicBezTo>
                    <a:pt x="4565" y="4489"/>
                    <a:pt x="4597" y="4531"/>
                    <a:pt x="4667" y="4542"/>
                  </a:cubicBezTo>
                  <a:cubicBezTo>
                    <a:pt x="4824" y="4563"/>
                    <a:pt x="4835" y="4671"/>
                    <a:pt x="4842" y="4748"/>
                  </a:cubicBezTo>
                  <a:cubicBezTo>
                    <a:pt x="4842" y="4797"/>
                    <a:pt x="4856" y="4846"/>
                    <a:pt x="4887" y="4888"/>
                  </a:cubicBezTo>
                  <a:cubicBezTo>
                    <a:pt x="5013" y="5042"/>
                    <a:pt x="5052" y="5368"/>
                    <a:pt x="4912" y="5560"/>
                  </a:cubicBezTo>
                  <a:cubicBezTo>
                    <a:pt x="4849" y="5655"/>
                    <a:pt x="4838" y="5777"/>
                    <a:pt x="4887" y="5886"/>
                  </a:cubicBezTo>
                  <a:cubicBezTo>
                    <a:pt x="4947" y="5840"/>
                    <a:pt x="5073" y="5627"/>
                    <a:pt x="5094" y="5494"/>
                  </a:cubicBezTo>
                  <a:cubicBezTo>
                    <a:pt x="5111" y="5371"/>
                    <a:pt x="5188" y="5322"/>
                    <a:pt x="5265" y="5273"/>
                  </a:cubicBezTo>
                  <a:cubicBezTo>
                    <a:pt x="5325" y="5242"/>
                    <a:pt x="5377" y="5196"/>
                    <a:pt x="5423" y="5140"/>
                  </a:cubicBezTo>
                  <a:cubicBezTo>
                    <a:pt x="5448" y="5105"/>
                    <a:pt x="5455" y="5098"/>
                    <a:pt x="5353" y="5014"/>
                  </a:cubicBezTo>
                  <a:cubicBezTo>
                    <a:pt x="5279" y="4958"/>
                    <a:pt x="5192" y="4885"/>
                    <a:pt x="5160" y="4769"/>
                  </a:cubicBezTo>
                  <a:cubicBezTo>
                    <a:pt x="5132" y="4650"/>
                    <a:pt x="5178" y="4524"/>
                    <a:pt x="5279" y="4458"/>
                  </a:cubicBezTo>
                  <a:cubicBezTo>
                    <a:pt x="5349" y="4407"/>
                    <a:pt x="5433" y="4382"/>
                    <a:pt x="5520" y="4382"/>
                  </a:cubicBezTo>
                  <a:cubicBezTo>
                    <a:pt x="5609" y="4382"/>
                    <a:pt x="5701" y="4408"/>
                    <a:pt x="5784" y="4461"/>
                  </a:cubicBezTo>
                  <a:cubicBezTo>
                    <a:pt x="5826" y="4486"/>
                    <a:pt x="5861" y="4510"/>
                    <a:pt x="5896" y="4535"/>
                  </a:cubicBezTo>
                  <a:cubicBezTo>
                    <a:pt x="5952" y="4577"/>
                    <a:pt x="6015" y="4612"/>
                    <a:pt x="6078" y="4636"/>
                  </a:cubicBezTo>
                  <a:cubicBezTo>
                    <a:pt x="6092" y="4605"/>
                    <a:pt x="6095" y="4573"/>
                    <a:pt x="6095" y="4538"/>
                  </a:cubicBezTo>
                  <a:cubicBezTo>
                    <a:pt x="6106" y="4367"/>
                    <a:pt x="5546" y="4086"/>
                    <a:pt x="5276" y="3953"/>
                  </a:cubicBezTo>
                  <a:cubicBezTo>
                    <a:pt x="5174" y="3901"/>
                    <a:pt x="5094" y="3859"/>
                    <a:pt x="5045" y="3831"/>
                  </a:cubicBezTo>
                  <a:cubicBezTo>
                    <a:pt x="4968" y="3782"/>
                    <a:pt x="4908" y="3708"/>
                    <a:pt x="4880" y="3624"/>
                  </a:cubicBezTo>
                  <a:cubicBezTo>
                    <a:pt x="4848" y="3551"/>
                    <a:pt x="4834" y="3515"/>
                    <a:pt x="4713" y="3515"/>
                  </a:cubicBezTo>
                  <a:cubicBezTo>
                    <a:pt x="4702" y="3515"/>
                    <a:pt x="4690" y="3515"/>
                    <a:pt x="4677" y="3516"/>
                  </a:cubicBezTo>
                  <a:cubicBezTo>
                    <a:pt x="4669" y="3516"/>
                    <a:pt x="4660" y="3517"/>
                    <a:pt x="4652" y="3517"/>
                  </a:cubicBezTo>
                  <a:cubicBezTo>
                    <a:pt x="4297" y="3517"/>
                    <a:pt x="3887" y="3091"/>
                    <a:pt x="3760" y="2592"/>
                  </a:cubicBezTo>
                  <a:cubicBezTo>
                    <a:pt x="3697" y="2340"/>
                    <a:pt x="3512" y="2227"/>
                    <a:pt x="3330" y="2119"/>
                  </a:cubicBezTo>
                  <a:cubicBezTo>
                    <a:pt x="3189" y="2035"/>
                    <a:pt x="3060" y="1958"/>
                    <a:pt x="2997" y="1821"/>
                  </a:cubicBezTo>
                  <a:cubicBezTo>
                    <a:pt x="2937" y="1709"/>
                    <a:pt x="2937" y="1573"/>
                    <a:pt x="2997" y="1464"/>
                  </a:cubicBezTo>
                  <a:cubicBezTo>
                    <a:pt x="3025" y="1398"/>
                    <a:pt x="3046" y="1356"/>
                    <a:pt x="3004" y="1272"/>
                  </a:cubicBezTo>
                  <a:cubicBezTo>
                    <a:pt x="2979" y="1219"/>
                    <a:pt x="2976" y="1156"/>
                    <a:pt x="2997" y="1104"/>
                  </a:cubicBezTo>
                  <a:cubicBezTo>
                    <a:pt x="3039" y="999"/>
                    <a:pt x="3151" y="929"/>
                    <a:pt x="3238" y="890"/>
                  </a:cubicBezTo>
                  <a:lnTo>
                    <a:pt x="3238" y="859"/>
                  </a:lnTo>
                  <a:lnTo>
                    <a:pt x="3238" y="820"/>
                  </a:lnTo>
                  <a:lnTo>
                    <a:pt x="3238" y="757"/>
                  </a:lnTo>
                  <a:lnTo>
                    <a:pt x="3238" y="729"/>
                  </a:lnTo>
                  <a:lnTo>
                    <a:pt x="3238" y="638"/>
                  </a:lnTo>
                  <a:lnTo>
                    <a:pt x="3238" y="621"/>
                  </a:lnTo>
                  <a:cubicBezTo>
                    <a:pt x="3238" y="596"/>
                    <a:pt x="3238" y="572"/>
                    <a:pt x="3242" y="547"/>
                  </a:cubicBezTo>
                  <a:lnTo>
                    <a:pt x="3242" y="516"/>
                  </a:lnTo>
                  <a:cubicBezTo>
                    <a:pt x="3242" y="498"/>
                    <a:pt x="3242" y="477"/>
                    <a:pt x="3242" y="460"/>
                  </a:cubicBezTo>
                  <a:cubicBezTo>
                    <a:pt x="3242" y="449"/>
                    <a:pt x="3242" y="439"/>
                    <a:pt x="3245" y="428"/>
                  </a:cubicBezTo>
                  <a:cubicBezTo>
                    <a:pt x="3249" y="414"/>
                    <a:pt x="3249" y="393"/>
                    <a:pt x="3249" y="376"/>
                  </a:cubicBezTo>
                  <a:cubicBezTo>
                    <a:pt x="3252" y="362"/>
                    <a:pt x="3249" y="355"/>
                    <a:pt x="3252" y="344"/>
                  </a:cubicBezTo>
                  <a:cubicBezTo>
                    <a:pt x="3256" y="334"/>
                    <a:pt x="3256" y="313"/>
                    <a:pt x="3256" y="295"/>
                  </a:cubicBezTo>
                  <a:lnTo>
                    <a:pt x="3258" y="277"/>
                  </a:lnTo>
                  <a:lnTo>
                    <a:pt x="3258" y="277"/>
                  </a:lnTo>
                  <a:lnTo>
                    <a:pt x="3200" y="267"/>
                  </a:lnTo>
                  <a:cubicBezTo>
                    <a:pt x="3140" y="264"/>
                    <a:pt x="3081" y="246"/>
                    <a:pt x="3025" y="222"/>
                  </a:cubicBezTo>
                  <a:cubicBezTo>
                    <a:pt x="2972" y="187"/>
                    <a:pt x="2948" y="109"/>
                    <a:pt x="2930" y="39"/>
                  </a:cubicBezTo>
                  <a:cubicBezTo>
                    <a:pt x="2927" y="29"/>
                    <a:pt x="2923" y="11"/>
                    <a:pt x="2916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0" name="Google Shape;7159;p73">
              <a:extLst>
                <a:ext uri="{FF2B5EF4-FFF2-40B4-BE49-F238E27FC236}">
                  <a16:creationId xmlns:a16="http://schemas.microsoft.com/office/drawing/2014/main" id="{E3236752-99EF-4405-9782-98552576FF13}"/>
                </a:ext>
              </a:extLst>
            </p:cNvPr>
            <p:cNvSpPr/>
            <p:nvPr/>
          </p:nvSpPr>
          <p:spPr>
            <a:xfrm>
              <a:off x="2139082" y="1663966"/>
              <a:ext cx="1344" cy="2485"/>
            </a:xfrm>
            <a:custGeom>
              <a:avLst/>
              <a:gdLst/>
              <a:ahLst/>
              <a:cxnLst/>
              <a:rect l="l" t="t" r="r" b="b"/>
              <a:pathLst>
                <a:path w="99" h="183" extrusionOk="0">
                  <a:moveTo>
                    <a:pt x="98" y="183"/>
                  </a:moveTo>
                  <a:lnTo>
                    <a:pt x="98" y="183"/>
                  </a:lnTo>
                  <a:cubicBezTo>
                    <a:pt x="42" y="148"/>
                    <a:pt x="21" y="70"/>
                    <a:pt x="0" y="0"/>
                  </a:cubicBezTo>
                  <a:cubicBezTo>
                    <a:pt x="21" y="70"/>
                    <a:pt x="42" y="148"/>
                    <a:pt x="98" y="183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1" name="Google Shape;7160;p73">
              <a:extLst>
                <a:ext uri="{FF2B5EF4-FFF2-40B4-BE49-F238E27FC236}">
                  <a16:creationId xmlns:a16="http://schemas.microsoft.com/office/drawing/2014/main" id="{4F243BAD-79BE-4EFB-BA36-232C219D775B}"/>
                </a:ext>
              </a:extLst>
            </p:cNvPr>
            <p:cNvSpPr/>
            <p:nvPr/>
          </p:nvSpPr>
          <p:spPr>
            <a:xfrm>
              <a:off x="2128057" y="1665391"/>
              <a:ext cx="299" cy="204"/>
            </a:xfrm>
            <a:custGeom>
              <a:avLst/>
              <a:gdLst/>
              <a:ahLst/>
              <a:cxnLst/>
              <a:rect l="l" t="t" r="r" b="b"/>
              <a:pathLst>
                <a:path w="22" h="15" extrusionOk="0">
                  <a:moveTo>
                    <a:pt x="21" y="14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2" name="Google Shape;7161;p73">
              <a:extLst>
                <a:ext uri="{FF2B5EF4-FFF2-40B4-BE49-F238E27FC236}">
                  <a16:creationId xmlns:a16="http://schemas.microsoft.com/office/drawing/2014/main" id="{2C9BE032-9347-47A8-B25D-1E6E8689B638}"/>
                </a:ext>
              </a:extLst>
            </p:cNvPr>
            <p:cNvSpPr/>
            <p:nvPr/>
          </p:nvSpPr>
          <p:spPr>
            <a:xfrm>
              <a:off x="2142734" y="1667061"/>
              <a:ext cx="923" cy="149"/>
            </a:xfrm>
            <a:custGeom>
              <a:avLst/>
              <a:gdLst/>
              <a:ahLst/>
              <a:cxnLst/>
              <a:rect l="l" t="t" r="r" b="b"/>
              <a:pathLst>
                <a:path w="68" h="11" extrusionOk="0">
                  <a:moveTo>
                    <a:pt x="67" y="11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3" name="Google Shape;7162;p73">
              <a:extLst>
                <a:ext uri="{FF2B5EF4-FFF2-40B4-BE49-F238E27FC236}">
                  <a16:creationId xmlns:a16="http://schemas.microsoft.com/office/drawing/2014/main" id="{E5CB4F43-AD3A-4AD8-A929-688355DDB991}"/>
                </a:ext>
              </a:extLst>
            </p:cNvPr>
            <p:cNvSpPr/>
            <p:nvPr/>
          </p:nvSpPr>
          <p:spPr>
            <a:xfrm>
              <a:off x="2105477" y="1674515"/>
              <a:ext cx="299" cy="14"/>
            </a:xfrm>
            <a:custGeom>
              <a:avLst/>
              <a:gdLst/>
              <a:ahLst/>
              <a:cxnLst/>
              <a:rect l="l" t="t" r="r" b="b"/>
              <a:pathLst>
                <a:path w="22" h="1" extrusionOk="0">
                  <a:moveTo>
                    <a:pt x="21" y="1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4" name="Google Shape;7163;p73">
              <a:extLst>
                <a:ext uri="{FF2B5EF4-FFF2-40B4-BE49-F238E27FC236}">
                  <a16:creationId xmlns:a16="http://schemas.microsoft.com/office/drawing/2014/main" id="{3AF13533-A1D7-40D9-9EBD-06FBB11F0F61}"/>
                </a:ext>
              </a:extLst>
            </p:cNvPr>
            <p:cNvSpPr/>
            <p:nvPr/>
          </p:nvSpPr>
          <p:spPr>
            <a:xfrm>
              <a:off x="2105097" y="1674570"/>
              <a:ext cx="299" cy="14"/>
            </a:xfrm>
            <a:custGeom>
              <a:avLst/>
              <a:gdLst/>
              <a:ahLst/>
              <a:cxnLst/>
              <a:rect l="l" t="t" r="r" b="b"/>
              <a:pathLst>
                <a:path w="22" h="1" extrusionOk="0">
                  <a:moveTo>
                    <a:pt x="21" y="0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5" name="Google Shape;7164;p73">
              <a:extLst>
                <a:ext uri="{FF2B5EF4-FFF2-40B4-BE49-F238E27FC236}">
                  <a16:creationId xmlns:a16="http://schemas.microsoft.com/office/drawing/2014/main" id="{05C0122C-8CD5-41BB-91BA-2F68528F7118}"/>
                </a:ext>
              </a:extLst>
            </p:cNvPr>
            <p:cNvSpPr/>
            <p:nvPr/>
          </p:nvSpPr>
          <p:spPr>
            <a:xfrm>
              <a:off x="2101866" y="1674610"/>
              <a:ext cx="2770" cy="204"/>
            </a:xfrm>
            <a:custGeom>
              <a:avLst/>
              <a:gdLst/>
              <a:ahLst/>
              <a:cxnLst/>
              <a:rect l="l" t="t" r="r" b="b"/>
              <a:pathLst>
                <a:path w="204" h="15" extrusionOk="0">
                  <a:moveTo>
                    <a:pt x="203" y="1"/>
                  </a:moveTo>
                  <a:lnTo>
                    <a:pt x="0" y="15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6" name="Google Shape;7165;p73">
              <a:extLst>
                <a:ext uri="{FF2B5EF4-FFF2-40B4-BE49-F238E27FC236}">
                  <a16:creationId xmlns:a16="http://schemas.microsoft.com/office/drawing/2014/main" id="{02D1114E-DADE-4D5B-86D5-05F9BDD7DB99}"/>
                </a:ext>
              </a:extLst>
            </p:cNvPr>
            <p:cNvSpPr/>
            <p:nvPr/>
          </p:nvSpPr>
          <p:spPr>
            <a:xfrm>
              <a:off x="2104622" y="1674570"/>
              <a:ext cx="394" cy="14"/>
            </a:xfrm>
            <a:custGeom>
              <a:avLst/>
              <a:gdLst/>
              <a:ahLst/>
              <a:cxnLst/>
              <a:rect l="l" t="t" r="r" b="b"/>
              <a:pathLst>
                <a:path w="29" h="1" extrusionOk="0">
                  <a:moveTo>
                    <a:pt x="28" y="0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7" name="Google Shape;7166;p73">
              <a:extLst>
                <a:ext uri="{FF2B5EF4-FFF2-40B4-BE49-F238E27FC236}">
                  <a16:creationId xmlns:a16="http://schemas.microsoft.com/office/drawing/2014/main" id="{A02773DC-EA91-495D-A206-FDCCD0966612}"/>
                </a:ext>
              </a:extLst>
            </p:cNvPr>
            <p:cNvSpPr/>
            <p:nvPr/>
          </p:nvSpPr>
          <p:spPr>
            <a:xfrm>
              <a:off x="2101526" y="1674855"/>
              <a:ext cx="299" cy="14"/>
            </a:xfrm>
            <a:custGeom>
              <a:avLst/>
              <a:gdLst/>
              <a:ahLst/>
              <a:cxnLst/>
              <a:rect l="l" t="t" r="r" b="b"/>
              <a:pathLst>
                <a:path w="22" h="1" extrusionOk="0">
                  <a:moveTo>
                    <a:pt x="1" y="0"/>
                  </a:moveTo>
                  <a:lnTo>
                    <a:pt x="22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8" name="Google Shape;7167;p73">
              <a:extLst>
                <a:ext uri="{FF2B5EF4-FFF2-40B4-BE49-F238E27FC236}">
                  <a16:creationId xmlns:a16="http://schemas.microsoft.com/office/drawing/2014/main" id="{3AD9C751-12B5-4E4C-A123-A6F87F64B6E0}"/>
                </a:ext>
              </a:extLst>
            </p:cNvPr>
            <p:cNvSpPr/>
            <p:nvPr/>
          </p:nvSpPr>
          <p:spPr>
            <a:xfrm>
              <a:off x="2127296" y="1665391"/>
              <a:ext cx="774" cy="720"/>
            </a:xfrm>
            <a:custGeom>
              <a:avLst/>
              <a:gdLst/>
              <a:ahLst/>
              <a:cxnLst/>
              <a:rect l="l" t="t" r="r" b="b"/>
              <a:pathLst>
                <a:path w="57" h="53" extrusionOk="0">
                  <a:moveTo>
                    <a:pt x="0" y="53"/>
                  </a:moveTo>
                  <a:lnTo>
                    <a:pt x="56" y="0"/>
                  </a:lnTo>
                  <a:lnTo>
                    <a:pt x="56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9" name="Google Shape;7168;p73">
              <a:extLst>
                <a:ext uri="{FF2B5EF4-FFF2-40B4-BE49-F238E27FC236}">
                  <a16:creationId xmlns:a16="http://schemas.microsoft.com/office/drawing/2014/main" id="{C511C7D7-0ED1-4481-8184-5620506E9F93}"/>
                </a:ext>
              </a:extLst>
            </p:cNvPr>
            <p:cNvSpPr/>
            <p:nvPr/>
          </p:nvSpPr>
          <p:spPr>
            <a:xfrm>
              <a:off x="2106903" y="167447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0" name="Google Shape;7169;p73">
              <a:extLst>
                <a:ext uri="{FF2B5EF4-FFF2-40B4-BE49-F238E27FC236}">
                  <a16:creationId xmlns:a16="http://schemas.microsoft.com/office/drawing/2014/main" id="{E004456C-2FC7-436F-8EDE-9F14EDD172CF}"/>
                </a:ext>
              </a:extLst>
            </p:cNvPr>
            <p:cNvSpPr/>
            <p:nvPr/>
          </p:nvSpPr>
          <p:spPr>
            <a:xfrm>
              <a:off x="2106659" y="167447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1" name="Google Shape;7170;p73">
              <a:extLst>
                <a:ext uri="{FF2B5EF4-FFF2-40B4-BE49-F238E27FC236}">
                  <a16:creationId xmlns:a16="http://schemas.microsoft.com/office/drawing/2014/main" id="{A4706176-DB3A-43EE-90E8-3BF2DCDC118C}"/>
                </a:ext>
              </a:extLst>
            </p:cNvPr>
            <p:cNvSpPr/>
            <p:nvPr/>
          </p:nvSpPr>
          <p:spPr>
            <a:xfrm>
              <a:off x="2105858" y="1674515"/>
              <a:ext cx="244" cy="14"/>
            </a:xfrm>
            <a:custGeom>
              <a:avLst/>
              <a:gdLst/>
              <a:ahLst/>
              <a:cxnLst/>
              <a:rect l="l" t="t" r="r" b="b"/>
              <a:pathLst>
                <a:path w="18" h="1" extrusionOk="0">
                  <a:moveTo>
                    <a:pt x="18" y="1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2" name="Google Shape;7171;p73">
              <a:extLst>
                <a:ext uri="{FF2B5EF4-FFF2-40B4-BE49-F238E27FC236}">
                  <a16:creationId xmlns:a16="http://schemas.microsoft.com/office/drawing/2014/main" id="{2F573285-1D2B-4786-9CBE-E3D3941B2E1B}"/>
                </a:ext>
              </a:extLst>
            </p:cNvPr>
            <p:cNvSpPr/>
            <p:nvPr/>
          </p:nvSpPr>
          <p:spPr>
            <a:xfrm>
              <a:off x="2107134" y="167447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3" name="Google Shape;7172;p73">
              <a:extLst>
                <a:ext uri="{FF2B5EF4-FFF2-40B4-BE49-F238E27FC236}">
                  <a16:creationId xmlns:a16="http://schemas.microsoft.com/office/drawing/2014/main" id="{5789E83C-07E7-47BA-9C7F-72439EE53E3B}"/>
                </a:ext>
              </a:extLst>
            </p:cNvPr>
            <p:cNvSpPr/>
            <p:nvPr/>
          </p:nvSpPr>
          <p:spPr>
            <a:xfrm>
              <a:off x="2106183" y="1674475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5" y="0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4" name="Google Shape;7173;p73">
              <a:extLst>
                <a:ext uri="{FF2B5EF4-FFF2-40B4-BE49-F238E27FC236}">
                  <a16:creationId xmlns:a16="http://schemas.microsoft.com/office/drawing/2014/main" id="{49C17532-E6CB-40FF-BA19-01A9D9FA6068}"/>
                </a:ext>
              </a:extLst>
            </p:cNvPr>
            <p:cNvSpPr/>
            <p:nvPr/>
          </p:nvSpPr>
          <p:spPr>
            <a:xfrm>
              <a:off x="2102762" y="1677652"/>
              <a:ext cx="68" cy="448"/>
            </a:xfrm>
            <a:custGeom>
              <a:avLst/>
              <a:gdLst/>
              <a:ahLst/>
              <a:cxnLst/>
              <a:rect l="l" t="t" r="r" b="b"/>
              <a:pathLst>
                <a:path w="5" h="33" extrusionOk="0">
                  <a:moveTo>
                    <a:pt x="4" y="32"/>
                  </a:moveTo>
                  <a:cubicBezTo>
                    <a:pt x="4" y="22"/>
                    <a:pt x="4" y="11"/>
                    <a:pt x="1" y="1"/>
                  </a:cubicBezTo>
                  <a:cubicBezTo>
                    <a:pt x="4" y="11"/>
                    <a:pt x="4" y="22"/>
                    <a:pt x="4" y="32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5" name="Google Shape;7174;p73">
              <a:extLst>
                <a:ext uri="{FF2B5EF4-FFF2-40B4-BE49-F238E27FC236}">
                  <a16:creationId xmlns:a16="http://schemas.microsoft.com/office/drawing/2014/main" id="{8A5C84F1-517B-489D-B615-A7A1DB9AAC39}"/>
                </a:ext>
              </a:extLst>
            </p:cNvPr>
            <p:cNvSpPr/>
            <p:nvPr/>
          </p:nvSpPr>
          <p:spPr>
            <a:xfrm>
              <a:off x="2101771" y="1676416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4" y="8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6" name="Google Shape;7175;p73">
              <a:extLst>
                <a:ext uri="{FF2B5EF4-FFF2-40B4-BE49-F238E27FC236}">
                  <a16:creationId xmlns:a16="http://schemas.microsoft.com/office/drawing/2014/main" id="{8D263158-985C-40E8-9764-2F6DE81F0F2C}"/>
                </a:ext>
              </a:extLst>
            </p:cNvPr>
            <p:cNvSpPr/>
            <p:nvPr/>
          </p:nvSpPr>
          <p:spPr>
            <a:xfrm>
              <a:off x="2102572" y="1688826"/>
              <a:ext cx="3584" cy="434"/>
            </a:xfrm>
            <a:custGeom>
              <a:avLst/>
              <a:gdLst/>
              <a:ahLst/>
              <a:cxnLst/>
              <a:rect l="l" t="t" r="r" b="b"/>
              <a:pathLst>
                <a:path w="264" h="32" extrusionOk="0">
                  <a:moveTo>
                    <a:pt x="1" y="0"/>
                  </a:moveTo>
                  <a:cubicBezTo>
                    <a:pt x="25" y="4"/>
                    <a:pt x="53" y="4"/>
                    <a:pt x="81" y="4"/>
                  </a:cubicBezTo>
                  <a:cubicBezTo>
                    <a:pt x="144" y="0"/>
                    <a:pt x="207" y="11"/>
                    <a:pt x="263" y="32"/>
                  </a:cubicBezTo>
                  <a:cubicBezTo>
                    <a:pt x="207" y="11"/>
                    <a:pt x="144" y="0"/>
                    <a:pt x="81" y="4"/>
                  </a:cubicBezTo>
                  <a:cubicBezTo>
                    <a:pt x="53" y="4"/>
                    <a:pt x="25" y="4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7" name="Google Shape;7176;p73">
              <a:extLst>
                <a:ext uri="{FF2B5EF4-FFF2-40B4-BE49-F238E27FC236}">
                  <a16:creationId xmlns:a16="http://schemas.microsoft.com/office/drawing/2014/main" id="{33C2DC24-1396-4D58-B255-1D4A273E6103}"/>
                </a:ext>
              </a:extLst>
            </p:cNvPr>
            <p:cNvSpPr/>
            <p:nvPr/>
          </p:nvSpPr>
          <p:spPr>
            <a:xfrm>
              <a:off x="2106374" y="1691813"/>
              <a:ext cx="163" cy="353"/>
            </a:xfrm>
            <a:custGeom>
              <a:avLst/>
              <a:gdLst/>
              <a:ahLst/>
              <a:cxnLst/>
              <a:rect l="l" t="t" r="r" b="b"/>
              <a:pathLst>
                <a:path w="12" h="26" extrusionOk="0">
                  <a:moveTo>
                    <a:pt x="1" y="25"/>
                  </a:moveTo>
                  <a:lnTo>
                    <a:pt x="1" y="25"/>
                  </a:lnTo>
                  <a:lnTo>
                    <a:pt x="11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8" name="Google Shape;7177;p73">
              <a:extLst>
                <a:ext uri="{FF2B5EF4-FFF2-40B4-BE49-F238E27FC236}">
                  <a16:creationId xmlns:a16="http://schemas.microsoft.com/office/drawing/2014/main" id="{D500E8C2-5889-4F89-B0D7-145F6C9F0A26}"/>
                </a:ext>
              </a:extLst>
            </p:cNvPr>
            <p:cNvSpPr/>
            <p:nvPr/>
          </p:nvSpPr>
          <p:spPr>
            <a:xfrm>
              <a:off x="2101676" y="167628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9" name="Google Shape;7178;p73">
              <a:extLst>
                <a:ext uri="{FF2B5EF4-FFF2-40B4-BE49-F238E27FC236}">
                  <a16:creationId xmlns:a16="http://schemas.microsoft.com/office/drawing/2014/main" id="{B1306200-D5B2-453F-BFE9-6F79112817C9}"/>
                </a:ext>
              </a:extLst>
            </p:cNvPr>
            <p:cNvSpPr/>
            <p:nvPr/>
          </p:nvSpPr>
          <p:spPr>
            <a:xfrm>
              <a:off x="2101907" y="1676606"/>
              <a:ext cx="543" cy="394"/>
            </a:xfrm>
            <a:custGeom>
              <a:avLst/>
              <a:gdLst/>
              <a:ahLst/>
              <a:cxnLst/>
              <a:rect l="l" t="t" r="r" b="b"/>
              <a:pathLst>
                <a:path w="40" h="29" extrusionOk="0">
                  <a:moveTo>
                    <a:pt x="15" y="11"/>
                  </a:moveTo>
                  <a:cubicBezTo>
                    <a:pt x="11" y="8"/>
                    <a:pt x="4" y="4"/>
                    <a:pt x="1" y="1"/>
                  </a:cubicBezTo>
                  <a:cubicBezTo>
                    <a:pt x="4" y="4"/>
                    <a:pt x="11" y="8"/>
                    <a:pt x="15" y="11"/>
                  </a:cubicBezTo>
                  <a:cubicBezTo>
                    <a:pt x="25" y="18"/>
                    <a:pt x="32" y="22"/>
                    <a:pt x="39" y="29"/>
                  </a:cubicBezTo>
                  <a:cubicBezTo>
                    <a:pt x="32" y="22"/>
                    <a:pt x="25" y="18"/>
                    <a:pt x="15" y="1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0" name="Google Shape;7179;p73">
              <a:extLst>
                <a:ext uri="{FF2B5EF4-FFF2-40B4-BE49-F238E27FC236}">
                  <a16:creationId xmlns:a16="http://schemas.microsoft.com/office/drawing/2014/main" id="{796713F8-142E-4EEA-AA27-C4B2D67CDF7E}"/>
                </a:ext>
              </a:extLst>
            </p:cNvPr>
            <p:cNvSpPr/>
            <p:nvPr/>
          </p:nvSpPr>
          <p:spPr>
            <a:xfrm>
              <a:off x="2143359" y="1670619"/>
              <a:ext cx="54" cy="448"/>
            </a:xfrm>
            <a:custGeom>
              <a:avLst/>
              <a:gdLst/>
              <a:ahLst/>
              <a:cxnLst/>
              <a:rect l="l" t="t" r="r" b="b"/>
              <a:pathLst>
                <a:path w="4" h="33" extrusionOk="0">
                  <a:moveTo>
                    <a:pt x="4" y="1"/>
                  </a:moveTo>
                  <a:cubicBezTo>
                    <a:pt x="4" y="11"/>
                    <a:pt x="0" y="22"/>
                    <a:pt x="4" y="32"/>
                  </a:cubicBezTo>
                  <a:lnTo>
                    <a:pt x="4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1" name="Google Shape;7180;p73">
              <a:extLst>
                <a:ext uri="{FF2B5EF4-FFF2-40B4-BE49-F238E27FC236}">
                  <a16:creationId xmlns:a16="http://schemas.microsoft.com/office/drawing/2014/main" id="{6748CD5E-40A7-4D16-B836-236DFC262169}"/>
                </a:ext>
              </a:extLst>
            </p:cNvPr>
            <p:cNvSpPr/>
            <p:nvPr/>
          </p:nvSpPr>
          <p:spPr>
            <a:xfrm>
              <a:off x="2143304" y="1674760"/>
              <a:ext cx="14" cy="489"/>
            </a:xfrm>
            <a:custGeom>
              <a:avLst/>
              <a:gdLst/>
              <a:ahLst/>
              <a:cxnLst/>
              <a:rect l="l" t="t" r="r" b="b"/>
              <a:pathLst>
                <a:path w="1" h="36" extrusionOk="0">
                  <a:moveTo>
                    <a:pt x="1" y="0"/>
                  </a:moveTo>
                  <a:lnTo>
                    <a:pt x="1" y="35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2" name="Google Shape;7181;p73">
              <a:extLst>
                <a:ext uri="{FF2B5EF4-FFF2-40B4-BE49-F238E27FC236}">
                  <a16:creationId xmlns:a16="http://schemas.microsoft.com/office/drawing/2014/main" id="{D3E40828-5CCB-4D84-99F1-DB5AB4FD1B8C}"/>
                </a:ext>
              </a:extLst>
            </p:cNvPr>
            <p:cNvSpPr/>
            <p:nvPr/>
          </p:nvSpPr>
          <p:spPr>
            <a:xfrm>
              <a:off x="2143454" y="1669383"/>
              <a:ext cx="14" cy="489"/>
            </a:xfrm>
            <a:custGeom>
              <a:avLst/>
              <a:gdLst/>
              <a:ahLst/>
              <a:cxnLst/>
              <a:rect l="l" t="t" r="r" b="b"/>
              <a:pathLst>
                <a:path w="1" h="36" extrusionOk="0">
                  <a:moveTo>
                    <a:pt x="0" y="1"/>
                  </a:moveTo>
                  <a:cubicBezTo>
                    <a:pt x="0" y="15"/>
                    <a:pt x="0" y="25"/>
                    <a:pt x="0" y="36"/>
                  </a:cubicBezTo>
                  <a:cubicBezTo>
                    <a:pt x="0" y="25"/>
                    <a:pt x="0" y="15"/>
                    <a:pt x="0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3" name="Google Shape;7182;p73">
              <a:extLst>
                <a:ext uri="{FF2B5EF4-FFF2-40B4-BE49-F238E27FC236}">
                  <a16:creationId xmlns:a16="http://schemas.microsoft.com/office/drawing/2014/main" id="{D0AEA405-9EBE-406E-A779-68518515655D}"/>
                </a:ext>
              </a:extLst>
            </p:cNvPr>
            <p:cNvSpPr/>
            <p:nvPr/>
          </p:nvSpPr>
          <p:spPr>
            <a:xfrm>
              <a:off x="2143304" y="1672044"/>
              <a:ext cx="14" cy="258"/>
            </a:xfrm>
            <a:custGeom>
              <a:avLst/>
              <a:gdLst/>
              <a:ahLst/>
              <a:cxnLst/>
              <a:rect l="l" t="t" r="r" b="b"/>
              <a:pathLst>
                <a:path w="1" h="19" extrusionOk="0">
                  <a:moveTo>
                    <a:pt x="1" y="1"/>
                  </a:moveTo>
                  <a:lnTo>
                    <a:pt x="1" y="18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4" name="Google Shape;7183;p73">
              <a:extLst>
                <a:ext uri="{FF2B5EF4-FFF2-40B4-BE49-F238E27FC236}">
                  <a16:creationId xmlns:a16="http://schemas.microsoft.com/office/drawing/2014/main" id="{D4B62630-F096-4FE4-AD52-279A63C5D6E7}"/>
                </a:ext>
              </a:extLst>
            </p:cNvPr>
            <p:cNvSpPr/>
            <p:nvPr/>
          </p:nvSpPr>
          <p:spPr>
            <a:xfrm>
              <a:off x="2143304" y="1673524"/>
              <a:ext cx="14" cy="394"/>
            </a:xfrm>
            <a:custGeom>
              <a:avLst/>
              <a:gdLst/>
              <a:ahLst/>
              <a:cxnLst/>
              <a:rect l="l" t="t" r="r" b="b"/>
              <a:pathLst>
                <a:path w="1" h="29" extrusionOk="0">
                  <a:moveTo>
                    <a:pt x="1" y="28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5" name="Google Shape;7184;p73">
              <a:extLst>
                <a:ext uri="{FF2B5EF4-FFF2-40B4-BE49-F238E27FC236}">
                  <a16:creationId xmlns:a16="http://schemas.microsoft.com/office/drawing/2014/main" id="{CD7291A8-4156-4F83-A8BC-EB1C64EBCA73}"/>
                </a:ext>
              </a:extLst>
            </p:cNvPr>
            <p:cNvSpPr/>
            <p:nvPr/>
          </p:nvSpPr>
          <p:spPr>
            <a:xfrm>
              <a:off x="2143494" y="1668297"/>
              <a:ext cx="68" cy="434"/>
            </a:xfrm>
            <a:custGeom>
              <a:avLst/>
              <a:gdLst/>
              <a:ahLst/>
              <a:cxnLst/>
              <a:rect l="l" t="t" r="r" b="b"/>
              <a:pathLst>
                <a:path w="5" h="32" extrusionOk="0">
                  <a:moveTo>
                    <a:pt x="4" y="0"/>
                  </a:moveTo>
                  <a:cubicBezTo>
                    <a:pt x="4" y="11"/>
                    <a:pt x="4" y="21"/>
                    <a:pt x="1" y="32"/>
                  </a:cubicBezTo>
                  <a:cubicBezTo>
                    <a:pt x="4" y="21"/>
                    <a:pt x="4" y="11"/>
                    <a:pt x="4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6" name="Google Shape;7185;p73">
              <a:extLst>
                <a:ext uri="{FF2B5EF4-FFF2-40B4-BE49-F238E27FC236}">
                  <a16:creationId xmlns:a16="http://schemas.microsoft.com/office/drawing/2014/main" id="{EEB7E98F-B8DE-4B0E-AAE5-206DF1BF9AC2}"/>
                </a:ext>
              </a:extLst>
            </p:cNvPr>
            <p:cNvSpPr/>
            <p:nvPr/>
          </p:nvSpPr>
          <p:spPr>
            <a:xfrm>
              <a:off x="2143589" y="1667251"/>
              <a:ext cx="68" cy="394"/>
            </a:xfrm>
            <a:custGeom>
              <a:avLst/>
              <a:gdLst/>
              <a:ahLst/>
              <a:cxnLst/>
              <a:rect l="l" t="t" r="r" b="b"/>
              <a:pathLst>
                <a:path w="5" h="29" extrusionOk="0">
                  <a:moveTo>
                    <a:pt x="4" y="0"/>
                  </a:moveTo>
                  <a:lnTo>
                    <a:pt x="1" y="28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7" name="Google Shape;7186;p73">
              <a:extLst>
                <a:ext uri="{FF2B5EF4-FFF2-40B4-BE49-F238E27FC236}">
                  <a16:creationId xmlns:a16="http://schemas.microsoft.com/office/drawing/2014/main" id="{854E2F60-9A96-4A8F-AECC-FC8B39B347F8}"/>
                </a:ext>
              </a:extLst>
            </p:cNvPr>
            <p:cNvSpPr/>
            <p:nvPr/>
          </p:nvSpPr>
          <p:spPr>
            <a:xfrm>
              <a:off x="2184186" y="1698140"/>
              <a:ext cx="6626" cy="9138"/>
            </a:xfrm>
            <a:custGeom>
              <a:avLst/>
              <a:gdLst/>
              <a:ahLst/>
              <a:cxnLst/>
              <a:rect l="l" t="t" r="r" b="b"/>
              <a:pathLst>
                <a:path w="488" h="673" extrusionOk="0">
                  <a:moveTo>
                    <a:pt x="162" y="1"/>
                  </a:moveTo>
                  <a:lnTo>
                    <a:pt x="137" y="36"/>
                  </a:lnTo>
                  <a:cubicBezTo>
                    <a:pt x="127" y="53"/>
                    <a:pt x="116" y="71"/>
                    <a:pt x="109" y="85"/>
                  </a:cubicBezTo>
                  <a:lnTo>
                    <a:pt x="99" y="99"/>
                  </a:lnTo>
                  <a:lnTo>
                    <a:pt x="92" y="113"/>
                  </a:lnTo>
                  <a:cubicBezTo>
                    <a:pt x="53" y="165"/>
                    <a:pt x="25" y="228"/>
                    <a:pt x="11" y="295"/>
                  </a:cubicBezTo>
                  <a:lnTo>
                    <a:pt x="11" y="298"/>
                  </a:lnTo>
                  <a:lnTo>
                    <a:pt x="11" y="302"/>
                  </a:lnTo>
                  <a:lnTo>
                    <a:pt x="11" y="316"/>
                  </a:lnTo>
                  <a:lnTo>
                    <a:pt x="11" y="330"/>
                  </a:lnTo>
                  <a:lnTo>
                    <a:pt x="11" y="347"/>
                  </a:lnTo>
                  <a:lnTo>
                    <a:pt x="11" y="351"/>
                  </a:lnTo>
                  <a:lnTo>
                    <a:pt x="11" y="368"/>
                  </a:lnTo>
                  <a:lnTo>
                    <a:pt x="11" y="379"/>
                  </a:lnTo>
                  <a:cubicBezTo>
                    <a:pt x="11" y="382"/>
                    <a:pt x="11" y="389"/>
                    <a:pt x="8" y="396"/>
                  </a:cubicBezTo>
                  <a:lnTo>
                    <a:pt x="8" y="407"/>
                  </a:lnTo>
                  <a:cubicBezTo>
                    <a:pt x="8" y="414"/>
                    <a:pt x="4" y="421"/>
                    <a:pt x="4" y="428"/>
                  </a:cubicBezTo>
                  <a:lnTo>
                    <a:pt x="1" y="445"/>
                  </a:lnTo>
                  <a:lnTo>
                    <a:pt x="18" y="459"/>
                  </a:lnTo>
                  <a:cubicBezTo>
                    <a:pt x="109" y="536"/>
                    <a:pt x="204" y="606"/>
                    <a:pt x="302" y="673"/>
                  </a:cubicBezTo>
                  <a:cubicBezTo>
                    <a:pt x="333" y="557"/>
                    <a:pt x="400" y="449"/>
                    <a:pt x="487" y="368"/>
                  </a:cubicBezTo>
                  <a:lnTo>
                    <a:pt x="477" y="351"/>
                  </a:lnTo>
                  <a:lnTo>
                    <a:pt x="438" y="316"/>
                  </a:lnTo>
                  <a:lnTo>
                    <a:pt x="417" y="291"/>
                  </a:lnTo>
                  <a:lnTo>
                    <a:pt x="386" y="256"/>
                  </a:lnTo>
                  <a:lnTo>
                    <a:pt x="368" y="232"/>
                  </a:lnTo>
                  <a:lnTo>
                    <a:pt x="319" y="176"/>
                  </a:lnTo>
                  <a:lnTo>
                    <a:pt x="305" y="162"/>
                  </a:lnTo>
                  <a:lnTo>
                    <a:pt x="267" y="116"/>
                  </a:lnTo>
                  <a:lnTo>
                    <a:pt x="253" y="99"/>
                  </a:lnTo>
                  <a:lnTo>
                    <a:pt x="214" y="57"/>
                  </a:lnTo>
                  <a:lnTo>
                    <a:pt x="204" y="46"/>
                  </a:lnTo>
                  <a:lnTo>
                    <a:pt x="162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8" name="Google Shape;7187;p73">
              <a:extLst>
                <a:ext uri="{FF2B5EF4-FFF2-40B4-BE49-F238E27FC236}">
                  <a16:creationId xmlns:a16="http://schemas.microsoft.com/office/drawing/2014/main" id="{E617BFE6-F678-4D5A-91AB-D95A6EF8FCB4}"/>
                </a:ext>
              </a:extLst>
            </p:cNvPr>
            <p:cNvSpPr/>
            <p:nvPr/>
          </p:nvSpPr>
          <p:spPr>
            <a:xfrm>
              <a:off x="2184336" y="170228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9" name="Google Shape;7188;p73">
              <a:extLst>
                <a:ext uri="{FF2B5EF4-FFF2-40B4-BE49-F238E27FC236}">
                  <a16:creationId xmlns:a16="http://schemas.microsoft.com/office/drawing/2014/main" id="{CF5D0814-FD8D-470D-9830-93F834E5092F}"/>
                </a:ext>
              </a:extLst>
            </p:cNvPr>
            <p:cNvSpPr/>
            <p:nvPr/>
          </p:nvSpPr>
          <p:spPr>
            <a:xfrm>
              <a:off x="2184376" y="170266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0" name="Google Shape;7189;p73">
              <a:extLst>
                <a:ext uri="{FF2B5EF4-FFF2-40B4-BE49-F238E27FC236}">
                  <a16:creationId xmlns:a16="http://schemas.microsoft.com/office/drawing/2014/main" id="{BF5B996C-D64F-4533-BA35-7E14B9A4D831}"/>
                </a:ext>
              </a:extLst>
            </p:cNvPr>
            <p:cNvSpPr/>
            <p:nvPr/>
          </p:nvSpPr>
          <p:spPr>
            <a:xfrm>
              <a:off x="2184376" y="170241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1" name="Google Shape;7190;p73">
              <a:extLst>
                <a:ext uri="{FF2B5EF4-FFF2-40B4-BE49-F238E27FC236}">
                  <a16:creationId xmlns:a16="http://schemas.microsoft.com/office/drawing/2014/main" id="{84DC4FEC-FBB0-457E-B16D-8EE0F74EB89D}"/>
                </a:ext>
              </a:extLst>
            </p:cNvPr>
            <p:cNvSpPr/>
            <p:nvPr/>
          </p:nvSpPr>
          <p:spPr>
            <a:xfrm>
              <a:off x="2184336" y="1702132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0" y="1"/>
                  </a:moveTo>
                  <a:lnTo>
                    <a:pt x="0" y="4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2" name="Google Shape;7191;p73">
              <a:extLst>
                <a:ext uri="{FF2B5EF4-FFF2-40B4-BE49-F238E27FC236}">
                  <a16:creationId xmlns:a16="http://schemas.microsoft.com/office/drawing/2014/main" id="{94112F2C-EAEA-423B-863A-096FF5D40501}"/>
                </a:ext>
              </a:extLst>
            </p:cNvPr>
            <p:cNvSpPr/>
            <p:nvPr/>
          </p:nvSpPr>
          <p:spPr>
            <a:xfrm>
              <a:off x="2185666" y="1698615"/>
              <a:ext cx="394" cy="679"/>
            </a:xfrm>
            <a:custGeom>
              <a:avLst/>
              <a:gdLst/>
              <a:ahLst/>
              <a:cxnLst/>
              <a:rect l="l" t="t" r="r" b="b"/>
              <a:pathLst>
                <a:path w="29" h="50" extrusionOk="0">
                  <a:moveTo>
                    <a:pt x="28" y="1"/>
                  </a:moveTo>
                  <a:lnTo>
                    <a:pt x="28" y="1"/>
                  </a:lnTo>
                  <a:cubicBezTo>
                    <a:pt x="18" y="18"/>
                    <a:pt x="7" y="32"/>
                    <a:pt x="0" y="50"/>
                  </a:cubicBezTo>
                  <a:cubicBezTo>
                    <a:pt x="7" y="36"/>
                    <a:pt x="18" y="18"/>
                    <a:pt x="28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3" name="Google Shape;7192;p73">
              <a:extLst>
                <a:ext uri="{FF2B5EF4-FFF2-40B4-BE49-F238E27FC236}">
                  <a16:creationId xmlns:a16="http://schemas.microsoft.com/office/drawing/2014/main" id="{EB848C52-F72D-4D39-A7A2-C6321FC3B41B}"/>
                </a:ext>
              </a:extLst>
            </p:cNvPr>
            <p:cNvSpPr/>
            <p:nvPr/>
          </p:nvSpPr>
          <p:spPr>
            <a:xfrm>
              <a:off x="2184241" y="1703558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0" y="15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4" name="Google Shape;7193;p73">
              <a:extLst>
                <a:ext uri="{FF2B5EF4-FFF2-40B4-BE49-F238E27FC236}">
                  <a16:creationId xmlns:a16="http://schemas.microsoft.com/office/drawing/2014/main" id="{4D44EEF8-6D3C-4AED-933D-19EEC6B72CD8}"/>
                </a:ext>
              </a:extLst>
            </p:cNvPr>
            <p:cNvSpPr/>
            <p:nvPr/>
          </p:nvSpPr>
          <p:spPr>
            <a:xfrm>
              <a:off x="2184145" y="1704033"/>
              <a:ext cx="54" cy="204"/>
            </a:xfrm>
            <a:custGeom>
              <a:avLst/>
              <a:gdLst/>
              <a:ahLst/>
              <a:cxnLst/>
              <a:rect l="l" t="t" r="r" b="b"/>
              <a:pathLst>
                <a:path w="4" h="15" extrusionOk="0">
                  <a:moveTo>
                    <a:pt x="0" y="15"/>
                  </a:moveTo>
                  <a:lnTo>
                    <a:pt x="4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5" name="Google Shape;7194;p73">
              <a:extLst>
                <a:ext uri="{FF2B5EF4-FFF2-40B4-BE49-F238E27FC236}">
                  <a16:creationId xmlns:a16="http://schemas.microsoft.com/office/drawing/2014/main" id="{082BFC99-946F-4EE5-BCAE-45A8172BB9DF}"/>
                </a:ext>
              </a:extLst>
            </p:cNvPr>
            <p:cNvSpPr/>
            <p:nvPr/>
          </p:nvSpPr>
          <p:spPr>
            <a:xfrm>
              <a:off x="2185422" y="1699525"/>
              <a:ext cx="109" cy="149"/>
            </a:xfrm>
            <a:custGeom>
              <a:avLst/>
              <a:gdLst/>
              <a:ahLst/>
              <a:cxnLst/>
              <a:rect l="l" t="t" r="r" b="b"/>
              <a:pathLst>
                <a:path w="8" h="11" extrusionOk="0">
                  <a:moveTo>
                    <a:pt x="1" y="11"/>
                  </a:moveTo>
                  <a:lnTo>
                    <a:pt x="8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6" name="Google Shape;7195;p73">
              <a:extLst>
                <a:ext uri="{FF2B5EF4-FFF2-40B4-BE49-F238E27FC236}">
                  <a16:creationId xmlns:a16="http://schemas.microsoft.com/office/drawing/2014/main" id="{167A360F-57F8-4097-BC5F-BF3D8EBB36FB}"/>
                </a:ext>
              </a:extLst>
            </p:cNvPr>
            <p:cNvSpPr/>
            <p:nvPr/>
          </p:nvSpPr>
          <p:spPr>
            <a:xfrm>
              <a:off x="2184336" y="170298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7" name="Google Shape;7196;p73">
              <a:extLst>
                <a:ext uri="{FF2B5EF4-FFF2-40B4-BE49-F238E27FC236}">
                  <a16:creationId xmlns:a16="http://schemas.microsoft.com/office/drawing/2014/main" id="{E9036267-2020-4175-928E-811B8B05A945}"/>
                </a:ext>
              </a:extLst>
            </p:cNvPr>
            <p:cNvSpPr/>
            <p:nvPr/>
          </p:nvSpPr>
          <p:spPr>
            <a:xfrm>
              <a:off x="2184336" y="1703232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0" y="7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8" name="Google Shape;7197;p73">
              <a:extLst>
                <a:ext uri="{FF2B5EF4-FFF2-40B4-BE49-F238E27FC236}">
                  <a16:creationId xmlns:a16="http://schemas.microsoft.com/office/drawing/2014/main" id="{D677E781-1D36-4692-AE49-9DA15F86DD5E}"/>
                </a:ext>
              </a:extLst>
            </p:cNvPr>
            <p:cNvSpPr/>
            <p:nvPr/>
          </p:nvSpPr>
          <p:spPr>
            <a:xfrm>
              <a:off x="2188178" y="1703177"/>
              <a:ext cx="2580" cy="4195"/>
            </a:xfrm>
            <a:custGeom>
              <a:avLst/>
              <a:gdLst/>
              <a:ahLst/>
              <a:cxnLst/>
              <a:rect l="l" t="t" r="r" b="b"/>
              <a:pathLst>
                <a:path w="190" h="309" extrusionOk="0">
                  <a:moveTo>
                    <a:pt x="1" y="309"/>
                  </a:moveTo>
                  <a:cubicBezTo>
                    <a:pt x="36" y="190"/>
                    <a:pt x="102" y="85"/>
                    <a:pt x="190" y="1"/>
                  </a:cubicBezTo>
                  <a:lnTo>
                    <a:pt x="190" y="1"/>
                  </a:lnTo>
                  <a:cubicBezTo>
                    <a:pt x="102" y="85"/>
                    <a:pt x="36" y="190"/>
                    <a:pt x="1" y="309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9" name="Google Shape;7198;p73">
              <a:extLst>
                <a:ext uri="{FF2B5EF4-FFF2-40B4-BE49-F238E27FC236}">
                  <a16:creationId xmlns:a16="http://schemas.microsoft.com/office/drawing/2014/main" id="{56AE44D1-2BEE-482C-8A8D-C517D43570DC}"/>
                </a:ext>
              </a:extLst>
            </p:cNvPr>
            <p:cNvSpPr/>
            <p:nvPr/>
          </p:nvSpPr>
          <p:spPr>
            <a:xfrm>
              <a:off x="2186372" y="1671338"/>
              <a:ext cx="27820" cy="35044"/>
            </a:xfrm>
            <a:custGeom>
              <a:avLst/>
              <a:gdLst/>
              <a:ahLst/>
              <a:cxnLst/>
              <a:rect l="l" t="t" r="r" b="b"/>
              <a:pathLst>
                <a:path w="2049" h="2581" extrusionOk="0">
                  <a:moveTo>
                    <a:pt x="498" y="0"/>
                  </a:moveTo>
                  <a:cubicBezTo>
                    <a:pt x="424" y="21"/>
                    <a:pt x="190" y="98"/>
                    <a:pt x="1" y="158"/>
                  </a:cubicBezTo>
                  <a:lnTo>
                    <a:pt x="1" y="161"/>
                  </a:lnTo>
                  <a:cubicBezTo>
                    <a:pt x="1" y="168"/>
                    <a:pt x="4" y="175"/>
                    <a:pt x="4" y="182"/>
                  </a:cubicBezTo>
                  <a:cubicBezTo>
                    <a:pt x="4" y="189"/>
                    <a:pt x="8" y="203"/>
                    <a:pt x="11" y="214"/>
                  </a:cubicBezTo>
                  <a:cubicBezTo>
                    <a:pt x="15" y="224"/>
                    <a:pt x="15" y="228"/>
                    <a:pt x="15" y="235"/>
                  </a:cubicBezTo>
                  <a:cubicBezTo>
                    <a:pt x="18" y="238"/>
                    <a:pt x="18" y="252"/>
                    <a:pt x="22" y="259"/>
                  </a:cubicBezTo>
                  <a:lnTo>
                    <a:pt x="29" y="277"/>
                  </a:lnTo>
                  <a:cubicBezTo>
                    <a:pt x="29" y="284"/>
                    <a:pt x="32" y="291"/>
                    <a:pt x="36" y="298"/>
                  </a:cubicBezTo>
                  <a:lnTo>
                    <a:pt x="39" y="312"/>
                  </a:lnTo>
                  <a:cubicBezTo>
                    <a:pt x="43" y="315"/>
                    <a:pt x="46" y="322"/>
                    <a:pt x="46" y="326"/>
                  </a:cubicBezTo>
                  <a:lnTo>
                    <a:pt x="53" y="336"/>
                  </a:lnTo>
                  <a:cubicBezTo>
                    <a:pt x="57" y="343"/>
                    <a:pt x="60" y="347"/>
                    <a:pt x="60" y="350"/>
                  </a:cubicBezTo>
                  <a:lnTo>
                    <a:pt x="67" y="357"/>
                  </a:lnTo>
                  <a:cubicBezTo>
                    <a:pt x="71" y="361"/>
                    <a:pt x="71" y="364"/>
                    <a:pt x="74" y="368"/>
                  </a:cubicBezTo>
                  <a:lnTo>
                    <a:pt x="81" y="371"/>
                  </a:lnTo>
                  <a:cubicBezTo>
                    <a:pt x="85" y="375"/>
                    <a:pt x="88" y="378"/>
                    <a:pt x="92" y="378"/>
                  </a:cubicBezTo>
                  <a:cubicBezTo>
                    <a:pt x="246" y="434"/>
                    <a:pt x="260" y="560"/>
                    <a:pt x="274" y="662"/>
                  </a:cubicBezTo>
                  <a:cubicBezTo>
                    <a:pt x="277" y="711"/>
                    <a:pt x="288" y="760"/>
                    <a:pt x="305" y="805"/>
                  </a:cubicBezTo>
                  <a:cubicBezTo>
                    <a:pt x="305" y="812"/>
                    <a:pt x="309" y="816"/>
                    <a:pt x="312" y="823"/>
                  </a:cubicBezTo>
                  <a:cubicBezTo>
                    <a:pt x="319" y="851"/>
                    <a:pt x="326" y="882"/>
                    <a:pt x="330" y="910"/>
                  </a:cubicBezTo>
                  <a:lnTo>
                    <a:pt x="333" y="938"/>
                  </a:lnTo>
                  <a:lnTo>
                    <a:pt x="351" y="1085"/>
                  </a:lnTo>
                  <a:lnTo>
                    <a:pt x="344" y="1078"/>
                  </a:lnTo>
                  <a:lnTo>
                    <a:pt x="344" y="1078"/>
                  </a:lnTo>
                  <a:cubicBezTo>
                    <a:pt x="351" y="1246"/>
                    <a:pt x="344" y="1411"/>
                    <a:pt x="316" y="1572"/>
                  </a:cubicBezTo>
                  <a:lnTo>
                    <a:pt x="316" y="1575"/>
                  </a:lnTo>
                  <a:cubicBezTo>
                    <a:pt x="309" y="1617"/>
                    <a:pt x="298" y="1659"/>
                    <a:pt x="277" y="1698"/>
                  </a:cubicBezTo>
                  <a:cubicBezTo>
                    <a:pt x="277" y="1702"/>
                    <a:pt x="274" y="1702"/>
                    <a:pt x="270" y="1705"/>
                  </a:cubicBezTo>
                  <a:cubicBezTo>
                    <a:pt x="267" y="1709"/>
                    <a:pt x="267" y="1709"/>
                    <a:pt x="267" y="1712"/>
                  </a:cubicBezTo>
                  <a:lnTo>
                    <a:pt x="260" y="1716"/>
                  </a:lnTo>
                  <a:lnTo>
                    <a:pt x="256" y="1719"/>
                  </a:lnTo>
                  <a:cubicBezTo>
                    <a:pt x="253" y="1726"/>
                    <a:pt x="249" y="1726"/>
                    <a:pt x="242" y="1730"/>
                  </a:cubicBezTo>
                  <a:lnTo>
                    <a:pt x="239" y="1733"/>
                  </a:lnTo>
                  <a:cubicBezTo>
                    <a:pt x="235" y="1737"/>
                    <a:pt x="228" y="1737"/>
                    <a:pt x="225" y="1740"/>
                  </a:cubicBezTo>
                  <a:cubicBezTo>
                    <a:pt x="218" y="1740"/>
                    <a:pt x="214" y="1744"/>
                    <a:pt x="207" y="1744"/>
                  </a:cubicBezTo>
                  <a:cubicBezTo>
                    <a:pt x="158" y="1782"/>
                    <a:pt x="116" y="1824"/>
                    <a:pt x="81" y="1873"/>
                  </a:cubicBezTo>
                  <a:lnTo>
                    <a:pt x="85" y="1880"/>
                  </a:lnTo>
                  <a:lnTo>
                    <a:pt x="99" y="1894"/>
                  </a:lnTo>
                  <a:lnTo>
                    <a:pt x="134" y="1929"/>
                  </a:lnTo>
                  <a:lnTo>
                    <a:pt x="155" y="1950"/>
                  </a:lnTo>
                  <a:lnTo>
                    <a:pt x="186" y="1989"/>
                  </a:lnTo>
                  <a:lnTo>
                    <a:pt x="207" y="2010"/>
                  </a:lnTo>
                  <a:lnTo>
                    <a:pt x="239" y="2048"/>
                  </a:lnTo>
                  <a:lnTo>
                    <a:pt x="260" y="2073"/>
                  </a:lnTo>
                  <a:lnTo>
                    <a:pt x="295" y="2118"/>
                  </a:lnTo>
                  <a:lnTo>
                    <a:pt x="319" y="2146"/>
                  </a:lnTo>
                  <a:lnTo>
                    <a:pt x="365" y="2195"/>
                  </a:lnTo>
                  <a:lnTo>
                    <a:pt x="386" y="2223"/>
                  </a:lnTo>
                  <a:lnTo>
                    <a:pt x="414" y="2258"/>
                  </a:lnTo>
                  <a:lnTo>
                    <a:pt x="435" y="2283"/>
                  </a:lnTo>
                  <a:lnTo>
                    <a:pt x="452" y="2304"/>
                  </a:lnTo>
                  <a:cubicBezTo>
                    <a:pt x="459" y="2300"/>
                    <a:pt x="463" y="2300"/>
                    <a:pt x="470" y="2297"/>
                  </a:cubicBezTo>
                  <a:lnTo>
                    <a:pt x="480" y="2300"/>
                  </a:lnTo>
                  <a:lnTo>
                    <a:pt x="508" y="2307"/>
                  </a:lnTo>
                  <a:lnTo>
                    <a:pt x="529" y="2318"/>
                  </a:lnTo>
                  <a:lnTo>
                    <a:pt x="543" y="2321"/>
                  </a:lnTo>
                  <a:cubicBezTo>
                    <a:pt x="557" y="2328"/>
                    <a:pt x="575" y="2339"/>
                    <a:pt x="592" y="2346"/>
                  </a:cubicBezTo>
                  <a:lnTo>
                    <a:pt x="603" y="2353"/>
                  </a:lnTo>
                  <a:lnTo>
                    <a:pt x="652" y="2377"/>
                  </a:lnTo>
                  <a:lnTo>
                    <a:pt x="683" y="2395"/>
                  </a:lnTo>
                  <a:lnTo>
                    <a:pt x="704" y="2409"/>
                  </a:lnTo>
                  <a:cubicBezTo>
                    <a:pt x="802" y="2468"/>
                    <a:pt x="904" y="2538"/>
                    <a:pt x="960" y="2580"/>
                  </a:cubicBezTo>
                  <a:lnTo>
                    <a:pt x="1016" y="2566"/>
                  </a:lnTo>
                  <a:lnTo>
                    <a:pt x="1198" y="2531"/>
                  </a:lnTo>
                  <a:lnTo>
                    <a:pt x="1202" y="2531"/>
                  </a:lnTo>
                  <a:lnTo>
                    <a:pt x="1247" y="2524"/>
                  </a:lnTo>
                  <a:lnTo>
                    <a:pt x="1261" y="2524"/>
                  </a:lnTo>
                  <a:lnTo>
                    <a:pt x="1307" y="2514"/>
                  </a:lnTo>
                  <a:lnTo>
                    <a:pt x="1321" y="2510"/>
                  </a:lnTo>
                  <a:lnTo>
                    <a:pt x="1370" y="2503"/>
                  </a:lnTo>
                  <a:lnTo>
                    <a:pt x="1384" y="2500"/>
                  </a:lnTo>
                  <a:lnTo>
                    <a:pt x="1433" y="2489"/>
                  </a:lnTo>
                  <a:lnTo>
                    <a:pt x="1450" y="2486"/>
                  </a:lnTo>
                  <a:lnTo>
                    <a:pt x="1496" y="2479"/>
                  </a:lnTo>
                  <a:lnTo>
                    <a:pt x="1517" y="2475"/>
                  </a:lnTo>
                  <a:lnTo>
                    <a:pt x="1562" y="2468"/>
                  </a:lnTo>
                  <a:lnTo>
                    <a:pt x="1583" y="2461"/>
                  </a:lnTo>
                  <a:lnTo>
                    <a:pt x="1629" y="2454"/>
                  </a:lnTo>
                  <a:lnTo>
                    <a:pt x="1653" y="2451"/>
                  </a:lnTo>
                  <a:lnTo>
                    <a:pt x="1695" y="2444"/>
                  </a:lnTo>
                  <a:lnTo>
                    <a:pt x="1723" y="2440"/>
                  </a:lnTo>
                  <a:lnTo>
                    <a:pt x="1758" y="2433"/>
                  </a:lnTo>
                  <a:lnTo>
                    <a:pt x="1790" y="2430"/>
                  </a:lnTo>
                  <a:lnTo>
                    <a:pt x="1825" y="2423"/>
                  </a:lnTo>
                  <a:lnTo>
                    <a:pt x="1828" y="2423"/>
                  </a:lnTo>
                  <a:cubicBezTo>
                    <a:pt x="1835" y="2391"/>
                    <a:pt x="1835" y="2360"/>
                    <a:pt x="1835" y="2328"/>
                  </a:cubicBezTo>
                  <a:cubicBezTo>
                    <a:pt x="1835" y="2318"/>
                    <a:pt x="1835" y="2311"/>
                    <a:pt x="1835" y="2304"/>
                  </a:cubicBezTo>
                  <a:cubicBezTo>
                    <a:pt x="1835" y="2258"/>
                    <a:pt x="1849" y="2213"/>
                    <a:pt x="1874" y="2171"/>
                  </a:cubicBezTo>
                  <a:cubicBezTo>
                    <a:pt x="1884" y="2153"/>
                    <a:pt x="1895" y="2136"/>
                    <a:pt x="1909" y="2122"/>
                  </a:cubicBezTo>
                  <a:cubicBezTo>
                    <a:pt x="1944" y="2076"/>
                    <a:pt x="1993" y="2048"/>
                    <a:pt x="2049" y="2034"/>
                  </a:cubicBezTo>
                  <a:cubicBezTo>
                    <a:pt x="2003" y="1943"/>
                    <a:pt x="1944" y="1863"/>
                    <a:pt x="1870" y="1793"/>
                  </a:cubicBezTo>
                  <a:cubicBezTo>
                    <a:pt x="1793" y="1726"/>
                    <a:pt x="1755" y="1628"/>
                    <a:pt x="1762" y="1526"/>
                  </a:cubicBezTo>
                  <a:cubicBezTo>
                    <a:pt x="1765" y="1442"/>
                    <a:pt x="1807" y="1362"/>
                    <a:pt x="1877" y="1313"/>
                  </a:cubicBezTo>
                  <a:cubicBezTo>
                    <a:pt x="1884" y="1309"/>
                    <a:pt x="1891" y="1302"/>
                    <a:pt x="1895" y="1292"/>
                  </a:cubicBezTo>
                  <a:cubicBezTo>
                    <a:pt x="1898" y="1264"/>
                    <a:pt x="1895" y="1236"/>
                    <a:pt x="1884" y="1211"/>
                  </a:cubicBezTo>
                  <a:cubicBezTo>
                    <a:pt x="1870" y="1169"/>
                    <a:pt x="1863" y="1127"/>
                    <a:pt x="1860" y="1085"/>
                  </a:cubicBezTo>
                  <a:cubicBezTo>
                    <a:pt x="1814" y="1036"/>
                    <a:pt x="1527" y="994"/>
                    <a:pt x="1433" y="980"/>
                  </a:cubicBezTo>
                  <a:cubicBezTo>
                    <a:pt x="1387" y="977"/>
                    <a:pt x="1345" y="970"/>
                    <a:pt x="1300" y="959"/>
                  </a:cubicBezTo>
                  <a:cubicBezTo>
                    <a:pt x="1209" y="931"/>
                    <a:pt x="1223" y="823"/>
                    <a:pt x="1233" y="735"/>
                  </a:cubicBezTo>
                  <a:cubicBezTo>
                    <a:pt x="1237" y="697"/>
                    <a:pt x="1240" y="658"/>
                    <a:pt x="1237" y="623"/>
                  </a:cubicBezTo>
                  <a:cubicBezTo>
                    <a:pt x="1093" y="616"/>
                    <a:pt x="998" y="518"/>
                    <a:pt x="998" y="361"/>
                  </a:cubicBezTo>
                  <a:cubicBezTo>
                    <a:pt x="998" y="336"/>
                    <a:pt x="935" y="263"/>
                    <a:pt x="904" y="221"/>
                  </a:cubicBezTo>
                  <a:lnTo>
                    <a:pt x="883" y="200"/>
                  </a:lnTo>
                  <a:lnTo>
                    <a:pt x="876" y="193"/>
                  </a:lnTo>
                  <a:lnTo>
                    <a:pt x="865" y="175"/>
                  </a:lnTo>
                  <a:lnTo>
                    <a:pt x="858" y="168"/>
                  </a:lnTo>
                  <a:lnTo>
                    <a:pt x="844" y="151"/>
                  </a:lnTo>
                  <a:lnTo>
                    <a:pt x="841" y="147"/>
                  </a:lnTo>
                  <a:cubicBezTo>
                    <a:pt x="837" y="140"/>
                    <a:pt x="834" y="130"/>
                    <a:pt x="827" y="126"/>
                  </a:cubicBezTo>
                  <a:lnTo>
                    <a:pt x="823" y="119"/>
                  </a:lnTo>
                  <a:cubicBezTo>
                    <a:pt x="820" y="112"/>
                    <a:pt x="820" y="109"/>
                    <a:pt x="816" y="105"/>
                  </a:cubicBezTo>
                  <a:lnTo>
                    <a:pt x="813" y="98"/>
                  </a:lnTo>
                  <a:cubicBezTo>
                    <a:pt x="809" y="91"/>
                    <a:pt x="809" y="88"/>
                    <a:pt x="809" y="81"/>
                  </a:cubicBezTo>
                  <a:lnTo>
                    <a:pt x="809" y="77"/>
                  </a:lnTo>
                  <a:lnTo>
                    <a:pt x="788" y="77"/>
                  </a:lnTo>
                  <a:lnTo>
                    <a:pt x="774" y="74"/>
                  </a:lnTo>
                  <a:lnTo>
                    <a:pt x="753" y="70"/>
                  </a:lnTo>
                  <a:lnTo>
                    <a:pt x="732" y="70"/>
                  </a:lnTo>
                  <a:lnTo>
                    <a:pt x="718" y="67"/>
                  </a:lnTo>
                  <a:cubicBezTo>
                    <a:pt x="645" y="49"/>
                    <a:pt x="568" y="25"/>
                    <a:pt x="498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0" name="Google Shape;7199;p73">
              <a:extLst>
                <a:ext uri="{FF2B5EF4-FFF2-40B4-BE49-F238E27FC236}">
                  <a16:creationId xmlns:a16="http://schemas.microsoft.com/office/drawing/2014/main" id="{3398471E-E3BC-4207-B3C5-071E44A40C6F}"/>
                </a:ext>
              </a:extLst>
            </p:cNvPr>
            <p:cNvSpPr/>
            <p:nvPr/>
          </p:nvSpPr>
          <p:spPr>
            <a:xfrm>
              <a:off x="2189889" y="1694393"/>
              <a:ext cx="109" cy="149"/>
            </a:xfrm>
            <a:custGeom>
              <a:avLst/>
              <a:gdLst/>
              <a:ahLst/>
              <a:cxnLst/>
              <a:rect l="l" t="t" r="r" b="b"/>
              <a:pathLst>
                <a:path w="8" h="11" extrusionOk="0">
                  <a:moveTo>
                    <a:pt x="8" y="0"/>
                  </a:moveTo>
                  <a:cubicBezTo>
                    <a:pt x="8" y="4"/>
                    <a:pt x="4" y="7"/>
                    <a:pt x="1" y="11"/>
                  </a:cubicBezTo>
                  <a:lnTo>
                    <a:pt x="4" y="7"/>
                  </a:lnTo>
                  <a:cubicBezTo>
                    <a:pt x="4" y="7"/>
                    <a:pt x="8" y="4"/>
                    <a:pt x="8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1" name="Google Shape;7200;p73">
              <a:extLst>
                <a:ext uri="{FF2B5EF4-FFF2-40B4-BE49-F238E27FC236}">
                  <a16:creationId xmlns:a16="http://schemas.microsoft.com/office/drawing/2014/main" id="{6432F9C2-3D1C-4F7C-B57A-5ECC4F13EE33}"/>
                </a:ext>
              </a:extLst>
            </p:cNvPr>
            <p:cNvSpPr/>
            <p:nvPr/>
          </p:nvSpPr>
          <p:spPr>
            <a:xfrm>
              <a:off x="2189373" y="1694773"/>
              <a:ext cx="244" cy="109"/>
            </a:xfrm>
            <a:custGeom>
              <a:avLst/>
              <a:gdLst/>
              <a:ahLst/>
              <a:cxnLst/>
              <a:rect l="l" t="t" r="r" b="b"/>
              <a:pathLst>
                <a:path w="18" h="8" extrusionOk="0">
                  <a:moveTo>
                    <a:pt x="0" y="7"/>
                  </a:moveTo>
                  <a:cubicBezTo>
                    <a:pt x="7" y="4"/>
                    <a:pt x="11" y="4"/>
                    <a:pt x="18" y="0"/>
                  </a:cubicBezTo>
                  <a:cubicBezTo>
                    <a:pt x="11" y="4"/>
                    <a:pt x="7" y="4"/>
                    <a:pt x="0" y="7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2" name="Google Shape;7201;p73">
              <a:extLst>
                <a:ext uri="{FF2B5EF4-FFF2-40B4-BE49-F238E27FC236}">
                  <a16:creationId xmlns:a16="http://schemas.microsoft.com/office/drawing/2014/main" id="{21FAA1C5-84BC-4FAA-A235-98678267F740}"/>
                </a:ext>
              </a:extLst>
            </p:cNvPr>
            <p:cNvSpPr/>
            <p:nvPr/>
          </p:nvSpPr>
          <p:spPr>
            <a:xfrm>
              <a:off x="2189658" y="1694583"/>
              <a:ext cx="204" cy="149"/>
            </a:xfrm>
            <a:custGeom>
              <a:avLst/>
              <a:gdLst/>
              <a:ahLst/>
              <a:cxnLst/>
              <a:rect l="l" t="t" r="r" b="b"/>
              <a:pathLst>
                <a:path w="15" h="11" extrusionOk="0">
                  <a:moveTo>
                    <a:pt x="0" y="11"/>
                  </a:moveTo>
                  <a:cubicBezTo>
                    <a:pt x="4" y="7"/>
                    <a:pt x="11" y="4"/>
                    <a:pt x="14" y="0"/>
                  </a:cubicBezTo>
                  <a:cubicBezTo>
                    <a:pt x="11" y="4"/>
                    <a:pt x="4" y="7"/>
                    <a:pt x="0" y="1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3" name="Google Shape;7202;p73">
              <a:extLst>
                <a:ext uri="{FF2B5EF4-FFF2-40B4-BE49-F238E27FC236}">
                  <a16:creationId xmlns:a16="http://schemas.microsoft.com/office/drawing/2014/main" id="{CE63943C-5C76-46BC-B395-86E6E8A4BA05}"/>
                </a:ext>
              </a:extLst>
            </p:cNvPr>
            <p:cNvSpPr/>
            <p:nvPr/>
          </p:nvSpPr>
          <p:spPr>
            <a:xfrm>
              <a:off x="2190798" y="1683599"/>
              <a:ext cx="54" cy="434"/>
            </a:xfrm>
            <a:custGeom>
              <a:avLst/>
              <a:gdLst/>
              <a:ahLst/>
              <a:cxnLst/>
              <a:rect l="l" t="t" r="r" b="b"/>
              <a:pathLst>
                <a:path w="4" h="32" extrusionOk="0">
                  <a:moveTo>
                    <a:pt x="0" y="0"/>
                  </a:moveTo>
                  <a:cubicBezTo>
                    <a:pt x="0" y="8"/>
                    <a:pt x="2" y="16"/>
                    <a:pt x="3" y="24"/>
                  </a:cubicBezTo>
                  <a:lnTo>
                    <a:pt x="0" y="0"/>
                  </a:lnTo>
                  <a:close/>
                  <a:moveTo>
                    <a:pt x="3" y="24"/>
                  </a:moveTo>
                  <a:lnTo>
                    <a:pt x="3" y="24"/>
                  </a:lnTo>
                  <a:cubicBezTo>
                    <a:pt x="4" y="27"/>
                    <a:pt x="4" y="29"/>
                    <a:pt x="4" y="32"/>
                  </a:cubicBezTo>
                  <a:lnTo>
                    <a:pt x="4" y="28"/>
                  </a:lnTo>
                  <a:lnTo>
                    <a:pt x="3" y="2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4" name="Google Shape;7203;p73">
              <a:extLst>
                <a:ext uri="{FF2B5EF4-FFF2-40B4-BE49-F238E27FC236}">
                  <a16:creationId xmlns:a16="http://schemas.microsoft.com/office/drawing/2014/main" id="{698F7DD6-C764-4F41-82BD-4D3432D93CE1}"/>
                </a:ext>
              </a:extLst>
            </p:cNvPr>
            <p:cNvSpPr/>
            <p:nvPr/>
          </p:nvSpPr>
          <p:spPr>
            <a:xfrm>
              <a:off x="2190649" y="169262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5" name="Google Shape;7204;p73">
              <a:extLst>
                <a:ext uri="{FF2B5EF4-FFF2-40B4-BE49-F238E27FC236}">
                  <a16:creationId xmlns:a16="http://schemas.microsoft.com/office/drawing/2014/main" id="{AE585F35-F356-4C46-9771-B58EEE19A448}"/>
                </a:ext>
              </a:extLst>
            </p:cNvPr>
            <p:cNvSpPr/>
            <p:nvPr/>
          </p:nvSpPr>
          <p:spPr>
            <a:xfrm>
              <a:off x="2190894" y="1684020"/>
              <a:ext cx="204" cy="1969"/>
            </a:xfrm>
            <a:custGeom>
              <a:avLst/>
              <a:gdLst/>
              <a:ahLst/>
              <a:cxnLst/>
              <a:rect l="l" t="t" r="r" b="b"/>
              <a:pathLst>
                <a:path w="15" h="145" extrusionOk="0">
                  <a:moveTo>
                    <a:pt x="0" y="1"/>
                  </a:moveTo>
                  <a:lnTo>
                    <a:pt x="0" y="1"/>
                  </a:lnTo>
                  <a:cubicBezTo>
                    <a:pt x="0" y="22"/>
                    <a:pt x="4" y="46"/>
                    <a:pt x="7" y="78"/>
                  </a:cubicBezTo>
                  <a:lnTo>
                    <a:pt x="7" y="81"/>
                  </a:lnTo>
                  <a:cubicBezTo>
                    <a:pt x="7" y="102"/>
                    <a:pt x="7" y="120"/>
                    <a:pt x="7" y="137"/>
                  </a:cubicBezTo>
                  <a:lnTo>
                    <a:pt x="14" y="144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6" name="Google Shape;7205;p73">
              <a:extLst>
                <a:ext uri="{FF2B5EF4-FFF2-40B4-BE49-F238E27FC236}">
                  <a16:creationId xmlns:a16="http://schemas.microsoft.com/office/drawing/2014/main" id="{795546A7-09CB-43CE-A646-20223C482456}"/>
                </a:ext>
              </a:extLst>
            </p:cNvPr>
            <p:cNvSpPr/>
            <p:nvPr/>
          </p:nvSpPr>
          <p:spPr>
            <a:xfrm>
              <a:off x="2190554" y="1682404"/>
              <a:ext cx="258" cy="1208"/>
            </a:xfrm>
            <a:custGeom>
              <a:avLst/>
              <a:gdLst/>
              <a:ahLst/>
              <a:cxnLst/>
              <a:rect l="l" t="t" r="r" b="b"/>
              <a:pathLst>
                <a:path w="19" h="89" extrusionOk="0">
                  <a:moveTo>
                    <a:pt x="1" y="1"/>
                  </a:moveTo>
                  <a:cubicBezTo>
                    <a:pt x="8" y="29"/>
                    <a:pt x="15" y="57"/>
                    <a:pt x="18" y="88"/>
                  </a:cubicBezTo>
                  <a:lnTo>
                    <a:pt x="18" y="88"/>
                  </a:lnTo>
                  <a:cubicBezTo>
                    <a:pt x="15" y="57"/>
                    <a:pt x="8" y="29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7" name="Google Shape;7206;p73">
              <a:extLst>
                <a:ext uri="{FF2B5EF4-FFF2-40B4-BE49-F238E27FC236}">
                  <a16:creationId xmlns:a16="http://schemas.microsoft.com/office/drawing/2014/main" id="{37CF2FB5-A078-4F0D-A5CF-0EE7D2243240}"/>
                </a:ext>
              </a:extLst>
            </p:cNvPr>
            <p:cNvSpPr/>
            <p:nvPr/>
          </p:nvSpPr>
          <p:spPr>
            <a:xfrm>
              <a:off x="2186331" y="1673334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0" y="0"/>
                  </a:moveTo>
                  <a:lnTo>
                    <a:pt x="0" y="7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8" name="Google Shape;7207;p73">
              <a:extLst>
                <a:ext uri="{FF2B5EF4-FFF2-40B4-BE49-F238E27FC236}">
                  <a16:creationId xmlns:a16="http://schemas.microsoft.com/office/drawing/2014/main" id="{4DE391CF-ECD4-44E7-86DE-8FDC02682BA4}"/>
                </a:ext>
              </a:extLst>
            </p:cNvPr>
            <p:cNvSpPr/>
            <p:nvPr/>
          </p:nvSpPr>
          <p:spPr>
            <a:xfrm>
              <a:off x="2187418" y="1676280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15" y="7"/>
                  </a:moveTo>
                  <a:cubicBezTo>
                    <a:pt x="8" y="4"/>
                    <a:pt x="4" y="4"/>
                    <a:pt x="1" y="0"/>
                  </a:cubicBezTo>
                  <a:cubicBezTo>
                    <a:pt x="4" y="4"/>
                    <a:pt x="8" y="4"/>
                    <a:pt x="15" y="7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9" name="Google Shape;7208;p73">
              <a:extLst>
                <a:ext uri="{FF2B5EF4-FFF2-40B4-BE49-F238E27FC236}">
                  <a16:creationId xmlns:a16="http://schemas.microsoft.com/office/drawing/2014/main" id="{784241EC-82C9-426F-AEBC-B754E5F0948B}"/>
                </a:ext>
              </a:extLst>
            </p:cNvPr>
            <p:cNvSpPr/>
            <p:nvPr/>
          </p:nvSpPr>
          <p:spPr>
            <a:xfrm>
              <a:off x="2186522" y="1674380"/>
              <a:ext cx="109" cy="394"/>
            </a:xfrm>
            <a:custGeom>
              <a:avLst/>
              <a:gdLst/>
              <a:ahLst/>
              <a:cxnLst/>
              <a:rect l="l" t="t" r="r" b="b"/>
              <a:pathLst>
                <a:path w="8" h="29" extrusionOk="0">
                  <a:moveTo>
                    <a:pt x="7" y="28"/>
                  </a:moveTo>
                  <a:cubicBezTo>
                    <a:pt x="7" y="18"/>
                    <a:pt x="4" y="11"/>
                    <a:pt x="0" y="0"/>
                  </a:cubicBezTo>
                  <a:cubicBezTo>
                    <a:pt x="4" y="11"/>
                    <a:pt x="7" y="18"/>
                    <a:pt x="7" y="28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0" name="Google Shape;7209;p73">
              <a:extLst>
                <a:ext uri="{FF2B5EF4-FFF2-40B4-BE49-F238E27FC236}">
                  <a16:creationId xmlns:a16="http://schemas.microsoft.com/office/drawing/2014/main" id="{CE9933E1-30D5-4B66-835D-6638E9232CB9}"/>
                </a:ext>
              </a:extLst>
            </p:cNvPr>
            <p:cNvSpPr/>
            <p:nvPr/>
          </p:nvSpPr>
          <p:spPr>
            <a:xfrm>
              <a:off x="2187228" y="1676090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1" y="7"/>
                  </a:moveTo>
                  <a:cubicBezTo>
                    <a:pt x="8" y="7"/>
                    <a:pt x="4" y="4"/>
                    <a:pt x="1" y="0"/>
                  </a:cubicBezTo>
                  <a:cubicBezTo>
                    <a:pt x="4" y="4"/>
                    <a:pt x="8" y="7"/>
                    <a:pt x="11" y="7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1" name="Google Shape;7210;p73">
              <a:extLst>
                <a:ext uri="{FF2B5EF4-FFF2-40B4-BE49-F238E27FC236}">
                  <a16:creationId xmlns:a16="http://schemas.microsoft.com/office/drawing/2014/main" id="{92B0A941-5470-47F7-A8B6-67CA8CCA112E}"/>
                </a:ext>
              </a:extLst>
            </p:cNvPr>
            <p:cNvSpPr/>
            <p:nvPr/>
          </p:nvSpPr>
          <p:spPr>
            <a:xfrm>
              <a:off x="2187037" y="1675805"/>
              <a:ext cx="163" cy="204"/>
            </a:xfrm>
            <a:custGeom>
              <a:avLst/>
              <a:gdLst/>
              <a:ahLst/>
              <a:cxnLst/>
              <a:rect l="l" t="t" r="r" b="b"/>
              <a:pathLst>
                <a:path w="12" h="15" extrusionOk="0">
                  <a:moveTo>
                    <a:pt x="11" y="14"/>
                  </a:moveTo>
                  <a:cubicBezTo>
                    <a:pt x="8" y="11"/>
                    <a:pt x="4" y="4"/>
                    <a:pt x="1" y="0"/>
                  </a:cubicBezTo>
                  <a:cubicBezTo>
                    <a:pt x="4" y="4"/>
                    <a:pt x="8" y="11"/>
                    <a:pt x="11" y="14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2" name="Google Shape;7211;p73">
              <a:extLst>
                <a:ext uri="{FF2B5EF4-FFF2-40B4-BE49-F238E27FC236}">
                  <a16:creationId xmlns:a16="http://schemas.microsoft.com/office/drawing/2014/main" id="{89C4D9E6-9A06-49CF-B1F3-2C1144A67D55}"/>
                </a:ext>
              </a:extLst>
            </p:cNvPr>
            <p:cNvSpPr/>
            <p:nvPr/>
          </p:nvSpPr>
          <p:spPr>
            <a:xfrm>
              <a:off x="2186372" y="1673714"/>
              <a:ext cx="109" cy="434"/>
            </a:xfrm>
            <a:custGeom>
              <a:avLst/>
              <a:gdLst/>
              <a:ahLst/>
              <a:cxnLst/>
              <a:rect l="l" t="t" r="r" b="b"/>
              <a:pathLst>
                <a:path w="8" h="32" extrusionOk="0">
                  <a:moveTo>
                    <a:pt x="8" y="32"/>
                  </a:moveTo>
                  <a:cubicBezTo>
                    <a:pt x="8" y="21"/>
                    <a:pt x="4" y="11"/>
                    <a:pt x="1" y="0"/>
                  </a:cubicBezTo>
                  <a:cubicBezTo>
                    <a:pt x="4" y="11"/>
                    <a:pt x="8" y="21"/>
                    <a:pt x="8" y="32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3" name="Google Shape;7212;p73">
              <a:extLst>
                <a:ext uri="{FF2B5EF4-FFF2-40B4-BE49-F238E27FC236}">
                  <a16:creationId xmlns:a16="http://schemas.microsoft.com/office/drawing/2014/main" id="{C3B5B8CF-0A55-4ACE-8AA9-3BA45EC13F44}"/>
                </a:ext>
              </a:extLst>
            </p:cNvPr>
            <p:cNvSpPr/>
            <p:nvPr/>
          </p:nvSpPr>
          <p:spPr>
            <a:xfrm>
              <a:off x="2186902" y="1675425"/>
              <a:ext cx="109" cy="244"/>
            </a:xfrm>
            <a:custGeom>
              <a:avLst/>
              <a:gdLst/>
              <a:ahLst/>
              <a:cxnLst/>
              <a:rect l="l" t="t" r="r" b="b"/>
              <a:pathLst>
                <a:path w="8" h="18" extrusionOk="0">
                  <a:moveTo>
                    <a:pt x="7" y="18"/>
                  </a:moveTo>
                  <a:cubicBezTo>
                    <a:pt x="4" y="14"/>
                    <a:pt x="0" y="7"/>
                    <a:pt x="0" y="0"/>
                  </a:cubicBezTo>
                  <a:cubicBezTo>
                    <a:pt x="0" y="7"/>
                    <a:pt x="4" y="14"/>
                    <a:pt x="7" y="18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4" name="Google Shape;7213;p73">
              <a:extLst>
                <a:ext uri="{FF2B5EF4-FFF2-40B4-BE49-F238E27FC236}">
                  <a16:creationId xmlns:a16="http://schemas.microsoft.com/office/drawing/2014/main" id="{6354557E-296C-450D-8F57-2EA0B641BC8F}"/>
                </a:ext>
              </a:extLst>
            </p:cNvPr>
            <p:cNvSpPr/>
            <p:nvPr/>
          </p:nvSpPr>
          <p:spPr>
            <a:xfrm>
              <a:off x="2186712" y="1674950"/>
              <a:ext cx="109" cy="299"/>
            </a:xfrm>
            <a:custGeom>
              <a:avLst/>
              <a:gdLst/>
              <a:ahLst/>
              <a:cxnLst/>
              <a:rect l="l" t="t" r="r" b="b"/>
              <a:pathLst>
                <a:path w="8" h="22" extrusionOk="0">
                  <a:moveTo>
                    <a:pt x="0" y="0"/>
                  </a:moveTo>
                  <a:cubicBezTo>
                    <a:pt x="0" y="11"/>
                    <a:pt x="4" y="18"/>
                    <a:pt x="7" y="21"/>
                  </a:cubicBezTo>
                  <a:cubicBezTo>
                    <a:pt x="4" y="18"/>
                    <a:pt x="4" y="11"/>
                    <a:pt x="0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5" name="Google Shape;7214;p73">
              <a:extLst>
                <a:ext uri="{FF2B5EF4-FFF2-40B4-BE49-F238E27FC236}">
                  <a16:creationId xmlns:a16="http://schemas.microsoft.com/office/drawing/2014/main" id="{552918FD-DED2-4B53-A7F7-097548B9E281}"/>
                </a:ext>
              </a:extLst>
            </p:cNvPr>
            <p:cNvSpPr/>
            <p:nvPr/>
          </p:nvSpPr>
          <p:spPr>
            <a:xfrm>
              <a:off x="2190989" y="168511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6" name="Google Shape;7215;p73">
              <a:extLst>
                <a:ext uri="{FF2B5EF4-FFF2-40B4-BE49-F238E27FC236}">
                  <a16:creationId xmlns:a16="http://schemas.microsoft.com/office/drawing/2014/main" id="{258848DD-B8D2-4823-9F16-2E030B005B25}"/>
                </a:ext>
              </a:extLst>
            </p:cNvPr>
            <p:cNvSpPr/>
            <p:nvPr/>
          </p:nvSpPr>
          <p:spPr>
            <a:xfrm>
              <a:off x="2190839" y="1683599"/>
              <a:ext cx="163" cy="1480"/>
            </a:xfrm>
            <a:custGeom>
              <a:avLst/>
              <a:gdLst/>
              <a:ahLst/>
              <a:cxnLst/>
              <a:rect l="l" t="t" r="r" b="b"/>
              <a:pathLst>
                <a:path w="12" h="109" extrusionOk="0">
                  <a:moveTo>
                    <a:pt x="1" y="0"/>
                  </a:moveTo>
                  <a:cubicBezTo>
                    <a:pt x="1" y="11"/>
                    <a:pt x="1" y="18"/>
                    <a:pt x="4" y="31"/>
                  </a:cubicBezTo>
                  <a:lnTo>
                    <a:pt x="4" y="31"/>
                  </a:lnTo>
                  <a:cubicBezTo>
                    <a:pt x="3" y="20"/>
                    <a:pt x="2" y="10"/>
                    <a:pt x="1" y="0"/>
                  </a:cubicBezTo>
                  <a:close/>
                  <a:moveTo>
                    <a:pt x="4" y="31"/>
                  </a:moveTo>
                  <a:cubicBezTo>
                    <a:pt x="7" y="54"/>
                    <a:pt x="9" y="80"/>
                    <a:pt x="11" y="109"/>
                  </a:cubicBezTo>
                  <a:cubicBezTo>
                    <a:pt x="11" y="77"/>
                    <a:pt x="8" y="53"/>
                    <a:pt x="4" y="32"/>
                  </a:cubicBezTo>
                  <a:cubicBezTo>
                    <a:pt x="4" y="32"/>
                    <a:pt x="4" y="31"/>
                    <a:pt x="4" y="3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7" name="Google Shape;7216;p73">
              <a:extLst>
                <a:ext uri="{FF2B5EF4-FFF2-40B4-BE49-F238E27FC236}">
                  <a16:creationId xmlns:a16="http://schemas.microsoft.com/office/drawing/2014/main" id="{BABCB323-707C-4E87-B3D4-CC772EFB239C}"/>
                </a:ext>
              </a:extLst>
            </p:cNvPr>
            <p:cNvSpPr/>
            <p:nvPr/>
          </p:nvSpPr>
          <p:spPr>
            <a:xfrm>
              <a:off x="2193745" y="1702892"/>
              <a:ext cx="679" cy="299"/>
            </a:xfrm>
            <a:custGeom>
              <a:avLst/>
              <a:gdLst/>
              <a:ahLst/>
              <a:cxnLst/>
              <a:rect l="l" t="t" r="r" b="b"/>
              <a:pathLst>
                <a:path w="50" h="22" extrusionOk="0">
                  <a:moveTo>
                    <a:pt x="49" y="22"/>
                  </a:moveTo>
                  <a:cubicBezTo>
                    <a:pt x="32" y="15"/>
                    <a:pt x="14" y="4"/>
                    <a:pt x="0" y="1"/>
                  </a:cubicBezTo>
                  <a:cubicBezTo>
                    <a:pt x="14" y="4"/>
                    <a:pt x="32" y="15"/>
                    <a:pt x="49" y="22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8" name="Google Shape;7217;p73">
              <a:extLst>
                <a:ext uri="{FF2B5EF4-FFF2-40B4-BE49-F238E27FC236}">
                  <a16:creationId xmlns:a16="http://schemas.microsoft.com/office/drawing/2014/main" id="{2E00D4E2-AE64-4A82-8444-2671E76E9E6A}"/>
                </a:ext>
              </a:extLst>
            </p:cNvPr>
            <p:cNvSpPr/>
            <p:nvPr/>
          </p:nvSpPr>
          <p:spPr>
            <a:xfrm>
              <a:off x="2192740" y="1702512"/>
              <a:ext cx="163" cy="68"/>
            </a:xfrm>
            <a:custGeom>
              <a:avLst/>
              <a:gdLst/>
              <a:ahLst/>
              <a:cxnLst/>
              <a:rect l="l" t="t" r="r" b="b"/>
              <a:pathLst>
                <a:path w="12" h="5" extrusionOk="0">
                  <a:moveTo>
                    <a:pt x="11" y="4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9" name="Google Shape;7218;p73">
              <a:extLst>
                <a:ext uri="{FF2B5EF4-FFF2-40B4-BE49-F238E27FC236}">
                  <a16:creationId xmlns:a16="http://schemas.microsoft.com/office/drawing/2014/main" id="{68821D76-CB08-4F57-ACE4-14F0E71D5ED9}"/>
                </a:ext>
              </a:extLst>
            </p:cNvPr>
            <p:cNvSpPr/>
            <p:nvPr/>
          </p:nvSpPr>
          <p:spPr>
            <a:xfrm>
              <a:off x="2194546" y="1703272"/>
              <a:ext cx="679" cy="353"/>
            </a:xfrm>
            <a:custGeom>
              <a:avLst/>
              <a:gdLst/>
              <a:ahLst/>
              <a:cxnLst/>
              <a:rect l="l" t="t" r="r" b="b"/>
              <a:pathLst>
                <a:path w="50" h="26" extrusionOk="0">
                  <a:moveTo>
                    <a:pt x="50" y="25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0" name="Google Shape;7219;p73">
              <a:extLst>
                <a:ext uri="{FF2B5EF4-FFF2-40B4-BE49-F238E27FC236}">
                  <a16:creationId xmlns:a16="http://schemas.microsoft.com/office/drawing/2014/main" id="{F040D533-FA7E-494C-9391-534DC9A19238}"/>
                </a:ext>
              </a:extLst>
            </p:cNvPr>
            <p:cNvSpPr/>
            <p:nvPr/>
          </p:nvSpPr>
          <p:spPr>
            <a:xfrm>
              <a:off x="2193270" y="1702661"/>
              <a:ext cx="299" cy="149"/>
            </a:xfrm>
            <a:custGeom>
              <a:avLst/>
              <a:gdLst/>
              <a:ahLst/>
              <a:cxnLst/>
              <a:rect l="l" t="t" r="r" b="b"/>
              <a:pathLst>
                <a:path w="22" h="11" extrusionOk="0">
                  <a:moveTo>
                    <a:pt x="21" y="11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1" name="Google Shape;7220;p73">
              <a:extLst>
                <a:ext uri="{FF2B5EF4-FFF2-40B4-BE49-F238E27FC236}">
                  <a16:creationId xmlns:a16="http://schemas.microsoft.com/office/drawing/2014/main" id="{3BB9061D-B140-45D7-BA96-27413FC8203B}"/>
                </a:ext>
              </a:extLst>
            </p:cNvPr>
            <p:cNvSpPr/>
            <p:nvPr/>
          </p:nvSpPr>
          <p:spPr>
            <a:xfrm>
              <a:off x="2195646" y="1703843"/>
              <a:ext cx="299" cy="204"/>
            </a:xfrm>
            <a:custGeom>
              <a:avLst/>
              <a:gdLst/>
              <a:ahLst/>
              <a:cxnLst/>
              <a:rect l="l" t="t" r="r" b="b"/>
              <a:pathLst>
                <a:path w="22" h="15" extrusionOk="0">
                  <a:moveTo>
                    <a:pt x="21" y="15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2" name="Google Shape;7221;p73">
              <a:extLst>
                <a:ext uri="{FF2B5EF4-FFF2-40B4-BE49-F238E27FC236}">
                  <a16:creationId xmlns:a16="http://schemas.microsoft.com/office/drawing/2014/main" id="{80BA3AFA-A513-495E-9714-7806F86FF64C}"/>
                </a:ext>
              </a:extLst>
            </p:cNvPr>
            <p:cNvSpPr/>
            <p:nvPr/>
          </p:nvSpPr>
          <p:spPr>
            <a:xfrm>
              <a:off x="2196067" y="1672098"/>
              <a:ext cx="204" cy="54"/>
            </a:xfrm>
            <a:custGeom>
              <a:avLst/>
              <a:gdLst/>
              <a:ahLst/>
              <a:cxnLst/>
              <a:rect l="l" t="t" r="r" b="b"/>
              <a:pathLst>
                <a:path w="15" h="4" extrusionOk="0">
                  <a:moveTo>
                    <a:pt x="15" y="4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3" name="Google Shape;7222;p73">
              <a:extLst>
                <a:ext uri="{FF2B5EF4-FFF2-40B4-BE49-F238E27FC236}">
                  <a16:creationId xmlns:a16="http://schemas.microsoft.com/office/drawing/2014/main" id="{7E6DB56F-CB06-41C6-8C07-D80A9D8173D5}"/>
                </a:ext>
              </a:extLst>
            </p:cNvPr>
            <p:cNvSpPr/>
            <p:nvPr/>
          </p:nvSpPr>
          <p:spPr>
            <a:xfrm>
              <a:off x="2197017" y="1672289"/>
              <a:ext cx="163" cy="14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1" y="0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4" name="Google Shape;7223;p73">
              <a:extLst>
                <a:ext uri="{FF2B5EF4-FFF2-40B4-BE49-F238E27FC236}">
                  <a16:creationId xmlns:a16="http://schemas.microsoft.com/office/drawing/2014/main" id="{37E42AFD-901E-4DF9-A345-1269E410901E}"/>
                </a:ext>
              </a:extLst>
            </p:cNvPr>
            <p:cNvSpPr/>
            <p:nvPr/>
          </p:nvSpPr>
          <p:spPr>
            <a:xfrm>
              <a:off x="2196596" y="1672194"/>
              <a:ext cx="244" cy="54"/>
            </a:xfrm>
            <a:custGeom>
              <a:avLst/>
              <a:gdLst/>
              <a:ahLst/>
              <a:cxnLst/>
              <a:rect l="l" t="t" r="r" b="b"/>
              <a:pathLst>
                <a:path w="18" h="4" extrusionOk="0">
                  <a:moveTo>
                    <a:pt x="18" y="4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5" name="Google Shape;7224;p73">
              <a:extLst>
                <a:ext uri="{FF2B5EF4-FFF2-40B4-BE49-F238E27FC236}">
                  <a16:creationId xmlns:a16="http://schemas.microsoft.com/office/drawing/2014/main" id="{7224A605-74E5-4E42-8955-48C61833E2AA}"/>
                </a:ext>
              </a:extLst>
            </p:cNvPr>
            <p:cNvSpPr/>
            <p:nvPr/>
          </p:nvSpPr>
          <p:spPr>
            <a:xfrm>
              <a:off x="2186331" y="1671189"/>
              <a:ext cx="6762" cy="2159"/>
            </a:xfrm>
            <a:custGeom>
              <a:avLst/>
              <a:gdLst/>
              <a:ahLst/>
              <a:cxnLst/>
              <a:rect l="l" t="t" r="r" b="b"/>
              <a:pathLst>
                <a:path w="498" h="159" extrusionOk="0">
                  <a:moveTo>
                    <a:pt x="497" y="1"/>
                  </a:moveTo>
                  <a:cubicBezTo>
                    <a:pt x="424" y="25"/>
                    <a:pt x="189" y="99"/>
                    <a:pt x="0" y="158"/>
                  </a:cubicBezTo>
                  <a:cubicBezTo>
                    <a:pt x="193" y="102"/>
                    <a:pt x="424" y="25"/>
                    <a:pt x="497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6" name="Google Shape;7225;p73">
              <a:extLst>
                <a:ext uri="{FF2B5EF4-FFF2-40B4-BE49-F238E27FC236}">
                  <a16:creationId xmlns:a16="http://schemas.microsoft.com/office/drawing/2014/main" id="{DAAE247A-DB78-4468-938C-A2F65BEE3B31}"/>
                </a:ext>
              </a:extLst>
            </p:cNvPr>
            <p:cNvSpPr/>
            <p:nvPr/>
          </p:nvSpPr>
          <p:spPr>
            <a:xfrm>
              <a:off x="2196311" y="1672139"/>
              <a:ext cx="204" cy="68"/>
            </a:xfrm>
            <a:custGeom>
              <a:avLst/>
              <a:gdLst/>
              <a:ahLst/>
              <a:cxnLst/>
              <a:rect l="l" t="t" r="r" b="b"/>
              <a:pathLst>
                <a:path w="15" h="5" extrusionOk="0">
                  <a:moveTo>
                    <a:pt x="14" y="4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7" name="Google Shape;7226;p73">
              <a:extLst>
                <a:ext uri="{FF2B5EF4-FFF2-40B4-BE49-F238E27FC236}">
                  <a16:creationId xmlns:a16="http://schemas.microsoft.com/office/drawing/2014/main" id="{EFFC4A1B-936C-4BD1-941C-26BB7B881164}"/>
                </a:ext>
              </a:extLst>
            </p:cNvPr>
            <p:cNvSpPr/>
            <p:nvPr/>
          </p:nvSpPr>
          <p:spPr>
            <a:xfrm>
              <a:off x="2197397" y="1672614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4" y="8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8" name="Google Shape;7227;p73">
              <a:extLst>
                <a:ext uri="{FF2B5EF4-FFF2-40B4-BE49-F238E27FC236}">
                  <a16:creationId xmlns:a16="http://schemas.microsoft.com/office/drawing/2014/main" id="{880E920B-8303-4D70-B02D-33C2954B1528}"/>
                </a:ext>
              </a:extLst>
            </p:cNvPr>
            <p:cNvSpPr/>
            <p:nvPr/>
          </p:nvSpPr>
          <p:spPr>
            <a:xfrm>
              <a:off x="2197546" y="1672900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4" y="8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9" name="Google Shape;7228;p73">
              <a:extLst>
                <a:ext uri="{FF2B5EF4-FFF2-40B4-BE49-F238E27FC236}">
                  <a16:creationId xmlns:a16="http://schemas.microsoft.com/office/drawing/2014/main" id="{CCC043C4-2BDD-44C3-8877-629BB232F31D}"/>
                </a:ext>
              </a:extLst>
            </p:cNvPr>
            <p:cNvSpPr/>
            <p:nvPr/>
          </p:nvSpPr>
          <p:spPr>
            <a:xfrm>
              <a:off x="2197302" y="1672329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1" y="4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0" name="Google Shape;7229;p73">
              <a:extLst>
                <a:ext uri="{FF2B5EF4-FFF2-40B4-BE49-F238E27FC236}">
                  <a16:creationId xmlns:a16="http://schemas.microsoft.com/office/drawing/2014/main" id="{C7ADC9E1-1C2B-4EAD-8C45-65B3784D7203}"/>
                </a:ext>
              </a:extLst>
            </p:cNvPr>
            <p:cNvSpPr/>
            <p:nvPr/>
          </p:nvSpPr>
          <p:spPr>
            <a:xfrm>
              <a:off x="2211572" y="1686029"/>
              <a:ext cx="584" cy="2811"/>
            </a:xfrm>
            <a:custGeom>
              <a:avLst/>
              <a:gdLst/>
              <a:ahLst/>
              <a:cxnLst/>
              <a:rect l="l" t="t" r="r" b="b"/>
              <a:pathLst>
                <a:path w="43" h="207" extrusionOk="0">
                  <a:moveTo>
                    <a:pt x="0" y="0"/>
                  </a:moveTo>
                  <a:cubicBezTo>
                    <a:pt x="1" y="13"/>
                    <a:pt x="3" y="25"/>
                    <a:pt x="4" y="38"/>
                  </a:cubicBezTo>
                  <a:lnTo>
                    <a:pt x="4" y="38"/>
                  </a:lnTo>
                  <a:cubicBezTo>
                    <a:pt x="3" y="25"/>
                    <a:pt x="1" y="13"/>
                    <a:pt x="0" y="0"/>
                  </a:cubicBezTo>
                  <a:close/>
                  <a:moveTo>
                    <a:pt x="4" y="38"/>
                  </a:moveTo>
                  <a:lnTo>
                    <a:pt x="4" y="38"/>
                  </a:lnTo>
                  <a:cubicBezTo>
                    <a:pt x="9" y="67"/>
                    <a:pt x="15" y="97"/>
                    <a:pt x="25" y="126"/>
                  </a:cubicBezTo>
                  <a:cubicBezTo>
                    <a:pt x="35" y="150"/>
                    <a:pt x="42" y="178"/>
                    <a:pt x="39" y="206"/>
                  </a:cubicBezTo>
                  <a:lnTo>
                    <a:pt x="42" y="203"/>
                  </a:lnTo>
                  <a:cubicBezTo>
                    <a:pt x="42" y="175"/>
                    <a:pt x="35" y="150"/>
                    <a:pt x="28" y="126"/>
                  </a:cubicBezTo>
                  <a:cubicBezTo>
                    <a:pt x="16" y="99"/>
                    <a:pt x="9" y="68"/>
                    <a:pt x="4" y="38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1" name="Google Shape;7230;p73">
              <a:extLst>
                <a:ext uri="{FF2B5EF4-FFF2-40B4-BE49-F238E27FC236}">
                  <a16:creationId xmlns:a16="http://schemas.microsoft.com/office/drawing/2014/main" id="{34072983-F018-4B6B-B3B3-3896FE32ADD5}"/>
                </a:ext>
              </a:extLst>
            </p:cNvPr>
            <p:cNvSpPr/>
            <p:nvPr/>
          </p:nvSpPr>
          <p:spPr>
            <a:xfrm>
              <a:off x="2198253" y="1673904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8" y="7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2" name="Google Shape;7231;p73">
              <a:extLst>
                <a:ext uri="{FF2B5EF4-FFF2-40B4-BE49-F238E27FC236}">
                  <a16:creationId xmlns:a16="http://schemas.microsoft.com/office/drawing/2014/main" id="{B9512C33-4ADC-445C-94E6-5623DB7B78F0}"/>
                </a:ext>
              </a:extLst>
            </p:cNvPr>
            <p:cNvSpPr/>
            <p:nvPr/>
          </p:nvSpPr>
          <p:spPr>
            <a:xfrm>
              <a:off x="2198022" y="1673565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4" y="8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3" name="Google Shape;7232;p73">
              <a:extLst>
                <a:ext uri="{FF2B5EF4-FFF2-40B4-BE49-F238E27FC236}">
                  <a16:creationId xmlns:a16="http://schemas.microsoft.com/office/drawing/2014/main" id="{E499B14C-288C-4EA8-B3E1-6763A97D3040}"/>
                </a:ext>
              </a:extLst>
            </p:cNvPr>
            <p:cNvSpPr/>
            <p:nvPr/>
          </p:nvSpPr>
          <p:spPr>
            <a:xfrm>
              <a:off x="2197777" y="1673280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1" y="4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4" name="Google Shape;7233;p73">
              <a:extLst>
                <a:ext uri="{FF2B5EF4-FFF2-40B4-BE49-F238E27FC236}">
                  <a16:creationId xmlns:a16="http://schemas.microsoft.com/office/drawing/2014/main" id="{23BBD2FB-5D62-45BC-8443-6BD48080B9E2}"/>
                </a:ext>
              </a:extLst>
            </p:cNvPr>
            <p:cNvSpPr/>
            <p:nvPr/>
          </p:nvSpPr>
          <p:spPr>
            <a:xfrm>
              <a:off x="2211803" y="1688826"/>
              <a:ext cx="258" cy="299"/>
            </a:xfrm>
            <a:custGeom>
              <a:avLst/>
              <a:gdLst/>
              <a:ahLst/>
              <a:cxnLst/>
              <a:rect l="l" t="t" r="r" b="b"/>
              <a:pathLst>
                <a:path w="19" h="22" extrusionOk="0">
                  <a:moveTo>
                    <a:pt x="18" y="0"/>
                  </a:moveTo>
                  <a:cubicBezTo>
                    <a:pt x="15" y="11"/>
                    <a:pt x="8" y="18"/>
                    <a:pt x="1" y="21"/>
                  </a:cubicBezTo>
                  <a:cubicBezTo>
                    <a:pt x="8" y="18"/>
                    <a:pt x="15" y="14"/>
                    <a:pt x="18" y="7"/>
                  </a:cubicBezTo>
                  <a:lnTo>
                    <a:pt x="18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5" name="Google Shape;7234;p73">
              <a:extLst>
                <a:ext uri="{FF2B5EF4-FFF2-40B4-BE49-F238E27FC236}">
                  <a16:creationId xmlns:a16="http://schemas.microsoft.com/office/drawing/2014/main" id="{AC3EC516-301D-46E7-A254-71AF5C7BAC6D}"/>
                </a:ext>
              </a:extLst>
            </p:cNvPr>
            <p:cNvSpPr/>
            <p:nvPr/>
          </p:nvSpPr>
          <p:spPr>
            <a:xfrm>
              <a:off x="2211762" y="1700095"/>
              <a:ext cx="489" cy="679"/>
            </a:xfrm>
            <a:custGeom>
              <a:avLst/>
              <a:gdLst/>
              <a:ahLst/>
              <a:cxnLst/>
              <a:rect l="l" t="t" r="r" b="b"/>
              <a:pathLst>
                <a:path w="36" h="50" extrusionOk="0">
                  <a:moveTo>
                    <a:pt x="0" y="49"/>
                  </a:moveTo>
                  <a:cubicBezTo>
                    <a:pt x="11" y="32"/>
                    <a:pt x="21" y="14"/>
                    <a:pt x="35" y="0"/>
                  </a:cubicBezTo>
                  <a:cubicBezTo>
                    <a:pt x="21" y="14"/>
                    <a:pt x="11" y="32"/>
                    <a:pt x="0" y="49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6" name="Google Shape;7235;p73">
              <a:extLst>
                <a:ext uri="{FF2B5EF4-FFF2-40B4-BE49-F238E27FC236}">
                  <a16:creationId xmlns:a16="http://schemas.microsoft.com/office/drawing/2014/main" id="{4241787F-4D53-45D7-BC38-56AA5310FC75}"/>
                </a:ext>
              </a:extLst>
            </p:cNvPr>
            <p:cNvSpPr/>
            <p:nvPr/>
          </p:nvSpPr>
          <p:spPr>
            <a:xfrm>
              <a:off x="2211233" y="1700761"/>
              <a:ext cx="543" cy="1819"/>
            </a:xfrm>
            <a:custGeom>
              <a:avLst/>
              <a:gdLst/>
              <a:ahLst/>
              <a:cxnLst/>
              <a:rect l="l" t="t" r="r" b="b"/>
              <a:pathLst>
                <a:path w="40" h="134" extrusionOk="0">
                  <a:moveTo>
                    <a:pt x="1" y="133"/>
                  </a:moveTo>
                  <a:cubicBezTo>
                    <a:pt x="1" y="84"/>
                    <a:pt x="15" y="39"/>
                    <a:pt x="39" y="0"/>
                  </a:cubicBezTo>
                  <a:cubicBezTo>
                    <a:pt x="15" y="39"/>
                    <a:pt x="1" y="84"/>
                    <a:pt x="1" y="133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7" name="Google Shape;7236;p73">
              <a:extLst>
                <a:ext uri="{FF2B5EF4-FFF2-40B4-BE49-F238E27FC236}">
                  <a16:creationId xmlns:a16="http://schemas.microsoft.com/office/drawing/2014/main" id="{81B885E8-BD07-4EC4-BEEB-039971FAF6F1}"/>
                </a:ext>
              </a:extLst>
            </p:cNvPr>
            <p:cNvSpPr/>
            <p:nvPr/>
          </p:nvSpPr>
          <p:spPr>
            <a:xfrm>
              <a:off x="2211192" y="1702852"/>
              <a:ext cx="109" cy="1344"/>
            </a:xfrm>
            <a:custGeom>
              <a:avLst/>
              <a:gdLst/>
              <a:ahLst/>
              <a:cxnLst/>
              <a:rect l="l" t="t" r="r" b="b"/>
              <a:pathLst>
                <a:path w="8" h="99" extrusionOk="0">
                  <a:moveTo>
                    <a:pt x="7" y="0"/>
                  </a:moveTo>
                  <a:cubicBezTo>
                    <a:pt x="7" y="32"/>
                    <a:pt x="7" y="63"/>
                    <a:pt x="0" y="98"/>
                  </a:cubicBezTo>
                  <a:lnTo>
                    <a:pt x="0" y="98"/>
                  </a:lnTo>
                  <a:cubicBezTo>
                    <a:pt x="7" y="63"/>
                    <a:pt x="7" y="32"/>
                    <a:pt x="7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8" name="Google Shape;7237;p73">
              <a:extLst>
                <a:ext uri="{FF2B5EF4-FFF2-40B4-BE49-F238E27FC236}">
                  <a16:creationId xmlns:a16="http://schemas.microsoft.com/office/drawing/2014/main" id="{51809266-B443-4ED2-B9E1-29B53441AFF5}"/>
                </a:ext>
              </a:extLst>
            </p:cNvPr>
            <p:cNvSpPr/>
            <p:nvPr/>
          </p:nvSpPr>
          <p:spPr>
            <a:xfrm>
              <a:off x="2212047" y="1688772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7" y="1"/>
                  </a:moveTo>
                  <a:lnTo>
                    <a:pt x="4" y="4"/>
                  </a:lnTo>
                  <a:lnTo>
                    <a:pt x="0" y="11"/>
                  </a:lnTo>
                  <a:cubicBezTo>
                    <a:pt x="4" y="8"/>
                    <a:pt x="4" y="4"/>
                    <a:pt x="7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9" name="Google Shape;7238;p73">
              <a:extLst>
                <a:ext uri="{FF2B5EF4-FFF2-40B4-BE49-F238E27FC236}">
                  <a16:creationId xmlns:a16="http://schemas.microsoft.com/office/drawing/2014/main" id="{C3B2DE90-377F-49E9-B02F-CF342A621621}"/>
                </a:ext>
              </a:extLst>
            </p:cNvPr>
            <p:cNvSpPr/>
            <p:nvPr/>
          </p:nvSpPr>
          <p:spPr>
            <a:xfrm>
              <a:off x="2200208" y="1705703"/>
              <a:ext cx="2444" cy="489"/>
            </a:xfrm>
            <a:custGeom>
              <a:avLst/>
              <a:gdLst/>
              <a:ahLst/>
              <a:cxnLst/>
              <a:rect l="l" t="t" r="r" b="b"/>
              <a:pathLst>
                <a:path w="180" h="36" extrusionOk="0">
                  <a:moveTo>
                    <a:pt x="179" y="0"/>
                  </a:moveTo>
                  <a:lnTo>
                    <a:pt x="0" y="35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0" name="Google Shape;7239;p73">
              <a:extLst>
                <a:ext uri="{FF2B5EF4-FFF2-40B4-BE49-F238E27FC236}">
                  <a16:creationId xmlns:a16="http://schemas.microsoft.com/office/drawing/2014/main" id="{3CFDE452-5A3E-474C-AA21-BABE8FBB59F7}"/>
                </a:ext>
              </a:extLst>
            </p:cNvPr>
            <p:cNvSpPr/>
            <p:nvPr/>
          </p:nvSpPr>
          <p:spPr>
            <a:xfrm>
              <a:off x="2207906" y="1704657"/>
              <a:ext cx="584" cy="109"/>
            </a:xfrm>
            <a:custGeom>
              <a:avLst/>
              <a:gdLst/>
              <a:ahLst/>
              <a:cxnLst/>
              <a:rect l="l" t="t" r="r" b="b"/>
              <a:pathLst>
                <a:path w="43" h="8" extrusionOk="0">
                  <a:moveTo>
                    <a:pt x="43" y="0"/>
                  </a:moveTo>
                  <a:lnTo>
                    <a:pt x="1" y="7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1" name="Google Shape;7240;p73">
              <a:extLst>
                <a:ext uri="{FF2B5EF4-FFF2-40B4-BE49-F238E27FC236}">
                  <a16:creationId xmlns:a16="http://schemas.microsoft.com/office/drawing/2014/main" id="{2A78C5CA-883A-4212-9933-E5323A73A1DF}"/>
                </a:ext>
              </a:extLst>
            </p:cNvPr>
            <p:cNvSpPr/>
            <p:nvPr/>
          </p:nvSpPr>
          <p:spPr>
            <a:xfrm>
              <a:off x="2208857" y="1704467"/>
              <a:ext cx="543" cy="109"/>
            </a:xfrm>
            <a:custGeom>
              <a:avLst/>
              <a:gdLst/>
              <a:ahLst/>
              <a:cxnLst/>
              <a:rect l="l" t="t" r="r" b="b"/>
              <a:pathLst>
                <a:path w="40" h="8" extrusionOk="0">
                  <a:moveTo>
                    <a:pt x="39" y="0"/>
                  </a:moveTo>
                  <a:lnTo>
                    <a:pt x="1" y="7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2" name="Google Shape;7241;p73">
              <a:extLst>
                <a:ext uri="{FF2B5EF4-FFF2-40B4-BE49-F238E27FC236}">
                  <a16:creationId xmlns:a16="http://schemas.microsoft.com/office/drawing/2014/main" id="{828B8D47-82F4-4567-8046-2649ECB6BCA4}"/>
                </a:ext>
              </a:extLst>
            </p:cNvPr>
            <p:cNvSpPr/>
            <p:nvPr/>
          </p:nvSpPr>
          <p:spPr>
            <a:xfrm>
              <a:off x="2206100" y="1704942"/>
              <a:ext cx="584" cy="109"/>
            </a:xfrm>
            <a:custGeom>
              <a:avLst/>
              <a:gdLst/>
              <a:ahLst/>
              <a:cxnLst/>
              <a:rect l="l" t="t" r="r" b="b"/>
              <a:pathLst>
                <a:path w="43" h="8" extrusionOk="0">
                  <a:moveTo>
                    <a:pt x="43" y="0"/>
                  </a:moveTo>
                  <a:lnTo>
                    <a:pt x="1" y="7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3" name="Google Shape;7242;p73">
              <a:extLst>
                <a:ext uri="{FF2B5EF4-FFF2-40B4-BE49-F238E27FC236}">
                  <a16:creationId xmlns:a16="http://schemas.microsoft.com/office/drawing/2014/main" id="{8218384F-C012-4D21-9EDC-23742AE2554B}"/>
                </a:ext>
              </a:extLst>
            </p:cNvPr>
            <p:cNvSpPr/>
            <p:nvPr/>
          </p:nvSpPr>
          <p:spPr>
            <a:xfrm>
              <a:off x="2209766" y="1704318"/>
              <a:ext cx="489" cy="109"/>
            </a:xfrm>
            <a:custGeom>
              <a:avLst/>
              <a:gdLst/>
              <a:ahLst/>
              <a:cxnLst/>
              <a:rect l="l" t="t" r="r" b="b"/>
              <a:pathLst>
                <a:path w="36" h="8" extrusionOk="0">
                  <a:moveTo>
                    <a:pt x="35" y="1"/>
                  </a:moveTo>
                  <a:lnTo>
                    <a:pt x="0" y="8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4" name="Google Shape;7243;p73">
              <a:extLst>
                <a:ext uri="{FF2B5EF4-FFF2-40B4-BE49-F238E27FC236}">
                  <a16:creationId xmlns:a16="http://schemas.microsoft.com/office/drawing/2014/main" id="{72916163-A8AA-430B-89CC-5A444F731C2B}"/>
                </a:ext>
              </a:extLst>
            </p:cNvPr>
            <p:cNvSpPr/>
            <p:nvPr/>
          </p:nvSpPr>
          <p:spPr>
            <a:xfrm>
              <a:off x="2203493" y="1705418"/>
              <a:ext cx="625" cy="149"/>
            </a:xfrm>
            <a:custGeom>
              <a:avLst/>
              <a:gdLst/>
              <a:ahLst/>
              <a:cxnLst/>
              <a:rect l="l" t="t" r="r" b="b"/>
              <a:pathLst>
                <a:path w="46" h="11" extrusionOk="0">
                  <a:moveTo>
                    <a:pt x="46" y="0"/>
                  </a:moveTo>
                  <a:lnTo>
                    <a:pt x="0" y="1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5" name="Google Shape;7244;p73">
              <a:extLst>
                <a:ext uri="{FF2B5EF4-FFF2-40B4-BE49-F238E27FC236}">
                  <a16:creationId xmlns:a16="http://schemas.microsoft.com/office/drawing/2014/main" id="{53551692-E9A8-4ABB-A1DA-31F3C467E7C2}"/>
                </a:ext>
              </a:extLst>
            </p:cNvPr>
            <p:cNvSpPr/>
            <p:nvPr/>
          </p:nvSpPr>
          <p:spPr>
            <a:xfrm>
              <a:off x="2210662" y="1704182"/>
              <a:ext cx="489" cy="109"/>
            </a:xfrm>
            <a:custGeom>
              <a:avLst/>
              <a:gdLst/>
              <a:ahLst/>
              <a:cxnLst/>
              <a:rect l="l" t="t" r="r" b="b"/>
              <a:pathLst>
                <a:path w="36" h="8" extrusionOk="0">
                  <a:moveTo>
                    <a:pt x="36" y="0"/>
                  </a:moveTo>
                  <a:lnTo>
                    <a:pt x="1" y="7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6" name="Google Shape;7245;p73">
              <a:extLst>
                <a:ext uri="{FF2B5EF4-FFF2-40B4-BE49-F238E27FC236}">
                  <a16:creationId xmlns:a16="http://schemas.microsoft.com/office/drawing/2014/main" id="{3A877D72-F05B-440E-9DAA-B26B22D1863A}"/>
                </a:ext>
              </a:extLst>
            </p:cNvPr>
            <p:cNvSpPr/>
            <p:nvPr/>
          </p:nvSpPr>
          <p:spPr>
            <a:xfrm>
              <a:off x="2205150" y="1705078"/>
              <a:ext cx="679" cy="163"/>
            </a:xfrm>
            <a:custGeom>
              <a:avLst/>
              <a:gdLst/>
              <a:ahLst/>
              <a:cxnLst/>
              <a:rect l="l" t="t" r="r" b="b"/>
              <a:pathLst>
                <a:path w="50" h="12" extrusionOk="0">
                  <a:moveTo>
                    <a:pt x="50" y="1"/>
                  </a:moveTo>
                  <a:lnTo>
                    <a:pt x="1" y="1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7" name="Google Shape;7246;p73">
              <a:extLst>
                <a:ext uri="{FF2B5EF4-FFF2-40B4-BE49-F238E27FC236}">
                  <a16:creationId xmlns:a16="http://schemas.microsoft.com/office/drawing/2014/main" id="{C8147D25-C232-4344-8DCE-5ABB1CF061A3}"/>
                </a:ext>
              </a:extLst>
            </p:cNvPr>
            <p:cNvSpPr/>
            <p:nvPr/>
          </p:nvSpPr>
          <p:spPr>
            <a:xfrm>
              <a:off x="2202679" y="1705553"/>
              <a:ext cx="679" cy="163"/>
            </a:xfrm>
            <a:custGeom>
              <a:avLst/>
              <a:gdLst/>
              <a:ahLst/>
              <a:cxnLst/>
              <a:rect l="l" t="t" r="r" b="b"/>
              <a:pathLst>
                <a:path w="50" h="12" extrusionOk="0">
                  <a:moveTo>
                    <a:pt x="50" y="1"/>
                  </a:moveTo>
                  <a:lnTo>
                    <a:pt x="1" y="1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8" name="Google Shape;7247;p73">
              <a:extLst>
                <a:ext uri="{FF2B5EF4-FFF2-40B4-BE49-F238E27FC236}">
                  <a16:creationId xmlns:a16="http://schemas.microsoft.com/office/drawing/2014/main" id="{F4760204-DF54-4AC6-B3D7-E09754F76B56}"/>
                </a:ext>
              </a:extLst>
            </p:cNvPr>
            <p:cNvSpPr/>
            <p:nvPr/>
          </p:nvSpPr>
          <p:spPr>
            <a:xfrm>
              <a:off x="2204295" y="1705268"/>
              <a:ext cx="679" cy="109"/>
            </a:xfrm>
            <a:custGeom>
              <a:avLst/>
              <a:gdLst/>
              <a:ahLst/>
              <a:cxnLst/>
              <a:rect l="l" t="t" r="r" b="b"/>
              <a:pathLst>
                <a:path w="50" h="8" extrusionOk="0">
                  <a:moveTo>
                    <a:pt x="50" y="1"/>
                  </a:moveTo>
                  <a:lnTo>
                    <a:pt x="1" y="8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9" name="Google Shape;7248;p73">
              <a:extLst>
                <a:ext uri="{FF2B5EF4-FFF2-40B4-BE49-F238E27FC236}">
                  <a16:creationId xmlns:a16="http://schemas.microsoft.com/office/drawing/2014/main" id="{8331FEA4-28A7-478A-948B-5E0678F30075}"/>
                </a:ext>
              </a:extLst>
            </p:cNvPr>
            <p:cNvSpPr/>
            <p:nvPr/>
          </p:nvSpPr>
          <p:spPr>
            <a:xfrm>
              <a:off x="2207010" y="1704793"/>
              <a:ext cx="584" cy="109"/>
            </a:xfrm>
            <a:custGeom>
              <a:avLst/>
              <a:gdLst/>
              <a:ahLst/>
              <a:cxnLst/>
              <a:rect l="l" t="t" r="r" b="b"/>
              <a:pathLst>
                <a:path w="43" h="8" extrusionOk="0">
                  <a:moveTo>
                    <a:pt x="42" y="1"/>
                  </a:moveTo>
                  <a:lnTo>
                    <a:pt x="0" y="8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0" name="Google Shape;7249;p73">
              <a:extLst>
                <a:ext uri="{FF2B5EF4-FFF2-40B4-BE49-F238E27FC236}">
                  <a16:creationId xmlns:a16="http://schemas.microsoft.com/office/drawing/2014/main" id="{DB40CF60-53A3-42FF-8E57-227CB7463461}"/>
                </a:ext>
              </a:extLst>
            </p:cNvPr>
            <p:cNvSpPr/>
            <p:nvPr/>
          </p:nvSpPr>
          <p:spPr>
            <a:xfrm>
              <a:off x="2189604" y="1699050"/>
              <a:ext cx="299" cy="339"/>
            </a:xfrm>
            <a:custGeom>
              <a:avLst/>
              <a:gdLst/>
              <a:ahLst/>
              <a:cxnLst/>
              <a:rect l="l" t="t" r="r" b="b"/>
              <a:pathLst>
                <a:path w="22" h="25" extrusionOk="0">
                  <a:moveTo>
                    <a:pt x="22" y="25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1" name="Google Shape;7250;p73">
              <a:extLst>
                <a:ext uri="{FF2B5EF4-FFF2-40B4-BE49-F238E27FC236}">
                  <a16:creationId xmlns:a16="http://schemas.microsoft.com/office/drawing/2014/main" id="{06BB9796-B80B-40D1-8DEA-7EB6518CAB05}"/>
                </a:ext>
              </a:extLst>
            </p:cNvPr>
            <p:cNvSpPr/>
            <p:nvPr/>
          </p:nvSpPr>
          <p:spPr>
            <a:xfrm>
              <a:off x="2190364" y="1699946"/>
              <a:ext cx="353" cy="394"/>
            </a:xfrm>
            <a:custGeom>
              <a:avLst/>
              <a:gdLst/>
              <a:ahLst/>
              <a:cxnLst/>
              <a:rect l="l" t="t" r="r" b="b"/>
              <a:pathLst>
                <a:path w="26" h="29" extrusionOk="0">
                  <a:moveTo>
                    <a:pt x="25" y="29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2" name="Google Shape;7251;p73">
              <a:extLst>
                <a:ext uri="{FF2B5EF4-FFF2-40B4-BE49-F238E27FC236}">
                  <a16:creationId xmlns:a16="http://schemas.microsoft.com/office/drawing/2014/main" id="{8BC3B9DB-CF1D-4BED-B045-32ED47074025}"/>
                </a:ext>
              </a:extLst>
            </p:cNvPr>
            <p:cNvSpPr/>
            <p:nvPr/>
          </p:nvSpPr>
          <p:spPr>
            <a:xfrm>
              <a:off x="2191314" y="1701046"/>
              <a:ext cx="299" cy="394"/>
            </a:xfrm>
            <a:custGeom>
              <a:avLst/>
              <a:gdLst/>
              <a:ahLst/>
              <a:cxnLst/>
              <a:rect l="l" t="t" r="r" b="b"/>
              <a:pathLst>
                <a:path w="22" h="29" extrusionOk="0">
                  <a:moveTo>
                    <a:pt x="22" y="28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3" name="Google Shape;7252;p73">
              <a:extLst>
                <a:ext uri="{FF2B5EF4-FFF2-40B4-BE49-F238E27FC236}">
                  <a16:creationId xmlns:a16="http://schemas.microsoft.com/office/drawing/2014/main" id="{B5EF87CC-E4AA-4E44-848E-470B29E10CCC}"/>
                </a:ext>
              </a:extLst>
            </p:cNvPr>
            <p:cNvSpPr/>
            <p:nvPr/>
          </p:nvSpPr>
          <p:spPr>
            <a:xfrm>
              <a:off x="2188178" y="1697475"/>
              <a:ext cx="258" cy="299"/>
            </a:xfrm>
            <a:custGeom>
              <a:avLst/>
              <a:gdLst/>
              <a:ahLst/>
              <a:cxnLst/>
              <a:rect l="l" t="t" r="r" b="b"/>
              <a:pathLst>
                <a:path w="19" h="22" extrusionOk="0">
                  <a:moveTo>
                    <a:pt x="18" y="22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4" name="Google Shape;7253;p73">
              <a:extLst>
                <a:ext uri="{FF2B5EF4-FFF2-40B4-BE49-F238E27FC236}">
                  <a16:creationId xmlns:a16="http://schemas.microsoft.com/office/drawing/2014/main" id="{D670CC0B-8A8C-4DE9-A1C6-49E2C65EAE3B}"/>
                </a:ext>
              </a:extLst>
            </p:cNvPr>
            <p:cNvSpPr/>
            <p:nvPr/>
          </p:nvSpPr>
          <p:spPr>
            <a:xfrm>
              <a:off x="2188843" y="1698235"/>
              <a:ext cx="299" cy="353"/>
            </a:xfrm>
            <a:custGeom>
              <a:avLst/>
              <a:gdLst/>
              <a:ahLst/>
              <a:cxnLst/>
              <a:rect l="l" t="t" r="r" b="b"/>
              <a:pathLst>
                <a:path w="22" h="26" extrusionOk="0">
                  <a:moveTo>
                    <a:pt x="22" y="25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5" name="Google Shape;7254;p73">
              <a:extLst>
                <a:ext uri="{FF2B5EF4-FFF2-40B4-BE49-F238E27FC236}">
                  <a16:creationId xmlns:a16="http://schemas.microsoft.com/office/drawing/2014/main" id="{6C582D7D-3CDD-4293-AC7C-EC9F446D811B}"/>
                </a:ext>
              </a:extLst>
            </p:cNvPr>
            <p:cNvSpPr/>
            <p:nvPr/>
          </p:nvSpPr>
          <p:spPr>
            <a:xfrm>
              <a:off x="2191980" y="1701901"/>
              <a:ext cx="299" cy="394"/>
            </a:xfrm>
            <a:custGeom>
              <a:avLst/>
              <a:gdLst/>
              <a:ahLst/>
              <a:cxnLst/>
              <a:rect l="l" t="t" r="r" b="b"/>
              <a:pathLst>
                <a:path w="22" h="29" extrusionOk="0">
                  <a:moveTo>
                    <a:pt x="22" y="28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6" name="Google Shape;7255;p73">
              <a:extLst>
                <a:ext uri="{FF2B5EF4-FFF2-40B4-BE49-F238E27FC236}">
                  <a16:creationId xmlns:a16="http://schemas.microsoft.com/office/drawing/2014/main" id="{ECEBF2CD-F694-401C-AB59-4AD063C95A87}"/>
                </a:ext>
              </a:extLst>
            </p:cNvPr>
            <p:cNvSpPr/>
            <p:nvPr/>
          </p:nvSpPr>
          <p:spPr>
            <a:xfrm>
              <a:off x="2187513" y="1696769"/>
              <a:ext cx="204" cy="204"/>
            </a:xfrm>
            <a:custGeom>
              <a:avLst/>
              <a:gdLst/>
              <a:ahLst/>
              <a:cxnLst/>
              <a:rect l="l" t="t" r="r" b="b"/>
              <a:pathLst>
                <a:path w="15" h="15" extrusionOk="0">
                  <a:moveTo>
                    <a:pt x="15" y="14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97" name="Subtitle 1">
            <a:extLst>
              <a:ext uri="{FF2B5EF4-FFF2-40B4-BE49-F238E27FC236}">
                <a16:creationId xmlns:a16="http://schemas.microsoft.com/office/drawing/2014/main" id="{00CA2F48-FD8D-4C28-90AA-142B07C8CB88}"/>
              </a:ext>
            </a:extLst>
          </p:cNvPr>
          <p:cNvSpPr txBox="1">
            <a:spLocks/>
          </p:cNvSpPr>
          <p:nvPr/>
        </p:nvSpPr>
        <p:spPr>
          <a:xfrm>
            <a:off x="7981507" y="4734496"/>
            <a:ext cx="907312" cy="2480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"/>
                <a:ea typeface="Oxygen"/>
                <a:cs typeface="Oxygen"/>
                <a:sym typeface="Oxyge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9pPr>
          </a:lstStyle>
          <a:p>
            <a:r>
              <a:rPr lang="en-US" sz="130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25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oogle Shape;855;p66">
            <a:extLst>
              <a:ext uri="{FF2B5EF4-FFF2-40B4-BE49-F238E27FC236}">
                <a16:creationId xmlns:a16="http://schemas.microsoft.com/office/drawing/2014/main" id="{5ED1D0F9-3FB3-4D04-92AE-E46EF246A239}"/>
              </a:ext>
            </a:extLst>
          </p:cNvPr>
          <p:cNvGrpSpPr/>
          <p:nvPr/>
        </p:nvGrpSpPr>
        <p:grpSpPr>
          <a:xfrm rot="14768455" flipH="1">
            <a:off x="7114334" y="-210646"/>
            <a:ext cx="772006" cy="1649810"/>
            <a:chOff x="4398030" y="6341757"/>
            <a:chExt cx="212466" cy="504987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6" name="Google Shape;856;p66">
              <a:extLst>
                <a:ext uri="{FF2B5EF4-FFF2-40B4-BE49-F238E27FC236}">
                  <a16:creationId xmlns:a16="http://schemas.microsoft.com/office/drawing/2014/main" id="{5D0586DC-ED8A-4862-BBE9-B78D3754B55F}"/>
                </a:ext>
              </a:extLst>
            </p:cNvPr>
            <p:cNvSpPr/>
            <p:nvPr/>
          </p:nvSpPr>
          <p:spPr>
            <a:xfrm rot="10800000">
              <a:off x="4546834" y="6353218"/>
              <a:ext cx="62623" cy="93534"/>
            </a:xfrm>
            <a:custGeom>
              <a:avLst/>
              <a:gdLst/>
              <a:ahLst/>
              <a:cxnLst/>
              <a:rect l="l" t="t" r="r" b="b"/>
              <a:pathLst>
                <a:path w="6632" h="34356" extrusionOk="0">
                  <a:moveTo>
                    <a:pt x="162" y="0"/>
                  </a:moveTo>
                  <a:lnTo>
                    <a:pt x="128" y="44"/>
                  </a:lnTo>
                  <a:lnTo>
                    <a:pt x="102" y="88"/>
                  </a:lnTo>
                  <a:lnTo>
                    <a:pt x="69" y="132"/>
                  </a:lnTo>
                  <a:lnTo>
                    <a:pt x="43" y="219"/>
                  </a:lnTo>
                  <a:lnTo>
                    <a:pt x="26" y="351"/>
                  </a:lnTo>
                  <a:lnTo>
                    <a:pt x="9" y="482"/>
                  </a:lnTo>
                  <a:lnTo>
                    <a:pt x="1" y="658"/>
                  </a:lnTo>
                  <a:lnTo>
                    <a:pt x="1" y="877"/>
                  </a:lnTo>
                  <a:lnTo>
                    <a:pt x="18" y="2498"/>
                  </a:lnTo>
                  <a:lnTo>
                    <a:pt x="43" y="4076"/>
                  </a:lnTo>
                  <a:lnTo>
                    <a:pt x="86" y="5697"/>
                  </a:lnTo>
                  <a:lnTo>
                    <a:pt x="145" y="7274"/>
                  </a:lnTo>
                  <a:lnTo>
                    <a:pt x="213" y="8852"/>
                  </a:lnTo>
                  <a:lnTo>
                    <a:pt x="298" y="10386"/>
                  </a:lnTo>
                  <a:lnTo>
                    <a:pt x="400" y="11919"/>
                  </a:lnTo>
                  <a:lnTo>
                    <a:pt x="510" y="13409"/>
                  </a:lnTo>
                  <a:lnTo>
                    <a:pt x="646" y="14855"/>
                  </a:lnTo>
                  <a:lnTo>
                    <a:pt x="782" y="16258"/>
                  </a:lnTo>
                  <a:lnTo>
                    <a:pt x="943" y="17660"/>
                  </a:lnTo>
                  <a:lnTo>
                    <a:pt x="1121" y="18974"/>
                  </a:lnTo>
                  <a:lnTo>
                    <a:pt x="1308" y="20245"/>
                  </a:lnTo>
                  <a:lnTo>
                    <a:pt x="1410" y="20815"/>
                  </a:lnTo>
                  <a:lnTo>
                    <a:pt x="1512" y="21428"/>
                  </a:lnTo>
                  <a:lnTo>
                    <a:pt x="1622" y="21998"/>
                  </a:lnTo>
                  <a:lnTo>
                    <a:pt x="1741" y="22568"/>
                  </a:lnTo>
                  <a:lnTo>
                    <a:pt x="1860" y="23093"/>
                  </a:lnTo>
                  <a:lnTo>
                    <a:pt x="1979" y="23619"/>
                  </a:lnTo>
                  <a:lnTo>
                    <a:pt x="2208" y="24496"/>
                  </a:lnTo>
                  <a:lnTo>
                    <a:pt x="2446" y="25328"/>
                  </a:lnTo>
                  <a:lnTo>
                    <a:pt x="2692" y="26073"/>
                  </a:lnTo>
                  <a:lnTo>
                    <a:pt x="2947" y="26730"/>
                  </a:lnTo>
                  <a:lnTo>
                    <a:pt x="3210" y="27256"/>
                  </a:lnTo>
                  <a:lnTo>
                    <a:pt x="3482" y="27738"/>
                  </a:lnTo>
                  <a:lnTo>
                    <a:pt x="3618" y="27914"/>
                  </a:lnTo>
                  <a:lnTo>
                    <a:pt x="3762" y="28089"/>
                  </a:lnTo>
                  <a:lnTo>
                    <a:pt x="3898" y="28220"/>
                  </a:lnTo>
                  <a:lnTo>
                    <a:pt x="4042" y="28352"/>
                  </a:lnTo>
                  <a:lnTo>
                    <a:pt x="4220" y="28439"/>
                  </a:lnTo>
                  <a:lnTo>
                    <a:pt x="4390" y="28527"/>
                  </a:lnTo>
                  <a:lnTo>
                    <a:pt x="4747" y="28615"/>
                  </a:lnTo>
                  <a:lnTo>
                    <a:pt x="4917" y="28746"/>
                  </a:lnTo>
                  <a:lnTo>
                    <a:pt x="5095" y="28921"/>
                  </a:lnTo>
                  <a:lnTo>
                    <a:pt x="5180" y="29009"/>
                  </a:lnTo>
                  <a:lnTo>
                    <a:pt x="5256" y="29141"/>
                  </a:lnTo>
                  <a:lnTo>
                    <a:pt x="5341" y="29316"/>
                  </a:lnTo>
                  <a:lnTo>
                    <a:pt x="5426" y="29535"/>
                  </a:lnTo>
                  <a:lnTo>
                    <a:pt x="5562" y="29973"/>
                  </a:lnTo>
                  <a:lnTo>
                    <a:pt x="5689" y="30455"/>
                  </a:lnTo>
                  <a:lnTo>
                    <a:pt x="5808" y="30981"/>
                  </a:lnTo>
                  <a:lnTo>
                    <a:pt x="5927" y="31551"/>
                  </a:lnTo>
                  <a:lnTo>
                    <a:pt x="6037" y="32164"/>
                  </a:lnTo>
                  <a:lnTo>
                    <a:pt x="6139" y="32778"/>
                  </a:lnTo>
                  <a:lnTo>
                    <a:pt x="6343" y="34092"/>
                  </a:lnTo>
                  <a:lnTo>
                    <a:pt x="6369" y="34224"/>
                  </a:lnTo>
                  <a:lnTo>
                    <a:pt x="6402" y="34311"/>
                  </a:lnTo>
                  <a:lnTo>
                    <a:pt x="6428" y="34355"/>
                  </a:lnTo>
                  <a:lnTo>
                    <a:pt x="6496" y="34355"/>
                  </a:lnTo>
                  <a:lnTo>
                    <a:pt x="6521" y="34311"/>
                  </a:lnTo>
                  <a:lnTo>
                    <a:pt x="6547" y="34224"/>
                  </a:lnTo>
                  <a:lnTo>
                    <a:pt x="6572" y="34092"/>
                  </a:lnTo>
                  <a:lnTo>
                    <a:pt x="6598" y="33961"/>
                  </a:lnTo>
                  <a:lnTo>
                    <a:pt x="6615" y="33829"/>
                  </a:lnTo>
                  <a:lnTo>
                    <a:pt x="6623" y="33654"/>
                  </a:lnTo>
                  <a:lnTo>
                    <a:pt x="6632" y="33523"/>
                  </a:lnTo>
                  <a:lnTo>
                    <a:pt x="6632" y="33347"/>
                  </a:lnTo>
                  <a:lnTo>
                    <a:pt x="6623" y="33172"/>
                  </a:lnTo>
                  <a:lnTo>
                    <a:pt x="6615" y="32997"/>
                  </a:lnTo>
                  <a:lnTo>
                    <a:pt x="6589" y="32821"/>
                  </a:lnTo>
                  <a:lnTo>
                    <a:pt x="6402" y="31638"/>
                  </a:lnTo>
                  <a:lnTo>
                    <a:pt x="6207" y="30587"/>
                  </a:lnTo>
                  <a:lnTo>
                    <a:pt x="6105" y="30061"/>
                  </a:lnTo>
                  <a:lnTo>
                    <a:pt x="6003" y="29623"/>
                  </a:lnTo>
                  <a:lnTo>
                    <a:pt x="5902" y="29184"/>
                  </a:lnTo>
                  <a:lnTo>
                    <a:pt x="5791" y="28746"/>
                  </a:lnTo>
                  <a:lnTo>
                    <a:pt x="5681" y="28396"/>
                  </a:lnTo>
                  <a:lnTo>
                    <a:pt x="5562" y="28045"/>
                  </a:lnTo>
                  <a:lnTo>
                    <a:pt x="5443" y="27738"/>
                  </a:lnTo>
                  <a:lnTo>
                    <a:pt x="5316" y="27475"/>
                  </a:lnTo>
                  <a:lnTo>
                    <a:pt x="5188" y="27256"/>
                  </a:lnTo>
                  <a:lnTo>
                    <a:pt x="5044" y="27081"/>
                  </a:lnTo>
                  <a:lnTo>
                    <a:pt x="4900" y="26950"/>
                  </a:lnTo>
                  <a:lnTo>
                    <a:pt x="4747" y="26862"/>
                  </a:lnTo>
                  <a:lnTo>
                    <a:pt x="4441" y="26730"/>
                  </a:lnTo>
                  <a:lnTo>
                    <a:pt x="4136" y="26555"/>
                  </a:lnTo>
                  <a:lnTo>
                    <a:pt x="3983" y="26468"/>
                  </a:lnTo>
                  <a:lnTo>
                    <a:pt x="3830" y="26336"/>
                  </a:lnTo>
                  <a:lnTo>
                    <a:pt x="3677" y="26161"/>
                  </a:lnTo>
                  <a:lnTo>
                    <a:pt x="3524" y="25942"/>
                  </a:lnTo>
                  <a:lnTo>
                    <a:pt x="3388" y="25679"/>
                  </a:lnTo>
                  <a:lnTo>
                    <a:pt x="3244" y="25416"/>
                  </a:lnTo>
                  <a:lnTo>
                    <a:pt x="3117" y="25153"/>
                  </a:lnTo>
                  <a:lnTo>
                    <a:pt x="2981" y="24802"/>
                  </a:lnTo>
                  <a:lnTo>
                    <a:pt x="2853" y="24496"/>
                  </a:lnTo>
                  <a:lnTo>
                    <a:pt x="2726" y="24101"/>
                  </a:lnTo>
                  <a:lnTo>
                    <a:pt x="2480" y="23313"/>
                  </a:lnTo>
                  <a:lnTo>
                    <a:pt x="2344" y="22831"/>
                  </a:lnTo>
                  <a:lnTo>
                    <a:pt x="2217" y="22348"/>
                  </a:lnTo>
                  <a:lnTo>
                    <a:pt x="2098" y="21823"/>
                  </a:lnTo>
                  <a:lnTo>
                    <a:pt x="1979" y="21297"/>
                  </a:lnTo>
                  <a:lnTo>
                    <a:pt x="1869" y="20727"/>
                  </a:lnTo>
                  <a:lnTo>
                    <a:pt x="1758" y="20157"/>
                  </a:lnTo>
                  <a:lnTo>
                    <a:pt x="1648" y="19544"/>
                  </a:lnTo>
                  <a:lnTo>
                    <a:pt x="1554" y="18931"/>
                  </a:lnTo>
                  <a:lnTo>
                    <a:pt x="1452" y="18317"/>
                  </a:lnTo>
                  <a:lnTo>
                    <a:pt x="1359" y="17660"/>
                  </a:lnTo>
                  <a:lnTo>
                    <a:pt x="1274" y="17002"/>
                  </a:lnTo>
                  <a:lnTo>
                    <a:pt x="1189" y="16301"/>
                  </a:lnTo>
                  <a:lnTo>
                    <a:pt x="1036" y="14899"/>
                  </a:lnTo>
                  <a:lnTo>
                    <a:pt x="901" y="13453"/>
                  </a:lnTo>
                  <a:lnTo>
                    <a:pt x="773" y="11963"/>
                  </a:lnTo>
                  <a:lnTo>
                    <a:pt x="671" y="10473"/>
                  </a:lnTo>
                  <a:lnTo>
                    <a:pt x="578" y="8896"/>
                  </a:lnTo>
                  <a:lnTo>
                    <a:pt x="502" y="7318"/>
                  </a:lnTo>
                  <a:lnTo>
                    <a:pt x="442" y="5741"/>
                  </a:lnTo>
                  <a:lnTo>
                    <a:pt x="391" y="4119"/>
                  </a:lnTo>
                  <a:lnTo>
                    <a:pt x="366" y="2498"/>
                  </a:lnTo>
                  <a:lnTo>
                    <a:pt x="340" y="877"/>
                  </a:lnTo>
                  <a:lnTo>
                    <a:pt x="340" y="658"/>
                  </a:lnTo>
                  <a:lnTo>
                    <a:pt x="323" y="482"/>
                  </a:lnTo>
                  <a:lnTo>
                    <a:pt x="306" y="351"/>
                  </a:lnTo>
                  <a:lnTo>
                    <a:pt x="281" y="219"/>
                  </a:lnTo>
                  <a:lnTo>
                    <a:pt x="255" y="132"/>
                  </a:lnTo>
                  <a:lnTo>
                    <a:pt x="230" y="88"/>
                  </a:lnTo>
                  <a:lnTo>
                    <a:pt x="196" y="44"/>
                  </a:lnTo>
                  <a:lnTo>
                    <a:pt x="16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857;p66">
              <a:extLst>
                <a:ext uri="{FF2B5EF4-FFF2-40B4-BE49-F238E27FC236}">
                  <a16:creationId xmlns:a16="http://schemas.microsoft.com/office/drawing/2014/main" id="{324544DA-7847-47B8-BFFA-AEEE9AA62C20}"/>
                </a:ext>
              </a:extLst>
            </p:cNvPr>
            <p:cNvSpPr/>
            <p:nvPr/>
          </p:nvSpPr>
          <p:spPr>
            <a:xfrm rot="10800000">
              <a:off x="4525824" y="6418137"/>
              <a:ext cx="84671" cy="109997"/>
            </a:xfrm>
            <a:custGeom>
              <a:avLst/>
              <a:gdLst/>
              <a:ahLst/>
              <a:cxnLst/>
              <a:rect l="l" t="t" r="r" b="b"/>
              <a:pathLst>
                <a:path w="8967" h="40403" extrusionOk="0">
                  <a:moveTo>
                    <a:pt x="3252" y="0"/>
                  </a:moveTo>
                  <a:lnTo>
                    <a:pt x="3210" y="44"/>
                  </a:lnTo>
                  <a:lnTo>
                    <a:pt x="3006" y="351"/>
                  </a:lnTo>
                  <a:lnTo>
                    <a:pt x="2785" y="701"/>
                  </a:lnTo>
                  <a:lnTo>
                    <a:pt x="2573" y="1096"/>
                  </a:lnTo>
                  <a:lnTo>
                    <a:pt x="2344" y="1534"/>
                  </a:lnTo>
                  <a:lnTo>
                    <a:pt x="2131" y="2016"/>
                  </a:lnTo>
                  <a:lnTo>
                    <a:pt x="1911" y="2542"/>
                  </a:lnTo>
                  <a:lnTo>
                    <a:pt x="1707" y="3155"/>
                  </a:lnTo>
                  <a:lnTo>
                    <a:pt x="1512" y="3812"/>
                  </a:lnTo>
                  <a:lnTo>
                    <a:pt x="1325" y="4557"/>
                  </a:lnTo>
                  <a:lnTo>
                    <a:pt x="1240" y="4952"/>
                  </a:lnTo>
                  <a:lnTo>
                    <a:pt x="1155" y="5346"/>
                  </a:lnTo>
                  <a:lnTo>
                    <a:pt x="1087" y="5784"/>
                  </a:lnTo>
                  <a:lnTo>
                    <a:pt x="1011" y="6223"/>
                  </a:lnTo>
                  <a:lnTo>
                    <a:pt x="951" y="6705"/>
                  </a:lnTo>
                  <a:lnTo>
                    <a:pt x="892" y="7187"/>
                  </a:lnTo>
                  <a:lnTo>
                    <a:pt x="841" y="7669"/>
                  </a:lnTo>
                  <a:lnTo>
                    <a:pt x="790" y="8194"/>
                  </a:lnTo>
                  <a:lnTo>
                    <a:pt x="756" y="8764"/>
                  </a:lnTo>
                  <a:lnTo>
                    <a:pt x="722" y="9334"/>
                  </a:lnTo>
                  <a:lnTo>
                    <a:pt x="705" y="9903"/>
                  </a:lnTo>
                  <a:lnTo>
                    <a:pt x="688" y="10517"/>
                  </a:lnTo>
                  <a:lnTo>
                    <a:pt x="688" y="11174"/>
                  </a:lnTo>
                  <a:lnTo>
                    <a:pt x="688" y="11832"/>
                  </a:lnTo>
                  <a:lnTo>
                    <a:pt x="696" y="12357"/>
                  </a:lnTo>
                  <a:lnTo>
                    <a:pt x="713" y="12883"/>
                  </a:lnTo>
                  <a:lnTo>
                    <a:pt x="739" y="13365"/>
                  </a:lnTo>
                  <a:lnTo>
                    <a:pt x="764" y="13891"/>
                  </a:lnTo>
                  <a:lnTo>
                    <a:pt x="832" y="14855"/>
                  </a:lnTo>
                  <a:lnTo>
                    <a:pt x="909" y="15819"/>
                  </a:lnTo>
                  <a:lnTo>
                    <a:pt x="1070" y="17703"/>
                  </a:lnTo>
                  <a:lnTo>
                    <a:pt x="1146" y="18667"/>
                  </a:lnTo>
                  <a:lnTo>
                    <a:pt x="1197" y="19675"/>
                  </a:lnTo>
                  <a:lnTo>
                    <a:pt x="1223" y="20333"/>
                  </a:lnTo>
                  <a:lnTo>
                    <a:pt x="1231" y="20946"/>
                  </a:lnTo>
                  <a:lnTo>
                    <a:pt x="1223" y="21516"/>
                  </a:lnTo>
                  <a:lnTo>
                    <a:pt x="1206" y="22042"/>
                  </a:lnTo>
                  <a:lnTo>
                    <a:pt x="1172" y="22567"/>
                  </a:lnTo>
                  <a:lnTo>
                    <a:pt x="1129" y="23006"/>
                  </a:lnTo>
                  <a:lnTo>
                    <a:pt x="1070" y="23488"/>
                  </a:lnTo>
                  <a:lnTo>
                    <a:pt x="1011" y="23882"/>
                  </a:lnTo>
                  <a:lnTo>
                    <a:pt x="943" y="24276"/>
                  </a:lnTo>
                  <a:lnTo>
                    <a:pt x="858" y="24671"/>
                  </a:lnTo>
                  <a:lnTo>
                    <a:pt x="696" y="25372"/>
                  </a:lnTo>
                  <a:lnTo>
                    <a:pt x="510" y="26073"/>
                  </a:lnTo>
                  <a:lnTo>
                    <a:pt x="323" y="26730"/>
                  </a:lnTo>
                  <a:lnTo>
                    <a:pt x="229" y="27125"/>
                  </a:lnTo>
                  <a:lnTo>
                    <a:pt x="153" y="27519"/>
                  </a:lnTo>
                  <a:lnTo>
                    <a:pt x="94" y="27913"/>
                  </a:lnTo>
                  <a:lnTo>
                    <a:pt x="51" y="28308"/>
                  </a:lnTo>
                  <a:lnTo>
                    <a:pt x="17" y="28702"/>
                  </a:lnTo>
                  <a:lnTo>
                    <a:pt x="9" y="29097"/>
                  </a:lnTo>
                  <a:lnTo>
                    <a:pt x="0" y="29491"/>
                  </a:lnTo>
                  <a:lnTo>
                    <a:pt x="17" y="29885"/>
                  </a:lnTo>
                  <a:lnTo>
                    <a:pt x="43" y="30280"/>
                  </a:lnTo>
                  <a:lnTo>
                    <a:pt x="77" y="30630"/>
                  </a:lnTo>
                  <a:lnTo>
                    <a:pt x="119" y="31025"/>
                  </a:lnTo>
                  <a:lnTo>
                    <a:pt x="179" y="31375"/>
                  </a:lnTo>
                  <a:lnTo>
                    <a:pt x="238" y="31726"/>
                  </a:lnTo>
                  <a:lnTo>
                    <a:pt x="306" y="32076"/>
                  </a:lnTo>
                  <a:lnTo>
                    <a:pt x="467" y="32777"/>
                  </a:lnTo>
                  <a:lnTo>
                    <a:pt x="646" y="33435"/>
                  </a:lnTo>
                  <a:lnTo>
                    <a:pt x="841" y="34048"/>
                  </a:lnTo>
                  <a:lnTo>
                    <a:pt x="1036" y="34574"/>
                  </a:lnTo>
                  <a:lnTo>
                    <a:pt x="1240" y="35100"/>
                  </a:lnTo>
                  <a:lnTo>
                    <a:pt x="1596" y="35932"/>
                  </a:lnTo>
                  <a:lnTo>
                    <a:pt x="1868" y="36546"/>
                  </a:lnTo>
                  <a:lnTo>
                    <a:pt x="2089" y="36984"/>
                  </a:lnTo>
                  <a:lnTo>
                    <a:pt x="2318" y="37422"/>
                  </a:lnTo>
                  <a:lnTo>
                    <a:pt x="2539" y="37817"/>
                  </a:lnTo>
                  <a:lnTo>
                    <a:pt x="2768" y="38211"/>
                  </a:lnTo>
                  <a:lnTo>
                    <a:pt x="3006" y="38562"/>
                  </a:lnTo>
                  <a:lnTo>
                    <a:pt x="3235" y="38868"/>
                  </a:lnTo>
                  <a:lnTo>
                    <a:pt x="3464" y="39175"/>
                  </a:lnTo>
                  <a:lnTo>
                    <a:pt x="3702" y="39438"/>
                  </a:lnTo>
                  <a:lnTo>
                    <a:pt x="4169" y="39876"/>
                  </a:lnTo>
                  <a:lnTo>
                    <a:pt x="4407" y="40095"/>
                  </a:lnTo>
                  <a:lnTo>
                    <a:pt x="4645" y="40227"/>
                  </a:lnTo>
                  <a:lnTo>
                    <a:pt x="4882" y="40358"/>
                  </a:lnTo>
                  <a:lnTo>
                    <a:pt x="5120" y="40402"/>
                  </a:lnTo>
                  <a:lnTo>
                    <a:pt x="5358" y="40402"/>
                  </a:lnTo>
                  <a:lnTo>
                    <a:pt x="5587" y="40314"/>
                  </a:lnTo>
                  <a:lnTo>
                    <a:pt x="5825" y="40183"/>
                  </a:lnTo>
                  <a:lnTo>
                    <a:pt x="6046" y="39920"/>
                  </a:lnTo>
                  <a:lnTo>
                    <a:pt x="6275" y="39570"/>
                  </a:lnTo>
                  <a:lnTo>
                    <a:pt x="6496" y="39175"/>
                  </a:lnTo>
                  <a:lnTo>
                    <a:pt x="6708" y="38693"/>
                  </a:lnTo>
                  <a:lnTo>
                    <a:pt x="6920" y="38167"/>
                  </a:lnTo>
                  <a:lnTo>
                    <a:pt x="7124" y="37641"/>
                  </a:lnTo>
                  <a:lnTo>
                    <a:pt x="7328" y="37072"/>
                  </a:lnTo>
                  <a:lnTo>
                    <a:pt x="7540" y="36458"/>
                  </a:lnTo>
                  <a:lnTo>
                    <a:pt x="7744" y="35845"/>
                  </a:lnTo>
                  <a:lnTo>
                    <a:pt x="7947" y="35188"/>
                  </a:lnTo>
                  <a:lnTo>
                    <a:pt x="8143" y="34486"/>
                  </a:lnTo>
                  <a:lnTo>
                    <a:pt x="8338" y="33785"/>
                  </a:lnTo>
                  <a:lnTo>
                    <a:pt x="8533" y="33040"/>
                  </a:lnTo>
                  <a:lnTo>
                    <a:pt x="8907" y="31550"/>
                  </a:lnTo>
                  <a:lnTo>
                    <a:pt x="8941" y="31419"/>
                  </a:lnTo>
                  <a:lnTo>
                    <a:pt x="8958" y="31244"/>
                  </a:lnTo>
                  <a:lnTo>
                    <a:pt x="8966" y="31112"/>
                  </a:lnTo>
                  <a:lnTo>
                    <a:pt x="8966" y="30937"/>
                  </a:lnTo>
                  <a:lnTo>
                    <a:pt x="8966" y="30806"/>
                  </a:lnTo>
                  <a:lnTo>
                    <a:pt x="8958" y="30630"/>
                  </a:lnTo>
                  <a:lnTo>
                    <a:pt x="8941" y="30499"/>
                  </a:lnTo>
                  <a:lnTo>
                    <a:pt x="8915" y="30367"/>
                  </a:lnTo>
                  <a:lnTo>
                    <a:pt x="8890" y="30280"/>
                  </a:lnTo>
                  <a:lnTo>
                    <a:pt x="8864" y="30192"/>
                  </a:lnTo>
                  <a:lnTo>
                    <a:pt x="8830" y="30104"/>
                  </a:lnTo>
                  <a:lnTo>
                    <a:pt x="8805" y="30061"/>
                  </a:lnTo>
                  <a:lnTo>
                    <a:pt x="8771" y="30061"/>
                  </a:lnTo>
                  <a:lnTo>
                    <a:pt x="8729" y="30104"/>
                  </a:lnTo>
                  <a:lnTo>
                    <a:pt x="8695" y="30148"/>
                  </a:lnTo>
                  <a:lnTo>
                    <a:pt x="8669" y="30280"/>
                  </a:lnTo>
                  <a:lnTo>
                    <a:pt x="8287" y="31813"/>
                  </a:lnTo>
                  <a:lnTo>
                    <a:pt x="8092" y="32602"/>
                  </a:lnTo>
                  <a:lnTo>
                    <a:pt x="7888" y="33347"/>
                  </a:lnTo>
                  <a:lnTo>
                    <a:pt x="7676" y="34092"/>
                  </a:lnTo>
                  <a:lnTo>
                    <a:pt x="7463" y="34793"/>
                  </a:lnTo>
                  <a:lnTo>
                    <a:pt x="7243" y="35450"/>
                  </a:lnTo>
                  <a:lnTo>
                    <a:pt x="7013" y="36064"/>
                  </a:lnTo>
                  <a:lnTo>
                    <a:pt x="6793" y="36634"/>
                  </a:lnTo>
                  <a:lnTo>
                    <a:pt x="6555" y="37159"/>
                  </a:lnTo>
                  <a:lnTo>
                    <a:pt x="6326" y="37598"/>
                  </a:lnTo>
                  <a:lnTo>
                    <a:pt x="6088" y="37992"/>
                  </a:lnTo>
                  <a:lnTo>
                    <a:pt x="5850" y="38299"/>
                  </a:lnTo>
                  <a:lnTo>
                    <a:pt x="5604" y="38474"/>
                  </a:lnTo>
                  <a:lnTo>
                    <a:pt x="5366" y="38605"/>
                  </a:lnTo>
                  <a:lnTo>
                    <a:pt x="5120" y="38605"/>
                  </a:lnTo>
                  <a:lnTo>
                    <a:pt x="4908" y="38562"/>
                  </a:lnTo>
                  <a:lnTo>
                    <a:pt x="4687" y="38430"/>
                  </a:lnTo>
                  <a:lnTo>
                    <a:pt x="4475" y="38343"/>
                  </a:lnTo>
                  <a:lnTo>
                    <a:pt x="4262" y="38167"/>
                  </a:lnTo>
                  <a:lnTo>
                    <a:pt x="4042" y="37992"/>
                  </a:lnTo>
                  <a:lnTo>
                    <a:pt x="3829" y="37773"/>
                  </a:lnTo>
                  <a:lnTo>
                    <a:pt x="3617" y="37554"/>
                  </a:lnTo>
                  <a:lnTo>
                    <a:pt x="3405" y="37291"/>
                  </a:lnTo>
                  <a:lnTo>
                    <a:pt x="2980" y="36721"/>
                  </a:lnTo>
                  <a:lnTo>
                    <a:pt x="2573" y="36020"/>
                  </a:lnTo>
                  <a:lnTo>
                    <a:pt x="2165" y="35231"/>
                  </a:lnTo>
                  <a:lnTo>
                    <a:pt x="1766" y="34399"/>
                  </a:lnTo>
                  <a:lnTo>
                    <a:pt x="1401" y="33522"/>
                  </a:lnTo>
                  <a:lnTo>
                    <a:pt x="1036" y="32558"/>
                  </a:lnTo>
                  <a:lnTo>
                    <a:pt x="866" y="32076"/>
                  </a:lnTo>
                  <a:lnTo>
                    <a:pt x="781" y="31813"/>
                  </a:lnTo>
                  <a:lnTo>
                    <a:pt x="688" y="31550"/>
                  </a:lnTo>
                  <a:lnTo>
                    <a:pt x="603" y="31244"/>
                  </a:lnTo>
                  <a:lnTo>
                    <a:pt x="527" y="30893"/>
                  </a:lnTo>
                  <a:lnTo>
                    <a:pt x="459" y="30543"/>
                  </a:lnTo>
                  <a:lnTo>
                    <a:pt x="408" y="30104"/>
                  </a:lnTo>
                  <a:lnTo>
                    <a:pt x="382" y="29841"/>
                  </a:lnTo>
                  <a:lnTo>
                    <a:pt x="374" y="29579"/>
                  </a:lnTo>
                  <a:lnTo>
                    <a:pt x="374" y="29316"/>
                  </a:lnTo>
                  <a:lnTo>
                    <a:pt x="391" y="29097"/>
                  </a:lnTo>
                  <a:lnTo>
                    <a:pt x="408" y="28834"/>
                  </a:lnTo>
                  <a:lnTo>
                    <a:pt x="442" y="28615"/>
                  </a:lnTo>
                  <a:lnTo>
                    <a:pt x="476" y="28439"/>
                  </a:lnTo>
                  <a:lnTo>
                    <a:pt x="510" y="28264"/>
                  </a:lnTo>
                  <a:lnTo>
                    <a:pt x="603" y="27870"/>
                  </a:lnTo>
                  <a:lnTo>
                    <a:pt x="705" y="27563"/>
                  </a:lnTo>
                  <a:lnTo>
                    <a:pt x="798" y="27256"/>
                  </a:lnTo>
                  <a:lnTo>
                    <a:pt x="883" y="26993"/>
                  </a:lnTo>
                  <a:lnTo>
                    <a:pt x="1002" y="26511"/>
                  </a:lnTo>
                  <a:lnTo>
                    <a:pt x="1121" y="25985"/>
                  </a:lnTo>
                  <a:lnTo>
                    <a:pt x="1231" y="25416"/>
                  </a:lnTo>
                  <a:lnTo>
                    <a:pt x="1333" y="24802"/>
                  </a:lnTo>
                  <a:lnTo>
                    <a:pt x="1376" y="24495"/>
                  </a:lnTo>
                  <a:lnTo>
                    <a:pt x="1418" y="24145"/>
                  </a:lnTo>
                  <a:lnTo>
                    <a:pt x="1486" y="23400"/>
                  </a:lnTo>
                  <a:lnTo>
                    <a:pt x="1537" y="22699"/>
                  </a:lnTo>
                  <a:lnTo>
                    <a:pt x="1562" y="21910"/>
                  </a:lnTo>
                  <a:lnTo>
                    <a:pt x="1579" y="21165"/>
                  </a:lnTo>
                  <a:lnTo>
                    <a:pt x="1571" y="20376"/>
                  </a:lnTo>
                  <a:lnTo>
                    <a:pt x="1546" y="19588"/>
                  </a:lnTo>
                  <a:lnTo>
                    <a:pt x="1512" y="18799"/>
                  </a:lnTo>
                  <a:lnTo>
                    <a:pt x="1452" y="17922"/>
                  </a:lnTo>
                  <a:lnTo>
                    <a:pt x="1384" y="17046"/>
                  </a:lnTo>
                  <a:lnTo>
                    <a:pt x="1240" y="15381"/>
                  </a:lnTo>
                  <a:lnTo>
                    <a:pt x="1172" y="14505"/>
                  </a:lnTo>
                  <a:lnTo>
                    <a:pt x="1104" y="13628"/>
                  </a:lnTo>
                  <a:lnTo>
                    <a:pt x="1062" y="12752"/>
                  </a:lnTo>
                  <a:lnTo>
                    <a:pt x="1045" y="12314"/>
                  </a:lnTo>
                  <a:lnTo>
                    <a:pt x="1036" y="11832"/>
                  </a:lnTo>
                  <a:lnTo>
                    <a:pt x="1028" y="11262"/>
                  </a:lnTo>
                  <a:lnTo>
                    <a:pt x="1036" y="10692"/>
                  </a:lnTo>
                  <a:lnTo>
                    <a:pt x="1045" y="10166"/>
                  </a:lnTo>
                  <a:lnTo>
                    <a:pt x="1070" y="9641"/>
                  </a:lnTo>
                  <a:lnTo>
                    <a:pt x="1096" y="9158"/>
                  </a:lnTo>
                  <a:lnTo>
                    <a:pt x="1129" y="8676"/>
                  </a:lnTo>
                  <a:lnTo>
                    <a:pt x="1172" y="8238"/>
                  </a:lnTo>
                  <a:lnTo>
                    <a:pt x="1214" y="7800"/>
                  </a:lnTo>
                  <a:lnTo>
                    <a:pt x="1274" y="7362"/>
                  </a:lnTo>
                  <a:lnTo>
                    <a:pt x="1333" y="6967"/>
                  </a:lnTo>
                  <a:lnTo>
                    <a:pt x="1401" y="6573"/>
                  </a:lnTo>
                  <a:lnTo>
                    <a:pt x="1469" y="6223"/>
                  </a:lnTo>
                  <a:lnTo>
                    <a:pt x="1537" y="5872"/>
                  </a:lnTo>
                  <a:lnTo>
                    <a:pt x="1622" y="5565"/>
                  </a:lnTo>
                  <a:lnTo>
                    <a:pt x="1783" y="4952"/>
                  </a:lnTo>
                  <a:lnTo>
                    <a:pt x="1970" y="4382"/>
                  </a:lnTo>
                  <a:lnTo>
                    <a:pt x="2157" y="3856"/>
                  </a:lnTo>
                  <a:lnTo>
                    <a:pt x="2352" y="3418"/>
                  </a:lnTo>
                  <a:lnTo>
                    <a:pt x="2547" y="3024"/>
                  </a:lnTo>
                  <a:lnTo>
                    <a:pt x="2743" y="2629"/>
                  </a:lnTo>
                  <a:lnTo>
                    <a:pt x="2938" y="2323"/>
                  </a:lnTo>
                  <a:lnTo>
                    <a:pt x="3303" y="1753"/>
                  </a:lnTo>
                  <a:lnTo>
                    <a:pt x="3346" y="1665"/>
                  </a:lnTo>
                  <a:lnTo>
                    <a:pt x="3371" y="1578"/>
                  </a:lnTo>
                  <a:lnTo>
                    <a:pt x="3396" y="1446"/>
                  </a:lnTo>
                  <a:lnTo>
                    <a:pt x="3413" y="1315"/>
                  </a:lnTo>
                  <a:lnTo>
                    <a:pt x="3422" y="1139"/>
                  </a:lnTo>
                  <a:lnTo>
                    <a:pt x="3430" y="1008"/>
                  </a:lnTo>
                  <a:lnTo>
                    <a:pt x="3430" y="833"/>
                  </a:lnTo>
                  <a:lnTo>
                    <a:pt x="3422" y="657"/>
                  </a:lnTo>
                  <a:lnTo>
                    <a:pt x="3405" y="526"/>
                  </a:lnTo>
                  <a:lnTo>
                    <a:pt x="3396" y="351"/>
                  </a:lnTo>
                  <a:lnTo>
                    <a:pt x="3371" y="219"/>
                  </a:lnTo>
                  <a:lnTo>
                    <a:pt x="3346" y="132"/>
                  </a:lnTo>
                  <a:lnTo>
                    <a:pt x="3320" y="44"/>
                  </a:lnTo>
                  <a:lnTo>
                    <a:pt x="328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858;p66">
              <a:extLst>
                <a:ext uri="{FF2B5EF4-FFF2-40B4-BE49-F238E27FC236}">
                  <a16:creationId xmlns:a16="http://schemas.microsoft.com/office/drawing/2014/main" id="{5E8D0934-3ED6-41FC-A132-1360D870C4F7}"/>
                </a:ext>
              </a:extLst>
            </p:cNvPr>
            <p:cNvSpPr/>
            <p:nvPr/>
          </p:nvSpPr>
          <p:spPr>
            <a:xfrm rot="10800000">
              <a:off x="4483900" y="6442365"/>
              <a:ext cx="97097" cy="119422"/>
            </a:xfrm>
            <a:custGeom>
              <a:avLst/>
              <a:gdLst/>
              <a:ahLst/>
              <a:cxnLst/>
              <a:rect l="l" t="t" r="r" b="b"/>
              <a:pathLst>
                <a:path w="10283" h="43865" extrusionOk="0">
                  <a:moveTo>
                    <a:pt x="4433" y="1"/>
                  </a:moveTo>
                  <a:lnTo>
                    <a:pt x="4305" y="45"/>
                  </a:lnTo>
                  <a:lnTo>
                    <a:pt x="4187" y="132"/>
                  </a:lnTo>
                  <a:lnTo>
                    <a:pt x="4059" y="264"/>
                  </a:lnTo>
                  <a:lnTo>
                    <a:pt x="3940" y="439"/>
                  </a:lnTo>
                  <a:lnTo>
                    <a:pt x="3822" y="614"/>
                  </a:lnTo>
                  <a:lnTo>
                    <a:pt x="3703" y="877"/>
                  </a:lnTo>
                  <a:lnTo>
                    <a:pt x="3592" y="1140"/>
                  </a:lnTo>
                  <a:lnTo>
                    <a:pt x="3482" y="1447"/>
                  </a:lnTo>
                  <a:lnTo>
                    <a:pt x="3372" y="1754"/>
                  </a:lnTo>
                  <a:lnTo>
                    <a:pt x="3151" y="2455"/>
                  </a:lnTo>
                  <a:lnTo>
                    <a:pt x="2947" y="3200"/>
                  </a:lnTo>
                  <a:lnTo>
                    <a:pt x="2752" y="3989"/>
                  </a:lnTo>
                  <a:lnTo>
                    <a:pt x="2522" y="4865"/>
                  </a:lnTo>
                  <a:lnTo>
                    <a:pt x="2293" y="5785"/>
                  </a:lnTo>
                  <a:lnTo>
                    <a:pt x="2055" y="6574"/>
                  </a:lnTo>
                  <a:lnTo>
                    <a:pt x="1937" y="6968"/>
                  </a:lnTo>
                  <a:lnTo>
                    <a:pt x="1809" y="7319"/>
                  </a:lnTo>
                  <a:lnTo>
                    <a:pt x="1682" y="7582"/>
                  </a:lnTo>
                  <a:lnTo>
                    <a:pt x="1555" y="7845"/>
                  </a:lnTo>
                  <a:lnTo>
                    <a:pt x="1419" y="8020"/>
                  </a:lnTo>
                  <a:lnTo>
                    <a:pt x="1291" y="8151"/>
                  </a:lnTo>
                  <a:lnTo>
                    <a:pt x="1020" y="8371"/>
                  </a:lnTo>
                  <a:lnTo>
                    <a:pt x="739" y="8502"/>
                  </a:lnTo>
                  <a:lnTo>
                    <a:pt x="536" y="8677"/>
                  </a:lnTo>
                  <a:lnTo>
                    <a:pt x="425" y="8765"/>
                  </a:lnTo>
                  <a:lnTo>
                    <a:pt x="315" y="8940"/>
                  </a:lnTo>
                  <a:lnTo>
                    <a:pt x="222" y="9159"/>
                  </a:lnTo>
                  <a:lnTo>
                    <a:pt x="171" y="9291"/>
                  </a:lnTo>
                  <a:lnTo>
                    <a:pt x="128" y="9466"/>
                  </a:lnTo>
                  <a:lnTo>
                    <a:pt x="94" y="9641"/>
                  </a:lnTo>
                  <a:lnTo>
                    <a:pt x="60" y="9860"/>
                  </a:lnTo>
                  <a:lnTo>
                    <a:pt x="35" y="10123"/>
                  </a:lnTo>
                  <a:lnTo>
                    <a:pt x="18" y="10386"/>
                  </a:lnTo>
                  <a:lnTo>
                    <a:pt x="9" y="10605"/>
                  </a:lnTo>
                  <a:lnTo>
                    <a:pt x="1" y="10868"/>
                  </a:lnTo>
                  <a:lnTo>
                    <a:pt x="9" y="11350"/>
                  </a:lnTo>
                  <a:lnTo>
                    <a:pt x="35" y="11832"/>
                  </a:lnTo>
                  <a:lnTo>
                    <a:pt x="69" y="12314"/>
                  </a:lnTo>
                  <a:lnTo>
                    <a:pt x="111" y="12796"/>
                  </a:lnTo>
                  <a:lnTo>
                    <a:pt x="154" y="13235"/>
                  </a:lnTo>
                  <a:lnTo>
                    <a:pt x="247" y="14067"/>
                  </a:lnTo>
                  <a:lnTo>
                    <a:pt x="485" y="16346"/>
                  </a:lnTo>
                  <a:lnTo>
                    <a:pt x="731" y="18581"/>
                  </a:lnTo>
                  <a:lnTo>
                    <a:pt x="994" y="20772"/>
                  </a:lnTo>
                  <a:lnTo>
                    <a:pt x="1266" y="22963"/>
                  </a:lnTo>
                  <a:lnTo>
                    <a:pt x="1555" y="25066"/>
                  </a:lnTo>
                  <a:lnTo>
                    <a:pt x="1852" y="27169"/>
                  </a:lnTo>
                  <a:lnTo>
                    <a:pt x="2157" y="29185"/>
                  </a:lnTo>
                  <a:lnTo>
                    <a:pt x="2488" y="31157"/>
                  </a:lnTo>
                  <a:lnTo>
                    <a:pt x="2820" y="33041"/>
                  </a:lnTo>
                  <a:lnTo>
                    <a:pt x="2998" y="33961"/>
                  </a:lnTo>
                  <a:lnTo>
                    <a:pt x="3176" y="34882"/>
                  </a:lnTo>
                  <a:lnTo>
                    <a:pt x="3355" y="35758"/>
                  </a:lnTo>
                  <a:lnTo>
                    <a:pt x="3541" y="36591"/>
                  </a:lnTo>
                  <a:lnTo>
                    <a:pt x="3728" y="37423"/>
                  </a:lnTo>
                  <a:lnTo>
                    <a:pt x="3923" y="38256"/>
                  </a:lnTo>
                  <a:lnTo>
                    <a:pt x="4119" y="39044"/>
                  </a:lnTo>
                  <a:lnTo>
                    <a:pt x="4322" y="39789"/>
                  </a:lnTo>
                  <a:lnTo>
                    <a:pt x="4526" y="40534"/>
                  </a:lnTo>
                  <a:lnTo>
                    <a:pt x="4738" y="41235"/>
                  </a:lnTo>
                  <a:lnTo>
                    <a:pt x="4951" y="41893"/>
                  </a:lnTo>
                  <a:lnTo>
                    <a:pt x="5163" y="42550"/>
                  </a:lnTo>
                  <a:lnTo>
                    <a:pt x="5384" y="43164"/>
                  </a:lnTo>
                  <a:lnTo>
                    <a:pt x="5613" y="43777"/>
                  </a:lnTo>
                  <a:lnTo>
                    <a:pt x="5647" y="43821"/>
                  </a:lnTo>
                  <a:lnTo>
                    <a:pt x="5689" y="43865"/>
                  </a:lnTo>
                  <a:lnTo>
                    <a:pt x="5723" y="43865"/>
                  </a:lnTo>
                  <a:lnTo>
                    <a:pt x="5749" y="43821"/>
                  </a:lnTo>
                  <a:lnTo>
                    <a:pt x="5783" y="43733"/>
                  </a:lnTo>
                  <a:lnTo>
                    <a:pt x="5808" y="43646"/>
                  </a:lnTo>
                  <a:lnTo>
                    <a:pt x="5834" y="43514"/>
                  </a:lnTo>
                  <a:lnTo>
                    <a:pt x="5851" y="43383"/>
                  </a:lnTo>
                  <a:lnTo>
                    <a:pt x="5868" y="43207"/>
                  </a:lnTo>
                  <a:lnTo>
                    <a:pt x="5876" y="43076"/>
                  </a:lnTo>
                  <a:lnTo>
                    <a:pt x="5876" y="42901"/>
                  </a:lnTo>
                  <a:lnTo>
                    <a:pt x="5876" y="42725"/>
                  </a:lnTo>
                  <a:lnTo>
                    <a:pt x="5859" y="42594"/>
                  </a:lnTo>
                  <a:lnTo>
                    <a:pt x="5842" y="42462"/>
                  </a:lnTo>
                  <a:lnTo>
                    <a:pt x="5825" y="42331"/>
                  </a:lnTo>
                  <a:lnTo>
                    <a:pt x="5791" y="42199"/>
                  </a:lnTo>
                  <a:lnTo>
                    <a:pt x="5562" y="41630"/>
                  </a:lnTo>
                  <a:lnTo>
                    <a:pt x="5341" y="41016"/>
                  </a:lnTo>
                  <a:lnTo>
                    <a:pt x="5129" y="40359"/>
                  </a:lnTo>
                  <a:lnTo>
                    <a:pt x="4917" y="39702"/>
                  </a:lnTo>
                  <a:lnTo>
                    <a:pt x="4705" y="39001"/>
                  </a:lnTo>
                  <a:lnTo>
                    <a:pt x="4501" y="38256"/>
                  </a:lnTo>
                  <a:lnTo>
                    <a:pt x="4305" y="37467"/>
                  </a:lnTo>
                  <a:lnTo>
                    <a:pt x="4102" y="36678"/>
                  </a:lnTo>
                  <a:lnTo>
                    <a:pt x="3915" y="35889"/>
                  </a:lnTo>
                  <a:lnTo>
                    <a:pt x="3728" y="35057"/>
                  </a:lnTo>
                  <a:lnTo>
                    <a:pt x="3541" y="34180"/>
                  </a:lnTo>
                  <a:lnTo>
                    <a:pt x="3355" y="33304"/>
                  </a:lnTo>
                  <a:lnTo>
                    <a:pt x="3176" y="32384"/>
                  </a:lnTo>
                  <a:lnTo>
                    <a:pt x="3006" y="31464"/>
                  </a:lnTo>
                  <a:lnTo>
                    <a:pt x="2837" y="30500"/>
                  </a:lnTo>
                  <a:lnTo>
                    <a:pt x="2667" y="29536"/>
                  </a:lnTo>
                  <a:lnTo>
                    <a:pt x="2378" y="27739"/>
                  </a:lnTo>
                  <a:lnTo>
                    <a:pt x="2098" y="25898"/>
                  </a:lnTo>
                  <a:lnTo>
                    <a:pt x="1826" y="24014"/>
                  </a:lnTo>
                  <a:lnTo>
                    <a:pt x="1572" y="22086"/>
                  </a:lnTo>
                  <a:lnTo>
                    <a:pt x="1317" y="20114"/>
                  </a:lnTo>
                  <a:lnTo>
                    <a:pt x="1079" y="18099"/>
                  </a:lnTo>
                  <a:lnTo>
                    <a:pt x="850" y="16039"/>
                  </a:lnTo>
                  <a:lnTo>
                    <a:pt x="638" y="13979"/>
                  </a:lnTo>
                  <a:lnTo>
                    <a:pt x="510" y="12884"/>
                  </a:lnTo>
                  <a:lnTo>
                    <a:pt x="459" y="12314"/>
                  </a:lnTo>
                  <a:lnTo>
                    <a:pt x="400" y="11701"/>
                  </a:lnTo>
                  <a:lnTo>
                    <a:pt x="374" y="11350"/>
                  </a:lnTo>
                  <a:lnTo>
                    <a:pt x="374" y="11087"/>
                  </a:lnTo>
                  <a:lnTo>
                    <a:pt x="391" y="10868"/>
                  </a:lnTo>
                  <a:lnTo>
                    <a:pt x="425" y="10737"/>
                  </a:lnTo>
                  <a:lnTo>
                    <a:pt x="468" y="10605"/>
                  </a:lnTo>
                  <a:lnTo>
                    <a:pt x="519" y="10518"/>
                  </a:lnTo>
                  <a:lnTo>
                    <a:pt x="646" y="10386"/>
                  </a:lnTo>
                  <a:lnTo>
                    <a:pt x="875" y="10211"/>
                  </a:lnTo>
                  <a:lnTo>
                    <a:pt x="1105" y="10123"/>
                  </a:lnTo>
                  <a:lnTo>
                    <a:pt x="1334" y="9992"/>
                  </a:lnTo>
                  <a:lnTo>
                    <a:pt x="1444" y="9860"/>
                  </a:lnTo>
                  <a:lnTo>
                    <a:pt x="1555" y="9729"/>
                  </a:lnTo>
                  <a:lnTo>
                    <a:pt x="1665" y="9554"/>
                  </a:lnTo>
                  <a:lnTo>
                    <a:pt x="1767" y="9378"/>
                  </a:lnTo>
                  <a:lnTo>
                    <a:pt x="1869" y="9115"/>
                  </a:lnTo>
                  <a:lnTo>
                    <a:pt x="1971" y="8896"/>
                  </a:lnTo>
                  <a:lnTo>
                    <a:pt x="2166" y="8327"/>
                  </a:lnTo>
                  <a:lnTo>
                    <a:pt x="2353" y="7713"/>
                  </a:lnTo>
                  <a:lnTo>
                    <a:pt x="2539" y="7056"/>
                  </a:lnTo>
                  <a:lnTo>
                    <a:pt x="2718" y="6355"/>
                  </a:lnTo>
                  <a:lnTo>
                    <a:pt x="3074" y="4953"/>
                  </a:lnTo>
                  <a:lnTo>
                    <a:pt x="3295" y="4120"/>
                  </a:lnTo>
                  <a:lnTo>
                    <a:pt x="3524" y="3375"/>
                  </a:lnTo>
                  <a:lnTo>
                    <a:pt x="3635" y="3024"/>
                  </a:lnTo>
                  <a:lnTo>
                    <a:pt x="3754" y="2762"/>
                  </a:lnTo>
                  <a:lnTo>
                    <a:pt x="3881" y="2499"/>
                  </a:lnTo>
                  <a:lnTo>
                    <a:pt x="4000" y="2236"/>
                  </a:lnTo>
                  <a:lnTo>
                    <a:pt x="4127" y="2060"/>
                  </a:lnTo>
                  <a:lnTo>
                    <a:pt x="4246" y="1929"/>
                  </a:lnTo>
                  <a:lnTo>
                    <a:pt x="4373" y="1885"/>
                  </a:lnTo>
                  <a:lnTo>
                    <a:pt x="4509" y="1885"/>
                  </a:lnTo>
                  <a:lnTo>
                    <a:pt x="4637" y="1929"/>
                  </a:lnTo>
                  <a:lnTo>
                    <a:pt x="4764" y="2060"/>
                  </a:lnTo>
                  <a:lnTo>
                    <a:pt x="4900" y="2236"/>
                  </a:lnTo>
                  <a:lnTo>
                    <a:pt x="5036" y="2499"/>
                  </a:lnTo>
                  <a:lnTo>
                    <a:pt x="5469" y="3550"/>
                  </a:lnTo>
                  <a:lnTo>
                    <a:pt x="5681" y="3989"/>
                  </a:lnTo>
                  <a:lnTo>
                    <a:pt x="5893" y="4427"/>
                  </a:lnTo>
                  <a:lnTo>
                    <a:pt x="6114" y="4777"/>
                  </a:lnTo>
                  <a:lnTo>
                    <a:pt x="6224" y="4909"/>
                  </a:lnTo>
                  <a:lnTo>
                    <a:pt x="6343" y="5040"/>
                  </a:lnTo>
                  <a:lnTo>
                    <a:pt x="6454" y="5128"/>
                  </a:lnTo>
                  <a:lnTo>
                    <a:pt x="6572" y="5172"/>
                  </a:lnTo>
                  <a:lnTo>
                    <a:pt x="6691" y="5215"/>
                  </a:lnTo>
                  <a:lnTo>
                    <a:pt x="6819" y="5172"/>
                  </a:lnTo>
                  <a:lnTo>
                    <a:pt x="6938" y="5128"/>
                  </a:lnTo>
                  <a:lnTo>
                    <a:pt x="7065" y="5040"/>
                  </a:lnTo>
                  <a:lnTo>
                    <a:pt x="7184" y="4953"/>
                  </a:lnTo>
                  <a:lnTo>
                    <a:pt x="7303" y="4777"/>
                  </a:lnTo>
                  <a:lnTo>
                    <a:pt x="7532" y="4427"/>
                  </a:lnTo>
                  <a:lnTo>
                    <a:pt x="7761" y="3989"/>
                  </a:lnTo>
                  <a:lnTo>
                    <a:pt x="7990" y="3550"/>
                  </a:lnTo>
                  <a:lnTo>
                    <a:pt x="8220" y="3200"/>
                  </a:lnTo>
                  <a:lnTo>
                    <a:pt x="8338" y="3024"/>
                  </a:lnTo>
                  <a:lnTo>
                    <a:pt x="8457" y="2893"/>
                  </a:lnTo>
                  <a:lnTo>
                    <a:pt x="8576" y="2762"/>
                  </a:lnTo>
                  <a:lnTo>
                    <a:pt x="8695" y="2718"/>
                  </a:lnTo>
                  <a:lnTo>
                    <a:pt x="8831" y="2718"/>
                  </a:lnTo>
                  <a:lnTo>
                    <a:pt x="8958" y="2762"/>
                  </a:lnTo>
                  <a:lnTo>
                    <a:pt x="9077" y="2937"/>
                  </a:lnTo>
                  <a:lnTo>
                    <a:pt x="9188" y="3156"/>
                  </a:lnTo>
                  <a:lnTo>
                    <a:pt x="9281" y="3419"/>
                  </a:lnTo>
                  <a:lnTo>
                    <a:pt x="9374" y="3769"/>
                  </a:lnTo>
                  <a:lnTo>
                    <a:pt x="9451" y="4164"/>
                  </a:lnTo>
                  <a:lnTo>
                    <a:pt x="9527" y="4602"/>
                  </a:lnTo>
                  <a:lnTo>
                    <a:pt x="9595" y="5084"/>
                  </a:lnTo>
                  <a:lnTo>
                    <a:pt x="9655" y="5566"/>
                  </a:lnTo>
                  <a:lnTo>
                    <a:pt x="9714" y="6136"/>
                  </a:lnTo>
                  <a:lnTo>
                    <a:pt x="9765" y="6662"/>
                  </a:lnTo>
                  <a:lnTo>
                    <a:pt x="9858" y="7845"/>
                  </a:lnTo>
                  <a:lnTo>
                    <a:pt x="9943" y="9028"/>
                  </a:lnTo>
                  <a:lnTo>
                    <a:pt x="9952" y="9203"/>
                  </a:lnTo>
                  <a:lnTo>
                    <a:pt x="9977" y="9378"/>
                  </a:lnTo>
                  <a:lnTo>
                    <a:pt x="10003" y="9466"/>
                  </a:lnTo>
                  <a:lnTo>
                    <a:pt x="10028" y="9554"/>
                  </a:lnTo>
                  <a:lnTo>
                    <a:pt x="10062" y="9641"/>
                  </a:lnTo>
                  <a:lnTo>
                    <a:pt x="10130" y="9641"/>
                  </a:lnTo>
                  <a:lnTo>
                    <a:pt x="10155" y="9597"/>
                  </a:lnTo>
                  <a:lnTo>
                    <a:pt x="10189" y="9554"/>
                  </a:lnTo>
                  <a:lnTo>
                    <a:pt x="10215" y="9466"/>
                  </a:lnTo>
                  <a:lnTo>
                    <a:pt x="10240" y="9378"/>
                  </a:lnTo>
                  <a:lnTo>
                    <a:pt x="10257" y="9247"/>
                  </a:lnTo>
                  <a:lnTo>
                    <a:pt x="10274" y="9115"/>
                  </a:lnTo>
                  <a:lnTo>
                    <a:pt x="10283" y="8940"/>
                  </a:lnTo>
                  <a:lnTo>
                    <a:pt x="10283" y="8765"/>
                  </a:lnTo>
                  <a:lnTo>
                    <a:pt x="10274" y="8546"/>
                  </a:lnTo>
                  <a:lnTo>
                    <a:pt x="10189" y="7363"/>
                  </a:lnTo>
                  <a:lnTo>
                    <a:pt x="10105" y="6136"/>
                  </a:lnTo>
                  <a:lnTo>
                    <a:pt x="10054" y="5566"/>
                  </a:lnTo>
                  <a:lnTo>
                    <a:pt x="9994" y="4996"/>
                  </a:lnTo>
                  <a:lnTo>
                    <a:pt x="9935" y="4427"/>
                  </a:lnTo>
                  <a:lnTo>
                    <a:pt x="9867" y="3901"/>
                  </a:lnTo>
                  <a:lnTo>
                    <a:pt x="9790" y="3375"/>
                  </a:lnTo>
                  <a:lnTo>
                    <a:pt x="9714" y="2937"/>
                  </a:lnTo>
                  <a:lnTo>
                    <a:pt x="9629" y="2499"/>
                  </a:lnTo>
                  <a:lnTo>
                    <a:pt x="9536" y="2104"/>
                  </a:lnTo>
                  <a:lnTo>
                    <a:pt x="9434" y="1754"/>
                  </a:lnTo>
                  <a:lnTo>
                    <a:pt x="9323" y="1447"/>
                  </a:lnTo>
                  <a:lnTo>
                    <a:pt x="9205" y="1228"/>
                  </a:lnTo>
                  <a:lnTo>
                    <a:pt x="9077" y="1053"/>
                  </a:lnTo>
                  <a:lnTo>
                    <a:pt x="8924" y="921"/>
                  </a:lnTo>
                  <a:lnTo>
                    <a:pt x="8772" y="921"/>
                  </a:lnTo>
                  <a:lnTo>
                    <a:pt x="8627" y="965"/>
                  </a:lnTo>
                  <a:lnTo>
                    <a:pt x="8474" y="1053"/>
                  </a:lnTo>
                  <a:lnTo>
                    <a:pt x="8330" y="1228"/>
                  </a:lnTo>
                  <a:lnTo>
                    <a:pt x="8186" y="1403"/>
                  </a:lnTo>
                  <a:lnTo>
                    <a:pt x="7897" y="1929"/>
                  </a:lnTo>
                  <a:lnTo>
                    <a:pt x="7608" y="2455"/>
                  </a:lnTo>
                  <a:lnTo>
                    <a:pt x="7464" y="2718"/>
                  </a:lnTo>
                  <a:lnTo>
                    <a:pt x="7311" y="2937"/>
                  </a:lnTo>
                  <a:lnTo>
                    <a:pt x="7167" y="3112"/>
                  </a:lnTo>
                  <a:lnTo>
                    <a:pt x="7022" y="3287"/>
                  </a:lnTo>
                  <a:lnTo>
                    <a:pt x="6870" y="3375"/>
                  </a:lnTo>
                  <a:lnTo>
                    <a:pt x="6717" y="3419"/>
                  </a:lnTo>
                  <a:lnTo>
                    <a:pt x="6555" y="3375"/>
                  </a:lnTo>
                  <a:lnTo>
                    <a:pt x="6394" y="3287"/>
                  </a:lnTo>
                  <a:lnTo>
                    <a:pt x="6233" y="3112"/>
                  </a:lnTo>
                  <a:lnTo>
                    <a:pt x="6072" y="2893"/>
                  </a:lnTo>
                  <a:lnTo>
                    <a:pt x="5919" y="2674"/>
                  </a:lnTo>
                  <a:lnTo>
                    <a:pt x="5766" y="2367"/>
                  </a:lnTo>
                  <a:lnTo>
                    <a:pt x="5622" y="2017"/>
                  </a:lnTo>
                  <a:lnTo>
                    <a:pt x="5469" y="1666"/>
                  </a:lnTo>
                  <a:lnTo>
                    <a:pt x="5256" y="1096"/>
                  </a:lnTo>
                  <a:lnTo>
                    <a:pt x="5146" y="833"/>
                  </a:lnTo>
                  <a:lnTo>
                    <a:pt x="5036" y="614"/>
                  </a:lnTo>
                  <a:lnTo>
                    <a:pt x="4917" y="395"/>
                  </a:lnTo>
                  <a:lnTo>
                    <a:pt x="4806" y="220"/>
                  </a:lnTo>
                  <a:lnTo>
                    <a:pt x="4679" y="89"/>
                  </a:lnTo>
                  <a:lnTo>
                    <a:pt x="456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859;p66">
              <a:extLst>
                <a:ext uri="{FF2B5EF4-FFF2-40B4-BE49-F238E27FC236}">
                  <a16:creationId xmlns:a16="http://schemas.microsoft.com/office/drawing/2014/main" id="{3926CD39-F63A-4CD5-A625-AB391BA971C6}"/>
                </a:ext>
              </a:extLst>
            </p:cNvPr>
            <p:cNvSpPr/>
            <p:nvPr/>
          </p:nvSpPr>
          <p:spPr>
            <a:xfrm rot="10800000">
              <a:off x="4483579" y="6441883"/>
              <a:ext cx="44342" cy="96992"/>
            </a:xfrm>
            <a:custGeom>
              <a:avLst/>
              <a:gdLst/>
              <a:ahLst/>
              <a:cxnLst/>
              <a:rect l="l" t="t" r="r" b="b"/>
              <a:pathLst>
                <a:path w="4696" h="35626" extrusionOk="0">
                  <a:moveTo>
                    <a:pt x="4467" y="0"/>
                  </a:moveTo>
                  <a:lnTo>
                    <a:pt x="4433" y="88"/>
                  </a:lnTo>
                  <a:lnTo>
                    <a:pt x="4407" y="176"/>
                  </a:lnTo>
                  <a:lnTo>
                    <a:pt x="4382" y="307"/>
                  </a:lnTo>
                  <a:lnTo>
                    <a:pt x="4365" y="439"/>
                  </a:lnTo>
                  <a:lnTo>
                    <a:pt x="4356" y="614"/>
                  </a:lnTo>
                  <a:lnTo>
                    <a:pt x="4297" y="1841"/>
                  </a:lnTo>
                  <a:lnTo>
                    <a:pt x="4229" y="3068"/>
                  </a:lnTo>
                  <a:lnTo>
                    <a:pt x="4161" y="4251"/>
                  </a:lnTo>
                  <a:lnTo>
                    <a:pt x="4076" y="5434"/>
                  </a:lnTo>
                  <a:lnTo>
                    <a:pt x="3991" y="6617"/>
                  </a:lnTo>
                  <a:lnTo>
                    <a:pt x="3898" y="7756"/>
                  </a:lnTo>
                  <a:lnTo>
                    <a:pt x="3804" y="8896"/>
                  </a:lnTo>
                  <a:lnTo>
                    <a:pt x="3694" y="10035"/>
                  </a:lnTo>
                  <a:lnTo>
                    <a:pt x="3584" y="11131"/>
                  </a:lnTo>
                  <a:lnTo>
                    <a:pt x="3473" y="12226"/>
                  </a:lnTo>
                  <a:lnTo>
                    <a:pt x="3227" y="14373"/>
                  </a:lnTo>
                  <a:lnTo>
                    <a:pt x="2964" y="16520"/>
                  </a:lnTo>
                  <a:lnTo>
                    <a:pt x="2692" y="18580"/>
                  </a:lnTo>
                  <a:lnTo>
                    <a:pt x="2403" y="20640"/>
                  </a:lnTo>
                  <a:lnTo>
                    <a:pt x="2106" y="22699"/>
                  </a:lnTo>
                  <a:lnTo>
                    <a:pt x="1792" y="24715"/>
                  </a:lnTo>
                  <a:lnTo>
                    <a:pt x="1478" y="26687"/>
                  </a:lnTo>
                  <a:lnTo>
                    <a:pt x="1155" y="28659"/>
                  </a:lnTo>
                  <a:lnTo>
                    <a:pt x="994" y="29579"/>
                  </a:lnTo>
                  <a:lnTo>
                    <a:pt x="824" y="30543"/>
                  </a:lnTo>
                  <a:lnTo>
                    <a:pt x="646" y="31419"/>
                  </a:lnTo>
                  <a:lnTo>
                    <a:pt x="459" y="32296"/>
                  </a:lnTo>
                  <a:lnTo>
                    <a:pt x="272" y="33128"/>
                  </a:lnTo>
                  <a:lnTo>
                    <a:pt x="68" y="33917"/>
                  </a:lnTo>
                  <a:lnTo>
                    <a:pt x="43" y="34048"/>
                  </a:lnTo>
                  <a:lnTo>
                    <a:pt x="17" y="34180"/>
                  </a:lnTo>
                  <a:lnTo>
                    <a:pt x="9" y="34355"/>
                  </a:lnTo>
                  <a:lnTo>
                    <a:pt x="1" y="34530"/>
                  </a:lnTo>
                  <a:lnTo>
                    <a:pt x="1" y="34706"/>
                  </a:lnTo>
                  <a:lnTo>
                    <a:pt x="1" y="34837"/>
                  </a:lnTo>
                  <a:lnTo>
                    <a:pt x="9" y="35012"/>
                  </a:lnTo>
                  <a:lnTo>
                    <a:pt x="26" y="35188"/>
                  </a:lnTo>
                  <a:lnTo>
                    <a:pt x="43" y="35319"/>
                  </a:lnTo>
                  <a:lnTo>
                    <a:pt x="68" y="35407"/>
                  </a:lnTo>
                  <a:lnTo>
                    <a:pt x="94" y="35494"/>
                  </a:lnTo>
                  <a:lnTo>
                    <a:pt x="119" y="35582"/>
                  </a:lnTo>
                  <a:lnTo>
                    <a:pt x="145" y="35626"/>
                  </a:lnTo>
                  <a:lnTo>
                    <a:pt x="179" y="35582"/>
                  </a:lnTo>
                  <a:lnTo>
                    <a:pt x="213" y="35538"/>
                  </a:lnTo>
                  <a:lnTo>
                    <a:pt x="247" y="35451"/>
                  </a:lnTo>
                  <a:lnTo>
                    <a:pt x="451" y="34662"/>
                  </a:lnTo>
                  <a:lnTo>
                    <a:pt x="637" y="33829"/>
                  </a:lnTo>
                  <a:lnTo>
                    <a:pt x="833" y="32997"/>
                  </a:lnTo>
                  <a:lnTo>
                    <a:pt x="1011" y="32077"/>
                  </a:lnTo>
                  <a:lnTo>
                    <a:pt x="1198" y="31156"/>
                  </a:lnTo>
                  <a:lnTo>
                    <a:pt x="1367" y="30236"/>
                  </a:lnTo>
                  <a:lnTo>
                    <a:pt x="1537" y="29228"/>
                  </a:lnTo>
                  <a:lnTo>
                    <a:pt x="1707" y="28220"/>
                  </a:lnTo>
                  <a:lnTo>
                    <a:pt x="2030" y="26205"/>
                  </a:lnTo>
                  <a:lnTo>
                    <a:pt x="2344" y="24101"/>
                  </a:lnTo>
                  <a:lnTo>
                    <a:pt x="2641" y="21998"/>
                  </a:lnTo>
                  <a:lnTo>
                    <a:pt x="2938" y="19895"/>
                  </a:lnTo>
                  <a:lnTo>
                    <a:pt x="3227" y="17747"/>
                  </a:lnTo>
                  <a:lnTo>
                    <a:pt x="3499" y="15513"/>
                  </a:lnTo>
                  <a:lnTo>
                    <a:pt x="3626" y="14417"/>
                  </a:lnTo>
                  <a:lnTo>
                    <a:pt x="3753" y="13278"/>
                  </a:lnTo>
                  <a:lnTo>
                    <a:pt x="3881" y="12095"/>
                  </a:lnTo>
                  <a:lnTo>
                    <a:pt x="3991" y="10955"/>
                  </a:lnTo>
                  <a:lnTo>
                    <a:pt x="4101" y="9772"/>
                  </a:lnTo>
                  <a:lnTo>
                    <a:pt x="4212" y="8589"/>
                  </a:lnTo>
                  <a:lnTo>
                    <a:pt x="4305" y="7362"/>
                  </a:lnTo>
                  <a:lnTo>
                    <a:pt x="4399" y="6135"/>
                  </a:lnTo>
                  <a:lnTo>
                    <a:pt x="4484" y="4908"/>
                  </a:lnTo>
                  <a:lnTo>
                    <a:pt x="4560" y="3637"/>
                  </a:lnTo>
                  <a:lnTo>
                    <a:pt x="4628" y="2410"/>
                  </a:lnTo>
                  <a:lnTo>
                    <a:pt x="4687" y="1096"/>
                  </a:lnTo>
                  <a:lnTo>
                    <a:pt x="4696" y="921"/>
                  </a:lnTo>
                  <a:lnTo>
                    <a:pt x="4687" y="701"/>
                  </a:lnTo>
                  <a:lnTo>
                    <a:pt x="4679" y="570"/>
                  </a:lnTo>
                  <a:lnTo>
                    <a:pt x="4662" y="395"/>
                  </a:lnTo>
                  <a:lnTo>
                    <a:pt x="4645" y="263"/>
                  </a:lnTo>
                  <a:lnTo>
                    <a:pt x="4619" y="176"/>
                  </a:lnTo>
                  <a:lnTo>
                    <a:pt x="4585" y="88"/>
                  </a:lnTo>
                  <a:lnTo>
                    <a:pt x="4560" y="44"/>
                  </a:lnTo>
                  <a:lnTo>
                    <a:pt x="452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860;p66">
              <a:extLst>
                <a:ext uri="{FF2B5EF4-FFF2-40B4-BE49-F238E27FC236}">
                  <a16:creationId xmlns:a16="http://schemas.microsoft.com/office/drawing/2014/main" id="{410E60E6-BD8F-4F9D-85E7-720CF5513567}"/>
                </a:ext>
              </a:extLst>
            </p:cNvPr>
            <p:cNvSpPr/>
            <p:nvPr/>
          </p:nvSpPr>
          <p:spPr>
            <a:xfrm rot="10800000">
              <a:off x="4522302" y="6350237"/>
              <a:ext cx="28148" cy="96396"/>
            </a:xfrm>
            <a:custGeom>
              <a:avLst/>
              <a:gdLst/>
              <a:ahLst/>
              <a:cxnLst/>
              <a:rect l="l" t="t" r="r" b="b"/>
              <a:pathLst>
                <a:path w="2981" h="35407" extrusionOk="0">
                  <a:moveTo>
                    <a:pt x="2497" y="0"/>
                  </a:moveTo>
                  <a:lnTo>
                    <a:pt x="2463" y="44"/>
                  </a:lnTo>
                  <a:lnTo>
                    <a:pt x="2437" y="88"/>
                  </a:lnTo>
                  <a:lnTo>
                    <a:pt x="2412" y="175"/>
                  </a:lnTo>
                  <a:lnTo>
                    <a:pt x="2387" y="263"/>
                  </a:lnTo>
                  <a:lnTo>
                    <a:pt x="2370" y="395"/>
                  </a:lnTo>
                  <a:lnTo>
                    <a:pt x="2353" y="526"/>
                  </a:lnTo>
                  <a:lnTo>
                    <a:pt x="2344" y="701"/>
                  </a:lnTo>
                  <a:lnTo>
                    <a:pt x="2344" y="877"/>
                  </a:lnTo>
                  <a:lnTo>
                    <a:pt x="2353" y="1096"/>
                  </a:lnTo>
                  <a:lnTo>
                    <a:pt x="2429" y="2279"/>
                  </a:lnTo>
                  <a:lnTo>
                    <a:pt x="2497" y="3462"/>
                  </a:lnTo>
                  <a:lnTo>
                    <a:pt x="2548" y="4645"/>
                  </a:lnTo>
                  <a:lnTo>
                    <a:pt x="2582" y="5872"/>
                  </a:lnTo>
                  <a:lnTo>
                    <a:pt x="2607" y="7055"/>
                  </a:lnTo>
                  <a:lnTo>
                    <a:pt x="2624" y="8282"/>
                  </a:lnTo>
                  <a:lnTo>
                    <a:pt x="2633" y="9509"/>
                  </a:lnTo>
                  <a:lnTo>
                    <a:pt x="2633" y="10736"/>
                  </a:lnTo>
                  <a:lnTo>
                    <a:pt x="2616" y="11919"/>
                  </a:lnTo>
                  <a:lnTo>
                    <a:pt x="2599" y="13146"/>
                  </a:lnTo>
                  <a:lnTo>
                    <a:pt x="2565" y="14373"/>
                  </a:lnTo>
                  <a:lnTo>
                    <a:pt x="2531" y="15556"/>
                  </a:lnTo>
                  <a:lnTo>
                    <a:pt x="2480" y="16783"/>
                  </a:lnTo>
                  <a:lnTo>
                    <a:pt x="2429" y="17966"/>
                  </a:lnTo>
                  <a:lnTo>
                    <a:pt x="2361" y="19149"/>
                  </a:lnTo>
                  <a:lnTo>
                    <a:pt x="2293" y="20333"/>
                  </a:lnTo>
                  <a:lnTo>
                    <a:pt x="2217" y="21560"/>
                  </a:lnTo>
                  <a:lnTo>
                    <a:pt x="2140" y="22787"/>
                  </a:lnTo>
                  <a:lnTo>
                    <a:pt x="2047" y="23970"/>
                  </a:lnTo>
                  <a:lnTo>
                    <a:pt x="1953" y="25153"/>
                  </a:lnTo>
                  <a:lnTo>
                    <a:pt x="1758" y="27519"/>
                  </a:lnTo>
                  <a:lnTo>
                    <a:pt x="1554" y="29842"/>
                  </a:lnTo>
                  <a:lnTo>
                    <a:pt x="1470" y="30762"/>
                  </a:lnTo>
                  <a:lnTo>
                    <a:pt x="1419" y="31200"/>
                  </a:lnTo>
                  <a:lnTo>
                    <a:pt x="1368" y="31682"/>
                  </a:lnTo>
                  <a:lnTo>
                    <a:pt x="1317" y="32120"/>
                  </a:lnTo>
                  <a:lnTo>
                    <a:pt x="1257" y="32515"/>
                  </a:lnTo>
                  <a:lnTo>
                    <a:pt x="1181" y="32865"/>
                  </a:lnTo>
                  <a:lnTo>
                    <a:pt x="1104" y="33172"/>
                  </a:lnTo>
                  <a:lnTo>
                    <a:pt x="1062" y="33347"/>
                  </a:lnTo>
                  <a:lnTo>
                    <a:pt x="1011" y="33435"/>
                  </a:lnTo>
                  <a:lnTo>
                    <a:pt x="960" y="33522"/>
                  </a:lnTo>
                  <a:lnTo>
                    <a:pt x="901" y="33610"/>
                  </a:lnTo>
                  <a:lnTo>
                    <a:pt x="850" y="33654"/>
                  </a:lnTo>
                  <a:lnTo>
                    <a:pt x="799" y="33654"/>
                  </a:lnTo>
                  <a:lnTo>
                    <a:pt x="688" y="33566"/>
                  </a:lnTo>
                  <a:lnTo>
                    <a:pt x="587" y="33391"/>
                  </a:lnTo>
                  <a:lnTo>
                    <a:pt x="493" y="33172"/>
                  </a:lnTo>
                  <a:lnTo>
                    <a:pt x="451" y="32997"/>
                  </a:lnTo>
                  <a:lnTo>
                    <a:pt x="408" y="32821"/>
                  </a:lnTo>
                  <a:lnTo>
                    <a:pt x="366" y="32602"/>
                  </a:lnTo>
                  <a:lnTo>
                    <a:pt x="332" y="32383"/>
                  </a:lnTo>
                  <a:lnTo>
                    <a:pt x="306" y="32208"/>
                  </a:lnTo>
                  <a:lnTo>
                    <a:pt x="281" y="32120"/>
                  </a:lnTo>
                  <a:lnTo>
                    <a:pt x="247" y="32033"/>
                  </a:lnTo>
                  <a:lnTo>
                    <a:pt x="213" y="31989"/>
                  </a:lnTo>
                  <a:lnTo>
                    <a:pt x="153" y="31989"/>
                  </a:lnTo>
                  <a:lnTo>
                    <a:pt x="120" y="32033"/>
                  </a:lnTo>
                  <a:lnTo>
                    <a:pt x="86" y="32120"/>
                  </a:lnTo>
                  <a:lnTo>
                    <a:pt x="60" y="32208"/>
                  </a:lnTo>
                  <a:lnTo>
                    <a:pt x="43" y="32339"/>
                  </a:lnTo>
                  <a:lnTo>
                    <a:pt x="18" y="32471"/>
                  </a:lnTo>
                  <a:lnTo>
                    <a:pt x="9" y="32602"/>
                  </a:lnTo>
                  <a:lnTo>
                    <a:pt x="1" y="32777"/>
                  </a:lnTo>
                  <a:lnTo>
                    <a:pt x="9" y="32909"/>
                  </a:lnTo>
                  <a:lnTo>
                    <a:pt x="18" y="33084"/>
                  </a:lnTo>
                  <a:lnTo>
                    <a:pt x="35" y="33259"/>
                  </a:lnTo>
                  <a:lnTo>
                    <a:pt x="103" y="33698"/>
                  </a:lnTo>
                  <a:lnTo>
                    <a:pt x="170" y="34048"/>
                  </a:lnTo>
                  <a:lnTo>
                    <a:pt x="247" y="34399"/>
                  </a:lnTo>
                  <a:lnTo>
                    <a:pt x="323" y="34706"/>
                  </a:lnTo>
                  <a:lnTo>
                    <a:pt x="408" y="34925"/>
                  </a:lnTo>
                  <a:lnTo>
                    <a:pt x="502" y="35100"/>
                  </a:lnTo>
                  <a:lnTo>
                    <a:pt x="595" y="35275"/>
                  </a:lnTo>
                  <a:lnTo>
                    <a:pt x="688" y="35363"/>
                  </a:lnTo>
                  <a:lnTo>
                    <a:pt x="782" y="35407"/>
                  </a:lnTo>
                  <a:lnTo>
                    <a:pt x="875" y="35407"/>
                  </a:lnTo>
                  <a:lnTo>
                    <a:pt x="969" y="35319"/>
                  </a:lnTo>
                  <a:lnTo>
                    <a:pt x="1062" y="35231"/>
                  </a:lnTo>
                  <a:lnTo>
                    <a:pt x="1155" y="35056"/>
                  </a:lnTo>
                  <a:lnTo>
                    <a:pt x="1240" y="34837"/>
                  </a:lnTo>
                  <a:lnTo>
                    <a:pt x="1334" y="34530"/>
                  </a:lnTo>
                  <a:lnTo>
                    <a:pt x="1410" y="34180"/>
                  </a:lnTo>
                  <a:lnTo>
                    <a:pt x="1495" y="33741"/>
                  </a:lnTo>
                  <a:lnTo>
                    <a:pt x="1571" y="33259"/>
                  </a:lnTo>
                  <a:lnTo>
                    <a:pt x="1648" y="32777"/>
                  </a:lnTo>
                  <a:lnTo>
                    <a:pt x="1707" y="32252"/>
                  </a:lnTo>
                  <a:lnTo>
                    <a:pt x="1818" y="31112"/>
                  </a:lnTo>
                  <a:lnTo>
                    <a:pt x="1920" y="29973"/>
                  </a:lnTo>
                  <a:lnTo>
                    <a:pt x="2157" y="27256"/>
                  </a:lnTo>
                  <a:lnTo>
                    <a:pt x="2276" y="25854"/>
                  </a:lnTo>
                  <a:lnTo>
                    <a:pt x="2387" y="24452"/>
                  </a:lnTo>
                  <a:lnTo>
                    <a:pt x="2488" y="23049"/>
                  </a:lnTo>
                  <a:lnTo>
                    <a:pt x="2582" y="21603"/>
                  </a:lnTo>
                  <a:lnTo>
                    <a:pt x="2667" y="20113"/>
                  </a:lnTo>
                  <a:lnTo>
                    <a:pt x="2752" y="18624"/>
                  </a:lnTo>
                  <a:lnTo>
                    <a:pt x="2820" y="17134"/>
                  </a:lnTo>
                  <a:lnTo>
                    <a:pt x="2870" y="15644"/>
                  </a:lnTo>
                  <a:lnTo>
                    <a:pt x="2921" y="14154"/>
                  </a:lnTo>
                  <a:lnTo>
                    <a:pt x="2955" y="12620"/>
                  </a:lnTo>
                  <a:lnTo>
                    <a:pt x="2972" y="11130"/>
                  </a:lnTo>
                  <a:lnTo>
                    <a:pt x="2981" y="9597"/>
                  </a:lnTo>
                  <a:lnTo>
                    <a:pt x="2972" y="8107"/>
                  </a:lnTo>
                  <a:lnTo>
                    <a:pt x="2947" y="6573"/>
                  </a:lnTo>
                  <a:lnTo>
                    <a:pt x="2913" y="5083"/>
                  </a:lnTo>
                  <a:lnTo>
                    <a:pt x="2853" y="3593"/>
                  </a:lnTo>
                  <a:lnTo>
                    <a:pt x="2786" y="2103"/>
                  </a:lnTo>
                  <a:lnTo>
                    <a:pt x="2692" y="614"/>
                  </a:lnTo>
                  <a:lnTo>
                    <a:pt x="2675" y="438"/>
                  </a:lnTo>
                  <a:lnTo>
                    <a:pt x="2650" y="263"/>
                  </a:lnTo>
                  <a:lnTo>
                    <a:pt x="2624" y="175"/>
                  </a:lnTo>
                  <a:lnTo>
                    <a:pt x="2599" y="88"/>
                  </a:lnTo>
                  <a:lnTo>
                    <a:pt x="2565" y="44"/>
                  </a:lnTo>
                  <a:lnTo>
                    <a:pt x="25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861;p66">
              <a:extLst>
                <a:ext uri="{FF2B5EF4-FFF2-40B4-BE49-F238E27FC236}">
                  <a16:creationId xmlns:a16="http://schemas.microsoft.com/office/drawing/2014/main" id="{6B1C2FBC-4C48-48D7-93D8-111AB3A05710}"/>
                </a:ext>
              </a:extLst>
            </p:cNvPr>
            <p:cNvSpPr/>
            <p:nvPr/>
          </p:nvSpPr>
          <p:spPr>
            <a:xfrm rot="10800000">
              <a:off x="4461927" y="6341757"/>
              <a:ext cx="76739" cy="62754"/>
            </a:xfrm>
            <a:custGeom>
              <a:avLst/>
              <a:gdLst/>
              <a:ahLst/>
              <a:cxnLst/>
              <a:rect l="l" t="t" r="r" b="b"/>
              <a:pathLst>
                <a:path w="8127" h="23050" extrusionOk="0">
                  <a:moveTo>
                    <a:pt x="7897" y="1"/>
                  </a:moveTo>
                  <a:lnTo>
                    <a:pt x="7872" y="44"/>
                  </a:lnTo>
                  <a:lnTo>
                    <a:pt x="7838" y="132"/>
                  </a:lnTo>
                  <a:lnTo>
                    <a:pt x="7812" y="263"/>
                  </a:lnTo>
                  <a:lnTo>
                    <a:pt x="7795" y="439"/>
                  </a:lnTo>
                  <a:lnTo>
                    <a:pt x="7778" y="614"/>
                  </a:lnTo>
                  <a:lnTo>
                    <a:pt x="7727" y="1403"/>
                  </a:lnTo>
                  <a:lnTo>
                    <a:pt x="7668" y="2148"/>
                  </a:lnTo>
                  <a:lnTo>
                    <a:pt x="7591" y="2893"/>
                  </a:lnTo>
                  <a:lnTo>
                    <a:pt x="7506" y="3550"/>
                  </a:lnTo>
                  <a:lnTo>
                    <a:pt x="7405" y="4207"/>
                  </a:lnTo>
                  <a:lnTo>
                    <a:pt x="7303" y="4821"/>
                  </a:lnTo>
                  <a:lnTo>
                    <a:pt x="7184" y="5390"/>
                  </a:lnTo>
                  <a:lnTo>
                    <a:pt x="7056" y="5916"/>
                  </a:lnTo>
                  <a:lnTo>
                    <a:pt x="6929" y="6311"/>
                  </a:lnTo>
                  <a:lnTo>
                    <a:pt x="6802" y="6661"/>
                  </a:lnTo>
                  <a:lnTo>
                    <a:pt x="6666" y="6924"/>
                  </a:lnTo>
                  <a:lnTo>
                    <a:pt x="6530" y="7187"/>
                  </a:lnTo>
                  <a:lnTo>
                    <a:pt x="6394" y="7450"/>
                  </a:lnTo>
                  <a:lnTo>
                    <a:pt x="6258" y="7713"/>
                  </a:lnTo>
                  <a:lnTo>
                    <a:pt x="6122" y="8020"/>
                  </a:lnTo>
                  <a:lnTo>
                    <a:pt x="5995" y="8414"/>
                  </a:lnTo>
                  <a:lnTo>
                    <a:pt x="5893" y="8808"/>
                  </a:lnTo>
                  <a:lnTo>
                    <a:pt x="5800" y="9247"/>
                  </a:lnTo>
                  <a:lnTo>
                    <a:pt x="5715" y="9729"/>
                  </a:lnTo>
                  <a:lnTo>
                    <a:pt x="5639" y="10254"/>
                  </a:lnTo>
                  <a:lnTo>
                    <a:pt x="5571" y="10780"/>
                  </a:lnTo>
                  <a:lnTo>
                    <a:pt x="5511" y="11350"/>
                  </a:lnTo>
                  <a:lnTo>
                    <a:pt x="5409" y="12533"/>
                  </a:lnTo>
                  <a:lnTo>
                    <a:pt x="5307" y="13760"/>
                  </a:lnTo>
                  <a:lnTo>
                    <a:pt x="5205" y="14943"/>
                  </a:lnTo>
                  <a:lnTo>
                    <a:pt x="5155" y="15557"/>
                  </a:lnTo>
                  <a:lnTo>
                    <a:pt x="5087" y="16126"/>
                  </a:lnTo>
                  <a:lnTo>
                    <a:pt x="5019" y="16652"/>
                  </a:lnTo>
                  <a:lnTo>
                    <a:pt x="4942" y="17178"/>
                  </a:lnTo>
                  <a:lnTo>
                    <a:pt x="4840" y="17704"/>
                  </a:lnTo>
                  <a:lnTo>
                    <a:pt x="4730" y="18186"/>
                  </a:lnTo>
                  <a:lnTo>
                    <a:pt x="4620" y="18624"/>
                  </a:lnTo>
                  <a:lnTo>
                    <a:pt x="4492" y="19018"/>
                  </a:lnTo>
                  <a:lnTo>
                    <a:pt x="4365" y="19369"/>
                  </a:lnTo>
                  <a:lnTo>
                    <a:pt x="4229" y="19676"/>
                  </a:lnTo>
                  <a:lnTo>
                    <a:pt x="4093" y="19939"/>
                  </a:lnTo>
                  <a:lnTo>
                    <a:pt x="3957" y="20158"/>
                  </a:lnTo>
                  <a:lnTo>
                    <a:pt x="3813" y="20377"/>
                  </a:lnTo>
                  <a:lnTo>
                    <a:pt x="3669" y="20552"/>
                  </a:lnTo>
                  <a:lnTo>
                    <a:pt x="3380" y="20815"/>
                  </a:lnTo>
                  <a:lnTo>
                    <a:pt x="3083" y="20990"/>
                  </a:lnTo>
                  <a:lnTo>
                    <a:pt x="2803" y="21122"/>
                  </a:lnTo>
                  <a:lnTo>
                    <a:pt x="2463" y="21209"/>
                  </a:lnTo>
                  <a:lnTo>
                    <a:pt x="2293" y="21253"/>
                  </a:lnTo>
                  <a:lnTo>
                    <a:pt x="2115" y="21253"/>
                  </a:lnTo>
                  <a:lnTo>
                    <a:pt x="1945" y="21209"/>
                  </a:lnTo>
                  <a:lnTo>
                    <a:pt x="1775" y="21122"/>
                  </a:lnTo>
                  <a:lnTo>
                    <a:pt x="1605" y="21034"/>
                  </a:lnTo>
                  <a:lnTo>
                    <a:pt x="1444" y="20859"/>
                  </a:lnTo>
                  <a:lnTo>
                    <a:pt x="1274" y="20640"/>
                  </a:lnTo>
                  <a:lnTo>
                    <a:pt x="1122" y="20377"/>
                  </a:lnTo>
                  <a:lnTo>
                    <a:pt x="960" y="20070"/>
                  </a:lnTo>
                  <a:lnTo>
                    <a:pt x="816" y="19676"/>
                  </a:lnTo>
                  <a:lnTo>
                    <a:pt x="672" y="19238"/>
                  </a:lnTo>
                  <a:lnTo>
                    <a:pt x="536" y="18712"/>
                  </a:lnTo>
                  <a:lnTo>
                    <a:pt x="408" y="18142"/>
                  </a:lnTo>
                  <a:lnTo>
                    <a:pt x="289" y="17441"/>
                  </a:lnTo>
                  <a:lnTo>
                    <a:pt x="255" y="17309"/>
                  </a:lnTo>
                  <a:lnTo>
                    <a:pt x="230" y="17222"/>
                  </a:lnTo>
                  <a:lnTo>
                    <a:pt x="196" y="17178"/>
                  </a:lnTo>
                  <a:lnTo>
                    <a:pt x="171" y="17134"/>
                  </a:lnTo>
                  <a:lnTo>
                    <a:pt x="137" y="17178"/>
                  </a:lnTo>
                  <a:lnTo>
                    <a:pt x="111" y="17222"/>
                  </a:lnTo>
                  <a:lnTo>
                    <a:pt x="77" y="17309"/>
                  </a:lnTo>
                  <a:lnTo>
                    <a:pt x="60" y="17397"/>
                  </a:lnTo>
                  <a:lnTo>
                    <a:pt x="35" y="17529"/>
                  </a:lnTo>
                  <a:lnTo>
                    <a:pt x="18" y="17704"/>
                  </a:lnTo>
                  <a:lnTo>
                    <a:pt x="9" y="17835"/>
                  </a:lnTo>
                  <a:lnTo>
                    <a:pt x="1" y="18011"/>
                  </a:lnTo>
                  <a:lnTo>
                    <a:pt x="1" y="18186"/>
                  </a:lnTo>
                  <a:lnTo>
                    <a:pt x="1" y="18361"/>
                  </a:lnTo>
                  <a:lnTo>
                    <a:pt x="18" y="18536"/>
                  </a:lnTo>
                  <a:lnTo>
                    <a:pt x="43" y="18712"/>
                  </a:lnTo>
                  <a:lnTo>
                    <a:pt x="162" y="19413"/>
                  </a:lnTo>
                  <a:lnTo>
                    <a:pt x="289" y="20026"/>
                  </a:lnTo>
                  <a:lnTo>
                    <a:pt x="425" y="20552"/>
                  </a:lnTo>
                  <a:lnTo>
                    <a:pt x="570" y="21034"/>
                  </a:lnTo>
                  <a:lnTo>
                    <a:pt x="722" y="21472"/>
                  </a:lnTo>
                  <a:lnTo>
                    <a:pt x="875" y="21823"/>
                  </a:lnTo>
                  <a:lnTo>
                    <a:pt x="1037" y="22130"/>
                  </a:lnTo>
                  <a:lnTo>
                    <a:pt x="1206" y="22393"/>
                  </a:lnTo>
                  <a:lnTo>
                    <a:pt x="1376" y="22612"/>
                  </a:lnTo>
                  <a:lnTo>
                    <a:pt x="1546" y="22787"/>
                  </a:lnTo>
                  <a:lnTo>
                    <a:pt x="1716" y="22875"/>
                  </a:lnTo>
                  <a:lnTo>
                    <a:pt x="1894" y="22962"/>
                  </a:lnTo>
                  <a:lnTo>
                    <a:pt x="2064" y="23006"/>
                  </a:lnTo>
                  <a:lnTo>
                    <a:pt x="2242" y="23050"/>
                  </a:lnTo>
                  <a:lnTo>
                    <a:pt x="2421" y="23006"/>
                  </a:lnTo>
                  <a:lnTo>
                    <a:pt x="2590" y="22962"/>
                  </a:lnTo>
                  <a:lnTo>
                    <a:pt x="2896" y="22875"/>
                  </a:lnTo>
                  <a:lnTo>
                    <a:pt x="3210" y="22743"/>
                  </a:lnTo>
                  <a:lnTo>
                    <a:pt x="3516" y="22480"/>
                  </a:lnTo>
                  <a:lnTo>
                    <a:pt x="3677" y="22349"/>
                  </a:lnTo>
                  <a:lnTo>
                    <a:pt x="3830" y="22173"/>
                  </a:lnTo>
                  <a:lnTo>
                    <a:pt x="3983" y="21998"/>
                  </a:lnTo>
                  <a:lnTo>
                    <a:pt x="4127" y="21735"/>
                  </a:lnTo>
                  <a:lnTo>
                    <a:pt x="4280" y="21472"/>
                  </a:lnTo>
                  <a:lnTo>
                    <a:pt x="4424" y="21209"/>
                  </a:lnTo>
                  <a:lnTo>
                    <a:pt x="4560" y="20859"/>
                  </a:lnTo>
                  <a:lnTo>
                    <a:pt x="4696" y="20464"/>
                  </a:lnTo>
                  <a:lnTo>
                    <a:pt x="4823" y="20026"/>
                  </a:lnTo>
                  <a:lnTo>
                    <a:pt x="4951" y="19544"/>
                  </a:lnTo>
                  <a:lnTo>
                    <a:pt x="5061" y="19062"/>
                  </a:lnTo>
                  <a:lnTo>
                    <a:pt x="5163" y="18493"/>
                  </a:lnTo>
                  <a:lnTo>
                    <a:pt x="5256" y="17923"/>
                  </a:lnTo>
                  <a:lnTo>
                    <a:pt x="5341" y="17353"/>
                  </a:lnTo>
                  <a:lnTo>
                    <a:pt x="5418" y="16696"/>
                  </a:lnTo>
                  <a:lnTo>
                    <a:pt x="5486" y="16039"/>
                  </a:lnTo>
                  <a:lnTo>
                    <a:pt x="5545" y="15381"/>
                  </a:lnTo>
                  <a:lnTo>
                    <a:pt x="5605" y="14680"/>
                  </a:lnTo>
                  <a:lnTo>
                    <a:pt x="5740" y="13059"/>
                  </a:lnTo>
                  <a:lnTo>
                    <a:pt x="5808" y="12314"/>
                  </a:lnTo>
                  <a:lnTo>
                    <a:pt x="5893" y="11569"/>
                  </a:lnTo>
                  <a:lnTo>
                    <a:pt x="5936" y="11218"/>
                  </a:lnTo>
                  <a:lnTo>
                    <a:pt x="5987" y="10912"/>
                  </a:lnTo>
                  <a:lnTo>
                    <a:pt x="6038" y="10605"/>
                  </a:lnTo>
                  <a:lnTo>
                    <a:pt x="6097" y="10298"/>
                  </a:lnTo>
                  <a:lnTo>
                    <a:pt x="6165" y="10035"/>
                  </a:lnTo>
                  <a:lnTo>
                    <a:pt x="6233" y="9816"/>
                  </a:lnTo>
                  <a:lnTo>
                    <a:pt x="6309" y="9597"/>
                  </a:lnTo>
                  <a:lnTo>
                    <a:pt x="6386" y="9378"/>
                  </a:lnTo>
                  <a:lnTo>
                    <a:pt x="6674" y="8808"/>
                  </a:lnTo>
                  <a:lnTo>
                    <a:pt x="6819" y="8502"/>
                  </a:lnTo>
                  <a:lnTo>
                    <a:pt x="6955" y="8195"/>
                  </a:lnTo>
                  <a:lnTo>
                    <a:pt x="7082" y="7844"/>
                  </a:lnTo>
                  <a:lnTo>
                    <a:pt x="7218" y="7450"/>
                  </a:lnTo>
                  <a:lnTo>
                    <a:pt x="7337" y="7012"/>
                  </a:lnTo>
                  <a:lnTo>
                    <a:pt x="7464" y="6486"/>
                  </a:lnTo>
                  <a:lnTo>
                    <a:pt x="7574" y="5916"/>
                  </a:lnTo>
                  <a:lnTo>
                    <a:pt x="7676" y="5347"/>
                  </a:lnTo>
                  <a:lnTo>
                    <a:pt x="7770" y="4689"/>
                  </a:lnTo>
                  <a:lnTo>
                    <a:pt x="7863" y="4032"/>
                  </a:lnTo>
                  <a:lnTo>
                    <a:pt x="7939" y="3331"/>
                  </a:lnTo>
                  <a:lnTo>
                    <a:pt x="8007" y="2586"/>
                  </a:lnTo>
                  <a:lnTo>
                    <a:pt x="8067" y="1841"/>
                  </a:lnTo>
                  <a:lnTo>
                    <a:pt x="8118" y="1096"/>
                  </a:lnTo>
                  <a:lnTo>
                    <a:pt x="8126" y="877"/>
                  </a:lnTo>
                  <a:lnTo>
                    <a:pt x="8118" y="702"/>
                  </a:lnTo>
                  <a:lnTo>
                    <a:pt x="8109" y="526"/>
                  </a:lnTo>
                  <a:lnTo>
                    <a:pt x="8101" y="395"/>
                  </a:lnTo>
                  <a:lnTo>
                    <a:pt x="8075" y="263"/>
                  </a:lnTo>
                  <a:lnTo>
                    <a:pt x="8058" y="176"/>
                  </a:lnTo>
                  <a:lnTo>
                    <a:pt x="8024" y="88"/>
                  </a:lnTo>
                  <a:lnTo>
                    <a:pt x="799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862;p66">
              <a:extLst>
                <a:ext uri="{FF2B5EF4-FFF2-40B4-BE49-F238E27FC236}">
                  <a16:creationId xmlns:a16="http://schemas.microsoft.com/office/drawing/2014/main" id="{33A04E6D-25BB-4F1B-B3F4-DE9164EBD9B8}"/>
                </a:ext>
              </a:extLst>
            </p:cNvPr>
            <p:cNvSpPr/>
            <p:nvPr/>
          </p:nvSpPr>
          <p:spPr>
            <a:xfrm rot="10800000">
              <a:off x="4442929" y="6402511"/>
              <a:ext cx="83387" cy="130873"/>
            </a:xfrm>
            <a:custGeom>
              <a:avLst/>
              <a:gdLst/>
              <a:ahLst/>
              <a:cxnLst/>
              <a:rect l="l" t="t" r="r" b="b"/>
              <a:pathLst>
                <a:path w="8831" h="48071" extrusionOk="0">
                  <a:moveTo>
                    <a:pt x="4381" y="0"/>
                  </a:moveTo>
                  <a:lnTo>
                    <a:pt x="4347" y="44"/>
                  </a:lnTo>
                  <a:lnTo>
                    <a:pt x="4322" y="88"/>
                  </a:lnTo>
                  <a:lnTo>
                    <a:pt x="4297" y="219"/>
                  </a:lnTo>
                  <a:lnTo>
                    <a:pt x="4271" y="307"/>
                  </a:lnTo>
                  <a:lnTo>
                    <a:pt x="4254" y="438"/>
                  </a:lnTo>
                  <a:lnTo>
                    <a:pt x="4237" y="614"/>
                  </a:lnTo>
                  <a:lnTo>
                    <a:pt x="4229" y="745"/>
                  </a:lnTo>
                  <a:lnTo>
                    <a:pt x="4229" y="920"/>
                  </a:lnTo>
                  <a:lnTo>
                    <a:pt x="4229" y="1096"/>
                  </a:lnTo>
                  <a:lnTo>
                    <a:pt x="4237" y="1271"/>
                  </a:lnTo>
                  <a:lnTo>
                    <a:pt x="4254" y="1402"/>
                  </a:lnTo>
                  <a:lnTo>
                    <a:pt x="4280" y="1534"/>
                  </a:lnTo>
                  <a:lnTo>
                    <a:pt x="4305" y="1665"/>
                  </a:lnTo>
                  <a:lnTo>
                    <a:pt x="4415" y="1972"/>
                  </a:lnTo>
                  <a:lnTo>
                    <a:pt x="4526" y="2191"/>
                  </a:lnTo>
                  <a:lnTo>
                    <a:pt x="4645" y="2322"/>
                  </a:lnTo>
                  <a:lnTo>
                    <a:pt x="4755" y="2366"/>
                  </a:lnTo>
                  <a:lnTo>
                    <a:pt x="4874" y="2410"/>
                  </a:lnTo>
                  <a:lnTo>
                    <a:pt x="5366" y="2410"/>
                  </a:lnTo>
                  <a:lnTo>
                    <a:pt x="5502" y="2498"/>
                  </a:lnTo>
                  <a:lnTo>
                    <a:pt x="5638" y="2673"/>
                  </a:lnTo>
                  <a:lnTo>
                    <a:pt x="5765" y="2848"/>
                  </a:lnTo>
                  <a:lnTo>
                    <a:pt x="5893" y="3111"/>
                  </a:lnTo>
                  <a:lnTo>
                    <a:pt x="6012" y="3374"/>
                  </a:lnTo>
                  <a:lnTo>
                    <a:pt x="6139" y="3725"/>
                  </a:lnTo>
                  <a:lnTo>
                    <a:pt x="6258" y="4075"/>
                  </a:lnTo>
                  <a:lnTo>
                    <a:pt x="6479" y="4864"/>
                  </a:lnTo>
                  <a:lnTo>
                    <a:pt x="6691" y="5697"/>
                  </a:lnTo>
                  <a:lnTo>
                    <a:pt x="6895" y="6617"/>
                  </a:lnTo>
                  <a:lnTo>
                    <a:pt x="7090" y="7581"/>
                  </a:lnTo>
                  <a:lnTo>
                    <a:pt x="7149" y="7931"/>
                  </a:lnTo>
                  <a:lnTo>
                    <a:pt x="7209" y="8282"/>
                  </a:lnTo>
                  <a:lnTo>
                    <a:pt x="7251" y="8633"/>
                  </a:lnTo>
                  <a:lnTo>
                    <a:pt x="7285" y="8983"/>
                  </a:lnTo>
                  <a:lnTo>
                    <a:pt x="7319" y="9290"/>
                  </a:lnTo>
                  <a:lnTo>
                    <a:pt x="7345" y="9684"/>
                  </a:lnTo>
                  <a:lnTo>
                    <a:pt x="7379" y="10385"/>
                  </a:lnTo>
                  <a:lnTo>
                    <a:pt x="7404" y="11130"/>
                  </a:lnTo>
                  <a:lnTo>
                    <a:pt x="7413" y="11875"/>
                  </a:lnTo>
                  <a:lnTo>
                    <a:pt x="7438" y="13584"/>
                  </a:lnTo>
                  <a:lnTo>
                    <a:pt x="7455" y="14154"/>
                  </a:lnTo>
                  <a:lnTo>
                    <a:pt x="7472" y="14680"/>
                  </a:lnTo>
                  <a:lnTo>
                    <a:pt x="7506" y="15206"/>
                  </a:lnTo>
                  <a:lnTo>
                    <a:pt x="7540" y="15688"/>
                  </a:lnTo>
                  <a:lnTo>
                    <a:pt x="7582" y="16170"/>
                  </a:lnTo>
                  <a:lnTo>
                    <a:pt x="7633" y="16652"/>
                  </a:lnTo>
                  <a:lnTo>
                    <a:pt x="7744" y="17572"/>
                  </a:lnTo>
                  <a:lnTo>
                    <a:pt x="7863" y="18448"/>
                  </a:lnTo>
                  <a:lnTo>
                    <a:pt x="7981" y="19325"/>
                  </a:lnTo>
                  <a:lnTo>
                    <a:pt x="8109" y="20245"/>
                  </a:lnTo>
                  <a:lnTo>
                    <a:pt x="8219" y="21165"/>
                  </a:lnTo>
                  <a:lnTo>
                    <a:pt x="8279" y="21647"/>
                  </a:lnTo>
                  <a:lnTo>
                    <a:pt x="8330" y="22173"/>
                  </a:lnTo>
                  <a:lnTo>
                    <a:pt x="8372" y="22699"/>
                  </a:lnTo>
                  <a:lnTo>
                    <a:pt x="8406" y="23268"/>
                  </a:lnTo>
                  <a:lnTo>
                    <a:pt x="8431" y="23838"/>
                  </a:lnTo>
                  <a:lnTo>
                    <a:pt x="8457" y="24452"/>
                  </a:lnTo>
                  <a:lnTo>
                    <a:pt x="8474" y="25021"/>
                  </a:lnTo>
                  <a:lnTo>
                    <a:pt x="8482" y="25591"/>
                  </a:lnTo>
                  <a:lnTo>
                    <a:pt x="8482" y="26204"/>
                  </a:lnTo>
                  <a:lnTo>
                    <a:pt x="8465" y="26774"/>
                  </a:lnTo>
                  <a:lnTo>
                    <a:pt x="8448" y="27344"/>
                  </a:lnTo>
                  <a:lnTo>
                    <a:pt x="8423" y="27913"/>
                  </a:lnTo>
                  <a:lnTo>
                    <a:pt x="8381" y="28439"/>
                  </a:lnTo>
                  <a:lnTo>
                    <a:pt x="8330" y="28965"/>
                  </a:lnTo>
                  <a:lnTo>
                    <a:pt x="8270" y="29491"/>
                  </a:lnTo>
                  <a:lnTo>
                    <a:pt x="8202" y="29929"/>
                  </a:lnTo>
                  <a:lnTo>
                    <a:pt x="8134" y="30323"/>
                  </a:lnTo>
                  <a:lnTo>
                    <a:pt x="8066" y="30630"/>
                  </a:lnTo>
                  <a:lnTo>
                    <a:pt x="7931" y="31287"/>
                  </a:lnTo>
                  <a:lnTo>
                    <a:pt x="7786" y="31901"/>
                  </a:lnTo>
                  <a:lnTo>
                    <a:pt x="7650" y="32514"/>
                  </a:lnTo>
                  <a:lnTo>
                    <a:pt x="7523" y="33172"/>
                  </a:lnTo>
                  <a:lnTo>
                    <a:pt x="7464" y="33522"/>
                  </a:lnTo>
                  <a:lnTo>
                    <a:pt x="7413" y="33917"/>
                  </a:lnTo>
                  <a:lnTo>
                    <a:pt x="7362" y="34311"/>
                  </a:lnTo>
                  <a:lnTo>
                    <a:pt x="7328" y="34749"/>
                  </a:lnTo>
                  <a:lnTo>
                    <a:pt x="7294" y="35231"/>
                  </a:lnTo>
                  <a:lnTo>
                    <a:pt x="7268" y="35713"/>
                  </a:lnTo>
                  <a:lnTo>
                    <a:pt x="7251" y="36239"/>
                  </a:lnTo>
                  <a:lnTo>
                    <a:pt x="7243" y="36765"/>
                  </a:lnTo>
                  <a:lnTo>
                    <a:pt x="7243" y="37247"/>
                  </a:lnTo>
                  <a:lnTo>
                    <a:pt x="7251" y="37817"/>
                  </a:lnTo>
                  <a:lnTo>
                    <a:pt x="7268" y="38868"/>
                  </a:lnTo>
                  <a:lnTo>
                    <a:pt x="7294" y="39964"/>
                  </a:lnTo>
                  <a:lnTo>
                    <a:pt x="7302" y="41016"/>
                  </a:lnTo>
                  <a:lnTo>
                    <a:pt x="7302" y="41541"/>
                  </a:lnTo>
                  <a:lnTo>
                    <a:pt x="7302" y="42067"/>
                  </a:lnTo>
                  <a:lnTo>
                    <a:pt x="7285" y="42593"/>
                  </a:lnTo>
                  <a:lnTo>
                    <a:pt x="7268" y="43075"/>
                  </a:lnTo>
                  <a:lnTo>
                    <a:pt x="7234" y="43557"/>
                  </a:lnTo>
                  <a:lnTo>
                    <a:pt x="7192" y="43995"/>
                  </a:lnTo>
                  <a:lnTo>
                    <a:pt x="7158" y="44302"/>
                  </a:lnTo>
                  <a:lnTo>
                    <a:pt x="7124" y="44521"/>
                  </a:lnTo>
                  <a:lnTo>
                    <a:pt x="7039" y="45003"/>
                  </a:lnTo>
                  <a:lnTo>
                    <a:pt x="6946" y="45354"/>
                  </a:lnTo>
                  <a:lnTo>
                    <a:pt x="6844" y="45660"/>
                  </a:lnTo>
                  <a:lnTo>
                    <a:pt x="6733" y="45880"/>
                  </a:lnTo>
                  <a:lnTo>
                    <a:pt x="6614" y="46055"/>
                  </a:lnTo>
                  <a:lnTo>
                    <a:pt x="6487" y="46186"/>
                  </a:lnTo>
                  <a:lnTo>
                    <a:pt x="6360" y="46274"/>
                  </a:lnTo>
                  <a:lnTo>
                    <a:pt x="6232" y="46318"/>
                  </a:lnTo>
                  <a:lnTo>
                    <a:pt x="6097" y="46318"/>
                  </a:lnTo>
                  <a:lnTo>
                    <a:pt x="5969" y="46274"/>
                  </a:lnTo>
                  <a:lnTo>
                    <a:pt x="5842" y="46230"/>
                  </a:lnTo>
                  <a:lnTo>
                    <a:pt x="5596" y="46055"/>
                  </a:lnTo>
                  <a:lnTo>
                    <a:pt x="5375" y="45836"/>
                  </a:lnTo>
                  <a:lnTo>
                    <a:pt x="5129" y="45529"/>
                  </a:lnTo>
                  <a:lnTo>
                    <a:pt x="4874" y="45178"/>
                  </a:lnTo>
                  <a:lnTo>
                    <a:pt x="4636" y="44784"/>
                  </a:lnTo>
                  <a:lnTo>
                    <a:pt x="4390" y="44346"/>
                  </a:lnTo>
                  <a:lnTo>
                    <a:pt x="4152" y="43908"/>
                  </a:lnTo>
                  <a:lnTo>
                    <a:pt x="3914" y="43382"/>
                  </a:lnTo>
                  <a:lnTo>
                    <a:pt x="3439" y="42330"/>
                  </a:lnTo>
                  <a:lnTo>
                    <a:pt x="3006" y="41322"/>
                  </a:lnTo>
                  <a:lnTo>
                    <a:pt x="2581" y="40183"/>
                  </a:lnTo>
                  <a:lnTo>
                    <a:pt x="2369" y="39613"/>
                  </a:lnTo>
                  <a:lnTo>
                    <a:pt x="2157" y="39000"/>
                  </a:lnTo>
                  <a:lnTo>
                    <a:pt x="1953" y="38342"/>
                  </a:lnTo>
                  <a:lnTo>
                    <a:pt x="1758" y="37685"/>
                  </a:lnTo>
                  <a:lnTo>
                    <a:pt x="1554" y="37028"/>
                  </a:lnTo>
                  <a:lnTo>
                    <a:pt x="1359" y="36283"/>
                  </a:lnTo>
                  <a:lnTo>
                    <a:pt x="1172" y="35582"/>
                  </a:lnTo>
                  <a:lnTo>
                    <a:pt x="985" y="34793"/>
                  </a:lnTo>
                  <a:lnTo>
                    <a:pt x="807" y="34004"/>
                  </a:lnTo>
                  <a:lnTo>
                    <a:pt x="629" y="33172"/>
                  </a:lnTo>
                  <a:lnTo>
                    <a:pt x="459" y="32295"/>
                  </a:lnTo>
                  <a:lnTo>
                    <a:pt x="289" y="31375"/>
                  </a:lnTo>
                  <a:lnTo>
                    <a:pt x="264" y="31244"/>
                  </a:lnTo>
                  <a:lnTo>
                    <a:pt x="230" y="31156"/>
                  </a:lnTo>
                  <a:lnTo>
                    <a:pt x="196" y="31112"/>
                  </a:lnTo>
                  <a:lnTo>
                    <a:pt x="136" y="31112"/>
                  </a:lnTo>
                  <a:lnTo>
                    <a:pt x="111" y="31200"/>
                  </a:lnTo>
                  <a:lnTo>
                    <a:pt x="77" y="31287"/>
                  </a:lnTo>
                  <a:lnTo>
                    <a:pt x="60" y="31375"/>
                  </a:lnTo>
                  <a:lnTo>
                    <a:pt x="34" y="31507"/>
                  </a:lnTo>
                  <a:lnTo>
                    <a:pt x="17" y="31638"/>
                  </a:lnTo>
                  <a:lnTo>
                    <a:pt x="9" y="31813"/>
                  </a:lnTo>
                  <a:lnTo>
                    <a:pt x="0" y="31989"/>
                  </a:lnTo>
                  <a:lnTo>
                    <a:pt x="0" y="32164"/>
                  </a:lnTo>
                  <a:lnTo>
                    <a:pt x="9" y="32339"/>
                  </a:lnTo>
                  <a:lnTo>
                    <a:pt x="26" y="32471"/>
                  </a:lnTo>
                  <a:lnTo>
                    <a:pt x="43" y="32646"/>
                  </a:lnTo>
                  <a:lnTo>
                    <a:pt x="247" y="33741"/>
                  </a:lnTo>
                  <a:lnTo>
                    <a:pt x="459" y="34793"/>
                  </a:lnTo>
                  <a:lnTo>
                    <a:pt x="680" y="35801"/>
                  </a:lnTo>
                  <a:lnTo>
                    <a:pt x="909" y="36765"/>
                  </a:lnTo>
                  <a:lnTo>
                    <a:pt x="1138" y="37685"/>
                  </a:lnTo>
                  <a:lnTo>
                    <a:pt x="1376" y="38562"/>
                  </a:lnTo>
                  <a:lnTo>
                    <a:pt x="1622" y="39394"/>
                  </a:lnTo>
                  <a:lnTo>
                    <a:pt x="1868" y="40183"/>
                  </a:lnTo>
                  <a:lnTo>
                    <a:pt x="2123" y="40928"/>
                  </a:lnTo>
                  <a:lnTo>
                    <a:pt x="2378" y="41673"/>
                  </a:lnTo>
                  <a:lnTo>
                    <a:pt x="2641" y="42374"/>
                  </a:lnTo>
                  <a:lnTo>
                    <a:pt x="2904" y="43031"/>
                  </a:lnTo>
                  <a:lnTo>
                    <a:pt x="3167" y="43689"/>
                  </a:lnTo>
                  <a:lnTo>
                    <a:pt x="3439" y="44258"/>
                  </a:lnTo>
                  <a:lnTo>
                    <a:pt x="3982" y="45441"/>
                  </a:lnTo>
                  <a:lnTo>
                    <a:pt x="4237" y="45967"/>
                  </a:lnTo>
                  <a:lnTo>
                    <a:pt x="4509" y="46449"/>
                  </a:lnTo>
                  <a:lnTo>
                    <a:pt x="4772" y="46887"/>
                  </a:lnTo>
                  <a:lnTo>
                    <a:pt x="5044" y="47282"/>
                  </a:lnTo>
                  <a:lnTo>
                    <a:pt x="5324" y="47588"/>
                  </a:lnTo>
                  <a:lnTo>
                    <a:pt x="5596" y="47851"/>
                  </a:lnTo>
                  <a:lnTo>
                    <a:pt x="5876" y="48027"/>
                  </a:lnTo>
                  <a:lnTo>
                    <a:pt x="6020" y="48027"/>
                  </a:lnTo>
                  <a:lnTo>
                    <a:pt x="6156" y="48071"/>
                  </a:lnTo>
                  <a:lnTo>
                    <a:pt x="6360" y="48027"/>
                  </a:lnTo>
                  <a:lnTo>
                    <a:pt x="6564" y="47851"/>
                  </a:lnTo>
                  <a:lnTo>
                    <a:pt x="6665" y="47764"/>
                  </a:lnTo>
                  <a:lnTo>
                    <a:pt x="6767" y="47632"/>
                  </a:lnTo>
                  <a:lnTo>
                    <a:pt x="6861" y="47457"/>
                  </a:lnTo>
                  <a:lnTo>
                    <a:pt x="6963" y="47282"/>
                  </a:lnTo>
                  <a:lnTo>
                    <a:pt x="7047" y="47019"/>
                  </a:lnTo>
                  <a:lnTo>
                    <a:pt x="7141" y="46800"/>
                  </a:lnTo>
                  <a:lnTo>
                    <a:pt x="7217" y="46493"/>
                  </a:lnTo>
                  <a:lnTo>
                    <a:pt x="7294" y="46142"/>
                  </a:lnTo>
                  <a:lnTo>
                    <a:pt x="7370" y="45792"/>
                  </a:lnTo>
                  <a:lnTo>
                    <a:pt x="7430" y="45397"/>
                  </a:lnTo>
                  <a:lnTo>
                    <a:pt x="7489" y="44915"/>
                  </a:lnTo>
                  <a:lnTo>
                    <a:pt x="7540" y="44433"/>
                  </a:lnTo>
                  <a:lnTo>
                    <a:pt x="7574" y="43864"/>
                  </a:lnTo>
                  <a:lnTo>
                    <a:pt x="7608" y="43294"/>
                  </a:lnTo>
                  <a:lnTo>
                    <a:pt x="7616" y="42724"/>
                  </a:lnTo>
                  <a:lnTo>
                    <a:pt x="7625" y="42111"/>
                  </a:lnTo>
                  <a:lnTo>
                    <a:pt x="7625" y="41498"/>
                  </a:lnTo>
                  <a:lnTo>
                    <a:pt x="7616" y="40928"/>
                  </a:lnTo>
                  <a:lnTo>
                    <a:pt x="7591" y="39701"/>
                  </a:lnTo>
                  <a:lnTo>
                    <a:pt x="7565" y="38474"/>
                  </a:lnTo>
                  <a:lnTo>
                    <a:pt x="7565" y="37904"/>
                  </a:lnTo>
                  <a:lnTo>
                    <a:pt x="7565" y="37291"/>
                  </a:lnTo>
                  <a:lnTo>
                    <a:pt x="7574" y="36721"/>
                  </a:lnTo>
                  <a:lnTo>
                    <a:pt x="7591" y="36151"/>
                  </a:lnTo>
                  <a:lnTo>
                    <a:pt x="7625" y="35626"/>
                  </a:lnTo>
                  <a:lnTo>
                    <a:pt x="7667" y="35056"/>
                  </a:lnTo>
                  <a:lnTo>
                    <a:pt x="7735" y="34574"/>
                  </a:lnTo>
                  <a:lnTo>
                    <a:pt x="7803" y="34092"/>
                  </a:lnTo>
                  <a:lnTo>
                    <a:pt x="7888" y="33698"/>
                  </a:lnTo>
                  <a:lnTo>
                    <a:pt x="7973" y="33303"/>
                  </a:lnTo>
                  <a:lnTo>
                    <a:pt x="8160" y="32558"/>
                  </a:lnTo>
                  <a:lnTo>
                    <a:pt x="8245" y="32164"/>
                  </a:lnTo>
                  <a:lnTo>
                    <a:pt x="8330" y="31813"/>
                  </a:lnTo>
                  <a:lnTo>
                    <a:pt x="8406" y="31419"/>
                  </a:lnTo>
                  <a:lnTo>
                    <a:pt x="8474" y="31025"/>
                  </a:lnTo>
                  <a:lnTo>
                    <a:pt x="8533" y="30630"/>
                  </a:lnTo>
                  <a:lnTo>
                    <a:pt x="8593" y="30192"/>
                  </a:lnTo>
                  <a:lnTo>
                    <a:pt x="8644" y="29754"/>
                  </a:lnTo>
                  <a:lnTo>
                    <a:pt x="8686" y="29272"/>
                  </a:lnTo>
                  <a:lnTo>
                    <a:pt x="8729" y="28790"/>
                  </a:lnTo>
                  <a:lnTo>
                    <a:pt x="8763" y="28308"/>
                  </a:lnTo>
                  <a:lnTo>
                    <a:pt x="8788" y="27738"/>
                  </a:lnTo>
                  <a:lnTo>
                    <a:pt x="8805" y="27212"/>
                  </a:lnTo>
                  <a:lnTo>
                    <a:pt x="8822" y="26643"/>
                  </a:lnTo>
                  <a:lnTo>
                    <a:pt x="8822" y="26117"/>
                  </a:lnTo>
                  <a:lnTo>
                    <a:pt x="8831" y="25547"/>
                  </a:lnTo>
                  <a:lnTo>
                    <a:pt x="8822" y="25021"/>
                  </a:lnTo>
                  <a:lnTo>
                    <a:pt x="8805" y="24452"/>
                  </a:lnTo>
                  <a:lnTo>
                    <a:pt x="8788" y="23926"/>
                  </a:lnTo>
                  <a:lnTo>
                    <a:pt x="8771" y="23400"/>
                  </a:lnTo>
                  <a:lnTo>
                    <a:pt x="8746" y="22830"/>
                  </a:lnTo>
                  <a:lnTo>
                    <a:pt x="8712" y="22304"/>
                  </a:lnTo>
                  <a:lnTo>
                    <a:pt x="8669" y="21822"/>
                  </a:lnTo>
                  <a:lnTo>
                    <a:pt x="8627" y="21297"/>
                  </a:lnTo>
                  <a:lnTo>
                    <a:pt x="8584" y="20815"/>
                  </a:lnTo>
                  <a:lnTo>
                    <a:pt x="8474" y="19850"/>
                  </a:lnTo>
                  <a:lnTo>
                    <a:pt x="8397" y="19237"/>
                  </a:lnTo>
                  <a:lnTo>
                    <a:pt x="8313" y="18667"/>
                  </a:lnTo>
                  <a:lnTo>
                    <a:pt x="8134" y="17484"/>
                  </a:lnTo>
                  <a:lnTo>
                    <a:pt x="8049" y="16915"/>
                  </a:lnTo>
                  <a:lnTo>
                    <a:pt x="7973" y="16301"/>
                  </a:lnTo>
                  <a:lnTo>
                    <a:pt x="7905" y="15644"/>
                  </a:lnTo>
                  <a:lnTo>
                    <a:pt x="7846" y="14986"/>
                  </a:lnTo>
                  <a:lnTo>
                    <a:pt x="7812" y="14373"/>
                  </a:lnTo>
                  <a:lnTo>
                    <a:pt x="7795" y="13760"/>
                  </a:lnTo>
                  <a:lnTo>
                    <a:pt x="7778" y="13102"/>
                  </a:lnTo>
                  <a:lnTo>
                    <a:pt x="7769" y="12489"/>
                  </a:lnTo>
                  <a:lnTo>
                    <a:pt x="7769" y="11218"/>
                  </a:lnTo>
                  <a:lnTo>
                    <a:pt x="7761" y="10561"/>
                  </a:lnTo>
                  <a:lnTo>
                    <a:pt x="7744" y="9947"/>
                  </a:lnTo>
                  <a:lnTo>
                    <a:pt x="7710" y="9378"/>
                  </a:lnTo>
                  <a:lnTo>
                    <a:pt x="7676" y="8808"/>
                  </a:lnTo>
                  <a:lnTo>
                    <a:pt x="7625" y="8238"/>
                  </a:lnTo>
                  <a:lnTo>
                    <a:pt x="7565" y="7712"/>
                  </a:lnTo>
                  <a:lnTo>
                    <a:pt x="7497" y="7187"/>
                  </a:lnTo>
                  <a:lnTo>
                    <a:pt x="7421" y="6661"/>
                  </a:lnTo>
                  <a:lnTo>
                    <a:pt x="7336" y="6179"/>
                  </a:lnTo>
                  <a:lnTo>
                    <a:pt x="7251" y="5740"/>
                  </a:lnTo>
                  <a:lnTo>
                    <a:pt x="7158" y="5258"/>
                  </a:lnTo>
                  <a:lnTo>
                    <a:pt x="7056" y="4820"/>
                  </a:lnTo>
                  <a:lnTo>
                    <a:pt x="6861" y="4031"/>
                  </a:lnTo>
                  <a:lnTo>
                    <a:pt x="6665" y="3287"/>
                  </a:lnTo>
                  <a:lnTo>
                    <a:pt x="6470" y="2629"/>
                  </a:lnTo>
                  <a:lnTo>
                    <a:pt x="6360" y="2279"/>
                  </a:lnTo>
                  <a:lnTo>
                    <a:pt x="6241" y="1972"/>
                  </a:lnTo>
                  <a:lnTo>
                    <a:pt x="6122" y="1665"/>
                  </a:lnTo>
                  <a:lnTo>
                    <a:pt x="6003" y="1402"/>
                  </a:lnTo>
                  <a:lnTo>
                    <a:pt x="5884" y="1183"/>
                  </a:lnTo>
                  <a:lnTo>
                    <a:pt x="5757" y="964"/>
                  </a:lnTo>
                  <a:lnTo>
                    <a:pt x="5630" y="833"/>
                  </a:lnTo>
                  <a:lnTo>
                    <a:pt x="5502" y="701"/>
                  </a:lnTo>
                  <a:lnTo>
                    <a:pt x="5375" y="657"/>
                  </a:lnTo>
                  <a:lnTo>
                    <a:pt x="5247" y="657"/>
                  </a:lnTo>
                  <a:lnTo>
                    <a:pt x="4976" y="701"/>
                  </a:lnTo>
                  <a:lnTo>
                    <a:pt x="4848" y="657"/>
                  </a:lnTo>
                  <a:lnTo>
                    <a:pt x="4721" y="570"/>
                  </a:lnTo>
                  <a:lnTo>
                    <a:pt x="4662" y="526"/>
                  </a:lnTo>
                  <a:lnTo>
                    <a:pt x="4594" y="438"/>
                  </a:lnTo>
                  <a:lnTo>
                    <a:pt x="4543" y="307"/>
                  </a:lnTo>
                  <a:lnTo>
                    <a:pt x="4483" y="132"/>
                  </a:lnTo>
                  <a:lnTo>
                    <a:pt x="4449" y="44"/>
                  </a:lnTo>
                  <a:lnTo>
                    <a:pt x="441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863;p66">
              <a:extLst>
                <a:ext uri="{FF2B5EF4-FFF2-40B4-BE49-F238E27FC236}">
                  <a16:creationId xmlns:a16="http://schemas.microsoft.com/office/drawing/2014/main" id="{400646A8-BDB2-4E13-A0D2-399ECAC06123}"/>
                </a:ext>
              </a:extLst>
            </p:cNvPr>
            <p:cNvSpPr/>
            <p:nvPr/>
          </p:nvSpPr>
          <p:spPr>
            <a:xfrm rot="10800000">
              <a:off x="4561508" y="6421588"/>
              <a:ext cx="20292" cy="67526"/>
            </a:xfrm>
            <a:custGeom>
              <a:avLst/>
              <a:gdLst/>
              <a:ahLst/>
              <a:cxnLst/>
              <a:rect l="l" t="t" r="r" b="b"/>
              <a:pathLst>
                <a:path w="2149" h="24803" extrusionOk="0">
                  <a:moveTo>
                    <a:pt x="1928" y="0"/>
                  </a:moveTo>
                  <a:lnTo>
                    <a:pt x="1843" y="176"/>
                  </a:lnTo>
                  <a:lnTo>
                    <a:pt x="1758" y="351"/>
                  </a:lnTo>
                  <a:lnTo>
                    <a:pt x="1682" y="570"/>
                  </a:lnTo>
                  <a:lnTo>
                    <a:pt x="1614" y="877"/>
                  </a:lnTo>
                  <a:lnTo>
                    <a:pt x="1546" y="1183"/>
                  </a:lnTo>
                  <a:lnTo>
                    <a:pt x="1495" y="1490"/>
                  </a:lnTo>
                  <a:lnTo>
                    <a:pt x="1444" y="1884"/>
                  </a:lnTo>
                  <a:lnTo>
                    <a:pt x="1410" y="2279"/>
                  </a:lnTo>
                  <a:lnTo>
                    <a:pt x="1376" y="2673"/>
                  </a:lnTo>
                  <a:lnTo>
                    <a:pt x="1342" y="3111"/>
                  </a:lnTo>
                  <a:lnTo>
                    <a:pt x="1325" y="3550"/>
                  </a:lnTo>
                  <a:lnTo>
                    <a:pt x="1308" y="3988"/>
                  </a:lnTo>
                  <a:lnTo>
                    <a:pt x="1300" y="4470"/>
                  </a:lnTo>
                  <a:lnTo>
                    <a:pt x="1291" y="4908"/>
                  </a:lnTo>
                  <a:lnTo>
                    <a:pt x="1291" y="5390"/>
                  </a:lnTo>
                  <a:lnTo>
                    <a:pt x="1300" y="5828"/>
                  </a:lnTo>
                  <a:lnTo>
                    <a:pt x="1334" y="6968"/>
                  </a:lnTo>
                  <a:lnTo>
                    <a:pt x="1376" y="8063"/>
                  </a:lnTo>
                  <a:lnTo>
                    <a:pt x="1419" y="9159"/>
                  </a:lnTo>
                  <a:lnTo>
                    <a:pt x="1453" y="10210"/>
                  </a:lnTo>
                  <a:lnTo>
                    <a:pt x="1461" y="10736"/>
                  </a:lnTo>
                  <a:lnTo>
                    <a:pt x="1470" y="11262"/>
                  </a:lnTo>
                  <a:lnTo>
                    <a:pt x="1461" y="11788"/>
                  </a:lnTo>
                  <a:lnTo>
                    <a:pt x="1444" y="12314"/>
                  </a:lnTo>
                  <a:lnTo>
                    <a:pt x="1427" y="12839"/>
                  </a:lnTo>
                  <a:lnTo>
                    <a:pt x="1385" y="13365"/>
                  </a:lnTo>
                  <a:lnTo>
                    <a:pt x="1342" y="13891"/>
                  </a:lnTo>
                  <a:lnTo>
                    <a:pt x="1274" y="14417"/>
                  </a:lnTo>
                  <a:lnTo>
                    <a:pt x="1215" y="14855"/>
                  </a:lnTo>
                  <a:lnTo>
                    <a:pt x="1147" y="15250"/>
                  </a:lnTo>
                  <a:lnTo>
                    <a:pt x="1003" y="15995"/>
                  </a:lnTo>
                  <a:lnTo>
                    <a:pt x="850" y="16696"/>
                  </a:lnTo>
                  <a:lnTo>
                    <a:pt x="689" y="17353"/>
                  </a:lnTo>
                  <a:lnTo>
                    <a:pt x="544" y="17879"/>
                  </a:lnTo>
                  <a:lnTo>
                    <a:pt x="400" y="18405"/>
                  </a:lnTo>
                  <a:lnTo>
                    <a:pt x="264" y="19018"/>
                  </a:lnTo>
                  <a:lnTo>
                    <a:pt x="205" y="19325"/>
                  </a:lnTo>
                  <a:lnTo>
                    <a:pt x="145" y="19675"/>
                  </a:lnTo>
                  <a:lnTo>
                    <a:pt x="103" y="20026"/>
                  </a:lnTo>
                  <a:lnTo>
                    <a:pt x="69" y="20377"/>
                  </a:lnTo>
                  <a:lnTo>
                    <a:pt x="43" y="20727"/>
                  </a:lnTo>
                  <a:lnTo>
                    <a:pt x="18" y="21121"/>
                  </a:lnTo>
                  <a:lnTo>
                    <a:pt x="9" y="21472"/>
                  </a:lnTo>
                  <a:lnTo>
                    <a:pt x="1" y="21866"/>
                  </a:lnTo>
                  <a:lnTo>
                    <a:pt x="1" y="22261"/>
                  </a:lnTo>
                  <a:lnTo>
                    <a:pt x="9" y="22655"/>
                  </a:lnTo>
                  <a:lnTo>
                    <a:pt x="26" y="23006"/>
                  </a:lnTo>
                  <a:lnTo>
                    <a:pt x="52" y="23356"/>
                  </a:lnTo>
                  <a:lnTo>
                    <a:pt x="86" y="23663"/>
                  </a:lnTo>
                  <a:lnTo>
                    <a:pt x="128" y="23970"/>
                  </a:lnTo>
                  <a:lnTo>
                    <a:pt x="179" y="24233"/>
                  </a:lnTo>
                  <a:lnTo>
                    <a:pt x="239" y="24452"/>
                  </a:lnTo>
                  <a:lnTo>
                    <a:pt x="307" y="24627"/>
                  </a:lnTo>
                  <a:lnTo>
                    <a:pt x="391" y="24759"/>
                  </a:lnTo>
                  <a:lnTo>
                    <a:pt x="425" y="24802"/>
                  </a:lnTo>
                  <a:lnTo>
                    <a:pt x="468" y="24759"/>
                  </a:lnTo>
                  <a:lnTo>
                    <a:pt x="502" y="24715"/>
                  </a:lnTo>
                  <a:lnTo>
                    <a:pt x="527" y="24627"/>
                  </a:lnTo>
                  <a:lnTo>
                    <a:pt x="553" y="24539"/>
                  </a:lnTo>
                  <a:lnTo>
                    <a:pt x="570" y="24408"/>
                  </a:lnTo>
                  <a:lnTo>
                    <a:pt x="587" y="24276"/>
                  </a:lnTo>
                  <a:lnTo>
                    <a:pt x="595" y="24101"/>
                  </a:lnTo>
                  <a:lnTo>
                    <a:pt x="604" y="23926"/>
                  </a:lnTo>
                  <a:lnTo>
                    <a:pt x="604" y="23794"/>
                  </a:lnTo>
                  <a:lnTo>
                    <a:pt x="604" y="23619"/>
                  </a:lnTo>
                  <a:lnTo>
                    <a:pt x="587" y="23444"/>
                  </a:lnTo>
                  <a:lnTo>
                    <a:pt x="570" y="23312"/>
                  </a:lnTo>
                  <a:lnTo>
                    <a:pt x="553" y="23225"/>
                  </a:lnTo>
                  <a:lnTo>
                    <a:pt x="519" y="23093"/>
                  </a:lnTo>
                  <a:lnTo>
                    <a:pt x="485" y="23050"/>
                  </a:lnTo>
                  <a:lnTo>
                    <a:pt x="434" y="22962"/>
                  </a:lnTo>
                  <a:lnTo>
                    <a:pt x="400" y="22874"/>
                  </a:lnTo>
                  <a:lnTo>
                    <a:pt x="374" y="22743"/>
                  </a:lnTo>
                  <a:lnTo>
                    <a:pt x="357" y="22568"/>
                  </a:lnTo>
                  <a:lnTo>
                    <a:pt x="340" y="22392"/>
                  </a:lnTo>
                  <a:lnTo>
                    <a:pt x="332" y="22217"/>
                  </a:lnTo>
                  <a:lnTo>
                    <a:pt x="332" y="22042"/>
                  </a:lnTo>
                  <a:lnTo>
                    <a:pt x="340" y="21823"/>
                  </a:lnTo>
                  <a:lnTo>
                    <a:pt x="366" y="21428"/>
                  </a:lnTo>
                  <a:lnTo>
                    <a:pt x="400" y="21034"/>
                  </a:lnTo>
                  <a:lnTo>
                    <a:pt x="442" y="20683"/>
                  </a:lnTo>
                  <a:lnTo>
                    <a:pt x="493" y="20377"/>
                  </a:lnTo>
                  <a:lnTo>
                    <a:pt x="604" y="19894"/>
                  </a:lnTo>
                  <a:lnTo>
                    <a:pt x="714" y="19412"/>
                  </a:lnTo>
                  <a:lnTo>
                    <a:pt x="952" y="18536"/>
                  </a:lnTo>
                  <a:lnTo>
                    <a:pt x="1173" y="17616"/>
                  </a:lnTo>
                  <a:lnTo>
                    <a:pt x="1283" y="17090"/>
                  </a:lnTo>
                  <a:lnTo>
                    <a:pt x="1385" y="16564"/>
                  </a:lnTo>
                  <a:lnTo>
                    <a:pt x="1478" y="16038"/>
                  </a:lnTo>
                  <a:lnTo>
                    <a:pt x="1563" y="15425"/>
                  </a:lnTo>
                  <a:lnTo>
                    <a:pt x="1640" y="14811"/>
                  </a:lnTo>
                  <a:lnTo>
                    <a:pt x="1707" y="14154"/>
                  </a:lnTo>
                  <a:lnTo>
                    <a:pt x="1733" y="13760"/>
                  </a:lnTo>
                  <a:lnTo>
                    <a:pt x="1758" y="13365"/>
                  </a:lnTo>
                  <a:lnTo>
                    <a:pt x="1801" y="12577"/>
                  </a:lnTo>
                  <a:lnTo>
                    <a:pt x="1818" y="11832"/>
                  </a:lnTo>
                  <a:lnTo>
                    <a:pt x="1826" y="11043"/>
                  </a:lnTo>
                  <a:lnTo>
                    <a:pt x="1809" y="10254"/>
                  </a:lnTo>
                  <a:lnTo>
                    <a:pt x="1792" y="9422"/>
                  </a:lnTo>
                  <a:lnTo>
                    <a:pt x="1767" y="8633"/>
                  </a:lnTo>
                  <a:lnTo>
                    <a:pt x="1733" y="7844"/>
                  </a:lnTo>
                  <a:lnTo>
                    <a:pt x="1690" y="7055"/>
                  </a:lnTo>
                  <a:lnTo>
                    <a:pt x="1665" y="6135"/>
                  </a:lnTo>
                  <a:lnTo>
                    <a:pt x="1648" y="5215"/>
                  </a:lnTo>
                  <a:lnTo>
                    <a:pt x="1640" y="4777"/>
                  </a:lnTo>
                  <a:lnTo>
                    <a:pt x="1648" y="4295"/>
                  </a:lnTo>
                  <a:lnTo>
                    <a:pt x="1657" y="3856"/>
                  </a:lnTo>
                  <a:lnTo>
                    <a:pt x="1673" y="3462"/>
                  </a:lnTo>
                  <a:lnTo>
                    <a:pt x="1707" y="3068"/>
                  </a:lnTo>
                  <a:lnTo>
                    <a:pt x="1741" y="2717"/>
                  </a:lnTo>
                  <a:lnTo>
                    <a:pt x="1792" y="2367"/>
                  </a:lnTo>
                  <a:lnTo>
                    <a:pt x="1860" y="2104"/>
                  </a:lnTo>
                  <a:lnTo>
                    <a:pt x="1928" y="1884"/>
                  </a:lnTo>
                  <a:lnTo>
                    <a:pt x="2022" y="1753"/>
                  </a:lnTo>
                  <a:lnTo>
                    <a:pt x="2056" y="1665"/>
                  </a:lnTo>
                  <a:lnTo>
                    <a:pt x="2090" y="1578"/>
                  </a:lnTo>
                  <a:lnTo>
                    <a:pt x="2115" y="1446"/>
                  </a:lnTo>
                  <a:lnTo>
                    <a:pt x="2132" y="1315"/>
                  </a:lnTo>
                  <a:lnTo>
                    <a:pt x="2140" y="1140"/>
                  </a:lnTo>
                  <a:lnTo>
                    <a:pt x="2149" y="1008"/>
                  </a:lnTo>
                  <a:lnTo>
                    <a:pt x="2149" y="833"/>
                  </a:lnTo>
                  <a:lnTo>
                    <a:pt x="2140" y="658"/>
                  </a:lnTo>
                  <a:lnTo>
                    <a:pt x="2132" y="526"/>
                  </a:lnTo>
                  <a:lnTo>
                    <a:pt x="2115" y="351"/>
                  </a:lnTo>
                  <a:lnTo>
                    <a:pt x="2090" y="219"/>
                  </a:lnTo>
                  <a:lnTo>
                    <a:pt x="2064" y="132"/>
                  </a:lnTo>
                  <a:lnTo>
                    <a:pt x="2039" y="44"/>
                  </a:lnTo>
                  <a:lnTo>
                    <a:pt x="200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864;p66">
              <a:extLst>
                <a:ext uri="{FF2B5EF4-FFF2-40B4-BE49-F238E27FC236}">
                  <a16:creationId xmlns:a16="http://schemas.microsoft.com/office/drawing/2014/main" id="{00FDBE7A-5788-4DE4-ADFC-A0361C68F56A}"/>
                </a:ext>
              </a:extLst>
            </p:cNvPr>
            <p:cNvSpPr/>
            <p:nvPr/>
          </p:nvSpPr>
          <p:spPr>
            <a:xfrm rot="10800000">
              <a:off x="4526788" y="6385782"/>
              <a:ext cx="42180" cy="36152"/>
            </a:xfrm>
            <a:custGeom>
              <a:avLst/>
              <a:gdLst/>
              <a:ahLst/>
              <a:cxnLst/>
              <a:rect l="l" t="t" r="r" b="b"/>
              <a:pathLst>
                <a:path w="4467" h="13279" extrusionOk="0">
                  <a:moveTo>
                    <a:pt x="145" y="1"/>
                  </a:moveTo>
                  <a:lnTo>
                    <a:pt x="119" y="89"/>
                  </a:lnTo>
                  <a:lnTo>
                    <a:pt x="85" y="176"/>
                  </a:lnTo>
                  <a:lnTo>
                    <a:pt x="60" y="264"/>
                  </a:lnTo>
                  <a:lnTo>
                    <a:pt x="34" y="395"/>
                  </a:lnTo>
                  <a:lnTo>
                    <a:pt x="17" y="527"/>
                  </a:lnTo>
                  <a:lnTo>
                    <a:pt x="9" y="702"/>
                  </a:lnTo>
                  <a:lnTo>
                    <a:pt x="0" y="877"/>
                  </a:lnTo>
                  <a:lnTo>
                    <a:pt x="0" y="1096"/>
                  </a:lnTo>
                  <a:lnTo>
                    <a:pt x="26" y="2017"/>
                  </a:lnTo>
                  <a:lnTo>
                    <a:pt x="60" y="2893"/>
                  </a:lnTo>
                  <a:lnTo>
                    <a:pt x="102" y="3813"/>
                  </a:lnTo>
                  <a:lnTo>
                    <a:pt x="153" y="4690"/>
                  </a:lnTo>
                  <a:lnTo>
                    <a:pt x="221" y="5566"/>
                  </a:lnTo>
                  <a:lnTo>
                    <a:pt x="255" y="5960"/>
                  </a:lnTo>
                  <a:lnTo>
                    <a:pt x="298" y="6355"/>
                  </a:lnTo>
                  <a:lnTo>
                    <a:pt x="348" y="6749"/>
                  </a:lnTo>
                  <a:lnTo>
                    <a:pt x="399" y="7100"/>
                  </a:lnTo>
                  <a:lnTo>
                    <a:pt x="459" y="7450"/>
                  </a:lnTo>
                  <a:lnTo>
                    <a:pt x="527" y="7801"/>
                  </a:lnTo>
                  <a:lnTo>
                    <a:pt x="595" y="8064"/>
                  </a:lnTo>
                  <a:lnTo>
                    <a:pt x="663" y="8327"/>
                  </a:lnTo>
                  <a:lnTo>
                    <a:pt x="739" y="8546"/>
                  </a:lnTo>
                  <a:lnTo>
                    <a:pt x="815" y="8721"/>
                  </a:lnTo>
                  <a:lnTo>
                    <a:pt x="892" y="8896"/>
                  </a:lnTo>
                  <a:lnTo>
                    <a:pt x="968" y="9028"/>
                  </a:lnTo>
                  <a:lnTo>
                    <a:pt x="1045" y="9115"/>
                  </a:lnTo>
                  <a:lnTo>
                    <a:pt x="1130" y="9203"/>
                  </a:lnTo>
                  <a:lnTo>
                    <a:pt x="1299" y="9335"/>
                  </a:lnTo>
                  <a:lnTo>
                    <a:pt x="1461" y="9335"/>
                  </a:lnTo>
                  <a:lnTo>
                    <a:pt x="1631" y="9247"/>
                  </a:lnTo>
                  <a:lnTo>
                    <a:pt x="1800" y="9115"/>
                  </a:lnTo>
                  <a:lnTo>
                    <a:pt x="1894" y="8984"/>
                  </a:lnTo>
                  <a:lnTo>
                    <a:pt x="1996" y="8765"/>
                  </a:lnTo>
                  <a:lnTo>
                    <a:pt x="2191" y="8327"/>
                  </a:lnTo>
                  <a:lnTo>
                    <a:pt x="2293" y="8151"/>
                  </a:lnTo>
                  <a:lnTo>
                    <a:pt x="2386" y="7976"/>
                  </a:lnTo>
                  <a:lnTo>
                    <a:pt x="2488" y="7845"/>
                  </a:lnTo>
                  <a:lnTo>
                    <a:pt x="2581" y="7801"/>
                  </a:lnTo>
                  <a:lnTo>
                    <a:pt x="2675" y="7845"/>
                  </a:lnTo>
                  <a:lnTo>
                    <a:pt x="2760" y="7976"/>
                  </a:lnTo>
                  <a:lnTo>
                    <a:pt x="2836" y="8195"/>
                  </a:lnTo>
                  <a:lnTo>
                    <a:pt x="2913" y="8502"/>
                  </a:lnTo>
                  <a:lnTo>
                    <a:pt x="2981" y="8809"/>
                  </a:lnTo>
                  <a:lnTo>
                    <a:pt x="3048" y="9159"/>
                  </a:lnTo>
                  <a:lnTo>
                    <a:pt x="3167" y="9860"/>
                  </a:lnTo>
                  <a:lnTo>
                    <a:pt x="3278" y="10561"/>
                  </a:lnTo>
                  <a:lnTo>
                    <a:pt x="3405" y="11219"/>
                  </a:lnTo>
                  <a:lnTo>
                    <a:pt x="3532" y="11876"/>
                  </a:lnTo>
                  <a:lnTo>
                    <a:pt x="3600" y="12183"/>
                  </a:lnTo>
                  <a:lnTo>
                    <a:pt x="3677" y="12490"/>
                  </a:lnTo>
                  <a:lnTo>
                    <a:pt x="3745" y="12709"/>
                  </a:lnTo>
                  <a:lnTo>
                    <a:pt x="3821" y="12928"/>
                  </a:lnTo>
                  <a:lnTo>
                    <a:pt x="3906" y="13103"/>
                  </a:lnTo>
                  <a:lnTo>
                    <a:pt x="3982" y="13191"/>
                  </a:lnTo>
                  <a:lnTo>
                    <a:pt x="4067" y="13278"/>
                  </a:lnTo>
                  <a:lnTo>
                    <a:pt x="4161" y="13278"/>
                  </a:lnTo>
                  <a:lnTo>
                    <a:pt x="4254" y="13234"/>
                  </a:lnTo>
                  <a:lnTo>
                    <a:pt x="4348" y="13147"/>
                  </a:lnTo>
                  <a:lnTo>
                    <a:pt x="4381" y="13059"/>
                  </a:lnTo>
                  <a:lnTo>
                    <a:pt x="4415" y="12972"/>
                  </a:lnTo>
                  <a:lnTo>
                    <a:pt x="4441" y="12840"/>
                  </a:lnTo>
                  <a:lnTo>
                    <a:pt x="4458" y="12709"/>
                  </a:lnTo>
                  <a:lnTo>
                    <a:pt x="4466" y="12533"/>
                  </a:lnTo>
                  <a:lnTo>
                    <a:pt x="4466" y="12358"/>
                  </a:lnTo>
                  <a:lnTo>
                    <a:pt x="4466" y="12227"/>
                  </a:lnTo>
                  <a:lnTo>
                    <a:pt x="4466" y="12051"/>
                  </a:lnTo>
                  <a:lnTo>
                    <a:pt x="4449" y="11876"/>
                  </a:lnTo>
                  <a:lnTo>
                    <a:pt x="4432" y="11745"/>
                  </a:lnTo>
                  <a:lnTo>
                    <a:pt x="4415" y="11613"/>
                  </a:lnTo>
                  <a:lnTo>
                    <a:pt x="4390" y="11526"/>
                  </a:lnTo>
                  <a:lnTo>
                    <a:pt x="4364" y="11438"/>
                  </a:lnTo>
                  <a:lnTo>
                    <a:pt x="4331" y="11394"/>
                  </a:lnTo>
                  <a:lnTo>
                    <a:pt x="4297" y="11394"/>
                  </a:lnTo>
                  <a:lnTo>
                    <a:pt x="4254" y="11438"/>
                  </a:lnTo>
                  <a:lnTo>
                    <a:pt x="4169" y="11526"/>
                  </a:lnTo>
                  <a:lnTo>
                    <a:pt x="4084" y="11482"/>
                  </a:lnTo>
                  <a:lnTo>
                    <a:pt x="4008" y="11438"/>
                  </a:lnTo>
                  <a:lnTo>
                    <a:pt x="3931" y="11263"/>
                  </a:lnTo>
                  <a:lnTo>
                    <a:pt x="3864" y="11043"/>
                  </a:lnTo>
                  <a:lnTo>
                    <a:pt x="3796" y="10824"/>
                  </a:lnTo>
                  <a:lnTo>
                    <a:pt x="3728" y="10518"/>
                  </a:lnTo>
                  <a:lnTo>
                    <a:pt x="3660" y="10167"/>
                  </a:lnTo>
                  <a:lnTo>
                    <a:pt x="3532" y="9422"/>
                  </a:lnTo>
                  <a:lnTo>
                    <a:pt x="3422" y="8677"/>
                  </a:lnTo>
                  <a:lnTo>
                    <a:pt x="3303" y="7976"/>
                  </a:lnTo>
                  <a:lnTo>
                    <a:pt x="3252" y="7669"/>
                  </a:lnTo>
                  <a:lnTo>
                    <a:pt x="3201" y="7406"/>
                  </a:lnTo>
                  <a:lnTo>
                    <a:pt x="3082" y="6924"/>
                  </a:lnTo>
                  <a:lnTo>
                    <a:pt x="2964" y="6530"/>
                  </a:lnTo>
                  <a:lnTo>
                    <a:pt x="2904" y="6355"/>
                  </a:lnTo>
                  <a:lnTo>
                    <a:pt x="2836" y="6223"/>
                  </a:lnTo>
                  <a:lnTo>
                    <a:pt x="2768" y="6136"/>
                  </a:lnTo>
                  <a:lnTo>
                    <a:pt x="2692" y="6048"/>
                  </a:lnTo>
                  <a:lnTo>
                    <a:pt x="2607" y="6004"/>
                  </a:lnTo>
                  <a:lnTo>
                    <a:pt x="2531" y="6048"/>
                  </a:lnTo>
                  <a:lnTo>
                    <a:pt x="2454" y="6092"/>
                  </a:lnTo>
                  <a:lnTo>
                    <a:pt x="2378" y="6179"/>
                  </a:lnTo>
                  <a:lnTo>
                    <a:pt x="2225" y="6442"/>
                  </a:lnTo>
                  <a:lnTo>
                    <a:pt x="2072" y="6793"/>
                  </a:lnTo>
                  <a:lnTo>
                    <a:pt x="1919" y="7056"/>
                  </a:lnTo>
                  <a:lnTo>
                    <a:pt x="1766" y="7319"/>
                  </a:lnTo>
                  <a:lnTo>
                    <a:pt x="1605" y="7494"/>
                  </a:lnTo>
                  <a:lnTo>
                    <a:pt x="1444" y="7538"/>
                  </a:lnTo>
                  <a:lnTo>
                    <a:pt x="1367" y="7582"/>
                  </a:lnTo>
                  <a:lnTo>
                    <a:pt x="1282" y="7538"/>
                  </a:lnTo>
                  <a:lnTo>
                    <a:pt x="1206" y="7494"/>
                  </a:lnTo>
                  <a:lnTo>
                    <a:pt x="1121" y="7406"/>
                  </a:lnTo>
                  <a:lnTo>
                    <a:pt x="1045" y="7319"/>
                  </a:lnTo>
                  <a:lnTo>
                    <a:pt x="977" y="7144"/>
                  </a:lnTo>
                  <a:lnTo>
                    <a:pt x="900" y="6968"/>
                  </a:lnTo>
                  <a:lnTo>
                    <a:pt x="832" y="6749"/>
                  </a:lnTo>
                  <a:lnTo>
                    <a:pt x="764" y="6486"/>
                  </a:lnTo>
                  <a:lnTo>
                    <a:pt x="705" y="6179"/>
                  </a:lnTo>
                  <a:lnTo>
                    <a:pt x="654" y="5873"/>
                  </a:lnTo>
                  <a:lnTo>
                    <a:pt x="603" y="5522"/>
                  </a:lnTo>
                  <a:lnTo>
                    <a:pt x="561" y="5172"/>
                  </a:lnTo>
                  <a:lnTo>
                    <a:pt x="527" y="4777"/>
                  </a:lnTo>
                  <a:lnTo>
                    <a:pt x="467" y="3988"/>
                  </a:lnTo>
                  <a:lnTo>
                    <a:pt x="416" y="3156"/>
                  </a:lnTo>
                  <a:lnTo>
                    <a:pt x="382" y="2279"/>
                  </a:lnTo>
                  <a:lnTo>
                    <a:pt x="340" y="614"/>
                  </a:lnTo>
                  <a:lnTo>
                    <a:pt x="331" y="439"/>
                  </a:lnTo>
                  <a:lnTo>
                    <a:pt x="314" y="264"/>
                  </a:lnTo>
                  <a:lnTo>
                    <a:pt x="289" y="132"/>
                  </a:lnTo>
                  <a:lnTo>
                    <a:pt x="264" y="45"/>
                  </a:lnTo>
                  <a:lnTo>
                    <a:pt x="23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865;p66">
              <a:extLst>
                <a:ext uri="{FF2B5EF4-FFF2-40B4-BE49-F238E27FC236}">
                  <a16:creationId xmlns:a16="http://schemas.microsoft.com/office/drawing/2014/main" id="{AA96ED03-747E-4F21-9132-86F678370E3A}"/>
                </a:ext>
              </a:extLst>
            </p:cNvPr>
            <p:cNvSpPr/>
            <p:nvPr/>
          </p:nvSpPr>
          <p:spPr>
            <a:xfrm rot="10800000">
              <a:off x="4486544" y="6378502"/>
              <a:ext cx="41859" cy="35077"/>
            </a:xfrm>
            <a:custGeom>
              <a:avLst/>
              <a:gdLst/>
              <a:ahLst/>
              <a:cxnLst/>
              <a:rect l="l" t="t" r="r" b="b"/>
              <a:pathLst>
                <a:path w="4433" h="12884" extrusionOk="0">
                  <a:moveTo>
                    <a:pt x="4220" y="0"/>
                  </a:moveTo>
                  <a:lnTo>
                    <a:pt x="4186" y="88"/>
                  </a:lnTo>
                  <a:lnTo>
                    <a:pt x="4161" y="176"/>
                  </a:lnTo>
                  <a:lnTo>
                    <a:pt x="4135" y="263"/>
                  </a:lnTo>
                  <a:lnTo>
                    <a:pt x="4110" y="438"/>
                  </a:lnTo>
                  <a:lnTo>
                    <a:pt x="4068" y="833"/>
                  </a:lnTo>
                  <a:lnTo>
                    <a:pt x="4025" y="1183"/>
                  </a:lnTo>
                  <a:lnTo>
                    <a:pt x="3966" y="1534"/>
                  </a:lnTo>
                  <a:lnTo>
                    <a:pt x="3906" y="1841"/>
                  </a:lnTo>
                  <a:lnTo>
                    <a:pt x="3847" y="2147"/>
                  </a:lnTo>
                  <a:lnTo>
                    <a:pt x="3779" y="2367"/>
                  </a:lnTo>
                  <a:lnTo>
                    <a:pt x="3702" y="2586"/>
                  </a:lnTo>
                  <a:lnTo>
                    <a:pt x="3626" y="2761"/>
                  </a:lnTo>
                  <a:lnTo>
                    <a:pt x="3473" y="3024"/>
                  </a:lnTo>
                  <a:lnTo>
                    <a:pt x="3329" y="3287"/>
                  </a:lnTo>
                  <a:lnTo>
                    <a:pt x="3261" y="3418"/>
                  </a:lnTo>
                  <a:lnTo>
                    <a:pt x="3193" y="3593"/>
                  </a:lnTo>
                  <a:lnTo>
                    <a:pt x="3125" y="3769"/>
                  </a:lnTo>
                  <a:lnTo>
                    <a:pt x="3057" y="3988"/>
                  </a:lnTo>
                  <a:lnTo>
                    <a:pt x="3006" y="4251"/>
                  </a:lnTo>
                  <a:lnTo>
                    <a:pt x="2955" y="4514"/>
                  </a:lnTo>
                  <a:lnTo>
                    <a:pt x="2913" y="4777"/>
                  </a:lnTo>
                  <a:lnTo>
                    <a:pt x="2870" y="5040"/>
                  </a:lnTo>
                  <a:lnTo>
                    <a:pt x="2802" y="5653"/>
                  </a:lnTo>
                  <a:lnTo>
                    <a:pt x="2743" y="6267"/>
                  </a:lnTo>
                  <a:lnTo>
                    <a:pt x="2633" y="7581"/>
                  </a:lnTo>
                  <a:lnTo>
                    <a:pt x="2573" y="8195"/>
                  </a:lnTo>
                  <a:lnTo>
                    <a:pt x="2505" y="8808"/>
                  </a:lnTo>
                  <a:lnTo>
                    <a:pt x="2454" y="9159"/>
                  </a:lnTo>
                  <a:lnTo>
                    <a:pt x="2403" y="9465"/>
                  </a:lnTo>
                  <a:lnTo>
                    <a:pt x="2344" y="9728"/>
                  </a:lnTo>
                  <a:lnTo>
                    <a:pt x="2285" y="9991"/>
                  </a:lnTo>
                  <a:lnTo>
                    <a:pt x="2217" y="10210"/>
                  </a:lnTo>
                  <a:lnTo>
                    <a:pt x="2149" y="10429"/>
                  </a:lnTo>
                  <a:lnTo>
                    <a:pt x="2081" y="10605"/>
                  </a:lnTo>
                  <a:lnTo>
                    <a:pt x="2004" y="10736"/>
                  </a:lnTo>
                  <a:lnTo>
                    <a:pt x="1928" y="10868"/>
                  </a:lnTo>
                  <a:lnTo>
                    <a:pt x="1852" y="10999"/>
                  </a:lnTo>
                  <a:lnTo>
                    <a:pt x="1767" y="11043"/>
                  </a:lnTo>
                  <a:lnTo>
                    <a:pt x="1690" y="11087"/>
                  </a:lnTo>
                  <a:lnTo>
                    <a:pt x="1529" y="11131"/>
                  </a:lnTo>
                  <a:lnTo>
                    <a:pt x="1452" y="11087"/>
                  </a:lnTo>
                  <a:lnTo>
                    <a:pt x="1376" y="11043"/>
                  </a:lnTo>
                  <a:lnTo>
                    <a:pt x="1206" y="10824"/>
                  </a:lnTo>
                  <a:lnTo>
                    <a:pt x="1053" y="10561"/>
                  </a:lnTo>
                  <a:lnTo>
                    <a:pt x="909" y="10166"/>
                  </a:lnTo>
                  <a:lnTo>
                    <a:pt x="765" y="9728"/>
                  </a:lnTo>
                  <a:lnTo>
                    <a:pt x="637" y="9202"/>
                  </a:lnTo>
                  <a:lnTo>
                    <a:pt x="510" y="8677"/>
                  </a:lnTo>
                  <a:lnTo>
                    <a:pt x="391" y="8063"/>
                  </a:lnTo>
                  <a:lnTo>
                    <a:pt x="289" y="7406"/>
                  </a:lnTo>
                  <a:lnTo>
                    <a:pt x="255" y="7274"/>
                  </a:lnTo>
                  <a:lnTo>
                    <a:pt x="230" y="7187"/>
                  </a:lnTo>
                  <a:lnTo>
                    <a:pt x="196" y="7143"/>
                  </a:lnTo>
                  <a:lnTo>
                    <a:pt x="170" y="7099"/>
                  </a:lnTo>
                  <a:lnTo>
                    <a:pt x="136" y="7143"/>
                  </a:lnTo>
                  <a:lnTo>
                    <a:pt x="111" y="7187"/>
                  </a:lnTo>
                  <a:lnTo>
                    <a:pt x="85" y="7274"/>
                  </a:lnTo>
                  <a:lnTo>
                    <a:pt x="60" y="7406"/>
                  </a:lnTo>
                  <a:lnTo>
                    <a:pt x="35" y="7493"/>
                  </a:lnTo>
                  <a:lnTo>
                    <a:pt x="18" y="7669"/>
                  </a:lnTo>
                  <a:lnTo>
                    <a:pt x="9" y="7800"/>
                  </a:lnTo>
                  <a:lnTo>
                    <a:pt x="1" y="7975"/>
                  </a:lnTo>
                  <a:lnTo>
                    <a:pt x="1" y="8151"/>
                  </a:lnTo>
                  <a:lnTo>
                    <a:pt x="9" y="8326"/>
                  </a:lnTo>
                  <a:lnTo>
                    <a:pt x="18" y="8501"/>
                  </a:lnTo>
                  <a:lnTo>
                    <a:pt x="43" y="8677"/>
                  </a:lnTo>
                  <a:lnTo>
                    <a:pt x="162" y="9378"/>
                  </a:lnTo>
                  <a:lnTo>
                    <a:pt x="289" y="9991"/>
                  </a:lnTo>
                  <a:lnTo>
                    <a:pt x="425" y="10605"/>
                  </a:lnTo>
                  <a:lnTo>
                    <a:pt x="569" y="11131"/>
                  </a:lnTo>
                  <a:lnTo>
                    <a:pt x="722" y="11613"/>
                  </a:lnTo>
                  <a:lnTo>
                    <a:pt x="884" y="12007"/>
                  </a:lnTo>
                  <a:lnTo>
                    <a:pt x="1045" y="12357"/>
                  </a:lnTo>
                  <a:lnTo>
                    <a:pt x="1215" y="12620"/>
                  </a:lnTo>
                  <a:lnTo>
                    <a:pt x="1376" y="12796"/>
                  </a:lnTo>
                  <a:lnTo>
                    <a:pt x="1554" y="12883"/>
                  </a:lnTo>
                  <a:lnTo>
                    <a:pt x="1724" y="12883"/>
                  </a:lnTo>
                  <a:lnTo>
                    <a:pt x="1894" y="12752"/>
                  </a:lnTo>
                  <a:lnTo>
                    <a:pt x="1979" y="12664"/>
                  </a:lnTo>
                  <a:lnTo>
                    <a:pt x="2055" y="12533"/>
                  </a:lnTo>
                  <a:lnTo>
                    <a:pt x="2140" y="12401"/>
                  </a:lnTo>
                  <a:lnTo>
                    <a:pt x="2225" y="12226"/>
                  </a:lnTo>
                  <a:lnTo>
                    <a:pt x="2302" y="12007"/>
                  </a:lnTo>
                  <a:lnTo>
                    <a:pt x="2386" y="11788"/>
                  </a:lnTo>
                  <a:lnTo>
                    <a:pt x="2463" y="11525"/>
                  </a:lnTo>
                  <a:lnTo>
                    <a:pt x="2539" y="11218"/>
                  </a:lnTo>
                  <a:lnTo>
                    <a:pt x="2607" y="10911"/>
                  </a:lnTo>
                  <a:lnTo>
                    <a:pt x="2667" y="10605"/>
                  </a:lnTo>
                  <a:lnTo>
                    <a:pt x="2718" y="10298"/>
                  </a:lnTo>
                  <a:lnTo>
                    <a:pt x="2768" y="9947"/>
                  </a:lnTo>
                  <a:lnTo>
                    <a:pt x="2862" y="9202"/>
                  </a:lnTo>
                  <a:lnTo>
                    <a:pt x="2938" y="8414"/>
                  </a:lnTo>
                  <a:lnTo>
                    <a:pt x="2998" y="7669"/>
                  </a:lnTo>
                  <a:lnTo>
                    <a:pt x="3066" y="6880"/>
                  </a:lnTo>
                  <a:lnTo>
                    <a:pt x="3100" y="6529"/>
                  </a:lnTo>
                  <a:lnTo>
                    <a:pt x="3142" y="6135"/>
                  </a:lnTo>
                  <a:lnTo>
                    <a:pt x="3185" y="5828"/>
                  </a:lnTo>
                  <a:lnTo>
                    <a:pt x="3244" y="5522"/>
                  </a:lnTo>
                  <a:lnTo>
                    <a:pt x="3320" y="5215"/>
                  </a:lnTo>
                  <a:lnTo>
                    <a:pt x="3405" y="4996"/>
                  </a:lnTo>
                  <a:lnTo>
                    <a:pt x="3490" y="4820"/>
                  </a:lnTo>
                  <a:lnTo>
                    <a:pt x="3584" y="4645"/>
                  </a:lnTo>
                  <a:lnTo>
                    <a:pt x="3770" y="4382"/>
                  </a:lnTo>
                  <a:lnTo>
                    <a:pt x="3855" y="4163"/>
                  </a:lnTo>
                  <a:lnTo>
                    <a:pt x="3940" y="3944"/>
                  </a:lnTo>
                  <a:lnTo>
                    <a:pt x="4017" y="3725"/>
                  </a:lnTo>
                  <a:lnTo>
                    <a:pt x="4085" y="3418"/>
                  </a:lnTo>
                  <a:lnTo>
                    <a:pt x="4152" y="3155"/>
                  </a:lnTo>
                  <a:lnTo>
                    <a:pt x="4212" y="2805"/>
                  </a:lnTo>
                  <a:lnTo>
                    <a:pt x="4271" y="2498"/>
                  </a:lnTo>
                  <a:lnTo>
                    <a:pt x="4322" y="2104"/>
                  </a:lnTo>
                  <a:lnTo>
                    <a:pt x="4373" y="1753"/>
                  </a:lnTo>
                  <a:lnTo>
                    <a:pt x="4416" y="1359"/>
                  </a:lnTo>
                  <a:lnTo>
                    <a:pt x="4424" y="1183"/>
                  </a:lnTo>
                  <a:lnTo>
                    <a:pt x="4433" y="964"/>
                  </a:lnTo>
                  <a:lnTo>
                    <a:pt x="4433" y="789"/>
                  </a:lnTo>
                  <a:lnTo>
                    <a:pt x="4424" y="658"/>
                  </a:lnTo>
                  <a:lnTo>
                    <a:pt x="4407" y="482"/>
                  </a:lnTo>
                  <a:lnTo>
                    <a:pt x="4390" y="351"/>
                  </a:lnTo>
                  <a:lnTo>
                    <a:pt x="4365" y="219"/>
                  </a:lnTo>
                  <a:lnTo>
                    <a:pt x="4339" y="132"/>
                  </a:lnTo>
                  <a:lnTo>
                    <a:pt x="4314" y="88"/>
                  </a:lnTo>
                  <a:lnTo>
                    <a:pt x="428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866;p66">
              <a:extLst>
                <a:ext uri="{FF2B5EF4-FFF2-40B4-BE49-F238E27FC236}">
                  <a16:creationId xmlns:a16="http://schemas.microsoft.com/office/drawing/2014/main" id="{7243822C-A1BB-41EA-A107-49C8FC7C3AFA}"/>
                </a:ext>
              </a:extLst>
            </p:cNvPr>
            <p:cNvSpPr/>
            <p:nvPr/>
          </p:nvSpPr>
          <p:spPr>
            <a:xfrm rot="10800000">
              <a:off x="4493918" y="6483869"/>
              <a:ext cx="69997" cy="32812"/>
            </a:xfrm>
            <a:custGeom>
              <a:avLst/>
              <a:gdLst/>
              <a:ahLst/>
              <a:cxnLst/>
              <a:rect l="l" t="t" r="r" b="b"/>
              <a:pathLst>
                <a:path w="7413" h="12052" extrusionOk="0">
                  <a:moveTo>
                    <a:pt x="3278" y="1"/>
                  </a:moveTo>
                  <a:lnTo>
                    <a:pt x="3167" y="88"/>
                  </a:lnTo>
                  <a:lnTo>
                    <a:pt x="3065" y="264"/>
                  </a:lnTo>
                  <a:lnTo>
                    <a:pt x="2963" y="483"/>
                  </a:lnTo>
                  <a:lnTo>
                    <a:pt x="2862" y="746"/>
                  </a:lnTo>
                  <a:lnTo>
                    <a:pt x="2768" y="1053"/>
                  </a:lnTo>
                  <a:lnTo>
                    <a:pt x="2675" y="1403"/>
                  </a:lnTo>
                  <a:lnTo>
                    <a:pt x="2581" y="1841"/>
                  </a:lnTo>
                  <a:lnTo>
                    <a:pt x="2496" y="2236"/>
                  </a:lnTo>
                  <a:lnTo>
                    <a:pt x="2420" y="2718"/>
                  </a:lnTo>
                  <a:lnTo>
                    <a:pt x="2344" y="3200"/>
                  </a:lnTo>
                  <a:lnTo>
                    <a:pt x="2267" y="3682"/>
                  </a:lnTo>
                  <a:lnTo>
                    <a:pt x="2097" y="4996"/>
                  </a:lnTo>
                  <a:lnTo>
                    <a:pt x="1919" y="6267"/>
                  </a:lnTo>
                  <a:lnTo>
                    <a:pt x="1826" y="6881"/>
                  </a:lnTo>
                  <a:lnTo>
                    <a:pt x="1724" y="7450"/>
                  </a:lnTo>
                  <a:lnTo>
                    <a:pt x="1613" y="8020"/>
                  </a:lnTo>
                  <a:lnTo>
                    <a:pt x="1495" y="8502"/>
                  </a:lnTo>
                  <a:lnTo>
                    <a:pt x="1359" y="8984"/>
                  </a:lnTo>
                  <a:lnTo>
                    <a:pt x="1214" y="9422"/>
                  </a:lnTo>
                  <a:lnTo>
                    <a:pt x="1053" y="9816"/>
                  </a:lnTo>
                  <a:lnTo>
                    <a:pt x="977" y="9948"/>
                  </a:lnTo>
                  <a:lnTo>
                    <a:pt x="892" y="10079"/>
                  </a:lnTo>
                  <a:lnTo>
                    <a:pt x="815" y="10167"/>
                  </a:lnTo>
                  <a:lnTo>
                    <a:pt x="730" y="10255"/>
                  </a:lnTo>
                  <a:lnTo>
                    <a:pt x="569" y="10255"/>
                  </a:lnTo>
                  <a:lnTo>
                    <a:pt x="493" y="10211"/>
                  </a:lnTo>
                  <a:lnTo>
                    <a:pt x="408" y="10079"/>
                  </a:lnTo>
                  <a:lnTo>
                    <a:pt x="331" y="9904"/>
                  </a:lnTo>
                  <a:lnTo>
                    <a:pt x="255" y="9685"/>
                  </a:lnTo>
                  <a:lnTo>
                    <a:pt x="221" y="9597"/>
                  </a:lnTo>
                  <a:lnTo>
                    <a:pt x="187" y="9554"/>
                  </a:lnTo>
                  <a:lnTo>
                    <a:pt x="153" y="9554"/>
                  </a:lnTo>
                  <a:lnTo>
                    <a:pt x="128" y="9597"/>
                  </a:lnTo>
                  <a:lnTo>
                    <a:pt x="94" y="9641"/>
                  </a:lnTo>
                  <a:lnTo>
                    <a:pt x="68" y="9773"/>
                  </a:lnTo>
                  <a:lnTo>
                    <a:pt x="51" y="9860"/>
                  </a:lnTo>
                  <a:lnTo>
                    <a:pt x="34" y="9992"/>
                  </a:lnTo>
                  <a:lnTo>
                    <a:pt x="17" y="10167"/>
                  </a:lnTo>
                  <a:lnTo>
                    <a:pt x="9" y="10342"/>
                  </a:lnTo>
                  <a:lnTo>
                    <a:pt x="0" y="10474"/>
                  </a:lnTo>
                  <a:lnTo>
                    <a:pt x="9" y="10649"/>
                  </a:lnTo>
                  <a:lnTo>
                    <a:pt x="17" y="10824"/>
                  </a:lnTo>
                  <a:lnTo>
                    <a:pt x="26" y="10956"/>
                  </a:lnTo>
                  <a:lnTo>
                    <a:pt x="51" y="11131"/>
                  </a:lnTo>
                  <a:lnTo>
                    <a:pt x="85" y="11263"/>
                  </a:lnTo>
                  <a:lnTo>
                    <a:pt x="196" y="11569"/>
                  </a:lnTo>
                  <a:lnTo>
                    <a:pt x="314" y="11788"/>
                  </a:lnTo>
                  <a:lnTo>
                    <a:pt x="425" y="11964"/>
                  </a:lnTo>
                  <a:lnTo>
                    <a:pt x="544" y="12051"/>
                  </a:lnTo>
                  <a:lnTo>
                    <a:pt x="671" y="12051"/>
                  </a:lnTo>
                  <a:lnTo>
                    <a:pt x="790" y="12007"/>
                  </a:lnTo>
                  <a:lnTo>
                    <a:pt x="909" y="11876"/>
                  </a:lnTo>
                  <a:lnTo>
                    <a:pt x="1028" y="11745"/>
                  </a:lnTo>
                  <a:lnTo>
                    <a:pt x="1146" y="11525"/>
                  </a:lnTo>
                  <a:lnTo>
                    <a:pt x="1265" y="11263"/>
                  </a:lnTo>
                  <a:lnTo>
                    <a:pt x="1376" y="11000"/>
                  </a:lnTo>
                  <a:lnTo>
                    <a:pt x="1486" y="10649"/>
                  </a:lnTo>
                  <a:lnTo>
                    <a:pt x="1596" y="10299"/>
                  </a:lnTo>
                  <a:lnTo>
                    <a:pt x="1698" y="9948"/>
                  </a:lnTo>
                  <a:lnTo>
                    <a:pt x="1792" y="9554"/>
                  </a:lnTo>
                  <a:lnTo>
                    <a:pt x="1885" y="9159"/>
                  </a:lnTo>
                  <a:lnTo>
                    <a:pt x="1979" y="8677"/>
                  </a:lnTo>
                  <a:lnTo>
                    <a:pt x="2072" y="8195"/>
                  </a:lnTo>
                  <a:lnTo>
                    <a:pt x="2157" y="7625"/>
                  </a:lnTo>
                  <a:lnTo>
                    <a:pt x="2242" y="7100"/>
                  </a:lnTo>
                  <a:lnTo>
                    <a:pt x="2395" y="5960"/>
                  </a:lnTo>
                  <a:lnTo>
                    <a:pt x="2547" y="4821"/>
                  </a:lnTo>
                  <a:lnTo>
                    <a:pt x="2632" y="4164"/>
                  </a:lnTo>
                  <a:lnTo>
                    <a:pt x="2726" y="3550"/>
                  </a:lnTo>
                  <a:lnTo>
                    <a:pt x="2836" y="2981"/>
                  </a:lnTo>
                  <a:lnTo>
                    <a:pt x="2896" y="2718"/>
                  </a:lnTo>
                  <a:lnTo>
                    <a:pt x="2955" y="2455"/>
                  </a:lnTo>
                  <a:lnTo>
                    <a:pt x="3023" y="2236"/>
                  </a:lnTo>
                  <a:lnTo>
                    <a:pt x="3082" y="2060"/>
                  </a:lnTo>
                  <a:lnTo>
                    <a:pt x="3150" y="1929"/>
                  </a:lnTo>
                  <a:lnTo>
                    <a:pt x="3227" y="1797"/>
                  </a:lnTo>
                  <a:lnTo>
                    <a:pt x="3295" y="1754"/>
                  </a:lnTo>
                  <a:lnTo>
                    <a:pt x="3371" y="1754"/>
                  </a:lnTo>
                  <a:lnTo>
                    <a:pt x="3447" y="1797"/>
                  </a:lnTo>
                  <a:lnTo>
                    <a:pt x="3532" y="1885"/>
                  </a:lnTo>
                  <a:lnTo>
                    <a:pt x="3643" y="2104"/>
                  </a:lnTo>
                  <a:lnTo>
                    <a:pt x="3745" y="2411"/>
                  </a:lnTo>
                  <a:lnTo>
                    <a:pt x="3838" y="2805"/>
                  </a:lnTo>
                  <a:lnTo>
                    <a:pt x="3931" y="3200"/>
                  </a:lnTo>
                  <a:lnTo>
                    <a:pt x="4110" y="4120"/>
                  </a:lnTo>
                  <a:lnTo>
                    <a:pt x="4195" y="4558"/>
                  </a:lnTo>
                  <a:lnTo>
                    <a:pt x="4279" y="4952"/>
                  </a:lnTo>
                  <a:lnTo>
                    <a:pt x="4364" y="5347"/>
                  </a:lnTo>
                  <a:lnTo>
                    <a:pt x="4449" y="5654"/>
                  </a:lnTo>
                  <a:lnTo>
                    <a:pt x="4534" y="5960"/>
                  </a:lnTo>
                  <a:lnTo>
                    <a:pt x="4628" y="6223"/>
                  </a:lnTo>
                  <a:lnTo>
                    <a:pt x="4721" y="6442"/>
                  </a:lnTo>
                  <a:lnTo>
                    <a:pt x="4823" y="6661"/>
                  </a:lnTo>
                  <a:lnTo>
                    <a:pt x="4925" y="6793"/>
                  </a:lnTo>
                  <a:lnTo>
                    <a:pt x="5027" y="6924"/>
                  </a:lnTo>
                  <a:lnTo>
                    <a:pt x="5179" y="6968"/>
                  </a:lnTo>
                  <a:lnTo>
                    <a:pt x="5332" y="7012"/>
                  </a:lnTo>
                  <a:lnTo>
                    <a:pt x="5629" y="6968"/>
                  </a:lnTo>
                  <a:lnTo>
                    <a:pt x="5782" y="7012"/>
                  </a:lnTo>
                  <a:lnTo>
                    <a:pt x="5927" y="7056"/>
                  </a:lnTo>
                  <a:lnTo>
                    <a:pt x="6079" y="7143"/>
                  </a:lnTo>
                  <a:lnTo>
                    <a:pt x="6224" y="7363"/>
                  </a:lnTo>
                  <a:lnTo>
                    <a:pt x="6360" y="7625"/>
                  </a:lnTo>
                  <a:lnTo>
                    <a:pt x="6487" y="7932"/>
                  </a:lnTo>
                  <a:lnTo>
                    <a:pt x="6606" y="8327"/>
                  </a:lnTo>
                  <a:lnTo>
                    <a:pt x="6716" y="8765"/>
                  </a:lnTo>
                  <a:lnTo>
                    <a:pt x="6827" y="9247"/>
                  </a:lnTo>
                  <a:lnTo>
                    <a:pt x="6920" y="9773"/>
                  </a:lnTo>
                  <a:lnTo>
                    <a:pt x="7013" y="10342"/>
                  </a:lnTo>
                  <a:lnTo>
                    <a:pt x="7090" y="10956"/>
                  </a:lnTo>
                  <a:lnTo>
                    <a:pt x="7115" y="11131"/>
                  </a:lnTo>
                  <a:lnTo>
                    <a:pt x="7141" y="11263"/>
                  </a:lnTo>
                  <a:lnTo>
                    <a:pt x="7166" y="11350"/>
                  </a:lnTo>
                  <a:lnTo>
                    <a:pt x="7200" y="11394"/>
                  </a:lnTo>
                  <a:lnTo>
                    <a:pt x="7268" y="11394"/>
                  </a:lnTo>
                  <a:lnTo>
                    <a:pt x="7294" y="11350"/>
                  </a:lnTo>
                  <a:lnTo>
                    <a:pt x="7328" y="11263"/>
                  </a:lnTo>
                  <a:lnTo>
                    <a:pt x="7353" y="11175"/>
                  </a:lnTo>
                  <a:lnTo>
                    <a:pt x="7379" y="11043"/>
                  </a:lnTo>
                  <a:lnTo>
                    <a:pt x="7396" y="10912"/>
                  </a:lnTo>
                  <a:lnTo>
                    <a:pt x="7404" y="10781"/>
                  </a:lnTo>
                  <a:lnTo>
                    <a:pt x="7413" y="10605"/>
                  </a:lnTo>
                  <a:lnTo>
                    <a:pt x="7413" y="10430"/>
                  </a:lnTo>
                  <a:lnTo>
                    <a:pt x="7404" y="10255"/>
                  </a:lnTo>
                  <a:lnTo>
                    <a:pt x="7387" y="10079"/>
                  </a:lnTo>
                  <a:lnTo>
                    <a:pt x="7319" y="9510"/>
                  </a:lnTo>
                  <a:lnTo>
                    <a:pt x="7243" y="8984"/>
                  </a:lnTo>
                  <a:lnTo>
                    <a:pt x="7158" y="8458"/>
                  </a:lnTo>
                  <a:lnTo>
                    <a:pt x="7073" y="8020"/>
                  </a:lnTo>
                  <a:lnTo>
                    <a:pt x="6979" y="7582"/>
                  </a:lnTo>
                  <a:lnTo>
                    <a:pt x="6878" y="7187"/>
                  </a:lnTo>
                  <a:lnTo>
                    <a:pt x="6776" y="6793"/>
                  </a:lnTo>
                  <a:lnTo>
                    <a:pt x="6674" y="6486"/>
                  </a:lnTo>
                  <a:lnTo>
                    <a:pt x="6555" y="6179"/>
                  </a:lnTo>
                  <a:lnTo>
                    <a:pt x="6445" y="5917"/>
                  </a:lnTo>
                  <a:lnTo>
                    <a:pt x="6326" y="5697"/>
                  </a:lnTo>
                  <a:lnTo>
                    <a:pt x="6207" y="5522"/>
                  </a:lnTo>
                  <a:lnTo>
                    <a:pt x="6079" y="5347"/>
                  </a:lnTo>
                  <a:lnTo>
                    <a:pt x="5961" y="5259"/>
                  </a:lnTo>
                  <a:lnTo>
                    <a:pt x="5833" y="5172"/>
                  </a:lnTo>
                  <a:lnTo>
                    <a:pt x="5375" y="5172"/>
                  </a:lnTo>
                  <a:lnTo>
                    <a:pt x="5222" y="5128"/>
                  </a:lnTo>
                  <a:lnTo>
                    <a:pt x="5078" y="5040"/>
                  </a:lnTo>
                  <a:lnTo>
                    <a:pt x="4933" y="4865"/>
                  </a:lnTo>
                  <a:lnTo>
                    <a:pt x="4865" y="4733"/>
                  </a:lnTo>
                  <a:lnTo>
                    <a:pt x="4797" y="4602"/>
                  </a:lnTo>
                  <a:lnTo>
                    <a:pt x="4729" y="4427"/>
                  </a:lnTo>
                  <a:lnTo>
                    <a:pt x="4662" y="4208"/>
                  </a:lnTo>
                  <a:lnTo>
                    <a:pt x="4594" y="3988"/>
                  </a:lnTo>
                  <a:lnTo>
                    <a:pt x="4526" y="3682"/>
                  </a:lnTo>
                  <a:lnTo>
                    <a:pt x="4364" y="2937"/>
                  </a:lnTo>
                  <a:lnTo>
                    <a:pt x="4203" y="2104"/>
                  </a:lnTo>
                  <a:lnTo>
                    <a:pt x="4118" y="1710"/>
                  </a:lnTo>
                  <a:lnTo>
                    <a:pt x="4033" y="1359"/>
                  </a:lnTo>
                  <a:lnTo>
                    <a:pt x="3948" y="1009"/>
                  </a:lnTo>
                  <a:lnTo>
                    <a:pt x="3855" y="702"/>
                  </a:lnTo>
                  <a:lnTo>
                    <a:pt x="3736" y="395"/>
                  </a:lnTo>
                  <a:lnTo>
                    <a:pt x="3617" y="176"/>
                  </a:lnTo>
                  <a:lnTo>
                    <a:pt x="3498" y="45"/>
                  </a:lnTo>
                  <a:lnTo>
                    <a:pt x="338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867;p66">
              <a:extLst>
                <a:ext uri="{FF2B5EF4-FFF2-40B4-BE49-F238E27FC236}">
                  <a16:creationId xmlns:a16="http://schemas.microsoft.com/office/drawing/2014/main" id="{74BAC1DD-A277-4B68-8ECD-EEF1A73D42FA}"/>
                </a:ext>
              </a:extLst>
            </p:cNvPr>
            <p:cNvSpPr/>
            <p:nvPr/>
          </p:nvSpPr>
          <p:spPr>
            <a:xfrm rot="10800000">
              <a:off x="4474674" y="6407034"/>
              <a:ext cx="23427" cy="86017"/>
            </a:xfrm>
            <a:custGeom>
              <a:avLst/>
              <a:gdLst/>
              <a:ahLst/>
              <a:cxnLst/>
              <a:rect l="l" t="t" r="r" b="b"/>
              <a:pathLst>
                <a:path w="2481" h="31595" extrusionOk="0">
                  <a:moveTo>
                    <a:pt x="145" y="0"/>
                  </a:moveTo>
                  <a:lnTo>
                    <a:pt x="120" y="88"/>
                  </a:lnTo>
                  <a:lnTo>
                    <a:pt x="86" y="132"/>
                  </a:lnTo>
                  <a:lnTo>
                    <a:pt x="60" y="219"/>
                  </a:lnTo>
                  <a:lnTo>
                    <a:pt x="35" y="351"/>
                  </a:lnTo>
                  <a:lnTo>
                    <a:pt x="18" y="482"/>
                  </a:lnTo>
                  <a:lnTo>
                    <a:pt x="9" y="657"/>
                  </a:lnTo>
                  <a:lnTo>
                    <a:pt x="1" y="789"/>
                  </a:lnTo>
                  <a:lnTo>
                    <a:pt x="1" y="964"/>
                  </a:lnTo>
                  <a:lnTo>
                    <a:pt x="9" y="1139"/>
                  </a:lnTo>
                  <a:lnTo>
                    <a:pt x="26" y="1315"/>
                  </a:lnTo>
                  <a:lnTo>
                    <a:pt x="128" y="2191"/>
                  </a:lnTo>
                  <a:lnTo>
                    <a:pt x="247" y="3024"/>
                  </a:lnTo>
                  <a:lnTo>
                    <a:pt x="375" y="3769"/>
                  </a:lnTo>
                  <a:lnTo>
                    <a:pt x="502" y="4514"/>
                  </a:lnTo>
                  <a:lnTo>
                    <a:pt x="646" y="5215"/>
                  </a:lnTo>
                  <a:lnTo>
                    <a:pt x="791" y="5872"/>
                  </a:lnTo>
                  <a:lnTo>
                    <a:pt x="943" y="6486"/>
                  </a:lnTo>
                  <a:lnTo>
                    <a:pt x="1105" y="7099"/>
                  </a:lnTo>
                  <a:lnTo>
                    <a:pt x="1275" y="7756"/>
                  </a:lnTo>
                  <a:lnTo>
                    <a:pt x="1436" y="8414"/>
                  </a:lnTo>
                  <a:lnTo>
                    <a:pt x="1512" y="8764"/>
                  </a:lnTo>
                  <a:lnTo>
                    <a:pt x="1589" y="9159"/>
                  </a:lnTo>
                  <a:lnTo>
                    <a:pt x="1657" y="9553"/>
                  </a:lnTo>
                  <a:lnTo>
                    <a:pt x="1725" y="9991"/>
                  </a:lnTo>
                  <a:lnTo>
                    <a:pt x="1793" y="10517"/>
                  </a:lnTo>
                  <a:lnTo>
                    <a:pt x="1852" y="11087"/>
                  </a:lnTo>
                  <a:lnTo>
                    <a:pt x="1894" y="11700"/>
                  </a:lnTo>
                  <a:lnTo>
                    <a:pt x="1928" y="12314"/>
                  </a:lnTo>
                  <a:lnTo>
                    <a:pt x="1962" y="12927"/>
                  </a:lnTo>
                  <a:lnTo>
                    <a:pt x="1979" y="13584"/>
                  </a:lnTo>
                  <a:lnTo>
                    <a:pt x="2005" y="14855"/>
                  </a:lnTo>
                  <a:lnTo>
                    <a:pt x="2047" y="17484"/>
                  </a:lnTo>
                  <a:lnTo>
                    <a:pt x="2090" y="20157"/>
                  </a:lnTo>
                  <a:lnTo>
                    <a:pt x="2107" y="21384"/>
                  </a:lnTo>
                  <a:lnTo>
                    <a:pt x="2115" y="21998"/>
                  </a:lnTo>
                  <a:lnTo>
                    <a:pt x="2124" y="22611"/>
                  </a:lnTo>
                  <a:lnTo>
                    <a:pt x="2115" y="23006"/>
                  </a:lnTo>
                  <a:lnTo>
                    <a:pt x="2098" y="23356"/>
                  </a:lnTo>
                  <a:lnTo>
                    <a:pt x="2073" y="23663"/>
                  </a:lnTo>
                  <a:lnTo>
                    <a:pt x="2039" y="23926"/>
                  </a:lnTo>
                  <a:lnTo>
                    <a:pt x="1996" y="24145"/>
                  </a:lnTo>
                  <a:lnTo>
                    <a:pt x="1945" y="24364"/>
                  </a:lnTo>
                  <a:lnTo>
                    <a:pt x="1835" y="24802"/>
                  </a:lnTo>
                  <a:lnTo>
                    <a:pt x="1691" y="25416"/>
                  </a:lnTo>
                  <a:lnTo>
                    <a:pt x="1555" y="25985"/>
                  </a:lnTo>
                  <a:lnTo>
                    <a:pt x="1419" y="26599"/>
                  </a:lnTo>
                  <a:lnTo>
                    <a:pt x="1300" y="27300"/>
                  </a:lnTo>
                  <a:lnTo>
                    <a:pt x="1190" y="28001"/>
                  </a:lnTo>
                  <a:lnTo>
                    <a:pt x="1088" y="28746"/>
                  </a:lnTo>
                  <a:lnTo>
                    <a:pt x="1045" y="29184"/>
                  </a:lnTo>
                  <a:lnTo>
                    <a:pt x="1011" y="29579"/>
                  </a:lnTo>
                  <a:lnTo>
                    <a:pt x="977" y="30017"/>
                  </a:lnTo>
                  <a:lnTo>
                    <a:pt x="943" y="30499"/>
                  </a:lnTo>
                  <a:lnTo>
                    <a:pt x="935" y="30674"/>
                  </a:lnTo>
                  <a:lnTo>
                    <a:pt x="943" y="30849"/>
                  </a:lnTo>
                  <a:lnTo>
                    <a:pt x="952" y="31025"/>
                  </a:lnTo>
                  <a:lnTo>
                    <a:pt x="960" y="31200"/>
                  </a:lnTo>
                  <a:lnTo>
                    <a:pt x="986" y="31288"/>
                  </a:lnTo>
                  <a:lnTo>
                    <a:pt x="1011" y="31419"/>
                  </a:lnTo>
                  <a:lnTo>
                    <a:pt x="1037" y="31507"/>
                  </a:lnTo>
                  <a:lnTo>
                    <a:pt x="1071" y="31551"/>
                  </a:lnTo>
                  <a:lnTo>
                    <a:pt x="1096" y="31594"/>
                  </a:lnTo>
                  <a:lnTo>
                    <a:pt x="1130" y="31594"/>
                  </a:lnTo>
                  <a:lnTo>
                    <a:pt x="1164" y="31551"/>
                  </a:lnTo>
                  <a:lnTo>
                    <a:pt x="1190" y="31507"/>
                  </a:lnTo>
                  <a:lnTo>
                    <a:pt x="1224" y="31419"/>
                  </a:lnTo>
                  <a:lnTo>
                    <a:pt x="1249" y="31288"/>
                  </a:lnTo>
                  <a:lnTo>
                    <a:pt x="1266" y="31156"/>
                  </a:lnTo>
                  <a:lnTo>
                    <a:pt x="1283" y="30937"/>
                  </a:lnTo>
                  <a:lnTo>
                    <a:pt x="1317" y="30367"/>
                  </a:lnTo>
                  <a:lnTo>
                    <a:pt x="1368" y="29798"/>
                  </a:lnTo>
                  <a:lnTo>
                    <a:pt x="1427" y="29272"/>
                  </a:lnTo>
                  <a:lnTo>
                    <a:pt x="1495" y="28790"/>
                  </a:lnTo>
                  <a:lnTo>
                    <a:pt x="1572" y="28352"/>
                  </a:lnTo>
                  <a:lnTo>
                    <a:pt x="1657" y="27913"/>
                  </a:lnTo>
                  <a:lnTo>
                    <a:pt x="1742" y="27475"/>
                  </a:lnTo>
                  <a:lnTo>
                    <a:pt x="1835" y="27081"/>
                  </a:lnTo>
                  <a:lnTo>
                    <a:pt x="2005" y="26424"/>
                  </a:lnTo>
                  <a:lnTo>
                    <a:pt x="2175" y="25766"/>
                  </a:lnTo>
                  <a:lnTo>
                    <a:pt x="2251" y="25416"/>
                  </a:lnTo>
                  <a:lnTo>
                    <a:pt x="2327" y="25021"/>
                  </a:lnTo>
                  <a:lnTo>
                    <a:pt x="2387" y="24583"/>
                  </a:lnTo>
                  <a:lnTo>
                    <a:pt x="2429" y="24101"/>
                  </a:lnTo>
                  <a:lnTo>
                    <a:pt x="2463" y="23575"/>
                  </a:lnTo>
                  <a:lnTo>
                    <a:pt x="2472" y="23006"/>
                  </a:lnTo>
                  <a:lnTo>
                    <a:pt x="2480" y="22436"/>
                  </a:lnTo>
                  <a:lnTo>
                    <a:pt x="2472" y="21866"/>
                  </a:lnTo>
                  <a:lnTo>
                    <a:pt x="2446" y="20683"/>
                  </a:lnTo>
                  <a:lnTo>
                    <a:pt x="2421" y="19588"/>
                  </a:lnTo>
                  <a:lnTo>
                    <a:pt x="2387" y="16958"/>
                  </a:lnTo>
                  <a:lnTo>
                    <a:pt x="2344" y="14329"/>
                  </a:lnTo>
                  <a:lnTo>
                    <a:pt x="2319" y="13234"/>
                  </a:lnTo>
                  <a:lnTo>
                    <a:pt x="2276" y="12182"/>
                  </a:lnTo>
                  <a:lnTo>
                    <a:pt x="2217" y="11174"/>
                  </a:lnTo>
                  <a:lnTo>
                    <a:pt x="2175" y="10692"/>
                  </a:lnTo>
                  <a:lnTo>
                    <a:pt x="2141" y="10210"/>
                  </a:lnTo>
                  <a:lnTo>
                    <a:pt x="2090" y="9772"/>
                  </a:lnTo>
                  <a:lnTo>
                    <a:pt x="2039" y="9334"/>
                  </a:lnTo>
                  <a:lnTo>
                    <a:pt x="1988" y="8896"/>
                  </a:lnTo>
                  <a:lnTo>
                    <a:pt x="1928" y="8457"/>
                  </a:lnTo>
                  <a:lnTo>
                    <a:pt x="1860" y="8063"/>
                  </a:lnTo>
                  <a:lnTo>
                    <a:pt x="1784" y="7669"/>
                  </a:lnTo>
                  <a:lnTo>
                    <a:pt x="1708" y="7274"/>
                  </a:lnTo>
                  <a:lnTo>
                    <a:pt x="1623" y="6924"/>
                  </a:lnTo>
                  <a:lnTo>
                    <a:pt x="1266" y="5434"/>
                  </a:lnTo>
                  <a:lnTo>
                    <a:pt x="1088" y="4733"/>
                  </a:lnTo>
                  <a:lnTo>
                    <a:pt x="918" y="3988"/>
                  </a:lnTo>
                  <a:lnTo>
                    <a:pt x="748" y="3199"/>
                  </a:lnTo>
                  <a:lnTo>
                    <a:pt x="595" y="2366"/>
                  </a:lnTo>
                  <a:lnTo>
                    <a:pt x="519" y="1928"/>
                  </a:lnTo>
                  <a:lnTo>
                    <a:pt x="451" y="1446"/>
                  </a:lnTo>
                  <a:lnTo>
                    <a:pt x="383" y="964"/>
                  </a:lnTo>
                  <a:lnTo>
                    <a:pt x="324" y="438"/>
                  </a:lnTo>
                  <a:lnTo>
                    <a:pt x="298" y="263"/>
                  </a:lnTo>
                  <a:lnTo>
                    <a:pt x="273" y="132"/>
                  </a:lnTo>
                  <a:lnTo>
                    <a:pt x="239" y="44"/>
                  </a:lnTo>
                  <a:lnTo>
                    <a:pt x="21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868;p66">
              <a:extLst>
                <a:ext uri="{FF2B5EF4-FFF2-40B4-BE49-F238E27FC236}">
                  <a16:creationId xmlns:a16="http://schemas.microsoft.com/office/drawing/2014/main" id="{85DC5A5E-837F-4917-838F-4F55F9AD335C}"/>
                </a:ext>
              </a:extLst>
            </p:cNvPr>
            <p:cNvSpPr/>
            <p:nvPr/>
          </p:nvSpPr>
          <p:spPr>
            <a:xfrm rot="10800000">
              <a:off x="4498564" y="6549141"/>
              <a:ext cx="26788" cy="23027"/>
            </a:xfrm>
            <a:custGeom>
              <a:avLst/>
              <a:gdLst/>
              <a:ahLst/>
              <a:cxnLst/>
              <a:rect l="l" t="t" r="r" b="b"/>
              <a:pathLst>
                <a:path w="2837" h="8458" extrusionOk="0">
                  <a:moveTo>
                    <a:pt x="1647" y="1"/>
                  </a:moveTo>
                  <a:lnTo>
                    <a:pt x="1512" y="44"/>
                  </a:lnTo>
                  <a:lnTo>
                    <a:pt x="1376" y="132"/>
                  </a:lnTo>
                  <a:lnTo>
                    <a:pt x="1248" y="307"/>
                  </a:lnTo>
                  <a:lnTo>
                    <a:pt x="1129" y="526"/>
                  </a:lnTo>
                  <a:lnTo>
                    <a:pt x="1019" y="746"/>
                  </a:lnTo>
                  <a:lnTo>
                    <a:pt x="909" y="1008"/>
                  </a:lnTo>
                  <a:lnTo>
                    <a:pt x="807" y="1315"/>
                  </a:lnTo>
                  <a:lnTo>
                    <a:pt x="705" y="1710"/>
                  </a:lnTo>
                  <a:lnTo>
                    <a:pt x="612" y="2060"/>
                  </a:lnTo>
                  <a:lnTo>
                    <a:pt x="518" y="2498"/>
                  </a:lnTo>
                  <a:lnTo>
                    <a:pt x="433" y="2936"/>
                  </a:lnTo>
                  <a:lnTo>
                    <a:pt x="357" y="3419"/>
                  </a:lnTo>
                  <a:lnTo>
                    <a:pt x="280" y="3901"/>
                  </a:lnTo>
                  <a:lnTo>
                    <a:pt x="221" y="4426"/>
                  </a:lnTo>
                  <a:lnTo>
                    <a:pt x="162" y="4996"/>
                  </a:lnTo>
                  <a:lnTo>
                    <a:pt x="111" y="5566"/>
                  </a:lnTo>
                  <a:lnTo>
                    <a:pt x="68" y="6135"/>
                  </a:lnTo>
                  <a:lnTo>
                    <a:pt x="34" y="6749"/>
                  </a:lnTo>
                  <a:lnTo>
                    <a:pt x="0" y="7362"/>
                  </a:lnTo>
                  <a:lnTo>
                    <a:pt x="0" y="7538"/>
                  </a:lnTo>
                  <a:lnTo>
                    <a:pt x="9" y="7757"/>
                  </a:lnTo>
                  <a:lnTo>
                    <a:pt x="17" y="7932"/>
                  </a:lnTo>
                  <a:lnTo>
                    <a:pt x="34" y="8063"/>
                  </a:lnTo>
                  <a:lnTo>
                    <a:pt x="51" y="8195"/>
                  </a:lnTo>
                  <a:lnTo>
                    <a:pt x="77" y="8283"/>
                  </a:lnTo>
                  <a:lnTo>
                    <a:pt x="111" y="8370"/>
                  </a:lnTo>
                  <a:lnTo>
                    <a:pt x="136" y="8458"/>
                  </a:lnTo>
                  <a:lnTo>
                    <a:pt x="238" y="8458"/>
                  </a:lnTo>
                  <a:lnTo>
                    <a:pt x="263" y="8370"/>
                  </a:lnTo>
                  <a:lnTo>
                    <a:pt x="289" y="8283"/>
                  </a:lnTo>
                  <a:lnTo>
                    <a:pt x="314" y="8195"/>
                  </a:lnTo>
                  <a:lnTo>
                    <a:pt x="323" y="8020"/>
                  </a:lnTo>
                  <a:lnTo>
                    <a:pt x="340" y="7844"/>
                  </a:lnTo>
                  <a:lnTo>
                    <a:pt x="357" y="7362"/>
                  </a:lnTo>
                  <a:lnTo>
                    <a:pt x="382" y="6924"/>
                  </a:lnTo>
                  <a:lnTo>
                    <a:pt x="416" y="6442"/>
                  </a:lnTo>
                  <a:lnTo>
                    <a:pt x="450" y="6004"/>
                  </a:lnTo>
                  <a:lnTo>
                    <a:pt x="493" y="5610"/>
                  </a:lnTo>
                  <a:lnTo>
                    <a:pt x="535" y="5171"/>
                  </a:lnTo>
                  <a:lnTo>
                    <a:pt x="586" y="4777"/>
                  </a:lnTo>
                  <a:lnTo>
                    <a:pt x="645" y="4426"/>
                  </a:lnTo>
                  <a:lnTo>
                    <a:pt x="705" y="4076"/>
                  </a:lnTo>
                  <a:lnTo>
                    <a:pt x="773" y="3725"/>
                  </a:lnTo>
                  <a:lnTo>
                    <a:pt x="841" y="3419"/>
                  </a:lnTo>
                  <a:lnTo>
                    <a:pt x="909" y="3112"/>
                  </a:lnTo>
                  <a:lnTo>
                    <a:pt x="985" y="2849"/>
                  </a:lnTo>
                  <a:lnTo>
                    <a:pt x="1070" y="2586"/>
                  </a:lnTo>
                  <a:lnTo>
                    <a:pt x="1146" y="2411"/>
                  </a:lnTo>
                  <a:lnTo>
                    <a:pt x="1231" y="2192"/>
                  </a:lnTo>
                  <a:lnTo>
                    <a:pt x="1325" y="2060"/>
                  </a:lnTo>
                  <a:lnTo>
                    <a:pt x="1418" y="1929"/>
                  </a:lnTo>
                  <a:lnTo>
                    <a:pt x="1512" y="1885"/>
                  </a:lnTo>
                  <a:lnTo>
                    <a:pt x="1613" y="1841"/>
                  </a:lnTo>
                  <a:lnTo>
                    <a:pt x="1715" y="1841"/>
                  </a:lnTo>
                  <a:lnTo>
                    <a:pt x="1817" y="1885"/>
                  </a:lnTo>
                  <a:lnTo>
                    <a:pt x="1919" y="1972"/>
                  </a:lnTo>
                  <a:lnTo>
                    <a:pt x="2012" y="2104"/>
                  </a:lnTo>
                  <a:lnTo>
                    <a:pt x="2097" y="2279"/>
                  </a:lnTo>
                  <a:lnTo>
                    <a:pt x="2182" y="2498"/>
                  </a:lnTo>
                  <a:lnTo>
                    <a:pt x="2259" y="2805"/>
                  </a:lnTo>
                  <a:lnTo>
                    <a:pt x="2327" y="3112"/>
                  </a:lnTo>
                  <a:lnTo>
                    <a:pt x="2386" y="3506"/>
                  </a:lnTo>
                  <a:lnTo>
                    <a:pt x="2437" y="3944"/>
                  </a:lnTo>
                  <a:lnTo>
                    <a:pt x="2471" y="4426"/>
                  </a:lnTo>
                  <a:lnTo>
                    <a:pt x="2488" y="4996"/>
                  </a:lnTo>
                  <a:lnTo>
                    <a:pt x="2496" y="5171"/>
                  </a:lnTo>
                  <a:lnTo>
                    <a:pt x="2505" y="5347"/>
                  </a:lnTo>
                  <a:lnTo>
                    <a:pt x="2530" y="5478"/>
                  </a:lnTo>
                  <a:lnTo>
                    <a:pt x="2547" y="5610"/>
                  </a:lnTo>
                  <a:lnTo>
                    <a:pt x="2581" y="5697"/>
                  </a:lnTo>
                  <a:lnTo>
                    <a:pt x="2607" y="5785"/>
                  </a:lnTo>
                  <a:lnTo>
                    <a:pt x="2641" y="5829"/>
                  </a:lnTo>
                  <a:lnTo>
                    <a:pt x="2709" y="5829"/>
                  </a:lnTo>
                  <a:lnTo>
                    <a:pt x="2734" y="5785"/>
                  </a:lnTo>
                  <a:lnTo>
                    <a:pt x="2768" y="5697"/>
                  </a:lnTo>
                  <a:lnTo>
                    <a:pt x="2794" y="5610"/>
                  </a:lnTo>
                  <a:lnTo>
                    <a:pt x="2811" y="5522"/>
                  </a:lnTo>
                  <a:lnTo>
                    <a:pt x="2828" y="5347"/>
                  </a:lnTo>
                  <a:lnTo>
                    <a:pt x="2828" y="5171"/>
                  </a:lnTo>
                  <a:lnTo>
                    <a:pt x="2836" y="4996"/>
                  </a:lnTo>
                  <a:lnTo>
                    <a:pt x="2811" y="4339"/>
                  </a:lnTo>
                  <a:lnTo>
                    <a:pt x="2777" y="3681"/>
                  </a:lnTo>
                  <a:lnTo>
                    <a:pt x="2726" y="3112"/>
                  </a:lnTo>
                  <a:lnTo>
                    <a:pt x="2666" y="2542"/>
                  </a:lnTo>
                  <a:lnTo>
                    <a:pt x="2590" y="2016"/>
                  </a:lnTo>
                  <a:lnTo>
                    <a:pt x="2505" y="1534"/>
                  </a:lnTo>
                  <a:lnTo>
                    <a:pt x="2403" y="1140"/>
                  </a:lnTo>
                  <a:lnTo>
                    <a:pt x="2301" y="789"/>
                  </a:lnTo>
                  <a:lnTo>
                    <a:pt x="2174" y="483"/>
                  </a:lnTo>
                  <a:lnTo>
                    <a:pt x="2046" y="263"/>
                  </a:lnTo>
                  <a:lnTo>
                    <a:pt x="1919" y="88"/>
                  </a:lnTo>
                  <a:lnTo>
                    <a:pt x="178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869;p66">
              <a:extLst>
                <a:ext uri="{FF2B5EF4-FFF2-40B4-BE49-F238E27FC236}">
                  <a16:creationId xmlns:a16="http://schemas.microsoft.com/office/drawing/2014/main" id="{AA19041B-7ED9-4AE4-B23C-F293E9ECD526}"/>
                </a:ext>
              </a:extLst>
            </p:cNvPr>
            <p:cNvSpPr/>
            <p:nvPr/>
          </p:nvSpPr>
          <p:spPr>
            <a:xfrm rot="10800000">
              <a:off x="4495920" y="6568414"/>
              <a:ext cx="37288" cy="278329"/>
            </a:xfrm>
            <a:custGeom>
              <a:avLst/>
              <a:gdLst/>
              <a:ahLst/>
              <a:cxnLst/>
              <a:rect l="l" t="t" r="r" b="b"/>
              <a:pathLst>
                <a:path w="3949" h="102233" extrusionOk="0">
                  <a:moveTo>
                    <a:pt x="161" y="1"/>
                  </a:moveTo>
                  <a:lnTo>
                    <a:pt x="127" y="45"/>
                  </a:lnTo>
                  <a:lnTo>
                    <a:pt x="94" y="89"/>
                  </a:lnTo>
                  <a:lnTo>
                    <a:pt x="68" y="176"/>
                  </a:lnTo>
                  <a:lnTo>
                    <a:pt x="43" y="264"/>
                  </a:lnTo>
                  <a:lnTo>
                    <a:pt x="26" y="395"/>
                  </a:lnTo>
                  <a:lnTo>
                    <a:pt x="9" y="571"/>
                  </a:lnTo>
                  <a:lnTo>
                    <a:pt x="0" y="702"/>
                  </a:lnTo>
                  <a:lnTo>
                    <a:pt x="0" y="921"/>
                  </a:lnTo>
                  <a:lnTo>
                    <a:pt x="0" y="1096"/>
                  </a:lnTo>
                  <a:lnTo>
                    <a:pt x="153" y="3901"/>
                  </a:lnTo>
                  <a:lnTo>
                    <a:pt x="314" y="6662"/>
                  </a:lnTo>
                  <a:lnTo>
                    <a:pt x="484" y="9422"/>
                  </a:lnTo>
                  <a:lnTo>
                    <a:pt x="662" y="12183"/>
                  </a:lnTo>
                  <a:lnTo>
                    <a:pt x="1019" y="17660"/>
                  </a:lnTo>
                  <a:lnTo>
                    <a:pt x="1401" y="23094"/>
                  </a:lnTo>
                  <a:lnTo>
                    <a:pt x="1732" y="27870"/>
                  </a:lnTo>
                  <a:lnTo>
                    <a:pt x="2063" y="32691"/>
                  </a:lnTo>
                  <a:lnTo>
                    <a:pt x="2377" y="37555"/>
                  </a:lnTo>
                  <a:lnTo>
                    <a:pt x="2522" y="39965"/>
                  </a:lnTo>
                  <a:lnTo>
                    <a:pt x="2666" y="42419"/>
                  </a:lnTo>
                  <a:lnTo>
                    <a:pt x="2811" y="44873"/>
                  </a:lnTo>
                  <a:lnTo>
                    <a:pt x="2938" y="47326"/>
                  </a:lnTo>
                  <a:lnTo>
                    <a:pt x="3057" y="49824"/>
                  </a:lnTo>
                  <a:lnTo>
                    <a:pt x="3167" y="52278"/>
                  </a:lnTo>
                  <a:lnTo>
                    <a:pt x="3269" y="54776"/>
                  </a:lnTo>
                  <a:lnTo>
                    <a:pt x="3354" y="57274"/>
                  </a:lnTo>
                  <a:lnTo>
                    <a:pt x="3430" y="59815"/>
                  </a:lnTo>
                  <a:lnTo>
                    <a:pt x="3498" y="62357"/>
                  </a:lnTo>
                  <a:lnTo>
                    <a:pt x="3541" y="64854"/>
                  </a:lnTo>
                  <a:lnTo>
                    <a:pt x="3575" y="67396"/>
                  </a:lnTo>
                  <a:lnTo>
                    <a:pt x="3592" y="69938"/>
                  </a:lnTo>
                  <a:lnTo>
                    <a:pt x="3592" y="72479"/>
                  </a:lnTo>
                  <a:lnTo>
                    <a:pt x="3575" y="75021"/>
                  </a:lnTo>
                  <a:lnTo>
                    <a:pt x="3541" y="77518"/>
                  </a:lnTo>
                  <a:lnTo>
                    <a:pt x="3507" y="78789"/>
                  </a:lnTo>
                  <a:lnTo>
                    <a:pt x="3481" y="80060"/>
                  </a:lnTo>
                  <a:lnTo>
                    <a:pt x="3439" y="81331"/>
                  </a:lnTo>
                  <a:lnTo>
                    <a:pt x="3396" y="82558"/>
                  </a:lnTo>
                  <a:lnTo>
                    <a:pt x="3354" y="83741"/>
                  </a:lnTo>
                  <a:lnTo>
                    <a:pt x="3303" y="84924"/>
                  </a:lnTo>
                  <a:lnTo>
                    <a:pt x="3184" y="87246"/>
                  </a:lnTo>
                  <a:lnTo>
                    <a:pt x="2929" y="91891"/>
                  </a:lnTo>
                  <a:lnTo>
                    <a:pt x="2811" y="94214"/>
                  </a:lnTo>
                  <a:lnTo>
                    <a:pt x="2760" y="95397"/>
                  </a:lnTo>
                  <a:lnTo>
                    <a:pt x="2717" y="96580"/>
                  </a:lnTo>
                  <a:lnTo>
                    <a:pt x="2675" y="97763"/>
                  </a:lnTo>
                  <a:lnTo>
                    <a:pt x="2649" y="98990"/>
                  </a:lnTo>
                  <a:lnTo>
                    <a:pt x="2632" y="100173"/>
                  </a:lnTo>
                  <a:lnTo>
                    <a:pt x="2624" y="101400"/>
                  </a:lnTo>
                  <a:lnTo>
                    <a:pt x="2632" y="101576"/>
                  </a:lnTo>
                  <a:lnTo>
                    <a:pt x="2641" y="101751"/>
                  </a:lnTo>
                  <a:lnTo>
                    <a:pt x="2658" y="101926"/>
                  </a:lnTo>
                  <a:lnTo>
                    <a:pt x="2675" y="102014"/>
                  </a:lnTo>
                  <a:lnTo>
                    <a:pt x="2709" y="102145"/>
                  </a:lnTo>
                  <a:lnTo>
                    <a:pt x="2734" y="102189"/>
                  </a:lnTo>
                  <a:lnTo>
                    <a:pt x="2768" y="102233"/>
                  </a:lnTo>
                  <a:lnTo>
                    <a:pt x="2827" y="102233"/>
                  </a:lnTo>
                  <a:lnTo>
                    <a:pt x="2861" y="102189"/>
                  </a:lnTo>
                  <a:lnTo>
                    <a:pt x="2887" y="102145"/>
                  </a:lnTo>
                  <a:lnTo>
                    <a:pt x="2912" y="102014"/>
                  </a:lnTo>
                  <a:lnTo>
                    <a:pt x="2938" y="101926"/>
                  </a:lnTo>
                  <a:lnTo>
                    <a:pt x="2955" y="101751"/>
                  </a:lnTo>
                  <a:lnTo>
                    <a:pt x="2963" y="101576"/>
                  </a:lnTo>
                  <a:lnTo>
                    <a:pt x="2972" y="101400"/>
                  </a:lnTo>
                  <a:lnTo>
                    <a:pt x="2980" y="99910"/>
                  </a:lnTo>
                  <a:lnTo>
                    <a:pt x="3006" y="98464"/>
                  </a:lnTo>
                  <a:lnTo>
                    <a:pt x="3048" y="97018"/>
                  </a:lnTo>
                  <a:lnTo>
                    <a:pt x="3108" y="95616"/>
                  </a:lnTo>
                  <a:lnTo>
                    <a:pt x="3167" y="94170"/>
                  </a:lnTo>
                  <a:lnTo>
                    <a:pt x="3244" y="92768"/>
                  </a:lnTo>
                  <a:lnTo>
                    <a:pt x="3396" y="89963"/>
                  </a:lnTo>
                  <a:lnTo>
                    <a:pt x="3532" y="87378"/>
                  </a:lnTo>
                  <a:lnTo>
                    <a:pt x="3660" y="84792"/>
                  </a:lnTo>
                  <a:lnTo>
                    <a:pt x="3711" y="83478"/>
                  </a:lnTo>
                  <a:lnTo>
                    <a:pt x="3761" y="82163"/>
                  </a:lnTo>
                  <a:lnTo>
                    <a:pt x="3804" y="80849"/>
                  </a:lnTo>
                  <a:lnTo>
                    <a:pt x="3838" y="79534"/>
                  </a:lnTo>
                  <a:lnTo>
                    <a:pt x="3897" y="76949"/>
                  </a:lnTo>
                  <a:lnTo>
                    <a:pt x="3931" y="74363"/>
                  </a:lnTo>
                  <a:lnTo>
                    <a:pt x="3948" y="71778"/>
                  </a:lnTo>
                  <a:lnTo>
                    <a:pt x="3940" y="69236"/>
                  </a:lnTo>
                  <a:lnTo>
                    <a:pt x="3923" y="66695"/>
                  </a:lnTo>
                  <a:lnTo>
                    <a:pt x="3889" y="64197"/>
                  </a:lnTo>
                  <a:lnTo>
                    <a:pt x="3838" y="61656"/>
                  </a:lnTo>
                  <a:lnTo>
                    <a:pt x="3778" y="59158"/>
                  </a:lnTo>
                  <a:lnTo>
                    <a:pt x="3694" y="56660"/>
                  </a:lnTo>
                  <a:lnTo>
                    <a:pt x="3609" y="54162"/>
                  </a:lnTo>
                  <a:lnTo>
                    <a:pt x="3507" y="51708"/>
                  </a:lnTo>
                  <a:lnTo>
                    <a:pt x="3396" y="49211"/>
                  </a:lnTo>
                  <a:lnTo>
                    <a:pt x="3269" y="46757"/>
                  </a:lnTo>
                  <a:lnTo>
                    <a:pt x="3142" y="44303"/>
                  </a:lnTo>
                  <a:lnTo>
                    <a:pt x="3006" y="41849"/>
                  </a:lnTo>
                  <a:lnTo>
                    <a:pt x="2853" y="39395"/>
                  </a:lnTo>
                  <a:lnTo>
                    <a:pt x="2709" y="36941"/>
                  </a:lnTo>
                  <a:lnTo>
                    <a:pt x="2547" y="34531"/>
                  </a:lnTo>
                  <a:lnTo>
                    <a:pt x="2225" y="29667"/>
                  </a:lnTo>
                  <a:lnTo>
                    <a:pt x="1554" y="19983"/>
                  </a:lnTo>
                  <a:lnTo>
                    <a:pt x="1223" y="15163"/>
                  </a:lnTo>
                  <a:lnTo>
                    <a:pt x="909" y="10299"/>
                  </a:lnTo>
                  <a:lnTo>
                    <a:pt x="756" y="7888"/>
                  </a:lnTo>
                  <a:lnTo>
                    <a:pt x="611" y="5478"/>
                  </a:lnTo>
                  <a:lnTo>
                    <a:pt x="467" y="3068"/>
                  </a:lnTo>
                  <a:lnTo>
                    <a:pt x="340" y="614"/>
                  </a:lnTo>
                  <a:lnTo>
                    <a:pt x="323" y="439"/>
                  </a:lnTo>
                  <a:lnTo>
                    <a:pt x="306" y="264"/>
                  </a:lnTo>
                  <a:lnTo>
                    <a:pt x="280" y="176"/>
                  </a:lnTo>
                  <a:lnTo>
                    <a:pt x="255" y="89"/>
                  </a:lnTo>
                  <a:lnTo>
                    <a:pt x="22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870;p66">
              <a:extLst>
                <a:ext uri="{FF2B5EF4-FFF2-40B4-BE49-F238E27FC236}">
                  <a16:creationId xmlns:a16="http://schemas.microsoft.com/office/drawing/2014/main" id="{5FFAD809-AE3D-4629-8C70-A78D018880EC}"/>
                </a:ext>
              </a:extLst>
            </p:cNvPr>
            <p:cNvSpPr/>
            <p:nvPr/>
          </p:nvSpPr>
          <p:spPr>
            <a:xfrm rot="10800000">
              <a:off x="4513398" y="6560403"/>
              <a:ext cx="84671" cy="212714"/>
            </a:xfrm>
            <a:custGeom>
              <a:avLst/>
              <a:gdLst/>
              <a:ahLst/>
              <a:cxnLst/>
              <a:rect l="l" t="t" r="r" b="b"/>
              <a:pathLst>
                <a:path w="8967" h="78132" extrusionOk="0">
                  <a:moveTo>
                    <a:pt x="8780" y="1"/>
                  </a:moveTo>
                  <a:lnTo>
                    <a:pt x="8746" y="45"/>
                  </a:lnTo>
                  <a:lnTo>
                    <a:pt x="8720" y="88"/>
                  </a:lnTo>
                  <a:lnTo>
                    <a:pt x="8686" y="176"/>
                  </a:lnTo>
                  <a:lnTo>
                    <a:pt x="8661" y="264"/>
                  </a:lnTo>
                  <a:lnTo>
                    <a:pt x="8635" y="395"/>
                  </a:lnTo>
                  <a:lnTo>
                    <a:pt x="8618" y="570"/>
                  </a:lnTo>
                  <a:lnTo>
                    <a:pt x="8516" y="1754"/>
                  </a:lnTo>
                  <a:lnTo>
                    <a:pt x="8406" y="2893"/>
                  </a:lnTo>
                  <a:lnTo>
                    <a:pt x="8279" y="4032"/>
                  </a:lnTo>
                  <a:lnTo>
                    <a:pt x="8151" y="5128"/>
                  </a:lnTo>
                  <a:lnTo>
                    <a:pt x="8015" y="6179"/>
                  </a:lnTo>
                  <a:lnTo>
                    <a:pt x="7871" y="7231"/>
                  </a:lnTo>
                  <a:lnTo>
                    <a:pt x="7718" y="8239"/>
                  </a:lnTo>
                  <a:lnTo>
                    <a:pt x="7557" y="9203"/>
                  </a:lnTo>
                  <a:lnTo>
                    <a:pt x="7396" y="10167"/>
                  </a:lnTo>
                  <a:lnTo>
                    <a:pt x="7226" y="11087"/>
                  </a:lnTo>
                  <a:lnTo>
                    <a:pt x="7047" y="12007"/>
                  </a:lnTo>
                  <a:lnTo>
                    <a:pt x="6869" y="12884"/>
                  </a:lnTo>
                  <a:lnTo>
                    <a:pt x="6504" y="14637"/>
                  </a:lnTo>
                  <a:lnTo>
                    <a:pt x="6130" y="16302"/>
                  </a:lnTo>
                  <a:lnTo>
                    <a:pt x="5791" y="17704"/>
                  </a:lnTo>
                  <a:lnTo>
                    <a:pt x="5451" y="19062"/>
                  </a:lnTo>
                  <a:lnTo>
                    <a:pt x="4763" y="21779"/>
                  </a:lnTo>
                  <a:lnTo>
                    <a:pt x="4076" y="24496"/>
                  </a:lnTo>
                  <a:lnTo>
                    <a:pt x="3745" y="25898"/>
                  </a:lnTo>
                  <a:lnTo>
                    <a:pt x="3413" y="27301"/>
                  </a:lnTo>
                  <a:lnTo>
                    <a:pt x="3082" y="28747"/>
                  </a:lnTo>
                  <a:lnTo>
                    <a:pt x="2768" y="30280"/>
                  </a:lnTo>
                  <a:lnTo>
                    <a:pt x="2471" y="31858"/>
                  </a:lnTo>
                  <a:lnTo>
                    <a:pt x="2327" y="32647"/>
                  </a:lnTo>
                  <a:lnTo>
                    <a:pt x="2182" y="33479"/>
                  </a:lnTo>
                  <a:lnTo>
                    <a:pt x="2046" y="34312"/>
                  </a:lnTo>
                  <a:lnTo>
                    <a:pt x="1911" y="35188"/>
                  </a:lnTo>
                  <a:lnTo>
                    <a:pt x="1783" y="36065"/>
                  </a:lnTo>
                  <a:lnTo>
                    <a:pt x="1656" y="36985"/>
                  </a:lnTo>
                  <a:lnTo>
                    <a:pt x="1537" y="37905"/>
                  </a:lnTo>
                  <a:lnTo>
                    <a:pt x="1427" y="38869"/>
                  </a:lnTo>
                  <a:lnTo>
                    <a:pt x="1316" y="39833"/>
                  </a:lnTo>
                  <a:lnTo>
                    <a:pt x="1214" y="40841"/>
                  </a:lnTo>
                  <a:lnTo>
                    <a:pt x="1113" y="41893"/>
                  </a:lnTo>
                  <a:lnTo>
                    <a:pt x="1028" y="42901"/>
                  </a:lnTo>
                  <a:lnTo>
                    <a:pt x="943" y="43952"/>
                  </a:lnTo>
                  <a:lnTo>
                    <a:pt x="866" y="45004"/>
                  </a:lnTo>
                  <a:lnTo>
                    <a:pt x="790" y="46056"/>
                  </a:lnTo>
                  <a:lnTo>
                    <a:pt x="722" y="47151"/>
                  </a:lnTo>
                  <a:lnTo>
                    <a:pt x="595" y="49342"/>
                  </a:lnTo>
                  <a:lnTo>
                    <a:pt x="493" y="51533"/>
                  </a:lnTo>
                  <a:lnTo>
                    <a:pt x="399" y="53724"/>
                  </a:lnTo>
                  <a:lnTo>
                    <a:pt x="323" y="55959"/>
                  </a:lnTo>
                  <a:lnTo>
                    <a:pt x="255" y="58194"/>
                  </a:lnTo>
                  <a:lnTo>
                    <a:pt x="196" y="60472"/>
                  </a:lnTo>
                  <a:lnTo>
                    <a:pt x="145" y="62751"/>
                  </a:lnTo>
                  <a:lnTo>
                    <a:pt x="60" y="67308"/>
                  </a:lnTo>
                  <a:lnTo>
                    <a:pt x="26" y="69850"/>
                  </a:lnTo>
                  <a:lnTo>
                    <a:pt x="9" y="71121"/>
                  </a:lnTo>
                  <a:lnTo>
                    <a:pt x="0" y="72391"/>
                  </a:lnTo>
                  <a:lnTo>
                    <a:pt x="0" y="73662"/>
                  </a:lnTo>
                  <a:lnTo>
                    <a:pt x="0" y="74977"/>
                  </a:lnTo>
                  <a:lnTo>
                    <a:pt x="26" y="76247"/>
                  </a:lnTo>
                  <a:lnTo>
                    <a:pt x="51" y="77518"/>
                  </a:lnTo>
                  <a:lnTo>
                    <a:pt x="60" y="77694"/>
                  </a:lnTo>
                  <a:lnTo>
                    <a:pt x="77" y="77869"/>
                  </a:lnTo>
                  <a:lnTo>
                    <a:pt x="102" y="78000"/>
                  </a:lnTo>
                  <a:lnTo>
                    <a:pt x="119" y="78088"/>
                  </a:lnTo>
                  <a:lnTo>
                    <a:pt x="153" y="78132"/>
                  </a:lnTo>
                  <a:lnTo>
                    <a:pt x="246" y="78132"/>
                  </a:lnTo>
                  <a:lnTo>
                    <a:pt x="272" y="78044"/>
                  </a:lnTo>
                  <a:lnTo>
                    <a:pt x="306" y="77956"/>
                  </a:lnTo>
                  <a:lnTo>
                    <a:pt x="331" y="77869"/>
                  </a:lnTo>
                  <a:lnTo>
                    <a:pt x="357" y="77737"/>
                  </a:lnTo>
                  <a:lnTo>
                    <a:pt x="374" y="77606"/>
                  </a:lnTo>
                  <a:lnTo>
                    <a:pt x="382" y="77431"/>
                  </a:lnTo>
                  <a:lnTo>
                    <a:pt x="391" y="77255"/>
                  </a:lnTo>
                  <a:lnTo>
                    <a:pt x="391" y="77036"/>
                  </a:lnTo>
                  <a:lnTo>
                    <a:pt x="357" y="75590"/>
                  </a:lnTo>
                  <a:lnTo>
                    <a:pt x="340" y="74100"/>
                  </a:lnTo>
                  <a:lnTo>
                    <a:pt x="340" y="72610"/>
                  </a:lnTo>
                  <a:lnTo>
                    <a:pt x="348" y="71164"/>
                  </a:lnTo>
                  <a:lnTo>
                    <a:pt x="365" y="69674"/>
                  </a:lnTo>
                  <a:lnTo>
                    <a:pt x="391" y="68228"/>
                  </a:lnTo>
                  <a:lnTo>
                    <a:pt x="442" y="65292"/>
                  </a:lnTo>
                  <a:lnTo>
                    <a:pt x="493" y="62663"/>
                  </a:lnTo>
                  <a:lnTo>
                    <a:pt x="552" y="60078"/>
                  </a:lnTo>
                  <a:lnTo>
                    <a:pt x="620" y="57493"/>
                  </a:lnTo>
                  <a:lnTo>
                    <a:pt x="705" y="54907"/>
                  </a:lnTo>
                  <a:lnTo>
                    <a:pt x="790" y="52672"/>
                  </a:lnTo>
                  <a:lnTo>
                    <a:pt x="900" y="50438"/>
                  </a:lnTo>
                  <a:lnTo>
                    <a:pt x="1019" y="48247"/>
                  </a:lnTo>
                  <a:lnTo>
                    <a:pt x="1087" y="47151"/>
                  </a:lnTo>
                  <a:lnTo>
                    <a:pt x="1155" y="46056"/>
                  </a:lnTo>
                  <a:lnTo>
                    <a:pt x="1240" y="45004"/>
                  </a:lnTo>
                  <a:lnTo>
                    <a:pt x="1316" y="43908"/>
                  </a:lnTo>
                  <a:lnTo>
                    <a:pt x="1410" y="42901"/>
                  </a:lnTo>
                  <a:lnTo>
                    <a:pt x="1503" y="41849"/>
                  </a:lnTo>
                  <a:lnTo>
                    <a:pt x="1605" y="40841"/>
                  </a:lnTo>
                  <a:lnTo>
                    <a:pt x="1715" y="39833"/>
                  </a:lnTo>
                  <a:lnTo>
                    <a:pt x="1834" y="38869"/>
                  </a:lnTo>
                  <a:lnTo>
                    <a:pt x="1953" y="37905"/>
                  </a:lnTo>
                  <a:lnTo>
                    <a:pt x="2080" y="36985"/>
                  </a:lnTo>
                  <a:lnTo>
                    <a:pt x="2208" y="36108"/>
                  </a:lnTo>
                  <a:lnTo>
                    <a:pt x="2344" y="35232"/>
                  </a:lnTo>
                  <a:lnTo>
                    <a:pt x="2480" y="34399"/>
                  </a:lnTo>
                  <a:lnTo>
                    <a:pt x="2624" y="33567"/>
                  </a:lnTo>
                  <a:lnTo>
                    <a:pt x="2768" y="32778"/>
                  </a:lnTo>
                  <a:lnTo>
                    <a:pt x="3074" y="31201"/>
                  </a:lnTo>
                  <a:lnTo>
                    <a:pt x="3388" y="29711"/>
                  </a:lnTo>
                  <a:lnTo>
                    <a:pt x="3711" y="28265"/>
                  </a:lnTo>
                  <a:lnTo>
                    <a:pt x="4042" y="26862"/>
                  </a:lnTo>
                  <a:lnTo>
                    <a:pt x="4381" y="25504"/>
                  </a:lnTo>
                  <a:lnTo>
                    <a:pt x="5035" y="22875"/>
                  </a:lnTo>
                  <a:lnTo>
                    <a:pt x="5706" y="20246"/>
                  </a:lnTo>
                  <a:lnTo>
                    <a:pt x="6029" y="18931"/>
                  </a:lnTo>
                  <a:lnTo>
                    <a:pt x="6360" y="17573"/>
                  </a:lnTo>
                  <a:lnTo>
                    <a:pt x="6674" y="16170"/>
                  </a:lnTo>
                  <a:lnTo>
                    <a:pt x="6988" y="14768"/>
                  </a:lnTo>
                  <a:lnTo>
                    <a:pt x="7285" y="13278"/>
                  </a:lnTo>
                  <a:lnTo>
                    <a:pt x="7574" y="11745"/>
                  </a:lnTo>
                  <a:lnTo>
                    <a:pt x="7846" y="10167"/>
                  </a:lnTo>
                  <a:lnTo>
                    <a:pt x="7981" y="9334"/>
                  </a:lnTo>
                  <a:lnTo>
                    <a:pt x="8109" y="8502"/>
                  </a:lnTo>
                  <a:lnTo>
                    <a:pt x="8228" y="7625"/>
                  </a:lnTo>
                  <a:lnTo>
                    <a:pt x="8346" y="6749"/>
                  </a:lnTo>
                  <a:lnTo>
                    <a:pt x="8465" y="5873"/>
                  </a:lnTo>
                  <a:lnTo>
                    <a:pt x="8576" y="4952"/>
                  </a:lnTo>
                  <a:lnTo>
                    <a:pt x="8678" y="4032"/>
                  </a:lnTo>
                  <a:lnTo>
                    <a:pt x="8771" y="3068"/>
                  </a:lnTo>
                  <a:lnTo>
                    <a:pt x="8864" y="2060"/>
                  </a:lnTo>
                  <a:lnTo>
                    <a:pt x="8949" y="1052"/>
                  </a:lnTo>
                  <a:lnTo>
                    <a:pt x="8966" y="877"/>
                  </a:lnTo>
                  <a:lnTo>
                    <a:pt x="8966" y="702"/>
                  </a:lnTo>
                  <a:lnTo>
                    <a:pt x="8958" y="527"/>
                  </a:lnTo>
                  <a:lnTo>
                    <a:pt x="8949" y="395"/>
                  </a:lnTo>
                  <a:lnTo>
                    <a:pt x="8932" y="264"/>
                  </a:lnTo>
                  <a:lnTo>
                    <a:pt x="8907" y="176"/>
                  </a:lnTo>
                  <a:lnTo>
                    <a:pt x="8881" y="88"/>
                  </a:lnTo>
                  <a:lnTo>
                    <a:pt x="8847" y="45"/>
                  </a:lnTo>
                  <a:lnTo>
                    <a:pt x="881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871;p66">
              <a:extLst>
                <a:ext uri="{FF2B5EF4-FFF2-40B4-BE49-F238E27FC236}">
                  <a16:creationId xmlns:a16="http://schemas.microsoft.com/office/drawing/2014/main" id="{5F217AEA-305D-450A-9A56-46A395F71F66}"/>
                </a:ext>
              </a:extLst>
            </p:cNvPr>
            <p:cNvSpPr/>
            <p:nvPr/>
          </p:nvSpPr>
          <p:spPr>
            <a:xfrm rot="10800000">
              <a:off x="4514522" y="6560759"/>
              <a:ext cx="82509" cy="207585"/>
            </a:xfrm>
            <a:custGeom>
              <a:avLst/>
              <a:gdLst/>
              <a:ahLst/>
              <a:cxnLst/>
              <a:rect l="l" t="t" r="r" b="b"/>
              <a:pathLst>
                <a:path w="8738" h="76248" extrusionOk="0">
                  <a:moveTo>
                    <a:pt x="8500" y="1"/>
                  </a:moveTo>
                  <a:lnTo>
                    <a:pt x="8474" y="44"/>
                  </a:lnTo>
                  <a:lnTo>
                    <a:pt x="8440" y="132"/>
                  </a:lnTo>
                  <a:lnTo>
                    <a:pt x="8415" y="220"/>
                  </a:lnTo>
                  <a:lnTo>
                    <a:pt x="8398" y="351"/>
                  </a:lnTo>
                  <a:lnTo>
                    <a:pt x="8381" y="483"/>
                  </a:lnTo>
                  <a:lnTo>
                    <a:pt x="8372" y="658"/>
                  </a:lnTo>
                  <a:lnTo>
                    <a:pt x="8372" y="877"/>
                  </a:lnTo>
                  <a:lnTo>
                    <a:pt x="8381" y="2104"/>
                  </a:lnTo>
                  <a:lnTo>
                    <a:pt x="8389" y="3331"/>
                  </a:lnTo>
                  <a:lnTo>
                    <a:pt x="8389" y="4558"/>
                  </a:lnTo>
                  <a:lnTo>
                    <a:pt x="8381" y="5785"/>
                  </a:lnTo>
                  <a:lnTo>
                    <a:pt x="8364" y="7012"/>
                  </a:lnTo>
                  <a:lnTo>
                    <a:pt x="8338" y="8239"/>
                  </a:lnTo>
                  <a:lnTo>
                    <a:pt x="8304" y="9466"/>
                  </a:lnTo>
                  <a:lnTo>
                    <a:pt x="8270" y="10693"/>
                  </a:lnTo>
                  <a:lnTo>
                    <a:pt x="8228" y="11876"/>
                  </a:lnTo>
                  <a:lnTo>
                    <a:pt x="8177" y="13103"/>
                  </a:lnTo>
                  <a:lnTo>
                    <a:pt x="8126" y="14286"/>
                  </a:lnTo>
                  <a:lnTo>
                    <a:pt x="8067" y="15469"/>
                  </a:lnTo>
                  <a:lnTo>
                    <a:pt x="7999" y="16652"/>
                  </a:lnTo>
                  <a:lnTo>
                    <a:pt x="7922" y="17835"/>
                  </a:lnTo>
                  <a:lnTo>
                    <a:pt x="7846" y="19018"/>
                  </a:lnTo>
                  <a:lnTo>
                    <a:pt x="7761" y="20158"/>
                  </a:lnTo>
                  <a:lnTo>
                    <a:pt x="7600" y="22173"/>
                  </a:lnTo>
                  <a:lnTo>
                    <a:pt x="7430" y="24189"/>
                  </a:lnTo>
                  <a:lnTo>
                    <a:pt x="7235" y="26117"/>
                  </a:lnTo>
                  <a:lnTo>
                    <a:pt x="7031" y="28002"/>
                  </a:lnTo>
                  <a:lnTo>
                    <a:pt x="6819" y="29886"/>
                  </a:lnTo>
                  <a:lnTo>
                    <a:pt x="6589" y="31726"/>
                  </a:lnTo>
                  <a:lnTo>
                    <a:pt x="6352" y="33523"/>
                  </a:lnTo>
                  <a:lnTo>
                    <a:pt x="6105" y="35276"/>
                  </a:lnTo>
                  <a:lnTo>
                    <a:pt x="5851" y="37028"/>
                  </a:lnTo>
                  <a:lnTo>
                    <a:pt x="5587" y="38694"/>
                  </a:lnTo>
                  <a:lnTo>
                    <a:pt x="5316" y="40359"/>
                  </a:lnTo>
                  <a:lnTo>
                    <a:pt x="5036" y="42024"/>
                  </a:lnTo>
                  <a:lnTo>
                    <a:pt x="4755" y="43645"/>
                  </a:lnTo>
                  <a:lnTo>
                    <a:pt x="4467" y="45223"/>
                  </a:lnTo>
                  <a:lnTo>
                    <a:pt x="4170" y="46800"/>
                  </a:lnTo>
                  <a:lnTo>
                    <a:pt x="3881" y="48334"/>
                  </a:lnTo>
                  <a:lnTo>
                    <a:pt x="3575" y="49868"/>
                  </a:lnTo>
                  <a:lnTo>
                    <a:pt x="3270" y="51358"/>
                  </a:lnTo>
                  <a:lnTo>
                    <a:pt x="2650" y="54381"/>
                  </a:lnTo>
                  <a:lnTo>
                    <a:pt x="2344" y="55915"/>
                  </a:lnTo>
                  <a:lnTo>
                    <a:pt x="2047" y="57492"/>
                  </a:lnTo>
                  <a:lnTo>
                    <a:pt x="1758" y="59114"/>
                  </a:lnTo>
                  <a:lnTo>
                    <a:pt x="1486" y="60823"/>
                  </a:lnTo>
                  <a:lnTo>
                    <a:pt x="1249" y="62444"/>
                  </a:lnTo>
                  <a:lnTo>
                    <a:pt x="1020" y="64109"/>
                  </a:lnTo>
                  <a:lnTo>
                    <a:pt x="816" y="65818"/>
                  </a:lnTo>
                  <a:lnTo>
                    <a:pt x="620" y="67615"/>
                  </a:lnTo>
                  <a:lnTo>
                    <a:pt x="442" y="69455"/>
                  </a:lnTo>
                  <a:lnTo>
                    <a:pt x="281" y="71296"/>
                  </a:lnTo>
                  <a:lnTo>
                    <a:pt x="136" y="73180"/>
                  </a:lnTo>
                  <a:lnTo>
                    <a:pt x="9" y="75152"/>
                  </a:lnTo>
                  <a:lnTo>
                    <a:pt x="1" y="75327"/>
                  </a:lnTo>
                  <a:lnTo>
                    <a:pt x="1" y="75502"/>
                  </a:lnTo>
                  <a:lnTo>
                    <a:pt x="9" y="75678"/>
                  </a:lnTo>
                  <a:lnTo>
                    <a:pt x="26" y="75809"/>
                  </a:lnTo>
                  <a:lnTo>
                    <a:pt x="43" y="75941"/>
                  </a:lnTo>
                  <a:lnTo>
                    <a:pt x="69" y="76072"/>
                  </a:lnTo>
                  <a:lnTo>
                    <a:pt x="94" y="76160"/>
                  </a:lnTo>
                  <a:lnTo>
                    <a:pt x="128" y="76203"/>
                  </a:lnTo>
                  <a:lnTo>
                    <a:pt x="153" y="76247"/>
                  </a:lnTo>
                  <a:lnTo>
                    <a:pt x="187" y="76247"/>
                  </a:lnTo>
                  <a:lnTo>
                    <a:pt x="221" y="76203"/>
                  </a:lnTo>
                  <a:lnTo>
                    <a:pt x="255" y="76160"/>
                  </a:lnTo>
                  <a:lnTo>
                    <a:pt x="281" y="76072"/>
                  </a:lnTo>
                  <a:lnTo>
                    <a:pt x="306" y="75941"/>
                  </a:lnTo>
                  <a:lnTo>
                    <a:pt x="323" y="75809"/>
                  </a:lnTo>
                  <a:lnTo>
                    <a:pt x="340" y="75634"/>
                  </a:lnTo>
                  <a:lnTo>
                    <a:pt x="417" y="74407"/>
                  </a:lnTo>
                  <a:lnTo>
                    <a:pt x="502" y="73224"/>
                  </a:lnTo>
                  <a:lnTo>
                    <a:pt x="595" y="72084"/>
                  </a:lnTo>
                  <a:lnTo>
                    <a:pt x="688" y="70901"/>
                  </a:lnTo>
                  <a:lnTo>
                    <a:pt x="799" y="69806"/>
                  </a:lnTo>
                  <a:lnTo>
                    <a:pt x="909" y="68666"/>
                  </a:lnTo>
                  <a:lnTo>
                    <a:pt x="1020" y="67571"/>
                  </a:lnTo>
                  <a:lnTo>
                    <a:pt x="1147" y="66519"/>
                  </a:lnTo>
                  <a:lnTo>
                    <a:pt x="1274" y="65468"/>
                  </a:lnTo>
                  <a:lnTo>
                    <a:pt x="1402" y="64416"/>
                  </a:lnTo>
                  <a:lnTo>
                    <a:pt x="1546" y="63408"/>
                  </a:lnTo>
                  <a:lnTo>
                    <a:pt x="1690" y="62400"/>
                  </a:lnTo>
                  <a:lnTo>
                    <a:pt x="1843" y="61436"/>
                  </a:lnTo>
                  <a:lnTo>
                    <a:pt x="1996" y="60472"/>
                  </a:lnTo>
                  <a:lnTo>
                    <a:pt x="2157" y="59508"/>
                  </a:lnTo>
                  <a:lnTo>
                    <a:pt x="2327" y="58588"/>
                  </a:lnTo>
                  <a:lnTo>
                    <a:pt x="2624" y="57010"/>
                  </a:lnTo>
                  <a:lnTo>
                    <a:pt x="2930" y="55477"/>
                  </a:lnTo>
                  <a:lnTo>
                    <a:pt x="3550" y="52409"/>
                  </a:lnTo>
                  <a:lnTo>
                    <a:pt x="4161" y="49342"/>
                  </a:lnTo>
                  <a:lnTo>
                    <a:pt x="4467" y="47764"/>
                  </a:lnTo>
                  <a:lnTo>
                    <a:pt x="4764" y="46187"/>
                  </a:lnTo>
                  <a:lnTo>
                    <a:pt x="5044" y="44653"/>
                  </a:lnTo>
                  <a:lnTo>
                    <a:pt x="5324" y="43076"/>
                  </a:lnTo>
                  <a:lnTo>
                    <a:pt x="5596" y="41454"/>
                  </a:lnTo>
                  <a:lnTo>
                    <a:pt x="5859" y="39789"/>
                  </a:lnTo>
                  <a:lnTo>
                    <a:pt x="6122" y="38168"/>
                  </a:lnTo>
                  <a:lnTo>
                    <a:pt x="6369" y="36459"/>
                  </a:lnTo>
                  <a:lnTo>
                    <a:pt x="6615" y="34750"/>
                  </a:lnTo>
                  <a:lnTo>
                    <a:pt x="6844" y="32953"/>
                  </a:lnTo>
                  <a:lnTo>
                    <a:pt x="7073" y="31200"/>
                  </a:lnTo>
                  <a:lnTo>
                    <a:pt x="7286" y="29360"/>
                  </a:lnTo>
                  <a:lnTo>
                    <a:pt x="7481" y="27476"/>
                  </a:lnTo>
                  <a:lnTo>
                    <a:pt x="7676" y="25591"/>
                  </a:lnTo>
                  <a:lnTo>
                    <a:pt x="7846" y="23663"/>
                  </a:lnTo>
                  <a:lnTo>
                    <a:pt x="8016" y="21691"/>
                  </a:lnTo>
                  <a:lnTo>
                    <a:pt x="8160" y="19676"/>
                  </a:lnTo>
                  <a:lnTo>
                    <a:pt x="8296" y="17660"/>
                  </a:lnTo>
                  <a:lnTo>
                    <a:pt x="8415" y="15644"/>
                  </a:lnTo>
                  <a:lnTo>
                    <a:pt x="8517" y="13585"/>
                  </a:lnTo>
                  <a:lnTo>
                    <a:pt x="8593" y="11481"/>
                  </a:lnTo>
                  <a:lnTo>
                    <a:pt x="8661" y="9378"/>
                  </a:lnTo>
                  <a:lnTo>
                    <a:pt x="8703" y="7275"/>
                  </a:lnTo>
                  <a:lnTo>
                    <a:pt x="8720" y="6223"/>
                  </a:lnTo>
                  <a:lnTo>
                    <a:pt x="8729" y="5171"/>
                  </a:lnTo>
                  <a:lnTo>
                    <a:pt x="8737" y="4076"/>
                  </a:lnTo>
                  <a:lnTo>
                    <a:pt x="8737" y="3024"/>
                  </a:lnTo>
                  <a:lnTo>
                    <a:pt x="8729" y="1929"/>
                  </a:lnTo>
                  <a:lnTo>
                    <a:pt x="8720" y="877"/>
                  </a:lnTo>
                  <a:lnTo>
                    <a:pt x="8712" y="658"/>
                  </a:lnTo>
                  <a:lnTo>
                    <a:pt x="8695" y="483"/>
                  </a:lnTo>
                  <a:lnTo>
                    <a:pt x="8678" y="351"/>
                  </a:lnTo>
                  <a:lnTo>
                    <a:pt x="8653" y="220"/>
                  </a:lnTo>
                  <a:lnTo>
                    <a:pt x="8627" y="132"/>
                  </a:lnTo>
                  <a:lnTo>
                    <a:pt x="8602" y="44"/>
                  </a:lnTo>
                  <a:lnTo>
                    <a:pt x="8568" y="44"/>
                  </a:lnTo>
                  <a:lnTo>
                    <a:pt x="853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872;p66">
              <a:extLst>
                <a:ext uri="{FF2B5EF4-FFF2-40B4-BE49-F238E27FC236}">
                  <a16:creationId xmlns:a16="http://schemas.microsoft.com/office/drawing/2014/main" id="{D812936A-9FF3-404F-B53F-F2808C090FBF}"/>
                </a:ext>
              </a:extLst>
            </p:cNvPr>
            <p:cNvSpPr/>
            <p:nvPr/>
          </p:nvSpPr>
          <p:spPr>
            <a:xfrm rot="10800000">
              <a:off x="4398030" y="6495842"/>
              <a:ext cx="103112" cy="196608"/>
            </a:xfrm>
            <a:custGeom>
              <a:avLst/>
              <a:gdLst/>
              <a:ahLst/>
              <a:cxnLst/>
              <a:rect l="l" t="t" r="r" b="b"/>
              <a:pathLst>
                <a:path w="10920" h="72216" extrusionOk="0">
                  <a:moveTo>
                    <a:pt x="128" y="0"/>
                  </a:moveTo>
                  <a:lnTo>
                    <a:pt x="102" y="88"/>
                  </a:lnTo>
                  <a:lnTo>
                    <a:pt x="68" y="175"/>
                  </a:lnTo>
                  <a:lnTo>
                    <a:pt x="43" y="263"/>
                  </a:lnTo>
                  <a:lnTo>
                    <a:pt x="26" y="394"/>
                  </a:lnTo>
                  <a:lnTo>
                    <a:pt x="9" y="526"/>
                  </a:lnTo>
                  <a:lnTo>
                    <a:pt x="0" y="701"/>
                  </a:lnTo>
                  <a:lnTo>
                    <a:pt x="0" y="876"/>
                  </a:lnTo>
                  <a:lnTo>
                    <a:pt x="0" y="1096"/>
                  </a:lnTo>
                  <a:lnTo>
                    <a:pt x="136" y="3506"/>
                  </a:lnTo>
                  <a:lnTo>
                    <a:pt x="281" y="5916"/>
                  </a:lnTo>
                  <a:lnTo>
                    <a:pt x="450" y="8282"/>
                  </a:lnTo>
                  <a:lnTo>
                    <a:pt x="535" y="9421"/>
                  </a:lnTo>
                  <a:lnTo>
                    <a:pt x="629" y="10561"/>
                  </a:lnTo>
                  <a:lnTo>
                    <a:pt x="731" y="11744"/>
                  </a:lnTo>
                  <a:lnTo>
                    <a:pt x="832" y="12839"/>
                  </a:lnTo>
                  <a:lnTo>
                    <a:pt x="943" y="13979"/>
                  </a:lnTo>
                  <a:lnTo>
                    <a:pt x="1062" y="15074"/>
                  </a:lnTo>
                  <a:lnTo>
                    <a:pt x="1172" y="16170"/>
                  </a:lnTo>
                  <a:lnTo>
                    <a:pt x="1299" y="17265"/>
                  </a:lnTo>
                  <a:lnTo>
                    <a:pt x="1427" y="18317"/>
                  </a:lnTo>
                  <a:lnTo>
                    <a:pt x="1554" y="19368"/>
                  </a:lnTo>
                  <a:lnTo>
                    <a:pt x="1800" y="21209"/>
                  </a:lnTo>
                  <a:lnTo>
                    <a:pt x="2055" y="22962"/>
                  </a:lnTo>
                  <a:lnTo>
                    <a:pt x="2318" y="24627"/>
                  </a:lnTo>
                  <a:lnTo>
                    <a:pt x="2598" y="26292"/>
                  </a:lnTo>
                  <a:lnTo>
                    <a:pt x="2887" y="27913"/>
                  </a:lnTo>
                  <a:lnTo>
                    <a:pt x="3184" y="29491"/>
                  </a:lnTo>
                  <a:lnTo>
                    <a:pt x="3490" y="31025"/>
                  </a:lnTo>
                  <a:lnTo>
                    <a:pt x="3804" y="32558"/>
                  </a:lnTo>
                  <a:lnTo>
                    <a:pt x="4118" y="34048"/>
                  </a:lnTo>
                  <a:lnTo>
                    <a:pt x="4441" y="35538"/>
                  </a:lnTo>
                  <a:lnTo>
                    <a:pt x="5103" y="38430"/>
                  </a:lnTo>
                  <a:lnTo>
                    <a:pt x="5757" y="41322"/>
                  </a:lnTo>
                  <a:lnTo>
                    <a:pt x="6419" y="44214"/>
                  </a:lnTo>
                  <a:lnTo>
                    <a:pt x="7065" y="47150"/>
                  </a:lnTo>
                  <a:lnTo>
                    <a:pt x="7387" y="48640"/>
                  </a:lnTo>
                  <a:lnTo>
                    <a:pt x="7693" y="50130"/>
                  </a:lnTo>
                  <a:lnTo>
                    <a:pt x="7998" y="51664"/>
                  </a:lnTo>
                  <a:lnTo>
                    <a:pt x="8296" y="53241"/>
                  </a:lnTo>
                  <a:lnTo>
                    <a:pt x="8584" y="54863"/>
                  </a:lnTo>
                  <a:lnTo>
                    <a:pt x="8856" y="56484"/>
                  </a:lnTo>
                  <a:lnTo>
                    <a:pt x="9128" y="58193"/>
                  </a:lnTo>
                  <a:lnTo>
                    <a:pt x="9374" y="59946"/>
                  </a:lnTo>
                  <a:lnTo>
                    <a:pt x="9620" y="61699"/>
                  </a:lnTo>
                  <a:lnTo>
                    <a:pt x="9841" y="63583"/>
                  </a:lnTo>
                  <a:lnTo>
                    <a:pt x="10053" y="65467"/>
                  </a:lnTo>
                  <a:lnTo>
                    <a:pt x="10147" y="66475"/>
                  </a:lnTo>
                  <a:lnTo>
                    <a:pt x="10248" y="67439"/>
                  </a:lnTo>
                  <a:lnTo>
                    <a:pt x="10333" y="68447"/>
                  </a:lnTo>
                  <a:lnTo>
                    <a:pt x="10418" y="69498"/>
                  </a:lnTo>
                  <a:lnTo>
                    <a:pt x="10503" y="70550"/>
                  </a:lnTo>
                  <a:lnTo>
                    <a:pt x="10580" y="71602"/>
                  </a:lnTo>
                  <a:lnTo>
                    <a:pt x="10597" y="71821"/>
                  </a:lnTo>
                  <a:lnTo>
                    <a:pt x="10614" y="71952"/>
                  </a:lnTo>
                  <a:lnTo>
                    <a:pt x="10639" y="72084"/>
                  </a:lnTo>
                  <a:lnTo>
                    <a:pt x="10673" y="72128"/>
                  </a:lnTo>
                  <a:lnTo>
                    <a:pt x="10698" y="72215"/>
                  </a:lnTo>
                  <a:lnTo>
                    <a:pt x="10766" y="72215"/>
                  </a:lnTo>
                  <a:lnTo>
                    <a:pt x="10800" y="72172"/>
                  </a:lnTo>
                  <a:lnTo>
                    <a:pt x="10826" y="72128"/>
                  </a:lnTo>
                  <a:lnTo>
                    <a:pt x="10860" y="72040"/>
                  </a:lnTo>
                  <a:lnTo>
                    <a:pt x="10877" y="71952"/>
                  </a:lnTo>
                  <a:lnTo>
                    <a:pt x="10902" y="71821"/>
                  </a:lnTo>
                  <a:lnTo>
                    <a:pt x="10911" y="71689"/>
                  </a:lnTo>
                  <a:lnTo>
                    <a:pt x="10919" y="71514"/>
                  </a:lnTo>
                  <a:lnTo>
                    <a:pt x="10919" y="71339"/>
                  </a:lnTo>
                  <a:lnTo>
                    <a:pt x="10911" y="71120"/>
                  </a:lnTo>
                  <a:lnTo>
                    <a:pt x="10834" y="70068"/>
                  </a:lnTo>
                  <a:lnTo>
                    <a:pt x="10749" y="68973"/>
                  </a:lnTo>
                  <a:lnTo>
                    <a:pt x="10665" y="67921"/>
                  </a:lnTo>
                  <a:lnTo>
                    <a:pt x="10563" y="66869"/>
                  </a:lnTo>
                  <a:lnTo>
                    <a:pt x="10469" y="65818"/>
                  </a:lnTo>
                  <a:lnTo>
                    <a:pt x="10367" y="64810"/>
                  </a:lnTo>
                  <a:lnTo>
                    <a:pt x="10257" y="63802"/>
                  </a:lnTo>
                  <a:lnTo>
                    <a:pt x="10138" y="62794"/>
                  </a:lnTo>
                  <a:lnTo>
                    <a:pt x="9900" y="60866"/>
                  </a:lnTo>
                  <a:lnTo>
                    <a:pt x="9646" y="58938"/>
                  </a:lnTo>
                  <a:lnTo>
                    <a:pt x="9374" y="57097"/>
                  </a:lnTo>
                  <a:lnTo>
                    <a:pt x="9094" y="55301"/>
                  </a:lnTo>
                  <a:lnTo>
                    <a:pt x="8805" y="53636"/>
                  </a:lnTo>
                  <a:lnTo>
                    <a:pt x="8516" y="52014"/>
                  </a:lnTo>
                  <a:lnTo>
                    <a:pt x="8219" y="50437"/>
                  </a:lnTo>
                  <a:lnTo>
                    <a:pt x="7914" y="48903"/>
                  </a:lnTo>
                  <a:lnTo>
                    <a:pt x="7599" y="47369"/>
                  </a:lnTo>
                  <a:lnTo>
                    <a:pt x="7285" y="45880"/>
                  </a:lnTo>
                  <a:lnTo>
                    <a:pt x="6640" y="42987"/>
                  </a:lnTo>
                  <a:lnTo>
                    <a:pt x="5986" y="40095"/>
                  </a:lnTo>
                  <a:lnTo>
                    <a:pt x="5332" y="37247"/>
                  </a:lnTo>
                  <a:lnTo>
                    <a:pt x="4679" y="34355"/>
                  </a:lnTo>
                  <a:lnTo>
                    <a:pt x="4356" y="32909"/>
                  </a:lnTo>
                  <a:lnTo>
                    <a:pt x="4042" y="31419"/>
                  </a:lnTo>
                  <a:lnTo>
                    <a:pt x="3728" y="29841"/>
                  </a:lnTo>
                  <a:lnTo>
                    <a:pt x="3414" y="28220"/>
                  </a:lnTo>
                  <a:lnTo>
                    <a:pt x="3108" y="26555"/>
                  </a:lnTo>
                  <a:lnTo>
                    <a:pt x="2811" y="24890"/>
                  </a:lnTo>
                  <a:lnTo>
                    <a:pt x="2522" y="23137"/>
                  </a:lnTo>
                  <a:lnTo>
                    <a:pt x="2250" y="21340"/>
                  </a:lnTo>
                  <a:lnTo>
                    <a:pt x="1996" y="19500"/>
                  </a:lnTo>
                  <a:lnTo>
                    <a:pt x="1749" y="17616"/>
                  </a:lnTo>
                  <a:lnTo>
                    <a:pt x="1512" y="15600"/>
                  </a:lnTo>
                  <a:lnTo>
                    <a:pt x="1299" y="13584"/>
                  </a:lnTo>
                  <a:lnTo>
                    <a:pt x="1096" y="11525"/>
                  </a:lnTo>
                  <a:lnTo>
                    <a:pt x="909" y="9421"/>
                  </a:lnTo>
                  <a:lnTo>
                    <a:pt x="739" y="7274"/>
                  </a:lnTo>
                  <a:lnTo>
                    <a:pt x="595" y="5083"/>
                  </a:lnTo>
                  <a:lnTo>
                    <a:pt x="459" y="2848"/>
                  </a:lnTo>
                  <a:lnTo>
                    <a:pt x="340" y="614"/>
                  </a:lnTo>
                  <a:lnTo>
                    <a:pt x="323" y="438"/>
                  </a:lnTo>
                  <a:lnTo>
                    <a:pt x="306" y="263"/>
                  </a:lnTo>
                  <a:lnTo>
                    <a:pt x="281" y="132"/>
                  </a:lnTo>
                  <a:lnTo>
                    <a:pt x="255" y="44"/>
                  </a:lnTo>
                  <a:lnTo>
                    <a:pt x="23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873;p66">
              <a:extLst>
                <a:ext uri="{FF2B5EF4-FFF2-40B4-BE49-F238E27FC236}">
                  <a16:creationId xmlns:a16="http://schemas.microsoft.com/office/drawing/2014/main" id="{FA82E5A9-6F3A-48E3-81AC-3DA3BAA28DDF}"/>
                </a:ext>
              </a:extLst>
            </p:cNvPr>
            <p:cNvSpPr/>
            <p:nvPr/>
          </p:nvSpPr>
          <p:spPr>
            <a:xfrm rot="10800000">
              <a:off x="4398275" y="6497871"/>
              <a:ext cx="103112" cy="199115"/>
            </a:xfrm>
            <a:custGeom>
              <a:avLst/>
              <a:gdLst/>
              <a:ahLst/>
              <a:cxnLst/>
              <a:rect l="l" t="t" r="r" b="b"/>
              <a:pathLst>
                <a:path w="10920" h="73137" extrusionOk="0">
                  <a:moveTo>
                    <a:pt x="128" y="1"/>
                  </a:moveTo>
                  <a:lnTo>
                    <a:pt x="94" y="45"/>
                  </a:lnTo>
                  <a:lnTo>
                    <a:pt x="60" y="132"/>
                  </a:lnTo>
                  <a:lnTo>
                    <a:pt x="43" y="264"/>
                  </a:lnTo>
                  <a:lnTo>
                    <a:pt x="18" y="395"/>
                  </a:lnTo>
                  <a:lnTo>
                    <a:pt x="9" y="527"/>
                  </a:lnTo>
                  <a:lnTo>
                    <a:pt x="1" y="702"/>
                  </a:lnTo>
                  <a:lnTo>
                    <a:pt x="1" y="877"/>
                  </a:lnTo>
                  <a:lnTo>
                    <a:pt x="1" y="1009"/>
                  </a:lnTo>
                  <a:lnTo>
                    <a:pt x="9" y="1184"/>
                  </a:lnTo>
                  <a:lnTo>
                    <a:pt x="26" y="1359"/>
                  </a:lnTo>
                  <a:lnTo>
                    <a:pt x="43" y="1491"/>
                  </a:lnTo>
                  <a:lnTo>
                    <a:pt x="60" y="1622"/>
                  </a:lnTo>
                  <a:lnTo>
                    <a:pt x="94" y="1710"/>
                  </a:lnTo>
                  <a:lnTo>
                    <a:pt x="128" y="1754"/>
                  </a:lnTo>
                  <a:lnTo>
                    <a:pt x="162" y="1798"/>
                  </a:lnTo>
                  <a:lnTo>
                    <a:pt x="425" y="1885"/>
                  </a:lnTo>
                  <a:lnTo>
                    <a:pt x="689" y="2017"/>
                  </a:lnTo>
                  <a:lnTo>
                    <a:pt x="943" y="2148"/>
                  </a:lnTo>
                  <a:lnTo>
                    <a:pt x="1198" y="2367"/>
                  </a:lnTo>
                  <a:lnTo>
                    <a:pt x="1453" y="2630"/>
                  </a:lnTo>
                  <a:lnTo>
                    <a:pt x="1707" y="2937"/>
                  </a:lnTo>
                  <a:lnTo>
                    <a:pt x="1962" y="3244"/>
                  </a:lnTo>
                  <a:lnTo>
                    <a:pt x="2208" y="3638"/>
                  </a:lnTo>
                  <a:lnTo>
                    <a:pt x="2455" y="4032"/>
                  </a:lnTo>
                  <a:lnTo>
                    <a:pt x="2701" y="4514"/>
                  </a:lnTo>
                  <a:lnTo>
                    <a:pt x="2947" y="4996"/>
                  </a:lnTo>
                  <a:lnTo>
                    <a:pt x="3185" y="5522"/>
                  </a:lnTo>
                  <a:lnTo>
                    <a:pt x="3414" y="6136"/>
                  </a:lnTo>
                  <a:lnTo>
                    <a:pt x="3643" y="6749"/>
                  </a:lnTo>
                  <a:lnTo>
                    <a:pt x="3873" y="7406"/>
                  </a:lnTo>
                  <a:lnTo>
                    <a:pt x="4102" y="8108"/>
                  </a:lnTo>
                  <a:lnTo>
                    <a:pt x="4297" y="8765"/>
                  </a:lnTo>
                  <a:lnTo>
                    <a:pt x="4501" y="9466"/>
                  </a:lnTo>
                  <a:lnTo>
                    <a:pt x="4696" y="10211"/>
                  </a:lnTo>
                  <a:lnTo>
                    <a:pt x="4883" y="10956"/>
                  </a:lnTo>
                  <a:lnTo>
                    <a:pt x="5078" y="11745"/>
                  </a:lnTo>
                  <a:lnTo>
                    <a:pt x="5265" y="12533"/>
                  </a:lnTo>
                  <a:lnTo>
                    <a:pt x="5630" y="14199"/>
                  </a:lnTo>
                  <a:lnTo>
                    <a:pt x="5978" y="15908"/>
                  </a:lnTo>
                  <a:lnTo>
                    <a:pt x="6326" y="17704"/>
                  </a:lnTo>
                  <a:lnTo>
                    <a:pt x="6657" y="19545"/>
                  </a:lnTo>
                  <a:lnTo>
                    <a:pt x="6972" y="21385"/>
                  </a:lnTo>
                  <a:lnTo>
                    <a:pt x="7252" y="23138"/>
                  </a:lnTo>
                  <a:lnTo>
                    <a:pt x="7524" y="24978"/>
                  </a:lnTo>
                  <a:lnTo>
                    <a:pt x="7778" y="26819"/>
                  </a:lnTo>
                  <a:lnTo>
                    <a:pt x="8024" y="28747"/>
                  </a:lnTo>
                  <a:lnTo>
                    <a:pt x="8254" y="30719"/>
                  </a:lnTo>
                  <a:lnTo>
                    <a:pt x="8474" y="32691"/>
                  </a:lnTo>
                  <a:lnTo>
                    <a:pt x="8678" y="34750"/>
                  </a:lnTo>
                  <a:lnTo>
                    <a:pt x="8865" y="36810"/>
                  </a:lnTo>
                  <a:lnTo>
                    <a:pt x="9043" y="38913"/>
                  </a:lnTo>
                  <a:lnTo>
                    <a:pt x="9213" y="41016"/>
                  </a:lnTo>
                  <a:lnTo>
                    <a:pt x="9374" y="43164"/>
                  </a:lnTo>
                  <a:lnTo>
                    <a:pt x="9519" y="45355"/>
                  </a:lnTo>
                  <a:lnTo>
                    <a:pt x="9655" y="47502"/>
                  </a:lnTo>
                  <a:lnTo>
                    <a:pt x="9782" y="49737"/>
                  </a:lnTo>
                  <a:lnTo>
                    <a:pt x="9892" y="51928"/>
                  </a:lnTo>
                  <a:lnTo>
                    <a:pt x="10003" y="54162"/>
                  </a:lnTo>
                  <a:lnTo>
                    <a:pt x="10096" y="56397"/>
                  </a:lnTo>
                  <a:lnTo>
                    <a:pt x="10190" y="58676"/>
                  </a:lnTo>
                  <a:lnTo>
                    <a:pt x="10266" y="60954"/>
                  </a:lnTo>
                  <a:lnTo>
                    <a:pt x="10342" y="63189"/>
                  </a:lnTo>
                  <a:lnTo>
                    <a:pt x="10410" y="65468"/>
                  </a:lnTo>
                  <a:lnTo>
                    <a:pt x="10470" y="67747"/>
                  </a:lnTo>
                  <a:lnTo>
                    <a:pt x="10521" y="70025"/>
                  </a:lnTo>
                  <a:lnTo>
                    <a:pt x="10572" y="72304"/>
                  </a:lnTo>
                  <a:lnTo>
                    <a:pt x="10580" y="72523"/>
                  </a:lnTo>
                  <a:lnTo>
                    <a:pt x="10597" y="72654"/>
                  </a:lnTo>
                  <a:lnTo>
                    <a:pt x="10614" y="72830"/>
                  </a:lnTo>
                  <a:lnTo>
                    <a:pt x="10640" y="72961"/>
                  </a:lnTo>
                  <a:lnTo>
                    <a:pt x="10665" y="73049"/>
                  </a:lnTo>
                  <a:lnTo>
                    <a:pt x="10699" y="73093"/>
                  </a:lnTo>
                  <a:lnTo>
                    <a:pt x="10733" y="73136"/>
                  </a:lnTo>
                  <a:lnTo>
                    <a:pt x="10792" y="73136"/>
                  </a:lnTo>
                  <a:lnTo>
                    <a:pt x="10826" y="73093"/>
                  </a:lnTo>
                  <a:lnTo>
                    <a:pt x="10852" y="73049"/>
                  </a:lnTo>
                  <a:lnTo>
                    <a:pt x="10877" y="72961"/>
                  </a:lnTo>
                  <a:lnTo>
                    <a:pt x="10894" y="72830"/>
                  </a:lnTo>
                  <a:lnTo>
                    <a:pt x="10911" y="72698"/>
                  </a:lnTo>
                  <a:lnTo>
                    <a:pt x="10920" y="72523"/>
                  </a:lnTo>
                  <a:lnTo>
                    <a:pt x="10920" y="72304"/>
                  </a:lnTo>
                  <a:lnTo>
                    <a:pt x="10860" y="69631"/>
                  </a:lnTo>
                  <a:lnTo>
                    <a:pt x="10792" y="66914"/>
                  </a:lnTo>
                  <a:lnTo>
                    <a:pt x="10724" y="64241"/>
                  </a:lnTo>
                  <a:lnTo>
                    <a:pt x="10640" y="61568"/>
                  </a:lnTo>
                  <a:lnTo>
                    <a:pt x="10546" y="58895"/>
                  </a:lnTo>
                  <a:lnTo>
                    <a:pt x="10444" y="56266"/>
                  </a:lnTo>
                  <a:lnTo>
                    <a:pt x="10325" y="53637"/>
                  </a:lnTo>
                  <a:lnTo>
                    <a:pt x="10198" y="51007"/>
                  </a:lnTo>
                  <a:lnTo>
                    <a:pt x="10079" y="48729"/>
                  </a:lnTo>
                  <a:lnTo>
                    <a:pt x="9943" y="46450"/>
                  </a:lnTo>
                  <a:lnTo>
                    <a:pt x="9807" y="44215"/>
                  </a:lnTo>
                  <a:lnTo>
                    <a:pt x="9646" y="41980"/>
                  </a:lnTo>
                  <a:lnTo>
                    <a:pt x="9485" y="39789"/>
                  </a:lnTo>
                  <a:lnTo>
                    <a:pt x="9307" y="37598"/>
                  </a:lnTo>
                  <a:lnTo>
                    <a:pt x="9120" y="35451"/>
                  </a:lnTo>
                  <a:lnTo>
                    <a:pt x="8916" y="33348"/>
                  </a:lnTo>
                  <a:lnTo>
                    <a:pt x="8704" y="31288"/>
                  </a:lnTo>
                  <a:lnTo>
                    <a:pt x="8474" y="29229"/>
                  </a:lnTo>
                  <a:lnTo>
                    <a:pt x="8237" y="27257"/>
                  </a:lnTo>
                  <a:lnTo>
                    <a:pt x="7982" y="25285"/>
                  </a:lnTo>
                  <a:lnTo>
                    <a:pt x="7719" y="23357"/>
                  </a:lnTo>
                  <a:lnTo>
                    <a:pt x="7439" y="21516"/>
                  </a:lnTo>
                  <a:lnTo>
                    <a:pt x="7141" y="19676"/>
                  </a:lnTo>
                  <a:lnTo>
                    <a:pt x="6827" y="17923"/>
                  </a:lnTo>
                  <a:lnTo>
                    <a:pt x="6488" y="16083"/>
                  </a:lnTo>
                  <a:lnTo>
                    <a:pt x="6131" y="14286"/>
                  </a:lnTo>
                  <a:lnTo>
                    <a:pt x="5774" y="12490"/>
                  </a:lnTo>
                  <a:lnTo>
                    <a:pt x="5392" y="10824"/>
                  </a:lnTo>
                  <a:lnTo>
                    <a:pt x="5206" y="9992"/>
                  </a:lnTo>
                  <a:lnTo>
                    <a:pt x="5010" y="9203"/>
                  </a:lnTo>
                  <a:lnTo>
                    <a:pt x="4807" y="8414"/>
                  </a:lnTo>
                  <a:lnTo>
                    <a:pt x="4603" y="7669"/>
                  </a:lnTo>
                  <a:lnTo>
                    <a:pt x="4399" y="6968"/>
                  </a:lnTo>
                  <a:lnTo>
                    <a:pt x="4187" y="6267"/>
                  </a:lnTo>
                  <a:lnTo>
                    <a:pt x="3974" y="5654"/>
                  </a:lnTo>
                  <a:lnTo>
                    <a:pt x="3762" y="4996"/>
                  </a:lnTo>
                  <a:lnTo>
                    <a:pt x="3550" y="4471"/>
                  </a:lnTo>
                  <a:lnTo>
                    <a:pt x="3338" y="3945"/>
                  </a:lnTo>
                  <a:lnTo>
                    <a:pt x="3125" y="3463"/>
                  </a:lnTo>
                  <a:lnTo>
                    <a:pt x="2905" y="2981"/>
                  </a:lnTo>
                  <a:lnTo>
                    <a:pt x="2684" y="2586"/>
                  </a:lnTo>
                  <a:lnTo>
                    <a:pt x="2463" y="2192"/>
                  </a:lnTo>
                  <a:lnTo>
                    <a:pt x="2242" y="1798"/>
                  </a:lnTo>
                  <a:lnTo>
                    <a:pt x="2013" y="1491"/>
                  </a:lnTo>
                  <a:lnTo>
                    <a:pt x="1792" y="1184"/>
                  </a:lnTo>
                  <a:lnTo>
                    <a:pt x="1563" y="921"/>
                  </a:lnTo>
                  <a:lnTo>
                    <a:pt x="1334" y="702"/>
                  </a:lnTo>
                  <a:lnTo>
                    <a:pt x="1096" y="483"/>
                  </a:lnTo>
                  <a:lnTo>
                    <a:pt x="867" y="308"/>
                  </a:lnTo>
                  <a:lnTo>
                    <a:pt x="638" y="176"/>
                  </a:lnTo>
                  <a:lnTo>
                    <a:pt x="400" y="89"/>
                  </a:lnTo>
                  <a:lnTo>
                    <a:pt x="16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874;p66">
              <a:extLst>
                <a:ext uri="{FF2B5EF4-FFF2-40B4-BE49-F238E27FC236}">
                  <a16:creationId xmlns:a16="http://schemas.microsoft.com/office/drawing/2014/main" id="{2B4BFC6F-01F0-4395-9719-E5BDBA227345}"/>
                </a:ext>
              </a:extLst>
            </p:cNvPr>
            <p:cNvSpPr/>
            <p:nvPr/>
          </p:nvSpPr>
          <p:spPr>
            <a:xfrm rot="10800000">
              <a:off x="4526873" y="6443433"/>
              <a:ext cx="29914" cy="102243"/>
            </a:xfrm>
            <a:custGeom>
              <a:avLst/>
              <a:gdLst/>
              <a:ahLst/>
              <a:cxnLst/>
              <a:rect l="l" t="t" r="r" b="b"/>
              <a:pathLst>
                <a:path w="3168" h="37555" extrusionOk="0">
                  <a:moveTo>
                    <a:pt x="103" y="1"/>
                  </a:moveTo>
                  <a:lnTo>
                    <a:pt x="69" y="44"/>
                  </a:lnTo>
                  <a:lnTo>
                    <a:pt x="43" y="88"/>
                  </a:lnTo>
                  <a:lnTo>
                    <a:pt x="18" y="220"/>
                  </a:lnTo>
                  <a:lnTo>
                    <a:pt x="1" y="395"/>
                  </a:lnTo>
                  <a:lnTo>
                    <a:pt x="1" y="570"/>
                  </a:lnTo>
                  <a:lnTo>
                    <a:pt x="86" y="3068"/>
                  </a:lnTo>
                  <a:lnTo>
                    <a:pt x="188" y="5522"/>
                  </a:lnTo>
                  <a:lnTo>
                    <a:pt x="307" y="7976"/>
                  </a:lnTo>
                  <a:lnTo>
                    <a:pt x="451" y="10342"/>
                  </a:lnTo>
                  <a:lnTo>
                    <a:pt x="604" y="12752"/>
                  </a:lnTo>
                  <a:lnTo>
                    <a:pt x="765" y="15075"/>
                  </a:lnTo>
                  <a:lnTo>
                    <a:pt x="952" y="17397"/>
                  </a:lnTo>
                  <a:lnTo>
                    <a:pt x="1147" y="19720"/>
                  </a:lnTo>
                  <a:lnTo>
                    <a:pt x="1351" y="21998"/>
                  </a:lnTo>
                  <a:lnTo>
                    <a:pt x="1563" y="24233"/>
                  </a:lnTo>
                  <a:lnTo>
                    <a:pt x="1784" y="26468"/>
                  </a:lnTo>
                  <a:lnTo>
                    <a:pt x="2022" y="28659"/>
                  </a:lnTo>
                  <a:lnTo>
                    <a:pt x="2259" y="30850"/>
                  </a:lnTo>
                  <a:lnTo>
                    <a:pt x="2506" y="33041"/>
                  </a:lnTo>
                  <a:lnTo>
                    <a:pt x="2752" y="35188"/>
                  </a:lnTo>
                  <a:lnTo>
                    <a:pt x="3007" y="37335"/>
                  </a:lnTo>
                  <a:lnTo>
                    <a:pt x="3032" y="37467"/>
                  </a:lnTo>
                  <a:lnTo>
                    <a:pt x="3066" y="37554"/>
                  </a:lnTo>
                  <a:lnTo>
                    <a:pt x="3100" y="37510"/>
                  </a:lnTo>
                  <a:lnTo>
                    <a:pt x="3125" y="37467"/>
                  </a:lnTo>
                  <a:lnTo>
                    <a:pt x="3151" y="37379"/>
                  </a:lnTo>
                  <a:lnTo>
                    <a:pt x="3168" y="37204"/>
                  </a:lnTo>
                  <a:lnTo>
                    <a:pt x="3168" y="37072"/>
                  </a:lnTo>
                  <a:lnTo>
                    <a:pt x="3159" y="36897"/>
                  </a:lnTo>
                  <a:lnTo>
                    <a:pt x="2905" y="34750"/>
                  </a:lnTo>
                  <a:lnTo>
                    <a:pt x="2658" y="32603"/>
                  </a:lnTo>
                  <a:lnTo>
                    <a:pt x="2412" y="30455"/>
                  </a:lnTo>
                  <a:lnTo>
                    <a:pt x="2174" y="28264"/>
                  </a:lnTo>
                  <a:lnTo>
                    <a:pt x="1945" y="26073"/>
                  </a:lnTo>
                  <a:lnTo>
                    <a:pt x="1724" y="23882"/>
                  </a:lnTo>
                  <a:lnTo>
                    <a:pt x="1504" y="21604"/>
                  </a:lnTo>
                  <a:lnTo>
                    <a:pt x="1300" y="19369"/>
                  </a:lnTo>
                  <a:lnTo>
                    <a:pt x="1113" y="17090"/>
                  </a:lnTo>
                  <a:lnTo>
                    <a:pt x="935" y="14768"/>
                  </a:lnTo>
                  <a:lnTo>
                    <a:pt x="765" y="12445"/>
                  </a:lnTo>
                  <a:lnTo>
                    <a:pt x="612" y="10079"/>
                  </a:lnTo>
                  <a:lnTo>
                    <a:pt x="476" y="7669"/>
                  </a:lnTo>
                  <a:lnTo>
                    <a:pt x="358" y="5259"/>
                  </a:lnTo>
                  <a:lnTo>
                    <a:pt x="256" y="2805"/>
                  </a:lnTo>
                  <a:lnTo>
                    <a:pt x="171" y="351"/>
                  </a:lnTo>
                  <a:lnTo>
                    <a:pt x="154" y="176"/>
                  </a:lnTo>
                  <a:lnTo>
                    <a:pt x="128" y="44"/>
                  </a:lnTo>
                  <a:lnTo>
                    <a:pt x="10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875;p66">
              <a:extLst>
                <a:ext uri="{FF2B5EF4-FFF2-40B4-BE49-F238E27FC236}">
                  <a16:creationId xmlns:a16="http://schemas.microsoft.com/office/drawing/2014/main" id="{13301532-C6D3-4025-ADC9-0CAF014FE128}"/>
                </a:ext>
              </a:extLst>
            </p:cNvPr>
            <p:cNvSpPr/>
            <p:nvPr/>
          </p:nvSpPr>
          <p:spPr>
            <a:xfrm rot="10800000">
              <a:off x="4503937" y="6443199"/>
              <a:ext cx="23342" cy="112622"/>
            </a:xfrm>
            <a:custGeom>
              <a:avLst/>
              <a:gdLst/>
              <a:ahLst/>
              <a:cxnLst/>
              <a:rect l="l" t="t" r="r" b="b"/>
              <a:pathLst>
                <a:path w="2472" h="41367" extrusionOk="0">
                  <a:moveTo>
                    <a:pt x="2352" y="1"/>
                  </a:moveTo>
                  <a:lnTo>
                    <a:pt x="2327" y="89"/>
                  </a:lnTo>
                  <a:lnTo>
                    <a:pt x="2310" y="220"/>
                  </a:lnTo>
                  <a:lnTo>
                    <a:pt x="2301" y="439"/>
                  </a:lnTo>
                  <a:lnTo>
                    <a:pt x="2293" y="1754"/>
                  </a:lnTo>
                  <a:lnTo>
                    <a:pt x="2284" y="3024"/>
                  </a:lnTo>
                  <a:lnTo>
                    <a:pt x="2259" y="4339"/>
                  </a:lnTo>
                  <a:lnTo>
                    <a:pt x="2225" y="5610"/>
                  </a:lnTo>
                  <a:lnTo>
                    <a:pt x="2183" y="6881"/>
                  </a:lnTo>
                  <a:lnTo>
                    <a:pt x="2132" y="8151"/>
                  </a:lnTo>
                  <a:lnTo>
                    <a:pt x="2081" y="9422"/>
                  </a:lnTo>
                  <a:lnTo>
                    <a:pt x="2021" y="10693"/>
                  </a:lnTo>
                  <a:lnTo>
                    <a:pt x="1885" y="13191"/>
                  </a:lnTo>
                  <a:lnTo>
                    <a:pt x="1733" y="15688"/>
                  </a:lnTo>
                  <a:lnTo>
                    <a:pt x="1571" y="18142"/>
                  </a:lnTo>
                  <a:lnTo>
                    <a:pt x="1410" y="20596"/>
                  </a:lnTo>
                  <a:lnTo>
                    <a:pt x="714" y="30719"/>
                  </a:lnTo>
                  <a:lnTo>
                    <a:pt x="0" y="40797"/>
                  </a:lnTo>
                  <a:lnTo>
                    <a:pt x="0" y="40973"/>
                  </a:lnTo>
                  <a:lnTo>
                    <a:pt x="9" y="41148"/>
                  </a:lnTo>
                  <a:lnTo>
                    <a:pt x="26" y="41279"/>
                  </a:lnTo>
                  <a:lnTo>
                    <a:pt x="60" y="41323"/>
                  </a:lnTo>
                  <a:lnTo>
                    <a:pt x="94" y="41367"/>
                  </a:lnTo>
                  <a:lnTo>
                    <a:pt x="119" y="41323"/>
                  </a:lnTo>
                  <a:lnTo>
                    <a:pt x="153" y="41192"/>
                  </a:lnTo>
                  <a:lnTo>
                    <a:pt x="170" y="41060"/>
                  </a:lnTo>
                  <a:lnTo>
                    <a:pt x="892" y="30675"/>
                  </a:lnTo>
                  <a:lnTo>
                    <a:pt x="1614" y="20290"/>
                  </a:lnTo>
                  <a:lnTo>
                    <a:pt x="1775" y="17879"/>
                  </a:lnTo>
                  <a:lnTo>
                    <a:pt x="1928" y="15426"/>
                  </a:lnTo>
                  <a:lnTo>
                    <a:pt x="2081" y="13015"/>
                  </a:lnTo>
                  <a:lnTo>
                    <a:pt x="2208" y="10518"/>
                  </a:lnTo>
                  <a:lnTo>
                    <a:pt x="2267" y="9291"/>
                  </a:lnTo>
                  <a:lnTo>
                    <a:pt x="2318" y="8064"/>
                  </a:lnTo>
                  <a:lnTo>
                    <a:pt x="2361" y="6793"/>
                  </a:lnTo>
                  <a:lnTo>
                    <a:pt x="2403" y="5522"/>
                  </a:lnTo>
                  <a:lnTo>
                    <a:pt x="2429" y="4251"/>
                  </a:lnTo>
                  <a:lnTo>
                    <a:pt x="2454" y="2981"/>
                  </a:lnTo>
                  <a:lnTo>
                    <a:pt x="2471" y="1710"/>
                  </a:lnTo>
                  <a:lnTo>
                    <a:pt x="2471" y="439"/>
                  </a:lnTo>
                  <a:lnTo>
                    <a:pt x="2471" y="220"/>
                  </a:lnTo>
                  <a:lnTo>
                    <a:pt x="2446" y="89"/>
                  </a:lnTo>
                  <a:lnTo>
                    <a:pt x="242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876;p66">
              <a:extLst>
                <a:ext uri="{FF2B5EF4-FFF2-40B4-BE49-F238E27FC236}">
                  <a16:creationId xmlns:a16="http://schemas.microsoft.com/office/drawing/2014/main" id="{A0796759-9B1B-413B-8934-809E526312F4}"/>
                </a:ext>
              </a:extLst>
            </p:cNvPr>
            <p:cNvSpPr/>
            <p:nvPr/>
          </p:nvSpPr>
          <p:spPr>
            <a:xfrm rot="10800000">
              <a:off x="4527109" y="6445103"/>
              <a:ext cx="40574" cy="93414"/>
            </a:xfrm>
            <a:custGeom>
              <a:avLst/>
              <a:gdLst/>
              <a:ahLst/>
              <a:cxnLst/>
              <a:rect l="l" t="t" r="r" b="b"/>
              <a:pathLst>
                <a:path w="4297" h="34312" extrusionOk="0">
                  <a:moveTo>
                    <a:pt x="94" y="1"/>
                  </a:moveTo>
                  <a:lnTo>
                    <a:pt x="60" y="45"/>
                  </a:lnTo>
                  <a:lnTo>
                    <a:pt x="26" y="88"/>
                  </a:lnTo>
                  <a:lnTo>
                    <a:pt x="9" y="220"/>
                  </a:lnTo>
                  <a:lnTo>
                    <a:pt x="0" y="395"/>
                  </a:lnTo>
                  <a:lnTo>
                    <a:pt x="0" y="570"/>
                  </a:lnTo>
                  <a:lnTo>
                    <a:pt x="170" y="2937"/>
                  </a:lnTo>
                  <a:lnTo>
                    <a:pt x="348" y="5259"/>
                  </a:lnTo>
                  <a:lnTo>
                    <a:pt x="535" y="7582"/>
                  </a:lnTo>
                  <a:lnTo>
                    <a:pt x="739" y="9860"/>
                  </a:lnTo>
                  <a:lnTo>
                    <a:pt x="960" y="12139"/>
                  </a:lnTo>
                  <a:lnTo>
                    <a:pt x="1189" y="14330"/>
                  </a:lnTo>
                  <a:lnTo>
                    <a:pt x="1435" y="16521"/>
                  </a:lnTo>
                  <a:lnTo>
                    <a:pt x="1690" y="18624"/>
                  </a:lnTo>
                  <a:lnTo>
                    <a:pt x="1953" y="20728"/>
                  </a:lnTo>
                  <a:lnTo>
                    <a:pt x="2233" y="22787"/>
                  </a:lnTo>
                  <a:lnTo>
                    <a:pt x="2522" y="24803"/>
                  </a:lnTo>
                  <a:lnTo>
                    <a:pt x="2828" y="26775"/>
                  </a:lnTo>
                  <a:lnTo>
                    <a:pt x="3142" y="28703"/>
                  </a:lnTo>
                  <a:lnTo>
                    <a:pt x="3464" y="30587"/>
                  </a:lnTo>
                  <a:lnTo>
                    <a:pt x="3804" y="32384"/>
                  </a:lnTo>
                  <a:lnTo>
                    <a:pt x="4144" y="34180"/>
                  </a:lnTo>
                  <a:lnTo>
                    <a:pt x="4178" y="34268"/>
                  </a:lnTo>
                  <a:lnTo>
                    <a:pt x="4212" y="34312"/>
                  </a:lnTo>
                  <a:lnTo>
                    <a:pt x="4245" y="34268"/>
                  </a:lnTo>
                  <a:lnTo>
                    <a:pt x="4271" y="34137"/>
                  </a:lnTo>
                  <a:lnTo>
                    <a:pt x="4288" y="34005"/>
                  </a:lnTo>
                  <a:lnTo>
                    <a:pt x="4296" y="33874"/>
                  </a:lnTo>
                  <a:lnTo>
                    <a:pt x="4288" y="33698"/>
                  </a:lnTo>
                  <a:lnTo>
                    <a:pt x="4271" y="33523"/>
                  </a:lnTo>
                  <a:lnTo>
                    <a:pt x="3923" y="31770"/>
                  </a:lnTo>
                  <a:lnTo>
                    <a:pt x="3592" y="29974"/>
                  </a:lnTo>
                  <a:lnTo>
                    <a:pt x="3278" y="28133"/>
                  </a:lnTo>
                  <a:lnTo>
                    <a:pt x="2963" y="26249"/>
                  </a:lnTo>
                  <a:lnTo>
                    <a:pt x="2666" y="24277"/>
                  </a:lnTo>
                  <a:lnTo>
                    <a:pt x="2378" y="22305"/>
                  </a:lnTo>
                  <a:lnTo>
                    <a:pt x="2097" y="20246"/>
                  </a:lnTo>
                  <a:lnTo>
                    <a:pt x="1834" y="18186"/>
                  </a:lnTo>
                  <a:lnTo>
                    <a:pt x="1588" y="16083"/>
                  </a:lnTo>
                  <a:lnTo>
                    <a:pt x="1342" y="13936"/>
                  </a:lnTo>
                  <a:lnTo>
                    <a:pt x="1112" y="11745"/>
                  </a:lnTo>
                  <a:lnTo>
                    <a:pt x="900" y="9510"/>
                  </a:lnTo>
                  <a:lnTo>
                    <a:pt x="696" y="7275"/>
                  </a:lnTo>
                  <a:lnTo>
                    <a:pt x="510" y="4996"/>
                  </a:lnTo>
                  <a:lnTo>
                    <a:pt x="331" y="2674"/>
                  </a:lnTo>
                  <a:lnTo>
                    <a:pt x="170" y="308"/>
                  </a:lnTo>
                  <a:lnTo>
                    <a:pt x="153" y="176"/>
                  </a:lnTo>
                  <a:lnTo>
                    <a:pt x="119" y="45"/>
                  </a:lnTo>
                  <a:lnTo>
                    <a:pt x="9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877;p66">
              <a:extLst>
                <a:ext uri="{FF2B5EF4-FFF2-40B4-BE49-F238E27FC236}">
                  <a16:creationId xmlns:a16="http://schemas.microsoft.com/office/drawing/2014/main" id="{EA7F5E0B-1730-4889-B678-90EC92F1D501}"/>
                </a:ext>
              </a:extLst>
            </p:cNvPr>
            <p:cNvSpPr/>
            <p:nvPr/>
          </p:nvSpPr>
          <p:spPr>
            <a:xfrm rot="10800000">
              <a:off x="4530961" y="6434823"/>
              <a:ext cx="72405" cy="24339"/>
            </a:xfrm>
            <a:custGeom>
              <a:avLst/>
              <a:gdLst/>
              <a:ahLst/>
              <a:cxnLst/>
              <a:rect l="l" t="t" r="r" b="b"/>
              <a:pathLst>
                <a:path w="7668" h="8940" extrusionOk="0">
                  <a:moveTo>
                    <a:pt x="60" y="0"/>
                  </a:moveTo>
                  <a:lnTo>
                    <a:pt x="35" y="88"/>
                  </a:lnTo>
                  <a:lnTo>
                    <a:pt x="9" y="219"/>
                  </a:lnTo>
                  <a:lnTo>
                    <a:pt x="1" y="394"/>
                  </a:lnTo>
                  <a:lnTo>
                    <a:pt x="1" y="570"/>
                  </a:lnTo>
                  <a:lnTo>
                    <a:pt x="9" y="701"/>
                  </a:lnTo>
                  <a:lnTo>
                    <a:pt x="43" y="833"/>
                  </a:lnTo>
                  <a:lnTo>
                    <a:pt x="256" y="1490"/>
                  </a:lnTo>
                  <a:lnTo>
                    <a:pt x="468" y="2103"/>
                  </a:lnTo>
                  <a:lnTo>
                    <a:pt x="689" y="2673"/>
                  </a:lnTo>
                  <a:lnTo>
                    <a:pt x="909" y="3243"/>
                  </a:lnTo>
                  <a:lnTo>
                    <a:pt x="1130" y="3769"/>
                  </a:lnTo>
                  <a:lnTo>
                    <a:pt x="1359" y="4294"/>
                  </a:lnTo>
                  <a:lnTo>
                    <a:pt x="1580" y="4776"/>
                  </a:lnTo>
                  <a:lnTo>
                    <a:pt x="1809" y="5215"/>
                  </a:lnTo>
                  <a:lnTo>
                    <a:pt x="2039" y="5653"/>
                  </a:lnTo>
                  <a:lnTo>
                    <a:pt x="2276" y="6047"/>
                  </a:lnTo>
                  <a:lnTo>
                    <a:pt x="2506" y="6442"/>
                  </a:lnTo>
                  <a:lnTo>
                    <a:pt x="2743" y="6792"/>
                  </a:lnTo>
                  <a:lnTo>
                    <a:pt x="2981" y="7143"/>
                  </a:lnTo>
                  <a:lnTo>
                    <a:pt x="3219" y="7406"/>
                  </a:lnTo>
                  <a:lnTo>
                    <a:pt x="3457" y="7712"/>
                  </a:lnTo>
                  <a:lnTo>
                    <a:pt x="3694" y="7931"/>
                  </a:lnTo>
                  <a:lnTo>
                    <a:pt x="3932" y="8151"/>
                  </a:lnTo>
                  <a:lnTo>
                    <a:pt x="4178" y="8370"/>
                  </a:lnTo>
                  <a:lnTo>
                    <a:pt x="4424" y="8545"/>
                  </a:lnTo>
                  <a:lnTo>
                    <a:pt x="4662" y="8676"/>
                  </a:lnTo>
                  <a:lnTo>
                    <a:pt x="4908" y="8764"/>
                  </a:lnTo>
                  <a:lnTo>
                    <a:pt x="5155" y="8852"/>
                  </a:lnTo>
                  <a:lnTo>
                    <a:pt x="5392" y="8939"/>
                  </a:lnTo>
                  <a:lnTo>
                    <a:pt x="6131" y="8939"/>
                  </a:lnTo>
                  <a:lnTo>
                    <a:pt x="6377" y="8895"/>
                  </a:lnTo>
                  <a:lnTo>
                    <a:pt x="6624" y="8808"/>
                  </a:lnTo>
                  <a:lnTo>
                    <a:pt x="6870" y="8676"/>
                  </a:lnTo>
                  <a:lnTo>
                    <a:pt x="7116" y="8545"/>
                  </a:lnTo>
                  <a:lnTo>
                    <a:pt x="7354" y="8413"/>
                  </a:lnTo>
                  <a:lnTo>
                    <a:pt x="7600" y="8194"/>
                  </a:lnTo>
                  <a:lnTo>
                    <a:pt x="7634" y="8151"/>
                  </a:lnTo>
                  <a:lnTo>
                    <a:pt x="7659" y="8019"/>
                  </a:lnTo>
                  <a:lnTo>
                    <a:pt x="7668" y="7844"/>
                  </a:lnTo>
                  <a:lnTo>
                    <a:pt x="7659" y="7712"/>
                  </a:lnTo>
                  <a:lnTo>
                    <a:pt x="7651" y="7537"/>
                  </a:lnTo>
                  <a:lnTo>
                    <a:pt x="7625" y="7406"/>
                  </a:lnTo>
                  <a:lnTo>
                    <a:pt x="7591" y="7362"/>
                  </a:lnTo>
                  <a:lnTo>
                    <a:pt x="7557" y="7362"/>
                  </a:lnTo>
                  <a:lnTo>
                    <a:pt x="7320" y="7537"/>
                  </a:lnTo>
                  <a:lnTo>
                    <a:pt x="7074" y="7669"/>
                  </a:lnTo>
                  <a:lnTo>
                    <a:pt x="6836" y="7800"/>
                  </a:lnTo>
                  <a:lnTo>
                    <a:pt x="6598" y="7931"/>
                  </a:lnTo>
                  <a:lnTo>
                    <a:pt x="6352" y="8019"/>
                  </a:lnTo>
                  <a:lnTo>
                    <a:pt x="6114" y="8063"/>
                  </a:lnTo>
                  <a:lnTo>
                    <a:pt x="5630" y="8063"/>
                  </a:lnTo>
                  <a:lnTo>
                    <a:pt x="5392" y="8019"/>
                  </a:lnTo>
                  <a:lnTo>
                    <a:pt x="5146" y="7975"/>
                  </a:lnTo>
                  <a:lnTo>
                    <a:pt x="4908" y="7888"/>
                  </a:lnTo>
                  <a:lnTo>
                    <a:pt x="4671" y="7800"/>
                  </a:lnTo>
                  <a:lnTo>
                    <a:pt x="4433" y="7625"/>
                  </a:lnTo>
                  <a:lnTo>
                    <a:pt x="4195" y="7493"/>
                  </a:lnTo>
                  <a:lnTo>
                    <a:pt x="3957" y="7274"/>
                  </a:lnTo>
                  <a:lnTo>
                    <a:pt x="3720" y="7055"/>
                  </a:lnTo>
                  <a:lnTo>
                    <a:pt x="3482" y="6836"/>
                  </a:lnTo>
                  <a:lnTo>
                    <a:pt x="3244" y="6529"/>
                  </a:lnTo>
                  <a:lnTo>
                    <a:pt x="3015" y="6266"/>
                  </a:lnTo>
                  <a:lnTo>
                    <a:pt x="2777" y="5916"/>
                  </a:lnTo>
                  <a:lnTo>
                    <a:pt x="2548" y="5565"/>
                  </a:lnTo>
                  <a:lnTo>
                    <a:pt x="2319" y="5215"/>
                  </a:lnTo>
                  <a:lnTo>
                    <a:pt x="2090" y="4820"/>
                  </a:lnTo>
                  <a:lnTo>
                    <a:pt x="1869" y="4382"/>
                  </a:lnTo>
                  <a:lnTo>
                    <a:pt x="1640" y="3944"/>
                  </a:lnTo>
                  <a:lnTo>
                    <a:pt x="1419" y="3462"/>
                  </a:lnTo>
                  <a:lnTo>
                    <a:pt x="1198" y="2936"/>
                  </a:lnTo>
                  <a:lnTo>
                    <a:pt x="977" y="2410"/>
                  </a:lnTo>
                  <a:lnTo>
                    <a:pt x="765" y="1884"/>
                  </a:lnTo>
                  <a:lnTo>
                    <a:pt x="544" y="1271"/>
                  </a:lnTo>
                  <a:lnTo>
                    <a:pt x="332" y="701"/>
                  </a:lnTo>
                  <a:lnTo>
                    <a:pt x="128" y="44"/>
                  </a:lnTo>
                  <a:lnTo>
                    <a:pt x="9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878;p66">
              <a:extLst>
                <a:ext uri="{FF2B5EF4-FFF2-40B4-BE49-F238E27FC236}">
                  <a16:creationId xmlns:a16="http://schemas.microsoft.com/office/drawing/2014/main" id="{4C3F13E5-1C70-444A-AB0B-8BAF06E700BB}"/>
                </a:ext>
              </a:extLst>
            </p:cNvPr>
            <p:cNvSpPr/>
            <p:nvPr/>
          </p:nvSpPr>
          <p:spPr>
            <a:xfrm rot="10800000">
              <a:off x="4528553" y="6441637"/>
              <a:ext cx="68071" cy="73015"/>
            </a:xfrm>
            <a:custGeom>
              <a:avLst/>
              <a:gdLst/>
              <a:ahLst/>
              <a:cxnLst/>
              <a:rect l="l" t="t" r="r" b="b"/>
              <a:pathLst>
                <a:path w="7209" h="26819" extrusionOk="0">
                  <a:moveTo>
                    <a:pt x="102" y="1"/>
                  </a:moveTo>
                  <a:lnTo>
                    <a:pt x="68" y="45"/>
                  </a:lnTo>
                  <a:lnTo>
                    <a:pt x="43" y="88"/>
                  </a:lnTo>
                  <a:lnTo>
                    <a:pt x="17" y="176"/>
                  </a:lnTo>
                  <a:lnTo>
                    <a:pt x="0" y="351"/>
                  </a:lnTo>
                  <a:lnTo>
                    <a:pt x="0" y="483"/>
                  </a:lnTo>
                  <a:lnTo>
                    <a:pt x="9" y="658"/>
                  </a:lnTo>
                  <a:lnTo>
                    <a:pt x="170" y="1841"/>
                  </a:lnTo>
                  <a:lnTo>
                    <a:pt x="331" y="3024"/>
                  </a:lnTo>
                  <a:lnTo>
                    <a:pt x="501" y="4164"/>
                  </a:lnTo>
                  <a:lnTo>
                    <a:pt x="679" y="5259"/>
                  </a:lnTo>
                  <a:lnTo>
                    <a:pt x="858" y="6355"/>
                  </a:lnTo>
                  <a:lnTo>
                    <a:pt x="1044" y="7406"/>
                  </a:lnTo>
                  <a:lnTo>
                    <a:pt x="1240" y="8414"/>
                  </a:lnTo>
                  <a:lnTo>
                    <a:pt x="1435" y="9422"/>
                  </a:lnTo>
                  <a:lnTo>
                    <a:pt x="1639" y="10386"/>
                  </a:lnTo>
                  <a:lnTo>
                    <a:pt x="1843" y="11350"/>
                  </a:lnTo>
                  <a:lnTo>
                    <a:pt x="2046" y="12270"/>
                  </a:lnTo>
                  <a:lnTo>
                    <a:pt x="2267" y="13147"/>
                  </a:lnTo>
                  <a:lnTo>
                    <a:pt x="2479" y="14023"/>
                  </a:lnTo>
                  <a:lnTo>
                    <a:pt x="2700" y="14900"/>
                  </a:lnTo>
                  <a:lnTo>
                    <a:pt x="2921" y="15732"/>
                  </a:lnTo>
                  <a:lnTo>
                    <a:pt x="3150" y="16521"/>
                  </a:lnTo>
                  <a:lnTo>
                    <a:pt x="3379" y="17310"/>
                  </a:lnTo>
                  <a:lnTo>
                    <a:pt x="3617" y="18098"/>
                  </a:lnTo>
                  <a:lnTo>
                    <a:pt x="4093" y="19544"/>
                  </a:lnTo>
                  <a:lnTo>
                    <a:pt x="4577" y="20947"/>
                  </a:lnTo>
                  <a:lnTo>
                    <a:pt x="5069" y="22261"/>
                  </a:lnTo>
                  <a:lnTo>
                    <a:pt x="5570" y="23488"/>
                  </a:lnTo>
                  <a:lnTo>
                    <a:pt x="6079" y="24628"/>
                  </a:lnTo>
                  <a:lnTo>
                    <a:pt x="6589" y="25767"/>
                  </a:lnTo>
                  <a:lnTo>
                    <a:pt x="7098" y="26775"/>
                  </a:lnTo>
                  <a:lnTo>
                    <a:pt x="7141" y="26819"/>
                  </a:lnTo>
                  <a:lnTo>
                    <a:pt x="7166" y="26775"/>
                  </a:lnTo>
                  <a:lnTo>
                    <a:pt x="7192" y="26643"/>
                  </a:lnTo>
                  <a:lnTo>
                    <a:pt x="7200" y="26512"/>
                  </a:lnTo>
                  <a:lnTo>
                    <a:pt x="7209" y="26337"/>
                  </a:lnTo>
                  <a:lnTo>
                    <a:pt x="7200" y="26161"/>
                  </a:lnTo>
                  <a:lnTo>
                    <a:pt x="7183" y="26030"/>
                  </a:lnTo>
                  <a:lnTo>
                    <a:pt x="7149" y="25942"/>
                  </a:lnTo>
                  <a:lnTo>
                    <a:pt x="6640" y="24890"/>
                  </a:lnTo>
                  <a:lnTo>
                    <a:pt x="6139" y="23839"/>
                  </a:lnTo>
                  <a:lnTo>
                    <a:pt x="5638" y="22656"/>
                  </a:lnTo>
                  <a:lnTo>
                    <a:pt x="5145" y="21473"/>
                  </a:lnTo>
                  <a:lnTo>
                    <a:pt x="4661" y="20158"/>
                  </a:lnTo>
                  <a:lnTo>
                    <a:pt x="4186" y="18800"/>
                  </a:lnTo>
                  <a:lnTo>
                    <a:pt x="3710" y="17353"/>
                  </a:lnTo>
                  <a:lnTo>
                    <a:pt x="3260" y="15820"/>
                  </a:lnTo>
                  <a:lnTo>
                    <a:pt x="3031" y="15031"/>
                  </a:lnTo>
                  <a:lnTo>
                    <a:pt x="2810" y="14198"/>
                  </a:lnTo>
                  <a:lnTo>
                    <a:pt x="2590" y="13366"/>
                  </a:lnTo>
                  <a:lnTo>
                    <a:pt x="2377" y="12489"/>
                  </a:lnTo>
                  <a:lnTo>
                    <a:pt x="2174" y="11613"/>
                  </a:lnTo>
                  <a:lnTo>
                    <a:pt x="1961" y="10693"/>
                  </a:lnTo>
                  <a:lnTo>
                    <a:pt x="1758" y="9773"/>
                  </a:lnTo>
                  <a:lnTo>
                    <a:pt x="1562" y="8809"/>
                  </a:lnTo>
                  <a:lnTo>
                    <a:pt x="1367" y="7845"/>
                  </a:lnTo>
                  <a:lnTo>
                    <a:pt x="1180" y="6837"/>
                  </a:lnTo>
                  <a:lnTo>
                    <a:pt x="1002" y="5785"/>
                  </a:lnTo>
                  <a:lnTo>
                    <a:pt x="824" y="4733"/>
                  </a:lnTo>
                  <a:lnTo>
                    <a:pt x="645" y="3638"/>
                  </a:lnTo>
                  <a:lnTo>
                    <a:pt x="476" y="2542"/>
                  </a:lnTo>
                  <a:lnTo>
                    <a:pt x="314" y="1403"/>
                  </a:lnTo>
                  <a:lnTo>
                    <a:pt x="161" y="220"/>
                  </a:lnTo>
                  <a:lnTo>
                    <a:pt x="136" y="88"/>
                  </a:lnTo>
                  <a:lnTo>
                    <a:pt x="10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879;p66">
              <a:extLst>
                <a:ext uri="{FF2B5EF4-FFF2-40B4-BE49-F238E27FC236}">
                  <a16:creationId xmlns:a16="http://schemas.microsoft.com/office/drawing/2014/main" id="{7F12835A-6980-444A-8820-270548126BDA}"/>
                </a:ext>
              </a:extLst>
            </p:cNvPr>
            <p:cNvSpPr/>
            <p:nvPr/>
          </p:nvSpPr>
          <p:spPr>
            <a:xfrm rot="10800000">
              <a:off x="4524540" y="6362166"/>
              <a:ext cx="28233" cy="78620"/>
            </a:xfrm>
            <a:custGeom>
              <a:avLst/>
              <a:gdLst/>
              <a:ahLst/>
              <a:cxnLst/>
              <a:rect l="l" t="t" r="r" b="b"/>
              <a:pathLst>
                <a:path w="2990" h="28878" extrusionOk="0">
                  <a:moveTo>
                    <a:pt x="2896" y="0"/>
                  </a:moveTo>
                  <a:lnTo>
                    <a:pt x="2862" y="44"/>
                  </a:lnTo>
                  <a:lnTo>
                    <a:pt x="2836" y="132"/>
                  </a:lnTo>
                  <a:lnTo>
                    <a:pt x="2819" y="307"/>
                  </a:lnTo>
                  <a:lnTo>
                    <a:pt x="2709" y="2191"/>
                  </a:lnTo>
                  <a:lnTo>
                    <a:pt x="2590" y="4076"/>
                  </a:lnTo>
                  <a:lnTo>
                    <a:pt x="2463" y="5916"/>
                  </a:lnTo>
                  <a:lnTo>
                    <a:pt x="2327" y="7756"/>
                  </a:lnTo>
                  <a:lnTo>
                    <a:pt x="2183" y="9597"/>
                  </a:lnTo>
                  <a:lnTo>
                    <a:pt x="2030" y="11393"/>
                  </a:lnTo>
                  <a:lnTo>
                    <a:pt x="1868" y="13190"/>
                  </a:lnTo>
                  <a:lnTo>
                    <a:pt x="1690" y="14943"/>
                  </a:lnTo>
                  <a:lnTo>
                    <a:pt x="1512" y="16652"/>
                  </a:lnTo>
                  <a:lnTo>
                    <a:pt x="1325" y="18405"/>
                  </a:lnTo>
                  <a:lnTo>
                    <a:pt x="1130" y="20070"/>
                  </a:lnTo>
                  <a:lnTo>
                    <a:pt x="917" y="21735"/>
                  </a:lnTo>
                  <a:lnTo>
                    <a:pt x="705" y="23356"/>
                  </a:lnTo>
                  <a:lnTo>
                    <a:pt x="484" y="24978"/>
                  </a:lnTo>
                  <a:lnTo>
                    <a:pt x="255" y="26555"/>
                  </a:lnTo>
                  <a:lnTo>
                    <a:pt x="17" y="28089"/>
                  </a:lnTo>
                  <a:lnTo>
                    <a:pt x="0" y="28264"/>
                  </a:lnTo>
                  <a:lnTo>
                    <a:pt x="0" y="28439"/>
                  </a:lnTo>
                  <a:lnTo>
                    <a:pt x="9" y="28615"/>
                  </a:lnTo>
                  <a:lnTo>
                    <a:pt x="26" y="28746"/>
                  </a:lnTo>
                  <a:lnTo>
                    <a:pt x="51" y="28834"/>
                  </a:lnTo>
                  <a:lnTo>
                    <a:pt x="85" y="28878"/>
                  </a:lnTo>
                  <a:lnTo>
                    <a:pt x="111" y="28834"/>
                  </a:lnTo>
                  <a:lnTo>
                    <a:pt x="136" y="28746"/>
                  </a:lnTo>
                  <a:lnTo>
                    <a:pt x="383" y="27169"/>
                  </a:lnTo>
                  <a:lnTo>
                    <a:pt x="612" y="25547"/>
                  </a:lnTo>
                  <a:lnTo>
                    <a:pt x="841" y="23926"/>
                  </a:lnTo>
                  <a:lnTo>
                    <a:pt x="1062" y="22261"/>
                  </a:lnTo>
                  <a:lnTo>
                    <a:pt x="1266" y="20596"/>
                  </a:lnTo>
                  <a:lnTo>
                    <a:pt x="1469" y="18887"/>
                  </a:lnTo>
                  <a:lnTo>
                    <a:pt x="1656" y="17134"/>
                  </a:lnTo>
                  <a:lnTo>
                    <a:pt x="1843" y="15381"/>
                  </a:lnTo>
                  <a:lnTo>
                    <a:pt x="2013" y="13584"/>
                  </a:lnTo>
                  <a:lnTo>
                    <a:pt x="2183" y="11788"/>
                  </a:lnTo>
                  <a:lnTo>
                    <a:pt x="2335" y="9991"/>
                  </a:lnTo>
                  <a:lnTo>
                    <a:pt x="2488" y="8107"/>
                  </a:lnTo>
                  <a:lnTo>
                    <a:pt x="2624" y="6267"/>
                  </a:lnTo>
                  <a:lnTo>
                    <a:pt x="2751" y="4382"/>
                  </a:lnTo>
                  <a:lnTo>
                    <a:pt x="2870" y="2454"/>
                  </a:lnTo>
                  <a:lnTo>
                    <a:pt x="2989" y="526"/>
                  </a:lnTo>
                  <a:lnTo>
                    <a:pt x="2989" y="351"/>
                  </a:lnTo>
                  <a:lnTo>
                    <a:pt x="2972" y="176"/>
                  </a:lnTo>
                  <a:lnTo>
                    <a:pt x="2955" y="88"/>
                  </a:lnTo>
                  <a:lnTo>
                    <a:pt x="292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880;p66">
              <a:extLst>
                <a:ext uri="{FF2B5EF4-FFF2-40B4-BE49-F238E27FC236}">
                  <a16:creationId xmlns:a16="http://schemas.microsoft.com/office/drawing/2014/main" id="{95EE67D4-DEFF-4073-A046-B4EB797F47A2}"/>
                </a:ext>
              </a:extLst>
            </p:cNvPr>
            <p:cNvSpPr/>
            <p:nvPr/>
          </p:nvSpPr>
          <p:spPr>
            <a:xfrm rot="10800000">
              <a:off x="4525985" y="6405830"/>
              <a:ext cx="77296" cy="36865"/>
            </a:xfrm>
            <a:custGeom>
              <a:avLst/>
              <a:gdLst/>
              <a:ahLst/>
              <a:cxnLst/>
              <a:rect l="l" t="t" r="r" b="b"/>
              <a:pathLst>
                <a:path w="8186" h="13541" extrusionOk="0">
                  <a:moveTo>
                    <a:pt x="8075" y="0"/>
                  </a:moveTo>
                  <a:lnTo>
                    <a:pt x="8049" y="88"/>
                  </a:lnTo>
                  <a:lnTo>
                    <a:pt x="8024" y="219"/>
                  </a:lnTo>
                  <a:lnTo>
                    <a:pt x="7965" y="833"/>
                  </a:lnTo>
                  <a:lnTo>
                    <a:pt x="7897" y="1446"/>
                  </a:lnTo>
                  <a:lnTo>
                    <a:pt x="7829" y="2016"/>
                  </a:lnTo>
                  <a:lnTo>
                    <a:pt x="7761" y="2586"/>
                  </a:lnTo>
                  <a:lnTo>
                    <a:pt x="7676" y="3111"/>
                  </a:lnTo>
                  <a:lnTo>
                    <a:pt x="7599" y="3593"/>
                  </a:lnTo>
                  <a:lnTo>
                    <a:pt x="7515" y="4075"/>
                  </a:lnTo>
                  <a:lnTo>
                    <a:pt x="7430" y="4557"/>
                  </a:lnTo>
                  <a:lnTo>
                    <a:pt x="7243" y="5434"/>
                  </a:lnTo>
                  <a:lnTo>
                    <a:pt x="7048" y="6223"/>
                  </a:lnTo>
                  <a:lnTo>
                    <a:pt x="6835" y="6968"/>
                  </a:lnTo>
                  <a:lnTo>
                    <a:pt x="6615" y="7625"/>
                  </a:lnTo>
                  <a:lnTo>
                    <a:pt x="6394" y="8238"/>
                  </a:lnTo>
                  <a:lnTo>
                    <a:pt x="6156" y="8808"/>
                  </a:lnTo>
                  <a:lnTo>
                    <a:pt x="5918" y="9290"/>
                  </a:lnTo>
                  <a:lnTo>
                    <a:pt x="5672" y="9728"/>
                  </a:lnTo>
                  <a:lnTo>
                    <a:pt x="5426" y="10123"/>
                  </a:lnTo>
                  <a:lnTo>
                    <a:pt x="5180" y="10473"/>
                  </a:lnTo>
                  <a:lnTo>
                    <a:pt x="4933" y="10780"/>
                  </a:lnTo>
                  <a:lnTo>
                    <a:pt x="4679" y="11043"/>
                  </a:lnTo>
                  <a:lnTo>
                    <a:pt x="4398" y="11350"/>
                  </a:lnTo>
                  <a:lnTo>
                    <a:pt x="4110" y="11612"/>
                  </a:lnTo>
                  <a:lnTo>
                    <a:pt x="3830" y="11832"/>
                  </a:lnTo>
                  <a:lnTo>
                    <a:pt x="3541" y="12007"/>
                  </a:lnTo>
                  <a:lnTo>
                    <a:pt x="3252" y="12182"/>
                  </a:lnTo>
                  <a:lnTo>
                    <a:pt x="2964" y="12314"/>
                  </a:lnTo>
                  <a:lnTo>
                    <a:pt x="2675" y="12445"/>
                  </a:lnTo>
                  <a:lnTo>
                    <a:pt x="2386" y="12533"/>
                  </a:lnTo>
                  <a:lnTo>
                    <a:pt x="2098" y="12577"/>
                  </a:lnTo>
                  <a:lnTo>
                    <a:pt x="1809" y="12620"/>
                  </a:lnTo>
                  <a:lnTo>
                    <a:pt x="1232" y="12620"/>
                  </a:lnTo>
                  <a:lnTo>
                    <a:pt x="943" y="12577"/>
                  </a:lnTo>
                  <a:lnTo>
                    <a:pt x="654" y="12489"/>
                  </a:lnTo>
                  <a:lnTo>
                    <a:pt x="85" y="12270"/>
                  </a:lnTo>
                  <a:lnTo>
                    <a:pt x="43" y="12314"/>
                  </a:lnTo>
                  <a:lnTo>
                    <a:pt x="17" y="12401"/>
                  </a:lnTo>
                  <a:lnTo>
                    <a:pt x="0" y="12533"/>
                  </a:lnTo>
                  <a:lnTo>
                    <a:pt x="0" y="12664"/>
                  </a:lnTo>
                  <a:lnTo>
                    <a:pt x="0" y="12839"/>
                  </a:lnTo>
                  <a:lnTo>
                    <a:pt x="17" y="13015"/>
                  </a:lnTo>
                  <a:lnTo>
                    <a:pt x="43" y="13102"/>
                  </a:lnTo>
                  <a:lnTo>
                    <a:pt x="85" y="13190"/>
                  </a:lnTo>
                  <a:lnTo>
                    <a:pt x="382" y="13321"/>
                  </a:lnTo>
                  <a:lnTo>
                    <a:pt x="688" y="13409"/>
                  </a:lnTo>
                  <a:lnTo>
                    <a:pt x="994" y="13497"/>
                  </a:lnTo>
                  <a:lnTo>
                    <a:pt x="1299" y="13541"/>
                  </a:lnTo>
                  <a:lnTo>
                    <a:pt x="1902" y="13541"/>
                  </a:lnTo>
                  <a:lnTo>
                    <a:pt x="2208" y="13497"/>
                  </a:lnTo>
                  <a:lnTo>
                    <a:pt x="2514" y="13409"/>
                  </a:lnTo>
                  <a:lnTo>
                    <a:pt x="2819" y="13321"/>
                  </a:lnTo>
                  <a:lnTo>
                    <a:pt x="3125" y="13146"/>
                  </a:lnTo>
                  <a:lnTo>
                    <a:pt x="3422" y="13015"/>
                  </a:lnTo>
                  <a:lnTo>
                    <a:pt x="3728" y="12796"/>
                  </a:lnTo>
                  <a:lnTo>
                    <a:pt x="4025" y="12577"/>
                  </a:lnTo>
                  <a:lnTo>
                    <a:pt x="4331" y="12314"/>
                  </a:lnTo>
                  <a:lnTo>
                    <a:pt x="4628" y="12007"/>
                  </a:lnTo>
                  <a:lnTo>
                    <a:pt x="4925" y="11700"/>
                  </a:lnTo>
                  <a:lnTo>
                    <a:pt x="5171" y="11393"/>
                  </a:lnTo>
                  <a:lnTo>
                    <a:pt x="5417" y="11087"/>
                  </a:lnTo>
                  <a:lnTo>
                    <a:pt x="5655" y="10692"/>
                  </a:lnTo>
                  <a:lnTo>
                    <a:pt x="5893" y="10298"/>
                  </a:lnTo>
                  <a:lnTo>
                    <a:pt x="6131" y="9816"/>
                  </a:lnTo>
                  <a:lnTo>
                    <a:pt x="6368" y="9290"/>
                  </a:lnTo>
                  <a:lnTo>
                    <a:pt x="6589" y="8720"/>
                  </a:lnTo>
                  <a:lnTo>
                    <a:pt x="6810" y="8107"/>
                  </a:lnTo>
                  <a:lnTo>
                    <a:pt x="7022" y="7406"/>
                  </a:lnTo>
                  <a:lnTo>
                    <a:pt x="7226" y="6661"/>
                  </a:lnTo>
                  <a:lnTo>
                    <a:pt x="7413" y="5828"/>
                  </a:lnTo>
                  <a:lnTo>
                    <a:pt x="7591" y="4952"/>
                  </a:lnTo>
                  <a:lnTo>
                    <a:pt x="7761" y="3988"/>
                  </a:lnTo>
                  <a:lnTo>
                    <a:pt x="7837" y="3506"/>
                  </a:lnTo>
                  <a:lnTo>
                    <a:pt x="7914" y="2980"/>
                  </a:lnTo>
                  <a:lnTo>
                    <a:pt x="7982" y="2454"/>
                  </a:lnTo>
                  <a:lnTo>
                    <a:pt x="8049" y="1884"/>
                  </a:lnTo>
                  <a:lnTo>
                    <a:pt x="8117" y="1271"/>
                  </a:lnTo>
                  <a:lnTo>
                    <a:pt x="8177" y="701"/>
                  </a:lnTo>
                  <a:lnTo>
                    <a:pt x="8185" y="482"/>
                  </a:lnTo>
                  <a:lnTo>
                    <a:pt x="8177" y="307"/>
                  </a:lnTo>
                  <a:lnTo>
                    <a:pt x="8160" y="175"/>
                  </a:lnTo>
                  <a:lnTo>
                    <a:pt x="8134" y="88"/>
                  </a:lnTo>
                  <a:lnTo>
                    <a:pt x="810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881;p66">
              <a:extLst>
                <a:ext uri="{FF2B5EF4-FFF2-40B4-BE49-F238E27FC236}">
                  <a16:creationId xmlns:a16="http://schemas.microsoft.com/office/drawing/2014/main" id="{8B51138C-1F59-4950-9168-F8F975EF75EB}"/>
                </a:ext>
              </a:extLst>
            </p:cNvPr>
            <p:cNvSpPr/>
            <p:nvPr/>
          </p:nvSpPr>
          <p:spPr>
            <a:xfrm rot="10800000">
              <a:off x="4515485" y="6344748"/>
              <a:ext cx="10831" cy="98187"/>
            </a:xfrm>
            <a:custGeom>
              <a:avLst/>
              <a:gdLst/>
              <a:ahLst/>
              <a:cxnLst/>
              <a:rect l="l" t="t" r="r" b="b"/>
              <a:pathLst>
                <a:path w="1147" h="36065" extrusionOk="0">
                  <a:moveTo>
                    <a:pt x="68" y="1"/>
                  </a:moveTo>
                  <a:lnTo>
                    <a:pt x="34" y="88"/>
                  </a:lnTo>
                  <a:lnTo>
                    <a:pt x="9" y="176"/>
                  </a:lnTo>
                  <a:lnTo>
                    <a:pt x="0" y="351"/>
                  </a:lnTo>
                  <a:lnTo>
                    <a:pt x="0" y="526"/>
                  </a:lnTo>
                  <a:lnTo>
                    <a:pt x="230" y="4821"/>
                  </a:lnTo>
                  <a:lnTo>
                    <a:pt x="442" y="9115"/>
                  </a:lnTo>
                  <a:lnTo>
                    <a:pt x="544" y="11306"/>
                  </a:lnTo>
                  <a:lnTo>
                    <a:pt x="637" y="13453"/>
                  </a:lnTo>
                  <a:lnTo>
                    <a:pt x="722" y="15644"/>
                  </a:lnTo>
                  <a:lnTo>
                    <a:pt x="798" y="17835"/>
                  </a:lnTo>
                  <a:lnTo>
                    <a:pt x="858" y="20026"/>
                  </a:lnTo>
                  <a:lnTo>
                    <a:pt x="909" y="22217"/>
                  </a:lnTo>
                  <a:lnTo>
                    <a:pt x="951" y="24408"/>
                  </a:lnTo>
                  <a:lnTo>
                    <a:pt x="968" y="26643"/>
                  </a:lnTo>
                  <a:lnTo>
                    <a:pt x="977" y="28834"/>
                  </a:lnTo>
                  <a:lnTo>
                    <a:pt x="960" y="31069"/>
                  </a:lnTo>
                  <a:lnTo>
                    <a:pt x="951" y="32164"/>
                  </a:lnTo>
                  <a:lnTo>
                    <a:pt x="926" y="33260"/>
                  </a:lnTo>
                  <a:lnTo>
                    <a:pt x="909" y="34399"/>
                  </a:lnTo>
                  <a:lnTo>
                    <a:pt x="875" y="35495"/>
                  </a:lnTo>
                  <a:lnTo>
                    <a:pt x="875" y="35670"/>
                  </a:lnTo>
                  <a:lnTo>
                    <a:pt x="892" y="35845"/>
                  </a:lnTo>
                  <a:lnTo>
                    <a:pt x="917" y="35977"/>
                  </a:lnTo>
                  <a:lnTo>
                    <a:pt x="951" y="36021"/>
                  </a:lnTo>
                  <a:lnTo>
                    <a:pt x="977" y="36064"/>
                  </a:lnTo>
                  <a:lnTo>
                    <a:pt x="1011" y="36021"/>
                  </a:lnTo>
                  <a:lnTo>
                    <a:pt x="1028" y="35889"/>
                  </a:lnTo>
                  <a:lnTo>
                    <a:pt x="1045" y="35714"/>
                  </a:lnTo>
                  <a:lnTo>
                    <a:pt x="1070" y="34618"/>
                  </a:lnTo>
                  <a:lnTo>
                    <a:pt x="1096" y="33479"/>
                  </a:lnTo>
                  <a:lnTo>
                    <a:pt x="1121" y="32340"/>
                  </a:lnTo>
                  <a:lnTo>
                    <a:pt x="1130" y="31244"/>
                  </a:lnTo>
                  <a:lnTo>
                    <a:pt x="1147" y="28966"/>
                  </a:lnTo>
                  <a:lnTo>
                    <a:pt x="1138" y="26731"/>
                  </a:lnTo>
                  <a:lnTo>
                    <a:pt x="1121" y="24496"/>
                  </a:lnTo>
                  <a:lnTo>
                    <a:pt x="1079" y="22261"/>
                  </a:lnTo>
                  <a:lnTo>
                    <a:pt x="1028" y="20026"/>
                  </a:lnTo>
                  <a:lnTo>
                    <a:pt x="968" y="17835"/>
                  </a:lnTo>
                  <a:lnTo>
                    <a:pt x="892" y="15600"/>
                  </a:lnTo>
                  <a:lnTo>
                    <a:pt x="807" y="13409"/>
                  </a:lnTo>
                  <a:lnTo>
                    <a:pt x="714" y="11218"/>
                  </a:lnTo>
                  <a:lnTo>
                    <a:pt x="612" y="9027"/>
                  </a:lnTo>
                  <a:lnTo>
                    <a:pt x="399" y="4645"/>
                  </a:lnTo>
                  <a:lnTo>
                    <a:pt x="170" y="307"/>
                  </a:lnTo>
                  <a:lnTo>
                    <a:pt x="153" y="132"/>
                  </a:lnTo>
                  <a:lnTo>
                    <a:pt x="128" y="44"/>
                  </a:lnTo>
                  <a:lnTo>
                    <a:pt x="9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882;p66">
              <a:extLst>
                <a:ext uri="{FF2B5EF4-FFF2-40B4-BE49-F238E27FC236}">
                  <a16:creationId xmlns:a16="http://schemas.microsoft.com/office/drawing/2014/main" id="{A98EDC08-7D1E-44BB-8321-EB0947F807D1}"/>
                </a:ext>
              </a:extLst>
            </p:cNvPr>
            <p:cNvSpPr/>
            <p:nvPr/>
          </p:nvSpPr>
          <p:spPr>
            <a:xfrm rot="10800000">
              <a:off x="4469547" y="6387578"/>
              <a:ext cx="56768" cy="55833"/>
            </a:xfrm>
            <a:custGeom>
              <a:avLst/>
              <a:gdLst/>
              <a:ahLst/>
              <a:cxnLst/>
              <a:rect l="l" t="t" r="r" b="b"/>
              <a:pathLst>
                <a:path w="6012" h="20508" extrusionOk="0">
                  <a:moveTo>
                    <a:pt x="77" y="0"/>
                  </a:moveTo>
                  <a:lnTo>
                    <a:pt x="51" y="44"/>
                  </a:lnTo>
                  <a:lnTo>
                    <a:pt x="26" y="176"/>
                  </a:lnTo>
                  <a:lnTo>
                    <a:pt x="9" y="307"/>
                  </a:lnTo>
                  <a:lnTo>
                    <a:pt x="0" y="438"/>
                  </a:lnTo>
                  <a:lnTo>
                    <a:pt x="0" y="614"/>
                  </a:lnTo>
                  <a:lnTo>
                    <a:pt x="17" y="789"/>
                  </a:lnTo>
                  <a:lnTo>
                    <a:pt x="306" y="2586"/>
                  </a:lnTo>
                  <a:lnTo>
                    <a:pt x="612" y="4251"/>
                  </a:lnTo>
                  <a:lnTo>
                    <a:pt x="926" y="5916"/>
                  </a:lnTo>
                  <a:lnTo>
                    <a:pt x="1248" y="7493"/>
                  </a:lnTo>
                  <a:lnTo>
                    <a:pt x="1588" y="8983"/>
                  </a:lnTo>
                  <a:lnTo>
                    <a:pt x="1936" y="10386"/>
                  </a:lnTo>
                  <a:lnTo>
                    <a:pt x="2293" y="11744"/>
                  </a:lnTo>
                  <a:lnTo>
                    <a:pt x="2658" y="13059"/>
                  </a:lnTo>
                  <a:lnTo>
                    <a:pt x="3040" y="14242"/>
                  </a:lnTo>
                  <a:lnTo>
                    <a:pt x="3422" y="15381"/>
                  </a:lnTo>
                  <a:lnTo>
                    <a:pt x="3821" y="16433"/>
                  </a:lnTo>
                  <a:lnTo>
                    <a:pt x="4220" y="17441"/>
                  </a:lnTo>
                  <a:lnTo>
                    <a:pt x="4636" y="18317"/>
                  </a:lnTo>
                  <a:lnTo>
                    <a:pt x="5052" y="19150"/>
                  </a:lnTo>
                  <a:lnTo>
                    <a:pt x="5477" y="19851"/>
                  </a:lnTo>
                  <a:lnTo>
                    <a:pt x="5901" y="20508"/>
                  </a:lnTo>
                  <a:lnTo>
                    <a:pt x="5944" y="20508"/>
                  </a:lnTo>
                  <a:lnTo>
                    <a:pt x="5969" y="20464"/>
                  </a:lnTo>
                  <a:lnTo>
                    <a:pt x="5995" y="20333"/>
                  </a:lnTo>
                  <a:lnTo>
                    <a:pt x="6012" y="20201"/>
                  </a:lnTo>
                  <a:lnTo>
                    <a:pt x="6012" y="20026"/>
                  </a:lnTo>
                  <a:lnTo>
                    <a:pt x="6003" y="19851"/>
                  </a:lnTo>
                  <a:lnTo>
                    <a:pt x="5986" y="19719"/>
                  </a:lnTo>
                  <a:lnTo>
                    <a:pt x="5952" y="19675"/>
                  </a:lnTo>
                  <a:lnTo>
                    <a:pt x="5528" y="19018"/>
                  </a:lnTo>
                  <a:lnTo>
                    <a:pt x="5103" y="18317"/>
                  </a:lnTo>
                  <a:lnTo>
                    <a:pt x="4696" y="17484"/>
                  </a:lnTo>
                  <a:lnTo>
                    <a:pt x="4288" y="16608"/>
                  </a:lnTo>
                  <a:lnTo>
                    <a:pt x="3889" y="15644"/>
                  </a:lnTo>
                  <a:lnTo>
                    <a:pt x="3498" y="14592"/>
                  </a:lnTo>
                  <a:lnTo>
                    <a:pt x="3125" y="13453"/>
                  </a:lnTo>
                  <a:lnTo>
                    <a:pt x="2751" y="12270"/>
                  </a:lnTo>
                  <a:lnTo>
                    <a:pt x="2386" y="10999"/>
                  </a:lnTo>
                  <a:lnTo>
                    <a:pt x="2030" y="9641"/>
                  </a:lnTo>
                  <a:lnTo>
                    <a:pt x="1690" y="8238"/>
                  </a:lnTo>
                  <a:lnTo>
                    <a:pt x="1359" y="6749"/>
                  </a:lnTo>
                  <a:lnTo>
                    <a:pt x="1036" y="5215"/>
                  </a:lnTo>
                  <a:lnTo>
                    <a:pt x="722" y="3594"/>
                  </a:lnTo>
                  <a:lnTo>
                    <a:pt x="425" y="1928"/>
                  </a:lnTo>
                  <a:lnTo>
                    <a:pt x="136" y="176"/>
                  </a:lnTo>
                  <a:lnTo>
                    <a:pt x="111" y="44"/>
                  </a:lnTo>
                  <a:lnTo>
                    <a:pt x="7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883;p66">
              <a:extLst>
                <a:ext uri="{FF2B5EF4-FFF2-40B4-BE49-F238E27FC236}">
                  <a16:creationId xmlns:a16="http://schemas.microsoft.com/office/drawing/2014/main" id="{C9ABBC42-5B55-4CAE-90EF-C813E02C7774}"/>
                </a:ext>
              </a:extLst>
            </p:cNvPr>
            <p:cNvSpPr/>
            <p:nvPr/>
          </p:nvSpPr>
          <p:spPr>
            <a:xfrm rot="10800000">
              <a:off x="4478763" y="6379936"/>
              <a:ext cx="33927" cy="42234"/>
            </a:xfrm>
            <a:custGeom>
              <a:avLst/>
              <a:gdLst/>
              <a:ahLst/>
              <a:cxnLst/>
              <a:rect l="l" t="t" r="r" b="b"/>
              <a:pathLst>
                <a:path w="3593" h="15513" extrusionOk="0">
                  <a:moveTo>
                    <a:pt x="86" y="0"/>
                  </a:moveTo>
                  <a:lnTo>
                    <a:pt x="52" y="44"/>
                  </a:lnTo>
                  <a:lnTo>
                    <a:pt x="26" y="132"/>
                  </a:lnTo>
                  <a:lnTo>
                    <a:pt x="9" y="263"/>
                  </a:lnTo>
                  <a:lnTo>
                    <a:pt x="1" y="438"/>
                  </a:lnTo>
                  <a:lnTo>
                    <a:pt x="1" y="614"/>
                  </a:lnTo>
                  <a:lnTo>
                    <a:pt x="26" y="745"/>
                  </a:lnTo>
                  <a:lnTo>
                    <a:pt x="434" y="2717"/>
                  </a:lnTo>
                  <a:lnTo>
                    <a:pt x="858" y="4601"/>
                  </a:lnTo>
                  <a:lnTo>
                    <a:pt x="1274" y="6486"/>
                  </a:lnTo>
                  <a:lnTo>
                    <a:pt x="1707" y="8370"/>
                  </a:lnTo>
                  <a:lnTo>
                    <a:pt x="2140" y="10166"/>
                  </a:lnTo>
                  <a:lnTo>
                    <a:pt x="2573" y="11963"/>
                  </a:lnTo>
                  <a:lnTo>
                    <a:pt x="3023" y="13716"/>
                  </a:lnTo>
                  <a:lnTo>
                    <a:pt x="3465" y="15425"/>
                  </a:lnTo>
                  <a:lnTo>
                    <a:pt x="3499" y="15512"/>
                  </a:lnTo>
                  <a:lnTo>
                    <a:pt x="3533" y="15512"/>
                  </a:lnTo>
                  <a:lnTo>
                    <a:pt x="3558" y="15425"/>
                  </a:lnTo>
                  <a:lnTo>
                    <a:pt x="3584" y="15293"/>
                  </a:lnTo>
                  <a:lnTo>
                    <a:pt x="3592" y="15118"/>
                  </a:lnTo>
                  <a:lnTo>
                    <a:pt x="3592" y="14987"/>
                  </a:lnTo>
                  <a:lnTo>
                    <a:pt x="3584" y="14811"/>
                  </a:lnTo>
                  <a:lnTo>
                    <a:pt x="3558" y="14636"/>
                  </a:lnTo>
                  <a:lnTo>
                    <a:pt x="3108" y="12971"/>
                  </a:lnTo>
                  <a:lnTo>
                    <a:pt x="2675" y="11218"/>
                  </a:lnTo>
                  <a:lnTo>
                    <a:pt x="2242" y="9465"/>
                  </a:lnTo>
                  <a:lnTo>
                    <a:pt x="1809" y="7625"/>
                  </a:lnTo>
                  <a:lnTo>
                    <a:pt x="1385" y="5828"/>
                  </a:lnTo>
                  <a:lnTo>
                    <a:pt x="969" y="3944"/>
                  </a:lnTo>
                  <a:lnTo>
                    <a:pt x="553" y="2060"/>
                  </a:lnTo>
                  <a:lnTo>
                    <a:pt x="145" y="132"/>
                  </a:lnTo>
                  <a:lnTo>
                    <a:pt x="11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884;p66">
              <a:extLst>
                <a:ext uri="{FF2B5EF4-FFF2-40B4-BE49-F238E27FC236}">
                  <a16:creationId xmlns:a16="http://schemas.microsoft.com/office/drawing/2014/main" id="{7FDFDD1D-CB69-408F-B5A3-6DBA6C2B50FC}"/>
                </a:ext>
              </a:extLst>
            </p:cNvPr>
            <p:cNvSpPr/>
            <p:nvPr/>
          </p:nvSpPr>
          <p:spPr>
            <a:xfrm rot="10800000">
              <a:off x="4457281" y="6443904"/>
              <a:ext cx="68232" cy="67763"/>
            </a:xfrm>
            <a:custGeom>
              <a:avLst/>
              <a:gdLst/>
              <a:ahLst/>
              <a:cxnLst/>
              <a:rect l="l" t="t" r="r" b="b"/>
              <a:pathLst>
                <a:path w="7226" h="24890" extrusionOk="0">
                  <a:moveTo>
                    <a:pt x="7098" y="0"/>
                  </a:moveTo>
                  <a:lnTo>
                    <a:pt x="7073" y="132"/>
                  </a:lnTo>
                  <a:lnTo>
                    <a:pt x="7056" y="307"/>
                  </a:lnTo>
                  <a:lnTo>
                    <a:pt x="6962" y="1534"/>
                  </a:lnTo>
                  <a:lnTo>
                    <a:pt x="6861" y="2761"/>
                  </a:lnTo>
                  <a:lnTo>
                    <a:pt x="6750" y="3900"/>
                  </a:lnTo>
                  <a:lnTo>
                    <a:pt x="6623" y="5040"/>
                  </a:lnTo>
                  <a:lnTo>
                    <a:pt x="6487" y="6135"/>
                  </a:lnTo>
                  <a:lnTo>
                    <a:pt x="6334" y="7231"/>
                  </a:lnTo>
                  <a:lnTo>
                    <a:pt x="6181" y="8238"/>
                  </a:lnTo>
                  <a:lnTo>
                    <a:pt x="6012" y="9246"/>
                  </a:lnTo>
                  <a:lnTo>
                    <a:pt x="5842" y="10210"/>
                  </a:lnTo>
                  <a:lnTo>
                    <a:pt x="5655" y="11131"/>
                  </a:lnTo>
                  <a:lnTo>
                    <a:pt x="5468" y="12007"/>
                  </a:lnTo>
                  <a:lnTo>
                    <a:pt x="5273" y="12840"/>
                  </a:lnTo>
                  <a:lnTo>
                    <a:pt x="5069" y="13628"/>
                  </a:lnTo>
                  <a:lnTo>
                    <a:pt x="4865" y="14417"/>
                  </a:lnTo>
                  <a:lnTo>
                    <a:pt x="4653" y="15162"/>
                  </a:lnTo>
                  <a:lnTo>
                    <a:pt x="4432" y="15819"/>
                  </a:lnTo>
                  <a:lnTo>
                    <a:pt x="4186" y="16608"/>
                  </a:lnTo>
                  <a:lnTo>
                    <a:pt x="3923" y="17309"/>
                  </a:lnTo>
                  <a:lnTo>
                    <a:pt x="3668" y="17966"/>
                  </a:lnTo>
                  <a:lnTo>
                    <a:pt x="3396" y="18624"/>
                  </a:lnTo>
                  <a:lnTo>
                    <a:pt x="3133" y="19237"/>
                  </a:lnTo>
                  <a:lnTo>
                    <a:pt x="2862" y="19807"/>
                  </a:lnTo>
                  <a:lnTo>
                    <a:pt x="2318" y="20902"/>
                  </a:lnTo>
                  <a:lnTo>
                    <a:pt x="1826" y="21779"/>
                  </a:lnTo>
                  <a:lnTo>
                    <a:pt x="1325" y="22655"/>
                  </a:lnTo>
                  <a:lnTo>
                    <a:pt x="1028" y="23181"/>
                  </a:lnTo>
                  <a:lnTo>
                    <a:pt x="883" y="23444"/>
                  </a:lnTo>
                  <a:lnTo>
                    <a:pt x="730" y="23663"/>
                  </a:lnTo>
                  <a:lnTo>
                    <a:pt x="578" y="23838"/>
                  </a:lnTo>
                  <a:lnTo>
                    <a:pt x="416" y="23970"/>
                  </a:lnTo>
                  <a:lnTo>
                    <a:pt x="263" y="24014"/>
                  </a:lnTo>
                  <a:lnTo>
                    <a:pt x="187" y="23970"/>
                  </a:lnTo>
                  <a:lnTo>
                    <a:pt x="111" y="23926"/>
                  </a:lnTo>
                  <a:lnTo>
                    <a:pt x="68" y="23926"/>
                  </a:lnTo>
                  <a:lnTo>
                    <a:pt x="43" y="23970"/>
                  </a:lnTo>
                  <a:lnTo>
                    <a:pt x="17" y="24101"/>
                  </a:lnTo>
                  <a:lnTo>
                    <a:pt x="9" y="24277"/>
                  </a:lnTo>
                  <a:lnTo>
                    <a:pt x="0" y="24408"/>
                  </a:lnTo>
                  <a:lnTo>
                    <a:pt x="9" y="24583"/>
                  </a:lnTo>
                  <a:lnTo>
                    <a:pt x="26" y="24715"/>
                  </a:lnTo>
                  <a:lnTo>
                    <a:pt x="60" y="24759"/>
                  </a:lnTo>
                  <a:lnTo>
                    <a:pt x="204" y="24846"/>
                  </a:lnTo>
                  <a:lnTo>
                    <a:pt x="340" y="24890"/>
                  </a:lnTo>
                  <a:lnTo>
                    <a:pt x="467" y="24802"/>
                  </a:lnTo>
                  <a:lnTo>
                    <a:pt x="603" y="24715"/>
                  </a:lnTo>
                  <a:lnTo>
                    <a:pt x="730" y="24539"/>
                  </a:lnTo>
                  <a:lnTo>
                    <a:pt x="858" y="24364"/>
                  </a:lnTo>
                  <a:lnTo>
                    <a:pt x="1121" y="23926"/>
                  </a:lnTo>
                  <a:lnTo>
                    <a:pt x="1715" y="22918"/>
                  </a:lnTo>
                  <a:lnTo>
                    <a:pt x="2318" y="21823"/>
                  </a:lnTo>
                  <a:lnTo>
                    <a:pt x="2887" y="20727"/>
                  </a:lnTo>
                  <a:lnTo>
                    <a:pt x="3167" y="20114"/>
                  </a:lnTo>
                  <a:lnTo>
                    <a:pt x="3447" y="19500"/>
                  </a:lnTo>
                  <a:lnTo>
                    <a:pt x="3719" y="18843"/>
                  </a:lnTo>
                  <a:lnTo>
                    <a:pt x="3991" y="18142"/>
                  </a:lnTo>
                  <a:lnTo>
                    <a:pt x="4262" y="17397"/>
                  </a:lnTo>
                  <a:lnTo>
                    <a:pt x="4526" y="16608"/>
                  </a:lnTo>
                  <a:lnTo>
                    <a:pt x="4746" y="15907"/>
                  </a:lnTo>
                  <a:lnTo>
                    <a:pt x="4967" y="15118"/>
                  </a:lnTo>
                  <a:lnTo>
                    <a:pt x="5179" y="14329"/>
                  </a:lnTo>
                  <a:lnTo>
                    <a:pt x="5392" y="13497"/>
                  </a:lnTo>
                  <a:lnTo>
                    <a:pt x="5587" y="12620"/>
                  </a:lnTo>
                  <a:lnTo>
                    <a:pt x="5782" y="11700"/>
                  </a:lnTo>
                  <a:lnTo>
                    <a:pt x="5969" y="10780"/>
                  </a:lnTo>
                  <a:lnTo>
                    <a:pt x="6147" y="9772"/>
                  </a:lnTo>
                  <a:lnTo>
                    <a:pt x="6326" y="8764"/>
                  </a:lnTo>
                  <a:lnTo>
                    <a:pt x="6487" y="7713"/>
                  </a:lnTo>
                  <a:lnTo>
                    <a:pt x="6631" y="6573"/>
                  </a:lnTo>
                  <a:lnTo>
                    <a:pt x="6776" y="5434"/>
                  </a:lnTo>
                  <a:lnTo>
                    <a:pt x="6903" y="4295"/>
                  </a:lnTo>
                  <a:lnTo>
                    <a:pt x="7022" y="3068"/>
                  </a:lnTo>
                  <a:lnTo>
                    <a:pt x="7124" y="1797"/>
                  </a:lnTo>
                  <a:lnTo>
                    <a:pt x="7217" y="526"/>
                  </a:lnTo>
                  <a:lnTo>
                    <a:pt x="7226" y="351"/>
                  </a:lnTo>
                  <a:lnTo>
                    <a:pt x="7217" y="176"/>
                  </a:lnTo>
                  <a:lnTo>
                    <a:pt x="7192" y="44"/>
                  </a:lnTo>
                  <a:lnTo>
                    <a:pt x="716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885;p66">
              <a:extLst>
                <a:ext uri="{FF2B5EF4-FFF2-40B4-BE49-F238E27FC236}">
                  <a16:creationId xmlns:a16="http://schemas.microsoft.com/office/drawing/2014/main" id="{39BC9549-722F-4510-955C-FDE9B41C2497}"/>
                </a:ext>
              </a:extLst>
            </p:cNvPr>
            <p:cNvSpPr/>
            <p:nvPr/>
          </p:nvSpPr>
          <p:spPr>
            <a:xfrm rot="10800000">
              <a:off x="4449586" y="6436968"/>
              <a:ext cx="72641" cy="10620"/>
            </a:xfrm>
            <a:custGeom>
              <a:avLst/>
              <a:gdLst/>
              <a:ahLst/>
              <a:cxnLst/>
              <a:rect l="l" t="t" r="r" b="b"/>
              <a:pathLst>
                <a:path w="7693" h="3901" extrusionOk="0">
                  <a:moveTo>
                    <a:pt x="7582" y="1"/>
                  </a:moveTo>
                  <a:lnTo>
                    <a:pt x="7124" y="526"/>
                  </a:lnTo>
                  <a:lnTo>
                    <a:pt x="6665" y="1008"/>
                  </a:lnTo>
                  <a:lnTo>
                    <a:pt x="6198" y="1490"/>
                  </a:lnTo>
                  <a:lnTo>
                    <a:pt x="5731" y="1885"/>
                  </a:lnTo>
                  <a:lnTo>
                    <a:pt x="5256" y="2235"/>
                  </a:lnTo>
                  <a:lnTo>
                    <a:pt x="4789" y="2542"/>
                  </a:lnTo>
                  <a:lnTo>
                    <a:pt x="4322" y="2761"/>
                  </a:lnTo>
                  <a:lnTo>
                    <a:pt x="3847" y="2893"/>
                  </a:lnTo>
                  <a:lnTo>
                    <a:pt x="3371" y="2980"/>
                  </a:lnTo>
                  <a:lnTo>
                    <a:pt x="2904" y="2980"/>
                  </a:lnTo>
                  <a:lnTo>
                    <a:pt x="2437" y="2893"/>
                  </a:lnTo>
                  <a:lnTo>
                    <a:pt x="1962" y="2717"/>
                  </a:lnTo>
                  <a:lnTo>
                    <a:pt x="1732" y="2586"/>
                  </a:lnTo>
                  <a:lnTo>
                    <a:pt x="1495" y="2411"/>
                  </a:lnTo>
                  <a:lnTo>
                    <a:pt x="1265" y="2235"/>
                  </a:lnTo>
                  <a:lnTo>
                    <a:pt x="1028" y="2016"/>
                  </a:lnTo>
                  <a:lnTo>
                    <a:pt x="798" y="1797"/>
                  </a:lnTo>
                  <a:lnTo>
                    <a:pt x="569" y="1534"/>
                  </a:lnTo>
                  <a:lnTo>
                    <a:pt x="331" y="1228"/>
                  </a:lnTo>
                  <a:lnTo>
                    <a:pt x="102" y="877"/>
                  </a:lnTo>
                  <a:lnTo>
                    <a:pt x="68" y="877"/>
                  </a:lnTo>
                  <a:lnTo>
                    <a:pt x="34" y="921"/>
                  </a:lnTo>
                  <a:lnTo>
                    <a:pt x="17" y="1052"/>
                  </a:lnTo>
                  <a:lnTo>
                    <a:pt x="0" y="1184"/>
                  </a:lnTo>
                  <a:lnTo>
                    <a:pt x="0" y="1359"/>
                  </a:lnTo>
                  <a:lnTo>
                    <a:pt x="9" y="1534"/>
                  </a:lnTo>
                  <a:lnTo>
                    <a:pt x="26" y="1666"/>
                  </a:lnTo>
                  <a:lnTo>
                    <a:pt x="60" y="1753"/>
                  </a:lnTo>
                  <a:lnTo>
                    <a:pt x="289" y="2104"/>
                  </a:lnTo>
                  <a:lnTo>
                    <a:pt x="527" y="2367"/>
                  </a:lnTo>
                  <a:lnTo>
                    <a:pt x="756" y="2674"/>
                  </a:lnTo>
                  <a:lnTo>
                    <a:pt x="994" y="2893"/>
                  </a:lnTo>
                  <a:lnTo>
                    <a:pt x="1231" y="3112"/>
                  </a:lnTo>
                  <a:lnTo>
                    <a:pt x="1469" y="3287"/>
                  </a:lnTo>
                  <a:lnTo>
                    <a:pt x="1707" y="3462"/>
                  </a:lnTo>
                  <a:lnTo>
                    <a:pt x="1945" y="3594"/>
                  </a:lnTo>
                  <a:lnTo>
                    <a:pt x="2412" y="3769"/>
                  </a:lnTo>
                  <a:lnTo>
                    <a:pt x="2896" y="3901"/>
                  </a:lnTo>
                  <a:lnTo>
                    <a:pt x="3371" y="3901"/>
                  </a:lnTo>
                  <a:lnTo>
                    <a:pt x="3847" y="3813"/>
                  </a:lnTo>
                  <a:lnTo>
                    <a:pt x="4322" y="3638"/>
                  </a:lnTo>
                  <a:lnTo>
                    <a:pt x="4798" y="3419"/>
                  </a:lnTo>
                  <a:lnTo>
                    <a:pt x="5281" y="3112"/>
                  </a:lnTo>
                  <a:lnTo>
                    <a:pt x="5748" y="2761"/>
                  </a:lnTo>
                  <a:lnTo>
                    <a:pt x="6224" y="2367"/>
                  </a:lnTo>
                  <a:lnTo>
                    <a:pt x="6699" y="1885"/>
                  </a:lnTo>
                  <a:lnTo>
                    <a:pt x="7166" y="1403"/>
                  </a:lnTo>
                  <a:lnTo>
                    <a:pt x="7633" y="877"/>
                  </a:lnTo>
                  <a:lnTo>
                    <a:pt x="7667" y="789"/>
                  </a:lnTo>
                  <a:lnTo>
                    <a:pt x="7684" y="658"/>
                  </a:lnTo>
                  <a:lnTo>
                    <a:pt x="7693" y="526"/>
                  </a:lnTo>
                  <a:lnTo>
                    <a:pt x="7693" y="351"/>
                  </a:lnTo>
                  <a:lnTo>
                    <a:pt x="7676" y="176"/>
                  </a:lnTo>
                  <a:lnTo>
                    <a:pt x="7650" y="88"/>
                  </a:lnTo>
                  <a:lnTo>
                    <a:pt x="7625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886;p66">
              <a:extLst>
                <a:ext uri="{FF2B5EF4-FFF2-40B4-BE49-F238E27FC236}">
                  <a16:creationId xmlns:a16="http://schemas.microsoft.com/office/drawing/2014/main" id="{5D399631-BE57-4ED6-8242-FD6F6BDA6CE4}"/>
                </a:ext>
              </a:extLst>
            </p:cNvPr>
            <p:cNvSpPr/>
            <p:nvPr/>
          </p:nvSpPr>
          <p:spPr>
            <a:xfrm rot="10800000">
              <a:off x="4456479" y="6428258"/>
              <a:ext cx="64388" cy="16705"/>
            </a:xfrm>
            <a:custGeom>
              <a:avLst/>
              <a:gdLst/>
              <a:ahLst/>
              <a:cxnLst/>
              <a:rect l="l" t="t" r="r" b="b"/>
              <a:pathLst>
                <a:path w="6819" h="6136" extrusionOk="0">
                  <a:moveTo>
                    <a:pt x="94" y="1"/>
                  </a:moveTo>
                  <a:lnTo>
                    <a:pt x="60" y="44"/>
                  </a:lnTo>
                  <a:lnTo>
                    <a:pt x="35" y="132"/>
                  </a:lnTo>
                  <a:lnTo>
                    <a:pt x="18" y="264"/>
                  </a:lnTo>
                  <a:lnTo>
                    <a:pt x="1" y="395"/>
                  </a:lnTo>
                  <a:lnTo>
                    <a:pt x="1" y="570"/>
                  </a:lnTo>
                  <a:lnTo>
                    <a:pt x="18" y="702"/>
                  </a:lnTo>
                  <a:lnTo>
                    <a:pt x="43" y="833"/>
                  </a:lnTo>
                  <a:lnTo>
                    <a:pt x="442" y="1753"/>
                  </a:lnTo>
                  <a:lnTo>
                    <a:pt x="841" y="2586"/>
                  </a:lnTo>
                  <a:lnTo>
                    <a:pt x="1249" y="3331"/>
                  </a:lnTo>
                  <a:lnTo>
                    <a:pt x="1656" y="3988"/>
                  </a:lnTo>
                  <a:lnTo>
                    <a:pt x="2072" y="4558"/>
                  </a:lnTo>
                  <a:lnTo>
                    <a:pt x="2488" y="5040"/>
                  </a:lnTo>
                  <a:lnTo>
                    <a:pt x="2913" y="5434"/>
                  </a:lnTo>
                  <a:lnTo>
                    <a:pt x="3337" y="5741"/>
                  </a:lnTo>
                  <a:lnTo>
                    <a:pt x="3762" y="5960"/>
                  </a:lnTo>
                  <a:lnTo>
                    <a:pt x="4187" y="6092"/>
                  </a:lnTo>
                  <a:lnTo>
                    <a:pt x="4620" y="6135"/>
                  </a:lnTo>
                  <a:lnTo>
                    <a:pt x="5044" y="6048"/>
                  </a:lnTo>
                  <a:lnTo>
                    <a:pt x="5477" y="5916"/>
                  </a:lnTo>
                  <a:lnTo>
                    <a:pt x="5902" y="5653"/>
                  </a:lnTo>
                  <a:lnTo>
                    <a:pt x="6326" y="5347"/>
                  </a:lnTo>
                  <a:lnTo>
                    <a:pt x="6751" y="4908"/>
                  </a:lnTo>
                  <a:lnTo>
                    <a:pt x="6785" y="4821"/>
                  </a:lnTo>
                  <a:lnTo>
                    <a:pt x="6810" y="4733"/>
                  </a:lnTo>
                  <a:lnTo>
                    <a:pt x="6819" y="4558"/>
                  </a:lnTo>
                  <a:lnTo>
                    <a:pt x="6810" y="4383"/>
                  </a:lnTo>
                  <a:lnTo>
                    <a:pt x="6802" y="4251"/>
                  </a:lnTo>
                  <a:lnTo>
                    <a:pt x="6776" y="4120"/>
                  </a:lnTo>
                  <a:lnTo>
                    <a:pt x="6742" y="4032"/>
                  </a:lnTo>
                  <a:lnTo>
                    <a:pt x="6708" y="4032"/>
                  </a:lnTo>
                  <a:lnTo>
                    <a:pt x="6292" y="4470"/>
                  </a:lnTo>
                  <a:lnTo>
                    <a:pt x="5876" y="4777"/>
                  </a:lnTo>
                  <a:lnTo>
                    <a:pt x="5452" y="5040"/>
                  </a:lnTo>
                  <a:lnTo>
                    <a:pt x="5036" y="5171"/>
                  </a:lnTo>
                  <a:lnTo>
                    <a:pt x="4611" y="5215"/>
                  </a:lnTo>
                  <a:lnTo>
                    <a:pt x="4195" y="5215"/>
                  </a:lnTo>
                  <a:lnTo>
                    <a:pt x="3779" y="5084"/>
                  </a:lnTo>
                  <a:lnTo>
                    <a:pt x="3354" y="4865"/>
                  </a:lnTo>
                  <a:lnTo>
                    <a:pt x="2938" y="4558"/>
                  </a:lnTo>
                  <a:lnTo>
                    <a:pt x="2531" y="4207"/>
                  </a:lnTo>
                  <a:lnTo>
                    <a:pt x="2115" y="3725"/>
                  </a:lnTo>
                  <a:lnTo>
                    <a:pt x="1707" y="3156"/>
                  </a:lnTo>
                  <a:lnTo>
                    <a:pt x="1308" y="2498"/>
                  </a:lnTo>
                  <a:lnTo>
                    <a:pt x="909" y="1797"/>
                  </a:lnTo>
                  <a:lnTo>
                    <a:pt x="519" y="965"/>
                  </a:lnTo>
                  <a:lnTo>
                    <a:pt x="137" y="44"/>
                  </a:lnTo>
                  <a:lnTo>
                    <a:pt x="9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887;p66">
              <a:extLst>
                <a:ext uri="{FF2B5EF4-FFF2-40B4-BE49-F238E27FC236}">
                  <a16:creationId xmlns:a16="http://schemas.microsoft.com/office/drawing/2014/main" id="{0F1BC04D-BCBE-4605-9D85-BE032DE0013C}"/>
                </a:ext>
              </a:extLst>
            </p:cNvPr>
            <p:cNvSpPr/>
            <p:nvPr/>
          </p:nvSpPr>
          <p:spPr>
            <a:xfrm rot="10800000">
              <a:off x="4517647" y="6563382"/>
              <a:ext cx="78902" cy="197324"/>
            </a:xfrm>
            <a:custGeom>
              <a:avLst/>
              <a:gdLst/>
              <a:ahLst/>
              <a:cxnLst/>
              <a:rect l="l" t="t" r="r" b="b"/>
              <a:pathLst>
                <a:path w="8356" h="72479" extrusionOk="0">
                  <a:moveTo>
                    <a:pt x="8219" y="0"/>
                  </a:moveTo>
                  <a:lnTo>
                    <a:pt x="8194" y="88"/>
                  </a:lnTo>
                  <a:lnTo>
                    <a:pt x="8177" y="219"/>
                  </a:lnTo>
                  <a:lnTo>
                    <a:pt x="8169" y="438"/>
                  </a:lnTo>
                  <a:lnTo>
                    <a:pt x="8177" y="1096"/>
                  </a:lnTo>
                  <a:lnTo>
                    <a:pt x="8177" y="1709"/>
                  </a:lnTo>
                  <a:lnTo>
                    <a:pt x="8169" y="2366"/>
                  </a:lnTo>
                  <a:lnTo>
                    <a:pt x="8160" y="2980"/>
                  </a:lnTo>
                  <a:lnTo>
                    <a:pt x="8143" y="3593"/>
                  </a:lnTo>
                  <a:lnTo>
                    <a:pt x="8118" y="4207"/>
                  </a:lnTo>
                  <a:lnTo>
                    <a:pt x="8092" y="4820"/>
                  </a:lnTo>
                  <a:lnTo>
                    <a:pt x="8058" y="5390"/>
                  </a:lnTo>
                  <a:lnTo>
                    <a:pt x="7973" y="6529"/>
                  </a:lnTo>
                  <a:lnTo>
                    <a:pt x="7871" y="7625"/>
                  </a:lnTo>
                  <a:lnTo>
                    <a:pt x="7761" y="8720"/>
                  </a:lnTo>
                  <a:lnTo>
                    <a:pt x="7625" y="9728"/>
                  </a:lnTo>
                  <a:lnTo>
                    <a:pt x="7489" y="10736"/>
                  </a:lnTo>
                  <a:lnTo>
                    <a:pt x="7336" y="11744"/>
                  </a:lnTo>
                  <a:lnTo>
                    <a:pt x="7175" y="12664"/>
                  </a:lnTo>
                  <a:lnTo>
                    <a:pt x="7005" y="13584"/>
                  </a:lnTo>
                  <a:lnTo>
                    <a:pt x="6835" y="14461"/>
                  </a:lnTo>
                  <a:lnTo>
                    <a:pt x="6657" y="15337"/>
                  </a:lnTo>
                  <a:lnTo>
                    <a:pt x="6301" y="17002"/>
                  </a:lnTo>
                  <a:lnTo>
                    <a:pt x="5689" y="19850"/>
                  </a:lnTo>
                  <a:lnTo>
                    <a:pt x="5095" y="22699"/>
                  </a:lnTo>
                  <a:lnTo>
                    <a:pt x="4798" y="24189"/>
                  </a:lnTo>
                  <a:lnTo>
                    <a:pt x="4518" y="25635"/>
                  </a:lnTo>
                  <a:lnTo>
                    <a:pt x="4229" y="27168"/>
                  </a:lnTo>
                  <a:lnTo>
                    <a:pt x="3949" y="28702"/>
                  </a:lnTo>
                  <a:lnTo>
                    <a:pt x="3677" y="30236"/>
                  </a:lnTo>
                  <a:lnTo>
                    <a:pt x="3414" y="31813"/>
                  </a:lnTo>
                  <a:lnTo>
                    <a:pt x="3159" y="33435"/>
                  </a:lnTo>
                  <a:lnTo>
                    <a:pt x="2904" y="35100"/>
                  </a:lnTo>
                  <a:lnTo>
                    <a:pt x="2667" y="36809"/>
                  </a:lnTo>
                  <a:lnTo>
                    <a:pt x="2429" y="38518"/>
                  </a:lnTo>
                  <a:lnTo>
                    <a:pt x="2208" y="40271"/>
                  </a:lnTo>
                  <a:lnTo>
                    <a:pt x="1996" y="42111"/>
                  </a:lnTo>
                  <a:lnTo>
                    <a:pt x="1801" y="43820"/>
                  </a:lnTo>
                  <a:lnTo>
                    <a:pt x="1614" y="45573"/>
                  </a:lnTo>
                  <a:lnTo>
                    <a:pt x="1444" y="47369"/>
                  </a:lnTo>
                  <a:lnTo>
                    <a:pt x="1274" y="49166"/>
                  </a:lnTo>
                  <a:lnTo>
                    <a:pt x="1121" y="51006"/>
                  </a:lnTo>
                  <a:lnTo>
                    <a:pt x="977" y="52847"/>
                  </a:lnTo>
                  <a:lnTo>
                    <a:pt x="833" y="54687"/>
                  </a:lnTo>
                  <a:lnTo>
                    <a:pt x="705" y="56572"/>
                  </a:lnTo>
                  <a:lnTo>
                    <a:pt x="586" y="58456"/>
                  </a:lnTo>
                  <a:lnTo>
                    <a:pt x="476" y="60340"/>
                  </a:lnTo>
                  <a:lnTo>
                    <a:pt x="374" y="62268"/>
                  </a:lnTo>
                  <a:lnTo>
                    <a:pt x="281" y="64196"/>
                  </a:lnTo>
                  <a:lnTo>
                    <a:pt x="196" y="66168"/>
                  </a:lnTo>
                  <a:lnTo>
                    <a:pt x="119" y="68096"/>
                  </a:lnTo>
                  <a:lnTo>
                    <a:pt x="60" y="70068"/>
                  </a:lnTo>
                  <a:lnTo>
                    <a:pt x="1" y="72040"/>
                  </a:lnTo>
                  <a:lnTo>
                    <a:pt x="9" y="72215"/>
                  </a:lnTo>
                  <a:lnTo>
                    <a:pt x="26" y="72391"/>
                  </a:lnTo>
                  <a:lnTo>
                    <a:pt x="52" y="72434"/>
                  </a:lnTo>
                  <a:lnTo>
                    <a:pt x="77" y="72478"/>
                  </a:lnTo>
                  <a:lnTo>
                    <a:pt x="111" y="72434"/>
                  </a:lnTo>
                  <a:lnTo>
                    <a:pt x="145" y="72347"/>
                  </a:lnTo>
                  <a:lnTo>
                    <a:pt x="162" y="72215"/>
                  </a:lnTo>
                  <a:lnTo>
                    <a:pt x="179" y="72040"/>
                  </a:lnTo>
                  <a:lnTo>
                    <a:pt x="238" y="69718"/>
                  </a:lnTo>
                  <a:lnTo>
                    <a:pt x="323" y="67439"/>
                  </a:lnTo>
                  <a:lnTo>
                    <a:pt x="417" y="65160"/>
                  </a:lnTo>
                  <a:lnTo>
                    <a:pt x="519" y="62882"/>
                  </a:lnTo>
                  <a:lnTo>
                    <a:pt x="637" y="60603"/>
                  </a:lnTo>
                  <a:lnTo>
                    <a:pt x="765" y="58368"/>
                  </a:lnTo>
                  <a:lnTo>
                    <a:pt x="918" y="56177"/>
                  </a:lnTo>
                  <a:lnTo>
                    <a:pt x="1070" y="53942"/>
                  </a:lnTo>
                  <a:lnTo>
                    <a:pt x="1223" y="51971"/>
                  </a:lnTo>
                  <a:lnTo>
                    <a:pt x="1393" y="50042"/>
                  </a:lnTo>
                  <a:lnTo>
                    <a:pt x="1563" y="48114"/>
                  </a:lnTo>
                  <a:lnTo>
                    <a:pt x="1750" y="46230"/>
                  </a:lnTo>
                  <a:lnTo>
                    <a:pt x="1945" y="44390"/>
                  </a:lnTo>
                  <a:lnTo>
                    <a:pt x="2149" y="42549"/>
                  </a:lnTo>
                  <a:lnTo>
                    <a:pt x="2369" y="40753"/>
                  </a:lnTo>
                  <a:lnTo>
                    <a:pt x="2590" y="38956"/>
                  </a:lnTo>
                  <a:lnTo>
                    <a:pt x="2819" y="37247"/>
                  </a:lnTo>
                  <a:lnTo>
                    <a:pt x="3066" y="35538"/>
                  </a:lnTo>
                  <a:lnTo>
                    <a:pt x="3312" y="33873"/>
                  </a:lnTo>
                  <a:lnTo>
                    <a:pt x="3567" y="32208"/>
                  </a:lnTo>
                  <a:lnTo>
                    <a:pt x="3838" y="30586"/>
                  </a:lnTo>
                  <a:lnTo>
                    <a:pt x="4110" y="29009"/>
                  </a:lnTo>
                  <a:lnTo>
                    <a:pt x="4390" y="27475"/>
                  </a:lnTo>
                  <a:lnTo>
                    <a:pt x="4679" y="25941"/>
                  </a:lnTo>
                  <a:lnTo>
                    <a:pt x="4985" y="24452"/>
                  </a:lnTo>
                  <a:lnTo>
                    <a:pt x="5290" y="22962"/>
                  </a:lnTo>
                  <a:lnTo>
                    <a:pt x="5919" y="20070"/>
                  </a:lnTo>
                  <a:lnTo>
                    <a:pt x="6233" y="18624"/>
                  </a:lnTo>
                  <a:lnTo>
                    <a:pt x="6547" y="17134"/>
                  </a:lnTo>
                  <a:lnTo>
                    <a:pt x="6852" y="15644"/>
                  </a:lnTo>
                  <a:lnTo>
                    <a:pt x="7158" y="14110"/>
                  </a:lnTo>
                  <a:lnTo>
                    <a:pt x="7285" y="13409"/>
                  </a:lnTo>
                  <a:lnTo>
                    <a:pt x="7413" y="12708"/>
                  </a:lnTo>
                  <a:lnTo>
                    <a:pt x="7532" y="11963"/>
                  </a:lnTo>
                  <a:lnTo>
                    <a:pt x="7642" y="11174"/>
                  </a:lnTo>
                  <a:lnTo>
                    <a:pt x="7752" y="10385"/>
                  </a:lnTo>
                  <a:lnTo>
                    <a:pt x="7863" y="9597"/>
                  </a:lnTo>
                  <a:lnTo>
                    <a:pt x="7956" y="8764"/>
                  </a:lnTo>
                  <a:lnTo>
                    <a:pt x="8041" y="7888"/>
                  </a:lnTo>
                  <a:lnTo>
                    <a:pt x="8118" y="7011"/>
                  </a:lnTo>
                  <a:lnTo>
                    <a:pt x="8185" y="6135"/>
                  </a:lnTo>
                  <a:lnTo>
                    <a:pt x="8245" y="5215"/>
                  </a:lnTo>
                  <a:lnTo>
                    <a:pt x="8287" y="4294"/>
                  </a:lnTo>
                  <a:lnTo>
                    <a:pt x="8321" y="3374"/>
                  </a:lnTo>
                  <a:lnTo>
                    <a:pt x="8347" y="2410"/>
                  </a:lnTo>
                  <a:lnTo>
                    <a:pt x="8355" y="1402"/>
                  </a:lnTo>
                  <a:lnTo>
                    <a:pt x="8347" y="438"/>
                  </a:lnTo>
                  <a:lnTo>
                    <a:pt x="8338" y="219"/>
                  </a:lnTo>
                  <a:lnTo>
                    <a:pt x="8313" y="88"/>
                  </a:lnTo>
                  <a:lnTo>
                    <a:pt x="828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888;p66">
              <a:extLst>
                <a:ext uri="{FF2B5EF4-FFF2-40B4-BE49-F238E27FC236}">
                  <a16:creationId xmlns:a16="http://schemas.microsoft.com/office/drawing/2014/main" id="{2AD38EA9-707C-4CA0-AFCD-1493ACB516A0}"/>
                </a:ext>
              </a:extLst>
            </p:cNvPr>
            <p:cNvSpPr/>
            <p:nvPr/>
          </p:nvSpPr>
          <p:spPr>
            <a:xfrm rot="10800000">
              <a:off x="4516845" y="6570422"/>
              <a:ext cx="79865" cy="191120"/>
            </a:xfrm>
            <a:custGeom>
              <a:avLst/>
              <a:gdLst/>
              <a:ahLst/>
              <a:cxnLst/>
              <a:rect l="l" t="t" r="r" b="b"/>
              <a:pathLst>
                <a:path w="8458" h="70200" extrusionOk="0">
                  <a:moveTo>
                    <a:pt x="8355" y="0"/>
                  </a:moveTo>
                  <a:lnTo>
                    <a:pt x="8321" y="44"/>
                  </a:lnTo>
                  <a:lnTo>
                    <a:pt x="8304" y="132"/>
                  </a:lnTo>
                  <a:lnTo>
                    <a:pt x="8287" y="307"/>
                  </a:lnTo>
                  <a:lnTo>
                    <a:pt x="8219" y="2542"/>
                  </a:lnTo>
                  <a:lnTo>
                    <a:pt x="8135" y="4777"/>
                  </a:lnTo>
                  <a:lnTo>
                    <a:pt x="8041" y="6968"/>
                  </a:lnTo>
                  <a:lnTo>
                    <a:pt x="7931" y="9115"/>
                  </a:lnTo>
                  <a:lnTo>
                    <a:pt x="7803" y="11306"/>
                  </a:lnTo>
                  <a:lnTo>
                    <a:pt x="7659" y="13409"/>
                  </a:lnTo>
                  <a:lnTo>
                    <a:pt x="7506" y="15513"/>
                  </a:lnTo>
                  <a:lnTo>
                    <a:pt x="7336" y="17616"/>
                  </a:lnTo>
                  <a:lnTo>
                    <a:pt x="7175" y="19413"/>
                  </a:lnTo>
                  <a:lnTo>
                    <a:pt x="6997" y="21209"/>
                  </a:lnTo>
                  <a:lnTo>
                    <a:pt x="6819" y="22962"/>
                  </a:lnTo>
                  <a:lnTo>
                    <a:pt x="6615" y="24715"/>
                  </a:lnTo>
                  <a:lnTo>
                    <a:pt x="6411" y="26424"/>
                  </a:lnTo>
                  <a:lnTo>
                    <a:pt x="6199" y="28089"/>
                  </a:lnTo>
                  <a:lnTo>
                    <a:pt x="5969" y="29710"/>
                  </a:lnTo>
                  <a:lnTo>
                    <a:pt x="5732" y="31332"/>
                  </a:lnTo>
                  <a:lnTo>
                    <a:pt x="5486" y="32865"/>
                  </a:lnTo>
                  <a:lnTo>
                    <a:pt x="5222" y="34399"/>
                  </a:lnTo>
                  <a:lnTo>
                    <a:pt x="4951" y="35889"/>
                  </a:lnTo>
                  <a:lnTo>
                    <a:pt x="4670" y="37335"/>
                  </a:lnTo>
                  <a:lnTo>
                    <a:pt x="4119" y="40183"/>
                  </a:lnTo>
                  <a:lnTo>
                    <a:pt x="3838" y="41629"/>
                  </a:lnTo>
                  <a:lnTo>
                    <a:pt x="3567" y="43119"/>
                  </a:lnTo>
                  <a:lnTo>
                    <a:pt x="3303" y="44609"/>
                  </a:lnTo>
                  <a:lnTo>
                    <a:pt x="3040" y="46099"/>
                  </a:lnTo>
                  <a:lnTo>
                    <a:pt x="2786" y="47633"/>
                  </a:lnTo>
                  <a:lnTo>
                    <a:pt x="2539" y="49210"/>
                  </a:lnTo>
                  <a:lnTo>
                    <a:pt x="2293" y="50788"/>
                  </a:lnTo>
                  <a:lnTo>
                    <a:pt x="2055" y="52365"/>
                  </a:lnTo>
                  <a:lnTo>
                    <a:pt x="1826" y="53986"/>
                  </a:lnTo>
                  <a:lnTo>
                    <a:pt x="1597" y="55652"/>
                  </a:lnTo>
                  <a:lnTo>
                    <a:pt x="1376" y="57317"/>
                  </a:lnTo>
                  <a:lnTo>
                    <a:pt x="1164" y="59026"/>
                  </a:lnTo>
                  <a:lnTo>
                    <a:pt x="960" y="60735"/>
                  </a:lnTo>
                  <a:lnTo>
                    <a:pt x="756" y="62444"/>
                  </a:lnTo>
                  <a:lnTo>
                    <a:pt x="561" y="64197"/>
                  </a:lnTo>
                  <a:lnTo>
                    <a:pt x="366" y="65949"/>
                  </a:lnTo>
                  <a:lnTo>
                    <a:pt x="187" y="67746"/>
                  </a:lnTo>
                  <a:lnTo>
                    <a:pt x="9" y="69543"/>
                  </a:lnTo>
                  <a:lnTo>
                    <a:pt x="1" y="69718"/>
                  </a:lnTo>
                  <a:lnTo>
                    <a:pt x="1" y="69893"/>
                  </a:lnTo>
                  <a:lnTo>
                    <a:pt x="18" y="70068"/>
                  </a:lnTo>
                  <a:lnTo>
                    <a:pt x="43" y="70156"/>
                  </a:lnTo>
                  <a:lnTo>
                    <a:pt x="77" y="70200"/>
                  </a:lnTo>
                  <a:lnTo>
                    <a:pt x="102" y="70200"/>
                  </a:lnTo>
                  <a:lnTo>
                    <a:pt x="136" y="70156"/>
                  </a:lnTo>
                  <a:lnTo>
                    <a:pt x="153" y="69981"/>
                  </a:lnTo>
                  <a:lnTo>
                    <a:pt x="366" y="67921"/>
                  </a:lnTo>
                  <a:lnTo>
                    <a:pt x="578" y="65818"/>
                  </a:lnTo>
                  <a:lnTo>
                    <a:pt x="799" y="63802"/>
                  </a:lnTo>
                  <a:lnTo>
                    <a:pt x="1036" y="61786"/>
                  </a:lnTo>
                  <a:lnTo>
                    <a:pt x="1274" y="59771"/>
                  </a:lnTo>
                  <a:lnTo>
                    <a:pt x="1520" y="57799"/>
                  </a:lnTo>
                  <a:lnTo>
                    <a:pt x="1784" y="55871"/>
                  </a:lnTo>
                  <a:lnTo>
                    <a:pt x="2047" y="53943"/>
                  </a:lnTo>
                  <a:lnTo>
                    <a:pt x="2293" y="52278"/>
                  </a:lnTo>
                  <a:lnTo>
                    <a:pt x="2539" y="50569"/>
                  </a:lnTo>
                  <a:lnTo>
                    <a:pt x="2794" y="48947"/>
                  </a:lnTo>
                  <a:lnTo>
                    <a:pt x="3057" y="47326"/>
                  </a:lnTo>
                  <a:lnTo>
                    <a:pt x="3329" y="45748"/>
                  </a:lnTo>
                  <a:lnTo>
                    <a:pt x="3609" y="44171"/>
                  </a:lnTo>
                  <a:lnTo>
                    <a:pt x="3889" y="42637"/>
                  </a:lnTo>
                  <a:lnTo>
                    <a:pt x="4178" y="41147"/>
                  </a:lnTo>
                  <a:lnTo>
                    <a:pt x="4721" y="38343"/>
                  </a:lnTo>
                  <a:lnTo>
                    <a:pt x="4993" y="36897"/>
                  </a:lnTo>
                  <a:lnTo>
                    <a:pt x="5256" y="35451"/>
                  </a:lnTo>
                  <a:lnTo>
                    <a:pt x="5519" y="34005"/>
                  </a:lnTo>
                  <a:lnTo>
                    <a:pt x="5766" y="32471"/>
                  </a:lnTo>
                  <a:lnTo>
                    <a:pt x="6012" y="30937"/>
                  </a:lnTo>
                  <a:lnTo>
                    <a:pt x="6241" y="29316"/>
                  </a:lnTo>
                  <a:lnTo>
                    <a:pt x="6453" y="27695"/>
                  </a:lnTo>
                  <a:lnTo>
                    <a:pt x="6666" y="26073"/>
                  </a:lnTo>
                  <a:lnTo>
                    <a:pt x="6861" y="24364"/>
                  </a:lnTo>
                  <a:lnTo>
                    <a:pt x="7039" y="22699"/>
                  </a:lnTo>
                  <a:lnTo>
                    <a:pt x="7218" y="20946"/>
                  </a:lnTo>
                  <a:lnTo>
                    <a:pt x="7387" y="19193"/>
                  </a:lnTo>
                  <a:lnTo>
                    <a:pt x="7540" y="17441"/>
                  </a:lnTo>
                  <a:lnTo>
                    <a:pt x="7685" y="15644"/>
                  </a:lnTo>
                  <a:lnTo>
                    <a:pt x="7820" y="13804"/>
                  </a:lnTo>
                  <a:lnTo>
                    <a:pt x="7939" y="11963"/>
                  </a:lnTo>
                  <a:lnTo>
                    <a:pt x="8058" y="10079"/>
                  </a:lnTo>
                  <a:lnTo>
                    <a:pt x="8160" y="8238"/>
                  </a:lnTo>
                  <a:lnTo>
                    <a:pt x="8245" y="6310"/>
                  </a:lnTo>
                  <a:lnTo>
                    <a:pt x="8330" y="4426"/>
                  </a:lnTo>
                  <a:lnTo>
                    <a:pt x="8398" y="2498"/>
                  </a:lnTo>
                  <a:lnTo>
                    <a:pt x="8457" y="570"/>
                  </a:lnTo>
                  <a:lnTo>
                    <a:pt x="8449" y="351"/>
                  </a:lnTo>
                  <a:lnTo>
                    <a:pt x="8440" y="219"/>
                  </a:lnTo>
                  <a:lnTo>
                    <a:pt x="8415" y="88"/>
                  </a:lnTo>
                  <a:lnTo>
                    <a:pt x="8381" y="44"/>
                  </a:lnTo>
                  <a:lnTo>
                    <a:pt x="835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889;p66">
              <a:extLst>
                <a:ext uri="{FF2B5EF4-FFF2-40B4-BE49-F238E27FC236}">
                  <a16:creationId xmlns:a16="http://schemas.microsoft.com/office/drawing/2014/main" id="{01C58906-729B-404D-8DD4-87203AF3A78F}"/>
                </a:ext>
              </a:extLst>
            </p:cNvPr>
            <p:cNvSpPr/>
            <p:nvPr/>
          </p:nvSpPr>
          <p:spPr>
            <a:xfrm rot="10800000">
              <a:off x="4400598" y="6509324"/>
              <a:ext cx="99666" cy="185394"/>
            </a:xfrm>
            <a:custGeom>
              <a:avLst/>
              <a:gdLst/>
              <a:ahLst/>
              <a:cxnLst/>
              <a:rect l="l" t="t" r="r" b="b"/>
              <a:pathLst>
                <a:path w="10555" h="68097" extrusionOk="0">
                  <a:moveTo>
                    <a:pt x="77" y="0"/>
                  </a:moveTo>
                  <a:lnTo>
                    <a:pt x="43" y="44"/>
                  </a:lnTo>
                  <a:lnTo>
                    <a:pt x="18" y="176"/>
                  </a:lnTo>
                  <a:lnTo>
                    <a:pt x="1" y="307"/>
                  </a:lnTo>
                  <a:lnTo>
                    <a:pt x="1" y="483"/>
                  </a:lnTo>
                  <a:lnTo>
                    <a:pt x="9" y="658"/>
                  </a:lnTo>
                  <a:lnTo>
                    <a:pt x="247" y="2674"/>
                  </a:lnTo>
                  <a:lnTo>
                    <a:pt x="493" y="4689"/>
                  </a:lnTo>
                  <a:lnTo>
                    <a:pt x="756" y="6617"/>
                  </a:lnTo>
                  <a:lnTo>
                    <a:pt x="1020" y="8502"/>
                  </a:lnTo>
                  <a:lnTo>
                    <a:pt x="1300" y="10386"/>
                  </a:lnTo>
                  <a:lnTo>
                    <a:pt x="1588" y="12226"/>
                  </a:lnTo>
                  <a:lnTo>
                    <a:pt x="1886" y="14023"/>
                  </a:lnTo>
                  <a:lnTo>
                    <a:pt x="2183" y="15776"/>
                  </a:lnTo>
                  <a:lnTo>
                    <a:pt x="2463" y="17309"/>
                  </a:lnTo>
                  <a:lnTo>
                    <a:pt x="2735" y="18843"/>
                  </a:lnTo>
                  <a:lnTo>
                    <a:pt x="3304" y="21867"/>
                  </a:lnTo>
                  <a:lnTo>
                    <a:pt x="3889" y="24846"/>
                  </a:lnTo>
                  <a:lnTo>
                    <a:pt x="4475" y="27826"/>
                  </a:lnTo>
                  <a:lnTo>
                    <a:pt x="5664" y="33742"/>
                  </a:lnTo>
                  <a:lnTo>
                    <a:pt x="6250" y="36722"/>
                  </a:lnTo>
                  <a:lnTo>
                    <a:pt x="6827" y="39789"/>
                  </a:lnTo>
                  <a:lnTo>
                    <a:pt x="7107" y="41323"/>
                  </a:lnTo>
                  <a:lnTo>
                    <a:pt x="7379" y="42900"/>
                  </a:lnTo>
                  <a:lnTo>
                    <a:pt x="7651" y="44478"/>
                  </a:lnTo>
                  <a:lnTo>
                    <a:pt x="7914" y="46099"/>
                  </a:lnTo>
                  <a:lnTo>
                    <a:pt x="8169" y="47720"/>
                  </a:lnTo>
                  <a:lnTo>
                    <a:pt x="8423" y="49342"/>
                  </a:lnTo>
                  <a:lnTo>
                    <a:pt x="8661" y="51051"/>
                  </a:lnTo>
                  <a:lnTo>
                    <a:pt x="8899" y="52760"/>
                  </a:lnTo>
                  <a:lnTo>
                    <a:pt x="9120" y="54512"/>
                  </a:lnTo>
                  <a:lnTo>
                    <a:pt x="9340" y="56265"/>
                  </a:lnTo>
                  <a:lnTo>
                    <a:pt x="9544" y="58106"/>
                  </a:lnTo>
                  <a:lnTo>
                    <a:pt x="9739" y="59946"/>
                  </a:lnTo>
                  <a:lnTo>
                    <a:pt x="9918" y="61830"/>
                  </a:lnTo>
                  <a:lnTo>
                    <a:pt x="10088" y="63758"/>
                  </a:lnTo>
                  <a:lnTo>
                    <a:pt x="10240" y="65774"/>
                  </a:lnTo>
                  <a:lnTo>
                    <a:pt x="10385" y="67790"/>
                  </a:lnTo>
                  <a:lnTo>
                    <a:pt x="10402" y="67965"/>
                  </a:lnTo>
                  <a:lnTo>
                    <a:pt x="10436" y="68053"/>
                  </a:lnTo>
                  <a:lnTo>
                    <a:pt x="10461" y="68097"/>
                  </a:lnTo>
                  <a:lnTo>
                    <a:pt x="10495" y="68053"/>
                  </a:lnTo>
                  <a:lnTo>
                    <a:pt x="10529" y="68009"/>
                  </a:lnTo>
                  <a:lnTo>
                    <a:pt x="10546" y="67878"/>
                  </a:lnTo>
                  <a:lnTo>
                    <a:pt x="10555" y="67746"/>
                  </a:lnTo>
                  <a:lnTo>
                    <a:pt x="10555" y="67527"/>
                  </a:lnTo>
                  <a:lnTo>
                    <a:pt x="10402" y="65380"/>
                  </a:lnTo>
                  <a:lnTo>
                    <a:pt x="10232" y="63233"/>
                  </a:lnTo>
                  <a:lnTo>
                    <a:pt x="10045" y="61173"/>
                  </a:lnTo>
                  <a:lnTo>
                    <a:pt x="9841" y="59114"/>
                  </a:lnTo>
                  <a:lnTo>
                    <a:pt x="9629" y="57098"/>
                  </a:lnTo>
                  <a:lnTo>
                    <a:pt x="9400" y="55126"/>
                  </a:lnTo>
                  <a:lnTo>
                    <a:pt x="9154" y="53198"/>
                  </a:lnTo>
                  <a:lnTo>
                    <a:pt x="8907" y="51270"/>
                  </a:lnTo>
                  <a:lnTo>
                    <a:pt x="8661" y="49561"/>
                  </a:lnTo>
                  <a:lnTo>
                    <a:pt x="8406" y="47852"/>
                  </a:lnTo>
                  <a:lnTo>
                    <a:pt x="8152" y="46187"/>
                  </a:lnTo>
                  <a:lnTo>
                    <a:pt x="7888" y="44565"/>
                  </a:lnTo>
                  <a:lnTo>
                    <a:pt x="7617" y="42944"/>
                  </a:lnTo>
                  <a:lnTo>
                    <a:pt x="7337" y="41367"/>
                  </a:lnTo>
                  <a:lnTo>
                    <a:pt x="7056" y="39789"/>
                  </a:lnTo>
                  <a:lnTo>
                    <a:pt x="6768" y="38255"/>
                  </a:lnTo>
                  <a:lnTo>
                    <a:pt x="6190" y="35188"/>
                  </a:lnTo>
                  <a:lnTo>
                    <a:pt x="5605" y="32208"/>
                  </a:lnTo>
                  <a:lnTo>
                    <a:pt x="4407" y="26249"/>
                  </a:lnTo>
                  <a:lnTo>
                    <a:pt x="3822" y="23269"/>
                  </a:lnTo>
                  <a:lnTo>
                    <a:pt x="3236" y="20245"/>
                  </a:lnTo>
                  <a:lnTo>
                    <a:pt x="2947" y="18712"/>
                  </a:lnTo>
                  <a:lnTo>
                    <a:pt x="2667" y="17134"/>
                  </a:lnTo>
                  <a:lnTo>
                    <a:pt x="2387" y="15557"/>
                  </a:lnTo>
                  <a:lnTo>
                    <a:pt x="2106" y="13979"/>
                  </a:lnTo>
                  <a:lnTo>
                    <a:pt x="1843" y="12358"/>
                  </a:lnTo>
                  <a:lnTo>
                    <a:pt x="1580" y="10736"/>
                  </a:lnTo>
                  <a:lnTo>
                    <a:pt x="1325" y="9071"/>
                  </a:lnTo>
                  <a:lnTo>
                    <a:pt x="1071" y="7362"/>
                  </a:lnTo>
                  <a:lnTo>
                    <a:pt x="833" y="5653"/>
                  </a:lnTo>
                  <a:lnTo>
                    <a:pt x="604" y="3857"/>
                  </a:lnTo>
                  <a:lnTo>
                    <a:pt x="374" y="2060"/>
                  </a:lnTo>
                  <a:lnTo>
                    <a:pt x="162" y="220"/>
                  </a:lnTo>
                  <a:lnTo>
                    <a:pt x="137" y="88"/>
                  </a:lnTo>
                  <a:lnTo>
                    <a:pt x="10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890;p66">
              <a:extLst>
                <a:ext uri="{FF2B5EF4-FFF2-40B4-BE49-F238E27FC236}">
                  <a16:creationId xmlns:a16="http://schemas.microsoft.com/office/drawing/2014/main" id="{2FF032FD-7CDE-40C4-9820-086AD55BC937}"/>
                </a:ext>
              </a:extLst>
            </p:cNvPr>
            <p:cNvSpPr/>
            <p:nvPr/>
          </p:nvSpPr>
          <p:spPr>
            <a:xfrm rot="10800000">
              <a:off x="4402279" y="6512425"/>
              <a:ext cx="96455" cy="183249"/>
            </a:xfrm>
            <a:custGeom>
              <a:avLst/>
              <a:gdLst/>
              <a:ahLst/>
              <a:cxnLst/>
              <a:rect l="l" t="t" r="r" b="b"/>
              <a:pathLst>
                <a:path w="10215" h="67309" extrusionOk="0">
                  <a:moveTo>
                    <a:pt x="85" y="1"/>
                  </a:moveTo>
                  <a:lnTo>
                    <a:pt x="60" y="45"/>
                  </a:lnTo>
                  <a:lnTo>
                    <a:pt x="34" y="132"/>
                  </a:lnTo>
                  <a:lnTo>
                    <a:pt x="17" y="264"/>
                  </a:lnTo>
                  <a:lnTo>
                    <a:pt x="0" y="439"/>
                  </a:lnTo>
                  <a:lnTo>
                    <a:pt x="9" y="614"/>
                  </a:lnTo>
                  <a:lnTo>
                    <a:pt x="26" y="790"/>
                  </a:lnTo>
                  <a:lnTo>
                    <a:pt x="153" y="1622"/>
                  </a:lnTo>
                  <a:lnTo>
                    <a:pt x="289" y="2411"/>
                  </a:lnTo>
                  <a:lnTo>
                    <a:pt x="425" y="3156"/>
                  </a:lnTo>
                  <a:lnTo>
                    <a:pt x="560" y="3945"/>
                  </a:lnTo>
                  <a:lnTo>
                    <a:pt x="858" y="5391"/>
                  </a:lnTo>
                  <a:lnTo>
                    <a:pt x="1163" y="6749"/>
                  </a:lnTo>
                  <a:lnTo>
                    <a:pt x="1477" y="8108"/>
                  </a:lnTo>
                  <a:lnTo>
                    <a:pt x="1800" y="9378"/>
                  </a:lnTo>
                  <a:lnTo>
                    <a:pt x="2131" y="10605"/>
                  </a:lnTo>
                  <a:lnTo>
                    <a:pt x="2462" y="11832"/>
                  </a:lnTo>
                  <a:lnTo>
                    <a:pt x="3099" y="14067"/>
                  </a:lnTo>
                  <a:lnTo>
                    <a:pt x="3727" y="16390"/>
                  </a:lnTo>
                  <a:lnTo>
                    <a:pt x="4033" y="17529"/>
                  </a:lnTo>
                  <a:lnTo>
                    <a:pt x="4339" y="18756"/>
                  </a:lnTo>
                  <a:lnTo>
                    <a:pt x="4636" y="20027"/>
                  </a:lnTo>
                  <a:lnTo>
                    <a:pt x="4925" y="21341"/>
                  </a:lnTo>
                  <a:lnTo>
                    <a:pt x="5570" y="24452"/>
                  </a:lnTo>
                  <a:lnTo>
                    <a:pt x="6198" y="27607"/>
                  </a:lnTo>
                  <a:lnTo>
                    <a:pt x="6504" y="29229"/>
                  </a:lnTo>
                  <a:lnTo>
                    <a:pt x="6810" y="30850"/>
                  </a:lnTo>
                  <a:lnTo>
                    <a:pt x="7107" y="32515"/>
                  </a:lnTo>
                  <a:lnTo>
                    <a:pt x="7404" y="34180"/>
                  </a:lnTo>
                  <a:lnTo>
                    <a:pt x="7548" y="35057"/>
                  </a:lnTo>
                  <a:lnTo>
                    <a:pt x="7684" y="35933"/>
                  </a:lnTo>
                  <a:lnTo>
                    <a:pt x="7820" y="36853"/>
                  </a:lnTo>
                  <a:lnTo>
                    <a:pt x="7947" y="37818"/>
                  </a:lnTo>
                  <a:lnTo>
                    <a:pt x="8066" y="38782"/>
                  </a:lnTo>
                  <a:lnTo>
                    <a:pt x="8185" y="39746"/>
                  </a:lnTo>
                  <a:lnTo>
                    <a:pt x="8287" y="40753"/>
                  </a:lnTo>
                  <a:lnTo>
                    <a:pt x="8397" y="41805"/>
                  </a:lnTo>
                  <a:lnTo>
                    <a:pt x="8593" y="43865"/>
                  </a:lnTo>
                  <a:lnTo>
                    <a:pt x="8779" y="45968"/>
                  </a:lnTo>
                  <a:lnTo>
                    <a:pt x="8949" y="48115"/>
                  </a:lnTo>
                  <a:lnTo>
                    <a:pt x="9110" y="50219"/>
                  </a:lnTo>
                  <a:lnTo>
                    <a:pt x="9255" y="52278"/>
                  </a:lnTo>
                  <a:lnTo>
                    <a:pt x="9399" y="54338"/>
                  </a:lnTo>
                  <a:lnTo>
                    <a:pt x="9526" y="56397"/>
                  </a:lnTo>
                  <a:lnTo>
                    <a:pt x="9645" y="58501"/>
                  </a:lnTo>
                  <a:lnTo>
                    <a:pt x="9764" y="60604"/>
                  </a:lnTo>
                  <a:lnTo>
                    <a:pt x="9866" y="62707"/>
                  </a:lnTo>
                  <a:lnTo>
                    <a:pt x="9960" y="64854"/>
                  </a:lnTo>
                  <a:lnTo>
                    <a:pt x="10044" y="66958"/>
                  </a:lnTo>
                  <a:lnTo>
                    <a:pt x="10061" y="67133"/>
                  </a:lnTo>
                  <a:lnTo>
                    <a:pt x="10087" y="67265"/>
                  </a:lnTo>
                  <a:lnTo>
                    <a:pt x="10112" y="67308"/>
                  </a:lnTo>
                  <a:lnTo>
                    <a:pt x="10146" y="67265"/>
                  </a:lnTo>
                  <a:lnTo>
                    <a:pt x="10172" y="67221"/>
                  </a:lnTo>
                  <a:lnTo>
                    <a:pt x="10197" y="67089"/>
                  </a:lnTo>
                  <a:lnTo>
                    <a:pt x="10214" y="66914"/>
                  </a:lnTo>
                  <a:lnTo>
                    <a:pt x="10214" y="66739"/>
                  </a:lnTo>
                  <a:lnTo>
                    <a:pt x="10112" y="64241"/>
                  </a:lnTo>
                  <a:lnTo>
                    <a:pt x="10002" y="61831"/>
                  </a:lnTo>
                  <a:lnTo>
                    <a:pt x="9875" y="59377"/>
                  </a:lnTo>
                  <a:lnTo>
                    <a:pt x="9739" y="56967"/>
                  </a:lnTo>
                  <a:lnTo>
                    <a:pt x="9594" y="54557"/>
                  </a:lnTo>
                  <a:lnTo>
                    <a:pt x="9433" y="52190"/>
                  </a:lnTo>
                  <a:lnTo>
                    <a:pt x="9263" y="49824"/>
                  </a:lnTo>
                  <a:lnTo>
                    <a:pt x="9076" y="47458"/>
                  </a:lnTo>
                  <a:lnTo>
                    <a:pt x="8915" y="45486"/>
                  </a:lnTo>
                  <a:lnTo>
                    <a:pt x="8737" y="43514"/>
                  </a:lnTo>
                  <a:lnTo>
                    <a:pt x="8559" y="41586"/>
                  </a:lnTo>
                  <a:lnTo>
                    <a:pt x="8363" y="39702"/>
                  </a:lnTo>
                  <a:lnTo>
                    <a:pt x="8253" y="38782"/>
                  </a:lnTo>
                  <a:lnTo>
                    <a:pt x="8143" y="37861"/>
                  </a:lnTo>
                  <a:lnTo>
                    <a:pt x="8032" y="36985"/>
                  </a:lnTo>
                  <a:lnTo>
                    <a:pt x="7913" y="36065"/>
                  </a:lnTo>
                  <a:lnTo>
                    <a:pt x="7794" y="35232"/>
                  </a:lnTo>
                  <a:lnTo>
                    <a:pt x="7659" y="34356"/>
                  </a:lnTo>
                  <a:lnTo>
                    <a:pt x="7523" y="33567"/>
                  </a:lnTo>
                  <a:lnTo>
                    <a:pt x="7387" y="32734"/>
                  </a:lnTo>
                  <a:lnTo>
                    <a:pt x="6776" y="29404"/>
                  </a:lnTo>
                  <a:lnTo>
                    <a:pt x="6147" y="26118"/>
                  </a:lnTo>
                  <a:lnTo>
                    <a:pt x="5833" y="24496"/>
                  </a:lnTo>
                  <a:lnTo>
                    <a:pt x="5510" y="22919"/>
                  </a:lnTo>
                  <a:lnTo>
                    <a:pt x="5188" y="21341"/>
                  </a:lnTo>
                  <a:lnTo>
                    <a:pt x="4857" y="19808"/>
                  </a:lnTo>
                  <a:lnTo>
                    <a:pt x="4568" y="18537"/>
                  </a:lnTo>
                  <a:lnTo>
                    <a:pt x="4271" y="17354"/>
                  </a:lnTo>
                  <a:lnTo>
                    <a:pt x="3965" y="16170"/>
                  </a:lnTo>
                  <a:lnTo>
                    <a:pt x="3660" y="15031"/>
                  </a:lnTo>
                  <a:lnTo>
                    <a:pt x="3031" y="12753"/>
                  </a:lnTo>
                  <a:lnTo>
                    <a:pt x="2403" y="10518"/>
                  </a:lnTo>
                  <a:lnTo>
                    <a:pt x="2097" y="9378"/>
                  </a:lnTo>
                  <a:lnTo>
                    <a:pt x="1792" y="8239"/>
                  </a:lnTo>
                  <a:lnTo>
                    <a:pt x="1494" y="7012"/>
                  </a:lnTo>
                  <a:lnTo>
                    <a:pt x="1206" y="5785"/>
                  </a:lnTo>
                  <a:lnTo>
                    <a:pt x="926" y="4471"/>
                  </a:lnTo>
                  <a:lnTo>
                    <a:pt x="654" y="3112"/>
                  </a:lnTo>
                  <a:lnTo>
                    <a:pt x="391" y="1666"/>
                  </a:lnTo>
                  <a:lnTo>
                    <a:pt x="263" y="921"/>
                  </a:lnTo>
                  <a:lnTo>
                    <a:pt x="144" y="176"/>
                  </a:lnTo>
                  <a:lnTo>
                    <a:pt x="119" y="45"/>
                  </a:lnTo>
                  <a:lnTo>
                    <a:pt x="85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" name="Google Shape;5460;p38">
            <a:extLst>
              <a:ext uri="{FF2B5EF4-FFF2-40B4-BE49-F238E27FC236}">
                <a16:creationId xmlns:a16="http://schemas.microsoft.com/office/drawing/2014/main" id="{FAE94EB9-0F3B-41AD-AFCF-CD09EDE128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97394" y="1418868"/>
            <a:ext cx="5495777" cy="1534818"/>
          </a:xfrm>
          <a:prstGeom prst="rect">
            <a:avLst/>
          </a:prstGeom>
          <a:solidFill>
            <a:schemeClr val="accent2">
              <a:lumMod val="90000"/>
            </a:schemeClr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300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Cảm ơn Thầy Cô và các bạn đã lắng nghe</a:t>
            </a:r>
          </a:p>
        </p:txBody>
      </p:sp>
      <p:grpSp>
        <p:nvGrpSpPr>
          <p:cNvPr id="53" name="Google Shape;7256;p73">
            <a:extLst>
              <a:ext uri="{FF2B5EF4-FFF2-40B4-BE49-F238E27FC236}">
                <a16:creationId xmlns:a16="http://schemas.microsoft.com/office/drawing/2014/main" id="{3E5A5059-6709-4F67-8537-8D543701F7EC}"/>
              </a:ext>
            </a:extLst>
          </p:cNvPr>
          <p:cNvGrpSpPr/>
          <p:nvPr/>
        </p:nvGrpSpPr>
        <p:grpSpPr>
          <a:xfrm>
            <a:off x="1167359" y="3949371"/>
            <a:ext cx="2241344" cy="1330656"/>
            <a:chOff x="3597785" y="3065882"/>
            <a:chExt cx="2241344" cy="1330656"/>
          </a:xfrm>
          <a:solidFill>
            <a:schemeClr val="bg2">
              <a:lumMod val="40000"/>
              <a:lumOff val="60000"/>
            </a:schemeClr>
          </a:solidFill>
        </p:grpSpPr>
        <p:grpSp>
          <p:nvGrpSpPr>
            <p:cNvPr id="54" name="Google Shape;7257;p73">
              <a:extLst>
                <a:ext uri="{FF2B5EF4-FFF2-40B4-BE49-F238E27FC236}">
                  <a16:creationId xmlns:a16="http://schemas.microsoft.com/office/drawing/2014/main" id="{C6602F70-EB27-4C88-BD37-E912997CCADD}"/>
                </a:ext>
              </a:extLst>
            </p:cNvPr>
            <p:cNvGrpSpPr/>
            <p:nvPr/>
          </p:nvGrpSpPr>
          <p:grpSpPr>
            <a:xfrm>
              <a:off x="5296908" y="3937355"/>
              <a:ext cx="143198" cy="32380"/>
              <a:chOff x="5296908" y="3937355"/>
              <a:chExt cx="143198" cy="32380"/>
            </a:xfrm>
            <a:grpFill/>
          </p:grpSpPr>
          <p:sp>
            <p:nvSpPr>
              <p:cNvPr id="861" name="Google Shape;7258;p73">
                <a:extLst>
                  <a:ext uri="{FF2B5EF4-FFF2-40B4-BE49-F238E27FC236}">
                    <a16:creationId xmlns:a16="http://schemas.microsoft.com/office/drawing/2014/main" id="{82316680-C45C-4DC4-86BA-A3E8469C6DB6}"/>
                  </a:ext>
                </a:extLst>
              </p:cNvPr>
              <p:cNvSpPr/>
              <p:nvPr/>
            </p:nvSpPr>
            <p:spPr>
              <a:xfrm>
                <a:off x="5319457" y="3952794"/>
                <a:ext cx="111895" cy="8"/>
              </a:xfrm>
              <a:custGeom>
                <a:avLst/>
                <a:gdLst/>
                <a:ahLst/>
                <a:cxnLst/>
                <a:rect l="l" t="t" r="r" b="b"/>
                <a:pathLst>
                  <a:path w="14227" h="1" fill="none" extrusionOk="0">
                    <a:moveTo>
                      <a:pt x="1" y="0"/>
                    </a:moveTo>
                    <a:lnTo>
                      <a:pt x="14227" y="0"/>
                    </a:lnTo>
                  </a:path>
                </a:pathLst>
              </a:custGeom>
              <a:grpFill/>
              <a:ln w="1825" cap="flat" cmpd="sng">
                <a:solidFill>
                  <a:srgbClr val="A5B7C5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62" name="Google Shape;7259;p73">
                <a:extLst>
                  <a:ext uri="{FF2B5EF4-FFF2-40B4-BE49-F238E27FC236}">
                    <a16:creationId xmlns:a16="http://schemas.microsoft.com/office/drawing/2014/main" id="{1D8742D2-3B54-42AE-9D45-580CBA8FA5D8}"/>
                  </a:ext>
                </a:extLst>
              </p:cNvPr>
              <p:cNvGrpSpPr/>
              <p:nvPr/>
            </p:nvGrpSpPr>
            <p:grpSpPr>
              <a:xfrm>
                <a:off x="5402331" y="3937355"/>
                <a:ext cx="37776" cy="32380"/>
                <a:chOff x="5402331" y="3937355"/>
                <a:chExt cx="37776" cy="32380"/>
              </a:xfrm>
              <a:grpFill/>
            </p:grpSpPr>
            <p:sp>
              <p:nvSpPr>
                <p:cNvPr id="866" name="Google Shape;7260;p73">
                  <a:extLst>
                    <a:ext uri="{FF2B5EF4-FFF2-40B4-BE49-F238E27FC236}">
                      <a16:creationId xmlns:a16="http://schemas.microsoft.com/office/drawing/2014/main" id="{CAC3B9F0-835F-47AB-9503-7BEF9F171A50}"/>
                    </a:ext>
                  </a:extLst>
                </p:cNvPr>
                <p:cNvSpPr/>
                <p:nvPr/>
              </p:nvSpPr>
              <p:spPr>
                <a:xfrm>
                  <a:off x="5402331" y="3937355"/>
                  <a:ext cx="37776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7" extrusionOk="0">
                      <a:moveTo>
                        <a:pt x="2737" y="1"/>
                      </a:moveTo>
                      <a:cubicBezTo>
                        <a:pt x="2231" y="1"/>
                        <a:pt x="1714" y="189"/>
                        <a:pt x="1294" y="609"/>
                      </a:cubicBezTo>
                      <a:cubicBezTo>
                        <a:pt x="0" y="1903"/>
                        <a:pt x="919" y="4117"/>
                        <a:pt x="2746" y="4117"/>
                      </a:cubicBezTo>
                      <a:cubicBezTo>
                        <a:pt x="3883" y="4117"/>
                        <a:pt x="4802" y="3185"/>
                        <a:pt x="4802" y="2060"/>
                      </a:cubicBezTo>
                      <a:cubicBezTo>
                        <a:pt x="4802" y="818"/>
                        <a:pt x="3792" y="1"/>
                        <a:pt x="273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7" name="Google Shape;7261;p73">
                  <a:extLst>
                    <a:ext uri="{FF2B5EF4-FFF2-40B4-BE49-F238E27FC236}">
                      <a16:creationId xmlns:a16="http://schemas.microsoft.com/office/drawing/2014/main" id="{2560698B-071E-4A37-8D88-72F9293BD141}"/>
                    </a:ext>
                  </a:extLst>
                </p:cNvPr>
                <p:cNvSpPr/>
                <p:nvPr/>
              </p:nvSpPr>
              <p:spPr>
                <a:xfrm>
                  <a:off x="5415174" y="3946990"/>
                  <a:ext cx="15321" cy="130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8" h="1661" extrusionOk="0">
                      <a:moveTo>
                        <a:pt x="1113" y="1"/>
                      </a:moveTo>
                      <a:cubicBezTo>
                        <a:pt x="375" y="1"/>
                        <a:pt x="0" y="896"/>
                        <a:pt x="532" y="1416"/>
                      </a:cubicBezTo>
                      <a:cubicBezTo>
                        <a:pt x="701" y="1585"/>
                        <a:pt x="910" y="1661"/>
                        <a:pt x="1114" y="1661"/>
                      </a:cubicBezTo>
                      <a:cubicBezTo>
                        <a:pt x="1540" y="1661"/>
                        <a:pt x="1948" y="1333"/>
                        <a:pt x="1948" y="835"/>
                      </a:cubicBezTo>
                      <a:cubicBezTo>
                        <a:pt x="1948" y="376"/>
                        <a:pt x="1573" y="1"/>
                        <a:pt x="1113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63" name="Google Shape;7262;p73">
                <a:extLst>
                  <a:ext uri="{FF2B5EF4-FFF2-40B4-BE49-F238E27FC236}">
                    <a16:creationId xmlns:a16="http://schemas.microsoft.com/office/drawing/2014/main" id="{99B07C05-268F-4EBB-A229-B8F897D2FDA5}"/>
                  </a:ext>
                </a:extLst>
              </p:cNvPr>
              <p:cNvGrpSpPr/>
              <p:nvPr/>
            </p:nvGrpSpPr>
            <p:grpSpPr>
              <a:xfrm>
                <a:off x="5296908" y="3937355"/>
                <a:ext cx="37783" cy="32380"/>
                <a:chOff x="5296908" y="3937355"/>
                <a:chExt cx="37783" cy="32380"/>
              </a:xfrm>
              <a:grpFill/>
            </p:grpSpPr>
            <p:sp>
              <p:nvSpPr>
                <p:cNvPr id="864" name="Google Shape;7263;p73">
                  <a:extLst>
                    <a:ext uri="{FF2B5EF4-FFF2-40B4-BE49-F238E27FC236}">
                      <a16:creationId xmlns:a16="http://schemas.microsoft.com/office/drawing/2014/main" id="{C95F0899-0EA9-4968-8BF5-644E1280F42E}"/>
                    </a:ext>
                  </a:extLst>
                </p:cNvPr>
                <p:cNvSpPr/>
                <p:nvPr/>
              </p:nvSpPr>
              <p:spPr>
                <a:xfrm>
                  <a:off x="5296908" y="3937355"/>
                  <a:ext cx="37783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7" extrusionOk="0">
                      <a:moveTo>
                        <a:pt x="2738" y="1"/>
                      </a:moveTo>
                      <a:cubicBezTo>
                        <a:pt x="2231" y="1"/>
                        <a:pt x="1715" y="189"/>
                        <a:pt x="1295" y="609"/>
                      </a:cubicBezTo>
                      <a:cubicBezTo>
                        <a:pt x="1" y="1903"/>
                        <a:pt x="920" y="4117"/>
                        <a:pt x="2747" y="4117"/>
                      </a:cubicBezTo>
                      <a:cubicBezTo>
                        <a:pt x="3884" y="4117"/>
                        <a:pt x="4803" y="3185"/>
                        <a:pt x="4803" y="2060"/>
                      </a:cubicBezTo>
                      <a:cubicBezTo>
                        <a:pt x="4803" y="818"/>
                        <a:pt x="3792" y="1"/>
                        <a:pt x="2738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5" name="Google Shape;7264;p73">
                  <a:extLst>
                    <a:ext uri="{FF2B5EF4-FFF2-40B4-BE49-F238E27FC236}">
                      <a16:creationId xmlns:a16="http://schemas.microsoft.com/office/drawing/2014/main" id="{ADC642ED-10C5-478D-893D-6C0BB21E382C}"/>
                    </a:ext>
                  </a:extLst>
                </p:cNvPr>
                <p:cNvSpPr/>
                <p:nvPr/>
              </p:nvSpPr>
              <p:spPr>
                <a:xfrm>
                  <a:off x="5309846" y="3946990"/>
                  <a:ext cx="15235" cy="130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7" h="1661" extrusionOk="0">
                      <a:moveTo>
                        <a:pt x="1102" y="1"/>
                      </a:moveTo>
                      <a:cubicBezTo>
                        <a:pt x="364" y="1"/>
                        <a:pt x="1" y="896"/>
                        <a:pt x="521" y="1416"/>
                      </a:cubicBezTo>
                      <a:cubicBezTo>
                        <a:pt x="690" y="1585"/>
                        <a:pt x="899" y="1661"/>
                        <a:pt x="1103" y="1661"/>
                      </a:cubicBezTo>
                      <a:cubicBezTo>
                        <a:pt x="1528" y="1661"/>
                        <a:pt x="1936" y="1333"/>
                        <a:pt x="1936" y="835"/>
                      </a:cubicBezTo>
                      <a:cubicBezTo>
                        <a:pt x="1936" y="376"/>
                        <a:pt x="1561" y="1"/>
                        <a:pt x="110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55" name="Google Shape;7265;p73">
              <a:extLst>
                <a:ext uri="{FF2B5EF4-FFF2-40B4-BE49-F238E27FC236}">
                  <a16:creationId xmlns:a16="http://schemas.microsoft.com/office/drawing/2014/main" id="{C3DDEA00-F687-4F8C-80E8-6DCF1CA18CF0}"/>
                </a:ext>
              </a:extLst>
            </p:cNvPr>
            <p:cNvGrpSpPr/>
            <p:nvPr/>
          </p:nvGrpSpPr>
          <p:grpSpPr>
            <a:xfrm>
              <a:off x="4724163" y="3119631"/>
              <a:ext cx="120838" cy="84218"/>
              <a:chOff x="4724163" y="3119631"/>
              <a:chExt cx="120838" cy="84218"/>
            </a:xfrm>
            <a:grpFill/>
          </p:grpSpPr>
          <p:grpSp>
            <p:nvGrpSpPr>
              <p:cNvPr id="846" name="Google Shape;7266;p73">
                <a:extLst>
                  <a:ext uri="{FF2B5EF4-FFF2-40B4-BE49-F238E27FC236}">
                    <a16:creationId xmlns:a16="http://schemas.microsoft.com/office/drawing/2014/main" id="{DB819800-5536-4562-96BE-15098D26BD61}"/>
                  </a:ext>
                </a:extLst>
              </p:cNvPr>
              <p:cNvGrpSpPr/>
              <p:nvPr/>
            </p:nvGrpSpPr>
            <p:grpSpPr>
              <a:xfrm>
                <a:off x="4746712" y="3132773"/>
                <a:ext cx="86869" cy="56424"/>
                <a:chOff x="4746712" y="3132773"/>
                <a:chExt cx="86869" cy="56424"/>
              </a:xfrm>
              <a:grpFill/>
            </p:grpSpPr>
            <p:sp>
              <p:nvSpPr>
                <p:cNvPr id="859" name="Google Shape;7267;p73">
                  <a:extLst>
                    <a:ext uri="{FF2B5EF4-FFF2-40B4-BE49-F238E27FC236}">
                      <a16:creationId xmlns:a16="http://schemas.microsoft.com/office/drawing/2014/main" id="{3D9855EE-24F3-47D3-B508-956F5556D953}"/>
                    </a:ext>
                  </a:extLst>
                </p:cNvPr>
                <p:cNvSpPr/>
                <p:nvPr/>
              </p:nvSpPr>
              <p:spPr>
                <a:xfrm>
                  <a:off x="4746712" y="3132773"/>
                  <a:ext cx="86869" cy="564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45" h="7174" fill="none" extrusionOk="0">
                      <a:moveTo>
                        <a:pt x="0" y="1597"/>
                      </a:moveTo>
                      <a:cubicBezTo>
                        <a:pt x="242" y="1743"/>
                        <a:pt x="3532" y="7174"/>
                        <a:pt x="3532" y="7174"/>
                      </a:cubicBezTo>
                      <a:lnTo>
                        <a:pt x="6290" y="3315"/>
                      </a:lnTo>
                      <a:lnTo>
                        <a:pt x="11044" y="1"/>
                      </a:lnTo>
                      <a:close/>
                    </a:path>
                  </a:pathLst>
                </a:custGeom>
                <a:grp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0" name="Google Shape;7268;p73">
                  <a:extLst>
                    <a:ext uri="{FF2B5EF4-FFF2-40B4-BE49-F238E27FC236}">
                      <a16:creationId xmlns:a16="http://schemas.microsoft.com/office/drawing/2014/main" id="{B2D909FD-88AC-4FE0-B00F-986C9710B686}"/>
                    </a:ext>
                  </a:extLst>
                </p:cNvPr>
                <p:cNvSpPr/>
                <p:nvPr/>
              </p:nvSpPr>
              <p:spPr>
                <a:xfrm>
                  <a:off x="4746712" y="3145334"/>
                  <a:ext cx="49479" cy="135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91" h="1719" fill="none" extrusionOk="0">
                      <a:moveTo>
                        <a:pt x="0" y="0"/>
                      </a:moveTo>
                      <a:lnTo>
                        <a:pt x="6290" y="1718"/>
                      </a:lnTo>
                    </a:path>
                  </a:pathLst>
                </a:custGeom>
                <a:grp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47" name="Google Shape;7269;p73">
                <a:extLst>
                  <a:ext uri="{FF2B5EF4-FFF2-40B4-BE49-F238E27FC236}">
                    <a16:creationId xmlns:a16="http://schemas.microsoft.com/office/drawing/2014/main" id="{28779D1C-B4FB-408D-8749-473E75099034}"/>
                  </a:ext>
                </a:extLst>
              </p:cNvPr>
              <p:cNvGrpSpPr/>
              <p:nvPr/>
            </p:nvGrpSpPr>
            <p:grpSpPr>
              <a:xfrm>
                <a:off x="4773634" y="3143336"/>
                <a:ext cx="37776" cy="32451"/>
                <a:chOff x="4773634" y="3143336"/>
                <a:chExt cx="37776" cy="32451"/>
              </a:xfrm>
              <a:grpFill/>
            </p:grpSpPr>
            <p:sp>
              <p:nvSpPr>
                <p:cNvPr id="857" name="Google Shape;7270;p73">
                  <a:extLst>
                    <a:ext uri="{FF2B5EF4-FFF2-40B4-BE49-F238E27FC236}">
                      <a16:creationId xmlns:a16="http://schemas.microsoft.com/office/drawing/2014/main" id="{453E486C-8147-44F2-A79C-7AF4B52FB28C}"/>
                    </a:ext>
                  </a:extLst>
                </p:cNvPr>
                <p:cNvSpPr/>
                <p:nvPr/>
              </p:nvSpPr>
              <p:spPr>
                <a:xfrm>
                  <a:off x="4773634" y="3143336"/>
                  <a:ext cx="37776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26" extrusionOk="0">
                      <a:moveTo>
                        <a:pt x="2730" y="0"/>
                      </a:moveTo>
                      <a:cubicBezTo>
                        <a:pt x="2226" y="0"/>
                        <a:pt x="1713" y="187"/>
                        <a:pt x="1295" y="605"/>
                      </a:cubicBezTo>
                      <a:cubicBezTo>
                        <a:pt x="1" y="1900"/>
                        <a:pt x="920" y="4125"/>
                        <a:pt x="2746" y="4125"/>
                      </a:cubicBezTo>
                      <a:cubicBezTo>
                        <a:pt x="3884" y="4125"/>
                        <a:pt x="4803" y="3206"/>
                        <a:pt x="4803" y="2069"/>
                      </a:cubicBezTo>
                      <a:cubicBezTo>
                        <a:pt x="4803" y="824"/>
                        <a:pt x="3788" y="0"/>
                        <a:pt x="273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8" name="Google Shape;7271;p73">
                  <a:extLst>
                    <a:ext uri="{FF2B5EF4-FFF2-40B4-BE49-F238E27FC236}">
                      <a16:creationId xmlns:a16="http://schemas.microsoft.com/office/drawing/2014/main" id="{F8F8D3F8-675A-4111-B352-A8856194EE6B}"/>
                    </a:ext>
                  </a:extLst>
                </p:cNvPr>
                <p:cNvSpPr/>
                <p:nvPr/>
              </p:nvSpPr>
              <p:spPr>
                <a:xfrm>
                  <a:off x="4788664" y="3153041"/>
                  <a:ext cx="13048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8" extrusionOk="0">
                      <a:moveTo>
                        <a:pt x="835" y="0"/>
                      </a:moveTo>
                      <a:cubicBezTo>
                        <a:pt x="376" y="0"/>
                        <a:pt x="1" y="375"/>
                        <a:pt x="1" y="835"/>
                      </a:cubicBezTo>
                      <a:cubicBezTo>
                        <a:pt x="1" y="1295"/>
                        <a:pt x="376" y="1657"/>
                        <a:pt x="835" y="1657"/>
                      </a:cubicBezTo>
                      <a:cubicBezTo>
                        <a:pt x="1295" y="1657"/>
                        <a:pt x="1658" y="1295"/>
                        <a:pt x="1658" y="835"/>
                      </a:cubicBezTo>
                      <a:cubicBezTo>
                        <a:pt x="1658" y="375"/>
                        <a:pt x="1295" y="0"/>
                        <a:pt x="83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48" name="Google Shape;7272;p73">
                <a:extLst>
                  <a:ext uri="{FF2B5EF4-FFF2-40B4-BE49-F238E27FC236}">
                    <a16:creationId xmlns:a16="http://schemas.microsoft.com/office/drawing/2014/main" id="{E7DF1E99-5EBD-4085-95FD-D03B4E09110D}"/>
                  </a:ext>
                </a:extLst>
              </p:cNvPr>
              <p:cNvGrpSpPr/>
              <p:nvPr/>
            </p:nvGrpSpPr>
            <p:grpSpPr>
              <a:xfrm>
                <a:off x="4724163" y="3131248"/>
                <a:ext cx="37776" cy="32459"/>
                <a:chOff x="4724163" y="3131248"/>
                <a:chExt cx="37776" cy="32459"/>
              </a:xfrm>
              <a:grpFill/>
            </p:grpSpPr>
            <p:sp>
              <p:nvSpPr>
                <p:cNvPr id="855" name="Google Shape;7273;p73">
                  <a:extLst>
                    <a:ext uri="{FF2B5EF4-FFF2-40B4-BE49-F238E27FC236}">
                      <a16:creationId xmlns:a16="http://schemas.microsoft.com/office/drawing/2014/main" id="{B84CA1DB-14B3-4550-96BB-FC11D74C89EA}"/>
                    </a:ext>
                  </a:extLst>
                </p:cNvPr>
                <p:cNvSpPr/>
                <p:nvPr/>
              </p:nvSpPr>
              <p:spPr>
                <a:xfrm>
                  <a:off x="4724163" y="3131248"/>
                  <a:ext cx="37776" cy="324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27" extrusionOk="0">
                      <a:moveTo>
                        <a:pt x="2730" y="1"/>
                      </a:moveTo>
                      <a:cubicBezTo>
                        <a:pt x="2226" y="1"/>
                        <a:pt x="1712" y="188"/>
                        <a:pt x="1295" y="606"/>
                      </a:cubicBezTo>
                      <a:cubicBezTo>
                        <a:pt x="0" y="1900"/>
                        <a:pt x="920" y="4114"/>
                        <a:pt x="2746" y="4126"/>
                      </a:cubicBezTo>
                      <a:cubicBezTo>
                        <a:pt x="3883" y="4114"/>
                        <a:pt x="4803" y="3195"/>
                        <a:pt x="4803" y="2070"/>
                      </a:cubicBezTo>
                      <a:cubicBezTo>
                        <a:pt x="4803" y="824"/>
                        <a:pt x="3787" y="1"/>
                        <a:pt x="273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6" name="Google Shape;7274;p73">
                  <a:extLst>
                    <a:ext uri="{FF2B5EF4-FFF2-40B4-BE49-F238E27FC236}">
                      <a16:creationId xmlns:a16="http://schemas.microsoft.com/office/drawing/2014/main" id="{2CF986A7-81E0-47B7-9D05-15ABAC2A6A25}"/>
                    </a:ext>
                  </a:extLst>
                </p:cNvPr>
                <p:cNvSpPr/>
                <p:nvPr/>
              </p:nvSpPr>
              <p:spPr>
                <a:xfrm>
                  <a:off x="4739288" y="3140953"/>
                  <a:ext cx="13040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9" extrusionOk="0">
                      <a:moveTo>
                        <a:pt x="823" y="1"/>
                      </a:moveTo>
                      <a:cubicBezTo>
                        <a:pt x="363" y="1"/>
                        <a:pt x="1" y="376"/>
                        <a:pt x="1" y="823"/>
                      </a:cubicBezTo>
                      <a:cubicBezTo>
                        <a:pt x="1" y="1283"/>
                        <a:pt x="363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49" name="Google Shape;7275;p73">
                <a:extLst>
                  <a:ext uri="{FF2B5EF4-FFF2-40B4-BE49-F238E27FC236}">
                    <a16:creationId xmlns:a16="http://schemas.microsoft.com/office/drawing/2014/main" id="{CE06C806-B0C9-444B-9355-43755E770738}"/>
                  </a:ext>
                </a:extLst>
              </p:cNvPr>
              <p:cNvGrpSpPr/>
              <p:nvPr/>
            </p:nvGrpSpPr>
            <p:grpSpPr>
              <a:xfrm>
                <a:off x="4755081" y="3176054"/>
                <a:ext cx="32357" cy="27795"/>
                <a:chOff x="4755081" y="3176054"/>
                <a:chExt cx="32357" cy="27795"/>
              </a:xfrm>
              <a:grpFill/>
            </p:grpSpPr>
            <p:sp>
              <p:nvSpPr>
                <p:cNvPr id="853" name="Google Shape;7276;p73">
                  <a:extLst>
                    <a:ext uri="{FF2B5EF4-FFF2-40B4-BE49-F238E27FC236}">
                      <a16:creationId xmlns:a16="http://schemas.microsoft.com/office/drawing/2014/main" id="{7F8835B1-A384-4207-AD3B-DEADABA702D6}"/>
                    </a:ext>
                  </a:extLst>
                </p:cNvPr>
                <p:cNvSpPr/>
                <p:nvPr/>
              </p:nvSpPr>
              <p:spPr>
                <a:xfrm>
                  <a:off x="4755081" y="3176054"/>
                  <a:ext cx="32357" cy="277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14" h="3534" extrusionOk="0">
                      <a:moveTo>
                        <a:pt x="2338" y="0"/>
                      </a:moveTo>
                      <a:cubicBezTo>
                        <a:pt x="1904" y="0"/>
                        <a:pt x="1462" y="162"/>
                        <a:pt x="1101" y="522"/>
                      </a:cubicBezTo>
                      <a:cubicBezTo>
                        <a:pt x="1" y="1635"/>
                        <a:pt x="787" y="3534"/>
                        <a:pt x="2360" y="3534"/>
                      </a:cubicBezTo>
                      <a:cubicBezTo>
                        <a:pt x="3327" y="3534"/>
                        <a:pt x="4114" y="2735"/>
                        <a:pt x="4114" y="1768"/>
                      </a:cubicBezTo>
                      <a:cubicBezTo>
                        <a:pt x="4114" y="704"/>
                        <a:pt x="3245" y="0"/>
                        <a:pt x="233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4" name="Google Shape;7277;p73">
                  <a:extLst>
                    <a:ext uri="{FF2B5EF4-FFF2-40B4-BE49-F238E27FC236}">
                      <a16:creationId xmlns:a16="http://schemas.microsoft.com/office/drawing/2014/main" id="{453022C5-93B5-4B76-877A-2CA0720330B5}"/>
                    </a:ext>
                  </a:extLst>
                </p:cNvPr>
                <p:cNvSpPr/>
                <p:nvPr/>
              </p:nvSpPr>
              <p:spPr>
                <a:xfrm>
                  <a:off x="4767924" y="3185768"/>
                  <a:ext cx="9902" cy="83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9" h="1067" extrusionOk="0">
                      <a:moveTo>
                        <a:pt x="714" y="0"/>
                      </a:moveTo>
                      <a:cubicBezTo>
                        <a:pt x="243" y="0"/>
                        <a:pt x="1" y="569"/>
                        <a:pt x="339" y="908"/>
                      </a:cubicBezTo>
                      <a:cubicBezTo>
                        <a:pt x="449" y="1017"/>
                        <a:pt x="584" y="1066"/>
                        <a:pt x="716" y="1066"/>
                      </a:cubicBezTo>
                      <a:cubicBezTo>
                        <a:pt x="993" y="1066"/>
                        <a:pt x="1259" y="852"/>
                        <a:pt x="1259" y="533"/>
                      </a:cubicBezTo>
                      <a:cubicBezTo>
                        <a:pt x="1259" y="230"/>
                        <a:pt x="1017" y="0"/>
                        <a:pt x="71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50" name="Google Shape;7278;p73">
                <a:extLst>
                  <a:ext uri="{FF2B5EF4-FFF2-40B4-BE49-F238E27FC236}">
                    <a16:creationId xmlns:a16="http://schemas.microsoft.com/office/drawing/2014/main" id="{04AE1B35-4BB4-4BF5-93D1-7A539163C04A}"/>
                  </a:ext>
                </a:extLst>
              </p:cNvPr>
              <p:cNvGrpSpPr/>
              <p:nvPr/>
            </p:nvGrpSpPr>
            <p:grpSpPr>
              <a:xfrm>
                <a:off x="4812550" y="3119631"/>
                <a:ext cx="32451" cy="27803"/>
                <a:chOff x="4812550" y="3119631"/>
                <a:chExt cx="32451" cy="27803"/>
              </a:xfrm>
              <a:grpFill/>
            </p:grpSpPr>
            <p:sp>
              <p:nvSpPr>
                <p:cNvPr id="851" name="Google Shape;7279;p73">
                  <a:extLst>
                    <a:ext uri="{FF2B5EF4-FFF2-40B4-BE49-F238E27FC236}">
                      <a16:creationId xmlns:a16="http://schemas.microsoft.com/office/drawing/2014/main" id="{8ABCE5DB-D39D-464D-8820-EE1717791123}"/>
                    </a:ext>
                  </a:extLst>
                </p:cNvPr>
                <p:cNvSpPr/>
                <p:nvPr/>
              </p:nvSpPr>
              <p:spPr>
                <a:xfrm>
                  <a:off x="4812550" y="3119631"/>
                  <a:ext cx="32451" cy="278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26" h="3535" extrusionOk="0">
                      <a:moveTo>
                        <a:pt x="2350" y="1"/>
                      </a:moveTo>
                      <a:cubicBezTo>
                        <a:pt x="1916" y="1"/>
                        <a:pt x="1473" y="162"/>
                        <a:pt x="1113" y="522"/>
                      </a:cubicBezTo>
                      <a:cubicBezTo>
                        <a:pt x="0" y="1635"/>
                        <a:pt x="798" y="3534"/>
                        <a:pt x="2371" y="3534"/>
                      </a:cubicBezTo>
                      <a:cubicBezTo>
                        <a:pt x="3339" y="3534"/>
                        <a:pt x="4125" y="2748"/>
                        <a:pt x="4125" y="1768"/>
                      </a:cubicBezTo>
                      <a:cubicBezTo>
                        <a:pt x="4125" y="705"/>
                        <a:pt x="3256" y="1"/>
                        <a:pt x="235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2" name="Google Shape;7280;p73">
                  <a:extLst>
                    <a:ext uri="{FF2B5EF4-FFF2-40B4-BE49-F238E27FC236}">
                      <a16:creationId xmlns:a16="http://schemas.microsoft.com/office/drawing/2014/main" id="{B564A967-7102-4812-A4C2-DC1E0013995E}"/>
                    </a:ext>
                  </a:extLst>
                </p:cNvPr>
                <p:cNvSpPr/>
                <p:nvPr/>
              </p:nvSpPr>
              <p:spPr>
                <a:xfrm>
                  <a:off x="4826912" y="3129352"/>
                  <a:ext cx="8478" cy="83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8" h="1065" extrusionOk="0">
                      <a:moveTo>
                        <a:pt x="533" y="0"/>
                      </a:moveTo>
                      <a:cubicBezTo>
                        <a:pt x="243" y="0"/>
                        <a:pt x="1" y="242"/>
                        <a:pt x="1" y="532"/>
                      </a:cubicBezTo>
                      <a:cubicBezTo>
                        <a:pt x="1" y="835"/>
                        <a:pt x="243" y="1065"/>
                        <a:pt x="533" y="1065"/>
                      </a:cubicBezTo>
                      <a:cubicBezTo>
                        <a:pt x="835" y="1065"/>
                        <a:pt x="1077" y="835"/>
                        <a:pt x="1077" y="532"/>
                      </a:cubicBezTo>
                      <a:cubicBezTo>
                        <a:pt x="1077" y="242"/>
                        <a:pt x="835" y="0"/>
                        <a:pt x="53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56" name="Google Shape;7281;p73">
              <a:extLst>
                <a:ext uri="{FF2B5EF4-FFF2-40B4-BE49-F238E27FC236}">
                  <a16:creationId xmlns:a16="http://schemas.microsoft.com/office/drawing/2014/main" id="{9A52C898-005D-4D26-B2FE-89E5EE07495D}"/>
                </a:ext>
              </a:extLst>
            </p:cNvPr>
            <p:cNvGrpSpPr/>
            <p:nvPr/>
          </p:nvGrpSpPr>
          <p:grpSpPr>
            <a:xfrm>
              <a:off x="5382826" y="4027197"/>
              <a:ext cx="268967" cy="250422"/>
              <a:chOff x="5382826" y="4027197"/>
              <a:chExt cx="268967" cy="250422"/>
            </a:xfrm>
            <a:grpFill/>
          </p:grpSpPr>
          <p:grpSp>
            <p:nvGrpSpPr>
              <p:cNvPr id="818" name="Google Shape;7282;p73">
                <a:extLst>
                  <a:ext uri="{FF2B5EF4-FFF2-40B4-BE49-F238E27FC236}">
                    <a16:creationId xmlns:a16="http://schemas.microsoft.com/office/drawing/2014/main" id="{93DF970C-00EA-4CE6-B7AB-0445AE8FB521}"/>
                  </a:ext>
                </a:extLst>
              </p:cNvPr>
              <p:cNvGrpSpPr/>
              <p:nvPr/>
            </p:nvGrpSpPr>
            <p:grpSpPr>
              <a:xfrm>
                <a:off x="5405280" y="4042510"/>
                <a:ext cx="237570" cy="218647"/>
                <a:chOff x="5405280" y="4042510"/>
                <a:chExt cx="237570" cy="218647"/>
              </a:xfrm>
              <a:grpFill/>
            </p:grpSpPr>
            <p:sp>
              <p:nvSpPr>
                <p:cNvPr id="840" name="Google Shape;7283;p73">
                  <a:extLst>
                    <a:ext uri="{FF2B5EF4-FFF2-40B4-BE49-F238E27FC236}">
                      <a16:creationId xmlns:a16="http://schemas.microsoft.com/office/drawing/2014/main" id="{E1C01B53-A9A1-4457-B55C-D13A9DBFC342}"/>
                    </a:ext>
                  </a:extLst>
                </p:cNvPr>
                <p:cNvSpPr/>
                <p:nvPr/>
              </p:nvSpPr>
              <p:spPr>
                <a:xfrm>
                  <a:off x="5405280" y="4042510"/>
                  <a:ext cx="144999" cy="1738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436" h="22102" fill="none" extrusionOk="0">
                      <a:moveTo>
                        <a:pt x="0" y="12037"/>
                      </a:moveTo>
                      <a:cubicBezTo>
                        <a:pt x="702" y="12073"/>
                        <a:pt x="12302" y="22101"/>
                        <a:pt x="12302" y="22101"/>
                      </a:cubicBezTo>
                      <a:lnTo>
                        <a:pt x="11819" y="13005"/>
                      </a:lnTo>
                      <a:lnTo>
                        <a:pt x="18435" y="1"/>
                      </a:lnTo>
                      <a:lnTo>
                        <a:pt x="0" y="12521"/>
                      </a:lnTo>
                    </a:path>
                  </a:pathLst>
                </a:custGeom>
                <a:grp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1" name="Google Shape;7284;p73">
                  <a:extLst>
                    <a:ext uri="{FF2B5EF4-FFF2-40B4-BE49-F238E27FC236}">
                      <a16:creationId xmlns:a16="http://schemas.microsoft.com/office/drawing/2014/main" id="{92FAB25D-AEFF-45B2-BAD6-A1664464C67A}"/>
                    </a:ext>
                  </a:extLst>
                </p:cNvPr>
                <p:cNvSpPr/>
                <p:nvPr/>
              </p:nvSpPr>
              <p:spPr>
                <a:xfrm>
                  <a:off x="5502036" y="4125093"/>
                  <a:ext cx="134350" cy="1355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82" h="17239" fill="none" extrusionOk="0">
                      <a:moveTo>
                        <a:pt x="13513" y="17239"/>
                      </a:moveTo>
                      <a:lnTo>
                        <a:pt x="12690" y="8614"/>
                      </a:lnTo>
                      <a:lnTo>
                        <a:pt x="17081" y="1"/>
                      </a:lnTo>
                      <a:lnTo>
                        <a:pt x="0" y="2021"/>
                      </a:lnTo>
                      <a:close/>
                    </a:path>
                  </a:pathLst>
                </a:custGeom>
                <a:grp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2" name="Google Shape;7285;p73">
                  <a:extLst>
                    <a:ext uri="{FF2B5EF4-FFF2-40B4-BE49-F238E27FC236}">
                      <a16:creationId xmlns:a16="http://schemas.microsoft.com/office/drawing/2014/main" id="{79117880-B5A5-48CC-B2C5-D0A494078823}"/>
                    </a:ext>
                  </a:extLst>
                </p:cNvPr>
                <p:cNvSpPr/>
                <p:nvPr/>
              </p:nvSpPr>
              <p:spPr>
                <a:xfrm>
                  <a:off x="5543704" y="4042990"/>
                  <a:ext cx="99146" cy="816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06" h="10380" fill="none" extrusionOk="0">
                      <a:moveTo>
                        <a:pt x="1" y="0"/>
                      </a:moveTo>
                      <a:lnTo>
                        <a:pt x="12606" y="10379"/>
                      </a:lnTo>
                    </a:path>
                  </a:pathLst>
                </a:custGeom>
                <a:grp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3" name="Google Shape;7286;p73">
                  <a:extLst>
                    <a:ext uri="{FF2B5EF4-FFF2-40B4-BE49-F238E27FC236}">
                      <a16:creationId xmlns:a16="http://schemas.microsoft.com/office/drawing/2014/main" id="{04F2D3E9-1992-4211-AE02-1BF8DCC1D2E6}"/>
                    </a:ext>
                  </a:extLst>
                </p:cNvPr>
                <p:cNvSpPr/>
                <p:nvPr/>
              </p:nvSpPr>
              <p:spPr>
                <a:xfrm>
                  <a:off x="5501941" y="4140980"/>
                  <a:ext cx="103708" cy="518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86" h="6594" fill="none" extrusionOk="0">
                      <a:moveTo>
                        <a:pt x="13186" y="6594"/>
                      </a:moveTo>
                      <a:lnTo>
                        <a:pt x="0" y="1"/>
                      </a:lnTo>
                    </a:path>
                  </a:pathLst>
                </a:custGeom>
                <a:grp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4" name="Google Shape;7287;p73">
                  <a:extLst>
                    <a:ext uri="{FF2B5EF4-FFF2-40B4-BE49-F238E27FC236}">
                      <a16:creationId xmlns:a16="http://schemas.microsoft.com/office/drawing/2014/main" id="{427560F6-62FE-4D86-8AC5-37FB06C1CFA8}"/>
                    </a:ext>
                  </a:extLst>
                </p:cNvPr>
                <p:cNvSpPr/>
                <p:nvPr/>
              </p:nvSpPr>
              <p:spPr>
                <a:xfrm>
                  <a:off x="5495854" y="4211010"/>
                  <a:ext cx="105989" cy="501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76" h="6376" fill="none" extrusionOk="0">
                      <a:moveTo>
                        <a:pt x="0" y="0"/>
                      </a:moveTo>
                      <a:lnTo>
                        <a:pt x="13476" y="6375"/>
                      </a:lnTo>
                    </a:path>
                  </a:pathLst>
                </a:custGeom>
                <a:grp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5" name="Google Shape;7288;p73">
                  <a:extLst>
                    <a:ext uri="{FF2B5EF4-FFF2-40B4-BE49-F238E27FC236}">
                      <a16:creationId xmlns:a16="http://schemas.microsoft.com/office/drawing/2014/main" id="{1E5C5273-55E5-49AB-AEDD-5F69BE75AA61}"/>
                    </a:ext>
                  </a:extLst>
                </p:cNvPr>
                <p:cNvSpPr/>
                <p:nvPr/>
              </p:nvSpPr>
              <p:spPr>
                <a:xfrm>
                  <a:off x="5405280" y="4134420"/>
                  <a:ext cx="96669" cy="65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91" h="835" fill="none" extrusionOk="0">
                      <a:moveTo>
                        <a:pt x="12290" y="835"/>
                      </a:moveTo>
                      <a:lnTo>
                        <a:pt x="0" y="0"/>
                      </a:lnTo>
                    </a:path>
                  </a:pathLst>
                </a:custGeom>
                <a:grp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19" name="Google Shape;7289;p73">
                <a:extLst>
                  <a:ext uri="{FF2B5EF4-FFF2-40B4-BE49-F238E27FC236}">
                    <a16:creationId xmlns:a16="http://schemas.microsoft.com/office/drawing/2014/main" id="{D1F100AB-E22C-4C71-ABF3-638B2DE5B73A}"/>
                  </a:ext>
                </a:extLst>
              </p:cNvPr>
              <p:cNvGrpSpPr/>
              <p:nvPr/>
            </p:nvGrpSpPr>
            <p:grpSpPr>
              <a:xfrm>
                <a:off x="5382826" y="4125549"/>
                <a:ext cx="37776" cy="32380"/>
                <a:chOff x="5382826" y="4125549"/>
                <a:chExt cx="37776" cy="32380"/>
              </a:xfrm>
              <a:grpFill/>
            </p:grpSpPr>
            <p:sp>
              <p:nvSpPr>
                <p:cNvPr id="838" name="Google Shape;7290;p73">
                  <a:extLst>
                    <a:ext uri="{FF2B5EF4-FFF2-40B4-BE49-F238E27FC236}">
                      <a16:creationId xmlns:a16="http://schemas.microsoft.com/office/drawing/2014/main" id="{5305872A-DBD5-42AF-A677-230957B1EDC7}"/>
                    </a:ext>
                  </a:extLst>
                </p:cNvPr>
                <p:cNvSpPr/>
                <p:nvPr/>
              </p:nvSpPr>
              <p:spPr>
                <a:xfrm>
                  <a:off x="5382826" y="4125549"/>
                  <a:ext cx="37776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7" extrusionOk="0">
                      <a:moveTo>
                        <a:pt x="2734" y="0"/>
                      </a:moveTo>
                      <a:cubicBezTo>
                        <a:pt x="2229" y="0"/>
                        <a:pt x="1714" y="188"/>
                        <a:pt x="1295" y="608"/>
                      </a:cubicBezTo>
                      <a:cubicBezTo>
                        <a:pt x="0" y="1902"/>
                        <a:pt x="907" y="4116"/>
                        <a:pt x="2746" y="4116"/>
                      </a:cubicBezTo>
                      <a:cubicBezTo>
                        <a:pt x="3871" y="4116"/>
                        <a:pt x="4790" y="3197"/>
                        <a:pt x="4803" y="2060"/>
                      </a:cubicBezTo>
                      <a:cubicBezTo>
                        <a:pt x="4794" y="817"/>
                        <a:pt x="3787" y="0"/>
                        <a:pt x="273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9" name="Google Shape;7291;p73">
                  <a:extLst>
                    <a:ext uri="{FF2B5EF4-FFF2-40B4-BE49-F238E27FC236}">
                      <a16:creationId xmlns:a16="http://schemas.microsoft.com/office/drawing/2014/main" id="{090542F5-2BD5-4A5C-9DA7-22A9844D55A7}"/>
                    </a:ext>
                  </a:extLst>
                </p:cNvPr>
                <p:cNvSpPr/>
                <p:nvPr/>
              </p:nvSpPr>
              <p:spPr>
                <a:xfrm>
                  <a:off x="5395669" y="4135176"/>
                  <a:ext cx="15227" cy="13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62" extrusionOk="0">
                      <a:moveTo>
                        <a:pt x="1113" y="1"/>
                      </a:moveTo>
                      <a:cubicBezTo>
                        <a:pt x="375" y="1"/>
                        <a:pt x="0" y="896"/>
                        <a:pt x="520" y="1416"/>
                      </a:cubicBezTo>
                      <a:cubicBezTo>
                        <a:pt x="689" y="1585"/>
                        <a:pt x="898" y="1661"/>
                        <a:pt x="1103" y="1661"/>
                      </a:cubicBezTo>
                      <a:cubicBezTo>
                        <a:pt x="1528" y="1661"/>
                        <a:pt x="1936" y="1334"/>
                        <a:pt x="1936" y="836"/>
                      </a:cubicBezTo>
                      <a:cubicBezTo>
                        <a:pt x="1936" y="376"/>
                        <a:pt x="1561" y="1"/>
                        <a:pt x="1113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20" name="Google Shape;7292;p73">
                <a:extLst>
                  <a:ext uri="{FF2B5EF4-FFF2-40B4-BE49-F238E27FC236}">
                    <a16:creationId xmlns:a16="http://schemas.microsoft.com/office/drawing/2014/main" id="{73379EC0-F5B8-4E6D-8A9D-0D4B0C145A4D}"/>
                  </a:ext>
                </a:extLst>
              </p:cNvPr>
              <p:cNvGrpSpPr/>
              <p:nvPr/>
            </p:nvGrpSpPr>
            <p:grpSpPr>
              <a:xfrm>
                <a:off x="5475680" y="4195587"/>
                <a:ext cx="37783" cy="32364"/>
                <a:chOff x="5475680" y="4195587"/>
                <a:chExt cx="37783" cy="32364"/>
              </a:xfrm>
              <a:grpFill/>
            </p:grpSpPr>
            <p:sp>
              <p:nvSpPr>
                <p:cNvPr id="836" name="Google Shape;7293;p73">
                  <a:extLst>
                    <a:ext uri="{FF2B5EF4-FFF2-40B4-BE49-F238E27FC236}">
                      <a16:creationId xmlns:a16="http://schemas.microsoft.com/office/drawing/2014/main" id="{2C9CB7C9-E240-4F81-8CCE-65CBDF1AC5F6}"/>
                    </a:ext>
                  </a:extLst>
                </p:cNvPr>
                <p:cNvSpPr/>
                <p:nvPr/>
              </p:nvSpPr>
              <p:spPr>
                <a:xfrm>
                  <a:off x="5475680" y="4195587"/>
                  <a:ext cx="37783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5" extrusionOk="0">
                      <a:moveTo>
                        <a:pt x="2732" y="1"/>
                      </a:moveTo>
                      <a:cubicBezTo>
                        <a:pt x="2228" y="1"/>
                        <a:pt x="1713" y="188"/>
                        <a:pt x="1295" y="606"/>
                      </a:cubicBezTo>
                      <a:cubicBezTo>
                        <a:pt x="1" y="1901"/>
                        <a:pt x="920" y="4114"/>
                        <a:pt x="2747" y="4114"/>
                      </a:cubicBezTo>
                      <a:cubicBezTo>
                        <a:pt x="3884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7" name="Google Shape;7294;p73">
                  <a:extLst>
                    <a:ext uri="{FF2B5EF4-FFF2-40B4-BE49-F238E27FC236}">
                      <a16:creationId xmlns:a16="http://schemas.microsoft.com/office/drawing/2014/main" id="{DA69031F-5FD7-438B-B77F-DC76EBAC2A6C}"/>
                    </a:ext>
                  </a:extLst>
                </p:cNvPr>
                <p:cNvSpPr/>
                <p:nvPr/>
              </p:nvSpPr>
              <p:spPr>
                <a:xfrm>
                  <a:off x="5488523" y="4205300"/>
                  <a:ext cx="15329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9" h="1658" extrusionOk="0">
                      <a:moveTo>
                        <a:pt x="1114" y="0"/>
                      </a:moveTo>
                      <a:cubicBezTo>
                        <a:pt x="376" y="0"/>
                        <a:pt x="1" y="883"/>
                        <a:pt x="533" y="1416"/>
                      </a:cubicBezTo>
                      <a:cubicBezTo>
                        <a:pt x="700" y="1583"/>
                        <a:pt x="905" y="1657"/>
                        <a:pt x="1106" y="1657"/>
                      </a:cubicBezTo>
                      <a:cubicBezTo>
                        <a:pt x="1531" y="1657"/>
                        <a:pt x="1940" y="1324"/>
                        <a:pt x="1948" y="823"/>
                      </a:cubicBezTo>
                      <a:cubicBezTo>
                        <a:pt x="1948" y="363"/>
                        <a:pt x="1573" y="0"/>
                        <a:pt x="111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21" name="Google Shape;7295;p73">
                <a:extLst>
                  <a:ext uri="{FF2B5EF4-FFF2-40B4-BE49-F238E27FC236}">
                    <a16:creationId xmlns:a16="http://schemas.microsoft.com/office/drawing/2014/main" id="{55B404A6-047C-4BBA-BD64-F660C7C0ACD3}"/>
                  </a:ext>
                </a:extLst>
              </p:cNvPr>
              <p:cNvGrpSpPr/>
              <p:nvPr/>
            </p:nvGrpSpPr>
            <p:grpSpPr>
              <a:xfrm>
                <a:off x="5532575" y="4027197"/>
                <a:ext cx="33308" cy="32262"/>
                <a:chOff x="5532575" y="4027197"/>
                <a:chExt cx="33308" cy="32262"/>
              </a:xfrm>
              <a:grpFill/>
            </p:grpSpPr>
            <p:sp>
              <p:nvSpPr>
                <p:cNvPr id="834" name="Google Shape;7296;p73">
                  <a:extLst>
                    <a:ext uri="{FF2B5EF4-FFF2-40B4-BE49-F238E27FC236}">
                      <a16:creationId xmlns:a16="http://schemas.microsoft.com/office/drawing/2014/main" id="{3F739D46-DF49-4289-8017-669265C3C4E8}"/>
                    </a:ext>
                  </a:extLst>
                </p:cNvPr>
                <p:cNvSpPr/>
                <p:nvPr/>
              </p:nvSpPr>
              <p:spPr>
                <a:xfrm>
                  <a:off x="5532575" y="4027197"/>
                  <a:ext cx="33308" cy="322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35" h="4102" extrusionOk="0">
                      <a:moveTo>
                        <a:pt x="1984" y="0"/>
                      </a:moveTo>
                      <a:cubicBezTo>
                        <a:pt x="871" y="49"/>
                        <a:pt x="0" y="1004"/>
                        <a:pt x="37" y="2117"/>
                      </a:cubicBezTo>
                      <a:cubicBezTo>
                        <a:pt x="73" y="3227"/>
                        <a:pt x="980" y="4101"/>
                        <a:pt x="2084" y="4101"/>
                      </a:cubicBezTo>
                      <a:cubicBezTo>
                        <a:pt x="2099" y="4101"/>
                        <a:pt x="2114" y="4101"/>
                        <a:pt x="2130" y="4101"/>
                      </a:cubicBezTo>
                      <a:lnTo>
                        <a:pt x="2275" y="4101"/>
                      </a:lnTo>
                      <a:cubicBezTo>
                        <a:pt x="3375" y="4028"/>
                        <a:pt x="4234" y="3085"/>
                        <a:pt x="4186" y="1984"/>
                      </a:cubicBezTo>
                      <a:cubicBezTo>
                        <a:pt x="4150" y="871"/>
                        <a:pt x="3242" y="0"/>
                        <a:pt x="213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5" name="Google Shape;7297;p73">
                  <a:extLst>
                    <a:ext uri="{FF2B5EF4-FFF2-40B4-BE49-F238E27FC236}">
                      <a16:creationId xmlns:a16="http://schemas.microsoft.com/office/drawing/2014/main" id="{C5A37EB9-9062-4956-9A71-B668370A339D}"/>
                    </a:ext>
                  </a:extLst>
                </p:cNvPr>
                <p:cNvSpPr/>
                <p:nvPr/>
              </p:nvSpPr>
              <p:spPr>
                <a:xfrm>
                  <a:off x="5540661" y="4036792"/>
                  <a:ext cx="15502" cy="130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71" h="1661" extrusionOk="0">
                      <a:moveTo>
                        <a:pt x="1098" y="1"/>
                      </a:moveTo>
                      <a:cubicBezTo>
                        <a:pt x="1083" y="1"/>
                        <a:pt x="1068" y="1"/>
                        <a:pt x="1053" y="2"/>
                      </a:cubicBezTo>
                      <a:cubicBezTo>
                        <a:pt x="315" y="50"/>
                        <a:pt x="1" y="970"/>
                        <a:pt x="557" y="1453"/>
                      </a:cubicBezTo>
                      <a:cubicBezTo>
                        <a:pt x="721" y="1596"/>
                        <a:pt x="913" y="1660"/>
                        <a:pt x="1100" y="1660"/>
                      </a:cubicBezTo>
                      <a:cubicBezTo>
                        <a:pt x="1548" y="1660"/>
                        <a:pt x="1970" y="1296"/>
                        <a:pt x="1936" y="776"/>
                      </a:cubicBezTo>
                      <a:cubicBezTo>
                        <a:pt x="1901" y="332"/>
                        <a:pt x="1527" y="1"/>
                        <a:pt x="1098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22" name="Google Shape;7298;p73">
                <a:extLst>
                  <a:ext uri="{FF2B5EF4-FFF2-40B4-BE49-F238E27FC236}">
                    <a16:creationId xmlns:a16="http://schemas.microsoft.com/office/drawing/2014/main" id="{8097DFF1-24C4-4B4F-A7C5-BD0A72283F55}"/>
                  </a:ext>
                </a:extLst>
              </p:cNvPr>
              <p:cNvGrpSpPr/>
              <p:nvPr/>
            </p:nvGrpSpPr>
            <p:grpSpPr>
              <a:xfrm>
                <a:off x="5590706" y="4245348"/>
                <a:ext cx="33497" cy="32270"/>
                <a:chOff x="5590706" y="4245348"/>
                <a:chExt cx="33497" cy="32270"/>
              </a:xfrm>
              <a:grpFill/>
            </p:grpSpPr>
            <p:sp>
              <p:nvSpPr>
                <p:cNvPr id="832" name="Google Shape;7299;p73">
                  <a:extLst>
                    <a:ext uri="{FF2B5EF4-FFF2-40B4-BE49-F238E27FC236}">
                      <a16:creationId xmlns:a16="http://schemas.microsoft.com/office/drawing/2014/main" id="{82C44DFE-C200-470A-A378-FEF98CD2E994}"/>
                    </a:ext>
                  </a:extLst>
                </p:cNvPr>
                <p:cNvSpPr/>
                <p:nvPr/>
              </p:nvSpPr>
              <p:spPr>
                <a:xfrm>
                  <a:off x="5590706" y="4245348"/>
                  <a:ext cx="33497" cy="322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9" h="4103" extrusionOk="0">
                      <a:moveTo>
                        <a:pt x="2175" y="0"/>
                      </a:moveTo>
                      <a:cubicBezTo>
                        <a:pt x="2160" y="0"/>
                        <a:pt x="2145" y="1"/>
                        <a:pt x="2130" y="1"/>
                      </a:cubicBezTo>
                      <a:lnTo>
                        <a:pt x="1984" y="1"/>
                      </a:lnTo>
                      <a:cubicBezTo>
                        <a:pt x="872" y="49"/>
                        <a:pt x="1" y="993"/>
                        <a:pt x="37" y="2118"/>
                      </a:cubicBezTo>
                      <a:cubicBezTo>
                        <a:pt x="73" y="3228"/>
                        <a:pt x="980" y="4102"/>
                        <a:pt x="2085" y="4102"/>
                      </a:cubicBezTo>
                      <a:cubicBezTo>
                        <a:pt x="2100" y="4102"/>
                        <a:pt x="2115" y="4102"/>
                        <a:pt x="2130" y="4102"/>
                      </a:cubicBezTo>
                      <a:lnTo>
                        <a:pt x="2275" y="4102"/>
                      </a:lnTo>
                      <a:cubicBezTo>
                        <a:pt x="3388" y="4041"/>
                        <a:pt x="4259" y="3098"/>
                        <a:pt x="4222" y="1985"/>
                      </a:cubicBezTo>
                      <a:cubicBezTo>
                        <a:pt x="4175" y="875"/>
                        <a:pt x="3279" y="0"/>
                        <a:pt x="217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3" name="Google Shape;7300;p73">
                  <a:extLst>
                    <a:ext uri="{FF2B5EF4-FFF2-40B4-BE49-F238E27FC236}">
                      <a16:creationId xmlns:a16="http://schemas.microsoft.com/office/drawing/2014/main" id="{4671E680-8BA8-4229-A62B-BA6EFC15B5D3}"/>
                    </a:ext>
                  </a:extLst>
                </p:cNvPr>
                <p:cNvSpPr/>
                <p:nvPr/>
              </p:nvSpPr>
              <p:spPr>
                <a:xfrm>
                  <a:off x="5598791" y="4254944"/>
                  <a:ext cx="15408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9" h="1659" extrusionOk="0">
                      <a:moveTo>
                        <a:pt x="1106" y="0"/>
                      </a:moveTo>
                      <a:cubicBezTo>
                        <a:pt x="1085" y="0"/>
                        <a:pt x="1063" y="1"/>
                        <a:pt x="1041" y="3"/>
                      </a:cubicBezTo>
                      <a:cubicBezTo>
                        <a:pt x="303" y="51"/>
                        <a:pt x="1" y="970"/>
                        <a:pt x="557" y="1454"/>
                      </a:cubicBezTo>
                      <a:cubicBezTo>
                        <a:pt x="720" y="1596"/>
                        <a:pt x="909" y="1659"/>
                        <a:pt x="1093" y="1659"/>
                      </a:cubicBezTo>
                      <a:cubicBezTo>
                        <a:pt x="1538" y="1659"/>
                        <a:pt x="1958" y="1290"/>
                        <a:pt x="1924" y="777"/>
                      </a:cubicBezTo>
                      <a:cubicBezTo>
                        <a:pt x="1901" y="339"/>
                        <a:pt x="1538" y="0"/>
                        <a:pt x="110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23" name="Google Shape;7301;p73">
                <a:extLst>
                  <a:ext uri="{FF2B5EF4-FFF2-40B4-BE49-F238E27FC236}">
                    <a16:creationId xmlns:a16="http://schemas.microsoft.com/office/drawing/2014/main" id="{34EB90CD-06B6-4E04-989A-181BCAFFE55B}"/>
                  </a:ext>
                </a:extLst>
              </p:cNvPr>
              <p:cNvGrpSpPr/>
              <p:nvPr/>
            </p:nvGrpSpPr>
            <p:grpSpPr>
              <a:xfrm>
                <a:off x="5618681" y="4109677"/>
                <a:ext cx="33112" cy="32357"/>
                <a:chOff x="5618681" y="4109677"/>
                <a:chExt cx="33112" cy="32357"/>
              </a:xfrm>
              <a:grpFill/>
            </p:grpSpPr>
            <p:sp>
              <p:nvSpPr>
                <p:cNvPr id="830" name="Google Shape;7302;p73">
                  <a:extLst>
                    <a:ext uri="{FF2B5EF4-FFF2-40B4-BE49-F238E27FC236}">
                      <a16:creationId xmlns:a16="http://schemas.microsoft.com/office/drawing/2014/main" id="{966B1CF1-02CE-42D8-A329-C538C8B5390A}"/>
                    </a:ext>
                  </a:extLst>
                </p:cNvPr>
                <p:cNvSpPr/>
                <p:nvPr/>
              </p:nvSpPr>
              <p:spPr>
                <a:xfrm>
                  <a:off x="5618681" y="4109677"/>
                  <a:ext cx="33112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10" h="4114" extrusionOk="0">
                      <a:moveTo>
                        <a:pt x="1984" y="1"/>
                      </a:moveTo>
                      <a:cubicBezTo>
                        <a:pt x="871" y="61"/>
                        <a:pt x="0" y="1005"/>
                        <a:pt x="36" y="2130"/>
                      </a:cubicBezTo>
                      <a:cubicBezTo>
                        <a:pt x="84" y="3235"/>
                        <a:pt x="992" y="4114"/>
                        <a:pt x="2106" y="4114"/>
                      </a:cubicBezTo>
                      <a:cubicBezTo>
                        <a:pt x="2114" y="4114"/>
                        <a:pt x="2121" y="4114"/>
                        <a:pt x="2129" y="4114"/>
                      </a:cubicBezTo>
                      <a:lnTo>
                        <a:pt x="2274" y="4114"/>
                      </a:lnTo>
                      <a:cubicBezTo>
                        <a:pt x="3375" y="4029"/>
                        <a:pt x="4210" y="3086"/>
                        <a:pt x="4173" y="1985"/>
                      </a:cubicBezTo>
                      <a:cubicBezTo>
                        <a:pt x="4137" y="884"/>
                        <a:pt x="3230" y="13"/>
                        <a:pt x="2129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1" name="Google Shape;7303;p73">
                  <a:extLst>
                    <a:ext uri="{FF2B5EF4-FFF2-40B4-BE49-F238E27FC236}">
                      <a16:creationId xmlns:a16="http://schemas.microsoft.com/office/drawing/2014/main" id="{13E9D74E-43B6-4FD3-A4F8-2113FA38DF8E}"/>
                    </a:ext>
                  </a:extLst>
                </p:cNvPr>
                <p:cNvSpPr/>
                <p:nvPr/>
              </p:nvSpPr>
              <p:spPr>
                <a:xfrm>
                  <a:off x="5626767" y="4119280"/>
                  <a:ext cx="15494" cy="130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70" h="1660" extrusionOk="0">
                      <a:moveTo>
                        <a:pt x="1098" y="1"/>
                      </a:moveTo>
                      <a:cubicBezTo>
                        <a:pt x="1083" y="1"/>
                        <a:pt x="1068" y="1"/>
                        <a:pt x="1053" y="2"/>
                      </a:cubicBezTo>
                      <a:cubicBezTo>
                        <a:pt x="315" y="62"/>
                        <a:pt x="0" y="970"/>
                        <a:pt x="557" y="1453"/>
                      </a:cubicBezTo>
                      <a:cubicBezTo>
                        <a:pt x="721" y="1596"/>
                        <a:pt x="913" y="1660"/>
                        <a:pt x="1100" y="1660"/>
                      </a:cubicBezTo>
                      <a:cubicBezTo>
                        <a:pt x="1547" y="1660"/>
                        <a:pt x="1970" y="1296"/>
                        <a:pt x="1936" y="776"/>
                      </a:cubicBezTo>
                      <a:cubicBezTo>
                        <a:pt x="1901" y="332"/>
                        <a:pt x="1527" y="1"/>
                        <a:pt x="1098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24" name="Google Shape;7304;p73">
                <a:extLst>
                  <a:ext uri="{FF2B5EF4-FFF2-40B4-BE49-F238E27FC236}">
                    <a16:creationId xmlns:a16="http://schemas.microsoft.com/office/drawing/2014/main" id="{2201F8CC-5F96-4A4C-89AA-AFFAF5670370}"/>
                  </a:ext>
                </a:extLst>
              </p:cNvPr>
              <p:cNvGrpSpPr/>
              <p:nvPr/>
            </p:nvGrpSpPr>
            <p:grpSpPr>
              <a:xfrm>
                <a:off x="5479298" y="4128262"/>
                <a:ext cx="31405" cy="26906"/>
                <a:chOff x="5479298" y="4128262"/>
                <a:chExt cx="31405" cy="26906"/>
              </a:xfrm>
              <a:grpFill/>
            </p:grpSpPr>
            <p:sp>
              <p:nvSpPr>
                <p:cNvPr id="828" name="Google Shape;7305;p73">
                  <a:extLst>
                    <a:ext uri="{FF2B5EF4-FFF2-40B4-BE49-F238E27FC236}">
                      <a16:creationId xmlns:a16="http://schemas.microsoft.com/office/drawing/2014/main" id="{BD1C32E2-FAA5-420A-84B7-06E20B0CE391}"/>
                    </a:ext>
                  </a:extLst>
                </p:cNvPr>
                <p:cNvSpPr/>
                <p:nvPr/>
              </p:nvSpPr>
              <p:spPr>
                <a:xfrm>
                  <a:off x="5479298" y="4128262"/>
                  <a:ext cx="31405" cy="26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1" extrusionOk="0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2"/>
                        <a:pt x="762" y="3420"/>
                        <a:pt x="2287" y="3420"/>
                      </a:cubicBezTo>
                      <a:cubicBezTo>
                        <a:pt x="3230" y="3420"/>
                        <a:pt x="3992" y="2658"/>
                        <a:pt x="3992" y="1715"/>
                      </a:cubicBezTo>
                      <a:cubicBezTo>
                        <a:pt x="3992" y="683"/>
                        <a:pt x="3150" y="1"/>
                        <a:pt x="2273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9" name="Google Shape;7306;p73">
                  <a:extLst>
                    <a:ext uri="{FF2B5EF4-FFF2-40B4-BE49-F238E27FC236}">
                      <a16:creationId xmlns:a16="http://schemas.microsoft.com/office/drawing/2014/main" id="{84851BCD-6F7D-4B34-94BC-E7A3370799F8}"/>
                    </a:ext>
                  </a:extLst>
                </p:cNvPr>
                <p:cNvSpPr/>
                <p:nvPr/>
              </p:nvSpPr>
              <p:spPr>
                <a:xfrm>
                  <a:off x="5493471" y="4137936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5" y="1"/>
                      </a:moveTo>
                      <a:cubicBezTo>
                        <a:pt x="218" y="1"/>
                        <a:pt x="1" y="218"/>
                        <a:pt x="1" y="485"/>
                      </a:cubicBezTo>
                      <a:cubicBezTo>
                        <a:pt x="1" y="751"/>
                        <a:pt x="218" y="968"/>
                        <a:pt x="485" y="968"/>
                      </a:cubicBezTo>
                      <a:cubicBezTo>
                        <a:pt x="751" y="968"/>
                        <a:pt x="968" y="751"/>
                        <a:pt x="968" y="485"/>
                      </a:cubicBezTo>
                      <a:cubicBezTo>
                        <a:pt x="968" y="218"/>
                        <a:pt x="751" y="1"/>
                        <a:pt x="485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25" name="Google Shape;7307;p73">
                <a:extLst>
                  <a:ext uri="{FF2B5EF4-FFF2-40B4-BE49-F238E27FC236}">
                    <a16:creationId xmlns:a16="http://schemas.microsoft.com/office/drawing/2014/main" id="{2DADCE49-3541-4489-9166-BD24A167C295}"/>
                  </a:ext>
                </a:extLst>
              </p:cNvPr>
              <p:cNvGrpSpPr/>
              <p:nvPr/>
            </p:nvGrpSpPr>
            <p:grpSpPr>
              <a:xfrm>
                <a:off x="5582903" y="4180116"/>
                <a:ext cx="31499" cy="26898"/>
                <a:chOff x="5582903" y="4180116"/>
                <a:chExt cx="31499" cy="26898"/>
              </a:xfrm>
              <a:grpFill/>
            </p:grpSpPr>
            <p:sp>
              <p:nvSpPr>
                <p:cNvPr id="826" name="Google Shape;7308;p73">
                  <a:extLst>
                    <a:ext uri="{FF2B5EF4-FFF2-40B4-BE49-F238E27FC236}">
                      <a16:creationId xmlns:a16="http://schemas.microsoft.com/office/drawing/2014/main" id="{00F9C99A-A532-45FE-B7C3-33F551DB8173}"/>
                    </a:ext>
                  </a:extLst>
                </p:cNvPr>
                <p:cNvSpPr/>
                <p:nvPr/>
              </p:nvSpPr>
              <p:spPr>
                <a:xfrm>
                  <a:off x="5582903" y="4180116"/>
                  <a:ext cx="31499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0" extrusionOk="0">
                      <a:moveTo>
                        <a:pt x="2276" y="1"/>
                      </a:moveTo>
                      <a:cubicBezTo>
                        <a:pt x="1855" y="1"/>
                        <a:pt x="1425" y="156"/>
                        <a:pt x="1077" y="505"/>
                      </a:cubicBezTo>
                      <a:cubicBezTo>
                        <a:pt x="1" y="1581"/>
                        <a:pt x="763" y="3420"/>
                        <a:pt x="2287" y="3420"/>
                      </a:cubicBezTo>
                      <a:cubicBezTo>
                        <a:pt x="3231" y="3420"/>
                        <a:pt x="4005" y="2658"/>
                        <a:pt x="4005" y="1714"/>
                      </a:cubicBezTo>
                      <a:cubicBezTo>
                        <a:pt x="4005" y="683"/>
                        <a:pt x="3157" y="1"/>
                        <a:pt x="2276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7" name="Google Shape;7309;p73">
                  <a:extLst>
                    <a:ext uri="{FF2B5EF4-FFF2-40B4-BE49-F238E27FC236}">
                      <a16:creationId xmlns:a16="http://schemas.microsoft.com/office/drawing/2014/main" id="{521764AB-436B-41E5-952C-8548D71D45E6}"/>
                    </a:ext>
                  </a:extLst>
                </p:cNvPr>
                <p:cNvSpPr/>
                <p:nvPr/>
              </p:nvSpPr>
              <p:spPr>
                <a:xfrm>
                  <a:off x="5597084" y="4189790"/>
                  <a:ext cx="7613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9" extrusionOk="0">
                      <a:moveTo>
                        <a:pt x="484" y="0"/>
                      </a:moveTo>
                      <a:cubicBezTo>
                        <a:pt x="218" y="0"/>
                        <a:pt x="0" y="218"/>
                        <a:pt x="0" y="484"/>
                      </a:cubicBezTo>
                      <a:cubicBezTo>
                        <a:pt x="0" y="750"/>
                        <a:pt x="218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57" name="Google Shape;7310;p73">
              <a:extLst>
                <a:ext uri="{FF2B5EF4-FFF2-40B4-BE49-F238E27FC236}">
                  <a16:creationId xmlns:a16="http://schemas.microsoft.com/office/drawing/2014/main" id="{0CBDD43C-E173-42FB-A0E9-F6458AC61A8B}"/>
                </a:ext>
              </a:extLst>
            </p:cNvPr>
            <p:cNvGrpSpPr/>
            <p:nvPr/>
          </p:nvGrpSpPr>
          <p:grpSpPr>
            <a:xfrm>
              <a:off x="3977681" y="3230323"/>
              <a:ext cx="94584" cy="84085"/>
              <a:chOff x="3977681" y="3230323"/>
              <a:chExt cx="94584" cy="84085"/>
            </a:xfrm>
            <a:grpFill/>
          </p:grpSpPr>
          <p:grpSp>
            <p:nvGrpSpPr>
              <p:cNvPr id="802" name="Google Shape;7311;p73">
                <a:extLst>
                  <a:ext uri="{FF2B5EF4-FFF2-40B4-BE49-F238E27FC236}">
                    <a16:creationId xmlns:a16="http://schemas.microsoft.com/office/drawing/2014/main" id="{36BC2045-7279-43D5-A4FD-EF876770E48E}"/>
                  </a:ext>
                </a:extLst>
              </p:cNvPr>
              <p:cNvGrpSpPr/>
              <p:nvPr/>
            </p:nvGrpSpPr>
            <p:grpSpPr>
              <a:xfrm>
                <a:off x="4000135" y="3243041"/>
                <a:ext cx="59570" cy="57186"/>
                <a:chOff x="4000135" y="3243041"/>
                <a:chExt cx="59570" cy="57186"/>
              </a:xfrm>
              <a:grpFill/>
            </p:grpSpPr>
            <p:sp>
              <p:nvSpPr>
                <p:cNvPr id="815" name="Google Shape;7312;p73">
                  <a:extLst>
                    <a:ext uri="{FF2B5EF4-FFF2-40B4-BE49-F238E27FC236}">
                      <a16:creationId xmlns:a16="http://schemas.microsoft.com/office/drawing/2014/main" id="{18D914E1-A67A-44F7-AD9B-380B2F30FCFC}"/>
                    </a:ext>
                  </a:extLst>
                </p:cNvPr>
                <p:cNvSpPr/>
                <p:nvPr/>
              </p:nvSpPr>
              <p:spPr>
                <a:xfrm>
                  <a:off x="4000135" y="3243041"/>
                  <a:ext cx="59570" cy="570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74" h="7259" fill="none" extrusionOk="0">
                      <a:moveTo>
                        <a:pt x="1" y="2323"/>
                      </a:moveTo>
                      <a:lnTo>
                        <a:pt x="2577" y="7259"/>
                      </a:lnTo>
                      <a:lnTo>
                        <a:pt x="7573" y="4114"/>
                      </a:lnTo>
                      <a:lnTo>
                        <a:pt x="5541" y="1"/>
                      </a:lnTo>
                      <a:lnTo>
                        <a:pt x="352" y="2323"/>
                      </a:lnTo>
                    </a:path>
                  </a:pathLst>
                </a:custGeom>
                <a:grp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6" name="Google Shape;7313;p73">
                  <a:extLst>
                    <a:ext uri="{FF2B5EF4-FFF2-40B4-BE49-F238E27FC236}">
                      <a16:creationId xmlns:a16="http://schemas.microsoft.com/office/drawing/2014/main" id="{884479C5-77CF-4FEF-8F47-1A21AB319483}"/>
                    </a:ext>
                  </a:extLst>
                </p:cNvPr>
                <p:cNvSpPr/>
                <p:nvPr/>
              </p:nvSpPr>
              <p:spPr>
                <a:xfrm>
                  <a:off x="4024210" y="3246847"/>
                  <a:ext cx="15706" cy="53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7" h="6787" fill="none" extrusionOk="0">
                      <a:moveTo>
                        <a:pt x="0" y="6787"/>
                      </a:moveTo>
                      <a:lnTo>
                        <a:pt x="1996" y="1"/>
                      </a:lnTo>
                    </a:path>
                  </a:pathLst>
                </a:custGeom>
                <a:grp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7" name="Google Shape;7314;p73">
                  <a:extLst>
                    <a:ext uri="{FF2B5EF4-FFF2-40B4-BE49-F238E27FC236}">
                      <a16:creationId xmlns:a16="http://schemas.microsoft.com/office/drawing/2014/main" id="{49AB1E12-FCC9-4B75-AAD2-2F10EC609759}"/>
                    </a:ext>
                  </a:extLst>
                </p:cNvPr>
                <p:cNvSpPr/>
                <p:nvPr/>
              </p:nvSpPr>
              <p:spPr>
                <a:xfrm>
                  <a:off x="4002896" y="3261311"/>
                  <a:ext cx="56809" cy="140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23" h="1791" fill="none" extrusionOk="0">
                      <a:moveTo>
                        <a:pt x="7222" y="1791"/>
                      </a:moveTo>
                      <a:lnTo>
                        <a:pt x="1" y="0"/>
                      </a:lnTo>
                    </a:path>
                  </a:pathLst>
                </a:custGeom>
                <a:grp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03" name="Google Shape;7315;p73">
                <a:extLst>
                  <a:ext uri="{FF2B5EF4-FFF2-40B4-BE49-F238E27FC236}">
                    <a16:creationId xmlns:a16="http://schemas.microsoft.com/office/drawing/2014/main" id="{2280EB64-9085-47F2-89A2-26136D2D5223}"/>
                  </a:ext>
                </a:extLst>
              </p:cNvPr>
              <p:cNvGrpSpPr/>
              <p:nvPr/>
            </p:nvGrpSpPr>
            <p:grpSpPr>
              <a:xfrm>
                <a:off x="3977681" y="3245872"/>
                <a:ext cx="37783" cy="32380"/>
                <a:chOff x="3977681" y="3245872"/>
                <a:chExt cx="37783" cy="32380"/>
              </a:xfrm>
              <a:grpFill/>
            </p:grpSpPr>
            <p:sp>
              <p:nvSpPr>
                <p:cNvPr id="813" name="Google Shape;7316;p73">
                  <a:extLst>
                    <a:ext uri="{FF2B5EF4-FFF2-40B4-BE49-F238E27FC236}">
                      <a16:creationId xmlns:a16="http://schemas.microsoft.com/office/drawing/2014/main" id="{31AC9C27-4D76-4993-AD6A-ADF1F1472214}"/>
                    </a:ext>
                  </a:extLst>
                </p:cNvPr>
                <p:cNvSpPr/>
                <p:nvPr/>
              </p:nvSpPr>
              <p:spPr>
                <a:xfrm>
                  <a:off x="3977681" y="3245872"/>
                  <a:ext cx="37783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7" extrusionOk="0">
                      <a:moveTo>
                        <a:pt x="2726" y="1"/>
                      </a:moveTo>
                      <a:cubicBezTo>
                        <a:pt x="2219" y="1"/>
                        <a:pt x="1703" y="189"/>
                        <a:pt x="1283" y="608"/>
                      </a:cubicBezTo>
                      <a:cubicBezTo>
                        <a:pt x="1" y="1903"/>
                        <a:pt x="908" y="4117"/>
                        <a:pt x="2747" y="4117"/>
                      </a:cubicBezTo>
                      <a:cubicBezTo>
                        <a:pt x="3872" y="4104"/>
                        <a:pt x="4791" y="3185"/>
                        <a:pt x="4803" y="2060"/>
                      </a:cubicBezTo>
                      <a:cubicBezTo>
                        <a:pt x="4795" y="818"/>
                        <a:pt x="3782" y="1"/>
                        <a:pt x="2726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4" name="Google Shape;7317;p73">
                  <a:extLst>
                    <a:ext uri="{FF2B5EF4-FFF2-40B4-BE49-F238E27FC236}">
                      <a16:creationId xmlns:a16="http://schemas.microsoft.com/office/drawing/2014/main" id="{6A49BEE5-AA18-4340-841C-1E78B03D6425}"/>
                    </a:ext>
                  </a:extLst>
                </p:cNvPr>
                <p:cNvSpPr/>
                <p:nvPr/>
              </p:nvSpPr>
              <p:spPr>
                <a:xfrm>
                  <a:off x="3992718" y="3255507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0"/>
                      </a:moveTo>
                      <a:cubicBezTo>
                        <a:pt x="375" y="0"/>
                        <a:pt x="0" y="375"/>
                        <a:pt x="0" y="835"/>
                      </a:cubicBezTo>
                      <a:cubicBezTo>
                        <a:pt x="0" y="1295"/>
                        <a:pt x="375" y="1658"/>
                        <a:pt x="835" y="1658"/>
                      </a:cubicBezTo>
                      <a:cubicBezTo>
                        <a:pt x="1282" y="1658"/>
                        <a:pt x="1657" y="1295"/>
                        <a:pt x="1657" y="835"/>
                      </a:cubicBezTo>
                      <a:cubicBezTo>
                        <a:pt x="1657" y="375"/>
                        <a:pt x="1282" y="0"/>
                        <a:pt x="83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04" name="Google Shape;7318;p73">
                <a:extLst>
                  <a:ext uri="{FF2B5EF4-FFF2-40B4-BE49-F238E27FC236}">
                    <a16:creationId xmlns:a16="http://schemas.microsoft.com/office/drawing/2014/main" id="{688B9539-D8CB-40A2-9C1F-51B533F12B65}"/>
                  </a:ext>
                </a:extLst>
              </p:cNvPr>
              <p:cNvGrpSpPr/>
              <p:nvPr/>
            </p:nvGrpSpPr>
            <p:grpSpPr>
              <a:xfrm>
                <a:off x="4040860" y="3262672"/>
                <a:ext cx="31405" cy="27001"/>
                <a:chOff x="4040860" y="3262672"/>
                <a:chExt cx="31405" cy="27001"/>
              </a:xfrm>
              <a:grpFill/>
            </p:grpSpPr>
            <p:sp>
              <p:nvSpPr>
                <p:cNvPr id="811" name="Google Shape;7319;p73">
                  <a:extLst>
                    <a:ext uri="{FF2B5EF4-FFF2-40B4-BE49-F238E27FC236}">
                      <a16:creationId xmlns:a16="http://schemas.microsoft.com/office/drawing/2014/main" id="{D470A33A-B056-41E0-A0AF-12DE1020B25C}"/>
                    </a:ext>
                  </a:extLst>
                </p:cNvPr>
                <p:cNvSpPr/>
                <p:nvPr/>
              </p:nvSpPr>
              <p:spPr>
                <a:xfrm>
                  <a:off x="4040860" y="3262672"/>
                  <a:ext cx="31405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3" extrusionOk="0">
                      <a:moveTo>
                        <a:pt x="2272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1"/>
                        <a:pt x="762" y="3420"/>
                        <a:pt x="2286" y="3432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0" y="1"/>
                        <a:pt x="227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2" name="Google Shape;7320;p73">
                  <a:extLst>
                    <a:ext uri="{FF2B5EF4-FFF2-40B4-BE49-F238E27FC236}">
                      <a16:creationId xmlns:a16="http://schemas.microsoft.com/office/drawing/2014/main" id="{EF6B60C5-7268-4324-8FEF-7C3ADDFCDB43}"/>
                    </a:ext>
                  </a:extLst>
                </p:cNvPr>
                <p:cNvSpPr/>
                <p:nvPr/>
              </p:nvSpPr>
              <p:spPr>
                <a:xfrm>
                  <a:off x="4054938" y="3272346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4"/>
                      </a:cubicBezTo>
                      <a:cubicBezTo>
                        <a:pt x="0" y="751"/>
                        <a:pt x="218" y="968"/>
                        <a:pt x="484" y="968"/>
                      </a:cubicBezTo>
                      <a:cubicBezTo>
                        <a:pt x="763" y="968"/>
                        <a:pt x="968" y="751"/>
                        <a:pt x="968" y="484"/>
                      </a:cubicBezTo>
                      <a:cubicBezTo>
                        <a:pt x="968" y="218"/>
                        <a:pt x="763" y="1"/>
                        <a:pt x="484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05" name="Google Shape;7321;p73">
                <a:extLst>
                  <a:ext uri="{FF2B5EF4-FFF2-40B4-BE49-F238E27FC236}">
                    <a16:creationId xmlns:a16="http://schemas.microsoft.com/office/drawing/2014/main" id="{0CBD5DFE-7B79-464A-BE4D-67AE6CD251E6}"/>
                  </a:ext>
                </a:extLst>
              </p:cNvPr>
              <p:cNvGrpSpPr/>
              <p:nvPr/>
            </p:nvGrpSpPr>
            <p:grpSpPr>
              <a:xfrm>
                <a:off x="4021072" y="3230323"/>
                <a:ext cx="31397" cy="26906"/>
                <a:chOff x="4021072" y="3230323"/>
                <a:chExt cx="31397" cy="26906"/>
              </a:xfrm>
              <a:grpFill/>
            </p:grpSpPr>
            <p:sp>
              <p:nvSpPr>
                <p:cNvPr id="809" name="Google Shape;7322;p73">
                  <a:extLst>
                    <a:ext uri="{FF2B5EF4-FFF2-40B4-BE49-F238E27FC236}">
                      <a16:creationId xmlns:a16="http://schemas.microsoft.com/office/drawing/2014/main" id="{3A568267-8076-46CB-B90E-24B1093E29AA}"/>
                    </a:ext>
                  </a:extLst>
                </p:cNvPr>
                <p:cNvSpPr/>
                <p:nvPr/>
              </p:nvSpPr>
              <p:spPr>
                <a:xfrm>
                  <a:off x="4021072" y="3230323"/>
                  <a:ext cx="31397" cy="26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2" h="3421" extrusionOk="0">
                      <a:moveTo>
                        <a:pt x="2272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1"/>
                        <a:pt x="762" y="3420"/>
                        <a:pt x="2286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0" y="1"/>
                        <a:pt x="227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0" name="Google Shape;7323;p73">
                  <a:extLst>
                    <a:ext uri="{FF2B5EF4-FFF2-40B4-BE49-F238E27FC236}">
                      <a16:creationId xmlns:a16="http://schemas.microsoft.com/office/drawing/2014/main" id="{33F9F83A-6B48-4295-BB90-14550BC50A4E}"/>
                    </a:ext>
                  </a:extLst>
                </p:cNvPr>
                <p:cNvSpPr/>
                <p:nvPr/>
              </p:nvSpPr>
              <p:spPr>
                <a:xfrm>
                  <a:off x="4035245" y="3239997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4"/>
                      </a:cubicBezTo>
                      <a:cubicBezTo>
                        <a:pt x="0" y="751"/>
                        <a:pt x="218" y="968"/>
                        <a:pt x="484" y="968"/>
                      </a:cubicBezTo>
                      <a:cubicBezTo>
                        <a:pt x="750" y="968"/>
                        <a:pt x="968" y="751"/>
                        <a:pt x="968" y="484"/>
                      </a:cubicBezTo>
                      <a:cubicBezTo>
                        <a:pt x="968" y="218"/>
                        <a:pt x="750" y="1"/>
                        <a:pt x="484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06" name="Google Shape;7324;p73">
                <a:extLst>
                  <a:ext uri="{FF2B5EF4-FFF2-40B4-BE49-F238E27FC236}">
                    <a16:creationId xmlns:a16="http://schemas.microsoft.com/office/drawing/2014/main" id="{522D163E-FFE9-48D5-BF7A-24F99C3BC3B0}"/>
                  </a:ext>
                </a:extLst>
              </p:cNvPr>
              <p:cNvGrpSpPr/>
              <p:nvPr/>
            </p:nvGrpSpPr>
            <p:grpSpPr>
              <a:xfrm>
                <a:off x="4001472" y="3287462"/>
                <a:ext cx="31499" cy="26945"/>
                <a:chOff x="4001472" y="3287462"/>
                <a:chExt cx="31499" cy="26945"/>
              </a:xfrm>
              <a:grpFill/>
            </p:grpSpPr>
            <p:sp>
              <p:nvSpPr>
                <p:cNvPr id="807" name="Google Shape;7325;p73">
                  <a:extLst>
                    <a:ext uri="{FF2B5EF4-FFF2-40B4-BE49-F238E27FC236}">
                      <a16:creationId xmlns:a16="http://schemas.microsoft.com/office/drawing/2014/main" id="{258AF45E-A74A-416B-8876-7F7504EE715B}"/>
                    </a:ext>
                  </a:extLst>
                </p:cNvPr>
                <p:cNvSpPr/>
                <p:nvPr/>
              </p:nvSpPr>
              <p:spPr>
                <a:xfrm>
                  <a:off x="4001472" y="3287462"/>
                  <a:ext cx="31499" cy="269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6" extrusionOk="0">
                      <a:moveTo>
                        <a:pt x="2276" y="1"/>
                      </a:moveTo>
                      <a:cubicBezTo>
                        <a:pt x="1854" y="1"/>
                        <a:pt x="1425" y="158"/>
                        <a:pt x="1077" y="510"/>
                      </a:cubicBezTo>
                      <a:cubicBezTo>
                        <a:pt x="0" y="1587"/>
                        <a:pt x="762" y="3425"/>
                        <a:pt x="2286" y="3425"/>
                      </a:cubicBezTo>
                      <a:cubicBezTo>
                        <a:pt x="3230" y="3425"/>
                        <a:pt x="3992" y="2663"/>
                        <a:pt x="4004" y="1720"/>
                      </a:cubicBezTo>
                      <a:cubicBezTo>
                        <a:pt x="4004" y="688"/>
                        <a:pt x="3157" y="1"/>
                        <a:pt x="2276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8" name="Google Shape;7326;p73">
                  <a:extLst>
                    <a:ext uri="{FF2B5EF4-FFF2-40B4-BE49-F238E27FC236}">
                      <a16:creationId xmlns:a16="http://schemas.microsoft.com/office/drawing/2014/main" id="{15D944ED-050C-4422-922C-42192ACF140A}"/>
                    </a:ext>
                  </a:extLst>
                </p:cNvPr>
                <p:cNvSpPr/>
                <p:nvPr/>
              </p:nvSpPr>
              <p:spPr>
                <a:xfrm>
                  <a:off x="4014410" y="3297175"/>
                  <a:ext cx="8856" cy="75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5" extrusionOk="0">
                      <a:moveTo>
                        <a:pt x="641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0" y="921"/>
                        <a:pt x="520" y="964"/>
                        <a:pt x="638" y="964"/>
                      </a:cubicBezTo>
                      <a:cubicBezTo>
                        <a:pt x="886" y="964"/>
                        <a:pt x="1125" y="772"/>
                        <a:pt x="1125" y="485"/>
                      </a:cubicBezTo>
                      <a:cubicBezTo>
                        <a:pt x="1125" y="206"/>
                        <a:pt x="908" y="1"/>
                        <a:pt x="641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58" name="Google Shape;7327;p73">
              <a:extLst>
                <a:ext uri="{FF2B5EF4-FFF2-40B4-BE49-F238E27FC236}">
                  <a16:creationId xmlns:a16="http://schemas.microsoft.com/office/drawing/2014/main" id="{3059A88C-7688-4861-BA04-093F77BCF76B}"/>
                </a:ext>
              </a:extLst>
            </p:cNvPr>
            <p:cNvGrpSpPr/>
            <p:nvPr/>
          </p:nvGrpSpPr>
          <p:grpSpPr>
            <a:xfrm>
              <a:off x="4084715" y="3258865"/>
              <a:ext cx="184961" cy="137268"/>
              <a:chOff x="4084715" y="3258865"/>
              <a:chExt cx="184961" cy="137268"/>
            </a:xfrm>
            <a:grpFill/>
          </p:grpSpPr>
          <p:grpSp>
            <p:nvGrpSpPr>
              <p:cNvPr id="779" name="Google Shape;7328;p73">
                <a:extLst>
                  <a:ext uri="{FF2B5EF4-FFF2-40B4-BE49-F238E27FC236}">
                    <a16:creationId xmlns:a16="http://schemas.microsoft.com/office/drawing/2014/main" id="{8528F2F6-7689-4F75-8639-01E2CF14E5AA}"/>
                  </a:ext>
                </a:extLst>
              </p:cNvPr>
              <p:cNvGrpSpPr/>
              <p:nvPr/>
            </p:nvGrpSpPr>
            <p:grpSpPr>
              <a:xfrm>
                <a:off x="4107453" y="3271583"/>
                <a:ext cx="153470" cy="110275"/>
                <a:chOff x="4107453" y="3271583"/>
                <a:chExt cx="153470" cy="110275"/>
              </a:xfrm>
              <a:grpFill/>
            </p:grpSpPr>
            <p:sp>
              <p:nvSpPr>
                <p:cNvPr id="798" name="Google Shape;7329;p73">
                  <a:extLst>
                    <a:ext uri="{FF2B5EF4-FFF2-40B4-BE49-F238E27FC236}">
                      <a16:creationId xmlns:a16="http://schemas.microsoft.com/office/drawing/2014/main" id="{5A4DBD3C-8700-4E1A-B0C9-C369D8619D41}"/>
                    </a:ext>
                  </a:extLst>
                </p:cNvPr>
                <p:cNvSpPr/>
                <p:nvPr/>
              </p:nvSpPr>
              <p:spPr>
                <a:xfrm>
                  <a:off x="4107453" y="3271583"/>
                  <a:ext cx="153470" cy="110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13" h="14021" fill="none" extrusionOk="0">
                      <a:moveTo>
                        <a:pt x="19513" y="14021"/>
                      </a:moveTo>
                      <a:lnTo>
                        <a:pt x="14844" y="968"/>
                      </a:lnTo>
                      <a:lnTo>
                        <a:pt x="5674" y="1"/>
                      </a:lnTo>
                      <a:lnTo>
                        <a:pt x="1" y="968"/>
                      </a:lnTo>
                      <a:lnTo>
                        <a:pt x="8977" y="2674"/>
                      </a:lnTo>
                      <a:lnTo>
                        <a:pt x="14360" y="10102"/>
                      </a:lnTo>
                      <a:lnTo>
                        <a:pt x="19029" y="14021"/>
                      </a:lnTo>
                    </a:path>
                  </a:pathLst>
                </a:custGeom>
                <a:grp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9" name="Google Shape;7330;p73">
                  <a:extLst>
                    <a:ext uri="{FF2B5EF4-FFF2-40B4-BE49-F238E27FC236}">
                      <a16:creationId xmlns:a16="http://schemas.microsoft.com/office/drawing/2014/main" id="{9EDC48EA-29FD-4E36-BFAB-AC194D783109}"/>
                    </a:ext>
                  </a:extLst>
                </p:cNvPr>
                <p:cNvSpPr/>
                <p:nvPr/>
              </p:nvSpPr>
              <p:spPr>
                <a:xfrm>
                  <a:off x="4155886" y="3271968"/>
                  <a:ext cx="22171" cy="205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19" h="2614" fill="none" extrusionOk="0">
                      <a:moveTo>
                        <a:pt x="2819" y="2613"/>
                      </a:moveTo>
                      <a:lnTo>
                        <a:pt x="0" y="0"/>
                      </a:lnTo>
                    </a:path>
                  </a:pathLst>
                </a:custGeom>
                <a:grp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0" name="Google Shape;7331;p73">
                  <a:extLst>
                    <a:ext uri="{FF2B5EF4-FFF2-40B4-BE49-F238E27FC236}">
                      <a16:creationId xmlns:a16="http://schemas.microsoft.com/office/drawing/2014/main" id="{8BE49514-A2E0-4399-A58E-6AEABCF00BF6}"/>
                    </a:ext>
                  </a:extLst>
                </p:cNvPr>
                <p:cNvSpPr/>
                <p:nvPr/>
              </p:nvSpPr>
              <p:spPr>
                <a:xfrm>
                  <a:off x="4178049" y="3279196"/>
                  <a:ext cx="42345" cy="133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84" h="1695" fill="none" extrusionOk="0">
                      <a:moveTo>
                        <a:pt x="1" y="1694"/>
                      </a:moveTo>
                      <a:lnTo>
                        <a:pt x="5384" y="0"/>
                      </a:lnTo>
                    </a:path>
                  </a:pathLst>
                </a:custGeom>
                <a:grp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1" name="Google Shape;7332;p73">
                  <a:extLst>
                    <a:ext uri="{FF2B5EF4-FFF2-40B4-BE49-F238E27FC236}">
                      <a16:creationId xmlns:a16="http://schemas.microsoft.com/office/drawing/2014/main" id="{2625C02A-862D-4B98-9D2A-EFADAB7B92FD}"/>
                    </a:ext>
                  </a:extLst>
                </p:cNvPr>
                <p:cNvSpPr/>
                <p:nvPr/>
              </p:nvSpPr>
              <p:spPr>
                <a:xfrm>
                  <a:off x="4220387" y="3279196"/>
                  <a:ext cx="8" cy="717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9122" fill="none" extrusionOk="0">
                      <a:moveTo>
                        <a:pt x="1" y="0"/>
                      </a:moveTo>
                      <a:lnTo>
                        <a:pt x="1" y="9121"/>
                      </a:lnTo>
                    </a:path>
                  </a:pathLst>
                </a:custGeom>
                <a:grp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80" name="Google Shape;7333;p73">
                <a:extLst>
                  <a:ext uri="{FF2B5EF4-FFF2-40B4-BE49-F238E27FC236}">
                    <a16:creationId xmlns:a16="http://schemas.microsoft.com/office/drawing/2014/main" id="{ADC38ACB-9EB7-465F-9981-C63F762A583A}"/>
                  </a:ext>
                </a:extLst>
              </p:cNvPr>
              <p:cNvGrpSpPr/>
              <p:nvPr/>
            </p:nvGrpSpPr>
            <p:grpSpPr>
              <a:xfrm>
                <a:off x="4136947" y="3258865"/>
                <a:ext cx="31499" cy="27001"/>
                <a:chOff x="4136947" y="3258865"/>
                <a:chExt cx="31499" cy="27001"/>
              </a:xfrm>
              <a:grpFill/>
            </p:grpSpPr>
            <p:sp>
              <p:nvSpPr>
                <p:cNvPr id="796" name="Google Shape;7334;p73">
                  <a:extLst>
                    <a:ext uri="{FF2B5EF4-FFF2-40B4-BE49-F238E27FC236}">
                      <a16:creationId xmlns:a16="http://schemas.microsoft.com/office/drawing/2014/main" id="{B6035E2B-BA36-42CD-8A64-E49B1EE39470}"/>
                    </a:ext>
                  </a:extLst>
                </p:cNvPr>
                <p:cNvSpPr/>
                <p:nvPr/>
              </p:nvSpPr>
              <p:spPr>
                <a:xfrm>
                  <a:off x="4136947" y="3258865"/>
                  <a:ext cx="31499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3" extrusionOk="0">
                      <a:moveTo>
                        <a:pt x="2285" y="1"/>
                      </a:moveTo>
                      <a:cubicBezTo>
                        <a:pt x="1866" y="1"/>
                        <a:pt x="1438" y="157"/>
                        <a:pt x="1090" y="505"/>
                      </a:cubicBezTo>
                      <a:cubicBezTo>
                        <a:pt x="1" y="1581"/>
                        <a:pt x="775" y="3432"/>
                        <a:pt x="2299" y="3432"/>
                      </a:cubicBezTo>
                      <a:cubicBezTo>
                        <a:pt x="3243" y="3420"/>
                        <a:pt x="4005" y="2658"/>
                        <a:pt x="4005" y="1715"/>
                      </a:cubicBezTo>
                      <a:cubicBezTo>
                        <a:pt x="4005" y="683"/>
                        <a:pt x="3163" y="1"/>
                        <a:pt x="2285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7" name="Google Shape;7335;p73">
                  <a:extLst>
                    <a:ext uri="{FF2B5EF4-FFF2-40B4-BE49-F238E27FC236}">
                      <a16:creationId xmlns:a16="http://schemas.microsoft.com/office/drawing/2014/main" id="{A406602A-C80D-469C-860E-EC8AC5440FA9}"/>
                    </a:ext>
                  </a:extLst>
                </p:cNvPr>
                <p:cNvSpPr/>
                <p:nvPr/>
              </p:nvSpPr>
              <p:spPr>
                <a:xfrm>
                  <a:off x="4151222" y="3268539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4" y="1"/>
                      </a:moveTo>
                      <a:cubicBezTo>
                        <a:pt x="206" y="1"/>
                        <a:pt x="0" y="218"/>
                        <a:pt x="0" y="485"/>
                      </a:cubicBezTo>
                      <a:cubicBezTo>
                        <a:pt x="0" y="751"/>
                        <a:pt x="206" y="968"/>
                        <a:pt x="484" y="968"/>
                      </a:cubicBezTo>
                      <a:cubicBezTo>
                        <a:pt x="750" y="968"/>
                        <a:pt x="968" y="751"/>
                        <a:pt x="968" y="485"/>
                      </a:cubicBezTo>
                      <a:cubicBezTo>
                        <a:pt x="968" y="218"/>
                        <a:pt x="750" y="1"/>
                        <a:pt x="484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81" name="Google Shape;7336;p73">
                <a:extLst>
                  <a:ext uri="{FF2B5EF4-FFF2-40B4-BE49-F238E27FC236}">
                    <a16:creationId xmlns:a16="http://schemas.microsoft.com/office/drawing/2014/main" id="{17C3B821-EC00-4261-86D0-7119CA61EA08}"/>
                  </a:ext>
                </a:extLst>
              </p:cNvPr>
              <p:cNvGrpSpPr/>
              <p:nvPr/>
            </p:nvGrpSpPr>
            <p:grpSpPr>
              <a:xfrm>
                <a:off x="4084715" y="3266478"/>
                <a:ext cx="31468" cy="26898"/>
                <a:chOff x="4084715" y="3266478"/>
                <a:chExt cx="31468" cy="26898"/>
              </a:xfrm>
              <a:grpFill/>
            </p:grpSpPr>
            <p:sp>
              <p:nvSpPr>
                <p:cNvPr id="794" name="Google Shape;7337;p73">
                  <a:extLst>
                    <a:ext uri="{FF2B5EF4-FFF2-40B4-BE49-F238E27FC236}">
                      <a16:creationId xmlns:a16="http://schemas.microsoft.com/office/drawing/2014/main" id="{BC534589-EEC0-40FD-973A-E59A56DB0A2A}"/>
                    </a:ext>
                  </a:extLst>
                </p:cNvPr>
                <p:cNvSpPr/>
                <p:nvPr/>
              </p:nvSpPr>
              <p:spPr>
                <a:xfrm>
                  <a:off x="4084715" y="3266478"/>
                  <a:ext cx="31468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1" h="3420" extrusionOk="0">
                      <a:moveTo>
                        <a:pt x="2279" y="1"/>
                      </a:moveTo>
                      <a:cubicBezTo>
                        <a:pt x="1859" y="1"/>
                        <a:pt x="1429" y="157"/>
                        <a:pt x="1077" y="505"/>
                      </a:cubicBezTo>
                      <a:cubicBezTo>
                        <a:pt x="1" y="1581"/>
                        <a:pt x="763" y="3420"/>
                        <a:pt x="2287" y="3420"/>
                      </a:cubicBezTo>
                      <a:cubicBezTo>
                        <a:pt x="3231" y="3420"/>
                        <a:pt x="3993" y="2658"/>
                        <a:pt x="3993" y="1726"/>
                      </a:cubicBezTo>
                      <a:cubicBezTo>
                        <a:pt x="4001" y="686"/>
                        <a:pt x="3161" y="1"/>
                        <a:pt x="2279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5" name="Google Shape;7338;p73">
                  <a:extLst>
                    <a:ext uri="{FF2B5EF4-FFF2-40B4-BE49-F238E27FC236}">
                      <a16:creationId xmlns:a16="http://schemas.microsoft.com/office/drawing/2014/main" id="{5FD0F391-A3F7-48A8-91EC-03C5BC3BDEAC}"/>
                    </a:ext>
                  </a:extLst>
                </p:cNvPr>
                <p:cNvSpPr/>
                <p:nvPr/>
              </p:nvSpPr>
              <p:spPr>
                <a:xfrm>
                  <a:off x="4098896" y="3276152"/>
                  <a:ext cx="7613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9" extrusionOk="0">
                      <a:moveTo>
                        <a:pt x="484" y="0"/>
                      </a:moveTo>
                      <a:cubicBezTo>
                        <a:pt x="218" y="0"/>
                        <a:pt x="0" y="218"/>
                        <a:pt x="0" y="484"/>
                      </a:cubicBezTo>
                      <a:cubicBezTo>
                        <a:pt x="0" y="750"/>
                        <a:pt x="218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82" name="Google Shape;7339;p73">
                <a:extLst>
                  <a:ext uri="{FF2B5EF4-FFF2-40B4-BE49-F238E27FC236}">
                    <a16:creationId xmlns:a16="http://schemas.microsoft.com/office/drawing/2014/main" id="{09F54370-5A3C-4F43-901E-436FD6D52654}"/>
                  </a:ext>
                </a:extLst>
              </p:cNvPr>
              <p:cNvGrpSpPr/>
              <p:nvPr/>
            </p:nvGrpSpPr>
            <p:grpSpPr>
              <a:xfrm>
                <a:off x="4159213" y="3279849"/>
                <a:ext cx="31405" cy="26945"/>
                <a:chOff x="4159213" y="3279849"/>
                <a:chExt cx="31405" cy="26945"/>
              </a:xfrm>
              <a:grpFill/>
            </p:grpSpPr>
            <p:sp>
              <p:nvSpPr>
                <p:cNvPr id="792" name="Google Shape;7340;p73">
                  <a:extLst>
                    <a:ext uri="{FF2B5EF4-FFF2-40B4-BE49-F238E27FC236}">
                      <a16:creationId xmlns:a16="http://schemas.microsoft.com/office/drawing/2014/main" id="{D70D0A2C-0BCD-4E0F-83A9-296FAB9A9836}"/>
                    </a:ext>
                  </a:extLst>
                </p:cNvPr>
                <p:cNvSpPr/>
                <p:nvPr/>
              </p:nvSpPr>
              <p:spPr>
                <a:xfrm>
                  <a:off x="4159213" y="3279849"/>
                  <a:ext cx="31405" cy="269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6" extrusionOk="0">
                      <a:moveTo>
                        <a:pt x="2273" y="1"/>
                      </a:moveTo>
                      <a:cubicBezTo>
                        <a:pt x="1853" y="1"/>
                        <a:pt x="1425" y="158"/>
                        <a:pt x="1077" y="510"/>
                      </a:cubicBezTo>
                      <a:cubicBezTo>
                        <a:pt x="1" y="1587"/>
                        <a:pt x="763" y="3426"/>
                        <a:pt x="2287" y="3426"/>
                      </a:cubicBezTo>
                      <a:cubicBezTo>
                        <a:pt x="3230" y="3426"/>
                        <a:pt x="3992" y="2663"/>
                        <a:pt x="3992" y="1720"/>
                      </a:cubicBezTo>
                      <a:cubicBezTo>
                        <a:pt x="3992" y="689"/>
                        <a:pt x="3151" y="1"/>
                        <a:pt x="2273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3" name="Google Shape;7341;p73">
                  <a:extLst>
                    <a:ext uri="{FF2B5EF4-FFF2-40B4-BE49-F238E27FC236}">
                      <a16:creationId xmlns:a16="http://schemas.microsoft.com/office/drawing/2014/main" id="{EFFA9AEB-6139-4367-B561-946333CE9BE1}"/>
                    </a:ext>
                  </a:extLst>
                </p:cNvPr>
                <p:cNvSpPr/>
                <p:nvPr/>
              </p:nvSpPr>
              <p:spPr>
                <a:xfrm>
                  <a:off x="4173385" y="3289570"/>
                  <a:ext cx="7621" cy="76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8" extrusionOk="0">
                      <a:moveTo>
                        <a:pt x="485" y="0"/>
                      </a:moveTo>
                      <a:cubicBezTo>
                        <a:pt x="219" y="0"/>
                        <a:pt x="1" y="218"/>
                        <a:pt x="1" y="484"/>
                      </a:cubicBezTo>
                      <a:cubicBezTo>
                        <a:pt x="1" y="750"/>
                        <a:pt x="219" y="968"/>
                        <a:pt x="485" y="968"/>
                      </a:cubicBezTo>
                      <a:cubicBezTo>
                        <a:pt x="751" y="968"/>
                        <a:pt x="969" y="750"/>
                        <a:pt x="969" y="484"/>
                      </a:cubicBezTo>
                      <a:cubicBezTo>
                        <a:pt x="969" y="218"/>
                        <a:pt x="751" y="0"/>
                        <a:pt x="48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83" name="Google Shape;7342;p73">
                <a:extLst>
                  <a:ext uri="{FF2B5EF4-FFF2-40B4-BE49-F238E27FC236}">
                    <a16:creationId xmlns:a16="http://schemas.microsoft.com/office/drawing/2014/main" id="{0E6FA056-B179-4E7F-80CD-75A74BC967E7}"/>
                  </a:ext>
                </a:extLst>
              </p:cNvPr>
              <p:cNvGrpSpPr/>
              <p:nvPr/>
            </p:nvGrpSpPr>
            <p:grpSpPr>
              <a:xfrm>
                <a:off x="4201550" y="3266502"/>
                <a:ext cx="31405" cy="26883"/>
                <a:chOff x="4201550" y="3266502"/>
                <a:chExt cx="31405" cy="26883"/>
              </a:xfrm>
              <a:grpFill/>
            </p:grpSpPr>
            <p:sp>
              <p:nvSpPr>
                <p:cNvPr id="790" name="Google Shape;7343;p73">
                  <a:extLst>
                    <a:ext uri="{FF2B5EF4-FFF2-40B4-BE49-F238E27FC236}">
                      <a16:creationId xmlns:a16="http://schemas.microsoft.com/office/drawing/2014/main" id="{100B5FE0-D9F0-4771-8DEE-A9D86BA72749}"/>
                    </a:ext>
                  </a:extLst>
                </p:cNvPr>
                <p:cNvSpPr/>
                <p:nvPr/>
              </p:nvSpPr>
              <p:spPr>
                <a:xfrm>
                  <a:off x="4201550" y="3266502"/>
                  <a:ext cx="31405" cy="268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18" extrusionOk="0">
                      <a:moveTo>
                        <a:pt x="2266" y="1"/>
                      </a:moveTo>
                      <a:cubicBezTo>
                        <a:pt x="1849" y="1"/>
                        <a:pt x="1423" y="155"/>
                        <a:pt x="1077" y="502"/>
                      </a:cubicBezTo>
                      <a:cubicBezTo>
                        <a:pt x="1" y="1566"/>
                        <a:pt x="751" y="3417"/>
                        <a:pt x="2275" y="3417"/>
                      </a:cubicBezTo>
                      <a:cubicBezTo>
                        <a:pt x="2282" y="3417"/>
                        <a:pt x="2290" y="3417"/>
                        <a:pt x="2297" y="3417"/>
                      </a:cubicBezTo>
                      <a:cubicBezTo>
                        <a:pt x="3230" y="3417"/>
                        <a:pt x="3993" y="2660"/>
                        <a:pt x="3993" y="1723"/>
                      </a:cubicBezTo>
                      <a:cubicBezTo>
                        <a:pt x="3993" y="689"/>
                        <a:pt x="3146" y="1"/>
                        <a:pt x="2266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1" name="Google Shape;7344;p73">
                  <a:extLst>
                    <a:ext uri="{FF2B5EF4-FFF2-40B4-BE49-F238E27FC236}">
                      <a16:creationId xmlns:a16="http://schemas.microsoft.com/office/drawing/2014/main" id="{2B6B8E97-16D0-4C03-A91A-79DF4FEB9D40}"/>
                    </a:ext>
                  </a:extLst>
                </p:cNvPr>
                <p:cNvSpPr/>
                <p:nvPr/>
              </p:nvSpPr>
              <p:spPr>
                <a:xfrm>
                  <a:off x="4214331" y="3276247"/>
                  <a:ext cx="8919" cy="75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4" h="964" extrusionOk="0">
                      <a:moveTo>
                        <a:pt x="635" y="0"/>
                      </a:moveTo>
                      <a:cubicBezTo>
                        <a:pt x="209" y="0"/>
                        <a:pt x="0" y="512"/>
                        <a:pt x="311" y="823"/>
                      </a:cubicBezTo>
                      <a:cubicBezTo>
                        <a:pt x="408" y="920"/>
                        <a:pt x="528" y="964"/>
                        <a:pt x="646" y="964"/>
                      </a:cubicBezTo>
                      <a:cubicBezTo>
                        <a:pt x="895" y="964"/>
                        <a:pt x="1134" y="771"/>
                        <a:pt x="1134" y="484"/>
                      </a:cubicBezTo>
                      <a:cubicBezTo>
                        <a:pt x="1134" y="206"/>
                        <a:pt x="916" y="0"/>
                        <a:pt x="650" y="0"/>
                      </a:cubicBezTo>
                      <a:cubicBezTo>
                        <a:pt x="645" y="0"/>
                        <a:pt x="640" y="0"/>
                        <a:pt x="63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84" name="Google Shape;7345;p73">
                <a:extLst>
                  <a:ext uri="{FF2B5EF4-FFF2-40B4-BE49-F238E27FC236}">
                    <a16:creationId xmlns:a16="http://schemas.microsoft.com/office/drawing/2014/main" id="{F102C5D9-FAD9-44A8-BD7D-FF0D0D1E2701}"/>
                  </a:ext>
                </a:extLst>
              </p:cNvPr>
              <p:cNvGrpSpPr/>
              <p:nvPr/>
            </p:nvGrpSpPr>
            <p:grpSpPr>
              <a:xfrm>
                <a:off x="4201550" y="3338278"/>
                <a:ext cx="31405" cy="26930"/>
                <a:chOff x="4201550" y="3338278"/>
                <a:chExt cx="31405" cy="26930"/>
              </a:xfrm>
              <a:grpFill/>
            </p:grpSpPr>
            <p:sp>
              <p:nvSpPr>
                <p:cNvPr id="788" name="Google Shape;7346;p73">
                  <a:extLst>
                    <a:ext uri="{FF2B5EF4-FFF2-40B4-BE49-F238E27FC236}">
                      <a16:creationId xmlns:a16="http://schemas.microsoft.com/office/drawing/2014/main" id="{E1C5D2A8-7611-4195-B4B7-DA118BF8E33F}"/>
                    </a:ext>
                  </a:extLst>
                </p:cNvPr>
                <p:cNvSpPr/>
                <p:nvPr/>
              </p:nvSpPr>
              <p:spPr>
                <a:xfrm>
                  <a:off x="4201550" y="3338278"/>
                  <a:ext cx="31405" cy="269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4" extrusionOk="0">
                      <a:moveTo>
                        <a:pt x="2266" y="1"/>
                      </a:moveTo>
                      <a:cubicBezTo>
                        <a:pt x="1848" y="1"/>
                        <a:pt x="1423" y="154"/>
                        <a:pt x="1077" y="497"/>
                      </a:cubicBezTo>
                      <a:cubicBezTo>
                        <a:pt x="1" y="1573"/>
                        <a:pt x="751" y="3412"/>
                        <a:pt x="2275" y="3424"/>
                      </a:cubicBezTo>
                      <a:cubicBezTo>
                        <a:pt x="3218" y="3424"/>
                        <a:pt x="3993" y="2662"/>
                        <a:pt x="3993" y="1718"/>
                      </a:cubicBezTo>
                      <a:cubicBezTo>
                        <a:pt x="3993" y="684"/>
                        <a:pt x="3146" y="1"/>
                        <a:pt x="2266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9" name="Google Shape;7347;p73">
                  <a:extLst>
                    <a:ext uri="{FF2B5EF4-FFF2-40B4-BE49-F238E27FC236}">
                      <a16:creationId xmlns:a16="http://schemas.microsoft.com/office/drawing/2014/main" id="{F4C11641-5B32-43F6-885A-D9E8CF4C2DF7}"/>
                    </a:ext>
                  </a:extLst>
                </p:cNvPr>
                <p:cNvSpPr/>
                <p:nvPr/>
              </p:nvSpPr>
              <p:spPr>
                <a:xfrm>
                  <a:off x="4214331" y="3347976"/>
                  <a:ext cx="8919" cy="75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4" h="965" extrusionOk="0">
                      <a:moveTo>
                        <a:pt x="671" y="1"/>
                      </a:moveTo>
                      <a:cubicBezTo>
                        <a:pt x="664" y="1"/>
                        <a:pt x="657" y="1"/>
                        <a:pt x="650" y="1"/>
                      </a:cubicBezTo>
                      <a:cubicBezTo>
                        <a:pt x="645" y="1"/>
                        <a:pt x="640" y="1"/>
                        <a:pt x="635" y="1"/>
                      </a:cubicBezTo>
                      <a:cubicBezTo>
                        <a:pt x="209" y="1"/>
                        <a:pt x="0" y="513"/>
                        <a:pt x="311" y="824"/>
                      </a:cubicBezTo>
                      <a:cubicBezTo>
                        <a:pt x="408" y="921"/>
                        <a:pt x="528" y="965"/>
                        <a:pt x="646" y="965"/>
                      </a:cubicBezTo>
                      <a:cubicBezTo>
                        <a:pt x="895" y="965"/>
                        <a:pt x="1134" y="772"/>
                        <a:pt x="1134" y="485"/>
                      </a:cubicBezTo>
                      <a:cubicBezTo>
                        <a:pt x="1134" y="214"/>
                        <a:pt x="927" y="1"/>
                        <a:pt x="671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85" name="Google Shape;7348;p73">
                <a:extLst>
                  <a:ext uri="{FF2B5EF4-FFF2-40B4-BE49-F238E27FC236}">
                    <a16:creationId xmlns:a16="http://schemas.microsoft.com/office/drawing/2014/main" id="{79D4C4B9-FDD9-4FDC-BD23-67BEBACA89D1}"/>
                  </a:ext>
                </a:extLst>
              </p:cNvPr>
              <p:cNvGrpSpPr/>
              <p:nvPr/>
            </p:nvGrpSpPr>
            <p:grpSpPr>
              <a:xfrm>
                <a:off x="4238272" y="3369132"/>
                <a:ext cx="31405" cy="27001"/>
                <a:chOff x="4238272" y="3369132"/>
                <a:chExt cx="31405" cy="27001"/>
              </a:xfrm>
              <a:grpFill/>
            </p:grpSpPr>
            <p:sp>
              <p:nvSpPr>
                <p:cNvPr id="786" name="Google Shape;7349;p73">
                  <a:extLst>
                    <a:ext uri="{FF2B5EF4-FFF2-40B4-BE49-F238E27FC236}">
                      <a16:creationId xmlns:a16="http://schemas.microsoft.com/office/drawing/2014/main" id="{94859027-E671-43B0-B592-4DD7EE4B8DFD}"/>
                    </a:ext>
                  </a:extLst>
                </p:cNvPr>
                <p:cNvSpPr/>
                <p:nvPr/>
              </p:nvSpPr>
              <p:spPr>
                <a:xfrm>
                  <a:off x="4238272" y="3369132"/>
                  <a:ext cx="31405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3" extrusionOk="0">
                      <a:moveTo>
                        <a:pt x="2273" y="1"/>
                      </a:moveTo>
                      <a:cubicBezTo>
                        <a:pt x="1854" y="1"/>
                        <a:pt x="1426" y="157"/>
                        <a:pt x="1078" y="505"/>
                      </a:cubicBezTo>
                      <a:cubicBezTo>
                        <a:pt x="1" y="1582"/>
                        <a:pt x="763" y="3432"/>
                        <a:pt x="2287" y="3432"/>
                      </a:cubicBezTo>
                      <a:cubicBezTo>
                        <a:pt x="3231" y="3432"/>
                        <a:pt x="3993" y="2658"/>
                        <a:pt x="3993" y="1715"/>
                      </a:cubicBezTo>
                      <a:cubicBezTo>
                        <a:pt x="3993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7" name="Google Shape;7350;p73">
                  <a:extLst>
                    <a:ext uri="{FF2B5EF4-FFF2-40B4-BE49-F238E27FC236}">
                      <a16:creationId xmlns:a16="http://schemas.microsoft.com/office/drawing/2014/main" id="{E1420790-4158-4313-8BA3-B870FAB2AB90}"/>
                    </a:ext>
                  </a:extLst>
                </p:cNvPr>
                <p:cNvSpPr/>
                <p:nvPr/>
              </p:nvSpPr>
              <p:spPr>
                <a:xfrm>
                  <a:off x="4251217" y="3378806"/>
                  <a:ext cx="8856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7" extrusionOk="0">
                      <a:moveTo>
                        <a:pt x="641" y="1"/>
                      </a:moveTo>
                      <a:cubicBezTo>
                        <a:pt x="206" y="1"/>
                        <a:pt x="0" y="521"/>
                        <a:pt x="303" y="823"/>
                      </a:cubicBezTo>
                      <a:cubicBezTo>
                        <a:pt x="401" y="922"/>
                        <a:pt x="524" y="967"/>
                        <a:pt x="643" y="967"/>
                      </a:cubicBezTo>
                      <a:cubicBezTo>
                        <a:pt x="889" y="967"/>
                        <a:pt x="1125" y="778"/>
                        <a:pt x="1125" y="485"/>
                      </a:cubicBezTo>
                      <a:cubicBezTo>
                        <a:pt x="1125" y="219"/>
                        <a:pt x="907" y="1"/>
                        <a:pt x="641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59" name="Google Shape;7351;p73">
              <a:extLst>
                <a:ext uri="{FF2B5EF4-FFF2-40B4-BE49-F238E27FC236}">
                  <a16:creationId xmlns:a16="http://schemas.microsoft.com/office/drawing/2014/main" id="{6CB2C995-FBCE-482E-A803-D90FBAA284B6}"/>
                </a:ext>
              </a:extLst>
            </p:cNvPr>
            <p:cNvGrpSpPr/>
            <p:nvPr/>
          </p:nvGrpSpPr>
          <p:grpSpPr>
            <a:xfrm>
              <a:off x="4068639" y="3200169"/>
              <a:ext cx="77643" cy="37272"/>
              <a:chOff x="4068639" y="3200169"/>
              <a:chExt cx="77643" cy="37272"/>
            </a:xfrm>
            <a:grpFill/>
          </p:grpSpPr>
          <p:sp>
            <p:nvSpPr>
              <p:cNvPr id="772" name="Google Shape;7352;p73">
                <a:extLst>
                  <a:ext uri="{FF2B5EF4-FFF2-40B4-BE49-F238E27FC236}">
                    <a16:creationId xmlns:a16="http://schemas.microsoft.com/office/drawing/2014/main" id="{7EDCCC2D-8093-4A4D-8EF4-E92A8282588D}"/>
                  </a:ext>
                </a:extLst>
              </p:cNvPr>
              <p:cNvSpPr/>
              <p:nvPr/>
            </p:nvSpPr>
            <p:spPr>
              <a:xfrm>
                <a:off x="4087570" y="3212886"/>
                <a:ext cx="49958" cy="10374"/>
              </a:xfrm>
              <a:custGeom>
                <a:avLst/>
                <a:gdLst/>
                <a:ahLst/>
                <a:cxnLst/>
                <a:rect l="l" t="t" r="r" b="b"/>
                <a:pathLst>
                  <a:path w="6352" h="1319" fill="none" extrusionOk="0">
                    <a:moveTo>
                      <a:pt x="1" y="1319"/>
                    </a:moveTo>
                    <a:lnTo>
                      <a:pt x="6351" y="0"/>
                    </a:lnTo>
                  </a:path>
                </a:pathLst>
              </a:custGeom>
              <a:grpFill/>
              <a:ln w="1825" cap="flat" cmpd="sng">
                <a:solidFill>
                  <a:srgbClr val="A5B7C5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773" name="Google Shape;7353;p73">
                <a:extLst>
                  <a:ext uri="{FF2B5EF4-FFF2-40B4-BE49-F238E27FC236}">
                    <a16:creationId xmlns:a16="http://schemas.microsoft.com/office/drawing/2014/main" id="{FBB37B00-9540-4BB5-B856-60C57C590CB2}"/>
                  </a:ext>
                </a:extLst>
              </p:cNvPr>
              <p:cNvGrpSpPr/>
              <p:nvPr/>
            </p:nvGrpSpPr>
            <p:grpSpPr>
              <a:xfrm>
                <a:off x="4114878" y="3200169"/>
                <a:ext cx="31405" cy="26993"/>
                <a:chOff x="4114878" y="3200169"/>
                <a:chExt cx="31405" cy="26993"/>
              </a:xfrm>
              <a:grpFill/>
            </p:grpSpPr>
            <p:sp>
              <p:nvSpPr>
                <p:cNvPr id="777" name="Google Shape;7354;p73">
                  <a:extLst>
                    <a:ext uri="{FF2B5EF4-FFF2-40B4-BE49-F238E27FC236}">
                      <a16:creationId xmlns:a16="http://schemas.microsoft.com/office/drawing/2014/main" id="{B0E47EBF-E082-4F5E-89CF-3F7F38197EE1}"/>
                    </a:ext>
                  </a:extLst>
                </p:cNvPr>
                <p:cNvSpPr/>
                <p:nvPr/>
              </p:nvSpPr>
              <p:spPr>
                <a:xfrm>
                  <a:off x="4114878" y="3200169"/>
                  <a:ext cx="31405" cy="26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2" extrusionOk="0">
                      <a:moveTo>
                        <a:pt x="2273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0" y="1581"/>
                        <a:pt x="763" y="3432"/>
                        <a:pt x="2287" y="3432"/>
                      </a:cubicBezTo>
                      <a:cubicBezTo>
                        <a:pt x="3230" y="3432"/>
                        <a:pt x="3992" y="2657"/>
                        <a:pt x="3992" y="1714"/>
                      </a:cubicBezTo>
                      <a:cubicBezTo>
                        <a:pt x="3992" y="683"/>
                        <a:pt x="3151" y="0"/>
                        <a:pt x="227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8" name="Google Shape;7355;p73">
                  <a:extLst>
                    <a:ext uri="{FF2B5EF4-FFF2-40B4-BE49-F238E27FC236}">
                      <a16:creationId xmlns:a16="http://schemas.microsoft.com/office/drawing/2014/main" id="{19CD7C22-DF16-4694-AF89-AACA41666DD1}"/>
                    </a:ext>
                  </a:extLst>
                </p:cNvPr>
                <p:cNvSpPr/>
                <p:nvPr/>
              </p:nvSpPr>
              <p:spPr>
                <a:xfrm>
                  <a:off x="4127721" y="3209835"/>
                  <a:ext cx="8950" cy="76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77" extrusionOk="0">
                      <a:moveTo>
                        <a:pt x="654" y="1"/>
                      </a:moveTo>
                      <a:cubicBezTo>
                        <a:pt x="218" y="1"/>
                        <a:pt x="1" y="521"/>
                        <a:pt x="303" y="836"/>
                      </a:cubicBezTo>
                      <a:cubicBezTo>
                        <a:pt x="400" y="933"/>
                        <a:pt x="519" y="976"/>
                        <a:pt x="637" y="976"/>
                      </a:cubicBezTo>
                      <a:cubicBezTo>
                        <a:pt x="887" y="976"/>
                        <a:pt x="1129" y="781"/>
                        <a:pt x="1138" y="485"/>
                      </a:cubicBezTo>
                      <a:cubicBezTo>
                        <a:pt x="1138" y="219"/>
                        <a:pt x="920" y="1"/>
                        <a:pt x="654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74" name="Google Shape;7356;p73">
                <a:extLst>
                  <a:ext uri="{FF2B5EF4-FFF2-40B4-BE49-F238E27FC236}">
                    <a16:creationId xmlns:a16="http://schemas.microsoft.com/office/drawing/2014/main" id="{302487F0-85B5-4251-92AB-846E3CE96AEB}"/>
                  </a:ext>
                </a:extLst>
              </p:cNvPr>
              <p:cNvGrpSpPr/>
              <p:nvPr/>
            </p:nvGrpSpPr>
            <p:grpSpPr>
              <a:xfrm>
                <a:off x="4068639" y="3210535"/>
                <a:ext cx="31499" cy="26906"/>
                <a:chOff x="4068639" y="3210535"/>
                <a:chExt cx="31499" cy="26906"/>
              </a:xfrm>
              <a:grpFill/>
            </p:grpSpPr>
            <p:sp>
              <p:nvSpPr>
                <p:cNvPr id="775" name="Google Shape;7357;p73">
                  <a:extLst>
                    <a:ext uri="{FF2B5EF4-FFF2-40B4-BE49-F238E27FC236}">
                      <a16:creationId xmlns:a16="http://schemas.microsoft.com/office/drawing/2014/main" id="{58E9D859-E0DA-4A25-92B2-1CD5B3AA5BD1}"/>
                    </a:ext>
                  </a:extLst>
                </p:cNvPr>
                <p:cNvSpPr/>
                <p:nvPr/>
              </p:nvSpPr>
              <p:spPr>
                <a:xfrm>
                  <a:off x="4068639" y="3210535"/>
                  <a:ext cx="31499" cy="26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1" extrusionOk="0">
                      <a:moveTo>
                        <a:pt x="2285" y="1"/>
                      </a:moveTo>
                      <a:cubicBezTo>
                        <a:pt x="1865" y="1"/>
                        <a:pt x="1437" y="157"/>
                        <a:pt x="1089" y="505"/>
                      </a:cubicBezTo>
                      <a:cubicBezTo>
                        <a:pt x="0" y="1581"/>
                        <a:pt x="775" y="3420"/>
                        <a:pt x="2299" y="3420"/>
                      </a:cubicBezTo>
                      <a:cubicBezTo>
                        <a:pt x="3242" y="3420"/>
                        <a:pt x="4004" y="2658"/>
                        <a:pt x="4004" y="1714"/>
                      </a:cubicBezTo>
                      <a:cubicBezTo>
                        <a:pt x="4004" y="683"/>
                        <a:pt x="3163" y="1"/>
                        <a:pt x="2285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6" name="Google Shape;7358;p73">
                  <a:extLst>
                    <a:ext uri="{FF2B5EF4-FFF2-40B4-BE49-F238E27FC236}">
                      <a16:creationId xmlns:a16="http://schemas.microsoft.com/office/drawing/2014/main" id="{1022C64E-47B7-4D53-8768-E4D609CAD0CF}"/>
                    </a:ext>
                  </a:extLst>
                </p:cNvPr>
                <p:cNvSpPr/>
                <p:nvPr/>
              </p:nvSpPr>
              <p:spPr>
                <a:xfrm>
                  <a:off x="4081577" y="3220209"/>
                  <a:ext cx="8856" cy="75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4" extrusionOk="0">
                      <a:moveTo>
                        <a:pt x="642" y="1"/>
                      </a:moveTo>
                      <a:cubicBezTo>
                        <a:pt x="218" y="1"/>
                        <a:pt x="1" y="521"/>
                        <a:pt x="303" y="823"/>
                      </a:cubicBezTo>
                      <a:cubicBezTo>
                        <a:pt x="400" y="920"/>
                        <a:pt x="520" y="964"/>
                        <a:pt x="638" y="964"/>
                      </a:cubicBezTo>
                      <a:cubicBezTo>
                        <a:pt x="887" y="964"/>
                        <a:pt x="1126" y="771"/>
                        <a:pt x="1126" y="484"/>
                      </a:cubicBezTo>
                      <a:cubicBezTo>
                        <a:pt x="1126" y="218"/>
                        <a:pt x="908" y="1"/>
                        <a:pt x="64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60" name="Google Shape;7359;p73">
              <a:extLst>
                <a:ext uri="{FF2B5EF4-FFF2-40B4-BE49-F238E27FC236}">
                  <a16:creationId xmlns:a16="http://schemas.microsoft.com/office/drawing/2014/main" id="{3F50389F-BF97-4944-81F8-107B91D26176}"/>
                </a:ext>
              </a:extLst>
            </p:cNvPr>
            <p:cNvGrpSpPr/>
            <p:nvPr/>
          </p:nvGrpSpPr>
          <p:grpSpPr>
            <a:xfrm>
              <a:off x="3869702" y="3066935"/>
              <a:ext cx="382664" cy="190294"/>
              <a:chOff x="3869702" y="3066935"/>
              <a:chExt cx="382664" cy="190294"/>
            </a:xfrm>
            <a:grpFill/>
          </p:grpSpPr>
          <p:grpSp>
            <p:nvGrpSpPr>
              <p:cNvPr id="738" name="Google Shape;7360;p73">
                <a:extLst>
                  <a:ext uri="{FF2B5EF4-FFF2-40B4-BE49-F238E27FC236}">
                    <a16:creationId xmlns:a16="http://schemas.microsoft.com/office/drawing/2014/main" id="{6900F37F-AF3A-4EBC-96C3-3DD172DB8DF3}"/>
                  </a:ext>
                </a:extLst>
              </p:cNvPr>
              <p:cNvGrpSpPr/>
              <p:nvPr/>
            </p:nvGrpSpPr>
            <p:grpSpPr>
              <a:xfrm>
                <a:off x="3888633" y="3082351"/>
                <a:ext cx="351172" cy="160698"/>
                <a:chOff x="3888633" y="3082351"/>
                <a:chExt cx="351172" cy="160698"/>
              </a:xfrm>
              <a:grpFill/>
            </p:grpSpPr>
            <p:sp>
              <p:nvSpPr>
                <p:cNvPr id="766" name="Google Shape;7361;p73">
                  <a:extLst>
                    <a:ext uri="{FF2B5EF4-FFF2-40B4-BE49-F238E27FC236}">
                      <a16:creationId xmlns:a16="http://schemas.microsoft.com/office/drawing/2014/main" id="{0D5633A4-B79E-41BD-B384-CE7257047EB4}"/>
                    </a:ext>
                  </a:extLst>
                </p:cNvPr>
                <p:cNvSpPr/>
                <p:nvPr/>
              </p:nvSpPr>
              <p:spPr>
                <a:xfrm>
                  <a:off x="3892440" y="3082351"/>
                  <a:ext cx="347366" cy="1606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166" h="20432" fill="none" extrusionOk="0">
                      <a:moveTo>
                        <a:pt x="7041" y="11529"/>
                      </a:moveTo>
                      <a:lnTo>
                        <a:pt x="22440" y="4162"/>
                      </a:lnTo>
                      <a:lnTo>
                        <a:pt x="34815" y="0"/>
                      </a:lnTo>
                      <a:lnTo>
                        <a:pt x="44166" y="484"/>
                      </a:lnTo>
                      <a:lnTo>
                        <a:pt x="38964" y="8565"/>
                      </a:lnTo>
                      <a:lnTo>
                        <a:pt x="33012" y="10065"/>
                      </a:lnTo>
                      <a:lnTo>
                        <a:pt x="22440" y="4839"/>
                      </a:lnTo>
                      <a:lnTo>
                        <a:pt x="18750" y="15424"/>
                      </a:lnTo>
                      <a:cubicBezTo>
                        <a:pt x="18750" y="15424"/>
                        <a:pt x="6206" y="11154"/>
                        <a:pt x="6557" y="11516"/>
                      </a:cubicBezTo>
                      <a:lnTo>
                        <a:pt x="0" y="20432"/>
                      </a:lnTo>
                    </a:path>
                  </a:pathLst>
                </a:custGeom>
                <a:grp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7" name="Google Shape;7362;p73">
                  <a:extLst>
                    <a:ext uri="{FF2B5EF4-FFF2-40B4-BE49-F238E27FC236}">
                      <a16:creationId xmlns:a16="http://schemas.microsoft.com/office/drawing/2014/main" id="{37AE7C03-5210-41A6-82DC-CA33966BBE45}"/>
                    </a:ext>
                  </a:extLst>
                </p:cNvPr>
                <p:cNvSpPr/>
                <p:nvPr/>
              </p:nvSpPr>
              <p:spPr>
                <a:xfrm>
                  <a:off x="3888633" y="3172924"/>
                  <a:ext cx="72979" cy="701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79" h="8916" fill="none" extrusionOk="0">
                      <a:moveTo>
                        <a:pt x="0" y="8916"/>
                      </a:moveTo>
                      <a:lnTo>
                        <a:pt x="9279" y="6883"/>
                      </a:lnTo>
                      <a:lnTo>
                        <a:pt x="7041" y="0"/>
                      </a:lnTo>
                    </a:path>
                  </a:pathLst>
                </a:custGeom>
                <a:grp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8" name="Google Shape;7363;p73">
                  <a:extLst>
                    <a:ext uri="{FF2B5EF4-FFF2-40B4-BE49-F238E27FC236}">
                      <a16:creationId xmlns:a16="http://schemas.microsoft.com/office/drawing/2014/main" id="{AB2DE70B-5EB0-4856-97EE-9E53873DE9F4}"/>
                    </a:ext>
                  </a:extLst>
                </p:cNvPr>
                <p:cNvSpPr/>
                <p:nvPr/>
              </p:nvSpPr>
              <p:spPr>
                <a:xfrm>
                  <a:off x="3960370" y="3203653"/>
                  <a:ext cx="79547" cy="196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14" h="2493" fill="none" extrusionOk="0">
                      <a:moveTo>
                        <a:pt x="0" y="2493"/>
                      </a:moveTo>
                      <a:lnTo>
                        <a:pt x="10113" y="1"/>
                      </a:lnTo>
                    </a:path>
                  </a:pathLst>
                </a:custGeom>
                <a:grp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9" name="Google Shape;7364;p73">
                  <a:extLst>
                    <a:ext uri="{FF2B5EF4-FFF2-40B4-BE49-F238E27FC236}">
                      <a16:creationId xmlns:a16="http://schemas.microsoft.com/office/drawing/2014/main" id="{0B0B2C7C-CD26-4F42-99D2-B68E51561EC8}"/>
                    </a:ext>
                  </a:extLst>
                </p:cNvPr>
                <p:cNvSpPr/>
                <p:nvPr/>
              </p:nvSpPr>
              <p:spPr>
                <a:xfrm>
                  <a:off x="4043613" y="3161504"/>
                  <a:ext cx="108474" cy="421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92" h="5360" fill="none" extrusionOk="0">
                      <a:moveTo>
                        <a:pt x="1" y="5360"/>
                      </a:moveTo>
                      <a:lnTo>
                        <a:pt x="13791" y="1"/>
                      </a:lnTo>
                    </a:path>
                  </a:pathLst>
                </a:custGeom>
                <a:grp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0" name="Google Shape;7365;p73">
                  <a:extLst>
                    <a:ext uri="{FF2B5EF4-FFF2-40B4-BE49-F238E27FC236}">
                      <a16:creationId xmlns:a16="http://schemas.microsoft.com/office/drawing/2014/main" id="{DACAAF55-3539-47EE-A860-C061B4DBC902}"/>
                    </a:ext>
                  </a:extLst>
                </p:cNvPr>
                <p:cNvSpPr/>
                <p:nvPr/>
              </p:nvSpPr>
              <p:spPr>
                <a:xfrm>
                  <a:off x="4152079" y="3082351"/>
                  <a:ext cx="17224" cy="829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90" h="10549" fill="none" extrusionOk="0">
                      <a:moveTo>
                        <a:pt x="0" y="10549"/>
                      </a:moveTo>
                      <a:lnTo>
                        <a:pt x="2190" y="0"/>
                      </a:lnTo>
                    </a:path>
                  </a:pathLst>
                </a:custGeom>
                <a:grp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1" name="Google Shape;7366;p73">
                  <a:extLst>
                    <a:ext uri="{FF2B5EF4-FFF2-40B4-BE49-F238E27FC236}">
                      <a16:creationId xmlns:a16="http://schemas.microsoft.com/office/drawing/2014/main" id="{074F431F-EA2C-4268-90B7-3FD20AA0DD02}"/>
                    </a:ext>
                  </a:extLst>
                </p:cNvPr>
                <p:cNvSpPr/>
                <p:nvPr/>
              </p:nvSpPr>
              <p:spPr>
                <a:xfrm>
                  <a:off x="4169296" y="3082351"/>
                  <a:ext cx="25797" cy="635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80" h="8081" fill="none" extrusionOk="0">
                      <a:moveTo>
                        <a:pt x="1" y="0"/>
                      </a:moveTo>
                      <a:lnTo>
                        <a:pt x="3279" y="8081"/>
                      </a:lnTo>
                    </a:path>
                  </a:pathLst>
                </a:custGeom>
                <a:grp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39" name="Google Shape;7367;p73">
                <a:extLst>
                  <a:ext uri="{FF2B5EF4-FFF2-40B4-BE49-F238E27FC236}">
                    <a16:creationId xmlns:a16="http://schemas.microsoft.com/office/drawing/2014/main" id="{1FD2B697-4810-4378-A6E3-9D54C9C5CED6}"/>
                  </a:ext>
                </a:extLst>
              </p:cNvPr>
              <p:cNvGrpSpPr/>
              <p:nvPr/>
            </p:nvGrpSpPr>
            <p:grpSpPr>
              <a:xfrm>
                <a:off x="4143703" y="3066935"/>
                <a:ext cx="37783" cy="32357"/>
                <a:chOff x="4143703" y="3066935"/>
                <a:chExt cx="37783" cy="32357"/>
              </a:xfrm>
              <a:grpFill/>
            </p:grpSpPr>
            <p:sp>
              <p:nvSpPr>
                <p:cNvPr id="764" name="Google Shape;7368;p73">
                  <a:extLst>
                    <a:ext uri="{FF2B5EF4-FFF2-40B4-BE49-F238E27FC236}">
                      <a16:creationId xmlns:a16="http://schemas.microsoft.com/office/drawing/2014/main" id="{24579D51-6F1D-4221-A63F-2F1408666DE5}"/>
                    </a:ext>
                  </a:extLst>
                </p:cNvPr>
                <p:cNvSpPr/>
                <p:nvPr/>
              </p:nvSpPr>
              <p:spPr>
                <a:xfrm>
                  <a:off x="4143703" y="3066935"/>
                  <a:ext cx="37783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4" extrusionOk="0">
                      <a:moveTo>
                        <a:pt x="2731" y="0"/>
                      </a:moveTo>
                      <a:cubicBezTo>
                        <a:pt x="2227" y="0"/>
                        <a:pt x="1713" y="188"/>
                        <a:pt x="1295" y="605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4"/>
                        <a:pt x="4803" y="2069"/>
                      </a:cubicBezTo>
                      <a:cubicBezTo>
                        <a:pt x="4803" y="824"/>
                        <a:pt x="3788" y="0"/>
                        <a:pt x="273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5" name="Google Shape;7369;p73">
                  <a:extLst>
                    <a:ext uri="{FF2B5EF4-FFF2-40B4-BE49-F238E27FC236}">
                      <a16:creationId xmlns:a16="http://schemas.microsoft.com/office/drawing/2014/main" id="{D8D4A904-AF9E-4BD4-AED3-D4CF0B3336E2}"/>
                    </a:ext>
                  </a:extLst>
                </p:cNvPr>
                <p:cNvSpPr/>
                <p:nvPr/>
              </p:nvSpPr>
              <p:spPr>
                <a:xfrm>
                  <a:off x="4158741" y="3076641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1"/>
                      </a:moveTo>
                      <a:cubicBezTo>
                        <a:pt x="375" y="1"/>
                        <a:pt x="0" y="376"/>
                        <a:pt x="0" y="823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94" y="1658"/>
                        <a:pt x="1657" y="1283"/>
                        <a:pt x="1657" y="823"/>
                      </a:cubicBezTo>
                      <a:cubicBezTo>
                        <a:pt x="1657" y="376"/>
                        <a:pt x="1294" y="1"/>
                        <a:pt x="835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40" name="Google Shape;7370;p73">
                <a:extLst>
                  <a:ext uri="{FF2B5EF4-FFF2-40B4-BE49-F238E27FC236}">
                    <a16:creationId xmlns:a16="http://schemas.microsoft.com/office/drawing/2014/main" id="{3DE64A1A-CA9E-4DEF-AA0D-D7CB2E964415}"/>
                  </a:ext>
                </a:extLst>
              </p:cNvPr>
              <p:cNvGrpSpPr/>
              <p:nvPr/>
            </p:nvGrpSpPr>
            <p:grpSpPr>
              <a:xfrm>
                <a:off x="4044565" y="3103563"/>
                <a:ext cx="37783" cy="32451"/>
                <a:chOff x="4044565" y="3103563"/>
                <a:chExt cx="37783" cy="32451"/>
              </a:xfrm>
              <a:grpFill/>
            </p:grpSpPr>
            <p:sp>
              <p:nvSpPr>
                <p:cNvPr id="762" name="Google Shape;7371;p73">
                  <a:extLst>
                    <a:ext uri="{FF2B5EF4-FFF2-40B4-BE49-F238E27FC236}">
                      <a16:creationId xmlns:a16="http://schemas.microsoft.com/office/drawing/2014/main" id="{D03BE5D6-3281-4659-A7BA-FCA063EB8F18}"/>
                    </a:ext>
                  </a:extLst>
                </p:cNvPr>
                <p:cNvSpPr/>
                <p:nvPr/>
              </p:nvSpPr>
              <p:spPr>
                <a:xfrm>
                  <a:off x="4044565" y="3103563"/>
                  <a:ext cx="37783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26" extrusionOk="0">
                      <a:moveTo>
                        <a:pt x="2731" y="1"/>
                      </a:moveTo>
                      <a:cubicBezTo>
                        <a:pt x="2227" y="1"/>
                        <a:pt x="1713" y="188"/>
                        <a:pt x="1295" y="606"/>
                      </a:cubicBezTo>
                      <a:cubicBezTo>
                        <a:pt x="1" y="1900"/>
                        <a:pt x="908" y="4114"/>
                        <a:pt x="2747" y="4126"/>
                      </a:cubicBezTo>
                      <a:cubicBezTo>
                        <a:pt x="3884" y="4114"/>
                        <a:pt x="4803" y="3194"/>
                        <a:pt x="4803" y="2069"/>
                      </a:cubicBezTo>
                      <a:cubicBezTo>
                        <a:pt x="4803" y="824"/>
                        <a:pt x="3788" y="1"/>
                        <a:pt x="2731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3" name="Google Shape;7372;p73">
                  <a:extLst>
                    <a:ext uri="{FF2B5EF4-FFF2-40B4-BE49-F238E27FC236}">
                      <a16:creationId xmlns:a16="http://schemas.microsoft.com/office/drawing/2014/main" id="{813320A8-D22F-4646-80CE-4931F50DCB1F}"/>
                    </a:ext>
                  </a:extLst>
                </p:cNvPr>
                <p:cNvSpPr/>
                <p:nvPr/>
              </p:nvSpPr>
              <p:spPr>
                <a:xfrm>
                  <a:off x="4059602" y="3113268"/>
                  <a:ext cx="13040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9" extrusionOk="0">
                      <a:moveTo>
                        <a:pt x="835" y="1"/>
                      </a:moveTo>
                      <a:cubicBezTo>
                        <a:pt x="375" y="1"/>
                        <a:pt x="0" y="376"/>
                        <a:pt x="0" y="835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95" y="1658"/>
                        <a:pt x="1657" y="1283"/>
                        <a:pt x="1657" y="835"/>
                      </a:cubicBezTo>
                      <a:cubicBezTo>
                        <a:pt x="1657" y="376"/>
                        <a:pt x="1295" y="1"/>
                        <a:pt x="835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41" name="Google Shape;7373;p73">
                <a:extLst>
                  <a:ext uri="{FF2B5EF4-FFF2-40B4-BE49-F238E27FC236}">
                    <a16:creationId xmlns:a16="http://schemas.microsoft.com/office/drawing/2014/main" id="{BA932F67-4295-4D9D-A2D0-C4A7EAE9F077}"/>
                  </a:ext>
                </a:extLst>
              </p:cNvPr>
              <p:cNvGrpSpPr/>
              <p:nvPr/>
            </p:nvGrpSpPr>
            <p:grpSpPr>
              <a:xfrm>
                <a:off x="4017454" y="3188237"/>
                <a:ext cx="37776" cy="32357"/>
                <a:chOff x="4017454" y="3188237"/>
                <a:chExt cx="37776" cy="32357"/>
              </a:xfrm>
              <a:grpFill/>
            </p:grpSpPr>
            <p:sp>
              <p:nvSpPr>
                <p:cNvPr id="760" name="Google Shape;7374;p73">
                  <a:extLst>
                    <a:ext uri="{FF2B5EF4-FFF2-40B4-BE49-F238E27FC236}">
                      <a16:creationId xmlns:a16="http://schemas.microsoft.com/office/drawing/2014/main" id="{6906E93B-2E22-4C46-B34A-3B5EB7AE039E}"/>
                    </a:ext>
                  </a:extLst>
                </p:cNvPr>
                <p:cNvSpPr/>
                <p:nvPr/>
              </p:nvSpPr>
              <p:spPr>
                <a:xfrm>
                  <a:off x="4017454" y="3188237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2" y="0"/>
                      </a:moveTo>
                      <a:cubicBezTo>
                        <a:pt x="2227" y="0"/>
                        <a:pt x="1713" y="188"/>
                        <a:pt x="1295" y="606"/>
                      </a:cubicBezTo>
                      <a:cubicBezTo>
                        <a:pt x="0" y="1900"/>
                        <a:pt x="908" y="4114"/>
                        <a:pt x="2746" y="4114"/>
                      </a:cubicBezTo>
                      <a:cubicBezTo>
                        <a:pt x="3883" y="4114"/>
                        <a:pt x="4803" y="3195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1" name="Google Shape;7375;p73">
                  <a:extLst>
                    <a:ext uri="{FF2B5EF4-FFF2-40B4-BE49-F238E27FC236}">
                      <a16:creationId xmlns:a16="http://schemas.microsoft.com/office/drawing/2014/main" id="{F1E4BCF6-7EDA-4525-B815-CA129429387F}"/>
                    </a:ext>
                  </a:extLst>
                </p:cNvPr>
                <p:cNvSpPr/>
                <p:nvPr/>
              </p:nvSpPr>
              <p:spPr>
                <a:xfrm>
                  <a:off x="4032484" y="3197943"/>
                  <a:ext cx="13040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9" extrusionOk="0">
                      <a:moveTo>
                        <a:pt x="835" y="1"/>
                      </a:moveTo>
                      <a:cubicBezTo>
                        <a:pt x="376" y="1"/>
                        <a:pt x="1" y="376"/>
                        <a:pt x="1" y="823"/>
                      </a:cubicBezTo>
                      <a:cubicBezTo>
                        <a:pt x="1" y="1283"/>
                        <a:pt x="376" y="1658"/>
                        <a:pt x="835" y="1658"/>
                      </a:cubicBezTo>
                      <a:cubicBezTo>
                        <a:pt x="1295" y="1658"/>
                        <a:pt x="1658" y="1283"/>
                        <a:pt x="1658" y="823"/>
                      </a:cubicBezTo>
                      <a:cubicBezTo>
                        <a:pt x="1658" y="376"/>
                        <a:pt x="1295" y="1"/>
                        <a:pt x="835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42" name="Google Shape;7376;p73">
                <a:extLst>
                  <a:ext uri="{FF2B5EF4-FFF2-40B4-BE49-F238E27FC236}">
                    <a16:creationId xmlns:a16="http://schemas.microsoft.com/office/drawing/2014/main" id="{A6459268-ADD0-4B9F-8BD0-8B9221C3F4BC}"/>
                  </a:ext>
                </a:extLst>
              </p:cNvPr>
              <p:cNvGrpSpPr/>
              <p:nvPr/>
            </p:nvGrpSpPr>
            <p:grpSpPr>
              <a:xfrm>
                <a:off x="3921548" y="3157509"/>
                <a:ext cx="37783" cy="32357"/>
                <a:chOff x="3921548" y="3157509"/>
                <a:chExt cx="37783" cy="32357"/>
              </a:xfrm>
              <a:grpFill/>
            </p:grpSpPr>
            <p:sp>
              <p:nvSpPr>
                <p:cNvPr id="758" name="Google Shape;7377;p73">
                  <a:extLst>
                    <a:ext uri="{FF2B5EF4-FFF2-40B4-BE49-F238E27FC236}">
                      <a16:creationId xmlns:a16="http://schemas.microsoft.com/office/drawing/2014/main" id="{35A7FB91-B3AC-499D-A8B6-3AE762B84786}"/>
                    </a:ext>
                  </a:extLst>
                </p:cNvPr>
                <p:cNvSpPr/>
                <p:nvPr/>
              </p:nvSpPr>
              <p:spPr>
                <a:xfrm>
                  <a:off x="3921548" y="3157509"/>
                  <a:ext cx="37783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4" extrusionOk="0">
                      <a:moveTo>
                        <a:pt x="2732" y="0"/>
                      </a:moveTo>
                      <a:cubicBezTo>
                        <a:pt x="2228" y="0"/>
                        <a:pt x="1713" y="187"/>
                        <a:pt x="1295" y="606"/>
                      </a:cubicBezTo>
                      <a:cubicBezTo>
                        <a:pt x="1" y="1900"/>
                        <a:pt x="908" y="4114"/>
                        <a:pt x="2747" y="4114"/>
                      </a:cubicBezTo>
                      <a:cubicBezTo>
                        <a:pt x="3872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9" name="Google Shape;7378;p73">
                  <a:extLst>
                    <a:ext uri="{FF2B5EF4-FFF2-40B4-BE49-F238E27FC236}">
                      <a16:creationId xmlns:a16="http://schemas.microsoft.com/office/drawing/2014/main" id="{9206ED15-5E6F-4B58-8321-DF892D1BC06D}"/>
                    </a:ext>
                  </a:extLst>
                </p:cNvPr>
                <p:cNvSpPr/>
                <p:nvPr/>
              </p:nvSpPr>
              <p:spPr>
                <a:xfrm>
                  <a:off x="3936586" y="3167214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1"/>
                      </a:moveTo>
                      <a:cubicBezTo>
                        <a:pt x="375" y="1"/>
                        <a:pt x="0" y="364"/>
                        <a:pt x="0" y="823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82" y="1658"/>
                        <a:pt x="1657" y="1283"/>
                        <a:pt x="1657" y="823"/>
                      </a:cubicBezTo>
                      <a:cubicBezTo>
                        <a:pt x="1657" y="364"/>
                        <a:pt x="1282" y="1"/>
                        <a:pt x="835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43" name="Google Shape;7379;p73">
                <a:extLst>
                  <a:ext uri="{FF2B5EF4-FFF2-40B4-BE49-F238E27FC236}">
                    <a16:creationId xmlns:a16="http://schemas.microsoft.com/office/drawing/2014/main" id="{E0BEBE65-1B6B-440A-910A-9E28AAE97303}"/>
                  </a:ext>
                </a:extLst>
              </p:cNvPr>
              <p:cNvGrpSpPr/>
              <p:nvPr/>
            </p:nvGrpSpPr>
            <p:grpSpPr>
              <a:xfrm>
                <a:off x="3939056" y="3211620"/>
                <a:ext cx="37783" cy="32380"/>
                <a:chOff x="3939056" y="3211620"/>
                <a:chExt cx="37783" cy="32380"/>
              </a:xfrm>
              <a:grpFill/>
            </p:grpSpPr>
            <p:sp>
              <p:nvSpPr>
                <p:cNvPr id="756" name="Google Shape;7380;p73">
                  <a:extLst>
                    <a:ext uri="{FF2B5EF4-FFF2-40B4-BE49-F238E27FC236}">
                      <a16:creationId xmlns:a16="http://schemas.microsoft.com/office/drawing/2014/main" id="{2B879774-6744-47C1-B190-A7E089767ED5}"/>
                    </a:ext>
                  </a:extLst>
                </p:cNvPr>
                <p:cNvSpPr/>
                <p:nvPr/>
              </p:nvSpPr>
              <p:spPr>
                <a:xfrm>
                  <a:off x="3939056" y="3211620"/>
                  <a:ext cx="37783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7" extrusionOk="0">
                      <a:moveTo>
                        <a:pt x="2737" y="1"/>
                      </a:moveTo>
                      <a:cubicBezTo>
                        <a:pt x="2231" y="1"/>
                        <a:pt x="1715" y="189"/>
                        <a:pt x="1295" y="609"/>
                      </a:cubicBezTo>
                      <a:cubicBezTo>
                        <a:pt x="1" y="1903"/>
                        <a:pt x="920" y="4117"/>
                        <a:pt x="2759" y="4117"/>
                      </a:cubicBezTo>
                      <a:cubicBezTo>
                        <a:pt x="3884" y="4117"/>
                        <a:pt x="4803" y="3197"/>
                        <a:pt x="4803" y="2060"/>
                      </a:cubicBezTo>
                      <a:cubicBezTo>
                        <a:pt x="4803" y="818"/>
                        <a:pt x="3792" y="1"/>
                        <a:pt x="273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7" name="Google Shape;7381;p73">
                  <a:extLst>
                    <a:ext uri="{FF2B5EF4-FFF2-40B4-BE49-F238E27FC236}">
                      <a16:creationId xmlns:a16="http://schemas.microsoft.com/office/drawing/2014/main" id="{88089FDF-1389-4D43-8ECB-041BC22CB607}"/>
                    </a:ext>
                  </a:extLst>
                </p:cNvPr>
                <p:cNvSpPr/>
                <p:nvPr/>
              </p:nvSpPr>
              <p:spPr>
                <a:xfrm>
                  <a:off x="3954188" y="3221255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1"/>
                      </a:moveTo>
                      <a:cubicBezTo>
                        <a:pt x="375" y="1"/>
                        <a:pt x="0" y="376"/>
                        <a:pt x="0" y="835"/>
                      </a:cubicBezTo>
                      <a:cubicBezTo>
                        <a:pt x="0" y="1295"/>
                        <a:pt x="375" y="1658"/>
                        <a:pt x="823" y="1658"/>
                      </a:cubicBezTo>
                      <a:cubicBezTo>
                        <a:pt x="1282" y="1658"/>
                        <a:pt x="1657" y="1295"/>
                        <a:pt x="1657" y="835"/>
                      </a:cubicBezTo>
                      <a:cubicBezTo>
                        <a:pt x="1657" y="376"/>
                        <a:pt x="1282" y="1"/>
                        <a:pt x="823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44" name="Google Shape;7382;p73">
                <a:extLst>
                  <a:ext uri="{FF2B5EF4-FFF2-40B4-BE49-F238E27FC236}">
                    <a16:creationId xmlns:a16="http://schemas.microsoft.com/office/drawing/2014/main" id="{DA114EAC-A87C-430D-A57E-EB13A32B8CCD}"/>
                  </a:ext>
                </a:extLst>
              </p:cNvPr>
              <p:cNvGrpSpPr/>
              <p:nvPr/>
            </p:nvGrpSpPr>
            <p:grpSpPr>
              <a:xfrm>
                <a:off x="4176240" y="3136965"/>
                <a:ext cx="31405" cy="26930"/>
                <a:chOff x="4176240" y="3136965"/>
                <a:chExt cx="31405" cy="26930"/>
              </a:xfrm>
              <a:grpFill/>
            </p:grpSpPr>
            <p:sp>
              <p:nvSpPr>
                <p:cNvPr id="754" name="Google Shape;7383;p73">
                  <a:extLst>
                    <a:ext uri="{FF2B5EF4-FFF2-40B4-BE49-F238E27FC236}">
                      <a16:creationId xmlns:a16="http://schemas.microsoft.com/office/drawing/2014/main" id="{3EE4C660-DBE5-40CD-B62B-641FF1CF75D1}"/>
                    </a:ext>
                  </a:extLst>
                </p:cNvPr>
                <p:cNvSpPr/>
                <p:nvPr/>
              </p:nvSpPr>
              <p:spPr>
                <a:xfrm>
                  <a:off x="4176240" y="3136965"/>
                  <a:ext cx="31405" cy="269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4" extrusionOk="0">
                      <a:moveTo>
                        <a:pt x="2268" y="1"/>
                      </a:moveTo>
                      <a:cubicBezTo>
                        <a:pt x="1846" y="1"/>
                        <a:pt x="1415" y="158"/>
                        <a:pt x="1065" y="508"/>
                      </a:cubicBezTo>
                      <a:cubicBezTo>
                        <a:pt x="1" y="1585"/>
                        <a:pt x="763" y="3423"/>
                        <a:pt x="2275" y="3423"/>
                      </a:cubicBezTo>
                      <a:cubicBezTo>
                        <a:pt x="3231" y="3423"/>
                        <a:pt x="3993" y="2649"/>
                        <a:pt x="3993" y="1705"/>
                      </a:cubicBezTo>
                      <a:cubicBezTo>
                        <a:pt x="3985" y="677"/>
                        <a:pt x="3145" y="1"/>
                        <a:pt x="2268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5" name="Google Shape;7384;p73">
                  <a:extLst>
                    <a:ext uri="{FF2B5EF4-FFF2-40B4-BE49-F238E27FC236}">
                      <a16:creationId xmlns:a16="http://schemas.microsoft.com/office/drawing/2014/main" id="{D4239F79-847F-42E3-BE3F-BD81A5F2D0D6}"/>
                    </a:ext>
                  </a:extLst>
                </p:cNvPr>
                <p:cNvSpPr/>
                <p:nvPr/>
              </p:nvSpPr>
              <p:spPr>
                <a:xfrm>
                  <a:off x="4190327" y="3146663"/>
                  <a:ext cx="7613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9" extrusionOk="0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5"/>
                      </a:cubicBezTo>
                      <a:cubicBezTo>
                        <a:pt x="0" y="751"/>
                        <a:pt x="218" y="968"/>
                        <a:pt x="484" y="968"/>
                      </a:cubicBezTo>
                      <a:cubicBezTo>
                        <a:pt x="750" y="968"/>
                        <a:pt x="968" y="751"/>
                        <a:pt x="968" y="485"/>
                      </a:cubicBezTo>
                      <a:cubicBezTo>
                        <a:pt x="968" y="218"/>
                        <a:pt x="750" y="1"/>
                        <a:pt x="484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45" name="Google Shape;7385;p73">
                <a:extLst>
                  <a:ext uri="{FF2B5EF4-FFF2-40B4-BE49-F238E27FC236}">
                    <a16:creationId xmlns:a16="http://schemas.microsoft.com/office/drawing/2014/main" id="{1F41D096-6B99-4B72-838D-E87B9A2C8EFD}"/>
                  </a:ext>
                </a:extLst>
              </p:cNvPr>
              <p:cNvGrpSpPr/>
              <p:nvPr/>
            </p:nvGrpSpPr>
            <p:grpSpPr>
              <a:xfrm>
                <a:off x="4133148" y="3152593"/>
                <a:ext cx="31499" cy="27001"/>
                <a:chOff x="4133148" y="3152593"/>
                <a:chExt cx="31499" cy="27001"/>
              </a:xfrm>
              <a:grpFill/>
            </p:grpSpPr>
            <p:sp>
              <p:nvSpPr>
                <p:cNvPr id="752" name="Google Shape;7386;p73">
                  <a:extLst>
                    <a:ext uri="{FF2B5EF4-FFF2-40B4-BE49-F238E27FC236}">
                      <a16:creationId xmlns:a16="http://schemas.microsoft.com/office/drawing/2014/main" id="{E338837D-F57E-4496-8121-4B20B177789E}"/>
                    </a:ext>
                  </a:extLst>
                </p:cNvPr>
                <p:cNvSpPr/>
                <p:nvPr/>
              </p:nvSpPr>
              <p:spPr>
                <a:xfrm>
                  <a:off x="4133148" y="3152593"/>
                  <a:ext cx="31499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3" extrusionOk="0">
                      <a:moveTo>
                        <a:pt x="2284" y="1"/>
                      </a:moveTo>
                      <a:cubicBezTo>
                        <a:pt x="1865" y="1"/>
                        <a:pt x="1437" y="157"/>
                        <a:pt x="1089" y="505"/>
                      </a:cubicBezTo>
                      <a:cubicBezTo>
                        <a:pt x="0" y="1581"/>
                        <a:pt x="774" y="3432"/>
                        <a:pt x="2298" y="3432"/>
                      </a:cubicBezTo>
                      <a:cubicBezTo>
                        <a:pt x="3242" y="3432"/>
                        <a:pt x="4004" y="2658"/>
                        <a:pt x="4004" y="1714"/>
                      </a:cubicBezTo>
                      <a:cubicBezTo>
                        <a:pt x="4004" y="683"/>
                        <a:pt x="3162" y="1"/>
                        <a:pt x="2284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3" name="Google Shape;7387;p73">
                  <a:extLst>
                    <a:ext uri="{FF2B5EF4-FFF2-40B4-BE49-F238E27FC236}">
                      <a16:creationId xmlns:a16="http://schemas.microsoft.com/office/drawing/2014/main" id="{70120D3A-BD1A-4C90-9519-831B2A40DD46}"/>
                    </a:ext>
                  </a:extLst>
                </p:cNvPr>
                <p:cNvSpPr/>
                <p:nvPr/>
              </p:nvSpPr>
              <p:spPr>
                <a:xfrm>
                  <a:off x="4147321" y="3162267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4"/>
                      </a:cubicBezTo>
                      <a:cubicBezTo>
                        <a:pt x="0" y="751"/>
                        <a:pt x="218" y="968"/>
                        <a:pt x="484" y="968"/>
                      </a:cubicBezTo>
                      <a:cubicBezTo>
                        <a:pt x="763" y="968"/>
                        <a:pt x="968" y="751"/>
                        <a:pt x="968" y="484"/>
                      </a:cubicBezTo>
                      <a:cubicBezTo>
                        <a:pt x="968" y="218"/>
                        <a:pt x="763" y="1"/>
                        <a:pt x="484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46" name="Google Shape;7388;p73">
                <a:extLst>
                  <a:ext uri="{FF2B5EF4-FFF2-40B4-BE49-F238E27FC236}">
                    <a16:creationId xmlns:a16="http://schemas.microsoft.com/office/drawing/2014/main" id="{6DB92E95-1913-46CB-B771-8BE1FBC67ADE}"/>
                  </a:ext>
                </a:extLst>
              </p:cNvPr>
              <p:cNvGrpSpPr/>
              <p:nvPr/>
            </p:nvGrpSpPr>
            <p:grpSpPr>
              <a:xfrm>
                <a:off x="4220866" y="3073534"/>
                <a:ext cx="31499" cy="26898"/>
                <a:chOff x="4220866" y="3073534"/>
                <a:chExt cx="31499" cy="26898"/>
              </a:xfrm>
              <a:grpFill/>
            </p:grpSpPr>
            <p:sp>
              <p:nvSpPr>
                <p:cNvPr id="750" name="Google Shape;7389;p73">
                  <a:extLst>
                    <a:ext uri="{FF2B5EF4-FFF2-40B4-BE49-F238E27FC236}">
                      <a16:creationId xmlns:a16="http://schemas.microsoft.com/office/drawing/2014/main" id="{04998C9C-5D7C-4C4A-BF25-41EDC082F331}"/>
                    </a:ext>
                  </a:extLst>
                </p:cNvPr>
                <p:cNvSpPr/>
                <p:nvPr/>
              </p:nvSpPr>
              <p:spPr>
                <a:xfrm>
                  <a:off x="4220866" y="3073534"/>
                  <a:ext cx="31499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0" extrusionOk="0">
                      <a:moveTo>
                        <a:pt x="2285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4" y="3420"/>
                        <a:pt x="2299" y="3420"/>
                      </a:cubicBezTo>
                      <a:cubicBezTo>
                        <a:pt x="3242" y="3420"/>
                        <a:pt x="4004" y="2658"/>
                        <a:pt x="4004" y="1714"/>
                      </a:cubicBezTo>
                      <a:cubicBezTo>
                        <a:pt x="4004" y="683"/>
                        <a:pt x="3163" y="0"/>
                        <a:pt x="228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1" name="Google Shape;7390;p73">
                  <a:extLst>
                    <a:ext uri="{FF2B5EF4-FFF2-40B4-BE49-F238E27FC236}">
                      <a16:creationId xmlns:a16="http://schemas.microsoft.com/office/drawing/2014/main" id="{E69E8DA8-B18D-44CE-BCA0-BD1CDAB4FB5E}"/>
                    </a:ext>
                  </a:extLst>
                </p:cNvPr>
                <p:cNvSpPr/>
                <p:nvPr/>
              </p:nvSpPr>
              <p:spPr>
                <a:xfrm>
                  <a:off x="4235039" y="3083114"/>
                  <a:ext cx="7621" cy="76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8" extrusionOk="0">
                      <a:moveTo>
                        <a:pt x="485" y="0"/>
                      </a:moveTo>
                      <a:cubicBezTo>
                        <a:pt x="218" y="0"/>
                        <a:pt x="1" y="218"/>
                        <a:pt x="1" y="484"/>
                      </a:cubicBezTo>
                      <a:cubicBezTo>
                        <a:pt x="1" y="750"/>
                        <a:pt x="218" y="968"/>
                        <a:pt x="485" y="968"/>
                      </a:cubicBezTo>
                      <a:cubicBezTo>
                        <a:pt x="751" y="968"/>
                        <a:pt x="968" y="750"/>
                        <a:pt x="968" y="484"/>
                      </a:cubicBezTo>
                      <a:cubicBezTo>
                        <a:pt x="968" y="218"/>
                        <a:pt x="751" y="0"/>
                        <a:pt x="48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47" name="Google Shape;7391;p73">
                <a:extLst>
                  <a:ext uri="{FF2B5EF4-FFF2-40B4-BE49-F238E27FC236}">
                    <a16:creationId xmlns:a16="http://schemas.microsoft.com/office/drawing/2014/main" id="{7F2FEF18-56F8-4538-A071-738FDEC13C8A}"/>
                  </a:ext>
                </a:extLst>
              </p:cNvPr>
              <p:cNvGrpSpPr/>
              <p:nvPr/>
            </p:nvGrpSpPr>
            <p:grpSpPr>
              <a:xfrm>
                <a:off x="3869702" y="3230323"/>
                <a:ext cx="31499" cy="26906"/>
                <a:chOff x="3869702" y="3230323"/>
                <a:chExt cx="31499" cy="26906"/>
              </a:xfrm>
              <a:grpFill/>
            </p:grpSpPr>
            <p:sp>
              <p:nvSpPr>
                <p:cNvPr id="748" name="Google Shape;7392;p73">
                  <a:extLst>
                    <a:ext uri="{FF2B5EF4-FFF2-40B4-BE49-F238E27FC236}">
                      <a16:creationId xmlns:a16="http://schemas.microsoft.com/office/drawing/2014/main" id="{D97CDA74-C95E-401A-8ED4-9BC8AF120DFA}"/>
                    </a:ext>
                  </a:extLst>
                </p:cNvPr>
                <p:cNvSpPr/>
                <p:nvPr/>
              </p:nvSpPr>
              <p:spPr>
                <a:xfrm>
                  <a:off x="3869702" y="3230323"/>
                  <a:ext cx="31499" cy="26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1" extrusionOk="0">
                      <a:moveTo>
                        <a:pt x="2275" y="1"/>
                      </a:moveTo>
                      <a:cubicBezTo>
                        <a:pt x="1854" y="1"/>
                        <a:pt x="1425" y="157"/>
                        <a:pt x="1077" y="505"/>
                      </a:cubicBezTo>
                      <a:cubicBezTo>
                        <a:pt x="0" y="1581"/>
                        <a:pt x="762" y="3420"/>
                        <a:pt x="2286" y="3420"/>
                      </a:cubicBezTo>
                      <a:cubicBezTo>
                        <a:pt x="3230" y="3420"/>
                        <a:pt x="3992" y="2658"/>
                        <a:pt x="4004" y="1714"/>
                      </a:cubicBezTo>
                      <a:cubicBezTo>
                        <a:pt x="4004" y="683"/>
                        <a:pt x="3157" y="1"/>
                        <a:pt x="2275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9" name="Google Shape;7393;p73">
                  <a:extLst>
                    <a:ext uri="{FF2B5EF4-FFF2-40B4-BE49-F238E27FC236}">
                      <a16:creationId xmlns:a16="http://schemas.microsoft.com/office/drawing/2014/main" id="{5D5A8E0B-B74A-471E-8EA7-2B8F24CEC8A4}"/>
                    </a:ext>
                  </a:extLst>
                </p:cNvPr>
                <p:cNvSpPr/>
                <p:nvPr/>
              </p:nvSpPr>
              <p:spPr>
                <a:xfrm>
                  <a:off x="3883875" y="3239997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4"/>
                      </a:cubicBezTo>
                      <a:cubicBezTo>
                        <a:pt x="0" y="751"/>
                        <a:pt x="218" y="968"/>
                        <a:pt x="484" y="968"/>
                      </a:cubicBezTo>
                      <a:cubicBezTo>
                        <a:pt x="750" y="968"/>
                        <a:pt x="968" y="751"/>
                        <a:pt x="968" y="484"/>
                      </a:cubicBezTo>
                      <a:cubicBezTo>
                        <a:pt x="968" y="218"/>
                        <a:pt x="750" y="1"/>
                        <a:pt x="484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61" name="Google Shape;7394;p73">
              <a:extLst>
                <a:ext uri="{FF2B5EF4-FFF2-40B4-BE49-F238E27FC236}">
                  <a16:creationId xmlns:a16="http://schemas.microsoft.com/office/drawing/2014/main" id="{7D5A6ED3-67A5-467C-87E8-E03097E0C7D6}"/>
                </a:ext>
              </a:extLst>
            </p:cNvPr>
            <p:cNvGrpSpPr/>
            <p:nvPr/>
          </p:nvGrpSpPr>
          <p:grpSpPr>
            <a:xfrm>
              <a:off x="4271383" y="3065882"/>
              <a:ext cx="304556" cy="341663"/>
              <a:chOff x="4271383" y="3065882"/>
              <a:chExt cx="304556" cy="341663"/>
            </a:xfrm>
            <a:grpFill/>
          </p:grpSpPr>
          <p:grpSp>
            <p:nvGrpSpPr>
              <p:cNvPr id="681" name="Google Shape;7395;p73">
                <a:extLst>
                  <a:ext uri="{FF2B5EF4-FFF2-40B4-BE49-F238E27FC236}">
                    <a16:creationId xmlns:a16="http://schemas.microsoft.com/office/drawing/2014/main" id="{D75DCAB3-522E-47E0-AAAB-958AF5B042BD}"/>
                  </a:ext>
                </a:extLst>
              </p:cNvPr>
              <p:cNvGrpSpPr/>
              <p:nvPr/>
            </p:nvGrpSpPr>
            <p:grpSpPr>
              <a:xfrm>
                <a:off x="4293838" y="3078639"/>
                <a:ext cx="269353" cy="311973"/>
                <a:chOff x="4293838" y="3078639"/>
                <a:chExt cx="269353" cy="311973"/>
              </a:xfrm>
              <a:grpFill/>
            </p:grpSpPr>
            <p:sp>
              <p:nvSpPr>
                <p:cNvPr id="721" name="Google Shape;7396;p73">
                  <a:extLst>
                    <a:ext uri="{FF2B5EF4-FFF2-40B4-BE49-F238E27FC236}">
                      <a16:creationId xmlns:a16="http://schemas.microsoft.com/office/drawing/2014/main" id="{28D1E8DD-EC79-40FB-B0CB-59D43593217D}"/>
                    </a:ext>
                  </a:extLst>
                </p:cNvPr>
                <p:cNvSpPr/>
                <p:nvPr/>
              </p:nvSpPr>
              <p:spPr>
                <a:xfrm>
                  <a:off x="4293838" y="3078639"/>
                  <a:ext cx="269353" cy="3119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247" h="39666" fill="none" extrusionOk="0">
                      <a:moveTo>
                        <a:pt x="13" y="16730"/>
                      </a:moveTo>
                      <a:lnTo>
                        <a:pt x="7162" y="27690"/>
                      </a:lnTo>
                      <a:lnTo>
                        <a:pt x="8480" y="39666"/>
                      </a:lnTo>
                      <a:lnTo>
                        <a:pt x="18182" y="34138"/>
                      </a:lnTo>
                      <a:lnTo>
                        <a:pt x="26371" y="29807"/>
                      </a:lnTo>
                      <a:cubicBezTo>
                        <a:pt x="26371" y="29807"/>
                        <a:pt x="33605" y="34694"/>
                        <a:pt x="33932" y="35456"/>
                      </a:cubicBezTo>
                      <a:cubicBezTo>
                        <a:pt x="34246" y="36218"/>
                        <a:pt x="32263" y="18388"/>
                        <a:pt x="32263" y="18388"/>
                      </a:cubicBezTo>
                      <a:lnTo>
                        <a:pt x="28428" y="2928"/>
                      </a:lnTo>
                      <a:lnTo>
                        <a:pt x="12932" y="1"/>
                      </a:lnTo>
                      <a:lnTo>
                        <a:pt x="1670" y="2650"/>
                      </a:lnTo>
                      <a:lnTo>
                        <a:pt x="0" y="17142"/>
                      </a:lnTo>
                    </a:path>
                  </a:pathLst>
                </a:custGeom>
                <a:grp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2" name="Google Shape;7397;p73">
                  <a:extLst>
                    <a:ext uri="{FF2B5EF4-FFF2-40B4-BE49-F238E27FC236}">
                      <a16:creationId xmlns:a16="http://schemas.microsoft.com/office/drawing/2014/main" id="{49AAA270-F24F-4B56-B236-BB702C44B8E3}"/>
                    </a:ext>
                  </a:extLst>
                </p:cNvPr>
                <p:cNvSpPr/>
                <p:nvPr/>
              </p:nvSpPr>
              <p:spPr>
                <a:xfrm>
                  <a:off x="4306965" y="3099473"/>
                  <a:ext cx="62519" cy="696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49" h="8856" fill="none" extrusionOk="0">
                      <a:moveTo>
                        <a:pt x="1" y="1"/>
                      </a:moveTo>
                      <a:lnTo>
                        <a:pt x="7948" y="8856"/>
                      </a:lnTo>
                    </a:path>
                  </a:pathLst>
                </a:custGeom>
                <a:grp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3" name="Google Shape;7398;p73">
                  <a:extLst>
                    <a:ext uri="{FF2B5EF4-FFF2-40B4-BE49-F238E27FC236}">
                      <a16:creationId xmlns:a16="http://schemas.microsoft.com/office/drawing/2014/main" id="{98D214A1-B516-4804-8294-F729429348FE}"/>
                    </a:ext>
                  </a:extLst>
                </p:cNvPr>
                <p:cNvSpPr/>
                <p:nvPr/>
              </p:nvSpPr>
              <p:spPr>
                <a:xfrm>
                  <a:off x="4369476" y="3169118"/>
                  <a:ext cx="26072" cy="986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15" h="12545" fill="none" extrusionOk="0">
                      <a:moveTo>
                        <a:pt x="0" y="1"/>
                      </a:moveTo>
                      <a:lnTo>
                        <a:pt x="3315" y="12545"/>
                      </a:lnTo>
                    </a:path>
                  </a:pathLst>
                </a:custGeom>
                <a:grp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4" name="Google Shape;7399;p73">
                  <a:extLst>
                    <a:ext uri="{FF2B5EF4-FFF2-40B4-BE49-F238E27FC236}">
                      <a16:creationId xmlns:a16="http://schemas.microsoft.com/office/drawing/2014/main" id="{2B4DB5BE-437B-4782-9288-DE11B4ADAB92}"/>
                    </a:ext>
                  </a:extLst>
                </p:cNvPr>
                <p:cNvSpPr/>
                <p:nvPr/>
              </p:nvSpPr>
              <p:spPr>
                <a:xfrm>
                  <a:off x="4399347" y="3078639"/>
                  <a:ext cx="60041" cy="1105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34" h="14057" fill="none" extrusionOk="0">
                      <a:moveTo>
                        <a:pt x="7634" y="14057"/>
                      </a:moveTo>
                      <a:lnTo>
                        <a:pt x="1" y="1"/>
                      </a:lnTo>
                    </a:path>
                  </a:pathLst>
                </a:custGeom>
                <a:grp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5" name="Google Shape;7400;p73">
                  <a:extLst>
                    <a:ext uri="{FF2B5EF4-FFF2-40B4-BE49-F238E27FC236}">
                      <a16:creationId xmlns:a16="http://schemas.microsoft.com/office/drawing/2014/main" id="{CD6D3E11-99CE-4BF4-8A50-7060CC4C48B2}"/>
                    </a:ext>
                  </a:extLst>
                </p:cNvPr>
                <p:cNvSpPr/>
                <p:nvPr/>
              </p:nvSpPr>
              <p:spPr>
                <a:xfrm>
                  <a:off x="4373282" y="3169118"/>
                  <a:ext cx="82299" cy="200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64" h="2553" fill="none" extrusionOk="0">
                      <a:moveTo>
                        <a:pt x="0" y="1"/>
                      </a:moveTo>
                      <a:lnTo>
                        <a:pt x="10464" y="2553"/>
                      </a:lnTo>
                    </a:path>
                  </a:pathLst>
                </a:custGeom>
                <a:grp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6" name="Google Shape;7401;p73">
                  <a:extLst>
                    <a:ext uri="{FF2B5EF4-FFF2-40B4-BE49-F238E27FC236}">
                      <a16:creationId xmlns:a16="http://schemas.microsoft.com/office/drawing/2014/main" id="{92560C5D-D23D-4B4A-872F-FDB25906F90F}"/>
                    </a:ext>
                  </a:extLst>
                </p:cNvPr>
                <p:cNvSpPr/>
                <p:nvPr/>
              </p:nvSpPr>
              <p:spPr>
                <a:xfrm>
                  <a:off x="4369476" y="3078639"/>
                  <a:ext cx="29879" cy="90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99" h="11505" fill="none" extrusionOk="0">
                      <a:moveTo>
                        <a:pt x="0" y="11505"/>
                      </a:moveTo>
                      <a:lnTo>
                        <a:pt x="3799" y="1"/>
                      </a:lnTo>
                    </a:path>
                  </a:pathLst>
                </a:custGeom>
                <a:grp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7" name="Google Shape;7402;p73">
                  <a:extLst>
                    <a:ext uri="{FF2B5EF4-FFF2-40B4-BE49-F238E27FC236}">
                      <a16:creationId xmlns:a16="http://schemas.microsoft.com/office/drawing/2014/main" id="{4EEF9857-AC8E-4D02-9EA6-41337E2B6B39}"/>
                    </a:ext>
                  </a:extLst>
                </p:cNvPr>
                <p:cNvSpPr/>
                <p:nvPr/>
              </p:nvSpPr>
              <p:spPr>
                <a:xfrm>
                  <a:off x="4293932" y="3169118"/>
                  <a:ext cx="75551" cy="411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06" h="5227" fill="none" extrusionOk="0">
                      <a:moveTo>
                        <a:pt x="1" y="5226"/>
                      </a:moveTo>
                      <a:lnTo>
                        <a:pt x="9605" y="1"/>
                      </a:lnTo>
                    </a:path>
                  </a:pathLst>
                </a:custGeom>
                <a:grp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8" name="Google Shape;7403;p73">
                  <a:extLst>
                    <a:ext uri="{FF2B5EF4-FFF2-40B4-BE49-F238E27FC236}">
                      <a16:creationId xmlns:a16="http://schemas.microsoft.com/office/drawing/2014/main" id="{A7533B19-6828-465D-B408-5824D8A26403}"/>
                    </a:ext>
                  </a:extLst>
                </p:cNvPr>
                <p:cNvSpPr/>
                <p:nvPr/>
              </p:nvSpPr>
              <p:spPr>
                <a:xfrm>
                  <a:off x="4350159" y="3267776"/>
                  <a:ext cx="45389" cy="270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71" h="3437" fill="none" extrusionOk="0">
                      <a:moveTo>
                        <a:pt x="1" y="3436"/>
                      </a:moveTo>
                      <a:lnTo>
                        <a:pt x="5771" y="1"/>
                      </a:lnTo>
                    </a:path>
                  </a:pathLst>
                </a:custGeom>
                <a:grp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9" name="Google Shape;7404;p73">
                  <a:extLst>
                    <a:ext uri="{FF2B5EF4-FFF2-40B4-BE49-F238E27FC236}">
                      <a16:creationId xmlns:a16="http://schemas.microsoft.com/office/drawing/2014/main" id="{F47DFD7B-A3C6-4D22-B702-EDE3002F5FF7}"/>
                    </a:ext>
                  </a:extLst>
                </p:cNvPr>
                <p:cNvSpPr/>
                <p:nvPr/>
              </p:nvSpPr>
              <p:spPr>
                <a:xfrm>
                  <a:off x="4395540" y="3267776"/>
                  <a:ext cx="38830" cy="760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7" h="9667" fill="none" extrusionOk="0">
                      <a:moveTo>
                        <a:pt x="1" y="1"/>
                      </a:moveTo>
                      <a:lnTo>
                        <a:pt x="4936" y="9666"/>
                      </a:lnTo>
                    </a:path>
                  </a:pathLst>
                </a:custGeom>
                <a:grp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0" name="Google Shape;7405;p73">
                  <a:extLst>
                    <a:ext uri="{FF2B5EF4-FFF2-40B4-BE49-F238E27FC236}">
                      <a16:creationId xmlns:a16="http://schemas.microsoft.com/office/drawing/2014/main" id="{DAC72478-BB39-4C7E-AE50-3435C092194E}"/>
                    </a:ext>
                  </a:extLst>
                </p:cNvPr>
                <p:cNvSpPr/>
                <p:nvPr/>
              </p:nvSpPr>
              <p:spPr>
                <a:xfrm>
                  <a:off x="4360439" y="3267776"/>
                  <a:ext cx="35109" cy="1219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64" h="15509" fill="none" extrusionOk="0">
                      <a:moveTo>
                        <a:pt x="0" y="15509"/>
                      </a:moveTo>
                      <a:lnTo>
                        <a:pt x="4464" y="1"/>
                      </a:lnTo>
                    </a:path>
                  </a:pathLst>
                </a:custGeom>
                <a:grp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1" name="Google Shape;7406;p73">
                  <a:extLst>
                    <a:ext uri="{FF2B5EF4-FFF2-40B4-BE49-F238E27FC236}">
                      <a16:creationId xmlns:a16="http://schemas.microsoft.com/office/drawing/2014/main" id="{EC3812F9-343A-4F05-884A-61555820E87B}"/>
                    </a:ext>
                  </a:extLst>
                </p:cNvPr>
                <p:cNvSpPr/>
                <p:nvPr/>
              </p:nvSpPr>
              <p:spPr>
                <a:xfrm>
                  <a:off x="4293932" y="3210220"/>
                  <a:ext cx="101616" cy="575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20" h="7319" fill="none" extrusionOk="0">
                      <a:moveTo>
                        <a:pt x="1" y="0"/>
                      </a:moveTo>
                      <a:lnTo>
                        <a:pt x="12920" y="7319"/>
                      </a:lnTo>
                    </a:path>
                  </a:pathLst>
                </a:custGeom>
                <a:grp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2" name="Google Shape;7407;p73">
                  <a:extLst>
                    <a:ext uri="{FF2B5EF4-FFF2-40B4-BE49-F238E27FC236}">
                      <a16:creationId xmlns:a16="http://schemas.microsoft.com/office/drawing/2014/main" id="{DC989552-A092-4F20-A0BF-3E3863851A09}"/>
                    </a:ext>
                  </a:extLst>
                </p:cNvPr>
                <p:cNvSpPr/>
                <p:nvPr/>
              </p:nvSpPr>
              <p:spPr>
                <a:xfrm>
                  <a:off x="4395540" y="3186436"/>
                  <a:ext cx="66420" cy="797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45" h="10138" fill="none" extrusionOk="0">
                      <a:moveTo>
                        <a:pt x="8444" y="0"/>
                      </a:moveTo>
                      <a:lnTo>
                        <a:pt x="1" y="10137"/>
                      </a:lnTo>
                    </a:path>
                  </a:pathLst>
                </a:custGeom>
                <a:grp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3" name="Google Shape;7408;p73">
                  <a:extLst>
                    <a:ext uri="{FF2B5EF4-FFF2-40B4-BE49-F238E27FC236}">
                      <a16:creationId xmlns:a16="http://schemas.microsoft.com/office/drawing/2014/main" id="{1F899C01-EE05-41A0-967E-F614930A5F93}"/>
                    </a:ext>
                  </a:extLst>
                </p:cNvPr>
                <p:cNvSpPr/>
                <p:nvPr/>
              </p:nvSpPr>
              <p:spPr>
                <a:xfrm>
                  <a:off x="4459380" y="3189669"/>
                  <a:ext cx="41873" cy="1234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24" h="15690" fill="none" extrusionOk="0">
                      <a:moveTo>
                        <a:pt x="1" y="0"/>
                      </a:moveTo>
                      <a:lnTo>
                        <a:pt x="5323" y="15690"/>
                      </a:lnTo>
                    </a:path>
                  </a:pathLst>
                </a:custGeom>
                <a:grp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4" name="Google Shape;7409;p73">
                  <a:extLst>
                    <a:ext uri="{FF2B5EF4-FFF2-40B4-BE49-F238E27FC236}">
                      <a16:creationId xmlns:a16="http://schemas.microsoft.com/office/drawing/2014/main" id="{0013CE4C-3C14-481A-9856-B3ED5020983E}"/>
                    </a:ext>
                  </a:extLst>
                </p:cNvPr>
                <p:cNvSpPr/>
                <p:nvPr/>
              </p:nvSpPr>
              <p:spPr>
                <a:xfrm>
                  <a:off x="4395540" y="3267776"/>
                  <a:ext cx="105713" cy="452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41" h="5759" fill="none" extrusionOk="0">
                      <a:moveTo>
                        <a:pt x="1" y="1"/>
                      </a:moveTo>
                      <a:lnTo>
                        <a:pt x="13440" y="5759"/>
                      </a:lnTo>
                    </a:path>
                  </a:pathLst>
                </a:custGeom>
                <a:grp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5" name="Google Shape;7410;p73">
                  <a:extLst>
                    <a:ext uri="{FF2B5EF4-FFF2-40B4-BE49-F238E27FC236}">
                      <a16:creationId xmlns:a16="http://schemas.microsoft.com/office/drawing/2014/main" id="{4D2A98A5-4731-4771-8FFC-E9CFFC7E777A}"/>
                    </a:ext>
                  </a:extLst>
                </p:cNvPr>
                <p:cNvSpPr/>
                <p:nvPr/>
              </p:nvSpPr>
              <p:spPr>
                <a:xfrm>
                  <a:off x="4501246" y="3223252"/>
                  <a:ext cx="46435" cy="898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04" h="11420" fill="none" extrusionOk="0">
                      <a:moveTo>
                        <a:pt x="0" y="11420"/>
                      </a:moveTo>
                      <a:lnTo>
                        <a:pt x="5904" y="1"/>
                      </a:lnTo>
                    </a:path>
                  </a:pathLst>
                </a:custGeom>
                <a:grp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6" name="Google Shape;7411;p73">
                  <a:extLst>
                    <a:ext uri="{FF2B5EF4-FFF2-40B4-BE49-F238E27FC236}">
                      <a16:creationId xmlns:a16="http://schemas.microsoft.com/office/drawing/2014/main" id="{9724F7D0-06C0-4CDD-B594-C3F61E0ED313}"/>
                    </a:ext>
                  </a:extLst>
                </p:cNvPr>
                <p:cNvSpPr/>
                <p:nvPr/>
              </p:nvSpPr>
              <p:spPr>
                <a:xfrm>
                  <a:off x="4459671" y="3104231"/>
                  <a:ext cx="58421" cy="849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28" h="10803" fill="none" extrusionOk="0">
                      <a:moveTo>
                        <a:pt x="0" y="10803"/>
                      </a:moveTo>
                      <a:lnTo>
                        <a:pt x="7428" y="1"/>
                      </a:lnTo>
                    </a:path>
                  </a:pathLst>
                </a:custGeom>
                <a:grp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7" name="Google Shape;7412;p73">
                  <a:extLst>
                    <a:ext uri="{FF2B5EF4-FFF2-40B4-BE49-F238E27FC236}">
                      <a16:creationId xmlns:a16="http://schemas.microsoft.com/office/drawing/2014/main" id="{334EF978-C5F7-4FF9-882E-BA4D6200FA1D}"/>
                    </a:ext>
                  </a:extLst>
                </p:cNvPr>
                <p:cNvSpPr/>
                <p:nvPr/>
              </p:nvSpPr>
              <p:spPr>
                <a:xfrm>
                  <a:off x="4459671" y="3189189"/>
                  <a:ext cx="86586" cy="367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09" h="4671" fill="none" extrusionOk="0">
                      <a:moveTo>
                        <a:pt x="0" y="1"/>
                      </a:moveTo>
                      <a:lnTo>
                        <a:pt x="11008" y="4670"/>
                      </a:lnTo>
                    </a:path>
                  </a:pathLst>
                </a:custGeom>
                <a:grp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82" name="Google Shape;7413;p73">
                <a:extLst>
                  <a:ext uri="{FF2B5EF4-FFF2-40B4-BE49-F238E27FC236}">
                    <a16:creationId xmlns:a16="http://schemas.microsoft.com/office/drawing/2014/main" id="{567E8E5D-37BF-4B7B-BFF5-F6DF24468FED}"/>
                  </a:ext>
                </a:extLst>
              </p:cNvPr>
              <p:cNvGrpSpPr/>
              <p:nvPr/>
            </p:nvGrpSpPr>
            <p:grpSpPr>
              <a:xfrm>
                <a:off x="4538164" y="3342061"/>
                <a:ext cx="37776" cy="32380"/>
                <a:chOff x="4538164" y="3342061"/>
                <a:chExt cx="37776" cy="32380"/>
              </a:xfrm>
              <a:grpFill/>
            </p:grpSpPr>
            <p:sp>
              <p:nvSpPr>
                <p:cNvPr id="719" name="Google Shape;7414;p73">
                  <a:extLst>
                    <a:ext uri="{FF2B5EF4-FFF2-40B4-BE49-F238E27FC236}">
                      <a16:creationId xmlns:a16="http://schemas.microsoft.com/office/drawing/2014/main" id="{2897B150-1068-436A-8208-60E314B623D4}"/>
                    </a:ext>
                  </a:extLst>
                </p:cNvPr>
                <p:cNvSpPr/>
                <p:nvPr/>
              </p:nvSpPr>
              <p:spPr>
                <a:xfrm>
                  <a:off x="4538164" y="3342061"/>
                  <a:ext cx="37776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7" extrusionOk="0">
                      <a:moveTo>
                        <a:pt x="2737" y="0"/>
                      </a:moveTo>
                      <a:cubicBezTo>
                        <a:pt x="2231" y="0"/>
                        <a:pt x="1714" y="189"/>
                        <a:pt x="1294" y="608"/>
                      </a:cubicBezTo>
                      <a:cubicBezTo>
                        <a:pt x="0" y="1903"/>
                        <a:pt x="919" y="4116"/>
                        <a:pt x="2746" y="4116"/>
                      </a:cubicBezTo>
                      <a:cubicBezTo>
                        <a:pt x="3883" y="4116"/>
                        <a:pt x="4802" y="3197"/>
                        <a:pt x="4802" y="2060"/>
                      </a:cubicBezTo>
                      <a:cubicBezTo>
                        <a:pt x="4802" y="817"/>
                        <a:pt x="3792" y="0"/>
                        <a:pt x="2737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0" name="Google Shape;7415;p73">
                  <a:extLst>
                    <a:ext uri="{FF2B5EF4-FFF2-40B4-BE49-F238E27FC236}">
                      <a16:creationId xmlns:a16="http://schemas.microsoft.com/office/drawing/2014/main" id="{937CAB71-5825-4342-81E9-E7976B45EB99}"/>
                    </a:ext>
                  </a:extLst>
                </p:cNvPr>
                <p:cNvSpPr/>
                <p:nvPr/>
              </p:nvSpPr>
              <p:spPr>
                <a:xfrm>
                  <a:off x="4553194" y="3351790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0"/>
                      </a:moveTo>
                      <a:cubicBezTo>
                        <a:pt x="375" y="0"/>
                        <a:pt x="0" y="363"/>
                        <a:pt x="0" y="823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95" y="1658"/>
                        <a:pt x="1658" y="1283"/>
                        <a:pt x="1658" y="823"/>
                      </a:cubicBezTo>
                      <a:cubicBezTo>
                        <a:pt x="1658" y="363"/>
                        <a:pt x="1295" y="0"/>
                        <a:pt x="83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83" name="Google Shape;7416;p73">
                <a:extLst>
                  <a:ext uri="{FF2B5EF4-FFF2-40B4-BE49-F238E27FC236}">
                    <a16:creationId xmlns:a16="http://schemas.microsoft.com/office/drawing/2014/main" id="{3DFD6D1D-24EC-4753-B551-2483396E75D5}"/>
                  </a:ext>
                </a:extLst>
              </p:cNvPr>
              <p:cNvGrpSpPr/>
              <p:nvPr/>
            </p:nvGrpSpPr>
            <p:grpSpPr>
              <a:xfrm>
                <a:off x="4271383" y="3194742"/>
                <a:ext cx="37783" cy="32420"/>
                <a:chOff x="4271383" y="3194742"/>
                <a:chExt cx="37783" cy="32420"/>
              </a:xfrm>
              <a:grpFill/>
            </p:grpSpPr>
            <p:sp>
              <p:nvSpPr>
                <p:cNvPr id="717" name="Google Shape;7417;p73">
                  <a:extLst>
                    <a:ext uri="{FF2B5EF4-FFF2-40B4-BE49-F238E27FC236}">
                      <a16:creationId xmlns:a16="http://schemas.microsoft.com/office/drawing/2014/main" id="{C1176854-E10A-4F57-93B4-B61142194507}"/>
                    </a:ext>
                  </a:extLst>
                </p:cNvPr>
                <p:cNvSpPr/>
                <p:nvPr/>
              </p:nvSpPr>
              <p:spPr>
                <a:xfrm>
                  <a:off x="4271383" y="3194742"/>
                  <a:ext cx="37783" cy="32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22" extrusionOk="0">
                      <a:moveTo>
                        <a:pt x="2738" y="0"/>
                      </a:moveTo>
                      <a:cubicBezTo>
                        <a:pt x="2231" y="0"/>
                        <a:pt x="1715" y="190"/>
                        <a:pt x="1295" y="614"/>
                      </a:cubicBezTo>
                      <a:cubicBezTo>
                        <a:pt x="1" y="1908"/>
                        <a:pt x="920" y="4122"/>
                        <a:pt x="2747" y="4122"/>
                      </a:cubicBezTo>
                      <a:cubicBezTo>
                        <a:pt x="3884" y="4122"/>
                        <a:pt x="4803" y="3202"/>
                        <a:pt x="4803" y="2065"/>
                      </a:cubicBezTo>
                      <a:cubicBezTo>
                        <a:pt x="4803" y="823"/>
                        <a:pt x="3793" y="0"/>
                        <a:pt x="273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8" name="Google Shape;7418;p73">
                  <a:extLst>
                    <a:ext uri="{FF2B5EF4-FFF2-40B4-BE49-F238E27FC236}">
                      <a16:creationId xmlns:a16="http://schemas.microsoft.com/office/drawing/2014/main" id="{B424B32E-8BF9-4CB5-BEA6-CF7D63CB658B}"/>
                    </a:ext>
                  </a:extLst>
                </p:cNvPr>
                <p:cNvSpPr/>
                <p:nvPr/>
              </p:nvSpPr>
              <p:spPr>
                <a:xfrm>
                  <a:off x="4286516" y="3204416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0"/>
                      </a:moveTo>
                      <a:cubicBezTo>
                        <a:pt x="363" y="0"/>
                        <a:pt x="0" y="375"/>
                        <a:pt x="0" y="835"/>
                      </a:cubicBezTo>
                      <a:cubicBezTo>
                        <a:pt x="0" y="1295"/>
                        <a:pt x="363" y="1658"/>
                        <a:pt x="823" y="1658"/>
                      </a:cubicBezTo>
                      <a:cubicBezTo>
                        <a:pt x="1282" y="1658"/>
                        <a:pt x="1657" y="1295"/>
                        <a:pt x="1657" y="835"/>
                      </a:cubicBezTo>
                      <a:cubicBezTo>
                        <a:pt x="1657" y="375"/>
                        <a:pt x="1282" y="0"/>
                        <a:pt x="82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84" name="Google Shape;7419;p73">
                <a:extLst>
                  <a:ext uri="{FF2B5EF4-FFF2-40B4-BE49-F238E27FC236}">
                    <a16:creationId xmlns:a16="http://schemas.microsoft.com/office/drawing/2014/main" id="{D8AB5330-C51D-4857-8C44-E6C256D7884F}"/>
                  </a:ext>
                </a:extLst>
              </p:cNvPr>
              <p:cNvGrpSpPr/>
              <p:nvPr/>
            </p:nvGrpSpPr>
            <p:grpSpPr>
              <a:xfrm>
                <a:off x="4284416" y="3084058"/>
                <a:ext cx="37783" cy="32357"/>
                <a:chOff x="4284416" y="3084058"/>
                <a:chExt cx="37783" cy="32357"/>
              </a:xfrm>
              <a:grpFill/>
            </p:grpSpPr>
            <p:sp>
              <p:nvSpPr>
                <p:cNvPr id="715" name="Google Shape;7420;p73">
                  <a:extLst>
                    <a:ext uri="{FF2B5EF4-FFF2-40B4-BE49-F238E27FC236}">
                      <a16:creationId xmlns:a16="http://schemas.microsoft.com/office/drawing/2014/main" id="{91CA24CF-D3CD-416C-9E92-0D7FC53B9A1B}"/>
                    </a:ext>
                  </a:extLst>
                </p:cNvPr>
                <p:cNvSpPr/>
                <p:nvPr/>
              </p:nvSpPr>
              <p:spPr>
                <a:xfrm>
                  <a:off x="4284416" y="3084058"/>
                  <a:ext cx="37783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4" extrusionOk="0">
                      <a:moveTo>
                        <a:pt x="2732" y="1"/>
                      </a:moveTo>
                      <a:cubicBezTo>
                        <a:pt x="2228" y="1"/>
                        <a:pt x="1714" y="188"/>
                        <a:pt x="1295" y="606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6" name="Google Shape;7421;p73">
                  <a:extLst>
                    <a:ext uri="{FF2B5EF4-FFF2-40B4-BE49-F238E27FC236}">
                      <a16:creationId xmlns:a16="http://schemas.microsoft.com/office/drawing/2014/main" id="{B3699632-3960-4F1F-899A-55B8E3E7A45F}"/>
                    </a:ext>
                  </a:extLst>
                </p:cNvPr>
                <p:cNvSpPr/>
                <p:nvPr/>
              </p:nvSpPr>
              <p:spPr>
                <a:xfrm>
                  <a:off x="4299548" y="3093763"/>
                  <a:ext cx="13040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9" extrusionOk="0">
                      <a:moveTo>
                        <a:pt x="823" y="1"/>
                      </a:moveTo>
                      <a:cubicBezTo>
                        <a:pt x="363" y="1"/>
                        <a:pt x="0" y="364"/>
                        <a:pt x="0" y="824"/>
                      </a:cubicBezTo>
                      <a:cubicBezTo>
                        <a:pt x="0" y="1283"/>
                        <a:pt x="363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4"/>
                      </a:cubicBezTo>
                      <a:cubicBezTo>
                        <a:pt x="1658" y="364"/>
                        <a:pt x="1283" y="1"/>
                        <a:pt x="823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85" name="Google Shape;7422;p73">
                <a:extLst>
                  <a:ext uri="{FF2B5EF4-FFF2-40B4-BE49-F238E27FC236}">
                    <a16:creationId xmlns:a16="http://schemas.microsoft.com/office/drawing/2014/main" id="{6B002BB8-A7FC-45DC-A1C2-00677CDDB7B9}"/>
                  </a:ext>
                </a:extLst>
              </p:cNvPr>
              <p:cNvGrpSpPr/>
              <p:nvPr/>
            </p:nvGrpSpPr>
            <p:grpSpPr>
              <a:xfrm>
                <a:off x="4478697" y="3297561"/>
                <a:ext cx="37776" cy="32451"/>
                <a:chOff x="4478697" y="3297561"/>
                <a:chExt cx="37776" cy="32451"/>
              </a:xfrm>
              <a:grpFill/>
            </p:grpSpPr>
            <p:sp>
              <p:nvSpPr>
                <p:cNvPr id="713" name="Google Shape;7423;p73">
                  <a:extLst>
                    <a:ext uri="{FF2B5EF4-FFF2-40B4-BE49-F238E27FC236}">
                      <a16:creationId xmlns:a16="http://schemas.microsoft.com/office/drawing/2014/main" id="{16F386C2-F065-43DC-A2A8-03AF7324259E}"/>
                    </a:ext>
                  </a:extLst>
                </p:cNvPr>
                <p:cNvSpPr/>
                <p:nvPr/>
              </p:nvSpPr>
              <p:spPr>
                <a:xfrm>
                  <a:off x="4478697" y="3297561"/>
                  <a:ext cx="37776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26" extrusionOk="0">
                      <a:moveTo>
                        <a:pt x="2730" y="0"/>
                      </a:moveTo>
                      <a:cubicBezTo>
                        <a:pt x="2226" y="0"/>
                        <a:pt x="1713" y="187"/>
                        <a:pt x="1295" y="605"/>
                      </a:cubicBezTo>
                      <a:cubicBezTo>
                        <a:pt x="1" y="1899"/>
                        <a:pt x="920" y="4125"/>
                        <a:pt x="2746" y="4125"/>
                      </a:cubicBezTo>
                      <a:cubicBezTo>
                        <a:pt x="3884" y="4113"/>
                        <a:pt x="4803" y="3194"/>
                        <a:pt x="4803" y="2069"/>
                      </a:cubicBezTo>
                      <a:cubicBezTo>
                        <a:pt x="4803" y="824"/>
                        <a:pt x="3788" y="0"/>
                        <a:pt x="273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4" name="Google Shape;7424;p73">
                  <a:extLst>
                    <a:ext uri="{FF2B5EF4-FFF2-40B4-BE49-F238E27FC236}">
                      <a16:creationId xmlns:a16="http://schemas.microsoft.com/office/drawing/2014/main" id="{806F7941-5302-438C-8B25-E1D53476B766}"/>
                    </a:ext>
                  </a:extLst>
                </p:cNvPr>
                <p:cNvSpPr/>
                <p:nvPr/>
              </p:nvSpPr>
              <p:spPr>
                <a:xfrm>
                  <a:off x="4493727" y="3307361"/>
                  <a:ext cx="13048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8" extrusionOk="0">
                      <a:moveTo>
                        <a:pt x="835" y="0"/>
                      </a:moveTo>
                      <a:cubicBezTo>
                        <a:pt x="376" y="0"/>
                        <a:pt x="1" y="363"/>
                        <a:pt x="1" y="823"/>
                      </a:cubicBezTo>
                      <a:cubicBezTo>
                        <a:pt x="1" y="1282"/>
                        <a:pt x="376" y="1657"/>
                        <a:pt x="835" y="1657"/>
                      </a:cubicBezTo>
                      <a:cubicBezTo>
                        <a:pt x="1295" y="1657"/>
                        <a:pt x="1658" y="1282"/>
                        <a:pt x="1658" y="823"/>
                      </a:cubicBezTo>
                      <a:cubicBezTo>
                        <a:pt x="1658" y="363"/>
                        <a:pt x="1295" y="0"/>
                        <a:pt x="83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86" name="Google Shape;7425;p73">
                <a:extLst>
                  <a:ext uri="{FF2B5EF4-FFF2-40B4-BE49-F238E27FC236}">
                    <a16:creationId xmlns:a16="http://schemas.microsoft.com/office/drawing/2014/main" id="{9BE900EC-6544-4127-B114-112B49C9439E}"/>
                  </a:ext>
                </a:extLst>
              </p:cNvPr>
              <p:cNvGrpSpPr/>
              <p:nvPr/>
            </p:nvGrpSpPr>
            <p:grpSpPr>
              <a:xfrm>
                <a:off x="4411813" y="3331711"/>
                <a:ext cx="37776" cy="32451"/>
                <a:chOff x="4411813" y="3331711"/>
                <a:chExt cx="37776" cy="32451"/>
              </a:xfrm>
              <a:grpFill/>
            </p:grpSpPr>
            <p:sp>
              <p:nvSpPr>
                <p:cNvPr id="711" name="Google Shape;7426;p73">
                  <a:extLst>
                    <a:ext uri="{FF2B5EF4-FFF2-40B4-BE49-F238E27FC236}">
                      <a16:creationId xmlns:a16="http://schemas.microsoft.com/office/drawing/2014/main" id="{257BDA13-0AAC-404A-AE1A-E171EE0368A1}"/>
                    </a:ext>
                  </a:extLst>
                </p:cNvPr>
                <p:cNvSpPr/>
                <p:nvPr/>
              </p:nvSpPr>
              <p:spPr>
                <a:xfrm>
                  <a:off x="4411813" y="3331711"/>
                  <a:ext cx="37776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26" extrusionOk="0">
                      <a:moveTo>
                        <a:pt x="2730" y="1"/>
                      </a:moveTo>
                      <a:cubicBezTo>
                        <a:pt x="2226" y="1"/>
                        <a:pt x="1713" y="188"/>
                        <a:pt x="1295" y="606"/>
                      </a:cubicBezTo>
                      <a:cubicBezTo>
                        <a:pt x="0" y="1900"/>
                        <a:pt x="920" y="4126"/>
                        <a:pt x="2759" y="4126"/>
                      </a:cubicBezTo>
                      <a:cubicBezTo>
                        <a:pt x="3884" y="4114"/>
                        <a:pt x="4803" y="3194"/>
                        <a:pt x="4803" y="2069"/>
                      </a:cubicBezTo>
                      <a:cubicBezTo>
                        <a:pt x="4803" y="824"/>
                        <a:pt x="3788" y="1"/>
                        <a:pt x="273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2" name="Google Shape;7427;p73">
                  <a:extLst>
                    <a:ext uri="{FF2B5EF4-FFF2-40B4-BE49-F238E27FC236}">
                      <a16:creationId xmlns:a16="http://schemas.microsoft.com/office/drawing/2014/main" id="{D23C741F-6CB6-43F4-896F-E9F980472E4A}"/>
                    </a:ext>
                  </a:extLst>
                </p:cNvPr>
                <p:cNvSpPr/>
                <p:nvPr/>
              </p:nvSpPr>
              <p:spPr>
                <a:xfrm>
                  <a:off x="4426937" y="3341416"/>
                  <a:ext cx="13048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9" extrusionOk="0">
                      <a:moveTo>
                        <a:pt x="823" y="1"/>
                      </a:moveTo>
                      <a:cubicBezTo>
                        <a:pt x="376" y="1"/>
                        <a:pt x="1" y="376"/>
                        <a:pt x="1" y="823"/>
                      </a:cubicBezTo>
                      <a:cubicBezTo>
                        <a:pt x="1" y="1283"/>
                        <a:pt x="376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87" name="Google Shape;7428;p73">
                <a:extLst>
                  <a:ext uri="{FF2B5EF4-FFF2-40B4-BE49-F238E27FC236}">
                    <a16:creationId xmlns:a16="http://schemas.microsoft.com/office/drawing/2014/main" id="{C6F11596-6ECA-487F-9A36-79A66A6F0C3E}"/>
                  </a:ext>
                </a:extLst>
              </p:cNvPr>
              <p:cNvGrpSpPr/>
              <p:nvPr/>
            </p:nvGrpSpPr>
            <p:grpSpPr>
              <a:xfrm>
                <a:off x="4337984" y="3375188"/>
                <a:ext cx="37776" cy="32357"/>
                <a:chOff x="4337984" y="3375188"/>
                <a:chExt cx="37776" cy="32357"/>
              </a:xfrm>
              <a:grpFill/>
            </p:grpSpPr>
            <p:sp>
              <p:nvSpPr>
                <p:cNvPr id="709" name="Google Shape;7429;p73">
                  <a:extLst>
                    <a:ext uri="{FF2B5EF4-FFF2-40B4-BE49-F238E27FC236}">
                      <a16:creationId xmlns:a16="http://schemas.microsoft.com/office/drawing/2014/main" id="{37E19C60-D825-4154-B09A-7C63C66E596F}"/>
                    </a:ext>
                  </a:extLst>
                </p:cNvPr>
                <p:cNvSpPr/>
                <p:nvPr/>
              </p:nvSpPr>
              <p:spPr>
                <a:xfrm>
                  <a:off x="4337984" y="3375188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2" y="1"/>
                      </a:moveTo>
                      <a:cubicBezTo>
                        <a:pt x="2227" y="1"/>
                        <a:pt x="1713" y="188"/>
                        <a:pt x="1295" y="606"/>
                      </a:cubicBezTo>
                      <a:cubicBezTo>
                        <a:pt x="0" y="1900"/>
                        <a:pt x="920" y="4114"/>
                        <a:pt x="2746" y="4114"/>
                      </a:cubicBezTo>
                      <a:cubicBezTo>
                        <a:pt x="3883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0" name="Google Shape;7430;p73">
                  <a:extLst>
                    <a:ext uri="{FF2B5EF4-FFF2-40B4-BE49-F238E27FC236}">
                      <a16:creationId xmlns:a16="http://schemas.microsoft.com/office/drawing/2014/main" id="{657369C0-2126-474B-BDBF-92DF4C63DB20}"/>
                    </a:ext>
                  </a:extLst>
                </p:cNvPr>
                <p:cNvSpPr/>
                <p:nvPr/>
              </p:nvSpPr>
              <p:spPr>
                <a:xfrm>
                  <a:off x="4353108" y="3384894"/>
                  <a:ext cx="13048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9" extrusionOk="0">
                      <a:moveTo>
                        <a:pt x="823" y="1"/>
                      </a:moveTo>
                      <a:cubicBezTo>
                        <a:pt x="364" y="1"/>
                        <a:pt x="1" y="364"/>
                        <a:pt x="1" y="824"/>
                      </a:cubicBezTo>
                      <a:cubicBezTo>
                        <a:pt x="1" y="1283"/>
                        <a:pt x="364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4"/>
                      </a:cubicBezTo>
                      <a:cubicBezTo>
                        <a:pt x="1658" y="364"/>
                        <a:pt x="1283" y="1"/>
                        <a:pt x="823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88" name="Google Shape;7431;p73">
                <a:extLst>
                  <a:ext uri="{FF2B5EF4-FFF2-40B4-BE49-F238E27FC236}">
                    <a16:creationId xmlns:a16="http://schemas.microsoft.com/office/drawing/2014/main" id="{E71A56C3-4F53-42A7-A0BD-74FD29569056}"/>
                  </a:ext>
                </a:extLst>
              </p:cNvPr>
              <p:cNvGrpSpPr/>
              <p:nvPr/>
            </p:nvGrpSpPr>
            <p:grpSpPr>
              <a:xfrm>
                <a:off x="4494867" y="3090530"/>
                <a:ext cx="37878" cy="32451"/>
                <a:chOff x="4494867" y="3090530"/>
                <a:chExt cx="37878" cy="32451"/>
              </a:xfrm>
              <a:grpFill/>
            </p:grpSpPr>
            <p:sp>
              <p:nvSpPr>
                <p:cNvPr id="707" name="Google Shape;7432;p73">
                  <a:extLst>
                    <a:ext uri="{FF2B5EF4-FFF2-40B4-BE49-F238E27FC236}">
                      <a16:creationId xmlns:a16="http://schemas.microsoft.com/office/drawing/2014/main" id="{366E2929-964C-4E5A-87D8-FCAFFAD7B8FA}"/>
                    </a:ext>
                  </a:extLst>
                </p:cNvPr>
                <p:cNvSpPr/>
                <p:nvPr/>
              </p:nvSpPr>
              <p:spPr>
                <a:xfrm>
                  <a:off x="4494867" y="3090530"/>
                  <a:ext cx="37878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6" h="4126" extrusionOk="0">
                      <a:moveTo>
                        <a:pt x="2739" y="0"/>
                      </a:moveTo>
                      <a:cubicBezTo>
                        <a:pt x="2233" y="0"/>
                        <a:pt x="1717" y="188"/>
                        <a:pt x="1295" y="605"/>
                      </a:cubicBezTo>
                      <a:cubicBezTo>
                        <a:pt x="1" y="1900"/>
                        <a:pt x="920" y="4126"/>
                        <a:pt x="2759" y="4126"/>
                      </a:cubicBezTo>
                      <a:cubicBezTo>
                        <a:pt x="3896" y="4114"/>
                        <a:pt x="4803" y="3194"/>
                        <a:pt x="4815" y="2069"/>
                      </a:cubicBezTo>
                      <a:cubicBezTo>
                        <a:pt x="4815" y="824"/>
                        <a:pt x="3800" y="0"/>
                        <a:pt x="273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8" name="Google Shape;7433;p73">
                  <a:extLst>
                    <a:ext uri="{FF2B5EF4-FFF2-40B4-BE49-F238E27FC236}">
                      <a16:creationId xmlns:a16="http://schemas.microsoft.com/office/drawing/2014/main" id="{F1325485-ECBD-4A10-B336-C9BF47578DEF}"/>
                    </a:ext>
                  </a:extLst>
                </p:cNvPr>
                <p:cNvSpPr/>
                <p:nvPr/>
              </p:nvSpPr>
              <p:spPr>
                <a:xfrm>
                  <a:off x="4510000" y="3100236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1"/>
                      </a:moveTo>
                      <a:cubicBezTo>
                        <a:pt x="375" y="1"/>
                        <a:pt x="0" y="376"/>
                        <a:pt x="0" y="835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95" y="1658"/>
                        <a:pt x="1658" y="1283"/>
                        <a:pt x="1658" y="835"/>
                      </a:cubicBezTo>
                      <a:cubicBezTo>
                        <a:pt x="1658" y="376"/>
                        <a:pt x="1295" y="1"/>
                        <a:pt x="835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89" name="Google Shape;7434;p73">
                <a:extLst>
                  <a:ext uri="{FF2B5EF4-FFF2-40B4-BE49-F238E27FC236}">
                    <a16:creationId xmlns:a16="http://schemas.microsoft.com/office/drawing/2014/main" id="{046F24E9-4529-4163-A94D-0AE96FC555D3}"/>
                  </a:ext>
                </a:extLst>
              </p:cNvPr>
              <p:cNvGrpSpPr/>
              <p:nvPr/>
            </p:nvGrpSpPr>
            <p:grpSpPr>
              <a:xfrm>
                <a:off x="4525124" y="3207774"/>
                <a:ext cx="37783" cy="32420"/>
                <a:chOff x="4525124" y="3207774"/>
                <a:chExt cx="37783" cy="32420"/>
              </a:xfrm>
              <a:grpFill/>
            </p:grpSpPr>
            <p:sp>
              <p:nvSpPr>
                <p:cNvPr id="705" name="Google Shape;7435;p73">
                  <a:extLst>
                    <a:ext uri="{FF2B5EF4-FFF2-40B4-BE49-F238E27FC236}">
                      <a16:creationId xmlns:a16="http://schemas.microsoft.com/office/drawing/2014/main" id="{51DB2515-AB8D-42E7-A38D-30E9AFD529B7}"/>
                    </a:ext>
                  </a:extLst>
                </p:cNvPr>
                <p:cNvSpPr/>
                <p:nvPr/>
              </p:nvSpPr>
              <p:spPr>
                <a:xfrm>
                  <a:off x="4525124" y="3207774"/>
                  <a:ext cx="37783" cy="32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22" extrusionOk="0">
                      <a:moveTo>
                        <a:pt x="2738" y="0"/>
                      </a:moveTo>
                      <a:cubicBezTo>
                        <a:pt x="2231" y="0"/>
                        <a:pt x="1715" y="190"/>
                        <a:pt x="1295" y="614"/>
                      </a:cubicBezTo>
                      <a:cubicBezTo>
                        <a:pt x="1" y="1908"/>
                        <a:pt x="920" y="4122"/>
                        <a:pt x="2747" y="4122"/>
                      </a:cubicBezTo>
                      <a:cubicBezTo>
                        <a:pt x="3884" y="4122"/>
                        <a:pt x="4803" y="3202"/>
                        <a:pt x="4803" y="2065"/>
                      </a:cubicBezTo>
                      <a:cubicBezTo>
                        <a:pt x="4803" y="823"/>
                        <a:pt x="3793" y="0"/>
                        <a:pt x="273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6" name="Google Shape;7436;p73">
                  <a:extLst>
                    <a:ext uri="{FF2B5EF4-FFF2-40B4-BE49-F238E27FC236}">
                      <a16:creationId xmlns:a16="http://schemas.microsoft.com/office/drawing/2014/main" id="{E82623F3-1D14-47BD-9E44-6B1D81E0FFD0}"/>
                    </a:ext>
                  </a:extLst>
                </p:cNvPr>
                <p:cNvSpPr/>
                <p:nvPr/>
              </p:nvSpPr>
              <p:spPr>
                <a:xfrm>
                  <a:off x="4540256" y="3217448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1"/>
                      </a:moveTo>
                      <a:cubicBezTo>
                        <a:pt x="363" y="1"/>
                        <a:pt x="0" y="376"/>
                        <a:pt x="0" y="835"/>
                      </a:cubicBezTo>
                      <a:cubicBezTo>
                        <a:pt x="0" y="1295"/>
                        <a:pt x="363" y="1658"/>
                        <a:pt x="823" y="1658"/>
                      </a:cubicBezTo>
                      <a:cubicBezTo>
                        <a:pt x="1282" y="1658"/>
                        <a:pt x="1657" y="1295"/>
                        <a:pt x="1657" y="835"/>
                      </a:cubicBezTo>
                      <a:cubicBezTo>
                        <a:pt x="1657" y="376"/>
                        <a:pt x="1282" y="1"/>
                        <a:pt x="823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90" name="Google Shape;7437;p73">
                <a:extLst>
                  <a:ext uri="{FF2B5EF4-FFF2-40B4-BE49-F238E27FC236}">
                    <a16:creationId xmlns:a16="http://schemas.microsoft.com/office/drawing/2014/main" id="{A11168B4-0063-43C5-A30A-C094ACDB5D2F}"/>
                  </a:ext>
                </a:extLst>
              </p:cNvPr>
              <p:cNvGrpSpPr/>
              <p:nvPr/>
            </p:nvGrpSpPr>
            <p:grpSpPr>
              <a:xfrm>
                <a:off x="4440544" y="3176479"/>
                <a:ext cx="31499" cy="26898"/>
                <a:chOff x="4440544" y="3176479"/>
                <a:chExt cx="31499" cy="26898"/>
              </a:xfrm>
              <a:grpFill/>
            </p:grpSpPr>
            <p:sp>
              <p:nvSpPr>
                <p:cNvPr id="703" name="Google Shape;7438;p73">
                  <a:extLst>
                    <a:ext uri="{FF2B5EF4-FFF2-40B4-BE49-F238E27FC236}">
                      <a16:creationId xmlns:a16="http://schemas.microsoft.com/office/drawing/2014/main" id="{8CFAA9D6-5C84-4135-80CF-2092E042CC64}"/>
                    </a:ext>
                  </a:extLst>
                </p:cNvPr>
                <p:cNvSpPr/>
                <p:nvPr/>
              </p:nvSpPr>
              <p:spPr>
                <a:xfrm>
                  <a:off x="4440544" y="3176479"/>
                  <a:ext cx="31499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0" extrusionOk="0">
                      <a:moveTo>
                        <a:pt x="2281" y="0"/>
                      </a:moveTo>
                      <a:cubicBezTo>
                        <a:pt x="1860" y="0"/>
                        <a:pt x="1429" y="156"/>
                        <a:pt x="1077" y="504"/>
                      </a:cubicBezTo>
                      <a:cubicBezTo>
                        <a:pt x="1" y="1581"/>
                        <a:pt x="763" y="3419"/>
                        <a:pt x="2287" y="3419"/>
                      </a:cubicBezTo>
                      <a:cubicBezTo>
                        <a:pt x="3231" y="3419"/>
                        <a:pt x="3993" y="2657"/>
                        <a:pt x="4005" y="1714"/>
                      </a:cubicBezTo>
                      <a:cubicBezTo>
                        <a:pt x="4005" y="682"/>
                        <a:pt x="3163" y="0"/>
                        <a:pt x="228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4" name="Google Shape;7439;p73">
                  <a:extLst>
                    <a:ext uri="{FF2B5EF4-FFF2-40B4-BE49-F238E27FC236}">
                      <a16:creationId xmlns:a16="http://schemas.microsoft.com/office/drawing/2014/main" id="{1D19E664-F403-48E6-AA17-75057DE492E5}"/>
                    </a:ext>
                  </a:extLst>
                </p:cNvPr>
                <p:cNvSpPr/>
                <p:nvPr/>
              </p:nvSpPr>
              <p:spPr>
                <a:xfrm>
                  <a:off x="4454724" y="3186145"/>
                  <a:ext cx="7613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9" extrusionOk="0">
                      <a:moveTo>
                        <a:pt x="484" y="1"/>
                      </a:moveTo>
                      <a:cubicBezTo>
                        <a:pt x="218" y="1"/>
                        <a:pt x="0" y="219"/>
                        <a:pt x="0" y="485"/>
                      </a:cubicBezTo>
                      <a:cubicBezTo>
                        <a:pt x="0" y="751"/>
                        <a:pt x="218" y="969"/>
                        <a:pt x="484" y="969"/>
                      </a:cubicBezTo>
                      <a:cubicBezTo>
                        <a:pt x="750" y="969"/>
                        <a:pt x="968" y="751"/>
                        <a:pt x="968" y="485"/>
                      </a:cubicBezTo>
                      <a:cubicBezTo>
                        <a:pt x="968" y="219"/>
                        <a:pt x="750" y="1"/>
                        <a:pt x="484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91" name="Google Shape;7440;p73">
                <a:extLst>
                  <a:ext uri="{FF2B5EF4-FFF2-40B4-BE49-F238E27FC236}">
                    <a16:creationId xmlns:a16="http://schemas.microsoft.com/office/drawing/2014/main" id="{96D6AA0B-455A-412A-88BE-83D077B8B828}"/>
                  </a:ext>
                </a:extLst>
              </p:cNvPr>
              <p:cNvGrpSpPr/>
              <p:nvPr/>
            </p:nvGrpSpPr>
            <p:grpSpPr>
              <a:xfrm>
                <a:off x="4350545" y="3156400"/>
                <a:ext cx="31405" cy="27001"/>
                <a:chOff x="4350545" y="3156400"/>
                <a:chExt cx="31405" cy="27001"/>
              </a:xfrm>
              <a:grpFill/>
            </p:grpSpPr>
            <p:sp>
              <p:nvSpPr>
                <p:cNvPr id="701" name="Google Shape;7441;p73">
                  <a:extLst>
                    <a:ext uri="{FF2B5EF4-FFF2-40B4-BE49-F238E27FC236}">
                      <a16:creationId xmlns:a16="http://schemas.microsoft.com/office/drawing/2014/main" id="{E069A46B-66D0-4AD4-8865-48DA8F7A488C}"/>
                    </a:ext>
                  </a:extLst>
                </p:cNvPr>
                <p:cNvSpPr/>
                <p:nvPr/>
              </p:nvSpPr>
              <p:spPr>
                <a:xfrm>
                  <a:off x="4350545" y="3156400"/>
                  <a:ext cx="31405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3" extrusionOk="0">
                      <a:moveTo>
                        <a:pt x="2272" y="1"/>
                      </a:moveTo>
                      <a:cubicBezTo>
                        <a:pt x="1853" y="1"/>
                        <a:pt x="1425" y="156"/>
                        <a:pt x="1077" y="505"/>
                      </a:cubicBezTo>
                      <a:cubicBezTo>
                        <a:pt x="0" y="1581"/>
                        <a:pt x="762" y="3432"/>
                        <a:pt x="2286" y="3432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0" y="1"/>
                        <a:pt x="227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2" name="Google Shape;7442;p73">
                  <a:extLst>
                    <a:ext uri="{FF2B5EF4-FFF2-40B4-BE49-F238E27FC236}">
                      <a16:creationId xmlns:a16="http://schemas.microsoft.com/office/drawing/2014/main" id="{5C0CD6A3-A7B8-403C-AC95-8F087BCC442D}"/>
                    </a:ext>
                  </a:extLst>
                </p:cNvPr>
                <p:cNvSpPr/>
                <p:nvPr/>
              </p:nvSpPr>
              <p:spPr>
                <a:xfrm>
                  <a:off x="4364717" y="3166074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4" y="0"/>
                      </a:moveTo>
                      <a:cubicBezTo>
                        <a:pt x="218" y="0"/>
                        <a:pt x="1" y="218"/>
                        <a:pt x="1" y="484"/>
                      </a:cubicBezTo>
                      <a:cubicBezTo>
                        <a:pt x="1" y="750"/>
                        <a:pt x="218" y="968"/>
                        <a:pt x="484" y="968"/>
                      </a:cubicBezTo>
                      <a:cubicBezTo>
                        <a:pt x="751" y="968"/>
                        <a:pt x="968" y="750"/>
                        <a:pt x="968" y="484"/>
                      </a:cubicBezTo>
                      <a:cubicBezTo>
                        <a:pt x="968" y="218"/>
                        <a:pt x="751" y="0"/>
                        <a:pt x="48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92" name="Google Shape;7443;p73">
                <a:extLst>
                  <a:ext uri="{FF2B5EF4-FFF2-40B4-BE49-F238E27FC236}">
                    <a16:creationId xmlns:a16="http://schemas.microsoft.com/office/drawing/2014/main" id="{1B15E040-5F36-4EEB-8119-F4A6C33DC85E}"/>
                  </a:ext>
                </a:extLst>
              </p:cNvPr>
              <p:cNvGrpSpPr/>
              <p:nvPr/>
            </p:nvGrpSpPr>
            <p:grpSpPr>
              <a:xfrm>
                <a:off x="4376703" y="3255058"/>
                <a:ext cx="31405" cy="27001"/>
                <a:chOff x="4376703" y="3255058"/>
                <a:chExt cx="31405" cy="27001"/>
              </a:xfrm>
              <a:grpFill/>
            </p:grpSpPr>
            <p:sp>
              <p:nvSpPr>
                <p:cNvPr id="699" name="Google Shape;7444;p73">
                  <a:extLst>
                    <a:ext uri="{FF2B5EF4-FFF2-40B4-BE49-F238E27FC236}">
                      <a16:creationId xmlns:a16="http://schemas.microsoft.com/office/drawing/2014/main" id="{4611C4A9-8F0B-44F3-8E7D-34A2527AC12B}"/>
                    </a:ext>
                  </a:extLst>
                </p:cNvPr>
                <p:cNvSpPr/>
                <p:nvPr/>
              </p:nvSpPr>
              <p:spPr>
                <a:xfrm>
                  <a:off x="4376703" y="3255058"/>
                  <a:ext cx="31405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3" extrusionOk="0">
                      <a:moveTo>
                        <a:pt x="2273" y="1"/>
                      </a:moveTo>
                      <a:cubicBezTo>
                        <a:pt x="1853" y="1"/>
                        <a:pt x="1426" y="157"/>
                        <a:pt x="1077" y="505"/>
                      </a:cubicBezTo>
                      <a:cubicBezTo>
                        <a:pt x="1" y="1582"/>
                        <a:pt x="763" y="3432"/>
                        <a:pt x="2287" y="3432"/>
                      </a:cubicBezTo>
                      <a:cubicBezTo>
                        <a:pt x="3231" y="3432"/>
                        <a:pt x="3993" y="2658"/>
                        <a:pt x="3993" y="1715"/>
                      </a:cubicBezTo>
                      <a:cubicBezTo>
                        <a:pt x="3993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0" name="Google Shape;7445;p73">
                  <a:extLst>
                    <a:ext uri="{FF2B5EF4-FFF2-40B4-BE49-F238E27FC236}">
                      <a16:creationId xmlns:a16="http://schemas.microsoft.com/office/drawing/2014/main" id="{F5D80588-6BB8-46B1-8D27-F043B8B7F3AA}"/>
                    </a:ext>
                  </a:extLst>
                </p:cNvPr>
                <p:cNvSpPr/>
                <p:nvPr/>
              </p:nvSpPr>
              <p:spPr>
                <a:xfrm>
                  <a:off x="4390884" y="3264732"/>
                  <a:ext cx="7613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9" extrusionOk="0">
                      <a:moveTo>
                        <a:pt x="484" y="1"/>
                      </a:moveTo>
                      <a:cubicBezTo>
                        <a:pt x="218" y="1"/>
                        <a:pt x="0" y="219"/>
                        <a:pt x="0" y="485"/>
                      </a:cubicBezTo>
                      <a:cubicBezTo>
                        <a:pt x="0" y="751"/>
                        <a:pt x="218" y="969"/>
                        <a:pt x="484" y="969"/>
                      </a:cubicBezTo>
                      <a:cubicBezTo>
                        <a:pt x="750" y="969"/>
                        <a:pt x="968" y="751"/>
                        <a:pt x="968" y="485"/>
                      </a:cubicBezTo>
                      <a:cubicBezTo>
                        <a:pt x="968" y="219"/>
                        <a:pt x="750" y="1"/>
                        <a:pt x="484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93" name="Google Shape;7446;p73">
                <a:extLst>
                  <a:ext uri="{FF2B5EF4-FFF2-40B4-BE49-F238E27FC236}">
                    <a16:creationId xmlns:a16="http://schemas.microsoft.com/office/drawing/2014/main" id="{B8ED7117-63FD-484B-8F1C-A3F2F56AE225}"/>
                  </a:ext>
                </a:extLst>
              </p:cNvPr>
              <p:cNvGrpSpPr/>
              <p:nvPr/>
            </p:nvGrpSpPr>
            <p:grpSpPr>
              <a:xfrm>
                <a:off x="4331322" y="3283656"/>
                <a:ext cx="31405" cy="26945"/>
                <a:chOff x="4331322" y="3283656"/>
                <a:chExt cx="31405" cy="26945"/>
              </a:xfrm>
              <a:grpFill/>
            </p:grpSpPr>
            <p:sp>
              <p:nvSpPr>
                <p:cNvPr id="697" name="Google Shape;7447;p73">
                  <a:extLst>
                    <a:ext uri="{FF2B5EF4-FFF2-40B4-BE49-F238E27FC236}">
                      <a16:creationId xmlns:a16="http://schemas.microsoft.com/office/drawing/2014/main" id="{441F7531-9706-4A05-B244-C26FB4302007}"/>
                    </a:ext>
                  </a:extLst>
                </p:cNvPr>
                <p:cNvSpPr/>
                <p:nvPr/>
              </p:nvSpPr>
              <p:spPr>
                <a:xfrm>
                  <a:off x="4331322" y="3283656"/>
                  <a:ext cx="31405" cy="269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6" extrusionOk="0">
                      <a:moveTo>
                        <a:pt x="2273" y="1"/>
                      </a:moveTo>
                      <a:cubicBezTo>
                        <a:pt x="1853" y="1"/>
                        <a:pt x="1425" y="158"/>
                        <a:pt x="1077" y="510"/>
                      </a:cubicBezTo>
                      <a:cubicBezTo>
                        <a:pt x="1" y="1587"/>
                        <a:pt x="763" y="3425"/>
                        <a:pt x="2287" y="3425"/>
                      </a:cubicBezTo>
                      <a:cubicBezTo>
                        <a:pt x="3230" y="3425"/>
                        <a:pt x="3993" y="2663"/>
                        <a:pt x="3993" y="1720"/>
                      </a:cubicBezTo>
                      <a:cubicBezTo>
                        <a:pt x="3993" y="689"/>
                        <a:pt x="3151" y="1"/>
                        <a:pt x="2273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8" name="Google Shape;7448;p73">
                  <a:extLst>
                    <a:ext uri="{FF2B5EF4-FFF2-40B4-BE49-F238E27FC236}">
                      <a16:creationId xmlns:a16="http://schemas.microsoft.com/office/drawing/2014/main" id="{91BDE952-5A3E-4508-AE1F-6418EB0CC24F}"/>
                    </a:ext>
                  </a:extLst>
                </p:cNvPr>
                <p:cNvSpPr/>
                <p:nvPr/>
              </p:nvSpPr>
              <p:spPr>
                <a:xfrm>
                  <a:off x="4345503" y="3293274"/>
                  <a:ext cx="7613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9" extrusionOk="0">
                      <a:moveTo>
                        <a:pt x="484" y="1"/>
                      </a:moveTo>
                      <a:cubicBezTo>
                        <a:pt x="218" y="1"/>
                        <a:pt x="0" y="219"/>
                        <a:pt x="0" y="485"/>
                      </a:cubicBezTo>
                      <a:cubicBezTo>
                        <a:pt x="0" y="763"/>
                        <a:pt x="218" y="969"/>
                        <a:pt x="484" y="969"/>
                      </a:cubicBezTo>
                      <a:cubicBezTo>
                        <a:pt x="750" y="969"/>
                        <a:pt x="968" y="763"/>
                        <a:pt x="968" y="485"/>
                      </a:cubicBezTo>
                      <a:cubicBezTo>
                        <a:pt x="968" y="219"/>
                        <a:pt x="750" y="1"/>
                        <a:pt x="484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94" name="Google Shape;7449;p73">
                <a:extLst>
                  <a:ext uri="{FF2B5EF4-FFF2-40B4-BE49-F238E27FC236}">
                    <a16:creationId xmlns:a16="http://schemas.microsoft.com/office/drawing/2014/main" id="{72D93340-B1E5-42B0-9127-0D48CCAC8EB3}"/>
                  </a:ext>
                </a:extLst>
              </p:cNvPr>
              <p:cNvGrpSpPr/>
              <p:nvPr/>
            </p:nvGrpSpPr>
            <p:grpSpPr>
              <a:xfrm>
                <a:off x="4380510" y="3065882"/>
                <a:ext cx="31405" cy="26938"/>
                <a:chOff x="4380510" y="3065882"/>
                <a:chExt cx="31405" cy="26938"/>
              </a:xfrm>
              <a:grpFill/>
            </p:grpSpPr>
            <p:sp>
              <p:nvSpPr>
                <p:cNvPr id="695" name="Google Shape;7450;p73">
                  <a:extLst>
                    <a:ext uri="{FF2B5EF4-FFF2-40B4-BE49-F238E27FC236}">
                      <a16:creationId xmlns:a16="http://schemas.microsoft.com/office/drawing/2014/main" id="{18CDF62C-327B-4FAA-8846-66407748F061}"/>
                    </a:ext>
                  </a:extLst>
                </p:cNvPr>
                <p:cNvSpPr/>
                <p:nvPr/>
              </p:nvSpPr>
              <p:spPr>
                <a:xfrm>
                  <a:off x="4380510" y="3065882"/>
                  <a:ext cx="31405" cy="269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5" extrusionOk="0">
                      <a:moveTo>
                        <a:pt x="2273" y="0"/>
                      </a:moveTo>
                      <a:cubicBezTo>
                        <a:pt x="1853" y="0"/>
                        <a:pt x="1426" y="157"/>
                        <a:pt x="1077" y="510"/>
                      </a:cubicBezTo>
                      <a:cubicBezTo>
                        <a:pt x="1" y="1586"/>
                        <a:pt x="763" y="3425"/>
                        <a:pt x="2287" y="3425"/>
                      </a:cubicBezTo>
                      <a:cubicBezTo>
                        <a:pt x="3230" y="3425"/>
                        <a:pt x="3993" y="2663"/>
                        <a:pt x="3993" y="1719"/>
                      </a:cubicBezTo>
                      <a:cubicBezTo>
                        <a:pt x="3993" y="688"/>
                        <a:pt x="3151" y="0"/>
                        <a:pt x="227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6" name="Google Shape;7451;p73">
                  <a:extLst>
                    <a:ext uri="{FF2B5EF4-FFF2-40B4-BE49-F238E27FC236}">
                      <a16:creationId xmlns:a16="http://schemas.microsoft.com/office/drawing/2014/main" id="{B47C9A55-9A0E-412C-9653-4AC27F6ACEE0}"/>
                    </a:ext>
                  </a:extLst>
                </p:cNvPr>
                <p:cNvSpPr/>
                <p:nvPr/>
              </p:nvSpPr>
              <p:spPr>
                <a:xfrm>
                  <a:off x="4393354" y="3075500"/>
                  <a:ext cx="8950" cy="76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76" extrusionOk="0">
                      <a:moveTo>
                        <a:pt x="654" y="0"/>
                      </a:moveTo>
                      <a:cubicBezTo>
                        <a:pt x="218" y="0"/>
                        <a:pt x="1" y="521"/>
                        <a:pt x="303" y="835"/>
                      </a:cubicBezTo>
                      <a:cubicBezTo>
                        <a:pt x="401" y="932"/>
                        <a:pt x="522" y="976"/>
                        <a:pt x="641" y="976"/>
                      </a:cubicBezTo>
                      <a:cubicBezTo>
                        <a:pt x="893" y="976"/>
                        <a:pt x="1138" y="783"/>
                        <a:pt x="1138" y="496"/>
                      </a:cubicBezTo>
                      <a:cubicBezTo>
                        <a:pt x="1138" y="218"/>
                        <a:pt x="920" y="12"/>
                        <a:pt x="65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62" name="Google Shape;7452;p73">
              <a:extLst>
                <a:ext uri="{FF2B5EF4-FFF2-40B4-BE49-F238E27FC236}">
                  <a16:creationId xmlns:a16="http://schemas.microsoft.com/office/drawing/2014/main" id="{3DB48ACE-DDD8-4815-8AD7-F48A7E643AF0}"/>
                </a:ext>
              </a:extLst>
            </p:cNvPr>
            <p:cNvGrpSpPr/>
            <p:nvPr/>
          </p:nvGrpSpPr>
          <p:grpSpPr>
            <a:xfrm>
              <a:off x="4558998" y="3188237"/>
              <a:ext cx="1280131" cy="1052746"/>
              <a:chOff x="4558998" y="3188237"/>
              <a:chExt cx="1280131" cy="1052746"/>
            </a:xfrm>
            <a:grpFill/>
          </p:grpSpPr>
          <p:sp>
            <p:nvSpPr>
              <p:cNvPr id="258" name="Google Shape;7453;p73">
                <a:extLst>
                  <a:ext uri="{FF2B5EF4-FFF2-40B4-BE49-F238E27FC236}">
                    <a16:creationId xmlns:a16="http://schemas.microsoft.com/office/drawing/2014/main" id="{A9ECF3B5-9A42-45E8-BF78-E7978D07C606}"/>
                  </a:ext>
                </a:extLst>
              </p:cNvPr>
              <p:cNvSpPr/>
              <p:nvPr/>
            </p:nvSpPr>
            <p:spPr>
              <a:xfrm>
                <a:off x="4916156" y="3750813"/>
                <a:ext cx="8" cy="8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0"/>
                    </a:moveTo>
                    <a:close/>
                  </a:path>
                </a:pathLst>
              </a:custGeom>
              <a:grpFill/>
              <a:ln w="1825" cap="flat" cmpd="sng">
                <a:solidFill>
                  <a:srgbClr val="A5B7C5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59" name="Google Shape;7454;p73">
                <a:extLst>
                  <a:ext uri="{FF2B5EF4-FFF2-40B4-BE49-F238E27FC236}">
                    <a16:creationId xmlns:a16="http://schemas.microsoft.com/office/drawing/2014/main" id="{7A732CAF-EC3B-4E58-BA5C-2AD459E71D6D}"/>
                  </a:ext>
                </a:extLst>
              </p:cNvPr>
              <p:cNvGrpSpPr/>
              <p:nvPr/>
            </p:nvGrpSpPr>
            <p:grpSpPr>
              <a:xfrm>
                <a:off x="4579164" y="3203653"/>
                <a:ext cx="1244833" cy="1020397"/>
                <a:chOff x="4579164" y="3203653"/>
                <a:chExt cx="1244833" cy="1020397"/>
              </a:xfrm>
              <a:grpFill/>
            </p:grpSpPr>
            <p:sp>
              <p:nvSpPr>
                <p:cNvPr id="580" name="Google Shape;7455;p73">
                  <a:extLst>
                    <a:ext uri="{FF2B5EF4-FFF2-40B4-BE49-F238E27FC236}">
                      <a16:creationId xmlns:a16="http://schemas.microsoft.com/office/drawing/2014/main" id="{B5761EB5-740C-4D80-8721-8885AD1AB6F3}"/>
                    </a:ext>
                  </a:extLst>
                </p:cNvPr>
                <p:cNvSpPr/>
                <p:nvPr/>
              </p:nvSpPr>
              <p:spPr>
                <a:xfrm>
                  <a:off x="5490144" y="3482892"/>
                  <a:ext cx="58995" cy="4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01" h="630" fill="none" extrusionOk="0">
                      <a:moveTo>
                        <a:pt x="0" y="630"/>
                      </a:moveTo>
                      <a:lnTo>
                        <a:pt x="7500" y="1"/>
                      </a:lnTo>
                    </a:path>
                  </a:pathLst>
                </a:custGeom>
                <a:grp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1" name="Google Shape;7456;p73">
                  <a:extLst>
                    <a:ext uri="{FF2B5EF4-FFF2-40B4-BE49-F238E27FC236}">
                      <a16:creationId xmlns:a16="http://schemas.microsoft.com/office/drawing/2014/main" id="{168A565B-0E97-4C23-93FF-81C6B51AA297}"/>
                    </a:ext>
                  </a:extLst>
                </p:cNvPr>
                <p:cNvSpPr/>
                <p:nvPr/>
              </p:nvSpPr>
              <p:spPr>
                <a:xfrm>
                  <a:off x="5490616" y="3482892"/>
                  <a:ext cx="66137" cy="773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09" h="9836" fill="none" extrusionOk="0">
                      <a:moveTo>
                        <a:pt x="1" y="1"/>
                      </a:moveTo>
                      <a:lnTo>
                        <a:pt x="8408" y="9835"/>
                      </a:lnTo>
                    </a:path>
                  </a:pathLst>
                </a:custGeom>
                <a:grp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582" name="Google Shape;7457;p73">
                  <a:extLst>
                    <a:ext uri="{FF2B5EF4-FFF2-40B4-BE49-F238E27FC236}">
                      <a16:creationId xmlns:a16="http://schemas.microsoft.com/office/drawing/2014/main" id="{21D28517-3473-4B29-8AA5-44483A3B8601}"/>
                    </a:ext>
                  </a:extLst>
                </p:cNvPr>
                <p:cNvGrpSpPr/>
                <p:nvPr/>
              </p:nvGrpSpPr>
              <p:grpSpPr>
                <a:xfrm>
                  <a:off x="4579164" y="3203653"/>
                  <a:ext cx="1244833" cy="1020397"/>
                  <a:chOff x="4579164" y="3203653"/>
                  <a:chExt cx="1244833" cy="1020397"/>
                </a:xfrm>
                <a:grpFill/>
              </p:grpSpPr>
              <p:sp>
                <p:nvSpPr>
                  <p:cNvPr id="583" name="Google Shape;7458;p73">
                    <a:extLst>
                      <a:ext uri="{FF2B5EF4-FFF2-40B4-BE49-F238E27FC236}">
                        <a16:creationId xmlns:a16="http://schemas.microsoft.com/office/drawing/2014/main" id="{4CF7798D-78A9-42FA-902A-920A340ADF25}"/>
                      </a:ext>
                    </a:extLst>
                  </p:cNvPr>
                  <p:cNvSpPr/>
                  <p:nvPr/>
                </p:nvSpPr>
                <p:spPr>
                  <a:xfrm>
                    <a:off x="4787909" y="3833395"/>
                    <a:ext cx="69267" cy="2226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807" h="2831" fill="none" extrusionOk="0">
                        <a:moveTo>
                          <a:pt x="8806" y="0"/>
                        </a:moveTo>
                        <a:lnTo>
                          <a:pt x="0" y="2831"/>
                        </a:lnTo>
                      </a:path>
                    </a:pathLst>
                  </a:custGeom>
                  <a:grpFill/>
                  <a:ln w="1825" cap="flat" cmpd="sng">
                    <a:solidFill>
                      <a:srgbClr val="A5B7C5"/>
                    </a:solidFill>
                    <a:prstDash val="solid"/>
                    <a:miter lim="12096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4" name="Google Shape;7459;p73">
                    <a:extLst>
                      <a:ext uri="{FF2B5EF4-FFF2-40B4-BE49-F238E27FC236}">
                        <a16:creationId xmlns:a16="http://schemas.microsoft.com/office/drawing/2014/main" id="{E8DCC723-8238-4E4A-970A-A8387F7CAE2A}"/>
                      </a:ext>
                    </a:extLst>
                  </p:cNvPr>
                  <p:cNvSpPr/>
                  <p:nvPr/>
                </p:nvSpPr>
                <p:spPr>
                  <a:xfrm>
                    <a:off x="4857263" y="3819695"/>
                    <a:ext cx="69936" cy="1418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892" h="1803" fill="none" extrusionOk="0">
                        <a:moveTo>
                          <a:pt x="1" y="1803"/>
                        </a:moveTo>
                        <a:lnTo>
                          <a:pt x="8892" y="0"/>
                        </a:lnTo>
                      </a:path>
                    </a:pathLst>
                  </a:custGeom>
                  <a:grpFill/>
                  <a:ln w="1825" cap="flat" cmpd="sng">
                    <a:solidFill>
                      <a:srgbClr val="A5B7C5"/>
                    </a:solidFill>
                    <a:prstDash val="solid"/>
                    <a:miter lim="12096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585" name="Google Shape;7460;p73">
                    <a:extLst>
                      <a:ext uri="{FF2B5EF4-FFF2-40B4-BE49-F238E27FC236}">
                        <a16:creationId xmlns:a16="http://schemas.microsoft.com/office/drawing/2014/main" id="{567EAF4A-DC68-4FE1-8972-4B97FC6EC197}"/>
                      </a:ext>
                    </a:extLst>
                  </p:cNvPr>
                  <p:cNvGrpSpPr/>
                  <p:nvPr/>
                </p:nvGrpSpPr>
                <p:grpSpPr>
                  <a:xfrm>
                    <a:off x="4579164" y="3203653"/>
                    <a:ext cx="1244833" cy="1020397"/>
                    <a:chOff x="4579164" y="3203653"/>
                    <a:chExt cx="1244833" cy="1020397"/>
                  </a:xfrm>
                  <a:grpFill/>
                </p:grpSpPr>
                <p:sp>
                  <p:nvSpPr>
                    <p:cNvPr id="586" name="Google Shape;7461;p73">
                      <a:extLst>
                        <a:ext uri="{FF2B5EF4-FFF2-40B4-BE49-F238E27FC236}">
                          <a16:creationId xmlns:a16="http://schemas.microsoft.com/office/drawing/2014/main" id="{4A27DE4A-9E09-4743-AF27-DDFAB81A8D7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930329" y="3363965"/>
                      <a:ext cx="23894" cy="10276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038" h="13066" fill="none" extrusionOk="0">
                          <a:moveTo>
                            <a:pt x="3037" y="13065"/>
                          </a:moveTo>
                          <a:lnTo>
                            <a:pt x="1" y="1"/>
                          </a:lnTo>
                        </a:path>
                      </a:pathLst>
                    </a:custGeom>
                    <a:grpFill/>
                    <a:ln w="1825" cap="flat" cmpd="sng">
                      <a:solidFill>
                        <a:srgbClr val="A5B7C5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87" name="Google Shape;7462;p73">
                      <a:extLst>
                        <a:ext uri="{FF2B5EF4-FFF2-40B4-BE49-F238E27FC236}">
                          <a16:creationId xmlns:a16="http://schemas.microsoft.com/office/drawing/2014/main" id="{8506EDAC-8F4D-48B3-ADEF-63F5BC2C98B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849846" y="3385948"/>
                      <a:ext cx="104085" cy="7925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234" h="10077" fill="none" extrusionOk="0">
                          <a:moveTo>
                            <a:pt x="0" y="0"/>
                          </a:moveTo>
                          <a:lnTo>
                            <a:pt x="13234" y="10077"/>
                          </a:lnTo>
                        </a:path>
                      </a:pathLst>
                    </a:custGeom>
                    <a:grpFill/>
                    <a:ln w="1825" cap="flat" cmpd="sng">
                      <a:solidFill>
                        <a:srgbClr val="A5B7C5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88" name="Google Shape;7463;p73">
                      <a:extLst>
                        <a:ext uri="{FF2B5EF4-FFF2-40B4-BE49-F238E27FC236}">
                          <a16:creationId xmlns:a16="http://schemas.microsoft.com/office/drawing/2014/main" id="{0A1D6A53-D37D-48C6-A403-17F486993FC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849650" y="3306598"/>
                      <a:ext cx="45869" cy="7935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832" h="10090" fill="none" extrusionOk="0">
                          <a:moveTo>
                            <a:pt x="5831" y="0"/>
                          </a:moveTo>
                          <a:lnTo>
                            <a:pt x="1" y="10089"/>
                          </a:lnTo>
                        </a:path>
                      </a:pathLst>
                    </a:custGeom>
                    <a:grpFill/>
                    <a:ln w="1825" cap="flat" cmpd="sng">
                      <a:solidFill>
                        <a:srgbClr val="A5B7C5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89" name="Google Shape;7464;p73">
                      <a:extLst>
                        <a:ext uri="{FF2B5EF4-FFF2-40B4-BE49-F238E27FC236}">
                          <a16:creationId xmlns:a16="http://schemas.microsoft.com/office/drawing/2014/main" id="{99A6A6AD-2A97-4D63-A7CE-42988D61A30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849650" y="3361299"/>
                      <a:ext cx="84305" cy="2465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0719" h="3135" fill="none" extrusionOk="0">
                          <a:moveTo>
                            <a:pt x="1" y="3134"/>
                          </a:moveTo>
                          <a:lnTo>
                            <a:pt x="10719" y="1"/>
                          </a:lnTo>
                        </a:path>
                      </a:pathLst>
                    </a:custGeom>
                    <a:grpFill/>
                    <a:ln w="1825" cap="flat" cmpd="sng">
                      <a:solidFill>
                        <a:srgbClr val="A5B7C5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90" name="Google Shape;7465;p73">
                      <a:extLst>
                        <a:ext uri="{FF2B5EF4-FFF2-40B4-BE49-F238E27FC236}">
                          <a16:creationId xmlns:a16="http://schemas.microsoft.com/office/drawing/2014/main" id="{3B6FFDC5-EE1C-4F35-98F5-81EF6174967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789616" y="3306598"/>
                      <a:ext cx="19702" cy="5470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505" h="6956" fill="none" extrusionOk="0">
                          <a:moveTo>
                            <a:pt x="2505" y="6956"/>
                          </a:moveTo>
                          <a:lnTo>
                            <a:pt x="1" y="0"/>
                          </a:lnTo>
                        </a:path>
                      </a:pathLst>
                    </a:custGeom>
                    <a:grpFill/>
                    <a:ln w="1825" cap="flat" cmpd="sng">
                      <a:solidFill>
                        <a:srgbClr val="A5B7C5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91" name="Google Shape;7466;p73">
                      <a:extLst>
                        <a:ext uri="{FF2B5EF4-FFF2-40B4-BE49-F238E27FC236}">
                          <a16:creationId xmlns:a16="http://schemas.microsoft.com/office/drawing/2014/main" id="{B36678A5-EBF9-4E31-936F-E1AC0F02421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738242" y="3357500"/>
                      <a:ext cx="74883" cy="1028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521" h="1307" fill="none" extrusionOk="0">
                          <a:moveTo>
                            <a:pt x="1" y="1307"/>
                          </a:moveTo>
                          <a:lnTo>
                            <a:pt x="9521" y="0"/>
                          </a:lnTo>
                        </a:path>
                      </a:pathLst>
                    </a:custGeom>
                    <a:grpFill/>
                    <a:ln w="1825" cap="flat" cmpd="sng">
                      <a:solidFill>
                        <a:srgbClr val="A5B7C5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92" name="Google Shape;7467;p73">
                      <a:extLst>
                        <a:ext uri="{FF2B5EF4-FFF2-40B4-BE49-F238E27FC236}">
                          <a16:creationId xmlns:a16="http://schemas.microsoft.com/office/drawing/2014/main" id="{6D51CBEF-E8AD-40CF-8EC3-628F1E3EE60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710274" y="3357500"/>
                      <a:ext cx="99044" cy="6355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593" h="8081" fill="none" extrusionOk="0">
                          <a:moveTo>
                            <a:pt x="0" y="8081"/>
                          </a:moveTo>
                          <a:lnTo>
                            <a:pt x="12593" y="0"/>
                          </a:lnTo>
                        </a:path>
                      </a:pathLst>
                    </a:custGeom>
                    <a:grpFill/>
                    <a:ln w="1825" cap="flat" cmpd="sng">
                      <a:solidFill>
                        <a:srgbClr val="A5B7C5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93" name="Google Shape;7468;p73">
                      <a:extLst>
                        <a:ext uri="{FF2B5EF4-FFF2-40B4-BE49-F238E27FC236}">
                          <a16:creationId xmlns:a16="http://schemas.microsoft.com/office/drawing/2014/main" id="{95906208-46B8-4E4E-BC55-5655FC71CC7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809310" y="3306598"/>
                      <a:ext cx="87443" cy="5091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118" h="6473" fill="none" extrusionOk="0">
                          <a:moveTo>
                            <a:pt x="1" y="6472"/>
                          </a:moveTo>
                          <a:lnTo>
                            <a:pt x="11118" y="0"/>
                          </a:lnTo>
                        </a:path>
                      </a:pathLst>
                    </a:custGeom>
                    <a:grpFill/>
                    <a:ln w="1825" cap="flat" cmpd="sng">
                      <a:solidFill>
                        <a:srgbClr val="A5B7C5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grpSp>
                  <p:nvGrpSpPr>
                    <p:cNvPr id="594" name="Google Shape;7469;p73">
                      <a:extLst>
                        <a:ext uri="{FF2B5EF4-FFF2-40B4-BE49-F238E27FC236}">
                          <a16:creationId xmlns:a16="http://schemas.microsoft.com/office/drawing/2014/main" id="{5DD15C2A-0622-4C32-BDD7-744A0C404C8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579164" y="3203653"/>
                      <a:ext cx="1244833" cy="1020397"/>
                      <a:chOff x="4579164" y="3203653"/>
                      <a:chExt cx="1244833" cy="1020397"/>
                    </a:xfrm>
                    <a:grpFill/>
                  </p:grpSpPr>
                  <p:sp>
                    <p:nvSpPr>
                      <p:cNvPr id="595" name="Google Shape;7470;p73">
                        <a:extLst>
                          <a:ext uri="{FF2B5EF4-FFF2-40B4-BE49-F238E27FC236}">
                            <a16:creationId xmlns:a16="http://schemas.microsoft.com/office/drawing/2014/main" id="{0064D5F6-60AF-4683-B9B5-29BD68E998C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617986" y="3614284"/>
                        <a:ext cx="53002" cy="21031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6739" h="2674" fill="none" extrusionOk="0">
                            <a:moveTo>
                              <a:pt x="0" y="0"/>
                            </a:moveTo>
                            <a:lnTo>
                              <a:pt x="6738" y="2674"/>
                            </a:lnTo>
                          </a:path>
                        </a:pathLst>
                      </a:custGeom>
                      <a:grp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96" name="Google Shape;7471;p73">
                        <a:extLst>
                          <a:ext uri="{FF2B5EF4-FFF2-40B4-BE49-F238E27FC236}">
                            <a16:creationId xmlns:a16="http://schemas.microsoft.com/office/drawing/2014/main" id="{7F8FDF5F-201A-4CAA-9763-F2DDC9F54DE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624545" y="3589069"/>
                        <a:ext cx="43682" cy="6318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554" h="8033" fill="none" extrusionOk="0">
                            <a:moveTo>
                              <a:pt x="1" y="8033"/>
                            </a:moveTo>
                            <a:lnTo>
                              <a:pt x="5553" y="1"/>
                            </a:lnTo>
                          </a:path>
                        </a:pathLst>
                      </a:custGeom>
                      <a:grp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97" name="Google Shape;7472;p73">
                        <a:extLst>
                          <a:ext uri="{FF2B5EF4-FFF2-40B4-BE49-F238E27FC236}">
                            <a16:creationId xmlns:a16="http://schemas.microsoft.com/office/drawing/2014/main" id="{32AFD8A4-691C-4412-B6F4-0299B51217A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668220" y="3517907"/>
                        <a:ext cx="112178" cy="7117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4263" h="9049" fill="none" extrusionOk="0">
                            <a:moveTo>
                              <a:pt x="0" y="9049"/>
                            </a:moveTo>
                            <a:lnTo>
                              <a:pt x="14262" y="0"/>
                            </a:lnTo>
                          </a:path>
                        </a:pathLst>
                      </a:custGeom>
                      <a:grp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98" name="Google Shape;7473;p73">
                        <a:extLst>
                          <a:ext uri="{FF2B5EF4-FFF2-40B4-BE49-F238E27FC236}">
                            <a16:creationId xmlns:a16="http://schemas.microsoft.com/office/drawing/2014/main" id="{148F333A-DB56-4CDD-B3EE-8B78E4BC2E4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706562" y="3516766"/>
                        <a:ext cx="77455" cy="79924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9848" h="10162" fill="none" extrusionOk="0">
                            <a:moveTo>
                              <a:pt x="0" y="10161"/>
                            </a:moveTo>
                            <a:lnTo>
                              <a:pt x="9847" y="0"/>
                            </a:lnTo>
                          </a:path>
                        </a:pathLst>
                      </a:custGeom>
                      <a:grp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99" name="Google Shape;7474;p73">
                        <a:extLst>
                          <a:ext uri="{FF2B5EF4-FFF2-40B4-BE49-F238E27FC236}">
                            <a16:creationId xmlns:a16="http://schemas.microsoft.com/office/drawing/2014/main" id="{4BBDD1D1-C14F-4781-9845-D82C9425196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763646" y="3516766"/>
                        <a:ext cx="20370" cy="52806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590" h="6714" fill="none" extrusionOk="0">
                            <a:moveTo>
                              <a:pt x="0" y="6714"/>
                            </a:moveTo>
                            <a:lnTo>
                              <a:pt x="2589" y="0"/>
                            </a:lnTo>
                          </a:path>
                        </a:pathLst>
                      </a:custGeom>
                      <a:grp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600" name="Google Shape;7475;p73">
                        <a:extLst>
                          <a:ext uri="{FF2B5EF4-FFF2-40B4-BE49-F238E27FC236}">
                            <a16:creationId xmlns:a16="http://schemas.microsoft.com/office/drawing/2014/main" id="{5E324927-1DE6-45CC-81F1-46AB06CCC41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783151" y="3520565"/>
                        <a:ext cx="45861" cy="97432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831" h="12388" fill="none" extrusionOk="0">
                            <a:moveTo>
                              <a:pt x="5831" y="12388"/>
                            </a:moveTo>
                            <a:lnTo>
                              <a:pt x="0" y="1"/>
                            </a:lnTo>
                          </a:path>
                        </a:pathLst>
                      </a:custGeom>
                      <a:grp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601" name="Google Shape;7476;p73">
                        <a:extLst>
                          <a:ext uri="{FF2B5EF4-FFF2-40B4-BE49-F238E27FC236}">
                            <a16:creationId xmlns:a16="http://schemas.microsoft.com/office/drawing/2014/main" id="{9381D02C-5ACB-41AA-932C-8A8E92F0D0F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738242" y="3483175"/>
                        <a:ext cx="44917" cy="37398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711" h="4755" fill="none" extrusionOk="0">
                            <a:moveTo>
                              <a:pt x="1" y="1"/>
                            </a:moveTo>
                            <a:lnTo>
                              <a:pt x="5710" y="4755"/>
                            </a:lnTo>
                          </a:path>
                        </a:pathLst>
                      </a:custGeom>
                      <a:grp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602" name="Google Shape;7477;p73">
                        <a:extLst>
                          <a:ext uri="{FF2B5EF4-FFF2-40B4-BE49-F238E27FC236}">
                            <a16:creationId xmlns:a16="http://schemas.microsoft.com/office/drawing/2014/main" id="{7BF14021-30E5-4CE5-B5F1-DE79FC31B2B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704941" y="3501823"/>
                        <a:ext cx="78217" cy="1875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9945" h="2384" fill="none" extrusionOk="0">
                            <a:moveTo>
                              <a:pt x="1" y="1"/>
                            </a:moveTo>
                            <a:lnTo>
                              <a:pt x="9944" y="2384"/>
                            </a:lnTo>
                          </a:path>
                        </a:pathLst>
                      </a:custGeom>
                      <a:grp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603" name="Google Shape;7478;p73">
                        <a:extLst>
                          <a:ext uri="{FF2B5EF4-FFF2-40B4-BE49-F238E27FC236}">
                            <a16:creationId xmlns:a16="http://schemas.microsoft.com/office/drawing/2014/main" id="{D5050D90-2811-4E16-B672-198BE228E7D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668220" y="3520565"/>
                        <a:ext cx="115796" cy="19324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4723" h="2457" fill="none" extrusionOk="0">
                            <a:moveTo>
                              <a:pt x="0" y="2457"/>
                            </a:moveTo>
                            <a:lnTo>
                              <a:pt x="14722" y="1"/>
                            </a:lnTo>
                          </a:path>
                        </a:pathLst>
                      </a:custGeom>
                      <a:grp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604" name="Google Shape;7479;p73">
                        <a:extLst>
                          <a:ext uri="{FF2B5EF4-FFF2-40B4-BE49-F238E27FC236}">
                            <a16:creationId xmlns:a16="http://schemas.microsoft.com/office/drawing/2014/main" id="{264BA00B-857E-4C2C-90A1-6B7DFF79805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813117" y="3462915"/>
                        <a:ext cx="40347" cy="51193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130" h="6509" fill="none" extrusionOk="0">
                            <a:moveTo>
                              <a:pt x="5130" y="6508"/>
                            </a:moveTo>
                            <a:lnTo>
                              <a:pt x="1" y="0"/>
                            </a:lnTo>
                          </a:path>
                        </a:pathLst>
                      </a:custGeom>
                      <a:grp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605" name="Google Shape;7480;p73">
                        <a:extLst>
                          <a:ext uri="{FF2B5EF4-FFF2-40B4-BE49-F238E27FC236}">
                            <a16:creationId xmlns:a16="http://schemas.microsoft.com/office/drawing/2014/main" id="{AD93CED2-F8D0-4AD8-B673-0BF9A449F08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787807" y="3462915"/>
                        <a:ext cx="25317" cy="5500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219" h="6993" fill="none" extrusionOk="0">
                            <a:moveTo>
                              <a:pt x="1" y="6992"/>
                            </a:moveTo>
                            <a:lnTo>
                              <a:pt x="3219" y="0"/>
                            </a:lnTo>
                          </a:path>
                        </a:pathLst>
                      </a:custGeom>
                      <a:grp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606" name="Google Shape;7481;p73">
                        <a:extLst>
                          <a:ext uri="{FF2B5EF4-FFF2-40B4-BE49-F238E27FC236}">
                            <a16:creationId xmlns:a16="http://schemas.microsoft.com/office/drawing/2014/main" id="{9B7AA619-99BD-40F7-ABC4-6D3A8150F12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781342" y="3514100"/>
                        <a:ext cx="72311" cy="6953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9194" h="884" fill="none" extrusionOk="0">
                            <a:moveTo>
                              <a:pt x="0" y="883"/>
                            </a:moveTo>
                            <a:lnTo>
                              <a:pt x="9194" y="0"/>
                            </a:lnTo>
                          </a:path>
                        </a:pathLst>
                      </a:custGeom>
                      <a:grp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607" name="Google Shape;7482;p73">
                        <a:extLst>
                          <a:ext uri="{FF2B5EF4-FFF2-40B4-BE49-F238E27FC236}">
                            <a16:creationId xmlns:a16="http://schemas.microsoft.com/office/drawing/2014/main" id="{5DF8C198-80CE-41C5-8701-25E39A973D0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853645" y="3514100"/>
                        <a:ext cx="26175" cy="59184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328" h="7525" fill="none" extrusionOk="0">
                            <a:moveTo>
                              <a:pt x="1" y="0"/>
                            </a:moveTo>
                            <a:lnTo>
                              <a:pt x="3328" y="7525"/>
                            </a:lnTo>
                          </a:path>
                        </a:pathLst>
                      </a:custGeom>
                      <a:grp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608" name="Google Shape;7483;p73">
                        <a:extLst>
                          <a:ext uri="{FF2B5EF4-FFF2-40B4-BE49-F238E27FC236}">
                            <a16:creationId xmlns:a16="http://schemas.microsoft.com/office/drawing/2014/main" id="{768D3615-A079-47F9-8355-FFD2903FC33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827392" y="3514100"/>
                        <a:ext cx="26261" cy="100381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339" h="12763" fill="none" extrusionOk="0">
                            <a:moveTo>
                              <a:pt x="3339" y="0"/>
                            </a:moveTo>
                            <a:lnTo>
                              <a:pt x="0" y="12762"/>
                            </a:lnTo>
                          </a:path>
                        </a:pathLst>
                      </a:custGeom>
                      <a:grp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grpSp>
                    <p:nvGrpSpPr>
                      <p:cNvPr id="609" name="Google Shape;7484;p73">
                        <a:extLst>
                          <a:ext uri="{FF2B5EF4-FFF2-40B4-BE49-F238E27FC236}">
                            <a16:creationId xmlns:a16="http://schemas.microsoft.com/office/drawing/2014/main" id="{3D2B9291-83DA-410D-8F61-03A2A0C15F50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4579164" y="3203653"/>
                        <a:ext cx="1244833" cy="1020397"/>
                        <a:chOff x="4579164" y="3203653"/>
                        <a:chExt cx="1244833" cy="1020397"/>
                      </a:xfrm>
                      <a:grpFill/>
                    </p:grpSpPr>
                    <p:sp>
                      <p:nvSpPr>
                        <p:cNvPr id="610" name="Google Shape;7485;p73">
                          <a:extLst>
                            <a:ext uri="{FF2B5EF4-FFF2-40B4-BE49-F238E27FC236}">
                              <a16:creationId xmlns:a16="http://schemas.microsoft.com/office/drawing/2014/main" id="{0BAFBB62-83A3-408E-B45B-04D2EAB679AA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879812" y="3466721"/>
                          <a:ext cx="74411" cy="106563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9461" h="13549" fill="none" extrusionOk="0">
                              <a:moveTo>
                                <a:pt x="1" y="13549"/>
                              </a:moveTo>
                              <a:lnTo>
                                <a:pt x="9460" y="0"/>
                              </a:lnTo>
                            </a:path>
                          </a:pathLst>
                        </a:custGeom>
                        <a:grp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611" name="Google Shape;7486;p73">
                          <a:extLst>
                            <a:ext uri="{FF2B5EF4-FFF2-40B4-BE49-F238E27FC236}">
                              <a16:creationId xmlns:a16="http://schemas.microsoft.com/office/drawing/2014/main" id="{F9311BF8-95EE-44EF-B174-B7FA53ACAF2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954215" y="3408017"/>
                          <a:ext cx="105989" cy="58712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3476" h="7465" fill="none" extrusionOk="0">
                              <a:moveTo>
                                <a:pt x="0" y="7464"/>
                              </a:moveTo>
                              <a:lnTo>
                                <a:pt x="13476" y="0"/>
                              </a:lnTo>
                            </a:path>
                          </a:pathLst>
                        </a:custGeom>
                        <a:grp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612" name="Google Shape;7487;p73">
                          <a:extLst>
                            <a:ext uri="{FF2B5EF4-FFF2-40B4-BE49-F238E27FC236}">
                              <a16:creationId xmlns:a16="http://schemas.microsoft.com/office/drawing/2014/main" id="{84CCDC63-0240-4DAE-89E5-85BD010743F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953924" y="3465195"/>
                          <a:ext cx="119792" cy="54811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5231" h="6969" fill="none" extrusionOk="0">
                              <a:moveTo>
                                <a:pt x="1" y="1"/>
                              </a:moveTo>
                              <a:lnTo>
                                <a:pt x="15231" y="6968"/>
                              </a:lnTo>
                            </a:path>
                          </a:pathLst>
                        </a:custGeom>
                        <a:grp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613" name="Google Shape;7488;p73">
                          <a:extLst>
                            <a:ext uri="{FF2B5EF4-FFF2-40B4-BE49-F238E27FC236}">
                              <a16:creationId xmlns:a16="http://schemas.microsoft.com/office/drawing/2014/main" id="{1AFDB379-1078-4E6B-8004-871E0DE7173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073708" y="3521045"/>
                          <a:ext cx="26938" cy="71839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3425" h="9134" fill="none" extrusionOk="0">
                              <a:moveTo>
                                <a:pt x="1" y="0"/>
                              </a:moveTo>
                              <a:lnTo>
                                <a:pt x="3424" y="9133"/>
                              </a:lnTo>
                            </a:path>
                          </a:pathLst>
                        </a:custGeom>
                        <a:grp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614" name="Google Shape;7489;p73">
                          <a:extLst>
                            <a:ext uri="{FF2B5EF4-FFF2-40B4-BE49-F238E27FC236}">
                              <a16:creationId xmlns:a16="http://schemas.microsoft.com/office/drawing/2014/main" id="{E0E8E8C4-67F8-4A83-8A2B-C7174D12523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100637" y="3586309"/>
                          <a:ext cx="26741" cy="81167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3400" h="10320" fill="none" extrusionOk="0">
                              <a:moveTo>
                                <a:pt x="3399" y="10319"/>
                              </a:moveTo>
                              <a:lnTo>
                                <a:pt x="0" y="1"/>
                              </a:lnTo>
                            </a:path>
                          </a:pathLst>
                        </a:custGeom>
                        <a:grp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615" name="Google Shape;7490;p73">
                          <a:extLst>
                            <a:ext uri="{FF2B5EF4-FFF2-40B4-BE49-F238E27FC236}">
                              <a16:creationId xmlns:a16="http://schemas.microsoft.com/office/drawing/2014/main" id="{04D4E492-03AA-4218-886A-AEFAE79A732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088549" y="3252840"/>
                          <a:ext cx="693968" cy="520624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88235" h="66195" fill="none" extrusionOk="0">
                              <a:moveTo>
                                <a:pt x="1" y="63509"/>
                              </a:moveTo>
                              <a:lnTo>
                                <a:pt x="1537" y="42400"/>
                              </a:lnTo>
                              <a:lnTo>
                                <a:pt x="10077" y="22210"/>
                              </a:lnTo>
                              <a:cubicBezTo>
                                <a:pt x="10077" y="22210"/>
                                <a:pt x="14202" y="33218"/>
                                <a:pt x="14202" y="32384"/>
                              </a:cubicBezTo>
                              <a:cubicBezTo>
                                <a:pt x="14202" y="31561"/>
                                <a:pt x="26009" y="8976"/>
                                <a:pt x="26009" y="8976"/>
                              </a:cubicBezTo>
                              <a:lnTo>
                                <a:pt x="33618" y="31077"/>
                              </a:lnTo>
                              <a:lnTo>
                                <a:pt x="15025" y="46779"/>
                              </a:lnTo>
                              <a:lnTo>
                                <a:pt x="36037" y="48944"/>
                              </a:lnTo>
                              <a:lnTo>
                                <a:pt x="27557" y="58863"/>
                              </a:lnTo>
                              <a:lnTo>
                                <a:pt x="40803" y="66194"/>
                              </a:lnTo>
                              <a:lnTo>
                                <a:pt x="43586" y="48448"/>
                              </a:lnTo>
                              <a:lnTo>
                                <a:pt x="51122" y="29734"/>
                              </a:lnTo>
                              <a:lnTo>
                                <a:pt x="49670" y="16694"/>
                              </a:lnTo>
                              <a:lnTo>
                                <a:pt x="65263" y="21376"/>
                              </a:lnTo>
                              <a:lnTo>
                                <a:pt x="68819" y="9448"/>
                              </a:lnTo>
                              <a:lnTo>
                                <a:pt x="66098" y="1"/>
                              </a:lnTo>
                              <a:lnTo>
                                <a:pt x="88235" y="20069"/>
                              </a:lnTo>
                            </a:path>
                          </a:pathLst>
                        </a:custGeom>
                        <a:grp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616" name="Google Shape;7491;p73">
                          <a:extLst>
                            <a:ext uri="{FF2B5EF4-FFF2-40B4-BE49-F238E27FC236}">
                              <a16:creationId xmlns:a16="http://schemas.microsoft.com/office/drawing/2014/main" id="{151E73B8-A814-42AC-8105-2E4804E47EC8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060203" y="3203653"/>
                          <a:ext cx="544588" cy="316354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69242" h="40223" fill="none" extrusionOk="0">
                              <a:moveTo>
                                <a:pt x="69242" y="6255"/>
                              </a:moveTo>
                              <a:lnTo>
                                <a:pt x="53274" y="22948"/>
                              </a:lnTo>
                              <a:lnTo>
                                <a:pt x="45532" y="5432"/>
                              </a:lnTo>
                              <a:lnTo>
                                <a:pt x="29613" y="14747"/>
                              </a:lnTo>
                              <a:lnTo>
                                <a:pt x="28790" y="1"/>
                              </a:lnTo>
                              <a:lnTo>
                                <a:pt x="13500" y="28912"/>
                              </a:lnTo>
                              <a:lnTo>
                                <a:pt x="4306" y="13089"/>
                              </a:lnTo>
                              <a:lnTo>
                                <a:pt x="0" y="25984"/>
                              </a:lnTo>
                              <a:lnTo>
                                <a:pt x="1718" y="40222"/>
                              </a:lnTo>
                            </a:path>
                          </a:pathLst>
                        </a:custGeom>
                        <a:grp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617" name="Google Shape;7492;p73">
                          <a:extLst>
                            <a:ext uri="{FF2B5EF4-FFF2-40B4-BE49-F238E27FC236}">
                              <a16:creationId xmlns:a16="http://schemas.microsoft.com/office/drawing/2014/main" id="{0A9D26FF-5899-4F3F-A98B-F4A52AD9066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127371" y="3507533"/>
                          <a:ext cx="124739" cy="267835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5860" h="34054" fill="none" extrusionOk="0">
                              <a:moveTo>
                                <a:pt x="9266" y="1"/>
                              </a:moveTo>
                              <a:lnTo>
                                <a:pt x="10101" y="14396"/>
                              </a:lnTo>
                              <a:lnTo>
                                <a:pt x="15859" y="34053"/>
                              </a:lnTo>
                              <a:lnTo>
                                <a:pt x="0" y="19851"/>
                              </a:lnTo>
                              <a:lnTo>
                                <a:pt x="1234" y="33642"/>
                              </a:lnTo>
                            </a:path>
                          </a:pathLst>
                        </a:custGeom>
                        <a:grp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618" name="Google Shape;7493;p73">
                          <a:extLst>
                            <a:ext uri="{FF2B5EF4-FFF2-40B4-BE49-F238E27FC236}">
                              <a16:creationId xmlns:a16="http://schemas.microsoft.com/office/drawing/2014/main" id="{5B41B202-35EE-4BE0-BFC9-5BC77973300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100637" y="3507533"/>
                          <a:ext cx="99618" cy="78784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2666" h="10017" fill="none" extrusionOk="0">
                              <a:moveTo>
                                <a:pt x="0" y="10017"/>
                              </a:moveTo>
                              <a:lnTo>
                                <a:pt x="12665" y="1"/>
                              </a:lnTo>
                            </a:path>
                          </a:pathLst>
                        </a:custGeom>
                        <a:grp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619" name="Google Shape;7494;p73">
                          <a:extLst>
                            <a:ext uri="{FF2B5EF4-FFF2-40B4-BE49-F238E27FC236}">
                              <a16:creationId xmlns:a16="http://schemas.microsoft.com/office/drawing/2014/main" id="{CA4317D0-6D0E-4F1B-94CF-BAA6A44086B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200248" y="3501068"/>
                          <a:ext cx="156514" cy="6473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9900" h="823" fill="none" extrusionOk="0">
                              <a:moveTo>
                                <a:pt x="0" y="823"/>
                              </a:moveTo>
                              <a:lnTo>
                                <a:pt x="19900" y="0"/>
                              </a:lnTo>
                            </a:path>
                          </a:pathLst>
                        </a:custGeom>
                        <a:grp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620" name="Google Shape;7495;p73">
                          <a:extLst>
                            <a:ext uri="{FF2B5EF4-FFF2-40B4-BE49-F238E27FC236}">
                              <a16:creationId xmlns:a16="http://schemas.microsoft.com/office/drawing/2014/main" id="{B370556F-92D7-47B9-9C32-3F41BFC1399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127371" y="3507533"/>
                          <a:ext cx="72885" cy="155853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9267" h="19816" fill="none" extrusionOk="0">
                              <a:moveTo>
                                <a:pt x="9266" y="1"/>
                              </a:moveTo>
                              <a:lnTo>
                                <a:pt x="0" y="19815"/>
                              </a:lnTo>
                            </a:path>
                          </a:pathLst>
                        </a:custGeom>
                        <a:grp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621" name="Google Shape;7496;p73">
                          <a:extLst>
                            <a:ext uri="{FF2B5EF4-FFF2-40B4-BE49-F238E27FC236}">
                              <a16:creationId xmlns:a16="http://schemas.microsoft.com/office/drawing/2014/main" id="{F97E329F-8D12-48BA-ABE4-8194F3EC5E2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352947" y="3384139"/>
                          <a:ext cx="126265" cy="117692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6054" h="14964" fill="none" extrusionOk="0">
                              <a:moveTo>
                                <a:pt x="1" y="14964"/>
                              </a:moveTo>
                              <a:lnTo>
                                <a:pt x="16053" y="0"/>
                              </a:lnTo>
                            </a:path>
                          </a:pathLst>
                        </a:custGeom>
                        <a:grp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622" name="Google Shape;7497;p73">
                          <a:extLst>
                            <a:ext uri="{FF2B5EF4-FFF2-40B4-BE49-F238E27FC236}">
                              <a16:creationId xmlns:a16="http://schemas.microsoft.com/office/drawing/2014/main" id="{7DB0FEF5-C333-4D4B-9C76-880F94137CC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356753" y="3246375"/>
                          <a:ext cx="61567" cy="254700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7828" h="32384" fill="none" extrusionOk="0">
                              <a:moveTo>
                                <a:pt x="1" y="32383"/>
                              </a:moveTo>
                              <a:lnTo>
                                <a:pt x="7827" y="0"/>
                              </a:lnTo>
                            </a:path>
                          </a:pathLst>
                        </a:custGeom>
                        <a:grp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623" name="Google Shape;7498;p73">
                          <a:extLst>
                            <a:ext uri="{FF2B5EF4-FFF2-40B4-BE49-F238E27FC236}">
                              <a16:creationId xmlns:a16="http://schemas.microsoft.com/office/drawing/2014/main" id="{8A971F20-692E-4407-9315-35A3212A5DC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352947" y="3486698"/>
                          <a:ext cx="141483" cy="10571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7989" h="1344" fill="none" extrusionOk="0">
                              <a:moveTo>
                                <a:pt x="1" y="1343"/>
                              </a:moveTo>
                              <a:lnTo>
                                <a:pt x="17989" y="0"/>
                              </a:lnTo>
                            </a:path>
                          </a:pathLst>
                        </a:custGeom>
                        <a:grp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624" name="Google Shape;7499;p73">
                          <a:extLst>
                            <a:ext uri="{FF2B5EF4-FFF2-40B4-BE49-F238E27FC236}">
                              <a16:creationId xmlns:a16="http://schemas.microsoft.com/office/drawing/2014/main" id="{ACEEFFCF-12BF-4C74-8D03-624DF278B69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353898" y="3501068"/>
                          <a:ext cx="18089" cy="136725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2300" h="17384" fill="none" extrusionOk="0">
                              <a:moveTo>
                                <a:pt x="1" y="0"/>
                              </a:moveTo>
                              <a:lnTo>
                                <a:pt x="2299" y="17383"/>
                              </a:lnTo>
                            </a:path>
                          </a:pathLst>
                        </a:custGeom>
                        <a:grp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625" name="Google Shape;7500;p73">
                          <a:extLst>
                            <a:ext uri="{FF2B5EF4-FFF2-40B4-BE49-F238E27FC236}">
                              <a16:creationId xmlns:a16="http://schemas.microsoft.com/office/drawing/2014/main" id="{F02F48FE-7FFD-43C7-801B-00E65AB3929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206721" y="3620749"/>
                          <a:ext cx="102379" cy="98863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3017" h="12570" fill="none" extrusionOk="0">
                              <a:moveTo>
                                <a:pt x="0" y="1"/>
                              </a:moveTo>
                              <a:lnTo>
                                <a:pt x="13016" y="12569"/>
                              </a:lnTo>
                            </a:path>
                          </a:pathLst>
                        </a:custGeom>
                        <a:grp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626" name="Google Shape;7501;p73">
                          <a:extLst>
                            <a:ext uri="{FF2B5EF4-FFF2-40B4-BE49-F238E27FC236}">
                              <a16:creationId xmlns:a16="http://schemas.microsoft.com/office/drawing/2014/main" id="{BDB00BA6-E7FB-45DB-A6FF-CB725C082C8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293102" y="3715798"/>
                          <a:ext cx="15997" cy="101238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2034" h="12872" fill="none" extrusionOk="0">
                              <a:moveTo>
                                <a:pt x="2033" y="0"/>
                              </a:moveTo>
                              <a:lnTo>
                                <a:pt x="1" y="12871"/>
                              </a:lnTo>
                            </a:path>
                          </a:pathLst>
                        </a:custGeom>
                        <a:grp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627" name="Google Shape;7502;p73">
                          <a:extLst>
                            <a:ext uri="{FF2B5EF4-FFF2-40B4-BE49-F238E27FC236}">
                              <a16:creationId xmlns:a16="http://schemas.microsoft.com/office/drawing/2014/main" id="{BCC20FC4-D446-4F17-AF85-1CDDF7E4965A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127371" y="3659854"/>
                          <a:ext cx="92862" cy="134539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1807" h="17106" fill="none" extrusionOk="0">
                              <a:moveTo>
                                <a:pt x="11807" y="17105"/>
                              </a:moveTo>
                              <a:lnTo>
                                <a:pt x="0" y="1"/>
                              </a:lnTo>
                            </a:path>
                          </a:pathLst>
                        </a:custGeom>
                        <a:grp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628" name="Google Shape;7503;p73">
                          <a:extLst>
                            <a:ext uri="{FF2B5EF4-FFF2-40B4-BE49-F238E27FC236}">
                              <a16:creationId xmlns:a16="http://schemas.microsoft.com/office/drawing/2014/main" id="{8943467D-51B9-4F95-ABE8-C913DFFA7DA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479203" y="3327149"/>
                          <a:ext cx="150615" cy="56998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9150" h="7247" fill="none" extrusionOk="0">
                              <a:moveTo>
                                <a:pt x="19149" y="0"/>
                              </a:moveTo>
                              <a:lnTo>
                                <a:pt x="0" y="7246"/>
                              </a:lnTo>
                            </a:path>
                          </a:pathLst>
                        </a:custGeom>
                        <a:grp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629" name="Google Shape;7504;p73">
                          <a:extLst>
                            <a:ext uri="{FF2B5EF4-FFF2-40B4-BE49-F238E27FC236}">
                              <a16:creationId xmlns:a16="http://schemas.microsoft.com/office/drawing/2014/main" id="{C9152375-2FC7-4DCD-B394-C1EB6F98D2BA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371980" y="3633790"/>
                          <a:ext cx="59373" cy="4003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7549" h="509" fill="none" extrusionOk="0">
                              <a:moveTo>
                                <a:pt x="0" y="508"/>
                              </a:moveTo>
                              <a:lnTo>
                                <a:pt x="7549" y="0"/>
                              </a:lnTo>
                            </a:path>
                          </a:pathLst>
                        </a:custGeom>
                        <a:grp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630" name="Google Shape;7505;p73">
                          <a:extLst>
                            <a:ext uri="{FF2B5EF4-FFF2-40B4-BE49-F238E27FC236}">
                              <a16:creationId xmlns:a16="http://schemas.microsoft.com/office/drawing/2014/main" id="{6359A570-0E51-4614-86EC-BE23F15105A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352947" y="3497261"/>
                          <a:ext cx="78406" cy="136536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9969" h="17360" fill="none" extrusionOk="0">
                              <a:moveTo>
                                <a:pt x="9969" y="17359"/>
                              </a:moveTo>
                              <a:lnTo>
                                <a:pt x="1" y="0"/>
                              </a:lnTo>
                            </a:path>
                          </a:pathLst>
                        </a:custGeom>
                        <a:grp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631" name="Google Shape;7506;p73">
                          <a:extLst>
                            <a:ext uri="{FF2B5EF4-FFF2-40B4-BE49-F238E27FC236}">
                              <a16:creationId xmlns:a16="http://schemas.microsoft.com/office/drawing/2014/main" id="{EC727407-B31F-4A30-9C9C-E27A6C214ABA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917296" y="3466721"/>
                          <a:ext cx="40733" cy="122356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5179" h="15557" fill="none" extrusionOk="0">
                              <a:moveTo>
                                <a:pt x="1" y="15557"/>
                              </a:moveTo>
                              <a:lnTo>
                                <a:pt x="5178" y="0"/>
                              </a:lnTo>
                            </a:path>
                          </a:pathLst>
                        </a:custGeom>
                        <a:grp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632" name="Google Shape;7507;p73">
                          <a:extLst>
                            <a:ext uri="{FF2B5EF4-FFF2-40B4-BE49-F238E27FC236}">
                              <a16:creationId xmlns:a16="http://schemas.microsoft.com/office/drawing/2014/main" id="{7845C9C6-5F5E-4982-9998-1476C4A63EA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060203" y="3408017"/>
                          <a:ext cx="111416" cy="19513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4166" h="2481" fill="none" extrusionOk="0">
                              <a:moveTo>
                                <a:pt x="0" y="0"/>
                              </a:moveTo>
                              <a:lnTo>
                                <a:pt x="14165" y="2480"/>
                              </a:lnTo>
                            </a:path>
                          </a:pathLst>
                        </a:custGeom>
                        <a:grp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633" name="Google Shape;7508;p73">
                          <a:extLst>
                            <a:ext uri="{FF2B5EF4-FFF2-40B4-BE49-F238E27FC236}">
                              <a16:creationId xmlns:a16="http://schemas.microsoft.com/office/drawing/2014/main" id="{04DD50CC-8151-4E8E-A0D6-38F49F552F5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127371" y="3620749"/>
                          <a:ext cx="79358" cy="42636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0090" h="5421" fill="none" extrusionOk="0">
                              <a:moveTo>
                                <a:pt x="0" y="5420"/>
                              </a:moveTo>
                              <a:lnTo>
                                <a:pt x="10089" y="1"/>
                              </a:lnTo>
                            </a:path>
                          </a:pathLst>
                        </a:custGeom>
                        <a:grp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grpSp>
                      <p:nvGrpSpPr>
                        <p:cNvPr id="634" name="Google Shape;7509;p73">
                          <a:extLst>
                            <a:ext uri="{FF2B5EF4-FFF2-40B4-BE49-F238E27FC236}">
                              <a16:creationId xmlns:a16="http://schemas.microsoft.com/office/drawing/2014/main" id="{866F524A-D727-4D79-8442-4C2C74B83CA9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4579164" y="3203653"/>
                          <a:ext cx="1244833" cy="1020397"/>
                          <a:chOff x="4579164" y="3203653"/>
                          <a:chExt cx="1244833" cy="1020397"/>
                        </a:xfrm>
                        <a:grpFill/>
                      </p:grpSpPr>
                      <p:sp>
                        <p:nvSpPr>
                          <p:cNvPr id="636" name="Google Shape;7510;p73">
                            <a:extLst>
                              <a:ext uri="{FF2B5EF4-FFF2-40B4-BE49-F238E27FC236}">
                                <a16:creationId xmlns:a16="http://schemas.microsoft.com/office/drawing/2014/main" id="{2324563F-3720-4D53-B838-D9295E423914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4949551" y="3708185"/>
                            <a:ext cx="37972" cy="3815"/>
                          </a:xfrm>
                          <a:custGeom>
                            <a:avLst/>
                            <a:gdLst/>
                            <a:ahLst/>
                            <a:cxnLst/>
                            <a:rect l="l" t="t" r="r" b="b"/>
                            <a:pathLst>
                              <a:path w="4828" h="485" fill="none" extrusionOk="0">
                                <a:moveTo>
                                  <a:pt x="0" y="1"/>
                                </a:moveTo>
                                <a:lnTo>
                                  <a:pt x="4827" y="485"/>
                                </a:lnTo>
                              </a:path>
                            </a:pathLst>
                          </a:custGeom>
                          <a:grpFill/>
                          <a:ln w="1825" cap="flat" cmpd="sng">
                            <a:solidFill>
                              <a:srgbClr val="A5B7C5"/>
                            </a:solidFill>
                            <a:prstDash val="solid"/>
                            <a:miter lim="12096"/>
                            <a:headEnd type="none" w="sm" len="sm"/>
                            <a:tailEnd type="none" w="sm" len="sm"/>
                          </a:ln>
                        </p:spPr>
                        <p:txBody>
                          <a:bodyPr spcFirstLastPara="1" wrap="square" lIns="91425" tIns="91425" rIns="91425" bIns="91425" anchor="ctr" anchorCtr="0">
                            <a:noAutofit/>
                          </a:bodyPr>
                          <a:lstStyle/>
                          <a:p>
                            <a:pPr marL="0" lvl="0" indent="0" algn="l" rtl="0"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None/>
                            </a:pPr>
                            <a:endParaRPr/>
                          </a:p>
                        </p:txBody>
                      </p:sp>
                      <p:grpSp>
                        <p:nvGrpSpPr>
                          <p:cNvPr id="637" name="Google Shape;7511;p73">
                            <a:extLst>
                              <a:ext uri="{FF2B5EF4-FFF2-40B4-BE49-F238E27FC236}">
                                <a16:creationId xmlns:a16="http://schemas.microsoft.com/office/drawing/2014/main" id="{947868CE-EEBC-417C-B3BA-6DB07B5A9247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4579164" y="3203653"/>
                            <a:ext cx="1244833" cy="1020397"/>
                            <a:chOff x="4579164" y="3203653"/>
                            <a:chExt cx="1244833" cy="1020397"/>
                          </a:xfrm>
                          <a:grpFill/>
                        </p:grpSpPr>
                        <p:sp>
                          <p:nvSpPr>
                            <p:cNvPr id="638" name="Google Shape;7512;p73">
                              <a:extLst>
                                <a:ext uri="{FF2B5EF4-FFF2-40B4-BE49-F238E27FC236}">
                                  <a16:creationId xmlns:a16="http://schemas.microsoft.com/office/drawing/2014/main" id="{6254A11B-0595-4945-844B-6F161E3809D9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4953357" y="3586309"/>
                              <a:ext cx="147288" cy="121884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18727" h="15497" fill="none" extrusionOk="0">
                                  <a:moveTo>
                                    <a:pt x="18726" y="1"/>
                                  </a:moveTo>
                                  <a:lnTo>
                                    <a:pt x="0" y="15497"/>
                                  </a:lnTo>
                                </a:path>
                              </a:pathLst>
                            </a:custGeom>
                            <a:grpFill/>
                            <a:ln w="1825" cap="flat" cmpd="sng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639" name="Google Shape;7513;p73">
                              <a:extLst>
                                <a:ext uri="{FF2B5EF4-FFF2-40B4-BE49-F238E27FC236}">
                                  <a16:creationId xmlns:a16="http://schemas.microsoft.com/office/drawing/2014/main" id="{DB33795C-FBD7-453A-B398-DB02106CBA12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4987515" y="3592876"/>
                              <a:ext cx="113130" cy="119123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14384" h="15146" fill="none" extrusionOk="0">
                                  <a:moveTo>
                                    <a:pt x="0" y="15146"/>
                                  </a:moveTo>
                                  <a:lnTo>
                                    <a:pt x="14383" y="0"/>
                                  </a:lnTo>
                                </a:path>
                              </a:pathLst>
                            </a:custGeom>
                            <a:grpFill/>
                            <a:ln w="1825" cap="flat" cmpd="sng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640" name="Google Shape;7514;p73">
                              <a:extLst>
                                <a:ext uri="{FF2B5EF4-FFF2-40B4-BE49-F238E27FC236}">
                                  <a16:creationId xmlns:a16="http://schemas.microsoft.com/office/drawing/2014/main" id="{6AED2C8D-4C24-4D06-940A-341AD801BA4A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4913395" y="3708185"/>
                              <a:ext cx="39970" cy="45389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5082" h="5771" fill="none" extrusionOk="0">
                                  <a:moveTo>
                                    <a:pt x="1" y="5771"/>
                                  </a:moveTo>
                                  <a:lnTo>
                                    <a:pt x="5081" y="1"/>
                                  </a:lnTo>
                                </a:path>
                              </a:pathLst>
                            </a:custGeom>
                            <a:grpFill/>
                            <a:ln w="1825" cap="flat" cmpd="sng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641" name="Google Shape;7515;p73">
                              <a:extLst>
                                <a:ext uri="{FF2B5EF4-FFF2-40B4-BE49-F238E27FC236}">
                                  <a16:creationId xmlns:a16="http://schemas.microsoft.com/office/drawing/2014/main" id="{7CE1061C-E459-474D-AE10-91AC6FFD510C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4888943" y="3704378"/>
                              <a:ext cx="60616" cy="26080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7707" h="3316" fill="none" extrusionOk="0">
                                  <a:moveTo>
                                    <a:pt x="1" y="3315"/>
                                  </a:moveTo>
                                  <a:lnTo>
                                    <a:pt x="7706" y="1"/>
                                  </a:lnTo>
                                </a:path>
                              </a:pathLst>
                            </a:custGeom>
                            <a:grpFill/>
                            <a:ln w="1825" cap="flat" cmpd="sng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642" name="Google Shape;7516;p73">
                              <a:extLst>
                                <a:ext uri="{FF2B5EF4-FFF2-40B4-BE49-F238E27FC236}">
                                  <a16:creationId xmlns:a16="http://schemas.microsoft.com/office/drawing/2014/main" id="{F0DFAF19-13EF-4B49-85E5-02559DAB09D2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4917296" y="3589069"/>
                              <a:ext cx="32262" cy="119123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4102" h="15146" fill="none" extrusionOk="0">
                                  <a:moveTo>
                                    <a:pt x="1" y="1"/>
                                  </a:moveTo>
                                  <a:lnTo>
                                    <a:pt x="4101" y="15146"/>
                                  </a:lnTo>
                                </a:path>
                              </a:pathLst>
                            </a:custGeom>
                            <a:grpFill/>
                            <a:ln w="1825" cap="flat" cmpd="sng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643" name="Google Shape;7517;p73">
                              <a:extLst>
                                <a:ext uri="{FF2B5EF4-FFF2-40B4-BE49-F238E27FC236}">
                                  <a16:creationId xmlns:a16="http://schemas.microsoft.com/office/drawing/2014/main" id="{45F0E917-AAB7-4C83-9EB4-2A8CFD5297AE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4949551" y="3708185"/>
                              <a:ext cx="22840" cy="72885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2904" h="9267" fill="none" extrusionOk="0">
                                  <a:moveTo>
                                    <a:pt x="0" y="1"/>
                                  </a:moveTo>
                                  <a:lnTo>
                                    <a:pt x="2904" y="9267"/>
                                  </a:lnTo>
                                </a:path>
                              </a:pathLst>
                            </a:custGeom>
                            <a:grpFill/>
                            <a:ln w="1825" cap="flat" cmpd="sng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644" name="Google Shape;7518;p73">
                              <a:extLst>
                                <a:ext uri="{FF2B5EF4-FFF2-40B4-BE49-F238E27FC236}">
                                  <a16:creationId xmlns:a16="http://schemas.microsoft.com/office/drawing/2014/main" id="{344A1534-DF03-4153-A6DD-E7ACD9B02793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4912066" y="3752237"/>
                              <a:ext cx="60325" cy="28833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7670" h="3666" fill="none" extrusionOk="0">
                                  <a:moveTo>
                                    <a:pt x="0" y="1"/>
                                  </a:moveTo>
                                  <a:lnTo>
                                    <a:pt x="7670" y="3666"/>
                                  </a:lnTo>
                                </a:path>
                              </a:pathLst>
                            </a:custGeom>
                            <a:grpFill/>
                            <a:ln w="1825" cap="flat" cmpd="sng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grpSp>
                          <p:nvGrpSpPr>
                            <p:cNvPr id="645" name="Google Shape;7519;p73">
                              <a:extLst>
                                <a:ext uri="{FF2B5EF4-FFF2-40B4-BE49-F238E27FC236}">
                                  <a16:creationId xmlns:a16="http://schemas.microsoft.com/office/drawing/2014/main" id="{F5FC22D7-DFBE-40A4-A51F-3EF3A4F3F4C1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4579164" y="3203653"/>
                              <a:ext cx="1244833" cy="1020397"/>
                              <a:chOff x="4579164" y="3203653"/>
                              <a:chExt cx="1244833" cy="1020397"/>
                            </a:xfrm>
                            <a:grpFill/>
                          </p:grpSpPr>
                          <p:sp>
                            <p:nvSpPr>
                              <p:cNvPr id="649" name="Google Shape;7520;p73">
                                <a:extLst>
                                  <a:ext uri="{FF2B5EF4-FFF2-40B4-BE49-F238E27FC236}">
                                    <a16:creationId xmlns:a16="http://schemas.microsoft.com/office/drawing/2014/main" id="{A5B75EAD-CA99-4689-90B5-F7B908EEE653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4590301" y="3738347"/>
                                <a:ext cx="92956" cy="91722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11819" h="11662" fill="none" extrusionOk="0">
                                    <a:moveTo>
                                      <a:pt x="0" y="0"/>
                                    </a:moveTo>
                                    <a:lnTo>
                                      <a:pt x="11819" y="11662"/>
                                    </a:lnTo>
                                  </a:path>
                                </a:pathLst>
                              </a:custGeom>
                              <a:grp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650" name="Google Shape;7521;p73">
                                <a:extLst>
                                  <a:ext uri="{FF2B5EF4-FFF2-40B4-BE49-F238E27FC236}">
                                    <a16:creationId xmlns:a16="http://schemas.microsoft.com/office/drawing/2014/main" id="{FA6ACEA2-E691-4804-99E6-ED19FB0411D1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4683250" y="3652241"/>
                                <a:ext cx="33591" cy="177828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4271" h="22610" fill="none" extrusionOk="0">
                                    <a:moveTo>
                                      <a:pt x="1" y="22610"/>
                                    </a:moveTo>
                                    <a:lnTo>
                                      <a:pt x="4271" y="1"/>
                                    </a:lnTo>
                                  </a:path>
                                </a:pathLst>
                              </a:custGeom>
                              <a:grp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651" name="Google Shape;7522;p73">
                                <a:extLst>
                                  <a:ext uri="{FF2B5EF4-FFF2-40B4-BE49-F238E27FC236}">
                                    <a16:creationId xmlns:a16="http://schemas.microsoft.com/office/drawing/2014/main" id="{6AE1100E-ECD4-4D8B-941B-2F929127C768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4716833" y="3652241"/>
                                <a:ext cx="70982" cy="207707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9025" h="26409" fill="none" extrusionOk="0">
                                    <a:moveTo>
                                      <a:pt x="1" y="1"/>
                                    </a:moveTo>
                                    <a:lnTo>
                                      <a:pt x="9025" y="26408"/>
                                    </a:lnTo>
                                  </a:path>
                                </a:pathLst>
                              </a:custGeom>
                              <a:grp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652" name="Google Shape;7523;p73">
                                <a:extLst>
                                  <a:ext uri="{FF2B5EF4-FFF2-40B4-BE49-F238E27FC236}">
                                    <a16:creationId xmlns:a16="http://schemas.microsoft.com/office/drawing/2014/main" id="{62587567-E0F9-4D38-B6FC-A26D07012BE2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4813117" y="3694578"/>
                                <a:ext cx="44154" cy="139297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5614" h="17711" fill="none" extrusionOk="0">
                                    <a:moveTo>
                                      <a:pt x="5614" y="17711"/>
                                    </a:moveTo>
                                    <a:lnTo>
                                      <a:pt x="1" y="1"/>
                                    </a:lnTo>
                                  </a:path>
                                </a:pathLst>
                              </a:custGeom>
                              <a:grp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653" name="Google Shape;7524;p73">
                                <a:extLst>
                                  <a:ext uri="{FF2B5EF4-FFF2-40B4-BE49-F238E27FC236}">
                                    <a16:creationId xmlns:a16="http://schemas.microsoft.com/office/drawing/2014/main" id="{4F4C4703-2016-40C3-AAB5-C98A44B95350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4787807" y="3694578"/>
                                <a:ext cx="25317" cy="165369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3219" h="21026" fill="none" extrusionOk="0">
                                    <a:moveTo>
                                      <a:pt x="3219" y="1"/>
                                    </a:moveTo>
                                    <a:lnTo>
                                      <a:pt x="1" y="21025"/>
                                    </a:lnTo>
                                  </a:path>
                                </a:pathLst>
                              </a:custGeom>
                              <a:grp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654" name="Google Shape;7525;p73">
                                <a:extLst>
                                  <a:ext uri="{FF2B5EF4-FFF2-40B4-BE49-F238E27FC236}">
                                    <a16:creationId xmlns:a16="http://schemas.microsoft.com/office/drawing/2014/main" id="{27888FC5-5556-4F7A-A5C7-EF12A9724212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4683250" y="3830061"/>
                                <a:ext cx="106374" cy="25223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13525" h="3207" fill="none" extrusionOk="0">
                                    <a:moveTo>
                                      <a:pt x="1" y="1"/>
                                    </a:moveTo>
                                    <a:lnTo>
                                      <a:pt x="13525" y="3206"/>
                                    </a:lnTo>
                                  </a:path>
                                </a:pathLst>
                              </a:custGeom>
                              <a:grp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655" name="Google Shape;7526;p73">
                                <a:extLst>
                                  <a:ext uri="{FF2B5EF4-FFF2-40B4-BE49-F238E27FC236}">
                                    <a16:creationId xmlns:a16="http://schemas.microsoft.com/office/drawing/2014/main" id="{1B63814C-E62F-4029-A887-3E687D1D920E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4670980" y="3830061"/>
                                <a:ext cx="12277" cy="79263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1561" h="10078" fill="none" extrusionOk="0">
                                    <a:moveTo>
                                      <a:pt x="1561" y="1"/>
                                    </a:moveTo>
                                    <a:lnTo>
                                      <a:pt x="0" y="10077"/>
                                    </a:lnTo>
                                  </a:path>
                                </a:pathLst>
                              </a:custGeom>
                              <a:grp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656" name="Google Shape;7527;p73">
                                <a:extLst>
                                  <a:ext uri="{FF2B5EF4-FFF2-40B4-BE49-F238E27FC236}">
                                    <a16:creationId xmlns:a16="http://schemas.microsoft.com/office/drawing/2014/main" id="{60CAF288-D3EA-4ABA-9CD1-50B114F99753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4583828" y="3830061"/>
                                <a:ext cx="99429" cy="34543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12642" h="4392" fill="none" extrusionOk="0">
                                    <a:moveTo>
                                      <a:pt x="0" y="4392"/>
                                    </a:moveTo>
                                    <a:lnTo>
                                      <a:pt x="12642" y="1"/>
                                    </a:lnTo>
                                  </a:path>
                                </a:pathLst>
                              </a:custGeom>
                              <a:grp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657" name="Google Shape;7528;p73">
                                <a:extLst>
                                  <a:ext uri="{FF2B5EF4-FFF2-40B4-BE49-F238E27FC236}">
                                    <a16:creationId xmlns:a16="http://schemas.microsoft.com/office/drawing/2014/main" id="{56FAD71C-14A3-44A0-881C-A2F7271FF2DB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4683250" y="3830061"/>
                                <a:ext cx="50336" cy="117983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6400" h="15001" fill="none" extrusionOk="0">
                                    <a:moveTo>
                                      <a:pt x="1" y="1"/>
                                    </a:moveTo>
                                    <a:lnTo>
                                      <a:pt x="6400" y="15001"/>
                                    </a:lnTo>
                                  </a:path>
                                </a:pathLst>
                              </a:custGeom>
                              <a:grp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658" name="Google Shape;7529;p73">
                                <a:extLst>
                                  <a:ext uri="{FF2B5EF4-FFF2-40B4-BE49-F238E27FC236}">
                                    <a16:creationId xmlns:a16="http://schemas.microsoft.com/office/drawing/2014/main" id="{DDAE530F-AC37-4A10-B0E6-E89C17A982B5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4733578" y="3855276"/>
                                <a:ext cx="56046" cy="92768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7126" h="11795" fill="none" extrusionOk="0">
                                    <a:moveTo>
                                      <a:pt x="1" y="11795"/>
                                    </a:moveTo>
                                    <a:lnTo>
                                      <a:pt x="7126" y="0"/>
                                    </a:lnTo>
                                  </a:path>
                                </a:pathLst>
                              </a:custGeom>
                              <a:grp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659" name="Google Shape;7530;p73">
                                <a:extLst>
                                  <a:ext uri="{FF2B5EF4-FFF2-40B4-BE49-F238E27FC236}">
                                    <a16:creationId xmlns:a16="http://schemas.microsoft.com/office/drawing/2014/main" id="{40B07A77-A936-43CA-BEAD-57F23018AE2C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4888943" y="3730450"/>
                                <a:ext cx="34928" cy="89252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4441" h="11348" fill="none" extrusionOk="0">
                                    <a:moveTo>
                                      <a:pt x="4440" y="11347"/>
                                    </a:moveTo>
                                    <a:lnTo>
                                      <a:pt x="1" y="0"/>
                                    </a:lnTo>
                                  </a:path>
                                </a:pathLst>
                              </a:custGeom>
                              <a:grp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660" name="Google Shape;7531;p73">
                                <a:extLst>
                                  <a:ext uri="{FF2B5EF4-FFF2-40B4-BE49-F238E27FC236}">
                                    <a16:creationId xmlns:a16="http://schemas.microsoft.com/office/drawing/2014/main" id="{F5E7BA96-165D-4AC3-8B07-813959E8BB45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4590301" y="3667468"/>
                                <a:ext cx="49762" cy="70887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6327" h="9013" fill="none" extrusionOk="0">
                                    <a:moveTo>
                                      <a:pt x="0" y="9012"/>
                                    </a:moveTo>
                                    <a:lnTo>
                                      <a:pt x="6327" y="0"/>
                                    </a:lnTo>
                                  </a:path>
                                </a:pathLst>
                              </a:custGeom>
                              <a:grp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661" name="Google Shape;7532;p73">
                                <a:extLst>
                                  <a:ext uri="{FF2B5EF4-FFF2-40B4-BE49-F238E27FC236}">
                                    <a16:creationId xmlns:a16="http://schemas.microsoft.com/office/drawing/2014/main" id="{92D7E249-D36A-42B4-8C79-584BCED45214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4640338" y="3648536"/>
                                <a:ext cx="80593" cy="20268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10247" h="2577" fill="none" extrusionOk="0">
                                    <a:moveTo>
                                      <a:pt x="1" y="2577"/>
                                    </a:moveTo>
                                    <a:lnTo>
                                      <a:pt x="10247" y="0"/>
                                    </a:lnTo>
                                  </a:path>
                                </a:pathLst>
                              </a:custGeom>
                              <a:grp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grpSp>
                            <p:nvGrpSpPr>
                              <p:cNvPr id="662" name="Google Shape;7533;p73">
                                <a:extLst>
                                  <a:ext uri="{FF2B5EF4-FFF2-40B4-BE49-F238E27FC236}">
                                    <a16:creationId xmlns:a16="http://schemas.microsoft.com/office/drawing/2014/main" id="{B4144AAD-4997-4F6C-85B8-254C61BE78F3}"/>
                                  </a:ext>
                                </a:extLst>
                              </p:cNvPr>
                              <p:cNvGrpSpPr/>
                              <p:nvPr/>
                            </p:nvGrpSpPr>
                            <p:grpSpPr>
                              <a:xfrm>
                                <a:off x="4579164" y="3203653"/>
                                <a:ext cx="1244833" cy="1020397"/>
                                <a:chOff x="4579164" y="3203653"/>
                                <a:chExt cx="1244833" cy="1020397"/>
                              </a:xfrm>
                              <a:grpFill/>
                            </p:grpSpPr>
                            <p:sp>
                              <p:nvSpPr>
                                <p:cNvPr id="663" name="Google Shape;7534;p73">
                                  <a:extLst>
                                    <a:ext uri="{FF2B5EF4-FFF2-40B4-BE49-F238E27FC236}">
                                      <a16:creationId xmlns:a16="http://schemas.microsoft.com/office/drawing/2014/main" id="{F4D56332-7ED7-416A-9806-91A2C4550D70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4753083" y="3966015"/>
                                  <a:ext cx="92964" cy="53765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11820" h="6836" fill="none" extrusionOk="0">
                                      <a:moveTo>
                                        <a:pt x="1" y="6836"/>
                                      </a:moveTo>
                                      <a:lnTo>
                                        <a:pt x="11819" y="1"/>
                                      </a:lnTo>
                                    </a:path>
                                  </a:pathLst>
                                </a:custGeom>
                                <a:grpFill/>
                                <a:ln w="1825" cap="flat" cmpd="sng">
                                  <a:solidFill>
                                    <a:srgbClr val="A5B7C5"/>
                                  </a:solidFill>
                                  <a:prstDash val="solid"/>
                                  <a:miter lim="12096"/>
                                  <a:headEnd type="none" w="sm" len="sm"/>
                                  <a:tailEnd type="none" w="sm" len="sm"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664" name="Google Shape;7535;p73">
                                  <a:extLst>
                                    <a:ext uri="{FF2B5EF4-FFF2-40B4-BE49-F238E27FC236}">
                                      <a16:creationId xmlns:a16="http://schemas.microsoft.com/office/drawing/2014/main" id="{64D31187-A290-4D54-A5EB-0265304455AE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4846040" y="3952794"/>
                                  <a:ext cx="103519" cy="13135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13162" h="1670" fill="none" extrusionOk="0">
                                      <a:moveTo>
                                        <a:pt x="13161" y="0"/>
                                      </a:moveTo>
                                      <a:lnTo>
                                        <a:pt x="0" y="1670"/>
                                      </a:lnTo>
                                    </a:path>
                                  </a:pathLst>
                                </a:custGeom>
                                <a:grpFill/>
                                <a:ln w="1825" cap="flat" cmpd="sng">
                                  <a:solidFill>
                                    <a:srgbClr val="A5B7C5"/>
                                  </a:solidFill>
                                  <a:prstDash val="solid"/>
                                  <a:miter lim="12096"/>
                                  <a:headEnd type="none" w="sm" len="sm"/>
                                  <a:tailEnd type="none" w="sm" len="sm"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665" name="Google Shape;7536;p73">
                                  <a:extLst>
                                    <a:ext uri="{FF2B5EF4-FFF2-40B4-BE49-F238E27FC236}">
                                      <a16:creationId xmlns:a16="http://schemas.microsoft.com/office/drawing/2014/main" id="{21C90FB5-43C0-4EE1-B36C-E94F9E940718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4846040" y="3962216"/>
                                  <a:ext cx="64800" cy="128066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8239" h="16283" fill="none" extrusionOk="0">
                                      <a:moveTo>
                                        <a:pt x="0" y="0"/>
                                      </a:moveTo>
                                      <a:lnTo>
                                        <a:pt x="8238" y="16282"/>
                                      </a:lnTo>
                                    </a:path>
                                  </a:pathLst>
                                </a:custGeom>
                                <a:grpFill/>
                                <a:ln w="1825" cap="flat" cmpd="sng">
                                  <a:solidFill>
                                    <a:srgbClr val="A5B7C5"/>
                                  </a:solidFill>
                                  <a:prstDash val="solid"/>
                                  <a:miter lim="12096"/>
                                  <a:headEnd type="none" w="sm" len="sm"/>
                                  <a:tailEnd type="none" w="sm" len="sm"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666" name="Google Shape;7537;p73">
                                  <a:extLst>
                                    <a:ext uri="{FF2B5EF4-FFF2-40B4-BE49-F238E27FC236}">
                                      <a16:creationId xmlns:a16="http://schemas.microsoft.com/office/drawing/2014/main" id="{280E03DC-D6CA-4133-BA85-0F3F21D3EE88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4842233" y="3962216"/>
                                  <a:ext cx="3815" cy="164787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485" h="20952" fill="none" extrusionOk="0">
                                      <a:moveTo>
                                        <a:pt x="0" y="20952"/>
                                      </a:moveTo>
                                      <a:lnTo>
                                        <a:pt x="484" y="0"/>
                                      </a:lnTo>
                                    </a:path>
                                  </a:pathLst>
                                </a:custGeom>
                                <a:grpFill/>
                                <a:ln w="1825" cap="flat" cmpd="sng">
                                  <a:solidFill>
                                    <a:srgbClr val="A5B7C5"/>
                                  </a:solidFill>
                                  <a:prstDash val="solid"/>
                                  <a:miter lim="12096"/>
                                  <a:headEnd type="none" w="sm" len="sm"/>
                                  <a:tailEnd type="none" w="sm" len="sm"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667" name="Google Shape;7538;p73">
                                  <a:extLst>
                                    <a:ext uri="{FF2B5EF4-FFF2-40B4-BE49-F238E27FC236}">
                                      <a16:creationId xmlns:a16="http://schemas.microsoft.com/office/drawing/2014/main" id="{38EAA329-2129-4569-A005-365F49E8F651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4842233" y="4123189"/>
                                  <a:ext cx="37587" cy="53002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4779" h="6739" fill="none" extrusionOk="0">
                                      <a:moveTo>
                                        <a:pt x="4779" y="6739"/>
                                      </a:moveTo>
                                      <a:lnTo>
                                        <a:pt x="0" y="1"/>
                                      </a:lnTo>
                                    </a:path>
                                  </a:pathLst>
                                </a:custGeom>
                                <a:grpFill/>
                                <a:ln w="1825" cap="flat" cmpd="sng">
                                  <a:solidFill>
                                    <a:srgbClr val="A5B7C5"/>
                                  </a:solidFill>
                                  <a:prstDash val="solid"/>
                                  <a:miter lim="12096"/>
                                  <a:headEnd type="none" w="sm" len="sm"/>
                                  <a:tailEnd type="none" w="sm" len="sm"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668" name="Google Shape;7539;p73">
                                  <a:extLst>
                                    <a:ext uri="{FF2B5EF4-FFF2-40B4-BE49-F238E27FC236}">
                                      <a16:creationId xmlns:a16="http://schemas.microsoft.com/office/drawing/2014/main" id="{8E259375-907A-4FA2-822C-0A1F597A14C0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4770779" y="4118525"/>
                                  <a:ext cx="71461" cy="4672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9086" h="594" fill="none" extrusionOk="0">
                                      <a:moveTo>
                                        <a:pt x="9085" y="594"/>
                                      </a:moveTo>
                                      <a:lnTo>
                                        <a:pt x="1" y="1"/>
                                      </a:lnTo>
                                    </a:path>
                                  </a:pathLst>
                                </a:custGeom>
                                <a:grpFill/>
                                <a:ln w="1825" cap="flat" cmpd="sng">
                                  <a:solidFill>
                                    <a:srgbClr val="A5B7C5"/>
                                  </a:solidFill>
                                  <a:prstDash val="solid"/>
                                  <a:miter lim="12096"/>
                                  <a:headEnd type="none" w="sm" len="sm"/>
                                  <a:tailEnd type="none" w="sm" len="sm"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669" name="Google Shape;7540;p73">
                                  <a:extLst>
                                    <a:ext uri="{FF2B5EF4-FFF2-40B4-BE49-F238E27FC236}">
                                      <a16:creationId xmlns:a16="http://schemas.microsoft.com/office/drawing/2014/main" id="{274ACF11-4558-42BD-AA71-AB79DC969519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4842233" y="4090274"/>
                                  <a:ext cx="68606" cy="32923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8723" h="4186" fill="none" extrusionOk="0">
                                      <a:moveTo>
                                        <a:pt x="0" y="4186"/>
                                      </a:moveTo>
                                      <a:lnTo>
                                        <a:pt x="8722" y="0"/>
                                      </a:lnTo>
                                    </a:path>
                                  </a:pathLst>
                                </a:custGeom>
                                <a:grpFill/>
                                <a:ln w="1825" cap="flat" cmpd="sng">
                                  <a:solidFill>
                                    <a:srgbClr val="A5B7C5"/>
                                  </a:solidFill>
                                  <a:prstDash val="solid"/>
                                  <a:miter lim="12096"/>
                                  <a:headEnd type="none" w="sm" len="sm"/>
                                  <a:tailEnd type="none" w="sm" len="sm"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  <p:grpSp>
                              <p:nvGrpSpPr>
                                <p:cNvPr id="670" name="Google Shape;7541;p73">
                                  <a:extLst>
                                    <a:ext uri="{FF2B5EF4-FFF2-40B4-BE49-F238E27FC236}">
                                      <a16:creationId xmlns:a16="http://schemas.microsoft.com/office/drawing/2014/main" id="{3FBCFFA4-5609-40A0-997A-D38C4307CA3F}"/>
                                    </a:ext>
                                  </a:extLst>
                                </p:cNvPr>
                                <p:cNvGrpSpPr/>
                                <p:nvPr/>
                              </p:nvGrpSpPr>
                              <p:grpSpPr>
                                <a:xfrm>
                                  <a:off x="4579164" y="3203653"/>
                                  <a:ext cx="1244833" cy="1020397"/>
                                  <a:chOff x="4579164" y="3203653"/>
                                  <a:chExt cx="1244833" cy="1020397"/>
                                </a:xfrm>
                                <a:grpFill/>
                              </p:grpSpPr>
                              <p:sp>
                                <p:nvSpPr>
                                  <p:cNvPr id="671" name="Google Shape;7542;p73">
                                    <a:extLst>
                                      <a:ext uri="{FF2B5EF4-FFF2-40B4-BE49-F238E27FC236}">
                                        <a16:creationId xmlns:a16="http://schemas.microsoft.com/office/drawing/2014/main" id="{C355F00D-1C9C-4355-A33C-42ADF8899CE8}"/>
                                      </a:ext>
                                    </a:extLst>
                                  </p:cNvPr>
                                  <p:cNvSpPr/>
                                  <p:nvPr/>
                                </p:nvSpPr>
                                <p:spPr>
                                  <a:xfrm>
                                    <a:off x="4788476" y="3855276"/>
                                    <a:ext cx="57572" cy="110747"/>
                                  </a:xfrm>
                                  <a:custGeom>
                                    <a:avLst/>
                                    <a:gdLst/>
                                    <a:ahLst/>
                                    <a:cxnLst/>
                                    <a:rect l="l" t="t" r="r" b="b"/>
                                    <a:pathLst>
                                      <a:path w="7320" h="14081" fill="none" extrusionOk="0">
                                        <a:moveTo>
                                          <a:pt x="7319" y="14081"/>
                                        </a:moveTo>
                                        <a:lnTo>
                                          <a:pt x="1" y="0"/>
                                        </a:lnTo>
                                      </a:path>
                                    </a:pathLst>
                                  </a:custGeom>
                                  <a:grpFill/>
                                  <a:ln w="1825" cap="flat" cmpd="sng">
                                    <a:solidFill>
                                      <a:srgbClr val="A5B7C5"/>
                                    </a:solidFill>
                                    <a:prstDash val="solid"/>
                                    <a:miter lim="12096"/>
                                    <a:headEnd type="none" w="sm" len="sm"/>
                                    <a:tailEnd type="none" w="sm" len="sm"/>
                                  </a:ln>
                                </p:spPr>
                                <p:txBody>
                                  <a:bodyPr spcFirstLastPara="1" wrap="square" lIns="91425" tIns="91425" rIns="91425" bIns="91425" anchor="ctr" anchorCtr="0">
                                    <a:noAutofit/>
                                  </a:bodyPr>
                                  <a:lstStyle/>
                                  <a:p>
                                    <a:pPr marL="0" lvl="0" indent="0" algn="l" rtl="0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endParaRPr/>
                                  </a:p>
                                </p:txBody>
                              </p:sp>
                              <p:sp>
                                <p:nvSpPr>
                                  <p:cNvPr id="672" name="Google Shape;7543;p73">
                                    <a:extLst>
                                      <a:ext uri="{FF2B5EF4-FFF2-40B4-BE49-F238E27FC236}">
                                        <a16:creationId xmlns:a16="http://schemas.microsoft.com/office/drawing/2014/main" id="{BBB10944-969E-4C5F-9FED-F0AE9EC21ABC}"/>
                                      </a:ext>
                                    </a:extLst>
                                  </p:cNvPr>
                                  <p:cNvSpPr/>
                                  <p:nvPr/>
                                </p:nvSpPr>
                                <p:spPr>
                                  <a:xfrm>
                                    <a:off x="4846040" y="3833867"/>
                                    <a:ext cx="11231" cy="132156"/>
                                  </a:xfrm>
                                  <a:custGeom>
                                    <a:avLst/>
                                    <a:gdLst/>
                                    <a:ahLst/>
                                    <a:cxnLst/>
                                    <a:rect l="l" t="t" r="r" b="b"/>
                                    <a:pathLst>
                                      <a:path w="1428" h="16803" fill="none" extrusionOk="0">
                                        <a:moveTo>
                                          <a:pt x="0" y="16803"/>
                                        </a:moveTo>
                                        <a:lnTo>
                                          <a:pt x="1428" y="1"/>
                                        </a:lnTo>
                                      </a:path>
                                    </a:pathLst>
                                  </a:custGeom>
                                  <a:grpFill/>
                                  <a:ln w="1825" cap="flat" cmpd="sng">
                                    <a:solidFill>
                                      <a:srgbClr val="A5B7C5"/>
                                    </a:solidFill>
                                    <a:prstDash val="solid"/>
                                    <a:miter lim="12096"/>
                                    <a:headEnd type="none" w="sm" len="sm"/>
                                    <a:tailEnd type="none" w="sm" len="sm"/>
                                  </a:ln>
                                </p:spPr>
                                <p:txBody>
                                  <a:bodyPr spcFirstLastPara="1" wrap="square" lIns="91425" tIns="91425" rIns="91425" bIns="91425" anchor="ctr" anchorCtr="0">
                                    <a:noAutofit/>
                                  </a:bodyPr>
                                  <a:lstStyle/>
                                  <a:p>
                                    <a:pPr marL="0" lvl="0" indent="0" algn="l" rtl="0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endParaRPr/>
                                  </a:p>
                                </p:txBody>
                              </p:sp>
                              <p:sp>
                                <p:nvSpPr>
                                  <p:cNvPr id="673" name="Google Shape;7544;p73">
                                    <a:extLst>
                                      <a:ext uri="{FF2B5EF4-FFF2-40B4-BE49-F238E27FC236}">
                                        <a16:creationId xmlns:a16="http://schemas.microsoft.com/office/drawing/2014/main" id="{5C24FB01-1F7D-42AE-AC6F-769A4A37C99C}"/>
                                      </a:ext>
                                    </a:extLst>
                                  </p:cNvPr>
                                  <p:cNvSpPr/>
                                  <p:nvPr/>
                                </p:nvSpPr>
                                <p:spPr>
                                  <a:xfrm>
                                    <a:off x="4761554" y="3854796"/>
                                    <a:ext cx="26261" cy="164984"/>
                                  </a:xfrm>
                                  <a:custGeom>
                                    <a:avLst/>
                                    <a:gdLst/>
                                    <a:ahLst/>
                                    <a:cxnLst/>
                                    <a:rect l="l" t="t" r="r" b="b"/>
                                    <a:pathLst>
                                      <a:path w="3339" h="20977" fill="none" extrusionOk="0">
                                        <a:moveTo>
                                          <a:pt x="0" y="20977"/>
                                        </a:moveTo>
                                        <a:lnTo>
                                          <a:pt x="3339" y="1"/>
                                        </a:lnTo>
                                      </a:path>
                                    </a:pathLst>
                                  </a:custGeom>
                                  <a:grpFill/>
                                  <a:ln w="1825" cap="flat" cmpd="sng">
                                    <a:solidFill>
                                      <a:srgbClr val="A5B7C5"/>
                                    </a:solidFill>
                                    <a:prstDash val="solid"/>
                                    <a:miter lim="12096"/>
                                    <a:headEnd type="none" w="sm" len="sm"/>
                                    <a:tailEnd type="none" w="sm" len="sm"/>
                                  </a:ln>
                                </p:spPr>
                                <p:txBody>
                                  <a:bodyPr spcFirstLastPara="1" wrap="square" lIns="91425" tIns="91425" rIns="91425" bIns="91425" anchor="ctr" anchorCtr="0">
                                    <a:noAutofit/>
                                  </a:bodyPr>
                                  <a:lstStyle/>
                                  <a:p>
                                    <a:pPr marL="0" lvl="0" indent="0" algn="l" rtl="0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endParaRPr/>
                                  </a:p>
                                </p:txBody>
                              </p:sp>
                              <p:sp>
                                <p:nvSpPr>
                                  <p:cNvPr id="674" name="Google Shape;7545;p73">
                                    <a:extLst>
                                      <a:ext uri="{FF2B5EF4-FFF2-40B4-BE49-F238E27FC236}">
                                        <a16:creationId xmlns:a16="http://schemas.microsoft.com/office/drawing/2014/main" id="{73072A4E-A7AB-4B0E-B5D1-9A346D4B6060}"/>
                                      </a:ext>
                                    </a:extLst>
                                  </p:cNvPr>
                                  <p:cNvSpPr/>
                                  <p:nvPr/>
                                </p:nvSpPr>
                                <p:spPr>
                                  <a:xfrm>
                                    <a:off x="4846991" y="3818263"/>
                                    <a:ext cx="74025" cy="146242"/>
                                  </a:xfrm>
                                  <a:custGeom>
                                    <a:avLst/>
                                    <a:gdLst/>
                                    <a:ahLst/>
                                    <a:cxnLst/>
                                    <a:rect l="l" t="t" r="r" b="b"/>
                                    <a:pathLst>
                                      <a:path w="9412" h="18594" fill="none" extrusionOk="0">
                                        <a:moveTo>
                                          <a:pt x="0" y="18593"/>
                                        </a:moveTo>
                                        <a:lnTo>
                                          <a:pt x="9411" y="1"/>
                                        </a:lnTo>
                                      </a:path>
                                    </a:pathLst>
                                  </a:custGeom>
                                  <a:grpFill/>
                                  <a:ln w="1825" cap="flat" cmpd="sng">
                                    <a:solidFill>
                                      <a:srgbClr val="A5B7C5"/>
                                    </a:solidFill>
                                    <a:prstDash val="solid"/>
                                    <a:miter lim="12096"/>
                                    <a:headEnd type="none" w="sm" len="sm"/>
                                    <a:tailEnd type="none" w="sm" len="sm"/>
                                  </a:ln>
                                </p:spPr>
                                <p:txBody>
                                  <a:bodyPr spcFirstLastPara="1" wrap="square" lIns="91425" tIns="91425" rIns="91425" bIns="91425" anchor="ctr" anchorCtr="0">
                                    <a:noAutofit/>
                                  </a:bodyPr>
                                  <a:lstStyle/>
                                  <a:p>
                                    <a:pPr marL="0" lvl="0" indent="0" algn="l" rtl="0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endParaRPr/>
                                  </a:p>
                                </p:txBody>
                              </p:sp>
                              <p:sp>
                                <p:nvSpPr>
                                  <p:cNvPr id="675" name="Google Shape;7546;p73">
                                    <a:extLst>
                                      <a:ext uri="{FF2B5EF4-FFF2-40B4-BE49-F238E27FC236}">
                                        <a16:creationId xmlns:a16="http://schemas.microsoft.com/office/drawing/2014/main" id="{C8A2B90B-D167-4F64-8506-3B0E4F8CC97D}"/>
                                      </a:ext>
                                    </a:extLst>
                                  </p:cNvPr>
                                  <p:cNvSpPr/>
                                  <p:nvPr/>
                                </p:nvSpPr>
                                <p:spPr>
                                  <a:xfrm>
                                    <a:off x="4927191" y="3823305"/>
                                    <a:ext cx="22368" cy="129497"/>
                                  </a:xfrm>
                                  <a:custGeom>
                                    <a:avLst/>
                                    <a:gdLst/>
                                    <a:ahLst/>
                                    <a:cxnLst/>
                                    <a:rect l="l" t="t" r="r" b="b"/>
                                    <a:pathLst>
                                      <a:path w="2844" h="16465" fill="none" extrusionOk="0">
                                        <a:moveTo>
                                          <a:pt x="1" y="1"/>
                                        </a:moveTo>
                                        <a:lnTo>
                                          <a:pt x="2843" y="16464"/>
                                        </a:lnTo>
                                      </a:path>
                                    </a:pathLst>
                                  </a:custGeom>
                                  <a:grpFill/>
                                  <a:ln w="1825" cap="flat" cmpd="sng">
                                    <a:solidFill>
                                      <a:srgbClr val="A5B7C5"/>
                                    </a:solidFill>
                                    <a:prstDash val="solid"/>
                                    <a:miter lim="12096"/>
                                    <a:headEnd type="none" w="sm" len="sm"/>
                                    <a:tailEnd type="none" w="sm" len="sm"/>
                                  </a:ln>
                                </p:spPr>
                                <p:txBody>
                                  <a:bodyPr spcFirstLastPara="1" wrap="square" lIns="91425" tIns="91425" rIns="91425" bIns="91425" anchor="ctr" anchorCtr="0">
                                    <a:noAutofit/>
                                  </a:bodyPr>
                                  <a:lstStyle/>
                                  <a:p>
                                    <a:pPr marL="0" lvl="0" indent="0" algn="l" rtl="0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endParaRPr/>
                                  </a:p>
                                </p:txBody>
                              </p:sp>
                              <p:grpSp>
                                <p:nvGrpSpPr>
                                  <p:cNvPr id="676" name="Google Shape;7547;p73">
                                    <a:extLst>
                                      <a:ext uri="{FF2B5EF4-FFF2-40B4-BE49-F238E27FC236}">
                                        <a16:creationId xmlns:a16="http://schemas.microsoft.com/office/drawing/2014/main" id="{50DF5C9A-116B-4D70-8B07-66856D33F61D}"/>
                                      </a:ext>
                                    </a:extLst>
                                  </p:cNvPr>
                                  <p:cNvGrpSpPr/>
                                  <p:nvPr/>
                                </p:nvGrpSpPr>
                                <p:grpSpPr>
                                  <a:xfrm>
                                    <a:off x="4579164" y="3203653"/>
                                    <a:ext cx="1244833" cy="1020397"/>
                                    <a:chOff x="4579164" y="3203653"/>
                                    <a:chExt cx="1244833" cy="1020397"/>
                                  </a:xfrm>
                                  <a:grpFill/>
                                </p:grpSpPr>
                                <p:sp>
                                  <p:nvSpPr>
                                    <p:cNvPr id="677" name="Google Shape;7548;p73">
                                      <a:extLst>
                                        <a:ext uri="{FF2B5EF4-FFF2-40B4-BE49-F238E27FC236}">
                                          <a16:creationId xmlns:a16="http://schemas.microsoft.com/office/drawing/2014/main" id="{C5EFDFB7-731A-4198-953D-8A552BBD7F6F}"/>
                                        </a:ext>
                                      </a:extLst>
                                    </p:cNvPr>
                                    <p:cNvSpPr/>
                                    <p:nvPr/>
                                  </p:nvSpPr>
                                  <p:spPr>
                                    <a:xfrm>
                                      <a:off x="4579164" y="3652241"/>
                                      <a:ext cx="422626" cy="571809"/>
                                    </a:xfrm>
                                    <a:custGeom>
                                      <a:avLst/>
                                      <a:gdLst/>
                                      <a:ahLst/>
                                      <a:cxnLst/>
                                      <a:rect l="l" t="t" r="r" b="b"/>
                                      <a:pathLst>
                                        <a:path w="53735" h="72703" fill="none" extrusionOk="0">
                                          <a:moveTo>
                                            <a:pt x="27593" y="71880"/>
                                          </a:moveTo>
                                          <a:lnTo>
                                            <a:pt x="23771" y="58694"/>
                                          </a:lnTo>
                                          <a:lnTo>
                                            <a:pt x="22936" y="46731"/>
                                          </a:lnTo>
                                          <a:lnTo>
                                            <a:pt x="19972" y="37380"/>
                                          </a:lnTo>
                                          <a:lnTo>
                                            <a:pt x="11674" y="32686"/>
                                          </a:lnTo>
                                          <a:lnTo>
                                            <a:pt x="1" y="27001"/>
                                          </a:lnTo>
                                          <a:lnTo>
                                            <a:pt x="1392" y="10610"/>
                                          </a:lnTo>
                                          <a:lnTo>
                                            <a:pt x="17517" y="1"/>
                                          </a:lnTo>
                                          <a:lnTo>
                                            <a:pt x="29747" y="5384"/>
                                          </a:lnTo>
                                          <a:lnTo>
                                            <a:pt x="43827" y="21291"/>
                                          </a:lnTo>
                                          <a:lnTo>
                                            <a:pt x="49343" y="27122"/>
                                          </a:lnTo>
                                          <a:lnTo>
                                            <a:pt x="53735" y="25815"/>
                                          </a:lnTo>
                                          <a:lnTo>
                                            <a:pt x="50347" y="35940"/>
                                          </a:lnTo>
                                          <a:lnTo>
                                            <a:pt x="47093" y="38214"/>
                                          </a:lnTo>
                                          <a:lnTo>
                                            <a:pt x="44069" y="44275"/>
                                          </a:lnTo>
                                          <a:lnTo>
                                            <a:pt x="45073" y="51944"/>
                                          </a:lnTo>
                                          <a:lnTo>
                                            <a:pt x="42170" y="55694"/>
                                          </a:lnTo>
                                          <a:lnTo>
                                            <a:pt x="38227" y="66025"/>
                                          </a:lnTo>
                                          <a:lnTo>
                                            <a:pt x="27593" y="72702"/>
                                          </a:lnTo>
                                        </a:path>
                                      </a:pathLst>
                                    </a:custGeom>
                                    <a:grpFill/>
                                    <a:ln w="1825" cap="flat" cmpd="sng">
                                      <a:solidFill>
                                        <a:srgbClr val="A5B7C5"/>
                                      </a:solidFill>
                                      <a:prstDash val="solid"/>
                                      <a:miter lim="12096"/>
                                      <a:headEnd type="none" w="sm" len="sm"/>
                                      <a:tailEnd type="none" w="sm" len="sm"/>
                                    </a:ln>
                                  </p:spPr>
                                  <p:txBody>
                                    <a:bodyPr spcFirstLastPara="1" wrap="square" lIns="91425" tIns="91425" rIns="91425" bIns="91425" anchor="ctr" anchorCtr="0">
                                      <a:noAutofit/>
                                    </a:bodyPr>
                                    <a:lstStyle/>
                                    <a:p>
                                      <a:pPr marL="0" lvl="0" indent="0" algn="l" rtl="0">
                                        <a:spcBef>
                                          <a:spcPts val="0"/>
                                        </a:spcBef>
                                        <a:spcAft>
                                          <a:spcPts val="0"/>
                                        </a:spcAft>
                                        <a:buNone/>
                                      </a:pPr>
                                      <a:endParaRPr/>
                                    </a:p>
                                  </p:txBody>
                                </p:sp>
                                <p:sp>
                                  <p:nvSpPr>
                                    <p:cNvPr id="678" name="Google Shape;7549;p73">
                                      <a:extLst>
                                        <a:ext uri="{FF2B5EF4-FFF2-40B4-BE49-F238E27FC236}">
                                          <a16:creationId xmlns:a16="http://schemas.microsoft.com/office/drawing/2014/main" id="{39C43A81-7AD8-473B-8806-CBE822C6DCEF}"/>
                                        </a:ext>
                                      </a:extLst>
                                    </p:cNvPr>
                                    <p:cNvSpPr/>
                                    <p:nvPr/>
                                  </p:nvSpPr>
                                  <p:spPr>
                                    <a:xfrm>
                                      <a:off x="4617986" y="3203653"/>
                                      <a:ext cx="1206011" cy="684357"/>
                                    </a:xfrm>
                                    <a:custGeom>
                                      <a:avLst/>
                                      <a:gdLst/>
                                      <a:ahLst/>
                                      <a:cxnLst/>
                                      <a:rect l="l" t="t" r="r" b="b"/>
                                      <a:pathLst>
                                        <a:path w="153339" h="87013" fill="none" extrusionOk="0">
                                          <a:moveTo>
                                            <a:pt x="24811" y="62214"/>
                                          </a:moveTo>
                                          <a:lnTo>
                                            <a:pt x="34452" y="66980"/>
                                          </a:lnTo>
                                          <a:lnTo>
                                            <a:pt x="37549" y="69920"/>
                                          </a:lnTo>
                                          <a:lnTo>
                                            <a:pt x="41274" y="77698"/>
                                          </a:lnTo>
                                          <a:lnTo>
                                            <a:pt x="46270" y="79222"/>
                                          </a:lnTo>
                                          <a:lnTo>
                                            <a:pt x="55899" y="72775"/>
                                          </a:lnTo>
                                          <a:lnTo>
                                            <a:pt x="52645" y="69085"/>
                                          </a:lnTo>
                                          <a:lnTo>
                                            <a:pt x="48291" y="70234"/>
                                          </a:lnTo>
                                          <a:lnTo>
                                            <a:pt x="46585" y="64634"/>
                                          </a:lnTo>
                                          <a:lnTo>
                                            <a:pt x="48774" y="66097"/>
                                          </a:lnTo>
                                          <a:lnTo>
                                            <a:pt x="59698" y="70234"/>
                                          </a:lnTo>
                                          <a:lnTo>
                                            <a:pt x="65988" y="72279"/>
                                          </a:lnTo>
                                          <a:lnTo>
                                            <a:pt x="66315" y="75944"/>
                                          </a:lnTo>
                                          <a:lnTo>
                                            <a:pt x="70960" y="87013"/>
                                          </a:lnTo>
                                          <a:lnTo>
                                            <a:pt x="76573" y="75944"/>
                                          </a:lnTo>
                                          <a:lnTo>
                                            <a:pt x="80831" y="72932"/>
                                          </a:lnTo>
                                          <a:lnTo>
                                            <a:pt x="86069" y="78146"/>
                                          </a:lnTo>
                                          <a:lnTo>
                                            <a:pt x="88355" y="83928"/>
                                          </a:lnTo>
                                          <a:lnTo>
                                            <a:pt x="94633" y="84037"/>
                                          </a:lnTo>
                                          <a:lnTo>
                                            <a:pt x="94270" y="74299"/>
                                          </a:lnTo>
                                          <a:lnTo>
                                            <a:pt x="100936" y="72690"/>
                                          </a:lnTo>
                                          <a:lnTo>
                                            <a:pt x="106682" y="64307"/>
                                          </a:lnTo>
                                          <a:lnTo>
                                            <a:pt x="106319" y="56553"/>
                                          </a:lnTo>
                                          <a:lnTo>
                                            <a:pt x="103416" y="54690"/>
                                          </a:lnTo>
                                          <a:lnTo>
                                            <a:pt x="106827" y="53105"/>
                                          </a:lnTo>
                                          <a:lnTo>
                                            <a:pt x="120194" y="45339"/>
                                          </a:lnTo>
                                          <a:lnTo>
                                            <a:pt x="122528" y="36859"/>
                                          </a:lnTo>
                                          <a:lnTo>
                                            <a:pt x="118851" y="35493"/>
                                          </a:lnTo>
                                          <a:lnTo>
                                            <a:pt x="125093" y="28464"/>
                                          </a:lnTo>
                                          <a:lnTo>
                                            <a:pt x="148536" y="25972"/>
                                          </a:lnTo>
                                          <a:lnTo>
                                            <a:pt x="153339" y="12255"/>
                                          </a:lnTo>
                                          <a:lnTo>
                                            <a:pt x="125468" y="6255"/>
                                          </a:lnTo>
                                          <a:lnTo>
                                            <a:pt x="101758" y="5432"/>
                                          </a:lnTo>
                                          <a:lnTo>
                                            <a:pt x="85016" y="1"/>
                                          </a:lnTo>
                                          <a:lnTo>
                                            <a:pt x="60532" y="12255"/>
                                          </a:lnTo>
                                          <a:lnTo>
                                            <a:pt x="39714" y="20214"/>
                                          </a:lnTo>
                                          <a:lnTo>
                                            <a:pt x="35444" y="13089"/>
                                          </a:lnTo>
                                          <a:lnTo>
                                            <a:pt x="22186" y="13464"/>
                                          </a:lnTo>
                                          <a:lnTo>
                                            <a:pt x="15291" y="21351"/>
                                          </a:lnTo>
                                          <a:lnTo>
                                            <a:pt x="11831" y="27484"/>
                                          </a:lnTo>
                                          <a:lnTo>
                                            <a:pt x="21581" y="26614"/>
                                          </a:lnTo>
                                          <a:lnTo>
                                            <a:pt x="24532" y="19561"/>
                                          </a:lnTo>
                                          <a:lnTo>
                                            <a:pt x="29480" y="22694"/>
                                          </a:lnTo>
                                          <a:lnTo>
                                            <a:pt x="24811" y="32964"/>
                                          </a:lnTo>
                                          <a:lnTo>
                                            <a:pt x="20262" y="35541"/>
                                          </a:lnTo>
                                          <a:lnTo>
                                            <a:pt x="15569" y="31368"/>
                                          </a:lnTo>
                                          <a:lnTo>
                                            <a:pt x="15061" y="35650"/>
                                          </a:lnTo>
                                          <a:lnTo>
                                            <a:pt x="11057" y="37924"/>
                                          </a:lnTo>
                                          <a:lnTo>
                                            <a:pt x="6024" y="43089"/>
                                          </a:lnTo>
                                          <a:lnTo>
                                            <a:pt x="6387" y="49210"/>
                                          </a:lnTo>
                                          <a:lnTo>
                                            <a:pt x="992" y="49210"/>
                                          </a:lnTo>
                                          <a:lnTo>
                                            <a:pt x="0" y="52198"/>
                                          </a:lnTo>
                                          <a:lnTo>
                                            <a:pt x="835" y="57037"/>
                                          </a:lnTo>
                                          <a:lnTo>
                                            <a:pt x="6726" y="55198"/>
                                          </a:lnTo>
                                          <a:lnTo>
                                            <a:pt x="10924" y="50069"/>
                                          </a:lnTo>
                                          <a:lnTo>
                                            <a:pt x="16367" y="50686"/>
                                          </a:lnTo>
                                          <a:lnTo>
                                            <a:pt x="18049" y="46670"/>
                                          </a:lnTo>
                                          <a:lnTo>
                                            <a:pt x="23093" y="54363"/>
                                          </a:lnTo>
                                          <a:lnTo>
                                            <a:pt x="26528" y="56105"/>
                                          </a:lnTo>
                                          <a:lnTo>
                                            <a:pt x="26734" y="52210"/>
                                          </a:lnTo>
                                          <a:lnTo>
                                            <a:pt x="33835" y="47069"/>
                                          </a:lnTo>
                                          <a:lnTo>
                                            <a:pt x="38069" y="49488"/>
                                          </a:lnTo>
                                          <a:lnTo>
                                            <a:pt x="36278" y="53045"/>
                                          </a:lnTo>
                                          <a:lnTo>
                                            <a:pt x="28343" y="55392"/>
                                          </a:lnTo>
                                          <a:cubicBezTo>
                                            <a:pt x="28343" y="55392"/>
                                            <a:pt x="31041" y="58888"/>
                                            <a:pt x="31319" y="58984"/>
                                          </a:cubicBezTo>
                                          <a:cubicBezTo>
                                            <a:pt x="31597" y="59069"/>
                                            <a:pt x="36278" y="58150"/>
                                            <a:pt x="36278" y="58150"/>
                                          </a:cubicBezTo>
                                          <a:lnTo>
                                            <a:pt x="35456" y="61948"/>
                                          </a:lnTo>
                                          <a:lnTo>
                                            <a:pt x="30920" y="63255"/>
                                          </a:lnTo>
                                          <a:lnTo>
                                            <a:pt x="24823" y="62142"/>
                                          </a:lnTo>
                                        </a:path>
                                      </a:pathLst>
                                    </a:custGeom>
                                    <a:grpFill/>
                                    <a:ln w="1825" cap="flat" cmpd="sng">
                                      <a:solidFill>
                                        <a:srgbClr val="A5B7C5"/>
                                      </a:solidFill>
                                      <a:prstDash val="solid"/>
                                      <a:miter lim="12096"/>
                                      <a:headEnd type="none" w="sm" len="sm"/>
                                      <a:tailEnd type="none" w="sm" len="sm"/>
                                    </a:ln>
                                  </p:spPr>
                                  <p:txBody>
                                    <a:bodyPr spcFirstLastPara="1" wrap="square" lIns="91425" tIns="91425" rIns="91425" bIns="91425" anchor="ctr" anchorCtr="0">
                                      <a:noAutofit/>
                                    </a:bodyPr>
                                    <a:lstStyle/>
                                    <a:p>
                                      <a:pPr marL="0" lvl="0" indent="0" algn="l" rtl="0">
                                        <a:spcBef>
                                          <a:spcPts val="0"/>
                                        </a:spcBef>
                                        <a:spcAft>
                                          <a:spcPts val="0"/>
                                        </a:spcAft>
                                        <a:buNone/>
                                      </a:pPr>
                                      <a:endParaRPr/>
                                    </a:p>
                                  </p:txBody>
                                </p:sp>
                                <p:sp>
                                  <p:nvSpPr>
                                    <p:cNvPr id="679" name="Google Shape;7550;p73">
                                      <a:extLst>
                                        <a:ext uri="{FF2B5EF4-FFF2-40B4-BE49-F238E27FC236}">
                                          <a16:creationId xmlns:a16="http://schemas.microsoft.com/office/drawing/2014/main" id="{2F334E40-9A16-4643-A911-C8B941F62C6B}"/>
                                        </a:ext>
                                      </a:extLst>
                                    </p:cNvPr>
                                    <p:cNvSpPr/>
                                    <p:nvPr/>
                                  </p:nvSpPr>
                                  <p:spPr>
                                    <a:xfrm>
                                      <a:off x="4906356" y="3466721"/>
                                      <a:ext cx="194289" cy="358880"/>
                                    </a:xfrm>
                                    <a:custGeom>
                                      <a:avLst/>
                                      <a:gdLst/>
                                      <a:ahLst/>
                                      <a:cxnLst/>
                                      <a:rect l="l" t="t" r="r" b="b"/>
                                      <a:pathLst>
                                        <a:path w="24703" h="45630" fill="none" extrusionOk="0">
                                          <a:moveTo>
                                            <a:pt x="8396" y="39968"/>
                                          </a:moveTo>
                                          <a:lnTo>
                                            <a:pt x="9835" y="45629"/>
                                          </a:lnTo>
                                          <a:lnTo>
                                            <a:pt x="11626" y="36786"/>
                                          </a:lnTo>
                                          <a:lnTo>
                                            <a:pt x="5492" y="30218"/>
                                          </a:lnTo>
                                          <a:lnTo>
                                            <a:pt x="1" y="25016"/>
                                          </a:lnTo>
                                          <a:lnTo>
                                            <a:pt x="1392" y="16040"/>
                                          </a:lnTo>
                                          <a:lnTo>
                                            <a:pt x="24702" y="15206"/>
                                          </a:lnTo>
                                          <a:lnTo>
                                            <a:pt x="6472" y="0"/>
                                          </a:lnTo>
                                        </a:path>
                                      </a:pathLst>
                                    </a:custGeom>
                                    <a:grpFill/>
                                    <a:ln w="1825" cap="flat" cmpd="sng">
                                      <a:solidFill>
                                        <a:srgbClr val="A5B7C5"/>
                                      </a:solidFill>
                                      <a:prstDash val="solid"/>
                                      <a:miter lim="12096"/>
                                      <a:headEnd type="none" w="sm" len="sm"/>
                                      <a:tailEnd type="none" w="sm" len="sm"/>
                                    </a:ln>
                                  </p:spPr>
                                  <p:txBody>
                                    <a:bodyPr spcFirstLastPara="1" wrap="square" lIns="91425" tIns="91425" rIns="91425" bIns="91425" anchor="ctr" anchorCtr="0">
                                      <a:noAutofit/>
                                    </a:bodyPr>
                                    <a:lstStyle/>
                                    <a:p>
                                      <a:pPr marL="0" lvl="0" indent="0" algn="l" rtl="0">
                                        <a:spcBef>
                                          <a:spcPts val="0"/>
                                        </a:spcBef>
                                        <a:spcAft>
                                          <a:spcPts val="0"/>
                                        </a:spcAft>
                                        <a:buNone/>
                                      </a:pPr>
                                      <a:endParaRPr/>
                                    </a:p>
                                  </p:txBody>
                                </p:sp>
                                <p:sp>
                                  <p:nvSpPr>
                                    <p:cNvPr id="680" name="Google Shape;7551;p73">
                                      <a:extLst>
                                        <a:ext uri="{FF2B5EF4-FFF2-40B4-BE49-F238E27FC236}">
                                          <a16:creationId xmlns:a16="http://schemas.microsoft.com/office/drawing/2014/main" id="{D2350939-DCED-4946-B481-D1287AE38E12}"/>
                                        </a:ext>
                                      </a:extLst>
                                    </p:cNvPr>
                                    <p:cNvSpPr/>
                                    <p:nvPr/>
                                  </p:nvSpPr>
                                  <p:spPr>
                                    <a:xfrm>
                                      <a:off x="4972383" y="3756043"/>
                                      <a:ext cx="25412" cy="25026"/>
                                    </a:xfrm>
                                    <a:custGeom>
                                      <a:avLst/>
                                      <a:gdLst/>
                                      <a:ahLst/>
                                      <a:cxnLst/>
                                      <a:rect l="l" t="t" r="r" b="b"/>
                                      <a:pathLst>
                                        <a:path w="3231" h="3182" fill="none" extrusionOk="0">
                                          <a:moveTo>
                                            <a:pt x="1" y="3182"/>
                                          </a:moveTo>
                                          <a:lnTo>
                                            <a:pt x="3231" y="0"/>
                                          </a:lnTo>
                                        </a:path>
                                      </a:pathLst>
                                    </a:custGeom>
                                    <a:grpFill/>
                                    <a:ln w="1825" cap="flat" cmpd="sng">
                                      <a:solidFill>
                                        <a:srgbClr val="A5B7C5"/>
                                      </a:solidFill>
                                      <a:prstDash val="solid"/>
                                      <a:miter lim="12096"/>
                                      <a:headEnd type="none" w="sm" len="sm"/>
                                      <a:tailEnd type="none" w="sm" len="sm"/>
                                    </a:ln>
                                  </p:spPr>
                                  <p:txBody>
                                    <a:bodyPr spcFirstLastPara="1" wrap="square" lIns="91425" tIns="91425" rIns="91425" bIns="91425" anchor="ctr" anchorCtr="0">
                                      <a:noAutofit/>
                                    </a:bodyPr>
                                    <a:lstStyle/>
                                    <a:p>
                                      <a:pPr marL="0" lvl="0" indent="0" algn="l" rtl="0">
                                        <a:spcBef>
                                          <a:spcPts val="0"/>
                                        </a:spcBef>
                                        <a:spcAft>
                                          <a:spcPts val="0"/>
                                        </a:spcAft>
                                        <a:buNone/>
                                      </a:pPr>
                                      <a:endParaRPr/>
                                    </a:p>
                                  </p:txBody>
                                </p:sp>
                              </p:grpSp>
                            </p:grpSp>
                          </p:grpSp>
                        </p:grpSp>
                        <p:sp>
                          <p:nvSpPr>
                            <p:cNvPr id="646" name="Google Shape;7552;p73">
                              <a:extLst>
                                <a:ext uri="{FF2B5EF4-FFF2-40B4-BE49-F238E27FC236}">
                                  <a16:creationId xmlns:a16="http://schemas.microsoft.com/office/drawing/2014/main" id="{4B1C5C16-99F3-46B8-B7D0-338F194B1129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4890375" y="3688019"/>
                              <a:ext cx="5144" cy="43769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654" h="5565" fill="none" extrusionOk="0">
                                  <a:moveTo>
                                    <a:pt x="653" y="0"/>
                                  </a:moveTo>
                                  <a:lnTo>
                                    <a:pt x="0" y="5565"/>
                                  </a:lnTo>
                                </a:path>
                              </a:pathLst>
                            </a:custGeom>
                            <a:grpFill/>
                            <a:ln w="1825" cap="flat" cmpd="sng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647" name="Google Shape;7553;p73">
                              <a:extLst>
                                <a:ext uri="{FF2B5EF4-FFF2-40B4-BE49-F238E27FC236}">
                                  <a16:creationId xmlns:a16="http://schemas.microsoft.com/office/drawing/2014/main" id="{498DA15B-A057-40AA-A7D2-71EF006C2C3E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4899317" y="3688019"/>
                              <a:ext cx="54048" cy="20174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6872" h="2565" fill="none" extrusionOk="0">
                                  <a:moveTo>
                                    <a:pt x="0" y="0"/>
                                  </a:moveTo>
                                  <a:lnTo>
                                    <a:pt x="6871" y="2565"/>
                                  </a:lnTo>
                                </a:path>
                              </a:pathLst>
                            </a:custGeom>
                            <a:grpFill/>
                            <a:ln w="1825" cap="flat" cmpd="sng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648" name="Google Shape;7554;p73">
                              <a:extLst>
                                <a:ext uri="{FF2B5EF4-FFF2-40B4-BE49-F238E27FC236}">
                                  <a16:creationId xmlns:a16="http://schemas.microsoft.com/office/drawing/2014/main" id="{4DE48814-1D7B-4BD1-BAB0-113DB1A371A5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4862690" y="3700571"/>
                              <a:ext cx="27693" cy="31216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3521" h="3969" fill="none" extrusionOk="0">
                                  <a:moveTo>
                                    <a:pt x="0" y="1"/>
                                  </a:moveTo>
                                  <a:lnTo>
                                    <a:pt x="3520" y="3969"/>
                                  </a:lnTo>
                                </a:path>
                              </a:pathLst>
                            </a:custGeom>
                            <a:grpFill/>
                            <a:ln w="1825" cap="flat" cmpd="sng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</p:grpSp>
                    </p:grpSp>
                    <p:sp>
                      <p:nvSpPr>
                        <p:cNvPr id="635" name="Google Shape;7555;p73">
                          <a:extLst>
                            <a:ext uri="{FF2B5EF4-FFF2-40B4-BE49-F238E27FC236}">
                              <a16:creationId xmlns:a16="http://schemas.microsoft.com/office/drawing/2014/main" id="{55EE5B6A-3A95-470D-904D-BB5824FA9CC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953924" y="3297081"/>
                          <a:ext cx="146053" cy="168122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8570" h="21376" fill="none" extrusionOk="0">
                              <a:moveTo>
                                <a:pt x="1" y="21376"/>
                              </a:moveTo>
                              <a:lnTo>
                                <a:pt x="18569" y="1"/>
                              </a:lnTo>
                            </a:path>
                          </a:pathLst>
                        </a:custGeom>
                        <a:grp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</p:grpSp>
                </p:grpSp>
              </p:grpSp>
            </p:grpSp>
          </p:grpSp>
          <p:grpSp>
            <p:nvGrpSpPr>
              <p:cNvPr id="260" name="Google Shape;7556;p73">
                <a:extLst>
                  <a:ext uri="{FF2B5EF4-FFF2-40B4-BE49-F238E27FC236}">
                    <a16:creationId xmlns:a16="http://schemas.microsoft.com/office/drawing/2014/main" id="{AFFE5692-2063-4932-B106-1F3D9E101157}"/>
                  </a:ext>
                </a:extLst>
              </p:cNvPr>
              <p:cNvGrpSpPr/>
              <p:nvPr/>
            </p:nvGrpSpPr>
            <p:grpSpPr>
              <a:xfrm>
                <a:off x="4595437" y="3598775"/>
                <a:ext cx="37776" cy="32451"/>
                <a:chOff x="4595437" y="3598775"/>
                <a:chExt cx="37776" cy="32451"/>
              </a:xfrm>
              <a:grpFill/>
            </p:grpSpPr>
            <p:sp>
              <p:nvSpPr>
                <p:cNvPr id="578" name="Google Shape;7557;p73">
                  <a:extLst>
                    <a:ext uri="{FF2B5EF4-FFF2-40B4-BE49-F238E27FC236}">
                      <a16:creationId xmlns:a16="http://schemas.microsoft.com/office/drawing/2014/main" id="{223E0DE9-80BF-40FD-8D26-FAD98A9B9D7A}"/>
                    </a:ext>
                  </a:extLst>
                </p:cNvPr>
                <p:cNvSpPr/>
                <p:nvPr/>
              </p:nvSpPr>
              <p:spPr>
                <a:xfrm>
                  <a:off x="4595437" y="3598775"/>
                  <a:ext cx="37776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26" extrusionOk="0">
                      <a:moveTo>
                        <a:pt x="2730" y="0"/>
                      </a:moveTo>
                      <a:cubicBezTo>
                        <a:pt x="2226" y="0"/>
                        <a:pt x="1712" y="187"/>
                        <a:pt x="1295" y="605"/>
                      </a:cubicBezTo>
                      <a:cubicBezTo>
                        <a:pt x="0" y="1900"/>
                        <a:pt x="920" y="4125"/>
                        <a:pt x="2758" y="4125"/>
                      </a:cubicBezTo>
                      <a:cubicBezTo>
                        <a:pt x="3883" y="4113"/>
                        <a:pt x="4803" y="3194"/>
                        <a:pt x="4803" y="2069"/>
                      </a:cubicBezTo>
                      <a:cubicBezTo>
                        <a:pt x="4803" y="824"/>
                        <a:pt x="3788" y="0"/>
                        <a:pt x="273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9" name="Google Shape;7558;p73">
                  <a:extLst>
                    <a:ext uri="{FF2B5EF4-FFF2-40B4-BE49-F238E27FC236}">
                      <a16:creationId xmlns:a16="http://schemas.microsoft.com/office/drawing/2014/main" id="{6D13CC3F-B653-4F46-9464-346ECC78F2E7}"/>
                    </a:ext>
                  </a:extLst>
                </p:cNvPr>
                <p:cNvSpPr/>
                <p:nvPr/>
              </p:nvSpPr>
              <p:spPr>
                <a:xfrm>
                  <a:off x="4610561" y="3608480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0"/>
                      </a:moveTo>
                      <a:cubicBezTo>
                        <a:pt x="376" y="0"/>
                        <a:pt x="1" y="375"/>
                        <a:pt x="1" y="835"/>
                      </a:cubicBezTo>
                      <a:cubicBezTo>
                        <a:pt x="1" y="1283"/>
                        <a:pt x="376" y="1658"/>
                        <a:pt x="835" y="1658"/>
                      </a:cubicBezTo>
                      <a:cubicBezTo>
                        <a:pt x="1283" y="1658"/>
                        <a:pt x="1658" y="1283"/>
                        <a:pt x="1658" y="835"/>
                      </a:cubicBezTo>
                      <a:cubicBezTo>
                        <a:pt x="1658" y="375"/>
                        <a:pt x="1283" y="0"/>
                        <a:pt x="83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61" name="Google Shape;7559;p73">
                <a:extLst>
                  <a:ext uri="{FF2B5EF4-FFF2-40B4-BE49-F238E27FC236}">
                    <a16:creationId xmlns:a16="http://schemas.microsoft.com/office/drawing/2014/main" id="{46AEA44F-7D2A-43F7-820D-A3C44A4F62D5}"/>
                  </a:ext>
                </a:extLst>
              </p:cNvPr>
              <p:cNvGrpSpPr/>
              <p:nvPr/>
            </p:nvGrpSpPr>
            <p:grpSpPr>
              <a:xfrm>
                <a:off x="4641864" y="3524443"/>
                <a:ext cx="37776" cy="32380"/>
                <a:chOff x="4641864" y="3524443"/>
                <a:chExt cx="37776" cy="32380"/>
              </a:xfrm>
              <a:grpFill/>
            </p:grpSpPr>
            <p:sp>
              <p:nvSpPr>
                <p:cNvPr id="576" name="Google Shape;7560;p73">
                  <a:extLst>
                    <a:ext uri="{FF2B5EF4-FFF2-40B4-BE49-F238E27FC236}">
                      <a16:creationId xmlns:a16="http://schemas.microsoft.com/office/drawing/2014/main" id="{DEED4FE0-ECFB-4BB9-91F8-062F6A03881E}"/>
                    </a:ext>
                  </a:extLst>
                </p:cNvPr>
                <p:cNvSpPr/>
                <p:nvPr/>
              </p:nvSpPr>
              <p:spPr>
                <a:xfrm>
                  <a:off x="4641864" y="3524443"/>
                  <a:ext cx="37776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7" extrusionOk="0">
                      <a:moveTo>
                        <a:pt x="2737" y="1"/>
                      </a:moveTo>
                      <a:cubicBezTo>
                        <a:pt x="2231" y="1"/>
                        <a:pt x="1715" y="189"/>
                        <a:pt x="1295" y="609"/>
                      </a:cubicBezTo>
                      <a:cubicBezTo>
                        <a:pt x="0" y="1903"/>
                        <a:pt x="908" y="4117"/>
                        <a:pt x="2746" y="4117"/>
                      </a:cubicBezTo>
                      <a:cubicBezTo>
                        <a:pt x="3884" y="4117"/>
                        <a:pt x="4803" y="3197"/>
                        <a:pt x="4803" y="2060"/>
                      </a:cubicBezTo>
                      <a:cubicBezTo>
                        <a:pt x="4803" y="818"/>
                        <a:pt x="3792" y="1"/>
                        <a:pt x="273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7" name="Google Shape;7561;p73">
                  <a:extLst>
                    <a:ext uri="{FF2B5EF4-FFF2-40B4-BE49-F238E27FC236}">
                      <a16:creationId xmlns:a16="http://schemas.microsoft.com/office/drawing/2014/main" id="{4A218BAA-A61A-4DD9-A9C1-1B1D9AD5A0E4}"/>
                    </a:ext>
                  </a:extLst>
                </p:cNvPr>
                <p:cNvSpPr/>
                <p:nvPr/>
              </p:nvSpPr>
              <p:spPr>
                <a:xfrm>
                  <a:off x="4656988" y="3534077"/>
                  <a:ext cx="13048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8" extrusionOk="0">
                      <a:moveTo>
                        <a:pt x="823" y="1"/>
                      </a:moveTo>
                      <a:cubicBezTo>
                        <a:pt x="376" y="1"/>
                        <a:pt x="1" y="376"/>
                        <a:pt x="1" y="835"/>
                      </a:cubicBezTo>
                      <a:cubicBezTo>
                        <a:pt x="1" y="1295"/>
                        <a:pt x="376" y="1658"/>
                        <a:pt x="823" y="1658"/>
                      </a:cubicBezTo>
                      <a:cubicBezTo>
                        <a:pt x="1283" y="1658"/>
                        <a:pt x="1658" y="1295"/>
                        <a:pt x="1658" y="835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62" name="Google Shape;7562;p73">
                <a:extLst>
                  <a:ext uri="{FF2B5EF4-FFF2-40B4-BE49-F238E27FC236}">
                    <a16:creationId xmlns:a16="http://schemas.microsoft.com/office/drawing/2014/main" id="{E9782B47-2C07-4ECC-8C53-2E5619FD92B1}"/>
                  </a:ext>
                </a:extLst>
              </p:cNvPr>
              <p:cNvGrpSpPr/>
              <p:nvPr/>
            </p:nvGrpSpPr>
            <p:grpSpPr>
              <a:xfrm>
                <a:off x="4648431" y="3893901"/>
                <a:ext cx="37776" cy="32357"/>
                <a:chOff x="4648431" y="3893901"/>
                <a:chExt cx="37776" cy="32357"/>
              </a:xfrm>
              <a:grpFill/>
            </p:grpSpPr>
            <p:sp>
              <p:nvSpPr>
                <p:cNvPr id="574" name="Google Shape;7563;p73">
                  <a:extLst>
                    <a:ext uri="{FF2B5EF4-FFF2-40B4-BE49-F238E27FC236}">
                      <a16:creationId xmlns:a16="http://schemas.microsoft.com/office/drawing/2014/main" id="{B9843040-FCE0-43CE-9BC4-6D861C3B4376}"/>
                    </a:ext>
                  </a:extLst>
                </p:cNvPr>
                <p:cNvSpPr/>
                <p:nvPr/>
              </p:nvSpPr>
              <p:spPr>
                <a:xfrm>
                  <a:off x="4648431" y="3893901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2" y="0"/>
                      </a:moveTo>
                      <a:cubicBezTo>
                        <a:pt x="2227" y="0"/>
                        <a:pt x="1713" y="187"/>
                        <a:pt x="1295" y="605"/>
                      </a:cubicBezTo>
                      <a:cubicBezTo>
                        <a:pt x="0" y="1900"/>
                        <a:pt x="920" y="4113"/>
                        <a:pt x="2746" y="4113"/>
                      </a:cubicBezTo>
                      <a:cubicBezTo>
                        <a:pt x="3883" y="4113"/>
                        <a:pt x="4803" y="3194"/>
                        <a:pt x="4803" y="2057"/>
                      </a:cubicBezTo>
                      <a:cubicBezTo>
                        <a:pt x="4803" y="821"/>
                        <a:pt x="3788" y="0"/>
                        <a:pt x="273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5" name="Google Shape;7564;p73">
                  <a:extLst>
                    <a:ext uri="{FF2B5EF4-FFF2-40B4-BE49-F238E27FC236}">
                      <a16:creationId xmlns:a16="http://schemas.microsoft.com/office/drawing/2014/main" id="{2990064F-C377-4F8F-91DF-E2F06C327794}"/>
                    </a:ext>
                  </a:extLst>
                </p:cNvPr>
                <p:cNvSpPr/>
                <p:nvPr/>
              </p:nvSpPr>
              <p:spPr>
                <a:xfrm>
                  <a:off x="4663556" y="3903606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0"/>
                      </a:moveTo>
                      <a:cubicBezTo>
                        <a:pt x="363" y="0"/>
                        <a:pt x="1" y="375"/>
                        <a:pt x="1" y="823"/>
                      </a:cubicBezTo>
                      <a:cubicBezTo>
                        <a:pt x="1" y="1283"/>
                        <a:pt x="363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75"/>
                        <a:pt x="1283" y="0"/>
                        <a:pt x="82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63" name="Google Shape;7565;p73">
                <a:extLst>
                  <a:ext uri="{FF2B5EF4-FFF2-40B4-BE49-F238E27FC236}">
                    <a16:creationId xmlns:a16="http://schemas.microsoft.com/office/drawing/2014/main" id="{F9ECBE31-AC8C-4A44-B662-76DD377D9A9D}"/>
                  </a:ext>
                </a:extLst>
              </p:cNvPr>
              <p:cNvGrpSpPr/>
              <p:nvPr/>
            </p:nvGrpSpPr>
            <p:grpSpPr>
              <a:xfrm>
                <a:off x="4567752" y="3722908"/>
                <a:ext cx="37870" cy="32380"/>
                <a:chOff x="4567752" y="3722908"/>
                <a:chExt cx="37870" cy="32380"/>
              </a:xfrm>
              <a:grpFill/>
            </p:grpSpPr>
            <p:sp>
              <p:nvSpPr>
                <p:cNvPr id="572" name="Google Shape;7566;p73">
                  <a:extLst>
                    <a:ext uri="{FF2B5EF4-FFF2-40B4-BE49-F238E27FC236}">
                      <a16:creationId xmlns:a16="http://schemas.microsoft.com/office/drawing/2014/main" id="{A7C5D68E-19F5-4B68-990A-8B438C3D89CA}"/>
                    </a:ext>
                  </a:extLst>
                </p:cNvPr>
                <p:cNvSpPr/>
                <p:nvPr/>
              </p:nvSpPr>
              <p:spPr>
                <a:xfrm>
                  <a:off x="4567752" y="3722908"/>
                  <a:ext cx="37870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5" h="4117" extrusionOk="0">
                      <a:moveTo>
                        <a:pt x="2749" y="1"/>
                      </a:moveTo>
                      <a:cubicBezTo>
                        <a:pt x="2243" y="1"/>
                        <a:pt x="1726" y="189"/>
                        <a:pt x="1307" y="609"/>
                      </a:cubicBezTo>
                      <a:cubicBezTo>
                        <a:pt x="0" y="1903"/>
                        <a:pt x="919" y="4117"/>
                        <a:pt x="2758" y="4117"/>
                      </a:cubicBezTo>
                      <a:cubicBezTo>
                        <a:pt x="3895" y="4117"/>
                        <a:pt x="4815" y="3197"/>
                        <a:pt x="4815" y="2060"/>
                      </a:cubicBezTo>
                      <a:cubicBezTo>
                        <a:pt x="4815" y="818"/>
                        <a:pt x="3804" y="1"/>
                        <a:pt x="2749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3" name="Google Shape;7567;p73">
                  <a:extLst>
                    <a:ext uri="{FF2B5EF4-FFF2-40B4-BE49-F238E27FC236}">
                      <a16:creationId xmlns:a16="http://schemas.microsoft.com/office/drawing/2014/main" id="{9E7F51F0-488D-4472-8547-63811C941756}"/>
                    </a:ext>
                  </a:extLst>
                </p:cNvPr>
                <p:cNvSpPr/>
                <p:nvPr/>
              </p:nvSpPr>
              <p:spPr>
                <a:xfrm>
                  <a:off x="4580690" y="3732543"/>
                  <a:ext cx="15227" cy="130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61" extrusionOk="0">
                      <a:moveTo>
                        <a:pt x="1113" y="0"/>
                      </a:moveTo>
                      <a:cubicBezTo>
                        <a:pt x="375" y="0"/>
                        <a:pt x="0" y="896"/>
                        <a:pt x="520" y="1416"/>
                      </a:cubicBezTo>
                      <a:cubicBezTo>
                        <a:pt x="689" y="1585"/>
                        <a:pt x="898" y="1661"/>
                        <a:pt x="1103" y="1661"/>
                      </a:cubicBezTo>
                      <a:cubicBezTo>
                        <a:pt x="1528" y="1661"/>
                        <a:pt x="1936" y="1333"/>
                        <a:pt x="1936" y="835"/>
                      </a:cubicBezTo>
                      <a:cubicBezTo>
                        <a:pt x="1936" y="375"/>
                        <a:pt x="1573" y="0"/>
                        <a:pt x="111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64" name="Google Shape;7568;p73">
                <a:extLst>
                  <a:ext uri="{FF2B5EF4-FFF2-40B4-BE49-F238E27FC236}">
                    <a16:creationId xmlns:a16="http://schemas.microsoft.com/office/drawing/2014/main" id="{8066D292-F238-496A-B90B-1A8425EE98EC}"/>
                  </a:ext>
                </a:extLst>
              </p:cNvPr>
              <p:cNvGrpSpPr/>
              <p:nvPr/>
            </p:nvGrpSpPr>
            <p:grpSpPr>
              <a:xfrm>
                <a:off x="4617506" y="3652052"/>
                <a:ext cx="37783" cy="32357"/>
                <a:chOff x="4617506" y="3652052"/>
                <a:chExt cx="37783" cy="32357"/>
              </a:xfrm>
              <a:grpFill/>
            </p:grpSpPr>
            <p:sp>
              <p:nvSpPr>
                <p:cNvPr id="570" name="Google Shape;7569;p73">
                  <a:extLst>
                    <a:ext uri="{FF2B5EF4-FFF2-40B4-BE49-F238E27FC236}">
                      <a16:creationId xmlns:a16="http://schemas.microsoft.com/office/drawing/2014/main" id="{798465C0-7E61-4C82-8AAE-BC8B60535627}"/>
                    </a:ext>
                  </a:extLst>
                </p:cNvPr>
                <p:cNvSpPr/>
                <p:nvPr/>
              </p:nvSpPr>
              <p:spPr>
                <a:xfrm>
                  <a:off x="4617506" y="3652052"/>
                  <a:ext cx="37783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4" extrusionOk="0">
                      <a:moveTo>
                        <a:pt x="2732" y="0"/>
                      </a:moveTo>
                      <a:cubicBezTo>
                        <a:pt x="2228" y="0"/>
                        <a:pt x="1713" y="187"/>
                        <a:pt x="1295" y="605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1" name="Google Shape;7570;p73">
                  <a:extLst>
                    <a:ext uri="{FF2B5EF4-FFF2-40B4-BE49-F238E27FC236}">
                      <a16:creationId xmlns:a16="http://schemas.microsoft.com/office/drawing/2014/main" id="{14D98E23-B9AD-4903-9841-06D13C191738}"/>
                    </a:ext>
                  </a:extLst>
                </p:cNvPr>
                <p:cNvSpPr/>
                <p:nvPr/>
              </p:nvSpPr>
              <p:spPr>
                <a:xfrm>
                  <a:off x="4632638" y="3661758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1"/>
                      </a:moveTo>
                      <a:cubicBezTo>
                        <a:pt x="363" y="1"/>
                        <a:pt x="0" y="363"/>
                        <a:pt x="0" y="823"/>
                      </a:cubicBezTo>
                      <a:cubicBezTo>
                        <a:pt x="0" y="1283"/>
                        <a:pt x="363" y="1658"/>
                        <a:pt x="823" y="1658"/>
                      </a:cubicBezTo>
                      <a:cubicBezTo>
                        <a:pt x="1282" y="1658"/>
                        <a:pt x="1657" y="1283"/>
                        <a:pt x="1657" y="823"/>
                      </a:cubicBezTo>
                      <a:cubicBezTo>
                        <a:pt x="1657" y="363"/>
                        <a:pt x="1282" y="1"/>
                        <a:pt x="823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65" name="Google Shape;7571;p73">
                <a:extLst>
                  <a:ext uri="{FF2B5EF4-FFF2-40B4-BE49-F238E27FC236}">
                    <a16:creationId xmlns:a16="http://schemas.microsoft.com/office/drawing/2014/main" id="{9BCBBD34-7BEC-4FC4-AD71-8D7CCB0EBD42}"/>
                  </a:ext>
                </a:extLst>
              </p:cNvPr>
              <p:cNvGrpSpPr/>
              <p:nvPr/>
            </p:nvGrpSpPr>
            <p:grpSpPr>
              <a:xfrm>
                <a:off x="4739005" y="3554149"/>
                <a:ext cx="37870" cy="32357"/>
                <a:chOff x="4739005" y="3554149"/>
                <a:chExt cx="37870" cy="32357"/>
              </a:xfrm>
              <a:grpFill/>
            </p:grpSpPr>
            <p:sp>
              <p:nvSpPr>
                <p:cNvPr id="568" name="Google Shape;7572;p73">
                  <a:extLst>
                    <a:ext uri="{FF2B5EF4-FFF2-40B4-BE49-F238E27FC236}">
                      <a16:creationId xmlns:a16="http://schemas.microsoft.com/office/drawing/2014/main" id="{221240CA-3928-4EBA-9295-40D2F9D94B03}"/>
                    </a:ext>
                  </a:extLst>
                </p:cNvPr>
                <p:cNvSpPr/>
                <p:nvPr/>
              </p:nvSpPr>
              <p:spPr>
                <a:xfrm>
                  <a:off x="4739005" y="3554149"/>
                  <a:ext cx="37870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5" h="4114" extrusionOk="0">
                      <a:moveTo>
                        <a:pt x="2744" y="1"/>
                      </a:moveTo>
                      <a:cubicBezTo>
                        <a:pt x="2239" y="1"/>
                        <a:pt x="1725" y="188"/>
                        <a:pt x="1307" y="606"/>
                      </a:cubicBezTo>
                      <a:cubicBezTo>
                        <a:pt x="0" y="1900"/>
                        <a:pt x="920" y="4114"/>
                        <a:pt x="2758" y="4114"/>
                      </a:cubicBezTo>
                      <a:cubicBezTo>
                        <a:pt x="3895" y="4114"/>
                        <a:pt x="4815" y="3195"/>
                        <a:pt x="4815" y="2058"/>
                      </a:cubicBezTo>
                      <a:cubicBezTo>
                        <a:pt x="4815" y="821"/>
                        <a:pt x="3801" y="1"/>
                        <a:pt x="2744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9" name="Google Shape;7573;p73">
                  <a:extLst>
                    <a:ext uri="{FF2B5EF4-FFF2-40B4-BE49-F238E27FC236}">
                      <a16:creationId xmlns:a16="http://schemas.microsoft.com/office/drawing/2014/main" id="{BAFA5201-3B23-48DD-A40A-D706BCD8C21C}"/>
                    </a:ext>
                  </a:extLst>
                </p:cNvPr>
                <p:cNvSpPr/>
                <p:nvPr/>
              </p:nvSpPr>
              <p:spPr>
                <a:xfrm>
                  <a:off x="4751943" y="3563854"/>
                  <a:ext cx="15227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59" extrusionOk="0">
                      <a:moveTo>
                        <a:pt x="1113" y="1"/>
                      </a:moveTo>
                      <a:cubicBezTo>
                        <a:pt x="375" y="1"/>
                        <a:pt x="0" y="896"/>
                        <a:pt x="521" y="1416"/>
                      </a:cubicBezTo>
                      <a:cubicBezTo>
                        <a:pt x="692" y="1583"/>
                        <a:pt x="899" y="1658"/>
                        <a:pt x="1101" y="1658"/>
                      </a:cubicBezTo>
                      <a:cubicBezTo>
                        <a:pt x="1529" y="1658"/>
                        <a:pt x="1936" y="1324"/>
                        <a:pt x="1936" y="824"/>
                      </a:cubicBezTo>
                      <a:cubicBezTo>
                        <a:pt x="1936" y="364"/>
                        <a:pt x="1573" y="1"/>
                        <a:pt x="1113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66" name="Google Shape;7574;p73">
                <a:extLst>
                  <a:ext uri="{FF2B5EF4-FFF2-40B4-BE49-F238E27FC236}">
                    <a16:creationId xmlns:a16="http://schemas.microsoft.com/office/drawing/2014/main" id="{0A14F619-D179-48F6-9D1F-094C170B7DD3}"/>
                  </a:ext>
                </a:extLst>
              </p:cNvPr>
              <p:cNvGrpSpPr/>
              <p:nvPr/>
            </p:nvGrpSpPr>
            <p:grpSpPr>
              <a:xfrm>
                <a:off x="4806557" y="3630258"/>
                <a:ext cx="37776" cy="32364"/>
                <a:chOff x="4806557" y="3630258"/>
                <a:chExt cx="37776" cy="32364"/>
              </a:xfrm>
              <a:grpFill/>
            </p:grpSpPr>
            <p:sp>
              <p:nvSpPr>
                <p:cNvPr id="566" name="Google Shape;7575;p73">
                  <a:extLst>
                    <a:ext uri="{FF2B5EF4-FFF2-40B4-BE49-F238E27FC236}">
                      <a16:creationId xmlns:a16="http://schemas.microsoft.com/office/drawing/2014/main" id="{9E9413B2-8494-482C-98F1-9D4C41DEE67F}"/>
                    </a:ext>
                  </a:extLst>
                </p:cNvPr>
                <p:cNvSpPr/>
                <p:nvPr/>
              </p:nvSpPr>
              <p:spPr>
                <a:xfrm>
                  <a:off x="4806557" y="3630258"/>
                  <a:ext cx="37776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5" extrusionOk="0">
                      <a:moveTo>
                        <a:pt x="2732" y="1"/>
                      </a:moveTo>
                      <a:cubicBezTo>
                        <a:pt x="2227" y="1"/>
                        <a:pt x="1713" y="188"/>
                        <a:pt x="1294" y="606"/>
                      </a:cubicBezTo>
                      <a:cubicBezTo>
                        <a:pt x="0" y="1901"/>
                        <a:pt x="907" y="4114"/>
                        <a:pt x="2746" y="4114"/>
                      </a:cubicBezTo>
                      <a:cubicBezTo>
                        <a:pt x="3883" y="4114"/>
                        <a:pt x="4802" y="3195"/>
                        <a:pt x="4802" y="2058"/>
                      </a:cubicBezTo>
                      <a:cubicBezTo>
                        <a:pt x="4802" y="822"/>
                        <a:pt x="3788" y="1"/>
                        <a:pt x="273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7" name="Google Shape;7576;p73">
                  <a:extLst>
                    <a:ext uri="{FF2B5EF4-FFF2-40B4-BE49-F238E27FC236}">
                      <a16:creationId xmlns:a16="http://schemas.microsoft.com/office/drawing/2014/main" id="{2DCF5F7A-50F8-446C-827E-58F816EDD8FE}"/>
                    </a:ext>
                  </a:extLst>
                </p:cNvPr>
                <p:cNvSpPr/>
                <p:nvPr/>
              </p:nvSpPr>
              <p:spPr>
                <a:xfrm>
                  <a:off x="4819495" y="3639972"/>
                  <a:ext cx="15227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58" extrusionOk="0">
                      <a:moveTo>
                        <a:pt x="1113" y="0"/>
                      </a:moveTo>
                      <a:cubicBezTo>
                        <a:pt x="363" y="0"/>
                        <a:pt x="0" y="896"/>
                        <a:pt x="520" y="1416"/>
                      </a:cubicBezTo>
                      <a:cubicBezTo>
                        <a:pt x="687" y="1583"/>
                        <a:pt x="893" y="1657"/>
                        <a:pt x="1096" y="1657"/>
                      </a:cubicBezTo>
                      <a:cubicBezTo>
                        <a:pt x="1523" y="1657"/>
                        <a:pt x="1936" y="1324"/>
                        <a:pt x="1936" y="823"/>
                      </a:cubicBezTo>
                      <a:cubicBezTo>
                        <a:pt x="1936" y="363"/>
                        <a:pt x="1561" y="0"/>
                        <a:pt x="111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67" name="Google Shape;7577;p73">
                <a:extLst>
                  <a:ext uri="{FF2B5EF4-FFF2-40B4-BE49-F238E27FC236}">
                    <a16:creationId xmlns:a16="http://schemas.microsoft.com/office/drawing/2014/main" id="{FF618308-AE91-43C6-A46A-AE34D063B3B5}"/>
                  </a:ext>
                </a:extLst>
              </p:cNvPr>
              <p:cNvGrpSpPr/>
              <p:nvPr/>
            </p:nvGrpSpPr>
            <p:grpSpPr>
              <a:xfrm>
                <a:off x="4737007" y="4004357"/>
                <a:ext cx="37870" cy="32357"/>
                <a:chOff x="4737007" y="4004357"/>
                <a:chExt cx="37870" cy="32357"/>
              </a:xfrm>
              <a:grpFill/>
            </p:grpSpPr>
            <p:sp>
              <p:nvSpPr>
                <p:cNvPr id="564" name="Google Shape;7578;p73">
                  <a:extLst>
                    <a:ext uri="{FF2B5EF4-FFF2-40B4-BE49-F238E27FC236}">
                      <a16:creationId xmlns:a16="http://schemas.microsoft.com/office/drawing/2014/main" id="{0A33D32E-EE6A-427C-94A8-2DD2C767D2A8}"/>
                    </a:ext>
                  </a:extLst>
                </p:cNvPr>
                <p:cNvSpPr/>
                <p:nvPr/>
              </p:nvSpPr>
              <p:spPr>
                <a:xfrm>
                  <a:off x="4737007" y="4004357"/>
                  <a:ext cx="37870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5" h="4114" extrusionOk="0">
                      <a:moveTo>
                        <a:pt x="2740" y="0"/>
                      </a:moveTo>
                      <a:cubicBezTo>
                        <a:pt x="2234" y="0"/>
                        <a:pt x="1717" y="187"/>
                        <a:pt x="1295" y="606"/>
                      </a:cubicBezTo>
                      <a:cubicBezTo>
                        <a:pt x="0" y="1900"/>
                        <a:pt x="920" y="4114"/>
                        <a:pt x="2758" y="4114"/>
                      </a:cubicBezTo>
                      <a:cubicBezTo>
                        <a:pt x="3895" y="4114"/>
                        <a:pt x="4803" y="3194"/>
                        <a:pt x="4815" y="2057"/>
                      </a:cubicBezTo>
                      <a:cubicBezTo>
                        <a:pt x="4815" y="821"/>
                        <a:pt x="3801" y="0"/>
                        <a:pt x="274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5" name="Google Shape;7579;p73">
                  <a:extLst>
                    <a:ext uri="{FF2B5EF4-FFF2-40B4-BE49-F238E27FC236}">
                      <a16:creationId xmlns:a16="http://schemas.microsoft.com/office/drawing/2014/main" id="{120D172D-8189-4817-8004-81CDBE9ADA47}"/>
                    </a:ext>
                  </a:extLst>
                </p:cNvPr>
                <p:cNvSpPr/>
                <p:nvPr/>
              </p:nvSpPr>
              <p:spPr>
                <a:xfrm>
                  <a:off x="4752131" y="4014062"/>
                  <a:ext cx="13040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9" extrusionOk="0">
                      <a:moveTo>
                        <a:pt x="835" y="1"/>
                      </a:moveTo>
                      <a:cubicBezTo>
                        <a:pt x="376" y="1"/>
                        <a:pt x="1" y="364"/>
                        <a:pt x="1" y="823"/>
                      </a:cubicBezTo>
                      <a:cubicBezTo>
                        <a:pt x="1" y="1283"/>
                        <a:pt x="376" y="1658"/>
                        <a:pt x="835" y="1658"/>
                      </a:cubicBezTo>
                      <a:cubicBezTo>
                        <a:pt x="1295" y="1658"/>
                        <a:pt x="1658" y="1283"/>
                        <a:pt x="1658" y="823"/>
                      </a:cubicBezTo>
                      <a:cubicBezTo>
                        <a:pt x="1658" y="364"/>
                        <a:pt x="1295" y="1"/>
                        <a:pt x="835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68" name="Google Shape;7580;p73">
                <a:extLst>
                  <a:ext uri="{FF2B5EF4-FFF2-40B4-BE49-F238E27FC236}">
                    <a16:creationId xmlns:a16="http://schemas.microsoft.com/office/drawing/2014/main" id="{B0D977D9-9004-46EE-AB59-4235EB3F72DA}"/>
                  </a:ext>
                </a:extLst>
              </p:cNvPr>
              <p:cNvGrpSpPr/>
              <p:nvPr/>
            </p:nvGrpSpPr>
            <p:grpSpPr>
              <a:xfrm>
                <a:off x="4773634" y="4208627"/>
                <a:ext cx="37776" cy="32357"/>
                <a:chOff x="4773634" y="4208627"/>
                <a:chExt cx="37776" cy="32357"/>
              </a:xfrm>
              <a:grpFill/>
            </p:grpSpPr>
            <p:sp>
              <p:nvSpPr>
                <p:cNvPr id="562" name="Google Shape;7581;p73">
                  <a:extLst>
                    <a:ext uri="{FF2B5EF4-FFF2-40B4-BE49-F238E27FC236}">
                      <a16:creationId xmlns:a16="http://schemas.microsoft.com/office/drawing/2014/main" id="{C4335D96-B876-4E06-BA46-632585D0598E}"/>
                    </a:ext>
                  </a:extLst>
                </p:cNvPr>
                <p:cNvSpPr/>
                <p:nvPr/>
              </p:nvSpPr>
              <p:spPr>
                <a:xfrm>
                  <a:off x="4773634" y="4208627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2" y="0"/>
                      </a:moveTo>
                      <a:cubicBezTo>
                        <a:pt x="2227" y="0"/>
                        <a:pt x="1713" y="187"/>
                        <a:pt x="1295" y="605"/>
                      </a:cubicBezTo>
                      <a:cubicBezTo>
                        <a:pt x="1" y="1900"/>
                        <a:pt x="920" y="4114"/>
                        <a:pt x="2746" y="4114"/>
                      </a:cubicBezTo>
                      <a:cubicBezTo>
                        <a:pt x="3884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3" name="Google Shape;7582;p73">
                  <a:extLst>
                    <a:ext uri="{FF2B5EF4-FFF2-40B4-BE49-F238E27FC236}">
                      <a16:creationId xmlns:a16="http://schemas.microsoft.com/office/drawing/2014/main" id="{436ECE0B-4C49-4357-89D7-D0BF20F0C23D}"/>
                    </a:ext>
                  </a:extLst>
                </p:cNvPr>
                <p:cNvSpPr/>
                <p:nvPr/>
              </p:nvSpPr>
              <p:spPr>
                <a:xfrm>
                  <a:off x="4788664" y="4218332"/>
                  <a:ext cx="13048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8" extrusionOk="0">
                      <a:moveTo>
                        <a:pt x="835" y="0"/>
                      </a:moveTo>
                      <a:cubicBezTo>
                        <a:pt x="376" y="0"/>
                        <a:pt x="1" y="363"/>
                        <a:pt x="1" y="823"/>
                      </a:cubicBezTo>
                      <a:cubicBezTo>
                        <a:pt x="1" y="1283"/>
                        <a:pt x="376" y="1658"/>
                        <a:pt x="835" y="1658"/>
                      </a:cubicBezTo>
                      <a:cubicBezTo>
                        <a:pt x="1295" y="1658"/>
                        <a:pt x="1658" y="1283"/>
                        <a:pt x="1658" y="823"/>
                      </a:cubicBezTo>
                      <a:cubicBezTo>
                        <a:pt x="1658" y="363"/>
                        <a:pt x="1295" y="0"/>
                        <a:pt x="83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69" name="Google Shape;7583;p73">
                <a:extLst>
                  <a:ext uri="{FF2B5EF4-FFF2-40B4-BE49-F238E27FC236}">
                    <a16:creationId xmlns:a16="http://schemas.microsoft.com/office/drawing/2014/main" id="{765CE5BE-D4BC-483F-A8A4-69E9935EA615}"/>
                  </a:ext>
                </a:extLst>
              </p:cNvPr>
              <p:cNvGrpSpPr/>
              <p:nvPr/>
            </p:nvGrpSpPr>
            <p:grpSpPr>
              <a:xfrm>
                <a:off x="4888282" y="4074764"/>
                <a:ext cx="37776" cy="32451"/>
                <a:chOff x="4888282" y="4074764"/>
                <a:chExt cx="37776" cy="32451"/>
              </a:xfrm>
              <a:grpFill/>
            </p:grpSpPr>
            <p:sp>
              <p:nvSpPr>
                <p:cNvPr id="560" name="Google Shape;7584;p73">
                  <a:extLst>
                    <a:ext uri="{FF2B5EF4-FFF2-40B4-BE49-F238E27FC236}">
                      <a16:creationId xmlns:a16="http://schemas.microsoft.com/office/drawing/2014/main" id="{3D79BABF-EC6D-4314-BC15-97CE740891BD}"/>
                    </a:ext>
                  </a:extLst>
                </p:cNvPr>
                <p:cNvSpPr/>
                <p:nvPr/>
              </p:nvSpPr>
              <p:spPr>
                <a:xfrm>
                  <a:off x="4888282" y="4074764"/>
                  <a:ext cx="37776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26" extrusionOk="0">
                      <a:moveTo>
                        <a:pt x="2730" y="0"/>
                      </a:moveTo>
                      <a:cubicBezTo>
                        <a:pt x="2226" y="0"/>
                        <a:pt x="1712" y="187"/>
                        <a:pt x="1294" y="605"/>
                      </a:cubicBezTo>
                      <a:cubicBezTo>
                        <a:pt x="0" y="1912"/>
                        <a:pt x="919" y="4125"/>
                        <a:pt x="2746" y="4125"/>
                      </a:cubicBezTo>
                      <a:cubicBezTo>
                        <a:pt x="3883" y="4125"/>
                        <a:pt x="4803" y="3206"/>
                        <a:pt x="4803" y="2069"/>
                      </a:cubicBezTo>
                      <a:cubicBezTo>
                        <a:pt x="4803" y="824"/>
                        <a:pt x="3787" y="0"/>
                        <a:pt x="273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1" name="Google Shape;7585;p73">
                  <a:extLst>
                    <a:ext uri="{FF2B5EF4-FFF2-40B4-BE49-F238E27FC236}">
                      <a16:creationId xmlns:a16="http://schemas.microsoft.com/office/drawing/2014/main" id="{BF1840DB-AC7F-4B38-ABE0-F3FB0AFCE36A}"/>
                    </a:ext>
                  </a:extLst>
                </p:cNvPr>
                <p:cNvSpPr/>
                <p:nvPr/>
              </p:nvSpPr>
              <p:spPr>
                <a:xfrm>
                  <a:off x="4901220" y="4084470"/>
                  <a:ext cx="15227" cy="130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61" extrusionOk="0">
                      <a:moveTo>
                        <a:pt x="1101" y="0"/>
                      </a:moveTo>
                      <a:cubicBezTo>
                        <a:pt x="363" y="0"/>
                        <a:pt x="0" y="896"/>
                        <a:pt x="520" y="1416"/>
                      </a:cubicBezTo>
                      <a:cubicBezTo>
                        <a:pt x="689" y="1585"/>
                        <a:pt x="898" y="1660"/>
                        <a:pt x="1103" y="1660"/>
                      </a:cubicBezTo>
                      <a:cubicBezTo>
                        <a:pt x="1528" y="1660"/>
                        <a:pt x="1936" y="1333"/>
                        <a:pt x="1936" y="835"/>
                      </a:cubicBezTo>
                      <a:cubicBezTo>
                        <a:pt x="1936" y="375"/>
                        <a:pt x="1561" y="0"/>
                        <a:pt x="110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70" name="Google Shape;7586;p73">
                <a:extLst>
                  <a:ext uri="{FF2B5EF4-FFF2-40B4-BE49-F238E27FC236}">
                    <a16:creationId xmlns:a16="http://schemas.microsoft.com/office/drawing/2014/main" id="{809FD115-5134-4476-A92B-60E84A093B13}"/>
                  </a:ext>
                </a:extLst>
              </p:cNvPr>
              <p:cNvGrpSpPr/>
              <p:nvPr/>
            </p:nvGrpSpPr>
            <p:grpSpPr>
              <a:xfrm>
                <a:off x="4901315" y="3804271"/>
                <a:ext cx="37776" cy="32364"/>
                <a:chOff x="4901315" y="3804271"/>
                <a:chExt cx="37776" cy="32364"/>
              </a:xfrm>
              <a:grpFill/>
            </p:grpSpPr>
            <p:sp>
              <p:nvSpPr>
                <p:cNvPr id="558" name="Google Shape;7587;p73">
                  <a:extLst>
                    <a:ext uri="{FF2B5EF4-FFF2-40B4-BE49-F238E27FC236}">
                      <a16:creationId xmlns:a16="http://schemas.microsoft.com/office/drawing/2014/main" id="{6B43AF59-0E4B-4810-8857-33A93F49429A}"/>
                    </a:ext>
                  </a:extLst>
                </p:cNvPr>
                <p:cNvSpPr/>
                <p:nvPr/>
              </p:nvSpPr>
              <p:spPr>
                <a:xfrm>
                  <a:off x="4901315" y="3804271"/>
                  <a:ext cx="37776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5" extrusionOk="0">
                      <a:moveTo>
                        <a:pt x="2732" y="1"/>
                      </a:moveTo>
                      <a:cubicBezTo>
                        <a:pt x="2227" y="1"/>
                        <a:pt x="1713" y="188"/>
                        <a:pt x="1295" y="606"/>
                      </a:cubicBezTo>
                      <a:cubicBezTo>
                        <a:pt x="0" y="1901"/>
                        <a:pt x="920" y="4114"/>
                        <a:pt x="2746" y="4114"/>
                      </a:cubicBezTo>
                      <a:cubicBezTo>
                        <a:pt x="3883" y="4114"/>
                        <a:pt x="4803" y="3195"/>
                        <a:pt x="4803" y="2058"/>
                      </a:cubicBezTo>
                      <a:cubicBezTo>
                        <a:pt x="4803" y="822"/>
                        <a:pt x="3789" y="1"/>
                        <a:pt x="273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9" name="Google Shape;7588;p73">
                  <a:extLst>
                    <a:ext uri="{FF2B5EF4-FFF2-40B4-BE49-F238E27FC236}">
                      <a16:creationId xmlns:a16="http://schemas.microsoft.com/office/drawing/2014/main" id="{F3A310CE-A001-40E3-A5A5-E74B5D7758BE}"/>
                    </a:ext>
                  </a:extLst>
                </p:cNvPr>
                <p:cNvSpPr/>
                <p:nvPr/>
              </p:nvSpPr>
              <p:spPr>
                <a:xfrm>
                  <a:off x="4914253" y="3813985"/>
                  <a:ext cx="15235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7" h="1658" extrusionOk="0">
                      <a:moveTo>
                        <a:pt x="1101" y="0"/>
                      </a:moveTo>
                      <a:cubicBezTo>
                        <a:pt x="363" y="0"/>
                        <a:pt x="1" y="895"/>
                        <a:pt x="521" y="1416"/>
                      </a:cubicBezTo>
                      <a:cubicBezTo>
                        <a:pt x="688" y="1583"/>
                        <a:pt x="894" y="1657"/>
                        <a:pt x="1096" y="1657"/>
                      </a:cubicBezTo>
                      <a:cubicBezTo>
                        <a:pt x="1524" y="1657"/>
                        <a:pt x="1936" y="1324"/>
                        <a:pt x="1936" y="823"/>
                      </a:cubicBezTo>
                      <a:cubicBezTo>
                        <a:pt x="1936" y="363"/>
                        <a:pt x="1561" y="0"/>
                        <a:pt x="110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71" name="Google Shape;7589;p73">
                <a:extLst>
                  <a:ext uri="{FF2B5EF4-FFF2-40B4-BE49-F238E27FC236}">
                    <a16:creationId xmlns:a16="http://schemas.microsoft.com/office/drawing/2014/main" id="{26CD268A-A77B-440E-B577-9104B9DA269C}"/>
                  </a:ext>
                </a:extLst>
              </p:cNvPr>
              <p:cNvGrpSpPr/>
              <p:nvPr/>
            </p:nvGrpSpPr>
            <p:grpSpPr>
              <a:xfrm>
                <a:off x="4866394" y="3715035"/>
                <a:ext cx="37846" cy="32357"/>
                <a:chOff x="4866394" y="3715035"/>
                <a:chExt cx="37846" cy="32357"/>
              </a:xfrm>
              <a:grpFill/>
            </p:grpSpPr>
            <p:sp>
              <p:nvSpPr>
                <p:cNvPr id="556" name="Google Shape;7590;p73">
                  <a:extLst>
                    <a:ext uri="{FF2B5EF4-FFF2-40B4-BE49-F238E27FC236}">
                      <a16:creationId xmlns:a16="http://schemas.microsoft.com/office/drawing/2014/main" id="{4DCDA45F-A038-4316-8B17-EE9BE0A4C393}"/>
                    </a:ext>
                  </a:extLst>
                </p:cNvPr>
                <p:cNvSpPr/>
                <p:nvPr/>
              </p:nvSpPr>
              <p:spPr>
                <a:xfrm>
                  <a:off x="4866394" y="3715035"/>
                  <a:ext cx="3784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2" h="4114" extrusionOk="0">
                      <a:moveTo>
                        <a:pt x="2735" y="0"/>
                      </a:moveTo>
                      <a:cubicBezTo>
                        <a:pt x="2229" y="0"/>
                        <a:pt x="1714" y="187"/>
                        <a:pt x="1295" y="606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4"/>
                        <a:pt x="4803" y="2057"/>
                      </a:cubicBezTo>
                      <a:cubicBezTo>
                        <a:pt x="4811" y="821"/>
                        <a:pt x="3794" y="0"/>
                        <a:pt x="273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7" name="Google Shape;7591;p73">
                  <a:extLst>
                    <a:ext uri="{FF2B5EF4-FFF2-40B4-BE49-F238E27FC236}">
                      <a16:creationId xmlns:a16="http://schemas.microsoft.com/office/drawing/2014/main" id="{5DD8D128-9E3D-4BE8-992A-D782079DF242}"/>
                    </a:ext>
                  </a:extLst>
                </p:cNvPr>
                <p:cNvSpPr/>
                <p:nvPr/>
              </p:nvSpPr>
              <p:spPr>
                <a:xfrm>
                  <a:off x="4879340" y="3724646"/>
                  <a:ext cx="15227" cy="131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66" extrusionOk="0">
                      <a:moveTo>
                        <a:pt x="1101" y="0"/>
                      </a:moveTo>
                      <a:cubicBezTo>
                        <a:pt x="363" y="0"/>
                        <a:pt x="0" y="896"/>
                        <a:pt x="520" y="1416"/>
                      </a:cubicBezTo>
                      <a:cubicBezTo>
                        <a:pt x="689" y="1589"/>
                        <a:pt x="898" y="1666"/>
                        <a:pt x="1103" y="1666"/>
                      </a:cubicBezTo>
                      <a:cubicBezTo>
                        <a:pt x="1528" y="1666"/>
                        <a:pt x="1936" y="1333"/>
                        <a:pt x="1936" y="835"/>
                      </a:cubicBezTo>
                      <a:cubicBezTo>
                        <a:pt x="1936" y="375"/>
                        <a:pt x="1561" y="0"/>
                        <a:pt x="110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72" name="Google Shape;7592;p73">
                <a:extLst>
                  <a:ext uri="{FF2B5EF4-FFF2-40B4-BE49-F238E27FC236}">
                    <a16:creationId xmlns:a16="http://schemas.microsoft.com/office/drawing/2014/main" id="{ED73A487-A5AA-4987-85AD-89F5C9A1CA3B}"/>
                  </a:ext>
                </a:extLst>
              </p:cNvPr>
              <p:cNvGrpSpPr/>
              <p:nvPr/>
            </p:nvGrpSpPr>
            <p:grpSpPr>
              <a:xfrm>
                <a:off x="4979233" y="3839798"/>
                <a:ext cx="37878" cy="32420"/>
                <a:chOff x="4979233" y="3839798"/>
                <a:chExt cx="37878" cy="32420"/>
              </a:xfrm>
              <a:grpFill/>
            </p:grpSpPr>
            <p:sp>
              <p:nvSpPr>
                <p:cNvPr id="554" name="Google Shape;7593;p73">
                  <a:extLst>
                    <a:ext uri="{FF2B5EF4-FFF2-40B4-BE49-F238E27FC236}">
                      <a16:creationId xmlns:a16="http://schemas.microsoft.com/office/drawing/2014/main" id="{2CF9D200-4C54-4966-A588-6DFBBF280F7F}"/>
                    </a:ext>
                  </a:extLst>
                </p:cNvPr>
                <p:cNvSpPr/>
                <p:nvPr/>
              </p:nvSpPr>
              <p:spPr>
                <a:xfrm>
                  <a:off x="4979233" y="3839798"/>
                  <a:ext cx="37878" cy="32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6" h="4122" extrusionOk="0">
                      <a:moveTo>
                        <a:pt x="2738" y="0"/>
                      </a:moveTo>
                      <a:cubicBezTo>
                        <a:pt x="2231" y="0"/>
                        <a:pt x="1715" y="190"/>
                        <a:pt x="1295" y="613"/>
                      </a:cubicBezTo>
                      <a:cubicBezTo>
                        <a:pt x="1" y="1908"/>
                        <a:pt x="920" y="4122"/>
                        <a:pt x="2759" y="4122"/>
                      </a:cubicBezTo>
                      <a:cubicBezTo>
                        <a:pt x="3884" y="4122"/>
                        <a:pt x="4803" y="3202"/>
                        <a:pt x="4815" y="2065"/>
                      </a:cubicBezTo>
                      <a:cubicBezTo>
                        <a:pt x="4807" y="823"/>
                        <a:pt x="3794" y="0"/>
                        <a:pt x="273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5" name="Google Shape;7594;p73">
                  <a:extLst>
                    <a:ext uri="{FF2B5EF4-FFF2-40B4-BE49-F238E27FC236}">
                      <a16:creationId xmlns:a16="http://schemas.microsoft.com/office/drawing/2014/main" id="{A7259AE4-A1AC-461F-94B0-78B819176A4E}"/>
                    </a:ext>
                  </a:extLst>
                </p:cNvPr>
                <p:cNvSpPr/>
                <p:nvPr/>
              </p:nvSpPr>
              <p:spPr>
                <a:xfrm>
                  <a:off x="4994366" y="3849472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0"/>
                      </a:moveTo>
                      <a:cubicBezTo>
                        <a:pt x="375" y="0"/>
                        <a:pt x="0" y="375"/>
                        <a:pt x="0" y="835"/>
                      </a:cubicBezTo>
                      <a:cubicBezTo>
                        <a:pt x="0" y="1295"/>
                        <a:pt x="375" y="1658"/>
                        <a:pt x="835" y="1658"/>
                      </a:cubicBezTo>
                      <a:cubicBezTo>
                        <a:pt x="1282" y="1658"/>
                        <a:pt x="1657" y="1295"/>
                        <a:pt x="1657" y="835"/>
                      </a:cubicBezTo>
                      <a:cubicBezTo>
                        <a:pt x="1657" y="375"/>
                        <a:pt x="1282" y="0"/>
                        <a:pt x="83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73" name="Google Shape;7595;p73">
                <a:extLst>
                  <a:ext uri="{FF2B5EF4-FFF2-40B4-BE49-F238E27FC236}">
                    <a16:creationId xmlns:a16="http://schemas.microsoft.com/office/drawing/2014/main" id="{4658BB8A-6759-4727-8D71-E1FC573900D2}"/>
                  </a:ext>
                </a:extLst>
              </p:cNvPr>
              <p:cNvGrpSpPr/>
              <p:nvPr/>
            </p:nvGrpSpPr>
            <p:grpSpPr>
              <a:xfrm>
                <a:off x="4790662" y="3679147"/>
                <a:ext cx="37783" cy="32380"/>
                <a:chOff x="4790662" y="3679147"/>
                <a:chExt cx="37783" cy="32380"/>
              </a:xfrm>
              <a:grpFill/>
            </p:grpSpPr>
            <p:sp>
              <p:nvSpPr>
                <p:cNvPr id="552" name="Google Shape;7596;p73">
                  <a:extLst>
                    <a:ext uri="{FF2B5EF4-FFF2-40B4-BE49-F238E27FC236}">
                      <a16:creationId xmlns:a16="http://schemas.microsoft.com/office/drawing/2014/main" id="{7CD25B8B-F725-4053-A489-B1769FF27FD8}"/>
                    </a:ext>
                  </a:extLst>
                </p:cNvPr>
                <p:cNvSpPr/>
                <p:nvPr/>
              </p:nvSpPr>
              <p:spPr>
                <a:xfrm>
                  <a:off x="4790662" y="3679147"/>
                  <a:ext cx="37783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7" extrusionOk="0">
                      <a:moveTo>
                        <a:pt x="2738" y="0"/>
                      </a:moveTo>
                      <a:cubicBezTo>
                        <a:pt x="2231" y="0"/>
                        <a:pt x="1715" y="188"/>
                        <a:pt x="1295" y="608"/>
                      </a:cubicBezTo>
                      <a:cubicBezTo>
                        <a:pt x="1" y="1902"/>
                        <a:pt x="908" y="4116"/>
                        <a:pt x="2747" y="4116"/>
                      </a:cubicBezTo>
                      <a:cubicBezTo>
                        <a:pt x="3884" y="4116"/>
                        <a:pt x="4803" y="3197"/>
                        <a:pt x="4803" y="2060"/>
                      </a:cubicBezTo>
                      <a:cubicBezTo>
                        <a:pt x="4803" y="817"/>
                        <a:pt x="3793" y="0"/>
                        <a:pt x="273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3" name="Google Shape;7597;p73">
                  <a:extLst>
                    <a:ext uri="{FF2B5EF4-FFF2-40B4-BE49-F238E27FC236}">
                      <a16:creationId xmlns:a16="http://schemas.microsoft.com/office/drawing/2014/main" id="{9D848643-3481-44C1-B888-6AEAC370B683}"/>
                    </a:ext>
                  </a:extLst>
                </p:cNvPr>
                <p:cNvSpPr/>
                <p:nvPr/>
              </p:nvSpPr>
              <p:spPr>
                <a:xfrm>
                  <a:off x="4803506" y="3688774"/>
                  <a:ext cx="15235" cy="13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7" h="1662" extrusionOk="0">
                      <a:moveTo>
                        <a:pt x="1114" y="1"/>
                      </a:moveTo>
                      <a:cubicBezTo>
                        <a:pt x="376" y="1"/>
                        <a:pt x="1" y="896"/>
                        <a:pt x="521" y="1416"/>
                      </a:cubicBezTo>
                      <a:cubicBezTo>
                        <a:pt x="694" y="1585"/>
                        <a:pt x="904" y="1661"/>
                        <a:pt x="1109" y="1661"/>
                      </a:cubicBezTo>
                      <a:cubicBezTo>
                        <a:pt x="1534" y="1661"/>
                        <a:pt x="1936" y="1334"/>
                        <a:pt x="1936" y="836"/>
                      </a:cubicBezTo>
                      <a:cubicBezTo>
                        <a:pt x="1936" y="376"/>
                        <a:pt x="1573" y="1"/>
                        <a:pt x="1114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74" name="Google Shape;7598;p73">
                <a:extLst>
                  <a:ext uri="{FF2B5EF4-FFF2-40B4-BE49-F238E27FC236}">
                    <a16:creationId xmlns:a16="http://schemas.microsoft.com/office/drawing/2014/main" id="{95BCB208-0788-4EA9-ACFC-BAC5448BEA9A}"/>
                  </a:ext>
                </a:extLst>
              </p:cNvPr>
              <p:cNvGrpSpPr/>
              <p:nvPr/>
            </p:nvGrpSpPr>
            <p:grpSpPr>
              <a:xfrm>
                <a:off x="4857263" y="3557861"/>
                <a:ext cx="37776" cy="32357"/>
                <a:chOff x="4857263" y="3557861"/>
                <a:chExt cx="37776" cy="32357"/>
              </a:xfrm>
              <a:grpFill/>
            </p:grpSpPr>
            <p:sp>
              <p:nvSpPr>
                <p:cNvPr id="550" name="Google Shape;7599;p73">
                  <a:extLst>
                    <a:ext uri="{FF2B5EF4-FFF2-40B4-BE49-F238E27FC236}">
                      <a16:creationId xmlns:a16="http://schemas.microsoft.com/office/drawing/2014/main" id="{E98A6D4E-D8A6-4C46-9595-EE0C164355E7}"/>
                    </a:ext>
                  </a:extLst>
                </p:cNvPr>
                <p:cNvSpPr/>
                <p:nvPr/>
              </p:nvSpPr>
              <p:spPr>
                <a:xfrm>
                  <a:off x="4857263" y="3557861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2" y="0"/>
                      </a:moveTo>
                      <a:cubicBezTo>
                        <a:pt x="2228" y="0"/>
                        <a:pt x="1713" y="187"/>
                        <a:pt x="1295" y="606"/>
                      </a:cubicBezTo>
                      <a:cubicBezTo>
                        <a:pt x="1" y="1900"/>
                        <a:pt x="908" y="4114"/>
                        <a:pt x="2747" y="4114"/>
                      </a:cubicBezTo>
                      <a:cubicBezTo>
                        <a:pt x="3884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1" name="Google Shape;7600;p73">
                  <a:extLst>
                    <a:ext uri="{FF2B5EF4-FFF2-40B4-BE49-F238E27FC236}">
                      <a16:creationId xmlns:a16="http://schemas.microsoft.com/office/drawing/2014/main" id="{A14EC7B2-0656-4B0A-8FC1-67D0F8853F76}"/>
                    </a:ext>
                  </a:extLst>
                </p:cNvPr>
                <p:cNvSpPr/>
                <p:nvPr/>
              </p:nvSpPr>
              <p:spPr>
                <a:xfrm>
                  <a:off x="4870106" y="3567566"/>
                  <a:ext cx="15329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9" h="1658" extrusionOk="0">
                      <a:moveTo>
                        <a:pt x="1114" y="1"/>
                      </a:moveTo>
                      <a:cubicBezTo>
                        <a:pt x="376" y="1"/>
                        <a:pt x="1" y="896"/>
                        <a:pt x="533" y="1416"/>
                      </a:cubicBezTo>
                      <a:cubicBezTo>
                        <a:pt x="700" y="1583"/>
                        <a:pt x="905" y="1658"/>
                        <a:pt x="1105" y="1658"/>
                      </a:cubicBezTo>
                      <a:cubicBezTo>
                        <a:pt x="1529" y="1658"/>
                        <a:pt x="1936" y="1324"/>
                        <a:pt x="1936" y="823"/>
                      </a:cubicBezTo>
                      <a:cubicBezTo>
                        <a:pt x="1948" y="364"/>
                        <a:pt x="1573" y="1"/>
                        <a:pt x="1114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75" name="Google Shape;7601;p73">
                <a:extLst>
                  <a:ext uri="{FF2B5EF4-FFF2-40B4-BE49-F238E27FC236}">
                    <a16:creationId xmlns:a16="http://schemas.microsoft.com/office/drawing/2014/main" id="{B518111A-17F8-497D-9F79-D2729D813D3A}"/>
                  </a:ext>
                </a:extLst>
              </p:cNvPr>
              <p:cNvGrpSpPr/>
              <p:nvPr/>
            </p:nvGrpSpPr>
            <p:grpSpPr>
              <a:xfrm>
                <a:off x="4883902" y="3648033"/>
                <a:ext cx="37783" cy="32380"/>
                <a:chOff x="4883902" y="3648033"/>
                <a:chExt cx="37783" cy="32380"/>
              </a:xfrm>
              <a:grpFill/>
            </p:grpSpPr>
            <p:sp>
              <p:nvSpPr>
                <p:cNvPr id="548" name="Google Shape;7602;p73">
                  <a:extLst>
                    <a:ext uri="{FF2B5EF4-FFF2-40B4-BE49-F238E27FC236}">
                      <a16:creationId xmlns:a16="http://schemas.microsoft.com/office/drawing/2014/main" id="{6E874A80-81A6-4046-83D9-4F824BD1DCA6}"/>
                    </a:ext>
                  </a:extLst>
                </p:cNvPr>
                <p:cNvSpPr/>
                <p:nvPr/>
              </p:nvSpPr>
              <p:spPr>
                <a:xfrm>
                  <a:off x="4883902" y="3648033"/>
                  <a:ext cx="37783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7" extrusionOk="0">
                      <a:moveTo>
                        <a:pt x="2731" y="0"/>
                      </a:moveTo>
                      <a:cubicBezTo>
                        <a:pt x="2226" y="0"/>
                        <a:pt x="1711" y="188"/>
                        <a:pt x="1295" y="608"/>
                      </a:cubicBezTo>
                      <a:cubicBezTo>
                        <a:pt x="1" y="1903"/>
                        <a:pt x="920" y="4104"/>
                        <a:pt x="2747" y="4116"/>
                      </a:cubicBezTo>
                      <a:cubicBezTo>
                        <a:pt x="3884" y="4104"/>
                        <a:pt x="4803" y="3185"/>
                        <a:pt x="4803" y="2048"/>
                      </a:cubicBezTo>
                      <a:cubicBezTo>
                        <a:pt x="4795" y="814"/>
                        <a:pt x="3783" y="0"/>
                        <a:pt x="273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9" name="Google Shape;7603;p73">
                  <a:extLst>
                    <a:ext uri="{FF2B5EF4-FFF2-40B4-BE49-F238E27FC236}">
                      <a16:creationId xmlns:a16="http://schemas.microsoft.com/office/drawing/2014/main" id="{2AFB92B1-F8CF-4D70-8FA7-1DF211961D3B}"/>
                    </a:ext>
                  </a:extLst>
                </p:cNvPr>
                <p:cNvSpPr/>
                <p:nvPr/>
              </p:nvSpPr>
              <p:spPr>
                <a:xfrm>
                  <a:off x="4896745" y="3657668"/>
                  <a:ext cx="15329" cy="130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9" h="1654" extrusionOk="0">
                      <a:moveTo>
                        <a:pt x="1114" y="0"/>
                      </a:moveTo>
                      <a:cubicBezTo>
                        <a:pt x="376" y="0"/>
                        <a:pt x="1" y="883"/>
                        <a:pt x="533" y="1404"/>
                      </a:cubicBezTo>
                      <a:cubicBezTo>
                        <a:pt x="702" y="1577"/>
                        <a:pt x="911" y="1654"/>
                        <a:pt x="1115" y="1654"/>
                      </a:cubicBezTo>
                      <a:cubicBezTo>
                        <a:pt x="1541" y="1654"/>
                        <a:pt x="1948" y="1321"/>
                        <a:pt x="1948" y="823"/>
                      </a:cubicBezTo>
                      <a:cubicBezTo>
                        <a:pt x="1948" y="363"/>
                        <a:pt x="1573" y="0"/>
                        <a:pt x="111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76" name="Google Shape;7604;p73">
                <a:extLst>
                  <a:ext uri="{FF2B5EF4-FFF2-40B4-BE49-F238E27FC236}">
                    <a16:creationId xmlns:a16="http://schemas.microsoft.com/office/drawing/2014/main" id="{DD8550CE-0832-44B8-B3FE-BE197F43A68C}"/>
                  </a:ext>
                </a:extLst>
              </p:cNvPr>
              <p:cNvGrpSpPr/>
              <p:nvPr/>
            </p:nvGrpSpPr>
            <p:grpSpPr>
              <a:xfrm>
                <a:off x="4907780" y="3347220"/>
                <a:ext cx="37878" cy="32357"/>
                <a:chOff x="4907780" y="3347220"/>
                <a:chExt cx="37878" cy="32357"/>
              </a:xfrm>
              <a:grpFill/>
            </p:grpSpPr>
            <p:sp>
              <p:nvSpPr>
                <p:cNvPr id="546" name="Google Shape;7605;p73">
                  <a:extLst>
                    <a:ext uri="{FF2B5EF4-FFF2-40B4-BE49-F238E27FC236}">
                      <a16:creationId xmlns:a16="http://schemas.microsoft.com/office/drawing/2014/main" id="{9A3B8628-E51C-40C5-BCC8-C6452D63529D}"/>
                    </a:ext>
                  </a:extLst>
                </p:cNvPr>
                <p:cNvSpPr/>
                <p:nvPr/>
              </p:nvSpPr>
              <p:spPr>
                <a:xfrm>
                  <a:off x="4907780" y="3347220"/>
                  <a:ext cx="37878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6" h="4114" extrusionOk="0">
                      <a:moveTo>
                        <a:pt x="2733" y="0"/>
                      </a:moveTo>
                      <a:cubicBezTo>
                        <a:pt x="2228" y="0"/>
                        <a:pt x="1714" y="187"/>
                        <a:pt x="1295" y="606"/>
                      </a:cubicBezTo>
                      <a:cubicBezTo>
                        <a:pt x="1" y="1900"/>
                        <a:pt x="920" y="4114"/>
                        <a:pt x="2759" y="4114"/>
                      </a:cubicBezTo>
                      <a:cubicBezTo>
                        <a:pt x="3884" y="4114"/>
                        <a:pt x="4803" y="3194"/>
                        <a:pt x="4815" y="2057"/>
                      </a:cubicBezTo>
                      <a:cubicBezTo>
                        <a:pt x="4807" y="821"/>
                        <a:pt x="3791" y="0"/>
                        <a:pt x="273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7" name="Google Shape;7606;p73">
                  <a:extLst>
                    <a:ext uri="{FF2B5EF4-FFF2-40B4-BE49-F238E27FC236}">
                      <a16:creationId xmlns:a16="http://schemas.microsoft.com/office/drawing/2014/main" id="{112F4BC1-85DC-415F-84FF-FCBD87A6E6FE}"/>
                    </a:ext>
                  </a:extLst>
                </p:cNvPr>
                <p:cNvSpPr/>
                <p:nvPr/>
              </p:nvSpPr>
              <p:spPr>
                <a:xfrm>
                  <a:off x="4922912" y="3356926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1"/>
                      </a:moveTo>
                      <a:cubicBezTo>
                        <a:pt x="375" y="1"/>
                        <a:pt x="0" y="363"/>
                        <a:pt x="0" y="823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3"/>
                        <a:pt x="1283" y="1"/>
                        <a:pt x="835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77" name="Google Shape;7607;p73">
                <a:extLst>
                  <a:ext uri="{FF2B5EF4-FFF2-40B4-BE49-F238E27FC236}">
                    <a16:creationId xmlns:a16="http://schemas.microsoft.com/office/drawing/2014/main" id="{B5C24EA5-B2D1-47A9-B53E-D99F90E55159}"/>
                  </a:ext>
                </a:extLst>
              </p:cNvPr>
              <p:cNvGrpSpPr/>
              <p:nvPr/>
            </p:nvGrpSpPr>
            <p:grpSpPr>
              <a:xfrm>
                <a:off x="5065048" y="3738150"/>
                <a:ext cx="37783" cy="32364"/>
                <a:chOff x="5065048" y="3738150"/>
                <a:chExt cx="37783" cy="32364"/>
              </a:xfrm>
              <a:grpFill/>
            </p:grpSpPr>
            <p:sp>
              <p:nvSpPr>
                <p:cNvPr id="544" name="Google Shape;7608;p73">
                  <a:extLst>
                    <a:ext uri="{FF2B5EF4-FFF2-40B4-BE49-F238E27FC236}">
                      <a16:creationId xmlns:a16="http://schemas.microsoft.com/office/drawing/2014/main" id="{A918C3C1-8074-4A89-B905-F721AA5EC7B3}"/>
                    </a:ext>
                  </a:extLst>
                </p:cNvPr>
                <p:cNvSpPr/>
                <p:nvPr/>
              </p:nvSpPr>
              <p:spPr>
                <a:xfrm>
                  <a:off x="5065048" y="3738150"/>
                  <a:ext cx="37783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5" extrusionOk="0">
                      <a:moveTo>
                        <a:pt x="2732" y="1"/>
                      </a:moveTo>
                      <a:cubicBezTo>
                        <a:pt x="2228" y="1"/>
                        <a:pt x="1714" y="188"/>
                        <a:pt x="1295" y="606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5" name="Google Shape;7609;p73">
                  <a:extLst>
                    <a:ext uri="{FF2B5EF4-FFF2-40B4-BE49-F238E27FC236}">
                      <a16:creationId xmlns:a16="http://schemas.microsoft.com/office/drawing/2014/main" id="{05AD2F7D-65B4-45E5-85B1-C766E3E7540D}"/>
                    </a:ext>
                  </a:extLst>
                </p:cNvPr>
                <p:cNvSpPr/>
                <p:nvPr/>
              </p:nvSpPr>
              <p:spPr>
                <a:xfrm>
                  <a:off x="5077994" y="3747761"/>
                  <a:ext cx="15227" cy="13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62" extrusionOk="0">
                      <a:moveTo>
                        <a:pt x="1101" y="1"/>
                      </a:moveTo>
                      <a:cubicBezTo>
                        <a:pt x="363" y="1"/>
                        <a:pt x="0" y="896"/>
                        <a:pt x="520" y="1416"/>
                      </a:cubicBezTo>
                      <a:cubicBezTo>
                        <a:pt x="689" y="1585"/>
                        <a:pt x="898" y="1661"/>
                        <a:pt x="1102" y="1661"/>
                      </a:cubicBezTo>
                      <a:cubicBezTo>
                        <a:pt x="1528" y="1661"/>
                        <a:pt x="1936" y="1334"/>
                        <a:pt x="1936" y="836"/>
                      </a:cubicBezTo>
                      <a:cubicBezTo>
                        <a:pt x="1936" y="376"/>
                        <a:pt x="1561" y="1"/>
                        <a:pt x="1101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78" name="Google Shape;7610;p73">
                <a:extLst>
                  <a:ext uri="{FF2B5EF4-FFF2-40B4-BE49-F238E27FC236}">
                    <a16:creationId xmlns:a16="http://schemas.microsoft.com/office/drawing/2014/main" id="{8DB141B4-57AC-403D-A31F-149A57A5E78F}"/>
                  </a:ext>
                </a:extLst>
              </p:cNvPr>
              <p:cNvGrpSpPr/>
              <p:nvPr/>
            </p:nvGrpSpPr>
            <p:grpSpPr>
              <a:xfrm>
                <a:off x="5071616" y="3284615"/>
                <a:ext cx="37783" cy="32357"/>
                <a:chOff x="5071616" y="3284615"/>
                <a:chExt cx="37783" cy="32357"/>
              </a:xfrm>
              <a:grpFill/>
            </p:grpSpPr>
            <p:sp>
              <p:nvSpPr>
                <p:cNvPr id="542" name="Google Shape;7611;p73">
                  <a:extLst>
                    <a:ext uri="{FF2B5EF4-FFF2-40B4-BE49-F238E27FC236}">
                      <a16:creationId xmlns:a16="http://schemas.microsoft.com/office/drawing/2014/main" id="{65CD618C-C846-4303-882C-A9D3C0F4689B}"/>
                    </a:ext>
                  </a:extLst>
                </p:cNvPr>
                <p:cNvSpPr/>
                <p:nvPr/>
              </p:nvSpPr>
              <p:spPr>
                <a:xfrm>
                  <a:off x="5071616" y="3284615"/>
                  <a:ext cx="37783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4" extrusionOk="0">
                      <a:moveTo>
                        <a:pt x="2732" y="0"/>
                      </a:moveTo>
                      <a:cubicBezTo>
                        <a:pt x="2228" y="0"/>
                        <a:pt x="1713" y="188"/>
                        <a:pt x="1295" y="606"/>
                      </a:cubicBezTo>
                      <a:cubicBezTo>
                        <a:pt x="1" y="1900"/>
                        <a:pt x="908" y="4114"/>
                        <a:pt x="2747" y="4114"/>
                      </a:cubicBezTo>
                      <a:cubicBezTo>
                        <a:pt x="3872" y="4114"/>
                        <a:pt x="4791" y="3195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3" name="Google Shape;7612;p73">
                  <a:extLst>
                    <a:ext uri="{FF2B5EF4-FFF2-40B4-BE49-F238E27FC236}">
                      <a16:creationId xmlns:a16="http://schemas.microsoft.com/office/drawing/2014/main" id="{2E963C22-2266-4C38-AA8B-A166AFEB8E47}"/>
                    </a:ext>
                  </a:extLst>
                </p:cNvPr>
                <p:cNvSpPr/>
                <p:nvPr/>
              </p:nvSpPr>
              <p:spPr>
                <a:xfrm>
                  <a:off x="5086646" y="3294320"/>
                  <a:ext cx="13048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9" extrusionOk="0">
                      <a:moveTo>
                        <a:pt x="836" y="1"/>
                      </a:moveTo>
                      <a:cubicBezTo>
                        <a:pt x="376" y="1"/>
                        <a:pt x="1" y="364"/>
                        <a:pt x="1" y="823"/>
                      </a:cubicBezTo>
                      <a:cubicBezTo>
                        <a:pt x="1" y="1283"/>
                        <a:pt x="376" y="1658"/>
                        <a:pt x="836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4"/>
                        <a:pt x="1283" y="1"/>
                        <a:pt x="836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79" name="Google Shape;7613;p73">
                <a:extLst>
                  <a:ext uri="{FF2B5EF4-FFF2-40B4-BE49-F238E27FC236}">
                    <a16:creationId xmlns:a16="http://schemas.microsoft.com/office/drawing/2014/main" id="{B5603B34-8B8F-471E-8B0B-E53682EE41C3}"/>
                  </a:ext>
                </a:extLst>
              </p:cNvPr>
              <p:cNvGrpSpPr/>
              <p:nvPr/>
            </p:nvGrpSpPr>
            <p:grpSpPr>
              <a:xfrm>
                <a:off x="5389291" y="3759921"/>
                <a:ext cx="37783" cy="32380"/>
                <a:chOff x="5389291" y="3759921"/>
                <a:chExt cx="37783" cy="32380"/>
              </a:xfrm>
              <a:grpFill/>
            </p:grpSpPr>
            <p:sp>
              <p:nvSpPr>
                <p:cNvPr id="540" name="Google Shape;7614;p73">
                  <a:extLst>
                    <a:ext uri="{FF2B5EF4-FFF2-40B4-BE49-F238E27FC236}">
                      <a16:creationId xmlns:a16="http://schemas.microsoft.com/office/drawing/2014/main" id="{07D4F304-81D9-4C73-A1AB-D39D3D4BFF94}"/>
                    </a:ext>
                  </a:extLst>
                </p:cNvPr>
                <p:cNvSpPr/>
                <p:nvPr/>
              </p:nvSpPr>
              <p:spPr>
                <a:xfrm>
                  <a:off x="5389291" y="3759921"/>
                  <a:ext cx="37783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7" extrusionOk="0">
                      <a:moveTo>
                        <a:pt x="2738" y="0"/>
                      </a:moveTo>
                      <a:cubicBezTo>
                        <a:pt x="2231" y="0"/>
                        <a:pt x="1715" y="188"/>
                        <a:pt x="1295" y="608"/>
                      </a:cubicBezTo>
                      <a:cubicBezTo>
                        <a:pt x="1" y="1903"/>
                        <a:pt x="920" y="4116"/>
                        <a:pt x="2747" y="4116"/>
                      </a:cubicBezTo>
                      <a:cubicBezTo>
                        <a:pt x="3884" y="4116"/>
                        <a:pt x="4803" y="3197"/>
                        <a:pt x="4803" y="2060"/>
                      </a:cubicBezTo>
                      <a:cubicBezTo>
                        <a:pt x="4803" y="817"/>
                        <a:pt x="3792" y="0"/>
                        <a:pt x="273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1" name="Google Shape;7615;p73">
                  <a:extLst>
                    <a:ext uri="{FF2B5EF4-FFF2-40B4-BE49-F238E27FC236}">
                      <a16:creationId xmlns:a16="http://schemas.microsoft.com/office/drawing/2014/main" id="{47EA3E93-1879-4A78-9D96-62269C40FB68}"/>
                    </a:ext>
                  </a:extLst>
                </p:cNvPr>
                <p:cNvSpPr/>
                <p:nvPr/>
              </p:nvSpPr>
              <p:spPr>
                <a:xfrm>
                  <a:off x="5402229" y="3769555"/>
                  <a:ext cx="15235" cy="130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7" h="1661" extrusionOk="0">
                      <a:moveTo>
                        <a:pt x="1114" y="0"/>
                      </a:moveTo>
                      <a:cubicBezTo>
                        <a:pt x="364" y="0"/>
                        <a:pt x="1" y="895"/>
                        <a:pt x="521" y="1415"/>
                      </a:cubicBezTo>
                      <a:cubicBezTo>
                        <a:pt x="690" y="1584"/>
                        <a:pt x="899" y="1660"/>
                        <a:pt x="1103" y="1660"/>
                      </a:cubicBezTo>
                      <a:cubicBezTo>
                        <a:pt x="1528" y="1660"/>
                        <a:pt x="1936" y="1333"/>
                        <a:pt x="1936" y="835"/>
                      </a:cubicBezTo>
                      <a:cubicBezTo>
                        <a:pt x="1936" y="375"/>
                        <a:pt x="1561" y="0"/>
                        <a:pt x="111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80" name="Google Shape;7616;p73">
                <a:extLst>
                  <a:ext uri="{FF2B5EF4-FFF2-40B4-BE49-F238E27FC236}">
                    <a16:creationId xmlns:a16="http://schemas.microsoft.com/office/drawing/2014/main" id="{E5B4B645-C62F-4A72-A4A1-B9A60FD62E44}"/>
                  </a:ext>
                </a:extLst>
              </p:cNvPr>
              <p:cNvGrpSpPr/>
              <p:nvPr/>
            </p:nvGrpSpPr>
            <p:grpSpPr>
              <a:xfrm>
                <a:off x="5431534" y="3632932"/>
                <a:ext cx="37878" cy="32451"/>
                <a:chOff x="5431534" y="3632932"/>
                <a:chExt cx="37878" cy="32451"/>
              </a:xfrm>
              <a:grpFill/>
            </p:grpSpPr>
            <p:sp>
              <p:nvSpPr>
                <p:cNvPr id="538" name="Google Shape;7617;p73">
                  <a:extLst>
                    <a:ext uri="{FF2B5EF4-FFF2-40B4-BE49-F238E27FC236}">
                      <a16:creationId xmlns:a16="http://schemas.microsoft.com/office/drawing/2014/main" id="{73CC06B9-A396-4528-919A-1119C8D150D4}"/>
                    </a:ext>
                  </a:extLst>
                </p:cNvPr>
                <p:cNvSpPr/>
                <p:nvPr/>
              </p:nvSpPr>
              <p:spPr>
                <a:xfrm>
                  <a:off x="5431534" y="3632932"/>
                  <a:ext cx="37878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6" h="4126" extrusionOk="0">
                      <a:moveTo>
                        <a:pt x="2734" y="0"/>
                      </a:moveTo>
                      <a:cubicBezTo>
                        <a:pt x="2228" y="0"/>
                        <a:pt x="1713" y="187"/>
                        <a:pt x="1295" y="605"/>
                      </a:cubicBezTo>
                      <a:cubicBezTo>
                        <a:pt x="1" y="1899"/>
                        <a:pt x="920" y="4125"/>
                        <a:pt x="2759" y="4125"/>
                      </a:cubicBezTo>
                      <a:cubicBezTo>
                        <a:pt x="3896" y="4113"/>
                        <a:pt x="4815" y="3194"/>
                        <a:pt x="4815" y="2069"/>
                      </a:cubicBezTo>
                      <a:cubicBezTo>
                        <a:pt x="4815" y="824"/>
                        <a:pt x="3795" y="0"/>
                        <a:pt x="273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9" name="Google Shape;7618;p73">
                  <a:extLst>
                    <a:ext uri="{FF2B5EF4-FFF2-40B4-BE49-F238E27FC236}">
                      <a16:creationId xmlns:a16="http://schemas.microsoft.com/office/drawing/2014/main" id="{6F303506-CF38-4246-9FB1-A7B4B130BF7C}"/>
                    </a:ext>
                  </a:extLst>
                </p:cNvPr>
                <p:cNvSpPr/>
                <p:nvPr/>
              </p:nvSpPr>
              <p:spPr>
                <a:xfrm>
                  <a:off x="5444472" y="3642638"/>
                  <a:ext cx="15235" cy="130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7" h="1661" extrusionOk="0">
                      <a:moveTo>
                        <a:pt x="1114" y="0"/>
                      </a:moveTo>
                      <a:cubicBezTo>
                        <a:pt x="376" y="0"/>
                        <a:pt x="1" y="895"/>
                        <a:pt x="521" y="1415"/>
                      </a:cubicBezTo>
                      <a:cubicBezTo>
                        <a:pt x="690" y="1584"/>
                        <a:pt x="899" y="1660"/>
                        <a:pt x="1103" y="1660"/>
                      </a:cubicBezTo>
                      <a:cubicBezTo>
                        <a:pt x="1528" y="1660"/>
                        <a:pt x="1936" y="1333"/>
                        <a:pt x="1936" y="835"/>
                      </a:cubicBezTo>
                      <a:cubicBezTo>
                        <a:pt x="1936" y="375"/>
                        <a:pt x="1573" y="0"/>
                        <a:pt x="111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81" name="Google Shape;7619;p73">
                <a:extLst>
                  <a:ext uri="{FF2B5EF4-FFF2-40B4-BE49-F238E27FC236}">
                    <a16:creationId xmlns:a16="http://schemas.microsoft.com/office/drawing/2014/main" id="{B537C0DD-D8E6-4F60-BCA6-0EFDBC252660}"/>
                  </a:ext>
                </a:extLst>
              </p:cNvPr>
              <p:cNvGrpSpPr/>
              <p:nvPr/>
            </p:nvGrpSpPr>
            <p:grpSpPr>
              <a:xfrm>
                <a:off x="5540755" y="3544829"/>
                <a:ext cx="37783" cy="32357"/>
                <a:chOff x="5540755" y="3544829"/>
                <a:chExt cx="37783" cy="32357"/>
              </a:xfrm>
              <a:grpFill/>
            </p:grpSpPr>
            <p:sp>
              <p:nvSpPr>
                <p:cNvPr id="536" name="Google Shape;7620;p73">
                  <a:extLst>
                    <a:ext uri="{FF2B5EF4-FFF2-40B4-BE49-F238E27FC236}">
                      <a16:creationId xmlns:a16="http://schemas.microsoft.com/office/drawing/2014/main" id="{CD69D1DC-7236-4A3F-98A4-E26C61D26B98}"/>
                    </a:ext>
                  </a:extLst>
                </p:cNvPr>
                <p:cNvSpPr/>
                <p:nvPr/>
              </p:nvSpPr>
              <p:spPr>
                <a:xfrm>
                  <a:off x="5540755" y="3544829"/>
                  <a:ext cx="37783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4" extrusionOk="0">
                      <a:moveTo>
                        <a:pt x="2732" y="0"/>
                      </a:moveTo>
                      <a:cubicBezTo>
                        <a:pt x="2228" y="0"/>
                        <a:pt x="1713" y="187"/>
                        <a:pt x="1295" y="605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7" name="Google Shape;7621;p73">
                  <a:extLst>
                    <a:ext uri="{FF2B5EF4-FFF2-40B4-BE49-F238E27FC236}">
                      <a16:creationId xmlns:a16="http://schemas.microsoft.com/office/drawing/2014/main" id="{3EB46675-125F-42FF-9405-E24D7D52ECD9}"/>
                    </a:ext>
                  </a:extLst>
                </p:cNvPr>
                <p:cNvSpPr/>
                <p:nvPr/>
              </p:nvSpPr>
              <p:spPr>
                <a:xfrm>
                  <a:off x="5553693" y="3554534"/>
                  <a:ext cx="15235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7" h="1658" extrusionOk="0">
                      <a:moveTo>
                        <a:pt x="1102" y="0"/>
                      </a:moveTo>
                      <a:cubicBezTo>
                        <a:pt x="364" y="0"/>
                        <a:pt x="1" y="896"/>
                        <a:pt x="521" y="1416"/>
                      </a:cubicBezTo>
                      <a:cubicBezTo>
                        <a:pt x="688" y="1583"/>
                        <a:pt x="894" y="1658"/>
                        <a:pt x="1096" y="1658"/>
                      </a:cubicBezTo>
                      <a:cubicBezTo>
                        <a:pt x="1524" y="1658"/>
                        <a:pt x="1936" y="1324"/>
                        <a:pt x="1936" y="823"/>
                      </a:cubicBezTo>
                      <a:cubicBezTo>
                        <a:pt x="1936" y="363"/>
                        <a:pt x="1561" y="0"/>
                        <a:pt x="110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82" name="Google Shape;7622;p73">
                <a:extLst>
                  <a:ext uri="{FF2B5EF4-FFF2-40B4-BE49-F238E27FC236}">
                    <a16:creationId xmlns:a16="http://schemas.microsoft.com/office/drawing/2014/main" id="{4126F8B1-0AC1-4786-A836-72C66DD13CF5}"/>
                  </a:ext>
                </a:extLst>
              </p:cNvPr>
              <p:cNvGrpSpPr/>
              <p:nvPr/>
            </p:nvGrpSpPr>
            <p:grpSpPr>
              <a:xfrm>
                <a:off x="5579293" y="3412107"/>
                <a:ext cx="37776" cy="32357"/>
                <a:chOff x="5579293" y="3412107"/>
                <a:chExt cx="37776" cy="32357"/>
              </a:xfrm>
              <a:grpFill/>
            </p:grpSpPr>
            <p:sp>
              <p:nvSpPr>
                <p:cNvPr id="534" name="Google Shape;7623;p73">
                  <a:extLst>
                    <a:ext uri="{FF2B5EF4-FFF2-40B4-BE49-F238E27FC236}">
                      <a16:creationId xmlns:a16="http://schemas.microsoft.com/office/drawing/2014/main" id="{6F7B8C8A-EA89-4898-B226-17A3F2F210CA}"/>
                    </a:ext>
                  </a:extLst>
                </p:cNvPr>
                <p:cNvSpPr/>
                <p:nvPr/>
              </p:nvSpPr>
              <p:spPr>
                <a:xfrm>
                  <a:off x="5579293" y="3412107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2" y="0"/>
                      </a:moveTo>
                      <a:cubicBezTo>
                        <a:pt x="2227" y="0"/>
                        <a:pt x="1713" y="187"/>
                        <a:pt x="1294" y="605"/>
                      </a:cubicBezTo>
                      <a:cubicBezTo>
                        <a:pt x="0" y="1900"/>
                        <a:pt x="919" y="4114"/>
                        <a:pt x="2746" y="4114"/>
                      </a:cubicBezTo>
                      <a:cubicBezTo>
                        <a:pt x="3883" y="4114"/>
                        <a:pt x="4802" y="3194"/>
                        <a:pt x="4802" y="2057"/>
                      </a:cubicBezTo>
                      <a:cubicBezTo>
                        <a:pt x="4802" y="821"/>
                        <a:pt x="3788" y="0"/>
                        <a:pt x="273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5" name="Google Shape;7624;p73">
                  <a:extLst>
                    <a:ext uri="{FF2B5EF4-FFF2-40B4-BE49-F238E27FC236}">
                      <a16:creationId xmlns:a16="http://schemas.microsoft.com/office/drawing/2014/main" id="{58DFDE66-E482-4936-B725-8C2E2C016990}"/>
                    </a:ext>
                  </a:extLst>
                </p:cNvPr>
                <p:cNvSpPr/>
                <p:nvPr/>
              </p:nvSpPr>
              <p:spPr>
                <a:xfrm>
                  <a:off x="5594418" y="3421812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1"/>
                      </a:moveTo>
                      <a:cubicBezTo>
                        <a:pt x="375" y="1"/>
                        <a:pt x="0" y="363"/>
                        <a:pt x="0" y="823"/>
                      </a:cubicBezTo>
                      <a:cubicBezTo>
                        <a:pt x="0" y="1283"/>
                        <a:pt x="375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3"/>
                        <a:pt x="1283" y="1"/>
                        <a:pt x="823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83" name="Google Shape;7625;p73">
                <a:extLst>
                  <a:ext uri="{FF2B5EF4-FFF2-40B4-BE49-F238E27FC236}">
                    <a16:creationId xmlns:a16="http://schemas.microsoft.com/office/drawing/2014/main" id="{450A8F9C-0D07-4C48-9DA7-D6384E1524ED}"/>
                  </a:ext>
                </a:extLst>
              </p:cNvPr>
              <p:cNvGrpSpPr/>
              <p:nvPr/>
            </p:nvGrpSpPr>
            <p:grpSpPr>
              <a:xfrm>
                <a:off x="5801346" y="3284615"/>
                <a:ext cx="37783" cy="32357"/>
                <a:chOff x="5801346" y="3284615"/>
                <a:chExt cx="37783" cy="32357"/>
              </a:xfrm>
              <a:grpFill/>
            </p:grpSpPr>
            <p:sp>
              <p:nvSpPr>
                <p:cNvPr id="532" name="Google Shape;7626;p73">
                  <a:extLst>
                    <a:ext uri="{FF2B5EF4-FFF2-40B4-BE49-F238E27FC236}">
                      <a16:creationId xmlns:a16="http://schemas.microsoft.com/office/drawing/2014/main" id="{B67D5AA4-9B13-4BB9-A8BE-315FCC4C7F90}"/>
                    </a:ext>
                  </a:extLst>
                </p:cNvPr>
                <p:cNvSpPr/>
                <p:nvPr/>
              </p:nvSpPr>
              <p:spPr>
                <a:xfrm>
                  <a:off x="5801346" y="3284615"/>
                  <a:ext cx="37783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4" extrusionOk="0">
                      <a:moveTo>
                        <a:pt x="2732" y="0"/>
                      </a:moveTo>
                      <a:cubicBezTo>
                        <a:pt x="2228" y="0"/>
                        <a:pt x="1714" y="188"/>
                        <a:pt x="1295" y="606"/>
                      </a:cubicBezTo>
                      <a:cubicBezTo>
                        <a:pt x="1" y="1900"/>
                        <a:pt x="920" y="4114"/>
                        <a:pt x="2759" y="4114"/>
                      </a:cubicBezTo>
                      <a:cubicBezTo>
                        <a:pt x="3884" y="4114"/>
                        <a:pt x="4803" y="3195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3" name="Google Shape;7627;p73">
                  <a:extLst>
                    <a:ext uri="{FF2B5EF4-FFF2-40B4-BE49-F238E27FC236}">
                      <a16:creationId xmlns:a16="http://schemas.microsoft.com/office/drawing/2014/main" id="{F7AD65FE-4666-4DDD-9116-5FFA39C7A748}"/>
                    </a:ext>
                  </a:extLst>
                </p:cNvPr>
                <p:cNvSpPr/>
                <p:nvPr/>
              </p:nvSpPr>
              <p:spPr>
                <a:xfrm>
                  <a:off x="5816478" y="3294320"/>
                  <a:ext cx="13040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9" extrusionOk="0">
                      <a:moveTo>
                        <a:pt x="835" y="1"/>
                      </a:moveTo>
                      <a:cubicBezTo>
                        <a:pt x="375" y="1"/>
                        <a:pt x="0" y="364"/>
                        <a:pt x="0" y="823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4"/>
                        <a:pt x="1283" y="1"/>
                        <a:pt x="835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84" name="Google Shape;7628;p73">
                <a:extLst>
                  <a:ext uri="{FF2B5EF4-FFF2-40B4-BE49-F238E27FC236}">
                    <a16:creationId xmlns:a16="http://schemas.microsoft.com/office/drawing/2014/main" id="{0E9346C4-9E54-4554-91F0-31308FEA11C9}"/>
                  </a:ext>
                </a:extLst>
              </p:cNvPr>
              <p:cNvGrpSpPr/>
              <p:nvPr/>
            </p:nvGrpSpPr>
            <p:grpSpPr>
              <a:xfrm>
                <a:off x="5763578" y="3399067"/>
                <a:ext cx="37776" cy="32364"/>
                <a:chOff x="5763578" y="3399067"/>
                <a:chExt cx="37776" cy="32364"/>
              </a:xfrm>
              <a:grpFill/>
            </p:grpSpPr>
            <p:sp>
              <p:nvSpPr>
                <p:cNvPr id="530" name="Google Shape;7629;p73">
                  <a:extLst>
                    <a:ext uri="{FF2B5EF4-FFF2-40B4-BE49-F238E27FC236}">
                      <a16:creationId xmlns:a16="http://schemas.microsoft.com/office/drawing/2014/main" id="{D5FFE09F-F46D-4B42-A833-AD112F3D370C}"/>
                    </a:ext>
                  </a:extLst>
                </p:cNvPr>
                <p:cNvSpPr/>
                <p:nvPr/>
              </p:nvSpPr>
              <p:spPr>
                <a:xfrm>
                  <a:off x="5763578" y="3399067"/>
                  <a:ext cx="37776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5" extrusionOk="0">
                      <a:moveTo>
                        <a:pt x="2732" y="1"/>
                      </a:moveTo>
                      <a:cubicBezTo>
                        <a:pt x="2227" y="1"/>
                        <a:pt x="1713" y="188"/>
                        <a:pt x="1295" y="606"/>
                      </a:cubicBezTo>
                      <a:cubicBezTo>
                        <a:pt x="0" y="1901"/>
                        <a:pt x="920" y="4114"/>
                        <a:pt x="2746" y="4114"/>
                      </a:cubicBezTo>
                      <a:cubicBezTo>
                        <a:pt x="3884" y="4114"/>
                        <a:pt x="4803" y="3195"/>
                        <a:pt x="4803" y="2058"/>
                      </a:cubicBezTo>
                      <a:cubicBezTo>
                        <a:pt x="4803" y="822"/>
                        <a:pt x="3789" y="1"/>
                        <a:pt x="273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1" name="Google Shape;7630;p73">
                  <a:extLst>
                    <a:ext uri="{FF2B5EF4-FFF2-40B4-BE49-F238E27FC236}">
                      <a16:creationId xmlns:a16="http://schemas.microsoft.com/office/drawing/2014/main" id="{A36F74F3-E5E5-40C0-B75E-6EF0BB0C1EEC}"/>
                    </a:ext>
                  </a:extLst>
                </p:cNvPr>
                <p:cNvSpPr/>
                <p:nvPr/>
              </p:nvSpPr>
              <p:spPr>
                <a:xfrm>
                  <a:off x="5776516" y="3408780"/>
                  <a:ext cx="15235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7" h="1658" extrusionOk="0">
                      <a:moveTo>
                        <a:pt x="1101" y="0"/>
                      </a:moveTo>
                      <a:cubicBezTo>
                        <a:pt x="364" y="0"/>
                        <a:pt x="1" y="895"/>
                        <a:pt x="521" y="1416"/>
                      </a:cubicBezTo>
                      <a:cubicBezTo>
                        <a:pt x="688" y="1583"/>
                        <a:pt x="894" y="1657"/>
                        <a:pt x="1096" y="1657"/>
                      </a:cubicBezTo>
                      <a:cubicBezTo>
                        <a:pt x="1524" y="1657"/>
                        <a:pt x="1936" y="1324"/>
                        <a:pt x="1936" y="823"/>
                      </a:cubicBezTo>
                      <a:cubicBezTo>
                        <a:pt x="1936" y="363"/>
                        <a:pt x="1561" y="0"/>
                        <a:pt x="110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85" name="Google Shape;7631;p73">
                <a:extLst>
                  <a:ext uri="{FF2B5EF4-FFF2-40B4-BE49-F238E27FC236}">
                    <a16:creationId xmlns:a16="http://schemas.microsoft.com/office/drawing/2014/main" id="{92835ABF-6396-4416-87CB-0DA1EC66AA35}"/>
                  </a:ext>
                </a:extLst>
              </p:cNvPr>
              <p:cNvGrpSpPr/>
              <p:nvPr/>
            </p:nvGrpSpPr>
            <p:grpSpPr>
              <a:xfrm>
                <a:off x="5395858" y="3230952"/>
                <a:ext cx="37776" cy="32364"/>
                <a:chOff x="5395858" y="3230952"/>
                <a:chExt cx="37776" cy="32364"/>
              </a:xfrm>
              <a:grpFill/>
            </p:grpSpPr>
            <p:sp>
              <p:nvSpPr>
                <p:cNvPr id="528" name="Google Shape;7632;p73">
                  <a:extLst>
                    <a:ext uri="{FF2B5EF4-FFF2-40B4-BE49-F238E27FC236}">
                      <a16:creationId xmlns:a16="http://schemas.microsoft.com/office/drawing/2014/main" id="{45F6B6F2-9D90-4D04-A6F8-BCE6339CA83A}"/>
                    </a:ext>
                  </a:extLst>
                </p:cNvPr>
                <p:cNvSpPr/>
                <p:nvPr/>
              </p:nvSpPr>
              <p:spPr>
                <a:xfrm>
                  <a:off x="5395858" y="3230952"/>
                  <a:ext cx="37776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5" extrusionOk="0">
                      <a:moveTo>
                        <a:pt x="2732" y="1"/>
                      </a:moveTo>
                      <a:cubicBezTo>
                        <a:pt x="2227" y="1"/>
                        <a:pt x="1713" y="188"/>
                        <a:pt x="1295" y="606"/>
                      </a:cubicBezTo>
                      <a:cubicBezTo>
                        <a:pt x="0" y="1901"/>
                        <a:pt x="920" y="4114"/>
                        <a:pt x="2746" y="4114"/>
                      </a:cubicBezTo>
                      <a:cubicBezTo>
                        <a:pt x="3883" y="4114"/>
                        <a:pt x="4803" y="3195"/>
                        <a:pt x="4803" y="2058"/>
                      </a:cubicBezTo>
                      <a:cubicBezTo>
                        <a:pt x="4803" y="822"/>
                        <a:pt x="3789" y="1"/>
                        <a:pt x="273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9" name="Google Shape;7633;p73">
                  <a:extLst>
                    <a:ext uri="{FF2B5EF4-FFF2-40B4-BE49-F238E27FC236}">
                      <a16:creationId xmlns:a16="http://schemas.microsoft.com/office/drawing/2014/main" id="{01F56A0E-EAD3-470A-9150-99B1720F5A74}"/>
                    </a:ext>
                  </a:extLst>
                </p:cNvPr>
                <p:cNvSpPr/>
                <p:nvPr/>
              </p:nvSpPr>
              <p:spPr>
                <a:xfrm>
                  <a:off x="5408702" y="3240571"/>
                  <a:ext cx="15227" cy="130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61" extrusionOk="0">
                      <a:moveTo>
                        <a:pt x="1113" y="0"/>
                      </a:moveTo>
                      <a:cubicBezTo>
                        <a:pt x="375" y="0"/>
                        <a:pt x="0" y="895"/>
                        <a:pt x="521" y="1416"/>
                      </a:cubicBezTo>
                      <a:cubicBezTo>
                        <a:pt x="690" y="1585"/>
                        <a:pt x="898" y="1660"/>
                        <a:pt x="1103" y="1660"/>
                      </a:cubicBezTo>
                      <a:cubicBezTo>
                        <a:pt x="1528" y="1660"/>
                        <a:pt x="1936" y="1333"/>
                        <a:pt x="1936" y="835"/>
                      </a:cubicBezTo>
                      <a:cubicBezTo>
                        <a:pt x="1936" y="375"/>
                        <a:pt x="1561" y="0"/>
                        <a:pt x="111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86" name="Google Shape;7634;p73">
                <a:extLst>
                  <a:ext uri="{FF2B5EF4-FFF2-40B4-BE49-F238E27FC236}">
                    <a16:creationId xmlns:a16="http://schemas.microsoft.com/office/drawing/2014/main" id="{2D987D6A-3209-4339-B2F4-30539714EB30}"/>
                  </a:ext>
                </a:extLst>
              </p:cNvPr>
              <p:cNvGrpSpPr/>
              <p:nvPr/>
            </p:nvGrpSpPr>
            <p:grpSpPr>
              <a:xfrm>
                <a:off x="5264088" y="3188237"/>
                <a:ext cx="37776" cy="32357"/>
                <a:chOff x="5264088" y="3188237"/>
                <a:chExt cx="37776" cy="32357"/>
              </a:xfrm>
              <a:grpFill/>
            </p:grpSpPr>
            <p:sp>
              <p:nvSpPr>
                <p:cNvPr id="526" name="Google Shape;7635;p73">
                  <a:extLst>
                    <a:ext uri="{FF2B5EF4-FFF2-40B4-BE49-F238E27FC236}">
                      <a16:creationId xmlns:a16="http://schemas.microsoft.com/office/drawing/2014/main" id="{883CE840-BF3F-47E6-80ED-2C48EE892096}"/>
                    </a:ext>
                  </a:extLst>
                </p:cNvPr>
                <p:cNvSpPr/>
                <p:nvPr/>
              </p:nvSpPr>
              <p:spPr>
                <a:xfrm>
                  <a:off x="5264088" y="3188237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2" y="0"/>
                      </a:moveTo>
                      <a:cubicBezTo>
                        <a:pt x="2227" y="0"/>
                        <a:pt x="1713" y="188"/>
                        <a:pt x="1295" y="606"/>
                      </a:cubicBezTo>
                      <a:cubicBezTo>
                        <a:pt x="0" y="1900"/>
                        <a:pt x="920" y="4114"/>
                        <a:pt x="2746" y="4114"/>
                      </a:cubicBezTo>
                      <a:cubicBezTo>
                        <a:pt x="3883" y="4114"/>
                        <a:pt x="4803" y="3195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7" name="Google Shape;7636;p73">
                  <a:extLst>
                    <a:ext uri="{FF2B5EF4-FFF2-40B4-BE49-F238E27FC236}">
                      <a16:creationId xmlns:a16="http://schemas.microsoft.com/office/drawing/2014/main" id="{179007FF-37A8-4913-A918-FF7226619782}"/>
                    </a:ext>
                  </a:extLst>
                </p:cNvPr>
                <p:cNvSpPr/>
                <p:nvPr/>
              </p:nvSpPr>
              <p:spPr>
                <a:xfrm>
                  <a:off x="5279212" y="3197943"/>
                  <a:ext cx="13048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9" extrusionOk="0">
                      <a:moveTo>
                        <a:pt x="823" y="1"/>
                      </a:moveTo>
                      <a:cubicBezTo>
                        <a:pt x="364" y="1"/>
                        <a:pt x="1" y="376"/>
                        <a:pt x="1" y="823"/>
                      </a:cubicBezTo>
                      <a:cubicBezTo>
                        <a:pt x="1" y="1283"/>
                        <a:pt x="364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87" name="Google Shape;7637;p73">
                <a:extLst>
                  <a:ext uri="{FF2B5EF4-FFF2-40B4-BE49-F238E27FC236}">
                    <a16:creationId xmlns:a16="http://schemas.microsoft.com/office/drawing/2014/main" id="{14C02C4B-F11E-444A-B013-A86AFBD501D4}"/>
                  </a:ext>
                </a:extLst>
              </p:cNvPr>
              <p:cNvGrpSpPr/>
              <p:nvPr/>
            </p:nvGrpSpPr>
            <p:grpSpPr>
              <a:xfrm>
                <a:off x="5585758" y="3237425"/>
                <a:ext cx="37878" cy="32357"/>
                <a:chOff x="5585758" y="3237425"/>
                <a:chExt cx="37878" cy="32357"/>
              </a:xfrm>
              <a:grpFill/>
            </p:grpSpPr>
            <p:sp>
              <p:nvSpPr>
                <p:cNvPr id="524" name="Google Shape;7638;p73">
                  <a:extLst>
                    <a:ext uri="{FF2B5EF4-FFF2-40B4-BE49-F238E27FC236}">
                      <a16:creationId xmlns:a16="http://schemas.microsoft.com/office/drawing/2014/main" id="{FAD26ED7-7668-4CD9-930F-D53DEC49B820}"/>
                    </a:ext>
                  </a:extLst>
                </p:cNvPr>
                <p:cNvSpPr/>
                <p:nvPr/>
              </p:nvSpPr>
              <p:spPr>
                <a:xfrm>
                  <a:off x="5585758" y="3237425"/>
                  <a:ext cx="37878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6" h="4114" extrusionOk="0">
                      <a:moveTo>
                        <a:pt x="2744" y="0"/>
                      </a:moveTo>
                      <a:cubicBezTo>
                        <a:pt x="2240" y="0"/>
                        <a:pt x="1725" y="188"/>
                        <a:pt x="1307" y="606"/>
                      </a:cubicBezTo>
                      <a:cubicBezTo>
                        <a:pt x="1" y="1900"/>
                        <a:pt x="920" y="4114"/>
                        <a:pt x="2759" y="4114"/>
                      </a:cubicBezTo>
                      <a:cubicBezTo>
                        <a:pt x="3896" y="4114"/>
                        <a:pt x="4815" y="3195"/>
                        <a:pt x="4815" y="2057"/>
                      </a:cubicBezTo>
                      <a:cubicBezTo>
                        <a:pt x="4815" y="821"/>
                        <a:pt x="3801" y="0"/>
                        <a:pt x="274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5" name="Google Shape;7639;p73">
                  <a:extLst>
                    <a:ext uri="{FF2B5EF4-FFF2-40B4-BE49-F238E27FC236}">
                      <a16:creationId xmlns:a16="http://schemas.microsoft.com/office/drawing/2014/main" id="{60A1E6AE-048F-49F5-918B-7F4213144F89}"/>
                    </a:ext>
                  </a:extLst>
                </p:cNvPr>
                <p:cNvSpPr/>
                <p:nvPr/>
              </p:nvSpPr>
              <p:spPr>
                <a:xfrm>
                  <a:off x="5598696" y="3247130"/>
                  <a:ext cx="15235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7" h="1659" extrusionOk="0">
                      <a:moveTo>
                        <a:pt x="1114" y="1"/>
                      </a:moveTo>
                      <a:cubicBezTo>
                        <a:pt x="376" y="1"/>
                        <a:pt x="1" y="896"/>
                        <a:pt x="521" y="1416"/>
                      </a:cubicBezTo>
                      <a:cubicBezTo>
                        <a:pt x="692" y="1583"/>
                        <a:pt x="899" y="1658"/>
                        <a:pt x="1102" y="1658"/>
                      </a:cubicBezTo>
                      <a:cubicBezTo>
                        <a:pt x="1529" y="1658"/>
                        <a:pt x="1936" y="1324"/>
                        <a:pt x="1936" y="823"/>
                      </a:cubicBezTo>
                      <a:cubicBezTo>
                        <a:pt x="1936" y="376"/>
                        <a:pt x="1573" y="1"/>
                        <a:pt x="1114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88" name="Google Shape;7640;p73">
                <a:extLst>
                  <a:ext uri="{FF2B5EF4-FFF2-40B4-BE49-F238E27FC236}">
                    <a16:creationId xmlns:a16="http://schemas.microsoft.com/office/drawing/2014/main" id="{2E0342D3-93A4-4B9E-80B1-CBEE43B73B60}"/>
                  </a:ext>
                </a:extLst>
              </p:cNvPr>
              <p:cNvGrpSpPr/>
              <p:nvPr/>
            </p:nvGrpSpPr>
            <p:grpSpPr>
              <a:xfrm>
                <a:off x="4874196" y="3291088"/>
                <a:ext cx="37878" cy="32451"/>
                <a:chOff x="4874196" y="3291088"/>
                <a:chExt cx="37878" cy="32451"/>
              </a:xfrm>
              <a:grpFill/>
            </p:grpSpPr>
            <p:sp>
              <p:nvSpPr>
                <p:cNvPr id="522" name="Google Shape;7641;p73">
                  <a:extLst>
                    <a:ext uri="{FF2B5EF4-FFF2-40B4-BE49-F238E27FC236}">
                      <a16:creationId xmlns:a16="http://schemas.microsoft.com/office/drawing/2014/main" id="{27D9F52B-2191-46D5-B61B-EE24A7C2D0C9}"/>
                    </a:ext>
                  </a:extLst>
                </p:cNvPr>
                <p:cNvSpPr/>
                <p:nvPr/>
              </p:nvSpPr>
              <p:spPr>
                <a:xfrm>
                  <a:off x="4874196" y="3291088"/>
                  <a:ext cx="37878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6" h="4126" extrusionOk="0">
                      <a:moveTo>
                        <a:pt x="2739" y="0"/>
                      </a:moveTo>
                      <a:cubicBezTo>
                        <a:pt x="2233" y="0"/>
                        <a:pt x="1717" y="188"/>
                        <a:pt x="1295" y="605"/>
                      </a:cubicBezTo>
                      <a:cubicBezTo>
                        <a:pt x="1" y="1900"/>
                        <a:pt x="920" y="4126"/>
                        <a:pt x="2759" y="4126"/>
                      </a:cubicBezTo>
                      <a:cubicBezTo>
                        <a:pt x="3884" y="4113"/>
                        <a:pt x="4803" y="3206"/>
                        <a:pt x="4815" y="2069"/>
                      </a:cubicBezTo>
                      <a:cubicBezTo>
                        <a:pt x="4815" y="824"/>
                        <a:pt x="3800" y="0"/>
                        <a:pt x="273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3" name="Google Shape;7642;p73">
                  <a:extLst>
                    <a:ext uri="{FF2B5EF4-FFF2-40B4-BE49-F238E27FC236}">
                      <a16:creationId xmlns:a16="http://schemas.microsoft.com/office/drawing/2014/main" id="{43B7D81B-44BA-4944-9740-F94212F203D1}"/>
                    </a:ext>
                  </a:extLst>
                </p:cNvPr>
                <p:cNvSpPr/>
                <p:nvPr/>
              </p:nvSpPr>
              <p:spPr>
                <a:xfrm>
                  <a:off x="4889328" y="3300793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0"/>
                      </a:moveTo>
                      <a:cubicBezTo>
                        <a:pt x="375" y="0"/>
                        <a:pt x="0" y="375"/>
                        <a:pt x="0" y="835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95" y="1658"/>
                        <a:pt x="1657" y="1283"/>
                        <a:pt x="1657" y="835"/>
                      </a:cubicBezTo>
                      <a:cubicBezTo>
                        <a:pt x="1657" y="375"/>
                        <a:pt x="1295" y="0"/>
                        <a:pt x="83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89" name="Google Shape;7643;p73">
                <a:extLst>
                  <a:ext uri="{FF2B5EF4-FFF2-40B4-BE49-F238E27FC236}">
                    <a16:creationId xmlns:a16="http://schemas.microsoft.com/office/drawing/2014/main" id="{6B361AA3-F874-4AE2-89D7-A1D1567086AF}"/>
                  </a:ext>
                </a:extLst>
              </p:cNvPr>
              <p:cNvGrpSpPr/>
              <p:nvPr/>
            </p:nvGrpSpPr>
            <p:grpSpPr>
              <a:xfrm>
                <a:off x="5197770" y="3785466"/>
                <a:ext cx="37783" cy="32427"/>
                <a:chOff x="5197770" y="3785466"/>
                <a:chExt cx="37783" cy="32427"/>
              </a:xfrm>
              <a:grpFill/>
            </p:grpSpPr>
            <p:sp>
              <p:nvSpPr>
                <p:cNvPr id="520" name="Google Shape;7644;p73">
                  <a:extLst>
                    <a:ext uri="{FF2B5EF4-FFF2-40B4-BE49-F238E27FC236}">
                      <a16:creationId xmlns:a16="http://schemas.microsoft.com/office/drawing/2014/main" id="{B246BA9D-3366-4C6B-B5EF-9DF6F033BDDE}"/>
                    </a:ext>
                  </a:extLst>
                </p:cNvPr>
                <p:cNvSpPr/>
                <p:nvPr/>
              </p:nvSpPr>
              <p:spPr>
                <a:xfrm>
                  <a:off x="5197770" y="3785466"/>
                  <a:ext cx="37783" cy="324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23" extrusionOk="0">
                      <a:moveTo>
                        <a:pt x="2738" y="1"/>
                      </a:moveTo>
                      <a:cubicBezTo>
                        <a:pt x="2232" y="1"/>
                        <a:pt x="1715" y="190"/>
                        <a:pt x="1295" y="614"/>
                      </a:cubicBezTo>
                      <a:cubicBezTo>
                        <a:pt x="1" y="1909"/>
                        <a:pt x="908" y="4122"/>
                        <a:pt x="2747" y="4122"/>
                      </a:cubicBezTo>
                      <a:cubicBezTo>
                        <a:pt x="3884" y="4122"/>
                        <a:pt x="4803" y="3203"/>
                        <a:pt x="4803" y="2066"/>
                      </a:cubicBezTo>
                      <a:cubicBezTo>
                        <a:pt x="4803" y="824"/>
                        <a:pt x="3793" y="1"/>
                        <a:pt x="2738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1" name="Google Shape;7645;p73">
                  <a:extLst>
                    <a:ext uri="{FF2B5EF4-FFF2-40B4-BE49-F238E27FC236}">
                      <a16:creationId xmlns:a16="http://schemas.microsoft.com/office/drawing/2014/main" id="{58D8D71B-BD31-4478-95E9-DCA150D6C5D7}"/>
                    </a:ext>
                  </a:extLst>
                </p:cNvPr>
                <p:cNvSpPr/>
                <p:nvPr/>
              </p:nvSpPr>
              <p:spPr>
                <a:xfrm>
                  <a:off x="5212808" y="3795148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0"/>
                      </a:moveTo>
                      <a:cubicBezTo>
                        <a:pt x="375" y="0"/>
                        <a:pt x="0" y="375"/>
                        <a:pt x="0" y="835"/>
                      </a:cubicBezTo>
                      <a:cubicBezTo>
                        <a:pt x="0" y="1294"/>
                        <a:pt x="375" y="1657"/>
                        <a:pt x="835" y="1657"/>
                      </a:cubicBezTo>
                      <a:cubicBezTo>
                        <a:pt x="1295" y="1657"/>
                        <a:pt x="1657" y="1294"/>
                        <a:pt x="1657" y="835"/>
                      </a:cubicBezTo>
                      <a:cubicBezTo>
                        <a:pt x="1657" y="375"/>
                        <a:pt x="1295" y="0"/>
                        <a:pt x="83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90" name="Google Shape;7646;p73">
                <a:extLst>
                  <a:ext uri="{FF2B5EF4-FFF2-40B4-BE49-F238E27FC236}">
                    <a16:creationId xmlns:a16="http://schemas.microsoft.com/office/drawing/2014/main" id="{2B60086A-7C32-4D55-999F-3BC4ABC708CB}"/>
                  </a:ext>
                </a:extLst>
              </p:cNvPr>
              <p:cNvGrpSpPr/>
              <p:nvPr/>
            </p:nvGrpSpPr>
            <p:grpSpPr>
              <a:xfrm>
                <a:off x="5177699" y="3492117"/>
                <a:ext cx="37776" cy="32357"/>
                <a:chOff x="5177699" y="3492117"/>
                <a:chExt cx="37776" cy="32357"/>
              </a:xfrm>
              <a:grpFill/>
            </p:grpSpPr>
            <p:sp>
              <p:nvSpPr>
                <p:cNvPr id="518" name="Google Shape;7647;p73">
                  <a:extLst>
                    <a:ext uri="{FF2B5EF4-FFF2-40B4-BE49-F238E27FC236}">
                      <a16:creationId xmlns:a16="http://schemas.microsoft.com/office/drawing/2014/main" id="{17E8A5FB-506F-4CE1-BD99-7317D9AEFE63}"/>
                    </a:ext>
                  </a:extLst>
                </p:cNvPr>
                <p:cNvSpPr/>
                <p:nvPr/>
              </p:nvSpPr>
              <p:spPr>
                <a:xfrm>
                  <a:off x="5177699" y="3492117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6" y="1"/>
                      </a:moveTo>
                      <a:cubicBezTo>
                        <a:pt x="2232" y="1"/>
                        <a:pt x="1717" y="188"/>
                        <a:pt x="1295" y="606"/>
                      </a:cubicBezTo>
                      <a:cubicBezTo>
                        <a:pt x="1" y="1900"/>
                        <a:pt x="920" y="4114"/>
                        <a:pt x="2746" y="4114"/>
                      </a:cubicBezTo>
                      <a:cubicBezTo>
                        <a:pt x="3884" y="4114"/>
                        <a:pt x="4803" y="3195"/>
                        <a:pt x="4803" y="2070"/>
                      </a:cubicBezTo>
                      <a:cubicBezTo>
                        <a:pt x="4803" y="824"/>
                        <a:pt x="3793" y="1"/>
                        <a:pt x="2736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9" name="Google Shape;7648;p73">
                  <a:extLst>
                    <a:ext uri="{FF2B5EF4-FFF2-40B4-BE49-F238E27FC236}">
                      <a16:creationId xmlns:a16="http://schemas.microsoft.com/office/drawing/2014/main" id="{14F245F8-2DDE-497D-B4B5-5563A4A5B594}"/>
                    </a:ext>
                  </a:extLst>
                </p:cNvPr>
                <p:cNvSpPr/>
                <p:nvPr/>
              </p:nvSpPr>
              <p:spPr>
                <a:xfrm>
                  <a:off x="5192823" y="3501823"/>
                  <a:ext cx="13048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9" extrusionOk="0">
                      <a:moveTo>
                        <a:pt x="823" y="1"/>
                      </a:moveTo>
                      <a:cubicBezTo>
                        <a:pt x="376" y="1"/>
                        <a:pt x="1" y="364"/>
                        <a:pt x="1" y="823"/>
                      </a:cubicBezTo>
                      <a:cubicBezTo>
                        <a:pt x="1" y="1283"/>
                        <a:pt x="376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4"/>
                        <a:pt x="1283" y="1"/>
                        <a:pt x="823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91" name="Google Shape;7649;p73">
                <a:extLst>
                  <a:ext uri="{FF2B5EF4-FFF2-40B4-BE49-F238E27FC236}">
                    <a16:creationId xmlns:a16="http://schemas.microsoft.com/office/drawing/2014/main" id="{A88DF860-6507-4385-93BD-4F53F749A815}"/>
                  </a:ext>
                </a:extLst>
              </p:cNvPr>
              <p:cNvGrpSpPr/>
              <p:nvPr/>
            </p:nvGrpSpPr>
            <p:grpSpPr>
              <a:xfrm>
                <a:off x="5349431" y="3622346"/>
                <a:ext cx="37870" cy="32380"/>
                <a:chOff x="5349431" y="3622346"/>
                <a:chExt cx="37870" cy="32380"/>
              </a:xfrm>
              <a:grpFill/>
            </p:grpSpPr>
            <p:sp>
              <p:nvSpPr>
                <p:cNvPr id="516" name="Google Shape;7650;p73">
                  <a:extLst>
                    <a:ext uri="{FF2B5EF4-FFF2-40B4-BE49-F238E27FC236}">
                      <a16:creationId xmlns:a16="http://schemas.microsoft.com/office/drawing/2014/main" id="{2971A1FC-3192-41FE-BB59-45D0894F01EF}"/>
                    </a:ext>
                  </a:extLst>
                </p:cNvPr>
                <p:cNvSpPr/>
                <p:nvPr/>
              </p:nvSpPr>
              <p:spPr>
                <a:xfrm>
                  <a:off x="5349431" y="3622346"/>
                  <a:ext cx="37870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5" h="4117" extrusionOk="0">
                      <a:moveTo>
                        <a:pt x="2740" y="0"/>
                      </a:moveTo>
                      <a:cubicBezTo>
                        <a:pt x="2232" y="0"/>
                        <a:pt x="1714" y="189"/>
                        <a:pt x="1295" y="608"/>
                      </a:cubicBezTo>
                      <a:cubicBezTo>
                        <a:pt x="0" y="1903"/>
                        <a:pt x="920" y="4116"/>
                        <a:pt x="2758" y="4116"/>
                      </a:cubicBezTo>
                      <a:cubicBezTo>
                        <a:pt x="3883" y="4116"/>
                        <a:pt x="4815" y="3197"/>
                        <a:pt x="4815" y="2060"/>
                      </a:cubicBezTo>
                      <a:cubicBezTo>
                        <a:pt x="4815" y="817"/>
                        <a:pt x="3798" y="0"/>
                        <a:pt x="274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7" name="Google Shape;7651;p73">
                  <a:extLst>
                    <a:ext uri="{FF2B5EF4-FFF2-40B4-BE49-F238E27FC236}">
                      <a16:creationId xmlns:a16="http://schemas.microsoft.com/office/drawing/2014/main" id="{E346AAC2-DAF7-431D-A766-B68CB26B065A}"/>
                    </a:ext>
                  </a:extLst>
                </p:cNvPr>
                <p:cNvSpPr/>
                <p:nvPr/>
              </p:nvSpPr>
              <p:spPr>
                <a:xfrm>
                  <a:off x="5362369" y="3632075"/>
                  <a:ext cx="15227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58" extrusionOk="0">
                      <a:moveTo>
                        <a:pt x="1134" y="0"/>
                      </a:moveTo>
                      <a:cubicBezTo>
                        <a:pt x="1127" y="0"/>
                        <a:pt x="1120" y="0"/>
                        <a:pt x="1113" y="0"/>
                      </a:cubicBezTo>
                      <a:cubicBezTo>
                        <a:pt x="363" y="0"/>
                        <a:pt x="0" y="883"/>
                        <a:pt x="521" y="1416"/>
                      </a:cubicBezTo>
                      <a:cubicBezTo>
                        <a:pt x="691" y="1583"/>
                        <a:pt x="899" y="1657"/>
                        <a:pt x="1101" y="1657"/>
                      </a:cubicBezTo>
                      <a:cubicBezTo>
                        <a:pt x="1529" y="1657"/>
                        <a:pt x="1936" y="1324"/>
                        <a:pt x="1936" y="823"/>
                      </a:cubicBezTo>
                      <a:cubicBezTo>
                        <a:pt x="1936" y="370"/>
                        <a:pt x="1573" y="0"/>
                        <a:pt x="113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92" name="Google Shape;7652;p73">
                <a:extLst>
                  <a:ext uri="{FF2B5EF4-FFF2-40B4-BE49-F238E27FC236}">
                    <a16:creationId xmlns:a16="http://schemas.microsoft.com/office/drawing/2014/main" id="{8C596B78-CF19-43AE-B0AD-91EFEA184D41}"/>
                  </a:ext>
                </a:extLst>
              </p:cNvPr>
              <p:cNvGrpSpPr/>
              <p:nvPr/>
            </p:nvGrpSpPr>
            <p:grpSpPr>
              <a:xfrm>
                <a:off x="5068855" y="3563980"/>
                <a:ext cx="53954" cy="46223"/>
                <a:chOff x="5068855" y="3563980"/>
                <a:chExt cx="53954" cy="46223"/>
              </a:xfrm>
              <a:grpFill/>
            </p:grpSpPr>
            <p:sp>
              <p:nvSpPr>
                <p:cNvPr id="514" name="Google Shape;7653;p73">
                  <a:extLst>
                    <a:ext uri="{FF2B5EF4-FFF2-40B4-BE49-F238E27FC236}">
                      <a16:creationId xmlns:a16="http://schemas.microsoft.com/office/drawing/2014/main" id="{559053DC-5DE4-4981-AFC9-0FAED57B4600}"/>
                    </a:ext>
                  </a:extLst>
                </p:cNvPr>
                <p:cNvSpPr/>
                <p:nvPr/>
              </p:nvSpPr>
              <p:spPr>
                <a:xfrm>
                  <a:off x="5068855" y="3563980"/>
                  <a:ext cx="53954" cy="462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60" h="5877" extrusionOk="0">
                      <a:moveTo>
                        <a:pt x="3909" y="0"/>
                      </a:moveTo>
                      <a:cubicBezTo>
                        <a:pt x="3187" y="0"/>
                        <a:pt x="2451" y="269"/>
                        <a:pt x="1852" y="868"/>
                      </a:cubicBezTo>
                      <a:cubicBezTo>
                        <a:pt x="1" y="2719"/>
                        <a:pt x="1307" y="5876"/>
                        <a:pt x="3920" y="5876"/>
                      </a:cubicBezTo>
                      <a:cubicBezTo>
                        <a:pt x="5541" y="5876"/>
                        <a:pt x="6848" y="4558"/>
                        <a:pt x="6860" y="2937"/>
                      </a:cubicBezTo>
                      <a:cubicBezTo>
                        <a:pt x="6860" y="1170"/>
                        <a:pt x="5416" y="0"/>
                        <a:pt x="390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5" name="Google Shape;7654;p73">
                  <a:extLst>
                    <a:ext uri="{FF2B5EF4-FFF2-40B4-BE49-F238E27FC236}">
                      <a16:creationId xmlns:a16="http://schemas.microsoft.com/office/drawing/2014/main" id="{F23AC7D9-F0C1-444B-9964-3C2C5E544240}"/>
                    </a:ext>
                  </a:extLst>
                </p:cNvPr>
                <p:cNvSpPr/>
                <p:nvPr/>
              </p:nvSpPr>
              <p:spPr>
                <a:xfrm>
                  <a:off x="5086268" y="3573654"/>
                  <a:ext cx="26835" cy="268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12" h="3413" extrusionOk="0">
                      <a:moveTo>
                        <a:pt x="1706" y="1"/>
                      </a:moveTo>
                      <a:cubicBezTo>
                        <a:pt x="763" y="1"/>
                        <a:pt x="1" y="763"/>
                        <a:pt x="1" y="1707"/>
                      </a:cubicBezTo>
                      <a:cubicBezTo>
                        <a:pt x="1" y="2650"/>
                        <a:pt x="763" y="3412"/>
                        <a:pt x="1706" y="3412"/>
                      </a:cubicBezTo>
                      <a:cubicBezTo>
                        <a:pt x="2650" y="3412"/>
                        <a:pt x="3412" y="2650"/>
                        <a:pt x="3412" y="1707"/>
                      </a:cubicBezTo>
                      <a:cubicBezTo>
                        <a:pt x="3412" y="763"/>
                        <a:pt x="2650" y="1"/>
                        <a:pt x="1706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93" name="Google Shape;7655;p73">
                <a:extLst>
                  <a:ext uri="{FF2B5EF4-FFF2-40B4-BE49-F238E27FC236}">
                    <a16:creationId xmlns:a16="http://schemas.microsoft.com/office/drawing/2014/main" id="{76B4979B-0F3F-42F9-8E9C-060745B55BFC}"/>
                  </a:ext>
                </a:extLst>
              </p:cNvPr>
              <p:cNvGrpSpPr/>
              <p:nvPr/>
            </p:nvGrpSpPr>
            <p:grpSpPr>
              <a:xfrm>
                <a:off x="5037654" y="3392507"/>
                <a:ext cx="37870" cy="32451"/>
                <a:chOff x="5037654" y="3392507"/>
                <a:chExt cx="37870" cy="32451"/>
              </a:xfrm>
              <a:grpFill/>
            </p:grpSpPr>
            <p:sp>
              <p:nvSpPr>
                <p:cNvPr id="512" name="Google Shape;7656;p73">
                  <a:extLst>
                    <a:ext uri="{FF2B5EF4-FFF2-40B4-BE49-F238E27FC236}">
                      <a16:creationId xmlns:a16="http://schemas.microsoft.com/office/drawing/2014/main" id="{BAB1B28C-6EE8-4529-A007-AB021C6F1502}"/>
                    </a:ext>
                  </a:extLst>
                </p:cNvPr>
                <p:cNvSpPr/>
                <p:nvPr/>
              </p:nvSpPr>
              <p:spPr>
                <a:xfrm>
                  <a:off x="5037654" y="3392507"/>
                  <a:ext cx="37870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5" h="4126" extrusionOk="0">
                      <a:moveTo>
                        <a:pt x="2742" y="1"/>
                      </a:moveTo>
                      <a:cubicBezTo>
                        <a:pt x="2238" y="1"/>
                        <a:pt x="1724" y="188"/>
                        <a:pt x="1307" y="606"/>
                      </a:cubicBezTo>
                      <a:cubicBezTo>
                        <a:pt x="0" y="1912"/>
                        <a:pt x="919" y="4126"/>
                        <a:pt x="2758" y="4126"/>
                      </a:cubicBezTo>
                      <a:cubicBezTo>
                        <a:pt x="3895" y="4114"/>
                        <a:pt x="4815" y="3194"/>
                        <a:pt x="4815" y="2069"/>
                      </a:cubicBezTo>
                      <a:cubicBezTo>
                        <a:pt x="4815" y="824"/>
                        <a:pt x="3799" y="1"/>
                        <a:pt x="274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3" name="Google Shape;7657;p73">
                  <a:extLst>
                    <a:ext uri="{FF2B5EF4-FFF2-40B4-BE49-F238E27FC236}">
                      <a16:creationId xmlns:a16="http://schemas.microsoft.com/office/drawing/2014/main" id="{9C0D5E67-039A-4546-92DC-95EC7F1A6BB0}"/>
                    </a:ext>
                  </a:extLst>
                </p:cNvPr>
                <p:cNvSpPr/>
                <p:nvPr/>
              </p:nvSpPr>
              <p:spPr>
                <a:xfrm>
                  <a:off x="5050592" y="3402213"/>
                  <a:ext cx="15227" cy="130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61" extrusionOk="0">
                      <a:moveTo>
                        <a:pt x="1113" y="1"/>
                      </a:moveTo>
                      <a:cubicBezTo>
                        <a:pt x="375" y="1"/>
                        <a:pt x="0" y="896"/>
                        <a:pt x="520" y="1416"/>
                      </a:cubicBezTo>
                      <a:cubicBezTo>
                        <a:pt x="689" y="1585"/>
                        <a:pt x="898" y="1661"/>
                        <a:pt x="1103" y="1661"/>
                      </a:cubicBezTo>
                      <a:cubicBezTo>
                        <a:pt x="1528" y="1661"/>
                        <a:pt x="1936" y="1333"/>
                        <a:pt x="1936" y="835"/>
                      </a:cubicBezTo>
                      <a:cubicBezTo>
                        <a:pt x="1936" y="376"/>
                        <a:pt x="1573" y="1"/>
                        <a:pt x="1113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94" name="Google Shape;7658;p73">
                <a:extLst>
                  <a:ext uri="{FF2B5EF4-FFF2-40B4-BE49-F238E27FC236}">
                    <a16:creationId xmlns:a16="http://schemas.microsoft.com/office/drawing/2014/main" id="{BB1A2844-3007-4204-BF2C-37DEFC6F7E07}"/>
                  </a:ext>
                </a:extLst>
              </p:cNvPr>
              <p:cNvGrpSpPr/>
              <p:nvPr/>
            </p:nvGrpSpPr>
            <p:grpSpPr>
              <a:xfrm>
                <a:off x="5456560" y="3368629"/>
                <a:ext cx="37870" cy="32451"/>
                <a:chOff x="5456560" y="3368629"/>
                <a:chExt cx="37870" cy="32451"/>
              </a:xfrm>
              <a:grpFill/>
            </p:grpSpPr>
            <p:sp>
              <p:nvSpPr>
                <p:cNvPr id="510" name="Google Shape;7659;p73">
                  <a:extLst>
                    <a:ext uri="{FF2B5EF4-FFF2-40B4-BE49-F238E27FC236}">
                      <a16:creationId xmlns:a16="http://schemas.microsoft.com/office/drawing/2014/main" id="{9E9D52C3-F96E-452D-BE66-C108512394C9}"/>
                    </a:ext>
                  </a:extLst>
                </p:cNvPr>
                <p:cNvSpPr/>
                <p:nvPr/>
              </p:nvSpPr>
              <p:spPr>
                <a:xfrm>
                  <a:off x="5456560" y="3368629"/>
                  <a:ext cx="37870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5" h="4126" extrusionOk="0">
                      <a:moveTo>
                        <a:pt x="2742" y="0"/>
                      </a:moveTo>
                      <a:cubicBezTo>
                        <a:pt x="2238" y="0"/>
                        <a:pt x="1724" y="187"/>
                        <a:pt x="1307" y="605"/>
                      </a:cubicBezTo>
                      <a:cubicBezTo>
                        <a:pt x="0" y="1912"/>
                        <a:pt x="920" y="4125"/>
                        <a:pt x="2758" y="4125"/>
                      </a:cubicBezTo>
                      <a:cubicBezTo>
                        <a:pt x="3895" y="4113"/>
                        <a:pt x="4815" y="3194"/>
                        <a:pt x="4815" y="2069"/>
                      </a:cubicBezTo>
                      <a:cubicBezTo>
                        <a:pt x="4815" y="824"/>
                        <a:pt x="3800" y="0"/>
                        <a:pt x="274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1" name="Google Shape;7660;p73">
                  <a:extLst>
                    <a:ext uri="{FF2B5EF4-FFF2-40B4-BE49-F238E27FC236}">
                      <a16:creationId xmlns:a16="http://schemas.microsoft.com/office/drawing/2014/main" id="{D35B467C-307D-4638-8FD5-8F64E92FD357}"/>
                    </a:ext>
                  </a:extLst>
                </p:cNvPr>
                <p:cNvSpPr/>
                <p:nvPr/>
              </p:nvSpPr>
              <p:spPr>
                <a:xfrm>
                  <a:off x="5469498" y="3378334"/>
                  <a:ext cx="15227" cy="130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61" extrusionOk="0">
                      <a:moveTo>
                        <a:pt x="1113" y="0"/>
                      </a:moveTo>
                      <a:cubicBezTo>
                        <a:pt x="375" y="0"/>
                        <a:pt x="0" y="895"/>
                        <a:pt x="520" y="1416"/>
                      </a:cubicBezTo>
                      <a:cubicBezTo>
                        <a:pt x="693" y="1585"/>
                        <a:pt x="903" y="1660"/>
                        <a:pt x="1108" y="1660"/>
                      </a:cubicBezTo>
                      <a:cubicBezTo>
                        <a:pt x="1533" y="1660"/>
                        <a:pt x="1936" y="1333"/>
                        <a:pt x="1936" y="835"/>
                      </a:cubicBezTo>
                      <a:cubicBezTo>
                        <a:pt x="1936" y="375"/>
                        <a:pt x="1573" y="0"/>
                        <a:pt x="111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95" name="Google Shape;7661;p73">
                <a:extLst>
                  <a:ext uri="{FF2B5EF4-FFF2-40B4-BE49-F238E27FC236}">
                    <a16:creationId xmlns:a16="http://schemas.microsoft.com/office/drawing/2014/main" id="{BBF7FA9C-8953-4ED0-B5DE-C55F04708C50}"/>
                  </a:ext>
                </a:extLst>
              </p:cNvPr>
              <p:cNvGrpSpPr/>
              <p:nvPr/>
            </p:nvGrpSpPr>
            <p:grpSpPr>
              <a:xfrm>
                <a:off x="4755749" y="3501516"/>
                <a:ext cx="46246" cy="39608"/>
                <a:chOff x="4755749" y="3501516"/>
                <a:chExt cx="46246" cy="39608"/>
              </a:xfrm>
              <a:grpFill/>
            </p:grpSpPr>
            <p:sp>
              <p:nvSpPr>
                <p:cNvPr id="508" name="Google Shape;7662;p73">
                  <a:extLst>
                    <a:ext uri="{FF2B5EF4-FFF2-40B4-BE49-F238E27FC236}">
                      <a16:creationId xmlns:a16="http://schemas.microsoft.com/office/drawing/2014/main" id="{7D26476E-E18D-42B4-A4EB-8930E6929D12}"/>
                    </a:ext>
                  </a:extLst>
                </p:cNvPr>
                <p:cNvSpPr/>
                <p:nvPr/>
              </p:nvSpPr>
              <p:spPr>
                <a:xfrm>
                  <a:off x="4755749" y="3501516"/>
                  <a:ext cx="46246" cy="396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80" h="5036" extrusionOk="0">
                      <a:moveTo>
                        <a:pt x="3345" y="0"/>
                      </a:moveTo>
                      <a:cubicBezTo>
                        <a:pt x="2727" y="0"/>
                        <a:pt x="2097" y="229"/>
                        <a:pt x="1585" y="741"/>
                      </a:cubicBezTo>
                      <a:cubicBezTo>
                        <a:pt x="0" y="2326"/>
                        <a:pt x="1125" y="5036"/>
                        <a:pt x="3363" y="5036"/>
                      </a:cubicBezTo>
                      <a:cubicBezTo>
                        <a:pt x="4754" y="5036"/>
                        <a:pt x="5879" y="3911"/>
                        <a:pt x="5879" y="2520"/>
                      </a:cubicBezTo>
                      <a:cubicBezTo>
                        <a:pt x="5879" y="1005"/>
                        <a:pt x="4638" y="0"/>
                        <a:pt x="334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9" name="Google Shape;7663;p73">
                  <a:extLst>
                    <a:ext uri="{FF2B5EF4-FFF2-40B4-BE49-F238E27FC236}">
                      <a16:creationId xmlns:a16="http://schemas.microsoft.com/office/drawing/2014/main" id="{0D293F5F-0FFB-4978-8D1E-A7E91710AAA2}"/>
                    </a:ext>
                  </a:extLst>
                </p:cNvPr>
                <p:cNvSpPr/>
                <p:nvPr/>
              </p:nvSpPr>
              <p:spPr>
                <a:xfrm>
                  <a:off x="4768687" y="3511245"/>
                  <a:ext cx="23697" cy="202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3" h="2571" extrusionOk="0">
                      <a:moveTo>
                        <a:pt x="1718" y="0"/>
                      </a:moveTo>
                      <a:cubicBezTo>
                        <a:pt x="569" y="0"/>
                        <a:pt x="0" y="1379"/>
                        <a:pt x="811" y="2190"/>
                      </a:cubicBezTo>
                      <a:cubicBezTo>
                        <a:pt x="1074" y="2453"/>
                        <a:pt x="1398" y="2571"/>
                        <a:pt x="1715" y="2571"/>
                      </a:cubicBezTo>
                      <a:cubicBezTo>
                        <a:pt x="2377" y="2571"/>
                        <a:pt x="3013" y="2059"/>
                        <a:pt x="3013" y="1283"/>
                      </a:cubicBezTo>
                      <a:cubicBezTo>
                        <a:pt x="3013" y="581"/>
                        <a:pt x="2432" y="0"/>
                        <a:pt x="17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96" name="Google Shape;7664;p73">
                <a:extLst>
                  <a:ext uri="{FF2B5EF4-FFF2-40B4-BE49-F238E27FC236}">
                    <a16:creationId xmlns:a16="http://schemas.microsoft.com/office/drawing/2014/main" id="{E702A4F0-6A5C-46D8-BC2B-14E5454FCEC3}"/>
                  </a:ext>
                </a:extLst>
              </p:cNvPr>
              <p:cNvGrpSpPr/>
              <p:nvPr/>
            </p:nvGrpSpPr>
            <p:grpSpPr>
              <a:xfrm>
                <a:off x="4681346" y="3485582"/>
                <a:ext cx="37783" cy="32427"/>
                <a:chOff x="4681346" y="3485582"/>
                <a:chExt cx="37783" cy="32427"/>
              </a:xfrm>
              <a:grpFill/>
            </p:grpSpPr>
            <p:sp>
              <p:nvSpPr>
                <p:cNvPr id="506" name="Google Shape;7665;p73">
                  <a:extLst>
                    <a:ext uri="{FF2B5EF4-FFF2-40B4-BE49-F238E27FC236}">
                      <a16:creationId xmlns:a16="http://schemas.microsoft.com/office/drawing/2014/main" id="{635D6A2E-5652-4669-A54B-C1594A0BBC07}"/>
                    </a:ext>
                  </a:extLst>
                </p:cNvPr>
                <p:cNvSpPr/>
                <p:nvPr/>
              </p:nvSpPr>
              <p:spPr>
                <a:xfrm>
                  <a:off x="4681346" y="3485582"/>
                  <a:ext cx="37783" cy="324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23" extrusionOk="0">
                      <a:moveTo>
                        <a:pt x="2738" y="1"/>
                      </a:moveTo>
                      <a:cubicBezTo>
                        <a:pt x="2231" y="1"/>
                        <a:pt x="1715" y="191"/>
                        <a:pt x="1295" y="614"/>
                      </a:cubicBezTo>
                      <a:cubicBezTo>
                        <a:pt x="1" y="1909"/>
                        <a:pt x="920" y="4122"/>
                        <a:pt x="2747" y="4122"/>
                      </a:cubicBezTo>
                      <a:cubicBezTo>
                        <a:pt x="3884" y="4122"/>
                        <a:pt x="4803" y="3203"/>
                        <a:pt x="4803" y="2066"/>
                      </a:cubicBezTo>
                      <a:cubicBezTo>
                        <a:pt x="4803" y="824"/>
                        <a:pt x="3793" y="1"/>
                        <a:pt x="2738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7" name="Google Shape;7666;p73">
                  <a:extLst>
                    <a:ext uri="{FF2B5EF4-FFF2-40B4-BE49-F238E27FC236}">
                      <a16:creationId xmlns:a16="http://schemas.microsoft.com/office/drawing/2014/main" id="{99F1B046-BE56-4BB6-BD6B-92F7DD1CA525}"/>
                    </a:ext>
                  </a:extLst>
                </p:cNvPr>
                <p:cNvSpPr/>
                <p:nvPr/>
              </p:nvSpPr>
              <p:spPr>
                <a:xfrm>
                  <a:off x="4696479" y="3495263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0"/>
                      </a:moveTo>
                      <a:cubicBezTo>
                        <a:pt x="363" y="0"/>
                        <a:pt x="0" y="375"/>
                        <a:pt x="0" y="835"/>
                      </a:cubicBezTo>
                      <a:cubicBezTo>
                        <a:pt x="0" y="1295"/>
                        <a:pt x="363" y="1657"/>
                        <a:pt x="823" y="1657"/>
                      </a:cubicBezTo>
                      <a:cubicBezTo>
                        <a:pt x="1282" y="1657"/>
                        <a:pt x="1657" y="1295"/>
                        <a:pt x="1657" y="835"/>
                      </a:cubicBezTo>
                      <a:cubicBezTo>
                        <a:pt x="1657" y="375"/>
                        <a:pt x="1282" y="0"/>
                        <a:pt x="82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97" name="Google Shape;7667;p73">
                <a:extLst>
                  <a:ext uri="{FF2B5EF4-FFF2-40B4-BE49-F238E27FC236}">
                    <a16:creationId xmlns:a16="http://schemas.microsoft.com/office/drawing/2014/main" id="{7485534C-E255-427C-B2E1-E84C118C523D}"/>
                  </a:ext>
                </a:extLst>
              </p:cNvPr>
              <p:cNvGrpSpPr/>
              <p:nvPr/>
            </p:nvGrpSpPr>
            <p:grpSpPr>
              <a:xfrm>
                <a:off x="4767067" y="3291088"/>
                <a:ext cx="37878" cy="32451"/>
                <a:chOff x="4767067" y="3291088"/>
                <a:chExt cx="37878" cy="32451"/>
              </a:xfrm>
              <a:grpFill/>
            </p:grpSpPr>
            <p:sp>
              <p:nvSpPr>
                <p:cNvPr id="504" name="Google Shape;7668;p73">
                  <a:extLst>
                    <a:ext uri="{FF2B5EF4-FFF2-40B4-BE49-F238E27FC236}">
                      <a16:creationId xmlns:a16="http://schemas.microsoft.com/office/drawing/2014/main" id="{AB709A6C-7744-4767-8666-B490300EC856}"/>
                    </a:ext>
                  </a:extLst>
                </p:cNvPr>
                <p:cNvSpPr/>
                <p:nvPr/>
              </p:nvSpPr>
              <p:spPr>
                <a:xfrm>
                  <a:off x="4767067" y="3291088"/>
                  <a:ext cx="37878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6" h="4126" extrusionOk="0">
                      <a:moveTo>
                        <a:pt x="2739" y="0"/>
                      </a:moveTo>
                      <a:cubicBezTo>
                        <a:pt x="2233" y="0"/>
                        <a:pt x="1717" y="188"/>
                        <a:pt x="1295" y="605"/>
                      </a:cubicBezTo>
                      <a:cubicBezTo>
                        <a:pt x="1" y="1900"/>
                        <a:pt x="920" y="4126"/>
                        <a:pt x="2759" y="4126"/>
                      </a:cubicBezTo>
                      <a:cubicBezTo>
                        <a:pt x="3884" y="4113"/>
                        <a:pt x="4803" y="3206"/>
                        <a:pt x="4815" y="2069"/>
                      </a:cubicBezTo>
                      <a:cubicBezTo>
                        <a:pt x="4815" y="824"/>
                        <a:pt x="3800" y="0"/>
                        <a:pt x="273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5" name="Google Shape;7669;p73">
                  <a:extLst>
                    <a:ext uri="{FF2B5EF4-FFF2-40B4-BE49-F238E27FC236}">
                      <a16:creationId xmlns:a16="http://schemas.microsoft.com/office/drawing/2014/main" id="{1936B47A-25B8-4596-AB4B-AD57112245D9}"/>
                    </a:ext>
                  </a:extLst>
                </p:cNvPr>
                <p:cNvSpPr/>
                <p:nvPr/>
              </p:nvSpPr>
              <p:spPr>
                <a:xfrm>
                  <a:off x="4780036" y="3300888"/>
                  <a:ext cx="15203" cy="130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3" h="1654" extrusionOk="0">
                      <a:moveTo>
                        <a:pt x="1131" y="0"/>
                      </a:moveTo>
                      <a:cubicBezTo>
                        <a:pt x="1124" y="0"/>
                        <a:pt x="1117" y="0"/>
                        <a:pt x="1110" y="1"/>
                      </a:cubicBezTo>
                      <a:cubicBezTo>
                        <a:pt x="1105" y="0"/>
                        <a:pt x="1100" y="0"/>
                        <a:pt x="1095" y="0"/>
                      </a:cubicBezTo>
                      <a:cubicBezTo>
                        <a:pt x="367" y="0"/>
                        <a:pt x="0" y="887"/>
                        <a:pt x="517" y="1404"/>
                      </a:cubicBezTo>
                      <a:cubicBezTo>
                        <a:pt x="686" y="1577"/>
                        <a:pt x="895" y="1654"/>
                        <a:pt x="1100" y="1654"/>
                      </a:cubicBezTo>
                      <a:cubicBezTo>
                        <a:pt x="1525" y="1654"/>
                        <a:pt x="1932" y="1321"/>
                        <a:pt x="1932" y="823"/>
                      </a:cubicBezTo>
                      <a:cubicBezTo>
                        <a:pt x="1932" y="371"/>
                        <a:pt x="1569" y="0"/>
                        <a:pt x="113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98" name="Google Shape;7670;p73">
                <a:extLst>
                  <a:ext uri="{FF2B5EF4-FFF2-40B4-BE49-F238E27FC236}">
                    <a16:creationId xmlns:a16="http://schemas.microsoft.com/office/drawing/2014/main" id="{90623032-76D2-463A-80BC-01AD8AFF3A67}"/>
                  </a:ext>
                </a:extLst>
              </p:cNvPr>
              <p:cNvGrpSpPr/>
              <p:nvPr/>
            </p:nvGrpSpPr>
            <p:grpSpPr>
              <a:xfrm>
                <a:off x="4687819" y="3405539"/>
                <a:ext cx="37776" cy="32451"/>
                <a:chOff x="4687819" y="3405539"/>
                <a:chExt cx="37776" cy="32451"/>
              </a:xfrm>
              <a:grpFill/>
            </p:grpSpPr>
            <p:sp>
              <p:nvSpPr>
                <p:cNvPr id="502" name="Google Shape;7671;p73">
                  <a:extLst>
                    <a:ext uri="{FF2B5EF4-FFF2-40B4-BE49-F238E27FC236}">
                      <a16:creationId xmlns:a16="http://schemas.microsoft.com/office/drawing/2014/main" id="{44E0A842-54C9-4B10-ADFC-565D461D6F2A}"/>
                    </a:ext>
                  </a:extLst>
                </p:cNvPr>
                <p:cNvSpPr/>
                <p:nvPr/>
              </p:nvSpPr>
              <p:spPr>
                <a:xfrm>
                  <a:off x="4687819" y="3405539"/>
                  <a:ext cx="37776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26" extrusionOk="0">
                      <a:moveTo>
                        <a:pt x="2730" y="1"/>
                      </a:moveTo>
                      <a:cubicBezTo>
                        <a:pt x="2226" y="1"/>
                        <a:pt x="1712" y="188"/>
                        <a:pt x="1295" y="606"/>
                      </a:cubicBezTo>
                      <a:cubicBezTo>
                        <a:pt x="0" y="1912"/>
                        <a:pt x="920" y="4126"/>
                        <a:pt x="2758" y="4126"/>
                      </a:cubicBezTo>
                      <a:cubicBezTo>
                        <a:pt x="3883" y="4114"/>
                        <a:pt x="4803" y="3195"/>
                        <a:pt x="4803" y="2070"/>
                      </a:cubicBezTo>
                      <a:cubicBezTo>
                        <a:pt x="4803" y="824"/>
                        <a:pt x="3787" y="1"/>
                        <a:pt x="273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3" name="Google Shape;7672;p73">
                  <a:extLst>
                    <a:ext uri="{FF2B5EF4-FFF2-40B4-BE49-F238E27FC236}">
                      <a16:creationId xmlns:a16="http://schemas.microsoft.com/office/drawing/2014/main" id="{E5B9D78F-CAAC-4CEE-A39E-526231312CC9}"/>
                    </a:ext>
                  </a:extLst>
                </p:cNvPr>
                <p:cNvSpPr/>
                <p:nvPr/>
              </p:nvSpPr>
              <p:spPr>
                <a:xfrm>
                  <a:off x="4702944" y="3415245"/>
                  <a:ext cx="13040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9" extrusionOk="0">
                      <a:moveTo>
                        <a:pt x="823" y="1"/>
                      </a:moveTo>
                      <a:cubicBezTo>
                        <a:pt x="376" y="1"/>
                        <a:pt x="1" y="376"/>
                        <a:pt x="1" y="836"/>
                      </a:cubicBezTo>
                      <a:cubicBezTo>
                        <a:pt x="1" y="1295"/>
                        <a:pt x="376" y="1658"/>
                        <a:pt x="823" y="1658"/>
                      </a:cubicBezTo>
                      <a:cubicBezTo>
                        <a:pt x="1283" y="1658"/>
                        <a:pt x="1658" y="1295"/>
                        <a:pt x="1658" y="836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99" name="Google Shape;7673;p73">
                <a:extLst>
                  <a:ext uri="{FF2B5EF4-FFF2-40B4-BE49-F238E27FC236}">
                    <a16:creationId xmlns:a16="http://schemas.microsoft.com/office/drawing/2014/main" id="{68C36881-B0F8-4017-80D8-9ADE1DB513D3}"/>
                  </a:ext>
                </a:extLst>
              </p:cNvPr>
              <p:cNvGrpSpPr/>
              <p:nvPr/>
            </p:nvGrpSpPr>
            <p:grpSpPr>
              <a:xfrm>
                <a:off x="4923101" y="3444809"/>
                <a:ext cx="52813" cy="45318"/>
                <a:chOff x="4923101" y="3444809"/>
                <a:chExt cx="52813" cy="45318"/>
              </a:xfrm>
              <a:grpFill/>
            </p:grpSpPr>
            <p:sp>
              <p:nvSpPr>
                <p:cNvPr id="500" name="Google Shape;7674;p73">
                  <a:extLst>
                    <a:ext uri="{FF2B5EF4-FFF2-40B4-BE49-F238E27FC236}">
                      <a16:creationId xmlns:a16="http://schemas.microsoft.com/office/drawing/2014/main" id="{D4F46A14-7E9B-4D51-B37B-53004D70AB0B}"/>
                    </a:ext>
                  </a:extLst>
                </p:cNvPr>
                <p:cNvSpPr/>
                <p:nvPr/>
              </p:nvSpPr>
              <p:spPr>
                <a:xfrm>
                  <a:off x="4923101" y="3444809"/>
                  <a:ext cx="52813" cy="453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15" h="5762" extrusionOk="0">
                      <a:moveTo>
                        <a:pt x="3823" y="1"/>
                      </a:moveTo>
                      <a:cubicBezTo>
                        <a:pt x="3117" y="1"/>
                        <a:pt x="2398" y="263"/>
                        <a:pt x="1815" y="851"/>
                      </a:cubicBezTo>
                      <a:cubicBezTo>
                        <a:pt x="1" y="2665"/>
                        <a:pt x="1283" y="5762"/>
                        <a:pt x="3847" y="5762"/>
                      </a:cubicBezTo>
                      <a:cubicBezTo>
                        <a:pt x="5432" y="5762"/>
                        <a:pt x="6714" y="4468"/>
                        <a:pt x="6714" y="2883"/>
                      </a:cubicBezTo>
                      <a:cubicBezTo>
                        <a:pt x="6714" y="1148"/>
                        <a:pt x="5298" y="1"/>
                        <a:pt x="3823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1" name="Google Shape;7675;p73">
                  <a:extLst>
                    <a:ext uri="{FF2B5EF4-FFF2-40B4-BE49-F238E27FC236}">
                      <a16:creationId xmlns:a16="http://schemas.microsoft.com/office/drawing/2014/main" id="{4BD7DCEB-E8D6-4B85-B414-483C4616A0AD}"/>
                    </a:ext>
                  </a:extLst>
                </p:cNvPr>
                <p:cNvSpPr/>
                <p:nvPr/>
              </p:nvSpPr>
              <p:spPr>
                <a:xfrm>
                  <a:off x="4936039" y="3454538"/>
                  <a:ext cx="30265" cy="259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48" h="3295" extrusionOk="0">
                      <a:moveTo>
                        <a:pt x="2202" y="1"/>
                      </a:moveTo>
                      <a:cubicBezTo>
                        <a:pt x="727" y="1"/>
                        <a:pt x="1" y="1779"/>
                        <a:pt x="1029" y="2807"/>
                      </a:cubicBezTo>
                      <a:cubicBezTo>
                        <a:pt x="1365" y="3144"/>
                        <a:pt x="1779" y="3294"/>
                        <a:pt x="2185" y="3294"/>
                      </a:cubicBezTo>
                      <a:cubicBezTo>
                        <a:pt x="3034" y="3294"/>
                        <a:pt x="3847" y="2636"/>
                        <a:pt x="3847" y="1646"/>
                      </a:cubicBezTo>
                      <a:cubicBezTo>
                        <a:pt x="3847" y="739"/>
                        <a:pt x="3110" y="1"/>
                        <a:pt x="220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00" name="Google Shape;7676;p73">
                <a:extLst>
                  <a:ext uri="{FF2B5EF4-FFF2-40B4-BE49-F238E27FC236}">
                    <a16:creationId xmlns:a16="http://schemas.microsoft.com/office/drawing/2014/main" id="{D60EAB27-5C88-4CC8-979B-66B1D2B51633}"/>
                  </a:ext>
                </a:extLst>
              </p:cNvPr>
              <p:cNvGrpSpPr/>
              <p:nvPr/>
            </p:nvGrpSpPr>
            <p:grpSpPr>
              <a:xfrm>
                <a:off x="4846040" y="3654750"/>
                <a:ext cx="31405" cy="26993"/>
                <a:chOff x="4846040" y="3654750"/>
                <a:chExt cx="31405" cy="26993"/>
              </a:xfrm>
              <a:grpFill/>
            </p:grpSpPr>
            <p:sp>
              <p:nvSpPr>
                <p:cNvPr id="498" name="Google Shape;7677;p73">
                  <a:extLst>
                    <a:ext uri="{FF2B5EF4-FFF2-40B4-BE49-F238E27FC236}">
                      <a16:creationId xmlns:a16="http://schemas.microsoft.com/office/drawing/2014/main" id="{6F66826E-AA21-474E-B8CA-820FBBCE38F0}"/>
                    </a:ext>
                  </a:extLst>
                </p:cNvPr>
                <p:cNvSpPr/>
                <p:nvPr/>
              </p:nvSpPr>
              <p:spPr>
                <a:xfrm>
                  <a:off x="4846040" y="3654750"/>
                  <a:ext cx="31405" cy="26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2" extrusionOk="0">
                      <a:moveTo>
                        <a:pt x="2272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0" y="1581"/>
                        <a:pt x="750" y="3432"/>
                        <a:pt x="2274" y="3432"/>
                      </a:cubicBezTo>
                      <a:cubicBezTo>
                        <a:pt x="3218" y="3432"/>
                        <a:pt x="3992" y="2658"/>
                        <a:pt x="3992" y="1714"/>
                      </a:cubicBezTo>
                      <a:cubicBezTo>
                        <a:pt x="3992" y="683"/>
                        <a:pt x="3150" y="0"/>
                        <a:pt x="227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9" name="Google Shape;7678;p73">
                  <a:extLst>
                    <a:ext uri="{FF2B5EF4-FFF2-40B4-BE49-F238E27FC236}">
                      <a16:creationId xmlns:a16="http://schemas.microsoft.com/office/drawing/2014/main" id="{2E9E852E-982C-4FFB-8833-34C211313416}"/>
                    </a:ext>
                  </a:extLst>
                </p:cNvPr>
                <p:cNvSpPr/>
                <p:nvPr/>
              </p:nvSpPr>
              <p:spPr>
                <a:xfrm>
                  <a:off x="4858883" y="3664424"/>
                  <a:ext cx="8856" cy="76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76" extrusionOk="0">
                      <a:moveTo>
                        <a:pt x="641" y="0"/>
                      </a:moveTo>
                      <a:cubicBezTo>
                        <a:pt x="218" y="0"/>
                        <a:pt x="0" y="520"/>
                        <a:pt x="303" y="835"/>
                      </a:cubicBezTo>
                      <a:cubicBezTo>
                        <a:pt x="400" y="932"/>
                        <a:pt x="519" y="975"/>
                        <a:pt x="636" y="975"/>
                      </a:cubicBezTo>
                      <a:cubicBezTo>
                        <a:pt x="885" y="975"/>
                        <a:pt x="1125" y="780"/>
                        <a:pt x="1125" y="484"/>
                      </a:cubicBezTo>
                      <a:cubicBezTo>
                        <a:pt x="1125" y="218"/>
                        <a:pt x="907" y="0"/>
                        <a:pt x="64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01" name="Google Shape;7679;p73">
                <a:extLst>
                  <a:ext uri="{FF2B5EF4-FFF2-40B4-BE49-F238E27FC236}">
                    <a16:creationId xmlns:a16="http://schemas.microsoft.com/office/drawing/2014/main" id="{C002C249-04CF-4971-99F0-E046EFDF28A3}"/>
                  </a:ext>
                </a:extLst>
              </p:cNvPr>
              <p:cNvGrpSpPr/>
              <p:nvPr/>
            </p:nvGrpSpPr>
            <p:grpSpPr>
              <a:xfrm>
                <a:off x="4925673" y="3691700"/>
                <a:ext cx="40253" cy="34472"/>
                <a:chOff x="4925673" y="3691700"/>
                <a:chExt cx="40253" cy="34472"/>
              </a:xfrm>
              <a:grpFill/>
            </p:grpSpPr>
            <p:sp>
              <p:nvSpPr>
                <p:cNvPr id="496" name="Google Shape;7680;p73">
                  <a:extLst>
                    <a:ext uri="{FF2B5EF4-FFF2-40B4-BE49-F238E27FC236}">
                      <a16:creationId xmlns:a16="http://schemas.microsoft.com/office/drawing/2014/main" id="{DDC6E3DC-18A6-4E20-8AD1-B16F7BA75858}"/>
                    </a:ext>
                  </a:extLst>
                </p:cNvPr>
                <p:cNvSpPr/>
                <p:nvPr/>
              </p:nvSpPr>
              <p:spPr>
                <a:xfrm>
                  <a:off x="4925673" y="3691700"/>
                  <a:ext cx="40253" cy="344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" h="4383" extrusionOk="0">
                      <a:moveTo>
                        <a:pt x="2908" y="0"/>
                      </a:moveTo>
                      <a:cubicBezTo>
                        <a:pt x="2371" y="0"/>
                        <a:pt x="1825" y="200"/>
                        <a:pt x="1379" y="645"/>
                      </a:cubicBezTo>
                      <a:cubicBezTo>
                        <a:pt x="0" y="2024"/>
                        <a:pt x="968" y="4383"/>
                        <a:pt x="2915" y="4383"/>
                      </a:cubicBezTo>
                      <a:cubicBezTo>
                        <a:pt x="4125" y="4383"/>
                        <a:pt x="5105" y="3403"/>
                        <a:pt x="5117" y="2193"/>
                      </a:cubicBezTo>
                      <a:cubicBezTo>
                        <a:pt x="5109" y="875"/>
                        <a:pt x="4031" y="0"/>
                        <a:pt x="290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7" name="Google Shape;7681;p73">
                  <a:extLst>
                    <a:ext uri="{FF2B5EF4-FFF2-40B4-BE49-F238E27FC236}">
                      <a16:creationId xmlns:a16="http://schemas.microsoft.com/office/drawing/2014/main" id="{056A147C-16DA-4517-8C8A-BD6B52072D77}"/>
                    </a:ext>
                  </a:extLst>
                </p:cNvPr>
                <p:cNvSpPr/>
                <p:nvPr/>
              </p:nvSpPr>
              <p:spPr>
                <a:xfrm>
                  <a:off x="4938516" y="3701334"/>
                  <a:ext cx="17704" cy="151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1" h="1931" extrusionOk="0">
                      <a:moveTo>
                        <a:pt x="1295" y="1"/>
                      </a:moveTo>
                      <a:cubicBezTo>
                        <a:pt x="436" y="1"/>
                        <a:pt x="0" y="1041"/>
                        <a:pt x="605" y="1646"/>
                      </a:cubicBezTo>
                      <a:cubicBezTo>
                        <a:pt x="801" y="1842"/>
                        <a:pt x="1043" y="1930"/>
                        <a:pt x="1281" y="1930"/>
                      </a:cubicBezTo>
                      <a:cubicBezTo>
                        <a:pt x="1775" y="1930"/>
                        <a:pt x="2250" y="1549"/>
                        <a:pt x="2250" y="968"/>
                      </a:cubicBezTo>
                      <a:cubicBezTo>
                        <a:pt x="2250" y="436"/>
                        <a:pt x="1827" y="1"/>
                        <a:pt x="1295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02" name="Google Shape;7682;p73">
                <a:extLst>
                  <a:ext uri="{FF2B5EF4-FFF2-40B4-BE49-F238E27FC236}">
                    <a16:creationId xmlns:a16="http://schemas.microsoft.com/office/drawing/2014/main" id="{34BE2D65-F4C0-4AE4-9EE6-C0AE7679D4F8}"/>
                  </a:ext>
                </a:extLst>
              </p:cNvPr>
              <p:cNvGrpSpPr/>
              <p:nvPr/>
            </p:nvGrpSpPr>
            <p:grpSpPr>
              <a:xfrm>
                <a:off x="4894653" y="3740848"/>
                <a:ext cx="31405" cy="26906"/>
                <a:chOff x="4894653" y="3740848"/>
                <a:chExt cx="31405" cy="26906"/>
              </a:xfrm>
              <a:grpFill/>
            </p:grpSpPr>
            <p:sp>
              <p:nvSpPr>
                <p:cNvPr id="494" name="Google Shape;7683;p73">
                  <a:extLst>
                    <a:ext uri="{FF2B5EF4-FFF2-40B4-BE49-F238E27FC236}">
                      <a16:creationId xmlns:a16="http://schemas.microsoft.com/office/drawing/2014/main" id="{9CF96A60-907F-4D7F-BF73-ED4A0B0510E8}"/>
                    </a:ext>
                  </a:extLst>
                </p:cNvPr>
                <p:cNvSpPr/>
                <p:nvPr/>
              </p:nvSpPr>
              <p:spPr>
                <a:xfrm>
                  <a:off x="4894653" y="3740848"/>
                  <a:ext cx="31405" cy="26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1" extrusionOk="0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1" y="1582"/>
                        <a:pt x="763" y="3420"/>
                        <a:pt x="2287" y="3420"/>
                      </a:cubicBezTo>
                      <a:cubicBezTo>
                        <a:pt x="3230" y="3420"/>
                        <a:pt x="3993" y="2658"/>
                        <a:pt x="3993" y="1715"/>
                      </a:cubicBezTo>
                      <a:cubicBezTo>
                        <a:pt x="3993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5" name="Google Shape;7684;p73">
                  <a:extLst>
                    <a:ext uri="{FF2B5EF4-FFF2-40B4-BE49-F238E27FC236}">
                      <a16:creationId xmlns:a16="http://schemas.microsoft.com/office/drawing/2014/main" id="{99ABD7E3-F8A0-413B-AD23-67B88B894727}"/>
                    </a:ext>
                  </a:extLst>
                </p:cNvPr>
                <p:cNvSpPr/>
                <p:nvPr/>
              </p:nvSpPr>
              <p:spPr>
                <a:xfrm>
                  <a:off x="4907497" y="3750522"/>
                  <a:ext cx="8950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67" extrusionOk="0">
                      <a:moveTo>
                        <a:pt x="654" y="1"/>
                      </a:moveTo>
                      <a:cubicBezTo>
                        <a:pt x="218" y="1"/>
                        <a:pt x="1" y="521"/>
                        <a:pt x="303" y="823"/>
                      </a:cubicBezTo>
                      <a:cubicBezTo>
                        <a:pt x="406" y="922"/>
                        <a:pt x="531" y="967"/>
                        <a:pt x="652" y="967"/>
                      </a:cubicBezTo>
                      <a:cubicBezTo>
                        <a:pt x="902" y="967"/>
                        <a:pt x="1138" y="778"/>
                        <a:pt x="1138" y="485"/>
                      </a:cubicBezTo>
                      <a:cubicBezTo>
                        <a:pt x="1138" y="219"/>
                        <a:pt x="920" y="1"/>
                        <a:pt x="654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03" name="Google Shape;7685;p73">
                <a:extLst>
                  <a:ext uri="{FF2B5EF4-FFF2-40B4-BE49-F238E27FC236}">
                    <a16:creationId xmlns:a16="http://schemas.microsoft.com/office/drawing/2014/main" id="{DCE09F15-C534-459C-B389-25D95ADBB53D}"/>
                  </a:ext>
                </a:extLst>
              </p:cNvPr>
              <p:cNvGrpSpPr/>
              <p:nvPr/>
            </p:nvGrpSpPr>
            <p:grpSpPr>
              <a:xfrm>
                <a:off x="4962300" y="3696348"/>
                <a:ext cx="38255" cy="32773"/>
                <a:chOff x="4962300" y="3696348"/>
                <a:chExt cx="38255" cy="32773"/>
              </a:xfrm>
              <a:grpFill/>
            </p:grpSpPr>
            <p:sp>
              <p:nvSpPr>
                <p:cNvPr id="492" name="Google Shape;7686;p73">
                  <a:extLst>
                    <a:ext uri="{FF2B5EF4-FFF2-40B4-BE49-F238E27FC236}">
                      <a16:creationId xmlns:a16="http://schemas.microsoft.com/office/drawing/2014/main" id="{C1CD36AA-D159-4E56-87D9-47CB49FCE691}"/>
                    </a:ext>
                  </a:extLst>
                </p:cNvPr>
                <p:cNvSpPr/>
                <p:nvPr/>
              </p:nvSpPr>
              <p:spPr>
                <a:xfrm>
                  <a:off x="4962300" y="3696348"/>
                  <a:ext cx="38255" cy="327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64" h="4167" extrusionOk="0">
                      <a:moveTo>
                        <a:pt x="2767" y="1"/>
                      </a:moveTo>
                      <a:cubicBezTo>
                        <a:pt x="2259" y="1"/>
                        <a:pt x="1740" y="189"/>
                        <a:pt x="1319" y="611"/>
                      </a:cubicBezTo>
                      <a:cubicBezTo>
                        <a:pt x="0" y="1929"/>
                        <a:pt x="932" y="4167"/>
                        <a:pt x="2783" y="4167"/>
                      </a:cubicBezTo>
                      <a:cubicBezTo>
                        <a:pt x="3932" y="4167"/>
                        <a:pt x="4863" y="3236"/>
                        <a:pt x="4863" y="2086"/>
                      </a:cubicBezTo>
                      <a:cubicBezTo>
                        <a:pt x="4863" y="833"/>
                        <a:pt x="3836" y="1"/>
                        <a:pt x="276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3" name="Google Shape;7687;p73">
                  <a:extLst>
                    <a:ext uri="{FF2B5EF4-FFF2-40B4-BE49-F238E27FC236}">
                      <a16:creationId xmlns:a16="http://schemas.microsoft.com/office/drawing/2014/main" id="{D64C95F2-0C74-4F2E-97D4-C2CB9A54005F}"/>
                    </a:ext>
                  </a:extLst>
                </p:cNvPr>
                <p:cNvSpPr/>
                <p:nvPr/>
              </p:nvSpPr>
              <p:spPr>
                <a:xfrm>
                  <a:off x="4975238" y="3706093"/>
                  <a:ext cx="15612" cy="13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85" h="1702" extrusionOk="0">
                      <a:moveTo>
                        <a:pt x="1138" y="1"/>
                      </a:moveTo>
                      <a:cubicBezTo>
                        <a:pt x="388" y="1"/>
                        <a:pt x="1" y="908"/>
                        <a:pt x="533" y="1452"/>
                      </a:cubicBezTo>
                      <a:cubicBezTo>
                        <a:pt x="709" y="1624"/>
                        <a:pt x="923" y="1702"/>
                        <a:pt x="1132" y="1702"/>
                      </a:cubicBezTo>
                      <a:cubicBezTo>
                        <a:pt x="1569" y="1702"/>
                        <a:pt x="1984" y="1363"/>
                        <a:pt x="1984" y="847"/>
                      </a:cubicBezTo>
                      <a:cubicBezTo>
                        <a:pt x="1984" y="376"/>
                        <a:pt x="1609" y="1"/>
                        <a:pt x="1138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04" name="Google Shape;7688;p73">
                <a:extLst>
                  <a:ext uri="{FF2B5EF4-FFF2-40B4-BE49-F238E27FC236}">
                    <a16:creationId xmlns:a16="http://schemas.microsoft.com/office/drawing/2014/main" id="{E71D356E-F7AF-4D26-8AC2-484EFEA86EFE}"/>
                  </a:ext>
                </a:extLst>
              </p:cNvPr>
              <p:cNvGrpSpPr/>
              <p:nvPr/>
            </p:nvGrpSpPr>
            <p:grpSpPr>
              <a:xfrm>
                <a:off x="4980185" y="3743349"/>
                <a:ext cx="31499" cy="26969"/>
                <a:chOff x="4980185" y="3743349"/>
                <a:chExt cx="31499" cy="26969"/>
              </a:xfrm>
              <a:grpFill/>
            </p:grpSpPr>
            <p:sp>
              <p:nvSpPr>
                <p:cNvPr id="490" name="Google Shape;7689;p73">
                  <a:extLst>
                    <a:ext uri="{FF2B5EF4-FFF2-40B4-BE49-F238E27FC236}">
                      <a16:creationId xmlns:a16="http://schemas.microsoft.com/office/drawing/2014/main" id="{813BCEFC-35F8-4671-8173-C403304D003E}"/>
                    </a:ext>
                  </a:extLst>
                </p:cNvPr>
                <p:cNvSpPr/>
                <p:nvPr/>
              </p:nvSpPr>
              <p:spPr>
                <a:xfrm>
                  <a:off x="4980185" y="3743349"/>
                  <a:ext cx="31499" cy="269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9" extrusionOk="0">
                      <a:moveTo>
                        <a:pt x="2274" y="0"/>
                      </a:moveTo>
                      <a:cubicBezTo>
                        <a:pt x="1855" y="0"/>
                        <a:pt x="1427" y="155"/>
                        <a:pt x="1077" y="501"/>
                      </a:cubicBezTo>
                      <a:cubicBezTo>
                        <a:pt x="1" y="1578"/>
                        <a:pt x="763" y="3429"/>
                        <a:pt x="2287" y="3429"/>
                      </a:cubicBezTo>
                      <a:cubicBezTo>
                        <a:pt x="3230" y="3429"/>
                        <a:pt x="3993" y="2667"/>
                        <a:pt x="4005" y="1723"/>
                      </a:cubicBezTo>
                      <a:cubicBezTo>
                        <a:pt x="4005" y="689"/>
                        <a:pt x="3158" y="0"/>
                        <a:pt x="227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1" name="Google Shape;7690;p73">
                  <a:extLst>
                    <a:ext uri="{FF2B5EF4-FFF2-40B4-BE49-F238E27FC236}">
                      <a16:creationId xmlns:a16="http://schemas.microsoft.com/office/drawing/2014/main" id="{D3BB8FB5-3C0A-4C84-A800-8F3F4ECA9629}"/>
                    </a:ext>
                  </a:extLst>
                </p:cNvPr>
                <p:cNvSpPr/>
                <p:nvPr/>
              </p:nvSpPr>
              <p:spPr>
                <a:xfrm>
                  <a:off x="4993123" y="3753094"/>
                  <a:ext cx="8856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7" extrusionOk="0">
                      <a:moveTo>
                        <a:pt x="642" y="0"/>
                      </a:moveTo>
                      <a:cubicBezTo>
                        <a:pt x="206" y="0"/>
                        <a:pt x="1" y="521"/>
                        <a:pt x="303" y="823"/>
                      </a:cubicBezTo>
                      <a:cubicBezTo>
                        <a:pt x="402" y="922"/>
                        <a:pt x="524" y="966"/>
                        <a:pt x="644" y="966"/>
                      </a:cubicBezTo>
                      <a:cubicBezTo>
                        <a:pt x="890" y="966"/>
                        <a:pt x="1126" y="777"/>
                        <a:pt x="1126" y="484"/>
                      </a:cubicBezTo>
                      <a:cubicBezTo>
                        <a:pt x="1126" y="218"/>
                        <a:pt x="908" y="0"/>
                        <a:pt x="64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05" name="Google Shape;7691;p73">
                <a:extLst>
                  <a:ext uri="{FF2B5EF4-FFF2-40B4-BE49-F238E27FC236}">
                    <a16:creationId xmlns:a16="http://schemas.microsoft.com/office/drawing/2014/main" id="{12340F32-22C1-4938-AFF5-5C5FBBAF2EBB}"/>
                  </a:ext>
                </a:extLst>
              </p:cNvPr>
              <p:cNvGrpSpPr/>
              <p:nvPr/>
            </p:nvGrpSpPr>
            <p:grpSpPr>
              <a:xfrm>
                <a:off x="5013768" y="3734312"/>
                <a:ext cx="31499" cy="26969"/>
                <a:chOff x="5013768" y="3734312"/>
                <a:chExt cx="31499" cy="26969"/>
              </a:xfrm>
              <a:grpFill/>
            </p:grpSpPr>
            <p:sp>
              <p:nvSpPr>
                <p:cNvPr id="488" name="Google Shape;7692;p73">
                  <a:extLst>
                    <a:ext uri="{FF2B5EF4-FFF2-40B4-BE49-F238E27FC236}">
                      <a16:creationId xmlns:a16="http://schemas.microsoft.com/office/drawing/2014/main" id="{F353F454-A48F-41FD-AF41-B1008FC20DAE}"/>
                    </a:ext>
                  </a:extLst>
                </p:cNvPr>
                <p:cNvSpPr/>
                <p:nvPr/>
              </p:nvSpPr>
              <p:spPr>
                <a:xfrm>
                  <a:off x="5013768" y="3734312"/>
                  <a:ext cx="31499" cy="269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9" extrusionOk="0">
                      <a:moveTo>
                        <a:pt x="2281" y="1"/>
                      </a:moveTo>
                      <a:cubicBezTo>
                        <a:pt x="1858" y="1"/>
                        <a:pt x="1428" y="159"/>
                        <a:pt x="1077" y="513"/>
                      </a:cubicBezTo>
                      <a:cubicBezTo>
                        <a:pt x="1" y="1590"/>
                        <a:pt x="775" y="3429"/>
                        <a:pt x="2299" y="3429"/>
                      </a:cubicBezTo>
                      <a:cubicBezTo>
                        <a:pt x="3231" y="3417"/>
                        <a:pt x="3993" y="2655"/>
                        <a:pt x="4005" y="1711"/>
                      </a:cubicBezTo>
                      <a:cubicBezTo>
                        <a:pt x="3997" y="682"/>
                        <a:pt x="3157" y="1"/>
                        <a:pt x="2281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9" name="Google Shape;7693;p73">
                  <a:extLst>
                    <a:ext uri="{FF2B5EF4-FFF2-40B4-BE49-F238E27FC236}">
                      <a16:creationId xmlns:a16="http://schemas.microsoft.com/office/drawing/2014/main" id="{D45412C9-4689-48F7-A521-23ED661FD3EF}"/>
                    </a:ext>
                  </a:extLst>
                </p:cNvPr>
                <p:cNvSpPr/>
                <p:nvPr/>
              </p:nvSpPr>
              <p:spPr>
                <a:xfrm>
                  <a:off x="5028043" y="3743963"/>
                  <a:ext cx="7621" cy="76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8" extrusionOk="0">
                      <a:moveTo>
                        <a:pt x="484" y="0"/>
                      </a:moveTo>
                      <a:cubicBezTo>
                        <a:pt x="218" y="0"/>
                        <a:pt x="0" y="218"/>
                        <a:pt x="0" y="484"/>
                      </a:cubicBezTo>
                      <a:cubicBezTo>
                        <a:pt x="0" y="750"/>
                        <a:pt x="218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06" name="Google Shape;7694;p73">
                <a:extLst>
                  <a:ext uri="{FF2B5EF4-FFF2-40B4-BE49-F238E27FC236}">
                    <a16:creationId xmlns:a16="http://schemas.microsoft.com/office/drawing/2014/main" id="{01547AE4-2E55-4CDC-820E-37486F8A4814}"/>
                  </a:ext>
                </a:extLst>
              </p:cNvPr>
              <p:cNvGrpSpPr/>
              <p:nvPr/>
            </p:nvGrpSpPr>
            <p:grpSpPr>
              <a:xfrm>
                <a:off x="5036703" y="3764545"/>
                <a:ext cx="31499" cy="26898"/>
                <a:chOff x="5036703" y="3764545"/>
                <a:chExt cx="31499" cy="26898"/>
              </a:xfrm>
              <a:grpFill/>
            </p:grpSpPr>
            <p:sp>
              <p:nvSpPr>
                <p:cNvPr id="486" name="Google Shape;7695;p73">
                  <a:extLst>
                    <a:ext uri="{FF2B5EF4-FFF2-40B4-BE49-F238E27FC236}">
                      <a16:creationId xmlns:a16="http://schemas.microsoft.com/office/drawing/2014/main" id="{23B3273A-8908-43FE-8972-BBBBBDA4C334}"/>
                    </a:ext>
                  </a:extLst>
                </p:cNvPr>
                <p:cNvSpPr/>
                <p:nvPr/>
              </p:nvSpPr>
              <p:spPr>
                <a:xfrm>
                  <a:off x="5036703" y="3764545"/>
                  <a:ext cx="31499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0" extrusionOk="0">
                      <a:moveTo>
                        <a:pt x="2284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4" y="3419"/>
                        <a:pt x="2298" y="3419"/>
                      </a:cubicBezTo>
                      <a:cubicBezTo>
                        <a:pt x="3242" y="3419"/>
                        <a:pt x="4004" y="2657"/>
                        <a:pt x="4004" y="1714"/>
                      </a:cubicBezTo>
                      <a:cubicBezTo>
                        <a:pt x="4004" y="682"/>
                        <a:pt x="3162" y="0"/>
                        <a:pt x="228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7" name="Google Shape;7696;p73">
                  <a:extLst>
                    <a:ext uri="{FF2B5EF4-FFF2-40B4-BE49-F238E27FC236}">
                      <a16:creationId xmlns:a16="http://schemas.microsoft.com/office/drawing/2014/main" id="{A74D3D54-06FF-4CD6-8FC9-9ECE58594524}"/>
                    </a:ext>
                  </a:extLst>
                </p:cNvPr>
                <p:cNvSpPr/>
                <p:nvPr/>
              </p:nvSpPr>
              <p:spPr>
                <a:xfrm>
                  <a:off x="5049641" y="3774211"/>
                  <a:ext cx="8856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7" extrusionOk="0">
                      <a:moveTo>
                        <a:pt x="653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2" y="922"/>
                        <a:pt x="524" y="967"/>
                        <a:pt x="643" y="967"/>
                      </a:cubicBezTo>
                      <a:cubicBezTo>
                        <a:pt x="890" y="967"/>
                        <a:pt x="1125" y="778"/>
                        <a:pt x="1125" y="485"/>
                      </a:cubicBezTo>
                      <a:cubicBezTo>
                        <a:pt x="1125" y="219"/>
                        <a:pt x="920" y="1"/>
                        <a:pt x="653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07" name="Google Shape;7697;p73">
                <a:extLst>
                  <a:ext uri="{FF2B5EF4-FFF2-40B4-BE49-F238E27FC236}">
                    <a16:creationId xmlns:a16="http://schemas.microsoft.com/office/drawing/2014/main" id="{7F841567-1DB1-4BE8-A4BA-2056520C6325}"/>
                  </a:ext>
                </a:extLst>
              </p:cNvPr>
              <p:cNvGrpSpPr/>
              <p:nvPr/>
            </p:nvGrpSpPr>
            <p:grpSpPr>
              <a:xfrm>
                <a:off x="4953546" y="3768352"/>
                <a:ext cx="31405" cy="26898"/>
                <a:chOff x="4953546" y="3768352"/>
                <a:chExt cx="31405" cy="26898"/>
              </a:xfrm>
              <a:grpFill/>
            </p:grpSpPr>
            <p:sp>
              <p:nvSpPr>
                <p:cNvPr id="484" name="Google Shape;7698;p73">
                  <a:extLst>
                    <a:ext uri="{FF2B5EF4-FFF2-40B4-BE49-F238E27FC236}">
                      <a16:creationId xmlns:a16="http://schemas.microsoft.com/office/drawing/2014/main" id="{37192445-CBF3-4F04-9722-429A754361FE}"/>
                    </a:ext>
                  </a:extLst>
                </p:cNvPr>
                <p:cNvSpPr/>
                <p:nvPr/>
              </p:nvSpPr>
              <p:spPr>
                <a:xfrm>
                  <a:off x="4953546" y="3768352"/>
                  <a:ext cx="31405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0" extrusionOk="0">
                      <a:moveTo>
                        <a:pt x="2271" y="0"/>
                      </a:moveTo>
                      <a:cubicBezTo>
                        <a:pt x="1852" y="0"/>
                        <a:pt x="1425" y="156"/>
                        <a:pt x="1077" y="504"/>
                      </a:cubicBezTo>
                      <a:cubicBezTo>
                        <a:pt x="1" y="1581"/>
                        <a:pt x="751" y="3419"/>
                        <a:pt x="2287" y="3419"/>
                      </a:cubicBezTo>
                      <a:cubicBezTo>
                        <a:pt x="3218" y="3419"/>
                        <a:pt x="3992" y="2657"/>
                        <a:pt x="3992" y="1726"/>
                      </a:cubicBezTo>
                      <a:cubicBezTo>
                        <a:pt x="3992" y="686"/>
                        <a:pt x="3150" y="0"/>
                        <a:pt x="227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5" name="Google Shape;7699;p73">
                  <a:extLst>
                    <a:ext uri="{FF2B5EF4-FFF2-40B4-BE49-F238E27FC236}">
                      <a16:creationId xmlns:a16="http://schemas.microsoft.com/office/drawing/2014/main" id="{2C92E036-F1A2-42BD-B68D-19E2F52AE6D4}"/>
                    </a:ext>
                  </a:extLst>
                </p:cNvPr>
                <p:cNvSpPr/>
                <p:nvPr/>
              </p:nvSpPr>
              <p:spPr>
                <a:xfrm>
                  <a:off x="4966390" y="3778018"/>
                  <a:ext cx="8950" cy="76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77" extrusionOk="0">
                      <a:moveTo>
                        <a:pt x="654" y="1"/>
                      </a:moveTo>
                      <a:cubicBezTo>
                        <a:pt x="218" y="1"/>
                        <a:pt x="1" y="533"/>
                        <a:pt x="303" y="835"/>
                      </a:cubicBezTo>
                      <a:cubicBezTo>
                        <a:pt x="404" y="933"/>
                        <a:pt x="527" y="976"/>
                        <a:pt x="647" y="976"/>
                      </a:cubicBezTo>
                      <a:cubicBezTo>
                        <a:pt x="899" y="976"/>
                        <a:pt x="1138" y="784"/>
                        <a:pt x="1138" y="497"/>
                      </a:cubicBezTo>
                      <a:cubicBezTo>
                        <a:pt x="1138" y="218"/>
                        <a:pt x="920" y="1"/>
                        <a:pt x="654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08" name="Google Shape;7700;p73">
                <a:extLst>
                  <a:ext uri="{FF2B5EF4-FFF2-40B4-BE49-F238E27FC236}">
                    <a16:creationId xmlns:a16="http://schemas.microsoft.com/office/drawing/2014/main" id="{9DF3D66D-7273-4C9B-A8BD-31C0C7763715}"/>
                  </a:ext>
                </a:extLst>
              </p:cNvPr>
              <p:cNvGrpSpPr/>
              <p:nvPr/>
            </p:nvGrpSpPr>
            <p:grpSpPr>
              <a:xfrm>
                <a:off x="4964770" y="3814016"/>
                <a:ext cx="31499" cy="26993"/>
                <a:chOff x="4964770" y="3814016"/>
                <a:chExt cx="31499" cy="26993"/>
              </a:xfrm>
              <a:grpFill/>
            </p:grpSpPr>
            <p:sp>
              <p:nvSpPr>
                <p:cNvPr id="482" name="Google Shape;7701;p73">
                  <a:extLst>
                    <a:ext uri="{FF2B5EF4-FFF2-40B4-BE49-F238E27FC236}">
                      <a16:creationId xmlns:a16="http://schemas.microsoft.com/office/drawing/2014/main" id="{D65BE1FD-F1E9-48B6-92FD-8F0E999D526E}"/>
                    </a:ext>
                  </a:extLst>
                </p:cNvPr>
                <p:cNvSpPr/>
                <p:nvPr/>
              </p:nvSpPr>
              <p:spPr>
                <a:xfrm>
                  <a:off x="4964770" y="3814016"/>
                  <a:ext cx="31499" cy="26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2" extrusionOk="0">
                      <a:moveTo>
                        <a:pt x="2276" y="0"/>
                      </a:moveTo>
                      <a:cubicBezTo>
                        <a:pt x="1855" y="0"/>
                        <a:pt x="1426" y="156"/>
                        <a:pt x="1078" y="504"/>
                      </a:cubicBezTo>
                      <a:cubicBezTo>
                        <a:pt x="1" y="1581"/>
                        <a:pt x="763" y="3432"/>
                        <a:pt x="2287" y="3432"/>
                      </a:cubicBezTo>
                      <a:cubicBezTo>
                        <a:pt x="3231" y="3432"/>
                        <a:pt x="3993" y="2658"/>
                        <a:pt x="4005" y="1714"/>
                      </a:cubicBezTo>
                      <a:cubicBezTo>
                        <a:pt x="4005" y="683"/>
                        <a:pt x="3158" y="0"/>
                        <a:pt x="227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3" name="Google Shape;7702;p73">
                  <a:extLst>
                    <a:ext uri="{FF2B5EF4-FFF2-40B4-BE49-F238E27FC236}">
                      <a16:creationId xmlns:a16="http://schemas.microsoft.com/office/drawing/2014/main" id="{663D862D-22C6-409C-BE0F-36B6B650FD36}"/>
                    </a:ext>
                  </a:extLst>
                </p:cNvPr>
                <p:cNvSpPr/>
                <p:nvPr/>
              </p:nvSpPr>
              <p:spPr>
                <a:xfrm>
                  <a:off x="4977715" y="3823690"/>
                  <a:ext cx="8856" cy="76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76" extrusionOk="0">
                      <a:moveTo>
                        <a:pt x="641" y="0"/>
                      </a:moveTo>
                      <a:cubicBezTo>
                        <a:pt x="206" y="0"/>
                        <a:pt x="0" y="520"/>
                        <a:pt x="303" y="835"/>
                      </a:cubicBezTo>
                      <a:cubicBezTo>
                        <a:pt x="399" y="932"/>
                        <a:pt x="519" y="975"/>
                        <a:pt x="636" y="975"/>
                      </a:cubicBezTo>
                      <a:cubicBezTo>
                        <a:pt x="885" y="975"/>
                        <a:pt x="1125" y="780"/>
                        <a:pt x="1125" y="484"/>
                      </a:cubicBezTo>
                      <a:cubicBezTo>
                        <a:pt x="1125" y="218"/>
                        <a:pt x="907" y="0"/>
                        <a:pt x="64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09" name="Google Shape;7703;p73">
                <a:extLst>
                  <a:ext uri="{FF2B5EF4-FFF2-40B4-BE49-F238E27FC236}">
                    <a16:creationId xmlns:a16="http://schemas.microsoft.com/office/drawing/2014/main" id="{10CE3E7B-CFC2-4BD6-B528-859853233CC9}"/>
                  </a:ext>
                </a:extLst>
              </p:cNvPr>
              <p:cNvGrpSpPr/>
              <p:nvPr/>
            </p:nvGrpSpPr>
            <p:grpSpPr>
              <a:xfrm>
                <a:off x="4923290" y="3800504"/>
                <a:ext cx="31468" cy="26898"/>
                <a:chOff x="4923290" y="3800504"/>
                <a:chExt cx="31468" cy="26898"/>
              </a:xfrm>
              <a:grpFill/>
            </p:grpSpPr>
            <p:sp>
              <p:nvSpPr>
                <p:cNvPr id="480" name="Google Shape;7704;p73">
                  <a:extLst>
                    <a:ext uri="{FF2B5EF4-FFF2-40B4-BE49-F238E27FC236}">
                      <a16:creationId xmlns:a16="http://schemas.microsoft.com/office/drawing/2014/main" id="{8C2A32CD-4B86-4A9F-861D-29BDA26CA069}"/>
                    </a:ext>
                  </a:extLst>
                </p:cNvPr>
                <p:cNvSpPr/>
                <p:nvPr/>
              </p:nvSpPr>
              <p:spPr>
                <a:xfrm>
                  <a:off x="4923290" y="3800504"/>
                  <a:ext cx="31468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1" h="3420" extrusionOk="0">
                      <a:moveTo>
                        <a:pt x="2276" y="1"/>
                      </a:moveTo>
                      <a:cubicBezTo>
                        <a:pt x="1855" y="1"/>
                        <a:pt x="1426" y="156"/>
                        <a:pt x="1077" y="505"/>
                      </a:cubicBezTo>
                      <a:cubicBezTo>
                        <a:pt x="1" y="1581"/>
                        <a:pt x="763" y="3420"/>
                        <a:pt x="2287" y="3420"/>
                      </a:cubicBezTo>
                      <a:cubicBezTo>
                        <a:pt x="3231" y="3420"/>
                        <a:pt x="3993" y="2658"/>
                        <a:pt x="3993" y="1714"/>
                      </a:cubicBezTo>
                      <a:cubicBezTo>
                        <a:pt x="4001" y="683"/>
                        <a:pt x="3156" y="1"/>
                        <a:pt x="2276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1" name="Google Shape;7705;p73">
                  <a:extLst>
                    <a:ext uri="{FF2B5EF4-FFF2-40B4-BE49-F238E27FC236}">
                      <a16:creationId xmlns:a16="http://schemas.microsoft.com/office/drawing/2014/main" id="{8AB3BC46-18FC-4168-809B-8DE7203EE0B5}"/>
                    </a:ext>
                  </a:extLst>
                </p:cNvPr>
                <p:cNvSpPr/>
                <p:nvPr/>
              </p:nvSpPr>
              <p:spPr>
                <a:xfrm>
                  <a:off x="4937470" y="3810178"/>
                  <a:ext cx="7613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9" extrusionOk="0">
                      <a:moveTo>
                        <a:pt x="484" y="0"/>
                      </a:moveTo>
                      <a:cubicBezTo>
                        <a:pt x="218" y="0"/>
                        <a:pt x="0" y="218"/>
                        <a:pt x="0" y="484"/>
                      </a:cubicBezTo>
                      <a:cubicBezTo>
                        <a:pt x="0" y="750"/>
                        <a:pt x="218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10" name="Google Shape;7706;p73">
                <a:extLst>
                  <a:ext uri="{FF2B5EF4-FFF2-40B4-BE49-F238E27FC236}">
                    <a16:creationId xmlns:a16="http://schemas.microsoft.com/office/drawing/2014/main" id="{8E7F9F27-AD59-43A7-B363-BEC1A99D1E37}"/>
                  </a:ext>
                </a:extLst>
              </p:cNvPr>
              <p:cNvGrpSpPr/>
              <p:nvPr/>
            </p:nvGrpSpPr>
            <p:grpSpPr>
              <a:xfrm>
                <a:off x="5108534" y="3650943"/>
                <a:ext cx="31405" cy="26993"/>
                <a:chOff x="5108534" y="3650943"/>
                <a:chExt cx="31405" cy="26993"/>
              </a:xfrm>
              <a:grpFill/>
            </p:grpSpPr>
            <p:sp>
              <p:nvSpPr>
                <p:cNvPr id="478" name="Google Shape;7707;p73">
                  <a:extLst>
                    <a:ext uri="{FF2B5EF4-FFF2-40B4-BE49-F238E27FC236}">
                      <a16:creationId xmlns:a16="http://schemas.microsoft.com/office/drawing/2014/main" id="{8D0D838F-445B-4EE2-A84F-DF5023F511D1}"/>
                    </a:ext>
                  </a:extLst>
                </p:cNvPr>
                <p:cNvSpPr/>
                <p:nvPr/>
              </p:nvSpPr>
              <p:spPr>
                <a:xfrm>
                  <a:off x="5108534" y="3650943"/>
                  <a:ext cx="31405" cy="26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2" extrusionOk="0">
                      <a:moveTo>
                        <a:pt x="2272" y="1"/>
                      </a:moveTo>
                      <a:cubicBezTo>
                        <a:pt x="1853" y="1"/>
                        <a:pt x="1425" y="156"/>
                        <a:pt x="1077" y="505"/>
                      </a:cubicBezTo>
                      <a:cubicBezTo>
                        <a:pt x="0" y="1581"/>
                        <a:pt x="762" y="3432"/>
                        <a:pt x="2286" y="3432"/>
                      </a:cubicBezTo>
                      <a:cubicBezTo>
                        <a:pt x="3230" y="3432"/>
                        <a:pt x="3992" y="2658"/>
                        <a:pt x="3992" y="1714"/>
                      </a:cubicBezTo>
                      <a:cubicBezTo>
                        <a:pt x="3992" y="683"/>
                        <a:pt x="3150" y="1"/>
                        <a:pt x="227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9" name="Google Shape;7708;p73">
                  <a:extLst>
                    <a:ext uri="{FF2B5EF4-FFF2-40B4-BE49-F238E27FC236}">
                      <a16:creationId xmlns:a16="http://schemas.microsoft.com/office/drawing/2014/main" id="{BAC708C0-DF62-4EF4-84C6-810E76B917EA}"/>
                    </a:ext>
                  </a:extLst>
                </p:cNvPr>
                <p:cNvSpPr/>
                <p:nvPr/>
              </p:nvSpPr>
              <p:spPr>
                <a:xfrm>
                  <a:off x="5122707" y="3660617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4" y="0"/>
                      </a:moveTo>
                      <a:cubicBezTo>
                        <a:pt x="218" y="0"/>
                        <a:pt x="1" y="218"/>
                        <a:pt x="1" y="484"/>
                      </a:cubicBezTo>
                      <a:cubicBezTo>
                        <a:pt x="1" y="750"/>
                        <a:pt x="218" y="968"/>
                        <a:pt x="484" y="968"/>
                      </a:cubicBezTo>
                      <a:cubicBezTo>
                        <a:pt x="751" y="968"/>
                        <a:pt x="968" y="750"/>
                        <a:pt x="968" y="484"/>
                      </a:cubicBezTo>
                      <a:cubicBezTo>
                        <a:pt x="968" y="218"/>
                        <a:pt x="751" y="0"/>
                        <a:pt x="48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11" name="Google Shape;7709;p73">
                <a:extLst>
                  <a:ext uri="{FF2B5EF4-FFF2-40B4-BE49-F238E27FC236}">
                    <a16:creationId xmlns:a16="http://schemas.microsoft.com/office/drawing/2014/main" id="{C1E46FEB-436F-4C90-9A8A-A6AE0E68D7DB}"/>
                  </a:ext>
                </a:extLst>
              </p:cNvPr>
              <p:cNvGrpSpPr/>
              <p:nvPr/>
            </p:nvGrpSpPr>
            <p:grpSpPr>
              <a:xfrm>
                <a:off x="5119380" y="3760739"/>
                <a:ext cx="31499" cy="26993"/>
                <a:chOff x="5119380" y="3760739"/>
                <a:chExt cx="31499" cy="26993"/>
              </a:xfrm>
              <a:grpFill/>
            </p:grpSpPr>
            <p:sp>
              <p:nvSpPr>
                <p:cNvPr id="476" name="Google Shape;7710;p73">
                  <a:extLst>
                    <a:ext uri="{FF2B5EF4-FFF2-40B4-BE49-F238E27FC236}">
                      <a16:creationId xmlns:a16="http://schemas.microsoft.com/office/drawing/2014/main" id="{0B4FA8AF-5D02-46DC-BCB3-8DCA00EC8F67}"/>
                    </a:ext>
                  </a:extLst>
                </p:cNvPr>
                <p:cNvSpPr/>
                <p:nvPr/>
              </p:nvSpPr>
              <p:spPr>
                <a:xfrm>
                  <a:off x="5119380" y="3760739"/>
                  <a:ext cx="31499" cy="26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2" extrusionOk="0">
                      <a:moveTo>
                        <a:pt x="2275" y="0"/>
                      </a:moveTo>
                      <a:cubicBezTo>
                        <a:pt x="1854" y="0"/>
                        <a:pt x="1425" y="156"/>
                        <a:pt x="1077" y="504"/>
                      </a:cubicBezTo>
                      <a:cubicBezTo>
                        <a:pt x="0" y="1581"/>
                        <a:pt x="762" y="3432"/>
                        <a:pt x="2286" y="3432"/>
                      </a:cubicBezTo>
                      <a:cubicBezTo>
                        <a:pt x="3230" y="3420"/>
                        <a:pt x="3992" y="2657"/>
                        <a:pt x="4004" y="1714"/>
                      </a:cubicBezTo>
                      <a:cubicBezTo>
                        <a:pt x="4004" y="683"/>
                        <a:pt x="3157" y="0"/>
                        <a:pt x="227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7" name="Google Shape;7711;p73">
                  <a:extLst>
                    <a:ext uri="{FF2B5EF4-FFF2-40B4-BE49-F238E27FC236}">
                      <a16:creationId xmlns:a16="http://schemas.microsoft.com/office/drawing/2014/main" id="{3094A678-1372-47DC-B422-80EA931A3470}"/>
                    </a:ext>
                  </a:extLst>
                </p:cNvPr>
                <p:cNvSpPr/>
                <p:nvPr/>
              </p:nvSpPr>
              <p:spPr>
                <a:xfrm>
                  <a:off x="5132318" y="3770405"/>
                  <a:ext cx="8856" cy="76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73" extrusionOk="0">
                      <a:moveTo>
                        <a:pt x="641" y="1"/>
                      </a:moveTo>
                      <a:cubicBezTo>
                        <a:pt x="206" y="1"/>
                        <a:pt x="0" y="521"/>
                        <a:pt x="303" y="824"/>
                      </a:cubicBezTo>
                      <a:cubicBezTo>
                        <a:pt x="402" y="926"/>
                        <a:pt x="524" y="972"/>
                        <a:pt x="644" y="972"/>
                      </a:cubicBezTo>
                      <a:cubicBezTo>
                        <a:pt x="890" y="972"/>
                        <a:pt x="1125" y="778"/>
                        <a:pt x="1125" y="485"/>
                      </a:cubicBezTo>
                      <a:cubicBezTo>
                        <a:pt x="1125" y="219"/>
                        <a:pt x="908" y="1"/>
                        <a:pt x="641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12" name="Google Shape;7712;p73">
                <a:extLst>
                  <a:ext uri="{FF2B5EF4-FFF2-40B4-BE49-F238E27FC236}">
                    <a16:creationId xmlns:a16="http://schemas.microsoft.com/office/drawing/2014/main" id="{582D7BEA-C1B6-441A-AFCD-78E253FED2D0}"/>
                  </a:ext>
                </a:extLst>
              </p:cNvPr>
              <p:cNvGrpSpPr/>
              <p:nvPr/>
            </p:nvGrpSpPr>
            <p:grpSpPr>
              <a:xfrm>
                <a:off x="5119380" y="3788235"/>
                <a:ext cx="31499" cy="26993"/>
                <a:chOff x="5119380" y="3788235"/>
                <a:chExt cx="31499" cy="26993"/>
              </a:xfrm>
              <a:grpFill/>
            </p:grpSpPr>
            <p:sp>
              <p:nvSpPr>
                <p:cNvPr id="474" name="Google Shape;7713;p73">
                  <a:extLst>
                    <a:ext uri="{FF2B5EF4-FFF2-40B4-BE49-F238E27FC236}">
                      <a16:creationId xmlns:a16="http://schemas.microsoft.com/office/drawing/2014/main" id="{4B130EAF-14A9-4ECE-857F-1803438BAFFA}"/>
                    </a:ext>
                  </a:extLst>
                </p:cNvPr>
                <p:cNvSpPr/>
                <p:nvPr/>
              </p:nvSpPr>
              <p:spPr>
                <a:xfrm>
                  <a:off x="5119380" y="3788235"/>
                  <a:ext cx="31499" cy="26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2" extrusionOk="0">
                      <a:moveTo>
                        <a:pt x="2275" y="0"/>
                      </a:moveTo>
                      <a:cubicBezTo>
                        <a:pt x="1854" y="0"/>
                        <a:pt x="1425" y="156"/>
                        <a:pt x="1077" y="504"/>
                      </a:cubicBezTo>
                      <a:cubicBezTo>
                        <a:pt x="0" y="1581"/>
                        <a:pt x="762" y="3432"/>
                        <a:pt x="2286" y="3432"/>
                      </a:cubicBezTo>
                      <a:cubicBezTo>
                        <a:pt x="3230" y="3419"/>
                        <a:pt x="3992" y="2657"/>
                        <a:pt x="4004" y="1714"/>
                      </a:cubicBezTo>
                      <a:cubicBezTo>
                        <a:pt x="4004" y="683"/>
                        <a:pt x="3157" y="0"/>
                        <a:pt x="227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5" name="Google Shape;7714;p73">
                  <a:extLst>
                    <a:ext uri="{FF2B5EF4-FFF2-40B4-BE49-F238E27FC236}">
                      <a16:creationId xmlns:a16="http://schemas.microsoft.com/office/drawing/2014/main" id="{31214401-0399-4AA5-9C22-B39548E9911E}"/>
                    </a:ext>
                  </a:extLst>
                </p:cNvPr>
                <p:cNvSpPr/>
                <p:nvPr/>
              </p:nvSpPr>
              <p:spPr>
                <a:xfrm>
                  <a:off x="5132318" y="3797901"/>
                  <a:ext cx="8856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7" extrusionOk="0">
                      <a:moveTo>
                        <a:pt x="641" y="1"/>
                      </a:moveTo>
                      <a:cubicBezTo>
                        <a:pt x="206" y="1"/>
                        <a:pt x="0" y="521"/>
                        <a:pt x="303" y="824"/>
                      </a:cubicBezTo>
                      <a:cubicBezTo>
                        <a:pt x="402" y="922"/>
                        <a:pt x="524" y="967"/>
                        <a:pt x="643" y="967"/>
                      </a:cubicBezTo>
                      <a:cubicBezTo>
                        <a:pt x="890" y="967"/>
                        <a:pt x="1125" y="778"/>
                        <a:pt x="1125" y="485"/>
                      </a:cubicBezTo>
                      <a:cubicBezTo>
                        <a:pt x="1125" y="219"/>
                        <a:pt x="908" y="1"/>
                        <a:pt x="641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13" name="Google Shape;7715;p73">
                <a:extLst>
                  <a:ext uri="{FF2B5EF4-FFF2-40B4-BE49-F238E27FC236}">
                    <a16:creationId xmlns:a16="http://schemas.microsoft.com/office/drawing/2014/main" id="{0A607C7F-8CAE-4499-84B9-E9E02DEABB0A}"/>
                  </a:ext>
                </a:extLst>
              </p:cNvPr>
              <p:cNvGrpSpPr/>
              <p:nvPr/>
            </p:nvGrpSpPr>
            <p:grpSpPr>
              <a:xfrm>
                <a:off x="5158005" y="3875284"/>
                <a:ext cx="31405" cy="27001"/>
                <a:chOff x="5158005" y="3875284"/>
                <a:chExt cx="31405" cy="27001"/>
              </a:xfrm>
              <a:grpFill/>
            </p:grpSpPr>
            <p:sp>
              <p:nvSpPr>
                <p:cNvPr id="472" name="Google Shape;7716;p73">
                  <a:extLst>
                    <a:ext uri="{FF2B5EF4-FFF2-40B4-BE49-F238E27FC236}">
                      <a16:creationId xmlns:a16="http://schemas.microsoft.com/office/drawing/2014/main" id="{D097FA82-8106-4CB2-AA6F-F97DE518E1BE}"/>
                    </a:ext>
                  </a:extLst>
                </p:cNvPr>
                <p:cNvSpPr/>
                <p:nvPr/>
              </p:nvSpPr>
              <p:spPr>
                <a:xfrm>
                  <a:off x="5158005" y="3875284"/>
                  <a:ext cx="31405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3" extrusionOk="0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1"/>
                        <a:pt x="763" y="3432"/>
                        <a:pt x="2287" y="3432"/>
                      </a:cubicBezTo>
                      <a:cubicBezTo>
                        <a:pt x="3230" y="3432"/>
                        <a:pt x="3992" y="2658"/>
                        <a:pt x="3992" y="1714"/>
                      </a:cubicBezTo>
                      <a:cubicBezTo>
                        <a:pt x="3992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3" name="Google Shape;7717;p73">
                  <a:extLst>
                    <a:ext uri="{FF2B5EF4-FFF2-40B4-BE49-F238E27FC236}">
                      <a16:creationId xmlns:a16="http://schemas.microsoft.com/office/drawing/2014/main" id="{DD61E00E-7B1C-4D10-9A21-6B2ADC6C5C27}"/>
                    </a:ext>
                  </a:extLst>
                </p:cNvPr>
                <p:cNvSpPr/>
                <p:nvPr/>
              </p:nvSpPr>
              <p:spPr>
                <a:xfrm>
                  <a:off x="5170848" y="3884958"/>
                  <a:ext cx="8950" cy="76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72" extrusionOk="0">
                      <a:moveTo>
                        <a:pt x="654" y="0"/>
                      </a:moveTo>
                      <a:cubicBezTo>
                        <a:pt x="218" y="0"/>
                        <a:pt x="1" y="521"/>
                        <a:pt x="303" y="823"/>
                      </a:cubicBezTo>
                      <a:cubicBezTo>
                        <a:pt x="406" y="926"/>
                        <a:pt x="531" y="972"/>
                        <a:pt x="652" y="972"/>
                      </a:cubicBezTo>
                      <a:cubicBezTo>
                        <a:pt x="902" y="972"/>
                        <a:pt x="1138" y="777"/>
                        <a:pt x="1138" y="484"/>
                      </a:cubicBezTo>
                      <a:cubicBezTo>
                        <a:pt x="1138" y="218"/>
                        <a:pt x="920" y="0"/>
                        <a:pt x="65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14" name="Google Shape;7718;p73">
                <a:extLst>
                  <a:ext uri="{FF2B5EF4-FFF2-40B4-BE49-F238E27FC236}">
                    <a16:creationId xmlns:a16="http://schemas.microsoft.com/office/drawing/2014/main" id="{61F3D6EF-276B-440F-BB39-DFB81CD3C47C}"/>
                  </a:ext>
                </a:extLst>
              </p:cNvPr>
              <p:cNvGrpSpPr/>
              <p:nvPr/>
            </p:nvGrpSpPr>
            <p:grpSpPr>
              <a:xfrm>
                <a:off x="5233163" y="3764545"/>
                <a:ext cx="31499" cy="26898"/>
                <a:chOff x="5233163" y="3764545"/>
                <a:chExt cx="31499" cy="26898"/>
              </a:xfrm>
              <a:grpFill/>
            </p:grpSpPr>
            <p:sp>
              <p:nvSpPr>
                <p:cNvPr id="470" name="Google Shape;7719;p73">
                  <a:extLst>
                    <a:ext uri="{FF2B5EF4-FFF2-40B4-BE49-F238E27FC236}">
                      <a16:creationId xmlns:a16="http://schemas.microsoft.com/office/drawing/2014/main" id="{12AB1DE8-57A0-4962-8172-1781828A4C78}"/>
                    </a:ext>
                  </a:extLst>
                </p:cNvPr>
                <p:cNvSpPr/>
                <p:nvPr/>
              </p:nvSpPr>
              <p:spPr>
                <a:xfrm>
                  <a:off x="5233163" y="3764545"/>
                  <a:ext cx="31499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0" extrusionOk="0">
                      <a:moveTo>
                        <a:pt x="2276" y="0"/>
                      </a:moveTo>
                      <a:cubicBezTo>
                        <a:pt x="1855" y="0"/>
                        <a:pt x="1426" y="156"/>
                        <a:pt x="1078" y="504"/>
                      </a:cubicBezTo>
                      <a:cubicBezTo>
                        <a:pt x="1" y="1581"/>
                        <a:pt x="763" y="3419"/>
                        <a:pt x="2287" y="3419"/>
                      </a:cubicBezTo>
                      <a:cubicBezTo>
                        <a:pt x="3231" y="3419"/>
                        <a:pt x="4005" y="2657"/>
                        <a:pt x="4005" y="1714"/>
                      </a:cubicBezTo>
                      <a:cubicBezTo>
                        <a:pt x="4005" y="682"/>
                        <a:pt x="3158" y="0"/>
                        <a:pt x="227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1" name="Google Shape;7720;p73">
                  <a:extLst>
                    <a:ext uri="{FF2B5EF4-FFF2-40B4-BE49-F238E27FC236}">
                      <a16:creationId xmlns:a16="http://schemas.microsoft.com/office/drawing/2014/main" id="{4CADEE18-2D55-4766-8347-451553CDBFCF}"/>
                    </a:ext>
                  </a:extLst>
                </p:cNvPr>
                <p:cNvSpPr/>
                <p:nvPr/>
              </p:nvSpPr>
              <p:spPr>
                <a:xfrm>
                  <a:off x="5246108" y="3774211"/>
                  <a:ext cx="8856" cy="75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5" extrusionOk="0">
                      <a:moveTo>
                        <a:pt x="641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0" y="921"/>
                        <a:pt x="520" y="964"/>
                        <a:pt x="638" y="964"/>
                      </a:cubicBezTo>
                      <a:cubicBezTo>
                        <a:pt x="886" y="964"/>
                        <a:pt x="1125" y="772"/>
                        <a:pt x="1125" y="485"/>
                      </a:cubicBezTo>
                      <a:cubicBezTo>
                        <a:pt x="1125" y="219"/>
                        <a:pt x="907" y="1"/>
                        <a:pt x="641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15" name="Google Shape;7721;p73">
                <a:extLst>
                  <a:ext uri="{FF2B5EF4-FFF2-40B4-BE49-F238E27FC236}">
                    <a16:creationId xmlns:a16="http://schemas.microsoft.com/office/drawing/2014/main" id="{FBA74E64-7E78-43E2-B6E6-C468BC4792EC}"/>
                  </a:ext>
                </a:extLst>
              </p:cNvPr>
              <p:cNvGrpSpPr/>
              <p:nvPr/>
            </p:nvGrpSpPr>
            <p:grpSpPr>
              <a:xfrm>
                <a:off x="5276168" y="3805545"/>
                <a:ext cx="31499" cy="26906"/>
                <a:chOff x="5276168" y="3805545"/>
                <a:chExt cx="31499" cy="26906"/>
              </a:xfrm>
              <a:grpFill/>
            </p:grpSpPr>
            <p:sp>
              <p:nvSpPr>
                <p:cNvPr id="465" name="Google Shape;7722;p73">
                  <a:extLst>
                    <a:ext uri="{FF2B5EF4-FFF2-40B4-BE49-F238E27FC236}">
                      <a16:creationId xmlns:a16="http://schemas.microsoft.com/office/drawing/2014/main" id="{5FA1DA16-43FB-4604-9E58-A31CFE1A40EC}"/>
                    </a:ext>
                  </a:extLst>
                </p:cNvPr>
                <p:cNvSpPr/>
                <p:nvPr/>
              </p:nvSpPr>
              <p:spPr>
                <a:xfrm>
                  <a:off x="5276168" y="3805545"/>
                  <a:ext cx="31499" cy="26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1" extrusionOk="0">
                      <a:moveTo>
                        <a:pt x="2281" y="1"/>
                      </a:moveTo>
                      <a:cubicBezTo>
                        <a:pt x="1860" y="1"/>
                        <a:pt x="1429" y="157"/>
                        <a:pt x="1077" y="505"/>
                      </a:cubicBezTo>
                      <a:cubicBezTo>
                        <a:pt x="1" y="1581"/>
                        <a:pt x="763" y="3420"/>
                        <a:pt x="2287" y="3420"/>
                      </a:cubicBezTo>
                      <a:cubicBezTo>
                        <a:pt x="3231" y="3420"/>
                        <a:pt x="4005" y="2658"/>
                        <a:pt x="4005" y="1714"/>
                      </a:cubicBezTo>
                      <a:cubicBezTo>
                        <a:pt x="4005" y="683"/>
                        <a:pt x="3163" y="1"/>
                        <a:pt x="2281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6" name="Google Shape;7723;p73">
                  <a:extLst>
                    <a:ext uri="{FF2B5EF4-FFF2-40B4-BE49-F238E27FC236}">
                      <a16:creationId xmlns:a16="http://schemas.microsoft.com/office/drawing/2014/main" id="{1C25DA66-7554-49E0-9ADE-29E7696E95F2}"/>
                    </a:ext>
                  </a:extLst>
                </p:cNvPr>
                <p:cNvSpPr/>
                <p:nvPr/>
              </p:nvSpPr>
              <p:spPr>
                <a:xfrm>
                  <a:off x="5289106" y="3815219"/>
                  <a:ext cx="8856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7" extrusionOk="0">
                      <a:moveTo>
                        <a:pt x="642" y="1"/>
                      </a:moveTo>
                      <a:cubicBezTo>
                        <a:pt x="219" y="1"/>
                        <a:pt x="1" y="521"/>
                        <a:pt x="303" y="823"/>
                      </a:cubicBezTo>
                      <a:cubicBezTo>
                        <a:pt x="402" y="922"/>
                        <a:pt x="524" y="967"/>
                        <a:pt x="644" y="967"/>
                      </a:cubicBezTo>
                      <a:cubicBezTo>
                        <a:pt x="890" y="967"/>
                        <a:pt x="1126" y="778"/>
                        <a:pt x="1126" y="484"/>
                      </a:cubicBezTo>
                      <a:cubicBezTo>
                        <a:pt x="1126" y="218"/>
                        <a:pt x="908" y="1"/>
                        <a:pt x="64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16" name="Google Shape;7724;p73">
                <a:extLst>
                  <a:ext uri="{FF2B5EF4-FFF2-40B4-BE49-F238E27FC236}">
                    <a16:creationId xmlns:a16="http://schemas.microsoft.com/office/drawing/2014/main" id="{C4BDEE02-1524-4D94-AC36-DC92B68C2B78}"/>
                  </a:ext>
                </a:extLst>
              </p:cNvPr>
              <p:cNvGrpSpPr/>
              <p:nvPr/>
            </p:nvGrpSpPr>
            <p:grpSpPr>
              <a:xfrm>
                <a:off x="5294053" y="3851933"/>
                <a:ext cx="31405" cy="26945"/>
                <a:chOff x="5294053" y="3851933"/>
                <a:chExt cx="31405" cy="26945"/>
              </a:xfrm>
              <a:grpFill/>
            </p:grpSpPr>
            <p:sp>
              <p:nvSpPr>
                <p:cNvPr id="463" name="Google Shape;7725;p73">
                  <a:extLst>
                    <a:ext uri="{FF2B5EF4-FFF2-40B4-BE49-F238E27FC236}">
                      <a16:creationId xmlns:a16="http://schemas.microsoft.com/office/drawing/2014/main" id="{7EDDCA4B-93FA-4343-919B-14F5C8C689B6}"/>
                    </a:ext>
                  </a:extLst>
                </p:cNvPr>
                <p:cNvSpPr/>
                <p:nvPr/>
              </p:nvSpPr>
              <p:spPr>
                <a:xfrm>
                  <a:off x="5294053" y="3851933"/>
                  <a:ext cx="31405" cy="269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6" extrusionOk="0">
                      <a:moveTo>
                        <a:pt x="2273" y="1"/>
                      </a:moveTo>
                      <a:cubicBezTo>
                        <a:pt x="1854" y="1"/>
                        <a:pt x="1426" y="158"/>
                        <a:pt x="1077" y="510"/>
                      </a:cubicBezTo>
                      <a:cubicBezTo>
                        <a:pt x="1" y="1587"/>
                        <a:pt x="763" y="3425"/>
                        <a:pt x="2287" y="3425"/>
                      </a:cubicBezTo>
                      <a:cubicBezTo>
                        <a:pt x="3231" y="3425"/>
                        <a:pt x="3993" y="2663"/>
                        <a:pt x="3993" y="1720"/>
                      </a:cubicBezTo>
                      <a:cubicBezTo>
                        <a:pt x="3993" y="688"/>
                        <a:pt x="3151" y="1"/>
                        <a:pt x="2273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4" name="Google Shape;7726;p73">
                  <a:extLst>
                    <a:ext uri="{FF2B5EF4-FFF2-40B4-BE49-F238E27FC236}">
                      <a16:creationId xmlns:a16="http://schemas.microsoft.com/office/drawing/2014/main" id="{8BE22842-2DB9-41A8-B93C-3C296C298FC1}"/>
                    </a:ext>
                  </a:extLst>
                </p:cNvPr>
                <p:cNvSpPr/>
                <p:nvPr/>
              </p:nvSpPr>
              <p:spPr>
                <a:xfrm>
                  <a:off x="5308234" y="3861552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5"/>
                      </a:cubicBezTo>
                      <a:cubicBezTo>
                        <a:pt x="0" y="763"/>
                        <a:pt x="218" y="968"/>
                        <a:pt x="484" y="968"/>
                      </a:cubicBezTo>
                      <a:cubicBezTo>
                        <a:pt x="750" y="968"/>
                        <a:pt x="968" y="763"/>
                        <a:pt x="968" y="485"/>
                      </a:cubicBezTo>
                      <a:cubicBezTo>
                        <a:pt x="968" y="218"/>
                        <a:pt x="750" y="1"/>
                        <a:pt x="484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17" name="Google Shape;7727;p73">
                <a:extLst>
                  <a:ext uri="{FF2B5EF4-FFF2-40B4-BE49-F238E27FC236}">
                    <a16:creationId xmlns:a16="http://schemas.microsoft.com/office/drawing/2014/main" id="{825DFD7F-061F-49D3-B0C3-C0457D07942F}"/>
                  </a:ext>
                </a:extLst>
              </p:cNvPr>
              <p:cNvGrpSpPr/>
              <p:nvPr/>
            </p:nvGrpSpPr>
            <p:grpSpPr>
              <a:xfrm>
                <a:off x="5341723" y="3851902"/>
                <a:ext cx="31405" cy="26977"/>
                <a:chOff x="5341723" y="3851902"/>
                <a:chExt cx="31405" cy="26977"/>
              </a:xfrm>
              <a:grpFill/>
            </p:grpSpPr>
            <p:sp>
              <p:nvSpPr>
                <p:cNvPr id="461" name="Google Shape;7728;p73">
                  <a:extLst>
                    <a:ext uri="{FF2B5EF4-FFF2-40B4-BE49-F238E27FC236}">
                      <a16:creationId xmlns:a16="http://schemas.microsoft.com/office/drawing/2014/main" id="{7F5FCBA6-F78B-44C4-A74D-394BC330D56A}"/>
                    </a:ext>
                  </a:extLst>
                </p:cNvPr>
                <p:cNvSpPr/>
                <p:nvPr/>
              </p:nvSpPr>
              <p:spPr>
                <a:xfrm>
                  <a:off x="5341723" y="3851902"/>
                  <a:ext cx="31405" cy="269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0" extrusionOk="0">
                      <a:moveTo>
                        <a:pt x="2266" y="1"/>
                      </a:moveTo>
                      <a:cubicBezTo>
                        <a:pt x="1848" y="1"/>
                        <a:pt x="1423" y="156"/>
                        <a:pt x="1077" y="502"/>
                      </a:cubicBezTo>
                      <a:cubicBezTo>
                        <a:pt x="0" y="1578"/>
                        <a:pt x="762" y="3429"/>
                        <a:pt x="2287" y="3429"/>
                      </a:cubicBezTo>
                      <a:cubicBezTo>
                        <a:pt x="3230" y="3429"/>
                        <a:pt x="3992" y="2667"/>
                        <a:pt x="3992" y="1724"/>
                      </a:cubicBezTo>
                      <a:cubicBezTo>
                        <a:pt x="3992" y="690"/>
                        <a:pt x="3146" y="1"/>
                        <a:pt x="2266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2" name="Google Shape;7729;p73">
                  <a:extLst>
                    <a:ext uri="{FF2B5EF4-FFF2-40B4-BE49-F238E27FC236}">
                      <a16:creationId xmlns:a16="http://schemas.microsoft.com/office/drawing/2014/main" id="{4C131293-6612-4F17-B396-3B0DCF7B6F14}"/>
                    </a:ext>
                  </a:extLst>
                </p:cNvPr>
                <p:cNvSpPr/>
                <p:nvPr/>
              </p:nvSpPr>
              <p:spPr>
                <a:xfrm>
                  <a:off x="5354567" y="3861647"/>
                  <a:ext cx="8950" cy="75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65" extrusionOk="0">
                      <a:moveTo>
                        <a:pt x="654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4" y="921"/>
                        <a:pt x="527" y="964"/>
                        <a:pt x="646" y="964"/>
                      </a:cubicBezTo>
                      <a:cubicBezTo>
                        <a:pt x="898" y="964"/>
                        <a:pt x="1138" y="772"/>
                        <a:pt x="1138" y="485"/>
                      </a:cubicBezTo>
                      <a:cubicBezTo>
                        <a:pt x="1138" y="206"/>
                        <a:pt x="920" y="1"/>
                        <a:pt x="654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18" name="Google Shape;7730;p73">
                <a:extLst>
                  <a:ext uri="{FF2B5EF4-FFF2-40B4-BE49-F238E27FC236}">
                    <a16:creationId xmlns:a16="http://schemas.microsoft.com/office/drawing/2014/main" id="{E7B5BC7F-1AC8-47BD-9ABD-3A0095F434B8}"/>
                  </a:ext>
                </a:extLst>
              </p:cNvPr>
              <p:cNvGrpSpPr/>
              <p:nvPr/>
            </p:nvGrpSpPr>
            <p:grpSpPr>
              <a:xfrm>
                <a:off x="5054871" y="3507855"/>
                <a:ext cx="31405" cy="26993"/>
                <a:chOff x="5054871" y="3507855"/>
                <a:chExt cx="31405" cy="26993"/>
              </a:xfrm>
              <a:grpFill/>
            </p:grpSpPr>
            <p:sp>
              <p:nvSpPr>
                <p:cNvPr id="459" name="Google Shape;7731;p73">
                  <a:extLst>
                    <a:ext uri="{FF2B5EF4-FFF2-40B4-BE49-F238E27FC236}">
                      <a16:creationId xmlns:a16="http://schemas.microsoft.com/office/drawing/2014/main" id="{15C7FC4F-9F93-4A4C-9276-6CDC24129C58}"/>
                    </a:ext>
                  </a:extLst>
                </p:cNvPr>
                <p:cNvSpPr/>
                <p:nvPr/>
              </p:nvSpPr>
              <p:spPr>
                <a:xfrm>
                  <a:off x="5054871" y="3507855"/>
                  <a:ext cx="31405" cy="26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2" extrusionOk="0">
                      <a:moveTo>
                        <a:pt x="2273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1" y="1581"/>
                        <a:pt x="763" y="3431"/>
                        <a:pt x="2287" y="3431"/>
                      </a:cubicBezTo>
                      <a:cubicBezTo>
                        <a:pt x="3230" y="3431"/>
                        <a:pt x="3993" y="2657"/>
                        <a:pt x="3993" y="1714"/>
                      </a:cubicBezTo>
                      <a:cubicBezTo>
                        <a:pt x="3993" y="682"/>
                        <a:pt x="3151" y="0"/>
                        <a:pt x="227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0" name="Google Shape;7732;p73">
                  <a:extLst>
                    <a:ext uri="{FF2B5EF4-FFF2-40B4-BE49-F238E27FC236}">
                      <a16:creationId xmlns:a16="http://schemas.microsoft.com/office/drawing/2014/main" id="{850BCA9E-1AC2-4513-BD60-B5C2ABA75E30}"/>
                    </a:ext>
                  </a:extLst>
                </p:cNvPr>
                <p:cNvSpPr/>
                <p:nvPr/>
              </p:nvSpPr>
              <p:spPr>
                <a:xfrm>
                  <a:off x="5067715" y="3517521"/>
                  <a:ext cx="8950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67" extrusionOk="0">
                      <a:moveTo>
                        <a:pt x="654" y="1"/>
                      </a:moveTo>
                      <a:cubicBezTo>
                        <a:pt x="218" y="1"/>
                        <a:pt x="1" y="521"/>
                        <a:pt x="315" y="823"/>
                      </a:cubicBezTo>
                      <a:cubicBezTo>
                        <a:pt x="414" y="922"/>
                        <a:pt x="536" y="967"/>
                        <a:pt x="656" y="967"/>
                      </a:cubicBezTo>
                      <a:cubicBezTo>
                        <a:pt x="902" y="967"/>
                        <a:pt x="1138" y="778"/>
                        <a:pt x="1138" y="485"/>
                      </a:cubicBezTo>
                      <a:cubicBezTo>
                        <a:pt x="1138" y="219"/>
                        <a:pt x="920" y="1"/>
                        <a:pt x="654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19" name="Google Shape;7733;p73">
                <a:extLst>
                  <a:ext uri="{FF2B5EF4-FFF2-40B4-BE49-F238E27FC236}">
                    <a16:creationId xmlns:a16="http://schemas.microsoft.com/office/drawing/2014/main" id="{77F00DC8-46DF-413C-8AB3-D0384B988F67}"/>
                  </a:ext>
                </a:extLst>
              </p:cNvPr>
              <p:cNvGrpSpPr/>
              <p:nvPr/>
            </p:nvGrpSpPr>
            <p:grpSpPr>
              <a:xfrm>
                <a:off x="4876579" y="3675325"/>
                <a:ext cx="31405" cy="26969"/>
                <a:chOff x="4876579" y="3675325"/>
                <a:chExt cx="31405" cy="26969"/>
              </a:xfrm>
              <a:grpFill/>
            </p:grpSpPr>
            <p:sp>
              <p:nvSpPr>
                <p:cNvPr id="457" name="Google Shape;7734;p73">
                  <a:extLst>
                    <a:ext uri="{FF2B5EF4-FFF2-40B4-BE49-F238E27FC236}">
                      <a16:creationId xmlns:a16="http://schemas.microsoft.com/office/drawing/2014/main" id="{53AB086A-6DEA-42B9-9EEA-F93A416DE99B}"/>
                    </a:ext>
                  </a:extLst>
                </p:cNvPr>
                <p:cNvSpPr/>
                <p:nvPr/>
              </p:nvSpPr>
              <p:spPr>
                <a:xfrm>
                  <a:off x="4876579" y="3675325"/>
                  <a:ext cx="31405" cy="269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9" extrusionOk="0">
                      <a:moveTo>
                        <a:pt x="2266" y="0"/>
                      </a:moveTo>
                      <a:cubicBezTo>
                        <a:pt x="1848" y="0"/>
                        <a:pt x="1423" y="155"/>
                        <a:pt x="1077" y="501"/>
                      </a:cubicBezTo>
                      <a:cubicBezTo>
                        <a:pt x="0" y="1578"/>
                        <a:pt x="762" y="3429"/>
                        <a:pt x="2287" y="3429"/>
                      </a:cubicBezTo>
                      <a:cubicBezTo>
                        <a:pt x="3230" y="3429"/>
                        <a:pt x="3992" y="2667"/>
                        <a:pt x="3992" y="1723"/>
                      </a:cubicBezTo>
                      <a:cubicBezTo>
                        <a:pt x="3992" y="689"/>
                        <a:pt x="3146" y="0"/>
                        <a:pt x="226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8" name="Google Shape;7735;p73">
                  <a:extLst>
                    <a:ext uri="{FF2B5EF4-FFF2-40B4-BE49-F238E27FC236}">
                      <a16:creationId xmlns:a16="http://schemas.microsoft.com/office/drawing/2014/main" id="{6C20503A-943A-4307-B372-251CBAF8CB61}"/>
                    </a:ext>
                  </a:extLst>
                </p:cNvPr>
                <p:cNvSpPr/>
                <p:nvPr/>
              </p:nvSpPr>
              <p:spPr>
                <a:xfrm>
                  <a:off x="4889517" y="3684975"/>
                  <a:ext cx="8856" cy="76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76" extrusionOk="0">
                      <a:moveTo>
                        <a:pt x="642" y="0"/>
                      </a:moveTo>
                      <a:cubicBezTo>
                        <a:pt x="218" y="12"/>
                        <a:pt x="0" y="520"/>
                        <a:pt x="303" y="835"/>
                      </a:cubicBezTo>
                      <a:cubicBezTo>
                        <a:pt x="400" y="932"/>
                        <a:pt x="520" y="976"/>
                        <a:pt x="638" y="976"/>
                      </a:cubicBezTo>
                      <a:cubicBezTo>
                        <a:pt x="886" y="976"/>
                        <a:pt x="1125" y="783"/>
                        <a:pt x="1125" y="496"/>
                      </a:cubicBezTo>
                      <a:cubicBezTo>
                        <a:pt x="1125" y="218"/>
                        <a:pt x="908" y="0"/>
                        <a:pt x="64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20" name="Google Shape;7736;p73">
                <a:extLst>
                  <a:ext uri="{FF2B5EF4-FFF2-40B4-BE49-F238E27FC236}">
                    <a16:creationId xmlns:a16="http://schemas.microsoft.com/office/drawing/2014/main" id="{7B3FAE9B-DB17-4510-AD79-37C833A4B757}"/>
                  </a:ext>
                </a:extLst>
              </p:cNvPr>
              <p:cNvGrpSpPr/>
              <p:nvPr/>
            </p:nvGrpSpPr>
            <p:grpSpPr>
              <a:xfrm>
                <a:off x="4842233" y="3688333"/>
                <a:ext cx="31405" cy="26993"/>
                <a:chOff x="4842233" y="3688333"/>
                <a:chExt cx="31405" cy="26993"/>
              </a:xfrm>
              <a:grpFill/>
            </p:grpSpPr>
            <p:sp>
              <p:nvSpPr>
                <p:cNvPr id="455" name="Google Shape;7737;p73">
                  <a:extLst>
                    <a:ext uri="{FF2B5EF4-FFF2-40B4-BE49-F238E27FC236}">
                      <a16:creationId xmlns:a16="http://schemas.microsoft.com/office/drawing/2014/main" id="{72E561F4-D90A-455F-A58B-643DFC07A307}"/>
                    </a:ext>
                  </a:extLst>
                </p:cNvPr>
                <p:cNvSpPr/>
                <p:nvPr/>
              </p:nvSpPr>
              <p:spPr>
                <a:xfrm>
                  <a:off x="4842233" y="3688333"/>
                  <a:ext cx="31405" cy="26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2" extrusionOk="0">
                      <a:moveTo>
                        <a:pt x="2273" y="1"/>
                      </a:moveTo>
                      <a:cubicBezTo>
                        <a:pt x="1853" y="1"/>
                        <a:pt x="1425" y="156"/>
                        <a:pt x="1077" y="505"/>
                      </a:cubicBezTo>
                      <a:cubicBezTo>
                        <a:pt x="0" y="1581"/>
                        <a:pt x="762" y="3420"/>
                        <a:pt x="2287" y="3432"/>
                      </a:cubicBezTo>
                      <a:cubicBezTo>
                        <a:pt x="3230" y="3432"/>
                        <a:pt x="3992" y="2658"/>
                        <a:pt x="3992" y="1714"/>
                      </a:cubicBezTo>
                      <a:cubicBezTo>
                        <a:pt x="3992" y="683"/>
                        <a:pt x="3150" y="1"/>
                        <a:pt x="2273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6" name="Google Shape;7738;p73">
                  <a:extLst>
                    <a:ext uri="{FF2B5EF4-FFF2-40B4-BE49-F238E27FC236}">
                      <a16:creationId xmlns:a16="http://schemas.microsoft.com/office/drawing/2014/main" id="{877233C4-7515-4E6E-99EA-F045EF285B8B}"/>
                    </a:ext>
                  </a:extLst>
                </p:cNvPr>
                <p:cNvSpPr/>
                <p:nvPr/>
              </p:nvSpPr>
              <p:spPr>
                <a:xfrm>
                  <a:off x="4855076" y="3698094"/>
                  <a:ext cx="8856" cy="75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5" extrusionOk="0">
                      <a:moveTo>
                        <a:pt x="664" y="1"/>
                      </a:moveTo>
                      <a:cubicBezTo>
                        <a:pt x="656" y="1"/>
                        <a:pt x="649" y="1"/>
                        <a:pt x="641" y="1"/>
                      </a:cubicBezTo>
                      <a:cubicBezTo>
                        <a:pt x="218" y="1"/>
                        <a:pt x="0" y="522"/>
                        <a:pt x="303" y="824"/>
                      </a:cubicBezTo>
                      <a:cubicBezTo>
                        <a:pt x="400" y="921"/>
                        <a:pt x="520" y="965"/>
                        <a:pt x="638" y="965"/>
                      </a:cubicBezTo>
                      <a:cubicBezTo>
                        <a:pt x="886" y="965"/>
                        <a:pt x="1125" y="772"/>
                        <a:pt x="1125" y="485"/>
                      </a:cubicBezTo>
                      <a:cubicBezTo>
                        <a:pt x="1125" y="215"/>
                        <a:pt x="931" y="1"/>
                        <a:pt x="664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21" name="Google Shape;7739;p73">
                <a:extLst>
                  <a:ext uri="{FF2B5EF4-FFF2-40B4-BE49-F238E27FC236}">
                    <a16:creationId xmlns:a16="http://schemas.microsoft.com/office/drawing/2014/main" id="{0CDB3624-8C16-4083-894A-2718FA0C6A55}"/>
                  </a:ext>
                </a:extLst>
              </p:cNvPr>
              <p:cNvGrpSpPr/>
              <p:nvPr/>
            </p:nvGrpSpPr>
            <p:grpSpPr>
              <a:xfrm>
                <a:off x="5187876" y="3608032"/>
                <a:ext cx="31405" cy="27001"/>
                <a:chOff x="5187876" y="3608032"/>
                <a:chExt cx="31405" cy="27001"/>
              </a:xfrm>
              <a:grpFill/>
            </p:grpSpPr>
            <p:sp>
              <p:nvSpPr>
                <p:cNvPr id="453" name="Google Shape;7740;p73">
                  <a:extLst>
                    <a:ext uri="{FF2B5EF4-FFF2-40B4-BE49-F238E27FC236}">
                      <a16:creationId xmlns:a16="http://schemas.microsoft.com/office/drawing/2014/main" id="{413BFFD2-79E1-4313-8207-BC6B1D6052B7}"/>
                    </a:ext>
                  </a:extLst>
                </p:cNvPr>
                <p:cNvSpPr/>
                <p:nvPr/>
              </p:nvSpPr>
              <p:spPr>
                <a:xfrm>
                  <a:off x="5187876" y="3608032"/>
                  <a:ext cx="31405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3" extrusionOk="0">
                      <a:moveTo>
                        <a:pt x="2273" y="1"/>
                      </a:moveTo>
                      <a:cubicBezTo>
                        <a:pt x="1853" y="1"/>
                        <a:pt x="1426" y="157"/>
                        <a:pt x="1077" y="505"/>
                      </a:cubicBezTo>
                      <a:cubicBezTo>
                        <a:pt x="1" y="1582"/>
                        <a:pt x="763" y="3432"/>
                        <a:pt x="2287" y="3432"/>
                      </a:cubicBezTo>
                      <a:cubicBezTo>
                        <a:pt x="3231" y="3420"/>
                        <a:pt x="3993" y="2658"/>
                        <a:pt x="3993" y="1715"/>
                      </a:cubicBezTo>
                      <a:cubicBezTo>
                        <a:pt x="3993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4" name="Google Shape;7741;p73">
                  <a:extLst>
                    <a:ext uri="{FF2B5EF4-FFF2-40B4-BE49-F238E27FC236}">
                      <a16:creationId xmlns:a16="http://schemas.microsoft.com/office/drawing/2014/main" id="{3462A252-EE83-4F25-89E9-90A0B1388ACE}"/>
                    </a:ext>
                  </a:extLst>
                </p:cNvPr>
                <p:cNvSpPr/>
                <p:nvPr/>
              </p:nvSpPr>
              <p:spPr>
                <a:xfrm>
                  <a:off x="5202057" y="3617706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5"/>
                      </a:cubicBezTo>
                      <a:cubicBezTo>
                        <a:pt x="0" y="751"/>
                        <a:pt x="218" y="968"/>
                        <a:pt x="484" y="968"/>
                      </a:cubicBezTo>
                      <a:cubicBezTo>
                        <a:pt x="750" y="968"/>
                        <a:pt x="968" y="751"/>
                        <a:pt x="968" y="485"/>
                      </a:cubicBezTo>
                      <a:cubicBezTo>
                        <a:pt x="968" y="218"/>
                        <a:pt x="750" y="1"/>
                        <a:pt x="484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22" name="Google Shape;7742;p73">
                <a:extLst>
                  <a:ext uri="{FF2B5EF4-FFF2-40B4-BE49-F238E27FC236}">
                    <a16:creationId xmlns:a16="http://schemas.microsoft.com/office/drawing/2014/main" id="{0F56D2AF-8A53-4D59-91A1-B0E784BF2F60}"/>
                  </a:ext>
                </a:extLst>
              </p:cNvPr>
              <p:cNvSpPr/>
              <p:nvPr/>
            </p:nvSpPr>
            <p:spPr>
              <a:xfrm>
                <a:off x="5142589" y="3410030"/>
                <a:ext cx="42542" cy="36525"/>
              </a:xfrm>
              <a:custGeom>
                <a:avLst/>
                <a:gdLst/>
                <a:ahLst/>
                <a:cxnLst/>
                <a:rect l="l" t="t" r="r" b="b"/>
                <a:pathLst>
                  <a:path w="5409" h="4644" extrusionOk="0">
                    <a:moveTo>
                      <a:pt x="3085" y="1"/>
                    </a:moveTo>
                    <a:cubicBezTo>
                      <a:pt x="2516" y="1"/>
                      <a:pt x="1935" y="213"/>
                      <a:pt x="1465" y="688"/>
                    </a:cubicBezTo>
                    <a:cubicBezTo>
                      <a:pt x="1" y="2140"/>
                      <a:pt x="1029" y="4632"/>
                      <a:pt x="3098" y="4644"/>
                    </a:cubicBezTo>
                    <a:cubicBezTo>
                      <a:pt x="4380" y="4632"/>
                      <a:pt x="5408" y="3603"/>
                      <a:pt x="5408" y="2321"/>
                    </a:cubicBezTo>
                    <a:cubicBezTo>
                      <a:pt x="5408" y="923"/>
                      <a:pt x="4270" y="1"/>
                      <a:pt x="308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" name="Google Shape;7743;p73">
                <a:extLst>
                  <a:ext uri="{FF2B5EF4-FFF2-40B4-BE49-F238E27FC236}">
                    <a16:creationId xmlns:a16="http://schemas.microsoft.com/office/drawing/2014/main" id="{5684410D-F2C9-4041-A4E2-93D323C00672}"/>
                  </a:ext>
                </a:extLst>
              </p:cNvPr>
              <p:cNvSpPr/>
              <p:nvPr/>
            </p:nvSpPr>
            <p:spPr>
              <a:xfrm>
                <a:off x="5158382" y="3419720"/>
                <a:ext cx="17138" cy="17130"/>
              </a:xfrm>
              <a:custGeom>
                <a:avLst/>
                <a:gdLst/>
                <a:ahLst/>
                <a:cxnLst/>
                <a:rect l="l" t="t" r="r" b="b"/>
                <a:pathLst>
                  <a:path w="2179" h="2178" extrusionOk="0">
                    <a:moveTo>
                      <a:pt x="1090" y="0"/>
                    </a:moveTo>
                    <a:cubicBezTo>
                      <a:pt x="485" y="0"/>
                      <a:pt x="1" y="484"/>
                      <a:pt x="1" y="1089"/>
                    </a:cubicBezTo>
                    <a:cubicBezTo>
                      <a:pt x="1" y="1694"/>
                      <a:pt x="485" y="2178"/>
                      <a:pt x="1090" y="2178"/>
                    </a:cubicBezTo>
                    <a:cubicBezTo>
                      <a:pt x="1694" y="2178"/>
                      <a:pt x="2178" y="1694"/>
                      <a:pt x="2178" y="1089"/>
                    </a:cubicBezTo>
                    <a:cubicBezTo>
                      <a:pt x="2178" y="484"/>
                      <a:pt x="1694" y="0"/>
                      <a:pt x="109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24" name="Google Shape;7744;p73">
                <a:extLst>
                  <a:ext uri="{FF2B5EF4-FFF2-40B4-BE49-F238E27FC236}">
                    <a16:creationId xmlns:a16="http://schemas.microsoft.com/office/drawing/2014/main" id="{D14598CE-4BBD-4672-9EEB-606EA36F1BBC}"/>
                  </a:ext>
                </a:extLst>
              </p:cNvPr>
              <p:cNvGrpSpPr/>
              <p:nvPr/>
            </p:nvGrpSpPr>
            <p:grpSpPr>
              <a:xfrm>
                <a:off x="5269224" y="3304167"/>
                <a:ext cx="40253" cy="34402"/>
                <a:chOff x="5269224" y="3304167"/>
                <a:chExt cx="40253" cy="34402"/>
              </a:xfrm>
              <a:grpFill/>
            </p:grpSpPr>
            <p:sp>
              <p:nvSpPr>
                <p:cNvPr id="451" name="Google Shape;7745;p73">
                  <a:extLst>
                    <a:ext uri="{FF2B5EF4-FFF2-40B4-BE49-F238E27FC236}">
                      <a16:creationId xmlns:a16="http://schemas.microsoft.com/office/drawing/2014/main" id="{5181888D-FD8E-4086-8BFF-6771CF34F0B5}"/>
                    </a:ext>
                  </a:extLst>
                </p:cNvPr>
                <p:cNvSpPr/>
                <p:nvPr/>
              </p:nvSpPr>
              <p:spPr>
                <a:xfrm>
                  <a:off x="5269224" y="3304167"/>
                  <a:ext cx="40253" cy="344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" h="4374" extrusionOk="0">
                      <a:moveTo>
                        <a:pt x="2915" y="0"/>
                      </a:moveTo>
                      <a:cubicBezTo>
                        <a:pt x="2376" y="0"/>
                        <a:pt x="1827" y="201"/>
                        <a:pt x="1380" y="648"/>
                      </a:cubicBezTo>
                      <a:cubicBezTo>
                        <a:pt x="1" y="2015"/>
                        <a:pt x="980" y="4374"/>
                        <a:pt x="2928" y="4374"/>
                      </a:cubicBezTo>
                      <a:cubicBezTo>
                        <a:pt x="4126" y="4374"/>
                        <a:pt x="5105" y="3394"/>
                        <a:pt x="5118" y="2184"/>
                      </a:cubicBezTo>
                      <a:cubicBezTo>
                        <a:pt x="5109" y="869"/>
                        <a:pt x="4036" y="0"/>
                        <a:pt x="291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2" name="Google Shape;7746;p73">
                  <a:extLst>
                    <a:ext uri="{FF2B5EF4-FFF2-40B4-BE49-F238E27FC236}">
                      <a16:creationId xmlns:a16="http://schemas.microsoft.com/office/drawing/2014/main" id="{D4AFC23B-BB5D-44B4-9528-D05239747BB5}"/>
                    </a:ext>
                  </a:extLst>
                </p:cNvPr>
                <p:cNvSpPr/>
                <p:nvPr/>
              </p:nvSpPr>
              <p:spPr>
                <a:xfrm>
                  <a:off x="5284639" y="3313826"/>
                  <a:ext cx="15132" cy="151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4" h="1925" extrusionOk="0">
                      <a:moveTo>
                        <a:pt x="968" y="1"/>
                      </a:moveTo>
                      <a:cubicBezTo>
                        <a:pt x="436" y="1"/>
                        <a:pt x="0" y="436"/>
                        <a:pt x="0" y="956"/>
                      </a:cubicBezTo>
                      <a:cubicBezTo>
                        <a:pt x="0" y="1489"/>
                        <a:pt x="436" y="1924"/>
                        <a:pt x="968" y="1924"/>
                      </a:cubicBezTo>
                      <a:cubicBezTo>
                        <a:pt x="1500" y="1924"/>
                        <a:pt x="1924" y="1489"/>
                        <a:pt x="1924" y="956"/>
                      </a:cubicBezTo>
                      <a:cubicBezTo>
                        <a:pt x="1924" y="436"/>
                        <a:pt x="1500" y="1"/>
                        <a:pt x="968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25" name="Google Shape;7747;p73">
                <a:extLst>
                  <a:ext uri="{FF2B5EF4-FFF2-40B4-BE49-F238E27FC236}">
                    <a16:creationId xmlns:a16="http://schemas.microsoft.com/office/drawing/2014/main" id="{4E0CCC10-7783-43C8-BF84-52453379228F}"/>
                  </a:ext>
                </a:extLst>
              </p:cNvPr>
              <p:cNvGrpSpPr/>
              <p:nvPr/>
            </p:nvGrpSpPr>
            <p:grpSpPr>
              <a:xfrm>
                <a:off x="5327354" y="3476615"/>
                <a:ext cx="49864" cy="42723"/>
                <a:chOff x="5327354" y="3476615"/>
                <a:chExt cx="49864" cy="42723"/>
              </a:xfrm>
              <a:grpFill/>
            </p:grpSpPr>
            <p:sp>
              <p:nvSpPr>
                <p:cNvPr id="449" name="Google Shape;7748;p73">
                  <a:extLst>
                    <a:ext uri="{FF2B5EF4-FFF2-40B4-BE49-F238E27FC236}">
                      <a16:creationId xmlns:a16="http://schemas.microsoft.com/office/drawing/2014/main" id="{FBB88DDB-3DA6-4D25-BBC0-7736C8082930}"/>
                    </a:ext>
                  </a:extLst>
                </p:cNvPr>
                <p:cNvSpPr/>
                <p:nvPr/>
              </p:nvSpPr>
              <p:spPr>
                <a:xfrm>
                  <a:off x="5327354" y="3476615"/>
                  <a:ext cx="49864" cy="427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40" h="5432" extrusionOk="0">
                      <a:moveTo>
                        <a:pt x="3602" y="1"/>
                      </a:moveTo>
                      <a:cubicBezTo>
                        <a:pt x="2936" y="1"/>
                        <a:pt x="2257" y="248"/>
                        <a:pt x="1706" y="799"/>
                      </a:cubicBezTo>
                      <a:cubicBezTo>
                        <a:pt x="1" y="2504"/>
                        <a:pt x="1210" y="5432"/>
                        <a:pt x="3630" y="5432"/>
                      </a:cubicBezTo>
                      <a:cubicBezTo>
                        <a:pt x="5118" y="5432"/>
                        <a:pt x="6339" y="4222"/>
                        <a:pt x="6339" y="2722"/>
                      </a:cubicBezTo>
                      <a:cubicBezTo>
                        <a:pt x="6339" y="1084"/>
                        <a:pt x="4998" y="1"/>
                        <a:pt x="360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0" name="Google Shape;7749;p73">
                  <a:extLst>
                    <a:ext uri="{FF2B5EF4-FFF2-40B4-BE49-F238E27FC236}">
                      <a16:creationId xmlns:a16="http://schemas.microsoft.com/office/drawing/2014/main" id="{0E849F2F-59CA-413C-AF51-D2A9A08B8648}"/>
                    </a:ext>
                  </a:extLst>
                </p:cNvPr>
                <p:cNvSpPr/>
                <p:nvPr/>
              </p:nvSpPr>
              <p:spPr>
                <a:xfrm>
                  <a:off x="5340197" y="3486321"/>
                  <a:ext cx="27315" cy="234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73" h="2976" extrusionOk="0">
                      <a:moveTo>
                        <a:pt x="1985" y="0"/>
                      </a:moveTo>
                      <a:cubicBezTo>
                        <a:pt x="666" y="0"/>
                        <a:pt x="1" y="1597"/>
                        <a:pt x="944" y="2540"/>
                      </a:cubicBezTo>
                      <a:cubicBezTo>
                        <a:pt x="1245" y="2841"/>
                        <a:pt x="1614" y="2975"/>
                        <a:pt x="1977" y="2975"/>
                      </a:cubicBezTo>
                      <a:cubicBezTo>
                        <a:pt x="2739" y="2975"/>
                        <a:pt x="3473" y="2381"/>
                        <a:pt x="3473" y="1488"/>
                      </a:cubicBezTo>
                      <a:cubicBezTo>
                        <a:pt x="3473" y="665"/>
                        <a:pt x="2807" y="0"/>
                        <a:pt x="198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26" name="Google Shape;7750;p73">
                <a:extLst>
                  <a:ext uri="{FF2B5EF4-FFF2-40B4-BE49-F238E27FC236}">
                    <a16:creationId xmlns:a16="http://schemas.microsoft.com/office/drawing/2014/main" id="{2098F4BF-D4F6-4957-AF07-5B980B374F03}"/>
                  </a:ext>
                </a:extLst>
              </p:cNvPr>
              <p:cNvSpPr/>
              <p:nvPr/>
            </p:nvSpPr>
            <p:spPr>
              <a:xfrm>
                <a:off x="5290255" y="3703080"/>
                <a:ext cx="31397" cy="26898"/>
              </a:xfrm>
              <a:custGeom>
                <a:avLst/>
                <a:gdLst/>
                <a:ahLst/>
                <a:cxnLst/>
                <a:rect l="l" t="t" r="r" b="b"/>
                <a:pathLst>
                  <a:path w="3992" h="3420" extrusionOk="0">
                    <a:moveTo>
                      <a:pt x="2272" y="1"/>
                    </a:moveTo>
                    <a:cubicBezTo>
                      <a:pt x="1853" y="1"/>
                      <a:pt x="1425" y="156"/>
                      <a:pt x="1077" y="505"/>
                    </a:cubicBezTo>
                    <a:cubicBezTo>
                      <a:pt x="0" y="1581"/>
                      <a:pt x="762" y="3420"/>
                      <a:pt x="2286" y="3420"/>
                    </a:cubicBezTo>
                    <a:cubicBezTo>
                      <a:pt x="3230" y="3420"/>
                      <a:pt x="3992" y="2658"/>
                      <a:pt x="3992" y="1714"/>
                    </a:cubicBezTo>
                    <a:cubicBezTo>
                      <a:pt x="3992" y="683"/>
                      <a:pt x="3150" y="1"/>
                      <a:pt x="2272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" name="Google Shape;7751;p73">
                <a:extLst>
                  <a:ext uri="{FF2B5EF4-FFF2-40B4-BE49-F238E27FC236}">
                    <a16:creationId xmlns:a16="http://schemas.microsoft.com/office/drawing/2014/main" id="{404D2060-2BFD-4654-A226-E07BDBF17EF9}"/>
                  </a:ext>
                </a:extLst>
              </p:cNvPr>
              <p:cNvSpPr/>
              <p:nvPr/>
            </p:nvSpPr>
            <p:spPr>
              <a:xfrm>
                <a:off x="5304427" y="3712754"/>
                <a:ext cx="7621" cy="7621"/>
              </a:xfrm>
              <a:custGeom>
                <a:avLst/>
                <a:gdLst/>
                <a:ahLst/>
                <a:cxnLst/>
                <a:rect l="l" t="t" r="r" b="b"/>
                <a:pathLst>
                  <a:path w="969" h="969" extrusionOk="0">
                    <a:moveTo>
                      <a:pt x="484" y="0"/>
                    </a:moveTo>
                    <a:cubicBezTo>
                      <a:pt x="218" y="0"/>
                      <a:pt x="0" y="218"/>
                      <a:pt x="0" y="484"/>
                    </a:cubicBezTo>
                    <a:cubicBezTo>
                      <a:pt x="0" y="750"/>
                      <a:pt x="218" y="968"/>
                      <a:pt x="484" y="968"/>
                    </a:cubicBezTo>
                    <a:cubicBezTo>
                      <a:pt x="750" y="968"/>
                      <a:pt x="968" y="750"/>
                      <a:pt x="968" y="484"/>
                    </a:cubicBezTo>
                    <a:cubicBezTo>
                      <a:pt x="968" y="218"/>
                      <a:pt x="750" y="0"/>
                      <a:pt x="48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28" name="Google Shape;7752;p73">
                <a:extLst>
                  <a:ext uri="{FF2B5EF4-FFF2-40B4-BE49-F238E27FC236}">
                    <a16:creationId xmlns:a16="http://schemas.microsoft.com/office/drawing/2014/main" id="{EC09F392-F8CA-4D03-9181-CA4409856926}"/>
                  </a:ext>
                </a:extLst>
              </p:cNvPr>
              <p:cNvGrpSpPr/>
              <p:nvPr/>
            </p:nvGrpSpPr>
            <p:grpSpPr>
              <a:xfrm>
                <a:off x="5341723" y="3775957"/>
                <a:ext cx="31405" cy="26898"/>
                <a:chOff x="5341723" y="3775957"/>
                <a:chExt cx="31405" cy="26898"/>
              </a:xfrm>
              <a:grpFill/>
            </p:grpSpPr>
            <p:sp>
              <p:nvSpPr>
                <p:cNvPr id="447" name="Google Shape;7753;p73">
                  <a:extLst>
                    <a:ext uri="{FF2B5EF4-FFF2-40B4-BE49-F238E27FC236}">
                      <a16:creationId xmlns:a16="http://schemas.microsoft.com/office/drawing/2014/main" id="{335D9ED8-83A9-44F8-B33B-56ED7175DF48}"/>
                    </a:ext>
                  </a:extLst>
                </p:cNvPr>
                <p:cNvSpPr/>
                <p:nvPr/>
              </p:nvSpPr>
              <p:spPr>
                <a:xfrm>
                  <a:off x="5341723" y="3775957"/>
                  <a:ext cx="31405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0" extrusionOk="0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1"/>
                        <a:pt x="762" y="3420"/>
                        <a:pt x="2287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8" name="Google Shape;7754;p73">
                  <a:extLst>
                    <a:ext uri="{FF2B5EF4-FFF2-40B4-BE49-F238E27FC236}">
                      <a16:creationId xmlns:a16="http://schemas.microsoft.com/office/drawing/2014/main" id="{7515D8A5-B624-4028-8C79-0DDB0B9D458F}"/>
                    </a:ext>
                  </a:extLst>
                </p:cNvPr>
                <p:cNvSpPr/>
                <p:nvPr/>
              </p:nvSpPr>
              <p:spPr>
                <a:xfrm>
                  <a:off x="5354567" y="3785631"/>
                  <a:ext cx="8950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67" extrusionOk="0">
                      <a:moveTo>
                        <a:pt x="654" y="0"/>
                      </a:moveTo>
                      <a:cubicBezTo>
                        <a:pt x="218" y="0"/>
                        <a:pt x="0" y="521"/>
                        <a:pt x="303" y="823"/>
                      </a:cubicBezTo>
                      <a:cubicBezTo>
                        <a:pt x="402" y="922"/>
                        <a:pt x="525" y="966"/>
                        <a:pt x="646" y="966"/>
                      </a:cubicBezTo>
                      <a:cubicBezTo>
                        <a:pt x="896" y="966"/>
                        <a:pt x="1138" y="777"/>
                        <a:pt x="1138" y="484"/>
                      </a:cubicBezTo>
                      <a:cubicBezTo>
                        <a:pt x="1138" y="218"/>
                        <a:pt x="920" y="0"/>
                        <a:pt x="65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29" name="Google Shape;7755;p73">
                <a:extLst>
                  <a:ext uri="{FF2B5EF4-FFF2-40B4-BE49-F238E27FC236}">
                    <a16:creationId xmlns:a16="http://schemas.microsoft.com/office/drawing/2014/main" id="{21C1A33B-0E4F-499E-864A-8320CE08281E}"/>
                  </a:ext>
                </a:extLst>
              </p:cNvPr>
              <p:cNvGrpSpPr/>
              <p:nvPr/>
            </p:nvGrpSpPr>
            <p:grpSpPr>
              <a:xfrm>
                <a:off x="5439053" y="3699274"/>
                <a:ext cx="31405" cy="26898"/>
                <a:chOff x="5439053" y="3699274"/>
                <a:chExt cx="31405" cy="26898"/>
              </a:xfrm>
              <a:grpFill/>
            </p:grpSpPr>
            <p:sp>
              <p:nvSpPr>
                <p:cNvPr id="445" name="Google Shape;7756;p73">
                  <a:extLst>
                    <a:ext uri="{FF2B5EF4-FFF2-40B4-BE49-F238E27FC236}">
                      <a16:creationId xmlns:a16="http://schemas.microsoft.com/office/drawing/2014/main" id="{D56B37A5-0538-41D3-9525-5F3C03C7440C}"/>
                    </a:ext>
                  </a:extLst>
                </p:cNvPr>
                <p:cNvSpPr/>
                <p:nvPr/>
              </p:nvSpPr>
              <p:spPr>
                <a:xfrm>
                  <a:off x="5439053" y="3699274"/>
                  <a:ext cx="31405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0" extrusionOk="0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1"/>
                        <a:pt x="762" y="3420"/>
                        <a:pt x="2287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6" name="Google Shape;7757;p73">
                  <a:extLst>
                    <a:ext uri="{FF2B5EF4-FFF2-40B4-BE49-F238E27FC236}">
                      <a16:creationId xmlns:a16="http://schemas.microsoft.com/office/drawing/2014/main" id="{7AA73B7A-2E18-458B-B02B-46C9913275A7}"/>
                    </a:ext>
                  </a:extLst>
                </p:cNvPr>
                <p:cNvSpPr/>
                <p:nvPr/>
              </p:nvSpPr>
              <p:spPr>
                <a:xfrm>
                  <a:off x="5453225" y="3708948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5" y="0"/>
                      </a:moveTo>
                      <a:cubicBezTo>
                        <a:pt x="219" y="0"/>
                        <a:pt x="1" y="218"/>
                        <a:pt x="1" y="484"/>
                      </a:cubicBezTo>
                      <a:cubicBezTo>
                        <a:pt x="1" y="750"/>
                        <a:pt x="219" y="968"/>
                        <a:pt x="485" y="968"/>
                      </a:cubicBezTo>
                      <a:cubicBezTo>
                        <a:pt x="751" y="968"/>
                        <a:pt x="969" y="750"/>
                        <a:pt x="969" y="484"/>
                      </a:cubicBezTo>
                      <a:cubicBezTo>
                        <a:pt x="969" y="218"/>
                        <a:pt x="751" y="0"/>
                        <a:pt x="48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30" name="Google Shape;7758;p73">
                <a:extLst>
                  <a:ext uri="{FF2B5EF4-FFF2-40B4-BE49-F238E27FC236}">
                    <a16:creationId xmlns:a16="http://schemas.microsoft.com/office/drawing/2014/main" id="{573C9B78-5B3B-4EE2-AD1A-7FD19AE09BEE}"/>
                  </a:ext>
                </a:extLst>
              </p:cNvPr>
              <p:cNvGrpSpPr/>
              <p:nvPr/>
            </p:nvGrpSpPr>
            <p:grpSpPr>
              <a:xfrm>
                <a:off x="5412414" y="3622307"/>
                <a:ext cx="31499" cy="26993"/>
                <a:chOff x="5412414" y="3622307"/>
                <a:chExt cx="31499" cy="26993"/>
              </a:xfrm>
              <a:grpFill/>
            </p:grpSpPr>
            <p:sp>
              <p:nvSpPr>
                <p:cNvPr id="443" name="Google Shape;7759;p73">
                  <a:extLst>
                    <a:ext uri="{FF2B5EF4-FFF2-40B4-BE49-F238E27FC236}">
                      <a16:creationId xmlns:a16="http://schemas.microsoft.com/office/drawing/2014/main" id="{D7E0DFEB-F45A-4D42-8C96-E92EB51CD6CA}"/>
                    </a:ext>
                  </a:extLst>
                </p:cNvPr>
                <p:cNvSpPr/>
                <p:nvPr/>
              </p:nvSpPr>
              <p:spPr>
                <a:xfrm>
                  <a:off x="5412414" y="3622307"/>
                  <a:ext cx="31499" cy="26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2" extrusionOk="0">
                      <a:moveTo>
                        <a:pt x="2285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4" y="3432"/>
                        <a:pt x="2299" y="3432"/>
                      </a:cubicBezTo>
                      <a:cubicBezTo>
                        <a:pt x="3242" y="3432"/>
                        <a:pt x="4004" y="2658"/>
                        <a:pt x="4004" y="1714"/>
                      </a:cubicBezTo>
                      <a:cubicBezTo>
                        <a:pt x="4004" y="683"/>
                        <a:pt x="3163" y="0"/>
                        <a:pt x="228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4" name="Google Shape;7760;p73">
                  <a:extLst>
                    <a:ext uri="{FF2B5EF4-FFF2-40B4-BE49-F238E27FC236}">
                      <a16:creationId xmlns:a16="http://schemas.microsoft.com/office/drawing/2014/main" id="{BCEE5D75-506B-46D2-BDB7-DB9397665A31}"/>
                    </a:ext>
                  </a:extLst>
                </p:cNvPr>
                <p:cNvSpPr/>
                <p:nvPr/>
              </p:nvSpPr>
              <p:spPr>
                <a:xfrm>
                  <a:off x="5426681" y="3632075"/>
                  <a:ext cx="7527" cy="75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7" h="956" extrusionOk="0">
                      <a:moveTo>
                        <a:pt x="485" y="0"/>
                      </a:moveTo>
                      <a:cubicBezTo>
                        <a:pt x="206" y="0"/>
                        <a:pt x="1" y="206"/>
                        <a:pt x="1" y="472"/>
                      </a:cubicBezTo>
                      <a:cubicBezTo>
                        <a:pt x="1" y="738"/>
                        <a:pt x="206" y="956"/>
                        <a:pt x="485" y="956"/>
                      </a:cubicBezTo>
                      <a:cubicBezTo>
                        <a:pt x="751" y="956"/>
                        <a:pt x="956" y="738"/>
                        <a:pt x="956" y="472"/>
                      </a:cubicBezTo>
                      <a:cubicBezTo>
                        <a:pt x="956" y="206"/>
                        <a:pt x="751" y="0"/>
                        <a:pt x="48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31" name="Google Shape;7761;p73">
                <a:extLst>
                  <a:ext uri="{FF2B5EF4-FFF2-40B4-BE49-F238E27FC236}">
                    <a16:creationId xmlns:a16="http://schemas.microsoft.com/office/drawing/2014/main" id="{57BAE4F6-1384-4D95-9B9F-476F7B42BC26}"/>
                  </a:ext>
                </a:extLst>
              </p:cNvPr>
              <p:cNvGrpSpPr/>
              <p:nvPr/>
            </p:nvGrpSpPr>
            <p:grpSpPr>
              <a:xfrm>
                <a:off x="5476254" y="3473949"/>
                <a:ext cx="26835" cy="26930"/>
                <a:chOff x="5476254" y="3473949"/>
                <a:chExt cx="26835" cy="26930"/>
              </a:xfrm>
              <a:grpFill/>
            </p:grpSpPr>
            <p:sp>
              <p:nvSpPr>
                <p:cNvPr id="441" name="Google Shape;7762;p73">
                  <a:extLst>
                    <a:ext uri="{FF2B5EF4-FFF2-40B4-BE49-F238E27FC236}">
                      <a16:creationId xmlns:a16="http://schemas.microsoft.com/office/drawing/2014/main" id="{289F6F42-414D-4D2C-9BD0-4AB82F6F748A}"/>
                    </a:ext>
                  </a:extLst>
                </p:cNvPr>
                <p:cNvSpPr/>
                <p:nvPr/>
              </p:nvSpPr>
              <p:spPr>
                <a:xfrm>
                  <a:off x="5476254" y="3473949"/>
                  <a:ext cx="26835" cy="269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12" h="3424" extrusionOk="0">
                      <a:moveTo>
                        <a:pt x="1706" y="1"/>
                      </a:moveTo>
                      <a:cubicBezTo>
                        <a:pt x="762" y="1"/>
                        <a:pt x="0" y="775"/>
                        <a:pt x="0" y="1718"/>
                      </a:cubicBezTo>
                      <a:cubicBezTo>
                        <a:pt x="0" y="2662"/>
                        <a:pt x="762" y="3424"/>
                        <a:pt x="1706" y="3424"/>
                      </a:cubicBezTo>
                      <a:cubicBezTo>
                        <a:pt x="2649" y="3424"/>
                        <a:pt x="3411" y="2662"/>
                        <a:pt x="3411" y="1718"/>
                      </a:cubicBezTo>
                      <a:cubicBezTo>
                        <a:pt x="3411" y="775"/>
                        <a:pt x="2649" y="1"/>
                        <a:pt x="1706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2" name="Google Shape;7763;p73">
                  <a:extLst>
                    <a:ext uri="{FF2B5EF4-FFF2-40B4-BE49-F238E27FC236}">
                      <a16:creationId xmlns:a16="http://schemas.microsoft.com/office/drawing/2014/main" id="{AA2D797B-DCAB-4F81-9150-CAEEC3FC525E}"/>
                    </a:ext>
                  </a:extLst>
                </p:cNvPr>
                <p:cNvSpPr/>
                <p:nvPr/>
              </p:nvSpPr>
              <p:spPr>
                <a:xfrm>
                  <a:off x="5485857" y="3483655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5" y="0"/>
                      </a:moveTo>
                      <a:cubicBezTo>
                        <a:pt x="219" y="0"/>
                        <a:pt x="1" y="218"/>
                        <a:pt x="1" y="484"/>
                      </a:cubicBezTo>
                      <a:cubicBezTo>
                        <a:pt x="1" y="750"/>
                        <a:pt x="219" y="968"/>
                        <a:pt x="485" y="968"/>
                      </a:cubicBezTo>
                      <a:cubicBezTo>
                        <a:pt x="751" y="968"/>
                        <a:pt x="969" y="750"/>
                        <a:pt x="969" y="484"/>
                      </a:cubicBezTo>
                      <a:cubicBezTo>
                        <a:pt x="969" y="218"/>
                        <a:pt x="751" y="0"/>
                        <a:pt x="48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32" name="Google Shape;7764;p73">
                <a:extLst>
                  <a:ext uri="{FF2B5EF4-FFF2-40B4-BE49-F238E27FC236}">
                    <a16:creationId xmlns:a16="http://schemas.microsoft.com/office/drawing/2014/main" id="{F68D0947-8121-4E6C-9143-31594C436E9F}"/>
                  </a:ext>
                </a:extLst>
              </p:cNvPr>
              <p:cNvGrpSpPr/>
              <p:nvPr/>
            </p:nvGrpSpPr>
            <p:grpSpPr>
              <a:xfrm>
                <a:off x="5564547" y="3481594"/>
                <a:ext cx="31397" cy="26898"/>
                <a:chOff x="5564547" y="3481594"/>
                <a:chExt cx="31397" cy="26898"/>
              </a:xfrm>
              <a:grpFill/>
            </p:grpSpPr>
            <p:sp>
              <p:nvSpPr>
                <p:cNvPr id="439" name="Google Shape;7765;p73">
                  <a:extLst>
                    <a:ext uri="{FF2B5EF4-FFF2-40B4-BE49-F238E27FC236}">
                      <a16:creationId xmlns:a16="http://schemas.microsoft.com/office/drawing/2014/main" id="{85B9C321-D5EB-47B6-A15B-2CCA3527C6AD}"/>
                    </a:ext>
                  </a:extLst>
                </p:cNvPr>
                <p:cNvSpPr/>
                <p:nvPr/>
              </p:nvSpPr>
              <p:spPr>
                <a:xfrm>
                  <a:off x="5564547" y="3481594"/>
                  <a:ext cx="31397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2" h="3420" extrusionOk="0">
                      <a:moveTo>
                        <a:pt x="2272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0" y="1581"/>
                        <a:pt x="762" y="3420"/>
                        <a:pt x="2286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0" y="0"/>
                        <a:pt x="227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0" name="Google Shape;7766;p73">
                  <a:extLst>
                    <a:ext uri="{FF2B5EF4-FFF2-40B4-BE49-F238E27FC236}">
                      <a16:creationId xmlns:a16="http://schemas.microsoft.com/office/drawing/2014/main" id="{6499F765-FC0D-4B3D-A25C-713C7B381255}"/>
                    </a:ext>
                  </a:extLst>
                </p:cNvPr>
                <p:cNvSpPr/>
                <p:nvPr/>
              </p:nvSpPr>
              <p:spPr>
                <a:xfrm>
                  <a:off x="5578719" y="3491268"/>
                  <a:ext cx="7621" cy="76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8" extrusionOk="0">
                      <a:moveTo>
                        <a:pt x="484" y="0"/>
                      </a:moveTo>
                      <a:cubicBezTo>
                        <a:pt x="218" y="0"/>
                        <a:pt x="0" y="218"/>
                        <a:pt x="0" y="484"/>
                      </a:cubicBezTo>
                      <a:cubicBezTo>
                        <a:pt x="0" y="750"/>
                        <a:pt x="218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33" name="Google Shape;7767;p73">
                <a:extLst>
                  <a:ext uri="{FF2B5EF4-FFF2-40B4-BE49-F238E27FC236}">
                    <a16:creationId xmlns:a16="http://schemas.microsoft.com/office/drawing/2014/main" id="{BF269A1E-5EB3-4238-976E-972B0620244F}"/>
                  </a:ext>
                </a:extLst>
              </p:cNvPr>
              <p:cNvGrpSpPr/>
              <p:nvPr/>
            </p:nvGrpSpPr>
            <p:grpSpPr>
              <a:xfrm>
                <a:off x="5534101" y="3470174"/>
                <a:ext cx="31397" cy="26906"/>
                <a:chOff x="5534101" y="3470174"/>
                <a:chExt cx="31397" cy="26906"/>
              </a:xfrm>
              <a:grpFill/>
            </p:grpSpPr>
            <p:sp>
              <p:nvSpPr>
                <p:cNvPr id="437" name="Google Shape;7768;p73">
                  <a:extLst>
                    <a:ext uri="{FF2B5EF4-FFF2-40B4-BE49-F238E27FC236}">
                      <a16:creationId xmlns:a16="http://schemas.microsoft.com/office/drawing/2014/main" id="{44F5A553-9DAF-4614-8747-9DCEF3AC64C9}"/>
                    </a:ext>
                  </a:extLst>
                </p:cNvPr>
                <p:cNvSpPr/>
                <p:nvPr/>
              </p:nvSpPr>
              <p:spPr>
                <a:xfrm>
                  <a:off x="5534101" y="3470174"/>
                  <a:ext cx="31397" cy="26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2" h="3421" extrusionOk="0">
                      <a:moveTo>
                        <a:pt x="2272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1"/>
                        <a:pt x="762" y="3420"/>
                        <a:pt x="2286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0" y="1"/>
                        <a:pt x="227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8" name="Google Shape;7769;p73">
                  <a:extLst>
                    <a:ext uri="{FF2B5EF4-FFF2-40B4-BE49-F238E27FC236}">
                      <a16:creationId xmlns:a16="http://schemas.microsoft.com/office/drawing/2014/main" id="{A2192408-DE31-47FC-9F94-66272219BD78}"/>
                    </a:ext>
                  </a:extLst>
                </p:cNvPr>
                <p:cNvSpPr/>
                <p:nvPr/>
              </p:nvSpPr>
              <p:spPr>
                <a:xfrm>
                  <a:off x="5546945" y="3479848"/>
                  <a:ext cx="8950" cy="75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64" extrusionOk="0">
                      <a:moveTo>
                        <a:pt x="653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4" y="921"/>
                        <a:pt x="526" y="964"/>
                        <a:pt x="646" y="964"/>
                      </a:cubicBezTo>
                      <a:cubicBezTo>
                        <a:pt x="898" y="964"/>
                        <a:pt x="1137" y="771"/>
                        <a:pt x="1137" y="484"/>
                      </a:cubicBezTo>
                      <a:cubicBezTo>
                        <a:pt x="1137" y="218"/>
                        <a:pt x="919" y="1"/>
                        <a:pt x="653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34" name="Google Shape;7770;p73">
                <a:extLst>
                  <a:ext uri="{FF2B5EF4-FFF2-40B4-BE49-F238E27FC236}">
                    <a16:creationId xmlns:a16="http://schemas.microsoft.com/office/drawing/2014/main" id="{FA064587-EF62-49CA-8FAE-7C9D30AEB1DE}"/>
                  </a:ext>
                </a:extLst>
              </p:cNvPr>
              <p:cNvGrpSpPr/>
              <p:nvPr/>
            </p:nvGrpSpPr>
            <p:grpSpPr>
              <a:xfrm>
                <a:off x="5610879" y="3314486"/>
                <a:ext cx="31499" cy="26938"/>
                <a:chOff x="5610879" y="3314486"/>
                <a:chExt cx="31499" cy="26938"/>
              </a:xfrm>
              <a:grpFill/>
            </p:grpSpPr>
            <p:sp>
              <p:nvSpPr>
                <p:cNvPr id="435" name="Google Shape;7771;p73">
                  <a:extLst>
                    <a:ext uri="{FF2B5EF4-FFF2-40B4-BE49-F238E27FC236}">
                      <a16:creationId xmlns:a16="http://schemas.microsoft.com/office/drawing/2014/main" id="{D19E15A5-5082-4EDD-AF6F-D28ED52B3145}"/>
                    </a:ext>
                  </a:extLst>
                </p:cNvPr>
                <p:cNvSpPr/>
                <p:nvPr/>
              </p:nvSpPr>
              <p:spPr>
                <a:xfrm>
                  <a:off x="5610879" y="3314486"/>
                  <a:ext cx="31499" cy="269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5" extrusionOk="0">
                      <a:moveTo>
                        <a:pt x="2285" y="0"/>
                      </a:moveTo>
                      <a:cubicBezTo>
                        <a:pt x="1865" y="0"/>
                        <a:pt x="1437" y="157"/>
                        <a:pt x="1089" y="509"/>
                      </a:cubicBezTo>
                      <a:cubicBezTo>
                        <a:pt x="0" y="1586"/>
                        <a:pt x="774" y="3425"/>
                        <a:pt x="2299" y="3425"/>
                      </a:cubicBezTo>
                      <a:cubicBezTo>
                        <a:pt x="3242" y="3425"/>
                        <a:pt x="4004" y="2663"/>
                        <a:pt x="4004" y="1719"/>
                      </a:cubicBezTo>
                      <a:cubicBezTo>
                        <a:pt x="4004" y="688"/>
                        <a:pt x="3163" y="0"/>
                        <a:pt x="228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6" name="Google Shape;7772;p73">
                  <a:extLst>
                    <a:ext uri="{FF2B5EF4-FFF2-40B4-BE49-F238E27FC236}">
                      <a16:creationId xmlns:a16="http://schemas.microsoft.com/office/drawing/2014/main" id="{ECB8D345-238F-4F15-8A35-A4F38F3E3510}"/>
                    </a:ext>
                  </a:extLst>
                </p:cNvPr>
                <p:cNvSpPr/>
                <p:nvPr/>
              </p:nvSpPr>
              <p:spPr>
                <a:xfrm>
                  <a:off x="5623817" y="3324192"/>
                  <a:ext cx="8950" cy="75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65" extrusionOk="0">
                      <a:moveTo>
                        <a:pt x="675" y="1"/>
                      </a:moveTo>
                      <a:cubicBezTo>
                        <a:pt x="668" y="1"/>
                        <a:pt x="661" y="1"/>
                        <a:pt x="654" y="1"/>
                      </a:cubicBezTo>
                      <a:cubicBezTo>
                        <a:pt x="218" y="1"/>
                        <a:pt x="0" y="509"/>
                        <a:pt x="303" y="824"/>
                      </a:cubicBezTo>
                      <a:cubicBezTo>
                        <a:pt x="404" y="921"/>
                        <a:pt x="525" y="965"/>
                        <a:pt x="644" y="965"/>
                      </a:cubicBezTo>
                      <a:cubicBezTo>
                        <a:pt x="893" y="965"/>
                        <a:pt x="1129" y="772"/>
                        <a:pt x="1137" y="485"/>
                      </a:cubicBezTo>
                      <a:cubicBezTo>
                        <a:pt x="1137" y="214"/>
                        <a:pt x="931" y="1"/>
                        <a:pt x="675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35" name="Google Shape;7773;p73">
                <a:extLst>
                  <a:ext uri="{FF2B5EF4-FFF2-40B4-BE49-F238E27FC236}">
                    <a16:creationId xmlns:a16="http://schemas.microsoft.com/office/drawing/2014/main" id="{6F6B2063-C54F-42ED-A66C-7DFF021C9E7D}"/>
                  </a:ext>
                </a:extLst>
              </p:cNvPr>
              <p:cNvGrpSpPr/>
              <p:nvPr/>
            </p:nvGrpSpPr>
            <p:grpSpPr>
              <a:xfrm>
                <a:off x="4834525" y="3501382"/>
                <a:ext cx="31499" cy="26898"/>
                <a:chOff x="4834525" y="3501382"/>
                <a:chExt cx="31499" cy="26898"/>
              </a:xfrm>
              <a:grpFill/>
            </p:grpSpPr>
            <p:sp>
              <p:nvSpPr>
                <p:cNvPr id="433" name="Google Shape;7774;p73">
                  <a:extLst>
                    <a:ext uri="{FF2B5EF4-FFF2-40B4-BE49-F238E27FC236}">
                      <a16:creationId xmlns:a16="http://schemas.microsoft.com/office/drawing/2014/main" id="{F39DBBD9-57D2-44C8-AFEA-DFE0C3DD36E0}"/>
                    </a:ext>
                  </a:extLst>
                </p:cNvPr>
                <p:cNvSpPr/>
                <p:nvPr/>
              </p:nvSpPr>
              <p:spPr>
                <a:xfrm>
                  <a:off x="4834525" y="3501382"/>
                  <a:ext cx="31499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0" extrusionOk="0">
                      <a:moveTo>
                        <a:pt x="2285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5" y="3420"/>
                        <a:pt x="2299" y="3420"/>
                      </a:cubicBezTo>
                      <a:cubicBezTo>
                        <a:pt x="3242" y="3420"/>
                        <a:pt x="4004" y="2658"/>
                        <a:pt x="4004" y="1714"/>
                      </a:cubicBezTo>
                      <a:cubicBezTo>
                        <a:pt x="4004" y="683"/>
                        <a:pt x="3163" y="0"/>
                        <a:pt x="228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4" name="Google Shape;7775;p73">
                  <a:extLst>
                    <a:ext uri="{FF2B5EF4-FFF2-40B4-BE49-F238E27FC236}">
                      <a16:creationId xmlns:a16="http://schemas.microsoft.com/office/drawing/2014/main" id="{93B5EB7F-959F-43DE-9C6B-C0B07D4140C9}"/>
                    </a:ext>
                  </a:extLst>
                </p:cNvPr>
                <p:cNvSpPr/>
                <p:nvPr/>
              </p:nvSpPr>
              <p:spPr>
                <a:xfrm>
                  <a:off x="4847463" y="3511056"/>
                  <a:ext cx="8950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67" extrusionOk="0">
                      <a:moveTo>
                        <a:pt x="654" y="0"/>
                      </a:moveTo>
                      <a:cubicBezTo>
                        <a:pt x="218" y="0"/>
                        <a:pt x="1" y="520"/>
                        <a:pt x="303" y="823"/>
                      </a:cubicBezTo>
                      <a:cubicBezTo>
                        <a:pt x="402" y="922"/>
                        <a:pt x="524" y="966"/>
                        <a:pt x="644" y="966"/>
                      </a:cubicBezTo>
                      <a:cubicBezTo>
                        <a:pt x="891" y="966"/>
                        <a:pt x="1130" y="777"/>
                        <a:pt x="1138" y="484"/>
                      </a:cubicBezTo>
                      <a:cubicBezTo>
                        <a:pt x="1138" y="218"/>
                        <a:pt x="920" y="0"/>
                        <a:pt x="65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36" name="Google Shape;7776;p73">
                <a:extLst>
                  <a:ext uri="{FF2B5EF4-FFF2-40B4-BE49-F238E27FC236}">
                    <a16:creationId xmlns:a16="http://schemas.microsoft.com/office/drawing/2014/main" id="{74A870C7-C2AB-457D-8449-B9E86BC055DB}"/>
                  </a:ext>
                </a:extLst>
              </p:cNvPr>
              <p:cNvGrpSpPr/>
              <p:nvPr/>
            </p:nvGrpSpPr>
            <p:grpSpPr>
              <a:xfrm>
                <a:off x="4898460" y="3580158"/>
                <a:ext cx="31405" cy="26898"/>
                <a:chOff x="4898460" y="3580158"/>
                <a:chExt cx="31405" cy="26898"/>
              </a:xfrm>
              <a:grpFill/>
            </p:grpSpPr>
            <p:sp>
              <p:nvSpPr>
                <p:cNvPr id="431" name="Google Shape;7777;p73">
                  <a:extLst>
                    <a:ext uri="{FF2B5EF4-FFF2-40B4-BE49-F238E27FC236}">
                      <a16:creationId xmlns:a16="http://schemas.microsoft.com/office/drawing/2014/main" id="{04A1A02D-839A-4143-BAAA-A6D45E08CA2C}"/>
                    </a:ext>
                  </a:extLst>
                </p:cNvPr>
                <p:cNvSpPr/>
                <p:nvPr/>
              </p:nvSpPr>
              <p:spPr>
                <a:xfrm>
                  <a:off x="4898460" y="3580158"/>
                  <a:ext cx="31405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0" extrusionOk="0">
                      <a:moveTo>
                        <a:pt x="2273" y="1"/>
                      </a:moveTo>
                      <a:cubicBezTo>
                        <a:pt x="1853" y="1"/>
                        <a:pt x="1425" y="156"/>
                        <a:pt x="1077" y="505"/>
                      </a:cubicBezTo>
                      <a:cubicBezTo>
                        <a:pt x="0" y="1581"/>
                        <a:pt x="763" y="3420"/>
                        <a:pt x="2287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2" name="Google Shape;7778;p73">
                  <a:extLst>
                    <a:ext uri="{FF2B5EF4-FFF2-40B4-BE49-F238E27FC236}">
                      <a16:creationId xmlns:a16="http://schemas.microsoft.com/office/drawing/2014/main" id="{F73B68CE-5FC1-4CB3-9AC3-275902C80383}"/>
                    </a:ext>
                  </a:extLst>
                </p:cNvPr>
                <p:cNvSpPr/>
                <p:nvPr/>
              </p:nvSpPr>
              <p:spPr>
                <a:xfrm>
                  <a:off x="4911303" y="3589832"/>
                  <a:ext cx="8950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67" extrusionOk="0">
                      <a:moveTo>
                        <a:pt x="654" y="0"/>
                      </a:moveTo>
                      <a:cubicBezTo>
                        <a:pt x="218" y="0"/>
                        <a:pt x="1" y="521"/>
                        <a:pt x="303" y="823"/>
                      </a:cubicBezTo>
                      <a:cubicBezTo>
                        <a:pt x="402" y="922"/>
                        <a:pt x="524" y="966"/>
                        <a:pt x="644" y="966"/>
                      </a:cubicBezTo>
                      <a:cubicBezTo>
                        <a:pt x="891" y="966"/>
                        <a:pt x="1130" y="777"/>
                        <a:pt x="1138" y="484"/>
                      </a:cubicBezTo>
                      <a:cubicBezTo>
                        <a:pt x="1138" y="218"/>
                        <a:pt x="920" y="0"/>
                        <a:pt x="65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37" name="Google Shape;7779;p73">
                <a:extLst>
                  <a:ext uri="{FF2B5EF4-FFF2-40B4-BE49-F238E27FC236}">
                    <a16:creationId xmlns:a16="http://schemas.microsoft.com/office/drawing/2014/main" id="{0815F488-FCC9-4C26-B85B-42479650AA6B}"/>
                  </a:ext>
                </a:extLst>
              </p:cNvPr>
              <p:cNvGrpSpPr/>
              <p:nvPr/>
            </p:nvGrpSpPr>
            <p:grpSpPr>
              <a:xfrm>
                <a:off x="4882667" y="3608032"/>
                <a:ext cx="31499" cy="27001"/>
                <a:chOff x="4882667" y="3608032"/>
                <a:chExt cx="31499" cy="27001"/>
              </a:xfrm>
              <a:grpFill/>
            </p:grpSpPr>
            <p:sp>
              <p:nvSpPr>
                <p:cNvPr id="429" name="Google Shape;7780;p73">
                  <a:extLst>
                    <a:ext uri="{FF2B5EF4-FFF2-40B4-BE49-F238E27FC236}">
                      <a16:creationId xmlns:a16="http://schemas.microsoft.com/office/drawing/2014/main" id="{6159FC52-3921-46D5-A887-23DB7A0682A7}"/>
                    </a:ext>
                  </a:extLst>
                </p:cNvPr>
                <p:cNvSpPr/>
                <p:nvPr/>
              </p:nvSpPr>
              <p:spPr>
                <a:xfrm>
                  <a:off x="4882667" y="3608032"/>
                  <a:ext cx="31499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3" extrusionOk="0">
                      <a:moveTo>
                        <a:pt x="2276" y="1"/>
                      </a:moveTo>
                      <a:cubicBezTo>
                        <a:pt x="1854" y="1"/>
                        <a:pt x="1425" y="157"/>
                        <a:pt x="1077" y="505"/>
                      </a:cubicBezTo>
                      <a:cubicBezTo>
                        <a:pt x="0" y="1582"/>
                        <a:pt x="763" y="3432"/>
                        <a:pt x="2287" y="3432"/>
                      </a:cubicBezTo>
                      <a:cubicBezTo>
                        <a:pt x="3230" y="3420"/>
                        <a:pt x="4004" y="2658"/>
                        <a:pt x="4004" y="1715"/>
                      </a:cubicBezTo>
                      <a:cubicBezTo>
                        <a:pt x="4004" y="683"/>
                        <a:pt x="3157" y="1"/>
                        <a:pt x="2276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0" name="Google Shape;7781;p73">
                  <a:extLst>
                    <a:ext uri="{FF2B5EF4-FFF2-40B4-BE49-F238E27FC236}">
                      <a16:creationId xmlns:a16="http://schemas.microsoft.com/office/drawing/2014/main" id="{21035B9D-ED64-4C83-AF5E-EF9D4F2F8630}"/>
                    </a:ext>
                  </a:extLst>
                </p:cNvPr>
                <p:cNvSpPr/>
                <p:nvPr/>
              </p:nvSpPr>
              <p:spPr>
                <a:xfrm>
                  <a:off x="4895605" y="3617706"/>
                  <a:ext cx="8950" cy="76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73" extrusionOk="0">
                      <a:moveTo>
                        <a:pt x="642" y="1"/>
                      </a:moveTo>
                      <a:cubicBezTo>
                        <a:pt x="218" y="1"/>
                        <a:pt x="1" y="521"/>
                        <a:pt x="303" y="823"/>
                      </a:cubicBezTo>
                      <a:cubicBezTo>
                        <a:pt x="402" y="926"/>
                        <a:pt x="524" y="972"/>
                        <a:pt x="644" y="972"/>
                      </a:cubicBezTo>
                      <a:cubicBezTo>
                        <a:pt x="891" y="972"/>
                        <a:pt x="1130" y="778"/>
                        <a:pt x="1138" y="485"/>
                      </a:cubicBezTo>
                      <a:cubicBezTo>
                        <a:pt x="1138" y="218"/>
                        <a:pt x="920" y="1"/>
                        <a:pt x="64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38" name="Google Shape;7782;p73">
                <a:extLst>
                  <a:ext uri="{FF2B5EF4-FFF2-40B4-BE49-F238E27FC236}">
                    <a16:creationId xmlns:a16="http://schemas.microsoft.com/office/drawing/2014/main" id="{D0CB680E-EF5A-48D1-AA59-08EBC9517B20}"/>
                  </a:ext>
                </a:extLst>
              </p:cNvPr>
              <p:cNvGrpSpPr/>
              <p:nvPr/>
            </p:nvGrpSpPr>
            <p:grpSpPr>
              <a:xfrm>
                <a:off x="4843373" y="3631407"/>
                <a:ext cx="16273" cy="16186"/>
                <a:chOff x="4843373" y="3631407"/>
                <a:chExt cx="16273" cy="16186"/>
              </a:xfrm>
              <a:grpFill/>
            </p:grpSpPr>
            <p:sp>
              <p:nvSpPr>
                <p:cNvPr id="427" name="Google Shape;7783;p73">
                  <a:extLst>
                    <a:ext uri="{FF2B5EF4-FFF2-40B4-BE49-F238E27FC236}">
                      <a16:creationId xmlns:a16="http://schemas.microsoft.com/office/drawing/2014/main" id="{68501EAB-D4C3-4EA7-AB76-E9A2C77A12CC}"/>
                    </a:ext>
                  </a:extLst>
                </p:cNvPr>
                <p:cNvSpPr/>
                <p:nvPr/>
              </p:nvSpPr>
              <p:spPr>
                <a:xfrm>
                  <a:off x="4843373" y="3631407"/>
                  <a:ext cx="16273" cy="161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69" h="2058" extrusionOk="0">
                      <a:moveTo>
                        <a:pt x="1029" y="1"/>
                      </a:moveTo>
                      <a:cubicBezTo>
                        <a:pt x="460" y="1"/>
                        <a:pt x="0" y="460"/>
                        <a:pt x="0" y="1029"/>
                      </a:cubicBezTo>
                      <a:cubicBezTo>
                        <a:pt x="0" y="1597"/>
                        <a:pt x="460" y="2057"/>
                        <a:pt x="1029" y="2057"/>
                      </a:cubicBezTo>
                      <a:cubicBezTo>
                        <a:pt x="1609" y="2057"/>
                        <a:pt x="2069" y="1597"/>
                        <a:pt x="2069" y="1029"/>
                      </a:cubicBezTo>
                      <a:cubicBezTo>
                        <a:pt x="2069" y="460"/>
                        <a:pt x="1609" y="1"/>
                        <a:pt x="1029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8" name="Google Shape;7784;p73">
                  <a:extLst>
                    <a:ext uri="{FF2B5EF4-FFF2-40B4-BE49-F238E27FC236}">
                      <a16:creationId xmlns:a16="http://schemas.microsoft.com/office/drawing/2014/main" id="{E1306387-6704-4CE3-A63D-9BC05570FB62}"/>
                    </a:ext>
                  </a:extLst>
                </p:cNvPr>
                <p:cNvSpPr/>
                <p:nvPr/>
              </p:nvSpPr>
              <p:spPr>
                <a:xfrm>
                  <a:off x="4849178" y="3637211"/>
                  <a:ext cx="4672" cy="45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4" h="582" extrusionOk="0">
                      <a:moveTo>
                        <a:pt x="291" y="1"/>
                      </a:moveTo>
                      <a:cubicBezTo>
                        <a:pt x="133" y="1"/>
                        <a:pt x="0" y="134"/>
                        <a:pt x="0" y="291"/>
                      </a:cubicBezTo>
                      <a:cubicBezTo>
                        <a:pt x="0" y="460"/>
                        <a:pt x="133" y="581"/>
                        <a:pt x="291" y="581"/>
                      </a:cubicBezTo>
                      <a:cubicBezTo>
                        <a:pt x="460" y="581"/>
                        <a:pt x="593" y="460"/>
                        <a:pt x="593" y="291"/>
                      </a:cubicBezTo>
                      <a:cubicBezTo>
                        <a:pt x="593" y="134"/>
                        <a:pt x="460" y="1"/>
                        <a:pt x="291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39" name="Google Shape;7785;p73">
                <a:extLst>
                  <a:ext uri="{FF2B5EF4-FFF2-40B4-BE49-F238E27FC236}">
                    <a16:creationId xmlns:a16="http://schemas.microsoft.com/office/drawing/2014/main" id="{A666042E-96A5-4E4A-947B-80E47E0F741F}"/>
                  </a:ext>
                </a:extLst>
              </p:cNvPr>
              <p:cNvGrpSpPr/>
              <p:nvPr/>
            </p:nvGrpSpPr>
            <p:grpSpPr>
              <a:xfrm>
                <a:off x="4727773" y="3591578"/>
                <a:ext cx="31499" cy="26898"/>
                <a:chOff x="4727773" y="3591578"/>
                <a:chExt cx="31499" cy="26898"/>
              </a:xfrm>
              <a:grpFill/>
            </p:grpSpPr>
            <p:sp>
              <p:nvSpPr>
                <p:cNvPr id="425" name="Google Shape;7786;p73">
                  <a:extLst>
                    <a:ext uri="{FF2B5EF4-FFF2-40B4-BE49-F238E27FC236}">
                      <a16:creationId xmlns:a16="http://schemas.microsoft.com/office/drawing/2014/main" id="{B03A61D9-7D25-48EA-B3D2-069E4165BC42}"/>
                    </a:ext>
                  </a:extLst>
                </p:cNvPr>
                <p:cNvSpPr/>
                <p:nvPr/>
              </p:nvSpPr>
              <p:spPr>
                <a:xfrm>
                  <a:off x="4727773" y="3591578"/>
                  <a:ext cx="31499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0" extrusionOk="0">
                      <a:moveTo>
                        <a:pt x="2276" y="0"/>
                      </a:moveTo>
                      <a:cubicBezTo>
                        <a:pt x="1855" y="0"/>
                        <a:pt x="1426" y="156"/>
                        <a:pt x="1077" y="504"/>
                      </a:cubicBezTo>
                      <a:cubicBezTo>
                        <a:pt x="1" y="1581"/>
                        <a:pt x="763" y="3419"/>
                        <a:pt x="2287" y="3419"/>
                      </a:cubicBezTo>
                      <a:cubicBezTo>
                        <a:pt x="3231" y="3419"/>
                        <a:pt x="3993" y="2657"/>
                        <a:pt x="4005" y="1714"/>
                      </a:cubicBezTo>
                      <a:cubicBezTo>
                        <a:pt x="4005" y="683"/>
                        <a:pt x="3158" y="0"/>
                        <a:pt x="227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6" name="Google Shape;7787;p73">
                  <a:extLst>
                    <a:ext uri="{FF2B5EF4-FFF2-40B4-BE49-F238E27FC236}">
                      <a16:creationId xmlns:a16="http://schemas.microsoft.com/office/drawing/2014/main" id="{B1568529-C2EE-4C0E-B790-F428C3F1ACF1}"/>
                    </a:ext>
                  </a:extLst>
                </p:cNvPr>
                <p:cNvSpPr/>
                <p:nvPr/>
              </p:nvSpPr>
              <p:spPr>
                <a:xfrm>
                  <a:off x="4740719" y="3601244"/>
                  <a:ext cx="8856" cy="75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5" extrusionOk="0">
                      <a:moveTo>
                        <a:pt x="641" y="1"/>
                      </a:moveTo>
                      <a:cubicBezTo>
                        <a:pt x="206" y="1"/>
                        <a:pt x="0" y="521"/>
                        <a:pt x="302" y="824"/>
                      </a:cubicBezTo>
                      <a:cubicBezTo>
                        <a:pt x="400" y="921"/>
                        <a:pt x="520" y="964"/>
                        <a:pt x="638" y="964"/>
                      </a:cubicBezTo>
                      <a:cubicBezTo>
                        <a:pt x="886" y="964"/>
                        <a:pt x="1125" y="772"/>
                        <a:pt x="1125" y="485"/>
                      </a:cubicBezTo>
                      <a:cubicBezTo>
                        <a:pt x="1125" y="219"/>
                        <a:pt x="907" y="1"/>
                        <a:pt x="641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40" name="Google Shape;7788;p73">
                <a:extLst>
                  <a:ext uri="{FF2B5EF4-FFF2-40B4-BE49-F238E27FC236}">
                    <a16:creationId xmlns:a16="http://schemas.microsoft.com/office/drawing/2014/main" id="{F864839B-F96B-4F9E-8F42-D36236913A94}"/>
                  </a:ext>
                </a:extLst>
              </p:cNvPr>
              <p:cNvSpPr/>
              <p:nvPr/>
            </p:nvSpPr>
            <p:spPr>
              <a:xfrm>
                <a:off x="4652041" y="3622590"/>
                <a:ext cx="31405" cy="26906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421" extrusionOk="0">
                    <a:moveTo>
                      <a:pt x="2273" y="1"/>
                    </a:moveTo>
                    <a:cubicBezTo>
                      <a:pt x="1853" y="1"/>
                      <a:pt x="1426" y="157"/>
                      <a:pt x="1077" y="505"/>
                    </a:cubicBezTo>
                    <a:cubicBezTo>
                      <a:pt x="1" y="1581"/>
                      <a:pt x="763" y="3420"/>
                      <a:pt x="2287" y="3420"/>
                    </a:cubicBezTo>
                    <a:cubicBezTo>
                      <a:pt x="3231" y="3420"/>
                      <a:pt x="3993" y="2658"/>
                      <a:pt x="3993" y="1714"/>
                    </a:cubicBezTo>
                    <a:cubicBezTo>
                      <a:pt x="3993" y="683"/>
                      <a:pt x="3151" y="1"/>
                      <a:pt x="227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" name="Google Shape;7789;p73">
                <a:extLst>
                  <a:ext uri="{FF2B5EF4-FFF2-40B4-BE49-F238E27FC236}">
                    <a16:creationId xmlns:a16="http://schemas.microsoft.com/office/drawing/2014/main" id="{A660BF57-34D8-446C-AEE5-CE9613152494}"/>
                  </a:ext>
                </a:extLst>
              </p:cNvPr>
              <p:cNvSpPr/>
              <p:nvPr/>
            </p:nvSpPr>
            <p:spPr>
              <a:xfrm>
                <a:off x="4666222" y="3632264"/>
                <a:ext cx="7613" cy="7621"/>
              </a:xfrm>
              <a:custGeom>
                <a:avLst/>
                <a:gdLst/>
                <a:ahLst/>
                <a:cxnLst/>
                <a:rect l="l" t="t" r="r" b="b"/>
                <a:pathLst>
                  <a:path w="968" h="969" extrusionOk="0">
                    <a:moveTo>
                      <a:pt x="484" y="1"/>
                    </a:moveTo>
                    <a:cubicBezTo>
                      <a:pt x="218" y="1"/>
                      <a:pt x="0" y="218"/>
                      <a:pt x="0" y="484"/>
                    </a:cubicBezTo>
                    <a:cubicBezTo>
                      <a:pt x="0" y="751"/>
                      <a:pt x="218" y="968"/>
                      <a:pt x="484" y="968"/>
                    </a:cubicBezTo>
                    <a:cubicBezTo>
                      <a:pt x="750" y="968"/>
                      <a:pt x="968" y="751"/>
                      <a:pt x="968" y="484"/>
                    </a:cubicBezTo>
                    <a:cubicBezTo>
                      <a:pt x="968" y="218"/>
                      <a:pt x="750" y="1"/>
                      <a:pt x="484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42" name="Google Shape;7790;p73">
                <a:extLst>
                  <a:ext uri="{FF2B5EF4-FFF2-40B4-BE49-F238E27FC236}">
                    <a16:creationId xmlns:a16="http://schemas.microsoft.com/office/drawing/2014/main" id="{A50E3B04-A0A5-4F03-A56F-9B14AE958AA9}"/>
                  </a:ext>
                </a:extLst>
              </p:cNvPr>
              <p:cNvGrpSpPr/>
              <p:nvPr/>
            </p:nvGrpSpPr>
            <p:grpSpPr>
              <a:xfrm>
                <a:off x="4609421" y="3577398"/>
                <a:ext cx="31499" cy="27001"/>
                <a:chOff x="4609421" y="3577398"/>
                <a:chExt cx="31499" cy="27001"/>
              </a:xfrm>
              <a:grpFill/>
            </p:grpSpPr>
            <p:sp>
              <p:nvSpPr>
                <p:cNvPr id="423" name="Google Shape;7791;p73">
                  <a:extLst>
                    <a:ext uri="{FF2B5EF4-FFF2-40B4-BE49-F238E27FC236}">
                      <a16:creationId xmlns:a16="http://schemas.microsoft.com/office/drawing/2014/main" id="{19BDCBC0-EECA-4EE9-BCE0-E422C8D67A90}"/>
                    </a:ext>
                  </a:extLst>
                </p:cNvPr>
                <p:cNvSpPr/>
                <p:nvPr/>
              </p:nvSpPr>
              <p:spPr>
                <a:xfrm>
                  <a:off x="4609421" y="3577398"/>
                  <a:ext cx="31499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3" extrusionOk="0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1"/>
                        <a:pt x="763" y="3432"/>
                        <a:pt x="2287" y="3432"/>
                      </a:cubicBezTo>
                      <a:cubicBezTo>
                        <a:pt x="3230" y="3432"/>
                        <a:pt x="3992" y="2658"/>
                        <a:pt x="4005" y="1714"/>
                      </a:cubicBezTo>
                      <a:cubicBezTo>
                        <a:pt x="3996" y="683"/>
                        <a:pt x="3152" y="1"/>
                        <a:pt x="2273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4" name="Google Shape;7792;p73">
                  <a:extLst>
                    <a:ext uri="{FF2B5EF4-FFF2-40B4-BE49-F238E27FC236}">
                      <a16:creationId xmlns:a16="http://schemas.microsoft.com/office/drawing/2014/main" id="{121E1D67-7882-41BC-B335-D34BDF16AC8F}"/>
                    </a:ext>
                  </a:extLst>
                </p:cNvPr>
                <p:cNvSpPr/>
                <p:nvPr/>
              </p:nvSpPr>
              <p:spPr>
                <a:xfrm>
                  <a:off x="4623594" y="3587072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5" y="1"/>
                      </a:moveTo>
                      <a:cubicBezTo>
                        <a:pt x="219" y="1"/>
                        <a:pt x="1" y="218"/>
                        <a:pt x="1" y="484"/>
                      </a:cubicBezTo>
                      <a:cubicBezTo>
                        <a:pt x="1" y="751"/>
                        <a:pt x="219" y="968"/>
                        <a:pt x="485" y="968"/>
                      </a:cubicBezTo>
                      <a:cubicBezTo>
                        <a:pt x="751" y="968"/>
                        <a:pt x="969" y="751"/>
                        <a:pt x="969" y="484"/>
                      </a:cubicBezTo>
                      <a:cubicBezTo>
                        <a:pt x="969" y="218"/>
                        <a:pt x="751" y="1"/>
                        <a:pt x="485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43" name="Google Shape;7793;p73">
                <a:extLst>
                  <a:ext uri="{FF2B5EF4-FFF2-40B4-BE49-F238E27FC236}">
                    <a16:creationId xmlns:a16="http://schemas.microsoft.com/office/drawing/2014/main" id="{AE785EBE-F123-4A2C-B895-8265390A75E2}"/>
                  </a:ext>
                </a:extLst>
              </p:cNvPr>
              <p:cNvGrpSpPr/>
              <p:nvPr/>
            </p:nvGrpSpPr>
            <p:grpSpPr>
              <a:xfrm>
                <a:off x="4649289" y="3577398"/>
                <a:ext cx="31499" cy="27001"/>
                <a:chOff x="4649289" y="3577398"/>
                <a:chExt cx="31499" cy="27001"/>
              </a:xfrm>
              <a:grpFill/>
            </p:grpSpPr>
            <p:sp>
              <p:nvSpPr>
                <p:cNvPr id="421" name="Google Shape;7794;p73">
                  <a:extLst>
                    <a:ext uri="{FF2B5EF4-FFF2-40B4-BE49-F238E27FC236}">
                      <a16:creationId xmlns:a16="http://schemas.microsoft.com/office/drawing/2014/main" id="{5DA10A95-0D36-46E4-9A66-35BA9EC27FE7}"/>
                    </a:ext>
                  </a:extLst>
                </p:cNvPr>
                <p:cNvSpPr/>
                <p:nvPr/>
              </p:nvSpPr>
              <p:spPr>
                <a:xfrm>
                  <a:off x="4649289" y="3577398"/>
                  <a:ext cx="31499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3" extrusionOk="0">
                      <a:moveTo>
                        <a:pt x="2275" y="1"/>
                      </a:moveTo>
                      <a:cubicBezTo>
                        <a:pt x="1854" y="1"/>
                        <a:pt x="1425" y="157"/>
                        <a:pt x="1077" y="505"/>
                      </a:cubicBezTo>
                      <a:cubicBezTo>
                        <a:pt x="0" y="1581"/>
                        <a:pt x="762" y="3432"/>
                        <a:pt x="2286" y="3432"/>
                      </a:cubicBezTo>
                      <a:cubicBezTo>
                        <a:pt x="3230" y="3432"/>
                        <a:pt x="4004" y="2658"/>
                        <a:pt x="4004" y="1714"/>
                      </a:cubicBezTo>
                      <a:cubicBezTo>
                        <a:pt x="4004" y="683"/>
                        <a:pt x="3157" y="1"/>
                        <a:pt x="2275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2" name="Google Shape;7795;p73">
                  <a:extLst>
                    <a:ext uri="{FF2B5EF4-FFF2-40B4-BE49-F238E27FC236}">
                      <a16:creationId xmlns:a16="http://schemas.microsoft.com/office/drawing/2014/main" id="{684768D9-13C7-428E-B3FD-64E8D4D08396}"/>
                    </a:ext>
                  </a:extLst>
                </p:cNvPr>
                <p:cNvSpPr/>
                <p:nvPr/>
              </p:nvSpPr>
              <p:spPr>
                <a:xfrm>
                  <a:off x="4662227" y="3587072"/>
                  <a:ext cx="8856" cy="76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76" extrusionOk="0">
                      <a:moveTo>
                        <a:pt x="641" y="1"/>
                      </a:moveTo>
                      <a:cubicBezTo>
                        <a:pt x="218" y="1"/>
                        <a:pt x="0" y="521"/>
                        <a:pt x="303" y="835"/>
                      </a:cubicBezTo>
                      <a:cubicBezTo>
                        <a:pt x="400" y="932"/>
                        <a:pt x="519" y="976"/>
                        <a:pt x="636" y="976"/>
                      </a:cubicBezTo>
                      <a:cubicBezTo>
                        <a:pt x="885" y="976"/>
                        <a:pt x="1125" y="780"/>
                        <a:pt x="1125" y="484"/>
                      </a:cubicBezTo>
                      <a:cubicBezTo>
                        <a:pt x="1125" y="218"/>
                        <a:pt x="907" y="1"/>
                        <a:pt x="641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44" name="Google Shape;7796;p73">
                <a:extLst>
                  <a:ext uri="{FF2B5EF4-FFF2-40B4-BE49-F238E27FC236}">
                    <a16:creationId xmlns:a16="http://schemas.microsoft.com/office/drawing/2014/main" id="{431DDE8A-F9D2-46AF-AB9B-B6F9B3CB7A8A}"/>
                  </a:ext>
                </a:extLst>
              </p:cNvPr>
              <p:cNvGrpSpPr/>
              <p:nvPr/>
            </p:nvGrpSpPr>
            <p:grpSpPr>
              <a:xfrm>
                <a:off x="4605614" y="3639523"/>
                <a:ext cx="31499" cy="26906"/>
                <a:chOff x="4605614" y="3639523"/>
                <a:chExt cx="31499" cy="26906"/>
              </a:xfrm>
              <a:grpFill/>
            </p:grpSpPr>
            <p:sp>
              <p:nvSpPr>
                <p:cNvPr id="419" name="Google Shape;7797;p73">
                  <a:extLst>
                    <a:ext uri="{FF2B5EF4-FFF2-40B4-BE49-F238E27FC236}">
                      <a16:creationId xmlns:a16="http://schemas.microsoft.com/office/drawing/2014/main" id="{91A1A888-291B-4E79-BBBE-34A2A626272D}"/>
                    </a:ext>
                  </a:extLst>
                </p:cNvPr>
                <p:cNvSpPr/>
                <p:nvPr/>
              </p:nvSpPr>
              <p:spPr>
                <a:xfrm>
                  <a:off x="4605614" y="3639523"/>
                  <a:ext cx="31499" cy="26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1" extrusionOk="0">
                      <a:moveTo>
                        <a:pt x="2276" y="1"/>
                      </a:moveTo>
                      <a:cubicBezTo>
                        <a:pt x="1855" y="1"/>
                        <a:pt x="1425" y="157"/>
                        <a:pt x="1077" y="505"/>
                      </a:cubicBezTo>
                      <a:cubicBezTo>
                        <a:pt x="1" y="1582"/>
                        <a:pt x="763" y="3420"/>
                        <a:pt x="2287" y="3420"/>
                      </a:cubicBezTo>
                      <a:cubicBezTo>
                        <a:pt x="3230" y="3420"/>
                        <a:pt x="3993" y="2658"/>
                        <a:pt x="4005" y="1715"/>
                      </a:cubicBezTo>
                      <a:cubicBezTo>
                        <a:pt x="4005" y="683"/>
                        <a:pt x="3157" y="1"/>
                        <a:pt x="2276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0" name="Google Shape;7798;p73">
                  <a:extLst>
                    <a:ext uri="{FF2B5EF4-FFF2-40B4-BE49-F238E27FC236}">
                      <a16:creationId xmlns:a16="http://schemas.microsoft.com/office/drawing/2014/main" id="{F11AFA61-D3E3-40D1-9FEC-654B33636DF5}"/>
                    </a:ext>
                  </a:extLst>
                </p:cNvPr>
                <p:cNvSpPr/>
                <p:nvPr/>
              </p:nvSpPr>
              <p:spPr>
                <a:xfrm>
                  <a:off x="4619795" y="3649197"/>
                  <a:ext cx="7613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9" extrusionOk="0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5"/>
                      </a:cubicBezTo>
                      <a:cubicBezTo>
                        <a:pt x="0" y="751"/>
                        <a:pt x="218" y="968"/>
                        <a:pt x="484" y="968"/>
                      </a:cubicBezTo>
                      <a:cubicBezTo>
                        <a:pt x="750" y="968"/>
                        <a:pt x="968" y="751"/>
                        <a:pt x="968" y="485"/>
                      </a:cubicBezTo>
                      <a:cubicBezTo>
                        <a:pt x="968" y="218"/>
                        <a:pt x="750" y="1"/>
                        <a:pt x="484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45" name="Google Shape;7799;p73">
                <a:extLst>
                  <a:ext uri="{FF2B5EF4-FFF2-40B4-BE49-F238E27FC236}">
                    <a16:creationId xmlns:a16="http://schemas.microsoft.com/office/drawing/2014/main" id="{114913C7-585A-4916-A3DA-59B9BBC766EE}"/>
                  </a:ext>
                </a:extLst>
              </p:cNvPr>
              <p:cNvGrpSpPr/>
              <p:nvPr/>
            </p:nvGrpSpPr>
            <p:grpSpPr>
              <a:xfrm>
                <a:off x="4785149" y="3618846"/>
                <a:ext cx="26930" cy="26843"/>
                <a:chOff x="4785149" y="3618846"/>
                <a:chExt cx="26930" cy="26843"/>
              </a:xfrm>
              <a:grpFill/>
            </p:grpSpPr>
            <p:sp>
              <p:nvSpPr>
                <p:cNvPr id="417" name="Google Shape;7800;p73">
                  <a:extLst>
                    <a:ext uri="{FF2B5EF4-FFF2-40B4-BE49-F238E27FC236}">
                      <a16:creationId xmlns:a16="http://schemas.microsoft.com/office/drawing/2014/main" id="{5CCB3147-1E96-4D57-A9D8-505C7C288854}"/>
                    </a:ext>
                  </a:extLst>
                </p:cNvPr>
                <p:cNvSpPr/>
                <p:nvPr/>
              </p:nvSpPr>
              <p:spPr>
                <a:xfrm>
                  <a:off x="4785149" y="3618846"/>
                  <a:ext cx="26930" cy="268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24" h="3413" extrusionOk="0">
                      <a:moveTo>
                        <a:pt x="1718" y="1"/>
                      </a:moveTo>
                      <a:cubicBezTo>
                        <a:pt x="774" y="1"/>
                        <a:pt x="0" y="763"/>
                        <a:pt x="0" y="1707"/>
                      </a:cubicBezTo>
                      <a:cubicBezTo>
                        <a:pt x="0" y="2650"/>
                        <a:pt x="774" y="3412"/>
                        <a:pt x="1718" y="3412"/>
                      </a:cubicBezTo>
                      <a:cubicBezTo>
                        <a:pt x="2662" y="3412"/>
                        <a:pt x="3424" y="2650"/>
                        <a:pt x="3424" y="1707"/>
                      </a:cubicBezTo>
                      <a:cubicBezTo>
                        <a:pt x="3424" y="763"/>
                        <a:pt x="2662" y="1"/>
                        <a:pt x="1718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8" name="Google Shape;7801;p73">
                  <a:extLst>
                    <a:ext uri="{FF2B5EF4-FFF2-40B4-BE49-F238E27FC236}">
                      <a16:creationId xmlns:a16="http://schemas.microsoft.com/office/drawing/2014/main" id="{89918D6F-7515-4A42-A9D0-45D01A1ABFF3}"/>
                    </a:ext>
                  </a:extLst>
                </p:cNvPr>
                <p:cNvSpPr/>
                <p:nvPr/>
              </p:nvSpPr>
              <p:spPr>
                <a:xfrm>
                  <a:off x="4793611" y="3628457"/>
                  <a:ext cx="8856" cy="75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5" extrusionOk="0">
                      <a:moveTo>
                        <a:pt x="642" y="1"/>
                      </a:moveTo>
                      <a:cubicBezTo>
                        <a:pt x="206" y="1"/>
                        <a:pt x="1" y="521"/>
                        <a:pt x="303" y="823"/>
                      </a:cubicBezTo>
                      <a:cubicBezTo>
                        <a:pt x="401" y="921"/>
                        <a:pt x="521" y="964"/>
                        <a:pt x="639" y="964"/>
                      </a:cubicBezTo>
                      <a:cubicBezTo>
                        <a:pt x="887" y="964"/>
                        <a:pt x="1126" y="772"/>
                        <a:pt x="1126" y="485"/>
                      </a:cubicBezTo>
                      <a:cubicBezTo>
                        <a:pt x="1126" y="218"/>
                        <a:pt x="908" y="1"/>
                        <a:pt x="64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46" name="Google Shape;7802;p73">
                <a:extLst>
                  <a:ext uri="{FF2B5EF4-FFF2-40B4-BE49-F238E27FC236}">
                    <a16:creationId xmlns:a16="http://schemas.microsoft.com/office/drawing/2014/main" id="{892B5835-9855-45CB-8B4B-03E8159635CF}"/>
                  </a:ext>
                </a:extLst>
              </p:cNvPr>
              <p:cNvGrpSpPr/>
              <p:nvPr/>
            </p:nvGrpSpPr>
            <p:grpSpPr>
              <a:xfrm>
                <a:off x="4810167" y="3601567"/>
                <a:ext cx="31405" cy="26898"/>
                <a:chOff x="4810167" y="3601567"/>
                <a:chExt cx="31405" cy="26898"/>
              </a:xfrm>
              <a:grpFill/>
            </p:grpSpPr>
            <p:sp>
              <p:nvSpPr>
                <p:cNvPr id="415" name="Google Shape;7803;p73">
                  <a:extLst>
                    <a:ext uri="{FF2B5EF4-FFF2-40B4-BE49-F238E27FC236}">
                      <a16:creationId xmlns:a16="http://schemas.microsoft.com/office/drawing/2014/main" id="{CEB7B64A-9896-467F-BE4C-9D7B94346335}"/>
                    </a:ext>
                  </a:extLst>
                </p:cNvPr>
                <p:cNvSpPr/>
                <p:nvPr/>
              </p:nvSpPr>
              <p:spPr>
                <a:xfrm>
                  <a:off x="4810167" y="3601567"/>
                  <a:ext cx="31405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0" extrusionOk="0">
                      <a:moveTo>
                        <a:pt x="2273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1" y="1581"/>
                        <a:pt x="763" y="3420"/>
                        <a:pt x="2287" y="3420"/>
                      </a:cubicBezTo>
                      <a:cubicBezTo>
                        <a:pt x="3231" y="3420"/>
                        <a:pt x="3993" y="2658"/>
                        <a:pt x="3993" y="1714"/>
                      </a:cubicBezTo>
                      <a:cubicBezTo>
                        <a:pt x="3993" y="683"/>
                        <a:pt x="3151" y="0"/>
                        <a:pt x="227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6" name="Google Shape;7804;p73">
                  <a:extLst>
                    <a:ext uri="{FF2B5EF4-FFF2-40B4-BE49-F238E27FC236}">
                      <a16:creationId xmlns:a16="http://schemas.microsoft.com/office/drawing/2014/main" id="{A00B3591-245E-4AF3-A7E7-81089BE29C40}"/>
                    </a:ext>
                  </a:extLst>
                </p:cNvPr>
                <p:cNvSpPr/>
                <p:nvPr/>
              </p:nvSpPr>
              <p:spPr>
                <a:xfrm>
                  <a:off x="4824348" y="3611241"/>
                  <a:ext cx="7613" cy="76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8" extrusionOk="0">
                      <a:moveTo>
                        <a:pt x="484" y="0"/>
                      </a:moveTo>
                      <a:cubicBezTo>
                        <a:pt x="218" y="0"/>
                        <a:pt x="0" y="218"/>
                        <a:pt x="0" y="484"/>
                      </a:cubicBezTo>
                      <a:cubicBezTo>
                        <a:pt x="0" y="750"/>
                        <a:pt x="218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47" name="Google Shape;7805;p73">
                <a:extLst>
                  <a:ext uri="{FF2B5EF4-FFF2-40B4-BE49-F238E27FC236}">
                    <a16:creationId xmlns:a16="http://schemas.microsoft.com/office/drawing/2014/main" id="{73EA6FC9-C845-499A-8E65-261B6936FAD1}"/>
                  </a:ext>
                </a:extLst>
              </p:cNvPr>
              <p:cNvGrpSpPr/>
              <p:nvPr/>
            </p:nvGrpSpPr>
            <p:grpSpPr>
              <a:xfrm>
                <a:off x="4831002" y="3373230"/>
                <a:ext cx="31405" cy="26898"/>
                <a:chOff x="4831002" y="3373230"/>
                <a:chExt cx="31405" cy="26898"/>
              </a:xfrm>
              <a:grpFill/>
            </p:grpSpPr>
            <p:sp>
              <p:nvSpPr>
                <p:cNvPr id="413" name="Google Shape;7806;p73">
                  <a:extLst>
                    <a:ext uri="{FF2B5EF4-FFF2-40B4-BE49-F238E27FC236}">
                      <a16:creationId xmlns:a16="http://schemas.microsoft.com/office/drawing/2014/main" id="{8E67EC09-EFE3-4544-96AC-684721E19433}"/>
                    </a:ext>
                  </a:extLst>
                </p:cNvPr>
                <p:cNvSpPr/>
                <p:nvPr/>
              </p:nvSpPr>
              <p:spPr>
                <a:xfrm>
                  <a:off x="4831002" y="3373230"/>
                  <a:ext cx="31405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0" extrusionOk="0">
                      <a:moveTo>
                        <a:pt x="2273" y="0"/>
                      </a:moveTo>
                      <a:cubicBezTo>
                        <a:pt x="1853" y="0"/>
                        <a:pt x="1426" y="156"/>
                        <a:pt x="1077" y="504"/>
                      </a:cubicBezTo>
                      <a:cubicBezTo>
                        <a:pt x="1" y="1581"/>
                        <a:pt x="763" y="3419"/>
                        <a:pt x="2287" y="3419"/>
                      </a:cubicBezTo>
                      <a:cubicBezTo>
                        <a:pt x="3231" y="3419"/>
                        <a:pt x="3993" y="2657"/>
                        <a:pt x="3993" y="1714"/>
                      </a:cubicBezTo>
                      <a:cubicBezTo>
                        <a:pt x="3993" y="683"/>
                        <a:pt x="3151" y="0"/>
                        <a:pt x="227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4" name="Google Shape;7807;p73">
                  <a:extLst>
                    <a:ext uri="{FF2B5EF4-FFF2-40B4-BE49-F238E27FC236}">
                      <a16:creationId xmlns:a16="http://schemas.microsoft.com/office/drawing/2014/main" id="{F6E66126-3467-469D-B658-B46F6DF6EC16}"/>
                    </a:ext>
                  </a:extLst>
                </p:cNvPr>
                <p:cNvSpPr/>
                <p:nvPr/>
              </p:nvSpPr>
              <p:spPr>
                <a:xfrm>
                  <a:off x="4845182" y="3382896"/>
                  <a:ext cx="7519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6" h="969" extrusionOk="0">
                      <a:moveTo>
                        <a:pt x="472" y="1"/>
                      </a:moveTo>
                      <a:cubicBezTo>
                        <a:pt x="206" y="1"/>
                        <a:pt x="0" y="219"/>
                        <a:pt x="0" y="485"/>
                      </a:cubicBezTo>
                      <a:cubicBezTo>
                        <a:pt x="0" y="751"/>
                        <a:pt x="206" y="969"/>
                        <a:pt x="472" y="969"/>
                      </a:cubicBezTo>
                      <a:cubicBezTo>
                        <a:pt x="750" y="969"/>
                        <a:pt x="956" y="751"/>
                        <a:pt x="956" y="485"/>
                      </a:cubicBezTo>
                      <a:cubicBezTo>
                        <a:pt x="956" y="219"/>
                        <a:pt x="750" y="1"/>
                        <a:pt x="47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48" name="Google Shape;7808;p73">
                <a:extLst>
                  <a:ext uri="{FF2B5EF4-FFF2-40B4-BE49-F238E27FC236}">
                    <a16:creationId xmlns:a16="http://schemas.microsoft.com/office/drawing/2014/main" id="{07794ED4-7C26-41E0-8F80-14E4594DD3F8}"/>
                  </a:ext>
                </a:extLst>
              </p:cNvPr>
              <p:cNvGrpSpPr/>
              <p:nvPr/>
            </p:nvGrpSpPr>
            <p:grpSpPr>
              <a:xfrm>
                <a:off x="4719311" y="3355054"/>
                <a:ext cx="31499" cy="27001"/>
                <a:chOff x="4719311" y="3355054"/>
                <a:chExt cx="31499" cy="27001"/>
              </a:xfrm>
              <a:grpFill/>
            </p:grpSpPr>
            <p:sp>
              <p:nvSpPr>
                <p:cNvPr id="411" name="Google Shape;7809;p73">
                  <a:extLst>
                    <a:ext uri="{FF2B5EF4-FFF2-40B4-BE49-F238E27FC236}">
                      <a16:creationId xmlns:a16="http://schemas.microsoft.com/office/drawing/2014/main" id="{33719402-7EEC-4BF0-8AA3-A13F15447FFE}"/>
                    </a:ext>
                  </a:extLst>
                </p:cNvPr>
                <p:cNvSpPr/>
                <p:nvPr/>
              </p:nvSpPr>
              <p:spPr>
                <a:xfrm>
                  <a:off x="4719311" y="3355054"/>
                  <a:ext cx="31499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3" extrusionOk="0">
                      <a:moveTo>
                        <a:pt x="2275" y="1"/>
                      </a:moveTo>
                      <a:cubicBezTo>
                        <a:pt x="1854" y="1"/>
                        <a:pt x="1425" y="157"/>
                        <a:pt x="1077" y="505"/>
                      </a:cubicBezTo>
                      <a:cubicBezTo>
                        <a:pt x="0" y="1581"/>
                        <a:pt x="762" y="3432"/>
                        <a:pt x="2287" y="3432"/>
                      </a:cubicBezTo>
                      <a:cubicBezTo>
                        <a:pt x="3230" y="3432"/>
                        <a:pt x="4004" y="2658"/>
                        <a:pt x="4004" y="1714"/>
                      </a:cubicBezTo>
                      <a:cubicBezTo>
                        <a:pt x="4004" y="683"/>
                        <a:pt x="3157" y="1"/>
                        <a:pt x="2275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2" name="Google Shape;7810;p73">
                  <a:extLst>
                    <a:ext uri="{FF2B5EF4-FFF2-40B4-BE49-F238E27FC236}">
                      <a16:creationId xmlns:a16="http://schemas.microsoft.com/office/drawing/2014/main" id="{0B6A1DCC-2D7F-43E8-B23A-8F3A809BD97D}"/>
                    </a:ext>
                  </a:extLst>
                </p:cNvPr>
                <p:cNvSpPr/>
                <p:nvPr/>
              </p:nvSpPr>
              <p:spPr>
                <a:xfrm>
                  <a:off x="4733578" y="3364822"/>
                  <a:ext cx="7527" cy="75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7" h="957" extrusionOk="0">
                      <a:moveTo>
                        <a:pt x="473" y="1"/>
                      </a:moveTo>
                      <a:cubicBezTo>
                        <a:pt x="206" y="1"/>
                        <a:pt x="1" y="206"/>
                        <a:pt x="1" y="472"/>
                      </a:cubicBezTo>
                      <a:cubicBezTo>
                        <a:pt x="1" y="738"/>
                        <a:pt x="206" y="956"/>
                        <a:pt x="473" y="956"/>
                      </a:cubicBezTo>
                      <a:cubicBezTo>
                        <a:pt x="751" y="956"/>
                        <a:pt x="956" y="738"/>
                        <a:pt x="956" y="472"/>
                      </a:cubicBezTo>
                      <a:cubicBezTo>
                        <a:pt x="956" y="206"/>
                        <a:pt x="751" y="1"/>
                        <a:pt x="473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49" name="Google Shape;7811;p73">
                <a:extLst>
                  <a:ext uri="{FF2B5EF4-FFF2-40B4-BE49-F238E27FC236}">
                    <a16:creationId xmlns:a16="http://schemas.microsoft.com/office/drawing/2014/main" id="{D713BA86-B85F-4C7C-A310-84C4B7E40179}"/>
                  </a:ext>
                </a:extLst>
              </p:cNvPr>
              <p:cNvGrpSpPr/>
              <p:nvPr/>
            </p:nvGrpSpPr>
            <p:grpSpPr>
              <a:xfrm>
                <a:off x="4798755" y="3450260"/>
                <a:ext cx="26930" cy="26930"/>
                <a:chOff x="4798755" y="3450260"/>
                <a:chExt cx="26930" cy="26930"/>
              </a:xfrm>
              <a:grpFill/>
            </p:grpSpPr>
            <p:sp>
              <p:nvSpPr>
                <p:cNvPr id="409" name="Google Shape;7812;p73">
                  <a:extLst>
                    <a:ext uri="{FF2B5EF4-FFF2-40B4-BE49-F238E27FC236}">
                      <a16:creationId xmlns:a16="http://schemas.microsoft.com/office/drawing/2014/main" id="{1D4927AD-D882-40F7-AAED-5D7D6A10C10B}"/>
                    </a:ext>
                  </a:extLst>
                </p:cNvPr>
                <p:cNvSpPr/>
                <p:nvPr/>
              </p:nvSpPr>
              <p:spPr>
                <a:xfrm>
                  <a:off x="4798755" y="3450260"/>
                  <a:ext cx="26930" cy="269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24" h="3424" extrusionOk="0">
                      <a:moveTo>
                        <a:pt x="1718" y="0"/>
                      </a:moveTo>
                      <a:cubicBezTo>
                        <a:pt x="774" y="0"/>
                        <a:pt x="0" y="763"/>
                        <a:pt x="0" y="1706"/>
                      </a:cubicBezTo>
                      <a:cubicBezTo>
                        <a:pt x="0" y="2650"/>
                        <a:pt x="774" y="3424"/>
                        <a:pt x="1718" y="3424"/>
                      </a:cubicBezTo>
                      <a:cubicBezTo>
                        <a:pt x="2661" y="3424"/>
                        <a:pt x="3423" y="2650"/>
                        <a:pt x="3423" y="1706"/>
                      </a:cubicBezTo>
                      <a:cubicBezTo>
                        <a:pt x="3423" y="763"/>
                        <a:pt x="2661" y="0"/>
                        <a:pt x="17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0" name="Google Shape;7813;p73">
                  <a:extLst>
                    <a:ext uri="{FF2B5EF4-FFF2-40B4-BE49-F238E27FC236}">
                      <a16:creationId xmlns:a16="http://schemas.microsoft.com/office/drawing/2014/main" id="{5B869961-E9DD-46B6-8390-EBF7472873F6}"/>
                    </a:ext>
                  </a:extLst>
                </p:cNvPr>
                <p:cNvSpPr/>
                <p:nvPr/>
              </p:nvSpPr>
              <p:spPr>
                <a:xfrm>
                  <a:off x="4807218" y="3459871"/>
                  <a:ext cx="8856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7" extrusionOk="0">
                      <a:moveTo>
                        <a:pt x="642" y="0"/>
                      </a:moveTo>
                      <a:cubicBezTo>
                        <a:pt x="206" y="0"/>
                        <a:pt x="1" y="520"/>
                        <a:pt x="303" y="823"/>
                      </a:cubicBezTo>
                      <a:cubicBezTo>
                        <a:pt x="402" y="922"/>
                        <a:pt x="524" y="966"/>
                        <a:pt x="644" y="966"/>
                      </a:cubicBezTo>
                      <a:cubicBezTo>
                        <a:pt x="890" y="966"/>
                        <a:pt x="1126" y="777"/>
                        <a:pt x="1126" y="484"/>
                      </a:cubicBezTo>
                      <a:cubicBezTo>
                        <a:pt x="1126" y="218"/>
                        <a:pt x="908" y="0"/>
                        <a:pt x="64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50" name="Google Shape;7814;p73">
                <a:extLst>
                  <a:ext uri="{FF2B5EF4-FFF2-40B4-BE49-F238E27FC236}">
                    <a16:creationId xmlns:a16="http://schemas.microsoft.com/office/drawing/2014/main" id="{BBE3DB0E-72AB-44B1-8B2B-42967C935D3C}"/>
                  </a:ext>
                </a:extLst>
              </p:cNvPr>
              <p:cNvGrpSpPr/>
              <p:nvPr/>
            </p:nvGrpSpPr>
            <p:grpSpPr>
              <a:xfrm>
                <a:off x="4645576" y="3467555"/>
                <a:ext cx="31405" cy="26953"/>
                <a:chOff x="4645576" y="3467555"/>
                <a:chExt cx="31405" cy="26953"/>
              </a:xfrm>
              <a:grpFill/>
            </p:grpSpPr>
            <p:sp>
              <p:nvSpPr>
                <p:cNvPr id="407" name="Google Shape;7815;p73">
                  <a:extLst>
                    <a:ext uri="{FF2B5EF4-FFF2-40B4-BE49-F238E27FC236}">
                      <a16:creationId xmlns:a16="http://schemas.microsoft.com/office/drawing/2014/main" id="{17CBEC23-F7A0-4DE9-A36B-835A6800FC9B}"/>
                    </a:ext>
                  </a:extLst>
                </p:cNvPr>
                <p:cNvSpPr/>
                <p:nvPr/>
              </p:nvSpPr>
              <p:spPr>
                <a:xfrm>
                  <a:off x="4645576" y="3467555"/>
                  <a:ext cx="31405" cy="269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7" extrusionOk="0">
                      <a:moveTo>
                        <a:pt x="2272" y="0"/>
                      </a:moveTo>
                      <a:cubicBezTo>
                        <a:pt x="1853" y="0"/>
                        <a:pt x="1425" y="155"/>
                        <a:pt x="1077" y="499"/>
                      </a:cubicBezTo>
                      <a:cubicBezTo>
                        <a:pt x="0" y="1576"/>
                        <a:pt x="750" y="3414"/>
                        <a:pt x="2274" y="3426"/>
                      </a:cubicBezTo>
                      <a:cubicBezTo>
                        <a:pt x="3218" y="3426"/>
                        <a:pt x="3992" y="2652"/>
                        <a:pt x="3992" y="1709"/>
                      </a:cubicBezTo>
                      <a:cubicBezTo>
                        <a:pt x="3992" y="677"/>
                        <a:pt x="3150" y="0"/>
                        <a:pt x="227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8" name="Google Shape;7816;p73">
                  <a:extLst>
                    <a:ext uri="{FF2B5EF4-FFF2-40B4-BE49-F238E27FC236}">
                      <a16:creationId xmlns:a16="http://schemas.microsoft.com/office/drawing/2014/main" id="{00CE4894-313A-459C-A0B4-FAA0EBD9A41D}"/>
                    </a:ext>
                  </a:extLst>
                </p:cNvPr>
                <p:cNvSpPr/>
                <p:nvPr/>
              </p:nvSpPr>
              <p:spPr>
                <a:xfrm>
                  <a:off x="4659749" y="3477182"/>
                  <a:ext cx="7527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7" h="969" extrusionOk="0">
                      <a:moveTo>
                        <a:pt x="472" y="1"/>
                      </a:moveTo>
                      <a:cubicBezTo>
                        <a:pt x="206" y="1"/>
                        <a:pt x="1" y="219"/>
                        <a:pt x="1" y="485"/>
                      </a:cubicBezTo>
                      <a:cubicBezTo>
                        <a:pt x="1" y="751"/>
                        <a:pt x="206" y="969"/>
                        <a:pt x="472" y="969"/>
                      </a:cubicBezTo>
                      <a:cubicBezTo>
                        <a:pt x="751" y="969"/>
                        <a:pt x="956" y="751"/>
                        <a:pt x="956" y="485"/>
                      </a:cubicBezTo>
                      <a:cubicBezTo>
                        <a:pt x="956" y="219"/>
                        <a:pt x="751" y="1"/>
                        <a:pt x="47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51" name="Google Shape;7817;p73">
                <a:extLst>
                  <a:ext uri="{FF2B5EF4-FFF2-40B4-BE49-F238E27FC236}">
                    <a16:creationId xmlns:a16="http://schemas.microsoft.com/office/drawing/2014/main" id="{D8A96671-2BBF-45D7-9112-6DF95F0F5A28}"/>
                  </a:ext>
                </a:extLst>
              </p:cNvPr>
              <p:cNvGrpSpPr/>
              <p:nvPr/>
            </p:nvGrpSpPr>
            <p:grpSpPr>
              <a:xfrm>
                <a:off x="4687631" y="3583965"/>
                <a:ext cx="31499" cy="26898"/>
                <a:chOff x="4687631" y="3583965"/>
                <a:chExt cx="31499" cy="26898"/>
              </a:xfrm>
              <a:grpFill/>
            </p:grpSpPr>
            <p:sp>
              <p:nvSpPr>
                <p:cNvPr id="405" name="Google Shape;7818;p73">
                  <a:extLst>
                    <a:ext uri="{FF2B5EF4-FFF2-40B4-BE49-F238E27FC236}">
                      <a16:creationId xmlns:a16="http://schemas.microsoft.com/office/drawing/2014/main" id="{7B7F5383-D18E-48E6-A8F6-BE8FA1B47E56}"/>
                    </a:ext>
                  </a:extLst>
                </p:cNvPr>
                <p:cNvSpPr/>
                <p:nvPr/>
              </p:nvSpPr>
              <p:spPr>
                <a:xfrm>
                  <a:off x="4687631" y="3583965"/>
                  <a:ext cx="31499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0" extrusionOk="0">
                      <a:moveTo>
                        <a:pt x="2284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4" y="3420"/>
                        <a:pt x="2298" y="3420"/>
                      </a:cubicBezTo>
                      <a:cubicBezTo>
                        <a:pt x="3242" y="3420"/>
                        <a:pt x="4004" y="2658"/>
                        <a:pt x="4004" y="1714"/>
                      </a:cubicBezTo>
                      <a:cubicBezTo>
                        <a:pt x="4004" y="683"/>
                        <a:pt x="3162" y="0"/>
                        <a:pt x="228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6" name="Google Shape;7819;p73">
                  <a:extLst>
                    <a:ext uri="{FF2B5EF4-FFF2-40B4-BE49-F238E27FC236}">
                      <a16:creationId xmlns:a16="http://schemas.microsoft.com/office/drawing/2014/main" id="{17AEF970-EE2F-4AE3-9056-2AEF0B7B06BF}"/>
                    </a:ext>
                  </a:extLst>
                </p:cNvPr>
                <p:cNvSpPr/>
                <p:nvPr/>
              </p:nvSpPr>
              <p:spPr>
                <a:xfrm>
                  <a:off x="4700568" y="3593639"/>
                  <a:ext cx="8950" cy="75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64" extrusionOk="0">
                      <a:moveTo>
                        <a:pt x="641" y="0"/>
                      </a:moveTo>
                      <a:cubicBezTo>
                        <a:pt x="218" y="0"/>
                        <a:pt x="0" y="520"/>
                        <a:pt x="303" y="823"/>
                      </a:cubicBezTo>
                      <a:cubicBezTo>
                        <a:pt x="404" y="920"/>
                        <a:pt x="525" y="964"/>
                        <a:pt x="644" y="964"/>
                      </a:cubicBezTo>
                      <a:cubicBezTo>
                        <a:pt x="893" y="964"/>
                        <a:pt x="1129" y="771"/>
                        <a:pt x="1137" y="484"/>
                      </a:cubicBezTo>
                      <a:cubicBezTo>
                        <a:pt x="1137" y="218"/>
                        <a:pt x="920" y="0"/>
                        <a:pt x="64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52" name="Google Shape;7820;p73">
                <a:extLst>
                  <a:ext uri="{FF2B5EF4-FFF2-40B4-BE49-F238E27FC236}">
                    <a16:creationId xmlns:a16="http://schemas.microsoft.com/office/drawing/2014/main" id="{9E56204F-F0F0-42A8-A9B5-C38E4F96B552}"/>
                  </a:ext>
                </a:extLst>
              </p:cNvPr>
              <p:cNvGrpSpPr/>
              <p:nvPr/>
            </p:nvGrpSpPr>
            <p:grpSpPr>
              <a:xfrm>
                <a:off x="4719311" y="3471314"/>
                <a:ext cx="31499" cy="27001"/>
                <a:chOff x="4719311" y="3471314"/>
                <a:chExt cx="31499" cy="27001"/>
              </a:xfrm>
              <a:grpFill/>
            </p:grpSpPr>
            <p:sp>
              <p:nvSpPr>
                <p:cNvPr id="403" name="Google Shape;7821;p73">
                  <a:extLst>
                    <a:ext uri="{FF2B5EF4-FFF2-40B4-BE49-F238E27FC236}">
                      <a16:creationId xmlns:a16="http://schemas.microsoft.com/office/drawing/2014/main" id="{5F3A13DC-729E-4DE9-9A13-932C3ADDF8FF}"/>
                    </a:ext>
                  </a:extLst>
                </p:cNvPr>
                <p:cNvSpPr/>
                <p:nvPr/>
              </p:nvSpPr>
              <p:spPr>
                <a:xfrm>
                  <a:off x="4719311" y="3471314"/>
                  <a:ext cx="31499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3" extrusionOk="0">
                      <a:moveTo>
                        <a:pt x="2285" y="1"/>
                      </a:moveTo>
                      <a:cubicBezTo>
                        <a:pt x="1865" y="1"/>
                        <a:pt x="1437" y="157"/>
                        <a:pt x="1089" y="505"/>
                      </a:cubicBezTo>
                      <a:cubicBezTo>
                        <a:pt x="0" y="1581"/>
                        <a:pt x="774" y="3432"/>
                        <a:pt x="2299" y="3432"/>
                      </a:cubicBezTo>
                      <a:cubicBezTo>
                        <a:pt x="3242" y="3432"/>
                        <a:pt x="4004" y="2658"/>
                        <a:pt x="4004" y="1715"/>
                      </a:cubicBezTo>
                      <a:cubicBezTo>
                        <a:pt x="4004" y="683"/>
                        <a:pt x="3163" y="1"/>
                        <a:pt x="2285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4" name="Google Shape;7822;p73">
                  <a:extLst>
                    <a:ext uri="{FF2B5EF4-FFF2-40B4-BE49-F238E27FC236}">
                      <a16:creationId xmlns:a16="http://schemas.microsoft.com/office/drawing/2014/main" id="{4BDE1BCD-DD24-44EF-9F8E-C68C18DD8EDD}"/>
                    </a:ext>
                  </a:extLst>
                </p:cNvPr>
                <p:cNvSpPr/>
                <p:nvPr/>
              </p:nvSpPr>
              <p:spPr>
                <a:xfrm>
                  <a:off x="4732249" y="3480988"/>
                  <a:ext cx="8856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7" extrusionOk="0">
                      <a:moveTo>
                        <a:pt x="642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2" y="922"/>
                        <a:pt x="524" y="967"/>
                        <a:pt x="643" y="967"/>
                      </a:cubicBezTo>
                      <a:cubicBezTo>
                        <a:pt x="890" y="967"/>
                        <a:pt x="1125" y="778"/>
                        <a:pt x="1125" y="485"/>
                      </a:cubicBezTo>
                      <a:cubicBezTo>
                        <a:pt x="1125" y="218"/>
                        <a:pt x="920" y="1"/>
                        <a:pt x="64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53" name="Google Shape;7823;p73">
                <a:extLst>
                  <a:ext uri="{FF2B5EF4-FFF2-40B4-BE49-F238E27FC236}">
                    <a16:creationId xmlns:a16="http://schemas.microsoft.com/office/drawing/2014/main" id="{DBFDBE86-A391-4F71-9197-B20BFFBC7690}"/>
                  </a:ext>
                </a:extLst>
              </p:cNvPr>
              <p:cNvGrpSpPr/>
              <p:nvPr/>
            </p:nvGrpSpPr>
            <p:grpSpPr>
              <a:xfrm>
                <a:off x="4719311" y="3434404"/>
                <a:ext cx="31499" cy="26898"/>
                <a:chOff x="4719311" y="3434404"/>
                <a:chExt cx="31499" cy="26898"/>
              </a:xfrm>
              <a:grpFill/>
            </p:grpSpPr>
            <p:sp>
              <p:nvSpPr>
                <p:cNvPr id="401" name="Google Shape;7824;p73">
                  <a:extLst>
                    <a:ext uri="{FF2B5EF4-FFF2-40B4-BE49-F238E27FC236}">
                      <a16:creationId xmlns:a16="http://schemas.microsoft.com/office/drawing/2014/main" id="{19E6B899-A398-455A-B756-9EA95992537B}"/>
                    </a:ext>
                  </a:extLst>
                </p:cNvPr>
                <p:cNvSpPr/>
                <p:nvPr/>
              </p:nvSpPr>
              <p:spPr>
                <a:xfrm>
                  <a:off x="4719311" y="3434404"/>
                  <a:ext cx="31499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0" extrusionOk="0">
                      <a:moveTo>
                        <a:pt x="2285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4" y="3420"/>
                        <a:pt x="2299" y="3420"/>
                      </a:cubicBezTo>
                      <a:cubicBezTo>
                        <a:pt x="3242" y="3420"/>
                        <a:pt x="4004" y="2658"/>
                        <a:pt x="4004" y="1714"/>
                      </a:cubicBezTo>
                      <a:cubicBezTo>
                        <a:pt x="4004" y="683"/>
                        <a:pt x="3163" y="0"/>
                        <a:pt x="228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2" name="Google Shape;7825;p73">
                  <a:extLst>
                    <a:ext uri="{FF2B5EF4-FFF2-40B4-BE49-F238E27FC236}">
                      <a16:creationId xmlns:a16="http://schemas.microsoft.com/office/drawing/2014/main" id="{0F358AB1-8D07-4696-B447-4A0876EBD6D2}"/>
                    </a:ext>
                  </a:extLst>
                </p:cNvPr>
                <p:cNvSpPr/>
                <p:nvPr/>
              </p:nvSpPr>
              <p:spPr>
                <a:xfrm>
                  <a:off x="4732249" y="3444078"/>
                  <a:ext cx="8856" cy="75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4" extrusionOk="0">
                      <a:moveTo>
                        <a:pt x="642" y="0"/>
                      </a:moveTo>
                      <a:cubicBezTo>
                        <a:pt x="218" y="0"/>
                        <a:pt x="0" y="520"/>
                        <a:pt x="303" y="823"/>
                      </a:cubicBezTo>
                      <a:cubicBezTo>
                        <a:pt x="400" y="920"/>
                        <a:pt x="520" y="964"/>
                        <a:pt x="638" y="964"/>
                      </a:cubicBezTo>
                      <a:cubicBezTo>
                        <a:pt x="886" y="964"/>
                        <a:pt x="1125" y="771"/>
                        <a:pt x="1125" y="484"/>
                      </a:cubicBezTo>
                      <a:cubicBezTo>
                        <a:pt x="1125" y="218"/>
                        <a:pt x="920" y="0"/>
                        <a:pt x="64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54" name="Google Shape;7826;p73">
                <a:extLst>
                  <a:ext uri="{FF2B5EF4-FFF2-40B4-BE49-F238E27FC236}">
                    <a16:creationId xmlns:a16="http://schemas.microsoft.com/office/drawing/2014/main" id="{73EF1F7B-8FEC-48C3-8EBC-172C3EB7E1FD}"/>
                  </a:ext>
                </a:extLst>
              </p:cNvPr>
              <p:cNvGrpSpPr/>
              <p:nvPr/>
            </p:nvGrpSpPr>
            <p:grpSpPr>
              <a:xfrm>
                <a:off x="4768876" y="3401772"/>
                <a:ext cx="31499" cy="26898"/>
                <a:chOff x="4768876" y="3401772"/>
                <a:chExt cx="31499" cy="26898"/>
              </a:xfrm>
              <a:grpFill/>
            </p:grpSpPr>
            <p:sp>
              <p:nvSpPr>
                <p:cNvPr id="399" name="Google Shape;7827;p73">
                  <a:extLst>
                    <a:ext uri="{FF2B5EF4-FFF2-40B4-BE49-F238E27FC236}">
                      <a16:creationId xmlns:a16="http://schemas.microsoft.com/office/drawing/2014/main" id="{63288D28-9565-4155-B5A0-72241919828D}"/>
                    </a:ext>
                  </a:extLst>
                </p:cNvPr>
                <p:cNvSpPr/>
                <p:nvPr/>
              </p:nvSpPr>
              <p:spPr>
                <a:xfrm>
                  <a:off x="4768876" y="3401772"/>
                  <a:ext cx="31499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0" extrusionOk="0">
                      <a:moveTo>
                        <a:pt x="2276" y="0"/>
                      </a:moveTo>
                      <a:cubicBezTo>
                        <a:pt x="1855" y="0"/>
                        <a:pt x="1425" y="156"/>
                        <a:pt x="1077" y="504"/>
                      </a:cubicBezTo>
                      <a:cubicBezTo>
                        <a:pt x="1" y="1581"/>
                        <a:pt x="763" y="3419"/>
                        <a:pt x="2287" y="3419"/>
                      </a:cubicBezTo>
                      <a:cubicBezTo>
                        <a:pt x="3231" y="3419"/>
                        <a:pt x="4005" y="2657"/>
                        <a:pt x="4005" y="1714"/>
                      </a:cubicBezTo>
                      <a:cubicBezTo>
                        <a:pt x="4005" y="683"/>
                        <a:pt x="3157" y="0"/>
                        <a:pt x="227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0" name="Google Shape;7828;p73">
                  <a:extLst>
                    <a:ext uri="{FF2B5EF4-FFF2-40B4-BE49-F238E27FC236}">
                      <a16:creationId xmlns:a16="http://schemas.microsoft.com/office/drawing/2014/main" id="{D69B75AD-AAE3-4D13-9E0B-52964615C5D9}"/>
                    </a:ext>
                  </a:extLst>
                </p:cNvPr>
                <p:cNvSpPr/>
                <p:nvPr/>
              </p:nvSpPr>
              <p:spPr>
                <a:xfrm>
                  <a:off x="4783057" y="3411438"/>
                  <a:ext cx="7613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9" extrusionOk="0">
                      <a:moveTo>
                        <a:pt x="484" y="1"/>
                      </a:moveTo>
                      <a:cubicBezTo>
                        <a:pt x="218" y="1"/>
                        <a:pt x="0" y="219"/>
                        <a:pt x="0" y="485"/>
                      </a:cubicBezTo>
                      <a:cubicBezTo>
                        <a:pt x="0" y="751"/>
                        <a:pt x="218" y="969"/>
                        <a:pt x="484" y="969"/>
                      </a:cubicBezTo>
                      <a:cubicBezTo>
                        <a:pt x="750" y="969"/>
                        <a:pt x="968" y="751"/>
                        <a:pt x="968" y="485"/>
                      </a:cubicBezTo>
                      <a:cubicBezTo>
                        <a:pt x="968" y="219"/>
                        <a:pt x="750" y="1"/>
                        <a:pt x="484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55" name="Google Shape;7829;p73">
                <a:extLst>
                  <a:ext uri="{FF2B5EF4-FFF2-40B4-BE49-F238E27FC236}">
                    <a16:creationId xmlns:a16="http://schemas.microsoft.com/office/drawing/2014/main" id="{D6A34620-4A85-47AB-8254-85FFF0C9CA81}"/>
                  </a:ext>
                </a:extLst>
              </p:cNvPr>
              <p:cNvGrpSpPr/>
              <p:nvPr/>
            </p:nvGrpSpPr>
            <p:grpSpPr>
              <a:xfrm>
                <a:off x="4762214" y="3471377"/>
                <a:ext cx="26938" cy="26938"/>
                <a:chOff x="4762214" y="3471377"/>
                <a:chExt cx="26938" cy="26938"/>
              </a:xfrm>
              <a:grpFill/>
            </p:grpSpPr>
            <p:sp>
              <p:nvSpPr>
                <p:cNvPr id="397" name="Google Shape;7830;p73">
                  <a:extLst>
                    <a:ext uri="{FF2B5EF4-FFF2-40B4-BE49-F238E27FC236}">
                      <a16:creationId xmlns:a16="http://schemas.microsoft.com/office/drawing/2014/main" id="{5D830B46-E0FF-4DC7-B4B6-663877ABC87C}"/>
                    </a:ext>
                  </a:extLst>
                </p:cNvPr>
                <p:cNvSpPr/>
                <p:nvPr/>
              </p:nvSpPr>
              <p:spPr>
                <a:xfrm>
                  <a:off x="4762214" y="3471377"/>
                  <a:ext cx="26938" cy="269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25" h="3425" extrusionOk="0">
                      <a:moveTo>
                        <a:pt x="1707" y="1"/>
                      </a:moveTo>
                      <a:cubicBezTo>
                        <a:pt x="763" y="1"/>
                        <a:pt x="1" y="763"/>
                        <a:pt x="1" y="1707"/>
                      </a:cubicBezTo>
                      <a:cubicBezTo>
                        <a:pt x="1" y="2650"/>
                        <a:pt x="763" y="3424"/>
                        <a:pt x="1707" y="3424"/>
                      </a:cubicBezTo>
                      <a:cubicBezTo>
                        <a:pt x="2662" y="3424"/>
                        <a:pt x="3424" y="2650"/>
                        <a:pt x="3424" y="1707"/>
                      </a:cubicBezTo>
                      <a:cubicBezTo>
                        <a:pt x="3424" y="763"/>
                        <a:pt x="2662" y="1"/>
                        <a:pt x="170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8" name="Google Shape;7831;p73">
                  <a:extLst>
                    <a:ext uri="{FF2B5EF4-FFF2-40B4-BE49-F238E27FC236}">
                      <a16:creationId xmlns:a16="http://schemas.microsoft.com/office/drawing/2014/main" id="{9FBC13B7-EC23-4ED9-A7AC-15327545E4FE}"/>
                    </a:ext>
                  </a:extLst>
                </p:cNvPr>
                <p:cNvSpPr/>
                <p:nvPr/>
              </p:nvSpPr>
              <p:spPr>
                <a:xfrm>
                  <a:off x="4770591" y="3480988"/>
                  <a:ext cx="8856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7" extrusionOk="0">
                      <a:moveTo>
                        <a:pt x="642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2" y="922"/>
                        <a:pt x="524" y="967"/>
                        <a:pt x="643" y="967"/>
                      </a:cubicBezTo>
                      <a:cubicBezTo>
                        <a:pt x="890" y="967"/>
                        <a:pt x="1125" y="778"/>
                        <a:pt x="1125" y="485"/>
                      </a:cubicBezTo>
                      <a:cubicBezTo>
                        <a:pt x="1125" y="218"/>
                        <a:pt x="920" y="1"/>
                        <a:pt x="64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56" name="Google Shape;7832;p73">
                <a:extLst>
                  <a:ext uri="{FF2B5EF4-FFF2-40B4-BE49-F238E27FC236}">
                    <a16:creationId xmlns:a16="http://schemas.microsoft.com/office/drawing/2014/main" id="{74D7DDFF-D7A8-4908-87FD-72B6377B56B0}"/>
                  </a:ext>
                </a:extLst>
              </p:cNvPr>
              <p:cNvGrpSpPr/>
              <p:nvPr/>
            </p:nvGrpSpPr>
            <p:grpSpPr>
              <a:xfrm>
                <a:off x="4790473" y="3344782"/>
                <a:ext cx="31405" cy="26898"/>
                <a:chOff x="4790473" y="3344782"/>
                <a:chExt cx="31405" cy="26898"/>
              </a:xfrm>
              <a:grpFill/>
            </p:grpSpPr>
            <p:sp>
              <p:nvSpPr>
                <p:cNvPr id="395" name="Google Shape;7833;p73">
                  <a:extLst>
                    <a:ext uri="{FF2B5EF4-FFF2-40B4-BE49-F238E27FC236}">
                      <a16:creationId xmlns:a16="http://schemas.microsoft.com/office/drawing/2014/main" id="{E463D93C-CE35-4DA1-B0B6-30AC29175C22}"/>
                    </a:ext>
                  </a:extLst>
                </p:cNvPr>
                <p:cNvSpPr/>
                <p:nvPr/>
              </p:nvSpPr>
              <p:spPr>
                <a:xfrm>
                  <a:off x="4790473" y="3344782"/>
                  <a:ext cx="31405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0" extrusionOk="0">
                      <a:moveTo>
                        <a:pt x="2273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1" y="1581"/>
                        <a:pt x="763" y="3420"/>
                        <a:pt x="2287" y="3420"/>
                      </a:cubicBezTo>
                      <a:cubicBezTo>
                        <a:pt x="3230" y="3420"/>
                        <a:pt x="3993" y="2657"/>
                        <a:pt x="3993" y="1714"/>
                      </a:cubicBezTo>
                      <a:cubicBezTo>
                        <a:pt x="3993" y="683"/>
                        <a:pt x="3151" y="0"/>
                        <a:pt x="227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6" name="Google Shape;7834;p73">
                  <a:extLst>
                    <a:ext uri="{FF2B5EF4-FFF2-40B4-BE49-F238E27FC236}">
                      <a16:creationId xmlns:a16="http://schemas.microsoft.com/office/drawing/2014/main" id="{01033D20-E423-4C79-8503-6189B8D72B45}"/>
                    </a:ext>
                  </a:extLst>
                </p:cNvPr>
                <p:cNvSpPr/>
                <p:nvPr/>
              </p:nvSpPr>
              <p:spPr>
                <a:xfrm>
                  <a:off x="4804654" y="3354456"/>
                  <a:ext cx="7613" cy="76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8" extrusionOk="0">
                      <a:moveTo>
                        <a:pt x="484" y="0"/>
                      </a:moveTo>
                      <a:cubicBezTo>
                        <a:pt x="218" y="0"/>
                        <a:pt x="0" y="218"/>
                        <a:pt x="0" y="484"/>
                      </a:cubicBezTo>
                      <a:cubicBezTo>
                        <a:pt x="0" y="750"/>
                        <a:pt x="218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57" name="Google Shape;7835;p73">
                <a:extLst>
                  <a:ext uri="{FF2B5EF4-FFF2-40B4-BE49-F238E27FC236}">
                    <a16:creationId xmlns:a16="http://schemas.microsoft.com/office/drawing/2014/main" id="{47ACC0BF-A2BB-441F-AC58-6B8BCD6F7287}"/>
                  </a:ext>
                </a:extLst>
              </p:cNvPr>
              <p:cNvGrpSpPr/>
              <p:nvPr/>
            </p:nvGrpSpPr>
            <p:grpSpPr>
              <a:xfrm>
                <a:off x="4823774" y="3950733"/>
                <a:ext cx="37398" cy="32034"/>
                <a:chOff x="4823774" y="3950733"/>
                <a:chExt cx="37398" cy="32034"/>
              </a:xfrm>
              <a:grpFill/>
            </p:grpSpPr>
            <p:sp>
              <p:nvSpPr>
                <p:cNvPr id="393" name="Google Shape;7836;p73">
                  <a:extLst>
                    <a:ext uri="{FF2B5EF4-FFF2-40B4-BE49-F238E27FC236}">
                      <a16:creationId xmlns:a16="http://schemas.microsoft.com/office/drawing/2014/main" id="{EF86E7BD-0842-468B-9C5B-D9DE49DF9DFF}"/>
                    </a:ext>
                  </a:extLst>
                </p:cNvPr>
                <p:cNvSpPr/>
                <p:nvPr/>
              </p:nvSpPr>
              <p:spPr>
                <a:xfrm>
                  <a:off x="4823774" y="3950733"/>
                  <a:ext cx="37398" cy="320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55" h="4073" extrusionOk="0">
                      <a:moveTo>
                        <a:pt x="2707" y="1"/>
                      </a:moveTo>
                      <a:cubicBezTo>
                        <a:pt x="2207" y="1"/>
                        <a:pt x="1698" y="186"/>
                        <a:pt x="1283" y="601"/>
                      </a:cubicBezTo>
                      <a:cubicBezTo>
                        <a:pt x="1" y="1883"/>
                        <a:pt x="908" y="4073"/>
                        <a:pt x="2722" y="4073"/>
                      </a:cubicBezTo>
                      <a:cubicBezTo>
                        <a:pt x="3835" y="4073"/>
                        <a:pt x="4755" y="3166"/>
                        <a:pt x="4755" y="2041"/>
                      </a:cubicBezTo>
                      <a:cubicBezTo>
                        <a:pt x="4755" y="813"/>
                        <a:pt x="3752" y="1"/>
                        <a:pt x="270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4" name="Google Shape;7837;p73">
                  <a:extLst>
                    <a:ext uri="{FF2B5EF4-FFF2-40B4-BE49-F238E27FC236}">
                      <a16:creationId xmlns:a16="http://schemas.microsoft.com/office/drawing/2014/main" id="{10715B1F-9EEB-469B-8FB0-4C0797F94813}"/>
                    </a:ext>
                  </a:extLst>
                </p:cNvPr>
                <p:cNvSpPr/>
                <p:nvPr/>
              </p:nvSpPr>
              <p:spPr>
                <a:xfrm>
                  <a:off x="4836617" y="3960407"/>
                  <a:ext cx="14849" cy="12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8" h="1617" extrusionOk="0">
                      <a:moveTo>
                        <a:pt x="1089" y="0"/>
                      </a:moveTo>
                      <a:cubicBezTo>
                        <a:pt x="363" y="0"/>
                        <a:pt x="1" y="871"/>
                        <a:pt x="509" y="1379"/>
                      </a:cubicBezTo>
                      <a:cubicBezTo>
                        <a:pt x="673" y="1543"/>
                        <a:pt x="874" y="1616"/>
                        <a:pt x="1073" y="1616"/>
                      </a:cubicBezTo>
                      <a:cubicBezTo>
                        <a:pt x="1488" y="1616"/>
                        <a:pt x="1888" y="1294"/>
                        <a:pt x="1888" y="811"/>
                      </a:cubicBezTo>
                      <a:cubicBezTo>
                        <a:pt x="1888" y="363"/>
                        <a:pt x="1537" y="0"/>
                        <a:pt x="108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58" name="Google Shape;7838;p73">
                <a:extLst>
                  <a:ext uri="{FF2B5EF4-FFF2-40B4-BE49-F238E27FC236}">
                    <a16:creationId xmlns:a16="http://schemas.microsoft.com/office/drawing/2014/main" id="{CF74E843-3A62-42D1-8775-51E41B6F69E2}"/>
                  </a:ext>
                </a:extLst>
              </p:cNvPr>
              <p:cNvGrpSpPr/>
              <p:nvPr/>
            </p:nvGrpSpPr>
            <p:grpSpPr>
              <a:xfrm>
                <a:off x="4823396" y="4110566"/>
                <a:ext cx="31405" cy="26906"/>
                <a:chOff x="4823396" y="4110566"/>
                <a:chExt cx="31405" cy="26906"/>
              </a:xfrm>
              <a:grpFill/>
            </p:grpSpPr>
            <p:sp>
              <p:nvSpPr>
                <p:cNvPr id="391" name="Google Shape;7839;p73">
                  <a:extLst>
                    <a:ext uri="{FF2B5EF4-FFF2-40B4-BE49-F238E27FC236}">
                      <a16:creationId xmlns:a16="http://schemas.microsoft.com/office/drawing/2014/main" id="{27580FBE-333B-48E9-B2CC-184E222D7C62}"/>
                    </a:ext>
                  </a:extLst>
                </p:cNvPr>
                <p:cNvSpPr/>
                <p:nvPr/>
              </p:nvSpPr>
              <p:spPr>
                <a:xfrm>
                  <a:off x="4823396" y="4110566"/>
                  <a:ext cx="31405" cy="26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1" extrusionOk="0">
                      <a:moveTo>
                        <a:pt x="2272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2"/>
                        <a:pt x="762" y="3420"/>
                        <a:pt x="2286" y="3420"/>
                      </a:cubicBezTo>
                      <a:cubicBezTo>
                        <a:pt x="3230" y="3420"/>
                        <a:pt x="3992" y="2658"/>
                        <a:pt x="3992" y="1715"/>
                      </a:cubicBezTo>
                      <a:cubicBezTo>
                        <a:pt x="3992" y="683"/>
                        <a:pt x="3150" y="1"/>
                        <a:pt x="227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2" name="Google Shape;7840;p73">
                  <a:extLst>
                    <a:ext uri="{FF2B5EF4-FFF2-40B4-BE49-F238E27FC236}">
                      <a16:creationId xmlns:a16="http://schemas.microsoft.com/office/drawing/2014/main" id="{92A8A1C5-BF51-4DFD-AFEA-290F3C17D472}"/>
                    </a:ext>
                  </a:extLst>
                </p:cNvPr>
                <p:cNvSpPr/>
                <p:nvPr/>
              </p:nvSpPr>
              <p:spPr>
                <a:xfrm>
                  <a:off x="4836240" y="4120145"/>
                  <a:ext cx="8950" cy="76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77" extrusionOk="0">
                      <a:moveTo>
                        <a:pt x="653" y="1"/>
                      </a:moveTo>
                      <a:cubicBezTo>
                        <a:pt x="218" y="1"/>
                        <a:pt x="0" y="533"/>
                        <a:pt x="303" y="835"/>
                      </a:cubicBezTo>
                      <a:cubicBezTo>
                        <a:pt x="404" y="933"/>
                        <a:pt x="527" y="976"/>
                        <a:pt x="646" y="976"/>
                      </a:cubicBezTo>
                      <a:cubicBezTo>
                        <a:pt x="898" y="976"/>
                        <a:pt x="1137" y="784"/>
                        <a:pt x="1137" y="497"/>
                      </a:cubicBezTo>
                      <a:cubicBezTo>
                        <a:pt x="1137" y="218"/>
                        <a:pt x="920" y="1"/>
                        <a:pt x="653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59" name="Google Shape;7841;p73">
                <a:extLst>
                  <a:ext uri="{FF2B5EF4-FFF2-40B4-BE49-F238E27FC236}">
                    <a16:creationId xmlns:a16="http://schemas.microsoft.com/office/drawing/2014/main" id="{B039068A-FDF3-4ED1-9C83-E32130874CE0}"/>
                  </a:ext>
                </a:extLst>
              </p:cNvPr>
              <p:cNvGrpSpPr/>
              <p:nvPr/>
            </p:nvGrpSpPr>
            <p:grpSpPr>
              <a:xfrm>
                <a:off x="4838332" y="3821150"/>
                <a:ext cx="31499" cy="26898"/>
                <a:chOff x="4838332" y="3821150"/>
                <a:chExt cx="31499" cy="26898"/>
              </a:xfrm>
              <a:grpFill/>
            </p:grpSpPr>
            <p:sp>
              <p:nvSpPr>
                <p:cNvPr id="389" name="Google Shape;7842;p73">
                  <a:extLst>
                    <a:ext uri="{FF2B5EF4-FFF2-40B4-BE49-F238E27FC236}">
                      <a16:creationId xmlns:a16="http://schemas.microsoft.com/office/drawing/2014/main" id="{31E737FB-F838-4A50-83F3-AFEF6DF80F6E}"/>
                    </a:ext>
                  </a:extLst>
                </p:cNvPr>
                <p:cNvSpPr/>
                <p:nvPr/>
              </p:nvSpPr>
              <p:spPr>
                <a:xfrm>
                  <a:off x="4838332" y="3821150"/>
                  <a:ext cx="31499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0" extrusionOk="0">
                      <a:moveTo>
                        <a:pt x="2285" y="1"/>
                      </a:moveTo>
                      <a:cubicBezTo>
                        <a:pt x="1865" y="1"/>
                        <a:pt x="1437" y="156"/>
                        <a:pt x="1089" y="505"/>
                      </a:cubicBezTo>
                      <a:cubicBezTo>
                        <a:pt x="0" y="1581"/>
                        <a:pt x="775" y="3420"/>
                        <a:pt x="2299" y="3420"/>
                      </a:cubicBezTo>
                      <a:cubicBezTo>
                        <a:pt x="3242" y="3420"/>
                        <a:pt x="4004" y="2658"/>
                        <a:pt x="4004" y="1714"/>
                      </a:cubicBezTo>
                      <a:cubicBezTo>
                        <a:pt x="4004" y="683"/>
                        <a:pt x="3163" y="1"/>
                        <a:pt x="2285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0" name="Google Shape;7843;p73">
                  <a:extLst>
                    <a:ext uri="{FF2B5EF4-FFF2-40B4-BE49-F238E27FC236}">
                      <a16:creationId xmlns:a16="http://schemas.microsoft.com/office/drawing/2014/main" id="{F7B6DB48-0272-4E35-926E-7F6600BCFA7A}"/>
                    </a:ext>
                  </a:extLst>
                </p:cNvPr>
                <p:cNvSpPr/>
                <p:nvPr/>
              </p:nvSpPr>
              <p:spPr>
                <a:xfrm>
                  <a:off x="4851270" y="3830824"/>
                  <a:ext cx="8950" cy="75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64" extrusionOk="0">
                      <a:moveTo>
                        <a:pt x="654" y="0"/>
                      </a:moveTo>
                      <a:cubicBezTo>
                        <a:pt x="218" y="0"/>
                        <a:pt x="0" y="521"/>
                        <a:pt x="303" y="823"/>
                      </a:cubicBezTo>
                      <a:cubicBezTo>
                        <a:pt x="404" y="920"/>
                        <a:pt x="526" y="964"/>
                        <a:pt x="644" y="964"/>
                      </a:cubicBezTo>
                      <a:cubicBezTo>
                        <a:pt x="893" y="964"/>
                        <a:pt x="1129" y="771"/>
                        <a:pt x="1138" y="484"/>
                      </a:cubicBezTo>
                      <a:cubicBezTo>
                        <a:pt x="1125" y="218"/>
                        <a:pt x="920" y="0"/>
                        <a:pt x="65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60" name="Google Shape;7844;p73">
                <a:extLst>
                  <a:ext uri="{FF2B5EF4-FFF2-40B4-BE49-F238E27FC236}">
                    <a16:creationId xmlns:a16="http://schemas.microsoft.com/office/drawing/2014/main" id="{389AF4D1-DD3D-4571-99CE-ABA327991381}"/>
                  </a:ext>
                </a:extLst>
              </p:cNvPr>
              <p:cNvGrpSpPr/>
              <p:nvPr/>
            </p:nvGrpSpPr>
            <p:grpSpPr>
              <a:xfrm>
                <a:off x="4661275" y="3815007"/>
                <a:ext cx="36824" cy="31523"/>
                <a:chOff x="4661275" y="3815007"/>
                <a:chExt cx="36824" cy="31523"/>
              </a:xfrm>
              <a:grpFill/>
            </p:grpSpPr>
            <p:sp>
              <p:nvSpPr>
                <p:cNvPr id="387" name="Google Shape;7845;p73">
                  <a:extLst>
                    <a:ext uri="{FF2B5EF4-FFF2-40B4-BE49-F238E27FC236}">
                      <a16:creationId xmlns:a16="http://schemas.microsoft.com/office/drawing/2014/main" id="{A39A4227-5E7E-4CE9-81C1-A4A151E49338}"/>
                    </a:ext>
                  </a:extLst>
                </p:cNvPr>
                <p:cNvSpPr/>
                <p:nvPr/>
              </p:nvSpPr>
              <p:spPr>
                <a:xfrm>
                  <a:off x="4661275" y="3815007"/>
                  <a:ext cx="36824" cy="315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2" h="4008" extrusionOk="0">
                      <a:moveTo>
                        <a:pt x="2663" y="0"/>
                      </a:moveTo>
                      <a:cubicBezTo>
                        <a:pt x="2169" y="0"/>
                        <a:pt x="1666" y="184"/>
                        <a:pt x="1258" y="596"/>
                      </a:cubicBezTo>
                      <a:cubicBezTo>
                        <a:pt x="0" y="1854"/>
                        <a:pt x="895" y="4007"/>
                        <a:pt x="2674" y="4007"/>
                      </a:cubicBezTo>
                      <a:cubicBezTo>
                        <a:pt x="3774" y="4007"/>
                        <a:pt x="4682" y="3112"/>
                        <a:pt x="4682" y="2011"/>
                      </a:cubicBezTo>
                      <a:cubicBezTo>
                        <a:pt x="4682" y="801"/>
                        <a:pt x="3692" y="0"/>
                        <a:pt x="266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8" name="Google Shape;7846;p73">
                  <a:extLst>
                    <a:ext uri="{FF2B5EF4-FFF2-40B4-BE49-F238E27FC236}">
                      <a16:creationId xmlns:a16="http://schemas.microsoft.com/office/drawing/2014/main" id="{64BD4493-F4D5-4E33-86A7-94F51AF24A74}"/>
                    </a:ext>
                  </a:extLst>
                </p:cNvPr>
                <p:cNvSpPr/>
                <p:nvPr/>
              </p:nvSpPr>
              <p:spPr>
                <a:xfrm>
                  <a:off x="4676211" y="3824736"/>
                  <a:ext cx="12183" cy="121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9" h="1549" extrusionOk="0">
                      <a:moveTo>
                        <a:pt x="775" y="0"/>
                      </a:moveTo>
                      <a:cubicBezTo>
                        <a:pt x="351" y="0"/>
                        <a:pt x="0" y="339"/>
                        <a:pt x="0" y="774"/>
                      </a:cubicBezTo>
                      <a:cubicBezTo>
                        <a:pt x="0" y="1198"/>
                        <a:pt x="351" y="1549"/>
                        <a:pt x="775" y="1549"/>
                      </a:cubicBezTo>
                      <a:cubicBezTo>
                        <a:pt x="1210" y="1549"/>
                        <a:pt x="1549" y="1198"/>
                        <a:pt x="1549" y="774"/>
                      </a:cubicBezTo>
                      <a:cubicBezTo>
                        <a:pt x="1549" y="339"/>
                        <a:pt x="1210" y="0"/>
                        <a:pt x="77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61" name="Google Shape;7847;p73">
                <a:extLst>
                  <a:ext uri="{FF2B5EF4-FFF2-40B4-BE49-F238E27FC236}">
                    <a16:creationId xmlns:a16="http://schemas.microsoft.com/office/drawing/2014/main" id="{F1E6155B-AF28-4B16-93F6-ABABE6ED0AB2}"/>
                  </a:ext>
                </a:extLst>
              </p:cNvPr>
              <p:cNvGrpSpPr/>
              <p:nvPr/>
            </p:nvGrpSpPr>
            <p:grpSpPr>
              <a:xfrm>
                <a:off x="4558998" y="3851037"/>
                <a:ext cx="33591" cy="28699"/>
                <a:chOff x="4558998" y="3851037"/>
                <a:chExt cx="33591" cy="28699"/>
              </a:xfrm>
              <a:grpFill/>
            </p:grpSpPr>
            <p:sp>
              <p:nvSpPr>
                <p:cNvPr id="385" name="Google Shape;7848;p73">
                  <a:extLst>
                    <a:ext uri="{FF2B5EF4-FFF2-40B4-BE49-F238E27FC236}">
                      <a16:creationId xmlns:a16="http://schemas.microsoft.com/office/drawing/2014/main" id="{31DDDDA5-6620-483C-8196-32126C9D74AA}"/>
                    </a:ext>
                  </a:extLst>
                </p:cNvPr>
                <p:cNvSpPr/>
                <p:nvPr/>
              </p:nvSpPr>
              <p:spPr>
                <a:xfrm>
                  <a:off x="4558998" y="3851037"/>
                  <a:ext cx="33591" cy="286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71" h="3649" extrusionOk="0">
                      <a:moveTo>
                        <a:pt x="2430" y="0"/>
                      </a:moveTo>
                      <a:cubicBezTo>
                        <a:pt x="1980" y="0"/>
                        <a:pt x="1522" y="167"/>
                        <a:pt x="1149" y="539"/>
                      </a:cubicBezTo>
                      <a:cubicBezTo>
                        <a:pt x="0" y="1688"/>
                        <a:pt x="823" y="3648"/>
                        <a:pt x="2444" y="3648"/>
                      </a:cubicBezTo>
                      <a:cubicBezTo>
                        <a:pt x="3448" y="3648"/>
                        <a:pt x="4270" y="2838"/>
                        <a:pt x="4270" y="1822"/>
                      </a:cubicBezTo>
                      <a:cubicBezTo>
                        <a:pt x="4270" y="726"/>
                        <a:pt x="3369" y="0"/>
                        <a:pt x="243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6" name="Google Shape;7849;p73">
                  <a:extLst>
                    <a:ext uri="{FF2B5EF4-FFF2-40B4-BE49-F238E27FC236}">
                      <a16:creationId xmlns:a16="http://schemas.microsoft.com/office/drawing/2014/main" id="{26A08BE7-EAB2-420A-9230-81C1B3C0F94E}"/>
                    </a:ext>
                  </a:extLst>
                </p:cNvPr>
                <p:cNvSpPr/>
                <p:nvPr/>
              </p:nvSpPr>
              <p:spPr>
                <a:xfrm>
                  <a:off x="4573557" y="3860695"/>
                  <a:ext cx="9328" cy="94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6" h="1199" extrusionOk="0">
                      <a:moveTo>
                        <a:pt x="593" y="1"/>
                      </a:moveTo>
                      <a:cubicBezTo>
                        <a:pt x="266" y="1"/>
                        <a:pt x="0" y="267"/>
                        <a:pt x="0" y="594"/>
                      </a:cubicBezTo>
                      <a:cubicBezTo>
                        <a:pt x="0" y="932"/>
                        <a:pt x="266" y="1198"/>
                        <a:pt x="593" y="1198"/>
                      </a:cubicBezTo>
                      <a:cubicBezTo>
                        <a:pt x="919" y="1198"/>
                        <a:pt x="1185" y="932"/>
                        <a:pt x="1185" y="594"/>
                      </a:cubicBezTo>
                      <a:cubicBezTo>
                        <a:pt x="1185" y="267"/>
                        <a:pt x="919" y="1"/>
                        <a:pt x="593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62" name="Google Shape;7850;p73">
                <a:extLst>
                  <a:ext uri="{FF2B5EF4-FFF2-40B4-BE49-F238E27FC236}">
                    <a16:creationId xmlns:a16="http://schemas.microsoft.com/office/drawing/2014/main" id="{2C174B02-AF7B-4D7F-ADC2-7A3CCD393C2D}"/>
                  </a:ext>
                </a:extLst>
              </p:cNvPr>
              <p:cNvGrpSpPr/>
              <p:nvPr/>
            </p:nvGrpSpPr>
            <p:grpSpPr>
              <a:xfrm>
                <a:off x="4696762" y="3638587"/>
                <a:ext cx="33591" cy="28794"/>
                <a:chOff x="4696762" y="3638587"/>
                <a:chExt cx="33591" cy="28794"/>
              </a:xfrm>
              <a:grpFill/>
            </p:grpSpPr>
            <p:sp>
              <p:nvSpPr>
                <p:cNvPr id="383" name="Google Shape;7851;p73">
                  <a:extLst>
                    <a:ext uri="{FF2B5EF4-FFF2-40B4-BE49-F238E27FC236}">
                      <a16:creationId xmlns:a16="http://schemas.microsoft.com/office/drawing/2014/main" id="{38044E9F-6EEA-4308-8EA9-DD5A5CF3515A}"/>
                    </a:ext>
                  </a:extLst>
                </p:cNvPr>
                <p:cNvSpPr/>
                <p:nvPr/>
              </p:nvSpPr>
              <p:spPr>
                <a:xfrm>
                  <a:off x="4696762" y="3638587"/>
                  <a:ext cx="33591" cy="287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71" h="3661" extrusionOk="0">
                      <a:moveTo>
                        <a:pt x="2426" y="1"/>
                      </a:moveTo>
                      <a:cubicBezTo>
                        <a:pt x="1978" y="1"/>
                        <a:pt x="1521" y="167"/>
                        <a:pt x="1150" y="539"/>
                      </a:cubicBezTo>
                      <a:cubicBezTo>
                        <a:pt x="0" y="1688"/>
                        <a:pt x="823" y="3660"/>
                        <a:pt x="2444" y="3660"/>
                      </a:cubicBezTo>
                      <a:cubicBezTo>
                        <a:pt x="3448" y="3648"/>
                        <a:pt x="4258" y="2838"/>
                        <a:pt x="4270" y="1834"/>
                      </a:cubicBezTo>
                      <a:cubicBezTo>
                        <a:pt x="4262" y="729"/>
                        <a:pt x="3363" y="1"/>
                        <a:pt x="2426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4" name="Google Shape;7852;p73">
                  <a:extLst>
                    <a:ext uri="{FF2B5EF4-FFF2-40B4-BE49-F238E27FC236}">
                      <a16:creationId xmlns:a16="http://schemas.microsoft.com/office/drawing/2014/main" id="{19B90F8A-523F-4BDF-9218-5A96C8AD703D}"/>
                    </a:ext>
                  </a:extLst>
                </p:cNvPr>
                <p:cNvSpPr/>
                <p:nvPr/>
              </p:nvSpPr>
              <p:spPr>
                <a:xfrm>
                  <a:off x="4711320" y="3648245"/>
                  <a:ext cx="9328" cy="94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6" h="1199" extrusionOk="0">
                      <a:moveTo>
                        <a:pt x="593" y="1"/>
                      </a:moveTo>
                      <a:cubicBezTo>
                        <a:pt x="266" y="1"/>
                        <a:pt x="0" y="279"/>
                        <a:pt x="0" y="606"/>
                      </a:cubicBezTo>
                      <a:cubicBezTo>
                        <a:pt x="0" y="932"/>
                        <a:pt x="266" y="1198"/>
                        <a:pt x="593" y="1198"/>
                      </a:cubicBezTo>
                      <a:cubicBezTo>
                        <a:pt x="919" y="1198"/>
                        <a:pt x="1186" y="932"/>
                        <a:pt x="1186" y="606"/>
                      </a:cubicBezTo>
                      <a:cubicBezTo>
                        <a:pt x="1186" y="279"/>
                        <a:pt x="919" y="1"/>
                        <a:pt x="593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63" name="Google Shape;7853;p73">
                <a:extLst>
                  <a:ext uri="{FF2B5EF4-FFF2-40B4-BE49-F238E27FC236}">
                    <a16:creationId xmlns:a16="http://schemas.microsoft.com/office/drawing/2014/main" id="{5BA443E3-1558-45AB-8A82-641C3C3D8ACE}"/>
                  </a:ext>
                </a:extLst>
              </p:cNvPr>
              <p:cNvGrpSpPr/>
              <p:nvPr/>
            </p:nvGrpSpPr>
            <p:grpSpPr>
              <a:xfrm>
                <a:off x="4929479" y="3939140"/>
                <a:ext cx="33497" cy="28692"/>
                <a:chOff x="4929479" y="3939140"/>
                <a:chExt cx="33497" cy="28692"/>
              </a:xfrm>
              <a:grpFill/>
            </p:grpSpPr>
            <p:sp>
              <p:nvSpPr>
                <p:cNvPr id="381" name="Google Shape;7854;p73">
                  <a:extLst>
                    <a:ext uri="{FF2B5EF4-FFF2-40B4-BE49-F238E27FC236}">
                      <a16:creationId xmlns:a16="http://schemas.microsoft.com/office/drawing/2014/main" id="{EB0BD891-A15D-4ECF-B0EC-D1BFAEEC671A}"/>
                    </a:ext>
                  </a:extLst>
                </p:cNvPr>
                <p:cNvSpPr/>
                <p:nvPr/>
              </p:nvSpPr>
              <p:spPr>
                <a:xfrm>
                  <a:off x="4929479" y="3939140"/>
                  <a:ext cx="33497" cy="286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9" h="3648" extrusionOk="0">
                      <a:moveTo>
                        <a:pt x="2426" y="0"/>
                      </a:moveTo>
                      <a:cubicBezTo>
                        <a:pt x="1978" y="0"/>
                        <a:pt x="1521" y="167"/>
                        <a:pt x="1149" y="539"/>
                      </a:cubicBezTo>
                      <a:cubicBezTo>
                        <a:pt x="0" y="1688"/>
                        <a:pt x="811" y="3648"/>
                        <a:pt x="2431" y="3648"/>
                      </a:cubicBezTo>
                      <a:cubicBezTo>
                        <a:pt x="3448" y="3648"/>
                        <a:pt x="4258" y="2837"/>
                        <a:pt x="4258" y="1833"/>
                      </a:cubicBezTo>
                      <a:cubicBezTo>
                        <a:pt x="4258" y="729"/>
                        <a:pt x="3361" y="0"/>
                        <a:pt x="242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2" name="Google Shape;7855;p73">
                  <a:extLst>
                    <a:ext uri="{FF2B5EF4-FFF2-40B4-BE49-F238E27FC236}">
                      <a16:creationId xmlns:a16="http://schemas.microsoft.com/office/drawing/2014/main" id="{0F15E042-4299-4D14-A490-21D8D3D6C719}"/>
                    </a:ext>
                  </a:extLst>
                </p:cNvPr>
                <p:cNvSpPr/>
                <p:nvPr/>
              </p:nvSpPr>
              <p:spPr>
                <a:xfrm>
                  <a:off x="4943935" y="3948893"/>
                  <a:ext cx="9430" cy="93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9" h="1186" extrusionOk="0">
                      <a:moveTo>
                        <a:pt x="593" y="0"/>
                      </a:moveTo>
                      <a:cubicBezTo>
                        <a:pt x="267" y="0"/>
                        <a:pt x="1" y="267"/>
                        <a:pt x="1" y="593"/>
                      </a:cubicBezTo>
                      <a:cubicBezTo>
                        <a:pt x="1" y="920"/>
                        <a:pt x="267" y="1186"/>
                        <a:pt x="593" y="1186"/>
                      </a:cubicBezTo>
                      <a:cubicBezTo>
                        <a:pt x="932" y="1186"/>
                        <a:pt x="1198" y="920"/>
                        <a:pt x="1198" y="593"/>
                      </a:cubicBezTo>
                      <a:cubicBezTo>
                        <a:pt x="1198" y="267"/>
                        <a:pt x="932" y="0"/>
                        <a:pt x="59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64" name="Google Shape;7856;p73">
                <a:extLst>
                  <a:ext uri="{FF2B5EF4-FFF2-40B4-BE49-F238E27FC236}">
                    <a16:creationId xmlns:a16="http://schemas.microsoft.com/office/drawing/2014/main" id="{C5CD3F1B-D585-40EC-8A29-AD9D9CAF3B17}"/>
                  </a:ext>
                </a:extLst>
              </p:cNvPr>
              <p:cNvGrpSpPr/>
              <p:nvPr/>
            </p:nvGrpSpPr>
            <p:grpSpPr>
              <a:xfrm>
                <a:off x="4907119" y="3986039"/>
                <a:ext cx="33497" cy="28699"/>
                <a:chOff x="4907119" y="3986039"/>
                <a:chExt cx="33497" cy="28699"/>
              </a:xfrm>
              <a:grpFill/>
            </p:grpSpPr>
            <p:sp>
              <p:nvSpPr>
                <p:cNvPr id="379" name="Google Shape;7857;p73">
                  <a:extLst>
                    <a:ext uri="{FF2B5EF4-FFF2-40B4-BE49-F238E27FC236}">
                      <a16:creationId xmlns:a16="http://schemas.microsoft.com/office/drawing/2014/main" id="{9C012B15-4F7D-47A3-9A2E-64C3679E22CB}"/>
                    </a:ext>
                  </a:extLst>
                </p:cNvPr>
                <p:cNvSpPr/>
                <p:nvPr/>
              </p:nvSpPr>
              <p:spPr>
                <a:xfrm>
                  <a:off x="4907119" y="3986039"/>
                  <a:ext cx="33497" cy="286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9" h="3649" extrusionOk="0">
                      <a:moveTo>
                        <a:pt x="2427" y="1"/>
                      </a:moveTo>
                      <a:cubicBezTo>
                        <a:pt x="1979" y="1"/>
                        <a:pt x="1522" y="167"/>
                        <a:pt x="1149" y="540"/>
                      </a:cubicBezTo>
                      <a:cubicBezTo>
                        <a:pt x="0" y="1689"/>
                        <a:pt x="811" y="3648"/>
                        <a:pt x="2444" y="3648"/>
                      </a:cubicBezTo>
                      <a:cubicBezTo>
                        <a:pt x="3448" y="3648"/>
                        <a:pt x="4258" y="2826"/>
                        <a:pt x="4258" y="1822"/>
                      </a:cubicBezTo>
                      <a:cubicBezTo>
                        <a:pt x="4258" y="726"/>
                        <a:pt x="3363" y="1"/>
                        <a:pt x="24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0" name="Google Shape;7858;p73">
                  <a:extLst>
                    <a:ext uri="{FF2B5EF4-FFF2-40B4-BE49-F238E27FC236}">
                      <a16:creationId xmlns:a16="http://schemas.microsoft.com/office/drawing/2014/main" id="{29BBF389-B394-4FEB-969C-48BDF388E08A}"/>
                    </a:ext>
                  </a:extLst>
                </p:cNvPr>
                <p:cNvSpPr/>
                <p:nvPr/>
              </p:nvSpPr>
              <p:spPr>
                <a:xfrm>
                  <a:off x="4921583" y="3995705"/>
                  <a:ext cx="9422" cy="93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8" h="1186" extrusionOk="0">
                      <a:moveTo>
                        <a:pt x="605" y="0"/>
                      </a:moveTo>
                      <a:cubicBezTo>
                        <a:pt x="266" y="0"/>
                        <a:pt x="0" y="266"/>
                        <a:pt x="0" y="593"/>
                      </a:cubicBezTo>
                      <a:cubicBezTo>
                        <a:pt x="0" y="919"/>
                        <a:pt x="266" y="1186"/>
                        <a:pt x="605" y="1186"/>
                      </a:cubicBezTo>
                      <a:cubicBezTo>
                        <a:pt x="931" y="1186"/>
                        <a:pt x="1198" y="919"/>
                        <a:pt x="1198" y="593"/>
                      </a:cubicBezTo>
                      <a:cubicBezTo>
                        <a:pt x="1198" y="266"/>
                        <a:pt x="931" y="0"/>
                        <a:pt x="60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65" name="Google Shape;7859;p73">
                <a:extLst>
                  <a:ext uri="{FF2B5EF4-FFF2-40B4-BE49-F238E27FC236}">
                    <a16:creationId xmlns:a16="http://schemas.microsoft.com/office/drawing/2014/main" id="{5B71E575-F25E-46B8-AFDF-E107E0F53705}"/>
                  </a:ext>
                </a:extLst>
              </p:cNvPr>
              <p:cNvGrpSpPr/>
              <p:nvPr/>
            </p:nvGrpSpPr>
            <p:grpSpPr>
              <a:xfrm>
                <a:off x="4911783" y="4048102"/>
                <a:ext cx="33591" cy="28762"/>
                <a:chOff x="4911783" y="4048102"/>
                <a:chExt cx="33591" cy="28762"/>
              </a:xfrm>
              <a:grpFill/>
            </p:grpSpPr>
            <p:sp>
              <p:nvSpPr>
                <p:cNvPr id="377" name="Google Shape;7860;p73">
                  <a:extLst>
                    <a:ext uri="{FF2B5EF4-FFF2-40B4-BE49-F238E27FC236}">
                      <a16:creationId xmlns:a16="http://schemas.microsoft.com/office/drawing/2014/main" id="{07E31D84-A367-43B3-825F-B90E512770D7}"/>
                    </a:ext>
                  </a:extLst>
                </p:cNvPr>
                <p:cNvSpPr/>
                <p:nvPr/>
              </p:nvSpPr>
              <p:spPr>
                <a:xfrm>
                  <a:off x="4911783" y="4048102"/>
                  <a:ext cx="33591" cy="287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71" h="3657" extrusionOk="0">
                      <a:moveTo>
                        <a:pt x="2422" y="0"/>
                      </a:moveTo>
                      <a:cubicBezTo>
                        <a:pt x="1974" y="0"/>
                        <a:pt x="1519" y="166"/>
                        <a:pt x="1149" y="536"/>
                      </a:cubicBezTo>
                      <a:cubicBezTo>
                        <a:pt x="0" y="1685"/>
                        <a:pt x="823" y="3657"/>
                        <a:pt x="2456" y="3657"/>
                      </a:cubicBezTo>
                      <a:cubicBezTo>
                        <a:pt x="3448" y="3645"/>
                        <a:pt x="4258" y="2834"/>
                        <a:pt x="4270" y="1842"/>
                      </a:cubicBezTo>
                      <a:cubicBezTo>
                        <a:pt x="4270" y="735"/>
                        <a:pt x="3364" y="0"/>
                        <a:pt x="242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8" name="Google Shape;7861;p73">
                  <a:extLst>
                    <a:ext uri="{FF2B5EF4-FFF2-40B4-BE49-F238E27FC236}">
                      <a16:creationId xmlns:a16="http://schemas.microsoft.com/office/drawing/2014/main" id="{B60491DD-8242-49F0-9914-88EDB7DCA168}"/>
                    </a:ext>
                  </a:extLst>
                </p:cNvPr>
                <p:cNvSpPr/>
                <p:nvPr/>
              </p:nvSpPr>
              <p:spPr>
                <a:xfrm>
                  <a:off x="4926333" y="4057831"/>
                  <a:ext cx="9336" cy="93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7" h="1186" extrusionOk="0">
                      <a:moveTo>
                        <a:pt x="594" y="0"/>
                      </a:moveTo>
                      <a:cubicBezTo>
                        <a:pt x="267" y="0"/>
                        <a:pt x="1" y="266"/>
                        <a:pt x="1" y="593"/>
                      </a:cubicBezTo>
                      <a:cubicBezTo>
                        <a:pt x="1" y="920"/>
                        <a:pt x="267" y="1186"/>
                        <a:pt x="594" y="1186"/>
                      </a:cubicBezTo>
                      <a:cubicBezTo>
                        <a:pt x="920" y="1186"/>
                        <a:pt x="1186" y="920"/>
                        <a:pt x="1186" y="593"/>
                      </a:cubicBezTo>
                      <a:cubicBezTo>
                        <a:pt x="1186" y="266"/>
                        <a:pt x="920" y="0"/>
                        <a:pt x="59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66" name="Google Shape;7862;p73">
                <a:extLst>
                  <a:ext uri="{FF2B5EF4-FFF2-40B4-BE49-F238E27FC236}">
                    <a16:creationId xmlns:a16="http://schemas.microsoft.com/office/drawing/2014/main" id="{15FD53D2-09A1-4E6A-83C8-3C001A525A1E}"/>
                  </a:ext>
                </a:extLst>
              </p:cNvPr>
              <p:cNvSpPr/>
              <p:nvPr/>
            </p:nvSpPr>
            <p:spPr>
              <a:xfrm>
                <a:off x="4713506" y="3934476"/>
                <a:ext cx="33497" cy="28692"/>
              </a:xfrm>
              <a:custGeom>
                <a:avLst/>
                <a:gdLst/>
                <a:ahLst/>
                <a:cxnLst/>
                <a:rect l="l" t="t" r="r" b="b"/>
                <a:pathLst>
                  <a:path w="4259" h="3648" extrusionOk="0">
                    <a:moveTo>
                      <a:pt x="2422" y="0"/>
                    </a:moveTo>
                    <a:cubicBezTo>
                      <a:pt x="1974" y="0"/>
                      <a:pt x="1518" y="167"/>
                      <a:pt x="1150" y="539"/>
                    </a:cubicBezTo>
                    <a:cubicBezTo>
                      <a:pt x="0" y="1688"/>
                      <a:pt x="811" y="3648"/>
                      <a:pt x="2432" y="3648"/>
                    </a:cubicBezTo>
                    <a:cubicBezTo>
                      <a:pt x="3436" y="3648"/>
                      <a:pt x="4258" y="2838"/>
                      <a:pt x="4258" y="1821"/>
                    </a:cubicBezTo>
                    <a:cubicBezTo>
                      <a:pt x="4258" y="726"/>
                      <a:pt x="3357" y="0"/>
                      <a:pt x="242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" name="Google Shape;7863;p73">
                <a:extLst>
                  <a:ext uri="{FF2B5EF4-FFF2-40B4-BE49-F238E27FC236}">
                    <a16:creationId xmlns:a16="http://schemas.microsoft.com/office/drawing/2014/main" id="{09C195F5-FD36-415E-9A18-5CEE035BEA3A}"/>
                  </a:ext>
                </a:extLst>
              </p:cNvPr>
              <p:cNvSpPr/>
              <p:nvPr/>
            </p:nvSpPr>
            <p:spPr>
              <a:xfrm>
                <a:off x="4727970" y="3944135"/>
                <a:ext cx="9328" cy="9430"/>
              </a:xfrm>
              <a:custGeom>
                <a:avLst/>
                <a:gdLst/>
                <a:ahLst/>
                <a:cxnLst/>
                <a:rect l="l" t="t" r="r" b="b"/>
                <a:pathLst>
                  <a:path w="1186" h="1199" extrusionOk="0">
                    <a:moveTo>
                      <a:pt x="593" y="1"/>
                    </a:moveTo>
                    <a:cubicBezTo>
                      <a:pt x="266" y="1"/>
                      <a:pt x="0" y="267"/>
                      <a:pt x="0" y="593"/>
                    </a:cubicBezTo>
                    <a:cubicBezTo>
                      <a:pt x="0" y="932"/>
                      <a:pt x="266" y="1198"/>
                      <a:pt x="593" y="1198"/>
                    </a:cubicBezTo>
                    <a:cubicBezTo>
                      <a:pt x="919" y="1198"/>
                      <a:pt x="1186" y="932"/>
                      <a:pt x="1186" y="593"/>
                    </a:cubicBezTo>
                    <a:cubicBezTo>
                      <a:pt x="1186" y="267"/>
                      <a:pt x="919" y="1"/>
                      <a:pt x="59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68" name="Google Shape;7864;p73">
                <a:extLst>
                  <a:ext uri="{FF2B5EF4-FFF2-40B4-BE49-F238E27FC236}">
                    <a16:creationId xmlns:a16="http://schemas.microsoft.com/office/drawing/2014/main" id="{2C91B243-EC44-4B29-B097-2AA7833CB53D}"/>
                  </a:ext>
                </a:extLst>
              </p:cNvPr>
              <p:cNvGrpSpPr/>
              <p:nvPr/>
            </p:nvGrpSpPr>
            <p:grpSpPr>
              <a:xfrm>
                <a:off x="4762623" y="3837847"/>
                <a:ext cx="42416" cy="36273"/>
                <a:chOff x="4762623" y="3837847"/>
                <a:chExt cx="42416" cy="36273"/>
              </a:xfrm>
              <a:grpFill/>
            </p:grpSpPr>
            <p:sp>
              <p:nvSpPr>
                <p:cNvPr id="375" name="Google Shape;7865;p73">
                  <a:extLst>
                    <a:ext uri="{FF2B5EF4-FFF2-40B4-BE49-F238E27FC236}">
                      <a16:creationId xmlns:a16="http://schemas.microsoft.com/office/drawing/2014/main" id="{5D1B8F2E-47DD-4169-8936-0D6BB6FCD5AB}"/>
                    </a:ext>
                  </a:extLst>
                </p:cNvPr>
                <p:cNvSpPr/>
                <p:nvPr/>
              </p:nvSpPr>
              <p:spPr>
                <a:xfrm>
                  <a:off x="4762623" y="3837847"/>
                  <a:ext cx="42416" cy="362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93" h="4612" extrusionOk="0">
                      <a:moveTo>
                        <a:pt x="3064" y="1"/>
                      </a:moveTo>
                      <a:cubicBezTo>
                        <a:pt x="2496" y="1"/>
                        <a:pt x="1918" y="211"/>
                        <a:pt x="1449" y="680"/>
                      </a:cubicBezTo>
                      <a:cubicBezTo>
                        <a:pt x="1" y="2128"/>
                        <a:pt x="1033" y="4611"/>
                        <a:pt x="3067" y="4611"/>
                      </a:cubicBezTo>
                      <a:cubicBezTo>
                        <a:pt x="3072" y="4611"/>
                        <a:pt x="3077" y="4611"/>
                        <a:pt x="3082" y="4611"/>
                      </a:cubicBezTo>
                      <a:cubicBezTo>
                        <a:pt x="4352" y="4611"/>
                        <a:pt x="5380" y="3583"/>
                        <a:pt x="5392" y="2313"/>
                      </a:cubicBezTo>
                      <a:cubicBezTo>
                        <a:pt x="5392" y="921"/>
                        <a:pt x="4251" y="1"/>
                        <a:pt x="3064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6" name="Google Shape;7866;p73">
                  <a:extLst>
                    <a:ext uri="{FF2B5EF4-FFF2-40B4-BE49-F238E27FC236}">
                      <a16:creationId xmlns:a16="http://schemas.microsoft.com/office/drawing/2014/main" id="{9E99D35E-5406-412A-8AB2-030D265811DF}"/>
                    </a:ext>
                  </a:extLst>
                </p:cNvPr>
                <p:cNvSpPr/>
                <p:nvPr/>
              </p:nvSpPr>
              <p:spPr>
                <a:xfrm>
                  <a:off x="4775538" y="3847568"/>
                  <a:ext cx="19796" cy="169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7" h="2156" extrusionOk="0">
                      <a:moveTo>
                        <a:pt x="1440" y="0"/>
                      </a:moveTo>
                      <a:cubicBezTo>
                        <a:pt x="484" y="0"/>
                        <a:pt x="0" y="1162"/>
                        <a:pt x="678" y="1839"/>
                      </a:cubicBezTo>
                      <a:cubicBezTo>
                        <a:pt x="896" y="2058"/>
                        <a:pt x="1165" y="2155"/>
                        <a:pt x="1429" y="2155"/>
                      </a:cubicBezTo>
                      <a:cubicBezTo>
                        <a:pt x="1984" y="2155"/>
                        <a:pt x="2517" y="1724"/>
                        <a:pt x="2517" y="1077"/>
                      </a:cubicBezTo>
                      <a:cubicBezTo>
                        <a:pt x="2517" y="484"/>
                        <a:pt x="2045" y="0"/>
                        <a:pt x="144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69" name="Google Shape;7867;p73">
                <a:extLst>
                  <a:ext uri="{FF2B5EF4-FFF2-40B4-BE49-F238E27FC236}">
                    <a16:creationId xmlns:a16="http://schemas.microsoft.com/office/drawing/2014/main" id="{2B781598-0FC9-4D7E-B57C-36C73BA9A8CD}"/>
                  </a:ext>
                </a:extLst>
              </p:cNvPr>
              <p:cNvGrpSpPr/>
              <p:nvPr/>
            </p:nvGrpSpPr>
            <p:grpSpPr>
              <a:xfrm>
                <a:off x="4746044" y="4104966"/>
                <a:ext cx="33497" cy="28699"/>
                <a:chOff x="4746044" y="4104966"/>
                <a:chExt cx="33497" cy="28699"/>
              </a:xfrm>
              <a:grpFill/>
            </p:grpSpPr>
            <p:sp>
              <p:nvSpPr>
                <p:cNvPr id="373" name="Google Shape;7868;p73">
                  <a:extLst>
                    <a:ext uri="{FF2B5EF4-FFF2-40B4-BE49-F238E27FC236}">
                      <a16:creationId xmlns:a16="http://schemas.microsoft.com/office/drawing/2014/main" id="{F98D3831-7484-4898-986B-2A592FBE9E43}"/>
                    </a:ext>
                  </a:extLst>
                </p:cNvPr>
                <p:cNvSpPr/>
                <p:nvPr/>
              </p:nvSpPr>
              <p:spPr>
                <a:xfrm>
                  <a:off x="4746044" y="4104966"/>
                  <a:ext cx="33497" cy="286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9" h="3649" extrusionOk="0">
                      <a:moveTo>
                        <a:pt x="2428" y="1"/>
                      </a:moveTo>
                      <a:cubicBezTo>
                        <a:pt x="1979" y="1"/>
                        <a:pt x="1522" y="167"/>
                        <a:pt x="1150" y="540"/>
                      </a:cubicBezTo>
                      <a:cubicBezTo>
                        <a:pt x="0" y="1677"/>
                        <a:pt x="811" y="3648"/>
                        <a:pt x="2432" y="3648"/>
                      </a:cubicBezTo>
                      <a:cubicBezTo>
                        <a:pt x="3436" y="3648"/>
                        <a:pt x="4259" y="2826"/>
                        <a:pt x="4259" y="1822"/>
                      </a:cubicBezTo>
                      <a:cubicBezTo>
                        <a:pt x="4259" y="726"/>
                        <a:pt x="3363" y="1"/>
                        <a:pt x="2428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4" name="Google Shape;7869;p73">
                  <a:extLst>
                    <a:ext uri="{FF2B5EF4-FFF2-40B4-BE49-F238E27FC236}">
                      <a16:creationId xmlns:a16="http://schemas.microsoft.com/office/drawing/2014/main" id="{D75A196D-753F-4AF2-B9E7-EC4C21E2F0ED}"/>
                    </a:ext>
                  </a:extLst>
                </p:cNvPr>
                <p:cNvSpPr/>
                <p:nvPr/>
              </p:nvSpPr>
              <p:spPr>
                <a:xfrm>
                  <a:off x="4758887" y="4114632"/>
                  <a:ext cx="11042" cy="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4" h="1192" extrusionOk="0">
                      <a:moveTo>
                        <a:pt x="799" y="0"/>
                      </a:moveTo>
                      <a:cubicBezTo>
                        <a:pt x="267" y="0"/>
                        <a:pt x="1" y="641"/>
                        <a:pt x="376" y="1016"/>
                      </a:cubicBezTo>
                      <a:cubicBezTo>
                        <a:pt x="497" y="1137"/>
                        <a:pt x="645" y="1191"/>
                        <a:pt x="792" y="1191"/>
                      </a:cubicBezTo>
                      <a:cubicBezTo>
                        <a:pt x="1099" y="1191"/>
                        <a:pt x="1396" y="953"/>
                        <a:pt x="1404" y="593"/>
                      </a:cubicBezTo>
                      <a:cubicBezTo>
                        <a:pt x="1404" y="266"/>
                        <a:pt x="1126" y="0"/>
                        <a:pt x="79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70" name="Google Shape;7870;p73">
                <a:extLst>
                  <a:ext uri="{FF2B5EF4-FFF2-40B4-BE49-F238E27FC236}">
                    <a16:creationId xmlns:a16="http://schemas.microsoft.com/office/drawing/2014/main" id="{2E4A211B-FA24-404D-92E6-38D95B215DFB}"/>
                  </a:ext>
                </a:extLst>
              </p:cNvPr>
              <p:cNvGrpSpPr/>
              <p:nvPr/>
            </p:nvGrpSpPr>
            <p:grpSpPr>
              <a:xfrm>
                <a:off x="4859646" y="4162554"/>
                <a:ext cx="33591" cy="28762"/>
                <a:chOff x="4859646" y="4162554"/>
                <a:chExt cx="33591" cy="28762"/>
              </a:xfrm>
              <a:grpFill/>
            </p:grpSpPr>
            <p:sp>
              <p:nvSpPr>
                <p:cNvPr id="371" name="Google Shape;7871;p73">
                  <a:extLst>
                    <a:ext uri="{FF2B5EF4-FFF2-40B4-BE49-F238E27FC236}">
                      <a16:creationId xmlns:a16="http://schemas.microsoft.com/office/drawing/2014/main" id="{6C3B700E-F849-431E-953C-6B74F3DF728C}"/>
                    </a:ext>
                  </a:extLst>
                </p:cNvPr>
                <p:cNvSpPr/>
                <p:nvPr/>
              </p:nvSpPr>
              <p:spPr>
                <a:xfrm>
                  <a:off x="4859646" y="4162554"/>
                  <a:ext cx="33591" cy="287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71" h="3657" extrusionOk="0">
                      <a:moveTo>
                        <a:pt x="2423" y="0"/>
                      </a:moveTo>
                      <a:cubicBezTo>
                        <a:pt x="1975" y="0"/>
                        <a:pt x="1520" y="166"/>
                        <a:pt x="1149" y="536"/>
                      </a:cubicBezTo>
                      <a:cubicBezTo>
                        <a:pt x="0" y="1685"/>
                        <a:pt x="823" y="3657"/>
                        <a:pt x="2444" y="3657"/>
                      </a:cubicBezTo>
                      <a:cubicBezTo>
                        <a:pt x="3448" y="3657"/>
                        <a:pt x="4258" y="2834"/>
                        <a:pt x="4270" y="1830"/>
                      </a:cubicBezTo>
                      <a:cubicBezTo>
                        <a:pt x="4270" y="732"/>
                        <a:pt x="3365" y="0"/>
                        <a:pt x="242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2" name="Google Shape;7872;p73">
                  <a:extLst>
                    <a:ext uri="{FF2B5EF4-FFF2-40B4-BE49-F238E27FC236}">
                      <a16:creationId xmlns:a16="http://schemas.microsoft.com/office/drawing/2014/main" id="{706A8500-4E77-45CA-93B4-AFC4ED833598}"/>
                    </a:ext>
                  </a:extLst>
                </p:cNvPr>
                <p:cNvSpPr/>
                <p:nvPr/>
              </p:nvSpPr>
              <p:spPr>
                <a:xfrm>
                  <a:off x="4874196" y="4172283"/>
                  <a:ext cx="9336" cy="93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7" h="1187" extrusionOk="0">
                      <a:moveTo>
                        <a:pt x="594" y="1"/>
                      </a:moveTo>
                      <a:cubicBezTo>
                        <a:pt x="267" y="1"/>
                        <a:pt x="1" y="267"/>
                        <a:pt x="1" y="593"/>
                      </a:cubicBezTo>
                      <a:cubicBezTo>
                        <a:pt x="1" y="920"/>
                        <a:pt x="267" y="1186"/>
                        <a:pt x="594" y="1186"/>
                      </a:cubicBezTo>
                      <a:cubicBezTo>
                        <a:pt x="920" y="1186"/>
                        <a:pt x="1186" y="920"/>
                        <a:pt x="1186" y="593"/>
                      </a:cubicBezTo>
                      <a:cubicBezTo>
                        <a:pt x="1186" y="267"/>
                        <a:pt x="920" y="1"/>
                        <a:pt x="594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63" name="Google Shape;7873;p73">
              <a:extLst>
                <a:ext uri="{FF2B5EF4-FFF2-40B4-BE49-F238E27FC236}">
                  <a16:creationId xmlns:a16="http://schemas.microsoft.com/office/drawing/2014/main" id="{425A73F8-9250-4F44-9762-A0ACEF84742B}"/>
                </a:ext>
              </a:extLst>
            </p:cNvPr>
            <p:cNvGrpSpPr/>
            <p:nvPr/>
          </p:nvGrpSpPr>
          <p:grpSpPr>
            <a:xfrm>
              <a:off x="3597785" y="3274438"/>
              <a:ext cx="855610" cy="1122100"/>
              <a:chOff x="3597785" y="3274438"/>
              <a:chExt cx="855610" cy="1122100"/>
            </a:xfrm>
            <a:grpFill/>
          </p:grpSpPr>
          <p:grpSp>
            <p:nvGrpSpPr>
              <p:cNvPr id="64" name="Google Shape;7874;p73">
                <a:extLst>
                  <a:ext uri="{FF2B5EF4-FFF2-40B4-BE49-F238E27FC236}">
                    <a16:creationId xmlns:a16="http://schemas.microsoft.com/office/drawing/2014/main" id="{A7E38E3C-2229-40C7-B50B-466848144AEA}"/>
                  </a:ext>
                </a:extLst>
              </p:cNvPr>
              <p:cNvGrpSpPr/>
              <p:nvPr/>
            </p:nvGrpSpPr>
            <p:grpSpPr>
              <a:xfrm>
                <a:off x="3617857" y="3284717"/>
                <a:ext cx="826785" cy="1099165"/>
                <a:chOff x="3617857" y="3284717"/>
                <a:chExt cx="826785" cy="1099165"/>
              </a:xfrm>
              <a:grpFill/>
            </p:grpSpPr>
            <p:sp>
              <p:nvSpPr>
                <p:cNvPr id="202" name="Google Shape;7875;p73">
                  <a:extLst>
                    <a:ext uri="{FF2B5EF4-FFF2-40B4-BE49-F238E27FC236}">
                      <a16:creationId xmlns:a16="http://schemas.microsoft.com/office/drawing/2014/main" id="{CB969BC4-76E3-4F5C-9EAB-D70D450CCEBB}"/>
                    </a:ext>
                  </a:extLst>
                </p:cNvPr>
                <p:cNvSpPr/>
                <p:nvPr/>
              </p:nvSpPr>
              <p:spPr>
                <a:xfrm>
                  <a:off x="4155028" y="3869354"/>
                  <a:ext cx="289613" cy="5145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823" h="65420" fill="none" extrusionOk="0">
                      <a:moveTo>
                        <a:pt x="5928" y="64827"/>
                      </a:moveTo>
                      <a:lnTo>
                        <a:pt x="6158" y="49755"/>
                      </a:lnTo>
                      <a:lnTo>
                        <a:pt x="8202" y="42327"/>
                      </a:lnTo>
                      <a:lnTo>
                        <a:pt x="8795" y="36351"/>
                      </a:lnTo>
                      <a:lnTo>
                        <a:pt x="8795" y="28912"/>
                      </a:lnTo>
                      <a:lnTo>
                        <a:pt x="3049" y="23347"/>
                      </a:lnTo>
                      <a:lnTo>
                        <a:pt x="0" y="12291"/>
                      </a:lnTo>
                      <a:lnTo>
                        <a:pt x="11601" y="1"/>
                      </a:lnTo>
                      <a:lnTo>
                        <a:pt x="19319" y="4259"/>
                      </a:lnTo>
                      <a:lnTo>
                        <a:pt x="27266" y="11747"/>
                      </a:lnTo>
                      <a:lnTo>
                        <a:pt x="36823" y="15472"/>
                      </a:lnTo>
                      <a:lnTo>
                        <a:pt x="34827" y="25803"/>
                      </a:lnTo>
                      <a:lnTo>
                        <a:pt x="26722" y="36944"/>
                      </a:lnTo>
                      <a:lnTo>
                        <a:pt x="19924" y="49198"/>
                      </a:lnTo>
                      <a:lnTo>
                        <a:pt x="11008" y="60690"/>
                      </a:lnTo>
                      <a:lnTo>
                        <a:pt x="5335" y="65420"/>
                      </a:lnTo>
                    </a:path>
                  </a:pathLst>
                </a:custGeom>
                <a:grp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3" name="Google Shape;7876;p73">
                  <a:extLst>
                    <a:ext uri="{FF2B5EF4-FFF2-40B4-BE49-F238E27FC236}">
                      <a16:creationId xmlns:a16="http://schemas.microsoft.com/office/drawing/2014/main" id="{5C7878CB-C695-4F40-B218-28B70B70585F}"/>
                    </a:ext>
                  </a:extLst>
                </p:cNvPr>
                <p:cNvSpPr/>
                <p:nvPr/>
              </p:nvSpPr>
              <p:spPr>
                <a:xfrm>
                  <a:off x="3617857" y="3284717"/>
                  <a:ext cx="662957" cy="6859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292" h="87218" fill="none" extrusionOk="0">
                      <a:moveTo>
                        <a:pt x="79900" y="75157"/>
                      </a:moveTo>
                      <a:lnTo>
                        <a:pt x="77916" y="83262"/>
                      </a:lnTo>
                      <a:lnTo>
                        <a:pt x="68299" y="87218"/>
                      </a:lnTo>
                      <a:lnTo>
                        <a:pt x="61610" y="72314"/>
                      </a:lnTo>
                      <a:lnTo>
                        <a:pt x="48376" y="64524"/>
                      </a:lnTo>
                      <a:lnTo>
                        <a:pt x="37489" y="50685"/>
                      </a:lnTo>
                      <a:lnTo>
                        <a:pt x="32771" y="39181"/>
                      </a:lnTo>
                      <a:lnTo>
                        <a:pt x="28525" y="27000"/>
                      </a:lnTo>
                      <a:lnTo>
                        <a:pt x="19779" y="19379"/>
                      </a:lnTo>
                      <a:lnTo>
                        <a:pt x="1" y="14057"/>
                      </a:lnTo>
                      <a:lnTo>
                        <a:pt x="5227" y="0"/>
                      </a:lnTo>
                      <a:lnTo>
                        <a:pt x="40380" y="3605"/>
                      </a:lnTo>
                      <a:lnTo>
                        <a:pt x="53662" y="9254"/>
                      </a:lnTo>
                      <a:lnTo>
                        <a:pt x="56711" y="17734"/>
                      </a:lnTo>
                      <a:lnTo>
                        <a:pt x="69727" y="26177"/>
                      </a:lnTo>
                      <a:lnTo>
                        <a:pt x="84291" y="20649"/>
                      </a:lnTo>
                      <a:lnTo>
                        <a:pt x="79465" y="38165"/>
                      </a:lnTo>
                      <a:lnTo>
                        <a:pt x="72207" y="46960"/>
                      </a:lnTo>
                      <a:lnTo>
                        <a:pt x="64791" y="54677"/>
                      </a:lnTo>
                      <a:lnTo>
                        <a:pt x="54497" y="63206"/>
                      </a:lnTo>
                      <a:lnTo>
                        <a:pt x="62094" y="63556"/>
                      </a:lnTo>
                      <a:lnTo>
                        <a:pt x="66098" y="74335"/>
                      </a:lnTo>
                      <a:close/>
                    </a:path>
                  </a:pathLst>
                </a:custGeom>
                <a:grp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4" name="Google Shape;7877;p73">
                  <a:extLst>
                    <a:ext uri="{FF2B5EF4-FFF2-40B4-BE49-F238E27FC236}">
                      <a16:creationId xmlns:a16="http://schemas.microsoft.com/office/drawing/2014/main" id="{7C8E1608-F31B-4190-8FBA-5A69B5200C26}"/>
                    </a:ext>
                  </a:extLst>
                </p:cNvPr>
                <p:cNvSpPr/>
                <p:nvPr/>
              </p:nvSpPr>
              <p:spPr>
                <a:xfrm>
                  <a:off x="4230666" y="3943372"/>
                  <a:ext cx="15612" cy="779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85" h="9909" fill="none" extrusionOk="0">
                      <a:moveTo>
                        <a:pt x="1984" y="9908"/>
                      </a:moveTo>
                      <a:lnTo>
                        <a:pt x="0" y="1"/>
                      </a:lnTo>
                    </a:path>
                  </a:pathLst>
                </a:custGeom>
                <a:grp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5" name="Google Shape;7878;p73">
                  <a:extLst>
                    <a:ext uri="{FF2B5EF4-FFF2-40B4-BE49-F238E27FC236}">
                      <a16:creationId xmlns:a16="http://schemas.microsoft.com/office/drawing/2014/main" id="{A7F7A1E9-87EA-49B6-A040-8353E9F2D41C}"/>
                    </a:ext>
                  </a:extLst>
                </p:cNvPr>
                <p:cNvSpPr/>
                <p:nvPr/>
              </p:nvSpPr>
              <p:spPr>
                <a:xfrm>
                  <a:off x="4230666" y="3902843"/>
                  <a:ext cx="138817" cy="1169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50" h="14868" fill="none" extrusionOk="0">
                      <a:moveTo>
                        <a:pt x="11952" y="14868"/>
                      </a:moveTo>
                      <a:lnTo>
                        <a:pt x="0" y="4670"/>
                      </a:lnTo>
                      <a:lnTo>
                        <a:pt x="9702" y="1"/>
                      </a:lnTo>
                      <a:lnTo>
                        <a:pt x="17649" y="7489"/>
                      </a:lnTo>
                      <a:close/>
                    </a:path>
                  </a:pathLst>
                </a:custGeom>
                <a:grp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6" name="Google Shape;7879;p73">
                  <a:extLst>
                    <a:ext uri="{FF2B5EF4-FFF2-40B4-BE49-F238E27FC236}">
                      <a16:creationId xmlns:a16="http://schemas.microsoft.com/office/drawing/2014/main" id="{BF3F2B7A-F484-4BF3-AF95-E1B492774ED8}"/>
                    </a:ext>
                  </a:extLst>
                </p:cNvPr>
                <p:cNvSpPr/>
                <p:nvPr/>
              </p:nvSpPr>
              <p:spPr>
                <a:xfrm>
                  <a:off x="4234473" y="3939573"/>
                  <a:ext cx="143953" cy="221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03" h="2819" fill="none" extrusionOk="0">
                      <a:moveTo>
                        <a:pt x="0" y="0"/>
                      </a:moveTo>
                      <a:lnTo>
                        <a:pt x="18303" y="2819"/>
                      </a:lnTo>
                    </a:path>
                  </a:pathLst>
                </a:custGeom>
                <a:grp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7" name="Google Shape;7880;p73">
                  <a:extLst>
                    <a:ext uri="{FF2B5EF4-FFF2-40B4-BE49-F238E27FC236}">
                      <a16:creationId xmlns:a16="http://schemas.microsoft.com/office/drawing/2014/main" id="{31A6A84B-D32A-47C5-BB06-906CB5F63F88}"/>
                    </a:ext>
                  </a:extLst>
                </p:cNvPr>
                <p:cNvSpPr/>
                <p:nvPr/>
              </p:nvSpPr>
              <p:spPr>
                <a:xfrm>
                  <a:off x="4300405" y="4023579"/>
                  <a:ext cx="24264" cy="112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85" h="14323" fill="none" extrusionOk="0">
                      <a:moveTo>
                        <a:pt x="0" y="14323"/>
                      </a:moveTo>
                      <a:lnTo>
                        <a:pt x="3085" y="0"/>
                      </a:lnTo>
                    </a:path>
                  </a:pathLst>
                </a:custGeom>
                <a:grp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8" name="Google Shape;7881;p73">
                  <a:extLst>
                    <a:ext uri="{FF2B5EF4-FFF2-40B4-BE49-F238E27FC236}">
                      <a16:creationId xmlns:a16="http://schemas.microsoft.com/office/drawing/2014/main" id="{696C15A7-626F-4518-B471-142E90E2B24E}"/>
                    </a:ext>
                  </a:extLst>
                </p:cNvPr>
                <p:cNvSpPr/>
                <p:nvPr/>
              </p:nvSpPr>
              <p:spPr>
                <a:xfrm>
                  <a:off x="4324661" y="4019772"/>
                  <a:ext cx="40544" cy="1401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55" h="17820" fill="none" extrusionOk="0">
                      <a:moveTo>
                        <a:pt x="1" y="1"/>
                      </a:moveTo>
                      <a:lnTo>
                        <a:pt x="5154" y="17819"/>
                      </a:lnTo>
                    </a:path>
                  </a:pathLst>
                </a:custGeom>
                <a:grp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9" name="Google Shape;7882;p73">
                  <a:extLst>
                    <a:ext uri="{FF2B5EF4-FFF2-40B4-BE49-F238E27FC236}">
                      <a16:creationId xmlns:a16="http://schemas.microsoft.com/office/drawing/2014/main" id="{4D605116-BAD8-43FF-8660-E9F806FE5638}"/>
                    </a:ext>
                  </a:extLst>
                </p:cNvPr>
                <p:cNvSpPr/>
                <p:nvPr/>
              </p:nvSpPr>
              <p:spPr>
                <a:xfrm>
                  <a:off x="4324661" y="4019772"/>
                  <a:ext cx="104282" cy="525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9" h="6678" fill="none" extrusionOk="0">
                      <a:moveTo>
                        <a:pt x="1" y="1"/>
                      </a:moveTo>
                      <a:lnTo>
                        <a:pt x="13259" y="6678"/>
                      </a:lnTo>
                    </a:path>
                  </a:pathLst>
                </a:custGeom>
                <a:grp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0" name="Google Shape;7883;p73">
                  <a:extLst>
                    <a:ext uri="{FF2B5EF4-FFF2-40B4-BE49-F238E27FC236}">
                      <a16:creationId xmlns:a16="http://schemas.microsoft.com/office/drawing/2014/main" id="{9800BDFF-71BE-4A10-BC59-4C172E10252B}"/>
                    </a:ext>
                  </a:extLst>
                </p:cNvPr>
                <p:cNvSpPr/>
                <p:nvPr/>
              </p:nvSpPr>
              <p:spPr>
                <a:xfrm>
                  <a:off x="4328467" y="3989901"/>
                  <a:ext cx="113421" cy="298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21" h="3799" fill="none" extrusionOk="0">
                      <a:moveTo>
                        <a:pt x="14420" y="0"/>
                      </a:moveTo>
                      <a:lnTo>
                        <a:pt x="1" y="3799"/>
                      </a:lnTo>
                    </a:path>
                  </a:pathLst>
                </a:custGeom>
                <a:grp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1" name="Google Shape;7884;p73">
                  <a:extLst>
                    <a:ext uri="{FF2B5EF4-FFF2-40B4-BE49-F238E27FC236}">
                      <a16:creationId xmlns:a16="http://schemas.microsoft.com/office/drawing/2014/main" id="{BED5A16B-8D13-4F0F-89D2-0FA839EB312B}"/>
                    </a:ext>
                  </a:extLst>
                </p:cNvPr>
                <p:cNvSpPr/>
                <p:nvPr/>
              </p:nvSpPr>
              <p:spPr>
                <a:xfrm>
                  <a:off x="4224193" y="4019772"/>
                  <a:ext cx="23886" cy="76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7" h="9787" fill="none" extrusionOk="0">
                      <a:moveTo>
                        <a:pt x="1" y="9787"/>
                      </a:moveTo>
                      <a:lnTo>
                        <a:pt x="3037" y="1"/>
                      </a:lnTo>
                    </a:path>
                  </a:pathLst>
                </a:custGeom>
                <a:grp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" name="Google Shape;7885;p73">
                  <a:extLst>
                    <a:ext uri="{FF2B5EF4-FFF2-40B4-BE49-F238E27FC236}">
                      <a16:creationId xmlns:a16="http://schemas.microsoft.com/office/drawing/2014/main" id="{5C529D83-B77A-41E3-88DE-5FC16574AE8C}"/>
                    </a:ext>
                  </a:extLst>
                </p:cNvPr>
                <p:cNvSpPr/>
                <p:nvPr/>
              </p:nvSpPr>
              <p:spPr>
                <a:xfrm>
                  <a:off x="4248071" y="4019772"/>
                  <a:ext cx="52342" cy="1164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55" h="14807" fill="none" extrusionOk="0">
                      <a:moveTo>
                        <a:pt x="1" y="1"/>
                      </a:moveTo>
                      <a:lnTo>
                        <a:pt x="6654" y="14807"/>
                      </a:lnTo>
                    </a:path>
                  </a:pathLst>
                </a:custGeom>
                <a:grp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" name="Google Shape;7886;p73">
                  <a:extLst>
                    <a:ext uri="{FF2B5EF4-FFF2-40B4-BE49-F238E27FC236}">
                      <a16:creationId xmlns:a16="http://schemas.microsoft.com/office/drawing/2014/main" id="{AB004B00-69B3-459C-AFFB-4E0AF1BCB8FB}"/>
                    </a:ext>
                  </a:extLst>
                </p:cNvPr>
                <p:cNvSpPr/>
                <p:nvPr/>
              </p:nvSpPr>
              <p:spPr>
                <a:xfrm>
                  <a:off x="4300405" y="4138982"/>
                  <a:ext cx="6567" cy="1190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5" h="15134" fill="none" extrusionOk="0">
                      <a:moveTo>
                        <a:pt x="0" y="1"/>
                      </a:moveTo>
                      <a:lnTo>
                        <a:pt x="835" y="15134"/>
                      </a:lnTo>
                    </a:path>
                  </a:pathLst>
                </a:custGeom>
                <a:grp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" name="Google Shape;7887;p73">
                  <a:extLst>
                    <a:ext uri="{FF2B5EF4-FFF2-40B4-BE49-F238E27FC236}">
                      <a16:creationId xmlns:a16="http://schemas.microsoft.com/office/drawing/2014/main" id="{02B24263-3AB4-4BEF-B365-66976C2C740C}"/>
                    </a:ext>
                  </a:extLst>
                </p:cNvPr>
                <p:cNvSpPr/>
                <p:nvPr/>
              </p:nvSpPr>
              <p:spPr>
                <a:xfrm>
                  <a:off x="4219726" y="4200164"/>
                  <a:ext cx="85343" cy="605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51" h="7694" fill="none" extrusionOk="0">
                      <a:moveTo>
                        <a:pt x="0" y="0"/>
                      </a:moveTo>
                      <a:lnTo>
                        <a:pt x="10851" y="7694"/>
                      </a:lnTo>
                    </a:path>
                  </a:pathLst>
                </a:custGeom>
                <a:grp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" name="Google Shape;7888;p73">
                  <a:extLst>
                    <a:ext uri="{FF2B5EF4-FFF2-40B4-BE49-F238E27FC236}">
                      <a16:creationId xmlns:a16="http://schemas.microsoft.com/office/drawing/2014/main" id="{8E4B8275-5CD6-41A3-8497-E4496A8D3BBE}"/>
                    </a:ext>
                  </a:extLst>
                </p:cNvPr>
                <p:cNvSpPr/>
                <p:nvPr/>
              </p:nvSpPr>
              <p:spPr>
                <a:xfrm>
                  <a:off x="4223430" y="4137275"/>
                  <a:ext cx="81930" cy="151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17" h="1924" fill="none" extrusionOk="0">
                      <a:moveTo>
                        <a:pt x="1" y="1923"/>
                      </a:moveTo>
                      <a:lnTo>
                        <a:pt x="10416" y="0"/>
                      </a:lnTo>
                    </a:path>
                  </a:pathLst>
                </a:custGeom>
                <a:grp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" name="Google Shape;7889;p73">
                  <a:extLst>
                    <a:ext uri="{FF2B5EF4-FFF2-40B4-BE49-F238E27FC236}">
                      <a16:creationId xmlns:a16="http://schemas.microsoft.com/office/drawing/2014/main" id="{2C94AFDF-0C7A-45A4-BA35-926F11C078A1}"/>
                    </a:ext>
                  </a:extLst>
                </p:cNvPr>
                <p:cNvSpPr/>
                <p:nvPr/>
              </p:nvSpPr>
              <p:spPr>
                <a:xfrm>
                  <a:off x="4303638" y="4138982"/>
                  <a:ext cx="59947" cy="238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22" h="3038" fill="none" extrusionOk="0">
                      <a:moveTo>
                        <a:pt x="7621" y="3037"/>
                      </a:moveTo>
                      <a:lnTo>
                        <a:pt x="0" y="1"/>
                      </a:lnTo>
                    </a:path>
                  </a:pathLst>
                </a:custGeom>
                <a:grp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" name="Google Shape;7890;p73">
                  <a:extLst>
                    <a:ext uri="{FF2B5EF4-FFF2-40B4-BE49-F238E27FC236}">
                      <a16:creationId xmlns:a16="http://schemas.microsoft.com/office/drawing/2014/main" id="{E91DBCA4-568B-4FA9-AD8E-10C6803CE534}"/>
                    </a:ext>
                  </a:extLst>
                </p:cNvPr>
                <p:cNvSpPr/>
                <p:nvPr/>
              </p:nvSpPr>
              <p:spPr>
                <a:xfrm>
                  <a:off x="4201644" y="4267237"/>
                  <a:ext cx="39970" cy="771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82" h="9811" fill="none" extrusionOk="0">
                      <a:moveTo>
                        <a:pt x="1" y="0"/>
                      </a:moveTo>
                      <a:lnTo>
                        <a:pt x="5081" y="9811"/>
                      </a:lnTo>
                    </a:path>
                  </a:pathLst>
                </a:custGeom>
                <a:grp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" name="Google Shape;7891;p73">
                  <a:extLst>
                    <a:ext uri="{FF2B5EF4-FFF2-40B4-BE49-F238E27FC236}">
                      <a16:creationId xmlns:a16="http://schemas.microsoft.com/office/drawing/2014/main" id="{D5D2BE9A-277D-4D78-A22C-6457FE4E3012}"/>
                    </a:ext>
                  </a:extLst>
                </p:cNvPr>
                <p:cNvSpPr/>
                <p:nvPr/>
              </p:nvSpPr>
              <p:spPr>
                <a:xfrm>
                  <a:off x="4203831" y="4258003"/>
                  <a:ext cx="103142" cy="92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14" h="1175" fill="none" extrusionOk="0">
                      <a:moveTo>
                        <a:pt x="1" y="1174"/>
                      </a:moveTo>
                      <a:lnTo>
                        <a:pt x="13114" y="1"/>
                      </a:lnTo>
                    </a:path>
                  </a:pathLst>
                </a:custGeom>
                <a:grp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" name="Google Shape;7892;p73">
                  <a:extLst>
                    <a:ext uri="{FF2B5EF4-FFF2-40B4-BE49-F238E27FC236}">
                      <a16:creationId xmlns:a16="http://schemas.microsoft.com/office/drawing/2014/main" id="{6EAC689C-42E9-4B5A-B742-91C667F7C1A9}"/>
                    </a:ext>
                  </a:extLst>
                </p:cNvPr>
                <p:cNvSpPr/>
                <p:nvPr/>
              </p:nvSpPr>
              <p:spPr>
                <a:xfrm>
                  <a:off x="4179001" y="3943372"/>
                  <a:ext cx="51673" cy="1049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70" h="13344" fill="none" extrusionOk="0">
                      <a:moveTo>
                        <a:pt x="1" y="13344"/>
                      </a:moveTo>
                      <a:lnTo>
                        <a:pt x="6569" y="1"/>
                      </a:lnTo>
                    </a:path>
                  </a:pathLst>
                </a:custGeom>
                <a:grp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0" name="Google Shape;7893;p73">
                  <a:extLst>
                    <a:ext uri="{FF2B5EF4-FFF2-40B4-BE49-F238E27FC236}">
                      <a16:creationId xmlns:a16="http://schemas.microsoft.com/office/drawing/2014/main" id="{BAC296C1-BE95-407E-B1DE-143CC85D9725}"/>
                    </a:ext>
                  </a:extLst>
                </p:cNvPr>
                <p:cNvSpPr/>
                <p:nvPr/>
              </p:nvSpPr>
              <p:spPr>
                <a:xfrm>
                  <a:off x="4248071" y="4019772"/>
                  <a:ext cx="76597" cy="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39" h="1" fill="none" extrusionOk="0">
                      <a:moveTo>
                        <a:pt x="1" y="1"/>
                      </a:moveTo>
                      <a:lnTo>
                        <a:pt x="9739" y="1"/>
                      </a:lnTo>
                    </a:path>
                  </a:pathLst>
                </a:custGeom>
                <a:grp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1" name="Google Shape;7894;p73">
                  <a:extLst>
                    <a:ext uri="{FF2B5EF4-FFF2-40B4-BE49-F238E27FC236}">
                      <a16:creationId xmlns:a16="http://schemas.microsoft.com/office/drawing/2014/main" id="{387BEB46-5157-4E49-A559-5E1A9C7DAE68}"/>
                    </a:ext>
                  </a:extLst>
                </p:cNvPr>
                <p:cNvSpPr/>
                <p:nvPr/>
              </p:nvSpPr>
              <p:spPr>
                <a:xfrm>
                  <a:off x="4219529" y="4138982"/>
                  <a:ext cx="84116" cy="632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95" h="8046" fill="none" extrusionOk="0">
                      <a:moveTo>
                        <a:pt x="1" y="8045"/>
                      </a:moveTo>
                      <a:lnTo>
                        <a:pt x="10694" y="1"/>
                      </a:lnTo>
                    </a:path>
                  </a:pathLst>
                </a:custGeom>
                <a:grp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2" name="Google Shape;7895;p73">
                  <a:extLst>
                    <a:ext uri="{FF2B5EF4-FFF2-40B4-BE49-F238E27FC236}">
                      <a16:creationId xmlns:a16="http://schemas.microsoft.com/office/drawing/2014/main" id="{B0102A83-D16C-442A-BC9D-E7DDC0F6F7B0}"/>
                    </a:ext>
                  </a:extLst>
                </p:cNvPr>
                <p:cNvSpPr/>
                <p:nvPr/>
              </p:nvSpPr>
              <p:spPr>
                <a:xfrm>
                  <a:off x="3654964" y="3289853"/>
                  <a:ext cx="46820" cy="638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" h="8118" fill="none" extrusionOk="0">
                      <a:moveTo>
                        <a:pt x="1" y="0"/>
                      </a:moveTo>
                      <a:lnTo>
                        <a:pt x="5952" y="8117"/>
                      </a:lnTo>
                    </a:path>
                  </a:pathLst>
                </a:custGeom>
                <a:grp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3" name="Google Shape;7896;p73">
                  <a:extLst>
                    <a:ext uri="{FF2B5EF4-FFF2-40B4-BE49-F238E27FC236}">
                      <a16:creationId xmlns:a16="http://schemas.microsoft.com/office/drawing/2014/main" id="{268BF6FB-AB62-4B12-AA36-8A430D3C2745}"/>
                    </a:ext>
                  </a:extLst>
                </p:cNvPr>
                <p:cNvSpPr/>
                <p:nvPr/>
              </p:nvSpPr>
              <p:spPr>
                <a:xfrm>
                  <a:off x="3619760" y="3353693"/>
                  <a:ext cx="85736" cy="367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01" h="4670" fill="none" extrusionOk="0">
                      <a:moveTo>
                        <a:pt x="1" y="4670"/>
                      </a:moveTo>
                      <a:lnTo>
                        <a:pt x="10900" y="0"/>
                      </a:lnTo>
                    </a:path>
                  </a:pathLst>
                </a:custGeom>
                <a:grp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4" name="Google Shape;7897;p73">
                  <a:extLst>
                    <a:ext uri="{FF2B5EF4-FFF2-40B4-BE49-F238E27FC236}">
                      <a16:creationId xmlns:a16="http://schemas.microsoft.com/office/drawing/2014/main" id="{408DDAF8-E654-4101-902D-0926ED71087F}"/>
                    </a:ext>
                  </a:extLst>
                </p:cNvPr>
                <p:cNvSpPr/>
                <p:nvPr/>
              </p:nvSpPr>
              <p:spPr>
                <a:xfrm>
                  <a:off x="3703011" y="3354739"/>
                  <a:ext cx="70415" cy="7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53" h="10089" fill="none" extrusionOk="0">
                      <a:moveTo>
                        <a:pt x="1" y="0"/>
                      </a:moveTo>
                      <a:lnTo>
                        <a:pt x="8952" y="10089"/>
                      </a:lnTo>
                    </a:path>
                  </a:pathLst>
                </a:custGeom>
                <a:grp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5" name="Google Shape;7898;p73">
                  <a:extLst>
                    <a:ext uri="{FF2B5EF4-FFF2-40B4-BE49-F238E27FC236}">
                      <a16:creationId xmlns:a16="http://schemas.microsoft.com/office/drawing/2014/main" id="{4C5F7A8C-A94B-47C2-A1E6-D8B00C93B92E}"/>
                    </a:ext>
                  </a:extLst>
                </p:cNvPr>
                <p:cNvSpPr/>
                <p:nvPr/>
              </p:nvSpPr>
              <p:spPr>
                <a:xfrm>
                  <a:off x="3779884" y="3366443"/>
                  <a:ext cx="34449" cy="676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80" h="8601" fill="none" extrusionOk="0">
                      <a:moveTo>
                        <a:pt x="1" y="8601"/>
                      </a:moveTo>
                      <a:lnTo>
                        <a:pt x="4380" y="0"/>
                      </a:lnTo>
                    </a:path>
                  </a:pathLst>
                </a:custGeom>
                <a:grp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6" name="Google Shape;7899;p73">
                  <a:extLst>
                    <a:ext uri="{FF2B5EF4-FFF2-40B4-BE49-F238E27FC236}">
                      <a16:creationId xmlns:a16="http://schemas.microsoft.com/office/drawing/2014/main" id="{48A3E876-A444-48CD-B38C-88A5849F1CAE}"/>
                    </a:ext>
                  </a:extLst>
                </p:cNvPr>
                <p:cNvSpPr/>
                <p:nvPr/>
              </p:nvSpPr>
              <p:spPr>
                <a:xfrm>
                  <a:off x="3701776" y="3353693"/>
                  <a:ext cx="116363" cy="127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795" h="1622" fill="none" extrusionOk="0">
                      <a:moveTo>
                        <a:pt x="14795" y="1621"/>
                      </a:moveTo>
                      <a:lnTo>
                        <a:pt x="0" y="0"/>
                      </a:lnTo>
                    </a:path>
                  </a:pathLst>
                </a:custGeom>
                <a:grp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7" name="Google Shape;7900;p73">
                  <a:extLst>
                    <a:ext uri="{FF2B5EF4-FFF2-40B4-BE49-F238E27FC236}">
                      <a16:creationId xmlns:a16="http://schemas.microsoft.com/office/drawing/2014/main" id="{E3284F5F-D6FE-46A7-9758-976AED31C962}"/>
                    </a:ext>
                  </a:extLst>
                </p:cNvPr>
                <p:cNvSpPr/>
                <p:nvPr/>
              </p:nvSpPr>
              <p:spPr>
                <a:xfrm>
                  <a:off x="3701776" y="3313063"/>
                  <a:ext cx="227204" cy="406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888" h="5167" fill="none" extrusionOk="0">
                      <a:moveTo>
                        <a:pt x="28887" y="1"/>
                      </a:moveTo>
                      <a:lnTo>
                        <a:pt x="0" y="5166"/>
                      </a:lnTo>
                    </a:path>
                  </a:pathLst>
                </a:custGeom>
                <a:grp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8" name="Google Shape;7901;p73">
                  <a:extLst>
                    <a:ext uri="{FF2B5EF4-FFF2-40B4-BE49-F238E27FC236}">
                      <a16:creationId xmlns:a16="http://schemas.microsoft.com/office/drawing/2014/main" id="{E219C680-0C39-4E48-94B7-86FE50E6CBB1}"/>
                    </a:ext>
                  </a:extLst>
                </p:cNvPr>
                <p:cNvSpPr/>
                <p:nvPr/>
              </p:nvSpPr>
              <p:spPr>
                <a:xfrm>
                  <a:off x="3888633" y="3313063"/>
                  <a:ext cx="40347" cy="1144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30" h="14554" fill="none" extrusionOk="0">
                      <a:moveTo>
                        <a:pt x="5129" y="1"/>
                      </a:moveTo>
                      <a:lnTo>
                        <a:pt x="0" y="14553"/>
                      </a:lnTo>
                    </a:path>
                  </a:pathLst>
                </a:custGeom>
                <a:grp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9" name="Google Shape;7902;p73">
                  <a:extLst>
                    <a:ext uri="{FF2B5EF4-FFF2-40B4-BE49-F238E27FC236}">
                      <a16:creationId xmlns:a16="http://schemas.microsoft.com/office/drawing/2014/main" id="{2218D464-D4AA-44D7-82CE-129F3631F1D5}"/>
                    </a:ext>
                  </a:extLst>
                </p:cNvPr>
                <p:cNvSpPr/>
                <p:nvPr/>
              </p:nvSpPr>
              <p:spPr>
                <a:xfrm>
                  <a:off x="3814325" y="3366443"/>
                  <a:ext cx="74316" cy="610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49" h="7767" fill="none" extrusionOk="0">
                      <a:moveTo>
                        <a:pt x="1" y="0"/>
                      </a:moveTo>
                      <a:lnTo>
                        <a:pt x="9448" y="7766"/>
                      </a:lnTo>
                    </a:path>
                  </a:pathLst>
                </a:custGeom>
                <a:grp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0" name="Google Shape;7903;p73">
                  <a:extLst>
                    <a:ext uri="{FF2B5EF4-FFF2-40B4-BE49-F238E27FC236}">
                      <a16:creationId xmlns:a16="http://schemas.microsoft.com/office/drawing/2014/main" id="{065FCA62-D4D9-46F8-BF66-55D9B337CD78}"/>
                    </a:ext>
                  </a:extLst>
                </p:cNvPr>
                <p:cNvSpPr/>
                <p:nvPr/>
              </p:nvSpPr>
              <p:spPr>
                <a:xfrm>
                  <a:off x="3838399" y="3427522"/>
                  <a:ext cx="50242" cy="677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88" h="8614" fill="none" extrusionOk="0">
                      <a:moveTo>
                        <a:pt x="0" y="8613"/>
                      </a:moveTo>
                      <a:lnTo>
                        <a:pt x="6387" y="0"/>
                      </a:lnTo>
                    </a:path>
                  </a:pathLst>
                </a:custGeom>
                <a:grp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1" name="Google Shape;7904;p73">
                  <a:extLst>
                    <a:ext uri="{FF2B5EF4-FFF2-40B4-BE49-F238E27FC236}">
                      <a16:creationId xmlns:a16="http://schemas.microsoft.com/office/drawing/2014/main" id="{91F4CCF9-6EDB-485B-A439-61FBA06A9343}"/>
                    </a:ext>
                  </a:extLst>
                </p:cNvPr>
                <p:cNvSpPr/>
                <p:nvPr/>
              </p:nvSpPr>
              <p:spPr>
                <a:xfrm>
                  <a:off x="3814325" y="3313063"/>
                  <a:ext cx="114656" cy="533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78" h="6788" fill="none" extrusionOk="0">
                      <a:moveTo>
                        <a:pt x="1" y="6787"/>
                      </a:moveTo>
                      <a:lnTo>
                        <a:pt x="14577" y="1"/>
                      </a:lnTo>
                    </a:path>
                  </a:pathLst>
                </a:custGeom>
                <a:grp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2" name="Google Shape;7905;p73">
                  <a:extLst>
                    <a:ext uri="{FF2B5EF4-FFF2-40B4-BE49-F238E27FC236}">
                      <a16:creationId xmlns:a16="http://schemas.microsoft.com/office/drawing/2014/main" id="{FB8CA3C5-B3E6-4DF0-BB4A-5CDF8B35EFE1}"/>
                    </a:ext>
                  </a:extLst>
                </p:cNvPr>
                <p:cNvSpPr/>
                <p:nvPr/>
              </p:nvSpPr>
              <p:spPr>
                <a:xfrm>
                  <a:off x="3888633" y="3427522"/>
                  <a:ext cx="55377" cy="762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41" h="9690" fill="none" extrusionOk="0">
                      <a:moveTo>
                        <a:pt x="0" y="0"/>
                      </a:moveTo>
                      <a:lnTo>
                        <a:pt x="7041" y="9690"/>
                      </a:lnTo>
                    </a:path>
                  </a:pathLst>
                </a:custGeom>
                <a:grp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3" name="Google Shape;7906;p73">
                  <a:extLst>
                    <a:ext uri="{FF2B5EF4-FFF2-40B4-BE49-F238E27FC236}">
                      <a16:creationId xmlns:a16="http://schemas.microsoft.com/office/drawing/2014/main" id="{988497FA-4439-42CD-AD38-97BE4505DD24}"/>
                    </a:ext>
                  </a:extLst>
                </p:cNvPr>
                <p:cNvSpPr/>
                <p:nvPr/>
              </p:nvSpPr>
              <p:spPr>
                <a:xfrm>
                  <a:off x="3944003" y="3406208"/>
                  <a:ext cx="40631" cy="97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66" h="12400" fill="none" extrusionOk="0">
                      <a:moveTo>
                        <a:pt x="1" y="12400"/>
                      </a:moveTo>
                      <a:lnTo>
                        <a:pt x="5166" y="1"/>
                      </a:lnTo>
                    </a:path>
                  </a:pathLst>
                </a:custGeom>
                <a:grp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4" name="Google Shape;7907;p73">
                  <a:extLst>
                    <a:ext uri="{FF2B5EF4-FFF2-40B4-BE49-F238E27FC236}">
                      <a16:creationId xmlns:a16="http://schemas.microsoft.com/office/drawing/2014/main" id="{1086038B-B088-4E9C-9F94-6EC9DE31D8C3}"/>
                    </a:ext>
                  </a:extLst>
                </p:cNvPr>
                <p:cNvSpPr/>
                <p:nvPr/>
              </p:nvSpPr>
              <p:spPr>
                <a:xfrm>
                  <a:off x="3984625" y="3357500"/>
                  <a:ext cx="55291" cy="487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30" h="6194" fill="none" extrusionOk="0">
                      <a:moveTo>
                        <a:pt x="1" y="6194"/>
                      </a:moveTo>
                      <a:lnTo>
                        <a:pt x="7029" y="0"/>
                      </a:lnTo>
                    </a:path>
                  </a:pathLst>
                </a:custGeom>
                <a:grp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5" name="Google Shape;7908;p73">
                  <a:extLst>
                    <a:ext uri="{FF2B5EF4-FFF2-40B4-BE49-F238E27FC236}">
                      <a16:creationId xmlns:a16="http://schemas.microsoft.com/office/drawing/2014/main" id="{336DFDC0-94F2-447F-ADE1-BED13BD07C73}"/>
                    </a:ext>
                  </a:extLst>
                </p:cNvPr>
                <p:cNvSpPr/>
                <p:nvPr/>
              </p:nvSpPr>
              <p:spPr>
                <a:xfrm>
                  <a:off x="3888633" y="3406208"/>
                  <a:ext cx="96000" cy="213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06" h="2711" fill="none" extrusionOk="0">
                      <a:moveTo>
                        <a:pt x="0" y="2710"/>
                      </a:moveTo>
                      <a:lnTo>
                        <a:pt x="12206" y="1"/>
                      </a:lnTo>
                    </a:path>
                  </a:pathLst>
                </a:custGeom>
                <a:grp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6" name="Google Shape;7909;p73">
                  <a:extLst>
                    <a:ext uri="{FF2B5EF4-FFF2-40B4-BE49-F238E27FC236}">
                      <a16:creationId xmlns:a16="http://schemas.microsoft.com/office/drawing/2014/main" id="{0543DC11-6B9A-47F4-A786-8987245F033C}"/>
                    </a:ext>
                  </a:extLst>
                </p:cNvPr>
                <p:cNvSpPr/>
                <p:nvPr/>
              </p:nvSpPr>
              <p:spPr>
                <a:xfrm>
                  <a:off x="3984625" y="3406208"/>
                  <a:ext cx="42251" cy="1363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72" h="17336" fill="none" extrusionOk="0">
                      <a:moveTo>
                        <a:pt x="1" y="1"/>
                      </a:moveTo>
                      <a:lnTo>
                        <a:pt x="5372" y="17335"/>
                      </a:lnTo>
                    </a:path>
                  </a:pathLst>
                </a:custGeom>
                <a:grp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7" name="Google Shape;7910;p73">
                  <a:extLst>
                    <a:ext uri="{FF2B5EF4-FFF2-40B4-BE49-F238E27FC236}">
                      <a16:creationId xmlns:a16="http://schemas.microsoft.com/office/drawing/2014/main" id="{18B01139-C7EE-4C7A-85FA-BF6C3CE3F7B1}"/>
                    </a:ext>
                  </a:extLst>
                </p:cNvPr>
                <p:cNvSpPr/>
                <p:nvPr/>
              </p:nvSpPr>
              <p:spPr>
                <a:xfrm>
                  <a:off x="4026868" y="3427522"/>
                  <a:ext cx="35597" cy="1150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26" h="14626" fill="none" extrusionOk="0">
                      <a:moveTo>
                        <a:pt x="1" y="14625"/>
                      </a:moveTo>
                      <a:lnTo>
                        <a:pt x="4525" y="0"/>
                      </a:lnTo>
                    </a:path>
                  </a:pathLst>
                </a:custGeom>
                <a:grp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8" name="Google Shape;7911;p73">
                  <a:extLst>
                    <a:ext uri="{FF2B5EF4-FFF2-40B4-BE49-F238E27FC236}">
                      <a16:creationId xmlns:a16="http://schemas.microsoft.com/office/drawing/2014/main" id="{38A60C65-C1E2-45D8-8FC4-C3AC19894C7B}"/>
                    </a:ext>
                  </a:extLst>
                </p:cNvPr>
                <p:cNvSpPr/>
                <p:nvPr/>
              </p:nvSpPr>
              <p:spPr>
                <a:xfrm>
                  <a:off x="3876261" y="3542548"/>
                  <a:ext cx="150615" cy="520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50" h="6618" fill="none" extrusionOk="0">
                      <a:moveTo>
                        <a:pt x="1" y="6617"/>
                      </a:moveTo>
                      <a:lnTo>
                        <a:pt x="19150" y="0"/>
                      </a:lnTo>
                    </a:path>
                  </a:pathLst>
                </a:custGeom>
                <a:grp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9" name="Google Shape;7912;p73">
                  <a:extLst>
                    <a:ext uri="{FF2B5EF4-FFF2-40B4-BE49-F238E27FC236}">
                      <a16:creationId xmlns:a16="http://schemas.microsoft.com/office/drawing/2014/main" id="{31F28E7B-282F-47A6-8ABA-58389809E80E}"/>
                    </a:ext>
                  </a:extLst>
                </p:cNvPr>
                <p:cNvSpPr/>
                <p:nvPr/>
              </p:nvSpPr>
              <p:spPr>
                <a:xfrm>
                  <a:off x="4006702" y="3542548"/>
                  <a:ext cx="20174" cy="990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65" h="12593" fill="none" extrusionOk="0">
                      <a:moveTo>
                        <a:pt x="2565" y="0"/>
                      </a:moveTo>
                      <a:lnTo>
                        <a:pt x="0" y="12593"/>
                      </a:lnTo>
                    </a:path>
                  </a:pathLst>
                </a:custGeom>
                <a:grp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0" name="Google Shape;7913;p73">
                  <a:extLst>
                    <a:ext uri="{FF2B5EF4-FFF2-40B4-BE49-F238E27FC236}">
                      <a16:creationId xmlns:a16="http://schemas.microsoft.com/office/drawing/2014/main" id="{370FE5BE-C491-4C3A-8E98-BCD41A967F2F}"/>
                    </a:ext>
                  </a:extLst>
                </p:cNvPr>
                <p:cNvSpPr/>
                <p:nvPr/>
              </p:nvSpPr>
              <p:spPr>
                <a:xfrm>
                  <a:off x="3912700" y="3641584"/>
                  <a:ext cx="97817" cy="41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37" h="5312" fill="none" extrusionOk="0">
                      <a:moveTo>
                        <a:pt x="1" y="5311"/>
                      </a:moveTo>
                      <a:lnTo>
                        <a:pt x="12436" y="1"/>
                      </a:lnTo>
                    </a:path>
                  </a:pathLst>
                </a:custGeom>
                <a:grp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1" name="Google Shape;7914;p73">
                  <a:extLst>
                    <a:ext uri="{FF2B5EF4-FFF2-40B4-BE49-F238E27FC236}">
                      <a16:creationId xmlns:a16="http://schemas.microsoft.com/office/drawing/2014/main" id="{37B49F93-35FA-4D6D-ABC4-8AB95965C3ED}"/>
                    </a:ext>
                  </a:extLst>
                </p:cNvPr>
                <p:cNvSpPr/>
                <p:nvPr/>
              </p:nvSpPr>
              <p:spPr>
                <a:xfrm>
                  <a:off x="3875601" y="3503726"/>
                  <a:ext cx="68410" cy="891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98" h="11336" fill="none" extrusionOk="0">
                      <a:moveTo>
                        <a:pt x="8698" y="1"/>
                      </a:moveTo>
                      <a:lnTo>
                        <a:pt x="0" y="11335"/>
                      </a:lnTo>
                    </a:path>
                  </a:pathLst>
                </a:custGeom>
                <a:grp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2" name="Google Shape;7915;p73">
                  <a:extLst>
                    <a:ext uri="{FF2B5EF4-FFF2-40B4-BE49-F238E27FC236}">
                      <a16:creationId xmlns:a16="http://schemas.microsoft.com/office/drawing/2014/main" id="{B3187EF4-C589-45F3-8844-8B566E531B3A}"/>
                    </a:ext>
                  </a:extLst>
                </p:cNvPr>
                <p:cNvSpPr/>
                <p:nvPr/>
              </p:nvSpPr>
              <p:spPr>
                <a:xfrm>
                  <a:off x="3944003" y="3503726"/>
                  <a:ext cx="89441" cy="361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72" h="4598" fill="none" extrusionOk="0">
                      <a:moveTo>
                        <a:pt x="1" y="1"/>
                      </a:moveTo>
                      <a:lnTo>
                        <a:pt x="11372" y="4598"/>
                      </a:lnTo>
                    </a:path>
                  </a:pathLst>
                </a:custGeom>
                <a:grp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3" name="Google Shape;7916;p73">
                  <a:extLst>
                    <a:ext uri="{FF2B5EF4-FFF2-40B4-BE49-F238E27FC236}">
                      <a16:creationId xmlns:a16="http://schemas.microsoft.com/office/drawing/2014/main" id="{1F3509AD-8C6E-48FC-9256-6F7DDD399439}"/>
                    </a:ext>
                  </a:extLst>
                </p:cNvPr>
                <p:cNvSpPr/>
                <p:nvPr/>
              </p:nvSpPr>
              <p:spPr>
                <a:xfrm>
                  <a:off x="4033436" y="3490599"/>
                  <a:ext cx="132824" cy="492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88" h="6267" fill="none" extrusionOk="0">
                      <a:moveTo>
                        <a:pt x="1" y="6267"/>
                      </a:moveTo>
                      <a:lnTo>
                        <a:pt x="16888" y="0"/>
                      </a:lnTo>
                    </a:path>
                  </a:pathLst>
                </a:custGeom>
                <a:grp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4" name="Google Shape;7917;p73">
                  <a:extLst>
                    <a:ext uri="{FF2B5EF4-FFF2-40B4-BE49-F238E27FC236}">
                      <a16:creationId xmlns:a16="http://schemas.microsoft.com/office/drawing/2014/main" id="{D869947C-00E6-4666-BE93-7A956B3FB2A7}"/>
                    </a:ext>
                  </a:extLst>
                </p:cNvPr>
                <p:cNvSpPr/>
                <p:nvPr/>
              </p:nvSpPr>
              <p:spPr>
                <a:xfrm>
                  <a:off x="4166252" y="3490599"/>
                  <a:ext cx="73459" cy="955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40" h="12146" fill="none" extrusionOk="0">
                      <a:moveTo>
                        <a:pt x="1" y="0"/>
                      </a:moveTo>
                      <a:lnTo>
                        <a:pt x="9339" y="12146"/>
                      </a:lnTo>
                    </a:path>
                  </a:pathLst>
                </a:custGeom>
                <a:grp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5" name="Google Shape;7918;p73">
                  <a:extLst>
                    <a:ext uri="{FF2B5EF4-FFF2-40B4-BE49-F238E27FC236}">
                      <a16:creationId xmlns:a16="http://schemas.microsoft.com/office/drawing/2014/main" id="{D4145FBC-F4F9-4A85-BC49-F0FCE1BE941A}"/>
                    </a:ext>
                  </a:extLst>
                </p:cNvPr>
                <p:cNvSpPr/>
                <p:nvPr/>
              </p:nvSpPr>
              <p:spPr>
                <a:xfrm>
                  <a:off x="4027726" y="3539882"/>
                  <a:ext cx="211985" cy="399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953" h="5082" fill="none" extrusionOk="0">
                      <a:moveTo>
                        <a:pt x="26952" y="5081"/>
                      </a:moveTo>
                      <a:lnTo>
                        <a:pt x="1" y="1"/>
                      </a:lnTo>
                    </a:path>
                  </a:pathLst>
                </a:custGeom>
                <a:grp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6" name="Google Shape;7919;p73">
                  <a:extLst>
                    <a:ext uri="{FF2B5EF4-FFF2-40B4-BE49-F238E27FC236}">
                      <a16:creationId xmlns:a16="http://schemas.microsoft.com/office/drawing/2014/main" id="{5642B0F2-7E74-40EB-B82C-7CC75B15DAEF}"/>
                    </a:ext>
                  </a:extLst>
                </p:cNvPr>
                <p:cNvSpPr/>
                <p:nvPr/>
              </p:nvSpPr>
              <p:spPr>
                <a:xfrm>
                  <a:off x="4027726" y="3539882"/>
                  <a:ext cx="99720" cy="1748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79" h="22235" fill="none" extrusionOk="0">
                      <a:moveTo>
                        <a:pt x="1" y="1"/>
                      </a:moveTo>
                      <a:lnTo>
                        <a:pt x="12678" y="22234"/>
                      </a:lnTo>
                    </a:path>
                  </a:pathLst>
                </a:custGeom>
                <a:grp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7" name="Google Shape;7920;p73">
                  <a:extLst>
                    <a:ext uri="{FF2B5EF4-FFF2-40B4-BE49-F238E27FC236}">
                      <a16:creationId xmlns:a16="http://schemas.microsoft.com/office/drawing/2014/main" id="{07D8E701-27E5-4012-BE6B-284CDF363097}"/>
                    </a:ext>
                  </a:extLst>
                </p:cNvPr>
                <p:cNvSpPr/>
                <p:nvPr/>
              </p:nvSpPr>
              <p:spPr>
                <a:xfrm>
                  <a:off x="4027726" y="3539882"/>
                  <a:ext cx="159754" cy="1117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12" h="14203" fill="none" extrusionOk="0">
                      <a:moveTo>
                        <a:pt x="1" y="1"/>
                      </a:moveTo>
                      <a:lnTo>
                        <a:pt x="20311" y="14202"/>
                      </a:lnTo>
                    </a:path>
                  </a:pathLst>
                </a:custGeom>
                <a:grp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8" name="Google Shape;7921;p73">
                  <a:extLst>
                    <a:ext uri="{FF2B5EF4-FFF2-40B4-BE49-F238E27FC236}">
                      <a16:creationId xmlns:a16="http://schemas.microsoft.com/office/drawing/2014/main" id="{043A72A5-8BC7-4D9E-A670-6550EEA25077}"/>
                    </a:ext>
                  </a:extLst>
                </p:cNvPr>
                <p:cNvSpPr/>
                <p:nvPr/>
              </p:nvSpPr>
              <p:spPr>
                <a:xfrm>
                  <a:off x="4006702" y="3641584"/>
                  <a:ext cx="120743" cy="731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52" h="9304" fill="none" extrusionOk="0">
                      <a:moveTo>
                        <a:pt x="0" y="1"/>
                      </a:moveTo>
                      <a:lnTo>
                        <a:pt x="15351" y="9303"/>
                      </a:lnTo>
                    </a:path>
                  </a:pathLst>
                </a:custGeom>
                <a:grp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9" name="Google Shape;7922;p73">
                  <a:extLst>
                    <a:ext uri="{FF2B5EF4-FFF2-40B4-BE49-F238E27FC236}">
                      <a16:creationId xmlns:a16="http://schemas.microsoft.com/office/drawing/2014/main" id="{A0EF5B54-2720-413A-9190-704DBB29341F}"/>
                    </a:ext>
                  </a:extLst>
                </p:cNvPr>
                <p:cNvSpPr/>
                <p:nvPr/>
              </p:nvSpPr>
              <p:spPr>
                <a:xfrm>
                  <a:off x="4006702" y="3641584"/>
                  <a:ext cx="39773" cy="14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57" h="17832" fill="none" extrusionOk="0">
                      <a:moveTo>
                        <a:pt x="5057" y="17832"/>
                      </a:moveTo>
                      <a:lnTo>
                        <a:pt x="0" y="1"/>
                      </a:lnTo>
                    </a:path>
                  </a:pathLst>
                </a:custGeom>
                <a:grp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0" name="Google Shape;7923;p73">
                  <a:extLst>
                    <a:ext uri="{FF2B5EF4-FFF2-40B4-BE49-F238E27FC236}">
                      <a16:creationId xmlns:a16="http://schemas.microsoft.com/office/drawing/2014/main" id="{CBE6DD6C-27E5-4D7E-A414-C6EBB85171F8}"/>
                    </a:ext>
                  </a:extLst>
                </p:cNvPr>
                <p:cNvSpPr/>
                <p:nvPr/>
              </p:nvSpPr>
              <p:spPr>
                <a:xfrm>
                  <a:off x="3996423" y="3784585"/>
                  <a:ext cx="51862" cy="102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94" h="1307" fill="none" extrusionOk="0">
                      <a:moveTo>
                        <a:pt x="1" y="1307"/>
                      </a:moveTo>
                      <a:lnTo>
                        <a:pt x="6594" y="0"/>
                      </a:lnTo>
                    </a:path>
                  </a:pathLst>
                </a:custGeom>
                <a:grp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1" name="Google Shape;7924;p73">
                  <a:extLst>
                    <a:ext uri="{FF2B5EF4-FFF2-40B4-BE49-F238E27FC236}">
                      <a16:creationId xmlns:a16="http://schemas.microsoft.com/office/drawing/2014/main" id="{4CF14838-F7F8-4103-A43C-E5BC19092FEF}"/>
                    </a:ext>
                  </a:extLst>
                </p:cNvPr>
                <p:cNvSpPr/>
                <p:nvPr/>
              </p:nvSpPr>
              <p:spPr>
                <a:xfrm>
                  <a:off x="4048277" y="3784585"/>
                  <a:ext cx="47583" cy="688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50" h="8759" fill="none" extrusionOk="0">
                      <a:moveTo>
                        <a:pt x="1" y="0"/>
                      </a:moveTo>
                      <a:lnTo>
                        <a:pt x="6049" y="8758"/>
                      </a:lnTo>
                    </a:path>
                  </a:pathLst>
                </a:custGeom>
                <a:grp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2" name="Google Shape;7925;p73">
                  <a:extLst>
                    <a:ext uri="{FF2B5EF4-FFF2-40B4-BE49-F238E27FC236}">
                      <a16:creationId xmlns:a16="http://schemas.microsoft.com/office/drawing/2014/main" id="{5C441DBF-8F9B-48B2-B36F-C8D4111AEA48}"/>
                    </a:ext>
                  </a:extLst>
                </p:cNvPr>
                <p:cNvSpPr/>
                <p:nvPr/>
              </p:nvSpPr>
              <p:spPr>
                <a:xfrm>
                  <a:off x="4095947" y="3788392"/>
                  <a:ext cx="10280" cy="648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7" h="8251" fill="none" extrusionOk="0">
                      <a:moveTo>
                        <a:pt x="0" y="8250"/>
                      </a:moveTo>
                      <a:lnTo>
                        <a:pt x="1307" y="0"/>
                      </a:lnTo>
                    </a:path>
                  </a:pathLst>
                </a:custGeom>
                <a:grp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3" name="Google Shape;7926;p73">
                  <a:extLst>
                    <a:ext uri="{FF2B5EF4-FFF2-40B4-BE49-F238E27FC236}">
                      <a16:creationId xmlns:a16="http://schemas.microsoft.com/office/drawing/2014/main" id="{3140F557-342E-4594-A1EB-42F32D77C27F}"/>
                    </a:ext>
                  </a:extLst>
                </p:cNvPr>
                <p:cNvSpPr/>
                <p:nvPr/>
              </p:nvSpPr>
              <p:spPr>
                <a:xfrm>
                  <a:off x="4095852" y="3853467"/>
                  <a:ext cx="45672" cy="158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07" h="2021" fill="none" extrusionOk="0">
                      <a:moveTo>
                        <a:pt x="0" y="0"/>
                      </a:moveTo>
                      <a:lnTo>
                        <a:pt x="5807" y="2021"/>
                      </a:lnTo>
                    </a:path>
                  </a:pathLst>
                </a:custGeom>
                <a:grp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4" name="Google Shape;7927;p73">
                  <a:extLst>
                    <a:ext uri="{FF2B5EF4-FFF2-40B4-BE49-F238E27FC236}">
                      <a16:creationId xmlns:a16="http://schemas.microsoft.com/office/drawing/2014/main" id="{FC6D646E-AAAE-40D0-A624-C57341820426}"/>
                    </a:ext>
                  </a:extLst>
                </p:cNvPr>
                <p:cNvSpPr/>
                <p:nvPr/>
              </p:nvSpPr>
              <p:spPr>
                <a:xfrm>
                  <a:off x="4138567" y="3868308"/>
                  <a:ext cx="16469" cy="1017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4" h="12932" fill="none" extrusionOk="0">
                      <a:moveTo>
                        <a:pt x="1" y="1"/>
                      </a:moveTo>
                      <a:lnTo>
                        <a:pt x="2093" y="12932"/>
                      </a:lnTo>
                    </a:path>
                  </a:pathLst>
                </a:custGeom>
                <a:grp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5" name="Google Shape;7928;p73">
                  <a:extLst>
                    <a:ext uri="{FF2B5EF4-FFF2-40B4-BE49-F238E27FC236}">
                      <a16:creationId xmlns:a16="http://schemas.microsoft.com/office/drawing/2014/main" id="{92254AD9-931C-472D-BB54-DA05D176AAF9}"/>
                    </a:ext>
                  </a:extLst>
                </p:cNvPr>
                <p:cNvSpPr/>
                <p:nvPr/>
              </p:nvSpPr>
              <p:spPr>
                <a:xfrm>
                  <a:off x="3875601" y="3592876"/>
                  <a:ext cx="131110" cy="487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70" h="6194" fill="none" extrusionOk="0">
                      <a:moveTo>
                        <a:pt x="0" y="0"/>
                      </a:moveTo>
                      <a:lnTo>
                        <a:pt x="16669" y="6194"/>
                      </a:lnTo>
                    </a:path>
                  </a:pathLst>
                </a:custGeom>
                <a:grp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6" name="Google Shape;7929;p73">
                  <a:extLst>
                    <a:ext uri="{FF2B5EF4-FFF2-40B4-BE49-F238E27FC236}">
                      <a16:creationId xmlns:a16="http://schemas.microsoft.com/office/drawing/2014/main" id="{81DD32B8-9F1E-4A97-A378-2CED56F9429C}"/>
                    </a:ext>
                  </a:extLst>
                </p:cNvPr>
                <p:cNvSpPr/>
                <p:nvPr/>
              </p:nvSpPr>
              <p:spPr>
                <a:xfrm>
                  <a:off x="4164828" y="3394410"/>
                  <a:ext cx="26458" cy="931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64" h="11844" fill="none" extrusionOk="0">
                      <a:moveTo>
                        <a:pt x="0" y="11843"/>
                      </a:moveTo>
                      <a:lnTo>
                        <a:pt x="3363" y="1"/>
                      </a:lnTo>
                    </a:path>
                  </a:pathLst>
                </a:custGeom>
                <a:grp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7" name="Google Shape;7930;p73">
                  <a:extLst>
                    <a:ext uri="{FF2B5EF4-FFF2-40B4-BE49-F238E27FC236}">
                      <a16:creationId xmlns:a16="http://schemas.microsoft.com/office/drawing/2014/main" id="{A4573258-0013-4214-9EF0-99E0FA555961}"/>
                    </a:ext>
                  </a:extLst>
                </p:cNvPr>
                <p:cNvSpPr/>
                <p:nvPr/>
              </p:nvSpPr>
              <p:spPr>
                <a:xfrm>
                  <a:off x="4191278" y="3394410"/>
                  <a:ext cx="86586" cy="527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09" h="6703" fill="none" extrusionOk="0">
                      <a:moveTo>
                        <a:pt x="0" y="1"/>
                      </a:moveTo>
                      <a:lnTo>
                        <a:pt x="11008" y="6702"/>
                      </a:lnTo>
                    </a:path>
                  </a:pathLst>
                </a:custGeom>
                <a:grp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5" name="Google Shape;7931;p73">
                <a:extLst>
                  <a:ext uri="{FF2B5EF4-FFF2-40B4-BE49-F238E27FC236}">
                    <a16:creationId xmlns:a16="http://schemas.microsoft.com/office/drawing/2014/main" id="{22AD07D2-080B-4CE6-9CF7-73458BEF5F14}"/>
                  </a:ext>
                </a:extLst>
              </p:cNvPr>
              <p:cNvGrpSpPr/>
              <p:nvPr/>
            </p:nvGrpSpPr>
            <p:grpSpPr>
              <a:xfrm>
                <a:off x="4180904" y="4251758"/>
                <a:ext cx="37783" cy="32420"/>
                <a:chOff x="4180904" y="4251758"/>
                <a:chExt cx="37783" cy="32420"/>
              </a:xfrm>
              <a:grpFill/>
            </p:grpSpPr>
            <p:sp>
              <p:nvSpPr>
                <p:cNvPr id="200" name="Google Shape;7932;p73">
                  <a:extLst>
                    <a:ext uri="{FF2B5EF4-FFF2-40B4-BE49-F238E27FC236}">
                      <a16:creationId xmlns:a16="http://schemas.microsoft.com/office/drawing/2014/main" id="{C197E2F7-0319-49E6-BEFB-742B9479B4D2}"/>
                    </a:ext>
                  </a:extLst>
                </p:cNvPr>
                <p:cNvSpPr/>
                <p:nvPr/>
              </p:nvSpPr>
              <p:spPr>
                <a:xfrm>
                  <a:off x="4180904" y="4251758"/>
                  <a:ext cx="37783" cy="32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22" extrusionOk="0">
                      <a:moveTo>
                        <a:pt x="2738" y="0"/>
                      </a:moveTo>
                      <a:cubicBezTo>
                        <a:pt x="2231" y="0"/>
                        <a:pt x="1715" y="190"/>
                        <a:pt x="1295" y="613"/>
                      </a:cubicBezTo>
                      <a:cubicBezTo>
                        <a:pt x="1" y="1908"/>
                        <a:pt x="920" y="4121"/>
                        <a:pt x="2759" y="4121"/>
                      </a:cubicBezTo>
                      <a:cubicBezTo>
                        <a:pt x="3884" y="4109"/>
                        <a:pt x="4803" y="3190"/>
                        <a:pt x="4803" y="2065"/>
                      </a:cubicBezTo>
                      <a:cubicBezTo>
                        <a:pt x="4803" y="823"/>
                        <a:pt x="3792" y="0"/>
                        <a:pt x="273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1" name="Google Shape;7933;p73">
                  <a:extLst>
                    <a:ext uri="{FF2B5EF4-FFF2-40B4-BE49-F238E27FC236}">
                      <a16:creationId xmlns:a16="http://schemas.microsoft.com/office/drawing/2014/main" id="{09F25A9E-5360-4D0E-A242-34829991229B}"/>
                    </a:ext>
                  </a:extLst>
                </p:cNvPr>
                <p:cNvSpPr/>
                <p:nvPr/>
              </p:nvSpPr>
              <p:spPr>
                <a:xfrm>
                  <a:off x="4196037" y="4261432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0"/>
                      </a:moveTo>
                      <a:cubicBezTo>
                        <a:pt x="375" y="0"/>
                        <a:pt x="0" y="375"/>
                        <a:pt x="0" y="835"/>
                      </a:cubicBezTo>
                      <a:cubicBezTo>
                        <a:pt x="0" y="1295"/>
                        <a:pt x="375" y="1658"/>
                        <a:pt x="835" y="1658"/>
                      </a:cubicBezTo>
                      <a:cubicBezTo>
                        <a:pt x="1282" y="1658"/>
                        <a:pt x="1657" y="1295"/>
                        <a:pt x="1657" y="835"/>
                      </a:cubicBezTo>
                      <a:cubicBezTo>
                        <a:pt x="1657" y="375"/>
                        <a:pt x="1282" y="0"/>
                        <a:pt x="83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6" name="Google Shape;7934;p73">
                <a:extLst>
                  <a:ext uri="{FF2B5EF4-FFF2-40B4-BE49-F238E27FC236}">
                    <a16:creationId xmlns:a16="http://schemas.microsoft.com/office/drawing/2014/main" id="{64DA78C9-32F2-480D-BF50-3211EA15E761}"/>
                  </a:ext>
                </a:extLst>
              </p:cNvPr>
              <p:cNvGrpSpPr/>
              <p:nvPr/>
            </p:nvGrpSpPr>
            <p:grpSpPr>
              <a:xfrm>
                <a:off x="4201644" y="4081324"/>
                <a:ext cx="37783" cy="32364"/>
                <a:chOff x="4201644" y="4081324"/>
                <a:chExt cx="37783" cy="32364"/>
              </a:xfrm>
              <a:grpFill/>
            </p:grpSpPr>
            <p:sp>
              <p:nvSpPr>
                <p:cNvPr id="198" name="Google Shape;7935;p73">
                  <a:extLst>
                    <a:ext uri="{FF2B5EF4-FFF2-40B4-BE49-F238E27FC236}">
                      <a16:creationId xmlns:a16="http://schemas.microsoft.com/office/drawing/2014/main" id="{B85D3DEF-6465-4B3B-8DE8-7EC89DDA0BBA}"/>
                    </a:ext>
                  </a:extLst>
                </p:cNvPr>
                <p:cNvSpPr/>
                <p:nvPr/>
              </p:nvSpPr>
              <p:spPr>
                <a:xfrm>
                  <a:off x="4201644" y="4081324"/>
                  <a:ext cx="37783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5" extrusionOk="0">
                      <a:moveTo>
                        <a:pt x="2732" y="1"/>
                      </a:moveTo>
                      <a:cubicBezTo>
                        <a:pt x="2228" y="1"/>
                        <a:pt x="1713" y="188"/>
                        <a:pt x="1295" y="606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9" name="Google Shape;7936;p73">
                  <a:extLst>
                    <a:ext uri="{FF2B5EF4-FFF2-40B4-BE49-F238E27FC236}">
                      <a16:creationId xmlns:a16="http://schemas.microsoft.com/office/drawing/2014/main" id="{74DF1CDD-BE83-447B-B7B4-92A3A2C869DB}"/>
                    </a:ext>
                  </a:extLst>
                </p:cNvPr>
                <p:cNvSpPr/>
                <p:nvPr/>
              </p:nvSpPr>
              <p:spPr>
                <a:xfrm>
                  <a:off x="4214582" y="4091037"/>
                  <a:ext cx="15235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7" h="1658" extrusionOk="0">
                      <a:moveTo>
                        <a:pt x="1102" y="0"/>
                      </a:moveTo>
                      <a:cubicBezTo>
                        <a:pt x="364" y="0"/>
                        <a:pt x="1" y="883"/>
                        <a:pt x="521" y="1415"/>
                      </a:cubicBezTo>
                      <a:cubicBezTo>
                        <a:pt x="688" y="1582"/>
                        <a:pt x="894" y="1657"/>
                        <a:pt x="1096" y="1657"/>
                      </a:cubicBezTo>
                      <a:cubicBezTo>
                        <a:pt x="1524" y="1657"/>
                        <a:pt x="1936" y="1323"/>
                        <a:pt x="1936" y="823"/>
                      </a:cubicBezTo>
                      <a:cubicBezTo>
                        <a:pt x="1936" y="363"/>
                        <a:pt x="1561" y="0"/>
                        <a:pt x="110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7" name="Google Shape;7937;p73">
                <a:extLst>
                  <a:ext uri="{FF2B5EF4-FFF2-40B4-BE49-F238E27FC236}">
                    <a16:creationId xmlns:a16="http://schemas.microsoft.com/office/drawing/2014/main" id="{5E179A40-CAC7-479F-8B90-3BABA5A98F32}"/>
                  </a:ext>
                </a:extLst>
              </p:cNvPr>
              <p:cNvGrpSpPr/>
              <p:nvPr/>
            </p:nvGrpSpPr>
            <p:grpSpPr>
              <a:xfrm>
                <a:off x="4284416" y="3887428"/>
                <a:ext cx="37783" cy="32451"/>
                <a:chOff x="4284416" y="3887428"/>
                <a:chExt cx="37783" cy="32451"/>
              </a:xfrm>
              <a:grpFill/>
            </p:grpSpPr>
            <p:sp>
              <p:nvSpPr>
                <p:cNvPr id="196" name="Google Shape;7938;p73">
                  <a:extLst>
                    <a:ext uri="{FF2B5EF4-FFF2-40B4-BE49-F238E27FC236}">
                      <a16:creationId xmlns:a16="http://schemas.microsoft.com/office/drawing/2014/main" id="{A0B910CF-F452-4193-8C2F-B2753C1CD173}"/>
                    </a:ext>
                  </a:extLst>
                </p:cNvPr>
                <p:cNvSpPr/>
                <p:nvPr/>
              </p:nvSpPr>
              <p:spPr>
                <a:xfrm>
                  <a:off x="4284416" y="3887428"/>
                  <a:ext cx="37783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26" extrusionOk="0">
                      <a:moveTo>
                        <a:pt x="2731" y="1"/>
                      </a:moveTo>
                      <a:cubicBezTo>
                        <a:pt x="2227" y="1"/>
                        <a:pt x="1713" y="188"/>
                        <a:pt x="1295" y="606"/>
                      </a:cubicBezTo>
                      <a:cubicBezTo>
                        <a:pt x="1" y="1900"/>
                        <a:pt x="920" y="4126"/>
                        <a:pt x="2747" y="4126"/>
                      </a:cubicBezTo>
                      <a:cubicBezTo>
                        <a:pt x="3884" y="4114"/>
                        <a:pt x="4803" y="3195"/>
                        <a:pt x="4803" y="2070"/>
                      </a:cubicBezTo>
                      <a:cubicBezTo>
                        <a:pt x="4803" y="824"/>
                        <a:pt x="3788" y="1"/>
                        <a:pt x="2731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" name="Google Shape;7939;p73">
                  <a:extLst>
                    <a:ext uri="{FF2B5EF4-FFF2-40B4-BE49-F238E27FC236}">
                      <a16:creationId xmlns:a16="http://schemas.microsoft.com/office/drawing/2014/main" id="{EDB630D5-ACFA-4A5F-B9B0-EDC233D2F7ED}"/>
                    </a:ext>
                  </a:extLst>
                </p:cNvPr>
                <p:cNvSpPr/>
                <p:nvPr/>
              </p:nvSpPr>
              <p:spPr>
                <a:xfrm>
                  <a:off x="4299548" y="3897039"/>
                  <a:ext cx="13040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9" extrusionOk="0">
                      <a:moveTo>
                        <a:pt x="823" y="1"/>
                      </a:moveTo>
                      <a:cubicBezTo>
                        <a:pt x="363" y="1"/>
                        <a:pt x="0" y="376"/>
                        <a:pt x="0" y="835"/>
                      </a:cubicBezTo>
                      <a:cubicBezTo>
                        <a:pt x="0" y="1295"/>
                        <a:pt x="363" y="1658"/>
                        <a:pt x="823" y="1658"/>
                      </a:cubicBezTo>
                      <a:cubicBezTo>
                        <a:pt x="1283" y="1658"/>
                        <a:pt x="1658" y="1295"/>
                        <a:pt x="1658" y="835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8" name="Google Shape;7940;p73">
                <a:extLst>
                  <a:ext uri="{FF2B5EF4-FFF2-40B4-BE49-F238E27FC236}">
                    <a16:creationId xmlns:a16="http://schemas.microsoft.com/office/drawing/2014/main" id="{C9662A5A-39D1-4A7E-A369-EB2D2420EEC8}"/>
                  </a:ext>
                </a:extLst>
              </p:cNvPr>
              <p:cNvGrpSpPr/>
              <p:nvPr/>
            </p:nvGrpSpPr>
            <p:grpSpPr>
              <a:xfrm>
                <a:off x="4223721" y="3860404"/>
                <a:ext cx="37870" cy="32364"/>
                <a:chOff x="4223721" y="3860404"/>
                <a:chExt cx="37870" cy="32364"/>
              </a:xfrm>
              <a:grpFill/>
            </p:grpSpPr>
            <p:sp>
              <p:nvSpPr>
                <p:cNvPr id="194" name="Google Shape;7941;p73">
                  <a:extLst>
                    <a:ext uri="{FF2B5EF4-FFF2-40B4-BE49-F238E27FC236}">
                      <a16:creationId xmlns:a16="http://schemas.microsoft.com/office/drawing/2014/main" id="{4580BA71-3BD9-4ADC-9332-940D935FD9F9}"/>
                    </a:ext>
                  </a:extLst>
                </p:cNvPr>
                <p:cNvSpPr/>
                <p:nvPr/>
              </p:nvSpPr>
              <p:spPr>
                <a:xfrm>
                  <a:off x="4223721" y="3860404"/>
                  <a:ext cx="37870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5" h="4115" extrusionOk="0">
                      <a:moveTo>
                        <a:pt x="2735" y="1"/>
                      </a:moveTo>
                      <a:cubicBezTo>
                        <a:pt x="2228" y="1"/>
                        <a:pt x="1713" y="188"/>
                        <a:pt x="1295" y="606"/>
                      </a:cubicBezTo>
                      <a:cubicBezTo>
                        <a:pt x="0" y="1901"/>
                        <a:pt x="920" y="4114"/>
                        <a:pt x="2758" y="4114"/>
                      </a:cubicBezTo>
                      <a:cubicBezTo>
                        <a:pt x="3883" y="4114"/>
                        <a:pt x="4803" y="3195"/>
                        <a:pt x="4815" y="2058"/>
                      </a:cubicBezTo>
                      <a:cubicBezTo>
                        <a:pt x="4815" y="822"/>
                        <a:pt x="3795" y="1"/>
                        <a:pt x="2735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5" name="Google Shape;7942;p73">
                  <a:extLst>
                    <a:ext uri="{FF2B5EF4-FFF2-40B4-BE49-F238E27FC236}">
                      <a16:creationId xmlns:a16="http://schemas.microsoft.com/office/drawing/2014/main" id="{A3B80CB9-B3AD-454F-9C58-D5D96718C32D}"/>
                    </a:ext>
                  </a:extLst>
                </p:cNvPr>
                <p:cNvSpPr/>
                <p:nvPr/>
              </p:nvSpPr>
              <p:spPr>
                <a:xfrm>
                  <a:off x="4238846" y="3870117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0"/>
                      </a:moveTo>
                      <a:cubicBezTo>
                        <a:pt x="376" y="0"/>
                        <a:pt x="1" y="363"/>
                        <a:pt x="1" y="823"/>
                      </a:cubicBezTo>
                      <a:cubicBezTo>
                        <a:pt x="1" y="1283"/>
                        <a:pt x="376" y="1658"/>
                        <a:pt x="835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3"/>
                        <a:pt x="1283" y="0"/>
                        <a:pt x="83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9" name="Google Shape;7943;p73">
                <a:extLst>
                  <a:ext uri="{FF2B5EF4-FFF2-40B4-BE49-F238E27FC236}">
                    <a16:creationId xmlns:a16="http://schemas.microsoft.com/office/drawing/2014/main" id="{899FF0A2-F2E1-495D-B759-B722700AD96B}"/>
                  </a:ext>
                </a:extLst>
              </p:cNvPr>
              <p:cNvGrpSpPr/>
              <p:nvPr/>
            </p:nvGrpSpPr>
            <p:grpSpPr>
              <a:xfrm>
                <a:off x="4104889" y="3699242"/>
                <a:ext cx="37776" cy="32357"/>
                <a:chOff x="4104889" y="3699242"/>
                <a:chExt cx="37776" cy="32357"/>
              </a:xfrm>
              <a:grpFill/>
            </p:grpSpPr>
            <p:sp>
              <p:nvSpPr>
                <p:cNvPr id="192" name="Google Shape;7944;p73">
                  <a:extLst>
                    <a:ext uri="{FF2B5EF4-FFF2-40B4-BE49-F238E27FC236}">
                      <a16:creationId xmlns:a16="http://schemas.microsoft.com/office/drawing/2014/main" id="{41B93CAD-4B36-4060-95F6-CC38737CE200}"/>
                    </a:ext>
                  </a:extLst>
                </p:cNvPr>
                <p:cNvSpPr/>
                <p:nvPr/>
              </p:nvSpPr>
              <p:spPr>
                <a:xfrm>
                  <a:off x="4104889" y="3699242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0" y="0"/>
                      </a:moveTo>
                      <a:cubicBezTo>
                        <a:pt x="2226" y="0"/>
                        <a:pt x="1712" y="188"/>
                        <a:pt x="1295" y="605"/>
                      </a:cubicBezTo>
                      <a:cubicBezTo>
                        <a:pt x="0" y="1900"/>
                        <a:pt x="920" y="4114"/>
                        <a:pt x="2746" y="4114"/>
                      </a:cubicBezTo>
                      <a:cubicBezTo>
                        <a:pt x="3883" y="4114"/>
                        <a:pt x="4803" y="3194"/>
                        <a:pt x="4803" y="2069"/>
                      </a:cubicBezTo>
                      <a:cubicBezTo>
                        <a:pt x="4803" y="824"/>
                        <a:pt x="3788" y="0"/>
                        <a:pt x="273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" name="Google Shape;7945;p73">
                  <a:extLst>
                    <a:ext uri="{FF2B5EF4-FFF2-40B4-BE49-F238E27FC236}">
                      <a16:creationId xmlns:a16="http://schemas.microsoft.com/office/drawing/2014/main" id="{7EDB411B-CFE1-473D-AA3A-3DD25A67895C}"/>
                    </a:ext>
                  </a:extLst>
                </p:cNvPr>
                <p:cNvSpPr/>
                <p:nvPr/>
              </p:nvSpPr>
              <p:spPr>
                <a:xfrm>
                  <a:off x="4120013" y="3708948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0"/>
                      </a:moveTo>
                      <a:cubicBezTo>
                        <a:pt x="376" y="0"/>
                        <a:pt x="1" y="375"/>
                        <a:pt x="1" y="823"/>
                      </a:cubicBezTo>
                      <a:cubicBezTo>
                        <a:pt x="1" y="1283"/>
                        <a:pt x="376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75"/>
                        <a:pt x="1283" y="0"/>
                        <a:pt x="82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0" name="Google Shape;7946;p73">
                <a:extLst>
                  <a:ext uri="{FF2B5EF4-FFF2-40B4-BE49-F238E27FC236}">
                    <a16:creationId xmlns:a16="http://schemas.microsoft.com/office/drawing/2014/main" id="{94FEEE5C-A5D7-49B9-8238-4153CCE58781}"/>
                  </a:ext>
                </a:extLst>
              </p:cNvPr>
              <p:cNvGrpSpPr/>
              <p:nvPr/>
            </p:nvGrpSpPr>
            <p:grpSpPr>
              <a:xfrm>
                <a:off x="4143608" y="3475121"/>
                <a:ext cx="37878" cy="32420"/>
                <a:chOff x="4143608" y="3475121"/>
                <a:chExt cx="37878" cy="32420"/>
              </a:xfrm>
              <a:grpFill/>
            </p:grpSpPr>
            <p:sp>
              <p:nvSpPr>
                <p:cNvPr id="190" name="Google Shape;7947;p73">
                  <a:extLst>
                    <a:ext uri="{FF2B5EF4-FFF2-40B4-BE49-F238E27FC236}">
                      <a16:creationId xmlns:a16="http://schemas.microsoft.com/office/drawing/2014/main" id="{61A1ADAE-BB7E-4E70-BCAE-AFD53733CD00}"/>
                    </a:ext>
                  </a:extLst>
                </p:cNvPr>
                <p:cNvSpPr/>
                <p:nvPr/>
              </p:nvSpPr>
              <p:spPr>
                <a:xfrm>
                  <a:off x="4143608" y="3475121"/>
                  <a:ext cx="37878" cy="32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6" h="4122" extrusionOk="0">
                      <a:moveTo>
                        <a:pt x="2750" y="0"/>
                      </a:moveTo>
                      <a:cubicBezTo>
                        <a:pt x="2244" y="0"/>
                        <a:pt x="1727" y="190"/>
                        <a:pt x="1307" y="614"/>
                      </a:cubicBezTo>
                      <a:cubicBezTo>
                        <a:pt x="1" y="1908"/>
                        <a:pt x="920" y="4122"/>
                        <a:pt x="2759" y="4122"/>
                      </a:cubicBezTo>
                      <a:cubicBezTo>
                        <a:pt x="3896" y="4122"/>
                        <a:pt x="4815" y="3202"/>
                        <a:pt x="4815" y="2065"/>
                      </a:cubicBezTo>
                      <a:cubicBezTo>
                        <a:pt x="4815" y="823"/>
                        <a:pt x="3805" y="0"/>
                        <a:pt x="275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1" name="Google Shape;7948;p73">
                  <a:extLst>
                    <a:ext uri="{FF2B5EF4-FFF2-40B4-BE49-F238E27FC236}">
                      <a16:creationId xmlns:a16="http://schemas.microsoft.com/office/drawing/2014/main" id="{9B741D90-5587-49C7-930F-AD6C2C1A34C3}"/>
                    </a:ext>
                  </a:extLst>
                </p:cNvPr>
                <p:cNvSpPr/>
                <p:nvPr/>
              </p:nvSpPr>
              <p:spPr>
                <a:xfrm>
                  <a:off x="4158741" y="3484795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1"/>
                      </a:moveTo>
                      <a:cubicBezTo>
                        <a:pt x="375" y="1"/>
                        <a:pt x="0" y="376"/>
                        <a:pt x="0" y="835"/>
                      </a:cubicBezTo>
                      <a:cubicBezTo>
                        <a:pt x="0" y="1295"/>
                        <a:pt x="375" y="1658"/>
                        <a:pt x="835" y="1658"/>
                      </a:cubicBezTo>
                      <a:cubicBezTo>
                        <a:pt x="1294" y="1658"/>
                        <a:pt x="1657" y="1295"/>
                        <a:pt x="1657" y="835"/>
                      </a:cubicBezTo>
                      <a:cubicBezTo>
                        <a:pt x="1657" y="376"/>
                        <a:pt x="1294" y="1"/>
                        <a:pt x="835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1" name="Google Shape;7949;p73">
                <a:extLst>
                  <a:ext uri="{FF2B5EF4-FFF2-40B4-BE49-F238E27FC236}">
                    <a16:creationId xmlns:a16="http://schemas.microsoft.com/office/drawing/2014/main" id="{31791DC6-415D-4C64-9857-F4BA6A92AE8F}"/>
                  </a:ext>
                </a:extLst>
              </p:cNvPr>
              <p:cNvGrpSpPr/>
              <p:nvPr/>
            </p:nvGrpSpPr>
            <p:grpSpPr>
              <a:xfrm>
                <a:off x="4217248" y="3570893"/>
                <a:ext cx="37776" cy="32364"/>
                <a:chOff x="4217248" y="3570893"/>
                <a:chExt cx="37776" cy="32364"/>
              </a:xfrm>
              <a:grpFill/>
            </p:grpSpPr>
            <p:sp>
              <p:nvSpPr>
                <p:cNvPr id="188" name="Google Shape;7950;p73">
                  <a:extLst>
                    <a:ext uri="{FF2B5EF4-FFF2-40B4-BE49-F238E27FC236}">
                      <a16:creationId xmlns:a16="http://schemas.microsoft.com/office/drawing/2014/main" id="{E61B0691-0094-4740-A757-8E975E9A11E0}"/>
                    </a:ext>
                  </a:extLst>
                </p:cNvPr>
                <p:cNvSpPr/>
                <p:nvPr/>
              </p:nvSpPr>
              <p:spPr>
                <a:xfrm>
                  <a:off x="4217248" y="3570893"/>
                  <a:ext cx="37776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5" extrusionOk="0">
                      <a:moveTo>
                        <a:pt x="2732" y="1"/>
                      </a:moveTo>
                      <a:cubicBezTo>
                        <a:pt x="2228" y="1"/>
                        <a:pt x="1713" y="188"/>
                        <a:pt x="1295" y="606"/>
                      </a:cubicBezTo>
                      <a:cubicBezTo>
                        <a:pt x="1" y="1900"/>
                        <a:pt x="920" y="4114"/>
                        <a:pt x="2759" y="4114"/>
                      </a:cubicBezTo>
                      <a:cubicBezTo>
                        <a:pt x="3884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" name="Google Shape;7951;p73">
                  <a:extLst>
                    <a:ext uri="{FF2B5EF4-FFF2-40B4-BE49-F238E27FC236}">
                      <a16:creationId xmlns:a16="http://schemas.microsoft.com/office/drawing/2014/main" id="{54CDA29D-E361-4AEE-8CF4-ACD12E33680A}"/>
                    </a:ext>
                  </a:extLst>
                </p:cNvPr>
                <p:cNvSpPr/>
                <p:nvPr/>
              </p:nvSpPr>
              <p:spPr>
                <a:xfrm>
                  <a:off x="4232373" y="3580599"/>
                  <a:ext cx="13048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9" extrusionOk="0">
                      <a:moveTo>
                        <a:pt x="824" y="1"/>
                      </a:moveTo>
                      <a:cubicBezTo>
                        <a:pt x="364" y="1"/>
                        <a:pt x="1" y="376"/>
                        <a:pt x="1" y="824"/>
                      </a:cubicBezTo>
                      <a:cubicBezTo>
                        <a:pt x="1" y="1283"/>
                        <a:pt x="364" y="1658"/>
                        <a:pt x="824" y="1658"/>
                      </a:cubicBezTo>
                      <a:cubicBezTo>
                        <a:pt x="1283" y="1658"/>
                        <a:pt x="1658" y="1283"/>
                        <a:pt x="1658" y="824"/>
                      </a:cubicBezTo>
                      <a:cubicBezTo>
                        <a:pt x="1658" y="376"/>
                        <a:pt x="1283" y="1"/>
                        <a:pt x="824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2" name="Google Shape;7952;p73">
                <a:extLst>
                  <a:ext uri="{FF2B5EF4-FFF2-40B4-BE49-F238E27FC236}">
                    <a16:creationId xmlns:a16="http://schemas.microsoft.com/office/drawing/2014/main" id="{CEE237DC-2719-488B-B051-6B1DC4E92F98}"/>
                  </a:ext>
                </a:extLst>
              </p:cNvPr>
              <p:cNvGrpSpPr/>
              <p:nvPr/>
            </p:nvGrpSpPr>
            <p:grpSpPr>
              <a:xfrm>
                <a:off x="4255307" y="3431612"/>
                <a:ext cx="37776" cy="32451"/>
                <a:chOff x="4255307" y="3431612"/>
                <a:chExt cx="37776" cy="32451"/>
              </a:xfrm>
              <a:grpFill/>
            </p:grpSpPr>
            <p:sp>
              <p:nvSpPr>
                <p:cNvPr id="186" name="Google Shape;7953;p73">
                  <a:extLst>
                    <a:ext uri="{FF2B5EF4-FFF2-40B4-BE49-F238E27FC236}">
                      <a16:creationId xmlns:a16="http://schemas.microsoft.com/office/drawing/2014/main" id="{AF604EB3-AF3B-48D7-93B1-3B699EFCE019}"/>
                    </a:ext>
                  </a:extLst>
                </p:cNvPr>
                <p:cNvSpPr/>
                <p:nvPr/>
              </p:nvSpPr>
              <p:spPr>
                <a:xfrm>
                  <a:off x="4255307" y="3431612"/>
                  <a:ext cx="37776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26" extrusionOk="0">
                      <a:moveTo>
                        <a:pt x="2730" y="0"/>
                      </a:moveTo>
                      <a:cubicBezTo>
                        <a:pt x="2226" y="0"/>
                        <a:pt x="1712" y="187"/>
                        <a:pt x="1295" y="605"/>
                      </a:cubicBezTo>
                      <a:cubicBezTo>
                        <a:pt x="0" y="1912"/>
                        <a:pt x="920" y="4125"/>
                        <a:pt x="2758" y="4125"/>
                      </a:cubicBezTo>
                      <a:cubicBezTo>
                        <a:pt x="3883" y="4113"/>
                        <a:pt x="4803" y="3194"/>
                        <a:pt x="4803" y="2069"/>
                      </a:cubicBezTo>
                      <a:cubicBezTo>
                        <a:pt x="4803" y="824"/>
                        <a:pt x="3788" y="0"/>
                        <a:pt x="273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" name="Google Shape;7954;p73">
                  <a:extLst>
                    <a:ext uri="{FF2B5EF4-FFF2-40B4-BE49-F238E27FC236}">
                      <a16:creationId xmlns:a16="http://schemas.microsoft.com/office/drawing/2014/main" id="{80AFACCD-E368-42CB-9BBA-B373CA474C2F}"/>
                    </a:ext>
                  </a:extLst>
                </p:cNvPr>
                <p:cNvSpPr/>
                <p:nvPr/>
              </p:nvSpPr>
              <p:spPr>
                <a:xfrm>
                  <a:off x="4270432" y="3441317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0"/>
                      </a:moveTo>
                      <a:cubicBezTo>
                        <a:pt x="376" y="0"/>
                        <a:pt x="1" y="375"/>
                        <a:pt x="1" y="835"/>
                      </a:cubicBezTo>
                      <a:cubicBezTo>
                        <a:pt x="1" y="1295"/>
                        <a:pt x="376" y="1658"/>
                        <a:pt x="835" y="1658"/>
                      </a:cubicBezTo>
                      <a:cubicBezTo>
                        <a:pt x="1295" y="1658"/>
                        <a:pt x="1658" y="1295"/>
                        <a:pt x="1658" y="835"/>
                      </a:cubicBezTo>
                      <a:cubicBezTo>
                        <a:pt x="1658" y="375"/>
                        <a:pt x="1295" y="0"/>
                        <a:pt x="83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3" name="Google Shape;7955;p73">
                <a:extLst>
                  <a:ext uri="{FF2B5EF4-FFF2-40B4-BE49-F238E27FC236}">
                    <a16:creationId xmlns:a16="http://schemas.microsoft.com/office/drawing/2014/main" id="{567CBC82-8F52-4AAA-954B-8C4A4E8247F7}"/>
                  </a:ext>
                </a:extLst>
              </p:cNvPr>
              <p:cNvGrpSpPr/>
              <p:nvPr/>
            </p:nvGrpSpPr>
            <p:grpSpPr>
              <a:xfrm>
                <a:off x="3853052" y="3577398"/>
                <a:ext cx="37776" cy="32420"/>
                <a:chOff x="3853052" y="3577398"/>
                <a:chExt cx="37776" cy="32420"/>
              </a:xfrm>
              <a:grpFill/>
            </p:grpSpPr>
            <p:sp>
              <p:nvSpPr>
                <p:cNvPr id="184" name="Google Shape;7956;p73">
                  <a:extLst>
                    <a:ext uri="{FF2B5EF4-FFF2-40B4-BE49-F238E27FC236}">
                      <a16:creationId xmlns:a16="http://schemas.microsoft.com/office/drawing/2014/main" id="{3C37931E-C957-4B2D-A0FB-E7A90A1700C2}"/>
                    </a:ext>
                  </a:extLst>
                </p:cNvPr>
                <p:cNvSpPr/>
                <p:nvPr/>
              </p:nvSpPr>
              <p:spPr>
                <a:xfrm>
                  <a:off x="3853052" y="3577398"/>
                  <a:ext cx="37776" cy="32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22" extrusionOk="0">
                      <a:moveTo>
                        <a:pt x="2737" y="0"/>
                      </a:moveTo>
                      <a:cubicBezTo>
                        <a:pt x="2231" y="0"/>
                        <a:pt x="1714" y="190"/>
                        <a:pt x="1294" y="614"/>
                      </a:cubicBezTo>
                      <a:cubicBezTo>
                        <a:pt x="0" y="1908"/>
                        <a:pt x="919" y="4122"/>
                        <a:pt x="2746" y="4122"/>
                      </a:cubicBezTo>
                      <a:cubicBezTo>
                        <a:pt x="3883" y="4122"/>
                        <a:pt x="4803" y="3202"/>
                        <a:pt x="4803" y="2065"/>
                      </a:cubicBezTo>
                      <a:cubicBezTo>
                        <a:pt x="4803" y="823"/>
                        <a:pt x="3792" y="0"/>
                        <a:pt x="2737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" name="Google Shape;7957;p73">
                  <a:extLst>
                    <a:ext uri="{FF2B5EF4-FFF2-40B4-BE49-F238E27FC236}">
                      <a16:creationId xmlns:a16="http://schemas.microsoft.com/office/drawing/2014/main" id="{1022EA8F-2855-4E1E-AF0D-87EE878E473D}"/>
                    </a:ext>
                  </a:extLst>
                </p:cNvPr>
                <p:cNvSpPr/>
                <p:nvPr/>
              </p:nvSpPr>
              <p:spPr>
                <a:xfrm>
                  <a:off x="3868176" y="3587072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1"/>
                      </a:moveTo>
                      <a:cubicBezTo>
                        <a:pt x="363" y="1"/>
                        <a:pt x="1" y="376"/>
                        <a:pt x="1" y="835"/>
                      </a:cubicBezTo>
                      <a:cubicBezTo>
                        <a:pt x="1" y="1295"/>
                        <a:pt x="363" y="1658"/>
                        <a:pt x="823" y="1658"/>
                      </a:cubicBezTo>
                      <a:cubicBezTo>
                        <a:pt x="1283" y="1658"/>
                        <a:pt x="1658" y="1295"/>
                        <a:pt x="1658" y="835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4" name="Google Shape;7958;p73">
                <a:extLst>
                  <a:ext uri="{FF2B5EF4-FFF2-40B4-BE49-F238E27FC236}">
                    <a16:creationId xmlns:a16="http://schemas.microsoft.com/office/drawing/2014/main" id="{59F78BBB-0BCB-40FF-BF34-D25F468E7BBB}"/>
                  </a:ext>
                </a:extLst>
              </p:cNvPr>
              <p:cNvGrpSpPr/>
              <p:nvPr/>
            </p:nvGrpSpPr>
            <p:grpSpPr>
              <a:xfrm>
                <a:off x="4039908" y="3412107"/>
                <a:ext cx="37776" cy="32357"/>
                <a:chOff x="4039908" y="3412107"/>
                <a:chExt cx="37776" cy="32357"/>
              </a:xfrm>
              <a:grpFill/>
            </p:grpSpPr>
            <p:sp>
              <p:nvSpPr>
                <p:cNvPr id="182" name="Google Shape;7959;p73">
                  <a:extLst>
                    <a:ext uri="{FF2B5EF4-FFF2-40B4-BE49-F238E27FC236}">
                      <a16:creationId xmlns:a16="http://schemas.microsoft.com/office/drawing/2014/main" id="{2F6DD791-5F25-4EFE-B87E-26F99A07F089}"/>
                    </a:ext>
                  </a:extLst>
                </p:cNvPr>
                <p:cNvSpPr/>
                <p:nvPr/>
              </p:nvSpPr>
              <p:spPr>
                <a:xfrm>
                  <a:off x="4039908" y="3412107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2" y="0"/>
                      </a:moveTo>
                      <a:cubicBezTo>
                        <a:pt x="2227" y="0"/>
                        <a:pt x="1713" y="187"/>
                        <a:pt x="1295" y="605"/>
                      </a:cubicBezTo>
                      <a:cubicBezTo>
                        <a:pt x="0" y="1900"/>
                        <a:pt x="920" y="4114"/>
                        <a:pt x="2746" y="4114"/>
                      </a:cubicBezTo>
                      <a:cubicBezTo>
                        <a:pt x="3883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" name="Google Shape;7960;p73">
                  <a:extLst>
                    <a:ext uri="{FF2B5EF4-FFF2-40B4-BE49-F238E27FC236}">
                      <a16:creationId xmlns:a16="http://schemas.microsoft.com/office/drawing/2014/main" id="{E54F741B-E642-4B5D-8CE3-D9D6987E5F00}"/>
                    </a:ext>
                  </a:extLst>
                </p:cNvPr>
                <p:cNvSpPr/>
                <p:nvPr/>
              </p:nvSpPr>
              <p:spPr>
                <a:xfrm>
                  <a:off x="4055033" y="3421812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1"/>
                      </a:moveTo>
                      <a:cubicBezTo>
                        <a:pt x="363" y="1"/>
                        <a:pt x="1" y="363"/>
                        <a:pt x="1" y="823"/>
                      </a:cubicBezTo>
                      <a:cubicBezTo>
                        <a:pt x="1" y="1283"/>
                        <a:pt x="363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3"/>
                        <a:pt x="1283" y="1"/>
                        <a:pt x="823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5" name="Google Shape;7961;p73">
                <a:extLst>
                  <a:ext uri="{FF2B5EF4-FFF2-40B4-BE49-F238E27FC236}">
                    <a16:creationId xmlns:a16="http://schemas.microsoft.com/office/drawing/2014/main" id="{6C099E7C-4B24-418B-BE2C-DFF7CA8DA424}"/>
                  </a:ext>
                </a:extLst>
              </p:cNvPr>
              <p:cNvGrpSpPr/>
              <p:nvPr/>
            </p:nvGrpSpPr>
            <p:grpSpPr>
              <a:xfrm>
                <a:off x="4017360" y="3342061"/>
                <a:ext cx="37870" cy="32380"/>
                <a:chOff x="4017360" y="3342061"/>
                <a:chExt cx="37870" cy="32380"/>
              </a:xfrm>
              <a:grpFill/>
            </p:grpSpPr>
            <p:sp>
              <p:nvSpPr>
                <p:cNvPr id="180" name="Google Shape;7962;p73">
                  <a:extLst>
                    <a:ext uri="{FF2B5EF4-FFF2-40B4-BE49-F238E27FC236}">
                      <a16:creationId xmlns:a16="http://schemas.microsoft.com/office/drawing/2014/main" id="{232B9414-7B92-4B33-A1BE-86771374E5B1}"/>
                    </a:ext>
                  </a:extLst>
                </p:cNvPr>
                <p:cNvSpPr/>
                <p:nvPr/>
              </p:nvSpPr>
              <p:spPr>
                <a:xfrm>
                  <a:off x="4017360" y="3342061"/>
                  <a:ext cx="37870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5" h="4117" extrusionOk="0">
                      <a:moveTo>
                        <a:pt x="2749" y="0"/>
                      </a:moveTo>
                      <a:cubicBezTo>
                        <a:pt x="2243" y="0"/>
                        <a:pt x="1726" y="189"/>
                        <a:pt x="1307" y="608"/>
                      </a:cubicBezTo>
                      <a:cubicBezTo>
                        <a:pt x="0" y="1903"/>
                        <a:pt x="920" y="4116"/>
                        <a:pt x="2758" y="4116"/>
                      </a:cubicBezTo>
                      <a:cubicBezTo>
                        <a:pt x="3895" y="4116"/>
                        <a:pt x="4815" y="3197"/>
                        <a:pt x="4815" y="2060"/>
                      </a:cubicBezTo>
                      <a:cubicBezTo>
                        <a:pt x="4815" y="817"/>
                        <a:pt x="3804" y="0"/>
                        <a:pt x="274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" name="Google Shape;7963;p73">
                  <a:extLst>
                    <a:ext uri="{FF2B5EF4-FFF2-40B4-BE49-F238E27FC236}">
                      <a16:creationId xmlns:a16="http://schemas.microsoft.com/office/drawing/2014/main" id="{1442B69B-EE2B-4710-9228-C5E00F9054BD}"/>
                    </a:ext>
                  </a:extLst>
                </p:cNvPr>
                <p:cNvSpPr/>
                <p:nvPr/>
              </p:nvSpPr>
              <p:spPr>
                <a:xfrm>
                  <a:off x="4032484" y="3351790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0"/>
                      </a:moveTo>
                      <a:cubicBezTo>
                        <a:pt x="376" y="0"/>
                        <a:pt x="1" y="363"/>
                        <a:pt x="1" y="823"/>
                      </a:cubicBezTo>
                      <a:cubicBezTo>
                        <a:pt x="1" y="1283"/>
                        <a:pt x="376" y="1658"/>
                        <a:pt x="835" y="1658"/>
                      </a:cubicBezTo>
                      <a:cubicBezTo>
                        <a:pt x="1295" y="1658"/>
                        <a:pt x="1658" y="1283"/>
                        <a:pt x="1658" y="823"/>
                      </a:cubicBezTo>
                      <a:cubicBezTo>
                        <a:pt x="1658" y="363"/>
                        <a:pt x="1295" y="0"/>
                        <a:pt x="83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76" name="Google Shape;7964;p73">
                <a:extLst>
                  <a:ext uri="{FF2B5EF4-FFF2-40B4-BE49-F238E27FC236}">
                    <a16:creationId xmlns:a16="http://schemas.microsoft.com/office/drawing/2014/main" id="{4519949E-DFE5-4CF1-9B35-F488330C493F}"/>
                  </a:ext>
                </a:extLst>
              </p:cNvPr>
              <p:cNvSpPr/>
              <p:nvPr/>
            </p:nvSpPr>
            <p:spPr>
              <a:xfrm>
                <a:off x="3998712" y="3520180"/>
                <a:ext cx="47764" cy="40929"/>
              </a:xfrm>
              <a:custGeom>
                <a:avLst/>
                <a:gdLst/>
                <a:ahLst/>
                <a:cxnLst/>
                <a:rect l="l" t="t" r="r" b="b"/>
                <a:pathLst>
                  <a:path w="6073" h="5204" extrusionOk="0">
                    <a:moveTo>
                      <a:pt x="3457" y="0"/>
                    </a:moveTo>
                    <a:cubicBezTo>
                      <a:pt x="2821" y="0"/>
                      <a:pt x="2173" y="236"/>
                      <a:pt x="1645" y="764"/>
                    </a:cubicBezTo>
                    <a:cubicBezTo>
                      <a:pt x="0" y="2397"/>
                      <a:pt x="1162" y="5191"/>
                      <a:pt x="3472" y="5203"/>
                    </a:cubicBezTo>
                    <a:cubicBezTo>
                      <a:pt x="4899" y="5191"/>
                      <a:pt x="6061" y="4030"/>
                      <a:pt x="6073" y="2602"/>
                    </a:cubicBezTo>
                    <a:cubicBezTo>
                      <a:pt x="6073" y="1038"/>
                      <a:pt x="4792" y="0"/>
                      <a:pt x="345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7965;p73">
                <a:extLst>
                  <a:ext uri="{FF2B5EF4-FFF2-40B4-BE49-F238E27FC236}">
                    <a16:creationId xmlns:a16="http://schemas.microsoft.com/office/drawing/2014/main" id="{C19D0411-73CE-4CBD-B945-15B687531756}"/>
                  </a:ext>
                </a:extLst>
              </p:cNvPr>
              <p:cNvSpPr/>
              <p:nvPr/>
            </p:nvSpPr>
            <p:spPr>
              <a:xfrm>
                <a:off x="4011744" y="3529893"/>
                <a:ext cx="25026" cy="21448"/>
              </a:xfrm>
              <a:custGeom>
                <a:avLst/>
                <a:gdLst/>
                <a:ahLst/>
                <a:cxnLst/>
                <a:rect l="l" t="t" r="r" b="b"/>
                <a:pathLst>
                  <a:path w="3182" h="2727" extrusionOk="0">
                    <a:moveTo>
                      <a:pt x="1815" y="0"/>
                    </a:moveTo>
                    <a:cubicBezTo>
                      <a:pt x="605" y="0"/>
                      <a:pt x="1" y="1464"/>
                      <a:pt x="847" y="2323"/>
                    </a:cubicBezTo>
                    <a:cubicBezTo>
                      <a:pt x="1126" y="2601"/>
                      <a:pt x="1468" y="2726"/>
                      <a:pt x="1803" y="2726"/>
                    </a:cubicBezTo>
                    <a:cubicBezTo>
                      <a:pt x="2503" y="2726"/>
                      <a:pt x="3174" y="2185"/>
                      <a:pt x="3182" y="1367"/>
                    </a:cubicBezTo>
                    <a:cubicBezTo>
                      <a:pt x="3182" y="605"/>
                      <a:pt x="2565" y="0"/>
                      <a:pt x="181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78" name="Google Shape;7966;p73">
                <a:extLst>
                  <a:ext uri="{FF2B5EF4-FFF2-40B4-BE49-F238E27FC236}">
                    <a16:creationId xmlns:a16="http://schemas.microsoft.com/office/drawing/2014/main" id="{2B333A2F-8D2C-43C9-B7DA-132EBD759619}"/>
                  </a:ext>
                </a:extLst>
              </p:cNvPr>
              <p:cNvGrpSpPr/>
              <p:nvPr/>
            </p:nvGrpSpPr>
            <p:grpSpPr>
              <a:xfrm>
                <a:off x="3750870" y="3418650"/>
                <a:ext cx="37776" cy="32380"/>
                <a:chOff x="3750870" y="3418650"/>
                <a:chExt cx="37776" cy="32380"/>
              </a:xfrm>
              <a:grpFill/>
            </p:grpSpPr>
            <p:sp>
              <p:nvSpPr>
                <p:cNvPr id="178" name="Google Shape;7967;p73">
                  <a:extLst>
                    <a:ext uri="{FF2B5EF4-FFF2-40B4-BE49-F238E27FC236}">
                      <a16:creationId xmlns:a16="http://schemas.microsoft.com/office/drawing/2014/main" id="{B4EFF49E-22F3-4E4E-B240-23D477A896D3}"/>
                    </a:ext>
                  </a:extLst>
                </p:cNvPr>
                <p:cNvSpPr/>
                <p:nvPr/>
              </p:nvSpPr>
              <p:spPr>
                <a:xfrm>
                  <a:off x="3750870" y="3418650"/>
                  <a:ext cx="37776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7" extrusionOk="0">
                      <a:moveTo>
                        <a:pt x="2737" y="0"/>
                      </a:moveTo>
                      <a:cubicBezTo>
                        <a:pt x="2231" y="0"/>
                        <a:pt x="1714" y="188"/>
                        <a:pt x="1295" y="608"/>
                      </a:cubicBezTo>
                      <a:cubicBezTo>
                        <a:pt x="0" y="1903"/>
                        <a:pt x="920" y="4116"/>
                        <a:pt x="2746" y="4116"/>
                      </a:cubicBezTo>
                      <a:cubicBezTo>
                        <a:pt x="3883" y="4104"/>
                        <a:pt x="4803" y="3185"/>
                        <a:pt x="4803" y="2060"/>
                      </a:cubicBezTo>
                      <a:cubicBezTo>
                        <a:pt x="4803" y="817"/>
                        <a:pt x="3792" y="0"/>
                        <a:pt x="2737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" name="Google Shape;7968;p73">
                  <a:extLst>
                    <a:ext uri="{FF2B5EF4-FFF2-40B4-BE49-F238E27FC236}">
                      <a16:creationId xmlns:a16="http://schemas.microsoft.com/office/drawing/2014/main" id="{5EC5E596-27CD-4C3E-820E-EBED8851EAC8}"/>
                    </a:ext>
                  </a:extLst>
                </p:cNvPr>
                <p:cNvSpPr/>
                <p:nvPr/>
              </p:nvSpPr>
              <p:spPr>
                <a:xfrm>
                  <a:off x="3765994" y="3428285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0"/>
                      </a:moveTo>
                      <a:cubicBezTo>
                        <a:pt x="363" y="0"/>
                        <a:pt x="1" y="375"/>
                        <a:pt x="1" y="835"/>
                      </a:cubicBezTo>
                      <a:cubicBezTo>
                        <a:pt x="1" y="1294"/>
                        <a:pt x="363" y="1657"/>
                        <a:pt x="823" y="1657"/>
                      </a:cubicBezTo>
                      <a:cubicBezTo>
                        <a:pt x="1283" y="1657"/>
                        <a:pt x="1658" y="1294"/>
                        <a:pt x="1658" y="835"/>
                      </a:cubicBezTo>
                      <a:cubicBezTo>
                        <a:pt x="1658" y="375"/>
                        <a:pt x="1283" y="0"/>
                        <a:pt x="82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9" name="Google Shape;7969;p73">
                <a:extLst>
                  <a:ext uri="{FF2B5EF4-FFF2-40B4-BE49-F238E27FC236}">
                    <a16:creationId xmlns:a16="http://schemas.microsoft.com/office/drawing/2014/main" id="{03D0675E-0B94-4042-9162-BE0F5E3551DB}"/>
                  </a:ext>
                </a:extLst>
              </p:cNvPr>
              <p:cNvGrpSpPr/>
              <p:nvPr/>
            </p:nvGrpSpPr>
            <p:grpSpPr>
              <a:xfrm>
                <a:off x="3632509" y="3274438"/>
                <a:ext cx="37783" cy="32357"/>
                <a:chOff x="3632509" y="3274438"/>
                <a:chExt cx="37783" cy="32357"/>
              </a:xfrm>
              <a:grpFill/>
            </p:grpSpPr>
            <p:sp>
              <p:nvSpPr>
                <p:cNvPr id="176" name="Google Shape;7970;p73">
                  <a:extLst>
                    <a:ext uri="{FF2B5EF4-FFF2-40B4-BE49-F238E27FC236}">
                      <a16:creationId xmlns:a16="http://schemas.microsoft.com/office/drawing/2014/main" id="{52505C26-1668-4959-A4D1-4448A842E83C}"/>
                    </a:ext>
                  </a:extLst>
                </p:cNvPr>
                <p:cNvSpPr/>
                <p:nvPr/>
              </p:nvSpPr>
              <p:spPr>
                <a:xfrm>
                  <a:off x="3632509" y="3274438"/>
                  <a:ext cx="37783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4" extrusionOk="0">
                      <a:moveTo>
                        <a:pt x="2732" y="0"/>
                      </a:moveTo>
                      <a:cubicBezTo>
                        <a:pt x="2228" y="0"/>
                        <a:pt x="1713" y="187"/>
                        <a:pt x="1295" y="605"/>
                      </a:cubicBezTo>
                      <a:cubicBezTo>
                        <a:pt x="1" y="1900"/>
                        <a:pt x="908" y="4114"/>
                        <a:pt x="2747" y="4114"/>
                      </a:cubicBezTo>
                      <a:cubicBezTo>
                        <a:pt x="3872" y="4114"/>
                        <a:pt x="4791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" name="Google Shape;7971;p73">
                  <a:extLst>
                    <a:ext uri="{FF2B5EF4-FFF2-40B4-BE49-F238E27FC236}">
                      <a16:creationId xmlns:a16="http://schemas.microsoft.com/office/drawing/2014/main" id="{CF44236A-DB99-4ED8-BC98-253F302B3C0E}"/>
                    </a:ext>
                  </a:extLst>
                </p:cNvPr>
                <p:cNvSpPr/>
                <p:nvPr/>
              </p:nvSpPr>
              <p:spPr>
                <a:xfrm>
                  <a:off x="3647547" y="3284049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0"/>
                      </a:moveTo>
                      <a:cubicBezTo>
                        <a:pt x="375" y="0"/>
                        <a:pt x="0" y="375"/>
                        <a:pt x="0" y="835"/>
                      </a:cubicBezTo>
                      <a:cubicBezTo>
                        <a:pt x="0" y="1295"/>
                        <a:pt x="375" y="1658"/>
                        <a:pt x="835" y="1658"/>
                      </a:cubicBezTo>
                      <a:cubicBezTo>
                        <a:pt x="1282" y="1658"/>
                        <a:pt x="1657" y="1295"/>
                        <a:pt x="1657" y="835"/>
                      </a:cubicBezTo>
                      <a:cubicBezTo>
                        <a:pt x="1657" y="375"/>
                        <a:pt x="1282" y="0"/>
                        <a:pt x="83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0" name="Google Shape;7972;p73">
                <a:extLst>
                  <a:ext uri="{FF2B5EF4-FFF2-40B4-BE49-F238E27FC236}">
                    <a16:creationId xmlns:a16="http://schemas.microsoft.com/office/drawing/2014/main" id="{2C6195BE-307A-4157-BACA-670676E45B5B}"/>
                  </a:ext>
                </a:extLst>
              </p:cNvPr>
              <p:cNvGrpSpPr/>
              <p:nvPr/>
            </p:nvGrpSpPr>
            <p:grpSpPr>
              <a:xfrm>
                <a:off x="3906424" y="3297561"/>
                <a:ext cx="37776" cy="32451"/>
                <a:chOff x="3906424" y="3297561"/>
                <a:chExt cx="37776" cy="32451"/>
              </a:xfrm>
              <a:grpFill/>
            </p:grpSpPr>
            <p:sp>
              <p:nvSpPr>
                <p:cNvPr id="174" name="Google Shape;7973;p73">
                  <a:extLst>
                    <a:ext uri="{FF2B5EF4-FFF2-40B4-BE49-F238E27FC236}">
                      <a16:creationId xmlns:a16="http://schemas.microsoft.com/office/drawing/2014/main" id="{9DEDBFC3-F392-4592-9E85-99374619F040}"/>
                    </a:ext>
                  </a:extLst>
                </p:cNvPr>
                <p:cNvSpPr/>
                <p:nvPr/>
              </p:nvSpPr>
              <p:spPr>
                <a:xfrm>
                  <a:off x="3906424" y="3297561"/>
                  <a:ext cx="37776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26" extrusionOk="0">
                      <a:moveTo>
                        <a:pt x="2730" y="0"/>
                      </a:moveTo>
                      <a:cubicBezTo>
                        <a:pt x="2226" y="0"/>
                        <a:pt x="1713" y="187"/>
                        <a:pt x="1295" y="605"/>
                      </a:cubicBezTo>
                      <a:cubicBezTo>
                        <a:pt x="0" y="1899"/>
                        <a:pt x="920" y="4125"/>
                        <a:pt x="2746" y="4125"/>
                      </a:cubicBezTo>
                      <a:cubicBezTo>
                        <a:pt x="3883" y="4113"/>
                        <a:pt x="4803" y="3194"/>
                        <a:pt x="4803" y="2069"/>
                      </a:cubicBezTo>
                      <a:cubicBezTo>
                        <a:pt x="4803" y="824"/>
                        <a:pt x="3788" y="0"/>
                        <a:pt x="273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5" name="Google Shape;7974;p73">
                  <a:extLst>
                    <a:ext uri="{FF2B5EF4-FFF2-40B4-BE49-F238E27FC236}">
                      <a16:creationId xmlns:a16="http://schemas.microsoft.com/office/drawing/2014/main" id="{1343BC0A-1929-42C3-A00B-7961CD57C849}"/>
                    </a:ext>
                  </a:extLst>
                </p:cNvPr>
                <p:cNvSpPr/>
                <p:nvPr/>
              </p:nvSpPr>
              <p:spPr>
                <a:xfrm>
                  <a:off x="3921548" y="3307361"/>
                  <a:ext cx="13048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8" extrusionOk="0">
                      <a:moveTo>
                        <a:pt x="823" y="0"/>
                      </a:moveTo>
                      <a:cubicBezTo>
                        <a:pt x="364" y="0"/>
                        <a:pt x="1" y="363"/>
                        <a:pt x="1" y="823"/>
                      </a:cubicBezTo>
                      <a:cubicBezTo>
                        <a:pt x="1" y="1282"/>
                        <a:pt x="364" y="1657"/>
                        <a:pt x="823" y="1657"/>
                      </a:cubicBezTo>
                      <a:cubicBezTo>
                        <a:pt x="1283" y="1657"/>
                        <a:pt x="1658" y="1282"/>
                        <a:pt x="1658" y="823"/>
                      </a:cubicBezTo>
                      <a:cubicBezTo>
                        <a:pt x="1658" y="363"/>
                        <a:pt x="1283" y="0"/>
                        <a:pt x="82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1" name="Google Shape;7975;p73">
                <a:extLst>
                  <a:ext uri="{FF2B5EF4-FFF2-40B4-BE49-F238E27FC236}">
                    <a16:creationId xmlns:a16="http://schemas.microsoft.com/office/drawing/2014/main" id="{BB995DEA-D523-4AAF-BDC3-6CC2755D28C9}"/>
                  </a:ext>
                </a:extLst>
              </p:cNvPr>
              <p:cNvGrpSpPr/>
              <p:nvPr/>
            </p:nvGrpSpPr>
            <p:grpSpPr>
              <a:xfrm>
                <a:off x="3866084" y="3412107"/>
                <a:ext cx="37776" cy="32357"/>
                <a:chOff x="3866084" y="3412107"/>
                <a:chExt cx="37776" cy="32357"/>
              </a:xfrm>
              <a:grpFill/>
            </p:grpSpPr>
            <p:sp>
              <p:nvSpPr>
                <p:cNvPr id="172" name="Google Shape;7976;p73">
                  <a:extLst>
                    <a:ext uri="{FF2B5EF4-FFF2-40B4-BE49-F238E27FC236}">
                      <a16:creationId xmlns:a16="http://schemas.microsoft.com/office/drawing/2014/main" id="{3FB04837-41B6-4E19-A4F9-D5DC90D3658C}"/>
                    </a:ext>
                  </a:extLst>
                </p:cNvPr>
                <p:cNvSpPr/>
                <p:nvPr/>
              </p:nvSpPr>
              <p:spPr>
                <a:xfrm>
                  <a:off x="3866084" y="3412107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2" y="0"/>
                      </a:moveTo>
                      <a:cubicBezTo>
                        <a:pt x="2227" y="0"/>
                        <a:pt x="1713" y="187"/>
                        <a:pt x="1295" y="605"/>
                      </a:cubicBezTo>
                      <a:cubicBezTo>
                        <a:pt x="0" y="1900"/>
                        <a:pt x="920" y="4114"/>
                        <a:pt x="2746" y="4114"/>
                      </a:cubicBezTo>
                      <a:cubicBezTo>
                        <a:pt x="3883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" name="Google Shape;7977;p73">
                  <a:extLst>
                    <a:ext uri="{FF2B5EF4-FFF2-40B4-BE49-F238E27FC236}">
                      <a16:creationId xmlns:a16="http://schemas.microsoft.com/office/drawing/2014/main" id="{CE72234A-19D6-4715-B71B-321E6BB823F7}"/>
                    </a:ext>
                  </a:extLst>
                </p:cNvPr>
                <p:cNvSpPr/>
                <p:nvPr/>
              </p:nvSpPr>
              <p:spPr>
                <a:xfrm>
                  <a:off x="3881208" y="3421812"/>
                  <a:ext cx="13048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8" extrusionOk="0">
                      <a:moveTo>
                        <a:pt x="823" y="1"/>
                      </a:moveTo>
                      <a:cubicBezTo>
                        <a:pt x="364" y="1"/>
                        <a:pt x="1" y="363"/>
                        <a:pt x="1" y="823"/>
                      </a:cubicBezTo>
                      <a:cubicBezTo>
                        <a:pt x="1" y="1283"/>
                        <a:pt x="364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3"/>
                        <a:pt x="1283" y="1"/>
                        <a:pt x="823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2" name="Google Shape;7978;p73">
                <a:extLst>
                  <a:ext uri="{FF2B5EF4-FFF2-40B4-BE49-F238E27FC236}">
                    <a16:creationId xmlns:a16="http://schemas.microsoft.com/office/drawing/2014/main" id="{DFCC0887-6EB4-46C1-88D8-6691C2E31937}"/>
                  </a:ext>
                </a:extLst>
              </p:cNvPr>
              <p:cNvGrpSpPr/>
              <p:nvPr/>
            </p:nvGrpSpPr>
            <p:grpSpPr>
              <a:xfrm>
                <a:off x="4023919" y="3766409"/>
                <a:ext cx="37783" cy="32357"/>
                <a:chOff x="4023919" y="3766409"/>
                <a:chExt cx="37783" cy="32357"/>
              </a:xfrm>
              <a:grpFill/>
            </p:grpSpPr>
            <p:sp>
              <p:nvSpPr>
                <p:cNvPr id="170" name="Google Shape;7979;p73">
                  <a:extLst>
                    <a:ext uri="{FF2B5EF4-FFF2-40B4-BE49-F238E27FC236}">
                      <a16:creationId xmlns:a16="http://schemas.microsoft.com/office/drawing/2014/main" id="{C3A4B74B-6B5C-4CAD-973B-B95572E3E67B}"/>
                    </a:ext>
                  </a:extLst>
                </p:cNvPr>
                <p:cNvSpPr/>
                <p:nvPr/>
              </p:nvSpPr>
              <p:spPr>
                <a:xfrm>
                  <a:off x="4023919" y="3766409"/>
                  <a:ext cx="37783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4" extrusionOk="0">
                      <a:moveTo>
                        <a:pt x="2732" y="0"/>
                      </a:moveTo>
                      <a:cubicBezTo>
                        <a:pt x="2228" y="0"/>
                        <a:pt x="1714" y="187"/>
                        <a:pt x="1295" y="606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1" name="Google Shape;7980;p73">
                  <a:extLst>
                    <a:ext uri="{FF2B5EF4-FFF2-40B4-BE49-F238E27FC236}">
                      <a16:creationId xmlns:a16="http://schemas.microsoft.com/office/drawing/2014/main" id="{35036815-056F-4E87-8F7E-E66FC55FB9F3}"/>
                    </a:ext>
                  </a:extLst>
                </p:cNvPr>
                <p:cNvSpPr/>
                <p:nvPr/>
              </p:nvSpPr>
              <p:spPr>
                <a:xfrm>
                  <a:off x="4039051" y="3776115"/>
                  <a:ext cx="13040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9" extrusionOk="0">
                      <a:moveTo>
                        <a:pt x="823" y="1"/>
                      </a:moveTo>
                      <a:cubicBezTo>
                        <a:pt x="363" y="1"/>
                        <a:pt x="0" y="376"/>
                        <a:pt x="0" y="823"/>
                      </a:cubicBezTo>
                      <a:cubicBezTo>
                        <a:pt x="0" y="1283"/>
                        <a:pt x="363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3" name="Google Shape;7981;p73">
                <a:extLst>
                  <a:ext uri="{FF2B5EF4-FFF2-40B4-BE49-F238E27FC236}">
                    <a16:creationId xmlns:a16="http://schemas.microsoft.com/office/drawing/2014/main" id="{8D04193D-A3EE-4676-B09D-9D23A052E79F}"/>
                  </a:ext>
                </a:extLst>
              </p:cNvPr>
              <p:cNvGrpSpPr/>
              <p:nvPr/>
            </p:nvGrpSpPr>
            <p:grpSpPr>
              <a:xfrm>
                <a:off x="3973882" y="3779449"/>
                <a:ext cx="37776" cy="32357"/>
                <a:chOff x="3973882" y="3779449"/>
                <a:chExt cx="37776" cy="32357"/>
              </a:xfrm>
              <a:grpFill/>
            </p:grpSpPr>
            <p:sp>
              <p:nvSpPr>
                <p:cNvPr id="168" name="Google Shape;7982;p73">
                  <a:extLst>
                    <a:ext uri="{FF2B5EF4-FFF2-40B4-BE49-F238E27FC236}">
                      <a16:creationId xmlns:a16="http://schemas.microsoft.com/office/drawing/2014/main" id="{41205E4C-4EEA-4ACD-8B25-406B8C63870D}"/>
                    </a:ext>
                  </a:extLst>
                </p:cNvPr>
                <p:cNvSpPr/>
                <p:nvPr/>
              </p:nvSpPr>
              <p:spPr>
                <a:xfrm>
                  <a:off x="3973882" y="3779449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0" y="0"/>
                      </a:moveTo>
                      <a:cubicBezTo>
                        <a:pt x="2226" y="0"/>
                        <a:pt x="1712" y="187"/>
                        <a:pt x="1294" y="605"/>
                      </a:cubicBezTo>
                      <a:cubicBezTo>
                        <a:pt x="0" y="1899"/>
                        <a:pt x="919" y="4113"/>
                        <a:pt x="2746" y="4113"/>
                      </a:cubicBezTo>
                      <a:cubicBezTo>
                        <a:pt x="3883" y="4113"/>
                        <a:pt x="4802" y="3194"/>
                        <a:pt x="4802" y="2069"/>
                      </a:cubicBezTo>
                      <a:cubicBezTo>
                        <a:pt x="4802" y="824"/>
                        <a:pt x="3787" y="0"/>
                        <a:pt x="273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9" name="Google Shape;7983;p73">
                  <a:extLst>
                    <a:ext uri="{FF2B5EF4-FFF2-40B4-BE49-F238E27FC236}">
                      <a16:creationId xmlns:a16="http://schemas.microsoft.com/office/drawing/2014/main" id="{44E2260B-F152-4FFD-8BD2-0620A86ED69D}"/>
                    </a:ext>
                  </a:extLst>
                </p:cNvPr>
                <p:cNvSpPr/>
                <p:nvPr/>
              </p:nvSpPr>
              <p:spPr>
                <a:xfrm>
                  <a:off x="3989006" y="3789155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0"/>
                      </a:moveTo>
                      <a:cubicBezTo>
                        <a:pt x="363" y="0"/>
                        <a:pt x="0" y="375"/>
                        <a:pt x="0" y="823"/>
                      </a:cubicBezTo>
                      <a:cubicBezTo>
                        <a:pt x="0" y="1282"/>
                        <a:pt x="363" y="1657"/>
                        <a:pt x="823" y="1657"/>
                      </a:cubicBezTo>
                      <a:cubicBezTo>
                        <a:pt x="1283" y="1657"/>
                        <a:pt x="1658" y="1282"/>
                        <a:pt x="1658" y="823"/>
                      </a:cubicBezTo>
                      <a:cubicBezTo>
                        <a:pt x="1658" y="375"/>
                        <a:pt x="1283" y="0"/>
                        <a:pt x="82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4" name="Google Shape;7984;p73">
                <a:extLst>
                  <a:ext uri="{FF2B5EF4-FFF2-40B4-BE49-F238E27FC236}">
                    <a16:creationId xmlns:a16="http://schemas.microsoft.com/office/drawing/2014/main" id="{60BC1B5B-36A1-43D3-BF92-4BA9AE9324D4}"/>
                  </a:ext>
                </a:extLst>
              </p:cNvPr>
              <p:cNvGrpSpPr/>
              <p:nvPr/>
            </p:nvGrpSpPr>
            <p:grpSpPr>
              <a:xfrm>
                <a:off x="4073398" y="3838028"/>
                <a:ext cx="37776" cy="32380"/>
                <a:chOff x="4073398" y="3838028"/>
                <a:chExt cx="37776" cy="32380"/>
              </a:xfrm>
              <a:grpFill/>
            </p:grpSpPr>
            <p:sp>
              <p:nvSpPr>
                <p:cNvPr id="166" name="Google Shape;7985;p73">
                  <a:extLst>
                    <a:ext uri="{FF2B5EF4-FFF2-40B4-BE49-F238E27FC236}">
                      <a16:creationId xmlns:a16="http://schemas.microsoft.com/office/drawing/2014/main" id="{A3DFD85C-F32B-47F0-A31D-E96426677CA5}"/>
                    </a:ext>
                  </a:extLst>
                </p:cNvPr>
                <p:cNvSpPr/>
                <p:nvPr/>
              </p:nvSpPr>
              <p:spPr>
                <a:xfrm>
                  <a:off x="4073398" y="3838028"/>
                  <a:ext cx="37776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7" extrusionOk="0">
                      <a:moveTo>
                        <a:pt x="2737" y="1"/>
                      </a:moveTo>
                      <a:cubicBezTo>
                        <a:pt x="2231" y="1"/>
                        <a:pt x="1714" y="189"/>
                        <a:pt x="1295" y="609"/>
                      </a:cubicBezTo>
                      <a:cubicBezTo>
                        <a:pt x="0" y="1891"/>
                        <a:pt x="920" y="4105"/>
                        <a:pt x="2746" y="4117"/>
                      </a:cubicBezTo>
                      <a:cubicBezTo>
                        <a:pt x="3883" y="4105"/>
                        <a:pt x="4803" y="3185"/>
                        <a:pt x="4803" y="2060"/>
                      </a:cubicBezTo>
                      <a:cubicBezTo>
                        <a:pt x="4803" y="818"/>
                        <a:pt x="3792" y="1"/>
                        <a:pt x="273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7" name="Google Shape;7986;p73">
                  <a:extLst>
                    <a:ext uri="{FF2B5EF4-FFF2-40B4-BE49-F238E27FC236}">
                      <a16:creationId xmlns:a16="http://schemas.microsoft.com/office/drawing/2014/main" id="{ED8B28B2-ADB0-462E-A52B-F81B67E76368}"/>
                    </a:ext>
                  </a:extLst>
                </p:cNvPr>
                <p:cNvSpPr/>
                <p:nvPr/>
              </p:nvSpPr>
              <p:spPr>
                <a:xfrm>
                  <a:off x="4088428" y="3847663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1"/>
                      </a:moveTo>
                      <a:cubicBezTo>
                        <a:pt x="376" y="1"/>
                        <a:pt x="1" y="376"/>
                        <a:pt x="1" y="835"/>
                      </a:cubicBezTo>
                      <a:cubicBezTo>
                        <a:pt x="1" y="1283"/>
                        <a:pt x="376" y="1658"/>
                        <a:pt x="835" y="1658"/>
                      </a:cubicBezTo>
                      <a:cubicBezTo>
                        <a:pt x="1295" y="1658"/>
                        <a:pt x="1658" y="1283"/>
                        <a:pt x="1658" y="835"/>
                      </a:cubicBezTo>
                      <a:cubicBezTo>
                        <a:pt x="1658" y="376"/>
                        <a:pt x="1295" y="1"/>
                        <a:pt x="835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5" name="Google Shape;7987;p73">
                <a:extLst>
                  <a:ext uri="{FF2B5EF4-FFF2-40B4-BE49-F238E27FC236}">
                    <a16:creationId xmlns:a16="http://schemas.microsoft.com/office/drawing/2014/main" id="{1AD6DABC-7021-404E-87B1-9DC3C99FD55A}"/>
                  </a:ext>
                </a:extLst>
              </p:cNvPr>
              <p:cNvGrpSpPr/>
              <p:nvPr/>
            </p:nvGrpSpPr>
            <p:grpSpPr>
              <a:xfrm>
                <a:off x="4342672" y="4144496"/>
                <a:ext cx="37752" cy="32364"/>
                <a:chOff x="4342672" y="4144496"/>
                <a:chExt cx="37752" cy="32364"/>
              </a:xfrm>
              <a:grpFill/>
            </p:grpSpPr>
            <p:sp>
              <p:nvSpPr>
                <p:cNvPr id="164" name="Google Shape;7988;p73">
                  <a:extLst>
                    <a:ext uri="{FF2B5EF4-FFF2-40B4-BE49-F238E27FC236}">
                      <a16:creationId xmlns:a16="http://schemas.microsoft.com/office/drawing/2014/main" id="{0665AF44-6ADD-4873-B3D2-BEB606579B6B}"/>
                    </a:ext>
                  </a:extLst>
                </p:cNvPr>
                <p:cNvSpPr/>
                <p:nvPr/>
              </p:nvSpPr>
              <p:spPr>
                <a:xfrm>
                  <a:off x="4342672" y="4144496"/>
                  <a:ext cx="37752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0" h="4115" extrusionOk="0">
                      <a:moveTo>
                        <a:pt x="2729" y="1"/>
                      </a:moveTo>
                      <a:cubicBezTo>
                        <a:pt x="2224" y="1"/>
                        <a:pt x="1710" y="188"/>
                        <a:pt x="1291" y="606"/>
                      </a:cubicBezTo>
                      <a:cubicBezTo>
                        <a:pt x="1" y="1897"/>
                        <a:pt x="912" y="4114"/>
                        <a:pt x="2740" y="4114"/>
                      </a:cubicBezTo>
                      <a:cubicBezTo>
                        <a:pt x="2745" y="4114"/>
                        <a:pt x="2750" y="4114"/>
                        <a:pt x="2755" y="4114"/>
                      </a:cubicBezTo>
                      <a:cubicBezTo>
                        <a:pt x="3880" y="4114"/>
                        <a:pt x="4800" y="3195"/>
                        <a:pt x="4800" y="2058"/>
                      </a:cubicBezTo>
                      <a:cubicBezTo>
                        <a:pt x="4800" y="822"/>
                        <a:pt x="3785" y="1"/>
                        <a:pt x="2729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5" name="Google Shape;7989;p73">
                  <a:extLst>
                    <a:ext uri="{FF2B5EF4-FFF2-40B4-BE49-F238E27FC236}">
                      <a16:creationId xmlns:a16="http://schemas.microsoft.com/office/drawing/2014/main" id="{E7D490EC-5EC4-466D-8D0E-649B66959D8E}"/>
                    </a:ext>
                  </a:extLst>
                </p:cNvPr>
                <p:cNvSpPr/>
                <p:nvPr/>
              </p:nvSpPr>
              <p:spPr>
                <a:xfrm>
                  <a:off x="4355586" y="4154209"/>
                  <a:ext cx="15227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58" extrusionOk="0">
                      <a:moveTo>
                        <a:pt x="1101" y="0"/>
                      </a:moveTo>
                      <a:cubicBezTo>
                        <a:pt x="363" y="0"/>
                        <a:pt x="0" y="895"/>
                        <a:pt x="520" y="1416"/>
                      </a:cubicBezTo>
                      <a:cubicBezTo>
                        <a:pt x="688" y="1583"/>
                        <a:pt x="893" y="1657"/>
                        <a:pt x="1096" y="1657"/>
                      </a:cubicBezTo>
                      <a:cubicBezTo>
                        <a:pt x="1523" y="1657"/>
                        <a:pt x="1936" y="1324"/>
                        <a:pt x="1936" y="823"/>
                      </a:cubicBezTo>
                      <a:cubicBezTo>
                        <a:pt x="1936" y="375"/>
                        <a:pt x="1561" y="0"/>
                        <a:pt x="110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6" name="Google Shape;7990;p73">
                <a:extLst>
                  <a:ext uri="{FF2B5EF4-FFF2-40B4-BE49-F238E27FC236}">
                    <a16:creationId xmlns:a16="http://schemas.microsoft.com/office/drawing/2014/main" id="{7CAD4789-939C-40B5-B7A7-4CB1715428E4}"/>
                  </a:ext>
                </a:extLst>
              </p:cNvPr>
              <p:cNvGrpSpPr/>
              <p:nvPr/>
            </p:nvGrpSpPr>
            <p:grpSpPr>
              <a:xfrm>
                <a:off x="4406386" y="4056872"/>
                <a:ext cx="37783" cy="32364"/>
                <a:chOff x="4406386" y="4056872"/>
                <a:chExt cx="37783" cy="32364"/>
              </a:xfrm>
              <a:grpFill/>
            </p:grpSpPr>
            <p:sp>
              <p:nvSpPr>
                <p:cNvPr id="162" name="Google Shape;7991;p73">
                  <a:extLst>
                    <a:ext uri="{FF2B5EF4-FFF2-40B4-BE49-F238E27FC236}">
                      <a16:creationId xmlns:a16="http://schemas.microsoft.com/office/drawing/2014/main" id="{A44CF56B-E90E-4610-AFCD-10EFDF603ED2}"/>
                    </a:ext>
                  </a:extLst>
                </p:cNvPr>
                <p:cNvSpPr/>
                <p:nvPr/>
              </p:nvSpPr>
              <p:spPr>
                <a:xfrm>
                  <a:off x="4406386" y="4056872"/>
                  <a:ext cx="37783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5" extrusionOk="0">
                      <a:moveTo>
                        <a:pt x="2733" y="1"/>
                      </a:moveTo>
                      <a:cubicBezTo>
                        <a:pt x="2228" y="1"/>
                        <a:pt x="1714" y="188"/>
                        <a:pt x="1295" y="606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3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3" name="Google Shape;7992;p73">
                  <a:extLst>
                    <a:ext uri="{FF2B5EF4-FFF2-40B4-BE49-F238E27FC236}">
                      <a16:creationId xmlns:a16="http://schemas.microsoft.com/office/drawing/2014/main" id="{5BE9FC40-CEBE-4B20-B20C-F827D831610E}"/>
                    </a:ext>
                  </a:extLst>
                </p:cNvPr>
                <p:cNvSpPr/>
                <p:nvPr/>
              </p:nvSpPr>
              <p:spPr>
                <a:xfrm>
                  <a:off x="4419332" y="4066577"/>
                  <a:ext cx="15227" cy="130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55" extrusionOk="0">
                      <a:moveTo>
                        <a:pt x="1123" y="1"/>
                      </a:moveTo>
                      <a:cubicBezTo>
                        <a:pt x="1115" y="1"/>
                        <a:pt x="1108" y="1"/>
                        <a:pt x="1101" y="1"/>
                      </a:cubicBezTo>
                      <a:cubicBezTo>
                        <a:pt x="363" y="1"/>
                        <a:pt x="0" y="884"/>
                        <a:pt x="520" y="1404"/>
                      </a:cubicBezTo>
                      <a:cubicBezTo>
                        <a:pt x="689" y="1577"/>
                        <a:pt x="898" y="1655"/>
                        <a:pt x="1103" y="1655"/>
                      </a:cubicBezTo>
                      <a:cubicBezTo>
                        <a:pt x="1528" y="1655"/>
                        <a:pt x="1936" y="1322"/>
                        <a:pt x="1936" y="824"/>
                      </a:cubicBezTo>
                      <a:cubicBezTo>
                        <a:pt x="1936" y="371"/>
                        <a:pt x="1572" y="1"/>
                        <a:pt x="1123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7" name="Google Shape;7993;p73">
                <a:extLst>
                  <a:ext uri="{FF2B5EF4-FFF2-40B4-BE49-F238E27FC236}">
                    <a16:creationId xmlns:a16="http://schemas.microsoft.com/office/drawing/2014/main" id="{6768AB75-7FDE-484D-B20B-883DEE7EBDDB}"/>
                  </a:ext>
                </a:extLst>
              </p:cNvPr>
              <p:cNvGrpSpPr/>
              <p:nvPr/>
            </p:nvGrpSpPr>
            <p:grpSpPr>
              <a:xfrm>
                <a:off x="4284416" y="4245254"/>
                <a:ext cx="37783" cy="32357"/>
                <a:chOff x="4284416" y="4245254"/>
                <a:chExt cx="37783" cy="32357"/>
              </a:xfrm>
              <a:grpFill/>
            </p:grpSpPr>
            <p:sp>
              <p:nvSpPr>
                <p:cNvPr id="160" name="Google Shape;7994;p73">
                  <a:extLst>
                    <a:ext uri="{FF2B5EF4-FFF2-40B4-BE49-F238E27FC236}">
                      <a16:creationId xmlns:a16="http://schemas.microsoft.com/office/drawing/2014/main" id="{51438F47-BE5B-4972-9267-C8CBD42584E1}"/>
                    </a:ext>
                  </a:extLst>
                </p:cNvPr>
                <p:cNvSpPr/>
                <p:nvPr/>
              </p:nvSpPr>
              <p:spPr>
                <a:xfrm>
                  <a:off x="4284416" y="4245254"/>
                  <a:ext cx="37783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4" extrusionOk="0">
                      <a:moveTo>
                        <a:pt x="2732" y="0"/>
                      </a:moveTo>
                      <a:cubicBezTo>
                        <a:pt x="2228" y="0"/>
                        <a:pt x="1714" y="187"/>
                        <a:pt x="1295" y="606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" name="Google Shape;7995;p73">
                  <a:extLst>
                    <a:ext uri="{FF2B5EF4-FFF2-40B4-BE49-F238E27FC236}">
                      <a16:creationId xmlns:a16="http://schemas.microsoft.com/office/drawing/2014/main" id="{8108E176-8658-483A-8BBC-35596DC0A36E}"/>
                    </a:ext>
                  </a:extLst>
                </p:cNvPr>
                <p:cNvSpPr/>
                <p:nvPr/>
              </p:nvSpPr>
              <p:spPr>
                <a:xfrm>
                  <a:off x="4299548" y="4254959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1"/>
                      </a:moveTo>
                      <a:cubicBezTo>
                        <a:pt x="363" y="1"/>
                        <a:pt x="0" y="364"/>
                        <a:pt x="0" y="823"/>
                      </a:cubicBezTo>
                      <a:cubicBezTo>
                        <a:pt x="0" y="1283"/>
                        <a:pt x="363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4"/>
                        <a:pt x="1283" y="1"/>
                        <a:pt x="823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8" name="Google Shape;7996;p73">
                <a:extLst>
                  <a:ext uri="{FF2B5EF4-FFF2-40B4-BE49-F238E27FC236}">
                    <a16:creationId xmlns:a16="http://schemas.microsoft.com/office/drawing/2014/main" id="{C25EDFF4-6ACC-47FA-9D29-7994D83E3C2A}"/>
                  </a:ext>
                </a:extLst>
              </p:cNvPr>
              <p:cNvGrpSpPr/>
              <p:nvPr/>
            </p:nvGrpSpPr>
            <p:grpSpPr>
              <a:xfrm>
                <a:off x="4219057" y="4331258"/>
                <a:ext cx="37776" cy="32364"/>
                <a:chOff x="4219057" y="4331258"/>
                <a:chExt cx="37776" cy="32364"/>
              </a:xfrm>
              <a:grpFill/>
            </p:grpSpPr>
            <p:sp>
              <p:nvSpPr>
                <p:cNvPr id="158" name="Google Shape;7997;p73">
                  <a:extLst>
                    <a:ext uri="{FF2B5EF4-FFF2-40B4-BE49-F238E27FC236}">
                      <a16:creationId xmlns:a16="http://schemas.microsoft.com/office/drawing/2014/main" id="{27DA3448-C108-4592-8FB8-81B48A7EB520}"/>
                    </a:ext>
                  </a:extLst>
                </p:cNvPr>
                <p:cNvSpPr/>
                <p:nvPr/>
              </p:nvSpPr>
              <p:spPr>
                <a:xfrm>
                  <a:off x="4219057" y="4331258"/>
                  <a:ext cx="37776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5" extrusionOk="0">
                      <a:moveTo>
                        <a:pt x="2732" y="1"/>
                      </a:moveTo>
                      <a:cubicBezTo>
                        <a:pt x="2227" y="1"/>
                        <a:pt x="1713" y="188"/>
                        <a:pt x="1295" y="606"/>
                      </a:cubicBezTo>
                      <a:cubicBezTo>
                        <a:pt x="0" y="1901"/>
                        <a:pt x="920" y="4114"/>
                        <a:pt x="2746" y="4114"/>
                      </a:cubicBezTo>
                      <a:cubicBezTo>
                        <a:pt x="3883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9" name="Google Shape;7998;p73">
                  <a:extLst>
                    <a:ext uri="{FF2B5EF4-FFF2-40B4-BE49-F238E27FC236}">
                      <a16:creationId xmlns:a16="http://schemas.microsoft.com/office/drawing/2014/main" id="{96E596C0-29C9-49EC-91A8-4044DE7CDC96}"/>
                    </a:ext>
                  </a:extLst>
                </p:cNvPr>
                <p:cNvSpPr/>
                <p:nvPr/>
              </p:nvSpPr>
              <p:spPr>
                <a:xfrm>
                  <a:off x="4231995" y="4340971"/>
                  <a:ext cx="15235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7" h="1658" extrusionOk="0">
                      <a:moveTo>
                        <a:pt x="1113" y="0"/>
                      </a:moveTo>
                      <a:cubicBezTo>
                        <a:pt x="363" y="0"/>
                        <a:pt x="1" y="895"/>
                        <a:pt x="521" y="1416"/>
                      </a:cubicBezTo>
                      <a:cubicBezTo>
                        <a:pt x="688" y="1583"/>
                        <a:pt x="894" y="1657"/>
                        <a:pt x="1096" y="1657"/>
                      </a:cubicBezTo>
                      <a:cubicBezTo>
                        <a:pt x="1524" y="1657"/>
                        <a:pt x="1936" y="1324"/>
                        <a:pt x="1936" y="823"/>
                      </a:cubicBezTo>
                      <a:cubicBezTo>
                        <a:pt x="1936" y="375"/>
                        <a:pt x="1561" y="0"/>
                        <a:pt x="111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9" name="Google Shape;7999;p73">
                <a:extLst>
                  <a:ext uri="{FF2B5EF4-FFF2-40B4-BE49-F238E27FC236}">
                    <a16:creationId xmlns:a16="http://schemas.microsoft.com/office/drawing/2014/main" id="{4005332D-25B1-420F-B428-530E3AC0068B}"/>
                  </a:ext>
                </a:extLst>
              </p:cNvPr>
              <p:cNvGrpSpPr/>
              <p:nvPr/>
            </p:nvGrpSpPr>
            <p:grpSpPr>
              <a:xfrm>
                <a:off x="4204122" y="4141688"/>
                <a:ext cx="33497" cy="28699"/>
                <a:chOff x="4204122" y="4141688"/>
                <a:chExt cx="33497" cy="28699"/>
              </a:xfrm>
              <a:grpFill/>
            </p:grpSpPr>
            <p:sp>
              <p:nvSpPr>
                <p:cNvPr id="156" name="Google Shape;8000;p73">
                  <a:extLst>
                    <a:ext uri="{FF2B5EF4-FFF2-40B4-BE49-F238E27FC236}">
                      <a16:creationId xmlns:a16="http://schemas.microsoft.com/office/drawing/2014/main" id="{FCB8FD0E-5132-46ED-A557-728B3A66577B}"/>
                    </a:ext>
                  </a:extLst>
                </p:cNvPr>
                <p:cNvSpPr/>
                <p:nvPr/>
              </p:nvSpPr>
              <p:spPr>
                <a:xfrm>
                  <a:off x="4204122" y="4141688"/>
                  <a:ext cx="33497" cy="286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9" h="3649" extrusionOk="0">
                      <a:moveTo>
                        <a:pt x="2427" y="1"/>
                      </a:moveTo>
                      <a:cubicBezTo>
                        <a:pt x="1979" y="1"/>
                        <a:pt x="1522" y="168"/>
                        <a:pt x="1149" y="540"/>
                      </a:cubicBezTo>
                      <a:cubicBezTo>
                        <a:pt x="0" y="1677"/>
                        <a:pt x="811" y="3649"/>
                        <a:pt x="2432" y="3649"/>
                      </a:cubicBezTo>
                      <a:cubicBezTo>
                        <a:pt x="3448" y="3649"/>
                        <a:pt x="4258" y="2826"/>
                        <a:pt x="4258" y="1822"/>
                      </a:cubicBezTo>
                      <a:cubicBezTo>
                        <a:pt x="4258" y="726"/>
                        <a:pt x="3363" y="1"/>
                        <a:pt x="24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7" name="Google Shape;8001;p73">
                  <a:extLst>
                    <a:ext uri="{FF2B5EF4-FFF2-40B4-BE49-F238E27FC236}">
                      <a16:creationId xmlns:a16="http://schemas.microsoft.com/office/drawing/2014/main" id="{5A84D131-C16C-400F-8783-0848FDFBA186}"/>
                    </a:ext>
                  </a:extLst>
                </p:cNvPr>
                <p:cNvSpPr/>
                <p:nvPr/>
              </p:nvSpPr>
              <p:spPr>
                <a:xfrm>
                  <a:off x="4216965" y="4151259"/>
                  <a:ext cx="11042" cy="93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4" h="1195" extrusionOk="0">
                      <a:moveTo>
                        <a:pt x="799" y="0"/>
                      </a:moveTo>
                      <a:cubicBezTo>
                        <a:pt x="266" y="0"/>
                        <a:pt x="0" y="641"/>
                        <a:pt x="375" y="1016"/>
                      </a:cubicBezTo>
                      <a:cubicBezTo>
                        <a:pt x="498" y="1139"/>
                        <a:pt x="650" y="1195"/>
                        <a:pt x="799" y="1195"/>
                      </a:cubicBezTo>
                      <a:cubicBezTo>
                        <a:pt x="1103" y="1195"/>
                        <a:pt x="1395" y="963"/>
                        <a:pt x="1404" y="605"/>
                      </a:cubicBezTo>
                      <a:cubicBezTo>
                        <a:pt x="1404" y="278"/>
                        <a:pt x="1137" y="0"/>
                        <a:pt x="79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90" name="Google Shape;8002;p73">
                <a:extLst>
                  <a:ext uri="{FF2B5EF4-FFF2-40B4-BE49-F238E27FC236}">
                    <a16:creationId xmlns:a16="http://schemas.microsoft.com/office/drawing/2014/main" id="{899782B1-BEC1-4C93-AF22-74EF4E0A7F79}"/>
                  </a:ext>
                </a:extLst>
              </p:cNvPr>
              <p:cNvGrpSpPr/>
              <p:nvPr/>
            </p:nvGrpSpPr>
            <p:grpSpPr>
              <a:xfrm>
                <a:off x="4301546" y="4003869"/>
                <a:ext cx="38916" cy="33324"/>
                <a:chOff x="4301546" y="4003869"/>
                <a:chExt cx="38916" cy="33324"/>
              </a:xfrm>
              <a:grpFill/>
            </p:grpSpPr>
            <p:sp>
              <p:nvSpPr>
                <p:cNvPr id="154" name="Google Shape;8003;p73">
                  <a:extLst>
                    <a:ext uri="{FF2B5EF4-FFF2-40B4-BE49-F238E27FC236}">
                      <a16:creationId xmlns:a16="http://schemas.microsoft.com/office/drawing/2014/main" id="{67F7E2D2-6F7E-4155-A164-8E0ED663267A}"/>
                    </a:ext>
                  </a:extLst>
                </p:cNvPr>
                <p:cNvSpPr/>
                <p:nvPr/>
              </p:nvSpPr>
              <p:spPr>
                <a:xfrm>
                  <a:off x="4301546" y="4003869"/>
                  <a:ext cx="38916" cy="333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48" h="4237" extrusionOk="0">
                      <a:moveTo>
                        <a:pt x="2818" y="1"/>
                      </a:moveTo>
                      <a:cubicBezTo>
                        <a:pt x="2295" y="1"/>
                        <a:pt x="1763" y="196"/>
                        <a:pt x="1331" y="631"/>
                      </a:cubicBezTo>
                      <a:cubicBezTo>
                        <a:pt x="0" y="1962"/>
                        <a:pt x="944" y="4236"/>
                        <a:pt x="2831" y="4236"/>
                      </a:cubicBezTo>
                      <a:cubicBezTo>
                        <a:pt x="3992" y="4236"/>
                        <a:pt x="4948" y="3293"/>
                        <a:pt x="4948" y="2119"/>
                      </a:cubicBezTo>
                      <a:cubicBezTo>
                        <a:pt x="4948" y="845"/>
                        <a:pt x="3905" y="1"/>
                        <a:pt x="2818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5" name="Google Shape;8004;p73">
                  <a:extLst>
                    <a:ext uri="{FF2B5EF4-FFF2-40B4-BE49-F238E27FC236}">
                      <a16:creationId xmlns:a16="http://schemas.microsoft.com/office/drawing/2014/main" id="{BE863EDE-3013-43D7-ADD0-63694F564D48}"/>
                    </a:ext>
                  </a:extLst>
                </p:cNvPr>
                <p:cNvSpPr/>
                <p:nvPr/>
              </p:nvSpPr>
              <p:spPr>
                <a:xfrm>
                  <a:off x="4314389" y="4013590"/>
                  <a:ext cx="16469" cy="14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4" h="1780" extrusionOk="0">
                      <a:moveTo>
                        <a:pt x="1220" y="0"/>
                      </a:moveTo>
                      <a:cubicBezTo>
                        <a:pt x="1213" y="0"/>
                        <a:pt x="1205" y="0"/>
                        <a:pt x="1198" y="0"/>
                      </a:cubicBezTo>
                      <a:cubicBezTo>
                        <a:pt x="400" y="0"/>
                        <a:pt x="0" y="956"/>
                        <a:pt x="569" y="1512"/>
                      </a:cubicBezTo>
                      <a:cubicBezTo>
                        <a:pt x="750" y="1697"/>
                        <a:pt x="974" y="1780"/>
                        <a:pt x="1194" y="1780"/>
                      </a:cubicBezTo>
                      <a:cubicBezTo>
                        <a:pt x="1652" y="1780"/>
                        <a:pt x="2093" y="1422"/>
                        <a:pt x="2093" y="883"/>
                      </a:cubicBezTo>
                      <a:cubicBezTo>
                        <a:pt x="2093" y="395"/>
                        <a:pt x="1706" y="0"/>
                        <a:pt x="122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91" name="Google Shape;8005;p73">
                <a:extLst>
                  <a:ext uri="{FF2B5EF4-FFF2-40B4-BE49-F238E27FC236}">
                    <a16:creationId xmlns:a16="http://schemas.microsoft.com/office/drawing/2014/main" id="{19AD582B-31ED-481F-BD9E-DC11319E39B2}"/>
                  </a:ext>
                </a:extLst>
              </p:cNvPr>
              <p:cNvGrpSpPr/>
              <p:nvPr/>
            </p:nvGrpSpPr>
            <p:grpSpPr>
              <a:xfrm>
                <a:off x="4210681" y="3924669"/>
                <a:ext cx="36549" cy="31366"/>
                <a:chOff x="4210681" y="3924669"/>
                <a:chExt cx="36549" cy="31366"/>
              </a:xfrm>
              <a:grpFill/>
            </p:grpSpPr>
            <p:sp>
              <p:nvSpPr>
                <p:cNvPr id="152" name="Google Shape;8006;p73">
                  <a:extLst>
                    <a:ext uri="{FF2B5EF4-FFF2-40B4-BE49-F238E27FC236}">
                      <a16:creationId xmlns:a16="http://schemas.microsoft.com/office/drawing/2014/main" id="{A233EDCC-4737-48AB-9F7F-5BD339D442AA}"/>
                    </a:ext>
                  </a:extLst>
                </p:cNvPr>
                <p:cNvSpPr/>
                <p:nvPr/>
              </p:nvSpPr>
              <p:spPr>
                <a:xfrm>
                  <a:off x="4210681" y="3924669"/>
                  <a:ext cx="36549" cy="313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47" h="3988" extrusionOk="0">
                      <a:moveTo>
                        <a:pt x="2642" y="0"/>
                      </a:moveTo>
                      <a:cubicBezTo>
                        <a:pt x="2152" y="0"/>
                        <a:pt x="1654" y="182"/>
                        <a:pt x="1247" y="589"/>
                      </a:cubicBezTo>
                      <a:cubicBezTo>
                        <a:pt x="1" y="1847"/>
                        <a:pt x="884" y="3988"/>
                        <a:pt x="2662" y="3988"/>
                      </a:cubicBezTo>
                      <a:cubicBezTo>
                        <a:pt x="3751" y="3976"/>
                        <a:pt x="4646" y="3093"/>
                        <a:pt x="4646" y="1992"/>
                      </a:cubicBezTo>
                      <a:cubicBezTo>
                        <a:pt x="4646" y="797"/>
                        <a:pt x="3665" y="0"/>
                        <a:pt x="264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3" name="Google Shape;8007;p73">
                  <a:extLst>
                    <a:ext uri="{FF2B5EF4-FFF2-40B4-BE49-F238E27FC236}">
                      <a16:creationId xmlns:a16="http://schemas.microsoft.com/office/drawing/2014/main" id="{64DADD07-A1E8-4DA2-A590-F85734A7FCF2}"/>
                    </a:ext>
                  </a:extLst>
                </p:cNvPr>
                <p:cNvSpPr/>
                <p:nvPr/>
              </p:nvSpPr>
              <p:spPr>
                <a:xfrm>
                  <a:off x="4225625" y="3934335"/>
                  <a:ext cx="11994" cy="11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5" h="1525" extrusionOk="0">
                      <a:moveTo>
                        <a:pt x="762" y="1"/>
                      </a:moveTo>
                      <a:cubicBezTo>
                        <a:pt x="339" y="1"/>
                        <a:pt x="0" y="339"/>
                        <a:pt x="0" y="763"/>
                      </a:cubicBezTo>
                      <a:cubicBezTo>
                        <a:pt x="0" y="1186"/>
                        <a:pt x="339" y="1525"/>
                        <a:pt x="762" y="1525"/>
                      </a:cubicBezTo>
                      <a:cubicBezTo>
                        <a:pt x="1173" y="1525"/>
                        <a:pt x="1524" y="1186"/>
                        <a:pt x="1524" y="763"/>
                      </a:cubicBezTo>
                      <a:cubicBezTo>
                        <a:pt x="1524" y="339"/>
                        <a:pt x="1173" y="1"/>
                        <a:pt x="76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92" name="Google Shape;8008;p73">
                <a:extLst>
                  <a:ext uri="{FF2B5EF4-FFF2-40B4-BE49-F238E27FC236}">
                    <a16:creationId xmlns:a16="http://schemas.microsoft.com/office/drawing/2014/main" id="{15077341-18C2-4215-A06C-5FAAFA062C8F}"/>
                  </a:ext>
                </a:extLst>
              </p:cNvPr>
              <p:cNvGrpSpPr/>
              <p:nvPr/>
            </p:nvGrpSpPr>
            <p:grpSpPr>
              <a:xfrm>
                <a:off x="3987771" y="3628874"/>
                <a:ext cx="31499" cy="26993"/>
                <a:chOff x="3987771" y="3628874"/>
                <a:chExt cx="31499" cy="26993"/>
              </a:xfrm>
              <a:grpFill/>
            </p:grpSpPr>
            <p:sp>
              <p:nvSpPr>
                <p:cNvPr id="150" name="Google Shape;8009;p73">
                  <a:extLst>
                    <a:ext uri="{FF2B5EF4-FFF2-40B4-BE49-F238E27FC236}">
                      <a16:creationId xmlns:a16="http://schemas.microsoft.com/office/drawing/2014/main" id="{EC358A99-1D33-455A-8776-00504F7723C0}"/>
                    </a:ext>
                  </a:extLst>
                </p:cNvPr>
                <p:cNvSpPr/>
                <p:nvPr/>
              </p:nvSpPr>
              <p:spPr>
                <a:xfrm>
                  <a:off x="3987771" y="3628874"/>
                  <a:ext cx="31499" cy="26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2" extrusionOk="0">
                      <a:moveTo>
                        <a:pt x="2284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4" y="3432"/>
                        <a:pt x="2299" y="3432"/>
                      </a:cubicBezTo>
                      <a:cubicBezTo>
                        <a:pt x="3242" y="3419"/>
                        <a:pt x="4004" y="2657"/>
                        <a:pt x="4004" y="1714"/>
                      </a:cubicBezTo>
                      <a:cubicBezTo>
                        <a:pt x="4004" y="682"/>
                        <a:pt x="3162" y="0"/>
                        <a:pt x="228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1" name="Google Shape;8010;p73">
                  <a:extLst>
                    <a:ext uri="{FF2B5EF4-FFF2-40B4-BE49-F238E27FC236}">
                      <a16:creationId xmlns:a16="http://schemas.microsoft.com/office/drawing/2014/main" id="{B59DA32E-516F-4A1E-9BCE-284BC6116880}"/>
                    </a:ext>
                  </a:extLst>
                </p:cNvPr>
                <p:cNvSpPr/>
                <p:nvPr/>
              </p:nvSpPr>
              <p:spPr>
                <a:xfrm>
                  <a:off x="4000709" y="3638540"/>
                  <a:ext cx="8856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7" extrusionOk="0">
                      <a:moveTo>
                        <a:pt x="641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2" y="922"/>
                        <a:pt x="524" y="967"/>
                        <a:pt x="643" y="967"/>
                      </a:cubicBezTo>
                      <a:cubicBezTo>
                        <a:pt x="890" y="967"/>
                        <a:pt x="1125" y="778"/>
                        <a:pt x="1125" y="485"/>
                      </a:cubicBezTo>
                      <a:cubicBezTo>
                        <a:pt x="1125" y="219"/>
                        <a:pt x="908" y="1"/>
                        <a:pt x="641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93" name="Google Shape;8011;p73">
                <a:extLst>
                  <a:ext uri="{FF2B5EF4-FFF2-40B4-BE49-F238E27FC236}">
                    <a16:creationId xmlns:a16="http://schemas.microsoft.com/office/drawing/2014/main" id="{FAE5CB17-1332-4682-B11D-B070C6343AD5}"/>
                  </a:ext>
                </a:extLst>
              </p:cNvPr>
              <p:cNvGrpSpPr/>
              <p:nvPr/>
            </p:nvGrpSpPr>
            <p:grpSpPr>
              <a:xfrm>
                <a:off x="4087382" y="3775674"/>
                <a:ext cx="31405" cy="26898"/>
                <a:chOff x="4087382" y="3775674"/>
                <a:chExt cx="31405" cy="26898"/>
              </a:xfrm>
              <a:grpFill/>
            </p:grpSpPr>
            <p:sp>
              <p:nvSpPr>
                <p:cNvPr id="148" name="Google Shape;8012;p73">
                  <a:extLst>
                    <a:ext uri="{FF2B5EF4-FFF2-40B4-BE49-F238E27FC236}">
                      <a16:creationId xmlns:a16="http://schemas.microsoft.com/office/drawing/2014/main" id="{0AF5672F-AF67-48AC-82C7-3AA9E60FD223}"/>
                    </a:ext>
                  </a:extLst>
                </p:cNvPr>
                <p:cNvSpPr/>
                <p:nvPr/>
              </p:nvSpPr>
              <p:spPr>
                <a:xfrm>
                  <a:off x="4087382" y="3775674"/>
                  <a:ext cx="31405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0" extrusionOk="0">
                      <a:moveTo>
                        <a:pt x="2273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0" y="1581"/>
                        <a:pt x="750" y="3420"/>
                        <a:pt x="2275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1" y="0"/>
                        <a:pt x="227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9" name="Google Shape;8013;p73">
                  <a:extLst>
                    <a:ext uri="{FF2B5EF4-FFF2-40B4-BE49-F238E27FC236}">
                      <a16:creationId xmlns:a16="http://schemas.microsoft.com/office/drawing/2014/main" id="{D0256DE4-38C6-4A49-A99F-2C14B05EFB25}"/>
                    </a:ext>
                  </a:extLst>
                </p:cNvPr>
                <p:cNvSpPr/>
                <p:nvPr/>
              </p:nvSpPr>
              <p:spPr>
                <a:xfrm>
                  <a:off x="4101460" y="3785348"/>
                  <a:ext cx="7621" cy="76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8" extrusionOk="0">
                      <a:moveTo>
                        <a:pt x="485" y="0"/>
                      </a:moveTo>
                      <a:cubicBezTo>
                        <a:pt x="219" y="0"/>
                        <a:pt x="1" y="218"/>
                        <a:pt x="1" y="484"/>
                      </a:cubicBezTo>
                      <a:cubicBezTo>
                        <a:pt x="1" y="750"/>
                        <a:pt x="219" y="968"/>
                        <a:pt x="485" y="968"/>
                      </a:cubicBezTo>
                      <a:cubicBezTo>
                        <a:pt x="751" y="968"/>
                        <a:pt x="969" y="750"/>
                        <a:pt x="969" y="484"/>
                      </a:cubicBezTo>
                      <a:cubicBezTo>
                        <a:pt x="969" y="218"/>
                        <a:pt x="751" y="0"/>
                        <a:pt x="48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94" name="Google Shape;8014;p73">
                <a:extLst>
                  <a:ext uri="{FF2B5EF4-FFF2-40B4-BE49-F238E27FC236}">
                    <a16:creationId xmlns:a16="http://schemas.microsoft.com/office/drawing/2014/main" id="{095615EF-8F80-4B69-86B6-B25D821BBBDD}"/>
                  </a:ext>
                </a:extLst>
              </p:cNvPr>
              <p:cNvGrpSpPr/>
              <p:nvPr/>
            </p:nvGrpSpPr>
            <p:grpSpPr>
              <a:xfrm>
                <a:off x="4118873" y="3856637"/>
                <a:ext cx="31405" cy="26906"/>
                <a:chOff x="4118873" y="3856637"/>
                <a:chExt cx="31405" cy="26906"/>
              </a:xfrm>
              <a:grpFill/>
            </p:grpSpPr>
            <p:sp>
              <p:nvSpPr>
                <p:cNvPr id="146" name="Google Shape;8015;p73">
                  <a:extLst>
                    <a:ext uri="{FF2B5EF4-FFF2-40B4-BE49-F238E27FC236}">
                      <a16:creationId xmlns:a16="http://schemas.microsoft.com/office/drawing/2014/main" id="{32F6EB88-B364-480D-AE1B-11AA3B0DCB37}"/>
                    </a:ext>
                  </a:extLst>
                </p:cNvPr>
                <p:cNvSpPr/>
                <p:nvPr/>
              </p:nvSpPr>
              <p:spPr>
                <a:xfrm>
                  <a:off x="4118873" y="3856637"/>
                  <a:ext cx="31405" cy="26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1" extrusionOk="0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1" y="1581"/>
                        <a:pt x="763" y="3420"/>
                        <a:pt x="2287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7" name="Google Shape;8016;p73">
                  <a:extLst>
                    <a:ext uri="{FF2B5EF4-FFF2-40B4-BE49-F238E27FC236}">
                      <a16:creationId xmlns:a16="http://schemas.microsoft.com/office/drawing/2014/main" id="{7AFEBC10-76EC-4172-B3A4-525500D032FC}"/>
                    </a:ext>
                  </a:extLst>
                </p:cNvPr>
                <p:cNvSpPr/>
                <p:nvPr/>
              </p:nvSpPr>
              <p:spPr>
                <a:xfrm>
                  <a:off x="4133046" y="3866310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5" y="1"/>
                      </a:moveTo>
                      <a:cubicBezTo>
                        <a:pt x="219" y="1"/>
                        <a:pt x="1" y="218"/>
                        <a:pt x="1" y="484"/>
                      </a:cubicBezTo>
                      <a:cubicBezTo>
                        <a:pt x="1" y="751"/>
                        <a:pt x="219" y="968"/>
                        <a:pt x="485" y="968"/>
                      </a:cubicBezTo>
                      <a:cubicBezTo>
                        <a:pt x="751" y="968"/>
                        <a:pt x="969" y="751"/>
                        <a:pt x="969" y="484"/>
                      </a:cubicBezTo>
                      <a:cubicBezTo>
                        <a:pt x="969" y="218"/>
                        <a:pt x="751" y="1"/>
                        <a:pt x="485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95" name="Google Shape;8017;p73">
                <a:extLst>
                  <a:ext uri="{FF2B5EF4-FFF2-40B4-BE49-F238E27FC236}">
                    <a16:creationId xmlns:a16="http://schemas.microsoft.com/office/drawing/2014/main" id="{33BAAB01-C3E2-4636-B866-B28D6C33631E}"/>
                  </a:ext>
                </a:extLst>
              </p:cNvPr>
              <p:cNvGrpSpPr/>
              <p:nvPr/>
            </p:nvGrpSpPr>
            <p:grpSpPr>
              <a:xfrm>
                <a:off x="4168541" y="3639523"/>
                <a:ext cx="31499" cy="26906"/>
                <a:chOff x="4168541" y="3639523"/>
                <a:chExt cx="31499" cy="26906"/>
              </a:xfrm>
              <a:grpFill/>
            </p:grpSpPr>
            <p:sp>
              <p:nvSpPr>
                <p:cNvPr id="144" name="Google Shape;8018;p73">
                  <a:extLst>
                    <a:ext uri="{FF2B5EF4-FFF2-40B4-BE49-F238E27FC236}">
                      <a16:creationId xmlns:a16="http://schemas.microsoft.com/office/drawing/2014/main" id="{28DC3331-66AD-4784-84BC-1C09B5F3E0F7}"/>
                    </a:ext>
                  </a:extLst>
                </p:cNvPr>
                <p:cNvSpPr/>
                <p:nvPr/>
              </p:nvSpPr>
              <p:spPr>
                <a:xfrm>
                  <a:off x="4168541" y="3639523"/>
                  <a:ext cx="31499" cy="26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1" extrusionOk="0">
                      <a:moveTo>
                        <a:pt x="2284" y="1"/>
                      </a:moveTo>
                      <a:cubicBezTo>
                        <a:pt x="1865" y="1"/>
                        <a:pt x="1437" y="157"/>
                        <a:pt x="1089" y="505"/>
                      </a:cubicBezTo>
                      <a:cubicBezTo>
                        <a:pt x="0" y="1582"/>
                        <a:pt x="774" y="3420"/>
                        <a:pt x="2298" y="3420"/>
                      </a:cubicBezTo>
                      <a:cubicBezTo>
                        <a:pt x="3242" y="3420"/>
                        <a:pt x="4004" y="2658"/>
                        <a:pt x="4004" y="1715"/>
                      </a:cubicBezTo>
                      <a:cubicBezTo>
                        <a:pt x="4004" y="683"/>
                        <a:pt x="3162" y="1"/>
                        <a:pt x="2284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5" name="Google Shape;8019;p73">
                  <a:extLst>
                    <a:ext uri="{FF2B5EF4-FFF2-40B4-BE49-F238E27FC236}">
                      <a16:creationId xmlns:a16="http://schemas.microsoft.com/office/drawing/2014/main" id="{CF826614-8EB7-466F-A04F-DC489C91B0B5}"/>
                    </a:ext>
                  </a:extLst>
                </p:cNvPr>
                <p:cNvSpPr/>
                <p:nvPr/>
              </p:nvSpPr>
              <p:spPr>
                <a:xfrm>
                  <a:off x="4182713" y="3649197"/>
                  <a:ext cx="7716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1" h="969" extrusionOk="0">
                      <a:moveTo>
                        <a:pt x="496" y="1"/>
                      </a:moveTo>
                      <a:cubicBezTo>
                        <a:pt x="218" y="1"/>
                        <a:pt x="0" y="218"/>
                        <a:pt x="0" y="485"/>
                      </a:cubicBezTo>
                      <a:cubicBezTo>
                        <a:pt x="0" y="751"/>
                        <a:pt x="218" y="968"/>
                        <a:pt x="496" y="968"/>
                      </a:cubicBezTo>
                      <a:cubicBezTo>
                        <a:pt x="763" y="968"/>
                        <a:pt x="980" y="751"/>
                        <a:pt x="980" y="485"/>
                      </a:cubicBezTo>
                      <a:cubicBezTo>
                        <a:pt x="980" y="218"/>
                        <a:pt x="763" y="1"/>
                        <a:pt x="496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96" name="Google Shape;8020;p73">
                <a:extLst>
                  <a:ext uri="{FF2B5EF4-FFF2-40B4-BE49-F238E27FC236}">
                    <a16:creationId xmlns:a16="http://schemas.microsoft.com/office/drawing/2014/main" id="{E4865991-D3B3-4547-9C35-9BA9D4BF7261}"/>
                  </a:ext>
                </a:extLst>
              </p:cNvPr>
              <p:cNvGrpSpPr/>
              <p:nvPr/>
            </p:nvGrpSpPr>
            <p:grpSpPr>
              <a:xfrm>
                <a:off x="3965789" y="3393545"/>
                <a:ext cx="31405" cy="26945"/>
                <a:chOff x="3965789" y="3393545"/>
                <a:chExt cx="31405" cy="26945"/>
              </a:xfrm>
              <a:grpFill/>
            </p:grpSpPr>
            <p:sp>
              <p:nvSpPr>
                <p:cNvPr id="142" name="Google Shape;8021;p73">
                  <a:extLst>
                    <a:ext uri="{FF2B5EF4-FFF2-40B4-BE49-F238E27FC236}">
                      <a16:creationId xmlns:a16="http://schemas.microsoft.com/office/drawing/2014/main" id="{185D1437-6180-4138-BF9A-54D501AF2D57}"/>
                    </a:ext>
                  </a:extLst>
                </p:cNvPr>
                <p:cNvSpPr/>
                <p:nvPr/>
              </p:nvSpPr>
              <p:spPr>
                <a:xfrm>
                  <a:off x="3965789" y="3393545"/>
                  <a:ext cx="31405" cy="269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6" extrusionOk="0">
                      <a:moveTo>
                        <a:pt x="2273" y="0"/>
                      </a:moveTo>
                      <a:cubicBezTo>
                        <a:pt x="1854" y="0"/>
                        <a:pt x="1426" y="158"/>
                        <a:pt x="1077" y="510"/>
                      </a:cubicBezTo>
                      <a:cubicBezTo>
                        <a:pt x="1" y="1586"/>
                        <a:pt x="763" y="3425"/>
                        <a:pt x="2287" y="3425"/>
                      </a:cubicBezTo>
                      <a:cubicBezTo>
                        <a:pt x="3231" y="3425"/>
                        <a:pt x="3993" y="2663"/>
                        <a:pt x="3993" y="1720"/>
                      </a:cubicBezTo>
                      <a:cubicBezTo>
                        <a:pt x="3993" y="688"/>
                        <a:pt x="3151" y="0"/>
                        <a:pt x="227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3" name="Google Shape;8022;p73">
                  <a:extLst>
                    <a:ext uri="{FF2B5EF4-FFF2-40B4-BE49-F238E27FC236}">
                      <a16:creationId xmlns:a16="http://schemas.microsoft.com/office/drawing/2014/main" id="{72C68AB3-7356-4F94-83C5-28C38DAC8EBB}"/>
                    </a:ext>
                  </a:extLst>
                </p:cNvPr>
                <p:cNvSpPr/>
                <p:nvPr/>
              </p:nvSpPr>
              <p:spPr>
                <a:xfrm>
                  <a:off x="3978632" y="3403259"/>
                  <a:ext cx="8950" cy="75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65" extrusionOk="0">
                      <a:moveTo>
                        <a:pt x="654" y="1"/>
                      </a:moveTo>
                      <a:cubicBezTo>
                        <a:pt x="219" y="1"/>
                        <a:pt x="1" y="509"/>
                        <a:pt x="315" y="823"/>
                      </a:cubicBezTo>
                      <a:cubicBezTo>
                        <a:pt x="413" y="921"/>
                        <a:pt x="533" y="964"/>
                        <a:pt x="651" y="964"/>
                      </a:cubicBezTo>
                      <a:cubicBezTo>
                        <a:pt x="899" y="964"/>
                        <a:pt x="1138" y="772"/>
                        <a:pt x="1138" y="485"/>
                      </a:cubicBezTo>
                      <a:cubicBezTo>
                        <a:pt x="1138" y="206"/>
                        <a:pt x="920" y="1"/>
                        <a:pt x="654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97" name="Google Shape;8023;p73">
                <a:extLst>
                  <a:ext uri="{FF2B5EF4-FFF2-40B4-BE49-F238E27FC236}">
                    <a16:creationId xmlns:a16="http://schemas.microsoft.com/office/drawing/2014/main" id="{4FD89CC6-8E5B-4B48-B57B-AB1C334E7DA1}"/>
                  </a:ext>
                </a:extLst>
              </p:cNvPr>
              <p:cNvGrpSpPr/>
              <p:nvPr/>
            </p:nvGrpSpPr>
            <p:grpSpPr>
              <a:xfrm>
                <a:off x="3925166" y="3491008"/>
                <a:ext cx="31405" cy="27001"/>
                <a:chOff x="3925166" y="3491008"/>
                <a:chExt cx="31405" cy="27001"/>
              </a:xfrm>
              <a:grpFill/>
            </p:grpSpPr>
            <p:sp>
              <p:nvSpPr>
                <p:cNvPr id="140" name="Google Shape;8024;p73">
                  <a:extLst>
                    <a:ext uri="{FF2B5EF4-FFF2-40B4-BE49-F238E27FC236}">
                      <a16:creationId xmlns:a16="http://schemas.microsoft.com/office/drawing/2014/main" id="{136D719C-FDC5-4997-9420-A252EF1FD3F7}"/>
                    </a:ext>
                  </a:extLst>
                </p:cNvPr>
                <p:cNvSpPr/>
                <p:nvPr/>
              </p:nvSpPr>
              <p:spPr>
                <a:xfrm>
                  <a:off x="3925166" y="3491008"/>
                  <a:ext cx="31405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3" extrusionOk="0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2"/>
                        <a:pt x="763" y="3432"/>
                        <a:pt x="2287" y="3432"/>
                      </a:cubicBezTo>
                      <a:cubicBezTo>
                        <a:pt x="3230" y="3432"/>
                        <a:pt x="3992" y="2658"/>
                        <a:pt x="3992" y="1715"/>
                      </a:cubicBezTo>
                      <a:cubicBezTo>
                        <a:pt x="3992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" name="Google Shape;8025;p73">
                  <a:extLst>
                    <a:ext uri="{FF2B5EF4-FFF2-40B4-BE49-F238E27FC236}">
                      <a16:creationId xmlns:a16="http://schemas.microsoft.com/office/drawing/2014/main" id="{29F4E066-03B2-4845-983B-6A48B4F0C5BD}"/>
                    </a:ext>
                  </a:extLst>
                </p:cNvPr>
                <p:cNvSpPr/>
                <p:nvPr/>
              </p:nvSpPr>
              <p:spPr>
                <a:xfrm>
                  <a:off x="3939339" y="3500682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5" y="1"/>
                      </a:moveTo>
                      <a:cubicBezTo>
                        <a:pt x="219" y="1"/>
                        <a:pt x="1" y="218"/>
                        <a:pt x="1" y="485"/>
                      </a:cubicBezTo>
                      <a:cubicBezTo>
                        <a:pt x="1" y="751"/>
                        <a:pt x="219" y="968"/>
                        <a:pt x="485" y="968"/>
                      </a:cubicBezTo>
                      <a:cubicBezTo>
                        <a:pt x="751" y="968"/>
                        <a:pt x="969" y="751"/>
                        <a:pt x="969" y="485"/>
                      </a:cubicBezTo>
                      <a:cubicBezTo>
                        <a:pt x="969" y="218"/>
                        <a:pt x="751" y="1"/>
                        <a:pt x="485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98" name="Google Shape;8026;p73">
                <a:extLst>
                  <a:ext uri="{FF2B5EF4-FFF2-40B4-BE49-F238E27FC236}">
                    <a16:creationId xmlns:a16="http://schemas.microsoft.com/office/drawing/2014/main" id="{2357F86E-5C14-4AF3-9A0B-0A37898C8F64}"/>
                  </a:ext>
                </a:extLst>
              </p:cNvPr>
              <p:cNvGrpSpPr/>
              <p:nvPr/>
            </p:nvGrpSpPr>
            <p:grpSpPr>
              <a:xfrm>
                <a:off x="3682845" y="3340976"/>
                <a:ext cx="31397" cy="26898"/>
                <a:chOff x="3682845" y="3340976"/>
                <a:chExt cx="31397" cy="26898"/>
              </a:xfrm>
              <a:grpFill/>
            </p:grpSpPr>
            <p:sp>
              <p:nvSpPr>
                <p:cNvPr id="138" name="Google Shape;8027;p73">
                  <a:extLst>
                    <a:ext uri="{FF2B5EF4-FFF2-40B4-BE49-F238E27FC236}">
                      <a16:creationId xmlns:a16="http://schemas.microsoft.com/office/drawing/2014/main" id="{437313AC-5FA9-4F35-B3F2-CC6067273AEA}"/>
                    </a:ext>
                  </a:extLst>
                </p:cNvPr>
                <p:cNvSpPr/>
                <p:nvPr/>
              </p:nvSpPr>
              <p:spPr>
                <a:xfrm>
                  <a:off x="3682845" y="3340976"/>
                  <a:ext cx="31397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2" h="3420" extrusionOk="0">
                      <a:moveTo>
                        <a:pt x="2272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0" y="1581"/>
                        <a:pt x="762" y="3420"/>
                        <a:pt x="2286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0" y="0"/>
                        <a:pt x="227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" name="Google Shape;8028;p73">
                  <a:extLst>
                    <a:ext uri="{FF2B5EF4-FFF2-40B4-BE49-F238E27FC236}">
                      <a16:creationId xmlns:a16="http://schemas.microsoft.com/office/drawing/2014/main" id="{63D47CF8-FB8C-40AA-BA39-E137D1148F9B}"/>
                    </a:ext>
                  </a:extLst>
                </p:cNvPr>
                <p:cNvSpPr/>
                <p:nvPr/>
              </p:nvSpPr>
              <p:spPr>
                <a:xfrm>
                  <a:off x="3695783" y="3350650"/>
                  <a:ext cx="8856" cy="76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72" extrusionOk="0">
                      <a:moveTo>
                        <a:pt x="641" y="0"/>
                      </a:moveTo>
                      <a:cubicBezTo>
                        <a:pt x="206" y="0"/>
                        <a:pt x="0" y="520"/>
                        <a:pt x="303" y="823"/>
                      </a:cubicBezTo>
                      <a:cubicBezTo>
                        <a:pt x="401" y="926"/>
                        <a:pt x="524" y="972"/>
                        <a:pt x="643" y="972"/>
                      </a:cubicBezTo>
                      <a:cubicBezTo>
                        <a:pt x="890" y="972"/>
                        <a:pt x="1125" y="777"/>
                        <a:pt x="1125" y="484"/>
                      </a:cubicBezTo>
                      <a:cubicBezTo>
                        <a:pt x="1125" y="218"/>
                        <a:pt x="907" y="0"/>
                        <a:pt x="64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99" name="Google Shape;8029;p73">
                <a:extLst>
                  <a:ext uri="{FF2B5EF4-FFF2-40B4-BE49-F238E27FC236}">
                    <a16:creationId xmlns:a16="http://schemas.microsoft.com/office/drawing/2014/main" id="{BC5D3051-DB0E-47D7-A6D1-89F9E76E3928}"/>
                  </a:ext>
                </a:extLst>
              </p:cNvPr>
              <p:cNvGrpSpPr/>
              <p:nvPr/>
            </p:nvGrpSpPr>
            <p:grpSpPr>
              <a:xfrm>
                <a:off x="3795393" y="3353725"/>
                <a:ext cx="31499" cy="26993"/>
                <a:chOff x="3795393" y="3353725"/>
                <a:chExt cx="31499" cy="26993"/>
              </a:xfrm>
              <a:grpFill/>
            </p:grpSpPr>
            <p:sp>
              <p:nvSpPr>
                <p:cNvPr id="136" name="Google Shape;8030;p73">
                  <a:extLst>
                    <a:ext uri="{FF2B5EF4-FFF2-40B4-BE49-F238E27FC236}">
                      <a16:creationId xmlns:a16="http://schemas.microsoft.com/office/drawing/2014/main" id="{A1BC932D-D0A6-423D-BDD3-323FB977FF2C}"/>
                    </a:ext>
                  </a:extLst>
                </p:cNvPr>
                <p:cNvSpPr/>
                <p:nvPr/>
              </p:nvSpPr>
              <p:spPr>
                <a:xfrm>
                  <a:off x="3795393" y="3353725"/>
                  <a:ext cx="31499" cy="26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2" extrusionOk="0">
                      <a:moveTo>
                        <a:pt x="2285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5" y="3432"/>
                        <a:pt x="2299" y="3432"/>
                      </a:cubicBezTo>
                      <a:cubicBezTo>
                        <a:pt x="3242" y="3432"/>
                        <a:pt x="4005" y="2658"/>
                        <a:pt x="4005" y="1714"/>
                      </a:cubicBezTo>
                      <a:cubicBezTo>
                        <a:pt x="4005" y="683"/>
                        <a:pt x="3163" y="0"/>
                        <a:pt x="228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7" name="Google Shape;8031;p73">
                  <a:extLst>
                    <a:ext uri="{FF2B5EF4-FFF2-40B4-BE49-F238E27FC236}">
                      <a16:creationId xmlns:a16="http://schemas.microsoft.com/office/drawing/2014/main" id="{6BBC0C45-17D0-495E-9637-D7734F9A20B5}"/>
                    </a:ext>
                  </a:extLst>
                </p:cNvPr>
                <p:cNvSpPr/>
                <p:nvPr/>
              </p:nvSpPr>
              <p:spPr>
                <a:xfrm>
                  <a:off x="3809668" y="3363399"/>
                  <a:ext cx="7613" cy="76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8" extrusionOk="0">
                      <a:moveTo>
                        <a:pt x="484" y="0"/>
                      </a:moveTo>
                      <a:cubicBezTo>
                        <a:pt x="206" y="0"/>
                        <a:pt x="0" y="218"/>
                        <a:pt x="0" y="484"/>
                      </a:cubicBezTo>
                      <a:cubicBezTo>
                        <a:pt x="0" y="750"/>
                        <a:pt x="206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00" name="Google Shape;8032;p73">
                <a:extLst>
                  <a:ext uri="{FF2B5EF4-FFF2-40B4-BE49-F238E27FC236}">
                    <a16:creationId xmlns:a16="http://schemas.microsoft.com/office/drawing/2014/main" id="{A453EDC1-63B1-41C0-B5A1-173A20EA0702}"/>
                  </a:ext>
                </a:extLst>
              </p:cNvPr>
              <p:cNvGrpSpPr/>
              <p:nvPr/>
            </p:nvGrpSpPr>
            <p:grpSpPr>
              <a:xfrm>
                <a:off x="4176909" y="4363221"/>
                <a:ext cx="38924" cy="33316"/>
                <a:chOff x="4176909" y="4363221"/>
                <a:chExt cx="38924" cy="33316"/>
              </a:xfrm>
              <a:grpFill/>
            </p:grpSpPr>
            <p:sp>
              <p:nvSpPr>
                <p:cNvPr id="134" name="Google Shape;8033;p73">
                  <a:extLst>
                    <a:ext uri="{FF2B5EF4-FFF2-40B4-BE49-F238E27FC236}">
                      <a16:creationId xmlns:a16="http://schemas.microsoft.com/office/drawing/2014/main" id="{9F0F79B6-59FA-4D50-942A-488FF982291F}"/>
                    </a:ext>
                  </a:extLst>
                </p:cNvPr>
                <p:cNvSpPr/>
                <p:nvPr/>
              </p:nvSpPr>
              <p:spPr>
                <a:xfrm>
                  <a:off x="4176909" y="4363221"/>
                  <a:ext cx="38924" cy="333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49" h="4236" extrusionOk="0">
                      <a:moveTo>
                        <a:pt x="2823" y="0"/>
                      </a:moveTo>
                      <a:cubicBezTo>
                        <a:pt x="2301" y="0"/>
                        <a:pt x="1767" y="195"/>
                        <a:pt x="1331" y="631"/>
                      </a:cubicBezTo>
                      <a:cubicBezTo>
                        <a:pt x="1" y="1961"/>
                        <a:pt x="944" y="4236"/>
                        <a:pt x="2831" y="4236"/>
                      </a:cubicBezTo>
                      <a:cubicBezTo>
                        <a:pt x="4005" y="4236"/>
                        <a:pt x="4948" y="3292"/>
                        <a:pt x="4948" y="2119"/>
                      </a:cubicBezTo>
                      <a:cubicBezTo>
                        <a:pt x="4948" y="844"/>
                        <a:pt x="3911" y="0"/>
                        <a:pt x="282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5" name="Google Shape;8034;p73">
                  <a:extLst>
                    <a:ext uri="{FF2B5EF4-FFF2-40B4-BE49-F238E27FC236}">
                      <a16:creationId xmlns:a16="http://schemas.microsoft.com/office/drawing/2014/main" id="{B5602CA8-317A-48CD-B7DE-CF5DA120C5C5}"/>
                    </a:ext>
                  </a:extLst>
                </p:cNvPr>
                <p:cNvSpPr/>
                <p:nvPr/>
              </p:nvSpPr>
              <p:spPr>
                <a:xfrm>
                  <a:off x="4192230" y="4372934"/>
                  <a:ext cx="13897" cy="139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7" h="1779" extrusionOk="0">
                      <a:moveTo>
                        <a:pt x="883" y="1"/>
                      </a:moveTo>
                      <a:cubicBezTo>
                        <a:pt x="399" y="1"/>
                        <a:pt x="0" y="400"/>
                        <a:pt x="0" y="896"/>
                      </a:cubicBezTo>
                      <a:cubicBezTo>
                        <a:pt x="0" y="1380"/>
                        <a:pt x="399" y="1779"/>
                        <a:pt x="883" y="1779"/>
                      </a:cubicBezTo>
                      <a:cubicBezTo>
                        <a:pt x="1379" y="1779"/>
                        <a:pt x="1766" y="1380"/>
                        <a:pt x="1766" y="896"/>
                      </a:cubicBezTo>
                      <a:cubicBezTo>
                        <a:pt x="1766" y="400"/>
                        <a:pt x="1379" y="1"/>
                        <a:pt x="883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01" name="Google Shape;8035;p73">
                <a:extLst>
                  <a:ext uri="{FF2B5EF4-FFF2-40B4-BE49-F238E27FC236}">
                    <a16:creationId xmlns:a16="http://schemas.microsoft.com/office/drawing/2014/main" id="{451AC49F-35BC-4C98-B691-58885EC71519}"/>
                  </a:ext>
                </a:extLst>
              </p:cNvPr>
              <p:cNvGrpSpPr/>
              <p:nvPr/>
            </p:nvGrpSpPr>
            <p:grpSpPr>
              <a:xfrm>
                <a:off x="4226191" y="4007660"/>
                <a:ext cx="33560" cy="28770"/>
                <a:chOff x="4226191" y="4007660"/>
                <a:chExt cx="33560" cy="28770"/>
              </a:xfrm>
              <a:grpFill/>
            </p:grpSpPr>
            <p:sp>
              <p:nvSpPr>
                <p:cNvPr id="132" name="Google Shape;8036;p73">
                  <a:extLst>
                    <a:ext uri="{FF2B5EF4-FFF2-40B4-BE49-F238E27FC236}">
                      <a16:creationId xmlns:a16="http://schemas.microsoft.com/office/drawing/2014/main" id="{0BC13261-6AE0-4D67-B00A-1FDFF7C8DE06}"/>
                    </a:ext>
                  </a:extLst>
                </p:cNvPr>
                <p:cNvSpPr/>
                <p:nvPr/>
              </p:nvSpPr>
              <p:spPr>
                <a:xfrm>
                  <a:off x="4226191" y="4007660"/>
                  <a:ext cx="33560" cy="287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67" h="3658" extrusionOk="0">
                      <a:moveTo>
                        <a:pt x="2427" y="1"/>
                      </a:moveTo>
                      <a:cubicBezTo>
                        <a:pt x="1980" y="1"/>
                        <a:pt x="1524" y="167"/>
                        <a:pt x="1150" y="537"/>
                      </a:cubicBezTo>
                      <a:cubicBezTo>
                        <a:pt x="1" y="1686"/>
                        <a:pt x="811" y="3645"/>
                        <a:pt x="2444" y="3658"/>
                      </a:cubicBezTo>
                      <a:cubicBezTo>
                        <a:pt x="3436" y="3645"/>
                        <a:pt x="4259" y="2835"/>
                        <a:pt x="4259" y="1843"/>
                      </a:cubicBezTo>
                      <a:cubicBezTo>
                        <a:pt x="4267" y="736"/>
                        <a:pt x="3369" y="1"/>
                        <a:pt x="24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3" name="Google Shape;8037;p73">
                  <a:extLst>
                    <a:ext uri="{FF2B5EF4-FFF2-40B4-BE49-F238E27FC236}">
                      <a16:creationId xmlns:a16="http://schemas.microsoft.com/office/drawing/2014/main" id="{56AA4373-6ABD-4524-B3CB-9AFD1890ADFD}"/>
                    </a:ext>
                  </a:extLst>
                </p:cNvPr>
                <p:cNvSpPr/>
                <p:nvPr/>
              </p:nvSpPr>
              <p:spPr>
                <a:xfrm>
                  <a:off x="4239129" y="4017397"/>
                  <a:ext cx="10948" cy="93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2" h="1193" extrusionOk="0">
                      <a:moveTo>
                        <a:pt x="787" y="0"/>
                      </a:moveTo>
                      <a:cubicBezTo>
                        <a:pt x="267" y="0"/>
                        <a:pt x="1" y="641"/>
                        <a:pt x="376" y="1016"/>
                      </a:cubicBezTo>
                      <a:cubicBezTo>
                        <a:pt x="497" y="1138"/>
                        <a:pt x="647" y="1192"/>
                        <a:pt x="794" y="1192"/>
                      </a:cubicBezTo>
                      <a:cubicBezTo>
                        <a:pt x="1099" y="1192"/>
                        <a:pt x="1392" y="957"/>
                        <a:pt x="1392" y="605"/>
                      </a:cubicBezTo>
                      <a:cubicBezTo>
                        <a:pt x="1392" y="266"/>
                        <a:pt x="1126" y="0"/>
                        <a:pt x="787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02" name="Google Shape;8038;p73">
                <a:extLst>
                  <a:ext uri="{FF2B5EF4-FFF2-40B4-BE49-F238E27FC236}">
                    <a16:creationId xmlns:a16="http://schemas.microsoft.com/office/drawing/2014/main" id="{F1594C8F-5B09-4FF9-AD5A-B5AE5D44034A}"/>
                  </a:ext>
                </a:extLst>
              </p:cNvPr>
              <p:cNvGrpSpPr/>
              <p:nvPr/>
            </p:nvGrpSpPr>
            <p:grpSpPr>
              <a:xfrm>
                <a:off x="3597785" y="3377045"/>
                <a:ext cx="33591" cy="28699"/>
                <a:chOff x="3597785" y="3377045"/>
                <a:chExt cx="33591" cy="28699"/>
              </a:xfrm>
              <a:grpFill/>
            </p:grpSpPr>
            <p:sp>
              <p:nvSpPr>
                <p:cNvPr id="130" name="Google Shape;8039;p73">
                  <a:extLst>
                    <a:ext uri="{FF2B5EF4-FFF2-40B4-BE49-F238E27FC236}">
                      <a16:creationId xmlns:a16="http://schemas.microsoft.com/office/drawing/2014/main" id="{9074C8B6-6860-4332-9EDF-AAB997D9DA80}"/>
                    </a:ext>
                  </a:extLst>
                </p:cNvPr>
                <p:cNvSpPr/>
                <p:nvPr/>
              </p:nvSpPr>
              <p:spPr>
                <a:xfrm>
                  <a:off x="3597785" y="3377045"/>
                  <a:ext cx="33591" cy="286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71" h="3649" extrusionOk="0">
                      <a:moveTo>
                        <a:pt x="2428" y="0"/>
                      </a:moveTo>
                      <a:cubicBezTo>
                        <a:pt x="1979" y="0"/>
                        <a:pt x="1522" y="167"/>
                        <a:pt x="1150" y="539"/>
                      </a:cubicBezTo>
                      <a:cubicBezTo>
                        <a:pt x="0" y="1676"/>
                        <a:pt x="811" y="3648"/>
                        <a:pt x="2444" y="3648"/>
                      </a:cubicBezTo>
                      <a:cubicBezTo>
                        <a:pt x="3448" y="3648"/>
                        <a:pt x="4259" y="2826"/>
                        <a:pt x="4271" y="1822"/>
                      </a:cubicBezTo>
                      <a:cubicBezTo>
                        <a:pt x="4262" y="726"/>
                        <a:pt x="3364" y="0"/>
                        <a:pt x="242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" name="Google Shape;8040;p73">
                  <a:extLst>
                    <a:ext uri="{FF2B5EF4-FFF2-40B4-BE49-F238E27FC236}">
                      <a16:creationId xmlns:a16="http://schemas.microsoft.com/office/drawing/2014/main" id="{3BF98D57-56B6-470D-A4C0-390C833C7D87}"/>
                    </a:ext>
                  </a:extLst>
                </p:cNvPr>
                <p:cNvSpPr/>
                <p:nvPr/>
              </p:nvSpPr>
              <p:spPr>
                <a:xfrm>
                  <a:off x="3612343" y="3386703"/>
                  <a:ext cx="9328" cy="93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6" h="1187" extrusionOk="0">
                      <a:moveTo>
                        <a:pt x="593" y="1"/>
                      </a:moveTo>
                      <a:cubicBezTo>
                        <a:pt x="266" y="1"/>
                        <a:pt x="0" y="267"/>
                        <a:pt x="0" y="594"/>
                      </a:cubicBezTo>
                      <a:cubicBezTo>
                        <a:pt x="0" y="920"/>
                        <a:pt x="266" y="1186"/>
                        <a:pt x="593" y="1186"/>
                      </a:cubicBezTo>
                      <a:cubicBezTo>
                        <a:pt x="920" y="1186"/>
                        <a:pt x="1186" y="920"/>
                        <a:pt x="1186" y="594"/>
                      </a:cubicBezTo>
                      <a:cubicBezTo>
                        <a:pt x="1186" y="267"/>
                        <a:pt x="920" y="1"/>
                        <a:pt x="593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03" name="Google Shape;8041;p73">
                <a:extLst>
                  <a:ext uri="{FF2B5EF4-FFF2-40B4-BE49-F238E27FC236}">
                    <a16:creationId xmlns:a16="http://schemas.microsoft.com/office/drawing/2014/main" id="{3FB84DC2-27DE-4DB4-8690-CAFF6EEF29B6}"/>
                  </a:ext>
                </a:extLst>
              </p:cNvPr>
              <p:cNvGrpSpPr/>
              <p:nvPr/>
            </p:nvGrpSpPr>
            <p:grpSpPr>
              <a:xfrm>
                <a:off x="3887870" y="3669796"/>
                <a:ext cx="33591" cy="28692"/>
                <a:chOff x="3887870" y="3669796"/>
                <a:chExt cx="33591" cy="28692"/>
              </a:xfrm>
              <a:grpFill/>
            </p:grpSpPr>
            <p:sp>
              <p:nvSpPr>
                <p:cNvPr id="128" name="Google Shape;8042;p73">
                  <a:extLst>
                    <a:ext uri="{FF2B5EF4-FFF2-40B4-BE49-F238E27FC236}">
                      <a16:creationId xmlns:a16="http://schemas.microsoft.com/office/drawing/2014/main" id="{5BAD102C-70CC-4C82-8CD8-6FC131210B89}"/>
                    </a:ext>
                  </a:extLst>
                </p:cNvPr>
                <p:cNvSpPr/>
                <p:nvPr/>
              </p:nvSpPr>
              <p:spPr>
                <a:xfrm>
                  <a:off x="3887870" y="3669796"/>
                  <a:ext cx="33591" cy="286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71" h="3648" extrusionOk="0">
                      <a:moveTo>
                        <a:pt x="2431" y="0"/>
                      </a:moveTo>
                      <a:cubicBezTo>
                        <a:pt x="1981" y="0"/>
                        <a:pt x="1522" y="167"/>
                        <a:pt x="1150" y="539"/>
                      </a:cubicBezTo>
                      <a:cubicBezTo>
                        <a:pt x="1" y="1676"/>
                        <a:pt x="823" y="3648"/>
                        <a:pt x="2444" y="3648"/>
                      </a:cubicBezTo>
                      <a:cubicBezTo>
                        <a:pt x="3448" y="3648"/>
                        <a:pt x="4271" y="2825"/>
                        <a:pt x="4271" y="1821"/>
                      </a:cubicBezTo>
                      <a:cubicBezTo>
                        <a:pt x="4271" y="725"/>
                        <a:pt x="3370" y="0"/>
                        <a:pt x="243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9" name="Google Shape;8043;p73">
                  <a:extLst>
                    <a:ext uri="{FF2B5EF4-FFF2-40B4-BE49-F238E27FC236}">
                      <a16:creationId xmlns:a16="http://schemas.microsoft.com/office/drawing/2014/main" id="{DE0900B8-D252-424C-BAB1-ECF0A5DFDC16}"/>
                    </a:ext>
                  </a:extLst>
                </p:cNvPr>
                <p:cNvSpPr/>
                <p:nvPr/>
              </p:nvSpPr>
              <p:spPr>
                <a:xfrm>
                  <a:off x="3902428" y="3679454"/>
                  <a:ext cx="9422" cy="93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8" h="1186" extrusionOk="0">
                      <a:moveTo>
                        <a:pt x="593" y="1"/>
                      </a:moveTo>
                      <a:cubicBezTo>
                        <a:pt x="266" y="1"/>
                        <a:pt x="0" y="267"/>
                        <a:pt x="0" y="593"/>
                      </a:cubicBezTo>
                      <a:cubicBezTo>
                        <a:pt x="0" y="920"/>
                        <a:pt x="266" y="1186"/>
                        <a:pt x="593" y="1186"/>
                      </a:cubicBezTo>
                      <a:cubicBezTo>
                        <a:pt x="932" y="1186"/>
                        <a:pt x="1198" y="920"/>
                        <a:pt x="1198" y="593"/>
                      </a:cubicBezTo>
                      <a:cubicBezTo>
                        <a:pt x="1198" y="267"/>
                        <a:pt x="932" y="1"/>
                        <a:pt x="593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04" name="Google Shape;8044;p73">
                <a:extLst>
                  <a:ext uri="{FF2B5EF4-FFF2-40B4-BE49-F238E27FC236}">
                    <a16:creationId xmlns:a16="http://schemas.microsoft.com/office/drawing/2014/main" id="{E9F82B5B-C35D-4060-8E8F-F181030C0F28}"/>
                  </a:ext>
                </a:extLst>
              </p:cNvPr>
              <p:cNvGrpSpPr/>
              <p:nvPr/>
            </p:nvGrpSpPr>
            <p:grpSpPr>
              <a:xfrm>
                <a:off x="3818320" y="3481625"/>
                <a:ext cx="33497" cy="28770"/>
                <a:chOff x="3818320" y="3481625"/>
                <a:chExt cx="33497" cy="28770"/>
              </a:xfrm>
              <a:grpFill/>
            </p:grpSpPr>
            <p:sp>
              <p:nvSpPr>
                <p:cNvPr id="126" name="Google Shape;8045;p73">
                  <a:extLst>
                    <a:ext uri="{FF2B5EF4-FFF2-40B4-BE49-F238E27FC236}">
                      <a16:creationId xmlns:a16="http://schemas.microsoft.com/office/drawing/2014/main" id="{8007850F-483F-4185-9256-856EB78FED7B}"/>
                    </a:ext>
                  </a:extLst>
                </p:cNvPr>
                <p:cNvSpPr/>
                <p:nvPr/>
              </p:nvSpPr>
              <p:spPr>
                <a:xfrm>
                  <a:off x="3818320" y="3481625"/>
                  <a:ext cx="33497" cy="287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9" h="3658" extrusionOk="0">
                      <a:moveTo>
                        <a:pt x="2421" y="1"/>
                      </a:moveTo>
                      <a:cubicBezTo>
                        <a:pt x="1975" y="1"/>
                        <a:pt x="1520" y="166"/>
                        <a:pt x="1150" y="537"/>
                      </a:cubicBezTo>
                      <a:cubicBezTo>
                        <a:pt x="1" y="1686"/>
                        <a:pt x="811" y="3658"/>
                        <a:pt x="2432" y="3658"/>
                      </a:cubicBezTo>
                      <a:cubicBezTo>
                        <a:pt x="3448" y="3658"/>
                        <a:pt x="4259" y="2835"/>
                        <a:pt x="4259" y="1831"/>
                      </a:cubicBezTo>
                      <a:cubicBezTo>
                        <a:pt x="4259" y="732"/>
                        <a:pt x="3359" y="1"/>
                        <a:pt x="2421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7" name="Google Shape;8046;p73">
                  <a:extLst>
                    <a:ext uri="{FF2B5EF4-FFF2-40B4-BE49-F238E27FC236}">
                      <a16:creationId xmlns:a16="http://schemas.microsoft.com/office/drawing/2014/main" id="{C98CC8BA-11FF-4DD4-BD6B-E5A3683B1ED4}"/>
                    </a:ext>
                  </a:extLst>
                </p:cNvPr>
                <p:cNvSpPr/>
                <p:nvPr/>
              </p:nvSpPr>
              <p:spPr>
                <a:xfrm>
                  <a:off x="3831258" y="3491362"/>
                  <a:ext cx="10956" cy="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3" h="1192" extrusionOk="0">
                      <a:moveTo>
                        <a:pt x="787" y="0"/>
                      </a:moveTo>
                      <a:cubicBezTo>
                        <a:pt x="267" y="0"/>
                        <a:pt x="1" y="641"/>
                        <a:pt x="376" y="1016"/>
                      </a:cubicBezTo>
                      <a:cubicBezTo>
                        <a:pt x="497" y="1137"/>
                        <a:pt x="646" y="1192"/>
                        <a:pt x="792" y="1192"/>
                      </a:cubicBezTo>
                      <a:cubicBezTo>
                        <a:pt x="1098" y="1192"/>
                        <a:pt x="1392" y="953"/>
                        <a:pt x="1392" y="593"/>
                      </a:cubicBezTo>
                      <a:cubicBezTo>
                        <a:pt x="1392" y="266"/>
                        <a:pt x="1126" y="0"/>
                        <a:pt x="787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05" name="Google Shape;8047;p73">
                <a:extLst>
                  <a:ext uri="{FF2B5EF4-FFF2-40B4-BE49-F238E27FC236}">
                    <a16:creationId xmlns:a16="http://schemas.microsoft.com/office/drawing/2014/main" id="{C79B2787-15FB-4147-8090-8F04127AE715}"/>
                  </a:ext>
                </a:extLst>
              </p:cNvPr>
              <p:cNvGrpSpPr/>
              <p:nvPr/>
            </p:nvGrpSpPr>
            <p:grpSpPr>
              <a:xfrm>
                <a:off x="4278139" y="4120948"/>
                <a:ext cx="37492" cy="32129"/>
                <a:chOff x="4278139" y="4120948"/>
                <a:chExt cx="37492" cy="32129"/>
              </a:xfrm>
              <a:grpFill/>
            </p:grpSpPr>
            <p:sp>
              <p:nvSpPr>
                <p:cNvPr id="124" name="Google Shape;8048;p73">
                  <a:extLst>
                    <a:ext uri="{FF2B5EF4-FFF2-40B4-BE49-F238E27FC236}">
                      <a16:creationId xmlns:a16="http://schemas.microsoft.com/office/drawing/2014/main" id="{54D967C8-055E-4556-96A6-CA9520F9E191}"/>
                    </a:ext>
                  </a:extLst>
                </p:cNvPr>
                <p:cNvSpPr/>
                <p:nvPr/>
              </p:nvSpPr>
              <p:spPr>
                <a:xfrm>
                  <a:off x="4278139" y="4120948"/>
                  <a:ext cx="37492" cy="321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67" h="4085" extrusionOk="0">
                      <a:moveTo>
                        <a:pt x="2708" y="0"/>
                      </a:moveTo>
                      <a:cubicBezTo>
                        <a:pt x="2207" y="0"/>
                        <a:pt x="1697" y="186"/>
                        <a:pt x="1283" y="600"/>
                      </a:cubicBezTo>
                      <a:cubicBezTo>
                        <a:pt x="1" y="1895"/>
                        <a:pt x="908" y="4084"/>
                        <a:pt x="2722" y="4084"/>
                      </a:cubicBezTo>
                      <a:cubicBezTo>
                        <a:pt x="3847" y="4084"/>
                        <a:pt x="4755" y="3177"/>
                        <a:pt x="4767" y="2052"/>
                      </a:cubicBezTo>
                      <a:cubicBezTo>
                        <a:pt x="4767" y="815"/>
                        <a:pt x="3758" y="0"/>
                        <a:pt x="270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" name="Google Shape;8049;p73">
                  <a:extLst>
                    <a:ext uri="{FF2B5EF4-FFF2-40B4-BE49-F238E27FC236}">
                      <a16:creationId xmlns:a16="http://schemas.microsoft.com/office/drawing/2014/main" id="{1C64F2C1-B1F8-44C4-B8FC-74474F0E0AA5}"/>
                    </a:ext>
                  </a:extLst>
                </p:cNvPr>
                <p:cNvSpPr/>
                <p:nvPr/>
              </p:nvSpPr>
              <p:spPr>
                <a:xfrm>
                  <a:off x="4290983" y="4130614"/>
                  <a:ext cx="14943" cy="12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0" h="1629" extrusionOk="0">
                      <a:moveTo>
                        <a:pt x="1089" y="0"/>
                      </a:moveTo>
                      <a:cubicBezTo>
                        <a:pt x="363" y="0"/>
                        <a:pt x="1" y="883"/>
                        <a:pt x="509" y="1391"/>
                      </a:cubicBezTo>
                      <a:cubicBezTo>
                        <a:pt x="673" y="1555"/>
                        <a:pt x="876" y="1629"/>
                        <a:pt x="1076" y="1629"/>
                      </a:cubicBezTo>
                      <a:cubicBezTo>
                        <a:pt x="1495" y="1629"/>
                        <a:pt x="1900" y="1306"/>
                        <a:pt x="1900" y="823"/>
                      </a:cubicBezTo>
                      <a:cubicBezTo>
                        <a:pt x="1900" y="363"/>
                        <a:pt x="1537" y="0"/>
                        <a:pt x="108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06" name="Google Shape;8050;p73">
                <a:extLst>
                  <a:ext uri="{FF2B5EF4-FFF2-40B4-BE49-F238E27FC236}">
                    <a16:creationId xmlns:a16="http://schemas.microsoft.com/office/drawing/2014/main" id="{8553B287-0196-4ECF-BEFF-810E23A0BF51}"/>
                  </a:ext>
                </a:extLst>
              </p:cNvPr>
              <p:cNvGrpSpPr/>
              <p:nvPr/>
            </p:nvGrpSpPr>
            <p:grpSpPr>
              <a:xfrm>
                <a:off x="4419898" y="3977388"/>
                <a:ext cx="33497" cy="28692"/>
                <a:chOff x="4419898" y="3977388"/>
                <a:chExt cx="33497" cy="28692"/>
              </a:xfrm>
              <a:grpFill/>
            </p:grpSpPr>
            <p:sp>
              <p:nvSpPr>
                <p:cNvPr id="122" name="Google Shape;8051;p73">
                  <a:extLst>
                    <a:ext uri="{FF2B5EF4-FFF2-40B4-BE49-F238E27FC236}">
                      <a16:creationId xmlns:a16="http://schemas.microsoft.com/office/drawing/2014/main" id="{91C3533A-FA72-4FC8-B560-CFC6F8F987D4}"/>
                    </a:ext>
                  </a:extLst>
                </p:cNvPr>
                <p:cNvSpPr/>
                <p:nvPr/>
              </p:nvSpPr>
              <p:spPr>
                <a:xfrm>
                  <a:off x="4419898" y="3977388"/>
                  <a:ext cx="33497" cy="286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9" h="3648" extrusionOk="0">
                      <a:moveTo>
                        <a:pt x="2426" y="0"/>
                      </a:moveTo>
                      <a:cubicBezTo>
                        <a:pt x="1979" y="0"/>
                        <a:pt x="1522" y="167"/>
                        <a:pt x="1150" y="539"/>
                      </a:cubicBezTo>
                      <a:cubicBezTo>
                        <a:pt x="1" y="1688"/>
                        <a:pt x="811" y="3648"/>
                        <a:pt x="2432" y="3648"/>
                      </a:cubicBezTo>
                      <a:cubicBezTo>
                        <a:pt x="3448" y="3648"/>
                        <a:pt x="4259" y="2837"/>
                        <a:pt x="4259" y="1833"/>
                      </a:cubicBezTo>
                      <a:cubicBezTo>
                        <a:pt x="4259" y="729"/>
                        <a:pt x="3362" y="0"/>
                        <a:pt x="242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3" name="Google Shape;8052;p73">
                  <a:extLst>
                    <a:ext uri="{FF2B5EF4-FFF2-40B4-BE49-F238E27FC236}">
                      <a16:creationId xmlns:a16="http://schemas.microsoft.com/office/drawing/2014/main" id="{7CC7BFBE-7BF5-45C3-925B-2ACCEFB52531}"/>
                    </a:ext>
                  </a:extLst>
                </p:cNvPr>
                <p:cNvSpPr/>
                <p:nvPr/>
              </p:nvSpPr>
              <p:spPr>
                <a:xfrm>
                  <a:off x="4432742" y="3987046"/>
                  <a:ext cx="11042" cy="93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4" h="1195" extrusionOk="0">
                      <a:moveTo>
                        <a:pt x="799" y="0"/>
                      </a:moveTo>
                      <a:cubicBezTo>
                        <a:pt x="267" y="0"/>
                        <a:pt x="1" y="641"/>
                        <a:pt x="376" y="1016"/>
                      </a:cubicBezTo>
                      <a:cubicBezTo>
                        <a:pt x="499" y="1139"/>
                        <a:pt x="650" y="1195"/>
                        <a:pt x="799" y="1195"/>
                      </a:cubicBezTo>
                      <a:cubicBezTo>
                        <a:pt x="1104" y="1195"/>
                        <a:pt x="1396" y="963"/>
                        <a:pt x="1404" y="605"/>
                      </a:cubicBezTo>
                      <a:cubicBezTo>
                        <a:pt x="1404" y="266"/>
                        <a:pt x="1138" y="0"/>
                        <a:pt x="79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07" name="Google Shape;8053;p73">
                <a:extLst>
                  <a:ext uri="{FF2B5EF4-FFF2-40B4-BE49-F238E27FC236}">
                    <a16:creationId xmlns:a16="http://schemas.microsoft.com/office/drawing/2014/main" id="{2F9953C0-EF5B-4757-8B9F-2E50A58354A1}"/>
                  </a:ext>
                </a:extLst>
              </p:cNvPr>
              <p:cNvGrpSpPr/>
              <p:nvPr/>
            </p:nvGrpSpPr>
            <p:grpSpPr>
              <a:xfrm>
                <a:off x="4158930" y="4034684"/>
                <a:ext cx="33497" cy="28762"/>
                <a:chOff x="4158930" y="4034684"/>
                <a:chExt cx="33497" cy="28762"/>
              </a:xfrm>
              <a:grpFill/>
            </p:grpSpPr>
            <p:sp>
              <p:nvSpPr>
                <p:cNvPr id="120" name="Google Shape;8054;p73">
                  <a:extLst>
                    <a:ext uri="{FF2B5EF4-FFF2-40B4-BE49-F238E27FC236}">
                      <a16:creationId xmlns:a16="http://schemas.microsoft.com/office/drawing/2014/main" id="{2ABE67EC-B673-41BE-BAE6-06A0A08B8530}"/>
                    </a:ext>
                  </a:extLst>
                </p:cNvPr>
                <p:cNvSpPr/>
                <p:nvPr/>
              </p:nvSpPr>
              <p:spPr>
                <a:xfrm>
                  <a:off x="4158930" y="4034684"/>
                  <a:ext cx="33497" cy="287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9" h="3657" extrusionOk="0">
                      <a:moveTo>
                        <a:pt x="2421" y="0"/>
                      </a:moveTo>
                      <a:cubicBezTo>
                        <a:pt x="1974" y="0"/>
                        <a:pt x="1520" y="166"/>
                        <a:pt x="1149" y="536"/>
                      </a:cubicBezTo>
                      <a:cubicBezTo>
                        <a:pt x="0" y="1685"/>
                        <a:pt x="811" y="3645"/>
                        <a:pt x="2432" y="3657"/>
                      </a:cubicBezTo>
                      <a:cubicBezTo>
                        <a:pt x="3436" y="3645"/>
                        <a:pt x="4258" y="2834"/>
                        <a:pt x="4258" y="1830"/>
                      </a:cubicBezTo>
                      <a:cubicBezTo>
                        <a:pt x="4258" y="732"/>
                        <a:pt x="3358" y="0"/>
                        <a:pt x="242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" name="Google Shape;8055;p73">
                  <a:extLst>
                    <a:ext uri="{FF2B5EF4-FFF2-40B4-BE49-F238E27FC236}">
                      <a16:creationId xmlns:a16="http://schemas.microsoft.com/office/drawing/2014/main" id="{A51FA5AB-A43E-481C-9F7E-EF95DAF706F2}"/>
                    </a:ext>
                  </a:extLst>
                </p:cNvPr>
                <p:cNvSpPr/>
                <p:nvPr/>
              </p:nvSpPr>
              <p:spPr>
                <a:xfrm>
                  <a:off x="4173385" y="4044319"/>
                  <a:ext cx="9336" cy="94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7" h="1199" extrusionOk="0">
                      <a:moveTo>
                        <a:pt x="594" y="1"/>
                      </a:moveTo>
                      <a:cubicBezTo>
                        <a:pt x="267" y="1"/>
                        <a:pt x="1" y="279"/>
                        <a:pt x="1" y="605"/>
                      </a:cubicBezTo>
                      <a:cubicBezTo>
                        <a:pt x="1" y="932"/>
                        <a:pt x="267" y="1198"/>
                        <a:pt x="594" y="1198"/>
                      </a:cubicBezTo>
                      <a:cubicBezTo>
                        <a:pt x="920" y="1198"/>
                        <a:pt x="1186" y="932"/>
                        <a:pt x="1186" y="605"/>
                      </a:cubicBezTo>
                      <a:cubicBezTo>
                        <a:pt x="1186" y="279"/>
                        <a:pt x="920" y="1"/>
                        <a:pt x="594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08" name="Google Shape;8056;p73">
                <a:extLst>
                  <a:ext uri="{FF2B5EF4-FFF2-40B4-BE49-F238E27FC236}">
                    <a16:creationId xmlns:a16="http://schemas.microsoft.com/office/drawing/2014/main" id="{FB62EE63-2DB6-4106-BB4E-63A73BF14D84}"/>
                  </a:ext>
                </a:extLst>
              </p:cNvPr>
              <p:cNvGrpSpPr/>
              <p:nvPr/>
            </p:nvGrpSpPr>
            <p:grpSpPr>
              <a:xfrm>
                <a:off x="4134949" y="3957049"/>
                <a:ext cx="33497" cy="28770"/>
                <a:chOff x="4134949" y="3957049"/>
                <a:chExt cx="33497" cy="28770"/>
              </a:xfrm>
              <a:grpFill/>
            </p:grpSpPr>
            <p:sp>
              <p:nvSpPr>
                <p:cNvPr id="118" name="Google Shape;8057;p73">
                  <a:extLst>
                    <a:ext uri="{FF2B5EF4-FFF2-40B4-BE49-F238E27FC236}">
                      <a16:creationId xmlns:a16="http://schemas.microsoft.com/office/drawing/2014/main" id="{A1621943-8D08-4956-B09E-71153DCBA300}"/>
                    </a:ext>
                  </a:extLst>
                </p:cNvPr>
                <p:cNvSpPr/>
                <p:nvPr/>
              </p:nvSpPr>
              <p:spPr>
                <a:xfrm>
                  <a:off x="4134949" y="3957049"/>
                  <a:ext cx="33497" cy="287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9" h="3658" extrusionOk="0">
                      <a:moveTo>
                        <a:pt x="2421" y="0"/>
                      </a:moveTo>
                      <a:cubicBezTo>
                        <a:pt x="1975" y="0"/>
                        <a:pt x="1520" y="166"/>
                        <a:pt x="1150" y="536"/>
                      </a:cubicBezTo>
                      <a:cubicBezTo>
                        <a:pt x="1" y="1685"/>
                        <a:pt x="811" y="3657"/>
                        <a:pt x="2432" y="3657"/>
                      </a:cubicBezTo>
                      <a:cubicBezTo>
                        <a:pt x="3436" y="3657"/>
                        <a:pt x="4259" y="2834"/>
                        <a:pt x="4259" y="1830"/>
                      </a:cubicBezTo>
                      <a:cubicBezTo>
                        <a:pt x="4259" y="732"/>
                        <a:pt x="3359" y="0"/>
                        <a:pt x="242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" name="Google Shape;8058;p73">
                  <a:extLst>
                    <a:ext uri="{FF2B5EF4-FFF2-40B4-BE49-F238E27FC236}">
                      <a16:creationId xmlns:a16="http://schemas.microsoft.com/office/drawing/2014/main" id="{C49DF08D-001D-4FB7-B72F-6DC351B221F4}"/>
                    </a:ext>
                  </a:extLst>
                </p:cNvPr>
                <p:cNvSpPr/>
                <p:nvPr/>
              </p:nvSpPr>
              <p:spPr>
                <a:xfrm>
                  <a:off x="4147793" y="3966778"/>
                  <a:ext cx="10956" cy="93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3" h="1193" extrusionOk="0">
                      <a:moveTo>
                        <a:pt x="799" y="1"/>
                      </a:moveTo>
                      <a:cubicBezTo>
                        <a:pt x="267" y="1"/>
                        <a:pt x="1" y="642"/>
                        <a:pt x="376" y="1017"/>
                      </a:cubicBezTo>
                      <a:cubicBezTo>
                        <a:pt x="497" y="1138"/>
                        <a:pt x="646" y="1192"/>
                        <a:pt x="792" y="1192"/>
                      </a:cubicBezTo>
                      <a:cubicBezTo>
                        <a:pt x="1098" y="1192"/>
                        <a:pt x="1392" y="954"/>
                        <a:pt x="1392" y="593"/>
                      </a:cubicBezTo>
                      <a:cubicBezTo>
                        <a:pt x="1392" y="267"/>
                        <a:pt x="1126" y="1"/>
                        <a:pt x="799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09" name="Google Shape;8059;p73">
                <a:extLst>
                  <a:ext uri="{FF2B5EF4-FFF2-40B4-BE49-F238E27FC236}">
                    <a16:creationId xmlns:a16="http://schemas.microsoft.com/office/drawing/2014/main" id="{B8175CD8-6AE7-43B0-B277-D3EF1D0D8C72}"/>
                  </a:ext>
                </a:extLst>
              </p:cNvPr>
              <p:cNvGrpSpPr/>
              <p:nvPr/>
            </p:nvGrpSpPr>
            <p:grpSpPr>
              <a:xfrm>
                <a:off x="4193653" y="4184403"/>
                <a:ext cx="43580" cy="37264"/>
                <a:chOff x="4193653" y="4184403"/>
                <a:chExt cx="43580" cy="37264"/>
              </a:xfrm>
              <a:grpFill/>
            </p:grpSpPr>
            <p:sp>
              <p:nvSpPr>
                <p:cNvPr id="116" name="Google Shape;8060;p73">
                  <a:extLst>
                    <a:ext uri="{FF2B5EF4-FFF2-40B4-BE49-F238E27FC236}">
                      <a16:creationId xmlns:a16="http://schemas.microsoft.com/office/drawing/2014/main" id="{FEBB2381-9945-4470-9B01-C618FC43D86B}"/>
                    </a:ext>
                  </a:extLst>
                </p:cNvPr>
                <p:cNvSpPr/>
                <p:nvPr/>
              </p:nvSpPr>
              <p:spPr>
                <a:xfrm>
                  <a:off x="4193653" y="4184403"/>
                  <a:ext cx="43580" cy="372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41" h="4738" extrusionOk="0">
                      <a:moveTo>
                        <a:pt x="3156" y="1"/>
                      </a:moveTo>
                      <a:cubicBezTo>
                        <a:pt x="2575" y="1"/>
                        <a:pt x="1982" y="216"/>
                        <a:pt x="1501" y="698"/>
                      </a:cubicBezTo>
                      <a:cubicBezTo>
                        <a:pt x="1" y="2185"/>
                        <a:pt x="1065" y="4738"/>
                        <a:pt x="3170" y="4738"/>
                      </a:cubicBezTo>
                      <a:cubicBezTo>
                        <a:pt x="4476" y="4738"/>
                        <a:pt x="5529" y="3673"/>
                        <a:pt x="5541" y="2367"/>
                      </a:cubicBezTo>
                      <a:cubicBezTo>
                        <a:pt x="5541" y="943"/>
                        <a:pt x="4373" y="1"/>
                        <a:pt x="3156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" name="Google Shape;8061;p73">
                  <a:extLst>
                    <a:ext uri="{FF2B5EF4-FFF2-40B4-BE49-F238E27FC236}">
                      <a16:creationId xmlns:a16="http://schemas.microsoft.com/office/drawing/2014/main" id="{C9F3992D-696F-4B8A-9DCA-32B08AE76EDE}"/>
                    </a:ext>
                  </a:extLst>
                </p:cNvPr>
                <p:cNvSpPr/>
                <p:nvPr/>
              </p:nvSpPr>
              <p:spPr>
                <a:xfrm>
                  <a:off x="4206591" y="4194069"/>
                  <a:ext cx="20944" cy="179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3" h="2282" extrusionOk="0">
                      <a:moveTo>
                        <a:pt x="1525" y="1"/>
                      </a:moveTo>
                      <a:cubicBezTo>
                        <a:pt x="509" y="1"/>
                        <a:pt x="1" y="1223"/>
                        <a:pt x="714" y="1948"/>
                      </a:cubicBezTo>
                      <a:cubicBezTo>
                        <a:pt x="948" y="2179"/>
                        <a:pt x="1234" y="2282"/>
                        <a:pt x="1514" y="2282"/>
                      </a:cubicBezTo>
                      <a:cubicBezTo>
                        <a:pt x="2101" y="2282"/>
                        <a:pt x="2662" y="1826"/>
                        <a:pt x="2662" y="1138"/>
                      </a:cubicBezTo>
                      <a:cubicBezTo>
                        <a:pt x="2662" y="509"/>
                        <a:pt x="2154" y="1"/>
                        <a:pt x="1525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10" name="Google Shape;8062;p73">
                <a:extLst>
                  <a:ext uri="{FF2B5EF4-FFF2-40B4-BE49-F238E27FC236}">
                    <a16:creationId xmlns:a16="http://schemas.microsoft.com/office/drawing/2014/main" id="{BC2811E9-299E-4951-8B91-1FCB743EA525}"/>
                  </a:ext>
                </a:extLst>
              </p:cNvPr>
              <p:cNvGrpSpPr/>
              <p:nvPr/>
            </p:nvGrpSpPr>
            <p:grpSpPr>
              <a:xfrm>
                <a:off x="4343600" y="3943844"/>
                <a:ext cx="43580" cy="37312"/>
                <a:chOff x="4343600" y="3943844"/>
                <a:chExt cx="43580" cy="37312"/>
              </a:xfrm>
              <a:grpFill/>
            </p:grpSpPr>
            <p:sp>
              <p:nvSpPr>
                <p:cNvPr id="114" name="Google Shape;8063;p73">
                  <a:extLst>
                    <a:ext uri="{FF2B5EF4-FFF2-40B4-BE49-F238E27FC236}">
                      <a16:creationId xmlns:a16="http://schemas.microsoft.com/office/drawing/2014/main" id="{01304072-2876-4365-82E5-908115CD0ABA}"/>
                    </a:ext>
                  </a:extLst>
                </p:cNvPr>
                <p:cNvSpPr/>
                <p:nvPr/>
              </p:nvSpPr>
              <p:spPr>
                <a:xfrm>
                  <a:off x="4343600" y="3943844"/>
                  <a:ext cx="43580" cy="373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41" h="4744" extrusionOk="0">
                      <a:moveTo>
                        <a:pt x="3156" y="1"/>
                      </a:moveTo>
                      <a:cubicBezTo>
                        <a:pt x="2574" y="1"/>
                        <a:pt x="1982" y="218"/>
                        <a:pt x="1500" y="703"/>
                      </a:cubicBezTo>
                      <a:cubicBezTo>
                        <a:pt x="0" y="2191"/>
                        <a:pt x="1065" y="4743"/>
                        <a:pt x="3169" y="4743"/>
                      </a:cubicBezTo>
                      <a:cubicBezTo>
                        <a:pt x="4476" y="4731"/>
                        <a:pt x="5528" y="3679"/>
                        <a:pt x="5540" y="2372"/>
                      </a:cubicBezTo>
                      <a:cubicBezTo>
                        <a:pt x="5540" y="949"/>
                        <a:pt x="4373" y="1"/>
                        <a:pt x="3156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" name="Google Shape;8064;p73">
                  <a:extLst>
                    <a:ext uri="{FF2B5EF4-FFF2-40B4-BE49-F238E27FC236}">
                      <a16:creationId xmlns:a16="http://schemas.microsoft.com/office/drawing/2014/main" id="{253051D4-5B81-4F34-B430-CFEF3D80EAA3}"/>
                    </a:ext>
                  </a:extLst>
                </p:cNvPr>
                <p:cNvSpPr/>
                <p:nvPr/>
              </p:nvSpPr>
              <p:spPr>
                <a:xfrm>
                  <a:off x="4359581" y="3953557"/>
                  <a:ext cx="17893" cy="178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75" h="2275" extrusionOk="0">
                      <a:moveTo>
                        <a:pt x="1137" y="0"/>
                      </a:moveTo>
                      <a:cubicBezTo>
                        <a:pt x="508" y="0"/>
                        <a:pt x="0" y="508"/>
                        <a:pt x="0" y="1137"/>
                      </a:cubicBezTo>
                      <a:cubicBezTo>
                        <a:pt x="0" y="1766"/>
                        <a:pt x="508" y="2274"/>
                        <a:pt x="1137" y="2274"/>
                      </a:cubicBezTo>
                      <a:cubicBezTo>
                        <a:pt x="1766" y="2274"/>
                        <a:pt x="2275" y="1766"/>
                        <a:pt x="2275" y="1137"/>
                      </a:cubicBezTo>
                      <a:cubicBezTo>
                        <a:pt x="2275" y="508"/>
                        <a:pt x="1766" y="0"/>
                        <a:pt x="1137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11" name="Google Shape;8065;p73">
                <a:extLst>
                  <a:ext uri="{FF2B5EF4-FFF2-40B4-BE49-F238E27FC236}">
                    <a16:creationId xmlns:a16="http://schemas.microsoft.com/office/drawing/2014/main" id="{028AB32D-23AC-4FB2-8415-BEAE7ABFAA32}"/>
                  </a:ext>
                </a:extLst>
              </p:cNvPr>
              <p:cNvGrpSpPr/>
              <p:nvPr/>
            </p:nvGrpSpPr>
            <p:grpSpPr>
              <a:xfrm>
                <a:off x="4172339" y="3381693"/>
                <a:ext cx="31499" cy="27001"/>
                <a:chOff x="4172339" y="3381693"/>
                <a:chExt cx="31499" cy="27001"/>
              </a:xfrm>
              <a:grpFill/>
            </p:grpSpPr>
            <p:sp>
              <p:nvSpPr>
                <p:cNvPr id="112" name="Google Shape;8066;p73">
                  <a:extLst>
                    <a:ext uri="{FF2B5EF4-FFF2-40B4-BE49-F238E27FC236}">
                      <a16:creationId xmlns:a16="http://schemas.microsoft.com/office/drawing/2014/main" id="{9E51AFF5-1026-4AD3-A483-39514F7F4191}"/>
                    </a:ext>
                  </a:extLst>
                </p:cNvPr>
                <p:cNvSpPr/>
                <p:nvPr/>
              </p:nvSpPr>
              <p:spPr>
                <a:xfrm>
                  <a:off x="4172339" y="3381693"/>
                  <a:ext cx="31499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3" extrusionOk="0">
                      <a:moveTo>
                        <a:pt x="2285" y="1"/>
                      </a:moveTo>
                      <a:cubicBezTo>
                        <a:pt x="1866" y="1"/>
                        <a:pt x="1438" y="157"/>
                        <a:pt x="1090" y="505"/>
                      </a:cubicBezTo>
                      <a:cubicBezTo>
                        <a:pt x="1" y="1581"/>
                        <a:pt x="775" y="3420"/>
                        <a:pt x="2299" y="3432"/>
                      </a:cubicBezTo>
                      <a:cubicBezTo>
                        <a:pt x="3243" y="3420"/>
                        <a:pt x="4005" y="2658"/>
                        <a:pt x="4005" y="1714"/>
                      </a:cubicBezTo>
                      <a:cubicBezTo>
                        <a:pt x="4005" y="683"/>
                        <a:pt x="3163" y="1"/>
                        <a:pt x="2285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" name="Google Shape;8067;p73">
                  <a:extLst>
                    <a:ext uri="{FF2B5EF4-FFF2-40B4-BE49-F238E27FC236}">
                      <a16:creationId xmlns:a16="http://schemas.microsoft.com/office/drawing/2014/main" id="{3FDB207D-9B9C-4A02-A2E7-C2B44C896B26}"/>
                    </a:ext>
                  </a:extLst>
                </p:cNvPr>
                <p:cNvSpPr/>
                <p:nvPr/>
              </p:nvSpPr>
              <p:spPr>
                <a:xfrm>
                  <a:off x="4185285" y="3391367"/>
                  <a:ext cx="8856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7" extrusionOk="0">
                      <a:moveTo>
                        <a:pt x="653" y="1"/>
                      </a:moveTo>
                      <a:cubicBezTo>
                        <a:pt x="218" y="1"/>
                        <a:pt x="0" y="521"/>
                        <a:pt x="302" y="823"/>
                      </a:cubicBezTo>
                      <a:cubicBezTo>
                        <a:pt x="401" y="922"/>
                        <a:pt x="523" y="967"/>
                        <a:pt x="643" y="967"/>
                      </a:cubicBezTo>
                      <a:cubicBezTo>
                        <a:pt x="889" y="967"/>
                        <a:pt x="1125" y="778"/>
                        <a:pt x="1125" y="484"/>
                      </a:cubicBezTo>
                      <a:cubicBezTo>
                        <a:pt x="1125" y="218"/>
                        <a:pt x="919" y="1"/>
                        <a:pt x="653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pic>
        <p:nvPicPr>
          <p:cNvPr id="868" name="Google Shape;275;p44">
            <a:extLst>
              <a:ext uri="{FF2B5EF4-FFF2-40B4-BE49-F238E27FC236}">
                <a16:creationId xmlns:a16="http://schemas.microsoft.com/office/drawing/2014/main" id="{9ED65E88-0D14-41EE-A55D-C33F8868F8A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r="78034" b="10"/>
          <a:stretch/>
        </p:blipFill>
        <p:spPr>
          <a:xfrm>
            <a:off x="0" y="0"/>
            <a:ext cx="2008576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869" name="Google Shape;630;p66">
            <a:extLst>
              <a:ext uri="{FF2B5EF4-FFF2-40B4-BE49-F238E27FC236}">
                <a16:creationId xmlns:a16="http://schemas.microsoft.com/office/drawing/2014/main" id="{0837281E-B3B4-4F21-A697-C0C44E5001AA}"/>
              </a:ext>
            </a:extLst>
          </p:cNvPr>
          <p:cNvSpPr/>
          <p:nvPr/>
        </p:nvSpPr>
        <p:spPr>
          <a:xfrm rot="10800000">
            <a:off x="526057" y="119976"/>
            <a:ext cx="563994" cy="584879"/>
          </a:xfrm>
          <a:custGeom>
            <a:avLst/>
            <a:gdLst/>
            <a:ahLst/>
            <a:cxnLst/>
            <a:rect l="l" t="t" r="r" b="b"/>
            <a:pathLst>
              <a:path w="103723" h="103702" extrusionOk="0">
                <a:moveTo>
                  <a:pt x="51192" y="1"/>
                </a:moveTo>
                <a:lnTo>
                  <a:pt x="50522" y="13"/>
                </a:lnTo>
                <a:lnTo>
                  <a:pt x="49865" y="39"/>
                </a:lnTo>
                <a:lnTo>
                  <a:pt x="49196" y="64"/>
                </a:lnTo>
                <a:lnTo>
                  <a:pt x="48539" y="102"/>
                </a:lnTo>
                <a:lnTo>
                  <a:pt x="47869" y="152"/>
                </a:lnTo>
                <a:lnTo>
                  <a:pt x="47212" y="203"/>
                </a:lnTo>
                <a:lnTo>
                  <a:pt x="46568" y="266"/>
                </a:lnTo>
                <a:lnTo>
                  <a:pt x="45911" y="342"/>
                </a:lnTo>
                <a:lnTo>
                  <a:pt x="45254" y="418"/>
                </a:lnTo>
                <a:lnTo>
                  <a:pt x="44610" y="506"/>
                </a:lnTo>
                <a:lnTo>
                  <a:pt x="43965" y="594"/>
                </a:lnTo>
                <a:lnTo>
                  <a:pt x="43321" y="696"/>
                </a:lnTo>
                <a:lnTo>
                  <a:pt x="42689" y="809"/>
                </a:lnTo>
                <a:lnTo>
                  <a:pt x="42045" y="923"/>
                </a:lnTo>
                <a:lnTo>
                  <a:pt x="41413" y="1049"/>
                </a:lnTo>
                <a:lnTo>
                  <a:pt x="40782" y="1188"/>
                </a:lnTo>
                <a:lnTo>
                  <a:pt x="40150" y="1327"/>
                </a:lnTo>
                <a:lnTo>
                  <a:pt x="39531" y="1479"/>
                </a:lnTo>
                <a:lnTo>
                  <a:pt x="38899" y="1630"/>
                </a:lnTo>
                <a:lnTo>
                  <a:pt x="38280" y="1795"/>
                </a:lnTo>
                <a:lnTo>
                  <a:pt x="37661" y="1971"/>
                </a:lnTo>
                <a:lnTo>
                  <a:pt x="37055" y="2148"/>
                </a:lnTo>
                <a:lnTo>
                  <a:pt x="36448" y="2325"/>
                </a:lnTo>
                <a:lnTo>
                  <a:pt x="35829" y="2527"/>
                </a:lnTo>
                <a:lnTo>
                  <a:pt x="35235" y="2729"/>
                </a:lnTo>
                <a:lnTo>
                  <a:pt x="34629" y="2931"/>
                </a:lnTo>
                <a:lnTo>
                  <a:pt x="34035" y="3146"/>
                </a:lnTo>
                <a:lnTo>
                  <a:pt x="33441" y="3374"/>
                </a:lnTo>
                <a:lnTo>
                  <a:pt x="32848" y="3601"/>
                </a:lnTo>
                <a:lnTo>
                  <a:pt x="32267" y="3828"/>
                </a:lnTo>
                <a:lnTo>
                  <a:pt x="31673" y="4068"/>
                </a:lnTo>
                <a:lnTo>
                  <a:pt x="31104" y="4321"/>
                </a:lnTo>
                <a:lnTo>
                  <a:pt x="30523" y="4574"/>
                </a:lnTo>
                <a:lnTo>
                  <a:pt x="29955" y="4839"/>
                </a:lnTo>
                <a:lnTo>
                  <a:pt x="29386" y="5117"/>
                </a:lnTo>
                <a:lnTo>
                  <a:pt x="28818" y="5395"/>
                </a:lnTo>
                <a:lnTo>
                  <a:pt x="28249" y="5673"/>
                </a:lnTo>
                <a:lnTo>
                  <a:pt x="27693" y="5963"/>
                </a:lnTo>
                <a:lnTo>
                  <a:pt x="27150" y="6254"/>
                </a:lnTo>
                <a:lnTo>
                  <a:pt x="26594" y="6557"/>
                </a:lnTo>
                <a:lnTo>
                  <a:pt x="26051" y="6873"/>
                </a:lnTo>
                <a:lnTo>
                  <a:pt x="24977" y="7504"/>
                </a:lnTo>
                <a:lnTo>
                  <a:pt x="23916" y="8174"/>
                </a:lnTo>
                <a:lnTo>
                  <a:pt x="22867" y="8856"/>
                </a:lnTo>
                <a:lnTo>
                  <a:pt x="21844" y="9564"/>
                </a:lnTo>
                <a:lnTo>
                  <a:pt x="20833" y="10296"/>
                </a:lnTo>
                <a:lnTo>
                  <a:pt x="19848" y="11054"/>
                </a:lnTo>
                <a:lnTo>
                  <a:pt x="18875" y="11837"/>
                </a:lnTo>
                <a:lnTo>
                  <a:pt x="17927" y="12646"/>
                </a:lnTo>
                <a:lnTo>
                  <a:pt x="16992" y="13467"/>
                </a:lnTo>
                <a:lnTo>
                  <a:pt x="16083" y="14313"/>
                </a:lnTo>
                <a:lnTo>
                  <a:pt x="15198" y="15185"/>
                </a:lnTo>
                <a:lnTo>
                  <a:pt x="14327" y="16082"/>
                </a:lnTo>
                <a:lnTo>
                  <a:pt x="13480" y="16992"/>
                </a:lnTo>
                <a:lnTo>
                  <a:pt x="12646" y="17914"/>
                </a:lnTo>
                <a:lnTo>
                  <a:pt x="11851" y="18874"/>
                </a:lnTo>
                <a:lnTo>
                  <a:pt x="11067" y="19834"/>
                </a:lnTo>
                <a:lnTo>
                  <a:pt x="10309" y="20832"/>
                </a:lnTo>
                <a:lnTo>
                  <a:pt x="9577" y="21830"/>
                </a:lnTo>
                <a:lnTo>
                  <a:pt x="8856" y="22866"/>
                </a:lnTo>
                <a:lnTo>
                  <a:pt x="8174" y="23902"/>
                </a:lnTo>
                <a:lnTo>
                  <a:pt x="7517" y="24963"/>
                </a:lnTo>
                <a:lnTo>
                  <a:pt x="6873" y="26049"/>
                </a:lnTo>
                <a:lnTo>
                  <a:pt x="6570" y="26592"/>
                </a:lnTo>
                <a:lnTo>
                  <a:pt x="6267" y="27136"/>
                </a:lnTo>
                <a:lnTo>
                  <a:pt x="5963" y="27691"/>
                </a:lnTo>
                <a:lnTo>
                  <a:pt x="5673" y="28247"/>
                </a:lnTo>
                <a:lnTo>
                  <a:pt x="5395" y="28803"/>
                </a:lnTo>
                <a:lnTo>
                  <a:pt x="5117" y="29372"/>
                </a:lnTo>
                <a:lnTo>
                  <a:pt x="4852" y="29940"/>
                </a:lnTo>
                <a:lnTo>
                  <a:pt x="4586" y="30509"/>
                </a:lnTo>
                <a:lnTo>
                  <a:pt x="4334" y="31090"/>
                </a:lnTo>
                <a:lnTo>
                  <a:pt x="4081" y="31671"/>
                </a:lnTo>
                <a:lnTo>
                  <a:pt x="3841" y="32252"/>
                </a:lnTo>
                <a:lnTo>
                  <a:pt x="3601" y="32846"/>
                </a:lnTo>
                <a:lnTo>
                  <a:pt x="3373" y="33427"/>
                </a:lnTo>
                <a:lnTo>
                  <a:pt x="3146" y="34020"/>
                </a:lnTo>
                <a:lnTo>
                  <a:pt x="2944" y="34627"/>
                </a:lnTo>
                <a:lnTo>
                  <a:pt x="2729" y="35220"/>
                </a:lnTo>
                <a:lnTo>
                  <a:pt x="2527" y="35827"/>
                </a:lnTo>
                <a:lnTo>
                  <a:pt x="2337" y="36433"/>
                </a:lnTo>
                <a:lnTo>
                  <a:pt x="2148" y="37040"/>
                </a:lnTo>
                <a:lnTo>
                  <a:pt x="1971" y="37659"/>
                </a:lnTo>
                <a:lnTo>
                  <a:pt x="1807" y="38278"/>
                </a:lnTo>
                <a:lnTo>
                  <a:pt x="1643" y="38897"/>
                </a:lnTo>
                <a:lnTo>
                  <a:pt x="1478" y="39516"/>
                </a:lnTo>
                <a:lnTo>
                  <a:pt x="1339" y="40147"/>
                </a:lnTo>
                <a:lnTo>
                  <a:pt x="1188" y="40766"/>
                </a:lnTo>
                <a:lnTo>
                  <a:pt x="1061" y="41398"/>
                </a:lnTo>
                <a:lnTo>
                  <a:pt x="935" y="42042"/>
                </a:lnTo>
                <a:lnTo>
                  <a:pt x="821" y="42674"/>
                </a:lnTo>
                <a:lnTo>
                  <a:pt x="708" y="43318"/>
                </a:lnTo>
                <a:lnTo>
                  <a:pt x="607" y="43962"/>
                </a:lnTo>
                <a:lnTo>
                  <a:pt x="506" y="44607"/>
                </a:lnTo>
                <a:lnTo>
                  <a:pt x="417" y="45251"/>
                </a:lnTo>
                <a:lnTo>
                  <a:pt x="341" y="45895"/>
                </a:lnTo>
                <a:lnTo>
                  <a:pt x="278" y="46552"/>
                </a:lnTo>
                <a:lnTo>
                  <a:pt x="215" y="47209"/>
                </a:lnTo>
                <a:lnTo>
                  <a:pt x="152" y="47866"/>
                </a:lnTo>
                <a:lnTo>
                  <a:pt x="114" y="48523"/>
                </a:lnTo>
                <a:lnTo>
                  <a:pt x="76" y="49180"/>
                </a:lnTo>
                <a:lnTo>
                  <a:pt x="38" y="49849"/>
                </a:lnTo>
                <a:lnTo>
                  <a:pt x="26" y="50519"/>
                </a:lnTo>
                <a:lnTo>
                  <a:pt x="13" y="51188"/>
                </a:lnTo>
                <a:lnTo>
                  <a:pt x="0" y="51858"/>
                </a:lnTo>
                <a:lnTo>
                  <a:pt x="13" y="52527"/>
                </a:lnTo>
                <a:lnTo>
                  <a:pt x="26" y="53197"/>
                </a:lnTo>
                <a:lnTo>
                  <a:pt x="38" y="53854"/>
                </a:lnTo>
                <a:lnTo>
                  <a:pt x="76" y="54523"/>
                </a:lnTo>
                <a:lnTo>
                  <a:pt x="114" y="55180"/>
                </a:lnTo>
                <a:lnTo>
                  <a:pt x="152" y="55850"/>
                </a:lnTo>
                <a:lnTo>
                  <a:pt x="215" y="56506"/>
                </a:lnTo>
                <a:lnTo>
                  <a:pt x="278" y="57151"/>
                </a:lnTo>
                <a:lnTo>
                  <a:pt x="341" y="57808"/>
                </a:lnTo>
                <a:lnTo>
                  <a:pt x="417" y="58452"/>
                </a:lnTo>
                <a:lnTo>
                  <a:pt x="506" y="59109"/>
                </a:lnTo>
                <a:lnTo>
                  <a:pt x="607" y="59753"/>
                </a:lnTo>
                <a:lnTo>
                  <a:pt x="708" y="60397"/>
                </a:lnTo>
                <a:lnTo>
                  <a:pt x="821" y="61029"/>
                </a:lnTo>
                <a:lnTo>
                  <a:pt x="935" y="61673"/>
                </a:lnTo>
                <a:lnTo>
                  <a:pt x="1061" y="62305"/>
                </a:lnTo>
                <a:lnTo>
                  <a:pt x="1188" y="62936"/>
                </a:lnTo>
                <a:lnTo>
                  <a:pt x="1339" y="63568"/>
                </a:lnTo>
                <a:lnTo>
                  <a:pt x="1478" y="64187"/>
                </a:lnTo>
                <a:lnTo>
                  <a:pt x="1643" y="64819"/>
                </a:lnTo>
                <a:lnTo>
                  <a:pt x="1807" y="65438"/>
                </a:lnTo>
                <a:lnTo>
                  <a:pt x="1971" y="66044"/>
                </a:lnTo>
                <a:lnTo>
                  <a:pt x="2148" y="66663"/>
                </a:lnTo>
                <a:lnTo>
                  <a:pt x="2337" y="67269"/>
                </a:lnTo>
                <a:lnTo>
                  <a:pt x="2527" y="67876"/>
                </a:lnTo>
                <a:lnTo>
                  <a:pt x="2729" y="68482"/>
                </a:lnTo>
                <a:lnTo>
                  <a:pt x="2944" y="69089"/>
                </a:lnTo>
                <a:lnTo>
                  <a:pt x="3146" y="69682"/>
                </a:lnTo>
                <a:lnTo>
                  <a:pt x="3373" y="70276"/>
                </a:lnTo>
                <a:lnTo>
                  <a:pt x="3601" y="70870"/>
                </a:lnTo>
                <a:lnTo>
                  <a:pt x="3841" y="71451"/>
                </a:lnTo>
                <a:lnTo>
                  <a:pt x="4081" y="72032"/>
                </a:lnTo>
                <a:lnTo>
                  <a:pt x="4334" y="72613"/>
                </a:lnTo>
                <a:lnTo>
                  <a:pt x="4586" y="73194"/>
                </a:lnTo>
                <a:lnTo>
                  <a:pt x="4852" y="73763"/>
                </a:lnTo>
                <a:lnTo>
                  <a:pt x="5117" y="74331"/>
                </a:lnTo>
                <a:lnTo>
                  <a:pt x="5395" y="74900"/>
                </a:lnTo>
                <a:lnTo>
                  <a:pt x="5673" y="75455"/>
                </a:lnTo>
                <a:lnTo>
                  <a:pt x="5963" y="76024"/>
                </a:lnTo>
                <a:lnTo>
                  <a:pt x="6267" y="76567"/>
                </a:lnTo>
                <a:lnTo>
                  <a:pt x="6570" y="77123"/>
                </a:lnTo>
                <a:lnTo>
                  <a:pt x="6873" y="77666"/>
                </a:lnTo>
                <a:lnTo>
                  <a:pt x="7517" y="78740"/>
                </a:lnTo>
                <a:lnTo>
                  <a:pt x="8174" y="79801"/>
                </a:lnTo>
                <a:lnTo>
                  <a:pt x="8856" y="80850"/>
                </a:lnTo>
                <a:lnTo>
                  <a:pt x="9577" y="81873"/>
                </a:lnTo>
                <a:lnTo>
                  <a:pt x="10309" y="82883"/>
                </a:lnTo>
                <a:lnTo>
                  <a:pt x="11067" y="83869"/>
                </a:lnTo>
                <a:lnTo>
                  <a:pt x="11851" y="84841"/>
                </a:lnTo>
                <a:lnTo>
                  <a:pt x="12646" y="85789"/>
                </a:lnTo>
                <a:lnTo>
                  <a:pt x="13480" y="86724"/>
                </a:lnTo>
                <a:lnTo>
                  <a:pt x="14327" y="87633"/>
                </a:lnTo>
                <a:lnTo>
                  <a:pt x="15198" y="88518"/>
                </a:lnTo>
                <a:lnTo>
                  <a:pt x="16083" y="89389"/>
                </a:lnTo>
                <a:lnTo>
                  <a:pt x="16992" y="90236"/>
                </a:lnTo>
                <a:lnTo>
                  <a:pt x="17927" y="91069"/>
                </a:lnTo>
                <a:lnTo>
                  <a:pt x="18875" y="91865"/>
                </a:lnTo>
                <a:lnTo>
                  <a:pt x="19848" y="92648"/>
                </a:lnTo>
                <a:lnTo>
                  <a:pt x="20833" y="93406"/>
                </a:lnTo>
                <a:lnTo>
                  <a:pt x="21844" y="94139"/>
                </a:lnTo>
                <a:lnTo>
                  <a:pt x="22867" y="94846"/>
                </a:lnTo>
                <a:lnTo>
                  <a:pt x="23916" y="95541"/>
                </a:lnTo>
                <a:lnTo>
                  <a:pt x="24977" y="96198"/>
                </a:lnTo>
                <a:lnTo>
                  <a:pt x="26051" y="96842"/>
                </a:lnTo>
                <a:lnTo>
                  <a:pt x="26594" y="97146"/>
                </a:lnTo>
                <a:lnTo>
                  <a:pt x="27150" y="97449"/>
                </a:lnTo>
                <a:lnTo>
                  <a:pt x="27693" y="97752"/>
                </a:lnTo>
                <a:lnTo>
                  <a:pt x="28249" y="98030"/>
                </a:lnTo>
                <a:lnTo>
                  <a:pt x="28818" y="98320"/>
                </a:lnTo>
                <a:lnTo>
                  <a:pt x="29386" y="98598"/>
                </a:lnTo>
                <a:lnTo>
                  <a:pt x="29955" y="98864"/>
                </a:lnTo>
                <a:lnTo>
                  <a:pt x="30523" y="99129"/>
                </a:lnTo>
                <a:lnTo>
                  <a:pt x="31104" y="99382"/>
                </a:lnTo>
                <a:lnTo>
                  <a:pt x="31673" y="99634"/>
                </a:lnTo>
                <a:lnTo>
                  <a:pt x="32267" y="99874"/>
                </a:lnTo>
                <a:lnTo>
                  <a:pt x="32848" y="100114"/>
                </a:lnTo>
                <a:lnTo>
                  <a:pt x="33441" y="100342"/>
                </a:lnTo>
                <a:lnTo>
                  <a:pt x="34035" y="100556"/>
                </a:lnTo>
                <a:lnTo>
                  <a:pt x="34629" y="100771"/>
                </a:lnTo>
                <a:lnTo>
                  <a:pt x="35235" y="100986"/>
                </a:lnTo>
                <a:lnTo>
                  <a:pt x="35829" y="101188"/>
                </a:lnTo>
                <a:lnTo>
                  <a:pt x="36448" y="101378"/>
                </a:lnTo>
                <a:lnTo>
                  <a:pt x="37055" y="101567"/>
                </a:lnTo>
                <a:lnTo>
                  <a:pt x="37661" y="101744"/>
                </a:lnTo>
                <a:lnTo>
                  <a:pt x="38280" y="101908"/>
                </a:lnTo>
                <a:lnTo>
                  <a:pt x="38899" y="102072"/>
                </a:lnTo>
                <a:lnTo>
                  <a:pt x="39531" y="102237"/>
                </a:lnTo>
                <a:lnTo>
                  <a:pt x="40150" y="102376"/>
                </a:lnTo>
                <a:lnTo>
                  <a:pt x="40782" y="102527"/>
                </a:lnTo>
                <a:lnTo>
                  <a:pt x="41413" y="102653"/>
                </a:lnTo>
                <a:lnTo>
                  <a:pt x="42045" y="102780"/>
                </a:lnTo>
                <a:lnTo>
                  <a:pt x="42689" y="102893"/>
                </a:lnTo>
                <a:lnTo>
                  <a:pt x="43321" y="103007"/>
                </a:lnTo>
                <a:lnTo>
                  <a:pt x="43965" y="103108"/>
                </a:lnTo>
                <a:lnTo>
                  <a:pt x="44610" y="103209"/>
                </a:lnTo>
                <a:lnTo>
                  <a:pt x="45254" y="103298"/>
                </a:lnTo>
                <a:lnTo>
                  <a:pt x="45911" y="103373"/>
                </a:lnTo>
                <a:lnTo>
                  <a:pt x="46568" y="103437"/>
                </a:lnTo>
                <a:lnTo>
                  <a:pt x="47212" y="103500"/>
                </a:lnTo>
                <a:lnTo>
                  <a:pt x="47869" y="103563"/>
                </a:lnTo>
                <a:lnTo>
                  <a:pt x="48539" y="103601"/>
                </a:lnTo>
                <a:lnTo>
                  <a:pt x="49196" y="103639"/>
                </a:lnTo>
                <a:lnTo>
                  <a:pt x="49865" y="103664"/>
                </a:lnTo>
                <a:lnTo>
                  <a:pt x="50522" y="103689"/>
                </a:lnTo>
                <a:lnTo>
                  <a:pt x="51192" y="103702"/>
                </a:lnTo>
                <a:lnTo>
                  <a:pt x="52531" y="103702"/>
                </a:lnTo>
                <a:lnTo>
                  <a:pt x="53200" y="103689"/>
                </a:lnTo>
                <a:lnTo>
                  <a:pt x="53870" y="103664"/>
                </a:lnTo>
                <a:lnTo>
                  <a:pt x="54527" y="103639"/>
                </a:lnTo>
                <a:lnTo>
                  <a:pt x="55197" y="103601"/>
                </a:lnTo>
                <a:lnTo>
                  <a:pt x="55854" y="103563"/>
                </a:lnTo>
                <a:lnTo>
                  <a:pt x="56510" y="103500"/>
                </a:lnTo>
                <a:lnTo>
                  <a:pt x="57167" y="103437"/>
                </a:lnTo>
                <a:lnTo>
                  <a:pt x="57824" y="103373"/>
                </a:lnTo>
                <a:lnTo>
                  <a:pt x="58469" y="103298"/>
                </a:lnTo>
                <a:lnTo>
                  <a:pt x="59113" y="103209"/>
                </a:lnTo>
                <a:lnTo>
                  <a:pt x="59757" y="103108"/>
                </a:lnTo>
                <a:lnTo>
                  <a:pt x="60402" y="103007"/>
                </a:lnTo>
                <a:lnTo>
                  <a:pt x="61046" y="102893"/>
                </a:lnTo>
                <a:lnTo>
                  <a:pt x="61678" y="102780"/>
                </a:lnTo>
                <a:lnTo>
                  <a:pt x="62309" y="102653"/>
                </a:lnTo>
                <a:lnTo>
                  <a:pt x="62941" y="102527"/>
                </a:lnTo>
                <a:lnTo>
                  <a:pt x="63573" y="102376"/>
                </a:lnTo>
                <a:lnTo>
                  <a:pt x="64204" y="102237"/>
                </a:lnTo>
                <a:lnTo>
                  <a:pt x="64823" y="102072"/>
                </a:lnTo>
                <a:lnTo>
                  <a:pt x="65442" y="101908"/>
                </a:lnTo>
                <a:lnTo>
                  <a:pt x="66061" y="101744"/>
                </a:lnTo>
                <a:lnTo>
                  <a:pt x="66681" y="101567"/>
                </a:lnTo>
                <a:lnTo>
                  <a:pt x="67287" y="101378"/>
                </a:lnTo>
                <a:lnTo>
                  <a:pt x="67893" y="101188"/>
                </a:lnTo>
                <a:lnTo>
                  <a:pt x="68500" y="100986"/>
                </a:lnTo>
                <a:lnTo>
                  <a:pt x="69094" y="100771"/>
                </a:lnTo>
                <a:lnTo>
                  <a:pt x="69700" y="100556"/>
                </a:lnTo>
                <a:lnTo>
                  <a:pt x="70294" y="100342"/>
                </a:lnTo>
                <a:lnTo>
                  <a:pt x="70875" y="100114"/>
                </a:lnTo>
                <a:lnTo>
                  <a:pt x="71469" y="99874"/>
                </a:lnTo>
                <a:lnTo>
                  <a:pt x="72050" y="99634"/>
                </a:lnTo>
                <a:lnTo>
                  <a:pt x="72631" y="99382"/>
                </a:lnTo>
                <a:lnTo>
                  <a:pt x="73199" y="99129"/>
                </a:lnTo>
                <a:lnTo>
                  <a:pt x="73781" y="98864"/>
                </a:lnTo>
                <a:lnTo>
                  <a:pt x="74349" y="98598"/>
                </a:lnTo>
                <a:lnTo>
                  <a:pt x="74918" y="98320"/>
                </a:lnTo>
                <a:lnTo>
                  <a:pt x="75474" y="98030"/>
                </a:lnTo>
                <a:lnTo>
                  <a:pt x="76029" y="97752"/>
                </a:lnTo>
                <a:lnTo>
                  <a:pt x="76585" y="97449"/>
                </a:lnTo>
                <a:lnTo>
                  <a:pt x="77129" y="97146"/>
                </a:lnTo>
                <a:lnTo>
                  <a:pt x="77672" y="96842"/>
                </a:lnTo>
                <a:lnTo>
                  <a:pt x="78758" y="96198"/>
                </a:lnTo>
                <a:lnTo>
                  <a:pt x="79820" y="95541"/>
                </a:lnTo>
                <a:lnTo>
                  <a:pt x="80855" y="94846"/>
                </a:lnTo>
                <a:lnTo>
                  <a:pt x="81879" y="94139"/>
                </a:lnTo>
                <a:lnTo>
                  <a:pt x="82889" y="93406"/>
                </a:lnTo>
                <a:lnTo>
                  <a:pt x="83875" y="92648"/>
                </a:lnTo>
                <a:lnTo>
                  <a:pt x="84848" y="91865"/>
                </a:lnTo>
                <a:lnTo>
                  <a:pt x="85795" y="91069"/>
                </a:lnTo>
                <a:lnTo>
                  <a:pt x="86730" y="90236"/>
                </a:lnTo>
                <a:lnTo>
                  <a:pt x="87640" y="89389"/>
                </a:lnTo>
                <a:lnTo>
                  <a:pt x="88537" y="88518"/>
                </a:lnTo>
                <a:lnTo>
                  <a:pt x="89408" y="87633"/>
                </a:lnTo>
                <a:lnTo>
                  <a:pt x="90255" y="86724"/>
                </a:lnTo>
                <a:lnTo>
                  <a:pt x="91076" y="85789"/>
                </a:lnTo>
                <a:lnTo>
                  <a:pt x="91885" y="84841"/>
                </a:lnTo>
                <a:lnTo>
                  <a:pt x="92668" y="83869"/>
                </a:lnTo>
                <a:lnTo>
                  <a:pt x="93426" y="82883"/>
                </a:lnTo>
                <a:lnTo>
                  <a:pt x="94159" y="81873"/>
                </a:lnTo>
                <a:lnTo>
                  <a:pt x="94866" y="80850"/>
                </a:lnTo>
                <a:lnTo>
                  <a:pt x="95548" y="79801"/>
                </a:lnTo>
                <a:lnTo>
                  <a:pt x="96218" y="78740"/>
                </a:lnTo>
                <a:lnTo>
                  <a:pt x="96850" y="77666"/>
                </a:lnTo>
                <a:lnTo>
                  <a:pt x="97165" y="77123"/>
                </a:lnTo>
                <a:lnTo>
                  <a:pt x="97469" y="76567"/>
                </a:lnTo>
                <a:lnTo>
                  <a:pt x="97759" y="76024"/>
                </a:lnTo>
                <a:lnTo>
                  <a:pt x="98050" y="75455"/>
                </a:lnTo>
                <a:lnTo>
                  <a:pt x="98328" y="74900"/>
                </a:lnTo>
                <a:lnTo>
                  <a:pt x="98606" y="74331"/>
                </a:lnTo>
                <a:lnTo>
                  <a:pt x="98884" y="73763"/>
                </a:lnTo>
                <a:lnTo>
                  <a:pt x="99136" y="73194"/>
                </a:lnTo>
                <a:lnTo>
                  <a:pt x="99402" y="72613"/>
                </a:lnTo>
                <a:lnTo>
                  <a:pt x="99642" y="72032"/>
                </a:lnTo>
                <a:lnTo>
                  <a:pt x="99894" y="71451"/>
                </a:lnTo>
                <a:lnTo>
                  <a:pt x="100122" y="70870"/>
                </a:lnTo>
                <a:lnTo>
                  <a:pt x="100349" y="70276"/>
                </a:lnTo>
                <a:lnTo>
                  <a:pt x="100577" y="69682"/>
                </a:lnTo>
                <a:lnTo>
                  <a:pt x="100791" y="69089"/>
                </a:lnTo>
                <a:lnTo>
                  <a:pt x="100993" y="68482"/>
                </a:lnTo>
                <a:lnTo>
                  <a:pt x="101196" y="67876"/>
                </a:lnTo>
                <a:lnTo>
                  <a:pt x="101385" y="67269"/>
                </a:lnTo>
                <a:lnTo>
                  <a:pt x="101575" y="66663"/>
                </a:lnTo>
                <a:lnTo>
                  <a:pt x="101751" y="66044"/>
                </a:lnTo>
                <a:lnTo>
                  <a:pt x="101928" y="65438"/>
                </a:lnTo>
                <a:lnTo>
                  <a:pt x="102093" y="64819"/>
                </a:lnTo>
                <a:lnTo>
                  <a:pt x="102244" y="64187"/>
                </a:lnTo>
                <a:lnTo>
                  <a:pt x="102396" y="63568"/>
                </a:lnTo>
                <a:lnTo>
                  <a:pt x="102535" y="62936"/>
                </a:lnTo>
                <a:lnTo>
                  <a:pt x="102674" y="62305"/>
                </a:lnTo>
                <a:lnTo>
                  <a:pt x="102800" y="61673"/>
                </a:lnTo>
                <a:lnTo>
                  <a:pt x="102914" y="61029"/>
                </a:lnTo>
                <a:lnTo>
                  <a:pt x="103027" y="60397"/>
                </a:lnTo>
                <a:lnTo>
                  <a:pt x="103129" y="59753"/>
                </a:lnTo>
                <a:lnTo>
                  <a:pt x="103217" y="59109"/>
                </a:lnTo>
                <a:lnTo>
                  <a:pt x="103305" y="58452"/>
                </a:lnTo>
                <a:lnTo>
                  <a:pt x="103381" y="57808"/>
                </a:lnTo>
                <a:lnTo>
                  <a:pt x="103457" y="57151"/>
                </a:lnTo>
                <a:lnTo>
                  <a:pt x="103520" y="56506"/>
                </a:lnTo>
                <a:lnTo>
                  <a:pt x="103571" y="55850"/>
                </a:lnTo>
                <a:lnTo>
                  <a:pt x="103621" y="55180"/>
                </a:lnTo>
                <a:lnTo>
                  <a:pt x="103659" y="54523"/>
                </a:lnTo>
                <a:lnTo>
                  <a:pt x="103684" y="53854"/>
                </a:lnTo>
                <a:lnTo>
                  <a:pt x="103710" y="53197"/>
                </a:lnTo>
                <a:lnTo>
                  <a:pt x="103722" y="52527"/>
                </a:lnTo>
                <a:lnTo>
                  <a:pt x="103722" y="51858"/>
                </a:lnTo>
                <a:lnTo>
                  <a:pt x="103722" y="51188"/>
                </a:lnTo>
                <a:lnTo>
                  <a:pt x="103710" y="50519"/>
                </a:lnTo>
                <a:lnTo>
                  <a:pt x="103684" y="49849"/>
                </a:lnTo>
                <a:lnTo>
                  <a:pt x="103659" y="49180"/>
                </a:lnTo>
                <a:lnTo>
                  <a:pt x="103621" y="48523"/>
                </a:lnTo>
                <a:lnTo>
                  <a:pt x="103571" y="47866"/>
                </a:lnTo>
                <a:lnTo>
                  <a:pt x="103520" y="47209"/>
                </a:lnTo>
                <a:lnTo>
                  <a:pt x="103457" y="46552"/>
                </a:lnTo>
                <a:lnTo>
                  <a:pt x="103381" y="45895"/>
                </a:lnTo>
                <a:lnTo>
                  <a:pt x="103305" y="45251"/>
                </a:lnTo>
                <a:lnTo>
                  <a:pt x="103217" y="44607"/>
                </a:lnTo>
                <a:lnTo>
                  <a:pt x="103129" y="43962"/>
                </a:lnTo>
                <a:lnTo>
                  <a:pt x="103027" y="43318"/>
                </a:lnTo>
                <a:lnTo>
                  <a:pt x="102914" y="42674"/>
                </a:lnTo>
                <a:lnTo>
                  <a:pt x="102800" y="42042"/>
                </a:lnTo>
                <a:lnTo>
                  <a:pt x="102674" y="41398"/>
                </a:lnTo>
                <a:lnTo>
                  <a:pt x="102535" y="40766"/>
                </a:lnTo>
                <a:lnTo>
                  <a:pt x="102396" y="40147"/>
                </a:lnTo>
                <a:lnTo>
                  <a:pt x="102244" y="39516"/>
                </a:lnTo>
                <a:lnTo>
                  <a:pt x="102093" y="38897"/>
                </a:lnTo>
                <a:lnTo>
                  <a:pt x="101928" y="38278"/>
                </a:lnTo>
                <a:lnTo>
                  <a:pt x="101751" y="37659"/>
                </a:lnTo>
                <a:lnTo>
                  <a:pt x="101575" y="37040"/>
                </a:lnTo>
                <a:lnTo>
                  <a:pt x="101385" y="36433"/>
                </a:lnTo>
                <a:lnTo>
                  <a:pt x="101196" y="35827"/>
                </a:lnTo>
                <a:lnTo>
                  <a:pt x="100993" y="35220"/>
                </a:lnTo>
                <a:lnTo>
                  <a:pt x="100791" y="34627"/>
                </a:lnTo>
                <a:lnTo>
                  <a:pt x="100577" y="34020"/>
                </a:lnTo>
                <a:lnTo>
                  <a:pt x="100349" y="33427"/>
                </a:lnTo>
                <a:lnTo>
                  <a:pt x="100122" y="32846"/>
                </a:lnTo>
                <a:lnTo>
                  <a:pt x="99894" y="32252"/>
                </a:lnTo>
                <a:lnTo>
                  <a:pt x="99642" y="31671"/>
                </a:lnTo>
                <a:lnTo>
                  <a:pt x="99402" y="31090"/>
                </a:lnTo>
                <a:lnTo>
                  <a:pt x="99136" y="30509"/>
                </a:lnTo>
                <a:lnTo>
                  <a:pt x="98884" y="29940"/>
                </a:lnTo>
                <a:lnTo>
                  <a:pt x="98606" y="29372"/>
                </a:lnTo>
                <a:lnTo>
                  <a:pt x="98328" y="28803"/>
                </a:lnTo>
                <a:lnTo>
                  <a:pt x="98050" y="28247"/>
                </a:lnTo>
                <a:lnTo>
                  <a:pt x="97759" y="27691"/>
                </a:lnTo>
                <a:lnTo>
                  <a:pt x="97469" y="27136"/>
                </a:lnTo>
                <a:lnTo>
                  <a:pt x="97165" y="26592"/>
                </a:lnTo>
                <a:lnTo>
                  <a:pt x="96850" y="26049"/>
                </a:lnTo>
                <a:lnTo>
                  <a:pt x="96218" y="24963"/>
                </a:lnTo>
                <a:lnTo>
                  <a:pt x="95548" y="23902"/>
                </a:lnTo>
                <a:lnTo>
                  <a:pt x="94866" y="22866"/>
                </a:lnTo>
                <a:lnTo>
                  <a:pt x="94159" y="21830"/>
                </a:lnTo>
                <a:lnTo>
                  <a:pt x="93426" y="20832"/>
                </a:lnTo>
                <a:lnTo>
                  <a:pt x="92668" y="19834"/>
                </a:lnTo>
                <a:lnTo>
                  <a:pt x="91885" y="18874"/>
                </a:lnTo>
                <a:lnTo>
                  <a:pt x="91076" y="17914"/>
                </a:lnTo>
                <a:lnTo>
                  <a:pt x="90255" y="16992"/>
                </a:lnTo>
                <a:lnTo>
                  <a:pt x="89408" y="16082"/>
                </a:lnTo>
                <a:lnTo>
                  <a:pt x="88537" y="15185"/>
                </a:lnTo>
                <a:lnTo>
                  <a:pt x="87640" y="14313"/>
                </a:lnTo>
                <a:lnTo>
                  <a:pt x="86730" y="13467"/>
                </a:lnTo>
                <a:lnTo>
                  <a:pt x="85795" y="12646"/>
                </a:lnTo>
                <a:lnTo>
                  <a:pt x="84848" y="11837"/>
                </a:lnTo>
                <a:lnTo>
                  <a:pt x="83875" y="11054"/>
                </a:lnTo>
                <a:lnTo>
                  <a:pt x="82889" y="10296"/>
                </a:lnTo>
                <a:lnTo>
                  <a:pt x="81879" y="9564"/>
                </a:lnTo>
                <a:lnTo>
                  <a:pt x="80855" y="8856"/>
                </a:lnTo>
                <a:lnTo>
                  <a:pt x="79820" y="8174"/>
                </a:lnTo>
                <a:lnTo>
                  <a:pt x="78758" y="7504"/>
                </a:lnTo>
                <a:lnTo>
                  <a:pt x="77672" y="6873"/>
                </a:lnTo>
                <a:lnTo>
                  <a:pt x="77129" y="6557"/>
                </a:lnTo>
                <a:lnTo>
                  <a:pt x="76585" y="6254"/>
                </a:lnTo>
                <a:lnTo>
                  <a:pt x="76029" y="5963"/>
                </a:lnTo>
                <a:lnTo>
                  <a:pt x="75474" y="5673"/>
                </a:lnTo>
                <a:lnTo>
                  <a:pt x="74918" y="5395"/>
                </a:lnTo>
                <a:lnTo>
                  <a:pt x="74349" y="5117"/>
                </a:lnTo>
                <a:lnTo>
                  <a:pt x="73781" y="4839"/>
                </a:lnTo>
                <a:lnTo>
                  <a:pt x="73199" y="4574"/>
                </a:lnTo>
                <a:lnTo>
                  <a:pt x="72631" y="4321"/>
                </a:lnTo>
                <a:lnTo>
                  <a:pt x="72050" y="4068"/>
                </a:lnTo>
                <a:lnTo>
                  <a:pt x="71469" y="3828"/>
                </a:lnTo>
                <a:lnTo>
                  <a:pt x="70875" y="3601"/>
                </a:lnTo>
                <a:lnTo>
                  <a:pt x="70294" y="3374"/>
                </a:lnTo>
                <a:lnTo>
                  <a:pt x="69700" y="3146"/>
                </a:lnTo>
                <a:lnTo>
                  <a:pt x="69094" y="2931"/>
                </a:lnTo>
                <a:lnTo>
                  <a:pt x="68500" y="2729"/>
                </a:lnTo>
                <a:lnTo>
                  <a:pt x="67893" y="2527"/>
                </a:lnTo>
                <a:lnTo>
                  <a:pt x="67287" y="2325"/>
                </a:lnTo>
                <a:lnTo>
                  <a:pt x="66681" y="2148"/>
                </a:lnTo>
                <a:lnTo>
                  <a:pt x="66061" y="1971"/>
                </a:lnTo>
                <a:lnTo>
                  <a:pt x="65442" y="1795"/>
                </a:lnTo>
                <a:lnTo>
                  <a:pt x="64823" y="1630"/>
                </a:lnTo>
                <a:lnTo>
                  <a:pt x="64204" y="1479"/>
                </a:lnTo>
                <a:lnTo>
                  <a:pt x="63573" y="1327"/>
                </a:lnTo>
                <a:lnTo>
                  <a:pt x="62941" y="1188"/>
                </a:lnTo>
                <a:lnTo>
                  <a:pt x="62309" y="1049"/>
                </a:lnTo>
                <a:lnTo>
                  <a:pt x="61678" y="923"/>
                </a:lnTo>
                <a:lnTo>
                  <a:pt x="61046" y="809"/>
                </a:lnTo>
                <a:lnTo>
                  <a:pt x="60402" y="696"/>
                </a:lnTo>
                <a:lnTo>
                  <a:pt x="59757" y="594"/>
                </a:lnTo>
                <a:lnTo>
                  <a:pt x="59113" y="506"/>
                </a:lnTo>
                <a:lnTo>
                  <a:pt x="58469" y="418"/>
                </a:lnTo>
                <a:lnTo>
                  <a:pt x="57824" y="342"/>
                </a:lnTo>
                <a:lnTo>
                  <a:pt x="57167" y="266"/>
                </a:lnTo>
                <a:lnTo>
                  <a:pt x="56510" y="203"/>
                </a:lnTo>
                <a:lnTo>
                  <a:pt x="55854" y="152"/>
                </a:lnTo>
                <a:lnTo>
                  <a:pt x="55197" y="102"/>
                </a:lnTo>
                <a:lnTo>
                  <a:pt x="54527" y="64"/>
                </a:lnTo>
                <a:lnTo>
                  <a:pt x="53870" y="39"/>
                </a:lnTo>
                <a:lnTo>
                  <a:pt x="53200" y="13"/>
                </a:lnTo>
                <a:lnTo>
                  <a:pt x="52531" y="1"/>
                </a:lnTo>
                <a:close/>
              </a:path>
            </a:pathLst>
          </a:cu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0" name="Google Shape;1170;p66">
            <a:extLst>
              <a:ext uri="{FF2B5EF4-FFF2-40B4-BE49-F238E27FC236}">
                <a16:creationId xmlns:a16="http://schemas.microsoft.com/office/drawing/2014/main" id="{F79EC2FC-80B6-489B-A0A4-0E05ECD35CC5}"/>
              </a:ext>
            </a:extLst>
          </p:cNvPr>
          <p:cNvSpPr/>
          <p:nvPr/>
        </p:nvSpPr>
        <p:spPr>
          <a:xfrm flipH="1">
            <a:off x="628564" y="236289"/>
            <a:ext cx="358590" cy="413377"/>
          </a:xfrm>
          <a:custGeom>
            <a:avLst/>
            <a:gdLst/>
            <a:ahLst/>
            <a:cxnLst/>
            <a:rect l="l" t="t" r="r" b="b"/>
            <a:pathLst>
              <a:path w="381479" h="98835" extrusionOk="0">
                <a:moveTo>
                  <a:pt x="323547" y="18338"/>
                </a:moveTo>
                <a:lnTo>
                  <a:pt x="324762" y="18348"/>
                </a:lnTo>
                <a:lnTo>
                  <a:pt x="325978" y="18354"/>
                </a:lnTo>
                <a:lnTo>
                  <a:pt x="327194" y="18370"/>
                </a:lnTo>
                <a:lnTo>
                  <a:pt x="328409" y="18387"/>
                </a:lnTo>
                <a:lnTo>
                  <a:pt x="329647" y="18408"/>
                </a:lnTo>
                <a:lnTo>
                  <a:pt x="330885" y="18430"/>
                </a:lnTo>
                <a:lnTo>
                  <a:pt x="332123" y="18463"/>
                </a:lnTo>
                <a:lnTo>
                  <a:pt x="333360" y="18495"/>
                </a:lnTo>
                <a:lnTo>
                  <a:pt x="334620" y="18528"/>
                </a:lnTo>
                <a:lnTo>
                  <a:pt x="335858" y="18571"/>
                </a:lnTo>
                <a:lnTo>
                  <a:pt x="337118" y="18615"/>
                </a:lnTo>
                <a:lnTo>
                  <a:pt x="338378" y="18664"/>
                </a:lnTo>
                <a:lnTo>
                  <a:pt x="339660" y="18718"/>
                </a:lnTo>
                <a:lnTo>
                  <a:pt x="340920" y="18778"/>
                </a:lnTo>
                <a:lnTo>
                  <a:pt x="342202" y="18837"/>
                </a:lnTo>
                <a:lnTo>
                  <a:pt x="343484" y="18908"/>
                </a:lnTo>
                <a:lnTo>
                  <a:pt x="344766" y="18979"/>
                </a:lnTo>
                <a:lnTo>
                  <a:pt x="346070" y="19055"/>
                </a:lnTo>
                <a:lnTo>
                  <a:pt x="347352" y="19136"/>
                </a:lnTo>
                <a:lnTo>
                  <a:pt x="348656" y="19223"/>
                </a:lnTo>
                <a:lnTo>
                  <a:pt x="349960" y="19310"/>
                </a:lnTo>
                <a:lnTo>
                  <a:pt x="351264" y="19408"/>
                </a:lnTo>
                <a:lnTo>
                  <a:pt x="352568" y="19505"/>
                </a:lnTo>
                <a:lnTo>
                  <a:pt x="353872" y="19614"/>
                </a:lnTo>
                <a:lnTo>
                  <a:pt x="355198" y="19723"/>
                </a:lnTo>
                <a:lnTo>
                  <a:pt x="356525" y="19837"/>
                </a:lnTo>
                <a:lnTo>
                  <a:pt x="357829" y="19956"/>
                </a:lnTo>
                <a:lnTo>
                  <a:pt x="359155" y="20087"/>
                </a:lnTo>
                <a:lnTo>
                  <a:pt x="360481" y="20217"/>
                </a:lnTo>
                <a:lnTo>
                  <a:pt x="358867" y="20125"/>
                </a:lnTo>
                <a:lnTo>
                  <a:pt x="357188" y="20032"/>
                </a:lnTo>
                <a:lnTo>
                  <a:pt x="355486" y="19945"/>
                </a:lnTo>
                <a:lnTo>
                  <a:pt x="353717" y="19864"/>
                </a:lnTo>
                <a:lnTo>
                  <a:pt x="351927" y="19782"/>
                </a:lnTo>
                <a:lnTo>
                  <a:pt x="350092" y="19712"/>
                </a:lnTo>
                <a:lnTo>
                  <a:pt x="348214" y="19641"/>
                </a:lnTo>
                <a:lnTo>
                  <a:pt x="346313" y="19581"/>
                </a:lnTo>
                <a:lnTo>
                  <a:pt x="344368" y="19533"/>
                </a:lnTo>
                <a:lnTo>
                  <a:pt x="342401" y="19484"/>
                </a:lnTo>
                <a:lnTo>
                  <a:pt x="340389" y="19446"/>
                </a:lnTo>
                <a:lnTo>
                  <a:pt x="338356" y="19419"/>
                </a:lnTo>
                <a:lnTo>
                  <a:pt x="336322" y="19397"/>
                </a:lnTo>
                <a:lnTo>
                  <a:pt x="334245" y="19391"/>
                </a:lnTo>
                <a:lnTo>
                  <a:pt x="332145" y="19391"/>
                </a:lnTo>
                <a:lnTo>
                  <a:pt x="330045" y="19402"/>
                </a:lnTo>
                <a:lnTo>
                  <a:pt x="327901" y="19429"/>
                </a:lnTo>
                <a:lnTo>
                  <a:pt x="325757" y="19462"/>
                </a:lnTo>
                <a:lnTo>
                  <a:pt x="323613" y="19511"/>
                </a:lnTo>
                <a:lnTo>
                  <a:pt x="322530" y="19543"/>
                </a:lnTo>
                <a:lnTo>
                  <a:pt x="321447" y="19576"/>
                </a:lnTo>
                <a:lnTo>
                  <a:pt x="320364" y="19614"/>
                </a:lnTo>
                <a:lnTo>
                  <a:pt x="319259" y="19652"/>
                </a:lnTo>
                <a:lnTo>
                  <a:pt x="318175" y="19696"/>
                </a:lnTo>
                <a:lnTo>
                  <a:pt x="317092" y="19744"/>
                </a:lnTo>
                <a:lnTo>
                  <a:pt x="315987" y="19799"/>
                </a:lnTo>
                <a:lnTo>
                  <a:pt x="314904" y="19853"/>
                </a:lnTo>
                <a:lnTo>
                  <a:pt x="313799" y="19913"/>
                </a:lnTo>
                <a:lnTo>
                  <a:pt x="312716" y="19973"/>
                </a:lnTo>
                <a:lnTo>
                  <a:pt x="311611" y="20043"/>
                </a:lnTo>
                <a:lnTo>
                  <a:pt x="310528" y="20114"/>
                </a:lnTo>
                <a:lnTo>
                  <a:pt x="309423" y="20190"/>
                </a:lnTo>
                <a:lnTo>
                  <a:pt x="308340" y="20271"/>
                </a:lnTo>
                <a:lnTo>
                  <a:pt x="307234" y="20353"/>
                </a:lnTo>
                <a:lnTo>
                  <a:pt x="306151" y="20445"/>
                </a:lnTo>
                <a:lnTo>
                  <a:pt x="305046" y="20537"/>
                </a:lnTo>
                <a:lnTo>
                  <a:pt x="303963" y="20635"/>
                </a:lnTo>
                <a:lnTo>
                  <a:pt x="302880" y="20738"/>
                </a:lnTo>
                <a:lnTo>
                  <a:pt x="301797" y="20847"/>
                </a:lnTo>
                <a:lnTo>
                  <a:pt x="300714" y="20956"/>
                </a:lnTo>
                <a:lnTo>
                  <a:pt x="299631" y="21075"/>
                </a:lnTo>
                <a:lnTo>
                  <a:pt x="298548" y="21200"/>
                </a:lnTo>
                <a:lnTo>
                  <a:pt x="297465" y="21325"/>
                </a:lnTo>
                <a:lnTo>
                  <a:pt x="296404" y="21455"/>
                </a:lnTo>
                <a:lnTo>
                  <a:pt x="295343" y="21597"/>
                </a:lnTo>
                <a:lnTo>
                  <a:pt x="294459" y="21716"/>
                </a:lnTo>
                <a:lnTo>
                  <a:pt x="293575" y="21836"/>
                </a:lnTo>
                <a:lnTo>
                  <a:pt x="292691" y="21961"/>
                </a:lnTo>
                <a:lnTo>
                  <a:pt x="291828" y="22091"/>
                </a:lnTo>
                <a:lnTo>
                  <a:pt x="290966" y="22221"/>
                </a:lnTo>
                <a:lnTo>
                  <a:pt x="290127" y="22352"/>
                </a:lnTo>
                <a:lnTo>
                  <a:pt x="289265" y="22487"/>
                </a:lnTo>
                <a:lnTo>
                  <a:pt x="288447" y="22629"/>
                </a:lnTo>
                <a:lnTo>
                  <a:pt x="287607" y="22770"/>
                </a:lnTo>
                <a:lnTo>
                  <a:pt x="286789" y="22917"/>
                </a:lnTo>
                <a:lnTo>
                  <a:pt x="285971" y="23069"/>
                </a:lnTo>
                <a:lnTo>
                  <a:pt x="285153" y="23215"/>
                </a:lnTo>
                <a:lnTo>
                  <a:pt x="284358" y="23373"/>
                </a:lnTo>
                <a:lnTo>
                  <a:pt x="283562" y="23530"/>
                </a:lnTo>
                <a:lnTo>
                  <a:pt x="282788" y="23688"/>
                </a:lnTo>
                <a:lnTo>
                  <a:pt x="282015" y="23851"/>
                </a:lnTo>
                <a:lnTo>
                  <a:pt x="281241" y="24019"/>
                </a:lnTo>
                <a:lnTo>
                  <a:pt x="280467" y="24188"/>
                </a:lnTo>
                <a:lnTo>
                  <a:pt x="279716" y="24361"/>
                </a:lnTo>
                <a:lnTo>
                  <a:pt x="278964" y="24535"/>
                </a:lnTo>
                <a:lnTo>
                  <a:pt x="278235" y="24714"/>
                </a:lnTo>
                <a:lnTo>
                  <a:pt x="277484" y="24894"/>
                </a:lnTo>
                <a:lnTo>
                  <a:pt x="276776" y="25078"/>
                </a:lnTo>
                <a:lnTo>
                  <a:pt x="276047" y="25263"/>
                </a:lnTo>
                <a:lnTo>
                  <a:pt x="275340" y="25453"/>
                </a:lnTo>
                <a:lnTo>
                  <a:pt x="274632" y="25649"/>
                </a:lnTo>
                <a:lnTo>
                  <a:pt x="273925" y="25844"/>
                </a:lnTo>
                <a:lnTo>
                  <a:pt x="273240" y="26040"/>
                </a:lnTo>
                <a:lnTo>
                  <a:pt x="272555" y="26246"/>
                </a:lnTo>
                <a:lnTo>
                  <a:pt x="271891" y="26447"/>
                </a:lnTo>
                <a:lnTo>
                  <a:pt x="270565" y="26865"/>
                </a:lnTo>
                <a:lnTo>
                  <a:pt x="269261" y="27294"/>
                </a:lnTo>
                <a:lnTo>
                  <a:pt x="268001" y="27734"/>
                </a:lnTo>
                <a:lnTo>
                  <a:pt x="266763" y="28191"/>
                </a:lnTo>
                <a:lnTo>
                  <a:pt x="265548" y="28652"/>
                </a:lnTo>
                <a:lnTo>
                  <a:pt x="264376" y="29130"/>
                </a:lnTo>
                <a:lnTo>
                  <a:pt x="263227" y="29619"/>
                </a:lnTo>
                <a:lnTo>
                  <a:pt x="262100" y="30113"/>
                </a:lnTo>
                <a:lnTo>
                  <a:pt x="261017" y="30624"/>
                </a:lnTo>
                <a:lnTo>
                  <a:pt x="259956" y="31151"/>
                </a:lnTo>
                <a:lnTo>
                  <a:pt x="258939" y="31683"/>
                </a:lnTo>
                <a:lnTo>
                  <a:pt x="257944" y="32226"/>
                </a:lnTo>
                <a:lnTo>
                  <a:pt x="256972" y="32786"/>
                </a:lnTo>
                <a:lnTo>
                  <a:pt x="256021" y="33351"/>
                </a:lnTo>
                <a:lnTo>
                  <a:pt x="255115" y="33932"/>
                </a:lnTo>
                <a:lnTo>
                  <a:pt x="254253" y="34524"/>
                </a:lnTo>
                <a:lnTo>
                  <a:pt x="253391" y="35127"/>
                </a:lnTo>
                <a:lnTo>
                  <a:pt x="253369" y="34595"/>
                </a:lnTo>
                <a:lnTo>
                  <a:pt x="253303" y="34062"/>
                </a:lnTo>
                <a:lnTo>
                  <a:pt x="253369" y="34008"/>
                </a:lnTo>
                <a:lnTo>
                  <a:pt x="253413" y="33954"/>
                </a:lnTo>
                <a:lnTo>
                  <a:pt x="253413" y="33899"/>
                </a:lnTo>
                <a:lnTo>
                  <a:pt x="253391" y="33850"/>
                </a:lnTo>
                <a:lnTo>
                  <a:pt x="253347" y="33802"/>
                </a:lnTo>
                <a:lnTo>
                  <a:pt x="253281" y="33753"/>
                </a:lnTo>
                <a:lnTo>
                  <a:pt x="253170" y="33155"/>
                </a:lnTo>
                <a:lnTo>
                  <a:pt x="253059" y="32558"/>
                </a:lnTo>
                <a:lnTo>
                  <a:pt x="252905" y="31960"/>
                </a:lnTo>
                <a:lnTo>
                  <a:pt x="252728" y="31368"/>
                </a:lnTo>
                <a:lnTo>
                  <a:pt x="252529" y="30782"/>
                </a:lnTo>
                <a:lnTo>
                  <a:pt x="252286" y="30195"/>
                </a:lnTo>
                <a:lnTo>
                  <a:pt x="252043" y="29619"/>
                </a:lnTo>
                <a:lnTo>
                  <a:pt x="251755" y="29049"/>
                </a:lnTo>
                <a:lnTo>
                  <a:pt x="251424" y="28484"/>
                </a:lnTo>
                <a:lnTo>
                  <a:pt x="251092" y="27935"/>
                </a:lnTo>
                <a:lnTo>
                  <a:pt x="250694" y="27392"/>
                </a:lnTo>
                <a:lnTo>
                  <a:pt x="250297" y="26865"/>
                </a:lnTo>
                <a:lnTo>
                  <a:pt x="249855" y="26349"/>
                </a:lnTo>
                <a:lnTo>
                  <a:pt x="249368" y="25844"/>
                </a:lnTo>
                <a:lnTo>
                  <a:pt x="248860" y="25361"/>
                </a:lnTo>
                <a:lnTo>
                  <a:pt x="248329" y="24894"/>
                </a:lnTo>
                <a:lnTo>
                  <a:pt x="249081" y="24742"/>
                </a:lnTo>
                <a:lnTo>
                  <a:pt x="250076" y="24557"/>
                </a:lnTo>
                <a:lnTo>
                  <a:pt x="251313" y="24329"/>
                </a:lnTo>
                <a:lnTo>
                  <a:pt x="252772" y="24068"/>
                </a:lnTo>
                <a:lnTo>
                  <a:pt x="254452" y="23780"/>
                </a:lnTo>
                <a:lnTo>
                  <a:pt x="256331" y="23471"/>
                </a:lnTo>
                <a:lnTo>
                  <a:pt x="258431" y="23134"/>
                </a:lnTo>
                <a:lnTo>
                  <a:pt x="259558" y="22965"/>
                </a:lnTo>
                <a:lnTo>
                  <a:pt x="260729" y="22786"/>
                </a:lnTo>
                <a:lnTo>
                  <a:pt x="261967" y="22607"/>
                </a:lnTo>
                <a:lnTo>
                  <a:pt x="263227" y="22428"/>
                </a:lnTo>
                <a:lnTo>
                  <a:pt x="264553" y="22243"/>
                </a:lnTo>
                <a:lnTo>
                  <a:pt x="265924" y="22058"/>
                </a:lnTo>
                <a:lnTo>
                  <a:pt x="267338" y="21868"/>
                </a:lnTo>
                <a:lnTo>
                  <a:pt x="268797" y="21684"/>
                </a:lnTo>
                <a:lnTo>
                  <a:pt x="270278" y="21499"/>
                </a:lnTo>
                <a:lnTo>
                  <a:pt x="271825" y="21309"/>
                </a:lnTo>
                <a:lnTo>
                  <a:pt x="273417" y="21124"/>
                </a:lnTo>
                <a:lnTo>
                  <a:pt x="275052" y="20939"/>
                </a:lnTo>
                <a:lnTo>
                  <a:pt x="276732" y="20760"/>
                </a:lnTo>
                <a:lnTo>
                  <a:pt x="278434" y="20581"/>
                </a:lnTo>
                <a:lnTo>
                  <a:pt x="280180" y="20407"/>
                </a:lnTo>
                <a:lnTo>
                  <a:pt x="281970" y="20233"/>
                </a:lnTo>
                <a:lnTo>
                  <a:pt x="283805" y="20065"/>
                </a:lnTo>
                <a:lnTo>
                  <a:pt x="285662" y="19902"/>
                </a:lnTo>
                <a:lnTo>
                  <a:pt x="287563" y="19744"/>
                </a:lnTo>
                <a:lnTo>
                  <a:pt x="289508" y="19592"/>
                </a:lnTo>
                <a:lnTo>
                  <a:pt x="291475" y="19446"/>
                </a:lnTo>
                <a:lnTo>
                  <a:pt x="293486" y="19304"/>
                </a:lnTo>
                <a:lnTo>
                  <a:pt x="295542" y="19174"/>
                </a:lnTo>
                <a:lnTo>
                  <a:pt x="297597" y="19049"/>
                </a:lnTo>
                <a:lnTo>
                  <a:pt x="299719" y="18935"/>
                </a:lnTo>
                <a:lnTo>
                  <a:pt x="301841" y="18826"/>
                </a:lnTo>
                <a:lnTo>
                  <a:pt x="304007" y="18729"/>
                </a:lnTo>
                <a:lnTo>
                  <a:pt x="306218" y="18636"/>
                </a:lnTo>
                <a:lnTo>
                  <a:pt x="308428" y="18560"/>
                </a:lnTo>
                <a:lnTo>
                  <a:pt x="310683" y="18495"/>
                </a:lnTo>
                <a:lnTo>
                  <a:pt x="312981" y="18435"/>
                </a:lnTo>
                <a:lnTo>
                  <a:pt x="315280" y="18392"/>
                </a:lnTo>
                <a:lnTo>
                  <a:pt x="316451" y="18376"/>
                </a:lnTo>
                <a:lnTo>
                  <a:pt x="317623" y="18359"/>
                </a:lnTo>
                <a:lnTo>
                  <a:pt x="318794" y="18348"/>
                </a:lnTo>
                <a:lnTo>
                  <a:pt x="319966" y="18343"/>
                </a:lnTo>
                <a:lnTo>
                  <a:pt x="321159" y="18338"/>
                </a:lnTo>
                <a:close/>
                <a:moveTo>
                  <a:pt x="167741" y="793"/>
                </a:moveTo>
                <a:lnTo>
                  <a:pt x="169178" y="799"/>
                </a:lnTo>
                <a:lnTo>
                  <a:pt x="170593" y="815"/>
                </a:lnTo>
                <a:lnTo>
                  <a:pt x="172007" y="842"/>
                </a:lnTo>
                <a:lnTo>
                  <a:pt x="173400" y="875"/>
                </a:lnTo>
                <a:lnTo>
                  <a:pt x="174814" y="918"/>
                </a:lnTo>
                <a:lnTo>
                  <a:pt x="176207" y="967"/>
                </a:lnTo>
                <a:lnTo>
                  <a:pt x="177577" y="1021"/>
                </a:lnTo>
                <a:lnTo>
                  <a:pt x="178948" y="1087"/>
                </a:lnTo>
                <a:lnTo>
                  <a:pt x="180318" y="1157"/>
                </a:lnTo>
                <a:lnTo>
                  <a:pt x="181688" y="1233"/>
                </a:lnTo>
                <a:lnTo>
                  <a:pt x="183037" y="1320"/>
                </a:lnTo>
                <a:lnTo>
                  <a:pt x="184385" y="1407"/>
                </a:lnTo>
                <a:lnTo>
                  <a:pt x="185711" y="1505"/>
                </a:lnTo>
                <a:lnTo>
                  <a:pt x="187037" y="1608"/>
                </a:lnTo>
                <a:lnTo>
                  <a:pt x="188363" y="1717"/>
                </a:lnTo>
                <a:lnTo>
                  <a:pt x="189668" y="1825"/>
                </a:lnTo>
                <a:lnTo>
                  <a:pt x="190972" y="1945"/>
                </a:lnTo>
                <a:lnTo>
                  <a:pt x="192254" y="2064"/>
                </a:lnTo>
                <a:lnTo>
                  <a:pt x="193536" y="2189"/>
                </a:lnTo>
                <a:lnTo>
                  <a:pt x="194818" y="2320"/>
                </a:lnTo>
                <a:lnTo>
                  <a:pt x="196077" y="2455"/>
                </a:lnTo>
                <a:lnTo>
                  <a:pt x="197337" y="2591"/>
                </a:lnTo>
                <a:lnTo>
                  <a:pt x="198575" y="2732"/>
                </a:lnTo>
                <a:lnTo>
                  <a:pt x="199813" y="2874"/>
                </a:lnTo>
                <a:lnTo>
                  <a:pt x="201029" y="3020"/>
                </a:lnTo>
                <a:lnTo>
                  <a:pt x="203438" y="3319"/>
                </a:lnTo>
                <a:lnTo>
                  <a:pt x="205803" y="3623"/>
                </a:lnTo>
                <a:lnTo>
                  <a:pt x="206400" y="3705"/>
                </a:lnTo>
                <a:lnTo>
                  <a:pt x="206974" y="3792"/>
                </a:lnTo>
                <a:lnTo>
                  <a:pt x="207549" y="3879"/>
                </a:lnTo>
                <a:lnTo>
                  <a:pt x="208124" y="3971"/>
                </a:lnTo>
                <a:lnTo>
                  <a:pt x="208676" y="4063"/>
                </a:lnTo>
                <a:lnTo>
                  <a:pt x="209229" y="4166"/>
                </a:lnTo>
                <a:lnTo>
                  <a:pt x="209781" y="4270"/>
                </a:lnTo>
                <a:lnTo>
                  <a:pt x="210312" y="4373"/>
                </a:lnTo>
                <a:lnTo>
                  <a:pt x="210842" y="4481"/>
                </a:lnTo>
                <a:lnTo>
                  <a:pt x="211351" y="4595"/>
                </a:lnTo>
                <a:lnTo>
                  <a:pt x="211859" y="4710"/>
                </a:lnTo>
                <a:lnTo>
                  <a:pt x="212368" y="4829"/>
                </a:lnTo>
                <a:lnTo>
                  <a:pt x="212854" y="4949"/>
                </a:lnTo>
                <a:lnTo>
                  <a:pt x="213340" y="5073"/>
                </a:lnTo>
                <a:lnTo>
                  <a:pt x="213804" y="5204"/>
                </a:lnTo>
                <a:lnTo>
                  <a:pt x="214291" y="5334"/>
                </a:lnTo>
                <a:lnTo>
                  <a:pt x="215197" y="5600"/>
                </a:lnTo>
                <a:lnTo>
                  <a:pt x="216081" y="5883"/>
                </a:lnTo>
                <a:lnTo>
                  <a:pt x="216943" y="6171"/>
                </a:lnTo>
                <a:lnTo>
                  <a:pt x="217761" y="6475"/>
                </a:lnTo>
                <a:lnTo>
                  <a:pt x="218556" y="6779"/>
                </a:lnTo>
                <a:lnTo>
                  <a:pt x="219330" y="7094"/>
                </a:lnTo>
                <a:lnTo>
                  <a:pt x="220082" y="7420"/>
                </a:lnTo>
                <a:lnTo>
                  <a:pt x="220789" y="7751"/>
                </a:lnTo>
                <a:lnTo>
                  <a:pt x="221474" y="8088"/>
                </a:lnTo>
                <a:lnTo>
                  <a:pt x="222137" y="8436"/>
                </a:lnTo>
                <a:lnTo>
                  <a:pt x="222778" y="8783"/>
                </a:lnTo>
                <a:lnTo>
                  <a:pt x="223397" y="9136"/>
                </a:lnTo>
                <a:lnTo>
                  <a:pt x="223972" y="9495"/>
                </a:lnTo>
                <a:lnTo>
                  <a:pt x="224546" y="9859"/>
                </a:lnTo>
                <a:lnTo>
                  <a:pt x="225077" y="10223"/>
                </a:lnTo>
                <a:lnTo>
                  <a:pt x="225585" y="10592"/>
                </a:lnTo>
                <a:lnTo>
                  <a:pt x="226094" y="10961"/>
                </a:lnTo>
                <a:lnTo>
                  <a:pt x="226558" y="11336"/>
                </a:lnTo>
                <a:lnTo>
                  <a:pt x="227000" y="11711"/>
                </a:lnTo>
                <a:lnTo>
                  <a:pt x="227442" y="12080"/>
                </a:lnTo>
                <a:lnTo>
                  <a:pt x="227840" y="12455"/>
                </a:lnTo>
                <a:lnTo>
                  <a:pt x="228238" y="12830"/>
                </a:lnTo>
                <a:lnTo>
                  <a:pt x="228591" y="13199"/>
                </a:lnTo>
                <a:lnTo>
                  <a:pt x="228945" y="13569"/>
                </a:lnTo>
                <a:lnTo>
                  <a:pt x="228569" y="13590"/>
                </a:lnTo>
                <a:lnTo>
                  <a:pt x="228193" y="13612"/>
                </a:lnTo>
                <a:lnTo>
                  <a:pt x="227840" y="13639"/>
                </a:lnTo>
                <a:lnTo>
                  <a:pt x="227486" y="13666"/>
                </a:lnTo>
                <a:lnTo>
                  <a:pt x="227132" y="13704"/>
                </a:lnTo>
                <a:lnTo>
                  <a:pt x="226779" y="13742"/>
                </a:lnTo>
                <a:lnTo>
                  <a:pt x="226447" y="13780"/>
                </a:lnTo>
                <a:lnTo>
                  <a:pt x="226138" y="13824"/>
                </a:lnTo>
                <a:lnTo>
                  <a:pt x="225806" y="13873"/>
                </a:lnTo>
                <a:lnTo>
                  <a:pt x="225497" y="13927"/>
                </a:lnTo>
                <a:lnTo>
                  <a:pt x="225209" y="13981"/>
                </a:lnTo>
                <a:lnTo>
                  <a:pt x="224922" y="14036"/>
                </a:lnTo>
                <a:lnTo>
                  <a:pt x="224635" y="14095"/>
                </a:lnTo>
                <a:lnTo>
                  <a:pt x="224370" y="14161"/>
                </a:lnTo>
                <a:lnTo>
                  <a:pt x="224126" y="14226"/>
                </a:lnTo>
                <a:lnTo>
                  <a:pt x="223883" y="14291"/>
                </a:lnTo>
                <a:lnTo>
                  <a:pt x="223640" y="14367"/>
                </a:lnTo>
                <a:lnTo>
                  <a:pt x="223419" y="14438"/>
                </a:lnTo>
                <a:lnTo>
                  <a:pt x="223220" y="14514"/>
                </a:lnTo>
                <a:lnTo>
                  <a:pt x="223021" y="14590"/>
                </a:lnTo>
                <a:lnTo>
                  <a:pt x="222844" y="14671"/>
                </a:lnTo>
                <a:lnTo>
                  <a:pt x="222668" y="14753"/>
                </a:lnTo>
                <a:lnTo>
                  <a:pt x="222513" y="14840"/>
                </a:lnTo>
                <a:lnTo>
                  <a:pt x="222380" y="14921"/>
                </a:lnTo>
                <a:lnTo>
                  <a:pt x="222248" y="15008"/>
                </a:lnTo>
                <a:lnTo>
                  <a:pt x="222137" y="15100"/>
                </a:lnTo>
                <a:lnTo>
                  <a:pt x="222049" y="15193"/>
                </a:lnTo>
                <a:lnTo>
                  <a:pt x="221982" y="15285"/>
                </a:lnTo>
                <a:lnTo>
                  <a:pt x="221916" y="15377"/>
                </a:lnTo>
                <a:lnTo>
                  <a:pt x="221872" y="15475"/>
                </a:lnTo>
                <a:lnTo>
                  <a:pt x="221850" y="15567"/>
                </a:lnTo>
                <a:lnTo>
                  <a:pt x="221828" y="15665"/>
                </a:lnTo>
                <a:lnTo>
                  <a:pt x="221850" y="15806"/>
                </a:lnTo>
                <a:lnTo>
                  <a:pt x="221916" y="15942"/>
                </a:lnTo>
                <a:lnTo>
                  <a:pt x="222005" y="16073"/>
                </a:lnTo>
                <a:lnTo>
                  <a:pt x="222115" y="16203"/>
                </a:lnTo>
                <a:lnTo>
                  <a:pt x="222270" y="16333"/>
                </a:lnTo>
                <a:lnTo>
                  <a:pt x="222447" y="16458"/>
                </a:lnTo>
                <a:lnTo>
                  <a:pt x="222668" y="16578"/>
                </a:lnTo>
                <a:lnTo>
                  <a:pt x="222911" y="16692"/>
                </a:lnTo>
                <a:lnTo>
                  <a:pt x="222181" y="16795"/>
                </a:lnTo>
                <a:lnTo>
                  <a:pt x="221496" y="16904"/>
                </a:lnTo>
                <a:lnTo>
                  <a:pt x="220789" y="17012"/>
                </a:lnTo>
                <a:lnTo>
                  <a:pt x="220126" y="17126"/>
                </a:lnTo>
                <a:lnTo>
                  <a:pt x="219463" y="17240"/>
                </a:lnTo>
                <a:lnTo>
                  <a:pt x="218822" y="17360"/>
                </a:lnTo>
                <a:lnTo>
                  <a:pt x="218181" y="17479"/>
                </a:lnTo>
                <a:lnTo>
                  <a:pt x="217562" y="17604"/>
                </a:lnTo>
                <a:lnTo>
                  <a:pt x="216943" y="17735"/>
                </a:lnTo>
                <a:lnTo>
                  <a:pt x="216346" y="17865"/>
                </a:lnTo>
                <a:lnTo>
                  <a:pt x="215749" y="17995"/>
                </a:lnTo>
                <a:lnTo>
                  <a:pt x="215175" y="18137"/>
                </a:lnTo>
                <a:lnTo>
                  <a:pt x="214622" y="18272"/>
                </a:lnTo>
                <a:lnTo>
                  <a:pt x="214069" y="18414"/>
                </a:lnTo>
                <a:lnTo>
                  <a:pt x="213539" y="18560"/>
                </a:lnTo>
                <a:lnTo>
                  <a:pt x="213009" y="18707"/>
                </a:lnTo>
                <a:lnTo>
                  <a:pt x="212500" y="18854"/>
                </a:lnTo>
                <a:lnTo>
                  <a:pt x="211992" y="19006"/>
                </a:lnTo>
                <a:lnTo>
                  <a:pt x="211506" y="19158"/>
                </a:lnTo>
                <a:lnTo>
                  <a:pt x="211019" y="19315"/>
                </a:lnTo>
                <a:lnTo>
                  <a:pt x="210555" y="19473"/>
                </a:lnTo>
                <a:lnTo>
                  <a:pt x="210091" y="19636"/>
                </a:lnTo>
                <a:lnTo>
                  <a:pt x="209649" y="19799"/>
                </a:lnTo>
                <a:lnTo>
                  <a:pt x="209229" y="19962"/>
                </a:lnTo>
                <a:lnTo>
                  <a:pt x="208787" y="20130"/>
                </a:lnTo>
                <a:lnTo>
                  <a:pt x="208389" y="20298"/>
                </a:lnTo>
                <a:lnTo>
                  <a:pt x="207593" y="20641"/>
                </a:lnTo>
                <a:lnTo>
                  <a:pt x="206842" y="20994"/>
                </a:lnTo>
                <a:lnTo>
                  <a:pt x="206112" y="21347"/>
                </a:lnTo>
                <a:lnTo>
                  <a:pt x="205449" y="21711"/>
                </a:lnTo>
                <a:lnTo>
                  <a:pt x="204808" y="22080"/>
                </a:lnTo>
                <a:lnTo>
                  <a:pt x="204211" y="22455"/>
                </a:lnTo>
                <a:lnTo>
                  <a:pt x="203637" y="22835"/>
                </a:lnTo>
                <a:lnTo>
                  <a:pt x="203106" y="23221"/>
                </a:lnTo>
                <a:lnTo>
                  <a:pt x="202620" y="23606"/>
                </a:lnTo>
                <a:lnTo>
                  <a:pt x="202156" y="23997"/>
                </a:lnTo>
                <a:lnTo>
                  <a:pt x="201736" y="24394"/>
                </a:lnTo>
                <a:lnTo>
                  <a:pt x="201338" y="24790"/>
                </a:lnTo>
                <a:lnTo>
                  <a:pt x="200984" y="25187"/>
                </a:lnTo>
                <a:lnTo>
                  <a:pt x="200653" y="25589"/>
                </a:lnTo>
                <a:lnTo>
                  <a:pt x="200343" y="25991"/>
                </a:lnTo>
                <a:lnTo>
                  <a:pt x="200056" y="26398"/>
                </a:lnTo>
                <a:lnTo>
                  <a:pt x="199813" y="26800"/>
                </a:lnTo>
                <a:lnTo>
                  <a:pt x="199592" y="27208"/>
                </a:lnTo>
                <a:lnTo>
                  <a:pt x="199393" y="27609"/>
                </a:lnTo>
                <a:lnTo>
                  <a:pt x="199216" y="28011"/>
                </a:lnTo>
                <a:lnTo>
                  <a:pt x="199061" y="28413"/>
                </a:lnTo>
                <a:lnTo>
                  <a:pt x="198929" y="28815"/>
                </a:lnTo>
                <a:lnTo>
                  <a:pt x="198818" y="29212"/>
                </a:lnTo>
                <a:lnTo>
                  <a:pt x="198730" y="29608"/>
                </a:lnTo>
                <a:lnTo>
                  <a:pt x="198664" y="29999"/>
                </a:lnTo>
                <a:lnTo>
                  <a:pt x="198597" y="30385"/>
                </a:lnTo>
                <a:lnTo>
                  <a:pt x="198575" y="30771"/>
                </a:lnTo>
                <a:lnTo>
                  <a:pt x="198553" y="31151"/>
                </a:lnTo>
                <a:lnTo>
                  <a:pt x="198553" y="31526"/>
                </a:lnTo>
                <a:lnTo>
                  <a:pt x="198553" y="31895"/>
                </a:lnTo>
                <a:lnTo>
                  <a:pt x="198575" y="32259"/>
                </a:lnTo>
                <a:lnTo>
                  <a:pt x="198664" y="32971"/>
                </a:lnTo>
                <a:lnTo>
                  <a:pt x="198796" y="33650"/>
                </a:lnTo>
                <a:lnTo>
                  <a:pt x="198973" y="34301"/>
                </a:lnTo>
                <a:lnTo>
                  <a:pt x="199150" y="34910"/>
                </a:lnTo>
                <a:lnTo>
                  <a:pt x="199371" y="35485"/>
                </a:lnTo>
                <a:lnTo>
                  <a:pt x="199592" y="36018"/>
                </a:lnTo>
                <a:lnTo>
                  <a:pt x="199813" y="36501"/>
                </a:lnTo>
                <a:lnTo>
                  <a:pt x="200056" y="36936"/>
                </a:lnTo>
                <a:lnTo>
                  <a:pt x="200255" y="37321"/>
                </a:lnTo>
                <a:lnTo>
                  <a:pt x="200454" y="37642"/>
                </a:lnTo>
                <a:lnTo>
                  <a:pt x="199769" y="37582"/>
                </a:lnTo>
                <a:lnTo>
                  <a:pt x="199106" y="37511"/>
                </a:lnTo>
                <a:lnTo>
                  <a:pt x="198443" y="37435"/>
                </a:lnTo>
                <a:lnTo>
                  <a:pt x="197779" y="37354"/>
                </a:lnTo>
                <a:lnTo>
                  <a:pt x="197138" y="37267"/>
                </a:lnTo>
                <a:lnTo>
                  <a:pt x="196497" y="37169"/>
                </a:lnTo>
                <a:lnTo>
                  <a:pt x="195856" y="37066"/>
                </a:lnTo>
                <a:lnTo>
                  <a:pt x="195238" y="36952"/>
                </a:lnTo>
                <a:lnTo>
                  <a:pt x="194707" y="36849"/>
                </a:lnTo>
                <a:lnTo>
                  <a:pt x="194177" y="36740"/>
                </a:lnTo>
                <a:lnTo>
                  <a:pt x="193646" y="36626"/>
                </a:lnTo>
                <a:lnTo>
                  <a:pt x="193116" y="36507"/>
                </a:lnTo>
                <a:lnTo>
                  <a:pt x="192607" y="36382"/>
                </a:lnTo>
                <a:lnTo>
                  <a:pt x="192099" y="36251"/>
                </a:lnTo>
                <a:lnTo>
                  <a:pt x="191613" y="36115"/>
                </a:lnTo>
                <a:lnTo>
                  <a:pt x="191126" y="35974"/>
                </a:lnTo>
                <a:lnTo>
                  <a:pt x="190640" y="35828"/>
                </a:lnTo>
                <a:lnTo>
                  <a:pt x="190154" y="35676"/>
                </a:lnTo>
                <a:lnTo>
                  <a:pt x="189690" y="35518"/>
                </a:lnTo>
                <a:lnTo>
                  <a:pt x="189225" y="35355"/>
                </a:lnTo>
                <a:lnTo>
                  <a:pt x="188761" y="35187"/>
                </a:lnTo>
                <a:lnTo>
                  <a:pt x="188319" y="35013"/>
                </a:lnTo>
                <a:lnTo>
                  <a:pt x="187877" y="34834"/>
                </a:lnTo>
                <a:lnTo>
                  <a:pt x="187435" y="34649"/>
                </a:lnTo>
                <a:lnTo>
                  <a:pt x="187015" y="34459"/>
                </a:lnTo>
                <a:lnTo>
                  <a:pt x="186595" y="34258"/>
                </a:lnTo>
                <a:lnTo>
                  <a:pt x="186175" y="34057"/>
                </a:lnTo>
                <a:lnTo>
                  <a:pt x="185777" y="33850"/>
                </a:lnTo>
                <a:lnTo>
                  <a:pt x="185380" y="33639"/>
                </a:lnTo>
                <a:lnTo>
                  <a:pt x="184982" y="33421"/>
                </a:lnTo>
                <a:lnTo>
                  <a:pt x="184584" y="33193"/>
                </a:lnTo>
                <a:lnTo>
                  <a:pt x="184208" y="32965"/>
                </a:lnTo>
                <a:lnTo>
                  <a:pt x="183832" y="32732"/>
                </a:lnTo>
                <a:lnTo>
                  <a:pt x="183457" y="32487"/>
                </a:lnTo>
                <a:lnTo>
                  <a:pt x="183103" y="32243"/>
                </a:lnTo>
                <a:lnTo>
                  <a:pt x="182749" y="31987"/>
                </a:lnTo>
                <a:lnTo>
                  <a:pt x="182396" y="31727"/>
                </a:lnTo>
                <a:lnTo>
                  <a:pt x="182064" y="31466"/>
                </a:lnTo>
                <a:lnTo>
                  <a:pt x="181401" y="30917"/>
                </a:lnTo>
                <a:lnTo>
                  <a:pt x="181379" y="30863"/>
                </a:lnTo>
                <a:lnTo>
                  <a:pt x="181246" y="30662"/>
                </a:lnTo>
                <a:lnTo>
                  <a:pt x="180915" y="30146"/>
                </a:lnTo>
                <a:lnTo>
                  <a:pt x="180716" y="29782"/>
                </a:lnTo>
                <a:lnTo>
                  <a:pt x="180495" y="29358"/>
                </a:lnTo>
                <a:lnTo>
                  <a:pt x="180252" y="28864"/>
                </a:lnTo>
                <a:lnTo>
                  <a:pt x="180031" y="28321"/>
                </a:lnTo>
                <a:lnTo>
                  <a:pt x="179810" y="27724"/>
                </a:lnTo>
                <a:lnTo>
                  <a:pt x="179611" y="27083"/>
                </a:lnTo>
                <a:lnTo>
                  <a:pt x="179456" y="26398"/>
                </a:lnTo>
                <a:lnTo>
                  <a:pt x="179323" y="25676"/>
                </a:lnTo>
                <a:lnTo>
                  <a:pt x="179279" y="25306"/>
                </a:lnTo>
                <a:lnTo>
                  <a:pt x="179235" y="24921"/>
                </a:lnTo>
                <a:lnTo>
                  <a:pt x="179213" y="24535"/>
                </a:lnTo>
                <a:lnTo>
                  <a:pt x="179213" y="24139"/>
                </a:lnTo>
                <a:lnTo>
                  <a:pt x="179235" y="23742"/>
                </a:lnTo>
                <a:lnTo>
                  <a:pt x="179257" y="23335"/>
                </a:lnTo>
                <a:lnTo>
                  <a:pt x="179301" y="22927"/>
                </a:lnTo>
                <a:lnTo>
                  <a:pt x="179367" y="22509"/>
                </a:lnTo>
                <a:lnTo>
                  <a:pt x="179478" y="22096"/>
                </a:lnTo>
                <a:lnTo>
                  <a:pt x="179588" y="21673"/>
                </a:lnTo>
                <a:lnTo>
                  <a:pt x="179721" y="21249"/>
                </a:lnTo>
                <a:lnTo>
                  <a:pt x="179876" y="20825"/>
                </a:lnTo>
                <a:lnTo>
                  <a:pt x="180075" y="20402"/>
                </a:lnTo>
                <a:lnTo>
                  <a:pt x="180274" y="19973"/>
                </a:lnTo>
                <a:lnTo>
                  <a:pt x="180517" y="19543"/>
                </a:lnTo>
                <a:lnTo>
                  <a:pt x="180804" y="19120"/>
                </a:lnTo>
                <a:lnTo>
                  <a:pt x="181092" y="18696"/>
                </a:lnTo>
                <a:lnTo>
                  <a:pt x="181445" y="18272"/>
                </a:lnTo>
                <a:lnTo>
                  <a:pt x="181799" y="17849"/>
                </a:lnTo>
                <a:lnTo>
                  <a:pt x="182197" y="17431"/>
                </a:lnTo>
                <a:lnTo>
                  <a:pt x="182639" y="17018"/>
                </a:lnTo>
                <a:lnTo>
                  <a:pt x="183125" y="16605"/>
                </a:lnTo>
                <a:lnTo>
                  <a:pt x="183633" y="16198"/>
                </a:lnTo>
                <a:lnTo>
                  <a:pt x="184186" y="15796"/>
                </a:lnTo>
                <a:lnTo>
                  <a:pt x="184783" y="15399"/>
                </a:lnTo>
                <a:lnTo>
                  <a:pt x="185402" y="15008"/>
                </a:lnTo>
                <a:lnTo>
                  <a:pt x="186087" y="14628"/>
                </a:lnTo>
                <a:lnTo>
                  <a:pt x="186440" y="14438"/>
                </a:lnTo>
                <a:lnTo>
                  <a:pt x="186794" y="14253"/>
                </a:lnTo>
                <a:lnTo>
                  <a:pt x="187170" y="14068"/>
                </a:lnTo>
                <a:lnTo>
                  <a:pt x="187568" y="13884"/>
                </a:lnTo>
                <a:lnTo>
                  <a:pt x="187966" y="13704"/>
                </a:lnTo>
                <a:lnTo>
                  <a:pt x="188363" y="13525"/>
                </a:lnTo>
                <a:lnTo>
                  <a:pt x="188783" y="13351"/>
                </a:lnTo>
                <a:lnTo>
                  <a:pt x="189225" y="13178"/>
                </a:lnTo>
                <a:lnTo>
                  <a:pt x="189668" y="13004"/>
                </a:lnTo>
                <a:lnTo>
                  <a:pt x="190132" y="12835"/>
                </a:lnTo>
                <a:lnTo>
                  <a:pt x="190596" y="12672"/>
                </a:lnTo>
                <a:lnTo>
                  <a:pt x="191082" y="12509"/>
                </a:lnTo>
                <a:lnTo>
                  <a:pt x="191568" y="12346"/>
                </a:lnTo>
                <a:lnTo>
                  <a:pt x="192077" y="12189"/>
                </a:lnTo>
                <a:lnTo>
                  <a:pt x="192607" y="12031"/>
                </a:lnTo>
                <a:lnTo>
                  <a:pt x="193138" y="11879"/>
                </a:lnTo>
                <a:lnTo>
                  <a:pt x="193690" y="11733"/>
                </a:lnTo>
                <a:lnTo>
                  <a:pt x="194243" y="11586"/>
                </a:lnTo>
                <a:lnTo>
                  <a:pt x="194818" y="11445"/>
                </a:lnTo>
                <a:lnTo>
                  <a:pt x="195414" y="11304"/>
                </a:lnTo>
                <a:lnTo>
                  <a:pt x="196011" y="11168"/>
                </a:lnTo>
                <a:lnTo>
                  <a:pt x="196630" y="11037"/>
                </a:lnTo>
                <a:lnTo>
                  <a:pt x="197249" y="10907"/>
                </a:lnTo>
                <a:lnTo>
                  <a:pt x="197890" y="10782"/>
                </a:lnTo>
                <a:lnTo>
                  <a:pt x="198553" y="10657"/>
                </a:lnTo>
                <a:lnTo>
                  <a:pt x="199238" y="10538"/>
                </a:lnTo>
                <a:lnTo>
                  <a:pt x="199526" y="10608"/>
                </a:lnTo>
                <a:lnTo>
                  <a:pt x="199835" y="10679"/>
                </a:lnTo>
                <a:lnTo>
                  <a:pt x="200167" y="10739"/>
                </a:lnTo>
                <a:lnTo>
                  <a:pt x="200520" y="10798"/>
                </a:lnTo>
                <a:lnTo>
                  <a:pt x="200874" y="10858"/>
                </a:lnTo>
                <a:lnTo>
                  <a:pt x="201228" y="10907"/>
                </a:lnTo>
                <a:lnTo>
                  <a:pt x="201603" y="10956"/>
                </a:lnTo>
                <a:lnTo>
                  <a:pt x="202001" y="10999"/>
                </a:lnTo>
                <a:lnTo>
                  <a:pt x="202377" y="11037"/>
                </a:lnTo>
                <a:lnTo>
                  <a:pt x="202797" y="11070"/>
                </a:lnTo>
                <a:lnTo>
                  <a:pt x="203195" y="11097"/>
                </a:lnTo>
                <a:lnTo>
                  <a:pt x="203615" y="11124"/>
                </a:lnTo>
                <a:lnTo>
                  <a:pt x="204057" y="11141"/>
                </a:lnTo>
                <a:lnTo>
                  <a:pt x="204499" y="11157"/>
                </a:lnTo>
                <a:lnTo>
                  <a:pt x="204941" y="11162"/>
                </a:lnTo>
                <a:lnTo>
                  <a:pt x="205383" y="11168"/>
                </a:lnTo>
                <a:lnTo>
                  <a:pt x="205825" y="11162"/>
                </a:lnTo>
                <a:lnTo>
                  <a:pt x="206267" y="11157"/>
                </a:lnTo>
                <a:lnTo>
                  <a:pt x="206709" y="11141"/>
                </a:lnTo>
                <a:lnTo>
                  <a:pt x="207129" y="11124"/>
                </a:lnTo>
                <a:lnTo>
                  <a:pt x="207549" y="11097"/>
                </a:lnTo>
                <a:lnTo>
                  <a:pt x="207969" y="11070"/>
                </a:lnTo>
                <a:lnTo>
                  <a:pt x="208367" y="11037"/>
                </a:lnTo>
                <a:lnTo>
                  <a:pt x="208765" y="10999"/>
                </a:lnTo>
                <a:lnTo>
                  <a:pt x="209140" y="10956"/>
                </a:lnTo>
                <a:lnTo>
                  <a:pt x="209516" y="10907"/>
                </a:lnTo>
                <a:lnTo>
                  <a:pt x="209892" y="10858"/>
                </a:lnTo>
                <a:lnTo>
                  <a:pt x="210224" y="10804"/>
                </a:lnTo>
                <a:lnTo>
                  <a:pt x="210577" y="10744"/>
                </a:lnTo>
                <a:lnTo>
                  <a:pt x="210909" y="10679"/>
                </a:lnTo>
                <a:lnTo>
                  <a:pt x="211218" y="10614"/>
                </a:lnTo>
                <a:lnTo>
                  <a:pt x="211528" y="10543"/>
                </a:lnTo>
                <a:lnTo>
                  <a:pt x="211815" y="10467"/>
                </a:lnTo>
                <a:lnTo>
                  <a:pt x="212080" y="10391"/>
                </a:lnTo>
                <a:lnTo>
                  <a:pt x="212345" y="10310"/>
                </a:lnTo>
                <a:lnTo>
                  <a:pt x="212589" y="10228"/>
                </a:lnTo>
                <a:lnTo>
                  <a:pt x="212810" y="10141"/>
                </a:lnTo>
                <a:lnTo>
                  <a:pt x="213009" y="10049"/>
                </a:lnTo>
                <a:lnTo>
                  <a:pt x="213207" y="9957"/>
                </a:lnTo>
                <a:lnTo>
                  <a:pt x="213384" y="9864"/>
                </a:lnTo>
                <a:lnTo>
                  <a:pt x="213539" y="9766"/>
                </a:lnTo>
                <a:lnTo>
                  <a:pt x="213672" y="9669"/>
                </a:lnTo>
                <a:lnTo>
                  <a:pt x="213782" y="9565"/>
                </a:lnTo>
                <a:lnTo>
                  <a:pt x="213893" y="9462"/>
                </a:lnTo>
                <a:lnTo>
                  <a:pt x="213959" y="9359"/>
                </a:lnTo>
                <a:lnTo>
                  <a:pt x="214025" y="9250"/>
                </a:lnTo>
                <a:lnTo>
                  <a:pt x="214047" y="9142"/>
                </a:lnTo>
                <a:lnTo>
                  <a:pt x="214069" y="9033"/>
                </a:lnTo>
                <a:lnTo>
                  <a:pt x="214047" y="8925"/>
                </a:lnTo>
                <a:lnTo>
                  <a:pt x="214025" y="8816"/>
                </a:lnTo>
                <a:lnTo>
                  <a:pt x="213959" y="8707"/>
                </a:lnTo>
                <a:lnTo>
                  <a:pt x="213893" y="8604"/>
                </a:lnTo>
                <a:lnTo>
                  <a:pt x="213782" y="8501"/>
                </a:lnTo>
                <a:lnTo>
                  <a:pt x="213672" y="8398"/>
                </a:lnTo>
                <a:lnTo>
                  <a:pt x="213539" y="8300"/>
                </a:lnTo>
                <a:lnTo>
                  <a:pt x="213384" y="8202"/>
                </a:lnTo>
                <a:lnTo>
                  <a:pt x="213207" y="8110"/>
                </a:lnTo>
                <a:lnTo>
                  <a:pt x="213009" y="8017"/>
                </a:lnTo>
                <a:lnTo>
                  <a:pt x="212810" y="7925"/>
                </a:lnTo>
                <a:lnTo>
                  <a:pt x="212589" y="7838"/>
                </a:lnTo>
                <a:lnTo>
                  <a:pt x="212345" y="7757"/>
                </a:lnTo>
                <a:lnTo>
                  <a:pt x="212080" y="7675"/>
                </a:lnTo>
                <a:lnTo>
                  <a:pt x="211815" y="7599"/>
                </a:lnTo>
                <a:lnTo>
                  <a:pt x="211528" y="7523"/>
                </a:lnTo>
                <a:lnTo>
                  <a:pt x="211218" y="7453"/>
                </a:lnTo>
                <a:lnTo>
                  <a:pt x="210909" y="7387"/>
                </a:lnTo>
                <a:lnTo>
                  <a:pt x="210577" y="7322"/>
                </a:lnTo>
                <a:lnTo>
                  <a:pt x="210224" y="7262"/>
                </a:lnTo>
                <a:lnTo>
                  <a:pt x="209892" y="7208"/>
                </a:lnTo>
                <a:lnTo>
                  <a:pt x="209516" y="7159"/>
                </a:lnTo>
                <a:lnTo>
                  <a:pt x="209140" y="7110"/>
                </a:lnTo>
                <a:lnTo>
                  <a:pt x="208765" y="7067"/>
                </a:lnTo>
                <a:lnTo>
                  <a:pt x="208367" y="7029"/>
                </a:lnTo>
                <a:lnTo>
                  <a:pt x="207969" y="6996"/>
                </a:lnTo>
                <a:lnTo>
                  <a:pt x="207549" y="6969"/>
                </a:lnTo>
                <a:lnTo>
                  <a:pt x="207129" y="6942"/>
                </a:lnTo>
                <a:lnTo>
                  <a:pt x="206709" y="6926"/>
                </a:lnTo>
                <a:lnTo>
                  <a:pt x="206267" y="6909"/>
                </a:lnTo>
                <a:lnTo>
                  <a:pt x="205825" y="6904"/>
                </a:lnTo>
                <a:lnTo>
                  <a:pt x="205383" y="6899"/>
                </a:lnTo>
                <a:lnTo>
                  <a:pt x="204941" y="6904"/>
                </a:lnTo>
                <a:lnTo>
                  <a:pt x="204499" y="6909"/>
                </a:lnTo>
                <a:lnTo>
                  <a:pt x="204057" y="6926"/>
                </a:lnTo>
                <a:lnTo>
                  <a:pt x="203637" y="6942"/>
                </a:lnTo>
                <a:lnTo>
                  <a:pt x="203217" y="6969"/>
                </a:lnTo>
                <a:lnTo>
                  <a:pt x="202797" y="6996"/>
                </a:lnTo>
                <a:lnTo>
                  <a:pt x="202399" y="7029"/>
                </a:lnTo>
                <a:lnTo>
                  <a:pt x="202001" y="7067"/>
                </a:lnTo>
                <a:lnTo>
                  <a:pt x="201625" y="7110"/>
                </a:lnTo>
                <a:lnTo>
                  <a:pt x="201250" y="7159"/>
                </a:lnTo>
                <a:lnTo>
                  <a:pt x="200874" y="7208"/>
                </a:lnTo>
                <a:lnTo>
                  <a:pt x="200520" y="7262"/>
                </a:lnTo>
                <a:lnTo>
                  <a:pt x="200189" y="7322"/>
                </a:lnTo>
                <a:lnTo>
                  <a:pt x="199857" y="7387"/>
                </a:lnTo>
                <a:lnTo>
                  <a:pt x="199548" y="7453"/>
                </a:lnTo>
                <a:lnTo>
                  <a:pt x="199238" y="7523"/>
                </a:lnTo>
                <a:lnTo>
                  <a:pt x="198951" y="7599"/>
                </a:lnTo>
                <a:lnTo>
                  <a:pt x="198686" y="7675"/>
                </a:lnTo>
                <a:lnTo>
                  <a:pt x="198420" y="7757"/>
                </a:lnTo>
                <a:lnTo>
                  <a:pt x="198177" y="7838"/>
                </a:lnTo>
                <a:lnTo>
                  <a:pt x="197956" y="7925"/>
                </a:lnTo>
                <a:lnTo>
                  <a:pt x="197735" y="8017"/>
                </a:lnTo>
                <a:lnTo>
                  <a:pt x="197558" y="8110"/>
                </a:lnTo>
                <a:lnTo>
                  <a:pt x="197382" y="8202"/>
                </a:lnTo>
                <a:lnTo>
                  <a:pt x="197227" y="8300"/>
                </a:lnTo>
                <a:lnTo>
                  <a:pt x="197094" y="8398"/>
                </a:lnTo>
                <a:lnTo>
                  <a:pt x="196962" y="8501"/>
                </a:lnTo>
                <a:lnTo>
                  <a:pt x="196873" y="8604"/>
                </a:lnTo>
                <a:lnTo>
                  <a:pt x="196807" y="8707"/>
                </a:lnTo>
                <a:lnTo>
                  <a:pt x="196741" y="8816"/>
                </a:lnTo>
                <a:lnTo>
                  <a:pt x="196718" y="8925"/>
                </a:lnTo>
                <a:lnTo>
                  <a:pt x="196696" y="9033"/>
                </a:lnTo>
                <a:lnTo>
                  <a:pt x="196718" y="9142"/>
                </a:lnTo>
                <a:lnTo>
                  <a:pt x="196741" y="9245"/>
                </a:lnTo>
                <a:lnTo>
                  <a:pt x="196785" y="9354"/>
                </a:lnTo>
                <a:lnTo>
                  <a:pt x="196873" y="9457"/>
                </a:lnTo>
                <a:lnTo>
                  <a:pt x="196962" y="9555"/>
                </a:lnTo>
                <a:lnTo>
                  <a:pt x="197072" y="9652"/>
                </a:lnTo>
                <a:lnTo>
                  <a:pt x="197205" y="9750"/>
                </a:lnTo>
                <a:lnTo>
                  <a:pt x="197359" y="9848"/>
                </a:lnTo>
                <a:lnTo>
                  <a:pt x="196586" y="9984"/>
                </a:lnTo>
                <a:lnTo>
                  <a:pt x="195834" y="10125"/>
                </a:lnTo>
                <a:lnTo>
                  <a:pt x="195083" y="10266"/>
                </a:lnTo>
                <a:lnTo>
                  <a:pt x="194376" y="10413"/>
                </a:lnTo>
                <a:lnTo>
                  <a:pt x="193668" y="10565"/>
                </a:lnTo>
                <a:lnTo>
                  <a:pt x="192983" y="10722"/>
                </a:lnTo>
                <a:lnTo>
                  <a:pt x="192298" y="10880"/>
                </a:lnTo>
                <a:lnTo>
                  <a:pt x="191657" y="11043"/>
                </a:lnTo>
                <a:lnTo>
                  <a:pt x="191016" y="11206"/>
                </a:lnTo>
                <a:lnTo>
                  <a:pt x="190397" y="11380"/>
                </a:lnTo>
                <a:lnTo>
                  <a:pt x="189800" y="11553"/>
                </a:lnTo>
                <a:lnTo>
                  <a:pt x="189203" y="11727"/>
                </a:lnTo>
                <a:lnTo>
                  <a:pt x="188629" y="11907"/>
                </a:lnTo>
                <a:lnTo>
                  <a:pt x="188076" y="12091"/>
                </a:lnTo>
                <a:lnTo>
                  <a:pt x="187524" y="12276"/>
                </a:lnTo>
                <a:lnTo>
                  <a:pt x="187015" y="12466"/>
                </a:lnTo>
                <a:lnTo>
                  <a:pt x="186485" y="12656"/>
                </a:lnTo>
                <a:lnTo>
                  <a:pt x="185998" y="12852"/>
                </a:lnTo>
                <a:lnTo>
                  <a:pt x="185512" y="13047"/>
                </a:lnTo>
                <a:lnTo>
                  <a:pt x="185048" y="13248"/>
                </a:lnTo>
                <a:lnTo>
                  <a:pt x="184584" y="13449"/>
                </a:lnTo>
                <a:lnTo>
                  <a:pt x="184142" y="13656"/>
                </a:lnTo>
                <a:lnTo>
                  <a:pt x="183722" y="13862"/>
                </a:lnTo>
                <a:lnTo>
                  <a:pt x="183302" y="14068"/>
                </a:lnTo>
                <a:lnTo>
                  <a:pt x="182904" y="14280"/>
                </a:lnTo>
                <a:lnTo>
                  <a:pt x="182528" y="14492"/>
                </a:lnTo>
                <a:lnTo>
                  <a:pt x="182152" y="14709"/>
                </a:lnTo>
                <a:lnTo>
                  <a:pt x="181799" y="14927"/>
                </a:lnTo>
                <a:lnTo>
                  <a:pt x="181445" y="15144"/>
                </a:lnTo>
                <a:lnTo>
                  <a:pt x="181114" y="15366"/>
                </a:lnTo>
                <a:lnTo>
                  <a:pt x="180782" y="15589"/>
                </a:lnTo>
                <a:lnTo>
                  <a:pt x="180473" y="15812"/>
                </a:lnTo>
                <a:lnTo>
                  <a:pt x="179898" y="16263"/>
                </a:lnTo>
                <a:lnTo>
                  <a:pt x="179345" y="16719"/>
                </a:lnTo>
                <a:lnTo>
                  <a:pt x="178859" y="17181"/>
                </a:lnTo>
                <a:lnTo>
                  <a:pt x="178395" y="17648"/>
                </a:lnTo>
                <a:lnTo>
                  <a:pt x="177997" y="18115"/>
                </a:lnTo>
                <a:lnTo>
                  <a:pt x="177621" y="18582"/>
                </a:lnTo>
                <a:lnTo>
                  <a:pt x="177290" y="19055"/>
                </a:lnTo>
                <a:lnTo>
                  <a:pt x="176980" y="19527"/>
                </a:lnTo>
                <a:lnTo>
                  <a:pt x="176715" y="20000"/>
                </a:lnTo>
                <a:lnTo>
                  <a:pt x="176494" y="20467"/>
                </a:lnTo>
                <a:lnTo>
                  <a:pt x="176295" y="20939"/>
                </a:lnTo>
                <a:lnTo>
                  <a:pt x="176140" y="21407"/>
                </a:lnTo>
                <a:lnTo>
                  <a:pt x="176008" y="21874"/>
                </a:lnTo>
                <a:lnTo>
                  <a:pt x="175897" y="22335"/>
                </a:lnTo>
                <a:lnTo>
                  <a:pt x="175809" y="22792"/>
                </a:lnTo>
                <a:lnTo>
                  <a:pt x="175765" y="23242"/>
                </a:lnTo>
                <a:lnTo>
                  <a:pt x="175499" y="22612"/>
                </a:lnTo>
                <a:lnTo>
                  <a:pt x="175234" y="21966"/>
                </a:lnTo>
                <a:lnTo>
                  <a:pt x="174991" y="21309"/>
                </a:lnTo>
                <a:lnTo>
                  <a:pt x="174748" y="20635"/>
                </a:lnTo>
                <a:lnTo>
                  <a:pt x="174549" y="19945"/>
                </a:lnTo>
                <a:lnTo>
                  <a:pt x="174328" y="19239"/>
                </a:lnTo>
                <a:lnTo>
                  <a:pt x="174151" y="18522"/>
                </a:lnTo>
                <a:lnTo>
                  <a:pt x="173974" y="17789"/>
                </a:lnTo>
                <a:lnTo>
                  <a:pt x="173864" y="17387"/>
                </a:lnTo>
                <a:lnTo>
                  <a:pt x="173709" y="16991"/>
                </a:lnTo>
                <a:lnTo>
                  <a:pt x="173510" y="16599"/>
                </a:lnTo>
                <a:lnTo>
                  <a:pt x="173289" y="16219"/>
                </a:lnTo>
                <a:lnTo>
                  <a:pt x="173046" y="15844"/>
                </a:lnTo>
                <a:lnTo>
                  <a:pt x="172759" y="15481"/>
                </a:lnTo>
                <a:lnTo>
                  <a:pt x="172427" y="15128"/>
                </a:lnTo>
                <a:lnTo>
                  <a:pt x="172051" y="14780"/>
                </a:lnTo>
                <a:lnTo>
                  <a:pt x="171653" y="14438"/>
                </a:lnTo>
                <a:lnTo>
                  <a:pt x="171211" y="14106"/>
                </a:lnTo>
                <a:lnTo>
                  <a:pt x="170747" y="13780"/>
                </a:lnTo>
                <a:lnTo>
                  <a:pt x="170239" y="13465"/>
                </a:lnTo>
                <a:lnTo>
                  <a:pt x="169686" y="13161"/>
                </a:lnTo>
                <a:lnTo>
                  <a:pt x="169089" y="12862"/>
                </a:lnTo>
                <a:lnTo>
                  <a:pt x="168493" y="12575"/>
                </a:lnTo>
                <a:lnTo>
                  <a:pt x="167830" y="12292"/>
                </a:lnTo>
                <a:lnTo>
                  <a:pt x="167144" y="12015"/>
                </a:lnTo>
                <a:lnTo>
                  <a:pt x="166415" y="11749"/>
                </a:lnTo>
                <a:lnTo>
                  <a:pt x="165663" y="11494"/>
                </a:lnTo>
                <a:lnTo>
                  <a:pt x="164846" y="11244"/>
                </a:lnTo>
                <a:lnTo>
                  <a:pt x="164028" y="11005"/>
                </a:lnTo>
                <a:lnTo>
                  <a:pt x="163166" y="10771"/>
                </a:lnTo>
                <a:lnTo>
                  <a:pt x="162260" y="10549"/>
                </a:lnTo>
                <a:lnTo>
                  <a:pt x="161309" y="10337"/>
                </a:lnTo>
                <a:lnTo>
                  <a:pt x="160337" y="10130"/>
                </a:lnTo>
                <a:lnTo>
                  <a:pt x="159320" y="9929"/>
                </a:lnTo>
                <a:lnTo>
                  <a:pt x="158281" y="9739"/>
                </a:lnTo>
                <a:lnTo>
                  <a:pt x="157198" y="9560"/>
                </a:lnTo>
                <a:lnTo>
                  <a:pt x="156093" y="9386"/>
                </a:lnTo>
                <a:lnTo>
                  <a:pt x="154943" y="9223"/>
                </a:lnTo>
                <a:lnTo>
                  <a:pt x="153750" y="9066"/>
                </a:lnTo>
                <a:lnTo>
                  <a:pt x="152534" y="8919"/>
                </a:lnTo>
                <a:lnTo>
                  <a:pt x="151385" y="8794"/>
                </a:lnTo>
                <a:lnTo>
                  <a:pt x="150235" y="8675"/>
                </a:lnTo>
                <a:lnTo>
                  <a:pt x="149064" y="8566"/>
                </a:lnTo>
                <a:lnTo>
                  <a:pt x="147893" y="8468"/>
                </a:lnTo>
                <a:lnTo>
                  <a:pt x="146699" y="8376"/>
                </a:lnTo>
                <a:lnTo>
                  <a:pt x="145505" y="8294"/>
                </a:lnTo>
                <a:lnTo>
                  <a:pt x="144290" y="8218"/>
                </a:lnTo>
                <a:lnTo>
                  <a:pt x="143074" y="8148"/>
                </a:lnTo>
                <a:lnTo>
                  <a:pt x="141858" y="8088"/>
                </a:lnTo>
                <a:lnTo>
                  <a:pt x="140643" y="8034"/>
                </a:lnTo>
                <a:lnTo>
                  <a:pt x="139427" y="7990"/>
                </a:lnTo>
                <a:lnTo>
                  <a:pt x="138189" y="7947"/>
                </a:lnTo>
                <a:lnTo>
                  <a:pt x="136974" y="7914"/>
                </a:lnTo>
                <a:lnTo>
                  <a:pt x="135736" y="7887"/>
                </a:lnTo>
                <a:lnTo>
                  <a:pt x="134520" y="7865"/>
                </a:lnTo>
                <a:lnTo>
                  <a:pt x="133282" y="7849"/>
                </a:lnTo>
                <a:lnTo>
                  <a:pt x="132067" y="7844"/>
                </a:lnTo>
                <a:lnTo>
                  <a:pt x="130873" y="7838"/>
                </a:lnTo>
                <a:lnTo>
                  <a:pt x="129657" y="7838"/>
                </a:lnTo>
                <a:lnTo>
                  <a:pt x="128464" y="7844"/>
                </a:lnTo>
                <a:lnTo>
                  <a:pt x="127270" y="7854"/>
                </a:lnTo>
                <a:lnTo>
                  <a:pt x="126099" y="7871"/>
                </a:lnTo>
                <a:lnTo>
                  <a:pt x="124927" y="7887"/>
                </a:lnTo>
                <a:lnTo>
                  <a:pt x="123778" y="7909"/>
                </a:lnTo>
                <a:lnTo>
                  <a:pt x="122651" y="7936"/>
                </a:lnTo>
                <a:lnTo>
                  <a:pt x="121523" y="7969"/>
                </a:lnTo>
                <a:lnTo>
                  <a:pt x="120418" y="8001"/>
                </a:lnTo>
                <a:lnTo>
                  <a:pt x="119335" y="8039"/>
                </a:lnTo>
                <a:lnTo>
                  <a:pt x="118274" y="8077"/>
                </a:lnTo>
                <a:lnTo>
                  <a:pt x="117235" y="8121"/>
                </a:lnTo>
                <a:lnTo>
                  <a:pt x="116197" y="8164"/>
                </a:lnTo>
                <a:lnTo>
                  <a:pt x="115202" y="8213"/>
                </a:lnTo>
                <a:lnTo>
                  <a:pt x="116749" y="7740"/>
                </a:lnTo>
                <a:lnTo>
                  <a:pt x="118274" y="7284"/>
                </a:lnTo>
                <a:lnTo>
                  <a:pt x="119821" y="6850"/>
                </a:lnTo>
                <a:lnTo>
                  <a:pt x="121347" y="6431"/>
                </a:lnTo>
                <a:lnTo>
                  <a:pt x="122894" y="6029"/>
                </a:lnTo>
                <a:lnTo>
                  <a:pt x="124441" y="5644"/>
                </a:lnTo>
                <a:lnTo>
                  <a:pt x="125966" y="5280"/>
                </a:lnTo>
                <a:lnTo>
                  <a:pt x="127491" y="4927"/>
                </a:lnTo>
                <a:lnTo>
                  <a:pt x="129039" y="4595"/>
                </a:lnTo>
                <a:lnTo>
                  <a:pt x="130564" y="4275"/>
                </a:lnTo>
                <a:lnTo>
                  <a:pt x="132089" y="3976"/>
                </a:lnTo>
                <a:lnTo>
                  <a:pt x="133614" y="3688"/>
                </a:lnTo>
                <a:lnTo>
                  <a:pt x="135139" y="3417"/>
                </a:lnTo>
                <a:lnTo>
                  <a:pt x="136664" y="3162"/>
                </a:lnTo>
                <a:lnTo>
                  <a:pt x="138189" y="2923"/>
                </a:lnTo>
                <a:lnTo>
                  <a:pt x="139692" y="2694"/>
                </a:lnTo>
                <a:lnTo>
                  <a:pt x="141217" y="2483"/>
                </a:lnTo>
                <a:lnTo>
                  <a:pt x="142720" y="2287"/>
                </a:lnTo>
                <a:lnTo>
                  <a:pt x="144223" y="2102"/>
                </a:lnTo>
                <a:lnTo>
                  <a:pt x="145726" y="1929"/>
                </a:lnTo>
                <a:lnTo>
                  <a:pt x="147229" y="1771"/>
                </a:lnTo>
                <a:lnTo>
                  <a:pt x="148732" y="1624"/>
                </a:lnTo>
                <a:lnTo>
                  <a:pt x="150213" y="1494"/>
                </a:lnTo>
                <a:lnTo>
                  <a:pt x="151716" y="1375"/>
                </a:lnTo>
                <a:lnTo>
                  <a:pt x="153197" y="1266"/>
                </a:lnTo>
                <a:lnTo>
                  <a:pt x="154678" y="1168"/>
                </a:lnTo>
                <a:lnTo>
                  <a:pt x="156137" y="1087"/>
                </a:lnTo>
                <a:lnTo>
                  <a:pt x="157618" y="1011"/>
                </a:lnTo>
                <a:lnTo>
                  <a:pt x="159077" y="951"/>
                </a:lnTo>
                <a:lnTo>
                  <a:pt x="160536" y="897"/>
                </a:lnTo>
                <a:lnTo>
                  <a:pt x="161994" y="859"/>
                </a:lnTo>
                <a:lnTo>
                  <a:pt x="163453" y="826"/>
                </a:lnTo>
                <a:lnTo>
                  <a:pt x="164890" y="804"/>
                </a:lnTo>
                <a:lnTo>
                  <a:pt x="166327" y="793"/>
                </a:lnTo>
                <a:close/>
                <a:moveTo>
                  <a:pt x="225121" y="17338"/>
                </a:moveTo>
                <a:lnTo>
                  <a:pt x="225408" y="17393"/>
                </a:lnTo>
                <a:lnTo>
                  <a:pt x="225696" y="17441"/>
                </a:lnTo>
                <a:lnTo>
                  <a:pt x="226005" y="17490"/>
                </a:lnTo>
                <a:lnTo>
                  <a:pt x="226315" y="17534"/>
                </a:lnTo>
                <a:lnTo>
                  <a:pt x="226624" y="17572"/>
                </a:lnTo>
                <a:lnTo>
                  <a:pt x="226956" y="17610"/>
                </a:lnTo>
                <a:lnTo>
                  <a:pt x="227265" y="17648"/>
                </a:lnTo>
                <a:lnTo>
                  <a:pt x="227619" y="17675"/>
                </a:lnTo>
                <a:lnTo>
                  <a:pt x="227950" y="17708"/>
                </a:lnTo>
                <a:lnTo>
                  <a:pt x="228304" y="17729"/>
                </a:lnTo>
                <a:lnTo>
                  <a:pt x="228658" y="17751"/>
                </a:lnTo>
                <a:lnTo>
                  <a:pt x="229033" y="17767"/>
                </a:lnTo>
                <a:lnTo>
                  <a:pt x="229387" y="17784"/>
                </a:lnTo>
                <a:lnTo>
                  <a:pt x="229763" y="17794"/>
                </a:lnTo>
                <a:lnTo>
                  <a:pt x="230138" y="17800"/>
                </a:lnTo>
                <a:lnTo>
                  <a:pt x="230868" y="17800"/>
                </a:lnTo>
                <a:lnTo>
                  <a:pt x="231199" y="17794"/>
                </a:lnTo>
                <a:lnTo>
                  <a:pt x="231885" y="17773"/>
                </a:lnTo>
                <a:lnTo>
                  <a:pt x="232106" y="18251"/>
                </a:lnTo>
                <a:lnTo>
                  <a:pt x="232305" y="18696"/>
                </a:lnTo>
                <a:lnTo>
                  <a:pt x="232459" y="19109"/>
                </a:lnTo>
                <a:lnTo>
                  <a:pt x="232592" y="19495"/>
                </a:lnTo>
                <a:lnTo>
                  <a:pt x="232791" y="20146"/>
                </a:lnTo>
                <a:lnTo>
                  <a:pt x="232923" y="20641"/>
                </a:lnTo>
                <a:lnTo>
                  <a:pt x="232349" y="20662"/>
                </a:lnTo>
                <a:lnTo>
                  <a:pt x="231774" y="20690"/>
                </a:lnTo>
                <a:lnTo>
                  <a:pt x="231199" y="20728"/>
                </a:lnTo>
                <a:lnTo>
                  <a:pt x="230603" y="20771"/>
                </a:lnTo>
                <a:lnTo>
                  <a:pt x="230028" y="20825"/>
                </a:lnTo>
                <a:lnTo>
                  <a:pt x="229431" y="20891"/>
                </a:lnTo>
                <a:lnTo>
                  <a:pt x="228834" y="20961"/>
                </a:lnTo>
                <a:lnTo>
                  <a:pt x="228238" y="21043"/>
                </a:lnTo>
                <a:lnTo>
                  <a:pt x="227641" y="21130"/>
                </a:lnTo>
                <a:lnTo>
                  <a:pt x="227022" y="21227"/>
                </a:lnTo>
                <a:lnTo>
                  <a:pt x="226425" y="21336"/>
                </a:lnTo>
                <a:lnTo>
                  <a:pt x="225806" y="21450"/>
                </a:lnTo>
                <a:lnTo>
                  <a:pt x="225209" y="21575"/>
                </a:lnTo>
                <a:lnTo>
                  <a:pt x="224591" y="21705"/>
                </a:lnTo>
                <a:lnTo>
                  <a:pt x="223972" y="21846"/>
                </a:lnTo>
                <a:lnTo>
                  <a:pt x="223353" y="21999"/>
                </a:lnTo>
                <a:lnTo>
                  <a:pt x="222601" y="22194"/>
                </a:lnTo>
                <a:lnTo>
                  <a:pt x="221894" y="22390"/>
                </a:lnTo>
                <a:lnTo>
                  <a:pt x="221231" y="22591"/>
                </a:lnTo>
                <a:lnTo>
                  <a:pt x="220634" y="22797"/>
                </a:lnTo>
                <a:lnTo>
                  <a:pt x="220082" y="23003"/>
                </a:lnTo>
                <a:lnTo>
                  <a:pt x="219573" y="23215"/>
                </a:lnTo>
                <a:lnTo>
                  <a:pt x="219109" y="23427"/>
                </a:lnTo>
                <a:lnTo>
                  <a:pt x="218689" y="23644"/>
                </a:lnTo>
                <a:lnTo>
                  <a:pt x="218291" y="23867"/>
                </a:lnTo>
                <a:lnTo>
                  <a:pt x="217960" y="24090"/>
                </a:lnTo>
                <a:lnTo>
                  <a:pt x="217650" y="24312"/>
                </a:lnTo>
                <a:lnTo>
                  <a:pt x="217363" y="24541"/>
                </a:lnTo>
                <a:lnTo>
                  <a:pt x="217120" y="24769"/>
                </a:lnTo>
                <a:lnTo>
                  <a:pt x="216921" y="25002"/>
                </a:lnTo>
                <a:lnTo>
                  <a:pt x="216744" y="25241"/>
                </a:lnTo>
                <a:lnTo>
                  <a:pt x="216589" y="25475"/>
                </a:lnTo>
                <a:lnTo>
                  <a:pt x="216479" y="25714"/>
                </a:lnTo>
                <a:lnTo>
                  <a:pt x="216390" y="25958"/>
                </a:lnTo>
                <a:lnTo>
                  <a:pt x="216302" y="26203"/>
                </a:lnTo>
                <a:lnTo>
                  <a:pt x="216258" y="26447"/>
                </a:lnTo>
                <a:lnTo>
                  <a:pt x="216236" y="26692"/>
                </a:lnTo>
                <a:lnTo>
                  <a:pt x="216213" y="26941"/>
                </a:lnTo>
                <a:lnTo>
                  <a:pt x="216213" y="27197"/>
                </a:lnTo>
                <a:lnTo>
                  <a:pt x="216236" y="27447"/>
                </a:lnTo>
                <a:lnTo>
                  <a:pt x="216324" y="27957"/>
                </a:lnTo>
                <a:lnTo>
                  <a:pt x="216435" y="28473"/>
                </a:lnTo>
                <a:lnTo>
                  <a:pt x="216589" y="28995"/>
                </a:lnTo>
                <a:lnTo>
                  <a:pt x="216766" y="29516"/>
                </a:lnTo>
                <a:lnTo>
                  <a:pt x="216921" y="30032"/>
                </a:lnTo>
                <a:lnTo>
                  <a:pt x="217076" y="30548"/>
                </a:lnTo>
                <a:lnTo>
                  <a:pt x="217208" y="31064"/>
                </a:lnTo>
                <a:lnTo>
                  <a:pt x="217297" y="31585"/>
                </a:lnTo>
                <a:lnTo>
                  <a:pt x="217319" y="31846"/>
                </a:lnTo>
                <a:lnTo>
                  <a:pt x="217341" y="32107"/>
                </a:lnTo>
                <a:lnTo>
                  <a:pt x="217341" y="32362"/>
                </a:lnTo>
                <a:lnTo>
                  <a:pt x="217341" y="32623"/>
                </a:lnTo>
                <a:lnTo>
                  <a:pt x="217297" y="32884"/>
                </a:lnTo>
                <a:lnTo>
                  <a:pt x="217252" y="33144"/>
                </a:lnTo>
                <a:lnTo>
                  <a:pt x="217186" y="33405"/>
                </a:lnTo>
                <a:lnTo>
                  <a:pt x="217098" y="33660"/>
                </a:lnTo>
                <a:lnTo>
                  <a:pt x="216987" y="33921"/>
                </a:lnTo>
                <a:lnTo>
                  <a:pt x="216832" y="34182"/>
                </a:lnTo>
                <a:lnTo>
                  <a:pt x="216678" y="34437"/>
                </a:lnTo>
                <a:lnTo>
                  <a:pt x="216479" y="34698"/>
                </a:lnTo>
                <a:lnTo>
                  <a:pt x="216258" y="34953"/>
                </a:lnTo>
                <a:lnTo>
                  <a:pt x="216015" y="35214"/>
                </a:lnTo>
                <a:lnTo>
                  <a:pt x="215727" y="35469"/>
                </a:lnTo>
                <a:lnTo>
                  <a:pt x="215396" y="35730"/>
                </a:lnTo>
                <a:lnTo>
                  <a:pt x="215042" y="35985"/>
                </a:lnTo>
                <a:lnTo>
                  <a:pt x="214666" y="36240"/>
                </a:lnTo>
                <a:lnTo>
                  <a:pt x="214224" y="36496"/>
                </a:lnTo>
                <a:lnTo>
                  <a:pt x="213760" y="36751"/>
                </a:lnTo>
                <a:lnTo>
                  <a:pt x="213252" y="37006"/>
                </a:lnTo>
                <a:lnTo>
                  <a:pt x="212721" y="37256"/>
                </a:lnTo>
                <a:lnTo>
                  <a:pt x="212124" y="37511"/>
                </a:lnTo>
                <a:lnTo>
                  <a:pt x="211483" y="37761"/>
                </a:lnTo>
                <a:lnTo>
                  <a:pt x="210489" y="37805"/>
                </a:lnTo>
                <a:lnTo>
                  <a:pt x="209516" y="37843"/>
                </a:lnTo>
                <a:lnTo>
                  <a:pt x="208566" y="37864"/>
                </a:lnTo>
                <a:lnTo>
                  <a:pt x="207615" y="37881"/>
                </a:lnTo>
                <a:lnTo>
                  <a:pt x="206687" y="37886"/>
                </a:lnTo>
                <a:lnTo>
                  <a:pt x="205781" y="37886"/>
                </a:lnTo>
                <a:lnTo>
                  <a:pt x="204897" y="37870"/>
                </a:lnTo>
                <a:lnTo>
                  <a:pt x="204013" y="37848"/>
                </a:lnTo>
                <a:lnTo>
                  <a:pt x="203681" y="37300"/>
                </a:lnTo>
                <a:lnTo>
                  <a:pt x="203482" y="36930"/>
                </a:lnTo>
                <a:lnTo>
                  <a:pt x="203261" y="36507"/>
                </a:lnTo>
                <a:lnTo>
                  <a:pt x="203040" y="36023"/>
                </a:lnTo>
                <a:lnTo>
                  <a:pt x="202819" y="35491"/>
                </a:lnTo>
                <a:lnTo>
                  <a:pt x="202620" y="34915"/>
                </a:lnTo>
                <a:lnTo>
                  <a:pt x="202443" y="34296"/>
                </a:lnTo>
                <a:lnTo>
                  <a:pt x="202266" y="33633"/>
                </a:lnTo>
                <a:lnTo>
                  <a:pt x="202156" y="32943"/>
                </a:lnTo>
                <a:lnTo>
                  <a:pt x="202067" y="32221"/>
                </a:lnTo>
                <a:lnTo>
                  <a:pt x="202045" y="31852"/>
                </a:lnTo>
                <a:lnTo>
                  <a:pt x="202045" y="31471"/>
                </a:lnTo>
                <a:lnTo>
                  <a:pt x="202045" y="31091"/>
                </a:lnTo>
                <a:lnTo>
                  <a:pt x="202067" y="30706"/>
                </a:lnTo>
                <a:lnTo>
                  <a:pt x="202112" y="30314"/>
                </a:lnTo>
                <a:lnTo>
                  <a:pt x="202178" y="29918"/>
                </a:lnTo>
                <a:lnTo>
                  <a:pt x="202266" y="29516"/>
                </a:lnTo>
                <a:lnTo>
                  <a:pt x="202355" y="29114"/>
                </a:lnTo>
                <a:lnTo>
                  <a:pt x="202487" y="28712"/>
                </a:lnTo>
                <a:lnTo>
                  <a:pt x="202620" y="28305"/>
                </a:lnTo>
                <a:lnTo>
                  <a:pt x="202797" y="27897"/>
                </a:lnTo>
                <a:lnTo>
                  <a:pt x="202974" y="27490"/>
                </a:lnTo>
                <a:lnTo>
                  <a:pt x="203195" y="27083"/>
                </a:lnTo>
                <a:lnTo>
                  <a:pt x="203438" y="26670"/>
                </a:lnTo>
                <a:lnTo>
                  <a:pt x="203703" y="26262"/>
                </a:lnTo>
                <a:lnTo>
                  <a:pt x="204013" y="25855"/>
                </a:lnTo>
                <a:lnTo>
                  <a:pt x="204344" y="25453"/>
                </a:lnTo>
                <a:lnTo>
                  <a:pt x="204698" y="25046"/>
                </a:lnTo>
                <a:lnTo>
                  <a:pt x="205096" y="24649"/>
                </a:lnTo>
                <a:lnTo>
                  <a:pt x="205516" y="24247"/>
                </a:lnTo>
                <a:lnTo>
                  <a:pt x="205958" y="23856"/>
                </a:lnTo>
                <a:lnTo>
                  <a:pt x="206466" y="23465"/>
                </a:lnTo>
                <a:lnTo>
                  <a:pt x="206974" y="23079"/>
                </a:lnTo>
                <a:lnTo>
                  <a:pt x="207549" y="22699"/>
                </a:lnTo>
                <a:lnTo>
                  <a:pt x="208146" y="22330"/>
                </a:lnTo>
                <a:lnTo>
                  <a:pt x="208787" y="21961"/>
                </a:lnTo>
                <a:lnTo>
                  <a:pt x="209472" y="21602"/>
                </a:lnTo>
                <a:lnTo>
                  <a:pt x="210179" y="21244"/>
                </a:lnTo>
                <a:lnTo>
                  <a:pt x="210953" y="20901"/>
                </a:lnTo>
                <a:lnTo>
                  <a:pt x="211351" y="20728"/>
                </a:lnTo>
                <a:lnTo>
                  <a:pt x="211749" y="20565"/>
                </a:lnTo>
                <a:lnTo>
                  <a:pt x="212169" y="20396"/>
                </a:lnTo>
                <a:lnTo>
                  <a:pt x="212611" y="20233"/>
                </a:lnTo>
                <a:lnTo>
                  <a:pt x="213053" y="20070"/>
                </a:lnTo>
                <a:lnTo>
                  <a:pt x="213495" y="19913"/>
                </a:lnTo>
                <a:lnTo>
                  <a:pt x="213959" y="19755"/>
                </a:lnTo>
                <a:lnTo>
                  <a:pt x="214445" y="19603"/>
                </a:lnTo>
                <a:lnTo>
                  <a:pt x="214931" y="19451"/>
                </a:lnTo>
                <a:lnTo>
                  <a:pt x="215418" y="19304"/>
                </a:lnTo>
                <a:lnTo>
                  <a:pt x="215926" y="19158"/>
                </a:lnTo>
                <a:lnTo>
                  <a:pt x="216457" y="19017"/>
                </a:lnTo>
                <a:lnTo>
                  <a:pt x="216987" y="18875"/>
                </a:lnTo>
                <a:lnTo>
                  <a:pt x="217540" y="18740"/>
                </a:lnTo>
                <a:lnTo>
                  <a:pt x="218092" y="18604"/>
                </a:lnTo>
                <a:lnTo>
                  <a:pt x="218667" y="18473"/>
                </a:lnTo>
                <a:lnTo>
                  <a:pt x="219264" y="18343"/>
                </a:lnTo>
                <a:lnTo>
                  <a:pt x="219861" y="18218"/>
                </a:lnTo>
                <a:lnTo>
                  <a:pt x="220479" y="18099"/>
                </a:lnTo>
                <a:lnTo>
                  <a:pt x="221098" y="17979"/>
                </a:lnTo>
                <a:lnTo>
                  <a:pt x="221739" y="17860"/>
                </a:lnTo>
                <a:lnTo>
                  <a:pt x="222380" y="17751"/>
                </a:lnTo>
                <a:lnTo>
                  <a:pt x="223043" y="17642"/>
                </a:lnTo>
                <a:lnTo>
                  <a:pt x="223729" y="17539"/>
                </a:lnTo>
                <a:lnTo>
                  <a:pt x="224414" y="17436"/>
                </a:lnTo>
                <a:lnTo>
                  <a:pt x="225121" y="17338"/>
                </a:lnTo>
                <a:close/>
                <a:moveTo>
                  <a:pt x="131580" y="8664"/>
                </a:moveTo>
                <a:lnTo>
                  <a:pt x="132509" y="8669"/>
                </a:lnTo>
                <a:lnTo>
                  <a:pt x="133459" y="8680"/>
                </a:lnTo>
                <a:lnTo>
                  <a:pt x="134410" y="8691"/>
                </a:lnTo>
                <a:lnTo>
                  <a:pt x="135360" y="8707"/>
                </a:lnTo>
                <a:lnTo>
                  <a:pt x="136310" y="8729"/>
                </a:lnTo>
                <a:lnTo>
                  <a:pt x="137261" y="8756"/>
                </a:lnTo>
                <a:lnTo>
                  <a:pt x="138189" y="8783"/>
                </a:lnTo>
                <a:lnTo>
                  <a:pt x="139140" y="8816"/>
                </a:lnTo>
                <a:lnTo>
                  <a:pt x="140090" y="8848"/>
                </a:lnTo>
                <a:lnTo>
                  <a:pt x="141041" y="8892"/>
                </a:lnTo>
                <a:lnTo>
                  <a:pt x="141969" y="8935"/>
                </a:lnTo>
                <a:lnTo>
                  <a:pt x="142919" y="8990"/>
                </a:lnTo>
                <a:lnTo>
                  <a:pt x="143848" y="9044"/>
                </a:lnTo>
                <a:lnTo>
                  <a:pt x="144776" y="9104"/>
                </a:lnTo>
                <a:lnTo>
                  <a:pt x="145704" y="9169"/>
                </a:lnTo>
                <a:lnTo>
                  <a:pt x="146633" y="9240"/>
                </a:lnTo>
                <a:lnTo>
                  <a:pt x="147539" y="9316"/>
                </a:lnTo>
                <a:lnTo>
                  <a:pt x="148445" y="9392"/>
                </a:lnTo>
                <a:lnTo>
                  <a:pt x="149329" y="9479"/>
                </a:lnTo>
                <a:lnTo>
                  <a:pt x="150213" y="9571"/>
                </a:lnTo>
                <a:lnTo>
                  <a:pt x="151097" y="9669"/>
                </a:lnTo>
                <a:lnTo>
                  <a:pt x="152203" y="9804"/>
                </a:lnTo>
                <a:lnTo>
                  <a:pt x="153286" y="9946"/>
                </a:lnTo>
                <a:lnTo>
                  <a:pt x="154325" y="10092"/>
                </a:lnTo>
                <a:lnTo>
                  <a:pt x="155341" y="10250"/>
                </a:lnTo>
                <a:lnTo>
                  <a:pt x="156336" y="10418"/>
                </a:lnTo>
                <a:lnTo>
                  <a:pt x="157286" y="10592"/>
                </a:lnTo>
                <a:lnTo>
                  <a:pt x="158193" y="10771"/>
                </a:lnTo>
                <a:lnTo>
                  <a:pt x="159077" y="10961"/>
                </a:lnTo>
                <a:lnTo>
                  <a:pt x="159939" y="11157"/>
                </a:lnTo>
                <a:lnTo>
                  <a:pt x="160757" y="11363"/>
                </a:lnTo>
                <a:lnTo>
                  <a:pt x="161552" y="11575"/>
                </a:lnTo>
                <a:lnTo>
                  <a:pt x="162304" y="11798"/>
                </a:lnTo>
                <a:lnTo>
                  <a:pt x="163033" y="12026"/>
                </a:lnTo>
                <a:lnTo>
                  <a:pt x="163718" y="12260"/>
                </a:lnTo>
                <a:lnTo>
                  <a:pt x="164382" y="12504"/>
                </a:lnTo>
                <a:lnTo>
                  <a:pt x="165000" y="12759"/>
                </a:lnTo>
                <a:lnTo>
                  <a:pt x="165597" y="13020"/>
                </a:lnTo>
                <a:lnTo>
                  <a:pt x="166172" y="13286"/>
                </a:lnTo>
                <a:lnTo>
                  <a:pt x="166702" y="13563"/>
                </a:lnTo>
                <a:lnTo>
                  <a:pt x="167189" y="13846"/>
                </a:lnTo>
                <a:lnTo>
                  <a:pt x="167653" y="14134"/>
                </a:lnTo>
                <a:lnTo>
                  <a:pt x="168095" y="14432"/>
                </a:lnTo>
                <a:lnTo>
                  <a:pt x="168493" y="14736"/>
                </a:lnTo>
                <a:lnTo>
                  <a:pt x="168846" y="15051"/>
                </a:lnTo>
                <a:lnTo>
                  <a:pt x="169178" y="15372"/>
                </a:lnTo>
                <a:lnTo>
                  <a:pt x="169487" y="15703"/>
                </a:lnTo>
                <a:lnTo>
                  <a:pt x="169753" y="16040"/>
                </a:lnTo>
                <a:lnTo>
                  <a:pt x="169996" y="16382"/>
                </a:lnTo>
                <a:lnTo>
                  <a:pt x="170195" y="16735"/>
                </a:lnTo>
                <a:lnTo>
                  <a:pt x="170371" y="17094"/>
                </a:lnTo>
                <a:lnTo>
                  <a:pt x="170504" y="17463"/>
                </a:lnTo>
                <a:lnTo>
                  <a:pt x="170593" y="17838"/>
                </a:lnTo>
                <a:lnTo>
                  <a:pt x="170858" y="18864"/>
                </a:lnTo>
                <a:lnTo>
                  <a:pt x="171145" y="19864"/>
                </a:lnTo>
                <a:lnTo>
                  <a:pt x="171455" y="20836"/>
                </a:lnTo>
                <a:lnTo>
                  <a:pt x="171786" y="21776"/>
                </a:lnTo>
                <a:lnTo>
                  <a:pt x="172140" y="22694"/>
                </a:lnTo>
                <a:lnTo>
                  <a:pt x="172538" y="23579"/>
                </a:lnTo>
                <a:lnTo>
                  <a:pt x="172958" y="24443"/>
                </a:lnTo>
                <a:lnTo>
                  <a:pt x="173400" y="25279"/>
                </a:lnTo>
                <a:lnTo>
                  <a:pt x="173886" y="26083"/>
                </a:lnTo>
                <a:lnTo>
                  <a:pt x="174394" y="26865"/>
                </a:lnTo>
                <a:lnTo>
                  <a:pt x="174925" y="27620"/>
                </a:lnTo>
                <a:lnTo>
                  <a:pt x="175499" y="28348"/>
                </a:lnTo>
                <a:lnTo>
                  <a:pt x="176096" y="29049"/>
                </a:lnTo>
                <a:lnTo>
                  <a:pt x="176715" y="29722"/>
                </a:lnTo>
                <a:lnTo>
                  <a:pt x="177025" y="30054"/>
                </a:lnTo>
                <a:lnTo>
                  <a:pt x="177356" y="30374"/>
                </a:lnTo>
                <a:lnTo>
                  <a:pt x="177710" y="30689"/>
                </a:lnTo>
                <a:lnTo>
                  <a:pt x="178041" y="30999"/>
                </a:lnTo>
                <a:lnTo>
                  <a:pt x="178063" y="31015"/>
                </a:lnTo>
                <a:lnTo>
                  <a:pt x="178108" y="31059"/>
                </a:lnTo>
                <a:lnTo>
                  <a:pt x="178174" y="31102"/>
                </a:lnTo>
                <a:lnTo>
                  <a:pt x="178528" y="31401"/>
                </a:lnTo>
                <a:lnTo>
                  <a:pt x="178881" y="31689"/>
                </a:lnTo>
                <a:lnTo>
                  <a:pt x="179257" y="31971"/>
                </a:lnTo>
                <a:lnTo>
                  <a:pt x="179611" y="32248"/>
                </a:lnTo>
                <a:lnTo>
                  <a:pt x="180008" y="32525"/>
                </a:lnTo>
                <a:lnTo>
                  <a:pt x="180384" y="32786"/>
                </a:lnTo>
                <a:lnTo>
                  <a:pt x="180782" y="33047"/>
                </a:lnTo>
                <a:lnTo>
                  <a:pt x="181202" y="33302"/>
                </a:lnTo>
                <a:lnTo>
                  <a:pt x="181600" y="33546"/>
                </a:lnTo>
                <a:lnTo>
                  <a:pt x="182020" y="33791"/>
                </a:lnTo>
                <a:lnTo>
                  <a:pt x="182440" y="34024"/>
                </a:lnTo>
                <a:lnTo>
                  <a:pt x="182882" y="34252"/>
                </a:lnTo>
                <a:lnTo>
                  <a:pt x="183324" y="34481"/>
                </a:lnTo>
                <a:lnTo>
                  <a:pt x="183766" y="34698"/>
                </a:lnTo>
                <a:lnTo>
                  <a:pt x="184230" y="34910"/>
                </a:lnTo>
                <a:lnTo>
                  <a:pt x="184694" y="35111"/>
                </a:lnTo>
                <a:lnTo>
                  <a:pt x="185181" y="35312"/>
                </a:lnTo>
                <a:lnTo>
                  <a:pt x="185645" y="35507"/>
                </a:lnTo>
                <a:lnTo>
                  <a:pt x="186131" y="35692"/>
                </a:lnTo>
                <a:lnTo>
                  <a:pt x="186639" y="35876"/>
                </a:lnTo>
                <a:lnTo>
                  <a:pt x="187148" y="36050"/>
                </a:lnTo>
                <a:lnTo>
                  <a:pt x="187656" y="36224"/>
                </a:lnTo>
                <a:lnTo>
                  <a:pt x="188165" y="36387"/>
                </a:lnTo>
                <a:lnTo>
                  <a:pt x="188695" y="36545"/>
                </a:lnTo>
                <a:lnTo>
                  <a:pt x="189225" y="36702"/>
                </a:lnTo>
                <a:lnTo>
                  <a:pt x="189778" y="36849"/>
                </a:lnTo>
                <a:lnTo>
                  <a:pt x="190331" y="36990"/>
                </a:lnTo>
                <a:lnTo>
                  <a:pt x="190883" y="37126"/>
                </a:lnTo>
                <a:lnTo>
                  <a:pt x="191458" y="37256"/>
                </a:lnTo>
                <a:lnTo>
                  <a:pt x="192033" y="37381"/>
                </a:lnTo>
                <a:lnTo>
                  <a:pt x="192629" y="37501"/>
                </a:lnTo>
                <a:lnTo>
                  <a:pt x="193204" y="37615"/>
                </a:lnTo>
                <a:lnTo>
                  <a:pt x="193712" y="37707"/>
                </a:lnTo>
                <a:lnTo>
                  <a:pt x="194221" y="37794"/>
                </a:lnTo>
                <a:lnTo>
                  <a:pt x="194751" y="37875"/>
                </a:lnTo>
                <a:lnTo>
                  <a:pt x="195282" y="37957"/>
                </a:lnTo>
                <a:lnTo>
                  <a:pt x="195812" y="38033"/>
                </a:lnTo>
                <a:lnTo>
                  <a:pt x="196343" y="38103"/>
                </a:lnTo>
                <a:lnTo>
                  <a:pt x="196895" y="38174"/>
                </a:lnTo>
                <a:lnTo>
                  <a:pt x="197426" y="38234"/>
                </a:lnTo>
                <a:lnTo>
                  <a:pt x="198000" y="38294"/>
                </a:lnTo>
                <a:lnTo>
                  <a:pt x="198553" y="38353"/>
                </a:lnTo>
                <a:lnTo>
                  <a:pt x="199128" y="38402"/>
                </a:lnTo>
                <a:lnTo>
                  <a:pt x="199680" y="38451"/>
                </a:lnTo>
                <a:lnTo>
                  <a:pt x="200277" y="38495"/>
                </a:lnTo>
                <a:lnTo>
                  <a:pt x="200852" y="38533"/>
                </a:lnTo>
                <a:lnTo>
                  <a:pt x="201449" y="38571"/>
                </a:lnTo>
                <a:lnTo>
                  <a:pt x="202045" y="38603"/>
                </a:lnTo>
                <a:lnTo>
                  <a:pt x="202222" y="38614"/>
                </a:lnTo>
                <a:lnTo>
                  <a:pt x="202421" y="38619"/>
                </a:lnTo>
                <a:lnTo>
                  <a:pt x="203173" y="38652"/>
                </a:lnTo>
                <a:lnTo>
                  <a:pt x="203946" y="38674"/>
                </a:lnTo>
                <a:lnTo>
                  <a:pt x="204720" y="38696"/>
                </a:lnTo>
                <a:lnTo>
                  <a:pt x="205493" y="38706"/>
                </a:lnTo>
                <a:lnTo>
                  <a:pt x="206289" y="38712"/>
                </a:lnTo>
                <a:lnTo>
                  <a:pt x="207085" y="38712"/>
                </a:lnTo>
                <a:lnTo>
                  <a:pt x="207881" y="38706"/>
                </a:lnTo>
                <a:lnTo>
                  <a:pt x="208698" y="38696"/>
                </a:lnTo>
                <a:lnTo>
                  <a:pt x="208057" y="38875"/>
                </a:lnTo>
                <a:lnTo>
                  <a:pt x="207416" y="39054"/>
                </a:lnTo>
                <a:lnTo>
                  <a:pt x="206709" y="39239"/>
                </a:lnTo>
                <a:lnTo>
                  <a:pt x="206002" y="39418"/>
                </a:lnTo>
                <a:lnTo>
                  <a:pt x="205250" y="39597"/>
                </a:lnTo>
                <a:lnTo>
                  <a:pt x="204477" y="39776"/>
                </a:lnTo>
                <a:lnTo>
                  <a:pt x="203681" y="39950"/>
                </a:lnTo>
                <a:lnTo>
                  <a:pt x="202841" y="40129"/>
                </a:lnTo>
                <a:lnTo>
                  <a:pt x="201957" y="40320"/>
                </a:lnTo>
                <a:lnTo>
                  <a:pt x="201095" y="40510"/>
                </a:lnTo>
                <a:lnTo>
                  <a:pt x="200255" y="40700"/>
                </a:lnTo>
                <a:lnTo>
                  <a:pt x="199459" y="40901"/>
                </a:lnTo>
                <a:lnTo>
                  <a:pt x="198686" y="41102"/>
                </a:lnTo>
                <a:lnTo>
                  <a:pt x="197934" y="41303"/>
                </a:lnTo>
                <a:lnTo>
                  <a:pt x="197205" y="41509"/>
                </a:lnTo>
                <a:lnTo>
                  <a:pt x="196497" y="41721"/>
                </a:lnTo>
                <a:lnTo>
                  <a:pt x="195812" y="41933"/>
                </a:lnTo>
                <a:lnTo>
                  <a:pt x="195149" y="42150"/>
                </a:lnTo>
                <a:lnTo>
                  <a:pt x="194508" y="42367"/>
                </a:lnTo>
                <a:lnTo>
                  <a:pt x="193889" y="42585"/>
                </a:lnTo>
                <a:lnTo>
                  <a:pt x="193292" y="42807"/>
                </a:lnTo>
                <a:lnTo>
                  <a:pt x="192718" y="43035"/>
                </a:lnTo>
                <a:lnTo>
                  <a:pt x="192187" y="43264"/>
                </a:lnTo>
                <a:lnTo>
                  <a:pt x="191657" y="43492"/>
                </a:lnTo>
                <a:lnTo>
                  <a:pt x="191148" y="43725"/>
                </a:lnTo>
                <a:lnTo>
                  <a:pt x="190662" y="43959"/>
                </a:lnTo>
                <a:lnTo>
                  <a:pt x="190176" y="44192"/>
                </a:lnTo>
                <a:lnTo>
                  <a:pt x="189734" y="44431"/>
                </a:lnTo>
                <a:lnTo>
                  <a:pt x="189314" y="44665"/>
                </a:lnTo>
                <a:lnTo>
                  <a:pt x="188894" y="44909"/>
                </a:lnTo>
                <a:lnTo>
                  <a:pt x="188518" y="45148"/>
                </a:lnTo>
                <a:lnTo>
                  <a:pt x="188142" y="45393"/>
                </a:lnTo>
                <a:lnTo>
                  <a:pt x="187789" y="45637"/>
                </a:lnTo>
                <a:lnTo>
                  <a:pt x="187457" y="45882"/>
                </a:lnTo>
                <a:lnTo>
                  <a:pt x="187126" y="46126"/>
                </a:lnTo>
                <a:lnTo>
                  <a:pt x="186838" y="46370"/>
                </a:lnTo>
                <a:lnTo>
                  <a:pt x="186551" y="46620"/>
                </a:lnTo>
                <a:lnTo>
                  <a:pt x="186286" y="46870"/>
                </a:lnTo>
                <a:lnTo>
                  <a:pt x="186021" y="47115"/>
                </a:lnTo>
                <a:lnTo>
                  <a:pt x="185799" y="47364"/>
                </a:lnTo>
                <a:lnTo>
                  <a:pt x="185468" y="47017"/>
                </a:lnTo>
                <a:lnTo>
                  <a:pt x="185092" y="46664"/>
                </a:lnTo>
                <a:lnTo>
                  <a:pt x="184694" y="46305"/>
                </a:lnTo>
                <a:lnTo>
                  <a:pt x="184230" y="45947"/>
                </a:lnTo>
                <a:lnTo>
                  <a:pt x="183744" y="45583"/>
                </a:lnTo>
                <a:lnTo>
                  <a:pt x="183191" y="45219"/>
                </a:lnTo>
                <a:lnTo>
                  <a:pt x="182617" y="44855"/>
                </a:lnTo>
                <a:lnTo>
                  <a:pt x="181976" y="44491"/>
                </a:lnTo>
                <a:lnTo>
                  <a:pt x="181268" y="44127"/>
                </a:lnTo>
                <a:lnTo>
                  <a:pt x="180539" y="43769"/>
                </a:lnTo>
                <a:lnTo>
                  <a:pt x="180141" y="43589"/>
                </a:lnTo>
                <a:lnTo>
                  <a:pt x="179743" y="43410"/>
                </a:lnTo>
                <a:lnTo>
                  <a:pt x="179323" y="43231"/>
                </a:lnTo>
                <a:lnTo>
                  <a:pt x="178881" y="43057"/>
                </a:lnTo>
                <a:lnTo>
                  <a:pt x="178417" y="42878"/>
                </a:lnTo>
                <a:lnTo>
                  <a:pt x="177953" y="42704"/>
                </a:lnTo>
                <a:lnTo>
                  <a:pt x="177489" y="42530"/>
                </a:lnTo>
                <a:lnTo>
                  <a:pt x="176980" y="42356"/>
                </a:lnTo>
                <a:lnTo>
                  <a:pt x="176472" y="42183"/>
                </a:lnTo>
                <a:lnTo>
                  <a:pt x="175941" y="42014"/>
                </a:lnTo>
                <a:lnTo>
                  <a:pt x="175389" y="41846"/>
                </a:lnTo>
                <a:lnTo>
                  <a:pt x="174836" y="41683"/>
                </a:lnTo>
                <a:lnTo>
                  <a:pt x="174262" y="41515"/>
                </a:lnTo>
                <a:lnTo>
                  <a:pt x="173665" y="41352"/>
                </a:lnTo>
                <a:lnTo>
                  <a:pt x="173046" y="41194"/>
                </a:lnTo>
                <a:lnTo>
                  <a:pt x="172427" y="41031"/>
                </a:lnTo>
                <a:lnTo>
                  <a:pt x="171764" y="40874"/>
                </a:lnTo>
                <a:lnTo>
                  <a:pt x="171101" y="40722"/>
                </a:lnTo>
                <a:lnTo>
                  <a:pt x="170416" y="40569"/>
                </a:lnTo>
                <a:lnTo>
                  <a:pt x="169730" y="40417"/>
                </a:lnTo>
                <a:lnTo>
                  <a:pt x="169001" y="40271"/>
                </a:lnTo>
                <a:lnTo>
                  <a:pt x="168272" y="40129"/>
                </a:lnTo>
                <a:lnTo>
                  <a:pt x="167498" y="39988"/>
                </a:lnTo>
                <a:lnTo>
                  <a:pt x="166724" y="39847"/>
                </a:lnTo>
                <a:lnTo>
                  <a:pt x="165929" y="39711"/>
                </a:lnTo>
                <a:lnTo>
                  <a:pt x="165111" y="39575"/>
                </a:lnTo>
                <a:lnTo>
                  <a:pt x="164271" y="39445"/>
                </a:lnTo>
                <a:lnTo>
                  <a:pt x="163409" y="39320"/>
                </a:lnTo>
                <a:lnTo>
                  <a:pt x="162525" y="39195"/>
                </a:lnTo>
                <a:lnTo>
                  <a:pt x="161641" y="39076"/>
                </a:lnTo>
                <a:lnTo>
                  <a:pt x="160712" y="38962"/>
                </a:lnTo>
                <a:lnTo>
                  <a:pt x="159762" y="38848"/>
                </a:lnTo>
                <a:lnTo>
                  <a:pt x="158812" y="38739"/>
                </a:lnTo>
                <a:lnTo>
                  <a:pt x="157817" y="38630"/>
                </a:lnTo>
                <a:lnTo>
                  <a:pt x="156800" y="38527"/>
                </a:lnTo>
                <a:lnTo>
                  <a:pt x="155783" y="38429"/>
                </a:lnTo>
                <a:lnTo>
                  <a:pt x="154722" y="38337"/>
                </a:lnTo>
                <a:lnTo>
                  <a:pt x="153661" y="38250"/>
                </a:lnTo>
                <a:lnTo>
                  <a:pt x="152556" y="38163"/>
                </a:lnTo>
                <a:lnTo>
                  <a:pt x="151429" y="38082"/>
                </a:lnTo>
                <a:lnTo>
                  <a:pt x="150280" y="38006"/>
                </a:lnTo>
                <a:lnTo>
                  <a:pt x="149108" y="37930"/>
                </a:lnTo>
                <a:lnTo>
                  <a:pt x="147915" y="37864"/>
                </a:lnTo>
                <a:lnTo>
                  <a:pt x="146699" y="37799"/>
                </a:lnTo>
                <a:lnTo>
                  <a:pt x="145749" y="37750"/>
                </a:lnTo>
                <a:lnTo>
                  <a:pt x="144820" y="37702"/>
                </a:lnTo>
                <a:lnTo>
                  <a:pt x="143870" y="37647"/>
                </a:lnTo>
                <a:lnTo>
                  <a:pt x="142964" y="37593"/>
                </a:lnTo>
                <a:lnTo>
                  <a:pt x="141129" y="37468"/>
                </a:lnTo>
                <a:lnTo>
                  <a:pt x="139361" y="37338"/>
                </a:lnTo>
                <a:lnTo>
                  <a:pt x="137637" y="37191"/>
                </a:lnTo>
                <a:lnTo>
                  <a:pt x="135935" y="37039"/>
                </a:lnTo>
                <a:lnTo>
                  <a:pt x="134277" y="36881"/>
                </a:lnTo>
                <a:lnTo>
                  <a:pt x="132641" y="36708"/>
                </a:lnTo>
                <a:lnTo>
                  <a:pt x="131050" y="36528"/>
                </a:lnTo>
                <a:lnTo>
                  <a:pt x="129503" y="36344"/>
                </a:lnTo>
                <a:lnTo>
                  <a:pt x="128000" y="36148"/>
                </a:lnTo>
                <a:lnTo>
                  <a:pt x="126519" y="35942"/>
                </a:lnTo>
                <a:lnTo>
                  <a:pt x="125082" y="35735"/>
                </a:lnTo>
                <a:lnTo>
                  <a:pt x="123690" y="35518"/>
                </a:lnTo>
                <a:lnTo>
                  <a:pt x="122319" y="35295"/>
                </a:lnTo>
                <a:lnTo>
                  <a:pt x="120993" y="35067"/>
                </a:lnTo>
                <a:lnTo>
                  <a:pt x="119689" y="34834"/>
                </a:lnTo>
                <a:lnTo>
                  <a:pt x="118429" y="34595"/>
                </a:lnTo>
                <a:lnTo>
                  <a:pt x="117191" y="34350"/>
                </a:lnTo>
                <a:lnTo>
                  <a:pt x="115998" y="34100"/>
                </a:lnTo>
                <a:lnTo>
                  <a:pt x="114826" y="33850"/>
                </a:lnTo>
                <a:lnTo>
                  <a:pt x="113699" y="33595"/>
                </a:lnTo>
                <a:lnTo>
                  <a:pt x="112616" y="33334"/>
                </a:lnTo>
                <a:lnTo>
                  <a:pt x="111555" y="33074"/>
                </a:lnTo>
                <a:lnTo>
                  <a:pt x="110516" y="32808"/>
                </a:lnTo>
                <a:lnTo>
                  <a:pt x="109499" y="32541"/>
                </a:lnTo>
                <a:lnTo>
                  <a:pt x="108527" y="32275"/>
                </a:lnTo>
                <a:lnTo>
                  <a:pt x="107598" y="32004"/>
                </a:lnTo>
                <a:lnTo>
                  <a:pt x="106692" y="31738"/>
                </a:lnTo>
                <a:lnTo>
                  <a:pt x="105808" y="31466"/>
                </a:lnTo>
                <a:lnTo>
                  <a:pt x="104946" y="31194"/>
                </a:lnTo>
                <a:lnTo>
                  <a:pt x="104128" y="30923"/>
                </a:lnTo>
                <a:lnTo>
                  <a:pt x="103333" y="30651"/>
                </a:lnTo>
                <a:lnTo>
                  <a:pt x="102581" y="30385"/>
                </a:lnTo>
                <a:lnTo>
                  <a:pt x="101829" y="30113"/>
                </a:lnTo>
                <a:lnTo>
                  <a:pt x="101122" y="29847"/>
                </a:lnTo>
                <a:lnTo>
                  <a:pt x="100459" y="29587"/>
                </a:lnTo>
                <a:lnTo>
                  <a:pt x="99796" y="29326"/>
                </a:lnTo>
                <a:lnTo>
                  <a:pt x="99177" y="29065"/>
                </a:lnTo>
                <a:lnTo>
                  <a:pt x="98558" y="28810"/>
                </a:lnTo>
                <a:lnTo>
                  <a:pt x="97984" y="28560"/>
                </a:lnTo>
                <a:lnTo>
                  <a:pt x="97453" y="28310"/>
                </a:lnTo>
                <a:lnTo>
                  <a:pt x="96923" y="28066"/>
                </a:lnTo>
                <a:lnTo>
                  <a:pt x="96414" y="27827"/>
                </a:lnTo>
                <a:lnTo>
                  <a:pt x="95486" y="27365"/>
                </a:lnTo>
                <a:lnTo>
                  <a:pt x="94668" y="26931"/>
                </a:lnTo>
                <a:lnTo>
                  <a:pt x="93917" y="26518"/>
                </a:lnTo>
                <a:lnTo>
                  <a:pt x="93276" y="26138"/>
                </a:lnTo>
                <a:lnTo>
                  <a:pt x="92723" y="25790"/>
                </a:lnTo>
                <a:lnTo>
                  <a:pt x="92237" y="25475"/>
                </a:lnTo>
                <a:lnTo>
                  <a:pt x="91839" y="25203"/>
                </a:lnTo>
                <a:lnTo>
                  <a:pt x="91529" y="24975"/>
                </a:lnTo>
                <a:lnTo>
                  <a:pt x="91109" y="24649"/>
                </a:lnTo>
                <a:lnTo>
                  <a:pt x="91021" y="23965"/>
                </a:lnTo>
                <a:lnTo>
                  <a:pt x="90955" y="23297"/>
                </a:lnTo>
                <a:lnTo>
                  <a:pt x="90955" y="22634"/>
                </a:lnTo>
                <a:lnTo>
                  <a:pt x="90955" y="21982"/>
                </a:lnTo>
                <a:lnTo>
                  <a:pt x="91021" y="21336"/>
                </a:lnTo>
                <a:lnTo>
                  <a:pt x="91109" y="20706"/>
                </a:lnTo>
                <a:lnTo>
                  <a:pt x="91242" y="20092"/>
                </a:lnTo>
                <a:lnTo>
                  <a:pt x="91397" y="19484"/>
                </a:lnTo>
                <a:lnTo>
                  <a:pt x="91596" y="18892"/>
                </a:lnTo>
                <a:lnTo>
                  <a:pt x="91817" y="18310"/>
                </a:lnTo>
                <a:lnTo>
                  <a:pt x="92060" y="17746"/>
                </a:lnTo>
                <a:lnTo>
                  <a:pt x="92347" y="17192"/>
                </a:lnTo>
                <a:lnTo>
                  <a:pt x="92679" y="16659"/>
                </a:lnTo>
                <a:lnTo>
                  <a:pt x="93032" y="16138"/>
                </a:lnTo>
                <a:lnTo>
                  <a:pt x="93408" y="15633"/>
                </a:lnTo>
                <a:lnTo>
                  <a:pt x="93806" y="15144"/>
                </a:lnTo>
                <a:lnTo>
                  <a:pt x="94248" y="14671"/>
                </a:lnTo>
                <a:lnTo>
                  <a:pt x="94712" y="14215"/>
                </a:lnTo>
                <a:lnTo>
                  <a:pt x="95199" y="13780"/>
                </a:lnTo>
                <a:lnTo>
                  <a:pt x="95707" y="13362"/>
                </a:lnTo>
                <a:lnTo>
                  <a:pt x="96259" y="12960"/>
                </a:lnTo>
                <a:lnTo>
                  <a:pt x="96812" y="12580"/>
                </a:lnTo>
                <a:lnTo>
                  <a:pt x="97122" y="12401"/>
                </a:lnTo>
                <a:lnTo>
                  <a:pt x="97409" y="12222"/>
                </a:lnTo>
                <a:lnTo>
                  <a:pt x="97718" y="12048"/>
                </a:lnTo>
                <a:lnTo>
                  <a:pt x="98028" y="11885"/>
                </a:lnTo>
                <a:lnTo>
                  <a:pt x="98337" y="11722"/>
                </a:lnTo>
                <a:lnTo>
                  <a:pt x="98669" y="11564"/>
                </a:lnTo>
                <a:lnTo>
                  <a:pt x="98978" y="11412"/>
                </a:lnTo>
                <a:lnTo>
                  <a:pt x="99332" y="11271"/>
                </a:lnTo>
                <a:lnTo>
                  <a:pt x="99663" y="11130"/>
                </a:lnTo>
                <a:lnTo>
                  <a:pt x="99995" y="10994"/>
                </a:lnTo>
                <a:lnTo>
                  <a:pt x="100349" y="10864"/>
                </a:lnTo>
                <a:lnTo>
                  <a:pt x="100702" y="10744"/>
                </a:lnTo>
                <a:lnTo>
                  <a:pt x="101056" y="10625"/>
                </a:lnTo>
                <a:lnTo>
                  <a:pt x="101432" y="10516"/>
                </a:lnTo>
                <a:lnTo>
                  <a:pt x="101807" y="10407"/>
                </a:lnTo>
                <a:lnTo>
                  <a:pt x="102183" y="10310"/>
                </a:lnTo>
                <a:lnTo>
                  <a:pt x="102559" y="10212"/>
                </a:lnTo>
                <a:lnTo>
                  <a:pt x="102935" y="10125"/>
                </a:lnTo>
                <a:lnTo>
                  <a:pt x="103333" y="10043"/>
                </a:lnTo>
                <a:lnTo>
                  <a:pt x="103708" y="9973"/>
                </a:lnTo>
                <a:lnTo>
                  <a:pt x="104084" y="9913"/>
                </a:lnTo>
                <a:lnTo>
                  <a:pt x="104592" y="9848"/>
                </a:lnTo>
                <a:lnTo>
                  <a:pt x="105211" y="9772"/>
                </a:lnTo>
                <a:lnTo>
                  <a:pt x="105941" y="9701"/>
                </a:lnTo>
                <a:lnTo>
                  <a:pt x="106759" y="9620"/>
                </a:lnTo>
                <a:lnTo>
                  <a:pt x="107709" y="9538"/>
                </a:lnTo>
                <a:lnTo>
                  <a:pt x="108748" y="9457"/>
                </a:lnTo>
                <a:lnTo>
                  <a:pt x="109875" y="9370"/>
                </a:lnTo>
                <a:lnTo>
                  <a:pt x="111113" y="9288"/>
                </a:lnTo>
                <a:lnTo>
                  <a:pt x="112417" y="9207"/>
                </a:lnTo>
                <a:lnTo>
                  <a:pt x="113787" y="9126"/>
                </a:lnTo>
                <a:lnTo>
                  <a:pt x="115246" y="9049"/>
                </a:lnTo>
                <a:lnTo>
                  <a:pt x="116749" y="8979"/>
                </a:lnTo>
                <a:lnTo>
                  <a:pt x="118341" y="8908"/>
                </a:lnTo>
                <a:lnTo>
                  <a:pt x="119976" y="8848"/>
                </a:lnTo>
                <a:lnTo>
                  <a:pt x="121656" y="8794"/>
                </a:lnTo>
                <a:lnTo>
                  <a:pt x="123380" y="8745"/>
                </a:lnTo>
                <a:lnTo>
                  <a:pt x="125148" y="8713"/>
                </a:lnTo>
                <a:lnTo>
                  <a:pt x="126961" y="8686"/>
                </a:lnTo>
                <a:lnTo>
                  <a:pt x="128795" y="8669"/>
                </a:lnTo>
                <a:lnTo>
                  <a:pt x="130652" y="8664"/>
                </a:lnTo>
                <a:close/>
                <a:moveTo>
                  <a:pt x="124994" y="50645"/>
                </a:moveTo>
                <a:lnTo>
                  <a:pt x="126121" y="50651"/>
                </a:lnTo>
                <a:lnTo>
                  <a:pt x="127226" y="50667"/>
                </a:lnTo>
                <a:lnTo>
                  <a:pt x="128265" y="50694"/>
                </a:lnTo>
                <a:lnTo>
                  <a:pt x="129282" y="50732"/>
                </a:lnTo>
                <a:lnTo>
                  <a:pt x="130276" y="50781"/>
                </a:lnTo>
                <a:lnTo>
                  <a:pt x="131227" y="50841"/>
                </a:lnTo>
                <a:lnTo>
                  <a:pt x="132133" y="50906"/>
                </a:lnTo>
                <a:lnTo>
                  <a:pt x="132995" y="50987"/>
                </a:lnTo>
                <a:lnTo>
                  <a:pt x="133835" y="51074"/>
                </a:lnTo>
                <a:lnTo>
                  <a:pt x="134233" y="51123"/>
                </a:lnTo>
                <a:lnTo>
                  <a:pt x="134631" y="51172"/>
                </a:lnTo>
                <a:lnTo>
                  <a:pt x="135006" y="51226"/>
                </a:lnTo>
                <a:lnTo>
                  <a:pt x="135382" y="51281"/>
                </a:lnTo>
                <a:lnTo>
                  <a:pt x="135758" y="51340"/>
                </a:lnTo>
                <a:lnTo>
                  <a:pt x="136112" y="51400"/>
                </a:lnTo>
                <a:lnTo>
                  <a:pt x="136465" y="51460"/>
                </a:lnTo>
                <a:lnTo>
                  <a:pt x="136797" y="51531"/>
                </a:lnTo>
                <a:lnTo>
                  <a:pt x="137128" y="51596"/>
                </a:lnTo>
                <a:lnTo>
                  <a:pt x="137438" y="51666"/>
                </a:lnTo>
                <a:lnTo>
                  <a:pt x="137747" y="51737"/>
                </a:lnTo>
                <a:lnTo>
                  <a:pt x="138057" y="51813"/>
                </a:lnTo>
                <a:lnTo>
                  <a:pt x="138410" y="51916"/>
                </a:lnTo>
                <a:lnTo>
                  <a:pt x="138764" y="52019"/>
                </a:lnTo>
                <a:lnTo>
                  <a:pt x="139095" y="52123"/>
                </a:lnTo>
                <a:lnTo>
                  <a:pt x="139405" y="52231"/>
                </a:lnTo>
                <a:lnTo>
                  <a:pt x="139692" y="52340"/>
                </a:lnTo>
                <a:lnTo>
                  <a:pt x="139980" y="52454"/>
                </a:lnTo>
                <a:lnTo>
                  <a:pt x="140223" y="52568"/>
                </a:lnTo>
                <a:lnTo>
                  <a:pt x="140466" y="52682"/>
                </a:lnTo>
                <a:lnTo>
                  <a:pt x="140687" y="52802"/>
                </a:lnTo>
                <a:lnTo>
                  <a:pt x="140908" y="52916"/>
                </a:lnTo>
                <a:lnTo>
                  <a:pt x="141085" y="53035"/>
                </a:lnTo>
                <a:lnTo>
                  <a:pt x="141284" y="53155"/>
                </a:lnTo>
                <a:lnTo>
                  <a:pt x="141438" y="53274"/>
                </a:lnTo>
                <a:lnTo>
                  <a:pt x="141593" y="53394"/>
                </a:lnTo>
                <a:lnTo>
                  <a:pt x="141836" y="53633"/>
                </a:lnTo>
                <a:lnTo>
                  <a:pt x="142057" y="53866"/>
                </a:lnTo>
                <a:lnTo>
                  <a:pt x="142234" y="54100"/>
                </a:lnTo>
                <a:lnTo>
                  <a:pt x="142345" y="54328"/>
                </a:lnTo>
                <a:lnTo>
                  <a:pt x="142455" y="54545"/>
                </a:lnTo>
                <a:lnTo>
                  <a:pt x="142499" y="54762"/>
                </a:lnTo>
                <a:lnTo>
                  <a:pt x="142544" y="54963"/>
                </a:lnTo>
                <a:lnTo>
                  <a:pt x="142544" y="55153"/>
                </a:lnTo>
                <a:lnTo>
                  <a:pt x="142544" y="55327"/>
                </a:lnTo>
                <a:lnTo>
                  <a:pt x="141350" y="55105"/>
                </a:lnTo>
                <a:lnTo>
                  <a:pt x="140134" y="54871"/>
                </a:lnTo>
                <a:lnTo>
                  <a:pt x="138941" y="54632"/>
                </a:lnTo>
                <a:lnTo>
                  <a:pt x="137747" y="54382"/>
                </a:lnTo>
                <a:lnTo>
                  <a:pt x="136554" y="54121"/>
                </a:lnTo>
                <a:lnTo>
                  <a:pt x="135382" y="53855"/>
                </a:lnTo>
                <a:lnTo>
                  <a:pt x="134189" y="53578"/>
                </a:lnTo>
                <a:lnTo>
                  <a:pt x="133017" y="53290"/>
                </a:lnTo>
                <a:lnTo>
                  <a:pt x="131846" y="52997"/>
                </a:lnTo>
                <a:lnTo>
                  <a:pt x="130674" y="52693"/>
                </a:lnTo>
                <a:lnTo>
                  <a:pt x="129503" y="52378"/>
                </a:lnTo>
                <a:lnTo>
                  <a:pt x="128353" y="52052"/>
                </a:lnTo>
                <a:lnTo>
                  <a:pt x="127204" y="51715"/>
                </a:lnTo>
                <a:lnTo>
                  <a:pt x="126077" y="51373"/>
                </a:lnTo>
                <a:lnTo>
                  <a:pt x="124949" y="51015"/>
                </a:lnTo>
                <a:lnTo>
                  <a:pt x="123822" y="50651"/>
                </a:lnTo>
                <a:lnTo>
                  <a:pt x="124994" y="50645"/>
                </a:lnTo>
                <a:close/>
                <a:moveTo>
                  <a:pt x="249965" y="34361"/>
                </a:moveTo>
                <a:lnTo>
                  <a:pt x="250031" y="35078"/>
                </a:lnTo>
                <a:lnTo>
                  <a:pt x="250031" y="35806"/>
                </a:lnTo>
                <a:lnTo>
                  <a:pt x="250031" y="36126"/>
                </a:lnTo>
                <a:lnTo>
                  <a:pt x="250009" y="36441"/>
                </a:lnTo>
                <a:lnTo>
                  <a:pt x="249987" y="36762"/>
                </a:lnTo>
                <a:lnTo>
                  <a:pt x="249921" y="37077"/>
                </a:lnTo>
                <a:lnTo>
                  <a:pt x="249877" y="37386"/>
                </a:lnTo>
                <a:lnTo>
                  <a:pt x="249788" y="37702"/>
                </a:lnTo>
                <a:lnTo>
                  <a:pt x="249700" y="38011"/>
                </a:lnTo>
                <a:lnTo>
                  <a:pt x="249611" y="38326"/>
                </a:lnTo>
                <a:lnTo>
                  <a:pt x="248948" y="38983"/>
                </a:lnTo>
                <a:lnTo>
                  <a:pt x="248329" y="39657"/>
                </a:lnTo>
                <a:lnTo>
                  <a:pt x="247733" y="40341"/>
                </a:lnTo>
                <a:lnTo>
                  <a:pt x="247158" y="41037"/>
                </a:lnTo>
                <a:lnTo>
                  <a:pt x="246627" y="41743"/>
                </a:lnTo>
                <a:lnTo>
                  <a:pt x="246119" y="42454"/>
                </a:lnTo>
                <a:lnTo>
                  <a:pt x="245633" y="43182"/>
                </a:lnTo>
                <a:lnTo>
                  <a:pt x="245191" y="43921"/>
                </a:lnTo>
                <a:lnTo>
                  <a:pt x="245169" y="43959"/>
                </a:lnTo>
                <a:lnTo>
                  <a:pt x="245169" y="43997"/>
                </a:lnTo>
                <a:lnTo>
                  <a:pt x="244594" y="44459"/>
                </a:lnTo>
                <a:lnTo>
                  <a:pt x="243975" y="44909"/>
                </a:lnTo>
                <a:lnTo>
                  <a:pt x="243312" y="45360"/>
                </a:lnTo>
                <a:lnTo>
                  <a:pt x="242649" y="45806"/>
                </a:lnTo>
                <a:lnTo>
                  <a:pt x="241919" y="46246"/>
                </a:lnTo>
                <a:lnTo>
                  <a:pt x="241190" y="46680"/>
                </a:lnTo>
                <a:lnTo>
                  <a:pt x="240416" y="47109"/>
                </a:lnTo>
                <a:lnTo>
                  <a:pt x="239621" y="47538"/>
                </a:lnTo>
                <a:lnTo>
                  <a:pt x="238781" y="47957"/>
                </a:lnTo>
                <a:lnTo>
                  <a:pt x="237919" y="48375"/>
                </a:lnTo>
                <a:lnTo>
                  <a:pt x="237035" y="48788"/>
                </a:lnTo>
                <a:lnTo>
                  <a:pt x="236106" y="49190"/>
                </a:lnTo>
                <a:lnTo>
                  <a:pt x="235156" y="49591"/>
                </a:lnTo>
                <a:lnTo>
                  <a:pt x="234183" y="49988"/>
                </a:lnTo>
                <a:lnTo>
                  <a:pt x="233189" y="50374"/>
                </a:lnTo>
                <a:lnTo>
                  <a:pt x="232150" y="50759"/>
                </a:lnTo>
                <a:lnTo>
                  <a:pt x="231089" y="51139"/>
                </a:lnTo>
                <a:lnTo>
                  <a:pt x="230006" y="51509"/>
                </a:lnTo>
                <a:lnTo>
                  <a:pt x="228879" y="51878"/>
                </a:lnTo>
                <a:lnTo>
                  <a:pt x="227751" y="52237"/>
                </a:lnTo>
                <a:lnTo>
                  <a:pt x="226580" y="52590"/>
                </a:lnTo>
                <a:lnTo>
                  <a:pt x="225386" y="52937"/>
                </a:lnTo>
                <a:lnTo>
                  <a:pt x="224171" y="53280"/>
                </a:lnTo>
                <a:lnTo>
                  <a:pt x="222911" y="53616"/>
                </a:lnTo>
                <a:lnTo>
                  <a:pt x="221651" y="53948"/>
                </a:lnTo>
                <a:lnTo>
                  <a:pt x="220347" y="54268"/>
                </a:lnTo>
                <a:lnTo>
                  <a:pt x="219021" y="54583"/>
                </a:lnTo>
                <a:lnTo>
                  <a:pt x="217672" y="54893"/>
                </a:lnTo>
                <a:lnTo>
                  <a:pt x="216302" y="55197"/>
                </a:lnTo>
                <a:lnTo>
                  <a:pt x="214909" y="55490"/>
                </a:lnTo>
                <a:lnTo>
                  <a:pt x="213473" y="55778"/>
                </a:lnTo>
                <a:lnTo>
                  <a:pt x="212036" y="56055"/>
                </a:lnTo>
                <a:lnTo>
                  <a:pt x="211329" y="56012"/>
                </a:lnTo>
                <a:lnTo>
                  <a:pt x="210909" y="55979"/>
                </a:lnTo>
                <a:lnTo>
                  <a:pt x="210445" y="55941"/>
                </a:lnTo>
                <a:lnTo>
                  <a:pt x="209936" y="55898"/>
                </a:lnTo>
                <a:lnTo>
                  <a:pt x="209406" y="55843"/>
                </a:lnTo>
                <a:lnTo>
                  <a:pt x="208853" y="55784"/>
                </a:lnTo>
                <a:lnTo>
                  <a:pt x="208278" y="55713"/>
                </a:lnTo>
                <a:lnTo>
                  <a:pt x="207682" y="55631"/>
                </a:lnTo>
                <a:lnTo>
                  <a:pt x="207085" y="55545"/>
                </a:lnTo>
                <a:lnTo>
                  <a:pt x="206510" y="55441"/>
                </a:lnTo>
                <a:lnTo>
                  <a:pt x="205913" y="55327"/>
                </a:lnTo>
                <a:lnTo>
                  <a:pt x="205339" y="55208"/>
                </a:lnTo>
                <a:lnTo>
                  <a:pt x="204786" y="55072"/>
                </a:lnTo>
                <a:lnTo>
                  <a:pt x="204521" y="54996"/>
                </a:lnTo>
                <a:lnTo>
                  <a:pt x="204256" y="54920"/>
                </a:lnTo>
                <a:lnTo>
                  <a:pt x="203990" y="54844"/>
                </a:lnTo>
                <a:lnTo>
                  <a:pt x="203747" y="54762"/>
                </a:lnTo>
                <a:lnTo>
                  <a:pt x="203327" y="54605"/>
                </a:lnTo>
                <a:lnTo>
                  <a:pt x="202952" y="54437"/>
                </a:lnTo>
                <a:lnTo>
                  <a:pt x="202598" y="54268"/>
                </a:lnTo>
                <a:lnTo>
                  <a:pt x="202311" y="54089"/>
                </a:lnTo>
                <a:lnTo>
                  <a:pt x="202045" y="53899"/>
                </a:lnTo>
                <a:lnTo>
                  <a:pt x="201824" y="53709"/>
                </a:lnTo>
                <a:lnTo>
                  <a:pt x="201647" y="53508"/>
                </a:lnTo>
                <a:lnTo>
                  <a:pt x="201515" y="53301"/>
                </a:lnTo>
                <a:lnTo>
                  <a:pt x="201426" y="53089"/>
                </a:lnTo>
                <a:lnTo>
                  <a:pt x="201382" y="52872"/>
                </a:lnTo>
                <a:lnTo>
                  <a:pt x="201382" y="52644"/>
                </a:lnTo>
                <a:lnTo>
                  <a:pt x="201404" y="52411"/>
                </a:lnTo>
                <a:lnTo>
                  <a:pt x="201493" y="52172"/>
                </a:lnTo>
                <a:lnTo>
                  <a:pt x="201603" y="51927"/>
                </a:lnTo>
                <a:lnTo>
                  <a:pt x="201758" y="51672"/>
                </a:lnTo>
                <a:lnTo>
                  <a:pt x="201957" y="51417"/>
                </a:lnTo>
                <a:lnTo>
                  <a:pt x="202178" y="51183"/>
                </a:lnTo>
                <a:lnTo>
                  <a:pt x="202421" y="50955"/>
                </a:lnTo>
                <a:lnTo>
                  <a:pt x="202686" y="50743"/>
                </a:lnTo>
                <a:lnTo>
                  <a:pt x="202996" y="50537"/>
                </a:lnTo>
                <a:lnTo>
                  <a:pt x="203305" y="50336"/>
                </a:lnTo>
                <a:lnTo>
                  <a:pt x="203659" y="50151"/>
                </a:lnTo>
                <a:lnTo>
                  <a:pt x="204013" y="49972"/>
                </a:lnTo>
                <a:lnTo>
                  <a:pt x="204410" y="49798"/>
                </a:lnTo>
                <a:lnTo>
                  <a:pt x="204830" y="49635"/>
                </a:lnTo>
                <a:lnTo>
                  <a:pt x="205250" y="49477"/>
                </a:lnTo>
                <a:lnTo>
                  <a:pt x="205714" y="49325"/>
                </a:lnTo>
                <a:lnTo>
                  <a:pt x="206179" y="49184"/>
                </a:lnTo>
                <a:lnTo>
                  <a:pt x="206665" y="49043"/>
                </a:lnTo>
                <a:lnTo>
                  <a:pt x="207173" y="48913"/>
                </a:lnTo>
                <a:lnTo>
                  <a:pt x="207704" y="48788"/>
                </a:lnTo>
                <a:lnTo>
                  <a:pt x="208234" y="48668"/>
                </a:lnTo>
                <a:lnTo>
                  <a:pt x="208787" y="48554"/>
                </a:lnTo>
                <a:lnTo>
                  <a:pt x="209361" y="48445"/>
                </a:lnTo>
                <a:lnTo>
                  <a:pt x="209958" y="48337"/>
                </a:lnTo>
                <a:lnTo>
                  <a:pt x="210533" y="48234"/>
                </a:lnTo>
                <a:lnTo>
                  <a:pt x="211152" y="48136"/>
                </a:lnTo>
                <a:lnTo>
                  <a:pt x="211771" y="48038"/>
                </a:lnTo>
                <a:lnTo>
                  <a:pt x="212390" y="47946"/>
                </a:lnTo>
                <a:lnTo>
                  <a:pt x="213031" y="47859"/>
                </a:lnTo>
                <a:lnTo>
                  <a:pt x="214335" y="47685"/>
                </a:lnTo>
                <a:lnTo>
                  <a:pt x="215661" y="47522"/>
                </a:lnTo>
                <a:lnTo>
                  <a:pt x="217031" y="47359"/>
                </a:lnTo>
                <a:lnTo>
                  <a:pt x="218402" y="47202"/>
                </a:lnTo>
                <a:lnTo>
                  <a:pt x="220082" y="47006"/>
                </a:lnTo>
                <a:lnTo>
                  <a:pt x="221739" y="46800"/>
                </a:lnTo>
                <a:lnTo>
                  <a:pt x="222579" y="46696"/>
                </a:lnTo>
                <a:lnTo>
                  <a:pt x="223397" y="46593"/>
                </a:lnTo>
                <a:lnTo>
                  <a:pt x="224193" y="46479"/>
                </a:lnTo>
                <a:lnTo>
                  <a:pt x="225011" y="46365"/>
                </a:lnTo>
                <a:lnTo>
                  <a:pt x="225784" y="46246"/>
                </a:lnTo>
                <a:lnTo>
                  <a:pt x="226558" y="46121"/>
                </a:lnTo>
                <a:lnTo>
                  <a:pt x="227331" y="45990"/>
                </a:lnTo>
                <a:lnTo>
                  <a:pt x="228061" y="45849"/>
                </a:lnTo>
                <a:lnTo>
                  <a:pt x="228790" y="45708"/>
                </a:lnTo>
                <a:lnTo>
                  <a:pt x="229475" y="45556"/>
                </a:lnTo>
                <a:lnTo>
                  <a:pt x="230161" y="45398"/>
                </a:lnTo>
                <a:lnTo>
                  <a:pt x="230824" y="45224"/>
                </a:lnTo>
                <a:lnTo>
                  <a:pt x="231443" y="45051"/>
                </a:lnTo>
                <a:lnTo>
                  <a:pt x="232039" y="44860"/>
                </a:lnTo>
                <a:lnTo>
                  <a:pt x="232592" y="44665"/>
                </a:lnTo>
                <a:lnTo>
                  <a:pt x="233122" y="44453"/>
                </a:lnTo>
                <a:lnTo>
                  <a:pt x="233388" y="44344"/>
                </a:lnTo>
                <a:lnTo>
                  <a:pt x="233631" y="44236"/>
                </a:lnTo>
                <a:lnTo>
                  <a:pt x="233874" y="44122"/>
                </a:lnTo>
                <a:lnTo>
                  <a:pt x="234095" y="44002"/>
                </a:lnTo>
                <a:lnTo>
                  <a:pt x="234316" y="43883"/>
                </a:lnTo>
                <a:lnTo>
                  <a:pt x="234515" y="43758"/>
                </a:lnTo>
                <a:lnTo>
                  <a:pt x="234714" y="43627"/>
                </a:lnTo>
                <a:lnTo>
                  <a:pt x="234913" y="43497"/>
                </a:lnTo>
                <a:lnTo>
                  <a:pt x="235090" y="43361"/>
                </a:lnTo>
                <a:lnTo>
                  <a:pt x="235244" y="43226"/>
                </a:lnTo>
                <a:lnTo>
                  <a:pt x="235399" y="43084"/>
                </a:lnTo>
                <a:lnTo>
                  <a:pt x="235554" y="42938"/>
                </a:lnTo>
                <a:lnTo>
                  <a:pt x="235686" y="42791"/>
                </a:lnTo>
                <a:lnTo>
                  <a:pt x="235819" y="42639"/>
                </a:lnTo>
                <a:lnTo>
                  <a:pt x="235930" y="42481"/>
                </a:lnTo>
                <a:lnTo>
                  <a:pt x="236018" y="42324"/>
                </a:lnTo>
                <a:lnTo>
                  <a:pt x="236106" y="42156"/>
                </a:lnTo>
                <a:lnTo>
                  <a:pt x="236195" y="41987"/>
                </a:lnTo>
                <a:lnTo>
                  <a:pt x="236261" y="41819"/>
                </a:lnTo>
                <a:lnTo>
                  <a:pt x="236305" y="41639"/>
                </a:lnTo>
                <a:lnTo>
                  <a:pt x="236349" y="41460"/>
                </a:lnTo>
                <a:lnTo>
                  <a:pt x="236372" y="41276"/>
                </a:lnTo>
                <a:lnTo>
                  <a:pt x="236372" y="41085"/>
                </a:lnTo>
                <a:lnTo>
                  <a:pt x="236372" y="40890"/>
                </a:lnTo>
                <a:lnTo>
                  <a:pt x="236372" y="40640"/>
                </a:lnTo>
                <a:lnTo>
                  <a:pt x="236372" y="40396"/>
                </a:lnTo>
                <a:lnTo>
                  <a:pt x="236394" y="40157"/>
                </a:lnTo>
                <a:lnTo>
                  <a:pt x="236438" y="39923"/>
                </a:lnTo>
                <a:lnTo>
                  <a:pt x="236482" y="39690"/>
                </a:lnTo>
                <a:lnTo>
                  <a:pt x="236548" y="39461"/>
                </a:lnTo>
                <a:lnTo>
                  <a:pt x="236637" y="39239"/>
                </a:lnTo>
                <a:lnTo>
                  <a:pt x="236725" y="39021"/>
                </a:lnTo>
                <a:lnTo>
                  <a:pt x="236836" y="38810"/>
                </a:lnTo>
                <a:lnTo>
                  <a:pt x="236968" y="38598"/>
                </a:lnTo>
                <a:lnTo>
                  <a:pt x="237101" y="38397"/>
                </a:lnTo>
                <a:lnTo>
                  <a:pt x="237256" y="38196"/>
                </a:lnTo>
                <a:lnTo>
                  <a:pt x="237433" y="38000"/>
                </a:lnTo>
                <a:lnTo>
                  <a:pt x="237609" y="37805"/>
                </a:lnTo>
                <a:lnTo>
                  <a:pt x="237808" y="37620"/>
                </a:lnTo>
                <a:lnTo>
                  <a:pt x="238007" y="37441"/>
                </a:lnTo>
                <a:lnTo>
                  <a:pt x="238228" y="37262"/>
                </a:lnTo>
                <a:lnTo>
                  <a:pt x="238471" y="37088"/>
                </a:lnTo>
                <a:lnTo>
                  <a:pt x="238715" y="36919"/>
                </a:lnTo>
                <a:lnTo>
                  <a:pt x="238980" y="36756"/>
                </a:lnTo>
                <a:lnTo>
                  <a:pt x="239245" y="36599"/>
                </a:lnTo>
                <a:lnTo>
                  <a:pt x="239554" y="36447"/>
                </a:lnTo>
                <a:lnTo>
                  <a:pt x="239842" y="36300"/>
                </a:lnTo>
                <a:lnTo>
                  <a:pt x="240173" y="36154"/>
                </a:lnTo>
                <a:lnTo>
                  <a:pt x="240505" y="36018"/>
                </a:lnTo>
                <a:lnTo>
                  <a:pt x="240836" y="35882"/>
                </a:lnTo>
                <a:lnTo>
                  <a:pt x="241190" y="35757"/>
                </a:lnTo>
                <a:lnTo>
                  <a:pt x="241566" y="35632"/>
                </a:lnTo>
                <a:lnTo>
                  <a:pt x="241964" y="35513"/>
                </a:lnTo>
                <a:lnTo>
                  <a:pt x="242362" y="35404"/>
                </a:lnTo>
                <a:lnTo>
                  <a:pt x="242759" y="35295"/>
                </a:lnTo>
                <a:lnTo>
                  <a:pt x="243179" y="35192"/>
                </a:lnTo>
                <a:lnTo>
                  <a:pt x="243666" y="35089"/>
                </a:lnTo>
                <a:lnTo>
                  <a:pt x="244130" y="34991"/>
                </a:lnTo>
                <a:lnTo>
                  <a:pt x="244616" y="34904"/>
                </a:lnTo>
                <a:lnTo>
                  <a:pt x="245080" y="34828"/>
                </a:lnTo>
                <a:lnTo>
                  <a:pt x="245544" y="34758"/>
                </a:lnTo>
                <a:lnTo>
                  <a:pt x="246009" y="34692"/>
                </a:lnTo>
                <a:lnTo>
                  <a:pt x="246473" y="34633"/>
                </a:lnTo>
                <a:lnTo>
                  <a:pt x="246915" y="34584"/>
                </a:lnTo>
                <a:lnTo>
                  <a:pt x="247357" y="34535"/>
                </a:lnTo>
                <a:lnTo>
                  <a:pt x="247777" y="34497"/>
                </a:lnTo>
                <a:lnTo>
                  <a:pt x="248175" y="34464"/>
                </a:lnTo>
                <a:lnTo>
                  <a:pt x="248573" y="34437"/>
                </a:lnTo>
                <a:lnTo>
                  <a:pt x="249324" y="34388"/>
                </a:lnTo>
                <a:lnTo>
                  <a:pt x="249965" y="34361"/>
                </a:lnTo>
                <a:close/>
                <a:moveTo>
                  <a:pt x="105278" y="41900"/>
                </a:moveTo>
                <a:lnTo>
                  <a:pt x="105808" y="42025"/>
                </a:lnTo>
                <a:lnTo>
                  <a:pt x="106339" y="42145"/>
                </a:lnTo>
                <a:lnTo>
                  <a:pt x="106891" y="42259"/>
                </a:lnTo>
                <a:lnTo>
                  <a:pt x="107444" y="42367"/>
                </a:lnTo>
                <a:lnTo>
                  <a:pt x="107996" y="42471"/>
                </a:lnTo>
                <a:lnTo>
                  <a:pt x="108571" y="42568"/>
                </a:lnTo>
                <a:lnTo>
                  <a:pt x="109146" y="42661"/>
                </a:lnTo>
                <a:lnTo>
                  <a:pt x="109720" y="42753"/>
                </a:lnTo>
                <a:lnTo>
                  <a:pt x="110317" y="42834"/>
                </a:lnTo>
                <a:lnTo>
                  <a:pt x="110936" y="42916"/>
                </a:lnTo>
                <a:lnTo>
                  <a:pt x="111555" y="42997"/>
                </a:lnTo>
                <a:lnTo>
                  <a:pt x="112174" y="43068"/>
                </a:lnTo>
                <a:lnTo>
                  <a:pt x="112815" y="43139"/>
                </a:lnTo>
                <a:lnTo>
                  <a:pt x="113456" y="43209"/>
                </a:lnTo>
                <a:lnTo>
                  <a:pt x="114119" y="43274"/>
                </a:lnTo>
                <a:lnTo>
                  <a:pt x="114782" y="43334"/>
                </a:lnTo>
                <a:lnTo>
                  <a:pt x="116152" y="43448"/>
                </a:lnTo>
                <a:lnTo>
                  <a:pt x="117567" y="43557"/>
                </a:lnTo>
                <a:lnTo>
                  <a:pt x="119026" y="43660"/>
                </a:lnTo>
                <a:lnTo>
                  <a:pt x="120529" y="43752"/>
                </a:lnTo>
                <a:lnTo>
                  <a:pt x="122098" y="43845"/>
                </a:lnTo>
                <a:lnTo>
                  <a:pt x="123712" y="43937"/>
                </a:lnTo>
                <a:lnTo>
                  <a:pt x="127071" y="44116"/>
                </a:lnTo>
                <a:lnTo>
                  <a:pt x="129481" y="44241"/>
                </a:lnTo>
                <a:lnTo>
                  <a:pt x="132000" y="44377"/>
                </a:lnTo>
                <a:lnTo>
                  <a:pt x="134697" y="44529"/>
                </a:lnTo>
                <a:lnTo>
                  <a:pt x="137504" y="44703"/>
                </a:lnTo>
                <a:lnTo>
                  <a:pt x="138985" y="44795"/>
                </a:lnTo>
                <a:lnTo>
                  <a:pt x="140488" y="44898"/>
                </a:lnTo>
                <a:lnTo>
                  <a:pt x="142013" y="45002"/>
                </a:lnTo>
                <a:lnTo>
                  <a:pt x="143582" y="45116"/>
                </a:lnTo>
                <a:lnTo>
                  <a:pt x="145196" y="45235"/>
                </a:lnTo>
                <a:lnTo>
                  <a:pt x="146854" y="45366"/>
                </a:lnTo>
                <a:lnTo>
                  <a:pt x="148534" y="45501"/>
                </a:lnTo>
                <a:lnTo>
                  <a:pt x="150258" y="45648"/>
                </a:lnTo>
                <a:lnTo>
                  <a:pt x="150899" y="45708"/>
                </a:lnTo>
                <a:lnTo>
                  <a:pt x="151517" y="45768"/>
                </a:lnTo>
                <a:lnTo>
                  <a:pt x="152136" y="45827"/>
                </a:lnTo>
                <a:lnTo>
                  <a:pt x="152755" y="45892"/>
                </a:lnTo>
                <a:lnTo>
                  <a:pt x="153352" y="45963"/>
                </a:lnTo>
                <a:lnTo>
                  <a:pt x="153927" y="46034"/>
                </a:lnTo>
                <a:lnTo>
                  <a:pt x="154501" y="46110"/>
                </a:lnTo>
                <a:lnTo>
                  <a:pt x="155054" y="46186"/>
                </a:lnTo>
                <a:lnTo>
                  <a:pt x="155607" y="46267"/>
                </a:lnTo>
                <a:lnTo>
                  <a:pt x="156137" y="46349"/>
                </a:lnTo>
                <a:lnTo>
                  <a:pt x="156667" y="46430"/>
                </a:lnTo>
                <a:lnTo>
                  <a:pt x="157176" y="46517"/>
                </a:lnTo>
                <a:lnTo>
                  <a:pt x="157684" y="46609"/>
                </a:lnTo>
                <a:lnTo>
                  <a:pt x="158171" y="46702"/>
                </a:lnTo>
                <a:lnTo>
                  <a:pt x="158635" y="46800"/>
                </a:lnTo>
                <a:lnTo>
                  <a:pt x="159099" y="46897"/>
                </a:lnTo>
                <a:lnTo>
                  <a:pt x="159541" y="46995"/>
                </a:lnTo>
                <a:lnTo>
                  <a:pt x="159983" y="47098"/>
                </a:lnTo>
                <a:lnTo>
                  <a:pt x="160403" y="47207"/>
                </a:lnTo>
                <a:lnTo>
                  <a:pt x="160823" y="47316"/>
                </a:lnTo>
                <a:lnTo>
                  <a:pt x="161221" y="47424"/>
                </a:lnTo>
                <a:lnTo>
                  <a:pt x="161619" y="47538"/>
                </a:lnTo>
                <a:lnTo>
                  <a:pt x="161994" y="47658"/>
                </a:lnTo>
                <a:lnTo>
                  <a:pt x="162348" y="47777"/>
                </a:lnTo>
                <a:lnTo>
                  <a:pt x="162702" y="47897"/>
                </a:lnTo>
                <a:lnTo>
                  <a:pt x="163033" y="48022"/>
                </a:lnTo>
                <a:lnTo>
                  <a:pt x="163365" y="48147"/>
                </a:lnTo>
                <a:lnTo>
                  <a:pt x="163674" y="48277"/>
                </a:lnTo>
                <a:lnTo>
                  <a:pt x="163984" y="48413"/>
                </a:lnTo>
                <a:lnTo>
                  <a:pt x="164271" y="48543"/>
                </a:lnTo>
                <a:lnTo>
                  <a:pt x="164536" y="48684"/>
                </a:lnTo>
                <a:lnTo>
                  <a:pt x="164801" y="48826"/>
                </a:lnTo>
                <a:lnTo>
                  <a:pt x="165089" y="48978"/>
                </a:lnTo>
                <a:lnTo>
                  <a:pt x="165332" y="49135"/>
                </a:lnTo>
                <a:lnTo>
                  <a:pt x="165575" y="49298"/>
                </a:lnTo>
                <a:lnTo>
                  <a:pt x="165796" y="49461"/>
                </a:lnTo>
                <a:lnTo>
                  <a:pt x="166017" y="49624"/>
                </a:lnTo>
                <a:lnTo>
                  <a:pt x="166216" y="49787"/>
                </a:lnTo>
                <a:lnTo>
                  <a:pt x="166393" y="49950"/>
                </a:lnTo>
                <a:lnTo>
                  <a:pt x="166548" y="50118"/>
                </a:lnTo>
                <a:lnTo>
                  <a:pt x="166702" y="50287"/>
                </a:lnTo>
                <a:lnTo>
                  <a:pt x="166835" y="50455"/>
                </a:lnTo>
                <a:lnTo>
                  <a:pt x="166945" y="50623"/>
                </a:lnTo>
                <a:lnTo>
                  <a:pt x="167056" y="50792"/>
                </a:lnTo>
                <a:lnTo>
                  <a:pt x="167233" y="51134"/>
                </a:lnTo>
                <a:lnTo>
                  <a:pt x="167365" y="51476"/>
                </a:lnTo>
                <a:lnTo>
                  <a:pt x="167432" y="51818"/>
                </a:lnTo>
                <a:lnTo>
                  <a:pt x="167476" y="52166"/>
                </a:lnTo>
                <a:lnTo>
                  <a:pt x="167476" y="52508"/>
                </a:lnTo>
                <a:lnTo>
                  <a:pt x="167432" y="52850"/>
                </a:lnTo>
                <a:lnTo>
                  <a:pt x="167365" y="53187"/>
                </a:lnTo>
                <a:lnTo>
                  <a:pt x="167255" y="53524"/>
                </a:lnTo>
                <a:lnTo>
                  <a:pt x="167100" y="53855"/>
                </a:lnTo>
                <a:lnTo>
                  <a:pt x="166945" y="54181"/>
                </a:lnTo>
                <a:lnTo>
                  <a:pt x="166747" y="54502"/>
                </a:lnTo>
                <a:lnTo>
                  <a:pt x="166548" y="54817"/>
                </a:lnTo>
                <a:lnTo>
                  <a:pt x="166327" y="55121"/>
                </a:lnTo>
                <a:lnTo>
                  <a:pt x="166083" y="55420"/>
                </a:lnTo>
                <a:lnTo>
                  <a:pt x="165818" y="55708"/>
                </a:lnTo>
                <a:lnTo>
                  <a:pt x="165575" y="55985"/>
                </a:lnTo>
                <a:lnTo>
                  <a:pt x="165288" y="56256"/>
                </a:lnTo>
                <a:lnTo>
                  <a:pt x="165022" y="56511"/>
                </a:lnTo>
                <a:lnTo>
                  <a:pt x="164492" y="56989"/>
                </a:lnTo>
                <a:lnTo>
                  <a:pt x="163962" y="57408"/>
                </a:lnTo>
                <a:lnTo>
                  <a:pt x="163497" y="57766"/>
                </a:lnTo>
                <a:lnTo>
                  <a:pt x="163077" y="58054"/>
                </a:lnTo>
                <a:lnTo>
                  <a:pt x="162061" y="57962"/>
                </a:lnTo>
                <a:lnTo>
                  <a:pt x="161022" y="57864"/>
                </a:lnTo>
                <a:lnTo>
                  <a:pt x="159983" y="57761"/>
                </a:lnTo>
                <a:lnTo>
                  <a:pt x="158922" y="57652"/>
                </a:lnTo>
                <a:lnTo>
                  <a:pt x="157861" y="57538"/>
                </a:lnTo>
                <a:lnTo>
                  <a:pt x="156800" y="57419"/>
                </a:lnTo>
                <a:lnTo>
                  <a:pt x="155717" y="57294"/>
                </a:lnTo>
                <a:lnTo>
                  <a:pt x="154634" y="57163"/>
                </a:lnTo>
                <a:lnTo>
                  <a:pt x="153529" y="57027"/>
                </a:lnTo>
                <a:lnTo>
                  <a:pt x="152446" y="56881"/>
                </a:lnTo>
                <a:lnTo>
                  <a:pt x="151341" y="56734"/>
                </a:lnTo>
                <a:lnTo>
                  <a:pt x="150235" y="56577"/>
                </a:lnTo>
                <a:lnTo>
                  <a:pt x="149130" y="56419"/>
                </a:lnTo>
                <a:lnTo>
                  <a:pt x="148025" y="56251"/>
                </a:lnTo>
                <a:lnTo>
                  <a:pt x="146898" y="56077"/>
                </a:lnTo>
                <a:lnTo>
                  <a:pt x="145793" y="55892"/>
                </a:lnTo>
                <a:lnTo>
                  <a:pt x="145837" y="55724"/>
                </a:lnTo>
                <a:lnTo>
                  <a:pt x="145903" y="55528"/>
                </a:lnTo>
                <a:lnTo>
                  <a:pt x="145925" y="55300"/>
                </a:lnTo>
                <a:lnTo>
                  <a:pt x="145925" y="55045"/>
                </a:lnTo>
                <a:lnTo>
                  <a:pt x="145903" y="54773"/>
                </a:lnTo>
                <a:lnTo>
                  <a:pt x="145815" y="54480"/>
                </a:lnTo>
                <a:lnTo>
                  <a:pt x="145771" y="54328"/>
                </a:lnTo>
                <a:lnTo>
                  <a:pt x="145682" y="54170"/>
                </a:lnTo>
                <a:lnTo>
                  <a:pt x="145594" y="54013"/>
                </a:lnTo>
                <a:lnTo>
                  <a:pt x="145483" y="53850"/>
                </a:lnTo>
                <a:lnTo>
                  <a:pt x="145373" y="53687"/>
                </a:lnTo>
                <a:lnTo>
                  <a:pt x="145218" y="53524"/>
                </a:lnTo>
                <a:lnTo>
                  <a:pt x="145063" y="53356"/>
                </a:lnTo>
                <a:lnTo>
                  <a:pt x="144864" y="53187"/>
                </a:lnTo>
                <a:lnTo>
                  <a:pt x="144665" y="53019"/>
                </a:lnTo>
                <a:lnTo>
                  <a:pt x="144422" y="52850"/>
                </a:lnTo>
                <a:lnTo>
                  <a:pt x="144157" y="52682"/>
                </a:lnTo>
                <a:lnTo>
                  <a:pt x="143870" y="52514"/>
                </a:lnTo>
                <a:lnTo>
                  <a:pt x="143560" y="52351"/>
                </a:lnTo>
                <a:lnTo>
                  <a:pt x="143229" y="52182"/>
                </a:lnTo>
                <a:lnTo>
                  <a:pt x="142853" y="52019"/>
                </a:lnTo>
                <a:lnTo>
                  <a:pt x="142455" y="51862"/>
                </a:lnTo>
                <a:lnTo>
                  <a:pt x="142013" y="51704"/>
                </a:lnTo>
                <a:lnTo>
                  <a:pt x="141549" y="51547"/>
                </a:lnTo>
                <a:lnTo>
                  <a:pt x="141063" y="51395"/>
                </a:lnTo>
                <a:lnTo>
                  <a:pt x="140510" y="51248"/>
                </a:lnTo>
                <a:lnTo>
                  <a:pt x="140112" y="51150"/>
                </a:lnTo>
                <a:lnTo>
                  <a:pt x="139692" y="51053"/>
                </a:lnTo>
                <a:lnTo>
                  <a:pt x="139272" y="50960"/>
                </a:lnTo>
                <a:lnTo>
                  <a:pt x="138830" y="50868"/>
                </a:lnTo>
                <a:lnTo>
                  <a:pt x="138388" y="50781"/>
                </a:lnTo>
                <a:lnTo>
                  <a:pt x="137924" y="50700"/>
                </a:lnTo>
                <a:lnTo>
                  <a:pt x="137438" y="50618"/>
                </a:lnTo>
                <a:lnTo>
                  <a:pt x="136951" y="50542"/>
                </a:lnTo>
                <a:lnTo>
                  <a:pt x="136465" y="50471"/>
                </a:lnTo>
                <a:lnTo>
                  <a:pt x="135935" y="50406"/>
                </a:lnTo>
                <a:lnTo>
                  <a:pt x="135426" y="50341"/>
                </a:lnTo>
                <a:lnTo>
                  <a:pt x="134874" y="50281"/>
                </a:lnTo>
                <a:lnTo>
                  <a:pt x="134321" y="50222"/>
                </a:lnTo>
                <a:lnTo>
                  <a:pt x="133769" y="50173"/>
                </a:lnTo>
                <a:lnTo>
                  <a:pt x="133194" y="50118"/>
                </a:lnTo>
                <a:lnTo>
                  <a:pt x="132597" y="50075"/>
                </a:lnTo>
                <a:lnTo>
                  <a:pt x="132000" y="50031"/>
                </a:lnTo>
                <a:lnTo>
                  <a:pt x="131381" y="49993"/>
                </a:lnTo>
                <a:lnTo>
                  <a:pt x="130763" y="49961"/>
                </a:lnTo>
                <a:lnTo>
                  <a:pt x="130122" y="49928"/>
                </a:lnTo>
                <a:lnTo>
                  <a:pt x="129481" y="49901"/>
                </a:lnTo>
                <a:lnTo>
                  <a:pt x="128817" y="49879"/>
                </a:lnTo>
                <a:lnTo>
                  <a:pt x="128132" y="49858"/>
                </a:lnTo>
                <a:lnTo>
                  <a:pt x="127447" y="49841"/>
                </a:lnTo>
                <a:lnTo>
                  <a:pt x="126762" y="49830"/>
                </a:lnTo>
                <a:lnTo>
                  <a:pt x="126055" y="49825"/>
                </a:lnTo>
                <a:lnTo>
                  <a:pt x="125325" y="49820"/>
                </a:lnTo>
                <a:lnTo>
                  <a:pt x="123844" y="49820"/>
                </a:lnTo>
                <a:lnTo>
                  <a:pt x="123093" y="49825"/>
                </a:lnTo>
                <a:lnTo>
                  <a:pt x="122319" y="49836"/>
                </a:lnTo>
                <a:lnTo>
                  <a:pt x="121546" y="49852"/>
                </a:lnTo>
                <a:lnTo>
                  <a:pt x="120330" y="49401"/>
                </a:lnTo>
                <a:lnTo>
                  <a:pt x="119136" y="48934"/>
                </a:lnTo>
                <a:lnTo>
                  <a:pt x="117943" y="48456"/>
                </a:lnTo>
                <a:lnTo>
                  <a:pt x="116793" y="47957"/>
                </a:lnTo>
                <a:lnTo>
                  <a:pt x="115732" y="47489"/>
                </a:lnTo>
                <a:lnTo>
                  <a:pt x="114694" y="47017"/>
                </a:lnTo>
                <a:lnTo>
                  <a:pt x="113699" y="46544"/>
                </a:lnTo>
                <a:lnTo>
                  <a:pt x="112704" y="46066"/>
                </a:lnTo>
                <a:lnTo>
                  <a:pt x="112638" y="46023"/>
                </a:lnTo>
                <a:lnTo>
                  <a:pt x="112550" y="45985"/>
                </a:lnTo>
                <a:lnTo>
                  <a:pt x="112461" y="45941"/>
                </a:lnTo>
                <a:lnTo>
                  <a:pt x="111466" y="45442"/>
                </a:lnTo>
                <a:lnTo>
                  <a:pt x="110516" y="44942"/>
                </a:lnTo>
                <a:lnTo>
                  <a:pt x="109566" y="44442"/>
                </a:lnTo>
                <a:lnTo>
                  <a:pt x="108659" y="43937"/>
                </a:lnTo>
                <a:lnTo>
                  <a:pt x="107775" y="43432"/>
                </a:lnTo>
                <a:lnTo>
                  <a:pt x="106935" y="42921"/>
                </a:lnTo>
                <a:lnTo>
                  <a:pt x="106095" y="42411"/>
                </a:lnTo>
                <a:lnTo>
                  <a:pt x="105278" y="41900"/>
                </a:lnTo>
                <a:close/>
                <a:moveTo>
                  <a:pt x="334355" y="20212"/>
                </a:moveTo>
                <a:lnTo>
                  <a:pt x="336234" y="20222"/>
                </a:lnTo>
                <a:lnTo>
                  <a:pt x="338113" y="20239"/>
                </a:lnTo>
                <a:lnTo>
                  <a:pt x="339969" y="20266"/>
                </a:lnTo>
                <a:lnTo>
                  <a:pt x="341804" y="20298"/>
                </a:lnTo>
                <a:lnTo>
                  <a:pt x="343594" y="20336"/>
                </a:lnTo>
                <a:lnTo>
                  <a:pt x="345385" y="20385"/>
                </a:lnTo>
                <a:lnTo>
                  <a:pt x="347131" y="20440"/>
                </a:lnTo>
                <a:lnTo>
                  <a:pt x="348855" y="20494"/>
                </a:lnTo>
                <a:lnTo>
                  <a:pt x="350557" y="20559"/>
                </a:lnTo>
                <a:lnTo>
                  <a:pt x="352214" y="20630"/>
                </a:lnTo>
                <a:lnTo>
                  <a:pt x="353850" y="20706"/>
                </a:lnTo>
                <a:lnTo>
                  <a:pt x="355441" y="20782"/>
                </a:lnTo>
                <a:lnTo>
                  <a:pt x="356989" y="20863"/>
                </a:lnTo>
                <a:lnTo>
                  <a:pt x="355198" y="20847"/>
                </a:lnTo>
                <a:lnTo>
                  <a:pt x="353408" y="20842"/>
                </a:lnTo>
                <a:lnTo>
                  <a:pt x="351573" y="20842"/>
                </a:lnTo>
                <a:lnTo>
                  <a:pt x="349717" y="20858"/>
                </a:lnTo>
                <a:lnTo>
                  <a:pt x="347882" y="20885"/>
                </a:lnTo>
                <a:lnTo>
                  <a:pt x="346932" y="20901"/>
                </a:lnTo>
                <a:lnTo>
                  <a:pt x="346003" y="20923"/>
                </a:lnTo>
                <a:lnTo>
                  <a:pt x="345075" y="20950"/>
                </a:lnTo>
                <a:lnTo>
                  <a:pt x="344147" y="20977"/>
                </a:lnTo>
                <a:lnTo>
                  <a:pt x="343218" y="21010"/>
                </a:lnTo>
                <a:lnTo>
                  <a:pt x="342268" y="21043"/>
                </a:lnTo>
                <a:lnTo>
                  <a:pt x="341340" y="21081"/>
                </a:lnTo>
                <a:lnTo>
                  <a:pt x="340411" y="21124"/>
                </a:lnTo>
                <a:lnTo>
                  <a:pt x="339505" y="21173"/>
                </a:lnTo>
                <a:lnTo>
                  <a:pt x="338577" y="21222"/>
                </a:lnTo>
                <a:lnTo>
                  <a:pt x="337648" y="21282"/>
                </a:lnTo>
                <a:lnTo>
                  <a:pt x="336742" y="21341"/>
                </a:lnTo>
                <a:lnTo>
                  <a:pt x="335836" y="21407"/>
                </a:lnTo>
                <a:lnTo>
                  <a:pt x="334930" y="21472"/>
                </a:lnTo>
                <a:lnTo>
                  <a:pt x="334046" y="21548"/>
                </a:lnTo>
                <a:lnTo>
                  <a:pt x="333139" y="21624"/>
                </a:lnTo>
                <a:lnTo>
                  <a:pt x="332255" y="21711"/>
                </a:lnTo>
                <a:lnTo>
                  <a:pt x="331393" y="21798"/>
                </a:lnTo>
                <a:lnTo>
                  <a:pt x="330531" y="21890"/>
                </a:lnTo>
                <a:lnTo>
                  <a:pt x="329669" y="21988"/>
                </a:lnTo>
                <a:lnTo>
                  <a:pt x="328829" y="22096"/>
                </a:lnTo>
                <a:lnTo>
                  <a:pt x="327989" y="22205"/>
                </a:lnTo>
                <a:lnTo>
                  <a:pt x="327238" y="22308"/>
                </a:lnTo>
                <a:lnTo>
                  <a:pt x="326486" y="22417"/>
                </a:lnTo>
                <a:lnTo>
                  <a:pt x="325757" y="22531"/>
                </a:lnTo>
                <a:lnTo>
                  <a:pt x="325050" y="22650"/>
                </a:lnTo>
                <a:lnTo>
                  <a:pt x="324342" y="22770"/>
                </a:lnTo>
                <a:lnTo>
                  <a:pt x="323679" y="22895"/>
                </a:lnTo>
                <a:lnTo>
                  <a:pt x="323016" y="23025"/>
                </a:lnTo>
                <a:lnTo>
                  <a:pt x="322353" y="23156"/>
                </a:lnTo>
                <a:lnTo>
                  <a:pt x="321734" y="23297"/>
                </a:lnTo>
                <a:lnTo>
                  <a:pt x="321115" y="23433"/>
                </a:lnTo>
                <a:lnTo>
                  <a:pt x="320518" y="23579"/>
                </a:lnTo>
                <a:lnTo>
                  <a:pt x="319944" y="23726"/>
                </a:lnTo>
                <a:lnTo>
                  <a:pt x="319369" y="23878"/>
                </a:lnTo>
                <a:lnTo>
                  <a:pt x="318839" y="24035"/>
                </a:lnTo>
                <a:lnTo>
                  <a:pt x="318286" y="24193"/>
                </a:lnTo>
                <a:lnTo>
                  <a:pt x="317778" y="24356"/>
                </a:lnTo>
                <a:lnTo>
                  <a:pt x="317291" y="24524"/>
                </a:lnTo>
                <a:lnTo>
                  <a:pt x="316805" y="24693"/>
                </a:lnTo>
                <a:lnTo>
                  <a:pt x="316341" y="24866"/>
                </a:lnTo>
                <a:lnTo>
                  <a:pt x="315877" y="25046"/>
                </a:lnTo>
                <a:lnTo>
                  <a:pt x="315457" y="25225"/>
                </a:lnTo>
                <a:lnTo>
                  <a:pt x="315037" y="25410"/>
                </a:lnTo>
                <a:lnTo>
                  <a:pt x="314639" y="25600"/>
                </a:lnTo>
                <a:lnTo>
                  <a:pt x="314241" y="25790"/>
                </a:lnTo>
                <a:lnTo>
                  <a:pt x="313887" y="25991"/>
                </a:lnTo>
                <a:lnTo>
                  <a:pt x="313534" y="26186"/>
                </a:lnTo>
                <a:lnTo>
                  <a:pt x="313202" y="26393"/>
                </a:lnTo>
                <a:lnTo>
                  <a:pt x="312893" y="26599"/>
                </a:lnTo>
                <a:lnTo>
                  <a:pt x="312583" y="26811"/>
                </a:lnTo>
                <a:lnTo>
                  <a:pt x="312296" y="27023"/>
                </a:lnTo>
                <a:lnTo>
                  <a:pt x="312031" y="27240"/>
                </a:lnTo>
                <a:lnTo>
                  <a:pt x="311788" y="27463"/>
                </a:lnTo>
                <a:lnTo>
                  <a:pt x="311102" y="28087"/>
                </a:lnTo>
                <a:lnTo>
                  <a:pt x="310285" y="28788"/>
                </a:lnTo>
                <a:lnTo>
                  <a:pt x="309334" y="29554"/>
                </a:lnTo>
                <a:lnTo>
                  <a:pt x="308826" y="29967"/>
                </a:lnTo>
                <a:lnTo>
                  <a:pt x="308273" y="30391"/>
                </a:lnTo>
                <a:lnTo>
                  <a:pt x="307676" y="30825"/>
                </a:lnTo>
                <a:lnTo>
                  <a:pt x="307058" y="31281"/>
                </a:lnTo>
                <a:lnTo>
                  <a:pt x="306394" y="31743"/>
                </a:lnTo>
                <a:lnTo>
                  <a:pt x="305687" y="32221"/>
                </a:lnTo>
                <a:lnTo>
                  <a:pt x="304958" y="32715"/>
                </a:lnTo>
                <a:lnTo>
                  <a:pt x="304184" y="33215"/>
                </a:lnTo>
                <a:lnTo>
                  <a:pt x="303366" y="33731"/>
                </a:lnTo>
                <a:lnTo>
                  <a:pt x="302526" y="34252"/>
                </a:lnTo>
                <a:lnTo>
                  <a:pt x="301620" y="34785"/>
                </a:lnTo>
                <a:lnTo>
                  <a:pt x="300692" y="35328"/>
                </a:lnTo>
                <a:lnTo>
                  <a:pt x="299719" y="35876"/>
                </a:lnTo>
                <a:lnTo>
                  <a:pt x="298703" y="36431"/>
                </a:lnTo>
                <a:lnTo>
                  <a:pt x="297664" y="36995"/>
                </a:lnTo>
                <a:lnTo>
                  <a:pt x="296559" y="37566"/>
                </a:lnTo>
                <a:lnTo>
                  <a:pt x="295409" y="38141"/>
                </a:lnTo>
                <a:lnTo>
                  <a:pt x="294238" y="38723"/>
                </a:lnTo>
                <a:lnTo>
                  <a:pt x="293000" y="39304"/>
                </a:lnTo>
                <a:lnTo>
                  <a:pt x="291718" y="39890"/>
                </a:lnTo>
                <a:lnTo>
                  <a:pt x="290392" y="40483"/>
                </a:lnTo>
                <a:lnTo>
                  <a:pt x="289043" y="41075"/>
                </a:lnTo>
                <a:lnTo>
                  <a:pt x="287629" y="41672"/>
                </a:lnTo>
                <a:lnTo>
                  <a:pt x="286148" y="42270"/>
                </a:lnTo>
                <a:lnTo>
                  <a:pt x="284645" y="42862"/>
                </a:lnTo>
                <a:lnTo>
                  <a:pt x="283076" y="43459"/>
                </a:lnTo>
                <a:lnTo>
                  <a:pt x="281484" y="44057"/>
                </a:lnTo>
                <a:lnTo>
                  <a:pt x="279804" y="44649"/>
                </a:lnTo>
                <a:lnTo>
                  <a:pt x="278102" y="45241"/>
                </a:lnTo>
                <a:lnTo>
                  <a:pt x="276334" y="45827"/>
                </a:lnTo>
                <a:lnTo>
                  <a:pt x="274522" y="46409"/>
                </a:lnTo>
                <a:lnTo>
                  <a:pt x="273593" y="46702"/>
                </a:lnTo>
                <a:lnTo>
                  <a:pt x="272665" y="46990"/>
                </a:lnTo>
                <a:lnTo>
                  <a:pt x="271715" y="47278"/>
                </a:lnTo>
                <a:lnTo>
                  <a:pt x="270742" y="47565"/>
                </a:lnTo>
                <a:lnTo>
                  <a:pt x="269747" y="47853"/>
                </a:lnTo>
                <a:lnTo>
                  <a:pt x="268753" y="48136"/>
                </a:lnTo>
                <a:lnTo>
                  <a:pt x="267758" y="48418"/>
                </a:lnTo>
                <a:lnTo>
                  <a:pt x="266741" y="48701"/>
                </a:lnTo>
                <a:lnTo>
                  <a:pt x="265703" y="48978"/>
                </a:lnTo>
                <a:lnTo>
                  <a:pt x="264642" y="49255"/>
                </a:lnTo>
                <a:lnTo>
                  <a:pt x="263581" y="49532"/>
                </a:lnTo>
                <a:lnTo>
                  <a:pt x="262498" y="49803"/>
                </a:lnTo>
                <a:lnTo>
                  <a:pt x="261415" y="50075"/>
                </a:lnTo>
                <a:lnTo>
                  <a:pt x="260309" y="50346"/>
                </a:lnTo>
                <a:lnTo>
                  <a:pt x="259182" y="50613"/>
                </a:lnTo>
                <a:lnTo>
                  <a:pt x="258055" y="50879"/>
                </a:lnTo>
                <a:lnTo>
                  <a:pt x="256905" y="51139"/>
                </a:lnTo>
                <a:lnTo>
                  <a:pt x="255734" y="51400"/>
                </a:lnTo>
                <a:lnTo>
                  <a:pt x="254563" y="51656"/>
                </a:lnTo>
                <a:lnTo>
                  <a:pt x="253369" y="51911"/>
                </a:lnTo>
                <a:lnTo>
                  <a:pt x="252175" y="52166"/>
                </a:lnTo>
                <a:lnTo>
                  <a:pt x="250938" y="52416"/>
                </a:lnTo>
                <a:lnTo>
                  <a:pt x="249700" y="52660"/>
                </a:lnTo>
                <a:lnTo>
                  <a:pt x="248462" y="52905"/>
                </a:lnTo>
                <a:lnTo>
                  <a:pt x="247180" y="53144"/>
                </a:lnTo>
                <a:lnTo>
                  <a:pt x="245898" y="53383"/>
                </a:lnTo>
                <a:lnTo>
                  <a:pt x="244616" y="53616"/>
                </a:lnTo>
                <a:lnTo>
                  <a:pt x="243290" y="53850"/>
                </a:lnTo>
                <a:lnTo>
                  <a:pt x="241964" y="54078"/>
                </a:lnTo>
                <a:lnTo>
                  <a:pt x="240615" y="54301"/>
                </a:lnTo>
                <a:lnTo>
                  <a:pt x="239267" y="54523"/>
                </a:lnTo>
                <a:lnTo>
                  <a:pt x="237897" y="54741"/>
                </a:lnTo>
                <a:lnTo>
                  <a:pt x="236504" y="54953"/>
                </a:lnTo>
                <a:lnTo>
                  <a:pt x="235090" y="55164"/>
                </a:lnTo>
                <a:lnTo>
                  <a:pt x="233675" y="55371"/>
                </a:lnTo>
                <a:lnTo>
                  <a:pt x="232238" y="55572"/>
                </a:lnTo>
                <a:lnTo>
                  <a:pt x="230779" y="55767"/>
                </a:lnTo>
                <a:lnTo>
                  <a:pt x="229299" y="55963"/>
                </a:lnTo>
                <a:lnTo>
                  <a:pt x="227818" y="56153"/>
                </a:lnTo>
                <a:lnTo>
                  <a:pt x="226315" y="56338"/>
                </a:lnTo>
                <a:lnTo>
                  <a:pt x="224812" y="56522"/>
                </a:lnTo>
                <a:lnTo>
                  <a:pt x="223264" y="56696"/>
                </a:lnTo>
                <a:lnTo>
                  <a:pt x="221717" y="56870"/>
                </a:lnTo>
                <a:lnTo>
                  <a:pt x="220148" y="57038"/>
                </a:lnTo>
                <a:lnTo>
                  <a:pt x="218556" y="57201"/>
                </a:lnTo>
                <a:lnTo>
                  <a:pt x="216965" y="57359"/>
                </a:lnTo>
                <a:lnTo>
                  <a:pt x="215351" y="57516"/>
                </a:lnTo>
                <a:lnTo>
                  <a:pt x="213716" y="57663"/>
                </a:lnTo>
                <a:lnTo>
                  <a:pt x="212058" y="57804"/>
                </a:lnTo>
                <a:lnTo>
                  <a:pt x="210378" y="57945"/>
                </a:lnTo>
                <a:lnTo>
                  <a:pt x="208698" y="58081"/>
                </a:lnTo>
                <a:lnTo>
                  <a:pt x="206996" y="58206"/>
                </a:lnTo>
                <a:lnTo>
                  <a:pt x="205272" y="58331"/>
                </a:lnTo>
                <a:lnTo>
                  <a:pt x="203548" y="58451"/>
                </a:lnTo>
                <a:lnTo>
                  <a:pt x="203548" y="58451"/>
                </a:lnTo>
                <a:lnTo>
                  <a:pt x="204808" y="58266"/>
                </a:lnTo>
                <a:lnTo>
                  <a:pt x="206068" y="58076"/>
                </a:lnTo>
                <a:lnTo>
                  <a:pt x="207328" y="57886"/>
                </a:lnTo>
                <a:lnTo>
                  <a:pt x="208566" y="57690"/>
                </a:lnTo>
                <a:lnTo>
                  <a:pt x="209781" y="57484"/>
                </a:lnTo>
                <a:lnTo>
                  <a:pt x="210997" y="57277"/>
                </a:lnTo>
                <a:lnTo>
                  <a:pt x="212191" y="57065"/>
                </a:lnTo>
                <a:lnTo>
                  <a:pt x="213362" y="56854"/>
                </a:lnTo>
                <a:lnTo>
                  <a:pt x="213495" y="56832"/>
                </a:lnTo>
                <a:lnTo>
                  <a:pt x="213605" y="56805"/>
                </a:lnTo>
                <a:lnTo>
                  <a:pt x="214644" y="56609"/>
                </a:lnTo>
                <a:lnTo>
                  <a:pt x="215683" y="56408"/>
                </a:lnTo>
                <a:lnTo>
                  <a:pt x="216678" y="56202"/>
                </a:lnTo>
                <a:lnTo>
                  <a:pt x="217694" y="55995"/>
                </a:lnTo>
                <a:lnTo>
                  <a:pt x="218667" y="55784"/>
                </a:lnTo>
                <a:lnTo>
                  <a:pt x="219662" y="55572"/>
                </a:lnTo>
                <a:lnTo>
                  <a:pt x="220612" y="55354"/>
                </a:lnTo>
                <a:lnTo>
                  <a:pt x="221562" y="55132"/>
                </a:lnTo>
                <a:lnTo>
                  <a:pt x="222513" y="54909"/>
                </a:lnTo>
                <a:lnTo>
                  <a:pt x="223441" y="54681"/>
                </a:lnTo>
                <a:lnTo>
                  <a:pt x="224347" y="54453"/>
                </a:lnTo>
                <a:lnTo>
                  <a:pt x="225254" y="54219"/>
                </a:lnTo>
                <a:lnTo>
                  <a:pt x="226138" y="53980"/>
                </a:lnTo>
                <a:lnTo>
                  <a:pt x="227022" y="53741"/>
                </a:lnTo>
                <a:lnTo>
                  <a:pt x="227884" y="53497"/>
                </a:lnTo>
                <a:lnTo>
                  <a:pt x="228746" y="53247"/>
                </a:lnTo>
                <a:lnTo>
                  <a:pt x="229586" y="52997"/>
                </a:lnTo>
                <a:lnTo>
                  <a:pt x="230404" y="52747"/>
                </a:lnTo>
                <a:lnTo>
                  <a:pt x="231222" y="52492"/>
                </a:lnTo>
                <a:lnTo>
                  <a:pt x="232017" y="52231"/>
                </a:lnTo>
                <a:lnTo>
                  <a:pt x="232813" y="51971"/>
                </a:lnTo>
                <a:lnTo>
                  <a:pt x="233587" y="51710"/>
                </a:lnTo>
                <a:lnTo>
                  <a:pt x="234338" y="51438"/>
                </a:lnTo>
                <a:lnTo>
                  <a:pt x="235090" y="51172"/>
                </a:lnTo>
                <a:lnTo>
                  <a:pt x="235841" y="50900"/>
                </a:lnTo>
                <a:lnTo>
                  <a:pt x="236548" y="50623"/>
                </a:lnTo>
                <a:lnTo>
                  <a:pt x="237256" y="50346"/>
                </a:lnTo>
                <a:lnTo>
                  <a:pt x="237941" y="50064"/>
                </a:lnTo>
                <a:lnTo>
                  <a:pt x="238626" y="49782"/>
                </a:lnTo>
                <a:lnTo>
                  <a:pt x="239289" y="49494"/>
                </a:lnTo>
                <a:lnTo>
                  <a:pt x="239952" y="49206"/>
                </a:lnTo>
                <a:lnTo>
                  <a:pt x="240571" y="48913"/>
                </a:lnTo>
                <a:lnTo>
                  <a:pt x="241212" y="48619"/>
                </a:lnTo>
                <a:lnTo>
                  <a:pt x="241809" y="48326"/>
                </a:lnTo>
                <a:lnTo>
                  <a:pt x="242406" y="48027"/>
                </a:lnTo>
                <a:lnTo>
                  <a:pt x="242980" y="47723"/>
                </a:lnTo>
                <a:lnTo>
                  <a:pt x="243555" y="47424"/>
                </a:lnTo>
                <a:lnTo>
                  <a:pt x="244086" y="47115"/>
                </a:lnTo>
                <a:lnTo>
                  <a:pt x="244638" y="46810"/>
                </a:lnTo>
                <a:lnTo>
                  <a:pt x="245147" y="46501"/>
                </a:lnTo>
                <a:lnTo>
                  <a:pt x="245655" y="46186"/>
                </a:lnTo>
                <a:lnTo>
                  <a:pt x="246141" y="45871"/>
                </a:lnTo>
                <a:lnTo>
                  <a:pt x="246627" y="45556"/>
                </a:lnTo>
                <a:lnTo>
                  <a:pt x="247070" y="45235"/>
                </a:lnTo>
                <a:lnTo>
                  <a:pt x="247534" y="44915"/>
                </a:lnTo>
                <a:lnTo>
                  <a:pt x="247954" y="44589"/>
                </a:lnTo>
                <a:lnTo>
                  <a:pt x="248374" y="44268"/>
                </a:lnTo>
                <a:lnTo>
                  <a:pt x="248771" y="43937"/>
                </a:lnTo>
                <a:lnTo>
                  <a:pt x="249147" y="43611"/>
                </a:lnTo>
                <a:lnTo>
                  <a:pt x="249523" y="43280"/>
                </a:lnTo>
                <a:lnTo>
                  <a:pt x="249855" y="42949"/>
                </a:lnTo>
                <a:lnTo>
                  <a:pt x="250208" y="42612"/>
                </a:lnTo>
                <a:lnTo>
                  <a:pt x="250518" y="42275"/>
                </a:lnTo>
                <a:lnTo>
                  <a:pt x="250827" y="41938"/>
                </a:lnTo>
                <a:lnTo>
                  <a:pt x="251114" y="41596"/>
                </a:lnTo>
                <a:lnTo>
                  <a:pt x="251380" y="41254"/>
                </a:lnTo>
                <a:lnTo>
                  <a:pt x="251623" y="40912"/>
                </a:lnTo>
                <a:lnTo>
                  <a:pt x="251866" y="40564"/>
                </a:lnTo>
                <a:lnTo>
                  <a:pt x="252087" y="40216"/>
                </a:lnTo>
                <a:lnTo>
                  <a:pt x="252286" y="39869"/>
                </a:lnTo>
                <a:lnTo>
                  <a:pt x="252485" y="39521"/>
                </a:lnTo>
                <a:lnTo>
                  <a:pt x="252640" y="39168"/>
                </a:lnTo>
                <a:lnTo>
                  <a:pt x="252794" y="38815"/>
                </a:lnTo>
                <a:lnTo>
                  <a:pt x="252927" y="38462"/>
                </a:lnTo>
                <a:lnTo>
                  <a:pt x="253723" y="37723"/>
                </a:lnTo>
                <a:lnTo>
                  <a:pt x="254120" y="37359"/>
                </a:lnTo>
                <a:lnTo>
                  <a:pt x="254540" y="37001"/>
                </a:lnTo>
                <a:lnTo>
                  <a:pt x="254982" y="36648"/>
                </a:lnTo>
                <a:lnTo>
                  <a:pt x="255402" y="36295"/>
                </a:lnTo>
                <a:lnTo>
                  <a:pt x="255844" y="35947"/>
                </a:lnTo>
                <a:lnTo>
                  <a:pt x="256309" y="35599"/>
                </a:lnTo>
                <a:lnTo>
                  <a:pt x="256773" y="35257"/>
                </a:lnTo>
                <a:lnTo>
                  <a:pt x="257237" y="34921"/>
                </a:lnTo>
                <a:lnTo>
                  <a:pt x="257723" y="34589"/>
                </a:lnTo>
                <a:lnTo>
                  <a:pt x="258232" y="34258"/>
                </a:lnTo>
                <a:lnTo>
                  <a:pt x="258718" y="33932"/>
                </a:lnTo>
                <a:lnTo>
                  <a:pt x="259248" y="33611"/>
                </a:lnTo>
                <a:lnTo>
                  <a:pt x="259757" y="33291"/>
                </a:lnTo>
                <a:lnTo>
                  <a:pt x="260287" y="32976"/>
                </a:lnTo>
                <a:lnTo>
                  <a:pt x="260840" y="32666"/>
                </a:lnTo>
                <a:lnTo>
                  <a:pt x="261392" y="32362"/>
                </a:lnTo>
                <a:lnTo>
                  <a:pt x="261945" y="32058"/>
                </a:lnTo>
                <a:lnTo>
                  <a:pt x="262520" y="31759"/>
                </a:lnTo>
                <a:lnTo>
                  <a:pt x="263094" y="31461"/>
                </a:lnTo>
                <a:lnTo>
                  <a:pt x="263691" y="31167"/>
                </a:lnTo>
                <a:lnTo>
                  <a:pt x="264288" y="30879"/>
                </a:lnTo>
                <a:lnTo>
                  <a:pt x="264885" y="30597"/>
                </a:lnTo>
                <a:lnTo>
                  <a:pt x="265504" y="30314"/>
                </a:lnTo>
                <a:lnTo>
                  <a:pt x="266122" y="30037"/>
                </a:lnTo>
                <a:lnTo>
                  <a:pt x="266763" y="29766"/>
                </a:lnTo>
                <a:lnTo>
                  <a:pt x="267404" y="29494"/>
                </a:lnTo>
                <a:lnTo>
                  <a:pt x="268068" y="29228"/>
                </a:lnTo>
                <a:lnTo>
                  <a:pt x="268731" y="28967"/>
                </a:lnTo>
                <a:lnTo>
                  <a:pt x="269416" y="28712"/>
                </a:lnTo>
                <a:lnTo>
                  <a:pt x="270101" y="28457"/>
                </a:lnTo>
                <a:lnTo>
                  <a:pt x="270786" y="28207"/>
                </a:lnTo>
                <a:lnTo>
                  <a:pt x="271494" y="27957"/>
                </a:lnTo>
                <a:lnTo>
                  <a:pt x="272201" y="27713"/>
                </a:lnTo>
                <a:lnTo>
                  <a:pt x="272930" y="27474"/>
                </a:lnTo>
                <a:lnTo>
                  <a:pt x="273660" y="27240"/>
                </a:lnTo>
                <a:lnTo>
                  <a:pt x="274389" y="27007"/>
                </a:lnTo>
                <a:lnTo>
                  <a:pt x="275141" y="26778"/>
                </a:lnTo>
                <a:lnTo>
                  <a:pt x="275892" y="26556"/>
                </a:lnTo>
                <a:lnTo>
                  <a:pt x="276666" y="26338"/>
                </a:lnTo>
                <a:lnTo>
                  <a:pt x="277439" y="26121"/>
                </a:lnTo>
                <a:lnTo>
                  <a:pt x="278235" y="25909"/>
                </a:lnTo>
                <a:lnTo>
                  <a:pt x="279031" y="25698"/>
                </a:lnTo>
                <a:lnTo>
                  <a:pt x="279826" y="25491"/>
                </a:lnTo>
                <a:lnTo>
                  <a:pt x="280644" y="25290"/>
                </a:lnTo>
                <a:lnTo>
                  <a:pt x="281484" y="25095"/>
                </a:lnTo>
                <a:lnTo>
                  <a:pt x="282302" y="24899"/>
                </a:lnTo>
                <a:lnTo>
                  <a:pt x="283164" y="24709"/>
                </a:lnTo>
                <a:lnTo>
                  <a:pt x="284004" y="24524"/>
                </a:lnTo>
                <a:lnTo>
                  <a:pt x="284866" y="24345"/>
                </a:lnTo>
                <a:lnTo>
                  <a:pt x="285750" y="24166"/>
                </a:lnTo>
                <a:lnTo>
                  <a:pt x="286612" y="23992"/>
                </a:lnTo>
                <a:lnTo>
                  <a:pt x="287518" y="23818"/>
                </a:lnTo>
                <a:lnTo>
                  <a:pt x="288402" y="23655"/>
                </a:lnTo>
                <a:lnTo>
                  <a:pt x="289331" y="23492"/>
                </a:lnTo>
                <a:lnTo>
                  <a:pt x="290237" y="23329"/>
                </a:lnTo>
                <a:lnTo>
                  <a:pt x="291165" y="23177"/>
                </a:lnTo>
                <a:lnTo>
                  <a:pt x="292116" y="23025"/>
                </a:lnTo>
                <a:lnTo>
                  <a:pt x="293044" y="22879"/>
                </a:lnTo>
                <a:lnTo>
                  <a:pt x="294017" y="22732"/>
                </a:lnTo>
                <a:lnTo>
                  <a:pt x="294967" y="22596"/>
                </a:lnTo>
                <a:lnTo>
                  <a:pt x="295940" y="22460"/>
                </a:lnTo>
                <a:lnTo>
                  <a:pt x="296934" y="22324"/>
                </a:lnTo>
                <a:lnTo>
                  <a:pt x="297907" y="22200"/>
                </a:lnTo>
                <a:lnTo>
                  <a:pt x="298879" y="22080"/>
                </a:lnTo>
                <a:lnTo>
                  <a:pt x="299852" y="21966"/>
                </a:lnTo>
                <a:lnTo>
                  <a:pt x="300824" y="21852"/>
                </a:lnTo>
                <a:lnTo>
                  <a:pt x="301819" y="21743"/>
                </a:lnTo>
                <a:lnTo>
                  <a:pt x="302814" y="21640"/>
                </a:lnTo>
                <a:lnTo>
                  <a:pt x="303786" y="21542"/>
                </a:lnTo>
                <a:lnTo>
                  <a:pt x="304781" y="21445"/>
                </a:lnTo>
                <a:lnTo>
                  <a:pt x="305776" y="21352"/>
                </a:lnTo>
                <a:lnTo>
                  <a:pt x="306770" y="21265"/>
                </a:lnTo>
                <a:lnTo>
                  <a:pt x="307765" y="21184"/>
                </a:lnTo>
                <a:lnTo>
                  <a:pt x="308760" y="21102"/>
                </a:lnTo>
                <a:lnTo>
                  <a:pt x="309754" y="21032"/>
                </a:lnTo>
                <a:lnTo>
                  <a:pt x="310749" y="20956"/>
                </a:lnTo>
                <a:lnTo>
                  <a:pt x="311743" y="20891"/>
                </a:lnTo>
                <a:lnTo>
                  <a:pt x="312738" y="20825"/>
                </a:lnTo>
                <a:lnTo>
                  <a:pt x="313733" y="20766"/>
                </a:lnTo>
                <a:lnTo>
                  <a:pt x="314727" y="20706"/>
                </a:lnTo>
                <a:lnTo>
                  <a:pt x="315744" y="20652"/>
                </a:lnTo>
                <a:lnTo>
                  <a:pt x="316739" y="20603"/>
                </a:lnTo>
                <a:lnTo>
                  <a:pt x="318728" y="20510"/>
                </a:lnTo>
                <a:lnTo>
                  <a:pt x="320717" y="20434"/>
                </a:lnTo>
                <a:lnTo>
                  <a:pt x="322685" y="20369"/>
                </a:lnTo>
                <a:lnTo>
                  <a:pt x="324652" y="20315"/>
                </a:lnTo>
                <a:lnTo>
                  <a:pt x="326619" y="20277"/>
                </a:lnTo>
                <a:lnTo>
                  <a:pt x="328586" y="20244"/>
                </a:lnTo>
                <a:lnTo>
                  <a:pt x="330509" y="20222"/>
                </a:lnTo>
                <a:lnTo>
                  <a:pt x="332432" y="20212"/>
                </a:lnTo>
                <a:close/>
                <a:moveTo>
                  <a:pt x="45997" y="31216"/>
                </a:moveTo>
                <a:lnTo>
                  <a:pt x="47699" y="31222"/>
                </a:lnTo>
                <a:lnTo>
                  <a:pt x="49379" y="31232"/>
                </a:lnTo>
                <a:lnTo>
                  <a:pt x="51014" y="31254"/>
                </a:lnTo>
                <a:lnTo>
                  <a:pt x="52628" y="31276"/>
                </a:lnTo>
                <a:lnTo>
                  <a:pt x="54241" y="31308"/>
                </a:lnTo>
                <a:lnTo>
                  <a:pt x="55811" y="31346"/>
                </a:lnTo>
                <a:lnTo>
                  <a:pt x="57358" y="31384"/>
                </a:lnTo>
                <a:lnTo>
                  <a:pt x="58861" y="31433"/>
                </a:lnTo>
                <a:lnTo>
                  <a:pt x="60364" y="31488"/>
                </a:lnTo>
                <a:lnTo>
                  <a:pt x="61823" y="31542"/>
                </a:lnTo>
                <a:lnTo>
                  <a:pt x="63259" y="31602"/>
                </a:lnTo>
                <a:lnTo>
                  <a:pt x="64674" y="31667"/>
                </a:lnTo>
                <a:lnTo>
                  <a:pt x="66044" y="31738"/>
                </a:lnTo>
                <a:lnTo>
                  <a:pt x="67393" y="31808"/>
                </a:lnTo>
                <a:lnTo>
                  <a:pt x="68719" y="31884"/>
                </a:lnTo>
                <a:lnTo>
                  <a:pt x="70001" y="31960"/>
                </a:lnTo>
                <a:lnTo>
                  <a:pt x="71261" y="32042"/>
                </a:lnTo>
                <a:lnTo>
                  <a:pt x="72499" y="32123"/>
                </a:lnTo>
                <a:lnTo>
                  <a:pt x="73692" y="32210"/>
                </a:lnTo>
                <a:lnTo>
                  <a:pt x="74864" y="32297"/>
                </a:lnTo>
                <a:lnTo>
                  <a:pt x="76013" y="32384"/>
                </a:lnTo>
                <a:lnTo>
                  <a:pt x="77096" y="32471"/>
                </a:lnTo>
                <a:lnTo>
                  <a:pt x="78179" y="32563"/>
                </a:lnTo>
                <a:lnTo>
                  <a:pt x="80213" y="32742"/>
                </a:lnTo>
                <a:lnTo>
                  <a:pt x="82113" y="32922"/>
                </a:lnTo>
                <a:lnTo>
                  <a:pt x="83882" y="33101"/>
                </a:lnTo>
                <a:lnTo>
                  <a:pt x="85517" y="33275"/>
                </a:lnTo>
                <a:lnTo>
                  <a:pt x="86976" y="33443"/>
                </a:lnTo>
                <a:lnTo>
                  <a:pt x="88302" y="33601"/>
                </a:lnTo>
                <a:lnTo>
                  <a:pt x="89496" y="33747"/>
                </a:lnTo>
                <a:lnTo>
                  <a:pt x="90513" y="33883"/>
                </a:lnTo>
                <a:lnTo>
                  <a:pt x="91375" y="33997"/>
                </a:lnTo>
                <a:lnTo>
                  <a:pt x="92060" y="34095"/>
                </a:lnTo>
                <a:lnTo>
                  <a:pt x="92590" y="34171"/>
                </a:lnTo>
                <a:lnTo>
                  <a:pt x="93055" y="34687"/>
                </a:lnTo>
                <a:lnTo>
                  <a:pt x="93519" y="35198"/>
                </a:lnTo>
                <a:lnTo>
                  <a:pt x="94027" y="35714"/>
                </a:lnTo>
                <a:lnTo>
                  <a:pt x="94535" y="36230"/>
                </a:lnTo>
                <a:lnTo>
                  <a:pt x="95088" y="36740"/>
                </a:lnTo>
                <a:lnTo>
                  <a:pt x="95641" y="37256"/>
                </a:lnTo>
                <a:lnTo>
                  <a:pt x="96215" y="37767"/>
                </a:lnTo>
                <a:lnTo>
                  <a:pt x="96834" y="38283"/>
                </a:lnTo>
                <a:lnTo>
                  <a:pt x="96856" y="38315"/>
                </a:lnTo>
                <a:lnTo>
                  <a:pt x="96900" y="38348"/>
                </a:lnTo>
                <a:lnTo>
                  <a:pt x="96945" y="38380"/>
                </a:lnTo>
                <a:lnTo>
                  <a:pt x="97497" y="38842"/>
                </a:lnTo>
                <a:lnTo>
                  <a:pt x="98094" y="39309"/>
                </a:lnTo>
                <a:lnTo>
                  <a:pt x="98691" y="39771"/>
                </a:lnTo>
                <a:lnTo>
                  <a:pt x="99310" y="40238"/>
                </a:lnTo>
                <a:lnTo>
                  <a:pt x="99951" y="40700"/>
                </a:lnTo>
                <a:lnTo>
                  <a:pt x="100614" y="41162"/>
                </a:lnTo>
                <a:lnTo>
                  <a:pt x="101299" y="41618"/>
                </a:lnTo>
                <a:lnTo>
                  <a:pt x="101984" y="42079"/>
                </a:lnTo>
                <a:lnTo>
                  <a:pt x="101984" y="42079"/>
                </a:lnTo>
                <a:lnTo>
                  <a:pt x="100636" y="41639"/>
                </a:lnTo>
                <a:lnTo>
                  <a:pt x="99266" y="41216"/>
                </a:lnTo>
                <a:lnTo>
                  <a:pt x="97917" y="40808"/>
                </a:lnTo>
                <a:lnTo>
                  <a:pt x="96569" y="40412"/>
                </a:lnTo>
                <a:lnTo>
                  <a:pt x="95221" y="40032"/>
                </a:lnTo>
                <a:lnTo>
                  <a:pt x="93894" y="39662"/>
                </a:lnTo>
                <a:lnTo>
                  <a:pt x="92546" y="39309"/>
                </a:lnTo>
                <a:lnTo>
                  <a:pt x="91220" y="38967"/>
                </a:lnTo>
                <a:lnTo>
                  <a:pt x="89894" y="38636"/>
                </a:lnTo>
                <a:lnTo>
                  <a:pt x="88590" y="38315"/>
                </a:lnTo>
                <a:lnTo>
                  <a:pt x="87263" y="38011"/>
                </a:lnTo>
                <a:lnTo>
                  <a:pt x="85959" y="37718"/>
                </a:lnTo>
                <a:lnTo>
                  <a:pt x="84677" y="37435"/>
                </a:lnTo>
                <a:lnTo>
                  <a:pt x="83395" y="37164"/>
                </a:lnTo>
                <a:lnTo>
                  <a:pt x="82113" y="36903"/>
                </a:lnTo>
                <a:lnTo>
                  <a:pt x="80854" y="36653"/>
                </a:lnTo>
                <a:lnTo>
                  <a:pt x="79594" y="36414"/>
                </a:lnTo>
                <a:lnTo>
                  <a:pt x="78356" y="36186"/>
                </a:lnTo>
                <a:lnTo>
                  <a:pt x="77140" y="35969"/>
                </a:lnTo>
                <a:lnTo>
                  <a:pt x="75925" y="35762"/>
                </a:lnTo>
                <a:lnTo>
                  <a:pt x="74709" y="35561"/>
                </a:lnTo>
                <a:lnTo>
                  <a:pt x="73515" y="35371"/>
                </a:lnTo>
                <a:lnTo>
                  <a:pt x="72344" y="35192"/>
                </a:lnTo>
                <a:lnTo>
                  <a:pt x="71194" y="35024"/>
                </a:lnTo>
                <a:lnTo>
                  <a:pt x="70045" y="34861"/>
                </a:lnTo>
                <a:lnTo>
                  <a:pt x="68918" y="34709"/>
                </a:lnTo>
                <a:lnTo>
                  <a:pt x="67791" y="34562"/>
                </a:lnTo>
                <a:lnTo>
                  <a:pt x="66708" y="34426"/>
                </a:lnTo>
                <a:lnTo>
                  <a:pt x="65624" y="34296"/>
                </a:lnTo>
                <a:lnTo>
                  <a:pt x="64564" y="34176"/>
                </a:lnTo>
                <a:lnTo>
                  <a:pt x="63525" y="34062"/>
                </a:lnTo>
                <a:lnTo>
                  <a:pt x="62508" y="33959"/>
                </a:lnTo>
                <a:lnTo>
                  <a:pt x="61513" y="33856"/>
                </a:lnTo>
                <a:lnTo>
                  <a:pt x="60541" y="33764"/>
                </a:lnTo>
                <a:lnTo>
                  <a:pt x="59590" y="33677"/>
                </a:lnTo>
                <a:lnTo>
                  <a:pt x="58640" y="33595"/>
                </a:lnTo>
                <a:lnTo>
                  <a:pt x="57734" y="33525"/>
                </a:lnTo>
                <a:lnTo>
                  <a:pt x="56850" y="33454"/>
                </a:lnTo>
                <a:lnTo>
                  <a:pt x="55987" y="33394"/>
                </a:lnTo>
                <a:lnTo>
                  <a:pt x="55148" y="33334"/>
                </a:lnTo>
                <a:lnTo>
                  <a:pt x="54330" y="33286"/>
                </a:lnTo>
                <a:lnTo>
                  <a:pt x="53534" y="33237"/>
                </a:lnTo>
                <a:lnTo>
                  <a:pt x="52031" y="33155"/>
                </a:lnTo>
                <a:lnTo>
                  <a:pt x="50639" y="33090"/>
                </a:lnTo>
                <a:lnTo>
                  <a:pt x="49357" y="33041"/>
                </a:lnTo>
                <a:lnTo>
                  <a:pt x="48207" y="33003"/>
                </a:lnTo>
                <a:lnTo>
                  <a:pt x="47168" y="32981"/>
                </a:lnTo>
                <a:lnTo>
                  <a:pt x="46262" y="32965"/>
                </a:lnTo>
                <a:lnTo>
                  <a:pt x="45466" y="32960"/>
                </a:lnTo>
                <a:lnTo>
                  <a:pt x="44825" y="32954"/>
                </a:lnTo>
                <a:lnTo>
                  <a:pt x="44339" y="32960"/>
                </a:lnTo>
                <a:lnTo>
                  <a:pt x="43787" y="32965"/>
                </a:lnTo>
                <a:lnTo>
                  <a:pt x="43610" y="32971"/>
                </a:lnTo>
                <a:lnTo>
                  <a:pt x="43455" y="32976"/>
                </a:lnTo>
                <a:lnTo>
                  <a:pt x="43278" y="32992"/>
                </a:lnTo>
                <a:lnTo>
                  <a:pt x="43146" y="33009"/>
                </a:lnTo>
                <a:lnTo>
                  <a:pt x="42991" y="33025"/>
                </a:lnTo>
                <a:lnTo>
                  <a:pt x="42858" y="33052"/>
                </a:lnTo>
                <a:lnTo>
                  <a:pt x="42748" y="33074"/>
                </a:lnTo>
                <a:lnTo>
                  <a:pt x="42637" y="33106"/>
                </a:lnTo>
                <a:lnTo>
                  <a:pt x="42527" y="33133"/>
                </a:lnTo>
                <a:lnTo>
                  <a:pt x="42438" y="33172"/>
                </a:lnTo>
                <a:lnTo>
                  <a:pt x="42372" y="33204"/>
                </a:lnTo>
                <a:lnTo>
                  <a:pt x="42306" y="33242"/>
                </a:lnTo>
                <a:lnTo>
                  <a:pt x="42261" y="33280"/>
                </a:lnTo>
                <a:lnTo>
                  <a:pt x="42217" y="33324"/>
                </a:lnTo>
                <a:lnTo>
                  <a:pt x="42217" y="33362"/>
                </a:lnTo>
                <a:lnTo>
                  <a:pt x="42217" y="33405"/>
                </a:lnTo>
                <a:lnTo>
                  <a:pt x="42239" y="33449"/>
                </a:lnTo>
                <a:lnTo>
                  <a:pt x="42284" y="33487"/>
                </a:lnTo>
                <a:lnTo>
                  <a:pt x="42328" y="33530"/>
                </a:lnTo>
                <a:lnTo>
                  <a:pt x="42394" y="33568"/>
                </a:lnTo>
                <a:lnTo>
                  <a:pt x="42482" y="33601"/>
                </a:lnTo>
                <a:lnTo>
                  <a:pt x="42571" y="33639"/>
                </a:lnTo>
                <a:lnTo>
                  <a:pt x="42681" y="33666"/>
                </a:lnTo>
                <a:lnTo>
                  <a:pt x="42792" y="33698"/>
                </a:lnTo>
                <a:lnTo>
                  <a:pt x="42925" y="33720"/>
                </a:lnTo>
                <a:lnTo>
                  <a:pt x="43057" y="33747"/>
                </a:lnTo>
                <a:lnTo>
                  <a:pt x="43212" y="33764"/>
                </a:lnTo>
                <a:lnTo>
                  <a:pt x="43344" y="33780"/>
                </a:lnTo>
                <a:lnTo>
                  <a:pt x="43499" y="33785"/>
                </a:lnTo>
                <a:lnTo>
                  <a:pt x="43676" y="33796"/>
                </a:lnTo>
                <a:lnTo>
                  <a:pt x="43831" y="33796"/>
                </a:lnTo>
                <a:lnTo>
                  <a:pt x="44008" y="33791"/>
                </a:lnTo>
                <a:lnTo>
                  <a:pt x="44958" y="33791"/>
                </a:lnTo>
                <a:lnTo>
                  <a:pt x="45643" y="33802"/>
                </a:lnTo>
                <a:lnTo>
                  <a:pt x="46483" y="33818"/>
                </a:lnTo>
                <a:lnTo>
                  <a:pt x="47500" y="33840"/>
                </a:lnTo>
                <a:lnTo>
                  <a:pt x="48671" y="33878"/>
                </a:lnTo>
                <a:lnTo>
                  <a:pt x="49998" y="33932"/>
                </a:lnTo>
                <a:lnTo>
                  <a:pt x="51456" y="34008"/>
                </a:lnTo>
                <a:lnTo>
                  <a:pt x="52230" y="34046"/>
                </a:lnTo>
                <a:lnTo>
                  <a:pt x="53048" y="34095"/>
                </a:lnTo>
                <a:lnTo>
                  <a:pt x="53910" y="34149"/>
                </a:lnTo>
                <a:lnTo>
                  <a:pt x="54794" y="34214"/>
                </a:lnTo>
                <a:lnTo>
                  <a:pt x="55700" y="34280"/>
                </a:lnTo>
                <a:lnTo>
                  <a:pt x="56628" y="34350"/>
                </a:lnTo>
                <a:lnTo>
                  <a:pt x="57601" y="34432"/>
                </a:lnTo>
                <a:lnTo>
                  <a:pt x="58618" y="34519"/>
                </a:lnTo>
                <a:lnTo>
                  <a:pt x="59635" y="34616"/>
                </a:lnTo>
                <a:lnTo>
                  <a:pt x="60695" y="34720"/>
                </a:lnTo>
                <a:lnTo>
                  <a:pt x="61779" y="34828"/>
                </a:lnTo>
                <a:lnTo>
                  <a:pt x="62884" y="34948"/>
                </a:lnTo>
                <a:lnTo>
                  <a:pt x="64011" y="35078"/>
                </a:lnTo>
                <a:lnTo>
                  <a:pt x="65160" y="35214"/>
                </a:lnTo>
                <a:lnTo>
                  <a:pt x="66332" y="35366"/>
                </a:lnTo>
                <a:lnTo>
                  <a:pt x="67547" y="35518"/>
                </a:lnTo>
                <a:lnTo>
                  <a:pt x="68763" y="35686"/>
                </a:lnTo>
                <a:lnTo>
                  <a:pt x="70001" y="35866"/>
                </a:lnTo>
                <a:lnTo>
                  <a:pt x="71261" y="36056"/>
                </a:lnTo>
                <a:lnTo>
                  <a:pt x="72521" y="36251"/>
                </a:lnTo>
                <a:lnTo>
                  <a:pt x="73825" y="36463"/>
                </a:lnTo>
                <a:lnTo>
                  <a:pt x="75129" y="36686"/>
                </a:lnTo>
                <a:lnTo>
                  <a:pt x="76455" y="36919"/>
                </a:lnTo>
                <a:lnTo>
                  <a:pt x="77803" y="37164"/>
                </a:lnTo>
                <a:lnTo>
                  <a:pt x="79174" y="37425"/>
                </a:lnTo>
                <a:lnTo>
                  <a:pt x="80544" y="37696"/>
                </a:lnTo>
                <a:lnTo>
                  <a:pt x="81915" y="37984"/>
                </a:lnTo>
                <a:lnTo>
                  <a:pt x="83307" y="38283"/>
                </a:lnTo>
                <a:lnTo>
                  <a:pt x="84722" y="38592"/>
                </a:lnTo>
                <a:lnTo>
                  <a:pt x="86136" y="38924"/>
                </a:lnTo>
                <a:lnTo>
                  <a:pt x="87551" y="39260"/>
                </a:lnTo>
                <a:lnTo>
                  <a:pt x="88988" y="39619"/>
                </a:lnTo>
                <a:lnTo>
                  <a:pt x="90424" y="39988"/>
                </a:lnTo>
                <a:lnTo>
                  <a:pt x="91883" y="40374"/>
                </a:lnTo>
                <a:lnTo>
                  <a:pt x="93342" y="40781"/>
                </a:lnTo>
                <a:lnTo>
                  <a:pt x="94801" y="41200"/>
                </a:lnTo>
                <a:lnTo>
                  <a:pt x="96259" y="41634"/>
                </a:lnTo>
                <a:lnTo>
                  <a:pt x="97718" y="42085"/>
                </a:lnTo>
                <a:lnTo>
                  <a:pt x="99199" y="42552"/>
                </a:lnTo>
                <a:lnTo>
                  <a:pt x="100658" y="43035"/>
                </a:lnTo>
                <a:lnTo>
                  <a:pt x="102139" y="43541"/>
                </a:lnTo>
                <a:lnTo>
                  <a:pt x="103620" y="44062"/>
                </a:lnTo>
                <a:lnTo>
                  <a:pt x="105079" y="44600"/>
                </a:lnTo>
                <a:lnTo>
                  <a:pt x="106560" y="45159"/>
                </a:lnTo>
                <a:lnTo>
                  <a:pt x="108018" y="45735"/>
                </a:lnTo>
                <a:lnTo>
                  <a:pt x="109477" y="46332"/>
                </a:lnTo>
                <a:lnTo>
                  <a:pt x="110538" y="46848"/>
                </a:lnTo>
                <a:lnTo>
                  <a:pt x="111621" y="47359"/>
                </a:lnTo>
                <a:lnTo>
                  <a:pt x="112726" y="47864"/>
                </a:lnTo>
                <a:lnTo>
                  <a:pt x="113854" y="48369"/>
                </a:lnTo>
                <a:lnTo>
                  <a:pt x="114517" y="48652"/>
                </a:lnTo>
                <a:lnTo>
                  <a:pt x="115180" y="48929"/>
                </a:lnTo>
                <a:lnTo>
                  <a:pt x="115843" y="49200"/>
                </a:lnTo>
                <a:lnTo>
                  <a:pt x="116528" y="49472"/>
                </a:lnTo>
                <a:lnTo>
                  <a:pt x="117191" y="49738"/>
                </a:lnTo>
                <a:lnTo>
                  <a:pt x="117876" y="49999"/>
                </a:lnTo>
                <a:lnTo>
                  <a:pt x="118584" y="50254"/>
                </a:lnTo>
                <a:lnTo>
                  <a:pt x="119269" y="50504"/>
                </a:lnTo>
                <a:lnTo>
                  <a:pt x="119357" y="50531"/>
                </a:lnTo>
                <a:lnTo>
                  <a:pt x="120043" y="50770"/>
                </a:lnTo>
                <a:lnTo>
                  <a:pt x="120728" y="51009"/>
                </a:lnTo>
                <a:lnTo>
                  <a:pt x="122120" y="51471"/>
                </a:lnTo>
                <a:lnTo>
                  <a:pt x="123513" y="51916"/>
                </a:lnTo>
                <a:lnTo>
                  <a:pt x="124949" y="52345"/>
                </a:lnTo>
                <a:lnTo>
                  <a:pt x="126364" y="52758"/>
                </a:lnTo>
                <a:lnTo>
                  <a:pt x="127823" y="53160"/>
                </a:lnTo>
                <a:lnTo>
                  <a:pt x="129282" y="53540"/>
                </a:lnTo>
                <a:lnTo>
                  <a:pt x="130740" y="53910"/>
                </a:lnTo>
                <a:lnTo>
                  <a:pt x="132221" y="54268"/>
                </a:lnTo>
                <a:lnTo>
                  <a:pt x="133702" y="54610"/>
                </a:lnTo>
                <a:lnTo>
                  <a:pt x="135205" y="54936"/>
                </a:lnTo>
                <a:lnTo>
                  <a:pt x="136686" y="55251"/>
                </a:lnTo>
                <a:lnTo>
                  <a:pt x="138189" y="55550"/>
                </a:lnTo>
                <a:lnTo>
                  <a:pt x="139692" y="55838"/>
                </a:lnTo>
                <a:lnTo>
                  <a:pt x="141195" y="56115"/>
                </a:lnTo>
                <a:lnTo>
                  <a:pt x="142698" y="56376"/>
                </a:lnTo>
                <a:lnTo>
                  <a:pt x="142853" y="56419"/>
                </a:lnTo>
                <a:lnTo>
                  <a:pt x="143030" y="56452"/>
                </a:lnTo>
                <a:lnTo>
                  <a:pt x="143207" y="56479"/>
                </a:lnTo>
                <a:lnTo>
                  <a:pt x="143428" y="56501"/>
                </a:lnTo>
                <a:lnTo>
                  <a:pt x="144688" y="56707"/>
                </a:lnTo>
                <a:lnTo>
                  <a:pt x="145947" y="56908"/>
                </a:lnTo>
                <a:lnTo>
                  <a:pt x="147207" y="57098"/>
                </a:lnTo>
                <a:lnTo>
                  <a:pt x="148467" y="57283"/>
                </a:lnTo>
                <a:lnTo>
                  <a:pt x="149705" y="57457"/>
                </a:lnTo>
                <a:lnTo>
                  <a:pt x="150965" y="57625"/>
                </a:lnTo>
                <a:lnTo>
                  <a:pt x="152203" y="57788"/>
                </a:lnTo>
                <a:lnTo>
                  <a:pt x="153440" y="57940"/>
                </a:lnTo>
                <a:lnTo>
                  <a:pt x="154656" y="58087"/>
                </a:lnTo>
                <a:lnTo>
                  <a:pt x="155872" y="58228"/>
                </a:lnTo>
                <a:lnTo>
                  <a:pt x="157087" y="58358"/>
                </a:lnTo>
                <a:lnTo>
                  <a:pt x="158281" y="58483"/>
                </a:lnTo>
                <a:lnTo>
                  <a:pt x="159475" y="58603"/>
                </a:lnTo>
                <a:lnTo>
                  <a:pt x="160646" y="58717"/>
                </a:lnTo>
                <a:lnTo>
                  <a:pt x="161818" y="58820"/>
                </a:lnTo>
                <a:lnTo>
                  <a:pt x="162967" y="58923"/>
                </a:lnTo>
                <a:lnTo>
                  <a:pt x="163188" y="58961"/>
                </a:lnTo>
                <a:lnTo>
                  <a:pt x="160779" y="58912"/>
                </a:lnTo>
                <a:lnTo>
                  <a:pt x="158215" y="58852"/>
                </a:lnTo>
                <a:lnTo>
                  <a:pt x="155540" y="58782"/>
                </a:lnTo>
                <a:lnTo>
                  <a:pt x="154148" y="58738"/>
                </a:lnTo>
                <a:lnTo>
                  <a:pt x="152733" y="58690"/>
                </a:lnTo>
                <a:lnTo>
                  <a:pt x="151274" y="58635"/>
                </a:lnTo>
                <a:lnTo>
                  <a:pt x="149816" y="58581"/>
                </a:lnTo>
                <a:lnTo>
                  <a:pt x="148312" y="58516"/>
                </a:lnTo>
                <a:lnTo>
                  <a:pt x="146787" y="58451"/>
                </a:lnTo>
                <a:lnTo>
                  <a:pt x="145240" y="58374"/>
                </a:lnTo>
                <a:lnTo>
                  <a:pt x="143671" y="58298"/>
                </a:lnTo>
                <a:lnTo>
                  <a:pt x="142079" y="58212"/>
                </a:lnTo>
                <a:lnTo>
                  <a:pt x="140466" y="58119"/>
                </a:lnTo>
                <a:lnTo>
                  <a:pt x="138852" y="58027"/>
                </a:lnTo>
                <a:lnTo>
                  <a:pt x="137217" y="57924"/>
                </a:lnTo>
                <a:lnTo>
                  <a:pt x="135559" y="57815"/>
                </a:lnTo>
                <a:lnTo>
                  <a:pt x="133879" y="57696"/>
                </a:lnTo>
                <a:lnTo>
                  <a:pt x="132199" y="57571"/>
                </a:lnTo>
                <a:lnTo>
                  <a:pt x="130497" y="57440"/>
                </a:lnTo>
                <a:lnTo>
                  <a:pt x="128795" y="57304"/>
                </a:lnTo>
                <a:lnTo>
                  <a:pt x="127071" y="57158"/>
                </a:lnTo>
                <a:lnTo>
                  <a:pt x="125347" y="57006"/>
                </a:lnTo>
                <a:lnTo>
                  <a:pt x="123623" y="56843"/>
                </a:lnTo>
                <a:lnTo>
                  <a:pt x="121877" y="56674"/>
                </a:lnTo>
                <a:lnTo>
                  <a:pt x="120153" y="56501"/>
                </a:lnTo>
                <a:lnTo>
                  <a:pt x="118407" y="56310"/>
                </a:lnTo>
                <a:lnTo>
                  <a:pt x="116661" y="56115"/>
                </a:lnTo>
                <a:lnTo>
                  <a:pt x="114915" y="55914"/>
                </a:lnTo>
                <a:lnTo>
                  <a:pt x="113168" y="55702"/>
                </a:lnTo>
                <a:lnTo>
                  <a:pt x="111422" y="55479"/>
                </a:lnTo>
                <a:lnTo>
                  <a:pt x="109698" y="55246"/>
                </a:lnTo>
                <a:lnTo>
                  <a:pt x="107952" y="55007"/>
                </a:lnTo>
                <a:lnTo>
                  <a:pt x="106228" y="54757"/>
                </a:lnTo>
                <a:lnTo>
                  <a:pt x="104504" y="54491"/>
                </a:lnTo>
                <a:lnTo>
                  <a:pt x="102802" y="54219"/>
                </a:lnTo>
                <a:lnTo>
                  <a:pt x="101100" y="53937"/>
                </a:lnTo>
                <a:lnTo>
                  <a:pt x="99398" y="53649"/>
                </a:lnTo>
                <a:lnTo>
                  <a:pt x="97718" y="53345"/>
                </a:lnTo>
                <a:lnTo>
                  <a:pt x="96061" y="53030"/>
                </a:lnTo>
                <a:lnTo>
                  <a:pt x="94425" y="52704"/>
                </a:lnTo>
                <a:lnTo>
                  <a:pt x="92789" y="52367"/>
                </a:lnTo>
                <a:lnTo>
                  <a:pt x="91176" y="52014"/>
                </a:lnTo>
                <a:lnTo>
                  <a:pt x="89562" y="51656"/>
                </a:lnTo>
                <a:lnTo>
                  <a:pt x="87993" y="51281"/>
                </a:lnTo>
                <a:lnTo>
                  <a:pt x="86446" y="50895"/>
                </a:lnTo>
                <a:lnTo>
                  <a:pt x="84898" y="50499"/>
                </a:lnTo>
                <a:lnTo>
                  <a:pt x="84147" y="50298"/>
                </a:lnTo>
                <a:lnTo>
                  <a:pt x="83395" y="50086"/>
                </a:lnTo>
                <a:lnTo>
                  <a:pt x="82644" y="49879"/>
                </a:lnTo>
                <a:lnTo>
                  <a:pt x="81915" y="49668"/>
                </a:lnTo>
                <a:lnTo>
                  <a:pt x="81185" y="49450"/>
                </a:lnTo>
                <a:lnTo>
                  <a:pt x="80456" y="49228"/>
                </a:lnTo>
                <a:lnTo>
                  <a:pt x="79748" y="49005"/>
                </a:lnTo>
                <a:lnTo>
                  <a:pt x="79019" y="48782"/>
                </a:lnTo>
                <a:lnTo>
                  <a:pt x="78334" y="48549"/>
                </a:lnTo>
                <a:lnTo>
                  <a:pt x="77627" y="48315"/>
                </a:lnTo>
                <a:lnTo>
                  <a:pt x="76941" y="48081"/>
                </a:lnTo>
                <a:lnTo>
                  <a:pt x="76256" y="47842"/>
                </a:lnTo>
                <a:lnTo>
                  <a:pt x="75593" y="47598"/>
                </a:lnTo>
                <a:lnTo>
                  <a:pt x="74908" y="47348"/>
                </a:lnTo>
                <a:lnTo>
                  <a:pt x="74267" y="47098"/>
                </a:lnTo>
                <a:lnTo>
                  <a:pt x="73604" y="46848"/>
                </a:lnTo>
                <a:lnTo>
                  <a:pt x="72963" y="46588"/>
                </a:lnTo>
                <a:lnTo>
                  <a:pt x="72344" y="46327"/>
                </a:lnTo>
                <a:lnTo>
                  <a:pt x="71725" y="46061"/>
                </a:lnTo>
                <a:lnTo>
                  <a:pt x="71106" y="45795"/>
                </a:lnTo>
                <a:lnTo>
                  <a:pt x="70487" y="45523"/>
                </a:lnTo>
                <a:lnTo>
                  <a:pt x="69890" y="45246"/>
                </a:lnTo>
                <a:lnTo>
                  <a:pt x="69316" y="44969"/>
                </a:lnTo>
                <a:lnTo>
                  <a:pt x="68741" y="44687"/>
                </a:lnTo>
                <a:lnTo>
                  <a:pt x="68166" y="44399"/>
                </a:lnTo>
                <a:lnTo>
                  <a:pt x="67614" y="44111"/>
                </a:lnTo>
                <a:lnTo>
                  <a:pt x="67061" y="43812"/>
                </a:lnTo>
                <a:lnTo>
                  <a:pt x="66531" y="43513"/>
                </a:lnTo>
                <a:lnTo>
                  <a:pt x="66000" y="43215"/>
                </a:lnTo>
                <a:lnTo>
                  <a:pt x="65492" y="42911"/>
                </a:lnTo>
                <a:lnTo>
                  <a:pt x="64851" y="42536"/>
                </a:lnTo>
                <a:lnTo>
                  <a:pt x="64188" y="42172"/>
                </a:lnTo>
                <a:lnTo>
                  <a:pt x="63503" y="41813"/>
                </a:lnTo>
                <a:lnTo>
                  <a:pt x="62817" y="41471"/>
                </a:lnTo>
                <a:lnTo>
                  <a:pt x="62088" y="41129"/>
                </a:lnTo>
                <a:lnTo>
                  <a:pt x="61359" y="40803"/>
                </a:lnTo>
                <a:lnTo>
                  <a:pt x="60585" y="40483"/>
                </a:lnTo>
                <a:lnTo>
                  <a:pt x="59833" y="40173"/>
                </a:lnTo>
                <a:lnTo>
                  <a:pt x="59038" y="39869"/>
                </a:lnTo>
                <a:lnTo>
                  <a:pt x="58220" y="39575"/>
                </a:lnTo>
                <a:lnTo>
                  <a:pt x="57402" y="39288"/>
                </a:lnTo>
                <a:lnTo>
                  <a:pt x="56562" y="39011"/>
                </a:lnTo>
                <a:lnTo>
                  <a:pt x="55722" y="38739"/>
                </a:lnTo>
                <a:lnTo>
                  <a:pt x="54860" y="38473"/>
                </a:lnTo>
                <a:lnTo>
                  <a:pt x="53976" y="38218"/>
                </a:lnTo>
                <a:lnTo>
                  <a:pt x="53092" y="37973"/>
                </a:lnTo>
                <a:lnTo>
                  <a:pt x="52208" y="37734"/>
                </a:lnTo>
                <a:lnTo>
                  <a:pt x="51302" y="37501"/>
                </a:lnTo>
                <a:lnTo>
                  <a:pt x="50373" y="37272"/>
                </a:lnTo>
                <a:lnTo>
                  <a:pt x="49445" y="37055"/>
                </a:lnTo>
                <a:lnTo>
                  <a:pt x="48517" y="36843"/>
                </a:lnTo>
                <a:lnTo>
                  <a:pt x="47566" y="36642"/>
                </a:lnTo>
                <a:lnTo>
                  <a:pt x="46616" y="36441"/>
                </a:lnTo>
                <a:lnTo>
                  <a:pt x="45665" y="36251"/>
                </a:lnTo>
                <a:lnTo>
                  <a:pt x="44693" y="36067"/>
                </a:lnTo>
                <a:lnTo>
                  <a:pt x="43720" y="35887"/>
                </a:lnTo>
                <a:lnTo>
                  <a:pt x="42748" y="35719"/>
                </a:lnTo>
                <a:lnTo>
                  <a:pt x="41775" y="35556"/>
                </a:lnTo>
                <a:lnTo>
                  <a:pt x="40803" y="35393"/>
                </a:lnTo>
                <a:lnTo>
                  <a:pt x="39808" y="35241"/>
                </a:lnTo>
                <a:lnTo>
                  <a:pt x="38835" y="35094"/>
                </a:lnTo>
                <a:lnTo>
                  <a:pt x="37841" y="34953"/>
                </a:lnTo>
                <a:lnTo>
                  <a:pt x="36868" y="34817"/>
                </a:lnTo>
                <a:lnTo>
                  <a:pt x="35874" y="34687"/>
                </a:lnTo>
                <a:lnTo>
                  <a:pt x="34901" y="34562"/>
                </a:lnTo>
                <a:lnTo>
                  <a:pt x="33906" y="34443"/>
                </a:lnTo>
                <a:lnTo>
                  <a:pt x="32934" y="34328"/>
                </a:lnTo>
                <a:lnTo>
                  <a:pt x="31961" y="34220"/>
                </a:lnTo>
                <a:lnTo>
                  <a:pt x="30989" y="34117"/>
                </a:lnTo>
                <a:lnTo>
                  <a:pt x="30016" y="34013"/>
                </a:lnTo>
                <a:lnTo>
                  <a:pt x="29044" y="33921"/>
                </a:lnTo>
                <a:lnTo>
                  <a:pt x="28093" y="33829"/>
                </a:lnTo>
                <a:lnTo>
                  <a:pt x="27121" y="33747"/>
                </a:lnTo>
                <a:lnTo>
                  <a:pt x="26192" y="33666"/>
                </a:lnTo>
                <a:lnTo>
                  <a:pt x="25242" y="33590"/>
                </a:lnTo>
                <a:lnTo>
                  <a:pt x="24314" y="33514"/>
                </a:lnTo>
                <a:lnTo>
                  <a:pt x="22479" y="33383"/>
                </a:lnTo>
                <a:lnTo>
                  <a:pt x="20689" y="33264"/>
                </a:lnTo>
                <a:lnTo>
                  <a:pt x="18943" y="33161"/>
                </a:lnTo>
                <a:lnTo>
                  <a:pt x="17241" y="33074"/>
                </a:lnTo>
                <a:lnTo>
                  <a:pt x="15605" y="32992"/>
                </a:lnTo>
                <a:lnTo>
                  <a:pt x="14036" y="32927"/>
                </a:lnTo>
                <a:lnTo>
                  <a:pt x="12533" y="32873"/>
                </a:lnTo>
                <a:lnTo>
                  <a:pt x="11096" y="32829"/>
                </a:lnTo>
                <a:lnTo>
                  <a:pt x="9748" y="32791"/>
                </a:lnTo>
                <a:lnTo>
                  <a:pt x="11825" y="32612"/>
                </a:lnTo>
                <a:lnTo>
                  <a:pt x="13881" y="32449"/>
                </a:lnTo>
                <a:lnTo>
                  <a:pt x="15914" y="32292"/>
                </a:lnTo>
                <a:lnTo>
                  <a:pt x="17948" y="32150"/>
                </a:lnTo>
                <a:lnTo>
                  <a:pt x="19959" y="32020"/>
                </a:lnTo>
                <a:lnTo>
                  <a:pt x="21949" y="31901"/>
                </a:lnTo>
                <a:lnTo>
                  <a:pt x="23916" y="31792"/>
                </a:lnTo>
                <a:lnTo>
                  <a:pt x="25883" y="31689"/>
                </a:lnTo>
                <a:lnTo>
                  <a:pt x="27806" y="31602"/>
                </a:lnTo>
                <a:lnTo>
                  <a:pt x="29729" y="31526"/>
                </a:lnTo>
                <a:lnTo>
                  <a:pt x="31608" y="31455"/>
                </a:lnTo>
                <a:lnTo>
                  <a:pt x="33486" y="31395"/>
                </a:lnTo>
                <a:lnTo>
                  <a:pt x="35343" y="31346"/>
                </a:lnTo>
                <a:lnTo>
                  <a:pt x="37178" y="31303"/>
                </a:lnTo>
                <a:lnTo>
                  <a:pt x="38990" y="31270"/>
                </a:lnTo>
                <a:lnTo>
                  <a:pt x="40780" y="31243"/>
                </a:lnTo>
                <a:lnTo>
                  <a:pt x="42549" y="31227"/>
                </a:lnTo>
                <a:lnTo>
                  <a:pt x="44273" y="31216"/>
                </a:lnTo>
                <a:close/>
                <a:moveTo>
                  <a:pt x="234228" y="21461"/>
                </a:moveTo>
                <a:lnTo>
                  <a:pt x="234515" y="21466"/>
                </a:lnTo>
                <a:lnTo>
                  <a:pt x="234780" y="21477"/>
                </a:lnTo>
                <a:lnTo>
                  <a:pt x="235045" y="21488"/>
                </a:lnTo>
                <a:lnTo>
                  <a:pt x="235311" y="21504"/>
                </a:lnTo>
                <a:lnTo>
                  <a:pt x="235576" y="21521"/>
                </a:lnTo>
                <a:lnTo>
                  <a:pt x="236106" y="21564"/>
                </a:lnTo>
                <a:lnTo>
                  <a:pt x="236460" y="21602"/>
                </a:lnTo>
                <a:lnTo>
                  <a:pt x="236814" y="21651"/>
                </a:lnTo>
                <a:lnTo>
                  <a:pt x="237145" y="21700"/>
                </a:lnTo>
                <a:lnTo>
                  <a:pt x="237477" y="21754"/>
                </a:lnTo>
                <a:lnTo>
                  <a:pt x="237830" y="21814"/>
                </a:lnTo>
                <a:lnTo>
                  <a:pt x="238162" y="21879"/>
                </a:lnTo>
                <a:lnTo>
                  <a:pt x="238493" y="21955"/>
                </a:lnTo>
                <a:lnTo>
                  <a:pt x="238803" y="22031"/>
                </a:lnTo>
                <a:lnTo>
                  <a:pt x="239134" y="22113"/>
                </a:lnTo>
                <a:lnTo>
                  <a:pt x="239444" y="22200"/>
                </a:lnTo>
                <a:lnTo>
                  <a:pt x="239753" y="22297"/>
                </a:lnTo>
                <a:lnTo>
                  <a:pt x="240063" y="22395"/>
                </a:lnTo>
                <a:lnTo>
                  <a:pt x="240372" y="22498"/>
                </a:lnTo>
                <a:lnTo>
                  <a:pt x="240682" y="22607"/>
                </a:lnTo>
                <a:lnTo>
                  <a:pt x="240991" y="22721"/>
                </a:lnTo>
                <a:lnTo>
                  <a:pt x="241278" y="22840"/>
                </a:lnTo>
                <a:lnTo>
                  <a:pt x="241566" y="22965"/>
                </a:lnTo>
                <a:lnTo>
                  <a:pt x="241853" y="23090"/>
                </a:lnTo>
                <a:lnTo>
                  <a:pt x="242406" y="23367"/>
                </a:lnTo>
                <a:lnTo>
                  <a:pt x="242958" y="23655"/>
                </a:lnTo>
                <a:lnTo>
                  <a:pt x="243489" y="23970"/>
                </a:lnTo>
                <a:lnTo>
                  <a:pt x="243997" y="24296"/>
                </a:lnTo>
                <a:lnTo>
                  <a:pt x="244483" y="24644"/>
                </a:lnTo>
                <a:lnTo>
                  <a:pt x="244970" y="25008"/>
                </a:lnTo>
                <a:lnTo>
                  <a:pt x="245434" y="25388"/>
                </a:lnTo>
                <a:lnTo>
                  <a:pt x="245854" y="25790"/>
                </a:lnTo>
                <a:lnTo>
                  <a:pt x="246274" y="26203"/>
                </a:lnTo>
                <a:lnTo>
                  <a:pt x="246672" y="26637"/>
                </a:lnTo>
                <a:lnTo>
                  <a:pt x="247047" y="27083"/>
                </a:lnTo>
                <a:lnTo>
                  <a:pt x="247401" y="27544"/>
                </a:lnTo>
                <a:lnTo>
                  <a:pt x="247755" y="28022"/>
                </a:lnTo>
                <a:lnTo>
                  <a:pt x="248064" y="28517"/>
                </a:lnTo>
                <a:lnTo>
                  <a:pt x="248352" y="29022"/>
                </a:lnTo>
                <a:lnTo>
                  <a:pt x="248617" y="29538"/>
                </a:lnTo>
                <a:lnTo>
                  <a:pt x="248882" y="30075"/>
                </a:lnTo>
                <a:lnTo>
                  <a:pt x="249103" y="30619"/>
                </a:lnTo>
                <a:lnTo>
                  <a:pt x="249302" y="31178"/>
                </a:lnTo>
                <a:lnTo>
                  <a:pt x="249479" y="31748"/>
                </a:lnTo>
                <a:lnTo>
                  <a:pt x="249634" y="32330"/>
                </a:lnTo>
                <a:lnTo>
                  <a:pt x="249766" y="32927"/>
                </a:lnTo>
                <a:lnTo>
                  <a:pt x="249877" y="33530"/>
                </a:lnTo>
                <a:lnTo>
                  <a:pt x="249457" y="33546"/>
                </a:lnTo>
                <a:lnTo>
                  <a:pt x="249015" y="33563"/>
                </a:lnTo>
                <a:lnTo>
                  <a:pt x="248528" y="33584"/>
                </a:lnTo>
                <a:lnTo>
                  <a:pt x="248020" y="33617"/>
                </a:lnTo>
                <a:lnTo>
                  <a:pt x="247512" y="33650"/>
                </a:lnTo>
                <a:lnTo>
                  <a:pt x="246959" y="33693"/>
                </a:lnTo>
                <a:lnTo>
                  <a:pt x="246384" y="33742"/>
                </a:lnTo>
                <a:lnTo>
                  <a:pt x="245810" y="33796"/>
                </a:lnTo>
                <a:lnTo>
                  <a:pt x="245213" y="33861"/>
                </a:lnTo>
                <a:lnTo>
                  <a:pt x="244616" y="33937"/>
                </a:lnTo>
                <a:lnTo>
                  <a:pt x="243997" y="34019"/>
                </a:lnTo>
                <a:lnTo>
                  <a:pt x="243378" y="34111"/>
                </a:lnTo>
                <a:lnTo>
                  <a:pt x="242759" y="34214"/>
                </a:lnTo>
                <a:lnTo>
                  <a:pt x="242118" y="34328"/>
                </a:lnTo>
                <a:lnTo>
                  <a:pt x="241500" y="34453"/>
                </a:lnTo>
                <a:lnTo>
                  <a:pt x="240881" y="34589"/>
                </a:lnTo>
                <a:lnTo>
                  <a:pt x="240372" y="34709"/>
                </a:lnTo>
                <a:lnTo>
                  <a:pt x="239908" y="34834"/>
                </a:lnTo>
                <a:lnTo>
                  <a:pt x="239444" y="34959"/>
                </a:lnTo>
                <a:lnTo>
                  <a:pt x="239002" y="35094"/>
                </a:lnTo>
                <a:lnTo>
                  <a:pt x="238560" y="35236"/>
                </a:lnTo>
                <a:lnTo>
                  <a:pt x="238140" y="35377"/>
                </a:lnTo>
                <a:lnTo>
                  <a:pt x="237742" y="35529"/>
                </a:lnTo>
                <a:lnTo>
                  <a:pt x="237366" y="35686"/>
                </a:lnTo>
                <a:lnTo>
                  <a:pt x="236990" y="35844"/>
                </a:lnTo>
                <a:lnTo>
                  <a:pt x="236637" y="36007"/>
                </a:lnTo>
                <a:lnTo>
                  <a:pt x="236305" y="36181"/>
                </a:lnTo>
                <a:lnTo>
                  <a:pt x="235996" y="36354"/>
                </a:lnTo>
                <a:lnTo>
                  <a:pt x="235686" y="36534"/>
                </a:lnTo>
                <a:lnTo>
                  <a:pt x="235399" y="36718"/>
                </a:lnTo>
                <a:lnTo>
                  <a:pt x="235134" y="36909"/>
                </a:lnTo>
                <a:lnTo>
                  <a:pt x="234869" y="37104"/>
                </a:lnTo>
                <a:lnTo>
                  <a:pt x="234625" y="37305"/>
                </a:lnTo>
                <a:lnTo>
                  <a:pt x="234404" y="37511"/>
                </a:lnTo>
                <a:lnTo>
                  <a:pt x="234205" y="37718"/>
                </a:lnTo>
                <a:lnTo>
                  <a:pt x="234007" y="37935"/>
                </a:lnTo>
                <a:lnTo>
                  <a:pt x="233830" y="38152"/>
                </a:lnTo>
                <a:lnTo>
                  <a:pt x="233675" y="38380"/>
                </a:lnTo>
                <a:lnTo>
                  <a:pt x="233542" y="38609"/>
                </a:lnTo>
                <a:lnTo>
                  <a:pt x="233410" y="38842"/>
                </a:lnTo>
                <a:lnTo>
                  <a:pt x="233299" y="39081"/>
                </a:lnTo>
                <a:lnTo>
                  <a:pt x="233211" y="39331"/>
                </a:lnTo>
                <a:lnTo>
                  <a:pt x="233145" y="39575"/>
                </a:lnTo>
                <a:lnTo>
                  <a:pt x="233078" y="39831"/>
                </a:lnTo>
                <a:lnTo>
                  <a:pt x="233034" y="40091"/>
                </a:lnTo>
                <a:lnTo>
                  <a:pt x="233012" y="40358"/>
                </a:lnTo>
                <a:lnTo>
                  <a:pt x="232990" y="40624"/>
                </a:lnTo>
                <a:lnTo>
                  <a:pt x="232990" y="40901"/>
                </a:lnTo>
                <a:lnTo>
                  <a:pt x="232990" y="41232"/>
                </a:lnTo>
                <a:lnTo>
                  <a:pt x="232946" y="41553"/>
                </a:lnTo>
                <a:lnTo>
                  <a:pt x="232857" y="41857"/>
                </a:lnTo>
                <a:lnTo>
                  <a:pt x="232725" y="42150"/>
                </a:lnTo>
                <a:lnTo>
                  <a:pt x="232548" y="42422"/>
                </a:lnTo>
                <a:lnTo>
                  <a:pt x="232327" y="42682"/>
                </a:lnTo>
                <a:lnTo>
                  <a:pt x="232084" y="42932"/>
                </a:lnTo>
                <a:lnTo>
                  <a:pt x="231796" y="43171"/>
                </a:lnTo>
                <a:lnTo>
                  <a:pt x="231465" y="43394"/>
                </a:lnTo>
                <a:lnTo>
                  <a:pt x="231111" y="43606"/>
                </a:lnTo>
                <a:lnTo>
                  <a:pt x="230713" y="43807"/>
                </a:lnTo>
                <a:lnTo>
                  <a:pt x="230293" y="43997"/>
                </a:lnTo>
                <a:lnTo>
                  <a:pt x="229851" y="44182"/>
                </a:lnTo>
                <a:lnTo>
                  <a:pt x="229365" y="44350"/>
                </a:lnTo>
                <a:lnTo>
                  <a:pt x="228857" y="44513"/>
                </a:lnTo>
                <a:lnTo>
                  <a:pt x="228304" y="44670"/>
                </a:lnTo>
                <a:lnTo>
                  <a:pt x="227751" y="44817"/>
                </a:lnTo>
                <a:lnTo>
                  <a:pt x="227155" y="44953"/>
                </a:lnTo>
                <a:lnTo>
                  <a:pt x="226536" y="45089"/>
                </a:lnTo>
                <a:lnTo>
                  <a:pt x="225895" y="45214"/>
                </a:lnTo>
                <a:lnTo>
                  <a:pt x="225254" y="45338"/>
                </a:lnTo>
                <a:lnTo>
                  <a:pt x="224568" y="45453"/>
                </a:lnTo>
                <a:lnTo>
                  <a:pt x="223883" y="45561"/>
                </a:lnTo>
                <a:lnTo>
                  <a:pt x="223154" y="45670"/>
                </a:lnTo>
                <a:lnTo>
                  <a:pt x="222424" y="45773"/>
                </a:lnTo>
                <a:lnTo>
                  <a:pt x="221673" y="45876"/>
                </a:lnTo>
                <a:lnTo>
                  <a:pt x="220921" y="45974"/>
                </a:lnTo>
                <a:lnTo>
                  <a:pt x="220148" y="46072"/>
                </a:lnTo>
                <a:lnTo>
                  <a:pt x="218579" y="46262"/>
                </a:lnTo>
                <a:lnTo>
                  <a:pt x="216943" y="46452"/>
                </a:lnTo>
                <a:lnTo>
                  <a:pt x="215550" y="46615"/>
                </a:lnTo>
                <a:lnTo>
                  <a:pt x="214136" y="46783"/>
                </a:lnTo>
                <a:lnTo>
                  <a:pt x="212743" y="46957"/>
                </a:lnTo>
                <a:lnTo>
                  <a:pt x="211329" y="47147"/>
                </a:lnTo>
                <a:lnTo>
                  <a:pt x="210621" y="47245"/>
                </a:lnTo>
                <a:lnTo>
                  <a:pt x="209936" y="47348"/>
                </a:lnTo>
                <a:lnTo>
                  <a:pt x="209251" y="47457"/>
                </a:lnTo>
                <a:lnTo>
                  <a:pt x="208566" y="47565"/>
                </a:lnTo>
                <a:lnTo>
                  <a:pt x="207903" y="47680"/>
                </a:lnTo>
                <a:lnTo>
                  <a:pt x="207240" y="47804"/>
                </a:lnTo>
                <a:lnTo>
                  <a:pt x="206599" y="47929"/>
                </a:lnTo>
                <a:lnTo>
                  <a:pt x="205980" y="48060"/>
                </a:lnTo>
                <a:lnTo>
                  <a:pt x="205361" y="48201"/>
                </a:lnTo>
                <a:lnTo>
                  <a:pt x="204742" y="48342"/>
                </a:lnTo>
                <a:lnTo>
                  <a:pt x="204167" y="48494"/>
                </a:lnTo>
                <a:lnTo>
                  <a:pt x="203593" y="48657"/>
                </a:lnTo>
                <a:lnTo>
                  <a:pt x="203062" y="48820"/>
                </a:lnTo>
                <a:lnTo>
                  <a:pt x="202532" y="48994"/>
                </a:lnTo>
                <a:lnTo>
                  <a:pt x="202023" y="49179"/>
                </a:lnTo>
                <a:lnTo>
                  <a:pt x="201537" y="49369"/>
                </a:lnTo>
                <a:lnTo>
                  <a:pt x="201073" y="49570"/>
                </a:lnTo>
                <a:lnTo>
                  <a:pt x="200653" y="49776"/>
                </a:lnTo>
                <a:lnTo>
                  <a:pt x="200233" y="49999"/>
                </a:lnTo>
                <a:lnTo>
                  <a:pt x="199857" y="50227"/>
                </a:lnTo>
                <a:lnTo>
                  <a:pt x="199526" y="50466"/>
                </a:lnTo>
                <a:lnTo>
                  <a:pt x="199194" y="50716"/>
                </a:lnTo>
                <a:lnTo>
                  <a:pt x="198907" y="50977"/>
                </a:lnTo>
                <a:lnTo>
                  <a:pt x="198664" y="51248"/>
                </a:lnTo>
                <a:lnTo>
                  <a:pt x="198420" y="51552"/>
                </a:lnTo>
                <a:lnTo>
                  <a:pt x="198244" y="51846"/>
                </a:lnTo>
                <a:lnTo>
                  <a:pt x="198111" y="52139"/>
                </a:lnTo>
                <a:lnTo>
                  <a:pt x="198023" y="52421"/>
                </a:lnTo>
                <a:lnTo>
                  <a:pt x="198000" y="52693"/>
                </a:lnTo>
                <a:lnTo>
                  <a:pt x="198023" y="52965"/>
                </a:lnTo>
                <a:lnTo>
                  <a:pt x="198089" y="53225"/>
                </a:lnTo>
                <a:lnTo>
                  <a:pt x="198155" y="53356"/>
                </a:lnTo>
                <a:lnTo>
                  <a:pt x="198221" y="53481"/>
                </a:lnTo>
                <a:lnTo>
                  <a:pt x="198288" y="53605"/>
                </a:lnTo>
                <a:lnTo>
                  <a:pt x="198376" y="53725"/>
                </a:lnTo>
                <a:lnTo>
                  <a:pt x="198487" y="53844"/>
                </a:lnTo>
                <a:lnTo>
                  <a:pt x="198619" y="53964"/>
                </a:lnTo>
                <a:lnTo>
                  <a:pt x="198752" y="54083"/>
                </a:lnTo>
                <a:lnTo>
                  <a:pt x="198885" y="54198"/>
                </a:lnTo>
                <a:lnTo>
                  <a:pt x="199039" y="54312"/>
                </a:lnTo>
                <a:lnTo>
                  <a:pt x="199216" y="54426"/>
                </a:lnTo>
                <a:lnTo>
                  <a:pt x="199393" y="54534"/>
                </a:lnTo>
                <a:lnTo>
                  <a:pt x="199592" y="54643"/>
                </a:lnTo>
                <a:lnTo>
                  <a:pt x="199791" y="54746"/>
                </a:lnTo>
                <a:lnTo>
                  <a:pt x="200012" y="54849"/>
                </a:lnTo>
                <a:lnTo>
                  <a:pt x="200255" y="54953"/>
                </a:lnTo>
                <a:lnTo>
                  <a:pt x="200498" y="55056"/>
                </a:lnTo>
                <a:lnTo>
                  <a:pt x="200763" y="55153"/>
                </a:lnTo>
                <a:lnTo>
                  <a:pt x="201029" y="55251"/>
                </a:lnTo>
                <a:lnTo>
                  <a:pt x="201449" y="55392"/>
                </a:lnTo>
                <a:lnTo>
                  <a:pt x="201913" y="55523"/>
                </a:lnTo>
                <a:lnTo>
                  <a:pt x="202355" y="55648"/>
                </a:lnTo>
                <a:lnTo>
                  <a:pt x="202841" y="55767"/>
                </a:lnTo>
                <a:lnTo>
                  <a:pt x="203327" y="55876"/>
                </a:lnTo>
                <a:lnTo>
                  <a:pt x="203814" y="55979"/>
                </a:lnTo>
                <a:lnTo>
                  <a:pt x="204300" y="56077"/>
                </a:lnTo>
                <a:lnTo>
                  <a:pt x="204808" y="56164"/>
                </a:lnTo>
                <a:lnTo>
                  <a:pt x="205295" y="56245"/>
                </a:lnTo>
                <a:lnTo>
                  <a:pt x="205803" y="56327"/>
                </a:lnTo>
                <a:lnTo>
                  <a:pt x="206311" y="56397"/>
                </a:lnTo>
                <a:lnTo>
                  <a:pt x="206798" y="56463"/>
                </a:lnTo>
                <a:lnTo>
                  <a:pt x="207284" y="56522"/>
                </a:lnTo>
                <a:lnTo>
                  <a:pt x="207748" y="56577"/>
                </a:lnTo>
                <a:lnTo>
                  <a:pt x="208212" y="56625"/>
                </a:lnTo>
                <a:lnTo>
                  <a:pt x="208654" y="56669"/>
                </a:lnTo>
                <a:lnTo>
                  <a:pt x="207637" y="56843"/>
                </a:lnTo>
                <a:lnTo>
                  <a:pt x="206599" y="57011"/>
                </a:lnTo>
                <a:lnTo>
                  <a:pt x="205538" y="57180"/>
                </a:lnTo>
                <a:lnTo>
                  <a:pt x="204477" y="57342"/>
                </a:lnTo>
                <a:lnTo>
                  <a:pt x="203416" y="57505"/>
                </a:lnTo>
                <a:lnTo>
                  <a:pt x="202333" y="57663"/>
                </a:lnTo>
                <a:lnTo>
                  <a:pt x="201250" y="57815"/>
                </a:lnTo>
                <a:lnTo>
                  <a:pt x="200144" y="57962"/>
                </a:lnTo>
                <a:lnTo>
                  <a:pt x="199039" y="58108"/>
                </a:lnTo>
                <a:lnTo>
                  <a:pt x="197912" y="58250"/>
                </a:lnTo>
                <a:lnTo>
                  <a:pt x="196785" y="58391"/>
                </a:lnTo>
                <a:lnTo>
                  <a:pt x="195635" y="58521"/>
                </a:lnTo>
                <a:lnTo>
                  <a:pt x="194486" y="58651"/>
                </a:lnTo>
                <a:lnTo>
                  <a:pt x="193337" y="58782"/>
                </a:lnTo>
                <a:lnTo>
                  <a:pt x="192165" y="58901"/>
                </a:lnTo>
                <a:lnTo>
                  <a:pt x="190994" y="59021"/>
                </a:lnTo>
                <a:lnTo>
                  <a:pt x="190530" y="58565"/>
                </a:lnTo>
                <a:lnTo>
                  <a:pt x="190286" y="58288"/>
                </a:lnTo>
                <a:lnTo>
                  <a:pt x="189999" y="57973"/>
                </a:lnTo>
                <a:lnTo>
                  <a:pt x="189712" y="57625"/>
                </a:lnTo>
                <a:lnTo>
                  <a:pt x="189424" y="57250"/>
                </a:lnTo>
                <a:lnTo>
                  <a:pt x="189115" y="56848"/>
                </a:lnTo>
                <a:lnTo>
                  <a:pt x="188828" y="56414"/>
                </a:lnTo>
                <a:lnTo>
                  <a:pt x="188562" y="55957"/>
                </a:lnTo>
                <a:lnTo>
                  <a:pt x="188297" y="55479"/>
                </a:lnTo>
                <a:lnTo>
                  <a:pt x="188054" y="54985"/>
                </a:lnTo>
                <a:lnTo>
                  <a:pt x="187855" y="54464"/>
                </a:lnTo>
                <a:lnTo>
                  <a:pt x="187678" y="53926"/>
                </a:lnTo>
                <a:lnTo>
                  <a:pt x="187524" y="53377"/>
                </a:lnTo>
                <a:lnTo>
                  <a:pt x="187435" y="52807"/>
                </a:lnTo>
                <a:lnTo>
                  <a:pt x="187391" y="52519"/>
                </a:lnTo>
                <a:lnTo>
                  <a:pt x="187369" y="52231"/>
                </a:lnTo>
                <a:lnTo>
                  <a:pt x="187435" y="51992"/>
                </a:lnTo>
                <a:lnTo>
                  <a:pt x="187479" y="51677"/>
                </a:lnTo>
                <a:lnTo>
                  <a:pt x="187501" y="51292"/>
                </a:lnTo>
                <a:lnTo>
                  <a:pt x="187479" y="50841"/>
                </a:lnTo>
                <a:lnTo>
                  <a:pt x="187568" y="50504"/>
                </a:lnTo>
                <a:lnTo>
                  <a:pt x="187656" y="50167"/>
                </a:lnTo>
                <a:lnTo>
                  <a:pt x="187767" y="49830"/>
                </a:lnTo>
                <a:lnTo>
                  <a:pt x="187921" y="49494"/>
                </a:lnTo>
                <a:lnTo>
                  <a:pt x="188076" y="49151"/>
                </a:lnTo>
                <a:lnTo>
                  <a:pt x="188275" y="48815"/>
                </a:lnTo>
                <a:lnTo>
                  <a:pt x="188496" y="48473"/>
                </a:lnTo>
                <a:lnTo>
                  <a:pt x="188739" y="48130"/>
                </a:lnTo>
                <a:lnTo>
                  <a:pt x="189004" y="47794"/>
                </a:lnTo>
                <a:lnTo>
                  <a:pt x="189314" y="47451"/>
                </a:lnTo>
                <a:lnTo>
                  <a:pt x="189645" y="47115"/>
                </a:lnTo>
                <a:lnTo>
                  <a:pt x="189999" y="46778"/>
                </a:lnTo>
                <a:lnTo>
                  <a:pt x="190397" y="46441"/>
                </a:lnTo>
                <a:lnTo>
                  <a:pt x="190817" y="46110"/>
                </a:lnTo>
                <a:lnTo>
                  <a:pt x="191281" y="45778"/>
                </a:lnTo>
                <a:lnTo>
                  <a:pt x="191767" y="45447"/>
                </a:lnTo>
                <a:lnTo>
                  <a:pt x="192298" y="45121"/>
                </a:lnTo>
                <a:lnTo>
                  <a:pt x="192850" y="44801"/>
                </a:lnTo>
                <a:lnTo>
                  <a:pt x="193447" y="44480"/>
                </a:lnTo>
                <a:lnTo>
                  <a:pt x="194088" y="44165"/>
                </a:lnTo>
                <a:lnTo>
                  <a:pt x="194773" y="43850"/>
                </a:lnTo>
                <a:lnTo>
                  <a:pt x="195481" y="43546"/>
                </a:lnTo>
                <a:lnTo>
                  <a:pt x="196232" y="43242"/>
                </a:lnTo>
                <a:lnTo>
                  <a:pt x="197028" y="42943"/>
                </a:lnTo>
                <a:lnTo>
                  <a:pt x="197868" y="42650"/>
                </a:lnTo>
                <a:lnTo>
                  <a:pt x="198752" y="42362"/>
                </a:lnTo>
                <a:lnTo>
                  <a:pt x="199680" y="42079"/>
                </a:lnTo>
                <a:lnTo>
                  <a:pt x="200653" y="41802"/>
                </a:lnTo>
                <a:lnTo>
                  <a:pt x="201670" y="41531"/>
                </a:lnTo>
                <a:lnTo>
                  <a:pt x="202200" y="41401"/>
                </a:lnTo>
                <a:lnTo>
                  <a:pt x="202731" y="41270"/>
                </a:lnTo>
                <a:lnTo>
                  <a:pt x="203283" y="41140"/>
                </a:lnTo>
                <a:lnTo>
                  <a:pt x="203836" y="41015"/>
                </a:lnTo>
                <a:lnTo>
                  <a:pt x="204410" y="40890"/>
                </a:lnTo>
                <a:lnTo>
                  <a:pt x="205007" y="40765"/>
                </a:lnTo>
                <a:lnTo>
                  <a:pt x="205803" y="40591"/>
                </a:lnTo>
                <a:lnTo>
                  <a:pt x="206599" y="40423"/>
                </a:lnTo>
                <a:lnTo>
                  <a:pt x="207350" y="40249"/>
                </a:lnTo>
                <a:lnTo>
                  <a:pt x="208080" y="40075"/>
                </a:lnTo>
                <a:lnTo>
                  <a:pt x="208787" y="39907"/>
                </a:lnTo>
                <a:lnTo>
                  <a:pt x="209472" y="39733"/>
                </a:lnTo>
                <a:lnTo>
                  <a:pt x="210113" y="39559"/>
                </a:lnTo>
                <a:lnTo>
                  <a:pt x="210732" y="39380"/>
                </a:lnTo>
                <a:lnTo>
                  <a:pt x="211351" y="39206"/>
                </a:lnTo>
                <a:lnTo>
                  <a:pt x="211925" y="39032"/>
                </a:lnTo>
                <a:lnTo>
                  <a:pt x="212478" y="38853"/>
                </a:lnTo>
                <a:lnTo>
                  <a:pt x="213009" y="38679"/>
                </a:lnTo>
                <a:lnTo>
                  <a:pt x="213539" y="38500"/>
                </a:lnTo>
                <a:lnTo>
                  <a:pt x="214025" y="38326"/>
                </a:lnTo>
                <a:lnTo>
                  <a:pt x="214489" y="38147"/>
                </a:lnTo>
                <a:lnTo>
                  <a:pt x="214931" y="37968"/>
                </a:lnTo>
                <a:lnTo>
                  <a:pt x="215351" y="37788"/>
                </a:lnTo>
                <a:lnTo>
                  <a:pt x="215771" y="37609"/>
                </a:lnTo>
                <a:lnTo>
                  <a:pt x="216147" y="37435"/>
                </a:lnTo>
                <a:lnTo>
                  <a:pt x="216523" y="37256"/>
                </a:lnTo>
                <a:lnTo>
                  <a:pt x="216877" y="37077"/>
                </a:lnTo>
                <a:lnTo>
                  <a:pt x="217208" y="36898"/>
                </a:lnTo>
                <a:lnTo>
                  <a:pt x="217518" y="36713"/>
                </a:lnTo>
                <a:lnTo>
                  <a:pt x="217805" y="36534"/>
                </a:lnTo>
                <a:lnTo>
                  <a:pt x="218092" y="36354"/>
                </a:lnTo>
                <a:lnTo>
                  <a:pt x="218335" y="36175"/>
                </a:lnTo>
                <a:lnTo>
                  <a:pt x="218579" y="35996"/>
                </a:lnTo>
                <a:lnTo>
                  <a:pt x="218822" y="35817"/>
                </a:lnTo>
                <a:lnTo>
                  <a:pt x="219021" y="35632"/>
                </a:lnTo>
                <a:lnTo>
                  <a:pt x="219220" y="35453"/>
                </a:lnTo>
                <a:lnTo>
                  <a:pt x="219418" y="35274"/>
                </a:lnTo>
                <a:lnTo>
                  <a:pt x="219573" y="35094"/>
                </a:lnTo>
                <a:lnTo>
                  <a:pt x="219883" y="34730"/>
                </a:lnTo>
                <a:lnTo>
                  <a:pt x="220126" y="34372"/>
                </a:lnTo>
                <a:lnTo>
                  <a:pt x="220325" y="34013"/>
                </a:lnTo>
                <a:lnTo>
                  <a:pt x="220479" y="33655"/>
                </a:lnTo>
                <a:lnTo>
                  <a:pt x="220590" y="33296"/>
                </a:lnTo>
                <a:lnTo>
                  <a:pt x="220656" y="32938"/>
                </a:lnTo>
                <a:lnTo>
                  <a:pt x="220700" y="32579"/>
                </a:lnTo>
                <a:lnTo>
                  <a:pt x="220700" y="32226"/>
                </a:lnTo>
                <a:lnTo>
                  <a:pt x="220700" y="31873"/>
                </a:lnTo>
                <a:lnTo>
                  <a:pt x="220656" y="31520"/>
                </a:lnTo>
                <a:lnTo>
                  <a:pt x="220590" y="31167"/>
                </a:lnTo>
                <a:lnTo>
                  <a:pt x="220524" y="30820"/>
                </a:lnTo>
                <a:lnTo>
                  <a:pt x="220325" y="30130"/>
                </a:lnTo>
                <a:lnTo>
                  <a:pt x="220126" y="29451"/>
                </a:lnTo>
                <a:lnTo>
                  <a:pt x="219971" y="28946"/>
                </a:lnTo>
                <a:lnTo>
                  <a:pt x="219816" y="28446"/>
                </a:lnTo>
                <a:lnTo>
                  <a:pt x="219706" y="27957"/>
                </a:lnTo>
                <a:lnTo>
                  <a:pt x="219617" y="27479"/>
                </a:lnTo>
                <a:lnTo>
                  <a:pt x="219595" y="27246"/>
                </a:lnTo>
                <a:lnTo>
                  <a:pt x="219573" y="27012"/>
                </a:lnTo>
                <a:lnTo>
                  <a:pt x="219595" y="26778"/>
                </a:lnTo>
                <a:lnTo>
                  <a:pt x="219617" y="26550"/>
                </a:lnTo>
                <a:lnTo>
                  <a:pt x="219639" y="26328"/>
                </a:lnTo>
                <a:lnTo>
                  <a:pt x="219706" y="26105"/>
                </a:lnTo>
                <a:lnTo>
                  <a:pt x="219794" y="25882"/>
                </a:lnTo>
                <a:lnTo>
                  <a:pt x="219883" y="25665"/>
                </a:lnTo>
                <a:lnTo>
                  <a:pt x="220015" y="25448"/>
                </a:lnTo>
                <a:lnTo>
                  <a:pt x="220170" y="25236"/>
                </a:lnTo>
                <a:lnTo>
                  <a:pt x="220347" y="25029"/>
                </a:lnTo>
                <a:lnTo>
                  <a:pt x="220546" y="24823"/>
                </a:lnTo>
                <a:lnTo>
                  <a:pt x="220789" y="24617"/>
                </a:lnTo>
                <a:lnTo>
                  <a:pt x="221054" y="24416"/>
                </a:lnTo>
                <a:lnTo>
                  <a:pt x="221364" y="24220"/>
                </a:lnTo>
                <a:lnTo>
                  <a:pt x="221695" y="24025"/>
                </a:lnTo>
                <a:lnTo>
                  <a:pt x="222049" y="23834"/>
                </a:lnTo>
                <a:lnTo>
                  <a:pt x="222469" y="23644"/>
                </a:lnTo>
                <a:lnTo>
                  <a:pt x="222911" y="23460"/>
                </a:lnTo>
                <a:lnTo>
                  <a:pt x="223375" y="23275"/>
                </a:lnTo>
                <a:lnTo>
                  <a:pt x="223905" y="23096"/>
                </a:lnTo>
                <a:lnTo>
                  <a:pt x="224480" y="22922"/>
                </a:lnTo>
                <a:lnTo>
                  <a:pt x="225077" y="22748"/>
                </a:lnTo>
                <a:lnTo>
                  <a:pt x="225740" y="22580"/>
                </a:lnTo>
                <a:lnTo>
                  <a:pt x="226293" y="22444"/>
                </a:lnTo>
                <a:lnTo>
                  <a:pt x="226845" y="22319"/>
                </a:lnTo>
                <a:lnTo>
                  <a:pt x="227398" y="22200"/>
                </a:lnTo>
                <a:lnTo>
                  <a:pt x="227950" y="22091"/>
                </a:lnTo>
                <a:lnTo>
                  <a:pt x="228481" y="21988"/>
                </a:lnTo>
                <a:lnTo>
                  <a:pt x="229011" y="21901"/>
                </a:lnTo>
                <a:lnTo>
                  <a:pt x="229542" y="21814"/>
                </a:lnTo>
                <a:lnTo>
                  <a:pt x="230050" y="21743"/>
                </a:lnTo>
                <a:lnTo>
                  <a:pt x="230558" y="21678"/>
                </a:lnTo>
                <a:lnTo>
                  <a:pt x="231067" y="21618"/>
                </a:lnTo>
                <a:lnTo>
                  <a:pt x="231553" y="21569"/>
                </a:lnTo>
                <a:lnTo>
                  <a:pt x="232061" y="21531"/>
                </a:lnTo>
                <a:lnTo>
                  <a:pt x="232548" y="21499"/>
                </a:lnTo>
                <a:lnTo>
                  <a:pt x="233012" y="21477"/>
                </a:lnTo>
                <a:lnTo>
                  <a:pt x="233476" y="21466"/>
                </a:lnTo>
                <a:lnTo>
                  <a:pt x="233940" y="21461"/>
                </a:lnTo>
                <a:close/>
                <a:moveTo>
                  <a:pt x="91817" y="27387"/>
                </a:moveTo>
                <a:lnTo>
                  <a:pt x="92480" y="27729"/>
                </a:lnTo>
                <a:lnTo>
                  <a:pt x="93187" y="28087"/>
                </a:lnTo>
                <a:lnTo>
                  <a:pt x="93961" y="28451"/>
                </a:lnTo>
                <a:lnTo>
                  <a:pt x="94779" y="28832"/>
                </a:lnTo>
                <a:lnTo>
                  <a:pt x="95663" y="29217"/>
                </a:lnTo>
                <a:lnTo>
                  <a:pt x="96613" y="29614"/>
                </a:lnTo>
                <a:lnTo>
                  <a:pt x="97608" y="30021"/>
                </a:lnTo>
                <a:lnTo>
                  <a:pt x="98669" y="30429"/>
                </a:lnTo>
                <a:lnTo>
                  <a:pt x="99796" y="30841"/>
                </a:lnTo>
                <a:lnTo>
                  <a:pt x="100990" y="31260"/>
                </a:lnTo>
                <a:lnTo>
                  <a:pt x="102249" y="31678"/>
                </a:lnTo>
                <a:lnTo>
                  <a:pt x="102913" y="31890"/>
                </a:lnTo>
                <a:lnTo>
                  <a:pt x="103576" y="32096"/>
                </a:lnTo>
                <a:lnTo>
                  <a:pt x="104261" y="32308"/>
                </a:lnTo>
                <a:lnTo>
                  <a:pt x="104968" y="32514"/>
                </a:lnTo>
                <a:lnTo>
                  <a:pt x="105698" y="32726"/>
                </a:lnTo>
                <a:lnTo>
                  <a:pt x="106427" y="32933"/>
                </a:lnTo>
                <a:lnTo>
                  <a:pt x="107201" y="33139"/>
                </a:lnTo>
                <a:lnTo>
                  <a:pt x="107974" y="33345"/>
                </a:lnTo>
                <a:lnTo>
                  <a:pt x="108770" y="33552"/>
                </a:lnTo>
                <a:lnTo>
                  <a:pt x="109566" y="33753"/>
                </a:lnTo>
                <a:lnTo>
                  <a:pt x="110406" y="33959"/>
                </a:lnTo>
                <a:lnTo>
                  <a:pt x="111245" y="34160"/>
                </a:lnTo>
                <a:lnTo>
                  <a:pt x="112130" y="34356"/>
                </a:lnTo>
                <a:lnTo>
                  <a:pt x="113014" y="34551"/>
                </a:lnTo>
                <a:lnTo>
                  <a:pt x="113920" y="34747"/>
                </a:lnTo>
                <a:lnTo>
                  <a:pt x="114826" y="34942"/>
                </a:lnTo>
                <a:lnTo>
                  <a:pt x="115777" y="35132"/>
                </a:lnTo>
                <a:lnTo>
                  <a:pt x="116749" y="35317"/>
                </a:lnTo>
                <a:lnTo>
                  <a:pt x="117722" y="35502"/>
                </a:lnTo>
                <a:lnTo>
                  <a:pt x="118716" y="35686"/>
                </a:lnTo>
                <a:lnTo>
                  <a:pt x="119755" y="35866"/>
                </a:lnTo>
                <a:lnTo>
                  <a:pt x="120794" y="36039"/>
                </a:lnTo>
                <a:lnTo>
                  <a:pt x="121855" y="36213"/>
                </a:lnTo>
                <a:lnTo>
                  <a:pt x="122938" y="36376"/>
                </a:lnTo>
                <a:lnTo>
                  <a:pt x="124043" y="36545"/>
                </a:lnTo>
                <a:lnTo>
                  <a:pt x="125148" y="36702"/>
                </a:lnTo>
                <a:lnTo>
                  <a:pt x="126298" y="36860"/>
                </a:lnTo>
                <a:lnTo>
                  <a:pt x="127469" y="37012"/>
                </a:lnTo>
                <a:lnTo>
                  <a:pt x="128641" y="37164"/>
                </a:lnTo>
                <a:lnTo>
                  <a:pt x="129856" y="37305"/>
                </a:lnTo>
                <a:lnTo>
                  <a:pt x="131094" y="37446"/>
                </a:lnTo>
                <a:lnTo>
                  <a:pt x="132332" y="37577"/>
                </a:lnTo>
                <a:lnTo>
                  <a:pt x="133614" y="37707"/>
                </a:lnTo>
                <a:lnTo>
                  <a:pt x="134896" y="37832"/>
                </a:lnTo>
                <a:lnTo>
                  <a:pt x="136222" y="37946"/>
                </a:lnTo>
                <a:lnTo>
                  <a:pt x="137548" y="38060"/>
                </a:lnTo>
                <a:lnTo>
                  <a:pt x="138919" y="38169"/>
                </a:lnTo>
                <a:lnTo>
                  <a:pt x="140289" y="38272"/>
                </a:lnTo>
                <a:lnTo>
                  <a:pt x="141704" y="38364"/>
                </a:lnTo>
                <a:lnTo>
                  <a:pt x="143118" y="38457"/>
                </a:lnTo>
                <a:lnTo>
                  <a:pt x="144577" y="38538"/>
                </a:lnTo>
                <a:lnTo>
                  <a:pt x="146036" y="38614"/>
                </a:lnTo>
                <a:lnTo>
                  <a:pt x="147517" y="38690"/>
                </a:lnTo>
                <a:lnTo>
                  <a:pt x="148953" y="38777"/>
                </a:lnTo>
                <a:lnTo>
                  <a:pt x="150346" y="38869"/>
                </a:lnTo>
                <a:lnTo>
                  <a:pt x="151716" y="38967"/>
                </a:lnTo>
                <a:lnTo>
                  <a:pt x="153043" y="39070"/>
                </a:lnTo>
                <a:lnTo>
                  <a:pt x="154325" y="39184"/>
                </a:lnTo>
                <a:lnTo>
                  <a:pt x="155584" y="39304"/>
                </a:lnTo>
                <a:lnTo>
                  <a:pt x="156800" y="39429"/>
                </a:lnTo>
                <a:lnTo>
                  <a:pt x="157994" y="39559"/>
                </a:lnTo>
                <a:lnTo>
                  <a:pt x="159143" y="39700"/>
                </a:lnTo>
                <a:lnTo>
                  <a:pt x="160248" y="39842"/>
                </a:lnTo>
                <a:lnTo>
                  <a:pt x="161331" y="39988"/>
                </a:lnTo>
                <a:lnTo>
                  <a:pt x="162370" y="40146"/>
                </a:lnTo>
                <a:lnTo>
                  <a:pt x="163387" y="40303"/>
                </a:lnTo>
                <a:lnTo>
                  <a:pt x="164382" y="40466"/>
                </a:lnTo>
                <a:lnTo>
                  <a:pt x="165332" y="40635"/>
                </a:lnTo>
                <a:lnTo>
                  <a:pt x="166260" y="40808"/>
                </a:lnTo>
                <a:lnTo>
                  <a:pt x="167144" y="40982"/>
                </a:lnTo>
                <a:lnTo>
                  <a:pt x="168006" y="41167"/>
                </a:lnTo>
                <a:lnTo>
                  <a:pt x="168846" y="41352"/>
                </a:lnTo>
                <a:lnTo>
                  <a:pt x="169642" y="41542"/>
                </a:lnTo>
                <a:lnTo>
                  <a:pt x="170438" y="41732"/>
                </a:lnTo>
                <a:lnTo>
                  <a:pt x="171167" y="41927"/>
                </a:lnTo>
                <a:lnTo>
                  <a:pt x="171897" y="42128"/>
                </a:lnTo>
                <a:lnTo>
                  <a:pt x="172582" y="42329"/>
                </a:lnTo>
                <a:lnTo>
                  <a:pt x="173267" y="42530"/>
                </a:lnTo>
                <a:lnTo>
                  <a:pt x="173908" y="42742"/>
                </a:lnTo>
                <a:lnTo>
                  <a:pt x="174527" y="42949"/>
                </a:lnTo>
                <a:lnTo>
                  <a:pt x="175124" y="43160"/>
                </a:lnTo>
                <a:lnTo>
                  <a:pt x="175676" y="43372"/>
                </a:lnTo>
                <a:lnTo>
                  <a:pt x="176229" y="43589"/>
                </a:lnTo>
                <a:lnTo>
                  <a:pt x="176737" y="43807"/>
                </a:lnTo>
                <a:lnTo>
                  <a:pt x="177246" y="44024"/>
                </a:lnTo>
                <a:lnTo>
                  <a:pt x="177710" y="44241"/>
                </a:lnTo>
                <a:lnTo>
                  <a:pt x="178174" y="44464"/>
                </a:lnTo>
                <a:lnTo>
                  <a:pt x="178616" y="44687"/>
                </a:lnTo>
                <a:lnTo>
                  <a:pt x="179014" y="44904"/>
                </a:lnTo>
                <a:lnTo>
                  <a:pt x="179412" y="45127"/>
                </a:lnTo>
                <a:lnTo>
                  <a:pt x="179787" y="45349"/>
                </a:lnTo>
                <a:lnTo>
                  <a:pt x="180141" y="45572"/>
                </a:lnTo>
                <a:lnTo>
                  <a:pt x="180473" y="45795"/>
                </a:lnTo>
                <a:lnTo>
                  <a:pt x="180782" y="46017"/>
                </a:lnTo>
                <a:lnTo>
                  <a:pt x="181069" y="46235"/>
                </a:lnTo>
                <a:lnTo>
                  <a:pt x="181357" y="46457"/>
                </a:lnTo>
                <a:lnTo>
                  <a:pt x="181622" y="46675"/>
                </a:lnTo>
                <a:lnTo>
                  <a:pt x="181865" y="46892"/>
                </a:lnTo>
                <a:lnTo>
                  <a:pt x="182086" y="47109"/>
                </a:lnTo>
                <a:lnTo>
                  <a:pt x="182307" y="47326"/>
                </a:lnTo>
                <a:lnTo>
                  <a:pt x="182705" y="47750"/>
                </a:lnTo>
                <a:lnTo>
                  <a:pt x="183037" y="48163"/>
                </a:lnTo>
                <a:lnTo>
                  <a:pt x="183302" y="48570"/>
                </a:lnTo>
                <a:lnTo>
                  <a:pt x="183545" y="48961"/>
                </a:lnTo>
                <a:lnTo>
                  <a:pt x="183722" y="49342"/>
                </a:lnTo>
                <a:lnTo>
                  <a:pt x="183877" y="49706"/>
                </a:lnTo>
                <a:lnTo>
                  <a:pt x="183987" y="50053"/>
                </a:lnTo>
                <a:lnTo>
                  <a:pt x="184053" y="50384"/>
                </a:lnTo>
                <a:lnTo>
                  <a:pt x="183965" y="50748"/>
                </a:lnTo>
                <a:lnTo>
                  <a:pt x="183921" y="51112"/>
                </a:lnTo>
                <a:lnTo>
                  <a:pt x="183877" y="51476"/>
                </a:lnTo>
                <a:lnTo>
                  <a:pt x="183854" y="51829"/>
                </a:lnTo>
                <a:lnTo>
                  <a:pt x="183854" y="52188"/>
                </a:lnTo>
                <a:lnTo>
                  <a:pt x="183877" y="52535"/>
                </a:lnTo>
                <a:lnTo>
                  <a:pt x="183921" y="52883"/>
                </a:lnTo>
                <a:lnTo>
                  <a:pt x="183987" y="53225"/>
                </a:lnTo>
                <a:lnTo>
                  <a:pt x="184053" y="53562"/>
                </a:lnTo>
                <a:lnTo>
                  <a:pt x="184142" y="53893"/>
                </a:lnTo>
                <a:lnTo>
                  <a:pt x="184252" y="54219"/>
                </a:lnTo>
                <a:lnTo>
                  <a:pt x="184363" y="54540"/>
                </a:lnTo>
                <a:lnTo>
                  <a:pt x="184495" y="54855"/>
                </a:lnTo>
                <a:lnTo>
                  <a:pt x="184628" y="55164"/>
                </a:lnTo>
                <a:lnTo>
                  <a:pt x="184937" y="55756"/>
                </a:lnTo>
                <a:lnTo>
                  <a:pt x="185269" y="56321"/>
                </a:lnTo>
                <a:lnTo>
                  <a:pt x="185623" y="56854"/>
                </a:lnTo>
                <a:lnTo>
                  <a:pt x="185998" y="57348"/>
                </a:lnTo>
                <a:lnTo>
                  <a:pt x="186352" y="57804"/>
                </a:lnTo>
                <a:lnTo>
                  <a:pt x="186706" y="58217"/>
                </a:lnTo>
                <a:lnTo>
                  <a:pt x="187059" y="58586"/>
                </a:lnTo>
                <a:lnTo>
                  <a:pt x="187369" y="58907"/>
                </a:lnTo>
                <a:lnTo>
                  <a:pt x="187656" y="59178"/>
                </a:lnTo>
                <a:lnTo>
                  <a:pt x="186131" y="59173"/>
                </a:lnTo>
                <a:lnTo>
                  <a:pt x="185225" y="59168"/>
                </a:lnTo>
                <a:lnTo>
                  <a:pt x="184230" y="59157"/>
                </a:lnTo>
                <a:lnTo>
                  <a:pt x="183125" y="59135"/>
                </a:lnTo>
                <a:lnTo>
                  <a:pt x="181954" y="59113"/>
                </a:lnTo>
                <a:lnTo>
                  <a:pt x="180694" y="59081"/>
                </a:lnTo>
                <a:lnTo>
                  <a:pt x="179345" y="59037"/>
                </a:lnTo>
                <a:lnTo>
                  <a:pt x="177931" y="58988"/>
                </a:lnTo>
                <a:lnTo>
                  <a:pt x="176450" y="58934"/>
                </a:lnTo>
                <a:lnTo>
                  <a:pt x="174903" y="58863"/>
                </a:lnTo>
                <a:lnTo>
                  <a:pt x="173289" y="58782"/>
                </a:lnTo>
                <a:lnTo>
                  <a:pt x="171609" y="58690"/>
                </a:lnTo>
                <a:lnTo>
                  <a:pt x="169885" y="58581"/>
                </a:lnTo>
                <a:lnTo>
                  <a:pt x="168117" y="58461"/>
                </a:lnTo>
                <a:lnTo>
                  <a:pt x="166282" y="58326"/>
                </a:lnTo>
                <a:lnTo>
                  <a:pt x="166724" y="58011"/>
                </a:lnTo>
                <a:lnTo>
                  <a:pt x="167233" y="57630"/>
                </a:lnTo>
                <a:lnTo>
                  <a:pt x="167785" y="57185"/>
                </a:lnTo>
                <a:lnTo>
                  <a:pt x="168073" y="56941"/>
                </a:lnTo>
                <a:lnTo>
                  <a:pt x="168360" y="56680"/>
                </a:lnTo>
                <a:lnTo>
                  <a:pt x="168647" y="56408"/>
                </a:lnTo>
                <a:lnTo>
                  <a:pt x="168935" y="56126"/>
                </a:lnTo>
                <a:lnTo>
                  <a:pt x="169200" y="55827"/>
                </a:lnTo>
                <a:lnTo>
                  <a:pt x="169465" y="55523"/>
                </a:lnTo>
                <a:lnTo>
                  <a:pt x="169730" y="55208"/>
                </a:lnTo>
                <a:lnTo>
                  <a:pt x="169952" y="54887"/>
                </a:lnTo>
                <a:lnTo>
                  <a:pt x="170173" y="54551"/>
                </a:lnTo>
                <a:lnTo>
                  <a:pt x="170349" y="54214"/>
                </a:lnTo>
                <a:lnTo>
                  <a:pt x="170526" y="53872"/>
                </a:lnTo>
                <a:lnTo>
                  <a:pt x="170659" y="53519"/>
                </a:lnTo>
                <a:lnTo>
                  <a:pt x="170769" y="53166"/>
                </a:lnTo>
                <a:lnTo>
                  <a:pt x="170836" y="52802"/>
                </a:lnTo>
                <a:lnTo>
                  <a:pt x="170880" y="52443"/>
                </a:lnTo>
                <a:lnTo>
                  <a:pt x="170858" y="52079"/>
                </a:lnTo>
                <a:lnTo>
                  <a:pt x="170814" y="51710"/>
                </a:lnTo>
                <a:lnTo>
                  <a:pt x="170725" y="51346"/>
                </a:lnTo>
                <a:lnTo>
                  <a:pt x="170570" y="50977"/>
                </a:lnTo>
                <a:lnTo>
                  <a:pt x="170482" y="50797"/>
                </a:lnTo>
                <a:lnTo>
                  <a:pt x="170371" y="50613"/>
                </a:lnTo>
                <a:lnTo>
                  <a:pt x="170239" y="50428"/>
                </a:lnTo>
                <a:lnTo>
                  <a:pt x="170106" y="50249"/>
                </a:lnTo>
                <a:lnTo>
                  <a:pt x="169952" y="50069"/>
                </a:lnTo>
                <a:lnTo>
                  <a:pt x="169797" y="49885"/>
                </a:lnTo>
                <a:lnTo>
                  <a:pt x="169620" y="49706"/>
                </a:lnTo>
                <a:lnTo>
                  <a:pt x="169421" y="49532"/>
                </a:lnTo>
                <a:lnTo>
                  <a:pt x="169200" y="49352"/>
                </a:lnTo>
                <a:lnTo>
                  <a:pt x="168979" y="49179"/>
                </a:lnTo>
                <a:lnTo>
                  <a:pt x="168736" y="48999"/>
                </a:lnTo>
                <a:lnTo>
                  <a:pt x="168471" y="48826"/>
                </a:lnTo>
                <a:lnTo>
                  <a:pt x="168183" y="48657"/>
                </a:lnTo>
                <a:lnTo>
                  <a:pt x="167896" y="48483"/>
                </a:lnTo>
                <a:lnTo>
                  <a:pt x="167586" y="48326"/>
                </a:lnTo>
                <a:lnTo>
                  <a:pt x="167277" y="48168"/>
                </a:lnTo>
                <a:lnTo>
                  <a:pt x="166945" y="48011"/>
                </a:lnTo>
                <a:lnTo>
                  <a:pt x="166592" y="47864"/>
                </a:lnTo>
                <a:lnTo>
                  <a:pt x="166238" y="47712"/>
                </a:lnTo>
                <a:lnTo>
                  <a:pt x="165862" y="47571"/>
                </a:lnTo>
                <a:lnTo>
                  <a:pt x="165487" y="47424"/>
                </a:lnTo>
                <a:lnTo>
                  <a:pt x="165089" y="47288"/>
                </a:lnTo>
                <a:lnTo>
                  <a:pt x="164669" y="47153"/>
                </a:lnTo>
                <a:lnTo>
                  <a:pt x="164249" y="47017"/>
                </a:lnTo>
                <a:lnTo>
                  <a:pt x="163807" y="46886"/>
                </a:lnTo>
                <a:lnTo>
                  <a:pt x="163343" y="46762"/>
                </a:lnTo>
                <a:lnTo>
                  <a:pt x="162878" y="46637"/>
                </a:lnTo>
                <a:lnTo>
                  <a:pt x="162392" y="46517"/>
                </a:lnTo>
                <a:lnTo>
                  <a:pt x="161906" y="46398"/>
                </a:lnTo>
                <a:lnTo>
                  <a:pt x="161398" y="46284"/>
                </a:lnTo>
                <a:lnTo>
                  <a:pt x="160867" y="46170"/>
                </a:lnTo>
                <a:lnTo>
                  <a:pt x="160337" y="46061"/>
                </a:lnTo>
                <a:lnTo>
                  <a:pt x="159784" y="45958"/>
                </a:lnTo>
                <a:lnTo>
                  <a:pt x="159209" y="45854"/>
                </a:lnTo>
                <a:lnTo>
                  <a:pt x="158635" y="45757"/>
                </a:lnTo>
                <a:lnTo>
                  <a:pt x="158038" y="45659"/>
                </a:lnTo>
                <a:lnTo>
                  <a:pt x="157441" y="45567"/>
                </a:lnTo>
                <a:lnTo>
                  <a:pt x="156822" y="45474"/>
                </a:lnTo>
                <a:lnTo>
                  <a:pt x="156181" y="45387"/>
                </a:lnTo>
                <a:lnTo>
                  <a:pt x="155540" y="45306"/>
                </a:lnTo>
                <a:lnTo>
                  <a:pt x="154877" y="45224"/>
                </a:lnTo>
                <a:lnTo>
                  <a:pt x="154192" y="45148"/>
                </a:lnTo>
                <a:lnTo>
                  <a:pt x="153507" y="45072"/>
                </a:lnTo>
                <a:lnTo>
                  <a:pt x="152822" y="45002"/>
                </a:lnTo>
                <a:lnTo>
                  <a:pt x="152092" y="44931"/>
                </a:lnTo>
                <a:lnTo>
                  <a:pt x="151363" y="44866"/>
                </a:lnTo>
                <a:lnTo>
                  <a:pt x="149617" y="44719"/>
                </a:lnTo>
                <a:lnTo>
                  <a:pt x="147893" y="44578"/>
                </a:lnTo>
                <a:lnTo>
                  <a:pt x="146213" y="44448"/>
                </a:lnTo>
                <a:lnTo>
                  <a:pt x="144577" y="44323"/>
                </a:lnTo>
                <a:lnTo>
                  <a:pt x="142964" y="44209"/>
                </a:lnTo>
                <a:lnTo>
                  <a:pt x="141394" y="44100"/>
                </a:lnTo>
                <a:lnTo>
                  <a:pt x="139869" y="43997"/>
                </a:lnTo>
                <a:lnTo>
                  <a:pt x="138388" y="43905"/>
                </a:lnTo>
                <a:lnTo>
                  <a:pt x="135515" y="43725"/>
                </a:lnTo>
                <a:lnTo>
                  <a:pt x="132796" y="43573"/>
                </a:lnTo>
                <a:lnTo>
                  <a:pt x="130210" y="43432"/>
                </a:lnTo>
                <a:lnTo>
                  <a:pt x="127779" y="43307"/>
                </a:lnTo>
                <a:lnTo>
                  <a:pt x="125104" y="43160"/>
                </a:lnTo>
                <a:lnTo>
                  <a:pt x="122584" y="43025"/>
                </a:lnTo>
                <a:lnTo>
                  <a:pt x="121391" y="42954"/>
                </a:lnTo>
                <a:lnTo>
                  <a:pt x="120241" y="42883"/>
                </a:lnTo>
                <a:lnTo>
                  <a:pt x="119114" y="42807"/>
                </a:lnTo>
                <a:lnTo>
                  <a:pt x="118053" y="42731"/>
                </a:lnTo>
                <a:lnTo>
                  <a:pt x="117014" y="42655"/>
                </a:lnTo>
                <a:lnTo>
                  <a:pt x="115998" y="42568"/>
                </a:lnTo>
                <a:lnTo>
                  <a:pt x="115025" y="42481"/>
                </a:lnTo>
                <a:lnTo>
                  <a:pt x="114097" y="42384"/>
                </a:lnTo>
                <a:lnTo>
                  <a:pt x="113191" y="42286"/>
                </a:lnTo>
                <a:lnTo>
                  <a:pt x="112306" y="42172"/>
                </a:lnTo>
                <a:lnTo>
                  <a:pt x="111466" y="42058"/>
                </a:lnTo>
                <a:lnTo>
                  <a:pt x="110627" y="41933"/>
                </a:lnTo>
                <a:lnTo>
                  <a:pt x="109831" y="41792"/>
                </a:lnTo>
                <a:lnTo>
                  <a:pt x="109079" y="41645"/>
                </a:lnTo>
                <a:lnTo>
                  <a:pt x="108328" y="41487"/>
                </a:lnTo>
                <a:lnTo>
                  <a:pt x="107598" y="41319"/>
                </a:lnTo>
                <a:lnTo>
                  <a:pt x="106891" y="41140"/>
                </a:lnTo>
                <a:lnTo>
                  <a:pt x="106206" y="40939"/>
                </a:lnTo>
                <a:lnTo>
                  <a:pt x="105521" y="40732"/>
                </a:lnTo>
                <a:lnTo>
                  <a:pt x="104880" y="40504"/>
                </a:lnTo>
                <a:lnTo>
                  <a:pt x="104239" y="40265"/>
                </a:lnTo>
                <a:lnTo>
                  <a:pt x="103620" y="40005"/>
                </a:lnTo>
                <a:lnTo>
                  <a:pt x="103001" y="39728"/>
                </a:lnTo>
                <a:lnTo>
                  <a:pt x="102404" y="39434"/>
                </a:lnTo>
                <a:lnTo>
                  <a:pt x="101807" y="39125"/>
                </a:lnTo>
                <a:lnTo>
                  <a:pt x="101211" y="38793"/>
                </a:lnTo>
                <a:lnTo>
                  <a:pt x="100636" y="38440"/>
                </a:lnTo>
                <a:lnTo>
                  <a:pt x="100061" y="38065"/>
                </a:lnTo>
                <a:lnTo>
                  <a:pt x="99973" y="38017"/>
                </a:lnTo>
                <a:lnTo>
                  <a:pt x="99376" y="37501"/>
                </a:lnTo>
                <a:lnTo>
                  <a:pt x="98801" y="36985"/>
                </a:lnTo>
                <a:lnTo>
                  <a:pt x="98249" y="36474"/>
                </a:lnTo>
                <a:lnTo>
                  <a:pt x="97718" y="35958"/>
                </a:lnTo>
                <a:lnTo>
                  <a:pt x="97210" y="35442"/>
                </a:lnTo>
                <a:lnTo>
                  <a:pt x="96702" y="34926"/>
                </a:lnTo>
                <a:lnTo>
                  <a:pt x="96237" y="34415"/>
                </a:lnTo>
                <a:lnTo>
                  <a:pt x="95795" y="33899"/>
                </a:lnTo>
                <a:lnTo>
                  <a:pt x="95751" y="33834"/>
                </a:lnTo>
                <a:lnTo>
                  <a:pt x="95685" y="33769"/>
                </a:lnTo>
                <a:lnTo>
                  <a:pt x="95022" y="32954"/>
                </a:lnTo>
                <a:lnTo>
                  <a:pt x="94403" y="32145"/>
                </a:lnTo>
                <a:lnTo>
                  <a:pt x="93850" y="31336"/>
                </a:lnTo>
                <a:lnTo>
                  <a:pt x="93342" y="30537"/>
                </a:lnTo>
                <a:lnTo>
                  <a:pt x="92900" y="29739"/>
                </a:lnTo>
                <a:lnTo>
                  <a:pt x="92502" y="28946"/>
                </a:lnTo>
                <a:lnTo>
                  <a:pt x="92126" y="28164"/>
                </a:lnTo>
                <a:lnTo>
                  <a:pt x="91817" y="27387"/>
                </a:lnTo>
                <a:close/>
                <a:moveTo>
                  <a:pt x="167476" y="0"/>
                </a:moveTo>
                <a:lnTo>
                  <a:pt x="165929" y="6"/>
                </a:lnTo>
                <a:lnTo>
                  <a:pt x="164359" y="17"/>
                </a:lnTo>
                <a:lnTo>
                  <a:pt x="162790" y="44"/>
                </a:lnTo>
                <a:lnTo>
                  <a:pt x="161221" y="82"/>
                </a:lnTo>
                <a:lnTo>
                  <a:pt x="159629" y="131"/>
                </a:lnTo>
                <a:lnTo>
                  <a:pt x="158038" y="190"/>
                </a:lnTo>
                <a:lnTo>
                  <a:pt x="156446" y="261"/>
                </a:lnTo>
                <a:lnTo>
                  <a:pt x="154833" y="342"/>
                </a:lnTo>
                <a:lnTo>
                  <a:pt x="153219" y="440"/>
                </a:lnTo>
                <a:lnTo>
                  <a:pt x="151606" y="554"/>
                </a:lnTo>
                <a:lnTo>
                  <a:pt x="149970" y="674"/>
                </a:lnTo>
                <a:lnTo>
                  <a:pt x="148335" y="810"/>
                </a:lnTo>
                <a:lnTo>
                  <a:pt x="146699" y="962"/>
                </a:lnTo>
                <a:lnTo>
                  <a:pt x="145881" y="1043"/>
                </a:lnTo>
                <a:lnTo>
                  <a:pt x="145063" y="1130"/>
                </a:lnTo>
                <a:lnTo>
                  <a:pt x="144246" y="1217"/>
                </a:lnTo>
                <a:lnTo>
                  <a:pt x="143428" y="1309"/>
                </a:lnTo>
                <a:lnTo>
                  <a:pt x="142588" y="1407"/>
                </a:lnTo>
                <a:lnTo>
                  <a:pt x="141770" y="1505"/>
                </a:lnTo>
                <a:lnTo>
                  <a:pt x="140952" y="1608"/>
                </a:lnTo>
                <a:lnTo>
                  <a:pt x="140112" y="1717"/>
                </a:lnTo>
                <a:lnTo>
                  <a:pt x="139294" y="1825"/>
                </a:lnTo>
                <a:lnTo>
                  <a:pt x="138454" y="1939"/>
                </a:lnTo>
                <a:lnTo>
                  <a:pt x="137637" y="2059"/>
                </a:lnTo>
                <a:lnTo>
                  <a:pt x="136797" y="2184"/>
                </a:lnTo>
                <a:lnTo>
                  <a:pt x="135957" y="2309"/>
                </a:lnTo>
                <a:lnTo>
                  <a:pt x="135139" y="2439"/>
                </a:lnTo>
                <a:lnTo>
                  <a:pt x="134299" y="2575"/>
                </a:lnTo>
                <a:lnTo>
                  <a:pt x="133459" y="2716"/>
                </a:lnTo>
                <a:lnTo>
                  <a:pt x="132641" y="2863"/>
                </a:lnTo>
                <a:lnTo>
                  <a:pt x="131801" y="3009"/>
                </a:lnTo>
                <a:lnTo>
                  <a:pt x="130961" y="3162"/>
                </a:lnTo>
                <a:lnTo>
                  <a:pt x="130122" y="3319"/>
                </a:lnTo>
                <a:lnTo>
                  <a:pt x="129304" y="3482"/>
                </a:lnTo>
                <a:lnTo>
                  <a:pt x="128464" y="3645"/>
                </a:lnTo>
                <a:lnTo>
                  <a:pt x="127624" y="3819"/>
                </a:lnTo>
                <a:lnTo>
                  <a:pt x="126784" y="3993"/>
                </a:lnTo>
                <a:lnTo>
                  <a:pt x="125944" y="4172"/>
                </a:lnTo>
                <a:lnTo>
                  <a:pt x="125104" y="4356"/>
                </a:lnTo>
                <a:lnTo>
                  <a:pt x="124264" y="4547"/>
                </a:lnTo>
                <a:lnTo>
                  <a:pt x="123446" y="4737"/>
                </a:lnTo>
                <a:lnTo>
                  <a:pt x="122606" y="4938"/>
                </a:lnTo>
                <a:lnTo>
                  <a:pt x="121767" y="5139"/>
                </a:lnTo>
                <a:lnTo>
                  <a:pt x="120927" y="5345"/>
                </a:lnTo>
                <a:lnTo>
                  <a:pt x="120087" y="5562"/>
                </a:lnTo>
                <a:lnTo>
                  <a:pt x="119247" y="5780"/>
                </a:lnTo>
                <a:lnTo>
                  <a:pt x="118407" y="6002"/>
                </a:lnTo>
                <a:lnTo>
                  <a:pt x="117567" y="6230"/>
                </a:lnTo>
                <a:lnTo>
                  <a:pt x="116727" y="6459"/>
                </a:lnTo>
                <a:lnTo>
                  <a:pt x="115887" y="6698"/>
                </a:lnTo>
                <a:lnTo>
                  <a:pt x="115069" y="6942"/>
                </a:lnTo>
                <a:lnTo>
                  <a:pt x="114229" y="7192"/>
                </a:lnTo>
                <a:lnTo>
                  <a:pt x="113389" y="7442"/>
                </a:lnTo>
                <a:lnTo>
                  <a:pt x="112550" y="7702"/>
                </a:lnTo>
                <a:lnTo>
                  <a:pt x="111710" y="7963"/>
                </a:lnTo>
                <a:lnTo>
                  <a:pt x="110870" y="8235"/>
                </a:lnTo>
                <a:lnTo>
                  <a:pt x="110052" y="8512"/>
                </a:lnTo>
                <a:lnTo>
                  <a:pt x="108527" y="8615"/>
                </a:lnTo>
                <a:lnTo>
                  <a:pt x="107134" y="8724"/>
                </a:lnTo>
                <a:lnTo>
                  <a:pt x="105874" y="8827"/>
                </a:lnTo>
                <a:lnTo>
                  <a:pt x="104747" y="8935"/>
                </a:lnTo>
                <a:lnTo>
                  <a:pt x="103752" y="9033"/>
                </a:lnTo>
                <a:lnTo>
                  <a:pt x="102913" y="9131"/>
                </a:lnTo>
                <a:lnTo>
                  <a:pt x="102227" y="9223"/>
                </a:lnTo>
                <a:lnTo>
                  <a:pt x="101962" y="9261"/>
                </a:lnTo>
                <a:lnTo>
                  <a:pt x="101719" y="9305"/>
                </a:lnTo>
                <a:lnTo>
                  <a:pt x="101078" y="9424"/>
                </a:lnTo>
                <a:lnTo>
                  <a:pt x="100459" y="9560"/>
                </a:lnTo>
                <a:lnTo>
                  <a:pt x="99862" y="9701"/>
                </a:lnTo>
                <a:lnTo>
                  <a:pt x="99266" y="9859"/>
                </a:lnTo>
                <a:lnTo>
                  <a:pt x="98691" y="10027"/>
                </a:lnTo>
                <a:lnTo>
                  <a:pt x="98116" y="10201"/>
                </a:lnTo>
                <a:lnTo>
                  <a:pt x="97564" y="10391"/>
                </a:lnTo>
                <a:lnTo>
                  <a:pt x="97011" y="10587"/>
                </a:lnTo>
                <a:lnTo>
                  <a:pt x="96503" y="10798"/>
                </a:lnTo>
                <a:lnTo>
                  <a:pt x="95972" y="11016"/>
                </a:lnTo>
                <a:lnTo>
                  <a:pt x="95486" y="11244"/>
                </a:lnTo>
                <a:lnTo>
                  <a:pt x="95000" y="11477"/>
                </a:lnTo>
                <a:lnTo>
                  <a:pt x="94513" y="11727"/>
                </a:lnTo>
                <a:lnTo>
                  <a:pt x="94049" y="11983"/>
                </a:lnTo>
                <a:lnTo>
                  <a:pt x="93607" y="12249"/>
                </a:lnTo>
                <a:lnTo>
                  <a:pt x="93187" y="12526"/>
                </a:lnTo>
                <a:lnTo>
                  <a:pt x="92767" y="12808"/>
                </a:lnTo>
                <a:lnTo>
                  <a:pt x="92369" y="13101"/>
                </a:lnTo>
                <a:lnTo>
                  <a:pt x="91971" y="13400"/>
                </a:lnTo>
                <a:lnTo>
                  <a:pt x="91618" y="13710"/>
                </a:lnTo>
                <a:lnTo>
                  <a:pt x="91242" y="14025"/>
                </a:lnTo>
                <a:lnTo>
                  <a:pt x="90911" y="14351"/>
                </a:lnTo>
                <a:lnTo>
                  <a:pt x="90579" y="14688"/>
                </a:lnTo>
                <a:lnTo>
                  <a:pt x="90270" y="15024"/>
                </a:lnTo>
                <a:lnTo>
                  <a:pt x="89982" y="15377"/>
                </a:lnTo>
                <a:lnTo>
                  <a:pt x="89695" y="15730"/>
                </a:lnTo>
                <a:lnTo>
                  <a:pt x="89430" y="16094"/>
                </a:lnTo>
                <a:lnTo>
                  <a:pt x="89186" y="16464"/>
                </a:lnTo>
                <a:lnTo>
                  <a:pt x="88943" y="16844"/>
                </a:lnTo>
                <a:lnTo>
                  <a:pt x="88722" y="17224"/>
                </a:lnTo>
                <a:lnTo>
                  <a:pt x="88523" y="17615"/>
                </a:lnTo>
                <a:lnTo>
                  <a:pt x="88347" y="18012"/>
                </a:lnTo>
                <a:lnTo>
                  <a:pt x="88170" y="18414"/>
                </a:lnTo>
                <a:lnTo>
                  <a:pt x="88015" y="18826"/>
                </a:lnTo>
                <a:lnTo>
                  <a:pt x="87882" y="19239"/>
                </a:lnTo>
                <a:lnTo>
                  <a:pt x="87772" y="19663"/>
                </a:lnTo>
                <a:lnTo>
                  <a:pt x="87661" y="20087"/>
                </a:lnTo>
                <a:lnTo>
                  <a:pt x="87573" y="20521"/>
                </a:lnTo>
                <a:lnTo>
                  <a:pt x="87507" y="20956"/>
                </a:lnTo>
                <a:lnTo>
                  <a:pt x="87462" y="21396"/>
                </a:lnTo>
                <a:lnTo>
                  <a:pt x="87418" y="21846"/>
                </a:lnTo>
                <a:lnTo>
                  <a:pt x="87418" y="22297"/>
                </a:lnTo>
                <a:lnTo>
                  <a:pt x="87418" y="22754"/>
                </a:lnTo>
                <a:lnTo>
                  <a:pt x="87418" y="23215"/>
                </a:lnTo>
                <a:lnTo>
                  <a:pt x="87462" y="23677"/>
                </a:lnTo>
                <a:lnTo>
                  <a:pt x="87529" y="24150"/>
                </a:lnTo>
                <a:lnTo>
                  <a:pt x="87595" y="24622"/>
                </a:lnTo>
                <a:lnTo>
                  <a:pt x="87683" y="25095"/>
                </a:lnTo>
                <a:lnTo>
                  <a:pt x="87794" y="25578"/>
                </a:lnTo>
                <a:lnTo>
                  <a:pt x="87927" y="26061"/>
                </a:lnTo>
                <a:lnTo>
                  <a:pt x="88059" y="26550"/>
                </a:lnTo>
                <a:lnTo>
                  <a:pt x="88236" y="27039"/>
                </a:lnTo>
                <a:lnTo>
                  <a:pt x="88413" y="27533"/>
                </a:lnTo>
                <a:lnTo>
                  <a:pt x="88612" y="28028"/>
                </a:lnTo>
                <a:lnTo>
                  <a:pt x="88833" y="28527"/>
                </a:lnTo>
                <a:lnTo>
                  <a:pt x="89076" y="29027"/>
                </a:lnTo>
                <a:lnTo>
                  <a:pt x="89341" y="29527"/>
                </a:lnTo>
                <a:lnTo>
                  <a:pt x="89606" y="30032"/>
                </a:lnTo>
                <a:lnTo>
                  <a:pt x="89916" y="30543"/>
                </a:lnTo>
                <a:lnTo>
                  <a:pt x="90225" y="31053"/>
                </a:lnTo>
                <a:lnTo>
                  <a:pt x="90579" y="31564"/>
                </a:lnTo>
                <a:lnTo>
                  <a:pt x="90933" y="32074"/>
                </a:lnTo>
                <a:lnTo>
                  <a:pt x="91308" y="32585"/>
                </a:lnTo>
                <a:lnTo>
                  <a:pt x="91706" y="33101"/>
                </a:lnTo>
                <a:lnTo>
                  <a:pt x="91706" y="33101"/>
                </a:lnTo>
                <a:lnTo>
                  <a:pt x="90623" y="32965"/>
                </a:lnTo>
                <a:lnTo>
                  <a:pt x="89408" y="32813"/>
                </a:lnTo>
                <a:lnTo>
                  <a:pt x="88037" y="32656"/>
                </a:lnTo>
                <a:lnTo>
                  <a:pt x="86534" y="32487"/>
                </a:lnTo>
                <a:lnTo>
                  <a:pt x="84921" y="32319"/>
                </a:lnTo>
                <a:lnTo>
                  <a:pt x="83152" y="32140"/>
                </a:lnTo>
                <a:lnTo>
                  <a:pt x="81251" y="31960"/>
                </a:lnTo>
                <a:lnTo>
                  <a:pt x="79240" y="31786"/>
                </a:lnTo>
                <a:lnTo>
                  <a:pt x="77096" y="31607"/>
                </a:lnTo>
                <a:lnTo>
                  <a:pt x="75991" y="31520"/>
                </a:lnTo>
                <a:lnTo>
                  <a:pt x="74842" y="31439"/>
                </a:lnTo>
                <a:lnTo>
                  <a:pt x="73670" y="31352"/>
                </a:lnTo>
                <a:lnTo>
                  <a:pt x="72476" y="31270"/>
                </a:lnTo>
                <a:lnTo>
                  <a:pt x="71261" y="31194"/>
                </a:lnTo>
                <a:lnTo>
                  <a:pt x="70001" y="31113"/>
                </a:lnTo>
                <a:lnTo>
                  <a:pt x="68719" y="31042"/>
                </a:lnTo>
                <a:lnTo>
                  <a:pt x="67393" y="30966"/>
                </a:lnTo>
                <a:lnTo>
                  <a:pt x="66067" y="30901"/>
                </a:lnTo>
                <a:lnTo>
                  <a:pt x="64696" y="30836"/>
                </a:lnTo>
                <a:lnTo>
                  <a:pt x="63304" y="30771"/>
                </a:lnTo>
                <a:lnTo>
                  <a:pt x="61889" y="30716"/>
                </a:lnTo>
                <a:lnTo>
                  <a:pt x="60452" y="30662"/>
                </a:lnTo>
                <a:lnTo>
                  <a:pt x="58971" y="30608"/>
                </a:lnTo>
                <a:lnTo>
                  <a:pt x="57491" y="30564"/>
                </a:lnTo>
                <a:lnTo>
                  <a:pt x="55965" y="30526"/>
                </a:lnTo>
                <a:lnTo>
                  <a:pt x="54440" y="30488"/>
                </a:lnTo>
                <a:lnTo>
                  <a:pt x="52871" y="30456"/>
                </a:lnTo>
                <a:lnTo>
                  <a:pt x="51280" y="30434"/>
                </a:lnTo>
                <a:lnTo>
                  <a:pt x="49666" y="30412"/>
                </a:lnTo>
                <a:lnTo>
                  <a:pt x="48030" y="30401"/>
                </a:lnTo>
                <a:lnTo>
                  <a:pt x="46395" y="30396"/>
                </a:lnTo>
                <a:lnTo>
                  <a:pt x="44715" y="30396"/>
                </a:lnTo>
                <a:lnTo>
                  <a:pt x="43013" y="30401"/>
                </a:lnTo>
                <a:lnTo>
                  <a:pt x="41289" y="30412"/>
                </a:lnTo>
                <a:lnTo>
                  <a:pt x="39565" y="30434"/>
                </a:lnTo>
                <a:lnTo>
                  <a:pt x="37797" y="30461"/>
                </a:lnTo>
                <a:lnTo>
                  <a:pt x="36028" y="30499"/>
                </a:lnTo>
                <a:lnTo>
                  <a:pt x="34216" y="30543"/>
                </a:lnTo>
                <a:lnTo>
                  <a:pt x="32403" y="30597"/>
                </a:lnTo>
                <a:lnTo>
                  <a:pt x="30569" y="30657"/>
                </a:lnTo>
                <a:lnTo>
                  <a:pt x="28712" y="30727"/>
                </a:lnTo>
                <a:lnTo>
                  <a:pt x="26833" y="30803"/>
                </a:lnTo>
                <a:lnTo>
                  <a:pt x="24955" y="30890"/>
                </a:lnTo>
                <a:lnTo>
                  <a:pt x="23032" y="30988"/>
                </a:lnTo>
                <a:lnTo>
                  <a:pt x="21109" y="31097"/>
                </a:lnTo>
                <a:lnTo>
                  <a:pt x="19164" y="31216"/>
                </a:lnTo>
                <a:lnTo>
                  <a:pt x="17218" y="31341"/>
                </a:lnTo>
                <a:lnTo>
                  <a:pt x="15229" y="31477"/>
                </a:lnTo>
                <a:lnTo>
                  <a:pt x="13240" y="31629"/>
                </a:lnTo>
                <a:lnTo>
                  <a:pt x="11251" y="31786"/>
                </a:lnTo>
                <a:lnTo>
                  <a:pt x="9217" y="31960"/>
                </a:lnTo>
                <a:lnTo>
                  <a:pt x="7184" y="32140"/>
                </a:lnTo>
                <a:lnTo>
                  <a:pt x="5150" y="32335"/>
                </a:lnTo>
                <a:lnTo>
                  <a:pt x="3072" y="32541"/>
                </a:lnTo>
                <a:lnTo>
                  <a:pt x="1017" y="32759"/>
                </a:lnTo>
                <a:lnTo>
                  <a:pt x="862" y="32775"/>
                </a:lnTo>
                <a:lnTo>
                  <a:pt x="752" y="32797"/>
                </a:lnTo>
                <a:lnTo>
                  <a:pt x="508" y="32840"/>
                </a:lnTo>
                <a:lnTo>
                  <a:pt x="332" y="32895"/>
                </a:lnTo>
                <a:lnTo>
                  <a:pt x="177" y="32954"/>
                </a:lnTo>
                <a:lnTo>
                  <a:pt x="66" y="33019"/>
                </a:lnTo>
                <a:lnTo>
                  <a:pt x="22" y="33090"/>
                </a:lnTo>
                <a:lnTo>
                  <a:pt x="0" y="33166"/>
                </a:lnTo>
                <a:lnTo>
                  <a:pt x="22" y="33204"/>
                </a:lnTo>
                <a:lnTo>
                  <a:pt x="44" y="33237"/>
                </a:lnTo>
                <a:lnTo>
                  <a:pt x="89" y="33275"/>
                </a:lnTo>
                <a:lnTo>
                  <a:pt x="155" y="33307"/>
                </a:lnTo>
                <a:lnTo>
                  <a:pt x="287" y="33372"/>
                </a:lnTo>
                <a:lnTo>
                  <a:pt x="486" y="33432"/>
                </a:lnTo>
                <a:lnTo>
                  <a:pt x="707" y="33481"/>
                </a:lnTo>
                <a:lnTo>
                  <a:pt x="818" y="33497"/>
                </a:lnTo>
                <a:lnTo>
                  <a:pt x="951" y="33514"/>
                </a:lnTo>
                <a:lnTo>
                  <a:pt x="1083" y="33530"/>
                </a:lnTo>
                <a:lnTo>
                  <a:pt x="1216" y="33541"/>
                </a:lnTo>
                <a:lnTo>
                  <a:pt x="1371" y="33552"/>
                </a:lnTo>
                <a:lnTo>
                  <a:pt x="1813" y="33552"/>
                </a:lnTo>
                <a:lnTo>
                  <a:pt x="2608" y="33541"/>
                </a:lnTo>
                <a:lnTo>
                  <a:pt x="3316" y="33535"/>
                </a:lnTo>
                <a:lnTo>
                  <a:pt x="5327" y="33535"/>
                </a:lnTo>
                <a:lnTo>
                  <a:pt x="6587" y="33546"/>
                </a:lnTo>
                <a:lnTo>
                  <a:pt x="8024" y="33568"/>
                </a:lnTo>
                <a:lnTo>
                  <a:pt x="9615" y="33595"/>
                </a:lnTo>
                <a:lnTo>
                  <a:pt x="11339" y="33639"/>
                </a:lnTo>
                <a:lnTo>
                  <a:pt x="13196" y="33698"/>
                </a:lnTo>
                <a:lnTo>
                  <a:pt x="14168" y="33736"/>
                </a:lnTo>
                <a:lnTo>
                  <a:pt x="15163" y="33774"/>
                </a:lnTo>
                <a:lnTo>
                  <a:pt x="16202" y="33823"/>
                </a:lnTo>
                <a:lnTo>
                  <a:pt x="17241" y="33872"/>
                </a:lnTo>
                <a:lnTo>
                  <a:pt x="18302" y="33932"/>
                </a:lnTo>
                <a:lnTo>
                  <a:pt x="19407" y="33992"/>
                </a:lnTo>
                <a:lnTo>
                  <a:pt x="20512" y="34062"/>
                </a:lnTo>
                <a:lnTo>
                  <a:pt x="21639" y="34133"/>
                </a:lnTo>
                <a:lnTo>
                  <a:pt x="22788" y="34214"/>
                </a:lnTo>
                <a:lnTo>
                  <a:pt x="23960" y="34301"/>
                </a:lnTo>
                <a:lnTo>
                  <a:pt x="25131" y="34399"/>
                </a:lnTo>
                <a:lnTo>
                  <a:pt x="26325" y="34502"/>
                </a:lnTo>
                <a:lnTo>
                  <a:pt x="27541" y="34611"/>
                </a:lnTo>
                <a:lnTo>
                  <a:pt x="28756" y="34725"/>
                </a:lnTo>
                <a:lnTo>
                  <a:pt x="29972" y="34855"/>
                </a:lnTo>
                <a:lnTo>
                  <a:pt x="31188" y="34986"/>
                </a:lnTo>
                <a:lnTo>
                  <a:pt x="32425" y="35127"/>
                </a:lnTo>
                <a:lnTo>
                  <a:pt x="33663" y="35279"/>
                </a:lnTo>
                <a:lnTo>
                  <a:pt x="34901" y="35442"/>
                </a:lnTo>
                <a:lnTo>
                  <a:pt x="36139" y="35610"/>
                </a:lnTo>
                <a:lnTo>
                  <a:pt x="37377" y="35795"/>
                </a:lnTo>
                <a:lnTo>
                  <a:pt x="38614" y="35980"/>
                </a:lnTo>
                <a:lnTo>
                  <a:pt x="39852" y="36181"/>
                </a:lnTo>
                <a:lnTo>
                  <a:pt x="41090" y="36393"/>
                </a:lnTo>
                <a:lnTo>
                  <a:pt x="42306" y="36615"/>
                </a:lnTo>
                <a:lnTo>
                  <a:pt x="43521" y="36849"/>
                </a:lnTo>
                <a:lnTo>
                  <a:pt x="44737" y="37093"/>
                </a:lnTo>
                <a:lnTo>
                  <a:pt x="45931" y="37348"/>
                </a:lnTo>
                <a:lnTo>
                  <a:pt x="47102" y="37615"/>
                </a:lnTo>
                <a:lnTo>
                  <a:pt x="48273" y="37892"/>
                </a:lnTo>
                <a:lnTo>
                  <a:pt x="49423" y="38185"/>
                </a:lnTo>
                <a:lnTo>
                  <a:pt x="50572" y="38489"/>
                </a:lnTo>
                <a:lnTo>
                  <a:pt x="51677" y="38804"/>
                </a:lnTo>
                <a:lnTo>
                  <a:pt x="52783" y="39135"/>
                </a:lnTo>
                <a:lnTo>
                  <a:pt x="53866" y="39478"/>
                </a:lnTo>
                <a:lnTo>
                  <a:pt x="54904" y="39836"/>
                </a:lnTo>
                <a:lnTo>
                  <a:pt x="55435" y="40021"/>
                </a:lnTo>
                <a:lnTo>
                  <a:pt x="55943" y="40211"/>
                </a:lnTo>
                <a:lnTo>
                  <a:pt x="56452" y="40401"/>
                </a:lnTo>
                <a:lnTo>
                  <a:pt x="56960" y="40597"/>
                </a:lnTo>
                <a:lnTo>
                  <a:pt x="57446" y="40792"/>
                </a:lnTo>
                <a:lnTo>
                  <a:pt x="57933" y="40993"/>
                </a:lnTo>
                <a:lnTo>
                  <a:pt x="58419" y="41200"/>
                </a:lnTo>
                <a:lnTo>
                  <a:pt x="58883" y="41411"/>
                </a:lnTo>
                <a:lnTo>
                  <a:pt x="59347" y="41623"/>
                </a:lnTo>
                <a:lnTo>
                  <a:pt x="59789" y="41840"/>
                </a:lnTo>
                <a:lnTo>
                  <a:pt x="60253" y="42063"/>
                </a:lnTo>
                <a:lnTo>
                  <a:pt x="60695" y="42286"/>
                </a:lnTo>
                <a:lnTo>
                  <a:pt x="61115" y="42514"/>
                </a:lnTo>
                <a:lnTo>
                  <a:pt x="61535" y="42748"/>
                </a:lnTo>
                <a:lnTo>
                  <a:pt x="61955" y="42981"/>
                </a:lnTo>
                <a:lnTo>
                  <a:pt x="62375" y="43220"/>
                </a:lnTo>
                <a:lnTo>
                  <a:pt x="62972" y="43584"/>
                </a:lnTo>
                <a:lnTo>
                  <a:pt x="63591" y="43937"/>
                </a:lnTo>
                <a:lnTo>
                  <a:pt x="64232" y="44285"/>
                </a:lnTo>
                <a:lnTo>
                  <a:pt x="64873" y="44627"/>
                </a:lnTo>
                <a:lnTo>
                  <a:pt x="65536" y="44969"/>
                </a:lnTo>
                <a:lnTo>
                  <a:pt x="66221" y="45300"/>
                </a:lnTo>
                <a:lnTo>
                  <a:pt x="66906" y="45632"/>
                </a:lnTo>
                <a:lnTo>
                  <a:pt x="67614" y="45952"/>
                </a:lnTo>
                <a:lnTo>
                  <a:pt x="68321" y="46273"/>
                </a:lnTo>
                <a:lnTo>
                  <a:pt x="69050" y="46588"/>
                </a:lnTo>
                <a:lnTo>
                  <a:pt x="69780" y="46897"/>
                </a:lnTo>
                <a:lnTo>
                  <a:pt x="70531" y="47202"/>
                </a:lnTo>
                <a:lnTo>
                  <a:pt x="71283" y="47500"/>
                </a:lnTo>
                <a:lnTo>
                  <a:pt x="72057" y="47794"/>
                </a:lnTo>
                <a:lnTo>
                  <a:pt x="72852" y="48081"/>
                </a:lnTo>
                <a:lnTo>
                  <a:pt x="73626" y="48369"/>
                </a:lnTo>
                <a:lnTo>
                  <a:pt x="74444" y="48652"/>
                </a:lnTo>
                <a:lnTo>
                  <a:pt x="75261" y="48929"/>
                </a:lnTo>
                <a:lnTo>
                  <a:pt x="76079" y="49200"/>
                </a:lnTo>
                <a:lnTo>
                  <a:pt x="76919" y="49467"/>
                </a:lnTo>
                <a:lnTo>
                  <a:pt x="77759" y="49727"/>
                </a:lnTo>
                <a:lnTo>
                  <a:pt x="78599" y="49988"/>
                </a:lnTo>
                <a:lnTo>
                  <a:pt x="79461" y="50243"/>
                </a:lnTo>
                <a:lnTo>
                  <a:pt x="80323" y="50493"/>
                </a:lnTo>
                <a:lnTo>
                  <a:pt x="81207" y="50738"/>
                </a:lnTo>
                <a:lnTo>
                  <a:pt x="82091" y="50977"/>
                </a:lnTo>
                <a:lnTo>
                  <a:pt x="82998" y="51216"/>
                </a:lnTo>
                <a:lnTo>
                  <a:pt x="83904" y="51444"/>
                </a:lnTo>
                <a:lnTo>
                  <a:pt x="84810" y="51672"/>
                </a:lnTo>
                <a:lnTo>
                  <a:pt x="85716" y="51900"/>
                </a:lnTo>
                <a:lnTo>
                  <a:pt x="86645" y="52117"/>
                </a:lnTo>
                <a:lnTo>
                  <a:pt x="87573" y="52334"/>
                </a:lnTo>
                <a:lnTo>
                  <a:pt x="88501" y="52546"/>
                </a:lnTo>
                <a:lnTo>
                  <a:pt x="89452" y="52753"/>
                </a:lnTo>
                <a:lnTo>
                  <a:pt x="90402" y="52959"/>
                </a:lnTo>
                <a:lnTo>
                  <a:pt x="91353" y="53160"/>
                </a:lnTo>
                <a:lnTo>
                  <a:pt x="92325" y="53356"/>
                </a:lnTo>
                <a:lnTo>
                  <a:pt x="93298" y="53546"/>
                </a:lnTo>
                <a:lnTo>
                  <a:pt x="94270" y="53736"/>
                </a:lnTo>
                <a:lnTo>
                  <a:pt x="95243" y="53921"/>
                </a:lnTo>
                <a:lnTo>
                  <a:pt x="96215" y="54105"/>
                </a:lnTo>
                <a:lnTo>
                  <a:pt x="97210" y="54279"/>
                </a:lnTo>
                <a:lnTo>
                  <a:pt x="98205" y="54453"/>
                </a:lnTo>
                <a:lnTo>
                  <a:pt x="99177" y="54627"/>
                </a:lnTo>
                <a:lnTo>
                  <a:pt x="100194" y="54790"/>
                </a:lnTo>
                <a:lnTo>
                  <a:pt x="101189" y="54953"/>
                </a:lnTo>
                <a:lnTo>
                  <a:pt x="102183" y="55115"/>
                </a:lnTo>
                <a:lnTo>
                  <a:pt x="103200" y="55273"/>
                </a:lnTo>
                <a:lnTo>
                  <a:pt x="105211" y="55572"/>
                </a:lnTo>
                <a:lnTo>
                  <a:pt x="107245" y="55860"/>
                </a:lnTo>
                <a:lnTo>
                  <a:pt x="109278" y="56137"/>
                </a:lnTo>
                <a:lnTo>
                  <a:pt x="111334" y="56403"/>
                </a:lnTo>
                <a:lnTo>
                  <a:pt x="113367" y="56653"/>
                </a:lnTo>
                <a:lnTo>
                  <a:pt x="115423" y="56892"/>
                </a:lnTo>
                <a:lnTo>
                  <a:pt x="117479" y="57114"/>
                </a:lnTo>
                <a:lnTo>
                  <a:pt x="119512" y="57332"/>
                </a:lnTo>
                <a:lnTo>
                  <a:pt x="121546" y="57533"/>
                </a:lnTo>
                <a:lnTo>
                  <a:pt x="123579" y="57728"/>
                </a:lnTo>
                <a:lnTo>
                  <a:pt x="125613" y="57907"/>
                </a:lnTo>
                <a:lnTo>
                  <a:pt x="127624" y="58081"/>
                </a:lnTo>
                <a:lnTo>
                  <a:pt x="129635" y="58239"/>
                </a:lnTo>
                <a:lnTo>
                  <a:pt x="131625" y="58391"/>
                </a:lnTo>
                <a:lnTo>
                  <a:pt x="133592" y="58532"/>
                </a:lnTo>
                <a:lnTo>
                  <a:pt x="135537" y="58668"/>
                </a:lnTo>
                <a:lnTo>
                  <a:pt x="137482" y="58793"/>
                </a:lnTo>
                <a:lnTo>
                  <a:pt x="139383" y="58907"/>
                </a:lnTo>
                <a:lnTo>
                  <a:pt x="141284" y="59010"/>
                </a:lnTo>
                <a:lnTo>
                  <a:pt x="143140" y="59113"/>
                </a:lnTo>
                <a:lnTo>
                  <a:pt x="144975" y="59200"/>
                </a:lnTo>
                <a:lnTo>
                  <a:pt x="146787" y="59287"/>
                </a:lnTo>
                <a:lnTo>
                  <a:pt x="148556" y="59363"/>
                </a:lnTo>
                <a:lnTo>
                  <a:pt x="150302" y="59434"/>
                </a:lnTo>
                <a:lnTo>
                  <a:pt x="152004" y="59493"/>
                </a:lnTo>
                <a:lnTo>
                  <a:pt x="153661" y="59553"/>
                </a:lnTo>
                <a:lnTo>
                  <a:pt x="155297" y="59602"/>
                </a:lnTo>
                <a:lnTo>
                  <a:pt x="156889" y="59645"/>
                </a:lnTo>
                <a:lnTo>
                  <a:pt x="158436" y="59689"/>
                </a:lnTo>
                <a:lnTo>
                  <a:pt x="159939" y="59722"/>
                </a:lnTo>
                <a:lnTo>
                  <a:pt x="161375" y="59754"/>
                </a:lnTo>
                <a:lnTo>
                  <a:pt x="162790" y="59781"/>
                </a:lnTo>
                <a:lnTo>
                  <a:pt x="165442" y="59819"/>
                </a:lnTo>
                <a:lnTo>
                  <a:pt x="167874" y="59841"/>
                </a:lnTo>
                <a:lnTo>
                  <a:pt x="170084" y="59857"/>
                </a:lnTo>
                <a:lnTo>
                  <a:pt x="172029" y="59863"/>
                </a:lnTo>
                <a:lnTo>
                  <a:pt x="173245" y="59857"/>
                </a:lnTo>
                <a:lnTo>
                  <a:pt x="174350" y="59857"/>
                </a:lnTo>
                <a:lnTo>
                  <a:pt x="176074" y="59841"/>
                </a:lnTo>
                <a:lnTo>
                  <a:pt x="177179" y="59830"/>
                </a:lnTo>
                <a:lnTo>
                  <a:pt x="177621" y="59819"/>
                </a:lnTo>
                <a:lnTo>
                  <a:pt x="177732" y="59814"/>
                </a:lnTo>
                <a:lnTo>
                  <a:pt x="179301" y="59868"/>
                </a:lnTo>
                <a:lnTo>
                  <a:pt x="180782" y="59912"/>
                </a:lnTo>
                <a:lnTo>
                  <a:pt x="182152" y="59944"/>
                </a:lnTo>
                <a:lnTo>
                  <a:pt x="183434" y="59966"/>
                </a:lnTo>
                <a:lnTo>
                  <a:pt x="184628" y="59988"/>
                </a:lnTo>
                <a:lnTo>
                  <a:pt x="185711" y="59999"/>
                </a:lnTo>
                <a:lnTo>
                  <a:pt x="186684" y="60004"/>
                </a:lnTo>
                <a:lnTo>
                  <a:pt x="188363" y="60004"/>
                </a:lnTo>
                <a:lnTo>
                  <a:pt x="188562" y="60379"/>
                </a:lnTo>
                <a:lnTo>
                  <a:pt x="188850" y="60878"/>
                </a:lnTo>
                <a:lnTo>
                  <a:pt x="189203" y="61481"/>
                </a:lnTo>
                <a:lnTo>
                  <a:pt x="189668" y="62193"/>
                </a:lnTo>
                <a:lnTo>
                  <a:pt x="190242" y="63002"/>
                </a:lnTo>
                <a:lnTo>
                  <a:pt x="190927" y="63904"/>
                </a:lnTo>
                <a:lnTo>
                  <a:pt x="191303" y="64387"/>
                </a:lnTo>
                <a:lnTo>
                  <a:pt x="191723" y="64892"/>
                </a:lnTo>
                <a:lnTo>
                  <a:pt x="192165" y="65419"/>
                </a:lnTo>
                <a:lnTo>
                  <a:pt x="192651" y="65963"/>
                </a:lnTo>
                <a:lnTo>
                  <a:pt x="193160" y="66522"/>
                </a:lnTo>
                <a:lnTo>
                  <a:pt x="193690" y="67098"/>
                </a:lnTo>
                <a:lnTo>
                  <a:pt x="194265" y="67695"/>
                </a:lnTo>
                <a:lnTo>
                  <a:pt x="194884" y="68304"/>
                </a:lnTo>
                <a:lnTo>
                  <a:pt x="195525" y="68934"/>
                </a:lnTo>
                <a:lnTo>
                  <a:pt x="196210" y="69569"/>
                </a:lnTo>
                <a:lnTo>
                  <a:pt x="196940" y="70226"/>
                </a:lnTo>
                <a:lnTo>
                  <a:pt x="197713" y="70889"/>
                </a:lnTo>
                <a:lnTo>
                  <a:pt x="198509" y="71568"/>
                </a:lnTo>
                <a:lnTo>
                  <a:pt x="199349" y="72258"/>
                </a:lnTo>
                <a:lnTo>
                  <a:pt x="200233" y="72959"/>
                </a:lnTo>
                <a:lnTo>
                  <a:pt x="201161" y="73665"/>
                </a:lnTo>
                <a:lnTo>
                  <a:pt x="202134" y="74382"/>
                </a:lnTo>
                <a:lnTo>
                  <a:pt x="203150" y="75109"/>
                </a:lnTo>
                <a:lnTo>
                  <a:pt x="204211" y="75843"/>
                </a:lnTo>
                <a:lnTo>
                  <a:pt x="205317" y="76581"/>
                </a:lnTo>
                <a:lnTo>
                  <a:pt x="206466" y="77326"/>
                </a:lnTo>
                <a:lnTo>
                  <a:pt x="207660" y="78075"/>
                </a:lnTo>
                <a:lnTo>
                  <a:pt x="208919" y="78825"/>
                </a:lnTo>
                <a:lnTo>
                  <a:pt x="210224" y="79580"/>
                </a:lnTo>
                <a:lnTo>
                  <a:pt x="211572" y="80340"/>
                </a:lnTo>
                <a:lnTo>
                  <a:pt x="212964" y="81101"/>
                </a:lnTo>
                <a:lnTo>
                  <a:pt x="214423" y="81861"/>
                </a:lnTo>
                <a:lnTo>
                  <a:pt x="215926" y="82621"/>
                </a:lnTo>
                <a:lnTo>
                  <a:pt x="217473" y="83376"/>
                </a:lnTo>
                <a:lnTo>
                  <a:pt x="218269" y="83757"/>
                </a:lnTo>
                <a:lnTo>
                  <a:pt x="219087" y="84137"/>
                </a:lnTo>
                <a:lnTo>
                  <a:pt x="219927" y="84512"/>
                </a:lnTo>
                <a:lnTo>
                  <a:pt x="220767" y="84892"/>
                </a:lnTo>
                <a:lnTo>
                  <a:pt x="221607" y="85267"/>
                </a:lnTo>
                <a:lnTo>
                  <a:pt x="222491" y="85641"/>
                </a:lnTo>
                <a:lnTo>
                  <a:pt x="223375" y="86016"/>
                </a:lnTo>
                <a:lnTo>
                  <a:pt x="224259" y="86391"/>
                </a:lnTo>
                <a:lnTo>
                  <a:pt x="225187" y="86760"/>
                </a:lnTo>
                <a:lnTo>
                  <a:pt x="226116" y="87135"/>
                </a:lnTo>
                <a:lnTo>
                  <a:pt x="227044" y="87505"/>
                </a:lnTo>
                <a:lnTo>
                  <a:pt x="228017" y="87868"/>
                </a:lnTo>
                <a:lnTo>
                  <a:pt x="228989" y="88238"/>
                </a:lnTo>
                <a:lnTo>
                  <a:pt x="229962" y="88602"/>
                </a:lnTo>
                <a:lnTo>
                  <a:pt x="230978" y="88966"/>
                </a:lnTo>
                <a:lnTo>
                  <a:pt x="231995" y="89324"/>
                </a:lnTo>
                <a:lnTo>
                  <a:pt x="233012" y="89683"/>
                </a:lnTo>
                <a:lnTo>
                  <a:pt x="234073" y="90041"/>
                </a:lnTo>
                <a:lnTo>
                  <a:pt x="235134" y="90394"/>
                </a:lnTo>
                <a:lnTo>
                  <a:pt x="236217" y="90747"/>
                </a:lnTo>
                <a:lnTo>
                  <a:pt x="237322" y="91095"/>
                </a:lnTo>
                <a:lnTo>
                  <a:pt x="238427" y="91443"/>
                </a:lnTo>
                <a:lnTo>
                  <a:pt x="239554" y="91790"/>
                </a:lnTo>
                <a:lnTo>
                  <a:pt x="240704" y="92132"/>
                </a:lnTo>
                <a:lnTo>
                  <a:pt x="241853" y="92469"/>
                </a:lnTo>
                <a:lnTo>
                  <a:pt x="243025" y="92806"/>
                </a:lnTo>
                <a:lnTo>
                  <a:pt x="244218" y="93137"/>
                </a:lnTo>
                <a:lnTo>
                  <a:pt x="245434" y="93469"/>
                </a:lnTo>
                <a:lnTo>
                  <a:pt x="246672" y="93794"/>
                </a:lnTo>
                <a:lnTo>
                  <a:pt x="247909" y="94120"/>
                </a:lnTo>
                <a:lnTo>
                  <a:pt x="249169" y="94441"/>
                </a:lnTo>
                <a:lnTo>
                  <a:pt x="250451" y="94756"/>
                </a:lnTo>
                <a:lnTo>
                  <a:pt x="251733" y="95065"/>
                </a:lnTo>
                <a:lnTo>
                  <a:pt x="253059" y="95375"/>
                </a:lnTo>
                <a:lnTo>
                  <a:pt x="254386" y="95685"/>
                </a:lnTo>
                <a:lnTo>
                  <a:pt x="255734" y="95983"/>
                </a:lnTo>
                <a:lnTo>
                  <a:pt x="257104" y="96282"/>
                </a:lnTo>
                <a:lnTo>
                  <a:pt x="258475" y="96575"/>
                </a:lnTo>
                <a:lnTo>
                  <a:pt x="259889" y="96863"/>
                </a:lnTo>
                <a:lnTo>
                  <a:pt x="261304" y="97151"/>
                </a:lnTo>
                <a:lnTo>
                  <a:pt x="262741" y="97428"/>
                </a:lnTo>
                <a:lnTo>
                  <a:pt x="264200" y="97705"/>
                </a:lnTo>
                <a:lnTo>
                  <a:pt x="265658" y="97977"/>
                </a:lnTo>
                <a:lnTo>
                  <a:pt x="267161" y="98243"/>
                </a:lnTo>
                <a:lnTo>
                  <a:pt x="268664" y="98504"/>
                </a:lnTo>
                <a:lnTo>
                  <a:pt x="270189" y="98764"/>
                </a:lnTo>
                <a:lnTo>
                  <a:pt x="270411" y="98792"/>
                </a:lnTo>
                <a:lnTo>
                  <a:pt x="270654" y="98813"/>
                </a:lnTo>
                <a:lnTo>
                  <a:pt x="270897" y="98830"/>
                </a:lnTo>
                <a:lnTo>
                  <a:pt x="271140" y="98835"/>
                </a:lnTo>
                <a:lnTo>
                  <a:pt x="271339" y="98830"/>
                </a:lnTo>
                <a:lnTo>
                  <a:pt x="271538" y="98819"/>
                </a:lnTo>
                <a:lnTo>
                  <a:pt x="271737" y="98808"/>
                </a:lnTo>
                <a:lnTo>
                  <a:pt x="271914" y="98786"/>
                </a:lnTo>
                <a:lnTo>
                  <a:pt x="272090" y="98759"/>
                </a:lnTo>
                <a:lnTo>
                  <a:pt x="272245" y="98726"/>
                </a:lnTo>
                <a:lnTo>
                  <a:pt x="272400" y="98694"/>
                </a:lnTo>
                <a:lnTo>
                  <a:pt x="272532" y="98650"/>
                </a:lnTo>
                <a:lnTo>
                  <a:pt x="272621" y="98612"/>
                </a:lnTo>
                <a:lnTo>
                  <a:pt x="272687" y="98574"/>
                </a:lnTo>
                <a:lnTo>
                  <a:pt x="272753" y="98536"/>
                </a:lnTo>
                <a:lnTo>
                  <a:pt x="272798" y="98498"/>
                </a:lnTo>
                <a:lnTo>
                  <a:pt x="272820" y="98460"/>
                </a:lnTo>
                <a:lnTo>
                  <a:pt x="272820" y="98417"/>
                </a:lnTo>
                <a:lnTo>
                  <a:pt x="272820" y="98379"/>
                </a:lnTo>
                <a:lnTo>
                  <a:pt x="272798" y="98341"/>
                </a:lnTo>
                <a:lnTo>
                  <a:pt x="272753" y="98303"/>
                </a:lnTo>
                <a:lnTo>
                  <a:pt x="272687" y="98265"/>
                </a:lnTo>
                <a:lnTo>
                  <a:pt x="272621" y="98227"/>
                </a:lnTo>
                <a:lnTo>
                  <a:pt x="272555" y="98194"/>
                </a:lnTo>
                <a:lnTo>
                  <a:pt x="272444" y="98161"/>
                </a:lnTo>
                <a:lnTo>
                  <a:pt x="272333" y="98129"/>
                </a:lnTo>
                <a:lnTo>
                  <a:pt x="272223" y="98102"/>
                </a:lnTo>
                <a:lnTo>
                  <a:pt x="272068" y="98075"/>
                </a:lnTo>
                <a:lnTo>
                  <a:pt x="270565" y="97825"/>
                </a:lnTo>
                <a:lnTo>
                  <a:pt x="269084" y="97564"/>
                </a:lnTo>
                <a:lnTo>
                  <a:pt x="267626" y="97303"/>
                </a:lnTo>
                <a:lnTo>
                  <a:pt x="266189" y="97037"/>
                </a:lnTo>
                <a:lnTo>
                  <a:pt x="264752" y="96766"/>
                </a:lnTo>
                <a:lnTo>
                  <a:pt x="263360" y="96494"/>
                </a:lnTo>
                <a:lnTo>
                  <a:pt x="261967" y="96212"/>
                </a:lnTo>
                <a:lnTo>
                  <a:pt x="260575" y="95929"/>
                </a:lnTo>
                <a:lnTo>
                  <a:pt x="259226" y="95641"/>
                </a:lnTo>
                <a:lnTo>
                  <a:pt x="257878" y="95348"/>
                </a:lnTo>
                <a:lnTo>
                  <a:pt x="256574" y="95049"/>
                </a:lnTo>
                <a:lnTo>
                  <a:pt x="255270" y="94750"/>
                </a:lnTo>
                <a:lnTo>
                  <a:pt x="253966" y="94446"/>
                </a:lnTo>
                <a:lnTo>
                  <a:pt x="252706" y="94142"/>
                </a:lnTo>
                <a:lnTo>
                  <a:pt x="251446" y="93827"/>
                </a:lnTo>
                <a:lnTo>
                  <a:pt x="250208" y="93517"/>
                </a:lnTo>
                <a:lnTo>
                  <a:pt x="248993" y="93197"/>
                </a:lnTo>
                <a:lnTo>
                  <a:pt x="247777" y="92876"/>
                </a:lnTo>
                <a:lnTo>
                  <a:pt x="246605" y="92551"/>
                </a:lnTo>
                <a:lnTo>
                  <a:pt x="245434" y="92225"/>
                </a:lnTo>
                <a:lnTo>
                  <a:pt x="244262" y="91893"/>
                </a:lnTo>
                <a:lnTo>
                  <a:pt x="243135" y="91562"/>
                </a:lnTo>
                <a:lnTo>
                  <a:pt x="242008" y="91225"/>
                </a:lnTo>
                <a:lnTo>
                  <a:pt x="240903" y="90883"/>
                </a:lnTo>
                <a:lnTo>
                  <a:pt x="239820" y="90546"/>
                </a:lnTo>
                <a:lnTo>
                  <a:pt x="238737" y="90199"/>
                </a:lnTo>
                <a:lnTo>
                  <a:pt x="237676" y="89856"/>
                </a:lnTo>
                <a:lnTo>
                  <a:pt x="236637" y="89503"/>
                </a:lnTo>
                <a:lnTo>
                  <a:pt x="235598" y="89156"/>
                </a:lnTo>
                <a:lnTo>
                  <a:pt x="234581" y="88803"/>
                </a:lnTo>
                <a:lnTo>
                  <a:pt x="233587" y="88450"/>
                </a:lnTo>
                <a:lnTo>
                  <a:pt x="232592" y="88091"/>
                </a:lnTo>
                <a:lnTo>
                  <a:pt x="231642" y="87733"/>
                </a:lnTo>
                <a:lnTo>
                  <a:pt x="230669" y="87374"/>
                </a:lnTo>
                <a:lnTo>
                  <a:pt x="229741" y="87010"/>
                </a:lnTo>
                <a:lnTo>
                  <a:pt x="228812" y="86646"/>
                </a:lnTo>
                <a:lnTo>
                  <a:pt x="227906" y="86282"/>
                </a:lnTo>
                <a:lnTo>
                  <a:pt x="227000" y="85913"/>
                </a:lnTo>
                <a:lnTo>
                  <a:pt x="226116" y="85549"/>
                </a:lnTo>
                <a:lnTo>
                  <a:pt x="225254" y="85180"/>
                </a:lnTo>
                <a:lnTo>
                  <a:pt x="224392" y="84810"/>
                </a:lnTo>
                <a:lnTo>
                  <a:pt x="223552" y="84441"/>
                </a:lnTo>
                <a:lnTo>
                  <a:pt x="222734" y="84066"/>
                </a:lnTo>
                <a:lnTo>
                  <a:pt x="221916" y="83697"/>
                </a:lnTo>
                <a:lnTo>
                  <a:pt x="220347" y="82953"/>
                </a:lnTo>
                <a:lnTo>
                  <a:pt x="218800" y="82203"/>
                </a:lnTo>
                <a:lnTo>
                  <a:pt x="217319" y="81454"/>
                </a:lnTo>
                <a:lnTo>
                  <a:pt x="215904" y="80710"/>
                </a:lnTo>
                <a:lnTo>
                  <a:pt x="214534" y="79960"/>
                </a:lnTo>
                <a:lnTo>
                  <a:pt x="213207" y="79216"/>
                </a:lnTo>
                <a:lnTo>
                  <a:pt x="211925" y="78472"/>
                </a:lnTo>
                <a:lnTo>
                  <a:pt x="210710" y="77728"/>
                </a:lnTo>
                <a:lnTo>
                  <a:pt x="209516" y="76989"/>
                </a:lnTo>
                <a:lnTo>
                  <a:pt x="208389" y="76261"/>
                </a:lnTo>
                <a:lnTo>
                  <a:pt x="207306" y="75533"/>
                </a:lnTo>
                <a:lnTo>
                  <a:pt x="206267" y="74811"/>
                </a:lnTo>
                <a:lnTo>
                  <a:pt x="205272" y="74094"/>
                </a:lnTo>
                <a:lnTo>
                  <a:pt x="204322" y="73388"/>
                </a:lnTo>
                <a:lnTo>
                  <a:pt x="203394" y="72692"/>
                </a:lnTo>
                <a:lnTo>
                  <a:pt x="202532" y="72003"/>
                </a:lnTo>
                <a:lnTo>
                  <a:pt x="201692" y="71324"/>
                </a:lnTo>
                <a:lnTo>
                  <a:pt x="200918" y="70655"/>
                </a:lnTo>
                <a:lnTo>
                  <a:pt x="200167" y="69998"/>
                </a:lnTo>
                <a:lnTo>
                  <a:pt x="199459" y="69357"/>
                </a:lnTo>
                <a:lnTo>
                  <a:pt x="198774" y="68722"/>
                </a:lnTo>
                <a:lnTo>
                  <a:pt x="198133" y="68108"/>
                </a:lnTo>
                <a:lnTo>
                  <a:pt x="197536" y="67505"/>
                </a:lnTo>
                <a:lnTo>
                  <a:pt x="196962" y="66919"/>
                </a:lnTo>
                <a:lnTo>
                  <a:pt x="196431" y="66348"/>
                </a:lnTo>
                <a:lnTo>
                  <a:pt x="195923" y="65794"/>
                </a:lnTo>
                <a:lnTo>
                  <a:pt x="195459" y="65262"/>
                </a:lnTo>
                <a:lnTo>
                  <a:pt x="195017" y="64746"/>
                </a:lnTo>
                <a:lnTo>
                  <a:pt x="194619" y="64246"/>
                </a:lnTo>
                <a:lnTo>
                  <a:pt x="194243" y="63774"/>
                </a:lnTo>
                <a:lnTo>
                  <a:pt x="193580" y="62883"/>
                </a:lnTo>
                <a:lnTo>
                  <a:pt x="193005" y="62084"/>
                </a:lnTo>
                <a:lnTo>
                  <a:pt x="192563" y="61384"/>
                </a:lnTo>
                <a:lnTo>
                  <a:pt x="192187" y="60781"/>
                </a:lnTo>
                <a:lnTo>
                  <a:pt x="191922" y="60292"/>
                </a:lnTo>
                <a:lnTo>
                  <a:pt x="191723" y="59923"/>
                </a:lnTo>
                <a:lnTo>
                  <a:pt x="193712" y="59836"/>
                </a:lnTo>
                <a:lnTo>
                  <a:pt x="195702" y="59743"/>
                </a:lnTo>
                <a:lnTo>
                  <a:pt x="197669" y="59645"/>
                </a:lnTo>
                <a:lnTo>
                  <a:pt x="199614" y="59537"/>
                </a:lnTo>
                <a:lnTo>
                  <a:pt x="201537" y="59428"/>
                </a:lnTo>
                <a:lnTo>
                  <a:pt x="203438" y="59309"/>
                </a:lnTo>
                <a:lnTo>
                  <a:pt x="205317" y="59184"/>
                </a:lnTo>
                <a:lnTo>
                  <a:pt x="207195" y="59053"/>
                </a:lnTo>
                <a:lnTo>
                  <a:pt x="209030" y="58918"/>
                </a:lnTo>
                <a:lnTo>
                  <a:pt x="210865" y="58776"/>
                </a:lnTo>
                <a:lnTo>
                  <a:pt x="212655" y="58630"/>
                </a:lnTo>
                <a:lnTo>
                  <a:pt x="214445" y="58472"/>
                </a:lnTo>
                <a:lnTo>
                  <a:pt x="216213" y="58315"/>
                </a:lnTo>
                <a:lnTo>
                  <a:pt x="217960" y="58152"/>
                </a:lnTo>
                <a:lnTo>
                  <a:pt x="219684" y="57978"/>
                </a:lnTo>
                <a:lnTo>
                  <a:pt x="221408" y="57804"/>
                </a:lnTo>
                <a:lnTo>
                  <a:pt x="223088" y="57625"/>
                </a:lnTo>
                <a:lnTo>
                  <a:pt x="224767" y="57435"/>
                </a:lnTo>
                <a:lnTo>
                  <a:pt x="226425" y="57245"/>
                </a:lnTo>
                <a:lnTo>
                  <a:pt x="228061" y="57049"/>
                </a:lnTo>
                <a:lnTo>
                  <a:pt x="229674" y="56848"/>
                </a:lnTo>
                <a:lnTo>
                  <a:pt x="231266" y="56642"/>
                </a:lnTo>
                <a:lnTo>
                  <a:pt x="232835" y="56435"/>
                </a:lnTo>
                <a:lnTo>
                  <a:pt x="234404" y="56218"/>
                </a:lnTo>
                <a:lnTo>
                  <a:pt x="235952" y="56001"/>
                </a:lnTo>
                <a:lnTo>
                  <a:pt x="237477" y="55778"/>
                </a:lnTo>
                <a:lnTo>
                  <a:pt x="238980" y="55550"/>
                </a:lnTo>
                <a:lnTo>
                  <a:pt x="240461" y="55316"/>
                </a:lnTo>
                <a:lnTo>
                  <a:pt x="241942" y="55077"/>
                </a:lnTo>
                <a:lnTo>
                  <a:pt x="243378" y="54838"/>
                </a:lnTo>
                <a:lnTo>
                  <a:pt x="244815" y="54594"/>
                </a:lnTo>
                <a:lnTo>
                  <a:pt x="246230" y="54350"/>
                </a:lnTo>
                <a:lnTo>
                  <a:pt x="247644" y="54094"/>
                </a:lnTo>
                <a:lnTo>
                  <a:pt x="249015" y="53839"/>
                </a:lnTo>
                <a:lnTo>
                  <a:pt x="250385" y="53584"/>
                </a:lnTo>
                <a:lnTo>
                  <a:pt x="251733" y="53323"/>
                </a:lnTo>
                <a:lnTo>
                  <a:pt x="253059" y="53057"/>
                </a:lnTo>
                <a:lnTo>
                  <a:pt x="254386" y="52785"/>
                </a:lnTo>
                <a:lnTo>
                  <a:pt x="255690" y="52514"/>
                </a:lnTo>
                <a:lnTo>
                  <a:pt x="256950" y="52242"/>
                </a:lnTo>
                <a:lnTo>
                  <a:pt x="258232" y="51965"/>
                </a:lnTo>
                <a:lnTo>
                  <a:pt x="259469" y="51683"/>
                </a:lnTo>
                <a:lnTo>
                  <a:pt x="260707" y="51400"/>
                </a:lnTo>
                <a:lnTo>
                  <a:pt x="261923" y="51112"/>
                </a:lnTo>
                <a:lnTo>
                  <a:pt x="263116" y="50824"/>
                </a:lnTo>
                <a:lnTo>
                  <a:pt x="264288" y="50537"/>
                </a:lnTo>
                <a:lnTo>
                  <a:pt x="265459" y="50243"/>
                </a:lnTo>
                <a:lnTo>
                  <a:pt x="266609" y="49945"/>
                </a:lnTo>
                <a:lnTo>
                  <a:pt x="267758" y="49651"/>
                </a:lnTo>
                <a:lnTo>
                  <a:pt x="268863" y="49352"/>
                </a:lnTo>
                <a:lnTo>
                  <a:pt x="269968" y="49048"/>
                </a:lnTo>
                <a:lnTo>
                  <a:pt x="271051" y="48744"/>
                </a:lnTo>
                <a:lnTo>
                  <a:pt x="272135" y="48440"/>
                </a:lnTo>
                <a:lnTo>
                  <a:pt x="273173" y="48136"/>
                </a:lnTo>
                <a:lnTo>
                  <a:pt x="274234" y="47826"/>
                </a:lnTo>
                <a:lnTo>
                  <a:pt x="275251" y="47517"/>
                </a:lnTo>
                <a:lnTo>
                  <a:pt x="276268" y="47207"/>
                </a:lnTo>
                <a:lnTo>
                  <a:pt x="277262" y="46892"/>
                </a:lnTo>
                <a:lnTo>
                  <a:pt x="278235" y="46582"/>
                </a:lnTo>
                <a:lnTo>
                  <a:pt x="279208" y="46267"/>
                </a:lnTo>
                <a:lnTo>
                  <a:pt x="280158" y="45952"/>
                </a:lnTo>
                <a:lnTo>
                  <a:pt x="281086" y="45632"/>
                </a:lnTo>
                <a:lnTo>
                  <a:pt x="282015" y="45317"/>
                </a:lnTo>
                <a:lnTo>
                  <a:pt x="282921" y="45002"/>
                </a:lnTo>
                <a:lnTo>
                  <a:pt x="284689" y="44361"/>
                </a:lnTo>
                <a:lnTo>
                  <a:pt x="286391" y="43725"/>
                </a:lnTo>
                <a:lnTo>
                  <a:pt x="288049" y="43084"/>
                </a:lnTo>
                <a:lnTo>
                  <a:pt x="289662" y="42443"/>
                </a:lnTo>
                <a:lnTo>
                  <a:pt x="291210" y="41808"/>
                </a:lnTo>
                <a:lnTo>
                  <a:pt x="292691" y="41167"/>
                </a:lnTo>
                <a:lnTo>
                  <a:pt x="294127" y="40531"/>
                </a:lnTo>
                <a:lnTo>
                  <a:pt x="295520" y="39901"/>
                </a:lnTo>
                <a:lnTo>
                  <a:pt x="296846" y="39271"/>
                </a:lnTo>
                <a:lnTo>
                  <a:pt x="298150" y="38652"/>
                </a:lnTo>
                <a:lnTo>
                  <a:pt x="299366" y="38033"/>
                </a:lnTo>
                <a:lnTo>
                  <a:pt x="300559" y="37419"/>
                </a:lnTo>
                <a:lnTo>
                  <a:pt x="301687" y="36816"/>
                </a:lnTo>
                <a:lnTo>
                  <a:pt x="302792" y="36219"/>
                </a:lnTo>
                <a:lnTo>
                  <a:pt x="303831" y="35627"/>
                </a:lnTo>
                <a:lnTo>
                  <a:pt x="304825" y="35051"/>
                </a:lnTo>
                <a:lnTo>
                  <a:pt x="305776" y="34481"/>
                </a:lnTo>
                <a:lnTo>
                  <a:pt x="306682" y="33921"/>
                </a:lnTo>
                <a:lnTo>
                  <a:pt x="307544" y="33372"/>
                </a:lnTo>
                <a:lnTo>
                  <a:pt x="308362" y="32840"/>
                </a:lnTo>
                <a:lnTo>
                  <a:pt x="309135" y="32319"/>
                </a:lnTo>
                <a:lnTo>
                  <a:pt x="309865" y="31814"/>
                </a:lnTo>
                <a:lnTo>
                  <a:pt x="310550" y="31319"/>
                </a:lnTo>
                <a:lnTo>
                  <a:pt x="311213" y="30841"/>
                </a:lnTo>
                <a:lnTo>
                  <a:pt x="311810" y="30380"/>
                </a:lnTo>
                <a:lnTo>
                  <a:pt x="312384" y="29934"/>
                </a:lnTo>
                <a:lnTo>
                  <a:pt x="312915" y="29511"/>
                </a:lnTo>
                <a:lnTo>
                  <a:pt x="313423" y="29103"/>
                </a:lnTo>
                <a:lnTo>
                  <a:pt x="314307" y="28348"/>
                </a:lnTo>
                <a:lnTo>
                  <a:pt x="315059" y="27675"/>
                </a:lnTo>
                <a:lnTo>
                  <a:pt x="315280" y="27474"/>
                </a:lnTo>
                <a:lnTo>
                  <a:pt x="315523" y="27278"/>
                </a:lnTo>
                <a:lnTo>
                  <a:pt x="315766" y="27083"/>
                </a:lnTo>
                <a:lnTo>
                  <a:pt x="316031" y="26893"/>
                </a:lnTo>
                <a:lnTo>
                  <a:pt x="316319" y="26708"/>
                </a:lnTo>
                <a:lnTo>
                  <a:pt x="316628" y="26523"/>
                </a:lnTo>
                <a:lnTo>
                  <a:pt x="316938" y="26344"/>
                </a:lnTo>
                <a:lnTo>
                  <a:pt x="317269" y="26165"/>
                </a:lnTo>
                <a:lnTo>
                  <a:pt x="317623" y="25991"/>
                </a:lnTo>
                <a:lnTo>
                  <a:pt x="317977" y="25822"/>
                </a:lnTo>
                <a:lnTo>
                  <a:pt x="318352" y="25654"/>
                </a:lnTo>
                <a:lnTo>
                  <a:pt x="318750" y="25491"/>
                </a:lnTo>
                <a:lnTo>
                  <a:pt x="319148" y="25328"/>
                </a:lnTo>
                <a:lnTo>
                  <a:pt x="319568" y="25171"/>
                </a:lnTo>
                <a:lnTo>
                  <a:pt x="319988" y="25019"/>
                </a:lnTo>
                <a:lnTo>
                  <a:pt x="320452" y="24866"/>
                </a:lnTo>
                <a:lnTo>
                  <a:pt x="320916" y="24720"/>
                </a:lnTo>
                <a:lnTo>
                  <a:pt x="321380" y="24579"/>
                </a:lnTo>
                <a:lnTo>
                  <a:pt x="321889" y="24437"/>
                </a:lnTo>
                <a:lnTo>
                  <a:pt x="322375" y="24302"/>
                </a:lnTo>
                <a:lnTo>
                  <a:pt x="322906" y="24166"/>
                </a:lnTo>
                <a:lnTo>
                  <a:pt x="323436" y="24041"/>
                </a:lnTo>
                <a:lnTo>
                  <a:pt x="323989" y="23911"/>
                </a:lnTo>
                <a:lnTo>
                  <a:pt x="324563" y="23791"/>
                </a:lnTo>
                <a:lnTo>
                  <a:pt x="325138" y="23672"/>
                </a:lnTo>
                <a:lnTo>
                  <a:pt x="325735" y="23552"/>
                </a:lnTo>
                <a:lnTo>
                  <a:pt x="326354" y="23443"/>
                </a:lnTo>
                <a:lnTo>
                  <a:pt x="326973" y="23335"/>
                </a:lnTo>
                <a:lnTo>
                  <a:pt x="327614" y="23226"/>
                </a:lnTo>
                <a:lnTo>
                  <a:pt x="328255" y="23123"/>
                </a:lnTo>
                <a:lnTo>
                  <a:pt x="328918" y="23025"/>
                </a:lnTo>
                <a:lnTo>
                  <a:pt x="329603" y="22933"/>
                </a:lnTo>
                <a:lnTo>
                  <a:pt x="330509" y="22813"/>
                </a:lnTo>
                <a:lnTo>
                  <a:pt x="331437" y="22699"/>
                </a:lnTo>
                <a:lnTo>
                  <a:pt x="332388" y="22596"/>
                </a:lnTo>
                <a:lnTo>
                  <a:pt x="333338" y="22498"/>
                </a:lnTo>
                <a:lnTo>
                  <a:pt x="334311" y="22406"/>
                </a:lnTo>
                <a:lnTo>
                  <a:pt x="335283" y="22319"/>
                </a:lnTo>
                <a:lnTo>
                  <a:pt x="336256" y="22243"/>
                </a:lnTo>
                <a:lnTo>
                  <a:pt x="337251" y="22167"/>
                </a:lnTo>
                <a:lnTo>
                  <a:pt x="338267" y="22102"/>
                </a:lnTo>
                <a:lnTo>
                  <a:pt x="339284" y="22037"/>
                </a:lnTo>
                <a:lnTo>
                  <a:pt x="340301" y="21982"/>
                </a:lnTo>
                <a:lnTo>
                  <a:pt x="341318" y="21933"/>
                </a:lnTo>
                <a:lnTo>
                  <a:pt x="342356" y="21885"/>
                </a:lnTo>
                <a:lnTo>
                  <a:pt x="343373" y="21846"/>
                </a:lnTo>
                <a:lnTo>
                  <a:pt x="344412" y="21808"/>
                </a:lnTo>
                <a:lnTo>
                  <a:pt x="345451" y="21776"/>
                </a:lnTo>
                <a:lnTo>
                  <a:pt x="346490" y="21754"/>
                </a:lnTo>
                <a:lnTo>
                  <a:pt x="347529" y="21727"/>
                </a:lnTo>
                <a:lnTo>
                  <a:pt x="348567" y="21711"/>
                </a:lnTo>
                <a:lnTo>
                  <a:pt x="349606" y="21700"/>
                </a:lnTo>
                <a:lnTo>
                  <a:pt x="350645" y="21689"/>
                </a:lnTo>
                <a:lnTo>
                  <a:pt x="351662" y="21684"/>
                </a:lnTo>
                <a:lnTo>
                  <a:pt x="352701" y="21678"/>
                </a:lnTo>
                <a:lnTo>
                  <a:pt x="353717" y="21678"/>
                </a:lnTo>
                <a:lnTo>
                  <a:pt x="355729" y="21689"/>
                </a:lnTo>
                <a:lnTo>
                  <a:pt x="357718" y="21716"/>
                </a:lnTo>
                <a:lnTo>
                  <a:pt x="359663" y="21749"/>
                </a:lnTo>
                <a:lnTo>
                  <a:pt x="361564" y="21787"/>
                </a:lnTo>
                <a:lnTo>
                  <a:pt x="363399" y="21841"/>
                </a:lnTo>
                <a:lnTo>
                  <a:pt x="365189" y="21895"/>
                </a:lnTo>
                <a:lnTo>
                  <a:pt x="366891" y="21955"/>
                </a:lnTo>
                <a:lnTo>
                  <a:pt x="368527" y="22020"/>
                </a:lnTo>
                <a:lnTo>
                  <a:pt x="370052" y="22091"/>
                </a:lnTo>
                <a:lnTo>
                  <a:pt x="371510" y="22156"/>
                </a:lnTo>
                <a:lnTo>
                  <a:pt x="372859" y="22227"/>
                </a:lnTo>
                <a:lnTo>
                  <a:pt x="374097" y="22292"/>
                </a:lnTo>
                <a:lnTo>
                  <a:pt x="375246" y="22357"/>
                </a:lnTo>
                <a:lnTo>
                  <a:pt x="376241" y="22417"/>
                </a:lnTo>
                <a:lnTo>
                  <a:pt x="377854" y="22520"/>
                </a:lnTo>
                <a:lnTo>
                  <a:pt x="378893" y="22596"/>
                </a:lnTo>
                <a:lnTo>
                  <a:pt x="379291" y="22623"/>
                </a:lnTo>
                <a:lnTo>
                  <a:pt x="379379" y="22629"/>
                </a:lnTo>
                <a:lnTo>
                  <a:pt x="379401" y="22629"/>
                </a:lnTo>
                <a:lnTo>
                  <a:pt x="379534" y="22634"/>
                </a:lnTo>
                <a:lnTo>
                  <a:pt x="379556" y="22640"/>
                </a:lnTo>
                <a:lnTo>
                  <a:pt x="379954" y="22640"/>
                </a:lnTo>
                <a:lnTo>
                  <a:pt x="380197" y="22629"/>
                </a:lnTo>
                <a:lnTo>
                  <a:pt x="380263" y="22623"/>
                </a:lnTo>
                <a:lnTo>
                  <a:pt x="380352" y="22618"/>
                </a:lnTo>
                <a:lnTo>
                  <a:pt x="380418" y="22612"/>
                </a:lnTo>
                <a:lnTo>
                  <a:pt x="380484" y="22607"/>
                </a:lnTo>
                <a:lnTo>
                  <a:pt x="380573" y="22596"/>
                </a:lnTo>
                <a:lnTo>
                  <a:pt x="380617" y="22591"/>
                </a:lnTo>
                <a:lnTo>
                  <a:pt x="380705" y="22574"/>
                </a:lnTo>
                <a:lnTo>
                  <a:pt x="380750" y="22569"/>
                </a:lnTo>
                <a:lnTo>
                  <a:pt x="380838" y="22553"/>
                </a:lnTo>
                <a:lnTo>
                  <a:pt x="380860" y="22547"/>
                </a:lnTo>
                <a:lnTo>
                  <a:pt x="380949" y="22525"/>
                </a:lnTo>
                <a:lnTo>
                  <a:pt x="380971" y="22520"/>
                </a:lnTo>
                <a:lnTo>
                  <a:pt x="381059" y="22498"/>
                </a:lnTo>
                <a:lnTo>
                  <a:pt x="381081" y="22493"/>
                </a:lnTo>
                <a:lnTo>
                  <a:pt x="381147" y="22471"/>
                </a:lnTo>
                <a:lnTo>
                  <a:pt x="381192" y="22460"/>
                </a:lnTo>
                <a:lnTo>
                  <a:pt x="381236" y="22439"/>
                </a:lnTo>
                <a:lnTo>
                  <a:pt x="381302" y="22411"/>
                </a:lnTo>
                <a:lnTo>
                  <a:pt x="381324" y="22406"/>
                </a:lnTo>
                <a:lnTo>
                  <a:pt x="381324" y="22401"/>
                </a:lnTo>
                <a:lnTo>
                  <a:pt x="381369" y="22373"/>
                </a:lnTo>
                <a:lnTo>
                  <a:pt x="381413" y="22335"/>
                </a:lnTo>
                <a:lnTo>
                  <a:pt x="381457" y="22297"/>
                </a:lnTo>
                <a:lnTo>
                  <a:pt x="381457" y="22292"/>
                </a:lnTo>
                <a:lnTo>
                  <a:pt x="381479" y="22259"/>
                </a:lnTo>
                <a:lnTo>
                  <a:pt x="381479" y="22254"/>
                </a:lnTo>
                <a:lnTo>
                  <a:pt x="381479" y="22227"/>
                </a:lnTo>
                <a:lnTo>
                  <a:pt x="381479" y="22216"/>
                </a:lnTo>
                <a:lnTo>
                  <a:pt x="381479" y="22189"/>
                </a:lnTo>
                <a:lnTo>
                  <a:pt x="381457" y="22178"/>
                </a:lnTo>
                <a:lnTo>
                  <a:pt x="381457" y="22156"/>
                </a:lnTo>
                <a:lnTo>
                  <a:pt x="381435" y="22140"/>
                </a:lnTo>
                <a:lnTo>
                  <a:pt x="381413" y="22118"/>
                </a:lnTo>
                <a:lnTo>
                  <a:pt x="381391" y="22102"/>
                </a:lnTo>
                <a:lnTo>
                  <a:pt x="381369" y="22085"/>
                </a:lnTo>
                <a:lnTo>
                  <a:pt x="381324" y="22058"/>
                </a:lnTo>
                <a:lnTo>
                  <a:pt x="381324" y="22053"/>
                </a:lnTo>
                <a:lnTo>
                  <a:pt x="381214" y="22004"/>
                </a:lnTo>
                <a:lnTo>
                  <a:pt x="381059" y="21955"/>
                </a:lnTo>
                <a:lnTo>
                  <a:pt x="380904" y="21912"/>
                </a:lnTo>
                <a:lnTo>
                  <a:pt x="380705" y="21879"/>
                </a:lnTo>
                <a:lnTo>
                  <a:pt x="379202" y="21646"/>
                </a:lnTo>
                <a:lnTo>
                  <a:pt x="377721" y="21423"/>
                </a:lnTo>
                <a:lnTo>
                  <a:pt x="376218" y="21206"/>
                </a:lnTo>
                <a:lnTo>
                  <a:pt x="374738" y="20999"/>
                </a:lnTo>
                <a:lnTo>
                  <a:pt x="373257" y="20793"/>
                </a:lnTo>
                <a:lnTo>
                  <a:pt x="371754" y="20597"/>
                </a:lnTo>
                <a:lnTo>
                  <a:pt x="370273" y="20413"/>
                </a:lnTo>
                <a:lnTo>
                  <a:pt x="368814" y="20228"/>
                </a:lnTo>
                <a:lnTo>
                  <a:pt x="367333" y="20054"/>
                </a:lnTo>
                <a:lnTo>
                  <a:pt x="365852" y="19886"/>
                </a:lnTo>
                <a:lnTo>
                  <a:pt x="364393" y="19723"/>
                </a:lnTo>
                <a:lnTo>
                  <a:pt x="362912" y="19565"/>
                </a:lnTo>
                <a:lnTo>
                  <a:pt x="361454" y="19419"/>
                </a:lnTo>
                <a:lnTo>
                  <a:pt x="359995" y="19272"/>
                </a:lnTo>
                <a:lnTo>
                  <a:pt x="358536" y="19136"/>
                </a:lnTo>
                <a:lnTo>
                  <a:pt x="357099" y="19006"/>
                </a:lnTo>
                <a:lnTo>
                  <a:pt x="355640" y="18881"/>
                </a:lnTo>
                <a:lnTo>
                  <a:pt x="354204" y="18761"/>
                </a:lnTo>
                <a:lnTo>
                  <a:pt x="352767" y="18653"/>
                </a:lnTo>
                <a:lnTo>
                  <a:pt x="351330" y="18544"/>
                </a:lnTo>
                <a:lnTo>
                  <a:pt x="349894" y="18446"/>
                </a:lnTo>
                <a:lnTo>
                  <a:pt x="348457" y="18348"/>
                </a:lnTo>
                <a:lnTo>
                  <a:pt x="347042" y="18256"/>
                </a:lnTo>
                <a:lnTo>
                  <a:pt x="345628" y="18175"/>
                </a:lnTo>
                <a:lnTo>
                  <a:pt x="344213" y="18093"/>
                </a:lnTo>
                <a:lnTo>
                  <a:pt x="342798" y="18023"/>
                </a:lnTo>
                <a:lnTo>
                  <a:pt x="341406" y="17952"/>
                </a:lnTo>
                <a:lnTo>
                  <a:pt x="340013" y="17892"/>
                </a:lnTo>
                <a:lnTo>
                  <a:pt x="338621" y="17832"/>
                </a:lnTo>
                <a:lnTo>
                  <a:pt x="337228" y="17778"/>
                </a:lnTo>
                <a:lnTo>
                  <a:pt x="335858" y="17735"/>
                </a:lnTo>
                <a:lnTo>
                  <a:pt x="334466" y="17691"/>
                </a:lnTo>
                <a:lnTo>
                  <a:pt x="333117" y="17653"/>
                </a:lnTo>
                <a:lnTo>
                  <a:pt x="331747" y="17621"/>
                </a:lnTo>
                <a:lnTo>
                  <a:pt x="330376" y="17588"/>
                </a:lnTo>
                <a:lnTo>
                  <a:pt x="329028" y="17566"/>
                </a:lnTo>
                <a:lnTo>
                  <a:pt x="327680" y="17545"/>
                </a:lnTo>
                <a:lnTo>
                  <a:pt x="326354" y="17528"/>
                </a:lnTo>
                <a:lnTo>
                  <a:pt x="325027" y="17517"/>
                </a:lnTo>
                <a:lnTo>
                  <a:pt x="323701" y="17512"/>
                </a:lnTo>
                <a:lnTo>
                  <a:pt x="322375" y="17507"/>
                </a:lnTo>
                <a:lnTo>
                  <a:pt x="321071" y="17512"/>
                </a:lnTo>
                <a:lnTo>
                  <a:pt x="319767" y="17517"/>
                </a:lnTo>
                <a:lnTo>
                  <a:pt x="318463" y="17523"/>
                </a:lnTo>
                <a:lnTo>
                  <a:pt x="317181" y="17539"/>
                </a:lnTo>
                <a:lnTo>
                  <a:pt x="315899" y="17555"/>
                </a:lnTo>
                <a:lnTo>
                  <a:pt x="314617" y="17577"/>
                </a:lnTo>
                <a:lnTo>
                  <a:pt x="313357" y="17599"/>
                </a:lnTo>
                <a:lnTo>
                  <a:pt x="312097" y="17626"/>
                </a:lnTo>
                <a:lnTo>
                  <a:pt x="310837" y="17659"/>
                </a:lnTo>
                <a:lnTo>
                  <a:pt x="309599" y="17691"/>
                </a:lnTo>
                <a:lnTo>
                  <a:pt x="308362" y="17729"/>
                </a:lnTo>
                <a:lnTo>
                  <a:pt x="307124" y="17773"/>
                </a:lnTo>
                <a:lnTo>
                  <a:pt x="305908" y="17816"/>
                </a:lnTo>
                <a:lnTo>
                  <a:pt x="304693" y="17860"/>
                </a:lnTo>
                <a:lnTo>
                  <a:pt x="303499" y="17909"/>
                </a:lnTo>
                <a:lnTo>
                  <a:pt x="301112" y="18017"/>
                </a:lnTo>
                <a:lnTo>
                  <a:pt x="298769" y="18137"/>
                </a:lnTo>
                <a:lnTo>
                  <a:pt x="296470" y="18267"/>
                </a:lnTo>
                <a:lnTo>
                  <a:pt x="294194" y="18408"/>
                </a:lnTo>
                <a:lnTo>
                  <a:pt x="291961" y="18555"/>
                </a:lnTo>
                <a:lnTo>
                  <a:pt x="289773" y="18712"/>
                </a:lnTo>
                <a:lnTo>
                  <a:pt x="287629" y="18875"/>
                </a:lnTo>
                <a:lnTo>
                  <a:pt x="285529" y="19044"/>
                </a:lnTo>
                <a:lnTo>
                  <a:pt x="283451" y="19223"/>
                </a:lnTo>
                <a:lnTo>
                  <a:pt x="281440" y="19402"/>
                </a:lnTo>
                <a:lnTo>
                  <a:pt x="279451" y="19592"/>
                </a:lnTo>
                <a:lnTo>
                  <a:pt x="277528" y="19782"/>
                </a:lnTo>
                <a:lnTo>
                  <a:pt x="275627" y="19978"/>
                </a:lnTo>
                <a:lnTo>
                  <a:pt x="273792" y="20179"/>
                </a:lnTo>
                <a:lnTo>
                  <a:pt x="272002" y="20380"/>
                </a:lnTo>
                <a:lnTo>
                  <a:pt x="270256" y="20586"/>
                </a:lnTo>
                <a:lnTo>
                  <a:pt x="268576" y="20787"/>
                </a:lnTo>
                <a:lnTo>
                  <a:pt x="266918" y="20994"/>
                </a:lnTo>
                <a:lnTo>
                  <a:pt x="265327" y="21200"/>
                </a:lnTo>
                <a:lnTo>
                  <a:pt x="263802" y="21401"/>
                </a:lnTo>
                <a:lnTo>
                  <a:pt x="262321" y="21607"/>
                </a:lnTo>
                <a:lnTo>
                  <a:pt x="260884" y="21808"/>
                </a:lnTo>
                <a:lnTo>
                  <a:pt x="259514" y="22004"/>
                </a:lnTo>
                <a:lnTo>
                  <a:pt x="258210" y="22200"/>
                </a:lnTo>
                <a:lnTo>
                  <a:pt x="256950" y="22390"/>
                </a:lnTo>
                <a:lnTo>
                  <a:pt x="255756" y="22580"/>
                </a:lnTo>
                <a:lnTo>
                  <a:pt x="254607" y="22759"/>
                </a:lnTo>
                <a:lnTo>
                  <a:pt x="253524" y="22938"/>
                </a:lnTo>
                <a:lnTo>
                  <a:pt x="251556" y="23270"/>
                </a:lnTo>
                <a:lnTo>
                  <a:pt x="249855" y="23568"/>
                </a:lnTo>
                <a:lnTo>
                  <a:pt x="248396" y="23834"/>
                </a:lnTo>
                <a:lnTo>
                  <a:pt x="247202" y="24057"/>
                </a:lnTo>
                <a:lnTo>
                  <a:pt x="246738" y="23753"/>
                </a:lnTo>
                <a:lnTo>
                  <a:pt x="246252" y="23460"/>
                </a:lnTo>
                <a:lnTo>
                  <a:pt x="245765" y="23177"/>
                </a:lnTo>
                <a:lnTo>
                  <a:pt x="245235" y="22911"/>
                </a:lnTo>
                <a:lnTo>
                  <a:pt x="244704" y="22656"/>
                </a:lnTo>
                <a:lnTo>
                  <a:pt x="244130" y="22411"/>
                </a:lnTo>
                <a:lnTo>
                  <a:pt x="243555" y="22183"/>
                </a:lnTo>
                <a:lnTo>
                  <a:pt x="242958" y="21971"/>
                </a:lnTo>
                <a:lnTo>
                  <a:pt x="242339" y="21765"/>
                </a:lnTo>
                <a:lnTo>
                  <a:pt x="242008" y="21673"/>
                </a:lnTo>
                <a:lnTo>
                  <a:pt x="241698" y="21580"/>
                </a:lnTo>
                <a:lnTo>
                  <a:pt x="241367" y="21493"/>
                </a:lnTo>
                <a:lnTo>
                  <a:pt x="241035" y="21412"/>
                </a:lnTo>
                <a:lnTo>
                  <a:pt x="240682" y="21330"/>
                </a:lnTo>
                <a:lnTo>
                  <a:pt x="240350" y="21254"/>
                </a:lnTo>
                <a:lnTo>
                  <a:pt x="239997" y="21184"/>
                </a:lnTo>
                <a:lnTo>
                  <a:pt x="239643" y="21113"/>
                </a:lnTo>
                <a:lnTo>
                  <a:pt x="239289" y="21053"/>
                </a:lnTo>
                <a:lnTo>
                  <a:pt x="238913" y="20994"/>
                </a:lnTo>
                <a:lnTo>
                  <a:pt x="238538" y="20939"/>
                </a:lnTo>
                <a:lnTo>
                  <a:pt x="238162" y="20885"/>
                </a:lnTo>
                <a:lnTo>
                  <a:pt x="237786" y="20842"/>
                </a:lnTo>
                <a:lnTo>
                  <a:pt x="237388" y="20798"/>
                </a:lnTo>
                <a:lnTo>
                  <a:pt x="236858" y="20749"/>
                </a:lnTo>
                <a:lnTo>
                  <a:pt x="236327" y="20711"/>
                </a:lnTo>
                <a:lnTo>
                  <a:pt x="236217" y="20179"/>
                </a:lnTo>
                <a:lnTo>
                  <a:pt x="236106" y="19837"/>
                </a:lnTo>
                <a:lnTo>
                  <a:pt x="235996" y="19446"/>
                </a:lnTo>
                <a:lnTo>
                  <a:pt x="235841" y="19011"/>
                </a:lnTo>
                <a:lnTo>
                  <a:pt x="235664" y="18533"/>
                </a:lnTo>
                <a:lnTo>
                  <a:pt x="235443" y="18017"/>
                </a:lnTo>
                <a:lnTo>
                  <a:pt x="235178" y="17469"/>
                </a:lnTo>
                <a:lnTo>
                  <a:pt x="235620" y="17393"/>
                </a:lnTo>
                <a:lnTo>
                  <a:pt x="236040" y="17311"/>
                </a:lnTo>
                <a:lnTo>
                  <a:pt x="236438" y="17224"/>
                </a:lnTo>
                <a:lnTo>
                  <a:pt x="236814" y="17132"/>
                </a:lnTo>
                <a:lnTo>
                  <a:pt x="237189" y="17034"/>
                </a:lnTo>
                <a:lnTo>
                  <a:pt x="237521" y="16931"/>
                </a:lnTo>
                <a:lnTo>
                  <a:pt x="237808" y="16822"/>
                </a:lnTo>
                <a:lnTo>
                  <a:pt x="238096" y="16708"/>
                </a:lnTo>
                <a:lnTo>
                  <a:pt x="238339" y="16589"/>
                </a:lnTo>
                <a:lnTo>
                  <a:pt x="238560" y="16469"/>
                </a:lnTo>
                <a:lnTo>
                  <a:pt x="238759" y="16344"/>
                </a:lnTo>
                <a:lnTo>
                  <a:pt x="238913" y="16214"/>
                </a:lnTo>
                <a:lnTo>
                  <a:pt x="239046" y="16083"/>
                </a:lnTo>
                <a:lnTo>
                  <a:pt x="239134" y="15948"/>
                </a:lnTo>
                <a:lnTo>
                  <a:pt x="239179" y="15806"/>
                </a:lnTo>
                <a:lnTo>
                  <a:pt x="239201" y="15665"/>
                </a:lnTo>
                <a:lnTo>
                  <a:pt x="239201" y="15573"/>
                </a:lnTo>
                <a:lnTo>
                  <a:pt x="239157" y="15481"/>
                </a:lnTo>
                <a:lnTo>
                  <a:pt x="239134" y="15388"/>
                </a:lnTo>
                <a:lnTo>
                  <a:pt x="239068" y="15296"/>
                </a:lnTo>
                <a:lnTo>
                  <a:pt x="239002" y="15209"/>
                </a:lnTo>
                <a:lnTo>
                  <a:pt x="238913" y="15117"/>
                </a:lnTo>
                <a:lnTo>
                  <a:pt x="238803" y="15030"/>
                </a:lnTo>
                <a:lnTo>
                  <a:pt x="238692" y="14948"/>
                </a:lnTo>
                <a:lnTo>
                  <a:pt x="238560" y="14861"/>
                </a:lnTo>
                <a:lnTo>
                  <a:pt x="238427" y="14780"/>
                </a:lnTo>
                <a:lnTo>
                  <a:pt x="238250" y="14698"/>
                </a:lnTo>
                <a:lnTo>
                  <a:pt x="238096" y="14622"/>
                </a:lnTo>
                <a:lnTo>
                  <a:pt x="237919" y="14546"/>
                </a:lnTo>
                <a:lnTo>
                  <a:pt x="237720" y="14470"/>
                </a:lnTo>
                <a:lnTo>
                  <a:pt x="237499" y="14400"/>
                </a:lnTo>
                <a:lnTo>
                  <a:pt x="237278" y="14329"/>
                </a:lnTo>
                <a:lnTo>
                  <a:pt x="237057" y="14264"/>
                </a:lnTo>
                <a:lnTo>
                  <a:pt x="236814" y="14199"/>
                </a:lnTo>
                <a:lnTo>
                  <a:pt x="236571" y="14139"/>
                </a:lnTo>
                <a:lnTo>
                  <a:pt x="236305" y="14074"/>
                </a:lnTo>
                <a:lnTo>
                  <a:pt x="236040" y="14019"/>
                </a:lnTo>
                <a:lnTo>
                  <a:pt x="235753" y="13965"/>
                </a:lnTo>
                <a:lnTo>
                  <a:pt x="235465" y="13911"/>
                </a:lnTo>
                <a:lnTo>
                  <a:pt x="235156" y="13862"/>
                </a:lnTo>
                <a:lnTo>
                  <a:pt x="234846" y="13818"/>
                </a:lnTo>
                <a:lnTo>
                  <a:pt x="234537" y="13775"/>
                </a:lnTo>
                <a:lnTo>
                  <a:pt x="234205" y="13737"/>
                </a:lnTo>
                <a:lnTo>
                  <a:pt x="233874" y="13699"/>
                </a:lnTo>
                <a:lnTo>
                  <a:pt x="233542" y="13666"/>
                </a:lnTo>
                <a:lnTo>
                  <a:pt x="233211" y="13639"/>
                </a:lnTo>
                <a:lnTo>
                  <a:pt x="232857" y="13612"/>
                </a:lnTo>
                <a:lnTo>
                  <a:pt x="232504" y="13590"/>
                </a:lnTo>
                <a:lnTo>
                  <a:pt x="232128" y="13199"/>
                </a:lnTo>
                <a:lnTo>
                  <a:pt x="231752" y="12808"/>
                </a:lnTo>
                <a:lnTo>
                  <a:pt x="231354" y="12412"/>
                </a:lnTo>
                <a:lnTo>
                  <a:pt x="230934" y="12015"/>
                </a:lnTo>
                <a:lnTo>
                  <a:pt x="230470" y="11619"/>
                </a:lnTo>
                <a:lnTo>
                  <a:pt x="230006" y="11222"/>
                </a:lnTo>
                <a:lnTo>
                  <a:pt x="229520" y="10826"/>
                </a:lnTo>
                <a:lnTo>
                  <a:pt x="228989" y="10429"/>
                </a:lnTo>
                <a:lnTo>
                  <a:pt x="228437" y="10038"/>
                </a:lnTo>
                <a:lnTo>
                  <a:pt x="227862" y="9647"/>
                </a:lnTo>
                <a:lnTo>
                  <a:pt x="227265" y="9256"/>
                </a:lnTo>
                <a:lnTo>
                  <a:pt x="226646" y="8876"/>
                </a:lnTo>
                <a:lnTo>
                  <a:pt x="225983" y="8495"/>
                </a:lnTo>
                <a:lnTo>
                  <a:pt x="225298" y="8121"/>
                </a:lnTo>
                <a:lnTo>
                  <a:pt x="224591" y="7746"/>
                </a:lnTo>
                <a:lnTo>
                  <a:pt x="223839" y="7387"/>
                </a:lnTo>
                <a:lnTo>
                  <a:pt x="223065" y="7029"/>
                </a:lnTo>
                <a:lnTo>
                  <a:pt x="222270" y="6676"/>
                </a:lnTo>
                <a:lnTo>
                  <a:pt x="221430" y="6334"/>
                </a:lnTo>
                <a:lnTo>
                  <a:pt x="220568" y="6002"/>
                </a:lnTo>
                <a:lnTo>
                  <a:pt x="219662" y="5676"/>
                </a:lnTo>
                <a:lnTo>
                  <a:pt x="218733" y="5367"/>
                </a:lnTo>
                <a:lnTo>
                  <a:pt x="218247" y="5209"/>
                </a:lnTo>
                <a:lnTo>
                  <a:pt x="217761" y="5063"/>
                </a:lnTo>
                <a:lnTo>
                  <a:pt x="217252" y="4911"/>
                </a:lnTo>
                <a:lnTo>
                  <a:pt x="216766" y="4769"/>
                </a:lnTo>
                <a:lnTo>
                  <a:pt x="216236" y="4623"/>
                </a:lnTo>
                <a:lnTo>
                  <a:pt x="215727" y="4487"/>
                </a:lnTo>
                <a:lnTo>
                  <a:pt x="215175" y="4351"/>
                </a:lnTo>
                <a:lnTo>
                  <a:pt x="214644" y="4215"/>
                </a:lnTo>
                <a:lnTo>
                  <a:pt x="214092" y="4085"/>
                </a:lnTo>
                <a:lnTo>
                  <a:pt x="213539" y="3960"/>
                </a:lnTo>
                <a:lnTo>
                  <a:pt x="212964" y="3835"/>
                </a:lnTo>
                <a:lnTo>
                  <a:pt x="212390" y="3716"/>
                </a:lnTo>
                <a:lnTo>
                  <a:pt x="211793" y="3601"/>
                </a:lnTo>
                <a:lnTo>
                  <a:pt x="211196" y="3487"/>
                </a:lnTo>
                <a:lnTo>
                  <a:pt x="210577" y="3379"/>
                </a:lnTo>
                <a:lnTo>
                  <a:pt x="209980" y="3276"/>
                </a:lnTo>
                <a:lnTo>
                  <a:pt x="209339" y="3172"/>
                </a:lnTo>
                <a:lnTo>
                  <a:pt x="208698" y="3075"/>
                </a:lnTo>
                <a:lnTo>
                  <a:pt x="208057" y="2982"/>
                </a:lnTo>
                <a:lnTo>
                  <a:pt x="207394" y="2895"/>
                </a:lnTo>
                <a:lnTo>
                  <a:pt x="205051" y="2591"/>
                </a:lnTo>
                <a:lnTo>
                  <a:pt x="202620" y="2292"/>
                </a:lnTo>
                <a:lnTo>
                  <a:pt x="201382" y="2146"/>
                </a:lnTo>
                <a:lnTo>
                  <a:pt x="200122" y="1999"/>
                </a:lnTo>
                <a:lnTo>
                  <a:pt x="198862" y="1852"/>
                </a:lnTo>
                <a:lnTo>
                  <a:pt x="197580" y="1717"/>
                </a:lnTo>
                <a:lnTo>
                  <a:pt x="196276" y="1575"/>
                </a:lnTo>
                <a:lnTo>
                  <a:pt x="194950" y="1445"/>
                </a:lnTo>
                <a:lnTo>
                  <a:pt x="193624" y="1315"/>
                </a:lnTo>
                <a:lnTo>
                  <a:pt x="192276" y="1190"/>
                </a:lnTo>
                <a:lnTo>
                  <a:pt x="190927" y="1070"/>
                </a:lnTo>
                <a:lnTo>
                  <a:pt x="189535" y="951"/>
                </a:lnTo>
                <a:lnTo>
                  <a:pt x="188165" y="842"/>
                </a:lnTo>
                <a:lnTo>
                  <a:pt x="186750" y="734"/>
                </a:lnTo>
                <a:lnTo>
                  <a:pt x="185335" y="636"/>
                </a:lnTo>
                <a:lnTo>
                  <a:pt x="183921" y="538"/>
                </a:lnTo>
                <a:lnTo>
                  <a:pt x="182484" y="451"/>
                </a:lnTo>
                <a:lnTo>
                  <a:pt x="181025" y="370"/>
                </a:lnTo>
                <a:lnTo>
                  <a:pt x="179566" y="299"/>
                </a:lnTo>
                <a:lnTo>
                  <a:pt x="178085" y="228"/>
                </a:lnTo>
                <a:lnTo>
                  <a:pt x="176605" y="169"/>
                </a:lnTo>
                <a:lnTo>
                  <a:pt x="175102" y="120"/>
                </a:lnTo>
                <a:lnTo>
                  <a:pt x="173599" y="76"/>
                </a:lnTo>
                <a:lnTo>
                  <a:pt x="172096" y="44"/>
                </a:lnTo>
                <a:lnTo>
                  <a:pt x="170570" y="22"/>
                </a:lnTo>
                <a:lnTo>
                  <a:pt x="169023" y="6"/>
                </a:lnTo>
                <a:lnTo>
                  <a:pt x="167476" y="0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71" name="Google Shape;5739;p57">
            <a:extLst>
              <a:ext uri="{FF2B5EF4-FFF2-40B4-BE49-F238E27FC236}">
                <a16:creationId xmlns:a16="http://schemas.microsoft.com/office/drawing/2014/main" id="{51AE9E70-268A-4815-BECF-76D7D0863F95}"/>
              </a:ext>
            </a:extLst>
          </p:cNvPr>
          <p:cNvGrpSpPr/>
          <p:nvPr/>
        </p:nvGrpSpPr>
        <p:grpSpPr>
          <a:xfrm>
            <a:off x="290825" y="1823329"/>
            <a:ext cx="1878616" cy="2478221"/>
            <a:chOff x="290825" y="1453335"/>
            <a:chExt cx="1878616" cy="2848216"/>
          </a:xfrm>
        </p:grpSpPr>
        <p:pic>
          <p:nvPicPr>
            <p:cNvPr id="872" name="Google Shape;5740;p57">
              <a:extLst>
                <a:ext uri="{FF2B5EF4-FFF2-40B4-BE49-F238E27FC236}">
                  <a16:creationId xmlns:a16="http://schemas.microsoft.com/office/drawing/2014/main" id="{44119C1B-793A-4D72-9B1F-C0FEF7EDCF92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90825" y="1453335"/>
              <a:ext cx="1878616" cy="28482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73" name="Google Shape;5741;p57">
              <a:extLst>
                <a:ext uri="{FF2B5EF4-FFF2-40B4-BE49-F238E27FC236}">
                  <a16:creationId xmlns:a16="http://schemas.microsoft.com/office/drawing/2014/main" id="{66C1BE0F-D7EF-4290-95AE-C24FA2907B44}"/>
                </a:ext>
              </a:extLst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5400000">
              <a:off x="1057130" y="3130409"/>
              <a:ext cx="346013" cy="8756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74" name="Subtitle 1">
            <a:extLst>
              <a:ext uri="{FF2B5EF4-FFF2-40B4-BE49-F238E27FC236}">
                <a16:creationId xmlns:a16="http://schemas.microsoft.com/office/drawing/2014/main" id="{EA76F2FB-CBB6-4B67-960F-E2D232C2A9CE}"/>
              </a:ext>
            </a:extLst>
          </p:cNvPr>
          <p:cNvSpPr txBox="1">
            <a:spLocks/>
          </p:cNvSpPr>
          <p:nvPr/>
        </p:nvSpPr>
        <p:spPr>
          <a:xfrm>
            <a:off x="7981507" y="4734496"/>
            <a:ext cx="907312" cy="2480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"/>
                <a:ea typeface="Oxygen"/>
                <a:cs typeface="Oxygen"/>
                <a:sym typeface="Oxyge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9pPr>
          </a:lstStyle>
          <a:p>
            <a:r>
              <a:rPr lang="en-US" sz="130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26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6"/>
          <p:cNvSpPr txBox="1">
            <a:spLocks noGrp="1"/>
          </p:cNvSpPr>
          <p:nvPr>
            <p:ph type="title" idx="9"/>
          </p:nvPr>
        </p:nvSpPr>
        <p:spPr>
          <a:xfrm>
            <a:off x="741431" y="144988"/>
            <a:ext cx="2683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Nội Dung Chính </a:t>
            </a:r>
            <a:endParaRPr>
              <a:solidFill>
                <a:schemeClr val="bg1">
                  <a:lumMod val="1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1" name="Google Shape;181;p36"/>
          <p:cNvSpPr txBox="1">
            <a:spLocks noGrp="1"/>
          </p:cNvSpPr>
          <p:nvPr>
            <p:ph type="subTitle" idx="1"/>
          </p:nvPr>
        </p:nvSpPr>
        <p:spPr>
          <a:xfrm>
            <a:off x="285751" y="771524"/>
            <a:ext cx="4129086" cy="40856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Phần 1 : Giới thiệu đề tài – hệ thống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Phần 2 : Phương pháp phát triển phầm mềm  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Phầm 3 : DATABASE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Phần 4 : Phân tích và thiết kế 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Phần 5 : Các chức năng 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Phần 6 : Kiểm thử 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Phần 7 : Tổng Kết</a:t>
            </a:r>
          </a:p>
          <a:p>
            <a:pPr marL="0" indent="0" algn="l">
              <a:spcAft>
                <a:spcPts val="1600"/>
              </a:spcAft>
            </a:pPr>
            <a:r>
              <a:rPr lang="en-US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Phần 8 : Yêu cầu khác </a:t>
            </a:r>
          </a:p>
          <a:p>
            <a:pPr marL="0" indent="0" algn="l">
              <a:spcAft>
                <a:spcPts val="1600"/>
              </a:spcAft>
            </a:pPr>
            <a:r>
              <a:rPr lang="en-US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Phần 9 : Demo những luồng chức năng chính 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026" name="Picture 2" descr="Mũ bảo hiểm nửa đầu cao cấp HRA - Màu trơn (Nhiều màu) - ZÓNG">
            <a:extLst>
              <a:ext uri="{FF2B5EF4-FFF2-40B4-BE49-F238E27FC236}">
                <a16:creationId xmlns:a16="http://schemas.microsoft.com/office/drawing/2014/main" id="{9EB512AF-4863-45BD-AF7C-B9695313A7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2045" y="521494"/>
            <a:ext cx="3471862" cy="4214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D8FA823F-8139-4ED9-9D71-8A225015CB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549737">
            <a:off x="4096981" y="-459263"/>
            <a:ext cx="1749401" cy="247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637;p66">
            <a:extLst>
              <a:ext uri="{FF2B5EF4-FFF2-40B4-BE49-F238E27FC236}">
                <a16:creationId xmlns:a16="http://schemas.microsoft.com/office/drawing/2014/main" id="{C7119D41-6CAD-433B-9154-304978FE9DEF}"/>
              </a:ext>
            </a:extLst>
          </p:cNvPr>
          <p:cNvSpPr/>
          <p:nvPr/>
        </p:nvSpPr>
        <p:spPr>
          <a:xfrm rot="10800000">
            <a:off x="8111910" y="4203538"/>
            <a:ext cx="563994" cy="584953"/>
          </a:xfrm>
          <a:custGeom>
            <a:avLst/>
            <a:gdLst/>
            <a:ahLst/>
            <a:cxnLst/>
            <a:rect l="l" t="t" r="r" b="b"/>
            <a:pathLst>
              <a:path w="103723" h="103715" extrusionOk="0">
                <a:moveTo>
                  <a:pt x="51862" y="1"/>
                </a:moveTo>
                <a:lnTo>
                  <a:pt x="51192" y="13"/>
                </a:lnTo>
                <a:lnTo>
                  <a:pt x="50522" y="26"/>
                </a:lnTo>
                <a:lnTo>
                  <a:pt x="49865" y="39"/>
                </a:lnTo>
                <a:lnTo>
                  <a:pt x="49196" y="76"/>
                </a:lnTo>
                <a:lnTo>
                  <a:pt x="48539" y="114"/>
                </a:lnTo>
                <a:lnTo>
                  <a:pt x="47869" y="152"/>
                </a:lnTo>
                <a:lnTo>
                  <a:pt x="47212" y="215"/>
                </a:lnTo>
                <a:lnTo>
                  <a:pt x="46555" y="279"/>
                </a:lnTo>
                <a:lnTo>
                  <a:pt x="45911" y="342"/>
                </a:lnTo>
                <a:lnTo>
                  <a:pt x="45254" y="418"/>
                </a:lnTo>
                <a:lnTo>
                  <a:pt x="44610" y="506"/>
                </a:lnTo>
                <a:lnTo>
                  <a:pt x="43966" y="607"/>
                </a:lnTo>
                <a:lnTo>
                  <a:pt x="43321" y="708"/>
                </a:lnTo>
                <a:lnTo>
                  <a:pt x="42690" y="809"/>
                </a:lnTo>
                <a:lnTo>
                  <a:pt x="42045" y="935"/>
                </a:lnTo>
                <a:lnTo>
                  <a:pt x="41414" y="1062"/>
                </a:lnTo>
                <a:lnTo>
                  <a:pt x="40782" y="1188"/>
                </a:lnTo>
                <a:lnTo>
                  <a:pt x="40150" y="1327"/>
                </a:lnTo>
                <a:lnTo>
                  <a:pt x="39531" y="1479"/>
                </a:lnTo>
                <a:lnTo>
                  <a:pt x="38899" y="1643"/>
                </a:lnTo>
                <a:lnTo>
                  <a:pt x="38280" y="1807"/>
                </a:lnTo>
                <a:lnTo>
                  <a:pt x="37661" y="1971"/>
                </a:lnTo>
                <a:lnTo>
                  <a:pt x="37055" y="2148"/>
                </a:lnTo>
                <a:lnTo>
                  <a:pt x="36449" y="2338"/>
                </a:lnTo>
                <a:lnTo>
                  <a:pt x="35830" y="2527"/>
                </a:lnTo>
                <a:lnTo>
                  <a:pt x="35236" y="2729"/>
                </a:lnTo>
                <a:lnTo>
                  <a:pt x="34629" y="2931"/>
                </a:lnTo>
                <a:lnTo>
                  <a:pt x="34036" y="3146"/>
                </a:lnTo>
                <a:lnTo>
                  <a:pt x="33442" y="3374"/>
                </a:lnTo>
                <a:lnTo>
                  <a:pt x="32848" y="3601"/>
                </a:lnTo>
                <a:lnTo>
                  <a:pt x="32267" y="3841"/>
                </a:lnTo>
                <a:lnTo>
                  <a:pt x="31673" y="4081"/>
                </a:lnTo>
                <a:lnTo>
                  <a:pt x="31105" y="4334"/>
                </a:lnTo>
                <a:lnTo>
                  <a:pt x="30523" y="4586"/>
                </a:lnTo>
                <a:lnTo>
                  <a:pt x="29955" y="4852"/>
                </a:lnTo>
                <a:lnTo>
                  <a:pt x="29386" y="5117"/>
                </a:lnTo>
                <a:lnTo>
                  <a:pt x="28818" y="5395"/>
                </a:lnTo>
                <a:lnTo>
                  <a:pt x="28249" y="5673"/>
                </a:lnTo>
                <a:lnTo>
                  <a:pt x="27693" y="5963"/>
                </a:lnTo>
                <a:lnTo>
                  <a:pt x="27150" y="6266"/>
                </a:lnTo>
                <a:lnTo>
                  <a:pt x="26594" y="6570"/>
                </a:lnTo>
                <a:lnTo>
                  <a:pt x="26051" y="6873"/>
                </a:lnTo>
                <a:lnTo>
                  <a:pt x="24977" y="7517"/>
                </a:lnTo>
                <a:lnTo>
                  <a:pt x="23916" y="8174"/>
                </a:lnTo>
                <a:lnTo>
                  <a:pt x="22867" y="8856"/>
                </a:lnTo>
                <a:lnTo>
                  <a:pt x="21844" y="9576"/>
                </a:lnTo>
                <a:lnTo>
                  <a:pt x="20833" y="10309"/>
                </a:lnTo>
                <a:lnTo>
                  <a:pt x="19848" y="11067"/>
                </a:lnTo>
                <a:lnTo>
                  <a:pt x="18875" y="11850"/>
                </a:lnTo>
                <a:lnTo>
                  <a:pt x="17928" y="12646"/>
                </a:lnTo>
                <a:lnTo>
                  <a:pt x="16993" y="13480"/>
                </a:lnTo>
                <a:lnTo>
                  <a:pt x="16083" y="14326"/>
                </a:lnTo>
                <a:lnTo>
                  <a:pt x="15199" y="15198"/>
                </a:lnTo>
                <a:lnTo>
                  <a:pt x="14327" y="16082"/>
                </a:lnTo>
                <a:lnTo>
                  <a:pt x="13481" y="16992"/>
                </a:lnTo>
                <a:lnTo>
                  <a:pt x="12647" y="17926"/>
                </a:lnTo>
                <a:lnTo>
                  <a:pt x="11851" y="18874"/>
                </a:lnTo>
                <a:lnTo>
                  <a:pt x="11068" y="19847"/>
                </a:lnTo>
                <a:lnTo>
                  <a:pt x="10310" y="20832"/>
                </a:lnTo>
                <a:lnTo>
                  <a:pt x="9577" y="21842"/>
                </a:lnTo>
                <a:lnTo>
                  <a:pt x="8857" y="22866"/>
                </a:lnTo>
                <a:lnTo>
                  <a:pt x="8174" y="23914"/>
                </a:lnTo>
                <a:lnTo>
                  <a:pt x="7518" y="24975"/>
                </a:lnTo>
                <a:lnTo>
                  <a:pt x="6873" y="26049"/>
                </a:lnTo>
                <a:lnTo>
                  <a:pt x="6570" y="26592"/>
                </a:lnTo>
                <a:lnTo>
                  <a:pt x="6267" y="27148"/>
                </a:lnTo>
                <a:lnTo>
                  <a:pt x="5964" y="27691"/>
                </a:lnTo>
                <a:lnTo>
                  <a:pt x="5673" y="28247"/>
                </a:lnTo>
                <a:lnTo>
                  <a:pt x="5395" y="28816"/>
                </a:lnTo>
                <a:lnTo>
                  <a:pt x="5117" y="29384"/>
                </a:lnTo>
                <a:lnTo>
                  <a:pt x="4852" y="29953"/>
                </a:lnTo>
                <a:lnTo>
                  <a:pt x="4587" y="30521"/>
                </a:lnTo>
                <a:lnTo>
                  <a:pt x="4334" y="31102"/>
                </a:lnTo>
                <a:lnTo>
                  <a:pt x="4081" y="31671"/>
                </a:lnTo>
                <a:lnTo>
                  <a:pt x="3841" y="32264"/>
                </a:lnTo>
                <a:lnTo>
                  <a:pt x="3601" y="32845"/>
                </a:lnTo>
                <a:lnTo>
                  <a:pt x="3374" y="33439"/>
                </a:lnTo>
                <a:lnTo>
                  <a:pt x="3146" y="34033"/>
                </a:lnTo>
                <a:lnTo>
                  <a:pt x="2932" y="34627"/>
                </a:lnTo>
                <a:lnTo>
                  <a:pt x="2729" y="35233"/>
                </a:lnTo>
                <a:lnTo>
                  <a:pt x="2527" y="35827"/>
                </a:lnTo>
                <a:lnTo>
                  <a:pt x="2338" y="36446"/>
                </a:lnTo>
                <a:lnTo>
                  <a:pt x="2148" y="37052"/>
                </a:lnTo>
                <a:lnTo>
                  <a:pt x="1971" y="37659"/>
                </a:lnTo>
                <a:lnTo>
                  <a:pt x="1807" y="38278"/>
                </a:lnTo>
                <a:lnTo>
                  <a:pt x="1643" y="38897"/>
                </a:lnTo>
                <a:lnTo>
                  <a:pt x="1479" y="39528"/>
                </a:lnTo>
                <a:lnTo>
                  <a:pt x="1340" y="40147"/>
                </a:lnTo>
                <a:lnTo>
                  <a:pt x="1188" y="40779"/>
                </a:lnTo>
                <a:lnTo>
                  <a:pt x="1062" y="41410"/>
                </a:lnTo>
                <a:lnTo>
                  <a:pt x="935" y="42042"/>
                </a:lnTo>
                <a:lnTo>
                  <a:pt x="809" y="42686"/>
                </a:lnTo>
                <a:lnTo>
                  <a:pt x="708" y="43318"/>
                </a:lnTo>
                <a:lnTo>
                  <a:pt x="607" y="43962"/>
                </a:lnTo>
                <a:lnTo>
                  <a:pt x="506" y="44606"/>
                </a:lnTo>
                <a:lnTo>
                  <a:pt x="417" y="45251"/>
                </a:lnTo>
                <a:lnTo>
                  <a:pt x="342" y="45908"/>
                </a:lnTo>
                <a:lnTo>
                  <a:pt x="278" y="46552"/>
                </a:lnTo>
                <a:lnTo>
                  <a:pt x="215" y="47209"/>
                </a:lnTo>
                <a:lnTo>
                  <a:pt x="152" y="47866"/>
                </a:lnTo>
                <a:lnTo>
                  <a:pt x="114" y="48535"/>
                </a:lnTo>
                <a:lnTo>
                  <a:pt x="76" y="49192"/>
                </a:lnTo>
                <a:lnTo>
                  <a:pt x="38" y="49862"/>
                </a:lnTo>
                <a:lnTo>
                  <a:pt x="26" y="50519"/>
                </a:lnTo>
                <a:lnTo>
                  <a:pt x="13" y="51188"/>
                </a:lnTo>
                <a:lnTo>
                  <a:pt x="1" y="51858"/>
                </a:lnTo>
                <a:lnTo>
                  <a:pt x="13" y="52527"/>
                </a:lnTo>
                <a:lnTo>
                  <a:pt x="26" y="53197"/>
                </a:lnTo>
                <a:lnTo>
                  <a:pt x="38" y="53866"/>
                </a:lnTo>
                <a:lnTo>
                  <a:pt x="76" y="54523"/>
                </a:lnTo>
                <a:lnTo>
                  <a:pt x="114" y="55193"/>
                </a:lnTo>
                <a:lnTo>
                  <a:pt x="152" y="55850"/>
                </a:lnTo>
                <a:lnTo>
                  <a:pt x="215" y="56506"/>
                </a:lnTo>
                <a:lnTo>
                  <a:pt x="278" y="57163"/>
                </a:lnTo>
                <a:lnTo>
                  <a:pt x="342" y="57820"/>
                </a:lnTo>
                <a:lnTo>
                  <a:pt x="417" y="58464"/>
                </a:lnTo>
                <a:lnTo>
                  <a:pt x="506" y="59109"/>
                </a:lnTo>
                <a:lnTo>
                  <a:pt x="607" y="59753"/>
                </a:lnTo>
                <a:lnTo>
                  <a:pt x="708" y="60397"/>
                </a:lnTo>
                <a:lnTo>
                  <a:pt x="809" y="61042"/>
                </a:lnTo>
                <a:lnTo>
                  <a:pt x="935" y="61673"/>
                </a:lnTo>
                <a:lnTo>
                  <a:pt x="1062" y="62305"/>
                </a:lnTo>
                <a:lnTo>
                  <a:pt x="1188" y="62936"/>
                </a:lnTo>
                <a:lnTo>
                  <a:pt x="1340" y="63568"/>
                </a:lnTo>
                <a:lnTo>
                  <a:pt x="1479" y="64200"/>
                </a:lnTo>
                <a:lnTo>
                  <a:pt x="1643" y="64819"/>
                </a:lnTo>
                <a:lnTo>
                  <a:pt x="1807" y="65438"/>
                </a:lnTo>
                <a:lnTo>
                  <a:pt x="1971" y="66057"/>
                </a:lnTo>
                <a:lnTo>
                  <a:pt x="2148" y="66663"/>
                </a:lnTo>
                <a:lnTo>
                  <a:pt x="2338" y="67282"/>
                </a:lnTo>
                <a:lnTo>
                  <a:pt x="2527" y="67888"/>
                </a:lnTo>
                <a:lnTo>
                  <a:pt x="2729" y="68495"/>
                </a:lnTo>
                <a:lnTo>
                  <a:pt x="2932" y="69088"/>
                </a:lnTo>
                <a:lnTo>
                  <a:pt x="3146" y="69695"/>
                </a:lnTo>
                <a:lnTo>
                  <a:pt x="3374" y="70289"/>
                </a:lnTo>
                <a:lnTo>
                  <a:pt x="3601" y="70870"/>
                </a:lnTo>
                <a:lnTo>
                  <a:pt x="3841" y="71463"/>
                </a:lnTo>
                <a:lnTo>
                  <a:pt x="4081" y="72045"/>
                </a:lnTo>
                <a:lnTo>
                  <a:pt x="4334" y="72626"/>
                </a:lnTo>
                <a:lnTo>
                  <a:pt x="4587" y="73194"/>
                </a:lnTo>
                <a:lnTo>
                  <a:pt x="4852" y="73775"/>
                </a:lnTo>
                <a:lnTo>
                  <a:pt x="5117" y="74344"/>
                </a:lnTo>
                <a:lnTo>
                  <a:pt x="5395" y="74900"/>
                </a:lnTo>
                <a:lnTo>
                  <a:pt x="5673" y="75468"/>
                </a:lnTo>
                <a:lnTo>
                  <a:pt x="5964" y="76024"/>
                </a:lnTo>
                <a:lnTo>
                  <a:pt x="6267" y="76580"/>
                </a:lnTo>
                <a:lnTo>
                  <a:pt x="6570" y="77123"/>
                </a:lnTo>
                <a:lnTo>
                  <a:pt x="6873" y="77666"/>
                </a:lnTo>
                <a:lnTo>
                  <a:pt x="7518" y="78752"/>
                </a:lnTo>
                <a:lnTo>
                  <a:pt x="8174" y="79814"/>
                </a:lnTo>
                <a:lnTo>
                  <a:pt x="8857" y="80849"/>
                </a:lnTo>
                <a:lnTo>
                  <a:pt x="9577" y="81873"/>
                </a:lnTo>
                <a:lnTo>
                  <a:pt x="10310" y="82883"/>
                </a:lnTo>
                <a:lnTo>
                  <a:pt x="11068" y="83869"/>
                </a:lnTo>
                <a:lnTo>
                  <a:pt x="11851" y="84841"/>
                </a:lnTo>
                <a:lnTo>
                  <a:pt x="12647" y="85789"/>
                </a:lnTo>
                <a:lnTo>
                  <a:pt x="13481" y="86724"/>
                </a:lnTo>
                <a:lnTo>
                  <a:pt x="14327" y="87633"/>
                </a:lnTo>
                <a:lnTo>
                  <a:pt x="15199" y="88530"/>
                </a:lnTo>
                <a:lnTo>
                  <a:pt x="16083" y="89402"/>
                </a:lnTo>
                <a:lnTo>
                  <a:pt x="16993" y="90248"/>
                </a:lnTo>
                <a:lnTo>
                  <a:pt x="17928" y="91069"/>
                </a:lnTo>
                <a:lnTo>
                  <a:pt x="18875" y="91878"/>
                </a:lnTo>
                <a:lnTo>
                  <a:pt x="19848" y="92648"/>
                </a:lnTo>
                <a:lnTo>
                  <a:pt x="20833" y="93419"/>
                </a:lnTo>
                <a:lnTo>
                  <a:pt x="21844" y="94152"/>
                </a:lnTo>
                <a:lnTo>
                  <a:pt x="22867" y="94859"/>
                </a:lnTo>
                <a:lnTo>
                  <a:pt x="23916" y="95541"/>
                </a:lnTo>
                <a:lnTo>
                  <a:pt x="24977" y="96211"/>
                </a:lnTo>
                <a:lnTo>
                  <a:pt x="26051" y="96842"/>
                </a:lnTo>
                <a:lnTo>
                  <a:pt x="26594" y="97158"/>
                </a:lnTo>
                <a:lnTo>
                  <a:pt x="27150" y="97461"/>
                </a:lnTo>
                <a:lnTo>
                  <a:pt x="27693" y="97752"/>
                </a:lnTo>
                <a:lnTo>
                  <a:pt x="28249" y="98042"/>
                </a:lnTo>
                <a:lnTo>
                  <a:pt x="28818" y="98320"/>
                </a:lnTo>
                <a:lnTo>
                  <a:pt x="29386" y="98598"/>
                </a:lnTo>
                <a:lnTo>
                  <a:pt x="29955" y="98876"/>
                </a:lnTo>
                <a:lnTo>
                  <a:pt x="30523" y="99129"/>
                </a:lnTo>
                <a:lnTo>
                  <a:pt x="31105" y="99394"/>
                </a:lnTo>
                <a:lnTo>
                  <a:pt x="31673" y="99634"/>
                </a:lnTo>
                <a:lnTo>
                  <a:pt x="32267" y="99887"/>
                </a:lnTo>
                <a:lnTo>
                  <a:pt x="32848" y="100114"/>
                </a:lnTo>
                <a:lnTo>
                  <a:pt x="33442" y="100342"/>
                </a:lnTo>
                <a:lnTo>
                  <a:pt x="34036" y="100569"/>
                </a:lnTo>
                <a:lnTo>
                  <a:pt x="34629" y="100784"/>
                </a:lnTo>
                <a:lnTo>
                  <a:pt x="35236" y="100986"/>
                </a:lnTo>
                <a:lnTo>
                  <a:pt x="35830" y="101188"/>
                </a:lnTo>
                <a:lnTo>
                  <a:pt x="36449" y="101377"/>
                </a:lnTo>
                <a:lnTo>
                  <a:pt x="37055" y="101567"/>
                </a:lnTo>
                <a:lnTo>
                  <a:pt x="37661" y="101744"/>
                </a:lnTo>
                <a:lnTo>
                  <a:pt x="38280" y="101921"/>
                </a:lnTo>
                <a:lnTo>
                  <a:pt x="38899" y="102085"/>
                </a:lnTo>
                <a:lnTo>
                  <a:pt x="39531" y="102237"/>
                </a:lnTo>
                <a:lnTo>
                  <a:pt x="40150" y="102388"/>
                </a:lnTo>
                <a:lnTo>
                  <a:pt x="40782" y="102527"/>
                </a:lnTo>
                <a:lnTo>
                  <a:pt x="41414" y="102666"/>
                </a:lnTo>
                <a:lnTo>
                  <a:pt x="42045" y="102792"/>
                </a:lnTo>
                <a:lnTo>
                  <a:pt x="42690" y="102906"/>
                </a:lnTo>
                <a:lnTo>
                  <a:pt x="43321" y="103020"/>
                </a:lnTo>
                <a:lnTo>
                  <a:pt x="43966" y="103121"/>
                </a:lnTo>
                <a:lnTo>
                  <a:pt x="44610" y="103209"/>
                </a:lnTo>
                <a:lnTo>
                  <a:pt x="45254" y="103298"/>
                </a:lnTo>
                <a:lnTo>
                  <a:pt x="45911" y="103373"/>
                </a:lnTo>
                <a:lnTo>
                  <a:pt x="46555" y="103449"/>
                </a:lnTo>
                <a:lnTo>
                  <a:pt x="47212" y="103512"/>
                </a:lnTo>
                <a:lnTo>
                  <a:pt x="47869" y="103563"/>
                </a:lnTo>
                <a:lnTo>
                  <a:pt x="48539" y="103613"/>
                </a:lnTo>
                <a:lnTo>
                  <a:pt x="49196" y="103651"/>
                </a:lnTo>
                <a:lnTo>
                  <a:pt x="49865" y="103677"/>
                </a:lnTo>
                <a:lnTo>
                  <a:pt x="50522" y="103702"/>
                </a:lnTo>
                <a:lnTo>
                  <a:pt x="51192" y="103715"/>
                </a:lnTo>
                <a:lnTo>
                  <a:pt x="52531" y="103715"/>
                </a:lnTo>
                <a:lnTo>
                  <a:pt x="53201" y="103702"/>
                </a:lnTo>
                <a:lnTo>
                  <a:pt x="53870" y="103677"/>
                </a:lnTo>
                <a:lnTo>
                  <a:pt x="54527" y="103651"/>
                </a:lnTo>
                <a:lnTo>
                  <a:pt x="55197" y="103613"/>
                </a:lnTo>
                <a:lnTo>
                  <a:pt x="55854" y="103563"/>
                </a:lnTo>
                <a:lnTo>
                  <a:pt x="56511" y="103512"/>
                </a:lnTo>
                <a:lnTo>
                  <a:pt x="57168" y="103449"/>
                </a:lnTo>
                <a:lnTo>
                  <a:pt x="57825" y="103373"/>
                </a:lnTo>
                <a:lnTo>
                  <a:pt x="58469" y="103298"/>
                </a:lnTo>
                <a:lnTo>
                  <a:pt x="59113" y="103209"/>
                </a:lnTo>
                <a:lnTo>
                  <a:pt x="59758" y="103121"/>
                </a:lnTo>
                <a:lnTo>
                  <a:pt x="60402" y="103020"/>
                </a:lnTo>
                <a:lnTo>
                  <a:pt x="61046" y="102906"/>
                </a:lnTo>
                <a:lnTo>
                  <a:pt x="61678" y="102792"/>
                </a:lnTo>
                <a:lnTo>
                  <a:pt x="62310" y="102666"/>
                </a:lnTo>
                <a:lnTo>
                  <a:pt x="62941" y="102527"/>
                </a:lnTo>
                <a:lnTo>
                  <a:pt x="63573" y="102388"/>
                </a:lnTo>
                <a:lnTo>
                  <a:pt x="64205" y="102237"/>
                </a:lnTo>
                <a:lnTo>
                  <a:pt x="64824" y="102085"/>
                </a:lnTo>
                <a:lnTo>
                  <a:pt x="65443" y="101921"/>
                </a:lnTo>
                <a:lnTo>
                  <a:pt x="66062" y="101744"/>
                </a:lnTo>
                <a:lnTo>
                  <a:pt x="66668" y="101567"/>
                </a:lnTo>
                <a:lnTo>
                  <a:pt x="67287" y="101377"/>
                </a:lnTo>
                <a:lnTo>
                  <a:pt x="67894" y="101188"/>
                </a:lnTo>
                <a:lnTo>
                  <a:pt x="68500" y="100986"/>
                </a:lnTo>
                <a:lnTo>
                  <a:pt x="69094" y="100784"/>
                </a:lnTo>
                <a:lnTo>
                  <a:pt x="69700" y="100569"/>
                </a:lnTo>
                <a:lnTo>
                  <a:pt x="70294" y="100342"/>
                </a:lnTo>
                <a:lnTo>
                  <a:pt x="70875" y="100114"/>
                </a:lnTo>
                <a:lnTo>
                  <a:pt x="71469" y="99887"/>
                </a:lnTo>
                <a:lnTo>
                  <a:pt x="72050" y="99634"/>
                </a:lnTo>
                <a:lnTo>
                  <a:pt x="72631" y="99394"/>
                </a:lnTo>
                <a:lnTo>
                  <a:pt x="73200" y="99129"/>
                </a:lnTo>
                <a:lnTo>
                  <a:pt x="73781" y="98876"/>
                </a:lnTo>
                <a:lnTo>
                  <a:pt x="74349" y="98598"/>
                </a:lnTo>
                <a:lnTo>
                  <a:pt x="74905" y="98320"/>
                </a:lnTo>
                <a:lnTo>
                  <a:pt x="75474" y="98042"/>
                </a:lnTo>
                <a:lnTo>
                  <a:pt x="76030" y="97752"/>
                </a:lnTo>
                <a:lnTo>
                  <a:pt x="76586" y="97461"/>
                </a:lnTo>
                <a:lnTo>
                  <a:pt x="77129" y="97158"/>
                </a:lnTo>
                <a:lnTo>
                  <a:pt x="77672" y="96842"/>
                </a:lnTo>
                <a:lnTo>
                  <a:pt x="78759" y="96211"/>
                </a:lnTo>
                <a:lnTo>
                  <a:pt x="79820" y="95541"/>
                </a:lnTo>
                <a:lnTo>
                  <a:pt x="80856" y="94859"/>
                </a:lnTo>
                <a:lnTo>
                  <a:pt x="81879" y="94152"/>
                </a:lnTo>
                <a:lnTo>
                  <a:pt x="82890" y="93419"/>
                </a:lnTo>
                <a:lnTo>
                  <a:pt x="83875" y="92648"/>
                </a:lnTo>
                <a:lnTo>
                  <a:pt x="84848" y="91878"/>
                </a:lnTo>
                <a:lnTo>
                  <a:pt x="85795" y="91069"/>
                </a:lnTo>
                <a:lnTo>
                  <a:pt x="86730" y="90248"/>
                </a:lnTo>
                <a:lnTo>
                  <a:pt x="87640" y="89402"/>
                </a:lnTo>
                <a:lnTo>
                  <a:pt x="88537" y="88530"/>
                </a:lnTo>
                <a:lnTo>
                  <a:pt x="89409" y="87633"/>
                </a:lnTo>
                <a:lnTo>
                  <a:pt x="90255" y="86724"/>
                </a:lnTo>
                <a:lnTo>
                  <a:pt x="91076" y="85789"/>
                </a:lnTo>
                <a:lnTo>
                  <a:pt x="91885" y="84841"/>
                </a:lnTo>
                <a:lnTo>
                  <a:pt x="92656" y="83869"/>
                </a:lnTo>
                <a:lnTo>
                  <a:pt x="93426" y="82883"/>
                </a:lnTo>
                <a:lnTo>
                  <a:pt x="94159" y="81873"/>
                </a:lnTo>
                <a:lnTo>
                  <a:pt x="94866" y="80849"/>
                </a:lnTo>
                <a:lnTo>
                  <a:pt x="95549" y="79814"/>
                </a:lnTo>
                <a:lnTo>
                  <a:pt x="96218" y="78752"/>
                </a:lnTo>
                <a:lnTo>
                  <a:pt x="96850" y="77666"/>
                </a:lnTo>
                <a:lnTo>
                  <a:pt x="97166" y="77123"/>
                </a:lnTo>
                <a:lnTo>
                  <a:pt x="97469" y="76580"/>
                </a:lnTo>
                <a:lnTo>
                  <a:pt x="97760" y="76024"/>
                </a:lnTo>
                <a:lnTo>
                  <a:pt x="98050" y="75468"/>
                </a:lnTo>
                <a:lnTo>
                  <a:pt x="98328" y="74900"/>
                </a:lnTo>
                <a:lnTo>
                  <a:pt x="98606" y="74344"/>
                </a:lnTo>
                <a:lnTo>
                  <a:pt x="98884" y="73775"/>
                </a:lnTo>
                <a:lnTo>
                  <a:pt x="99137" y="73194"/>
                </a:lnTo>
                <a:lnTo>
                  <a:pt x="99402" y="72626"/>
                </a:lnTo>
                <a:lnTo>
                  <a:pt x="99642" y="72045"/>
                </a:lnTo>
                <a:lnTo>
                  <a:pt x="99895" y="71463"/>
                </a:lnTo>
                <a:lnTo>
                  <a:pt x="100122" y="70870"/>
                </a:lnTo>
                <a:lnTo>
                  <a:pt x="100349" y="70289"/>
                </a:lnTo>
                <a:lnTo>
                  <a:pt x="100577" y="69695"/>
                </a:lnTo>
                <a:lnTo>
                  <a:pt x="100792" y="69088"/>
                </a:lnTo>
                <a:lnTo>
                  <a:pt x="100994" y="68495"/>
                </a:lnTo>
                <a:lnTo>
                  <a:pt x="101196" y="67888"/>
                </a:lnTo>
                <a:lnTo>
                  <a:pt x="101385" y="67282"/>
                </a:lnTo>
                <a:lnTo>
                  <a:pt x="101575" y="66663"/>
                </a:lnTo>
                <a:lnTo>
                  <a:pt x="101752" y="66057"/>
                </a:lnTo>
                <a:lnTo>
                  <a:pt x="101929" y="65438"/>
                </a:lnTo>
                <a:lnTo>
                  <a:pt x="102093" y="64819"/>
                </a:lnTo>
                <a:lnTo>
                  <a:pt x="102244" y="64200"/>
                </a:lnTo>
                <a:lnTo>
                  <a:pt x="102396" y="63568"/>
                </a:lnTo>
                <a:lnTo>
                  <a:pt x="102535" y="62936"/>
                </a:lnTo>
                <a:lnTo>
                  <a:pt x="102674" y="62305"/>
                </a:lnTo>
                <a:lnTo>
                  <a:pt x="102800" y="61673"/>
                </a:lnTo>
                <a:lnTo>
                  <a:pt x="102914" y="61042"/>
                </a:lnTo>
                <a:lnTo>
                  <a:pt x="103028" y="60397"/>
                </a:lnTo>
                <a:lnTo>
                  <a:pt x="103129" y="59753"/>
                </a:lnTo>
                <a:lnTo>
                  <a:pt x="103217" y="59109"/>
                </a:lnTo>
                <a:lnTo>
                  <a:pt x="103306" y="58464"/>
                </a:lnTo>
                <a:lnTo>
                  <a:pt x="103382" y="57820"/>
                </a:lnTo>
                <a:lnTo>
                  <a:pt x="103457" y="57163"/>
                </a:lnTo>
                <a:lnTo>
                  <a:pt x="103520" y="56506"/>
                </a:lnTo>
                <a:lnTo>
                  <a:pt x="103571" y="55850"/>
                </a:lnTo>
                <a:lnTo>
                  <a:pt x="103622" y="55193"/>
                </a:lnTo>
                <a:lnTo>
                  <a:pt x="103659" y="54523"/>
                </a:lnTo>
                <a:lnTo>
                  <a:pt x="103685" y="53866"/>
                </a:lnTo>
                <a:lnTo>
                  <a:pt x="103710" y="53197"/>
                </a:lnTo>
                <a:lnTo>
                  <a:pt x="103723" y="52527"/>
                </a:lnTo>
                <a:lnTo>
                  <a:pt x="103723" y="51858"/>
                </a:lnTo>
                <a:lnTo>
                  <a:pt x="103723" y="51188"/>
                </a:lnTo>
                <a:lnTo>
                  <a:pt x="103710" y="50519"/>
                </a:lnTo>
                <a:lnTo>
                  <a:pt x="103685" y="49862"/>
                </a:lnTo>
                <a:lnTo>
                  <a:pt x="103659" y="49192"/>
                </a:lnTo>
                <a:lnTo>
                  <a:pt x="103622" y="48535"/>
                </a:lnTo>
                <a:lnTo>
                  <a:pt x="103571" y="47866"/>
                </a:lnTo>
                <a:lnTo>
                  <a:pt x="103520" y="47209"/>
                </a:lnTo>
                <a:lnTo>
                  <a:pt x="103457" y="46552"/>
                </a:lnTo>
                <a:lnTo>
                  <a:pt x="103382" y="45908"/>
                </a:lnTo>
                <a:lnTo>
                  <a:pt x="103306" y="45251"/>
                </a:lnTo>
                <a:lnTo>
                  <a:pt x="103217" y="44606"/>
                </a:lnTo>
                <a:lnTo>
                  <a:pt x="103129" y="43962"/>
                </a:lnTo>
                <a:lnTo>
                  <a:pt x="103028" y="43318"/>
                </a:lnTo>
                <a:lnTo>
                  <a:pt x="102914" y="42686"/>
                </a:lnTo>
                <a:lnTo>
                  <a:pt x="102800" y="42042"/>
                </a:lnTo>
                <a:lnTo>
                  <a:pt x="102674" y="41410"/>
                </a:lnTo>
                <a:lnTo>
                  <a:pt x="102535" y="40779"/>
                </a:lnTo>
                <a:lnTo>
                  <a:pt x="102396" y="40147"/>
                </a:lnTo>
                <a:lnTo>
                  <a:pt x="102244" y="39528"/>
                </a:lnTo>
                <a:lnTo>
                  <a:pt x="102093" y="38897"/>
                </a:lnTo>
                <a:lnTo>
                  <a:pt x="101929" y="38278"/>
                </a:lnTo>
                <a:lnTo>
                  <a:pt x="101752" y="37659"/>
                </a:lnTo>
                <a:lnTo>
                  <a:pt x="101575" y="37052"/>
                </a:lnTo>
                <a:lnTo>
                  <a:pt x="101385" y="36446"/>
                </a:lnTo>
                <a:lnTo>
                  <a:pt x="101196" y="35827"/>
                </a:lnTo>
                <a:lnTo>
                  <a:pt x="100994" y="35233"/>
                </a:lnTo>
                <a:lnTo>
                  <a:pt x="100792" y="34627"/>
                </a:lnTo>
                <a:lnTo>
                  <a:pt x="100577" y="34033"/>
                </a:lnTo>
                <a:lnTo>
                  <a:pt x="100349" y="33439"/>
                </a:lnTo>
                <a:lnTo>
                  <a:pt x="100122" y="32845"/>
                </a:lnTo>
                <a:lnTo>
                  <a:pt x="99895" y="32264"/>
                </a:lnTo>
                <a:lnTo>
                  <a:pt x="99642" y="31671"/>
                </a:lnTo>
                <a:lnTo>
                  <a:pt x="99402" y="31102"/>
                </a:lnTo>
                <a:lnTo>
                  <a:pt x="99137" y="30521"/>
                </a:lnTo>
                <a:lnTo>
                  <a:pt x="98884" y="29953"/>
                </a:lnTo>
                <a:lnTo>
                  <a:pt x="98606" y="29384"/>
                </a:lnTo>
                <a:lnTo>
                  <a:pt x="98328" y="28816"/>
                </a:lnTo>
                <a:lnTo>
                  <a:pt x="98050" y="28247"/>
                </a:lnTo>
                <a:lnTo>
                  <a:pt x="97760" y="27691"/>
                </a:lnTo>
                <a:lnTo>
                  <a:pt x="97469" y="27148"/>
                </a:lnTo>
                <a:lnTo>
                  <a:pt x="97166" y="26592"/>
                </a:lnTo>
                <a:lnTo>
                  <a:pt x="96850" y="26049"/>
                </a:lnTo>
                <a:lnTo>
                  <a:pt x="96218" y="24975"/>
                </a:lnTo>
                <a:lnTo>
                  <a:pt x="95549" y="23914"/>
                </a:lnTo>
                <a:lnTo>
                  <a:pt x="94866" y="22866"/>
                </a:lnTo>
                <a:lnTo>
                  <a:pt x="94159" y="21842"/>
                </a:lnTo>
                <a:lnTo>
                  <a:pt x="93426" y="20832"/>
                </a:lnTo>
                <a:lnTo>
                  <a:pt x="92656" y="19847"/>
                </a:lnTo>
                <a:lnTo>
                  <a:pt x="91885" y="18874"/>
                </a:lnTo>
                <a:lnTo>
                  <a:pt x="91076" y="17926"/>
                </a:lnTo>
                <a:lnTo>
                  <a:pt x="90255" y="16992"/>
                </a:lnTo>
                <a:lnTo>
                  <a:pt x="89409" y="16082"/>
                </a:lnTo>
                <a:lnTo>
                  <a:pt x="88537" y="15198"/>
                </a:lnTo>
                <a:lnTo>
                  <a:pt x="87640" y="14326"/>
                </a:lnTo>
                <a:lnTo>
                  <a:pt x="86730" y="13480"/>
                </a:lnTo>
                <a:lnTo>
                  <a:pt x="85795" y="12646"/>
                </a:lnTo>
                <a:lnTo>
                  <a:pt x="84848" y="11850"/>
                </a:lnTo>
                <a:lnTo>
                  <a:pt x="83875" y="11067"/>
                </a:lnTo>
                <a:lnTo>
                  <a:pt x="82890" y="10309"/>
                </a:lnTo>
                <a:lnTo>
                  <a:pt x="81879" y="9576"/>
                </a:lnTo>
                <a:lnTo>
                  <a:pt x="80856" y="8856"/>
                </a:lnTo>
                <a:lnTo>
                  <a:pt x="79820" y="8174"/>
                </a:lnTo>
                <a:lnTo>
                  <a:pt x="78759" y="7517"/>
                </a:lnTo>
                <a:lnTo>
                  <a:pt x="77672" y="6873"/>
                </a:lnTo>
                <a:lnTo>
                  <a:pt x="77129" y="6570"/>
                </a:lnTo>
                <a:lnTo>
                  <a:pt x="76586" y="6266"/>
                </a:lnTo>
                <a:lnTo>
                  <a:pt x="76030" y="5963"/>
                </a:lnTo>
                <a:lnTo>
                  <a:pt x="75474" y="5673"/>
                </a:lnTo>
                <a:lnTo>
                  <a:pt x="74905" y="5395"/>
                </a:lnTo>
                <a:lnTo>
                  <a:pt x="74349" y="5117"/>
                </a:lnTo>
                <a:lnTo>
                  <a:pt x="73781" y="4852"/>
                </a:lnTo>
                <a:lnTo>
                  <a:pt x="73200" y="4586"/>
                </a:lnTo>
                <a:lnTo>
                  <a:pt x="72631" y="4334"/>
                </a:lnTo>
                <a:lnTo>
                  <a:pt x="72050" y="4081"/>
                </a:lnTo>
                <a:lnTo>
                  <a:pt x="71469" y="3841"/>
                </a:lnTo>
                <a:lnTo>
                  <a:pt x="70875" y="3601"/>
                </a:lnTo>
                <a:lnTo>
                  <a:pt x="70294" y="3374"/>
                </a:lnTo>
                <a:lnTo>
                  <a:pt x="69700" y="3146"/>
                </a:lnTo>
                <a:lnTo>
                  <a:pt x="69094" y="2931"/>
                </a:lnTo>
                <a:lnTo>
                  <a:pt x="68500" y="2729"/>
                </a:lnTo>
                <a:lnTo>
                  <a:pt x="67894" y="2527"/>
                </a:lnTo>
                <a:lnTo>
                  <a:pt x="67287" y="2338"/>
                </a:lnTo>
                <a:lnTo>
                  <a:pt x="66668" y="2148"/>
                </a:lnTo>
                <a:lnTo>
                  <a:pt x="66062" y="1971"/>
                </a:lnTo>
                <a:lnTo>
                  <a:pt x="65443" y="1807"/>
                </a:lnTo>
                <a:lnTo>
                  <a:pt x="64824" y="1643"/>
                </a:lnTo>
                <a:lnTo>
                  <a:pt x="64205" y="1479"/>
                </a:lnTo>
                <a:lnTo>
                  <a:pt x="63573" y="1327"/>
                </a:lnTo>
                <a:lnTo>
                  <a:pt x="62941" y="1188"/>
                </a:lnTo>
                <a:lnTo>
                  <a:pt x="62310" y="1062"/>
                </a:lnTo>
                <a:lnTo>
                  <a:pt x="61678" y="935"/>
                </a:lnTo>
                <a:lnTo>
                  <a:pt x="61046" y="809"/>
                </a:lnTo>
                <a:lnTo>
                  <a:pt x="60402" y="708"/>
                </a:lnTo>
                <a:lnTo>
                  <a:pt x="59758" y="607"/>
                </a:lnTo>
                <a:lnTo>
                  <a:pt x="59113" y="506"/>
                </a:lnTo>
                <a:lnTo>
                  <a:pt x="58469" y="418"/>
                </a:lnTo>
                <a:lnTo>
                  <a:pt x="57825" y="342"/>
                </a:lnTo>
                <a:lnTo>
                  <a:pt x="57168" y="279"/>
                </a:lnTo>
                <a:lnTo>
                  <a:pt x="56511" y="215"/>
                </a:lnTo>
                <a:lnTo>
                  <a:pt x="55854" y="152"/>
                </a:lnTo>
                <a:lnTo>
                  <a:pt x="55197" y="114"/>
                </a:lnTo>
                <a:lnTo>
                  <a:pt x="54527" y="76"/>
                </a:lnTo>
                <a:lnTo>
                  <a:pt x="53870" y="39"/>
                </a:lnTo>
                <a:lnTo>
                  <a:pt x="53201" y="26"/>
                </a:lnTo>
                <a:lnTo>
                  <a:pt x="52531" y="13"/>
                </a:lnTo>
                <a:lnTo>
                  <a:pt x="51862" y="1"/>
                </a:lnTo>
                <a:close/>
              </a:path>
            </a:pathLst>
          </a:cu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" name="Google Shape;665;p66">
            <a:extLst>
              <a:ext uri="{FF2B5EF4-FFF2-40B4-BE49-F238E27FC236}">
                <a16:creationId xmlns:a16="http://schemas.microsoft.com/office/drawing/2014/main" id="{204226C5-2833-4B37-8458-C698C1271082}"/>
              </a:ext>
            </a:extLst>
          </p:cNvPr>
          <p:cNvGrpSpPr/>
          <p:nvPr/>
        </p:nvGrpSpPr>
        <p:grpSpPr>
          <a:xfrm flipH="1">
            <a:off x="8268881" y="4281051"/>
            <a:ext cx="250066" cy="459437"/>
            <a:chOff x="3732201" y="5543173"/>
            <a:chExt cx="250066" cy="459437"/>
          </a:xfrm>
        </p:grpSpPr>
        <p:sp>
          <p:nvSpPr>
            <p:cNvPr id="8" name="Google Shape;666;p66">
              <a:extLst>
                <a:ext uri="{FF2B5EF4-FFF2-40B4-BE49-F238E27FC236}">
                  <a16:creationId xmlns:a16="http://schemas.microsoft.com/office/drawing/2014/main" id="{6D28AABB-190F-4A2D-9D95-CA42B4C25737}"/>
                </a:ext>
              </a:extLst>
            </p:cNvPr>
            <p:cNvSpPr/>
            <p:nvPr/>
          </p:nvSpPr>
          <p:spPr>
            <a:xfrm rot="10800000">
              <a:off x="3770443" y="5613691"/>
              <a:ext cx="149928" cy="388920"/>
            </a:xfrm>
            <a:custGeom>
              <a:avLst/>
              <a:gdLst/>
              <a:ahLst/>
              <a:cxnLst/>
              <a:rect l="l" t="t" r="r" b="b"/>
              <a:pathLst>
                <a:path w="15878" h="142854" extrusionOk="0">
                  <a:moveTo>
                    <a:pt x="7421" y="65073"/>
                  </a:moveTo>
                  <a:lnTo>
                    <a:pt x="7939" y="65117"/>
                  </a:lnTo>
                  <a:lnTo>
                    <a:pt x="8457" y="65204"/>
                  </a:lnTo>
                  <a:lnTo>
                    <a:pt x="8975" y="65336"/>
                  </a:lnTo>
                  <a:lnTo>
                    <a:pt x="9484" y="65511"/>
                  </a:lnTo>
                  <a:lnTo>
                    <a:pt x="10002" y="65730"/>
                  </a:lnTo>
                  <a:lnTo>
                    <a:pt x="10537" y="65993"/>
                  </a:lnTo>
                  <a:lnTo>
                    <a:pt x="11072" y="66387"/>
                  </a:lnTo>
                  <a:lnTo>
                    <a:pt x="11335" y="66606"/>
                  </a:lnTo>
                  <a:lnTo>
                    <a:pt x="11598" y="66869"/>
                  </a:lnTo>
                  <a:lnTo>
                    <a:pt x="11861" y="67132"/>
                  </a:lnTo>
                  <a:lnTo>
                    <a:pt x="12125" y="67439"/>
                  </a:lnTo>
                  <a:lnTo>
                    <a:pt x="12388" y="67790"/>
                  </a:lnTo>
                  <a:lnTo>
                    <a:pt x="12643" y="68184"/>
                  </a:lnTo>
                  <a:lnTo>
                    <a:pt x="12897" y="68578"/>
                  </a:lnTo>
                  <a:lnTo>
                    <a:pt x="13152" y="69017"/>
                  </a:lnTo>
                  <a:lnTo>
                    <a:pt x="13407" y="69499"/>
                  </a:lnTo>
                  <a:lnTo>
                    <a:pt x="13653" y="70068"/>
                  </a:lnTo>
                  <a:lnTo>
                    <a:pt x="13899" y="70638"/>
                  </a:lnTo>
                  <a:lnTo>
                    <a:pt x="14137" y="71251"/>
                  </a:lnTo>
                  <a:lnTo>
                    <a:pt x="14392" y="71952"/>
                  </a:lnTo>
                  <a:lnTo>
                    <a:pt x="14510" y="72347"/>
                  </a:lnTo>
                  <a:lnTo>
                    <a:pt x="14638" y="72785"/>
                  </a:lnTo>
                  <a:lnTo>
                    <a:pt x="14765" y="73223"/>
                  </a:lnTo>
                  <a:lnTo>
                    <a:pt x="14884" y="73749"/>
                  </a:lnTo>
                  <a:lnTo>
                    <a:pt x="14994" y="74275"/>
                  </a:lnTo>
                  <a:lnTo>
                    <a:pt x="15096" y="74801"/>
                  </a:lnTo>
                  <a:lnTo>
                    <a:pt x="15198" y="75414"/>
                  </a:lnTo>
                  <a:lnTo>
                    <a:pt x="15283" y="76028"/>
                  </a:lnTo>
                  <a:lnTo>
                    <a:pt x="15351" y="76685"/>
                  </a:lnTo>
                  <a:lnTo>
                    <a:pt x="15410" y="77342"/>
                  </a:lnTo>
                  <a:lnTo>
                    <a:pt x="15453" y="78043"/>
                  </a:lnTo>
                  <a:lnTo>
                    <a:pt x="15478" y="78788"/>
                  </a:lnTo>
                  <a:lnTo>
                    <a:pt x="15487" y="79577"/>
                  </a:lnTo>
                  <a:lnTo>
                    <a:pt x="15487" y="79972"/>
                  </a:lnTo>
                  <a:lnTo>
                    <a:pt x="15478" y="80366"/>
                  </a:lnTo>
                  <a:lnTo>
                    <a:pt x="15453" y="81023"/>
                  </a:lnTo>
                  <a:lnTo>
                    <a:pt x="15410" y="81593"/>
                  </a:lnTo>
                  <a:lnTo>
                    <a:pt x="15359" y="82163"/>
                  </a:lnTo>
                  <a:lnTo>
                    <a:pt x="15300" y="82688"/>
                  </a:lnTo>
                  <a:lnTo>
                    <a:pt x="15224" y="83127"/>
                  </a:lnTo>
                  <a:lnTo>
                    <a:pt x="15147" y="83565"/>
                  </a:lnTo>
                  <a:lnTo>
                    <a:pt x="15054" y="83915"/>
                  </a:lnTo>
                  <a:lnTo>
                    <a:pt x="14960" y="84266"/>
                  </a:lnTo>
                  <a:lnTo>
                    <a:pt x="14859" y="84529"/>
                  </a:lnTo>
                  <a:lnTo>
                    <a:pt x="14748" y="84792"/>
                  </a:lnTo>
                  <a:lnTo>
                    <a:pt x="14638" y="84967"/>
                  </a:lnTo>
                  <a:lnTo>
                    <a:pt x="14527" y="85098"/>
                  </a:lnTo>
                  <a:lnTo>
                    <a:pt x="14409" y="85186"/>
                  </a:lnTo>
                  <a:lnTo>
                    <a:pt x="14290" y="85230"/>
                  </a:lnTo>
                  <a:lnTo>
                    <a:pt x="14171" y="85230"/>
                  </a:lnTo>
                  <a:lnTo>
                    <a:pt x="14052" y="85186"/>
                  </a:lnTo>
                  <a:lnTo>
                    <a:pt x="14009" y="85186"/>
                  </a:lnTo>
                  <a:lnTo>
                    <a:pt x="13976" y="85274"/>
                  </a:lnTo>
                  <a:lnTo>
                    <a:pt x="13950" y="85405"/>
                  </a:lnTo>
                  <a:lnTo>
                    <a:pt x="13933" y="85580"/>
                  </a:lnTo>
                  <a:lnTo>
                    <a:pt x="13925" y="85800"/>
                  </a:lnTo>
                  <a:lnTo>
                    <a:pt x="13933" y="85975"/>
                  </a:lnTo>
                  <a:lnTo>
                    <a:pt x="13950" y="86106"/>
                  </a:lnTo>
                  <a:lnTo>
                    <a:pt x="13993" y="86238"/>
                  </a:lnTo>
                  <a:lnTo>
                    <a:pt x="14086" y="86369"/>
                  </a:lnTo>
                  <a:lnTo>
                    <a:pt x="14171" y="86501"/>
                  </a:lnTo>
                  <a:lnTo>
                    <a:pt x="14375" y="87509"/>
                  </a:lnTo>
                  <a:lnTo>
                    <a:pt x="14578" y="88473"/>
                  </a:lnTo>
                  <a:lnTo>
                    <a:pt x="14791" y="89437"/>
                  </a:lnTo>
                  <a:lnTo>
                    <a:pt x="14986" y="90444"/>
                  </a:lnTo>
                  <a:lnTo>
                    <a:pt x="15079" y="90970"/>
                  </a:lnTo>
                  <a:lnTo>
                    <a:pt x="15173" y="91496"/>
                  </a:lnTo>
                  <a:lnTo>
                    <a:pt x="15258" y="92022"/>
                  </a:lnTo>
                  <a:lnTo>
                    <a:pt x="15334" y="92635"/>
                  </a:lnTo>
                  <a:lnTo>
                    <a:pt x="15402" y="93249"/>
                  </a:lnTo>
                  <a:lnTo>
                    <a:pt x="15470" y="93862"/>
                  </a:lnTo>
                  <a:lnTo>
                    <a:pt x="15521" y="94564"/>
                  </a:lnTo>
                  <a:lnTo>
                    <a:pt x="15563" y="95265"/>
                  </a:lnTo>
                  <a:lnTo>
                    <a:pt x="15589" y="95791"/>
                  </a:lnTo>
                  <a:lnTo>
                    <a:pt x="15606" y="96316"/>
                  </a:lnTo>
                  <a:lnTo>
                    <a:pt x="15623" y="96842"/>
                  </a:lnTo>
                  <a:lnTo>
                    <a:pt x="15623" y="97324"/>
                  </a:lnTo>
                  <a:lnTo>
                    <a:pt x="15623" y="97850"/>
                  </a:lnTo>
                  <a:lnTo>
                    <a:pt x="15614" y="98332"/>
                  </a:lnTo>
                  <a:lnTo>
                    <a:pt x="15597" y="98770"/>
                  </a:lnTo>
                  <a:lnTo>
                    <a:pt x="15580" y="99252"/>
                  </a:lnTo>
                  <a:lnTo>
                    <a:pt x="15555" y="99690"/>
                  </a:lnTo>
                  <a:lnTo>
                    <a:pt x="15521" y="100129"/>
                  </a:lnTo>
                  <a:lnTo>
                    <a:pt x="15478" y="100523"/>
                  </a:lnTo>
                  <a:lnTo>
                    <a:pt x="15436" y="100917"/>
                  </a:lnTo>
                  <a:lnTo>
                    <a:pt x="15385" y="101268"/>
                  </a:lnTo>
                  <a:lnTo>
                    <a:pt x="15326" y="101619"/>
                  </a:lnTo>
                  <a:lnTo>
                    <a:pt x="15266" y="101925"/>
                  </a:lnTo>
                  <a:lnTo>
                    <a:pt x="15207" y="102232"/>
                  </a:lnTo>
                  <a:lnTo>
                    <a:pt x="15173" y="102232"/>
                  </a:lnTo>
                  <a:lnTo>
                    <a:pt x="15139" y="102320"/>
                  </a:lnTo>
                  <a:lnTo>
                    <a:pt x="15113" y="102451"/>
                  </a:lnTo>
                  <a:lnTo>
                    <a:pt x="15096" y="102626"/>
                  </a:lnTo>
                  <a:lnTo>
                    <a:pt x="15011" y="102846"/>
                  </a:lnTo>
                  <a:lnTo>
                    <a:pt x="14926" y="103065"/>
                  </a:lnTo>
                  <a:lnTo>
                    <a:pt x="14842" y="103196"/>
                  </a:lnTo>
                  <a:lnTo>
                    <a:pt x="14748" y="103371"/>
                  </a:lnTo>
                  <a:lnTo>
                    <a:pt x="14646" y="103459"/>
                  </a:lnTo>
                  <a:lnTo>
                    <a:pt x="14544" y="103503"/>
                  </a:lnTo>
                  <a:lnTo>
                    <a:pt x="14434" y="103547"/>
                  </a:lnTo>
                  <a:lnTo>
                    <a:pt x="14324" y="103503"/>
                  </a:lnTo>
                  <a:lnTo>
                    <a:pt x="14171" y="103459"/>
                  </a:lnTo>
                  <a:lnTo>
                    <a:pt x="14018" y="103328"/>
                  </a:lnTo>
                  <a:lnTo>
                    <a:pt x="13865" y="103196"/>
                  </a:lnTo>
                  <a:lnTo>
                    <a:pt x="13704" y="103021"/>
                  </a:lnTo>
                  <a:lnTo>
                    <a:pt x="13398" y="102626"/>
                  </a:lnTo>
                  <a:lnTo>
                    <a:pt x="13093" y="102144"/>
                  </a:lnTo>
                  <a:lnTo>
                    <a:pt x="12787" y="101575"/>
                  </a:lnTo>
                  <a:lnTo>
                    <a:pt x="12481" y="101005"/>
                  </a:lnTo>
                  <a:lnTo>
                    <a:pt x="11895" y="99866"/>
                  </a:lnTo>
                  <a:lnTo>
                    <a:pt x="11301" y="98683"/>
                  </a:lnTo>
                  <a:lnTo>
                    <a:pt x="10715" y="97456"/>
                  </a:lnTo>
                  <a:lnTo>
                    <a:pt x="10477" y="96886"/>
                  </a:lnTo>
                  <a:lnTo>
                    <a:pt x="10231" y="96316"/>
                  </a:lnTo>
                  <a:lnTo>
                    <a:pt x="9976" y="95747"/>
                  </a:lnTo>
                  <a:lnTo>
                    <a:pt x="9849" y="95528"/>
                  </a:lnTo>
                  <a:lnTo>
                    <a:pt x="9722" y="95308"/>
                  </a:lnTo>
                  <a:lnTo>
                    <a:pt x="9637" y="95002"/>
                  </a:lnTo>
                  <a:lnTo>
                    <a:pt x="9560" y="94739"/>
                  </a:lnTo>
                  <a:lnTo>
                    <a:pt x="9476" y="94564"/>
                  </a:lnTo>
                  <a:lnTo>
                    <a:pt x="9391" y="94388"/>
                  </a:lnTo>
                  <a:lnTo>
                    <a:pt x="9357" y="94432"/>
                  </a:lnTo>
                  <a:lnTo>
                    <a:pt x="9331" y="94520"/>
                  </a:lnTo>
                  <a:lnTo>
                    <a:pt x="9323" y="94651"/>
                  </a:lnTo>
                  <a:lnTo>
                    <a:pt x="9323" y="94783"/>
                  </a:lnTo>
                  <a:lnTo>
                    <a:pt x="9348" y="95133"/>
                  </a:lnTo>
                  <a:lnTo>
                    <a:pt x="9382" y="95484"/>
                  </a:lnTo>
                  <a:lnTo>
                    <a:pt x="9467" y="96097"/>
                  </a:lnTo>
                  <a:lnTo>
                    <a:pt x="9569" y="96711"/>
                  </a:lnTo>
                  <a:lnTo>
                    <a:pt x="9671" y="97280"/>
                  </a:lnTo>
                  <a:lnTo>
                    <a:pt x="9781" y="97850"/>
                  </a:lnTo>
                  <a:lnTo>
                    <a:pt x="9883" y="98464"/>
                  </a:lnTo>
                  <a:lnTo>
                    <a:pt x="9976" y="99077"/>
                  </a:lnTo>
                  <a:lnTo>
                    <a:pt x="10061" y="99734"/>
                  </a:lnTo>
                  <a:lnTo>
                    <a:pt x="10129" y="100479"/>
                  </a:lnTo>
                  <a:lnTo>
                    <a:pt x="10189" y="101268"/>
                  </a:lnTo>
                  <a:lnTo>
                    <a:pt x="10231" y="102057"/>
                  </a:lnTo>
                  <a:lnTo>
                    <a:pt x="10248" y="102889"/>
                  </a:lnTo>
                  <a:lnTo>
                    <a:pt x="10257" y="103284"/>
                  </a:lnTo>
                  <a:lnTo>
                    <a:pt x="10248" y="103678"/>
                  </a:lnTo>
                  <a:lnTo>
                    <a:pt x="10248" y="104116"/>
                  </a:lnTo>
                  <a:lnTo>
                    <a:pt x="10231" y="104511"/>
                  </a:lnTo>
                  <a:lnTo>
                    <a:pt x="10214" y="104905"/>
                  </a:lnTo>
                  <a:lnTo>
                    <a:pt x="10189" y="105299"/>
                  </a:lnTo>
                  <a:lnTo>
                    <a:pt x="10163" y="105694"/>
                  </a:lnTo>
                  <a:lnTo>
                    <a:pt x="10121" y="106088"/>
                  </a:lnTo>
                  <a:lnTo>
                    <a:pt x="10061" y="106614"/>
                  </a:lnTo>
                  <a:lnTo>
                    <a:pt x="9993" y="107052"/>
                  </a:lnTo>
                  <a:lnTo>
                    <a:pt x="9917" y="107403"/>
                  </a:lnTo>
                  <a:lnTo>
                    <a:pt x="9832" y="107710"/>
                  </a:lnTo>
                  <a:lnTo>
                    <a:pt x="9739" y="107929"/>
                  </a:lnTo>
                  <a:lnTo>
                    <a:pt x="9645" y="108104"/>
                  </a:lnTo>
                  <a:lnTo>
                    <a:pt x="9543" y="108192"/>
                  </a:lnTo>
                  <a:lnTo>
                    <a:pt x="9442" y="108279"/>
                  </a:lnTo>
                  <a:lnTo>
                    <a:pt x="9340" y="108279"/>
                  </a:lnTo>
                  <a:lnTo>
                    <a:pt x="9229" y="108235"/>
                  </a:lnTo>
                  <a:lnTo>
                    <a:pt x="9127" y="108192"/>
                  </a:lnTo>
                  <a:lnTo>
                    <a:pt x="9017" y="108060"/>
                  </a:lnTo>
                  <a:lnTo>
                    <a:pt x="8915" y="107929"/>
                  </a:lnTo>
                  <a:lnTo>
                    <a:pt x="8805" y="107753"/>
                  </a:lnTo>
                  <a:lnTo>
                    <a:pt x="8609" y="107359"/>
                  </a:lnTo>
                  <a:lnTo>
                    <a:pt x="8465" y="106965"/>
                  </a:lnTo>
                  <a:lnTo>
                    <a:pt x="8321" y="106483"/>
                  </a:lnTo>
                  <a:lnTo>
                    <a:pt x="8024" y="105475"/>
                  </a:lnTo>
                  <a:lnTo>
                    <a:pt x="7879" y="104993"/>
                  </a:lnTo>
                  <a:lnTo>
                    <a:pt x="7735" y="104554"/>
                  </a:lnTo>
                  <a:lnTo>
                    <a:pt x="7582" y="104204"/>
                  </a:lnTo>
                  <a:lnTo>
                    <a:pt x="7506" y="104072"/>
                  </a:lnTo>
                  <a:lnTo>
                    <a:pt x="7429" y="103941"/>
                  </a:lnTo>
                  <a:lnTo>
                    <a:pt x="7421" y="103985"/>
                  </a:lnTo>
                  <a:lnTo>
                    <a:pt x="7429" y="104029"/>
                  </a:lnTo>
                  <a:lnTo>
                    <a:pt x="7395" y="104072"/>
                  </a:lnTo>
                  <a:lnTo>
                    <a:pt x="7370" y="104160"/>
                  </a:lnTo>
                  <a:lnTo>
                    <a:pt x="7361" y="104292"/>
                  </a:lnTo>
                  <a:lnTo>
                    <a:pt x="7353" y="104467"/>
                  </a:lnTo>
                  <a:lnTo>
                    <a:pt x="7395" y="105299"/>
                  </a:lnTo>
                  <a:lnTo>
                    <a:pt x="7446" y="106088"/>
                  </a:lnTo>
                  <a:lnTo>
                    <a:pt x="7506" y="106833"/>
                  </a:lnTo>
                  <a:lnTo>
                    <a:pt x="7591" y="107534"/>
                  </a:lnTo>
                  <a:lnTo>
                    <a:pt x="7676" y="108192"/>
                  </a:lnTo>
                  <a:lnTo>
                    <a:pt x="7777" y="108849"/>
                  </a:lnTo>
                  <a:lnTo>
                    <a:pt x="7879" y="109462"/>
                  </a:lnTo>
                  <a:lnTo>
                    <a:pt x="7998" y="110032"/>
                  </a:lnTo>
                  <a:lnTo>
                    <a:pt x="8117" y="110558"/>
                  </a:lnTo>
                  <a:lnTo>
                    <a:pt x="8244" y="111084"/>
                  </a:lnTo>
                  <a:lnTo>
                    <a:pt x="8508" y="112048"/>
                  </a:lnTo>
                  <a:lnTo>
                    <a:pt x="8779" y="112968"/>
                  </a:lnTo>
                  <a:lnTo>
                    <a:pt x="9051" y="113844"/>
                  </a:lnTo>
                  <a:lnTo>
                    <a:pt x="9340" y="114852"/>
                  </a:lnTo>
                  <a:lnTo>
                    <a:pt x="9493" y="115466"/>
                  </a:lnTo>
                  <a:lnTo>
                    <a:pt x="9645" y="116079"/>
                  </a:lnTo>
                  <a:lnTo>
                    <a:pt x="9798" y="116736"/>
                  </a:lnTo>
                  <a:lnTo>
                    <a:pt x="9943" y="117481"/>
                  </a:lnTo>
                  <a:lnTo>
                    <a:pt x="10078" y="118226"/>
                  </a:lnTo>
                  <a:lnTo>
                    <a:pt x="10206" y="119015"/>
                  </a:lnTo>
                  <a:lnTo>
                    <a:pt x="10308" y="119848"/>
                  </a:lnTo>
                  <a:lnTo>
                    <a:pt x="10359" y="120242"/>
                  </a:lnTo>
                  <a:lnTo>
                    <a:pt x="10401" y="120680"/>
                  </a:lnTo>
                  <a:lnTo>
                    <a:pt x="10435" y="121118"/>
                  </a:lnTo>
                  <a:lnTo>
                    <a:pt x="10460" y="121557"/>
                  </a:lnTo>
                  <a:lnTo>
                    <a:pt x="10486" y="121995"/>
                  </a:lnTo>
                  <a:lnTo>
                    <a:pt x="10503" y="122477"/>
                  </a:lnTo>
                  <a:lnTo>
                    <a:pt x="10511" y="122915"/>
                  </a:lnTo>
                  <a:lnTo>
                    <a:pt x="10511" y="123397"/>
                  </a:lnTo>
                  <a:lnTo>
                    <a:pt x="10503" y="123835"/>
                  </a:lnTo>
                  <a:lnTo>
                    <a:pt x="10494" y="124317"/>
                  </a:lnTo>
                  <a:lnTo>
                    <a:pt x="10469" y="124799"/>
                  </a:lnTo>
                  <a:lnTo>
                    <a:pt x="10435" y="125281"/>
                  </a:lnTo>
                  <a:lnTo>
                    <a:pt x="10393" y="125763"/>
                  </a:lnTo>
                  <a:lnTo>
                    <a:pt x="10342" y="126245"/>
                  </a:lnTo>
                  <a:lnTo>
                    <a:pt x="10282" y="126684"/>
                  </a:lnTo>
                  <a:lnTo>
                    <a:pt x="10214" y="127122"/>
                  </a:lnTo>
                  <a:lnTo>
                    <a:pt x="10155" y="127472"/>
                  </a:lnTo>
                  <a:lnTo>
                    <a:pt x="10078" y="127823"/>
                  </a:lnTo>
                  <a:lnTo>
                    <a:pt x="10002" y="128130"/>
                  </a:lnTo>
                  <a:lnTo>
                    <a:pt x="9926" y="128393"/>
                  </a:lnTo>
                  <a:lnTo>
                    <a:pt x="9841" y="128612"/>
                  </a:lnTo>
                  <a:lnTo>
                    <a:pt x="9756" y="128787"/>
                  </a:lnTo>
                  <a:lnTo>
                    <a:pt x="9671" y="128962"/>
                  </a:lnTo>
                  <a:lnTo>
                    <a:pt x="9577" y="129094"/>
                  </a:lnTo>
                  <a:lnTo>
                    <a:pt x="9484" y="129181"/>
                  </a:lnTo>
                  <a:lnTo>
                    <a:pt x="9391" y="129269"/>
                  </a:lnTo>
                  <a:lnTo>
                    <a:pt x="9195" y="129313"/>
                  </a:lnTo>
                  <a:lnTo>
                    <a:pt x="8992" y="129313"/>
                  </a:lnTo>
                  <a:lnTo>
                    <a:pt x="8796" y="129181"/>
                  </a:lnTo>
                  <a:lnTo>
                    <a:pt x="8593" y="129006"/>
                  </a:lnTo>
                  <a:lnTo>
                    <a:pt x="8389" y="128787"/>
                  </a:lnTo>
                  <a:lnTo>
                    <a:pt x="8193" y="128480"/>
                  </a:lnTo>
                  <a:lnTo>
                    <a:pt x="8007" y="128130"/>
                  </a:lnTo>
                  <a:lnTo>
                    <a:pt x="7820" y="127779"/>
                  </a:lnTo>
                  <a:lnTo>
                    <a:pt x="7650" y="127385"/>
                  </a:lnTo>
                  <a:lnTo>
                    <a:pt x="7489" y="126990"/>
                  </a:lnTo>
                  <a:lnTo>
                    <a:pt x="7344" y="126552"/>
                  </a:lnTo>
                  <a:lnTo>
                    <a:pt x="7200" y="126158"/>
                  </a:lnTo>
                  <a:lnTo>
                    <a:pt x="7056" y="125676"/>
                  </a:lnTo>
                  <a:lnTo>
                    <a:pt x="6920" y="125194"/>
                  </a:lnTo>
                  <a:lnTo>
                    <a:pt x="6784" y="124712"/>
                  </a:lnTo>
                  <a:lnTo>
                    <a:pt x="6657" y="124186"/>
                  </a:lnTo>
                  <a:lnTo>
                    <a:pt x="6529" y="123660"/>
                  </a:lnTo>
                  <a:lnTo>
                    <a:pt x="6410" y="123090"/>
                  </a:lnTo>
                  <a:lnTo>
                    <a:pt x="6283" y="122477"/>
                  </a:lnTo>
                  <a:lnTo>
                    <a:pt x="6173" y="121907"/>
                  </a:lnTo>
                  <a:lnTo>
                    <a:pt x="6062" y="121250"/>
                  </a:lnTo>
                  <a:lnTo>
                    <a:pt x="5952" y="120593"/>
                  </a:lnTo>
                  <a:lnTo>
                    <a:pt x="5850" y="119935"/>
                  </a:lnTo>
                  <a:lnTo>
                    <a:pt x="5748" y="119278"/>
                  </a:lnTo>
                  <a:lnTo>
                    <a:pt x="5655" y="118577"/>
                  </a:lnTo>
                  <a:lnTo>
                    <a:pt x="5561" y="117832"/>
                  </a:lnTo>
                  <a:lnTo>
                    <a:pt x="5544" y="117744"/>
                  </a:lnTo>
                  <a:lnTo>
                    <a:pt x="5527" y="117657"/>
                  </a:lnTo>
                  <a:lnTo>
                    <a:pt x="5493" y="117569"/>
                  </a:lnTo>
                  <a:lnTo>
                    <a:pt x="5451" y="117613"/>
                  </a:lnTo>
                  <a:lnTo>
                    <a:pt x="5417" y="117657"/>
                  </a:lnTo>
                  <a:lnTo>
                    <a:pt x="5383" y="117788"/>
                  </a:lnTo>
                  <a:lnTo>
                    <a:pt x="5366" y="118007"/>
                  </a:lnTo>
                  <a:lnTo>
                    <a:pt x="5358" y="118182"/>
                  </a:lnTo>
                  <a:lnTo>
                    <a:pt x="5366" y="118314"/>
                  </a:lnTo>
                  <a:lnTo>
                    <a:pt x="5375" y="118445"/>
                  </a:lnTo>
                  <a:lnTo>
                    <a:pt x="5502" y="119497"/>
                  </a:lnTo>
                  <a:lnTo>
                    <a:pt x="5638" y="120768"/>
                  </a:lnTo>
                  <a:lnTo>
                    <a:pt x="5799" y="122302"/>
                  </a:lnTo>
                  <a:lnTo>
                    <a:pt x="5960" y="123923"/>
                  </a:lnTo>
                  <a:lnTo>
                    <a:pt x="6122" y="125720"/>
                  </a:lnTo>
                  <a:lnTo>
                    <a:pt x="6266" y="127560"/>
                  </a:lnTo>
                  <a:lnTo>
                    <a:pt x="6334" y="128480"/>
                  </a:lnTo>
                  <a:lnTo>
                    <a:pt x="6402" y="129400"/>
                  </a:lnTo>
                  <a:lnTo>
                    <a:pt x="6461" y="130364"/>
                  </a:lnTo>
                  <a:lnTo>
                    <a:pt x="6512" y="131285"/>
                  </a:lnTo>
                  <a:lnTo>
                    <a:pt x="6546" y="132205"/>
                  </a:lnTo>
                  <a:lnTo>
                    <a:pt x="6580" y="133125"/>
                  </a:lnTo>
                  <a:lnTo>
                    <a:pt x="6606" y="134001"/>
                  </a:lnTo>
                  <a:lnTo>
                    <a:pt x="6614" y="134834"/>
                  </a:lnTo>
                  <a:lnTo>
                    <a:pt x="6614" y="135667"/>
                  </a:lnTo>
                  <a:lnTo>
                    <a:pt x="6606" y="136455"/>
                  </a:lnTo>
                  <a:lnTo>
                    <a:pt x="6580" y="137200"/>
                  </a:lnTo>
                  <a:lnTo>
                    <a:pt x="6538" y="137901"/>
                  </a:lnTo>
                  <a:lnTo>
                    <a:pt x="6478" y="138559"/>
                  </a:lnTo>
                  <a:lnTo>
                    <a:pt x="6444" y="138866"/>
                  </a:lnTo>
                  <a:lnTo>
                    <a:pt x="6402" y="139128"/>
                  </a:lnTo>
                  <a:lnTo>
                    <a:pt x="6359" y="139391"/>
                  </a:lnTo>
                  <a:lnTo>
                    <a:pt x="6309" y="139654"/>
                  </a:lnTo>
                  <a:lnTo>
                    <a:pt x="6258" y="139917"/>
                  </a:lnTo>
                  <a:lnTo>
                    <a:pt x="6198" y="140136"/>
                  </a:lnTo>
                  <a:lnTo>
                    <a:pt x="6139" y="140312"/>
                  </a:lnTo>
                  <a:lnTo>
                    <a:pt x="6071" y="140487"/>
                  </a:lnTo>
                  <a:lnTo>
                    <a:pt x="6003" y="140662"/>
                  </a:lnTo>
                  <a:lnTo>
                    <a:pt x="5926" y="140794"/>
                  </a:lnTo>
                  <a:lnTo>
                    <a:pt x="5842" y="140925"/>
                  </a:lnTo>
                  <a:lnTo>
                    <a:pt x="5748" y="141056"/>
                  </a:lnTo>
                  <a:lnTo>
                    <a:pt x="5655" y="141100"/>
                  </a:lnTo>
                  <a:lnTo>
                    <a:pt x="5553" y="141188"/>
                  </a:lnTo>
                  <a:lnTo>
                    <a:pt x="5426" y="141232"/>
                  </a:lnTo>
                  <a:lnTo>
                    <a:pt x="5298" y="141188"/>
                  </a:lnTo>
                  <a:lnTo>
                    <a:pt x="5171" y="141144"/>
                  </a:lnTo>
                  <a:lnTo>
                    <a:pt x="5043" y="141056"/>
                  </a:lnTo>
                  <a:lnTo>
                    <a:pt x="4925" y="140925"/>
                  </a:lnTo>
                  <a:lnTo>
                    <a:pt x="4806" y="140750"/>
                  </a:lnTo>
                  <a:lnTo>
                    <a:pt x="4687" y="140531"/>
                  </a:lnTo>
                  <a:lnTo>
                    <a:pt x="4576" y="140268"/>
                  </a:lnTo>
                  <a:lnTo>
                    <a:pt x="4458" y="140005"/>
                  </a:lnTo>
                  <a:lnTo>
                    <a:pt x="4356" y="139654"/>
                  </a:lnTo>
                  <a:lnTo>
                    <a:pt x="4245" y="139348"/>
                  </a:lnTo>
                  <a:lnTo>
                    <a:pt x="4143" y="138953"/>
                  </a:lnTo>
                  <a:lnTo>
                    <a:pt x="4042" y="138559"/>
                  </a:lnTo>
                  <a:lnTo>
                    <a:pt x="3940" y="138121"/>
                  </a:lnTo>
                  <a:lnTo>
                    <a:pt x="3753" y="137244"/>
                  </a:lnTo>
                  <a:lnTo>
                    <a:pt x="3566" y="136236"/>
                  </a:lnTo>
                  <a:lnTo>
                    <a:pt x="3396" y="135228"/>
                  </a:lnTo>
                  <a:lnTo>
                    <a:pt x="3235" y="134133"/>
                  </a:lnTo>
                  <a:lnTo>
                    <a:pt x="3082" y="133037"/>
                  </a:lnTo>
                  <a:lnTo>
                    <a:pt x="2938" y="131942"/>
                  </a:lnTo>
                  <a:lnTo>
                    <a:pt x="2802" y="130846"/>
                  </a:lnTo>
                  <a:lnTo>
                    <a:pt x="2556" y="128699"/>
                  </a:lnTo>
                  <a:lnTo>
                    <a:pt x="2029" y="123923"/>
                  </a:lnTo>
                  <a:lnTo>
                    <a:pt x="1775" y="121557"/>
                  </a:lnTo>
                  <a:lnTo>
                    <a:pt x="1528" y="119103"/>
                  </a:lnTo>
                  <a:lnTo>
                    <a:pt x="1299" y="116649"/>
                  </a:lnTo>
                  <a:lnTo>
                    <a:pt x="1078" y="114195"/>
                  </a:lnTo>
                  <a:lnTo>
                    <a:pt x="976" y="112924"/>
                  </a:lnTo>
                  <a:lnTo>
                    <a:pt x="883" y="111653"/>
                  </a:lnTo>
                  <a:lnTo>
                    <a:pt x="790" y="110383"/>
                  </a:lnTo>
                  <a:lnTo>
                    <a:pt x="705" y="109112"/>
                  </a:lnTo>
                  <a:lnTo>
                    <a:pt x="594" y="107271"/>
                  </a:lnTo>
                  <a:lnTo>
                    <a:pt x="501" y="105475"/>
                  </a:lnTo>
                  <a:lnTo>
                    <a:pt x="425" y="103678"/>
                  </a:lnTo>
                  <a:lnTo>
                    <a:pt x="357" y="101881"/>
                  </a:lnTo>
                  <a:lnTo>
                    <a:pt x="314" y="100085"/>
                  </a:lnTo>
                  <a:lnTo>
                    <a:pt x="280" y="98244"/>
                  </a:lnTo>
                  <a:lnTo>
                    <a:pt x="255" y="96448"/>
                  </a:lnTo>
                  <a:lnTo>
                    <a:pt x="255" y="94651"/>
                  </a:lnTo>
                  <a:lnTo>
                    <a:pt x="263" y="92855"/>
                  </a:lnTo>
                  <a:lnTo>
                    <a:pt x="289" y="91058"/>
                  </a:lnTo>
                  <a:lnTo>
                    <a:pt x="323" y="89305"/>
                  </a:lnTo>
                  <a:lnTo>
                    <a:pt x="374" y="87509"/>
                  </a:lnTo>
                  <a:lnTo>
                    <a:pt x="442" y="85756"/>
                  </a:lnTo>
                  <a:lnTo>
                    <a:pt x="518" y="84003"/>
                  </a:lnTo>
                  <a:lnTo>
                    <a:pt x="603" y="82250"/>
                  </a:lnTo>
                  <a:lnTo>
                    <a:pt x="705" y="80541"/>
                  </a:lnTo>
                  <a:lnTo>
                    <a:pt x="713" y="82206"/>
                  </a:lnTo>
                  <a:lnTo>
                    <a:pt x="739" y="83915"/>
                  </a:lnTo>
                  <a:lnTo>
                    <a:pt x="781" y="85624"/>
                  </a:lnTo>
                  <a:lnTo>
                    <a:pt x="824" y="87289"/>
                  </a:lnTo>
                  <a:lnTo>
                    <a:pt x="883" y="88955"/>
                  </a:lnTo>
                  <a:lnTo>
                    <a:pt x="959" y="90620"/>
                  </a:lnTo>
                  <a:lnTo>
                    <a:pt x="1036" y="92241"/>
                  </a:lnTo>
                  <a:lnTo>
                    <a:pt x="1121" y="93819"/>
                  </a:lnTo>
                  <a:lnTo>
                    <a:pt x="1180" y="94958"/>
                  </a:lnTo>
                  <a:lnTo>
                    <a:pt x="1257" y="96097"/>
                  </a:lnTo>
                  <a:lnTo>
                    <a:pt x="1325" y="97193"/>
                  </a:lnTo>
                  <a:lnTo>
                    <a:pt x="1409" y="98332"/>
                  </a:lnTo>
                  <a:lnTo>
                    <a:pt x="1494" y="99428"/>
                  </a:lnTo>
                  <a:lnTo>
                    <a:pt x="1579" y="100523"/>
                  </a:lnTo>
                  <a:lnTo>
                    <a:pt x="1681" y="101575"/>
                  </a:lnTo>
                  <a:lnTo>
                    <a:pt x="1775" y="102670"/>
                  </a:lnTo>
                  <a:lnTo>
                    <a:pt x="1944" y="104379"/>
                  </a:lnTo>
                  <a:lnTo>
                    <a:pt x="2038" y="105299"/>
                  </a:lnTo>
                  <a:lnTo>
                    <a:pt x="2131" y="106176"/>
                  </a:lnTo>
                  <a:lnTo>
                    <a:pt x="2233" y="107008"/>
                  </a:lnTo>
                  <a:lnTo>
                    <a:pt x="2343" y="107841"/>
                  </a:lnTo>
                  <a:lnTo>
                    <a:pt x="2462" y="108586"/>
                  </a:lnTo>
                  <a:lnTo>
                    <a:pt x="2530" y="108936"/>
                  </a:lnTo>
                  <a:lnTo>
                    <a:pt x="2598" y="109243"/>
                  </a:lnTo>
                  <a:lnTo>
                    <a:pt x="2624" y="109287"/>
                  </a:lnTo>
                  <a:lnTo>
                    <a:pt x="2641" y="109243"/>
                  </a:lnTo>
                  <a:lnTo>
                    <a:pt x="2658" y="109156"/>
                  </a:lnTo>
                  <a:lnTo>
                    <a:pt x="2658" y="109024"/>
                  </a:lnTo>
                  <a:lnTo>
                    <a:pt x="2581" y="108148"/>
                  </a:lnTo>
                  <a:lnTo>
                    <a:pt x="2505" y="107315"/>
                  </a:lnTo>
                  <a:lnTo>
                    <a:pt x="2411" y="106439"/>
                  </a:lnTo>
                  <a:lnTo>
                    <a:pt x="2318" y="105606"/>
                  </a:lnTo>
                  <a:lnTo>
                    <a:pt x="2131" y="103941"/>
                  </a:lnTo>
                  <a:lnTo>
                    <a:pt x="2038" y="103108"/>
                  </a:lnTo>
                  <a:lnTo>
                    <a:pt x="1953" y="102276"/>
                  </a:lnTo>
                  <a:lnTo>
                    <a:pt x="1775" y="100348"/>
                  </a:lnTo>
                  <a:lnTo>
                    <a:pt x="1622" y="98420"/>
                  </a:lnTo>
                  <a:lnTo>
                    <a:pt x="1477" y="96448"/>
                  </a:lnTo>
                  <a:lnTo>
                    <a:pt x="1350" y="94476"/>
                  </a:lnTo>
                  <a:lnTo>
                    <a:pt x="1291" y="93424"/>
                  </a:lnTo>
                  <a:lnTo>
                    <a:pt x="1240" y="92329"/>
                  </a:lnTo>
                  <a:lnTo>
                    <a:pt x="1197" y="91277"/>
                  </a:lnTo>
                  <a:lnTo>
                    <a:pt x="1155" y="90225"/>
                  </a:lnTo>
                  <a:lnTo>
                    <a:pt x="1087" y="88122"/>
                  </a:lnTo>
                  <a:lnTo>
                    <a:pt x="1036" y="86019"/>
                  </a:lnTo>
                  <a:lnTo>
                    <a:pt x="993" y="83915"/>
                  </a:lnTo>
                  <a:lnTo>
                    <a:pt x="968" y="81812"/>
                  </a:lnTo>
                  <a:lnTo>
                    <a:pt x="926" y="77474"/>
                  </a:lnTo>
                  <a:lnTo>
                    <a:pt x="1044" y="76028"/>
                  </a:lnTo>
                  <a:lnTo>
                    <a:pt x="1163" y="74625"/>
                  </a:lnTo>
                  <a:lnTo>
                    <a:pt x="1299" y="73179"/>
                  </a:lnTo>
                  <a:lnTo>
                    <a:pt x="1443" y="71777"/>
                  </a:lnTo>
                  <a:lnTo>
                    <a:pt x="1545" y="71602"/>
                  </a:lnTo>
                  <a:lnTo>
                    <a:pt x="1647" y="71383"/>
                  </a:lnTo>
                  <a:lnTo>
                    <a:pt x="1613" y="72128"/>
                  </a:lnTo>
                  <a:lnTo>
                    <a:pt x="1596" y="72873"/>
                  </a:lnTo>
                  <a:lnTo>
                    <a:pt x="1571" y="74363"/>
                  </a:lnTo>
                  <a:lnTo>
                    <a:pt x="1562" y="75852"/>
                  </a:lnTo>
                  <a:lnTo>
                    <a:pt x="1562" y="77255"/>
                  </a:lnTo>
                  <a:lnTo>
                    <a:pt x="1571" y="78394"/>
                  </a:lnTo>
                  <a:lnTo>
                    <a:pt x="1588" y="79533"/>
                  </a:lnTo>
                  <a:lnTo>
                    <a:pt x="1613" y="80673"/>
                  </a:lnTo>
                  <a:lnTo>
                    <a:pt x="1647" y="81812"/>
                  </a:lnTo>
                  <a:lnTo>
                    <a:pt x="1690" y="82907"/>
                  </a:lnTo>
                  <a:lnTo>
                    <a:pt x="1741" y="84047"/>
                  </a:lnTo>
                  <a:lnTo>
                    <a:pt x="1800" y="85142"/>
                  </a:lnTo>
                  <a:lnTo>
                    <a:pt x="1859" y="86238"/>
                  </a:lnTo>
                  <a:lnTo>
                    <a:pt x="1936" y="87289"/>
                  </a:lnTo>
                  <a:lnTo>
                    <a:pt x="2012" y="88341"/>
                  </a:lnTo>
                  <a:lnTo>
                    <a:pt x="2089" y="89349"/>
                  </a:lnTo>
                  <a:lnTo>
                    <a:pt x="2182" y="90357"/>
                  </a:lnTo>
                  <a:lnTo>
                    <a:pt x="2276" y="91365"/>
                  </a:lnTo>
                  <a:lnTo>
                    <a:pt x="2377" y="92373"/>
                  </a:lnTo>
                  <a:lnTo>
                    <a:pt x="2479" y="93337"/>
                  </a:lnTo>
                  <a:lnTo>
                    <a:pt x="2590" y="94301"/>
                  </a:lnTo>
                  <a:lnTo>
                    <a:pt x="2819" y="96229"/>
                  </a:lnTo>
                  <a:lnTo>
                    <a:pt x="3057" y="98069"/>
                  </a:lnTo>
                  <a:lnTo>
                    <a:pt x="3311" y="99910"/>
                  </a:lnTo>
                  <a:lnTo>
                    <a:pt x="3575" y="101662"/>
                  </a:lnTo>
                  <a:lnTo>
                    <a:pt x="3583" y="101706"/>
                  </a:lnTo>
                  <a:lnTo>
                    <a:pt x="3600" y="101750"/>
                  </a:lnTo>
                  <a:lnTo>
                    <a:pt x="3626" y="101706"/>
                  </a:lnTo>
                  <a:lnTo>
                    <a:pt x="3643" y="101662"/>
                  </a:lnTo>
                  <a:lnTo>
                    <a:pt x="3643" y="101619"/>
                  </a:lnTo>
                  <a:lnTo>
                    <a:pt x="3643" y="101531"/>
                  </a:lnTo>
                  <a:lnTo>
                    <a:pt x="3643" y="101443"/>
                  </a:lnTo>
                  <a:lnTo>
                    <a:pt x="3201" y="97894"/>
                  </a:lnTo>
                  <a:lnTo>
                    <a:pt x="2980" y="96097"/>
                  </a:lnTo>
                  <a:lnTo>
                    <a:pt x="2768" y="94301"/>
                  </a:lnTo>
                  <a:lnTo>
                    <a:pt x="2573" y="92460"/>
                  </a:lnTo>
                  <a:lnTo>
                    <a:pt x="2479" y="91540"/>
                  </a:lnTo>
                  <a:lnTo>
                    <a:pt x="2386" y="90576"/>
                  </a:lnTo>
                  <a:lnTo>
                    <a:pt x="2301" y="89612"/>
                  </a:lnTo>
                  <a:lnTo>
                    <a:pt x="2225" y="88648"/>
                  </a:lnTo>
                  <a:lnTo>
                    <a:pt x="2148" y="87640"/>
                  </a:lnTo>
                  <a:lnTo>
                    <a:pt x="2080" y="86632"/>
                  </a:lnTo>
                  <a:lnTo>
                    <a:pt x="2012" y="85449"/>
                  </a:lnTo>
                  <a:lnTo>
                    <a:pt x="1961" y="84266"/>
                  </a:lnTo>
                  <a:lnTo>
                    <a:pt x="1910" y="83039"/>
                  </a:lnTo>
                  <a:lnTo>
                    <a:pt x="1876" y="81812"/>
                  </a:lnTo>
                  <a:lnTo>
                    <a:pt x="1851" y="80585"/>
                  </a:lnTo>
                  <a:lnTo>
                    <a:pt x="1834" y="79358"/>
                  </a:lnTo>
                  <a:lnTo>
                    <a:pt x="1826" y="78131"/>
                  </a:lnTo>
                  <a:lnTo>
                    <a:pt x="1826" y="76904"/>
                  </a:lnTo>
                  <a:lnTo>
                    <a:pt x="1826" y="76072"/>
                  </a:lnTo>
                  <a:lnTo>
                    <a:pt x="1843" y="75283"/>
                  </a:lnTo>
                  <a:lnTo>
                    <a:pt x="1876" y="73661"/>
                  </a:lnTo>
                  <a:lnTo>
                    <a:pt x="1927" y="72040"/>
                  </a:lnTo>
                  <a:lnTo>
                    <a:pt x="1970" y="70419"/>
                  </a:lnTo>
                  <a:lnTo>
                    <a:pt x="2131" y="69805"/>
                  </a:lnTo>
                  <a:lnTo>
                    <a:pt x="2182" y="71952"/>
                  </a:lnTo>
                  <a:lnTo>
                    <a:pt x="2242" y="74100"/>
                  </a:lnTo>
                  <a:lnTo>
                    <a:pt x="2326" y="76203"/>
                  </a:lnTo>
                  <a:lnTo>
                    <a:pt x="2437" y="78306"/>
                  </a:lnTo>
                  <a:lnTo>
                    <a:pt x="2556" y="80366"/>
                  </a:lnTo>
                  <a:lnTo>
                    <a:pt x="2700" y="82382"/>
                  </a:lnTo>
                  <a:lnTo>
                    <a:pt x="2861" y="84397"/>
                  </a:lnTo>
                  <a:lnTo>
                    <a:pt x="3040" y="86369"/>
                  </a:lnTo>
                  <a:lnTo>
                    <a:pt x="3159" y="87596"/>
                  </a:lnTo>
                  <a:lnTo>
                    <a:pt x="3286" y="88823"/>
                  </a:lnTo>
                  <a:lnTo>
                    <a:pt x="3422" y="90006"/>
                  </a:lnTo>
                  <a:lnTo>
                    <a:pt x="3566" y="91189"/>
                  </a:lnTo>
                  <a:lnTo>
                    <a:pt x="3710" y="92329"/>
                  </a:lnTo>
                  <a:lnTo>
                    <a:pt x="3872" y="93468"/>
                  </a:lnTo>
                  <a:lnTo>
                    <a:pt x="4033" y="94564"/>
                  </a:lnTo>
                  <a:lnTo>
                    <a:pt x="4194" y="95615"/>
                  </a:lnTo>
                  <a:lnTo>
                    <a:pt x="4466" y="97280"/>
                  </a:lnTo>
                  <a:lnTo>
                    <a:pt x="4610" y="98113"/>
                  </a:lnTo>
                  <a:lnTo>
                    <a:pt x="4763" y="98946"/>
                  </a:lnTo>
                  <a:lnTo>
                    <a:pt x="4933" y="99778"/>
                  </a:lnTo>
                  <a:lnTo>
                    <a:pt x="5094" y="100479"/>
                  </a:lnTo>
                  <a:lnTo>
                    <a:pt x="5188" y="100786"/>
                  </a:lnTo>
                  <a:lnTo>
                    <a:pt x="5273" y="101049"/>
                  </a:lnTo>
                  <a:lnTo>
                    <a:pt x="5366" y="101312"/>
                  </a:lnTo>
                  <a:lnTo>
                    <a:pt x="5459" y="101531"/>
                  </a:lnTo>
                  <a:lnTo>
                    <a:pt x="5468" y="101531"/>
                  </a:lnTo>
                  <a:lnTo>
                    <a:pt x="5476" y="101487"/>
                  </a:lnTo>
                  <a:lnTo>
                    <a:pt x="5476" y="101443"/>
                  </a:lnTo>
                  <a:lnTo>
                    <a:pt x="5476" y="101399"/>
                  </a:lnTo>
                  <a:lnTo>
                    <a:pt x="5392" y="100830"/>
                  </a:lnTo>
                  <a:lnTo>
                    <a:pt x="5307" y="100260"/>
                  </a:lnTo>
                  <a:lnTo>
                    <a:pt x="5213" y="99734"/>
                  </a:lnTo>
                  <a:lnTo>
                    <a:pt x="5111" y="99208"/>
                  </a:lnTo>
                  <a:lnTo>
                    <a:pt x="4908" y="98201"/>
                  </a:lnTo>
                  <a:lnTo>
                    <a:pt x="4806" y="97675"/>
                  </a:lnTo>
                  <a:lnTo>
                    <a:pt x="4712" y="97193"/>
                  </a:lnTo>
                  <a:lnTo>
                    <a:pt x="4559" y="96316"/>
                  </a:lnTo>
                  <a:lnTo>
                    <a:pt x="4415" y="95396"/>
                  </a:lnTo>
                  <a:lnTo>
                    <a:pt x="4135" y="93556"/>
                  </a:lnTo>
                  <a:lnTo>
                    <a:pt x="3999" y="92592"/>
                  </a:lnTo>
                  <a:lnTo>
                    <a:pt x="3863" y="91628"/>
                  </a:lnTo>
                  <a:lnTo>
                    <a:pt x="3736" y="90620"/>
                  </a:lnTo>
                  <a:lnTo>
                    <a:pt x="3617" y="89612"/>
                  </a:lnTo>
                  <a:lnTo>
                    <a:pt x="3498" y="88560"/>
                  </a:lnTo>
                  <a:lnTo>
                    <a:pt x="3388" y="87552"/>
                  </a:lnTo>
                  <a:lnTo>
                    <a:pt x="3277" y="86501"/>
                  </a:lnTo>
                  <a:lnTo>
                    <a:pt x="3184" y="85405"/>
                  </a:lnTo>
                  <a:lnTo>
                    <a:pt x="3014" y="83477"/>
                  </a:lnTo>
                  <a:lnTo>
                    <a:pt x="2870" y="81505"/>
                  </a:lnTo>
                  <a:lnTo>
                    <a:pt x="2734" y="79533"/>
                  </a:lnTo>
                  <a:lnTo>
                    <a:pt x="2624" y="77518"/>
                  </a:lnTo>
                  <a:lnTo>
                    <a:pt x="2530" y="75502"/>
                  </a:lnTo>
                  <a:lnTo>
                    <a:pt x="2445" y="73442"/>
                  </a:lnTo>
                  <a:lnTo>
                    <a:pt x="2386" y="71339"/>
                  </a:lnTo>
                  <a:lnTo>
                    <a:pt x="2343" y="69279"/>
                  </a:lnTo>
                  <a:lnTo>
                    <a:pt x="2454" y="70506"/>
                  </a:lnTo>
                  <a:lnTo>
                    <a:pt x="2573" y="71777"/>
                  </a:lnTo>
                  <a:lnTo>
                    <a:pt x="2709" y="73004"/>
                  </a:lnTo>
                  <a:lnTo>
                    <a:pt x="2853" y="74187"/>
                  </a:lnTo>
                  <a:lnTo>
                    <a:pt x="3006" y="75370"/>
                  </a:lnTo>
                  <a:lnTo>
                    <a:pt x="3159" y="76510"/>
                  </a:lnTo>
                  <a:lnTo>
                    <a:pt x="3464" y="78701"/>
                  </a:lnTo>
                  <a:lnTo>
                    <a:pt x="3676" y="80147"/>
                  </a:lnTo>
                  <a:lnTo>
                    <a:pt x="3889" y="81549"/>
                  </a:lnTo>
                  <a:lnTo>
                    <a:pt x="4109" y="82951"/>
                  </a:lnTo>
                  <a:lnTo>
                    <a:pt x="4339" y="84310"/>
                  </a:lnTo>
                  <a:lnTo>
                    <a:pt x="4568" y="85668"/>
                  </a:lnTo>
                  <a:lnTo>
                    <a:pt x="4806" y="86983"/>
                  </a:lnTo>
                  <a:lnTo>
                    <a:pt x="5052" y="88253"/>
                  </a:lnTo>
                  <a:lnTo>
                    <a:pt x="5298" y="89524"/>
                  </a:lnTo>
                  <a:lnTo>
                    <a:pt x="5315" y="89568"/>
                  </a:lnTo>
                  <a:lnTo>
                    <a:pt x="5324" y="89524"/>
                  </a:lnTo>
                  <a:lnTo>
                    <a:pt x="5332" y="89480"/>
                  </a:lnTo>
                  <a:lnTo>
                    <a:pt x="5324" y="89393"/>
                  </a:lnTo>
                  <a:lnTo>
                    <a:pt x="4899" y="86676"/>
                  </a:lnTo>
                  <a:lnTo>
                    <a:pt x="4492" y="83959"/>
                  </a:lnTo>
                  <a:lnTo>
                    <a:pt x="4093" y="81111"/>
                  </a:lnTo>
                  <a:lnTo>
                    <a:pt x="3710" y="78263"/>
                  </a:lnTo>
                  <a:lnTo>
                    <a:pt x="3345" y="75414"/>
                  </a:lnTo>
                  <a:lnTo>
                    <a:pt x="3176" y="74012"/>
                  </a:lnTo>
                  <a:lnTo>
                    <a:pt x="3006" y="72566"/>
                  </a:lnTo>
                  <a:lnTo>
                    <a:pt x="2802" y="70769"/>
                  </a:lnTo>
                  <a:lnTo>
                    <a:pt x="2700" y="69893"/>
                  </a:lnTo>
                  <a:lnTo>
                    <a:pt x="2598" y="69017"/>
                  </a:lnTo>
                  <a:lnTo>
                    <a:pt x="3023" y="69761"/>
                  </a:lnTo>
                  <a:lnTo>
                    <a:pt x="3235" y="70200"/>
                  </a:lnTo>
                  <a:lnTo>
                    <a:pt x="3447" y="70638"/>
                  </a:lnTo>
                  <a:lnTo>
                    <a:pt x="3609" y="71076"/>
                  </a:lnTo>
                  <a:lnTo>
                    <a:pt x="3778" y="71514"/>
                  </a:lnTo>
                  <a:lnTo>
                    <a:pt x="3940" y="72040"/>
                  </a:lnTo>
                  <a:lnTo>
                    <a:pt x="4101" y="72522"/>
                  </a:lnTo>
                  <a:lnTo>
                    <a:pt x="4407" y="73618"/>
                  </a:lnTo>
                  <a:lnTo>
                    <a:pt x="4704" y="74757"/>
                  </a:lnTo>
                  <a:lnTo>
                    <a:pt x="4865" y="75414"/>
                  </a:lnTo>
                  <a:lnTo>
                    <a:pt x="5009" y="76072"/>
                  </a:lnTo>
                  <a:lnTo>
                    <a:pt x="5154" y="76773"/>
                  </a:lnTo>
                  <a:lnTo>
                    <a:pt x="5298" y="77430"/>
                  </a:lnTo>
                  <a:lnTo>
                    <a:pt x="5570" y="78876"/>
                  </a:lnTo>
                  <a:lnTo>
                    <a:pt x="5833" y="80366"/>
                  </a:lnTo>
                  <a:lnTo>
                    <a:pt x="6088" y="81856"/>
                  </a:lnTo>
                  <a:lnTo>
                    <a:pt x="6343" y="83389"/>
                  </a:lnTo>
                  <a:lnTo>
                    <a:pt x="6597" y="84923"/>
                  </a:lnTo>
                  <a:lnTo>
                    <a:pt x="6852" y="86413"/>
                  </a:lnTo>
                  <a:lnTo>
                    <a:pt x="6860" y="86457"/>
                  </a:lnTo>
                  <a:lnTo>
                    <a:pt x="6877" y="86501"/>
                  </a:lnTo>
                  <a:lnTo>
                    <a:pt x="6894" y="86457"/>
                  </a:lnTo>
                  <a:lnTo>
                    <a:pt x="6911" y="86325"/>
                  </a:lnTo>
                  <a:lnTo>
                    <a:pt x="6911" y="86282"/>
                  </a:lnTo>
                  <a:lnTo>
                    <a:pt x="6903" y="86238"/>
                  </a:lnTo>
                  <a:lnTo>
                    <a:pt x="6674" y="84529"/>
                  </a:lnTo>
                  <a:lnTo>
                    <a:pt x="6444" y="82864"/>
                  </a:lnTo>
                  <a:lnTo>
                    <a:pt x="6198" y="81198"/>
                  </a:lnTo>
                  <a:lnTo>
                    <a:pt x="5935" y="79621"/>
                  </a:lnTo>
                  <a:lnTo>
                    <a:pt x="5672" y="78043"/>
                  </a:lnTo>
                  <a:lnTo>
                    <a:pt x="5400" y="76510"/>
                  </a:lnTo>
                  <a:lnTo>
                    <a:pt x="5111" y="75020"/>
                  </a:lnTo>
                  <a:lnTo>
                    <a:pt x="4823" y="73661"/>
                  </a:lnTo>
                  <a:lnTo>
                    <a:pt x="4627" y="72829"/>
                  </a:lnTo>
                  <a:lnTo>
                    <a:pt x="4424" y="71996"/>
                  </a:lnTo>
                  <a:lnTo>
                    <a:pt x="4203" y="71208"/>
                  </a:lnTo>
                  <a:lnTo>
                    <a:pt x="3974" y="70419"/>
                  </a:lnTo>
                  <a:lnTo>
                    <a:pt x="3736" y="69718"/>
                  </a:lnTo>
                  <a:lnTo>
                    <a:pt x="3498" y="69104"/>
                  </a:lnTo>
                  <a:lnTo>
                    <a:pt x="3243" y="68534"/>
                  </a:lnTo>
                  <a:lnTo>
                    <a:pt x="2989" y="68096"/>
                  </a:lnTo>
                  <a:lnTo>
                    <a:pt x="3277" y="68052"/>
                  </a:lnTo>
                  <a:lnTo>
                    <a:pt x="3413" y="68096"/>
                  </a:lnTo>
                  <a:lnTo>
                    <a:pt x="3549" y="68140"/>
                  </a:lnTo>
                  <a:lnTo>
                    <a:pt x="3795" y="68272"/>
                  </a:lnTo>
                  <a:lnTo>
                    <a:pt x="4033" y="68403"/>
                  </a:lnTo>
                  <a:lnTo>
                    <a:pt x="4271" y="68622"/>
                  </a:lnTo>
                  <a:lnTo>
                    <a:pt x="4509" y="68885"/>
                  </a:lnTo>
                  <a:lnTo>
                    <a:pt x="4746" y="69148"/>
                  </a:lnTo>
                  <a:lnTo>
                    <a:pt x="4976" y="69455"/>
                  </a:lnTo>
                  <a:lnTo>
                    <a:pt x="5213" y="69805"/>
                  </a:lnTo>
                  <a:lnTo>
                    <a:pt x="5443" y="70200"/>
                  </a:lnTo>
                  <a:lnTo>
                    <a:pt x="5884" y="71032"/>
                  </a:lnTo>
                  <a:lnTo>
                    <a:pt x="6326" y="71909"/>
                  </a:lnTo>
                  <a:lnTo>
                    <a:pt x="6759" y="72916"/>
                  </a:lnTo>
                  <a:lnTo>
                    <a:pt x="7183" y="73968"/>
                  </a:lnTo>
                  <a:lnTo>
                    <a:pt x="7378" y="74538"/>
                  </a:lnTo>
                  <a:lnTo>
                    <a:pt x="7574" y="75107"/>
                  </a:lnTo>
                  <a:lnTo>
                    <a:pt x="7964" y="76291"/>
                  </a:lnTo>
                  <a:lnTo>
                    <a:pt x="8355" y="77474"/>
                  </a:lnTo>
                  <a:lnTo>
                    <a:pt x="8550" y="78043"/>
                  </a:lnTo>
                  <a:lnTo>
                    <a:pt x="8745" y="78613"/>
                  </a:lnTo>
                  <a:lnTo>
                    <a:pt x="8762" y="78657"/>
                  </a:lnTo>
                  <a:lnTo>
                    <a:pt x="8788" y="78657"/>
                  </a:lnTo>
                  <a:lnTo>
                    <a:pt x="8805" y="78613"/>
                  </a:lnTo>
                  <a:lnTo>
                    <a:pt x="8813" y="78525"/>
                  </a:lnTo>
                  <a:lnTo>
                    <a:pt x="8822" y="78438"/>
                  </a:lnTo>
                  <a:lnTo>
                    <a:pt x="8822" y="78350"/>
                  </a:lnTo>
                  <a:lnTo>
                    <a:pt x="8822" y="78263"/>
                  </a:lnTo>
                  <a:lnTo>
                    <a:pt x="8805" y="78175"/>
                  </a:lnTo>
                  <a:lnTo>
                    <a:pt x="8626" y="77386"/>
                  </a:lnTo>
                  <a:lnTo>
                    <a:pt x="8440" y="76685"/>
                  </a:lnTo>
                  <a:lnTo>
                    <a:pt x="8244" y="75940"/>
                  </a:lnTo>
                  <a:lnTo>
                    <a:pt x="8049" y="75239"/>
                  </a:lnTo>
                  <a:lnTo>
                    <a:pt x="7845" y="74582"/>
                  </a:lnTo>
                  <a:lnTo>
                    <a:pt x="7642" y="73924"/>
                  </a:lnTo>
                  <a:lnTo>
                    <a:pt x="7438" y="73311"/>
                  </a:lnTo>
                  <a:lnTo>
                    <a:pt x="7226" y="72697"/>
                  </a:lnTo>
                  <a:lnTo>
                    <a:pt x="7005" y="72128"/>
                  </a:lnTo>
                  <a:lnTo>
                    <a:pt x="6793" y="71558"/>
                  </a:lnTo>
                  <a:lnTo>
                    <a:pt x="6572" y="71032"/>
                  </a:lnTo>
                  <a:lnTo>
                    <a:pt x="6351" y="70506"/>
                  </a:lnTo>
                  <a:lnTo>
                    <a:pt x="6130" y="70068"/>
                  </a:lnTo>
                  <a:lnTo>
                    <a:pt x="5918" y="69586"/>
                  </a:lnTo>
                  <a:lnTo>
                    <a:pt x="5697" y="69192"/>
                  </a:lnTo>
                  <a:lnTo>
                    <a:pt x="5476" y="68797"/>
                  </a:lnTo>
                  <a:lnTo>
                    <a:pt x="5137" y="68228"/>
                  </a:lnTo>
                  <a:lnTo>
                    <a:pt x="4797" y="67790"/>
                  </a:lnTo>
                  <a:lnTo>
                    <a:pt x="4449" y="67395"/>
                  </a:lnTo>
                  <a:lnTo>
                    <a:pt x="4101" y="67045"/>
                  </a:lnTo>
                  <a:lnTo>
                    <a:pt x="4568" y="66826"/>
                  </a:lnTo>
                  <a:lnTo>
                    <a:pt x="5035" y="66650"/>
                  </a:lnTo>
                  <a:lnTo>
                    <a:pt x="5587" y="66563"/>
                  </a:lnTo>
                  <a:lnTo>
                    <a:pt x="6147" y="66563"/>
                  </a:lnTo>
                  <a:lnTo>
                    <a:pt x="6427" y="66650"/>
                  </a:lnTo>
                  <a:lnTo>
                    <a:pt x="6708" y="66738"/>
                  </a:lnTo>
                  <a:lnTo>
                    <a:pt x="6979" y="66869"/>
                  </a:lnTo>
                  <a:lnTo>
                    <a:pt x="7259" y="67045"/>
                  </a:lnTo>
                  <a:lnTo>
                    <a:pt x="7557" y="67308"/>
                  </a:lnTo>
                  <a:lnTo>
                    <a:pt x="7854" y="67614"/>
                  </a:lnTo>
                  <a:lnTo>
                    <a:pt x="8151" y="67965"/>
                  </a:lnTo>
                  <a:lnTo>
                    <a:pt x="8440" y="68359"/>
                  </a:lnTo>
                  <a:lnTo>
                    <a:pt x="8728" y="68841"/>
                  </a:lnTo>
                  <a:lnTo>
                    <a:pt x="9017" y="69323"/>
                  </a:lnTo>
                  <a:lnTo>
                    <a:pt x="9297" y="69893"/>
                  </a:lnTo>
                  <a:lnTo>
                    <a:pt x="9577" y="70506"/>
                  </a:lnTo>
                  <a:lnTo>
                    <a:pt x="9866" y="71208"/>
                  </a:lnTo>
                  <a:lnTo>
                    <a:pt x="10155" y="71952"/>
                  </a:lnTo>
                  <a:lnTo>
                    <a:pt x="10435" y="72741"/>
                  </a:lnTo>
                  <a:lnTo>
                    <a:pt x="10707" y="73530"/>
                  </a:lnTo>
                  <a:lnTo>
                    <a:pt x="11259" y="75195"/>
                  </a:lnTo>
                  <a:lnTo>
                    <a:pt x="11539" y="75984"/>
                  </a:lnTo>
                  <a:lnTo>
                    <a:pt x="11819" y="76773"/>
                  </a:lnTo>
                  <a:lnTo>
                    <a:pt x="11836" y="76773"/>
                  </a:lnTo>
                  <a:lnTo>
                    <a:pt x="11853" y="76729"/>
                  </a:lnTo>
                  <a:lnTo>
                    <a:pt x="11853" y="76685"/>
                  </a:lnTo>
                  <a:lnTo>
                    <a:pt x="11844" y="76597"/>
                  </a:lnTo>
                  <a:lnTo>
                    <a:pt x="11386" y="74888"/>
                  </a:lnTo>
                  <a:lnTo>
                    <a:pt x="11148" y="74056"/>
                  </a:lnTo>
                  <a:lnTo>
                    <a:pt x="10902" y="73223"/>
                  </a:lnTo>
                  <a:lnTo>
                    <a:pt x="10656" y="72434"/>
                  </a:lnTo>
                  <a:lnTo>
                    <a:pt x="10409" y="71646"/>
                  </a:lnTo>
                  <a:lnTo>
                    <a:pt x="10155" y="70901"/>
                  </a:lnTo>
                  <a:lnTo>
                    <a:pt x="9892" y="70200"/>
                  </a:lnTo>
                  <a:lnTo>
                    <a:pt x="9637" y="69542"/>
                  </a:lnTo>
                  <a:lnTo>
                    <a:pt x="9374" y="68885"/>
                  </a:lnTo>
                  <a:lnTo>
                    <a:pt x="9102" y="68315"/>
                  </a:lnTo>
                  <a:lnTo>
                    <a:pt x="8839" y="67746"/>
                  </a:lnTo>
                  <a:lnTo>
                    <a:pt x="8567" y="67264"/>
                  </a:lnTo>
                  <a:lnTo>
                    <a:pt x="8287" y="66782"/>
                  </a:lnTo>
                  <a:lnTo>
                    <a:pt x="8015" y="66431"/>
                  </a:lnTo>
                  <a:lnTo>
                    <a:pt x="7743" y="66081"/>
                  </a:lnTo>
                  <a:lnTo>
                    <a:pt x="7438" y="65818"/>
                  </a:lnTo>
                  <a:lnTo>
                    <a:pt x="7132" y="65555"/>
                  </a:lnTo>
                  <a:lnTo>
                    <a:pt x="6818" y="65379"/>
                  </a:lnTo>
                  <a:lnTo>
                    <a:pt x="6512" y="65292"/>
                  </a:lnTo>
                  <a:lnTo>
                    <a:pt x="6198" y="65204"/>
                  </a:lnTo>
                  <a:lnTo>
                    <a:pt x="5578" y="65204"/>
                  </a:lnTo>
                  <a:lnTo>
                    <a:pt x="5273" y="65248"/>
                  </a:lnTo>
                  <a:lnTo>
                    <a:pt x="4670" y="65423"/>
                  </a:lnTo>
                  <a:lnTo>
                    <a:pt x="4364" y="65555"/>
                  </a:lnTo>
                  <a:lnTo>
                    <a:pt x="4050" y="65686"/>
                  </a:lnTo>
                  <a:lnTo>
                    <a:pt x="4509" y="65423"/>
                  </a:lnTo>
                  <a:lnTo>
                    <a:pt x="4967" y="65248"/>
                  </a:lnTo>
                  <a:lnTo>
                    <a:pt x="5417" y="65160"/>
                  </a:lnTo>
                  <a:lnTo>
                    <a:pt x="5876" y="65117"/>
                  </a:lnTo>
                  <a:lnTo>
                    <a:pt x="6903" y="65073"/>
                  </a:lnTo>
                  <a:close/>
                  <a:moveTo>
                    <a:pt x="10214" y="98420"/>
                  </a:moveTo>
                  <a:lnTo>
                    <a:pt x="10342" y="98858"/>
                  </a:lnTo>
                  <a:lnTo>
                    <a:pt x="10469" y="99296"/>
                  </a:lnTo>
                  <a:lnTo>
                    <a:pt x="10656" y="100085"/>
                  </a:lnTo>
                  <a:lnTo>
                    <a:pt x="10843" y="100874"/>
                  </a:lnTo>
                  <a:lnTo>
                    <a:pt x="11021" y="101662"/>
                  </a:lnTo>
                  <a:lnTo>
                    <a:pt x="11191" y="102495"/>
                  </a:lnTo>
                  <a:lnTo>
                    <a:pt x="11343" y="103328"/>
                  </a:lnTo>
                  <a:lnTo>
                    <a:pt x="11488" y="104160"/>
                  </a:lnTo>
                  <a:lnTo>
                    <a:pt x="11624" y="105037"/>
                  </a:lnTo>
                  <a:lnTo>
                    <a:pt x="11759" y="105913"/>
                  </a:lnTo>
                  <a:lnTo>
                    <a:pt x="12023" y="107666"/>
                  </a:lnTo>
                  <a:lnTo>
                    <a:pt x="12150" y="108586"/>
                  </a:lnTo>
                  <a:lnTo>
                    <a:pt x="12294" y="109419"/>
                  </a:lnTo>
                  <a:lnTo>
                    <a:pt x="12320" y="109550"/>
                  </a:lnTo>
                  <a:lnTo>
                    <a:pt x="12354" y="109594"/>
                  </a:lnTo>
                  <a:lnTo>
                    <a:pt x="12379" y="109594"/>
                  </a:lnTo>
                  <a:lnTo>
                    <a:pt x="12405" y="109506"/>
                  </a:lnTo>
                  <a:lnTo>
                    <a:pt x="12430" y="109419"/>
                  </a:lnTo>
                  <a:lnTo>
                    <a:pt x="12447" y="109243"/>
                  </a:lnTo>
                  <a:lnTo>
                    <a:pt x="12447" y="109068"/>
                  </a:lnTo>
                  <a:lnTo>
                    <a:pt x="12447" y="108893"/>
                  </a:lnTo>
                  <a:lnTo>
                    <a:pt x="12405" y="108367"/>
                  </a:lnTo>
                  <a:lnTo>
                    <a:pt x="12354" y="107841"/>
                  </a:lnTo>
                  <a:lnTo>
                    <a:pt x="12243" y="106789"/>
                  </a:lnTo>
                  <a:lnTo>
                    <a:pt x="12116" y="105781"/>
                  </a:lnTo>
                  <a:lnTo>
                    <a:pt x="11972" y="104817"/>
                  </a:lnTo>
                  <a:lnTo>
                    <a:pt x="11819" y="103897"/>
                  </a:lnTo>
                  <a:lnTo>
                    <a:pt x="11666" y="103021"/>
                  </a:lnTo>
                  <a:lnTo>
                    <a:pt x="11505" y="102144"/>
                  </a:lnTo>
                  <a:lnTo>
                    <a:pt x="11335" y="101356"/>
                  </a:lnTo>
                  <a:lnTo>
                    <a:pt x="11114" y="100260"/>
                  </a:lnTo>
                  <a:lnTo>
                    <a:pt x="10978" y="99647"/>
                  </a:lnTo>
                  <a:lnTo>
                    <a:pt x="10834" y="98989"/>
                  </a:lnTo>
                  <a:lnTo>
                    <a:pt x="11046" y="99471"/>
                  </a:lnTo>
                  <a:lnTo>
                    <a:pt x="11420" y="100260"/>
                  </a:lnTo>
                  <a:lnTo>
                    <a:pt x="11793" y="101049"/>
                  </a:lnTo>
                  <a:lnTo>
                    <a:pt x="12176" y="101750"/>
                  </a:lnTo>
                  <a:lnTo>
                    <a:pt x="12558" y="102451"/>
                  </a:lnTo>
                  <a:lnTo>
                    <a:pt x="13169" y="103590"/>
                  </a:lnTo>
                  <a:lnTo>
                    <a:pt x="13500" y="104116"/>
                  </a:lnTo>
                  <a:lnTo>
                    <a:pt x="13661" y="104335"/>
                  </a:lnTo>
                  <a:lnTo>
                    <a:pt x="13831" y="104554"/>
                  </a:lnTo>
                  <a:lnTo>
                    <a:pt x="14001" y="104730"/>
                  </a:lnTo>
                  <a:lnTo>
                    <a:pt x="14162" y="104817"/>
                  </a:lnTo>
                  <a:lnTo>
                    <a:pt x="14332" y="104905"/>
                  </a:lnTo>
                  <a:lnTo>
                    <a:pt x="14493" y="104905"/>
                  </a:lnTo>
                  <a:lnTo>
                    <a:pt x="14655" y="104861"/>
                  </a:lnTo>
                  <a:lnTo>
                    <a:pt x="14816" y="104730"/>
                  </a:lnTo>
                  <a:lnTo>
                    <a:pt x="14977" y="104511"/>
                  </a:lnTo>
                  <a:lnTo>
                    <a:pt x="15130" y="104204"/>
                  </a:lnTo>
                  <a:lnTo>
                    <a:pt x="15198" y="103985"/>
                  </a:lnTo>
                  <a:lnTo>
                    <a:pt x="15241" y="104554"/>
                  </a:lnTo>
                  <a:lnTo>
                    <a:pt x="15275" y="105124"/>
                  </a:lnTo>
                  <a:lnTo>
                    <a:pt x="15309" y="105738"/>
                  </a:lnTo>
                  <a:lnTo>
                    <a:pt x="15326" y="106307"/>
                  </a:lnTo>
                  <a:lnTo>
                    <a:pt x="15334" y="106921"/>
                  </a:lnTo>
                  <a:lnTo>
                    <a:pt x="15334" y="107490"/>
                  </a:lnTo>
                  <a:lnTo>
                    <a:pt x="15334" y="108104"/>
                  </a:lnTo>
                  <a:lnTo>
                    <a:pt x="15317" y="108717"/>
                  </a:lnTo>
                  <a:lnTo>
                    <a:pt x="15292" y="109287"/>
                  </a:lnTo>
                  <a:lnTo>
                    <a:pt x="15258" y="109857"/>
                  </a:lnTo>
                  <a:lnTo>
                    <a:pt x="15215" y="110426"/>
                  </a:lnTo>
                  <a:lnTo>
                    <a:pt x="15173" y="110952"/>
                  </a:lnTo>
                  <a:lnTo>
                    <a:pt x="15113" y="111478"/>
                  </a:lnTo>
                  <a:lnTo>
                    <a:pt x="15045" y="111960"/>
                  </a:lnTo>
                  <a:lnTo>
                    <a:pt x="14969" y="112442"/>
                  </a:lnTo>
                  <a:lnTo>
                    <a:pt x="14884" y="112880"/>
                  </a:lnTo>
                  <a:lnTo>
                    <a:pt x="14782" y="113275"/>
                  </a:lnTo>
                  <a:lnTo>
                    <a:pt x="14680" y="113625"/>
                  </a:lnTo>
                  <a:lnTo>
                    <a:pt x="14570" y="113976"/>
                  </a:lnTo>
                  <a:lnTo>
                    <a:pt x="14459" y="114195"/>
                  </a:lnTo>
                  <a:lnTo>
                    <a:pt x="14341" y="114414"/>
                  </a:lnTo>
                  <a:lnTo>
                    <a:pt x="14222" y="114589"/>
                  </a:lnTo>
                  <a:lnTo>
                    <a:pt x="14103" y="114677"/>
                  </a:lnTo>
                  <a:lnTo>
                    <a:pt x="13984" y="114721"/>
                  </a:lnTo>
                  <a:lnTo>
                    <a:pt x="13857" y="114721"/>
                  </a:lnTo>
                  <a:lnTo>
                    <a:pt x="13738" y="114677"/>
                  </a:lnTo>
                  <a:lnTo>
                    <a:pt x="13619" y="114589"/>
                  </a:lnTo>
                  <a:lnTo>
                    <a:pt x="13500" y="114414"/>
                  </a:lnTo>
                  <a:lnTo>
                    <a:pt x="13381" y="114239"/>
                  </a:lnTo>
                  <a:lnTo>
                    <a:pt x="13262" y="113976"/>
                  </a:lnTo>
                  <a:lnTo>
                    <a:pt x="13152" y="113713"/>
                  </a:lnTo>
                  <a:lnTo>
                    <a:pt x="13050" y="113362"/>
                  </a:lnTo>
                  <a:lnTo>
                    <a:pt x="13008" y="113275"/>
                  </a:lnTo>
                  <a:lnTo>
                    <a:pt x="12974" y="113275"/>
                  </a:lnTo>
                  <a:lnTo>
                    <a:pt x="12940" y="113318"/>
                  </a:lnTo>
                  <a:lnTo>
                    <a:pt x="12923" y="113450"/>
                  </a:lnTo>
                  <a:lnTo>
                    <a:pt x="12897" y="113625"/>
                  </a:lnTo>
                  <a:lnTo>
                    <a:pt x="12897" y="113800"/>
                  </a:lnTo>
                  <a:lnTo>
                    <a:pt x="12897" y="113976"/>
                  </a:lnTo>
                  <a:lnTo>
                    <a:pt x="12914" y="114151"/>
                  </a:lnTo>
                  <a:lnTo>
                    <a:pt x="12948" y="114458"/>
                  </a:lnTo>
                  <a:lnTo>
                    <a:pt x="12965" y="114721"/>
                  </a:lnTo>
                  <a:lnTo>
                    <a:pt x="12974" y="114984"/>
                  </a:lnTo>
                  <a:lnTo>
                    <a:pt x="12974" y="115203"/>
                  </a:lnTo>
                  <a:lnTo>
                    <a:pt x="12957" y="115422"/>
                  </a:lnTo>
                  <a:lnTo>
                    <a:pt x="12940" y="115641"/>
                  </a:lnTo>
                  <a:lnTo>
                    <a:pt x="12906" y="115860"/>
                  </a:lnTo>
                  <a:lnTo>
                    <a:pt x="12872" y="116035"/>
                  </a:lnTo>
                  <a:lnTo>
                    <a:pt x="12829" y="116167"/>
                  </a:lnTo>
                  <a:lnTo>
                    <a:pt x="12787" y="116342"/>
                  </a:lnTo>
                  <a:lnTo>
                    <a:pt x="12685" y="116561"/>
                  </a:lnTo>
                  <a:lnTo>
                    <a:pt x="12583" y="116736"/>
                  </a:lnTo>
                  <a:lnTo>
                    <a:pt x="12490" y="116824"/>
                  </a:lnTo>
                  <a:lnTo>
                    <a:pt x="12430" y="116824"/>
                  </a:lnTo>
                  <a:lnTo>
                    <a:pt x="12362" y="116780"/>
                  </a:lnTo>
                  <a:lnTo>
                    <a:pt x="12226" y="116605"/>
                  </a:lnTo>
                  <a:lnTo>
                    <a:pt x="12099" y="116386"/>
                  </a:lnTo>
                  <a:lnTo>
                    <a:pt x="11980" y="116167"/>
                  </a:lnTo>
                  <a:lnTo>
                    <a:pt x="11929" y="116123"/>
                  </a:lnTo>
                  <a:lnTo>
                    <a:pt x="11895" y="116167"/>
                  </a:lnTo>
                  <a:lnTo>
                    <a:pt x="11870" y="116298"/>
                  </a:lnTo>
                  <a:lnTo>
                    <a:pt x="11853" y="116474"/>
                  </a:lnTo>
                  <a:lnTo>
                    <a:pt x="11844" y="116649"/>
                  </a:lnTo>
                  <a:lnTo>
                    <a:pt x="11853" y="116824"/>
                  </a:lnTo>
                  <a:lnTo>
                    <a:pt x="11870" y="117043"/>
                  </a:lnTo>
                  <a:lnTo>
                    <a:pt x="11904" y="117175"/>
                  </a:lnTo>
                  <a:lnTo>
                    <a:pt x="12040" y="117569"/>
                  </a:lnTo>
                  <a:lnTo>
                    <a:pt x="12167" y="118007"/>
                  </a:lnTo>
                  <a:lnTo>
                    <a:pt x="12286" y="118533"/>
                  </a:lnTo>
                  <a:lnTo>
                    <a:pt x="12396" y="119147"/>
                  </a:lnTo>
                  <a:lnTo>
                    <a:pt x="12490" y="119760"/>
                  </a:lnTo>
                  <a:lnTo>
                    <a:pt x="12575" y="120461"/>
                  </a:lnTo>
                  <a:lnTo>
                    <a:pt x="12643" y="121162"/>
                  </a:lnTo>
                  <a:lnTo>
                    <a:pt x="12702" y="121907"/>
                  </a:lnTo>
                  <a:lnTo>
                    <a:pt x="12753" y="122696"/>
                  </a:lnTo>
                  <a:lnTo>
                    <a:pt x="12778" y="123441"/>
                  </a:lnTo>
                  <a:lnTo>
                    <a:pt x="12795" y="124273"/>
                  </a:lnTo>
                  <a:lnTo>
                    <a:pt x="12795" y="125062"/>
                  </a:lnTo>
                  <a:lnTo>
                    <a:pt x="12778" y="125851"/>
                  </a:lnTo>
                  <a:lnTo>
                    <a:pt x="12744" y="126640"/>
                  </a:lnTo>
                  <a:lnTo>
                    <a:pt x="12693" y="127428"/>
                  </a:lnTo>
                  <a:lnTo>
                    <a:pt x="12626" y="128173"/>
                  </a:lnTo>
                  <a:lnTo>
                    <a:pt x="12549" y="128787"/>
                  </a:lnTo>
                  <a:lnTo>
                    <a:pt x="12464" y="129400"/>
                  </a:lnTo>
                  <a:lnTo>
                    <a:pt x="12362" y="129926"/>
                  </a:lnTo>
                  <a:lnTo>
                    <a:pt x="12252" y="130408"/>
                  </a:lnTo>
                  <a:lnTo>
                    <a:pt x="12142" y="130846"/>
                  </a:lnTo>
                  <a:lnTo>
                    <a:pt x="12014" y="131241"/>
                  </a:lnTo>
                  <a:lnTo>
                    <a:pt x="11887" y="131548"/>
                  </a:lnTo>
                  <a:lnTo>
                    <a:pt x="11751" y="131810"/>
                  </a:lnTo>
                  <a:lnTo>
                    <a:pt x="11615" y="131986"/>
                  </a:lnTo>
                  <a:lnTo>
                    <a:pt x="11471" y="132117"/>
                  </a:lnTo>
                  <a:lnTo>
                    <a:pt x="11326" y="132205"/>
                  </a:lnTo>
                  <a:lnTo>
                    <a:pt x="11191" y="132205"/>
                  </a:lnTo>
                  <a:lnTo>
                    <a:pt x="11046" y="132161"/>
                  </a:lnTo>
                  <a:lnTo>
                    <a:pt x="10902" y="132030"/>
                  </a:lnTo>
                  <a:lnTo>
                    <a:pt x="10766" y="131854"/>
                  </a:lnTo>
                  <a:lnTo>
                    <a:pt x="10622" y="131591"/>
                  </a:lnTo>
                  <a:lnTo>
                    <a:pt x="10571" y="131591"/>
                  </a:lnTo>
                  <a:lnTo>
                    <a:pt x="10537" y="131635"/>
                  </a:lnTo>
                  <a:lnTo>
                    <a:pt x="10520" y="131723"/>
                  </a:lnTo>
                  <a:lnTo>
                    <a:pt x="10503" y="131854"/>
                  </a:lnTo>
                  <a:lnTo>
                    <a:pt x="10486" y="131986"/>
                  </a:lnTo>
                  <a:lnTo>
                    <a:pt x="10477" y="132117"/>
                  </a:lnTo>
                  <a:lnTo>
                    <a:pt x="10486" y="132293"/>
                  </a:lnTo>
                  <a:lnTo>
                    <a:pt x="10528" y="133826"/>
                  </a:lnTo>
                  <a:lnTo>
                    <a:pt x="10545" y="134615"/>
                  </a:lnTo>
                  <a:lnTo>
                    <a:pt x="10554" y="135448"/>
                  </a:lnTo>
                  <a:lnTo>
                    <a:pt x="10554" y="136236"/>
                  </a:lnTo>
                  <a:lnTo>
                    <a:pt x="10537" y="137025"/>
                  </a:lnTo>
                  <a:lnTo>
                    <a:pt x="10511" y="137814"/>
                  </a:lnTo>
                  <a:lnTo>
                    <a:pt x="10469" y="138559"/>
                  </a:lnTo>
                  <a:lnTo>
                    <a:pt x="10418" y="139085"/>
                  </a:lnTo>
                  <a:lnTo>
                    <a:pt x="10367" y="139567"/>
                  </a:lnTo>
                  <a:lnTo>
                    <a:pt x="10308" y="139961"/>
                  </a:lnTo>
                  <a:lnTo>
                    <a:pt x="10240" y="140355"/>
                  </a:lnTo>
                  <a:lnTo>
                    <a:pt x="10172" y="140662"/>
                  </a:lnTo>
                  <a:lnTo>
                    <a:pt x="10087" y="140925"/>
                  </a:lnTo>
                  <a:lnTo>
                    <a:pt x="10010" y="141144"/>
                  </a:lnTo>
                  <a:lnTo>
                    <a:pt x="9917" y="141319"/>
                  </a:lnTo>
                  <a:lnTo>
                    <a:pt x="9824" y="141495"/>
                  </a:lnTo>
                  <a:lnTo>
                    <a:pt x="9730" y="141582"/>
                  </a:lnTo>
                  <a:lnTo>
                    <a:pt x="9628" y="141670"/>
                  </a:lnTo>
                  <a:lnTo>
                    <a:pt x="9526" y="141714"/>
                  </a:lnTo>
                  <a:lnTo>
                    <a:pt x="9425" y="141714"/>
                  </a:lnTo>
                  <a:lnTo>
                    <a:pt x="9323" y="141670"/>
                  </a:lnTo>
                  <a:lnTo>
                    <a:pt x="9119" y="141582"/>
                  </a:lnTo>
                  <a:lnTo>
                    <a:pt x="8949" y="141451"/>
                  </a:lnTo>
                  <a:lnTo>
                    <a:pt x="8771" y="141276"/>
                  </a:lnTo>
                  <a:lnTo>
                    <a:pt x="8601" y="141056"/>
                  </a:lnTo>
                  <a:lnTo>
                    <a:pt x="8423" y="140794"/>
                  </a:lnTo>
                  <a:lnTo>
                    <a:pt x="8083" y="140268"/>
                  </a:lnTo>
                  <a:lnTo>
                    <a:pt x="7752" y="139654"/>
                  </a:lnTo>
                  <a:lnTo>
                    <a:pt x="7633" y="139391"/>
                  </a:lnTo>
                  <a:lnTo>
                    <a:pt x="7514" y="139128"/>
                  </a:lnTo>
                  <a:lnTo>
                    <a:pt x="7276" y="138559"/>
                  </a:lnTo>
                  <a:lnTo>
                    <a:pt x="7039" y="137989"/>
                  </a:lnTo>
                  <a:lnTo>
                    <a:pt x="6920" y="137770"/>
                  </a:lnTo>
                  <a:lnTo>
                    <a:pt x="6793" y="137551"/>
                  </a:lnTo>
                  <a:lnTo>
                    <a:pt x="6818" y="137069"/>
                  </a:lnTo>
                  <a:lnTo>
                    <a:pt x="6835" y="136543"/>
                  </a:lnTo>
                  <a:lnTo>
                    <a:pt x="6852" y="136017"/>
                  </a:lnTo>
                  <a:lnTo>
                    <a:pt x="6852" y="135535"/>
                  </a:lnTo>
                  <a:lnTo>
                    <a:pt x="6852" y="135009"/>
                  </a:lnTo>
                  <a:lnTo>
                    <a:pt x="6843" y="134484"/>
                  </a:lnTo>
                  <a:lnTo>
                    <a:pt x="6818" y="133388"/>
                  </a:lnTo>
                  <a:lnTo>
                    <a:pt x="6776" y="132336"/>
                  </a:lnTo>
                  <a:lnTo>
                    <a:pt x="6725" y="131328"/>
                  </a:lnTo>
                  <a:lnTo>
                    <a:pt x="6665" y="130321"/>
                  </a:lnTo>
                  <a:lnTo>
                    <a:pt x="6606" y="129313"/>
                  </a:lnTo>
                  <a:lnTo>
                    <a:pt x="6495" y="127691"/>
                  </a:lnTo>
                  <a:lnTo>
                    <a:pt x="6376" y="126114"/>
                  </a:lnTo>
                  <a:lnTo>
                    <a:pt x="6521" y="126859"/>
                  </a:lnTo>
                  <a:lnTo>
                    <a:pt x="6665" y="127604"/>
                  </a:lnTo>
                  <a:lnTo>
                    <a:pt x="6954" y="128962"/>
                  </a:lnTo>
                  <a:lnTo>
                    <a:pt x="7251" y="130321"/>
                  </a:lnTo>
                  <a:lnTo>
                    <a:pt x="7404" y="131022"/>
                  </a:lnTo>
                  <a:lnTo>
                    <a:pt x="7557" y="131679"/>
                  </a:lnTo>
                  <a:lnTo>
                    <a:pt x="7718" y="132293"/>
                  </a:lnTo>
                  <a:lnTo>
                    <a:pt x="7888" y="132862"/>
                  </a:lnTo>
                  <a:lnTo>
                    <a:pt x="8058" y="133432"/>
                  </a:lnTo>
                  <a:lnTo>
                    <a:pt x="8227" y="133914"/>
                  </a:lnTo>
                  <a:lnTo>
                    <a:pt x="8261" y="133958"/>
                  </a:lnTo>
                  <a:lnTo>
                    <a:pt x="8295" y="133914"/>
                  </a:lnTo>
                  <a:lnTo>
                    <a:pt x="8321" y="133870"/>
                  </a:lnTo>
                  <a:lnTo>
                    <a:pt x="8346" y="133739"/>
                  </a:lnTo>
                  <a:lnTo>
                    <a:pt x="8355" y="133607"/>
                  </a:lnTo>
                  <a:lnTo>
                    <a:pt x="8363" y="133476"/>
                  </a:lnTo>
                  <a:lnTo>
                    <a:pt x="8355" y="133300"/>
                  </a:lnTo>
                  <a:lnTo>
                    <a:pt x="8338" y="133169"/>
                  </a:lnTo>
                  <a:lnTo>
                    <a:pt x="8176" y="132468"/>
                  </a:lnTo>
                  <a:lnTo>
                    <a:pt x="8007" y="131810"/>
                  </a:lnTo>
                  <a:lnTo>
                    <a:pt x="7684" y="130496"/>
                  </a:lnTo>
                  <a:lnTo>
                    <a:pt x="7353" y="129181"/>
                  </a:lnTo>
                  <a:lnTo>
                    <a:pt x="7192" y="128480"/>
                  </a:lnTo>
                  <a:lnTo>
                    <a:pt x="7039" y="127779"/>
                  </a:lnTo>
                  <a:lnTo>
                    <a:pt x="6920" y="127166"/>
                  </a:lnTo>
                  <a:lnTo>
                    <a:pt x="6801" y="126552"/>
                  </a:lnTo>
                  <a:lnTo>
                    <a:pt x="6572" y="125238"/>
                  </a:lnTo>
                  <a:lnTo>
                    <a:pt x="6699" y="125763"/>
                  </a:lnTo>
                  <a:lnTo>
                    <a:pt x="6835" y="126289"/>
                  </a:lnTo>
                  <a:lnTo>
                    <a:pt x="6979" y="126771"/>
                  </a:lnTo>
                  <a:lnTo>
                    <a:pt x="7124" y="127209"/>
                  </a:lnTo>
                  <a:lnTo>
                    <a:pt x="7268" y="127648"/>
                  </a:lnTo>
                  <a:lnTo>
                    <a:pt x="7412" y="128042"/>
                  </a:lnTo>
                  <a:lnTo>
                    <a:pt x="7565" y="128393"/>
                  </a:lnTo>
                  <a:lnTo>
                    <a:pt x="7718" y="128743"/>
                  </a:lnTo>
                  <a:lnTo>
                    <a:pt x="7879" y="129094"/>
                  </a:lnTo>
                  <a:lnTo>
                    <a:pt x="8041" y="129400"/>
                  </a:lnTo>
                  <a:lnTo>
                    <a:pt x="8210" y="129663"/>
                  </a:lnTo>
                  <a:lnTo>
                    <a:pt x="8380" y="129926"/>
                  </a:lnTo>
                  <a:lnTo>
                    <a:pt x="8406" y="130189"/>
                  </a:lnTo>
                  <a:lnTo>
                    <a:pt x="8448" y="130452"/>
                  </a:lnTo>
                  <a:lnTo>
                    <a:pt x="8499" y="130715"/>
                  </a:lnTo>
                  <a:lnTo>
                    <a:pt x="8550" y="130934"/>
                  </a:lnTo>
                  <a:lnTo>
                    <a:pt x="8669" y="131328"/>
                  </a:lnTo>
                  <a:lnTo>
                    <a:pt x="8771" y="131679"/>
                  </a:lnTo>
                  <a:lnTo>
                    <a:pt x="8949" y="132205"/>
                  </a:lnTo>
                  <a:lnTo>
                    <a:pt x="9136" y="132687"/>
                  </a:lnTo>
                  <a:lnTo>
                    <a:pt x="9238" y="132906"/>
                  </a:lnTo>
                  <a:lnTo>
                    <a:pt x="9331" y="133081"/>
                  </a:lnTo>
                  <a:lnTo>
                    <a:pt x="9433" y="133213"/>
                  </a:lnTo>
                  <a:lnTo>
                    <a:pt x="9535" y="133300"/>
                  </a:lnTo>
                  <a:lnTo>
                    <a:pt x="9552" y="133300"/>
                  </a:lnTo>
                  <a:lnTo>
                    <a:pt x="9577" y="133213"/>
                  </a:lnTo>
                  <a:lnTo>
                    <a:pt x="9594" y="133169"/>
                  </a:lnTo>
                  <a:lnTo>
                    <a:pt x="9603" y="133037"/>
                  </a:lnTo>
                  <a:lnTo>
                    <a:pt x="9611" y="132906"/>
                  </a:lnTo>
                  <a:lnTo>
                    <a:pt x="9611" y="132818"/>
                  </a:lnTo>
                  <a:lnTo>
                    <a:pt x="9594" y="132687"/>
                  </a:lnTo>
                  <a:lnTo>
                    <a:pt x="9577" y="132599"/>
                  </a:lnTo>
                  <a:lnTo>
                    <a:pt x="9399" y="132117"/>
                  </a:lnTo>
                  <a:lnTo>
                    <a:pt x="9212" y="131723"/>
                  </a:lnTo>
                  <a:lnTo>
                    <a:pt x="9026" y="131285"/>
                  </a:lnTo>
                  <a:lnTo>
                    <a:pt x="8932" y="131022"/>
                  </a:lnTo>
                  <a:lnTo>
                    <a:pt x="8839" y="130759"/>
                  </a:lnTo>
                  <a:lnTo>
                    <a:pt x="8771" y="130540"/>
                  </a:lnTo>
                  <a:lnTo>
                    <a:pt x="8703" y="130233"/>
                  </a:lnTo>
                  <a:lnTo>
                    <a:pt x="8703" y="130233"/>
                  </a:lnTo>
                  <a:lnTo>
                    <a:pt x="8932" y="130364"/>
                  </a:lnTo>
                  <a:lnTo>
                    <a:pt x="9161" y="130408"/>
                  </a:lnTo>
                  <a:lnTo>
                    <a:pt x="9272" y="130408"/>
                  </a:lnTo>
                  <a:lnTo>
                    <a:pt x="9382" y="130364"/>
                  </a:lnTo>
                  <a:lnTo>
                    <a:pt x="9493" y="130277"/>
                  </a:lnTo>
                  <a:lnTo>
                    <a:pt x="9603" y="130189"/>
                  </a:lnTo>
                  <a:lnTo>
                    <a:pt x="9713" y="130014"/>
                  </a:lnTo>
                  <a:lnTo>
                    <a:pt x="9815" y="129839"/>
                  </a:lnTo>
                  <a:lnTo>
                    <a:pt x="9917" y="129619"/>
                  </a:lnTo>
                  <a:lnTo>
                    <a:pt x="10019" y="129357"/>
                  </a:lnTo>
                  <a:lnTo>
                    <a:pt x="10121" y="129094"/>
                  </a:lnTo>
                  <a:lnTo>
                    <a:pt x="10214" y="128743"/>
                  </a:lnTo>
                  <a:lnTo>
                    <a:pt x="10299" y="128349"/>
                  </a:lnTo>
                  <a:lnTo>
                    <a:pt x="10393" y="127911"/>
                  </a:lnTo>
                  <a:lnTo>
                    <a:pt x="10494" y="127297"/>
                  </a:lnTo>
                  <a:lnTo>
                    <a:pt x="10579" y="126640"/>
                  </a:lnTo>
                  <a:lnTo>
                    <a:pt x="10647" y="125939"/>
                  </a:lnTo>
                  <a:lnTo>
                    <a:pt x="10690" y="125238"/>
                  </a:lnTo>
                  <a:lnTo>
                    <a:pt x="10724" y="124493"/>
                  </a:lnTo>
                  <a:lnTo>
                    <a:pt x="10741" y="123748"/>
                  </a:lnTo>
                  <a:lnTo>
                    <a:pt x="10741" y="123003"/>
                  </a:lnTo>
                  <a:lnTo>
                    <a:pt x="10724" y="122214"/>
                  </a:lnTo>
                  <a:lnTo>
                    <a:pt x="10698" y="121469"/>
                  </a:lnTo>
                  <a:lnTo>
                    <a:pt x="10656" y="120724"/>
                  </a:lnTo>
                  <a:lnTo>
                    <a:pt x="10605" y="119979"/>
                  </a:lnTo>
                  <a:lnTo>
                    <a:pt x="10545" y="119278"/>
                  </a:lnTo>
                  <a:lnTo>
                    <a:pt x="10477" y="118577"/>
                  </a:lnTo>
                  <a:lnTo>
                    <a:pt x="10393" y="117920"/>
                  </a:lnTo>
                  <a:lnTo>
                    <a:pt x="10308" y="117262"/>
                  </a:lnTo>
                  <a:lnTo>
                    <a:pt x="10206" y="116693"/>
                  </a:lnTo>
                  <a:lnTo>
                    <a:pt x="10061" y="115904"/>
                  </a:lnTo>
                  <a:lnTo>
                    <a:pt x="9909" y="115203"/>
                  </a:lnTo>
                  <a:lnTo>
                    <a:pt x="9747" y="114502"/>
                  </a:lnTo>
                  <a:lnTo>
                    <a:pt x="9586" y="113844"/>
                  </a:lnTo>
                  <a:lnTo>
                    <a:pt x="9416" y="113231"/>
                  </a:lnTo>
                  <a:lnTo>
                    <a:pt x="9246" y="112617"/>
                  </a:lnTo>
                  <a:lnTo>
                    <a:pt x="8898" y="111478"/>
                  </a:lnTo>
                  <a:lnTo>
                    <a:pt x="8559" y="110251"/>
                  </a:lnTo>
                  <a:lnTo>
                    <a:pt x="8397" y="109638"/>
                  </a:lnTo>
                  <a:lnTo>
                    <a:pt x="8236" y="108980"/>
                  </a:lnTo>
                  <a:lnTo>
                    <a:pt x="8083" y="108279"/>
                  </a:lnTo>
                  <a:lnTo>
                    <a:pt x="7939" y="107534"/>
                  </a:lnTo>
                  <a:lnTo>
                    <a:pt x="7803" y="106702"/>
                  </a:lnTo>
                  <a:lnTo>
                    <a:pt x="7684" y="105869"/>
                  </a:lnTo>
                  <a:lnTo>
                    <a:pt x="7760" y="106176"/>
                  </a:lnTo>
                  <a:lnTo>
                    <a:pt x="7837" y="106526"/>
                  </a:lnTo>
                  <a:lnTo>
                    <a:pt x="8015" y="107140"/>
                  </a:lnTo>
                  <a:lnTo>
                    <a:pt x="8143" y="107753"/>
                  </a:lnTo>
                  <a:lnTo>
                    <a:pt x="8278" y="108323"/>
                  </a:lnTo>
                  <a:lnTo>
                    <a:pt x="8414" y="108893"/>
                  </a:lnTo>
                  <a:lnTo>
                    <a:pt x="8559" y="109419"/>
                  </a:lnTo>
                  <a:lnTo>
                    <a:pt x="8856" y="110426"/>
                  </a:lnTo>
                  <a:lnTo>
                    <a:pt x="9153" y="111390"/>
                  </a:lnTo>
                  <a:lnTo>
                    <a:pt x="9476" y="112354"/>
                  </a:lnTo>
                  <a:lnTo>
                    <a:pt x="9807" y="113275"/>
                  </a:lnTo>
                  <a:lnTo>
                    <a:pt x="9976" y="113713"/>
                  </a:lnTo>
                  <a:lnTo>
                    <a:pt x="10146" y="114107"/>
                  </a:lnTo>
                  <a:lnTo>
                    <a:pt x="10325" y="114458"/>
                  </a:lnTo>
                  <a:lnTo>
                    <a:pt x="10494" y="114808"/>
                  </a:lnTo>
                  <a:lnTo>
                    <a:pt x="10528" y="114808"/>
                  </a:lnTo>
                  <a:lnTo>
                    <a:pt x="10562" y="114765"/>
                  </a:lnTo>
                  <a:lnTo>
                    <a:pt x="10579" y="114677"/>
                  </a:lnTo>
                  <a:lnTo>
                    <a:pt x="10596" y="114545"/>
                  </a:lnTo>
                  <a:lnTo>
                    <a:pt x="10596" y="114370"/>
                  </a:lnTo>
                  <a:lnTo>
                    <a:pt x="10596" y="114195"/>
                  </a:lnTo>
                  <a:lnTo>
                    <a:pt x="10579" y="114063"/>
                  </a:lnTo>
                  <a:lnTo>
                    <a:pt x="10554" y="113976"/>
                  </a:lnTo>
                  <a:lnTo>
                    <a:pt x="10206" y="112968"/>
                  </a:lnTo>
                  <a:lnTo>
                    <a:pt x="9849" y="112048"/>
                  </a:lnTo>
                  <a:lnTo>
                    <a:pt x="9501" y="111040"/>
                  </a:lnTo>
                  <a:lnTo>
                    <a:pt x="9153" y="110032"/>
                  </a:lnTo>
                  <a:lnTo>
                    <a:pt x="8915" y="109243"/>
                  </a:lnTo>
                  <a:lnTo>
                    <a:pt x="9017" y="109375"/>
                  </a:lnTo>
                  <a:lnTo>
                    <a:pt x="9119" y="109462"/>
                  </a:lnTo>
                  <a:lnTo>
                    <a:pt x="9221" y="109550"/>
                  </a:lnTo>
                  <a:lnTo>
                    <a:pt x="9526" y="109550"/>
                  </a:lnTo>
                  <a:lnTo>
                    <a:pt x="9628" y="109462"/>
                  </a:lnTo>
                  <a:lnTo>
                    <a:pt x="9722" y="109331"/>
                  </a:lnTo>
                  <a:lnTo>
                    <a:pt x="9781" y="109638"/>
                  </a:lnTo>
                  <a:lnTo>
                    <a:pt x="9832" y="109901"/>
                  </a:lnTo>
                  <a:lnTo>
                    <a:pt x="9959" y="110383"/>
                  </a:lnTo>
                  <a:lnTo>
                    <a:pt x="10223" y="111259"/>
                  </a:lnTo>
                  <a:lnTo>
                    <a:pt x="10562" y="112398"/>
                  </a:lnTo>
                  <a:lnTo>
                    <a:pt x="10741" y="112924"/>
                  </a:lnTo>
                  <a:lnTo>
                    <a:pt x="10919" y="113450"/>
                  </a:lnTo>
                  <a:lnTo>
                    <a:pt x="10961" y="113450"/>
                  </a:lnTo>
                  <a:lnTo>
                    <a:pt x="10978" y="113406"/>
                  </a:lnTo>
                  <a:lnTo>
                    <a:pt x="10995" y="113318"/>
                  </a:lnTo>
                  <a:lnTo>
                    <a:pt x="11004" y="113231"/>
                  </a:lnTo>
                  <a:lnTo>
                    <a:pt x="11004" y="113143"/>
                  </a:lnTo>
                  <a:lnTo>
                    <a:pt x="11004" y="113056"/>
                  </a:lnTo>
                  <a:lnTo>
                    <a:pt x="10987" y="112924"/>
                  </a:lnTo>
                  <a:lnTo>
                    <a:pt x="10817" y="112223"/>
                  </a:lnTo>
                  <a:lnTo>
                    <a:pt x="10630" y="111566"/>
                  </a:lnTo>
                  <a:lnTo>
                    <a:pt x="10257" y="110295"/>
                  </a:lnTo>
                  <a:lnTo>
                    <a:pt x="10061" y="109638"/>
                  </a:lnTo>
                  <a:lnTo>
                    <a:pt x="9968" y="109331"/>
                  </a:lnTo>
                  <a:lnTo>
                    <a:pt x="9866" y="109068"/>
                  </a:lnTo>
                  <a:lnTo>
                    <a:pt x="9943" y="108893"/>
                  </a:lnTo>
                  <a:lnTo>
                    <a:pt x="10010" y="108630"/>
                  </a:lnTo>
                  <a:lnTo>
                    <a:pt x="10087" y="108367"/>
                  </a:lnTo>
                  <a:lnTo>
                    <a:pt x="10155" y="108060"/>
                  </a:lnTo>
                  <a:lnTo>
                    <a:pt x="10214" y="107753"/>
                  </a:lnTo>
                  <a:lnTo>
                    <a:pt x="10265" y="107403"/>
                  </a:lnTo>
                  <a:lnTo>
                    <a:pt x="10308" y="107052"/>
                  </a:lnTo>
                  <a:lnTo>
                    <a:pt x="10350" y="106658"/>
                  </a:lnTo>
                  <a:lnTo>
                    <a:pt x="10384" y="106263"/>
                  </a:lnTo>
                  <a:lnTo>
                    <a:pt x="10418" y="105869"/>
                  </a:lnTo>
                  <a:lnTo>
                    <a:pt x="10443" y="105475"/>
                  </a:lnTo>
                  <a:lnTo>
                    <a:pt x="10469" y="105037"/>
                  </a:lnTo>
                  <a:lnTo>
                    <a:pt x="10528" y="105343"/>
                  </a:lnTo>
                  <a:lnTo>
                    <a:pt x="10579" y="105650"/>
                  </a:lnTo>
                  <a:lnTo>
                    <a:pt x="10647" y="105957"/>
                  </a:lnTo>
                  <a:lnTo>
                    <a:pt x="10885" y="107052"/>
                  </a:lnTo>
                  <a:lnTo>
                    <a:pt x="11114" y="108148"/>
                  </a:lnTo>
                  <a:lnTo>
                    <a:pt x="11242" y="108674"/>
                  </a:lnTo>
                  <a:lnTo>
                    <a:pt x="11369" y="109199"/>
                  </a:lnTo>
                  <a:lnTo>
                    <a:pt x="11496" y="109681"/>
                  </a:lnTo>
                  <a:lnTo>
                    <a:pt x="11624" y="110076"/>
                  </a:lnTo>
                  <a:lnTo>
                    <a:pt x="11658" y="110120"/>
                  </a:lnTo>
                  <a:lnTo>
                    <a:pt x="11692" y="110120"/>
                  </a:lnTo>
                  <a:lnTo>
                    <a:pt x="11717" y="110076"/>
                  </a:lnTo>
                  <a:lnTo>
                    <a:pt x="11734" y="109988"/>
                  </a:lnTo>
                  <a:lnTo>
                    <a:pt x="11751" y="109901"/>
                  </a:lnTo>
                  <a:lnTo>
                    <a:pt x="11759" y="109725"/>
                  </a:lnTo>
                  <a:lnTo>
                    <a:pt x="11751" y="109594"/>
                  </a:lnTo>
                  <a:lnTo>
                    <a:pt x="11734" y="109462"/>
                  </a:lnTo>
                  <a:lnTo>
                    <a:pt x="11658" y="108936"/>
                  </a:lnTo>
                  <a:lnTo>
                    <a:pt x="11573" y="108454"/>
                  </a:lnTo>
                  <a:lnTo>
                    <a:pt x="11479" y="107972"/>
                  </a:lnTo>
                  <a:lnTo>
                    <a:pt x="11377" y="107534"/>
                  </a:lnTo>
                  <a:lnTo>
                    <a:pt x="11182" y="106702"/>
                  </a:lnTo>
                  <a:lnTo>
                    <a:pt x="10987" y="105869"/>
                  </a:lnTo>
                  <a:lnTo>
                    <a:pt x="10885" y="105343"/>
                  </a:lnTo>
                  <a:lnTo>
                    <a:pt x="10766" y="104774"/>
                  </a:lnTo>
                  <a:lnTo>
                    <a:pt x="10698" y="104511"/>
                  </a:lnTo>
                  <a:lnTo>
                    <a:pt x="10630" y="104292"/>
                  </a:lnTo>
                  <a:lnTo>
                    <a:pt x="10562" y="104116"/>
                  </a:lnTo>
                  <a:lnTo>
                    <a:pt x="10528" y="104072"/>
                  </a:lnTo>
                  <a:lnTo>
                    <a:pt x="10494" y="104072"/>
                  </a:lnTo>
                  <a:lnTo>
                    <a:pt x="10503" y="103284"/>
                  </a:lnTo>
                  <a:lnTo>
                    <a:pt x="10494" y="102451"/>
                  </a:lnTo>
                  <a:lnTo>
                    <a:pt x="10469" y="101662"/>
                  </a:lnTo>
                  <a:lnTo>
                    <a:pt x="10435" y="100874"/>
                  </a:lnTo>
                  <a:lnTo>
                    <a:pt x="10393" y="100304"/>
                  </a:lnTo>
                  <a:lnTo>
                    <a:pt x="10342" y="99690"/>
                  </a:lnTo>
                  <a:lnTo>
                    <a:pt x="10282" y="99077"/>
                  </a:lnTo>
                  <a:lnTo>
                    <a:pt x="10214" y="98420"/>
                  </a:lnTo>
                  <a:close/>
                  <a:moveTo>
                    <a:pt x="1876" y="0"/>
                  </a:moveTo>
                  <a:lnTo>
                    <a:pt x="1851" y="44"/>
                  </a:lnTo>
                  <a:lnTo>
                    <a:pt x="1826" y="88"/>
                  </a:lnTo>
                  <a:lnTo>
                    <a:pt x="1800" y="175"/>
                  </a:lnTo>
                  <a:lnTo>
                    <a:pt x="1783" y="307"/>
                  </a:lnTo>
                  <a:lnTo>
                    <a:pt x="1766" y="482"/>
                  </a:lnTo>
                  <a:lnTo>
                    <a:pt x="1571" y="8282"/>
                  </a:lnTo>
                  <a:lnTo>
                    <a:pt x="1486" y="11218"/>
                  </a:lnTo>
                  <a:lnTo>
                    <a:pt x="1443" y="12752"/>
                  </a:lnTo>
                  <a:lnTo>
                    <a:pt x="1435" y="13497"/>
                  </a:lnTo>
                  <a:lnTo>
                    <a:pt x="1426" y="14242"/>
                  </a:lnTo>
                  <a:lnTo>
                    <a:pt x="1401" y="15381"/>
                  </a:lnTo>
                  <a:lnTo>
                    <a:pt x="1376" y="15469"/>
                  </a:lnTo>
                  <a:lnTo>
                    <a:pt x="1359" y="15644"/>
                  </a:lnTo>
                  <a:lnTo>
                    <a:pt x="1308" y="16476"/>
                  </a:lnTo>
                  <a:lnTo>
                    <a:pt x="1274" y="17309"/>
                  </a:lnTo>
                  <a:lnTo>
                    <a:pt x="1240" y="18185"/>
                  </a:lnTo>
                  <a:lnTo>
                    <a:pt x="1223" y="19062"/>
                  </a:lnTo>
                  <a:lnTo>
                    <a:pt x="1189" y="20858"/>
                  </a:lnTo>
                  <a:lnTo>
                    <a:pt x="1155" y="22567"/>
                  </a:lnTo>
                  <a:lnTo>
                    <a:pt x="1070" y="26511"/>
                  </a:lnTo>
                  <a:lnTo>
                    <a:pt x="1010" y="27782"/>
                  </a:lnTo>
                  <a:lnTo>
                    <a:pt x="968" y="29097"/>
                  </a:lnTo>
                  <a:lnTo>
                    <a:pt x="934" y="30411"/>
                  </a:lnTo>
                  <a:lnTo>
                    <a:pt x="900" y="31726"/>
                  </a:lnTo>
                  <a:lnTo>
                    <a:pt x="875" y="32821"/>
                  </a:lnTo>
                  <a:lnTo>
                    <a:pt x="858" y="33961"/>
                  </a:lnTo>
                  <a:lnTo>
                    <a:pt x="841" y="35100"/>
                  </a:lnTo>
                  <a:lnTo>
                    <a:pt x="841" y="36239"/>
                  </a:lnTo>
                  <a:lnTo>
                    <a:pt x="832" y="36371"/>
                  </a:lnTo>
                  <a:lnTo>
                    <a:pt x="824" y="36502"/>
                  </a:lnTo>
                  <a:lnTo>
                    <a:pt x="807" y="39701"/>
                  </a:lnTo>
                  <a:lnTo>
                    <a:pt x="807" y="41322"/>
                  </a:lnTo>
                  <a:lnTo>
                    <a:pt x="815" y="42987"/>
                  </a:lnTo>
                  <a:lnTo>
                    <a:pt x="841" y="44653"/>
                  </a:lnTo>
                  <a:lnTo>
                    <a:pt x="875" y="46318"/>
                  </a:lnTo>
                  <a:lnTo>
                    <a:pt x="900" y="47107"/>
                  </a:lnTo>
                  <a:lnTo>
                    <a:pt x="926" y="47895"/>
                  </a:lnTo>
                  <a:lnTo>
                    <a:pt x="959" y="48684"/>
                  </a:lnTo>
                  <a:lnTo>
                    <a:pt x="1002" y="49473"/>
                  </a:lnTo>
                  <a:lnTo>
                    <a:pt x="1002" y="49560"/>
                  </a:lnTo>
                  <a:lnTo>
                    <a:pt x="1002" y="49692"/>
                  </a:lnTo>
                  <a:lnTo>
                    <a:pt x="1044" y="51094"/>
                  </a:lnTo>
                  <a:lnTo>
                    <a:pt x="1061" y="51883"/>
                  </a:lnTo>
                  <a:lnTo>
                    <a:pt x="1087" y="52672"/>
                  </a:lnTo>
                  <a:lnTo>
                    <a:pt x="1112" y="53460"/>
                  </a:lnTo>
                  <a:lnTo>
                    <a:pt x="1146" y="54249"/>
                  </a:lnTo>
                  <a:lnTo>
                    <a:pt x="1214" y="57054"/>
                  </a:lnTo>
                  <a:lnTo>
                    <a:pt x="1282" y="59858"/>
                  </a:lnTo>
                  <a:lnTo>
                    <a:pt x="1299" y="61085"/>
                  </a:lnTo>
                  <a:lnTo>
                    <a:pt x="1316" y="62356"/>
                  </a:lnTo>
                  <a:lnTo>
                    <a:pt x="1333" y="64854"/>
                  </a:lnTo>
                  <a:lnTo>
                    <a:pt x="1350" y="66124"/>
                  </a:lnTo>
                  <a:lnTo>
                    <a:pt x="1367" y="67395"/>
                  </a:lnTo>
                  <a:lnTo>
                    <a:pt x="1401" y="68622"/>
                  </a:lnTo>
                  <a:lnTo>
                    <a:pt x="1435" y="69849"/>
                  </a:lnTo>
                  <a:lnTo>
                    <a:pt x="1282" y="71032"/>
                  </a:lnTo>
                  <a:lnTo>
                    <a:pt x="1138" y="72259"/>
                  </a:lnTo>
                  <a:lnTo>
                    <a:pt x="1002" y="73486"/>
                  </a:lnTo>
                  <a:lnTo>
                    <a:pt x="883" y="74757"/>
                  </a:lnTo>
                  <a:lnTo>
                    <a:pt x="764" y="76072"/>
                  </a:lnTo>
                  <a:lnTo>
                    <a:pt x="654" y="77386"/>
                  </a:lnTo>
                  <a:lnTo>
                    <a:pt x="552" y="78701"/>
                  </a:lnTo>
                  <a:lnTo>
                    <a:pt x="459" y="80059"/>
                  </a:lnTo>
                  <a:lnTo>
                    <a:pt x="374" y="81418"/>
                  </a:lnTo>
                  <a:lnTo>
                    <a:pt x="306" y="82776"/>
                  </a:lnTo>
                  <a:lnTo>
                    <a:pt x="238" y="84178"/>
                  </a:lnTo>
                  <a:lnTo>
                    <a:pt x="178" y="85537"/>
                  </a:lnTo>
                  <a:lnTo>
                    <a:pt x="127" y="86939"/>
                  </a:lnTo>
                  <a:lnTo>
                    <a:pt x="85" y="88385"/>
                  </a:lnTo>
                  <a:lnTo>
                    <a:pt x="51" y="89787"/>
                  </a:lnTo>
                  <a:lnTo>
                    <a:pt x="26" y="91189"/>
                  </a:lnTo>
                  <a:lnTo>
                    <a:pt x="9" y="92767"/>
                  </a:lnTo>
                  <a:lnTo>
                    <a:pt x="0" y="94344"/>
                  </a:lnTo>
                  <a:lnTo>
                    <a:pt x="9" y="95922"/>
                  </a:lnTo>
                  <a:lnTo>
                    <a:pt x="17" y="97456"/>
                  </a:lnTo>
                  <a:lnTo>
                    <a:pt x="43" y="99033"/>
                  </a:lnTo>
                  <a:lnTo>
                    <a:pt x="85" y="100567"/>
                  </a:lnTo>
                  <a:lnTo>
                    <a:pt x="127" y="102101"/>
                  </a:lnTo>
                  <a:lnTo>
                    <a:pt x="187" y="103634"/>
                  </a:lnTo>
                  <a:lnTo>
                    <a:pt x="246" y="105124"/>
                  </a:lnTo>
                  <a:lnTo>
                    <a:pt x="323" y="106614"/>
                  </a:lnTo>
                  <a:lnTo>
                    <a:pt x="408" y="108104"/>
                  </a:lnTo>
                  <a:lnTo>
                    <a:pt x="501" y="109594"/>
                  </a:lnTo>
                  <a:lnTo>
                    <a:pt x="603" y="111084"/>
                  </a:lnTo>
                  <a:lnTo>
                    <a:pt x="713" y="112530"/>
                  </a:lnTo>
                  <a:lnTo>
                    <a:pt x="824" y="113976"/>
                  </a:lnTo>
                  <a:lnTo>
                    <a:pt x="951" y="115422"/>
                  </a:lnTo>
                  <a:lnTo>
                    <a:pt x="1095" y="116999"/>
                  </a:lnTo>
                  <a:lnTo>
                    <a:pt x="1240" y="118533"/>
                  </a:lnTo>
                  <a:lnTo>
                    <a:pt x="1545" y="121600"/>
                  </a:lnTo>
                  <a:lnTo>
                    <a:pt x="1868" y="124668"/>
                  </a:lnTo>
                  <a:lnTo>
                    <a:pt x="2191" y="127648"/>
                  </a:lnTo>
                  <a:lnTo>
                    <a:pt x="2445" y="129970"/>
                  </a:lnTo>
                  <a:lnTo>
                    <a:pt x="2581" y="131153"/>
                  </a:lnTo>
                  <a:lnTo>
                    <a:pt x="2717" y="132293"/>
                  </a:lnTo>
                  <a:lnTo>
                    <a:pt x="2861" y="133388"/>
                  </a:lnTo>
                  <a:lnTo>
                    <a:pt x="3014" y="134484"/>
                  </a:lnTo>
                  <a:lnTo>
                    <a:pt x="3167" y="135535"/>
                  </a:lnTo>
                  <a:lnTo>
                    <a:pt x="3337" y="136587"/>
                  </a:lnTo>
                  <a:lnTo>
                    <a:pt x="3490" y="137376"/>
                  </a:lnTo>
                  <a:lnTo>
                    <a:pt x="3659" y="138208"/>
                  </a:lnTo>
                  <a:lnTo>
                    <a:pt x="3838" y="138953"/>
                  </a:lnTo>
                  <a:lnTo>
                    <a:pt x="4042" y="139698"/>
                  </a:lnTo>
                  <a:lnTo>
                    <a:pt x="4254" y="140399"/>
                  </a:lnTo>
                  <a:lnTo>
                    <a:pt x="4475" y="141013"/>
                  </a:lnTo>
                  <a:lnTo>
                    <a:pt x="4695" y="141539"/>
                  </a:lnTo>
                  <a:lnTo>
                    <a:pt x="4814" y="141758"/>
                  </a:lnTo>
                  <a:lnTo>
                    <a:pt x="4925" y="141933"/>
                  </a:lnTo>
                  <a:lnTo>
                    <a:pt x="5043" y="142108"/>
                  </a:lnTo>
                  <a:lnTo>
                    <a:pt x="5162" y="142196"/>
                  </a:lnTo>
                  <a:lnTo>
                    <a:pt x="5273" y="142327"/>
                  </a:lnTo>
                  <a:lnTo>
                    <a:pt x="5392" y="142371"/>
                  </a:lnTo>
                  <a:lnTo>
                    <a:pt x="5621" y="142371"/>
                  </a:lnTo>
                  <a:lnTo>
                    <a:pt x="5731" y="142283"/>
                  </a:lnTo>
                  <a:lnTo>
                    <a:pt x="5842" y="142196"/>
                  </a:lnTo>
                  <a:lnTo>
                    <a:pt x="5952" y="142021"/>
                  </a:lnTo>
                  <a:lnTo>
                    <a:pt x="6054" y="141801"/>
                  </a:lnTo>
                  <a:lnTo>
                    <a:pt x="6156" y="141539"/>
                  </a:lnTo>
                  <a:lnTo>
                    <a:pt x="6258" y="141232"/>
                  </a:lnTo>
                  <a:lnTo>
                    <a:pt x="6351" y="140881"/>
                  </a:lnTo>
                  <a:lnTo>
                    <a:pt x="6444" y="140443"/>
                  </a:lnTo>
                  <a:lnTo>
                    <a:pt x="6529" y="139961"/>
                  </a:lnTo>
                  <a:lnTo>
                    <a:pt x="6614" y="139435"/>
                  </a:lnTo>
                  <a:lnTo>
                    <a:pt x="6691" y="138822"/>
                  </a:lnTo>
                  <a:lnTo>
                    <a:pt x="6750" y="138252"/>
                  </a:lnTo>
                  <a:lnTo>
                    <a:pt x="6826" y="138559"/>
                  </a:lnTo>
                  <a:lnTo>
                    <a:pt x="6903" y="138822"/>
                  </a:lnTo>
                  <a:lnTo>
                    <a:pt x="7073" y="139391"/>
                  </a:lnTo>
                  <a:lnTo>
                    <a:pt x="7259" y="139873"/>
                  </a:lnTo>
                  <a:lnTo>
                    <a:pt x="7455" y="140268"/>
                  </a:lnTo>
                  <a:lnTo>
                    <a:pt x="7650" y="140662"/>
                  </a:lnTo>
                  <a:lnTo>
                    <a:pt x="7845" y="141013"/>
                  </a:lnTo>
                  <a:lnTo>
                    <a:pt x="8210" y="141582"/>
                  </a:lnTo>
                  <a:lnTo>
                    <a:pt x="8567" y="142108"/>
                  </a:lnTo>
                  <a:lnTo>
                    <a:pt x="8754" y="142371"/>
                  </a:lnTo>
                  <a:lnTo>
                    <a:pt x="8941" y="142590"/>
                  </a:lnTo>
                  <a:lnTo>
                    <a:pt x="9127" y="142765"/>
                  </a:lnTo>
                  <a:lnTo>
                    <a:pt x="9314" y="142853"/>
                  </a:lnTo>
                  <a:lnTo>
                    <a:pt x="9501" y="142853"/>
                  </a:lnTo>
                  <a:lnTo>
                    <a:pt x="9688" y="142809"/>
                  </a:lnTo>
                  <a:lnTo>
                    <a:pt x="9781" y="142765"/>
                  </a:lnTo>
                  <a:lnTo>
                    <a:pt x="9866" y="142678"/>
                  </a:lnTo>
                  <a:lnTo>
                    <a:pt x="9951" y="142546"/>
                  </a:lnTo>
                  <a:lnTo>
                    <a:pt x="10027" y="142415"/>
                  </a:lnTo>
                  <a:lnTo>
                    <a:pt x="10104" y="142240"/>
                  </a:lnTo>
                  <a:lnTo>
                    <a:pt x="10172" y="142064"/>
                  </a:lnTo>
                  <a:lnTo>
                    <a:pt x="10231" y="141845"/>
                  </a:lnTo>
                  <a:lnTo>
                    <a:pt x="10291" y="141626"/>
                  </a:lnTo>
                  <a:lnTo>
                    <a:pt x="10350" y="141407"/>
                  </a:lnTo>
                  <a:lnTo>
                    <a:pt x="10401" y="141144"/>
                  </a:lnTo>
                  <a:lnTo>
                    <a:pt x="10486" y="140574"/>
                  </a:lnTo>
                  <a:lnTo>
                    <a:pt x="10562" y="139961"/>
                  </a:lnTo>
                  <a:lnTo>
                    <a:pt x="10622" y="139304"/>
                  </a:lnTo>
                  <a:lnTo>
                    <a:pt x="10673" y="138603"/>
                  </a:lnTo>
                  <a:lnTo>
                    <a:pt x="10715" y="137858"/>
                  </a:lnTo>
                  <a:lnTo>
                    <a:pt x="10741" y="137069"/>
                  </a:lnTo>
                  <a:lnTo>
                    <a:pt x="10749" y="136280"/>
                  </a:lnTo>
                  <a:lnTo>
                    <a:pt x="10758" y="135448"/>
                  </a:lnTo>
                  <a:lnTo>
                    <a:pt x="10758" y="134659"/>
                  </a:lnTo>
                  <a:lnTo>
                    <a:pt x="10749" y="133826"/>
                  </a:lnTo>
                  <a:lnTo>
                    <a:pt x="10732" y="133037"/>
                  </a:lnTo>
                  <a:lnTo>
                    <a:pt x="10885" y="133213"/>
                  </a:lnTo>
                  <a:lnTo>
                    <a:pt x="11046" y="133344"/>
                  </a:lnTo>
                  <a:lnTo>
                    <a:pt x="11199" y="133388"/>
                  </a:lnTo>
                  <a:lnTo>
                    <a:pt x="11360" y="133344"/>
                  </a:lnTo>
                  <a:lnTo>
                    <a:pt x="11513" y="133257"/>
                  </a:lnTo>
                  <a:lnTo>
                    <a:pt x="11675" y="133081"/>
                  </a:lnTo>
                  <a:lnTo>
                    <a:pt x="11827" y="132862"/>
                  </a:lnTo>
                  <a:lnTo>
                    <a:pt x="11972" y="132555"/>
                  </a:lnTo>
                  <a:lnTo>
                    <a:pt x="12116" y="132205"/>
                  </a:lnTo>
                  <a:lnTo>
                    <a:pt x="12252" y="131810"/>
                  </a:lnTo>
                  <a:lnTo>
                    <a:pt x="12379" y="131328"/>
                  </a:lnTo>
                  <a:lnTo>
                    <a:pt x="12498" y="130803"/>
                  </a:lnTo>
                  <a:lnTo>
                    <a:pt x="12609" y="130189"/>
                  </a:lnTo>
                  <a:lnTo>
                    <a:pt x="12710" y="129576"/>
                  </a:lnTo>
                  <a:lnTo>
                    <a:pt x="12795" y="128875"/>
                  </a:lnTo>
                  <a:lnTo>
                    <a:pt x="12872" y="128130"/>
                  </a:lnTo>
                  <a:lnTo>
                    <a:pt x="12923" y="127428"/>
                  </a:lnTo>
                  <a:lnTo>
                    <a:pt x="12957" y="126771"/>
                  </a:lnTo>
                  <a:lnTo>
                    <a:pt x="12982" y="126070"/>
                  </a:lnTo>
                  <a:lnTo>
                    <a:pt x="12999" y="125369"/>
                  </a:lnTo>
                  <a:lnTo>
                    <a:pt x="13008" y="124668"/>
                  </a:lnTo>
                  <a:lnTo>
                    <a:pt x="12999" y="123967"/>
                  </a:lnTo>
                  <a:lnTo>
                    <a:pt x="12982" y="123309"/>
                  </a:lnTo>
                  <a:lnTo>
                    <a:pt x="12957" y="122608"/>
                  </a:lnTo>
                  <a:lnTo>
                    <a:pt x="12923" y="121951"/>
                  </a:lnTo>
                  <a:lnTo>
                    <a:pt x="12880" y="121294"/>
                  </a:lnTo>
                  <a:lnTo>
                    <a:pt x="12829" y="120636"/>
                  </a:lnTo>
                  <a:lnTo>
                    <a:pt x="12761" y="120023"/>
                  </a:lnTo>
                  <a:lnTo>
                    <a:pt x="12693" y="119453"/>
                  </a:lnTo>
                  <a:lnTo>
                    <a:pt x="12617" y="118884"/>
                  </a:lnTo>
                  <a:lnTo>
                    <a:pt x="12532" y="118358"/>
                  </a:lnTo>
                  <a:lnTo>
                    <a:pt x="12439" y="117832"/>
                  </a:lnTo>
                  <a:lnTo>
                    <a:pt x="12515" y="117876"/>
                  </a:lnTo>
                  <a:lnTo>
                    <a:pt x="12592" y="117876"/>
                  </a:lnTo>
                  <a:lnTo>
                    <a:pt x="12668" y="117788"/>
                  </a:lnTo>
                  <a:lnTo>
                    <a:pt x="12736" y="117744"/>
                  </a:lnTo>
                  <a:lnTo>
                    <a:pt x="12812" y="117613"/>
                  </a:lnTo>
                  <a:lnTo>
                    <a:pt x="12880" y="117438"/>
                  </a:lnTo>
                  <a:lnTo>
                    <a:pt x="12940" y="117175"/>
                  </a:lnTo>
                  <a:lnTo>
                    <a:pt x="13008" y="116912"/>
                  </a:lnTo>
                  <a:lnTo>
                    <a:pt x="13042" y="116693"/>
                  </a:lnTo>
                  <a:lnTo>
                    <a:pt x="13076" y="116430"/>
                  </a:lnTo>
                  <a:lnTo>
                    <a:pt x="13101" y="116211"/>
                  </a:lnTo>
                  <a:lnTo>
                    <a:pt x="13126" y="115948"/>
                  </a:lnTo>
                  <a:lnTo>
                    <a:pt x="13143" y="115685"/>
                  </a:lnTo>
                  <a:lnTo>
                    <a:pt x="13160" y="115422"/>
                  </a:lnTo>
                  <a:lnTo>
                    <a:pt x="13160" y="115159"/>
                  </a:lnTo>
                  <a:lnTo>
                    <a:pt x="13169" y="114896"/>
                  </a:lnTo>
                  <a:lnTo>
                    <a:pt x="13288" y="115159"/>
                  </a:lnTo>
                  <a:lnTo>
                    <a:pt x="13407" y="115378"/>
                  </a:lnTo>
                  <a:lnTo>
                    <a:pt x="13534" y="115553"/>
                  </a:lnTo>
                  <a:lnTo>
                    <a:pt x="13661" y="115685"/>
                  </a:lnTo>
                  <a:lnTo>
                    <a:pt x="13797" y="115729"/>
                  </a:lnTo>
                  <a:lnTo>
                    <a:pt x="13925" y="115772"/>
                  </a:lnTo>
                  <a:lnTo>
                    <a:pt x="14052" y="115729"/>
                  </a:lnTo>
                  <a:lnTo>
                    <a:pt x="14179" y="115685"/>
                  </a:lnTo>
                  <a:lnTo>
                    <a:pt x="14307" y="115553"/>
                  </a:lnTo>
                  <a:lnTo>
                    <a:pt x="14434" y="115378"/>
                  </a:lnTo>
                  <a:lnTo>
                    <a:pt x="14553" y="115159"/>
                  </a:lnTo>
                  <a:lnTo>
                    <a:pt x="14672" y="114852"/>
                  </a:lnTo>
                  <a:lnTo>
                    <a:pt x="14782" y="114545"/>
                  </a:lnTo>
                  <a:lnTo>
                    <a:pt x="14893" y="114151"/>
                  </a:lnTo>
                  <a:lnTo>
                    <a:pt x="14994" y="113757"/>
                  </a:lnTo>
                  <a:lnTo>
                    <a:pt x="15096" y="113275"/>
                  </a:lnTo>
                  <a:lnTo>
                    <a:pt x="15181" y="112749"/>
                  </a:lnTo>
                  <a:lnTo>
                    <a:pt x="15258" y="112223"/>
                  </a:lnTo>
                  <a:lnTo>
                    <a:pt x="15326" y="111653"/>
                  </a:lnTo>
                  <a:lnTo>
                    <a:pt x="15385" y="111040"/>
                  </a:lnTo>
                  <a:lnTo>
                    <a:pt x="15436" y="110470"/>
                  </a:lnTo>
                  <a:lnTo>
                    <a:pt x="15478" y="109813"/>
                  </a:lnTo>
                  <a:lnTo>
                    <a:pt x="15504" y="109199"/>
                  </a:lnTo>
                  <a:lnTo>
                    <a:pt x="15529" y="108542"/>
                  </a:lnTo>
                  <a:lnTo>
                    <a:pt x="15538" y="107885"/>
                  </a:lnTo>
                  <a:lnTo>
                    <a:pt x="15538" y="107228"/>
                  </a:lnTo>
                  <a:lnTo>
                    <a:pt x="15538" y="106614"/>
                  </a:lnTo>
                  <a:lnTo>
                    <a:pt x="15521" y="105957"/>
                  </a:lnTo>
                  <a:lnTo>
                    <a:pt x="15495" y="105299"/>
                  </a:lnTo>
                  <a:lnTo>
                    <a:pt x="15461" y="104642"/>
                  </a:lnTo>
                  <a:lnTo>
                    <a:pt x="15419" y="104029"/>
                  </a:lnTo>
                  <a:lnTo>
                    <a:pt x="15368" y="103415"/>
                  </a:lnTo>
                  <a:lnTo>
                    <a:pt x="15444" y="103065"/>
                  </a:lnTo>
                  <a:lnTo>
                    <a:pt x="15512" y="102714"/>
                  </a:lnTo>
                  <a:lnTo>
                    <a:pt x="15580" y="102320"/>
                  </a:lnTo>
                  <a:lnTo>
                    <a:pt x="15631" y="101925"/>
                  </a:lnTo>
                  <a:lnTo>
                    <a:pt x="15682" y="101487"/>
                  </a:lnTo>
                  <a:lnTo>
                    <a:pt x="15733" y="101049"/>
                  </a:lnTo>
                  <a:lnTo>
                    <a:pt x="15767" y="100567"/>
                  </a:lnTo>
                  <a:lnTo>
                    <a:pt x="15801" y="100085"/>
                  </a:lnTo>
                  <a:lnTo>
                    <a:pt x="15826" y="99559"/>
                  </a:lnTo>
                  <a:lnTo>
                    <a:pt x="15852" y="99077"/>
                  </a:lnTo>
                  <a:lnTo>
                    <a:pt x="15869" y="98551"/>
                  </a:lnTo>
                  <a:lnTo>
                    <a:pt x="15877" y="98025"/>
                  </a:lnTo>
                  <a:lnTo>
                    <a:pt x="15877" y="97499"/>
                  </a:lnTo>
                  <a:lnTo>
                    <a:pt x="15877" y="96974"/>
                  </a:lnTo>
                  <a:lnTo>
                    <a:pt x="15869" y="96448"/>
                  </a:lnTo>
                  <a:lnTo>
                    <a:pt x="15860" y="95922"/>
                  </a:lnTo>
                  <a:lnTo>
                    <a:pt x="15826" y="95221"/>
                  </a:lnTo>
                  <a:lnTo>
                    <a:pt x="15793" y="94520"/>
                  </a:lnTo>
                  <a:lnTo>
                    <a:pt x="15742" y="93819"/>
                  </a:lnTo>
                  <a:lnTo>
                    <a:pt x="15691" y="93161"/>
                  </a:lnTo>
                  <a:lnTo>
                    <a:pt x="15623" y="92504"/>
                  </a:lnTo>
                  <a:lnTo>
                    <a:pt x="15555" y="91847"/>
                  </a:lnTo>
                  <a:lnTo>
                    <a:pt x="15470" y="91233"/>
                  </a:lnTo>
                  <a:lnTo>
                    <a:pt x="15385" y="90620"/>
                  </a:lnTo>
                  <a:lnTo>
                    <a:pt x="15292" y="90050"/>
                  </a:lnTo>
                  <a:lnTo>
                    <a:pt x="15198" y="89480"/>
                  </a:lnTo>
                  <a:lnTo>
                    <a:pt x="15096" y="88955"/>
                  </a:lnTo>
                  <a:lnTo>
                    <a:pt x="14986" y="88429"/>
                  </a:lnTo>
                  <a:lnTo>
                    <a:pt x="14876" y="87947"/>
                  </a:lnTo>
                  <a:lnTo>
                    <a:pt x="14765" y="87465"/>
                  </a:lnTo>
                  <a:lnTo>
                    <a:pt x="14536" y="86588"/>
                  </a:lnTo>
                  <a:lnTo>
                    <a:pt x="14672" y="86457"/>
                  </a:lnTo>
                  <a:lnTo>
                    <a:pt x="14808" y="86238"/>
                  </a:lnTo>
                  <a:lnTo>
                    <a:pt x="14935" y="85931"/>
                  </a:lnTo>
                  <a:lnTo>
                    <a:pt x="15062" y="85580"/>
                  </a:lnTo>
                  <a:lnTo>
                    <a:pt x="15173" y="85186"/>
                  </a:lnTo>
                  <a:lnTo>
                    <a:pt x="15283" y="84704"/>
                  </a:lnTo>
                  <a:lnTo>
                    <a:pt x="15385" y="84178"/>
                  </a:lnTo>
                  <a:lnTo>
                    <a:pt x="15470" y="83609"/>
                  </a:lnTo>
                  <a:lnTo>
                    <a:pt x="15546" y="82951"/>
                  </a:lnTo>
                  <a:lnTo>
                    <a:pt x="15614" y="82338"/>
                  </a:lnTo>
                  <a:lnTo>
                    <a:pt x="15674" y="81637"/>
                  </a:lnTo>
                  <a:lnTo>
                    <a:pt x="15708" y="80936"/>
                  </a:lnTo>
                  <a:lnTo>
                    <a:pt x="15733" y="80191"/>
                  </a:lnTo>
                  <a:lnTo>
                    <a:pt x="15750" y="79446"/>
                  </a:lnTo>
                  <a:lnTo>
                    <a:pt x="15742" y="78701"/>
                  </a:lnTo>
                  <a:lnTo>
                    <a:pt x="15716" y="77956"/>
                  </a:lnTo>
                  <a:lnTo>
                    <a:pt x="15691" y="77386"/>
                  </a:lnTo>
                  <a:lnTo>
                    <a:pt x="15657" y="76860"/>
                  </a:lnTo>
                  <a:lnTo>
                    <a:pt x="15614" y="76334"/>
                  </a:lnTo>
                  <a:lnTo>
                    <a:pt x="15563" y="75809"/>
                  </a:lnTo>
                  <a:lnTo>
                    <a:pt x="15512" y="75327"/>
                  </a:lnTo>
                  <a:lnTo>
                    <a:pt x="15453" y="74845"/>
                  </a:lnTo>
                  <a:lnTo>
                    <a:pt x="15385" y="74406"/>
                  </a:lnTo>
                  <a:lnTo>
                    <a:pt x="15317" y="73968"/>
                  </a:lnTo>
                  <a:lnTo>
                    <a:pt x="15249" y="73530"/>
                  </a:lnTo>
                  <a:lnTo>
                    <a:pt x="15164" y="73092"/>
                  </a:lnTo>
                  <a:lnTo>
                    <a:pt x="15003" y="72347"/>
                  </a:lnTo>
                  <a:lnTo>
                    <a:pt x="14825" y="71602"/>
                  </a:lnTo>
                  <a:lnTo>
                    <a:pt x="14629" y="70945"/>
                  </a:lnTo>
                  <a:lnTo>
                    <a:pt x="14434" y="70331"/>
                  </a:lnTo>
                  <a:lnTo>
                    <a:pt x="14222" y="69761"/>
                  </a:lnTo>
                  <a:lnTo>
                    <a:pt x="14009" y="69279"/>
                  </a:lnTo>
                  <a:lnTo>
                    <a:pt x="13797" y="68797"/>
                  </a:lnTo>
                  <a:lnTo>
                    <a:pt x="13585" y="68359"/>
                  </a:lnTo>
                  <a:lnTo>
                    <a:pt x="13381" y="67965"/>
                  </a:lnTo>
                  <a:lnTo>
                    <a:pt x="12974" y="67220"/>
                  </a:lnTo>
                  <a:lnTo>
                    <a:pt x="12744" y="66869"/>
                  </a:lnTo>
                  <a:lnTo>
                    <a:pt x="12507" y="66519"/>
                  </a:lnTo>
                  <a:lnTo>
                    <a:pt x="12269" y="66212"/>
                  </a:lnTo>
                  <a:lnTo>
                    <a:pt x="12031" y="65905"/>
                  </a:lnTo>
                  <a:lnTo>
                    <a:pt x="11556" y="65379"/>
                  </a:lnTo>
                  <a:lnTo>
                    <a:pt x="11072" y="64985"/>
                  </a:lnTo>
                  <a:lnTo>
                    <a:pt x="10588" y="64635"/>
                  </a:lnTo>
                  <a:lnTo>
                    <a:pt x="10104" y="64372"/>
                  </a:lnTo>
                  <a:lnTo>
                    <a:pt x="9611" y="64153"/>
                  </a:lnTo>
                  <a:lnTo>
                    <a:pt x="9127" y="64021"/>
                  </a:lnTo>
                  <a:lnTo>
                    <a:pt x="8126" y="63802"/>
                  </a:lnTo>
                  <a:lnTo>
                    <a:pt x="7625" y="63714"/>
                  </a:lnTo>
                  <a:lnTo>
                    <a:pt x="7124" y="63670"/>
                  </a:lnTo>
                  <a:lnTo>
                    <a:pt x="6623" y="63670"/>
                  </a:lnTo>
                  <a:lnTo>
                    <a:pt x="6122" y="63714"/>
                  </a:lnTo>
                  <a:lnTo>
                    <a:pt x="5621" y="63758"/>
                  </a:lnTo>
                  <a:lnTo>
                    <a:pt x="5120" y="63890"/>
                  </a:lnTo>
                  <a:lnTo>
                    <a:pt x="4627" y="64065"/>
                  </a:lnTo>
                  <a:lnTo>
                    <a:pt x="4390" y="64196"/>
                  </a:lnTo>
                  <a:lnTo>
                    <a:pt x="4143" y="64372"/>
                  </a:lnTo>
                  <a:lnTo>
                    <a:pt x="3897" y="64547"/>
                  </a:lnTo>
                  <a:lnTo>
                    <a:pt x="3659" y="64766"/>
                  </a:lnTo>
                  <a:lnTo>
                    <a:pt x="3422" y="64985"/>
                  </a:lnTo>
                  <a:lnTo>
                    <a:pt x="3184" y="65292"/>
                  </a:lnTo>
                  <a:lnTo>
                    <a:pt x="2955" y="65599"/>
                  </a:lnTo>
                  <a:lnTo>
                    <a:pt x="2734" y="65949"/>
                  </a:lnTo>
                  <a:lnTo>
                    <a:pt x="2556" y="64941"/>
                  </a:lnTo>
                  <a:lnTo>
                    <a:pt x="2394" y="63890"/>
                  </a:lnTo>
                  <a:lnTo>
                    <a:pt x="2242" y="62794"/>
                  </a:lnTo>
                  <a:lnTo>
                    <a:pt x="2106" y="61699"/>
                  </a:lnTo>
                  <a:lnTo>
                    <a:pt x="1970" y="60559"/>
                  </a:lnTo>
                  <a:lnTo>
                    <a:pt x="1851" y="59376"/>
                  </a:lnTo>
                  <a:lnTo>
                    <a:pt x="1732" y="58149"/>
                  </a:lnTo>
                  <a:lnTo>
                    <a:pt x="1622" y="56922"/>
                  </a:lnTo>
                  <a:lnTo>
                    <a:pt x="1316" y="50875"/>
                  </a:lnTo>
                  <a:lnTo>
                    <a:pt x="1299" y="49780"/>
                  </a:lnTo>
                  <a:lnTo>
                    <a:pt x="1282" y="44784"/>
                  </a:lnTo>
                  <a:lnTo>
                    <a:pt x="1274" y="39789"/>
                  </a:lnTo>
                  <a:lnTo>
                    <a:pt x="1282" y="38343"/>
                  </a:lnTo>
                  <a:lnTo>
                    <a:pt x="1299" y="36897"/>
                  </a:lnTo>
                  <a:lnTo>
                    <a:pt x="1316" y="35450"/>
                  </a:lnTo>
                  <a:lnTo>
                    <a:pt x="1325" y="33961"/>
                  </a:lnTo>
                  <a:lnTo>
                    <a:pt x="1376" y="32690"/>
                  </a:lnTo>
                  <a:lnTo>
                    <a:pt x="1418" y="31375"/>
                  </a:lnTo>
                  <a:lnTo>
                    <a:pt x="1443" y="30061"/>
                  </a:lnTo>
                  <a:lnTo>
                    <a:pt x="1477" y="28746"/>
                  </a:lnTo>
                  <a:lnTo>
                    <a:pt x="1528" y="26117"/>
                  </a:lnTo>
                  <a:lnTo>
                    <a:pt x="1554" y="24802"/>
                  </a:lnTo>
                  <a:lnTo>
                    <a:pt x="1596" y="23488"/>
                  </a:lnTo>
                  <a:lnTo>
                    <a:pt x="1656" y="21779"/>
                  </a:lnTo>
                  <a:lnTo>
                    <a:pt x="1724" y="20113"/>
                  </a:lnTo>
                  <a:lnTo>
                    <a:pt x="1792" y="18404"/>
                  </a:lnTo>
                  <a:lnTo>
                    <a:pt x="1868" y="16739"/>
                  </a:lnTo>
                  <a:lnTo>
                    <a:pt x="1953" y="15249"/>
                  </a:lnTo>
                  <a:lnTo>
                    <a:pt x="2038" y="13760"/>
                  </a:lnTo>
                  <a:lnTo>
                    <a:pt x="2080" y="12971"/>
                  </a:lnTo>
                  <a:lnTo>
                    <a:pt x="2114" y="12226"/>
                  </a:lnTo>
                  <a:lnTo>
                    <a:pt x="2140" y="11481"/>
                  </a:lnTo>
                  <a:lnTo>
                    <a:pt x="2148" y="10692"/>
                  </a:lnTo>
                  <a:lnTo>
                    <a:pt x="2148" y="10605"/>
                  </a:lnTo>
                  <a:lnTo>
                    <a:pt x="2233" y="9378"/>
                  </a:lnTo>
                  <a:lnTo>
                    <a:pt x="2309" y="8151"/>
                  </a:lnTo>
                  <a:lnTo>
                    <a:pt x="2377" y="6880"/>
                  </a:lnTo>
                  <a:lnTo>
                    <a:pt x="2428" y="5609"/>
                  </a:lnTo>
                  <a:lnTo>
                    <a:pt x="2479" y="4557"/>
                  </a:lnTo>
                  <a:lnTo>
                    <a:pt x="2522" y="3506"/>
                  </a:lnTo>
                  <a:lnTo>
                    <a:pt x="2522" y="3374"/>
                  </a:lnTo>
                  <a:lnTo>
                    <a:pt x="2522" y="3243"/>
                  </a:lnTo>
                  <a:lnTo>
                    <a:pt x="2513" y="3111"/>
                  </a:lnTo>
                  <a:lnTo>
                    <a:pt x="2496" y="3024"/>
                  </a:lnTo>
                  <a:lnTo>
                    <a:pt x="2513" y="2060"/>
                  </a:lnTo>
                  <a:lnTo>
                    <a:pt x="2513" y="1884"/>
                  </a:lnTo>
                  <a:lnTo>
                    <a:pt x="2505" y="1753"/>
                  </a:lnTo>
                  <a:lnTo>
                    <a:pt x="2488" y="1665"/>
                  </a:lnTo>
                  <a:lnTo>
                    <a:pt x="2471" y="1534"/>
                  </a:lnTo>
                  <a:lnTo>
                    <a:pt x="2445" y="1446"/>
                  </a:lnTo>
                  <a:lnTo>
                    <a:pt x="2420" y="1402"/>
                  </a:lnTo>
                  <a:lnTo>
                    <a:pt x="2394" y="1359"/>
                  </a:lnTo>
                  <a:lnTo>
                    <a:pt x="2369" y="1359"/>
                  </a:lnTo>
                  <a:lnTo>
                    <a:pt x="2114" y="175"/>
                  </a:lnTo>
                  <a:lnTo>
                    <a:pt x="2089" y="88"/>
                  </a:lnTo>
                  <a:lnTo>
                    <a:pt x="2072" y="44"/>
                  </a:lnTo>
                  <a:lnTo>
                    <a:pt x="2029" y="0"/>
                  </a:lnTo>
                  <a:lnTo>
                    <a:pt x="1987" y="88"/>
                  </a:lnTo>
                  <a:lnTo>
                    <a:pt x="1953" y="219"/>
                  </a:lnTo>
                  <a:lnTo>
                    <a:pt x="1936" y="132"/>
                  </a:lnTo>
                  <a:lnTo>
                    <a:pt x="1910" y="44"/>
                  </a:lnTo>
                  <a:lnTo>
                    <a:pt x="187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667;p66">
              <a:extLst>
                <a:ext uri="{FF2B5EF4-FFF2-40B4-BE49-F238E27FC236}">
                  <a16:creationId xmlns:a16="http://schemas.microsoft.com/office/drawing/2014/main" id="{19EACDE2-CED8-4584-B7FE-EABACEB03CFF}"/>
                </a:ext>
              </a:extLst>
            </p:cNvPr>
            <p:cNvSpPr/>
            <p:nvPr/>
          </p:nvSpPr>
          <p:spPr>
            <a:xfrm rot="10800000">
              <a:off x="3909786" y="5787936"/>
              <a:ext cx="727" cy="1315"/>
            </a:xfrm>
            <a:custGeom>
              <a:avLst/>
              <a:gdLst/>
              <a:ahLst/>
              <a:cxnLst/>
              <a:rect l="l" t="t" r="r" b="b"/>
              <a:pathLst>
                <a:path w="77" h="483" extrusionOk="0">
                  <a:moveTo>
                    <a:pt x="68" y="0"/>
                  </a:moveTo>
                  <a:lnTo>
                    <a:pt x="0" y="482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668;p66">
              <a:extLst>
                <a:ext uri="{FF2B5EF4-FFF2-40B4-BE49-F238E27FC236}">
                  <a16:creationId xmlns:a16="http://schemas.microsoft.com/office/drawing/2014/main" id="{4E1E675C-5646-4B20-80AA-EF11D927C7F8}"/>
                </a:ext>
              </a:extLst>
            </p:cNvPr>
            <p:cNvSpPr/>
            <p:nvPr/>
          </p:nvSpPr>
          <p:spPr>
            <a:xfrm rot="10800000">
              <a:off x="3887813" y="5689850"/>
              <a:ext cx="4740" cy="9428"/>
            </a:xfrm>
            <a:custGeom>
              <a:avLst/>
              <a:gdLst/>
              <a:ahLst/>
              <a:cxnLst/>
              <a:rect l="l" t="t" r="r" b="b"/>
              <a:pathLst>
                <a:path w="502" h="3463" extrusionOk="0">
                  <a:moveTo>
                    <a:pt x="51" y="0"/>
                  </a:moveTo>
                  <a:lnTo>
                    <a:pt x="26" y="44"/>
                  </a:lnTo>
                  <a:lnTo>
                    <a:pt x="0" y="132"/>
                  </a:lnTo>
                  <a:lnTo>
                    <a:pt x="0" y="220"/>
                  </a:lnTo>
                  <a:lnTo>
                    <a:pt x="0" y="307"/>
                  </a:lnTo>
                  <a:lnTo>
                    <a:pt x="51" y="789"/>
                  </a:lnTo>
                  <a:lnTo>
                    <a:pt x="111" y="1271"/>
                  </a:lnTo>
                  <a:lnTo>
                    <a:pt x="247" y="2148"/>
                  </a:lnTo>
                  <a:lnTo>
                    <a:pt x="289" y="2542"/>
                  </a:lnTo>
                  <a:lnTo>
                    <a:pt x="348" y="2936"/>
                  </a:lnTo>
                  <a:lnTo>
                    <a:pt x="374" y="3112"/>
                  </a:lnTo>
                  <a:lnTo>
                    <a:pt x="408" y="3287"/>
                  </a:lnTo>
                  <a:lnTo>
                    <a:pt x="450" y="3375"/>
                  </a:lnTo>
                  <a:lnTo>
                    <a:pt x="484" y="3462"/>
                  </a:lnTo>
                  <a:lnTo>
                    <a:pt x="493" y="3418"/>
                  </a:lnTo>
                  <a:lnTo>
                    <a:pt x="501" y="3199"/>
                  </a:lnTo>
                  <a:lnTo>
                    <a:pt x="493" y="2980"/>
                  </a:lnTo>
                  <a:lnTo>
                    <a:pt x="476" y="2761"/>
                  </a:lnTo>
                  <a:lnTo>
                    <a:pt x="450" y="2542"/>
                  </a:lnTo>
                  <a:lnTo>
                    <a:pt x="391" y="2148"/>
                  </a:lnTo>
                  <a:lnTo>
                    <a:pt x="340" y="1797"/>
                  </a:lnTo>
                  <a:lnTo>
                    <a:pt x="221" y="877"/>
                  </a:lnTo>
                  <a:lnTo>
                    <a:pt x="153" y="439"/>
                  </a:lnTo>
                  <a:lnTo>
                    <a:pt x="77" y="44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669;p66">
              <a:extLst>
                <a:ext uri="{FF2B5EF4-FFF2-40B4-BE49-F238E27FC236}">
                  <a16:creationId xmlns:a16="http://schemas.microsoft.com/office/drawing/2014/main" id="{7553EF90-748C-4ECA-9871-E381ADFBC03F}"/>
                </a:ext>
              </a:extLst>
            </p:cNvPr>
            <p:cNvSpPr/>
            <p:nvPr/>
          </p:nvSpPr>
          <p:spPr>
            <a:xfrm rot="10800000">
              <a:off x="3880439" y="5713598"/>
              <a:ext cx="3380" cy="6801"/>
            </a:xfrm>
            <a:custGeom>
              <a:avLst/>
              <a:gdLst/>
              <a:ahLst/>
              <a:cxnLst/>
              <a:rect l="l" t="t" r="r" b="b"/>
              <a:pathLst>
                <a:path w="358" h="2498" extrusionOk="0">
                  <a:moveTo>
                    <a:pt x="43" y="0"/>
                  </a:moveTo>
                  <a:lnTo>
                    <a:pt x="18" y="44"/>
                  </a:lnTo>
                  <a:lnTo>
                    <a:pt x="1" y="176"/>
                  </a:lnTo>
                  <a:lnTo>
                    <a:pt x="1" y="219"/>
                  </a:lnTo>
                  <a:lnTo>
                    <a:pt x="1" y="307"/>
                  </a:lnTo>
                  <a:lnTo>
                    <a:pt x="35" y="658"/>
                  </a:lnTo>
                  <a:lnTo>
                    <a:pt x="77" y="1008"/>
                  </a:lnTo>
                  <a:lnTo>
                    <a:pt x="171" y="1665"/>
                  </a:lnTo>
                  <a:lnTo>
                    <a:pt x="247" y="2147"/>
                  </a:lnTo>
                  <a:lnTo>
                    <a:pt x="298" y="2367"/>
                  </a:lnTo>
                  <a:lnTo>
                    <a:pt x="323" y="2454"/>
                  </a:lnTo>
                  <a:lnTo>
                    <a:pt x="349" y="2498"/>
                  </a:lnTo>
                  <a:lnTo>
                    <a:pt x="357" y="2498"/>
                  </a:lnTo>
                  <a:lnTo>
                    <a:pt x="357" y="2454"/>
                  </a:lnTo>
                  <a:lnTo>
                    <a:pt x="357" y="2323"/>
                  </a:lnTo>
                  <a:lnTo>
                    <a:pt x="357" y="2147"/>
                  </a:lnTo>
                  <a:lnTo>
                    <a:pt x="323" y="1841"/>
                  </a:lnTo>
                  <a:lnTo>
                    <a:pt x="255" y="1227"/>
                  </a:lnTo>
                  <a:lnTo>
                    <a:pt x="171" y="614"/>
                  </a:lnTo>
                  <a:lnTo>
                    <a:pt x="120" y="307"/>
                  </a:lnTo>
                  <a:lnTo>
                    <a:pt x="69" y="44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670;p66">
              <a:extLst>
                <a:ext uri="{FF2B5EF4-FFF2-40B4-BE49-F238E27FC236}">
                  <a16:creationId xmlns:a16="http://schemas.microsoft.com/office/drawing/2014/main" id="{E806033C-6141-475D-B5E1-D3E2A71A654B}"/>
                </a:ext>
              </a:extLst>
            </p:cNvPr>
            <p:cNvSpPr/>
            <p:nvPr/>
          </p:nvSpPr>
          <p:spPr>
            <a:xfrm rot="10800000">
              <a:off x="3862082" y="5718013"/>
              <a:ext cx="4816" cy="7876"/>
            </a:xfrm>
            <a:custGeom>
              <a:avLst/>
              <a:gdLst/>
              <a:ahLst/>
              <a:cxnLst/>
              <a:rect l="l" t="t" r="r" b="b"/>
              <a:pathLst>
                <a:path w="510" h="2893" extrusionOk="0">
                  <a:moveTo>
                    <a:pt x="43" y="1"/>
                  </a:moveTo>
                  <a:lnTo>
                    <a:pt x="17" y="44"/>
                  </a:lnTo>
                  <a:lnTo>
                    <a:pt x="0" y="132"/>
                  </a:lnTo>
                  <a:lnTo>
                    <a:pt x="0" y="220"/>
                  </a:lnTo>
                  <a:lnTo>
                    <a:pt x="9" y="307"/>
                  </a:lnTo>
                  <a:lnTo>
                    <a:pt x="51" y="658"/>
                  </a:lnTo>
                  <a:lnTo>
                    <a:pt x="94" y="1008"/>
                  </a:lnTo>
                  <a:lnTo>
                    <a:pt x="204" y="1666"/>
                  </a:lnTo>
                  <a:lnTo>
                    <a:pt x="314" y="2279"/>
                  </a:lnTo>
                  <a:lnTo>
                    <a:pt x="442" y="2849"/>
                  </a:lnTo>
                  <a:lnTo>
                    <a:pt x="459" y="2893"/>
                  </a:lnTo>
                  <a:lnTo>
                    <a:pt x="484" y="2849"/>
                  </a:lnTo>
                  <a:lnTo>
                    <a:pt x="501" y="2849"/>
                  </a:lnTo>
                  <a:lnTo>
                    <a:pt x="501" y="2805"/>
                  </a:lnTo>
                  <a:lnTo>
                    <a:pt x="510" y="2761"/>
                  </a:lnTo>
                  <a:lnTo>
                    <a:pt x="510" y="2630"/>
                  </a:lnTo>
                  <a:lnTo>
                    <a:pt x="510" y="2498"/>
                  </a:lnTo>
                  <a:lnTo>
                    <a:pt x="416" y="1841"/>
                  </a:lnTo>
                  <a:lnTo>
                    <a:pt x="314" y="1140"/>
                  </a:lnTo>
                  <a:lnTo>
                    <a:pt x="196" y="570"/>
                  </a:lnTo>
                  <a:lnTo>
                    <a:pt x="136" y="263"/>
                  </a:lnTo>
                  <a:lnTo>
                    <a:pt x="77" y="44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671;p66">
              <a:extLst>
                <a:ext uri="{FF2B5EF4-FFF2-40B4-BE49-F238E27FC236}">
                  <a16:creationId xmlns:a16="http://schemas.microsoft.com/office/drawing/2014/main" id="{5063052C-BCF5-4F3B-8020-3C52D8A27B6A}"/>
                </a:ext>
              </a:extLst>
            </p:cNvPr>
            <p:cNvSpPr/>
            <p:nvPr/>
          </p:nvSpPr>
          <p:spPr>
            <a:xfrm rot="10800000">
              <a:off x="3861601" y="5745697"/>
              <a:ext cx="6987" cy="10264"/>
            </a:xfrm>
            <a:custGeom>
              <a:avLst/>
              <a:gdLst/>
              <a:ahLst/>
              <a:cxnLst/>
              <a:rect l="l" t="t" r="r" b="b"/>
              <a:pathLst>
                <a:path w="740" h="3770" extrusionOk="0">
                  <a:moveTo>
                    <a:pt x="52" y="1"/>
                  </a:moveTo>
                  <a:lnTo>
                    <a:pt x="35" y="45"/>
                  </a:lnTo>
                  <a:lnTo>
                    <a:pt x="18" y="132"/>
                  </a:lnTo>
                  <a:lnTo>
                    <a:pt x="1" y="220"/>
                  </a:lnTo>
                  <a:lnTo>
                    <a:pt x="1" y="351"/>
                  </a:lnTo>
                  <a:lnTo>
                    <a:pt x="9" y="483"/>
                  </a:lnTo>
                  <a:lnTo>
                    <a:pt x="18" y="614"/>
                  </a:lnTo>
                  <a:lnTo>
                    <a:pt x="171" y="1403"/>
                  </a:lnTo>
                  <a:lnTo>
                    <a:pt x="315" y="2236"/>
                  </a:lnTo>
                  <a:lnTo>
                    <a:pt x="476" y="3025"/>
                  </a:lnTo>
                  <a:lnTo>
                    <a:pt x="553" y="3375"/>
                  </a:lnTo>
                  <a:lnTo>
                    <a:pt x="646" y="3726"/>
                  </a:lnTo>
                  <a:lnTo>
                    <a:pt x="663" y="3769"/>
                  </a:lnTo>
                  <a:lnTo>
                    <a:pt x="689" y="3769"/>
                  </a:lnTo>
                  <a:lnTo>
                    <a:pt x="706" y="3726"/>
                  </a:lnTo>
                  <a:lnTo>
                    <a:pt x="723" y="3638"/>
                  </a:lnTo>
                  <a:lnTo>
                    <a:pt x="740" y="3550"/>
                  </a:lnTo>
                  <a:lnTo>
                    <a:pt x="740" y="3419"/>
                  </a:lnTo>
                  <a:lnTo>
                    <a:pt x="740" y="3331"/>
                  </a:lnTo>
                  <a:lnTo>
                    <a:pt x="731" y="3200"/>
                  </a:lnTo>
                  <a:lnTo>
                    <a:pt x="663" y="2762"/>
                  </a:lnTo>
                  <a:lnTo>
                    <a:pt x="595" y="2367"/>
                  </a:lnTo>
                  <a:lnTo>
                    <a:pt x="434" y="1578"/>
                  </a:lnTo>
                  <a:lnTo>
                    <a:pt x="264" y="834"/>
                  </a:lnTo>
                  <a:lnTo>
                    <a:pt x="103" y="89"/>
                  </a:lnTo>
                  <a:lnTo>
                    <a:pt x="7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672;p66">
              <a:extLst>
                <a:ext uri="{FF2B5EF4-FFF2-40B4-BE49-F238E27FC236}">
                  <a16:creationId xmlns:a16="http://schemas.microsoft.com/office/drawing/2014/main" id="{A15804C4-1F5B-4173-A2F8-B3591030F7D8}"/>
                </a:ext>
              </a:extLst>
            </p:cNvPr>
            <p:cNvSpPr/>
            <p:nvPr/>
          </p:nvSpPr>
          <p:spPr>
            <a:xfrm rot="10800000">
              <a:off x="3847975" y="5755600"/>
              <a:ext cx="5854" cy="7400"/>
            </a:xfrm>
            <a:custGeom>
              <a:avLst/>
              <a:gdLst/>
              <a:ahLst/>
              <a:cxnLst/>
              <a:rect l="l" t="t" r="r" b="b"/>
              <a:pathLst>
                <a:path w="620" h="2718" extrusionOk="0">
                  <a:moveTo>
                    <a:pt x="9" y="1"/>
                  </a:moveTo>
                  <a:lnTo>
                    <a:pt x="0" y="44"/>
                  </a:lnTo>
                  <a:lnTo>
                    <a:pt x="34" y="439"/>
                  </a:lnTo>
                  <a:lnTo>
                    <a:pt x="85" y="745"/>
                  </a:lnTo>
                  <a:lnTo>
                    <a:pt x="145" y="1008"/>
                  </a:lnTo>
                  <a:lnTo>
                    <a:pt x="204" y="1315"/>
                  </a:lnTo>
                  <a:lnTo>
                    <a:pt x="357" y="2060"/>
                  </a:lnTo>
                  <a:lnTo>
                    <a:pt x="442" y="2411"/>
                  </a:lnTo>
                  <a:lnTo>
                    <a:pt x="484" y="2542"/>
                  </a:lnTo>
                  <a:lnTo>
                    <a:pt x="535" y="2674"/>
                  </a:lnTo>
                  <a:lnTo>
                    <a:pt x="552" y="2717"/>
                  </a:lnTo>
                  <a:lnTo>
                    <a:pt x="569" y="2674"/>
                  </a:lnTo>
                  <a:lnTo>
                    <a:pt x="586" y="2674"/>
                  </a:lnTo>
                  <a:lnTo>
                    <a:pt x="603" y="2586"/>
                  </a:lnTo>
                  <a:lnTo>
                    <a:pt x="612" y="2542"/>
                  </a:lnTo>
                  <a:lnTo>
                    <a:pt x="620" y="2454"/>
                  </a:lnTo>
                  <a:lnTo>
                    <a:pt x="620" y="2323"/>
                  </a:lnTo>
                  <a:lnTo>
                    <a:pt x="612" y="2235"/>
                  </a:lnTo>
                  <a:lnTo>
                    <a:pt x="544" y="1885"/>
                  </a:lnTo>
                  <a:lnTo>
                    <a:pt x="467" y="1534"/>
                  </a:lnTo>
                  <a:lnTo>
                    <a:pt x="314" y="965"/>
                  </a:lnTo>
                  <a:lnTo>
                    <a:pt x="170" y="395"/>
                  </a:lnTo>
                  <a:lnTo>
                    <a:pt x="94" y="176"/>
                  </a:lnTo>
                  <a:lnTo>
                    <a:pt x="51" y="88"/>
                  </a:lnTo>
                  <a:lnTo>
                    <a:pt x="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673;p66">
              <a:extLst>
                <a:ext uri="{FF2B5EF4-FFF2-40B4-BE49-F238E27FC236}">
                  <a16:creationId xmlns:a16="http://schemas.microsoft.com/office/drawing/2014/main" id="{20647F97-2D4C-4EFA-9204-780CCAA9594E}"/>
                </a:ext>
              </a:extLst>
            </p:cNvPr>
            <p:cNvSpPr/>
            <p:nvPr/>
          </p:nvSpPr>
          <p:spPr>
            <a:xfrm rot="10800000">
              <a:off x="3827844" y="5783403"/>
              <a:ext cx="6430" cy="5611"/>
            </a:xfrm>
            <a:custGeom>
              <a:avLst/>
              <a:gdLst/>
              <a:ahLst/>
              <a:cxnLst/>
              <a:rect l="l" t="t" r="r" b="b"/>
              <a:pathLst>
                <a:path w="681" h="2061" extrusionOk="0">
                  <a:moveTo>
                    <a:pt x="35" y="1"/>
                  </a:moveTo>
                  <a:lnTo>
                    <a:pt x="26" y="45"/>
                  </a:lnTo>
                  <a:lnTo>
                    <a:pt x="9" y="132"/>
                  </a:lnTo>
                  <a:lnTo>
                    <a:pt x="1" y="220"/>
                  </a:lnTo>
                  <a:lnTo>
                    <a:pt x="1" y="308"/>
                  </a:lnTo>
                  <a:lnTo>
                    <a:pt x="9" y="395"/>
                  </a:lnTo>
                  <a:lnTo>
                    <a:pt x="26" y="483"/>
                  </a:lnTo>
                  <a:lnTo>
                    <a:pt x="171" y="921"/>
                  </a:lnTo>
                  <a:lnTo>
                    <a:pt x="315" y="1359"/>
                  </a:lnTo>
                  <a:lnTo>
                    <a:pt x="468" y="1710"/>
                  </a:lnTo>
                  <a:lnTo>
                    <a:pt x="621" y="2017"/>
                  </a:lnTo>
                  <a:lnTo>
                    <a:pt x="638" y="2060"/>
                  </a:lnTo>
                  <a:lnTo>
                    <a:pt x="655" y="2017"/>
                  </a:lnTo>
                  <a:lnTo>
                    <a:pt x="672" y="1885"/>
                  </a:lnTo>
                  <a:lnTo>
                    <a:pt x="680" y="1754"/>
                  </a:lnTo>
                  <a:lnTo>
                    <a:pt x="672" y="1666"/>
                  </a:lnTo>
                  <a:lnTo>
                    <a:pt x="663" y="1622"/>
                  </a:lnTo>
                  <a:lnTo>
                    <a:pt x="527" y="1140"/>
                  </a:lnTo>
                  <a:lnTo>
                    <a:pt x="383" y="746"/>
                  </a:lnTo>
                  <a:lnTo>
                    <a:pt x="230" y="351"/>
                  </a:lnTo>
                  <a:lnTo>
                    <a:pt x="7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674;p66">
              <a:extLst>
                <a:ext uri="{FF2B5EF4-FFF2-40B4-BE49-F238E27FC236}">
                  <a16:creationId xmlns:a16="http://schemas.microsoft.com/office/drawing/2014/main" id="{704C3D07-AC09-4987-87F7-BB619759A496}"/>
                </a:ext>
              </a:extLst>
            </p:cNvPr>
            <p:cNvSpPr/>
            <p:nvPr/>
          </p:nvSpPr>
          <p:spPr>
            <a:xfrm rot="10800000">
              <a:off x="3797543" y="5784479"/>
              <a:ext cx="6902" cy="6681"/>
            </a:xfrm>
            <a:custGeom>
              <a:avLst/>
              <a:gdLst/>
              <a:ahLst/>
              <a:cxnLst/>
              <a:rect l="l" t="t" r="r" b="b"/>
              <a:pathLst>
                <a:path w="731" h="2454" extrusionOk="0">
                  <a:moveTo>
                    <a:pt x="0" y="0"/>
                  </a:moveTo>
                  <a:lnTo>
                    <a:pt x="0" y="44"/>
                  </a:lnTo>
                  <a:lnTo>
                    <a:pt x="43" y="219"/>
                  </a:lnTo>
                  <a:lnTo>
                    <a:pt x="85" y="394"/>
                  </a:lnTo>
                  <a:lnTo>
                    <a:pt x="119" y="614"/>
                  </a:lnTo>
                  <a:lnTo>
                    <a:pt x="162" y="789"/>
                  </a:lnTo>
                  <a:lnTo>
                    <a:pt x="264" y="1183"/>
                  </a:lnTo>
                  <a:lnTo>
                    <a:pt x="374" y="1578"/>
                  </a:lnTo>
                  <a:lnTo>
                    <a:pt x="518" y="2060"/>
                  </a:lnTo>
                  <a:lnTo>
                    <a:pt x="586" y="2279"/>
                  </a:lnTo>
                  <a:lnTo>
                    <a:pt x="663" y="2454"/>
                  </a:lnTo>
                  <a:lnTo>
                    <a:pt x="680" y="2454"/>
                  </a:lnTo>
                  <a:lnTo>
                    <a:pt x="697" y="2410"/>
                  </a:lnTo>
                  <a:lnTo>
                    <a:pt x="722" y="2323"/>
                  </a:lnTo>
                  <a:lnTo>
                    <a:pt x="731" y="2147"/>
                  </a:lnTo>
                  <a:lnTo>
                    <a:pt x="722" y="2060"/>
                  </a:lnTo>
                  <a:lnTo>
                    <a:pt x="714" y="2016"/>
                  </a:lnTo>
                  <a:lnTo>
                    <a:pt x="646" y="1709"/>
                  </a:lnTo>
                  <a:lnTo>
                    <a:pt x="578" y="1446"/>
                  </a:lnTo>
                  <a:lnTo>
                    <a:pt x="425" y="964"/>
                  </a:lnTo>
                  <a:lnTo>
                    <a:pt x="255" y="526"/>
                  </a:lnTo>
                  <a:lnTo>
                    <a:pt x="128" y="263"/>
                  </a:lnTo>
                  <a:lnTo>
                    <a:pt x="60" y="132"/>
                  </a:lnTo>
                  <a:lnTo>
                    <a:pt x="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675;p66">
              <a:extLst>
                <a:ext uri="{FF2B5EF4-FFF2-40B4-BE49-F238E27FC236}">
                  <a16:creationId xmlns:a16="http://schemas.microsoft.com/office/drawing/2014/main" id="{9B600A4D-B4C8-4E0B-BC08-AD462E6F8F96}"/>
                </a:ext>
              </a:extLst>
            </p:cNvPr>
            <p:cNvSpPr/>
            <p:nvPr/>
          </p:nvSpPr>
          <p:spPr>
            <a:xfrm rot="10800000">
              <a:off x="3791774" y="5789136"/>
              <a:ext cx="15316" cy="17062"/>
            </a:xfrm>
            <a:custGeom>
              <a:avLst/>
              <a:gdLst/>
              <a:ahLst/>
              <a:cxnLst/>
              <a:rect l="l" t="t" r="r" b="b"/>
              <a:pathLst>
                <a:path w="1622" h="6267" extrusionOk="0">
                  <a:moveTo>
                    <a:pt x="9" y="1"/>
                  </a:moveTo>
                  <a:lnTo>
                    <a:pt x="0" y="45"/>
                  </a:lnTo>
                  <a:lnTo>
                    <a:pt x="0" y="176"/>
                  </a:lnTo>
                  <a:lnTo>
                    <a:pt x="9" y="220"/>
                  </a:lnTo>
                  <a:lnTo>
                    <a:pt x="229" y="746"/>
                  </a:lnTo>
                  <a:lnTo>
                    <a:pt x="433" y="1315"/>
                  </a:lnTo>
                  <a:lnTo>
                    <a:pt x="637" y="1973"/>
                  </a:lnTo>
                  <a:lnTo>
                    <a:pt x="832" y="2630"/>
                  </a:lnTo>
                  <a:lnTo>
                    <a:pt x="943" y="3068"/>
                  </a:lnTo>
                  <a:lnTo>
                    <a:pt x="1036" y="3506"/>
                  </a:lnTo>
                  <a:lnTo>
                    <a:pt x="1231" y="4383"/>
                  </a:lnTo>
                  <a:lnTo>
                    <a:pt x="1418" y="5347"/>
                  </a:lnTo>
                  <a:lnTo>
                    <a:pt x="1605" y="6267"/>
                  </a:lnTo>
                  <a:lnTo>
                    <a:pt x="1613" y="6267"/>
                  </a:lnTo>
                  <a:lnTo>
                    <a:pt x="1622" y="6223"/>
                  </a:lnTo>
                  <a:lnTo>
                    <a:pt x="1562" y="5654"/>
                  </a:lnTo>
                  <a:lnTo>
                    <a:pt x="1495" y="5128"/>
                  </a:lnTo>
                  <a:lnTo>
                    <a:pt x="1418" y="4602"/>
                  </a:lnTo>
                  <a:lnTo>
                    <a:pt x="1333" y="4076"/>
                  </a:lnTo>
                  <a:lnTo>
                    <a:pt x="1248" y="3594"/>
                  </a:lnTo>
                  <a:lnTo>
                    <a:pt x="1146" y="3156"/>
                  </a:lnTo>
                  <a:lnTo>
                    <a:pt x="1045" y="2718"/>
                  </a:lnTo>
                  <a:lnTo>
                    <a:pt x="943" y="2323"/>
                  </a:lnTo>
                  <a:lnTo>
                    <a:pt x="832" y="1929"/>
                  </a:lnTo>
                  <a:lnTo>
                    <a:pt x="722" y="1578"/>
                  </a:lnTo>
                  <a:lnTo>
                    <a:pt x="612" y="1228"/>
                  </a:lnTo>
                  <a:lnTo>
                    <a:pt x="493" y="921"/>
                  </a:lnTo>
                  <a:lnTo>
                    <a:pt x="255" y="395"/>
                  </a:lnTo>
                  <a:lnTo>
                    <a:pt x="2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676;p66">
              <a:extLst>
                <a:ext uri="{FF2B5EF4-FFF2-40B4-BE49-F238E27FC236}">
                  <a16:creationId xmlns:a16="http://schemas.microsoft.com/office/drawing/2014/main" id="{92CD018C-D3A9-486C-8DC8-617C93223B58}"/>
                </a:ext>
              </a:extLst>
            </p:cNvPr>
            <p:cNvSpPr/>
            <p:nvPr/>
          </p:nvSpPr>
          <p:spPr>
            <a:xfrm rot="10800000">
              <a:off x="3836909" y="5766819"/>
              <a:ext cx="10434" cy="14437"/>
            </a:xfrm>
            <a:custGeom>
              <a:avLst/>
              <a:gdLst/>
              <a:ahLst/>
              <a:cxnLst/>
              <a:rect l="l" t="t" r="r" b="b"/>
              <a:pathLst>
                <a:path w="1105" h="5303" extrusionOk="0">
                  <a:moveTo>
                    <a:pt x="35" y="0"/>
                  </a:moveTo>
                  <a:lnTo>
                    <a:pt x="18" y="88"/>
                  </a:lnTo>
                  <a:lnTo>
                    <a:pt x="1" y="219"/>
                  </a:lnTo>
                  <a:lnTo>
                    <a:pt x="9" y="263"/>
                  </a:lnTo>
                  <a:lnTo>
                    <a:pt x="9" y="351"/>
                  </a:lnTo>
                  <a:lnTo>
                    <a:pt x="264" y="1709"/>
                  </a:lnTo>
                  <a:lnTo>
                    <a:pt x="392" y="2366"/>
                  </a:lnTo>
                  <a:lnTo>
                    <a:pt x="527" y="3024"/>
                  </a:lnTo>
                  <a:lnTo>
                    <a:pt x="663" y="3637"/>
                  </a:lnTo>
                  <a:lnTo>
                    <a:pt x="808" y="4207"/>
                  </a:lnTo>
                  <a:lnTo>
                    <a:pt x="952" y="4776"/>
                  </a:lnTo>
                  <a:lnTo>
                    <a:pt x="1096" y="5302"/>
                  </a:lnTo>
                  <a:lnTo>
                    <a:pt x="1105" y="5302"/>
                  </a:lnTo>
                  <a:lnTo>
                    <a:pt x="1105" y="5258"/>
                  </a:lnTo>
                  <a:lnTo>
                    <a:pt x="994" y="4514"/>
                  </a:lnTo>
                  <a:lnTo>
                    <a:pt x="875" y="3812"/>
                  </a:lnTo>
                  <a:lnTo>
                    <a:pt x="748" y="3155"/>
                  </a:lnTo>
                  <a:lnTo>
                    <a:pt x="621" y="2454"/>
                  </a:lnTo>
                  <a:lnTo>
                    <a:pt x="485" y="1841"/>
                  </a:lnTo>
                  <a:lnTo>
                    <a:pt x="341" y="1183"/>
                  </a:lnTo>
                  <a:lnTo>
                    <a:pt x="69" y="44"/>
                  </a:lnTo>
                  <a:lnTo>
                    <a:pt x="5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677;p66">
              <a:extLst>
                <a:ext uri="{FF2B5EF4-FFF2-40B4-BE49-F238E27FC236}">
                  <a16:creationId xmlns:a16="http://schemas.microsoft.com/office/drawing/2014/main" id="{2BA3B02C-7EF5-465C-838D-0F428BADE67D}"/>
                </a:ext>
              </a:extLst>
            </p:cNvPr>
            <p:cNvSpPr/>
            <p:nvPr/>
          </p:nvSpPr>
          <p:spPr>
            <a:xfrm rot="10800000">
              <a:off x="3856474" y="5753456"/>
              <a:ext cx="15561" cy="26131"/>
            </a:xfrm>
            <a:custGeom>
              <a:avLst/>
              <a:gdLst/>
              <a:ahLst/>
              <a:cxnLst/>
              <a:rect l="l" t="t" r="r" b="b"/>
              <a:pathLst>
                <a:path w="1648" h="9598" extrusionOk="0">
                  <a:moveTo>
                    <a:pt x="26" y="1"/>
                  </a:moveTo>
                  <a:lnTo>
                    <a:pt x="9" y="44"/>
                  </a:lnTo>
                  <a:lnTo>
                    <a:pt x="1" y="88"/>
                  </a:lnTo>
                  <a:lnTo>
                    <a:pt x="1" y="176"/>
                  </a:lnTo>
                  <a:lnTo>
                    <a:pt x="1" y="264"/>
                  </a:lnTo>
                  <a:lnTo>
                    <a:pt x="9" y="351"/>
                  </a:lnTo>
                  <a:lnTo>
                    <a:pt x="391" y="2761"/>
                  </a:lnTo>
                  <a:lnTo>
                    <a:pt x="799" y="5084"/>
                  </a:lnTo>
                  <a:lnTo>
                    <a:pt x="1215" y="7406"/>
                  </a:lnTo>
                  <a:lnTo>
                    <a:pt x="1427" y="8502"/>
                  </a:lnTo>
                  <a:lnTo>
                    <a:pt x="1640" y="9597"/>
                  </a:lnTo>
                  <a:lnTo>
                    <a:pt x="1648" y="9597"/>
                  </a:lnTo>
                  <a:lnTo>
                    <a:pt x="1648" y="9553"/>
                  </a:lnTo>
                  <a:lnTo>
                    <a:pt x="1283" y="7099"/>
                  </a:lnTo>
                  <a:lnTo>
                    <a:pt x="892" y="4645"/>
                  </a:lnTo>
                  <a:lnTo>
                    <a:pt x="485" y="2323"/>
                  </a:lnTo>
                  <a:lnTo>
                    <a:pt x="69" y="44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678;p66">
              <a:extLst>
                <a:ext uri="{FF2B5EF4-FFF2-40B4-BE49-F238E27FC236}">
                  <a16:creationId xmlns:a16="http://schemas.microsoft.com/office/drawing/2014/main" id="{67A804B7-6BE9-4F12-9E73-03046B92A7B4}"/>
                </a:ext>
              </a:extLst>
            </p:cNvPr>
            <p:cNvSpPr/>
            <p:nvPr/>
          </p:nvSpPr>
          <p:spPr>
            <a:xfrm rot="10800000">
              <a:off x="3873064" y="5747968"/>
              <a:ext cx="13078" cy="22550"/>
            </a:xfrm>
            <a:custGeom>
              <a:avLst/>
              <a:gdLst/>
              <a:ahLst/>
              <a:cxnLst/>
              <a:rect l="l" t="t" r="r" b="b"/>
              <a:pathLst>
                <a:path w="1385" h="8283" extrusionOk="0">
                  <a:moveTo>
                    <a:pt x="34" y="1"/>
                  </a:moveTo>
                  <a:lnTo>
                    <a:pt x="18" y="89"/>
                  </a:lnTo>
                  <a:lnTo>
                    <a:pt x="9" y="176"/>
                  </a:lnTo>
                  <a:lnTo>
                    <a:pt x="1" y="264"/>
                  </a:lnTo>
                  <a:lnTo>
                    <a:pt x="1" y="351"/>
                  </a:lnTo>
                  <a:lnTo>
                    <a:pt x="9" y="439"/>
                  </a:lnTo>
                  <a:lnTo>
                    <a:pt x="179" y="1622"/>
                  </a:lnTo>
                  <a:lnTo>
                    <a:pt x="357" y="2762"/>
                  </a:lnTo>
                  <a:lnTo>
                    <a:pt x="731" y="4953"/>
                  </a:lnTo>
                  <a:lnTo>
                    <a:pt x="884" y="5829"/>
                  </a:lnTo>
                  <a:lnTo>
                    <a:pt x="1028" y="6705"/>
                  </a:lnTo>
                  <a:lnTo>
                    <a:pt x="1189" y="7538"/>
                  </a:lnTo>
                  <a:lnTo>
                    <a:pt x="1266" y="7932"/>
                  </a:lnTo>
                  <a:lnTo>
                    <a:pt x="1359" y="8283"/>
                  </a:lnTo>
                  <a:lnTo>
                    <a:pt x="1384" y="8283"/>
                  </a:lnTo>
                  <a:lnTo>
                    <a:pt x="1384" y="8239"/>
                  </a:lnTo>
                  <a:lnTo>
                    <a:pt x="1384" y="8151"/>
                  </a:lnTo>
                  <a:lnTo>
                    <a:pt x="1325" y="7582"/>
                  </a:lnTo>
                  <a:lnTo>
                    <a:pt x="1249" y="7056"/>
                  </a:lnTo>
                  <a:lnTo>
                    <a:pt x="1096" y="6004"/>
                  </a:lnTo>
                  <a:lnTo>
                    <a:pt x="934" y="4996"/>
                  </a:lnTo>
                  <a:lnTo>
                    <a:pt x="765" y="3989"/>
                  </a:lnTo>
                  <a:lnTo>
                    <a:pt x="434" y="1973"/>
                  </a:lnTo>
                  <a:lnTo>
                    <a:pt x="264" y="1009"/>
                  </a:lnTo>
                  <a:lnTo>
                    <a:pt x="85" y="45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679;p66">
              <a:extLst>
                <a:ext uri="{FF2B5EF4-FFF2-40B4-BE49-F238E27FC236}">
                  <a16:creationId xmlns:a16="http://schemas.microsoft.com/office/drawing/2014/main" id="{6D97591B-C7E7-446D-902A-89204DF110DF}"/>
                </a:ext>
              </a:extLst>
            </p:cNvPr>
            <p:cNvSpPr/>
            <p:nvPr/>
          </p:nvSpPr>
          <p:spPr>
            <a:xfrm rot="10800000">
              <a:off x="3884688" y="5706443"/>
              <a:ext cx="16524" cy="35436"/>
            </a:xfrm>
            <a:custGeom>
              <a:avLst/>
              <a:gdLst/>
              <a:ahLst/>
              <a:cxnLst/>
              <a:rect l="l" t="t" r="r" b="b"/>
              <a:pathLst>
                <a:path w="1750" h="13016" extrusionOk="0">
                  <a:moveTo>
                    <a:pt x="34" y="1"/>
                  </a:moveTo>
                  <a:lnTo>
                    <a:pt x="17" y="45"/>
                  </a:lnTo>
                  <a:lnTo>
                    <a:pt x="9" y="132"/>
                  </a:lnTo>
                  <a:lnTo>
                    <a:pt x="0" y="264"/>
                  </a:lnTo>
                  <a:lnTo>
                    <a:pt x="0" y="395"/>
                  </a:lnTo>
                  <a:lnTo>
                    <a:pt x="51" y="1271"/>
                  </a:lnTo>
                  <a:lnTo>
                    <a:pt x="111" y="2148"/>
                  </a:lnTo>
                  <a:lnTo>
                    <a:pt x="179" y="3068"/>
                  </a:lnTo>
                  <a:lnTo>
                    <a:pt x="255" y="3988"/>
                  </a:lnTo>
                  <a:lnTo>
                    <a:pt x="340" y="4909"/>
                  </a:lnTo>
                  <a:lnTo>
                    <a:pt x="442" y="5785"/>
                  </a:lnTo>
                  <a:lnTo>
                    <a:pt x="544" y="6661"/>
                  </a:lnTo>
                  <a:lnTo>
                    <a:pt x="646" y="7538"/>
                  </a:lnTo>
                  <a:lnTo>
                    <a:pt x="764" y="8370"/>
                  </a:lnTo>
                  <a:lnTo>
                    <a:pt x="883" y="9159"/>
                  </a:lnTo>
                  <a:lnTo>
                    <a:pt x="1019" y="9948"/>
                  </a:lnTo>
                  <a:lnTo>
                    <a:pt x="1147" y="10649"/>
                  </a:lnTo>
                  <a:lnTo>
                    <a:pt x="1291" y="11306"/>
                  </a:lnTo>
                  <a:lnTo>
                    <a:pt x="1435" y="11964"/>
                  </a:lnTo>
                  <a:lnTo>
                    <a:pt x="1588" y="12489"/>
                  </a:lnTo>
                  <a:lnTo>
                    <a:pt x="1741" y="13015"/>
                  </a:lnTo>
                  <a:lnTo>
                    <a:pt x="1749" y="12971"/>
                  </a:lnTo>
                  <a:lnTo>
                    <a:pt x="1749" y="12928"/>
                  </a:lnTo>
                  <a:lnTo>
                    <a:pt x="1503" y="11482"/>
                  </a:lnTo>
                  <a:lnTo>
                    <a:pt x="1248" y="10035"/>
                  </a:lnTo>
                  <a:lnTo>
                    <a:pt x="1121" y="9334"/>
                  </a:lnTo>
                  <a:lnTo>
                    <a:pt x="1002" y="8589"/>
                  </a:lnTo>
                  <a:lnTo>
                    <a:pt x="883" y="7844"/>
                  </a:lnTo>
                  <a:lnTo>
                    <a:pt x="773" y="7056"/>
                  </a:lnTo>
                  <a:lnTo>
                    <a:pt x="671" y="6223"/>
                  </a:lnTo>
                  <a:lnTo>
                    <a:pt x="578" y="5391"/>
                  </a:lnTo>
                  <a:lnTo>
                    <a:pt x="493" y="4558"/>
                  </a:lnTo>
                  <a:lnTo>
                    <a:pt x="408" y="3682"/>
                  </a:lnTo>
                  <a:lnTo>
                    <a:pt x="255" y="1929"/>
                  </a:lnTo>
                  <a:lnTo>
                    <a:pt x="102" y="176"/>
                  </a:lnTo>
                  <a:lnTo>
                    <a:pt x="94" y="88"/>
                  </a:lnTo>
                  <a:lnTo>
                    <a:pt x="7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680;p66">
              <a:extLst>
                <a:ext uri="{FF2B5EF4-FFF2-40B4-BE49-F238E27FC236}">
                  <a16:creationId xmlns:a16="http://schemas.microsoft.com/office/drawing/2014/main" id="{B2599BAF-8230-4D22-9F9C-7ED11D7AA7B4}"/>
                </a:ext>
              </a:extLst>
            </p:cNvPr>
            <p:cNvSpPr/>
            <p:nvPr/>
          </p:nvSpPr>
          <p:spPr>
            <a:xfrm rot="10800000">
              <a:off x="3901288" y="5690453"/>
              <a:ext cx="9150" cy="38061"/>
            </a:xfrm>
            <a:custGeom>
              <a:avLst/>
              <a:gdLst/>
              <a:ahLst/>
              <a:cxnLst/>
              <a:rect l="l" t="t" r="r" b="b"/>
              <a:pathLst>
                <a:path w="969" h="13980" extrusionOk="0">
                  <a:moveTo>
                    <a:pt x="26" y="1"/>
                  </a:moveTo>
                  <a:lnTo>
                    <a:pt x="9" y="88"/>
                  </a:lnTo>
                  <a:lnTo>
                    <a:pt x="1" y="132"/>
                  </a:lnTo>
                  <a:lnTo>
                    <a:pt x="1" y="220"/>
                  </a:lnTo>
                  <a:lnTo>
                    <a:pt x="52" y="2016"/>
                  </a:lnTo>
                  <a:lnTo>
                    <a:pt x="120" y="3813"/>
                  </a:lnTo>
                  <a:lnTo>
                    <a:pt x="213" y="5609"/>
                  </a:lnTo>
                  <a:lnTo>
                    <a:pt x="315" y="7318"/>
                  </a:lnTo>
                  <a:lnTo>
                    <a:pt x="442" y="9027"/>
                  </a:lnTo>
                  <a:lnTo>
                    <a:pt x="587" y="10693"/>
                  </a:lnTo>
                  <a:lnTo>
                    <a:pt x="748" y="12358"/>
                  </a:lnTo>
                  <a:lnTo>
                    <a:pt x="926" y="13935"/>
                  </a:lnTo>
                  <a:lnTo>
                    <a:pt x="943" y="13979"/>
                  </a:lnTo>
                  <a:lnTo>
                    <a:pt x="960" y="13979"/>
                  </a:lnTo>
                  <a:lnTo>
                    <a:pt x="969" y="13935"/>
                  </a:lnTo>
                  <a:lnTo>
                    <a:pt x="969" y="13848"/>
                  </a:lnTo>
                  <a:lnTo>
                    <a:pt x="807" y="12182"/>
                  </a:lnTo>
                  <a:lnTo>
                    <a:pt x="663" y="10561"/>
                  </a:lnTo>
                  <a:lnTo>
                    <a:pt x="527" y="8896"/>
                  </a:lnTo>
                  <a:lnTo>
                    <a:pt x="408" y="7187"/>
                  </a:lnTo>
                  <a:lnTo>
                    <a:pt x="307" y="5478"/>
                  </a:lnTo>
                  <a:lnTo>
                    <a:pt x="213" y="3725"/>
                  </a:lnTo>
                  <a:lnTo>
                    <a:pt x="137" y="1972"/>
                  </a:lnTo>
                  <a:lnTo>
                    <a:pt x="69" y="176"/>
                  </a:lnTo>
                  <a:lnTo>
                    <a:pt x="60" y="88"/>
                  </a:lnTo>
                  <a:lnTo>
                    <a:pt x="52" y="44"/>
                  </a:lnTo>
                  <a:lnTo>
                    <a:pt x="2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681;p66">
              <a:extLst>
                <a:ext uri="{FF2B5EF4-FFF2-40B4-BE49-F238E27FC236}">
                  <a16:creationId xmlns:a16="http://schemas.microsoft.com/office/drawing/2014/main" id="{52CD7A9A-4A5F-4F95-923E-3B92A315FB1E}"/>
                </a:ext>
              </a:extLst>
            </p:cNvPr>
            <p:cNvSpPr/>
            <p:nvPr/>
          </p:nvSpPr>
          <p:spPr>
            <a:xfrm rot="10800000">
              <a:off x="3856153" y="5791161"/>
              <a:ext cx="14353" cy="13961"/>
            </a:xfrm>
            <a:custGeom>
              <a:avLst/>
              <a:gdLst/>
              <a:ahLst/>
              <a:cxnLst/>
              <a:rect l="l" t="t" r="r" b="b"/>
              <a:pathLst>
                <a:path w="1520" h="5128" extrusionOk="0">
                  <a:moveTo>
                    <a:pt x="26" y="0"/>
                  </a:moveTo>
                  <a:lnTo>
                    <a:pt x="9" y="44"/>
                  </a:lnTo>
                  <a:lnTo>
                    <a:pt x="0" y="175"/>
                  </a:lnTo>
                  <a:lnTo>
                    <a:pt x="9" y="263"/>
                  </a:lnTo>
                  <a:lnTo>
                    <a:pt x="357" y="1534"/>
                  </a:lnTo>
                  <a:lnTo>
                    <a:pt x="722" y="2805"/>
                  </a:lnTo>
                  <a:lnTo>
                    <a:pt x="900" y="3418"/>
                  </a:lnTo>
                  <a:lnTo>
                    <a:pt x="1087" y="4032"/>
                  </a:lnTo>
                  <a:lnTo>
                    <a:pt x="1274" y="4601"/>
                  </a:lnTo>
                  <a:lnTo>
                    <a:pt x="1461" y="5083"/>
                  </a:lnTo>
                  <a:lnTo>
                    <a:pt x="1478" y="5127"/>
                  </a:lnTo>
                  <a:lnTo>
                    <a:pt x="1495" y="5127"/>
                  </a:lnTo>
                  <a:lnTo>
                    <a:pt x="1503" y="5083"/>
                  </a:lnTo>
                  <a:lnTo>
                    <a:pt x="1512" y="4996"/>
                  </a:lnTo>
                  <a:lnTo>
                    <a:pt x="1520" y="4952"/>
                  </a:lnTo>
                  <a:lnTo>
                    <a:pt x="1520" y="4864"/>
                  </a:lnTo>
                  <a:lnTo>
                    <a:pt x="1520" y="4776"/>
                  </a:lnTo>
                  <a:lnTo>
                    <a:pt x="1503" y="4689"/>
                  </a:lnTo>
                  <a:lnTo>
                    <a:pt x="1333" y="4032"/>
                  </a:lnTo>
                  <a:lnTo>
                    <a:pt x="1163" y="3418"/>
                  </a:lnTo>
                  <a:lnTo>
                    <a:pt x="977" y="2805"/>
                  </a:lnTo>
                  <a:lnTo>
                    <a:pt x="790" y="2235"/>
                  </a:lnTo>
                  <a:lnTo>
                    <a:pt x="416" y="1096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682;p66">
              <a:extLst>
                <a:ext uri="{FF2B5EF4-FFF2-40B4-BE49-F238E27FC236}">
                  <a16:creationId xmlns:a16="http://schemas.microsoft.com/office/drawing/2014/main" id="{8F98F7E8-1C8B-4F55-A2B8-11434CDB82C1}"/>
                </a:ext>
              </a:extLst>
            </p:cNvPr>
            <p:cNvSpPr/>
            <p:nvPr/>
          </p:nvSpPr>
          <p:spPr>
            <a:xfrm rot="10800000">
              <a:off x="3875066" y="5783766"/>
              <a:ext cx="14126" cy="19327"/>
            </a:xfrm>
            <a:custGeom>
              <a:avLst/>
              <a:gdLst/>
              <a:ahLst/>
              <a:cxnLst/>
              <a:rect l="l" t="t" r="r" b="b"/>
              <a:pathLst>
                <a:path w="1496" h="7099" extrusionOk="0">
                  <a:moveTo>
                    <a:pt x="18" y="0"/>
                  </a:moveTo>
                  <a:lnTo>
                    <a:pt x="1" y="88"/>
                  </a:lnTo>
                  <a:lnTo>
                    <a:pt x="1" y="175"/>
                  </a:lnTo>
                  <a:lnTo>
                    <a:pt x="9" y="263"/>
                  </a:lnTo>
                  <a:lnTo>
                    <a:pt x="94" y="745"/>
                  </a:lnTo>
                  <a:lnTo>
                    <a:pt x="188" y="1183"/>
                  </a:lnTo>
                  <a:lnTo>
                    <a:pt x="383" y="2060"/>
                  </a:lnTo>
                  <a:lnTo>
                    <a:pt x="578" y="2892"/>
                  </a:lnTo>
                  <a:lnTo>
                    <a:pt x="774" y="3769"/>
                  </a:lnTo>
                  <a:lnTo>
                    <a:pt x="935" y="4601"/>
                  </a:lnTo>
                  <a:lnTo>
                    <a:pt x="1096" y="5434"/>
                  </a:lnTo>
                  <a:lnTo>
                    <a:pt x="1257" y="6266"/>
                  </a:lnTo>
                  <a:lnTo>
                    <a:pt x="1342" y="6705"/>
                  </a:lnTo>
                  <a:lnTo>
                    <a:pt x="1436" y="7055"/>
                  </a:lnTo>
                  <a:lnTo>
                    <a:pt x="1444" y="7099"/>
                  </a:lnTo>
                  <a:lnTo>
                    <a:pt x="1461" y="7099"/>
                  </a:lnTo>
                  <a:lnTo>
                    <a:pt x="1478" y="7055"/>
                  </a:lnTo>
                  <a:lnTo>
                    <a:pt x="1495" y="6924"/>
                  </a:lnTo>
                  <a:lnTo>
                    <a:pt x="1495" y="6880"/>
                  </a:lnTo>
                  <a:lnTo>
                    <a:pt x="1495" y="6792"/>
                  </a:lnTo>
                  <a:lnTo>
                    <a:pt x="1427" y="6266"/>
                  </a:lnTo>
                  <a:lnTo>
                    <a:pt x="1359" y="5784"/>
                  </a:lnTo>
                  <a:lnTo>
                    <a:pt x="1283" y="5346"/>
                  </a:lnTo>
                  <a:lnTo>
                    <a:pt x="1198" y="4908"/>
                  </a:lnTo>
                  <a:lnTo>
                    <a:pt x="1028" y="4031"/>
                  </a:lnTo>
                  <a:lnTo>
                    <a:pt x="858" y="3243"/>
                  </a:lnTo>
                  <a:lnTo>
                    <a:pt x="672" y="2323"/>
                  </a:lnTo>
                  <a:lnTo>
                    <a:pt x="468" y="1446"/>
                  </a:lnTo>
                  <a:lnTo>
                    <a:pt x="366" y="1052"/>
                  </a:lnTo>
                  <a:lnTo>
                    <a:pt x="264" y="657"/>
                  </a:lnTo>
                  <a:lnTo>
                    <a:pt x="154" y="307"/>
                  </a:lnTo>
                  <a:lnTo>
                    <a:pt x="35" y="44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683;p66">
              <a:extLst>
                <a:ext uri="{FF2B5EF4-FFF2-40B4-BE49-F238E27FC236}">
                  <a16:creationId xmlns:a16="http://schemas.microsoft.com/office/drawing/2014/main" id="{FA081D20-B8B7-4AD7-ABAA-74109E2A2DF8}"/>
                </a:ext>
              </a:extLst>
            </p:cNvPr>
            <p:cNvSpPr/>
            <p:nvPr/>
          </p:nvSpPr>
          <p:spPr>
            <a:xfrm rot="10800000">
              <a:off x="3904007" y="5748927"/>
              <a:ext cx="4419" cy="44502"/>
            </a:xfrm>
            <a:custGeom>
              <a:avLst/>
              <a:gdLst/>
              <a:ahLst/>
              <a:cxnLst/>
              <a:rect l="l" t="t" r="r" b="b"/>
              <a:pathLst>
                <a:path w="468" h="16346" extrusionOk="0">
                  <a:moveTo>
                    <a:pt x="153" y="0"/>
                  </a:moveTo>
                  <a:lnTo>
                    <a:pt x="119" y="44"/>
                  </a:lnTo>
                  <a:lnTo>
                    <a:pt x="111" y="88"/>
                  </a:lnTo>
                  <a:lnTo>
                    <a:pt x="102" y="176"/>
                  </a:lnTo>
                  <a:lnTo>
                    <a:pt x="60" y="1184"/>
                  </a:lnTo>
                  <a:lnTo>
                    <a:pt x="26" y="2191"/>
                  </a:lnTo>
                  <a:lnTo>
                    <a:pt x="9" y="3199"/>
                  </a:lnTo>
                  <a:lnTo>
                    <a:pt x="0" y="4251"/>
                  </a:lnTo>
                  <a:lnTo>
                    <a:pt x="9" y="5347"/>
                  </a:lnTo>
                  <a:lnTo>
                    <a:pt x="17" y="6354"/>
                  </a:lnTo>
                  <a:lnTo>
                    <a:pt x="51" y="8414"/>
                  </a:lnTo>
                  <a:lnTo>
                    <a:pt x="77" y="9422"/>
                  </a:lnTo>
                  <a:lnTo>
                    <a:pt x="102" y="10473"/>
                  </a:lnTo>
                  <a:lnTo>
                    <a:pt x="144" y="11481"/>
                  </a:lnTo>
                  <a:lnTo>
                    <a:pt x="187" y="12489"/>
                  </a:lnTo>
                  <a:lnTo>
                    <a:pt x="238" y="13497"/>
                  </a:lnTo>
                  <a:lnTo>
                    <a:pt x="297" y="14461"/>
                  </a:lnTo>
                  <a:lnTo>
                    <a:pt x="374" y="15425"/>
                  </a:lnTo>
                  <a:lnTo>
                    <a:pt x="459" y="16345"/>
                  </a:lnTo>
                  <a:lnTo>
                    <a:pt x="467" y="16345"/>
                  </a:lnTo>
                  <a:lnTo>
                    <a:pt x="399" y="14417"/>
                  </a:lnTo>
                  <a:lnTo>
                    <a:pt x="331" y="12533"/>
                  </a:lnTo>
                  <a:lnTo>
                    <a:pt x="263" y="10605"/>
                  </a:lnTo>
                  <a:lnTo>
                    <a:pt x="238" y="9641"/>
                  </a:lnTo>
                  <a:lnTo>
                    <a:pt x="212" y="8677"/>
                  </a:lnTo>
                  <a:lnTo>
                    <a:pt x="195" y="7625"/>
                  </a:lnTo>
                  <a:lnTo>
                    <a:pt x="187" y="6573"/>
                  </a:lnTo>
                  <a:lnTo>
                    <a:pt x="187" y="4426"/>
                  </a:lnTo>
                  <a:lnTo>
                    <a:pt x="195" y="2323"/>
                  </a:lnTo>
                  <a:lnTo>
                    <a:pt x="195" y="1271"/>
                  </a:lnTo>
                  <a:lnTo>
                    <a:pt x="195" y="220"/>
                  </a:lnTo>
                  <a:lnTo>
                    <a:pt x="187" y="88"/>
                  </a:lnTo>
                  <a:lnTo>
                    <a:pt x="178" y="44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684;p66">
              <a:extLst>
                <a:ext uri="{FF2B5EF4-FFF2-40B4-BE49-F238E27FC236}">
                  <a16:creationId xmlns:a16="http://schemas.microsoft.com/office/drawing/2014/main" id="{64F22191-E260-412E-8AAD-66A7C07EDE87}"/>
                </a:ext>
              </a:extLst>
            </p:cNvPr>
            <p:cNvSpPr/>
            <p:nvPr/>
          </p:nvSpPr>
          <p:spPr>
            <a:xfrm rot="10800000">
              <a:off x="3911712" y="5732339"/>
              <a:ext cx="3692" cy="41997"/>
            </a:xfrm>
            <a:custGeom>
              <a:avLst/>
              <a:gdLst/>
              <a:ahLst/>
              <a:cxnLst/>
              <a:rect l="l" t="t" r="r" b="b"/>
              <a:pathLst>
                <a:path w="391" h="15426" extrusionOk="0">
                  <a:moveTo>
                    <a:pt x="85" y="1"/>
                  </a:moveTo>
                  <a:lnTo>
                    <a:pt x="77" y="44"/>
                  </a:lnTo>
                  <a:lnTo>
                    <a:pt x="77" y="88"/>
                  </a:lnTo>
                  <a:lnTo>
                    <a:pt x="43" y="1009"/>
                  </a:lnTo>
                  <a:lnTo>
                    <a:pt x="26" y="1929"/>
                  </a:lnTo>
                  <a:lnTo>
                    <a:pt x="9" y="2893"/>
                  </a:lnTo>
                  <a:lnTo>
                    <a:pt x="0" y="3857"/>
                  </a:lnTo>
                  <a:lnTo>
                    <a:pt x="0" y="4865"/>
                  </a:lnTo>
                  <a:lnTo>
                    <a:pt x="9" y="5829"/>
                  </a:lnTo>
                  <a:lnTo>
                    <a:pt x="17" y="6837"/>
                  </a:lnTo>
                  <a:lnTo>
                    <a:pt x="34" y="7844"/>
                  </a:lnTo>
                  <a:lnTo>
                    <a:pt x="60" y="8808"/>
                  </a:lnTo>
                  <a:lnTo>
                    <a:pt x="94" y="9816"/>
                  </a:lnTo>
                  <a:lnTo>
                    <a:pt x="128" y="10780"/>
                  </a:lnTo>
                  <a:lnTo>
                    <a:pt x="170" y="11744"/>
                  </a:lnTo>
                  <a:lnTo>
                    <a:pt x="213" y="12708"/>
                  </a:lnTo>
                  <a:lnTo>
                    <a:pt x="264" y="13629"/>
                  </a:lnTo>
                  <a:lnTo>
                    <a:pt x="323" y="14505"/>
                  </a:lnTo>
                  <a:lnTo>
                    <a:pt x="383" y="15381"/>
                  </a:lnTo>
                  <a:lnTo>
                    <a:pt x="391" y="15425"/>
                  </a:lnTo>
                  <a:lnTo>
                    <a:pt x="391" y="15381"/>
                  </a:lnTo>
                  <a:lnTo>
                    <a:pt x="255" y="11394"/>
                  </a:lnTo>
                  <a:lnTo>
                    <a:pt x="196" y="9422"/>
                  </a:lnTo>
                  <a:lnTo>
                    <a:pt x="179" y="8414"/>
                  </a:lnTo>
                  <a:lnTo>
                    <a:pt x="162" y="7406"/>
                  </a:lnTo>
                  <a:lnTo>
                    <a:pt x="145" y="5566"/>
                  </a:lnTo>
                  <a:lnTo>
                    <a:pt x="145" y="3769"/>
                  </a:lnTo>
                  <a:lnTo>
                    <a:pt x="145" y="1973"/>
                  </a:lnTo>
                  <a:lnTo>
                    <a:pt x="136" y="132"/>
                  </a:lnTo>
                  <a:lnTo>
                    <a:pt x="128" y="44"/>
                  </a:lnTo>
                  <a:lnTo>
                    <a:pt x="11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685;p66">
              <a:extLst>
                <a:ext uri="{FF2B5EF4-FFF2-40B4-BE49-F238E27FC236}">
                  <a16:creationId xmlns:a16="http://schemas.microsoft.com/office/drawing/2014/main" id="{5E7B018F-5D88-46D8-A94F-9002568807C5}"/>
                </a:ext>
              </a:extLst>
            </p:cNvPr>
            <p:cNvSpPr/>
            <p:nvPr/>
          </p:nvSpPr>
          <p:spPr>
            <a:xfrm rot="10800000">
              <a:off x="3883404" y="5733654"/>
              <a:ext cx="16288" cy="51423"/>
            </a:xfrm>
            <a:custGeom>
              <a:avLst/>
              <a:gdLst/>
              <a:ahLst/>
              <a:cxnLst/>
              <a:rect l="l" t="t" r="r" b="b"/>
              <a:pathLst>
                <a:path w="1725" h="18888" extrusionOk="0">
                  <a:moveTo>
                    <a:pt x="26" y="1"/>
                  </a:moveTo>
                  <a:lnTo>
                    <a:pt x="9" y="45"/>
                  </a:lnTo>
                  <a:lnTo>
                    <a:pt x="1" y="132"/>
                  </a:lnTo>
                  <a:lnTo>
                    <a:pt x="1" y="220"/>
                  </a:lnTo>
                  <a:lnTo>
                    <a:pt x="26" y="1535"/>
                  </a:lnTo>
                  <a:lnTo>
                    <a:pt x="60" y="2805"/>
                  </a:lnTo>
                  <a:lnTo>
                    <a:pt x="119" y="4120"/>
                  </a:lnTo>
                  <a:lnTo>
                    <a:pt x="187" y="5347"/>
                  </a:lnTo>
                  <a:lnTo>
                    <a:pt x="264" y="6618"/>
                  </a:lnTo>
                  <a:lnTo>
                    <a:pt x="357" y="7845"/>
                  </a:lnTo>
                  <a:lnTo>
                    <a:pt x="451" y="9072"/>
                  </a:lnTo>
                  <a:lnTo>
                    <a:pt x="569" y="10255"/>
                  </a:lnTo>
                  <a:lnTo>
                    <a:pt x="688" y="11394"/>
                  </a:lnTo>
                  <a:lnTo>
                    <a:pt x="816" y="12533"/>
                  </a:lnTo>
                  <a:lnTo>
                    <a:pt x="952" y="13673"/>
                  </a:lnTo>
                  <a:lnTo>
                    <a:pt x="1096" y="14768"/>
                  </a:lnTo>
                  <a:lnTo>
                    <a:pt x="1240" y="15820"/>
                  </a:lnTo>
                  <a:lnTo>
                    <a:pt x="1393" y="16872"/>
                  </a:lnTo>
                  <a:lnTo>
                    <a:pt x="1554" y="17879"/>
                  </a:lnTo>
                  <a:lnTo>
                    <a:pt x="1707" y="18887"/>
                  </a:lnTo>
                  <a:lnTo>
                    <a:pt x="1716" y="18887"/>
                  </a:lnTo>
                  <a:lnTo>
                    <a:pt x="1724" y="18843"/>
                  </a:lnTo>
                  <a:lnTo>
                    <a:pt x="1571" y="17792"/>
                  </a:lnTo>
                  <a:lnTo>
                    <a:pt x="1419" y="16696"/>
                  </a:lnTo>
                  <a:lnTo>
                    <a:pt x="1283" y="15557"/>
                  </a:lnTo>
                  <a:lnTo>
                    <a:pt x="1147" y="14418"/>
                  </a:lnTo>
                  <a:lnTo>
                    <a:pt x="1019" y="13234"/>
                  </a:lnTo>
                  <a:lnTo>
                    <a:pt x="901" y="12008"/>
                  </a:lnTo>
                  <a:lnTo>
                    <a:pt x="790" y="10824"/>
                  </a:lnTo>
                  <a:lnTo>
                    <a:pt x="680" y="9641"/>
                  </a:lnTo>
                  <a:lnTo>
                    <a:pt x="586" y="8502"/>
                  </a:lnTo>
                  <a:lnTo>
                    <a:pt x="502" y="7319"/>
                  </a:lnTo>
                  <a:lnTo>
                    <a:pt x="425" y="6136"/>
                  </a:lnTo>
                  <a:lnTo>
                    <a:pt x="357" y="4953"/>
                  </a:lnTo>
                  <a:lnTo>
                    <a:pt x="230" y="2586"/>
                  </a:lnTo>
                  <a:lnTo>
                    <a:pt x="103" y="176"/>
                  </a:lnTo>
                  <a:lnTo>
                    <a:pt x="94" y="89"/>
                  </a:lnTo>
                  <a:lnTo>
                    <a:pt x="77" y="45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686;p66">
              <a:extLst>
                <a:ext uri="{FF2B5EF4-FFF2-40B4-BE49-F238E27FC236}">
                  <a16:creationId xmlns:a16="http://schemas.microsoft.com/office/drawing/2014/main" id="{19B3EE19-8798-4102-B7C7-CE3BA85B2CAC}"/>
                </a:ext>
              </a:extLst>
            </p:cNvPr>
            <p:cNvSpPr/>
            <p:nvPr/>
          </p:nvSpPr>
          <p:spPr>
            <a:xfrm rot="10800000">
              <a:off x="3810847" y="5771838"/>
              <a:ext cx="36656" cy="38417"/>
            </a:xfrm>
            <a:custGeom>
              <a:avLst/>
              <a:gdLst/>
              <a:ahLst/>
              <a:cxnLst/>
              <a:rect l="l" t="t" r="r" b="b"/>
              <a:pathLst>
                <a:path w="3882" h="14111" extrusionOk="0">
                  <a:moveTo>
                    <a:pt x="1" y="1"/>
                  </a:moveTo>
                  <a:lnTo>
                    <a:pt x="1" y="45"/>
                  </a:lnTo>
                  <a:lnTo>
                    <a:pt x="154" y="308"/>
                  </a:lnTo>
                  <a:lnTo>
                    <a:pt x="307" y="571"/>
                  </a:lnTo>
                  <a:lnTo>
                    <a:pt x="459" y="921"/>
                  </a:lnTo>
                  <a:lnTo>
                    <a:pt x="604" y="1228"/>
                  </a:lnTo>
                  <a:lnTo>
                    <a:pt x="901" y="1973"/>
                  </a:lnTo>
                  <a:lnTo>
                    <a:pt x="1181" y="2805"/>
                  </a:lnTo>
                  <a:lnTo>
                    <a:pt x="1461" y="3726"/>
                  </a:lnTo>
                  <a:lnTo>
                    <a:pt x="1733" y="4646"/>
                  </a:lnTo>
                  <a:lnTo>
                    <a:pt x="2005" y="5654"/>
                  </a:lnTo>
                  <a:lnTo>
                    <a:pt x="2259" y="6661"/>
                  </a:lnTo>
                  <a:lnTo>
                    <a:pt x="2463" y="7494"/>
                  </a:lnTo>
                  <a:lnTo>
                    <a:pt x="2667" y="8414"/>
                  </a:lnTo>
                  <a:lnTo>
                    <a:pt x="2854" y="9335"/>
                  </a:lnTo>
                  <a:lnTo>
                    <a:pt x="3049" y="10255"/>
                  </a:lnTo>
                  <a:lnTo>
                    <a:pt x="3423" y="12183"/>
                  </a:lnTo>
                  <a:lnTo>
                    <a:pt x="3609" y="13103"/>
                  </a:lnTo>
                  <a:lnTo>
                    <a:pt x="3805" y="14023"/>
                  </a:lnTo>
                  <a:lnTo>
                    <a:pt x="3822" y="14067"/>
                  </a:lnTo>
                  <a:lnTo>
                    <a:pt x="3839" y="14111"/>
                  </a:lnTo>
                  <a:lnTo>
                    <a:pt x="3847" y="14067"/>
                  </a:lnTo>
                  <a:lnTo>
                    <a:pt x="3864" y="14023"/>
                  </a:lnTo>
                  <a:lnTo>
                    <a:pt x="3873" y="13979"/>
                  </a:lnTo>
                  <a:lnTo>
                    <a:pt x="3881" y="13892"/>
                  </a:lnTo>
                  <a:lnTo>
                    <a:pt x="3881" y="13804"/>
                  </a:lnTo>
                  <a:lnTo>
                    <a:pt x="3873" y="13717"/>
                  </a:lnTo>
                  <a:lnTo>
                    <a:pt x="3788" y="13059"/>
                  </a:lnTo>
                  <a:lnTo>
                    <a:pt x="3694" y="12446"/>
                  </a:lnTo>
                  <a:lnTo>
                    <a:pt x="3601" y="11788"/>
                  </a:lnTo>
                  <a:lnTo>
                    <a:pt x="3491" y="11175"/>
                  </a:lnTo>
                  <a:lnTo>
                    <a:pt x="3270" y="9992"/>
                  </a:lnTo>
                  <a:lnTo>
                    <a:pt x="3041" y="8852"/>
                  </a:lnTo>
                  <a:lnTo>
                    <a:pt x="2794" y="7757"/>
                  </a:lnTo>
                  <a:lnTo>
                    <a:pt x="2540" y="6749"/>
                  </a:lnTo>
                  <a:lnTo>
                    <a:pt x="2285" y="5741"/>
                  </a:lnTo>
                  <a:lnTo>
                    <a:pt x="2039" y="4821"/>
                  </a:lnTo>
                  <a:lnTo>
                    <a:pt x="1818" y="4032"/>
                  </a:lnTo>
                  <a:lnTo>
                    <a:pt x="1580" y="3200"/>
                  </a:lnTo>
                  <a:lnTo>
                    <a:pt x="1334" y="2411"/>
                  </a:lnTo>
                  <a:lnTo>
                    <a:pt x="1079" y="1622"/>
                  </a:lnTo>
                  <a:lnTo>
                    <a:pt x="943" y="1315"/>
                  </a:lnTo>
                  <a:lnTo>
                    <a:pt x="816" y="965"/>
                  </a:lnTo>
                  <a:lnTo>
                    <a:pt x="680" y="702"/>
                  </a:lnTo>
                  <a:lnTo>
                    <a:pt x="544" y="439"/>
                  </a:lnTo>
                  <a:lnTo>
                    <a:pt x="409" y="264"/>
                  </a:lnTo>
                  <a:lnTo>
                    <a:pt x="273" y="132"/>
                  </a:lnTo>
                  <a:lnTo>
                    <a:pt x="1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687;p66">
              <a:extLst>
                <a:ext uri="{FF2B5EF4-FFF2-40B4-BE49-F238E27FC236}">
                  <a16:creationId xmlns:a16="http://schemas.microsoft.com/office/drawing/2014/main" id="{F6B4A491-54B2-47FA-B4BA-C3CF69B65745}"/>
                </a:ext>
              </a:extLst>
            </p:cNvPr>
            <p:cNvSpPr/>
            <p:nvPr/>
          </p:nvSpPr>
          <p:spPr>
            <a:xfrm rot="10800000">
              <a:off x="3811329" y="5809539"/>
              <a:ext cx="23342" cy="12053"/>
            </a:xfrm>
            <a:custGeom>
              <a:avLst/>
              <a:gdLst/>
              <a:ahLst/>
              <a:cxnLst/>
              <a:rect l="l" t="t" r="r" b="b"/>
              <a:pathLst>
                <a:path w="2472" h="4427" extrusionOk="0">
                  <a:moveTo>
                    <a:pt x="145" y="1"/>
                  </a:moveTo>
                  <a:lnTo>
                    <a:pt x="0" y="45"/>
                  </a:lnTo>
                  <a:lnTo>
                    <a:pt x="0" y="89"/>
                  </a:lnTo>
                  <a:lnTo>
                    <a:pt x="153" y="395"/>
                  </a:lnTo>
                  <a:lnTo>
                    <a:pt x="298" y="658"/>
                  </a:lnTo>
                  <a:lnTo>
                    <a:pt x="612" y="1096"/>
                  </a:lnTo>
                  <a:lnTo>
                    <a:pt x="917" y="1491"/>
                  </a:lnTo>
                  <a:lnTo>
                    <a:pt x="1070" y="1710"/>
                  </a:lnTo>
                  <a:lnTo>
                    <a:pt x="1223" y="1973"/>
                  </a:lnTo>
                  <a:lnTo>
                    <a:pt x="1376" y="2280"/>
                  </a:lnTo>
                  <a:lnTo>
                    <a:pt x="1520" y="2586"/>
                  </a:lnTo>
                  <a:lnTo>
                    <a:pt x="1817" y="3244"/>
                  </a:lnTo>
                  <a:lnTo>
                    <a:pt x="2115" y="3901"/>
                  </a:lnTo>
                  <a:lnTo>
                    <a:pt x="2259" y="4164"/>
                  </a:lnTo>
                  <a:lnTo>
                    <a:pt x="2412" y="4427"/>
                  </a:lnTo>
                  <a:lnTo>
                    <a:pt x="2446" y="4427"/>
                  </a:lnTo>
                  <a:lnTo>
                    <a:pt x="2463" y="4295"/>
                  </a:lnTo>
                  <a:lnTo>
                    <a:pt x="2471" y="4164"/>
                  </a:lnTo>
                  <a:lnTo>
                    <a:pt x="2471" y="4076"/>
                  </a:lnTo>
                  <a:lnTo>
                    <a:pt x="2454" y="3989"/>
                  </a:lnTo>
                  <a:lnTo>
                    <a:pt x="2310" y="3507"/>
                  </a:lnTo>
                  <a:lnTo>
                    <a:pt x="2149" y="3025"/>
                  </a:lnTo>
                  <a:lnTo>
                    <a:pt x="1987" y="2630"/>
                  </a:lnTo>
                  <a:lnTo>
                    <a:pt x="1817" y="2236"/>
                  </a:lnTo>
                  <a:lnTo>
                    <a:pt x="1639" y="1929"/>
                  </a:lnTo>
                  <a:lnTo>
                    <a:pt x="1469" y="1622"/>
                  </a:lnTo>
                  <a:lnTo>
                    <a:pt x="1121" y="1053"/>
                  </a:lnTo>
                  <a:lnTo>
                    <a:pt x="850" y="658"/>
                  </a:lnTo>
                  <a:lnTo>
                    <a:pt x="569" y="308"/>
                  </a:lnTo>
                  <a:lnTo>
                    <a:pt x="425" y="176"/>
                  </a:lnTo>
                  <a:lnTo>
                    <a:pt x="289" y="45"/>
                  </a:lnTo>
                  <a:lnTo>
                    <a:pt x="14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688;p66">
              <a:extLst>
                <a:ext uri="{FF2B5EF4-FFF2-40B4-BE49-F238E27FC236}">
                  <a16:creationId xmlns:a16="http://schemas.microsoft.com/office/drawing/2014/main" id="{A263E918-07F0-4EE8-8EFA-10DD571B709C}"/>
                </a:ext>
              </a:extLst>
            </p:cNvPr>
            <p:cNvSpPr/>
            <p:nvPr/>
          </p:nvSpPr>
          <p:spPr>
            <a:xfrm rot="10800000">
              <a:off x="3914035" y="5543173"/>
              <a:ext cx="68232" cy="407052"/>
            </a:xfrm>
            <a:custGeom>
              <a:avLst/>
              <a:gdLst/>
              <a:ahLst/>
              <a:cxnLst/>
              <a:rect l="l" t="t" r="r" b="b"/>
              <a:pathLst>
                <a:path w="7226" h="149514" extrusionOk="0">
                  <a:moveTo>
                    <a:pt x="6640" y="4251"/>
                  </a:moveTo>
                  <a:lnTo>
                    <a:pt x="6555" y="5916"/>
                  </a:lnTo>
                  <a:lnTo>
                    <a:pt x="6445" y="7625"/>
                  </a:lnTo>
                  <a:lnTo>
                    <a:pt x="6326" y="9246"/>
                  </a:lnTo>
                  <a:lnTo>
                    <a:pt x="6190" y="10867"/>
                  </a:lnTo>
                  <a:lnTo>
                    <a:pt x="6080" y="12007"/>
                  </a:lnTo>
                  <a:lnTo>
                    <a:pt x="5969" y="13146"/>
                  </a:lnTo>
                  <a:lnTo>
                    <a:pt x="5842" y="14242"/>
                  </a:lnTo>
                  <a:lnTo>
                    <a:pt x="5714" y="15293"/>
                  </a:lnTo>
                  <a:lnTo>
                    <a:pt x="5579" y="16433"/>
                  </a:lnTo>
                  <a:lnTo>
                    <a:pt x="5502" y="17002"/>
                  </a:lnTo>
                  <a:lnTo>
                    <a:pt x="5417" y="17616"/>
                  </a:lnTo>
                  <a:lnTo>
                    <a:pt x="5324" y="18142"/>
                  </a:lnTo>
                  <a:lnTo>
                    <a:pt x="5273" y="18361"/>
                  </a:lnTo>
                  <a:lnTo>
                    <a:pt x="5222" y="18580"/>
                  </a:lnTo>
                  <a:lnTo>
                    <a:pt x="5171" y="18755"/>
                  </a:lnTo>
                  <a:lnTo>
                    <a:pt x="5112" y="18886"/>
                  </a:lnTo>
                  <a:lnTo>
                    <a:pt x="5052" y="19018"/>
                  </a:lnTo>
                  <a:lnTo>
                    <a:pt x="4993" y="19062"/>
                  </a:lnTo>
                  <a:lnTo>
                    <a:pt x="4891" y="19106"/>
                  </a:lnTo>
                  <a:lnTo>
                    <a:pt x="4806" y="19062"/>
                  </a:lnTo>
                  <a:lnTo>
                    <a:pt x="4738" y="18930"/>
                  </a:lnTo>
                  <a:lnTo>
                    <a:pt x="4679" y="18755"/>
                  </a:lnTo>
                  <a:lnTo>
                    <a:pt x="4636" y="18536"/>
                  </a:lnTo>
                  <a:lnTo>
                    <a:pt x="4611" y="18317"/>
                  </a:lnTo>
                  <a:lnTo>
                    <a:pt x="4594" y="18010"/>
                  </a:lnTo>
                  <a:lnTo>
                    <a:pt x="4585" y="17703"/>
                  </a:lnTo>
                  <a:lnTo>
                    <a:pt x="4585" y="17353"/>
                  </a:lnTo>
                  <a:lnTo>
                    <a:pt x="4594" y="17002"/>
                  </a:lnTo>
                  <a:lnTo>
                    <a:pt x="4619" y="16345"/>
                  </a:lnTo>
                  <a:lnTo>
                    <a:pt x="4662" y="15731"/>
                  </a:lnTo>
                  <a:lnTo>
                    <a:pt x="4704" y="15206"/>
                  </a:lnTo>
                  <a:lnTo>
                    <a:pt x="4764" y="14636"/>
                  </a:lnTo>
                  <a:lnTo>
                    <a:pt x="4831" y="14066"/>
                  </a:lnTo>
                  <a:lnTo>
                    <a:pt x="4967" y="12971"/>
                  </a:lnTo>
                  <a:lnTo>
                    <a:pt x="5095" y="12051"/>
                  </a:lnTo>
                  <a:lnTo>
                    <a:pt x="5222" y="11130"/>
                  </a:lnTo>
                  <a:lnTo>
                    <a:pt x="5358" y="10298"/>
                  </a:lnTo>
                  <a:lnTo>
                    <a:pt x="5502" y="9421"/>
                  </a:lnTo>
                  <a:lnTo>
                    <a:pt x="5630" y="8720"/>
                  </a:lnTo>
                  <a:lnTo>
                    <a:pt x="5765" y="8019"/>
                  </a:lnTo>
                  <a:lnTo>
                    <a:pt x="5901" y="7362"/>
                  </a:lnTo>
                  <a:lnTo>
                    <a:pt x="6046" y="6705"/>
                  </a:lnTo>
                  <a:lnTo>
                    <a:pt x="6334" y="5434"/>
                  </a:lnTo>
                  <a:lnTo>
                    <a:pt x="6640" y="4251"/>
                  </a:lnTo>
                  <a:close/>
                  <a:moveTo>
                    <a:pt x="5239" y="31419"/>
                  </a:moveTo>
                  <a:lnTo>
                    <a:pt x="5154" y="31770"/>
                  </a:lnTo>
                  <a:lnTo>
                    <a:pt x="5069" y="32164"/>
                  </a:lnTo>
                  <a:lnTo>
                    <a:pt x="4984" y="32602"/>
                  </a:lnTo>
                  <a:lnTo>
                    <a:pt x="4916" y="33084"/>
                  </a:lnTo>
                  <a:lnTo>
                    <a:pt x="4840" y="33566"/>
                  </a:lnTo>
                  <a:lnTo>
                    <a:pt x="4781" y="34092"/>
                  </a:lnTo>
                  <a:lnTo>
                    <a:pt x="4653" y="35144"/>
                  </a:lnTo>
                  <a:lnTo>
                    <a:pt x="4534" y="36239"/>
                  </a:lnTo>
                  <a:lnTo>
                    <a:pt x="4424" y="37291"/>
                  </a:lnTo>
                  <a:lnTo>
                    <a:pt x="4314" y="38386"/>
                  </a:lnTo>
                  <a:lnTo>
                    <a:pt x="4195" y="39394"/>
                  </a:lnTo>
                  <a:lnTo>
                    <a:pt x="3999" y="40928"/>
                  </a:lnTo>
                  <a:lnTo>
                    <a:pt x="3796" y="42418"/>
                  </a:lnTo>
                  <a:lnTo>
                    <a:pt x="3583" y="43908"/>
                  </a:lnTo>
                  <a:lnTo>
                    <a:pt x="3354" y="45354"/>
                  </a:lnTo>
                  <a:lnTo>
                    <a:pt x="3244" y="46055"/>
                  </a:lnTo>
                  <a:lnTo>
                    <a:pt x="3116" y="46756"/>
                  </a:lnTo>
                  <a:lnTo>
                    <a:pt x="2981" y="47457"/>
                  </a:lnTo>
                  <a:lnTo>
                    <a:pt x="2904" y="47808"/>
                  </a:lnTo>
                  <a:lnTo>
                    <a:pt x="2836" y="48114"/>
                  </a:lnTo>
                  <a:lnTo>
                    <a:pt x="2760" y="48377"/>
                  </a:lnTo>
                  <a:lnTo>
                    <a:pt x="2675" y="48640"/>
                  </a:lnTo>
                  <a:lnTo>
                    <a:pt x="2590" y="48815"/>
                  </a:lnTo>
                  <a:lnTo>
                    <a:pt x="2505" y="48991"/>
                  </a:lnTo>
                  <a:lnTo>
                    <a:pt x="2420" y="49122"/>
                  </a:lnTo>
                  <a:lnTo>
                    <a:pt x="2335" y="49166"/>
                  </a:lnTo>
                  <a:lnTo>
                    <a:pt x="2242" y="49166"/>
                  </a:lnTo>
                  <a:lnTo>
                    <a:pt x="2140" y="49078"/>
                  </a:lnTo>
                  <a:lnTo>
                    <a:pt x="2081" y="49035"/>
                  </a:lnTo>
                  <a:lnTo>
                    <a:pt x="2021" y="48903"/>
                  </a:lnTo>
                  <a:lnTo>
                    <a:pt x="1962" y="48772"/>
                  </a:lnTo>
                  <a:lnTo>
                    <a:pt x="1911" y="48640"/>
                  </a:lnTo>
                  <a:lnTo>
                    <a:pt x="1826" y="48333"/>
                  </a:lnTo>
                  <a:lnTo>
                    <a:pt x="1749" y="47895"/>
                  </a:lnTo>
                  <a:lnTo>
                    <a:pt x="1690" y="47457"/>
                  </a:lnTo>
                  <a:lnTo>
                    <a:pt x="1647" y="46975"/>
                  </a:lnTo>
                  <a:lnTo>
                    <a:pt x="1614" y="46449"/>
                  </a:lnTo>
                  <a:lnTo>
                    <a:pt x="1588" y="45880"/>
                  </a:lnTo>
                  <a:lnTo>
                    <a:pt x="1580" y="45310"/>
                  </a:lnTo>
                  <a:lnTo>
                    <a:pt x="1588" y="44696"/>
                  </a:lnTo>
                  <a:lnTo>
                    <a:pt x="1597" y="44083"/>
                  </a:lnTo>
                  <a:lnTo>
                    <a:pt x="1622" y="43513"/>
                  </a:lnTo>
                  <a:lnTo>
                    <a:pt x="1647" y="42944"/>
                  </a:lnTo>
                  <a:lnTo>
                    <a:pt x="1690" y="42374"/>
                  </a:lnTo>
                  <a:lnTo>
                    <a:pt x="1732" y="41892"/>
                  </a:lnTo>
                  <a:lnTo>
                    <a:pt x="1783" y="41410"/>
                  </a:lnTo>
                  <a:lnTo>
                    <a:pt x="1894" y="40621"/>
                  </a:lnTo>
                  <a:lnTo>
                    <a:pt x="2013" y="39876"/>
                  </a:lnTo>
                  <a:lnTo>
                    <a:pt x="2140" y="39175"/>
                  </a:lnTo>
                  <a:lnTo>
                    <a:pt x="2284" y="38562"/>
                  </a:lnTo>
                  <a:lnTo>
                    <a:pt x="2429" y="37948"/>
                  </a:lnTo>
                  <a:lnTo>
                    <a:pt x="2581" y="37378"/>
                  </a:lnTo>
                  <a:lnTo>
                    <a:pt x="2887" y="36283"/>
                  </a:lnTo>
                  <a:lnTo>
                    <a:pt x="3023" y="35845"/>
                  </a:lnTo>
                  <a:lnTo>
                    <a:pt x="3167" y="35450"/>
                  </a:lnTo>
                  <a:lnTo>
                    <a:pt x="3456" y="34662"/>
                  </a:lnTo>
                  <a:lnTo>
                    <a:pt x="3745" y="34004"/>
                  </a:lnTo>
                  <a:lnTo>
                    <a:pt x="4033" y="33435"/>
                  </a:lnTo>
                  <a:lnTo>
                    <a:pt x="4331" y="32865"/>
                  </a:lnTo>
                  <a:lnTo>
                    <a:pt x="4628" y="32383"/>
                  </a:lnTo>
                  <a:lnTo>
                    <a:pt x="5239" y="31419"/>
                  </a:lnTo>
                  <a:close/>
                  <a:moveTo>
                    <a:pt x="5774" y="32777"/>
                  </a:moveTo>
                  <a:lnTo>
                    <a:pt x="5850" y="33917"/>
                  </a:lnTo>
                  <a:lnTo>
                    <a:pt x="5944" y="35012"/>
                  </a:lnTo>
                  <a:lnTo>
                    <a:pt x="6139" y="37159"/>
                  </a:lnTo>
                  <a:lnTo>
                    <a:pt x="6334" y="39307"/>
                  </a:lnTo>
                  <a:lnTo>
                    <a:pt x="6428" y="40402"/>
                  </a:lnTo>
                  <a:lnTo>
                    <a:pt x="6513" y="41454"/>
                  </a:lnTo>
                  <a:lnTo>
                    <a:pt x="6589" y="42549"/>
                  </a:lnTo>
                  <a:lnTo>
                    <a:pt x="6648" y="43645"/>
                  </a:lnTo>
                  <a:lnTo>
                    <a:pt x="6682" y="44740"/>
                  </a:lnTo>
                  <a:lnTo>
                    <a:pt x="6699" y="45310"/>
                  </a:lnTo>
                  <a:lnTo>
                    <a:pt x="6708" y="45880"/>
                  </a:lnTo>
                  <a:lnTo>
                    <a:pt x="6708" y="46493"/>
                  </a:lnTo>
                  <a:lnTo>
                    <a:pt x="6708" y="47063"/>
                  </a:lnTo>
                  <a:lnTo>
                    <a:pt x="6699" y="47632"/>
                  </a:lnTo>
                  <a:lnTo>
                    <a:pt x="6682" y="48246"/>
                  </a:lnTo>
                  <a:lnTo>
                    <a:pt x="6657" y="48859"/>
                  </a:lnTo>
                  <a:lnTo>
                    <a:pt x="6623" y="49473"/>
                  </a:lnTo>
                  <a:lnTo>
                    <a:pt x="6589" y="50086"/>
                  </a:lnTo>
                  <a:lnTo>
                    <a:pt x="6538" y="50700"/>
                  </a:lnTo>
                  <a:lnTo>
                    <a:pt x="6470" y="51576"/>
                  </a:lnTo>
                  <a:lnTo>
                    <a:pt x="6419" y="52058"/>
                  </a:lnTo>
                  <a:lnTo>
                    <a:pt x="6394" y="52277"/>
                  </a:lnTo>
                  <a:lnTo>
                    <a:pt x="6368" y="52453"/>
                  </a:lnTo>
                  <a:lnTo>
                    <a:pt x="6334" y="52628"/>
                  </a:lnTo>
                  <a:lnTo>
                    <a:pt x="6300" y="52715"/>
                  </a:lnTo>
                  <a:lnTo>
                    <a:pt x="6258" y="52803"/>
                  </a:lnTo>
                  <a:lnTo>
                    <a:pt x="6215" y="52803"/>
                  </a:lnTo>
                  <a:lnTo>
                    <a:pt x="6173" y="52759"/>
                  </a:lnTo>
                  <a:lnTo>
                    <a:pt x="6122" y="52628"/>
                  </a:lnTo>
                  <a:lnTo>
                    <a:pt x="6071" y="52409"/>
                  </a:lnTo>
                  <a:lnTo>
                    <a:pt x="6020" y="52102"/>
                  </a:lnTo>
                  <a:lnTo>
                    <a:pt x="5986" y="51795"/>
                  </a:lnTo>
                  <a:lnTo>
                    <a:pt x="5952" y="51401"/>
                  </a:lnTo>
                  <a:lnTo>
                    <a:pt x="5935" y="50963"/>
                  </a:lnTo>
                  <a:lnTo>
                    <a:pt x="5910" y="50481"/>
                  </a:lnTo>
                  <a:lnTo>
                    <a:pt x="5884" y="49517"/>
                  </a:lnTo>
                  <a:lnTo>
                    <a:pt x="5867" y="48728"/>
                  </a:lnTo>
                  <a:lnTo>
                    <a:pt x="5825" y="47369"/>
                  </a:lnTo>
                  <a:lnTo>
                    <a:pt x="5782" y="46055"/>
                  </a:lnTo>
                  <a:lnTo>
                    <a:pt x="5757" y="44696"/>
                  </a:lnTo>
                  <a:lnTo>
                    <a:pt x="5731" y="43338"/>
                  </a:lnTo>
                  <a:lnTo>
                    <a:pt x="5714" y="42023"/>
                  </a:lnTo>
                  <a:lnTo>
                    <a:pt x="5706" y="40709"/>
                  </a:lnTo>
                  <a:lnTo>
                    <a:pt x="5698" y="39394"/>
                  </a:lnTo>
                  <a:lnTo>
                    <a:pt x="5706" y="38080"/>
                  </a:lnTo>
                  <a:lnTo>
                    <a:pt x="5714" y="36721"/>
                  </a:lnTo>
                  <a:lnTo>
                    <a:pt x="5723" y="35407"/>
                  </a:lnTo>
                  <a:lnTo>
                    <a:pt x="5748" y="34092"/>
                  </a:lnTo>
                  <a:lnTo>
                    <a:pt x="5774" y="32777"/>
                  </a:lnTo>
                  <a:close/>
                  <a:moveTo>
                    <a:pt x="3244" y="57141"/>
                  </a:moveTo>
                  <a:lnTo>
                    <a:pt x="3125" y="58544"/>
                  </a:lnTo>
                  <a:lnTo>
                    <a:pt x="3006" y="59902"/>
                  </a:lnTo>
                  <a:lnTo>
                    <a:pt x="2887" y="61260"/>
                  </a:lnTo>
                  <a:lnTo>
                    <a:pt x="2760" y="62619"/>
                  </a:lnTo>
                  <a:lnTo>
                    <a:pt x="2624" y="63933"/>
                  </a:lnTo>
                  <a:lnTo>
                    <a:pt x="2480" y="65204"/>
                  </a:lnTo>
                  <a:lnTo>
                    <a:pt x="2335" y="66519"/>
                  </a:lnTo>
                  <a:lnTo>
                    <a:pt x="2182" y="67790"/>
                  </a:lnTo>
                  <a:lnTo>
                    <a:pt x="2013" y="69148"/>
                  </a:lnTo>
                  <a:lnTo>
                    <a:pt x="1834" y="70550"/>
                  </a:lnTo>
                  <a:lnTo>
                    <a:pt x="1741" y="71207"/>
                  </a:lnTo>
                  <a:lnTo>
                    <a:pt x="1639" y="71865"/>
                  </a:lnTo>
                  <a:lnTo>
                    <a:pt x="1537" y="72478"/>
                  </a:lnTo>
                  <a:lnTo>
                    <a:pt x="1427" y="73092"/>
                  </a:lnTo>
                  <a:lnTo>
                    <a:pt x="1359" y="73398"/>
                  </a:lnTo>
                  <a:lnTo>
                    <a:pt x="1282" y="73661"/>
                  </a:lnTo>
                  <a:lnTo>
                    <a:pt x="1206" y="73924"/>
                  </a:lnTo>
                  <a:lnTo>
                    <a:pt x="1121" y="74143"/>
                  </a:lnTo>
                  <a:lnTo>
                    <a:pt x="1028" y="74363"/>
                  </a:lnTo>
                  <a:lnTo>
                    <a:pt x="943" y="74494"/>
                  </a:lnTo>
                  <a:lnTo>
                    <a:pt x="849" y="74582"/>
                  </a:lnTo>
                  <a:lnTo>
                    <a:pt x="764" y="74625"/>
                  </a:lnTo>
                  <a:lnTo>
                    <a:pt x="680" y="74582"/>
                  </a:lnTo>
                  <a:lnTo>
                    <a:pt x="595" y="74538"/>
                  </a:lnTo>
                  <a:lnTo>
                    <a:pt x="518" y="74363"/>
                  </a:lnTo>
                  <a:lnTo>
                    <a:pt x="442" y="74143"/>
                  </a:lnTo>
                  <a:lnTo>
                    <a:pt x="382" y="73837"/>
                  </a:lnTo>
                  <a:lnTo>
                    <a:pt x="323" y="73486"/>
                  </a:lnTo>
                  <a:lnTo>
                    <a:pt x="281" y="73004"/>
                  </a:lnTo>
                  <a:lnTo>
                    <a:pt x="247" y="72434"/>
                  </a:lnTo>
                  <a:lnTo>
                    <a:pt x="230" y="72084"/>
                  </a:lnTo>
                  <a:lnTo>
                    <a:pt x="230" y="71689"/>
                  </a:lnTo>
                  <a:lnTo>
                    <a:pt x="221" y="71339"/>
                  </a:lnTo>
                  <a:lnTo>
                    <a:pt x="230" y="70945"/>
                  </a:lnTo>
                  <a:lnTo>
                    <a:pt x="255" y="70200"/>
                  </a:lnTo>
                  <a:lnTo>
                    <a:pt x="297" y="69411"/>
                  </a:lnTo>
                  <a:lnTo>
                    <a:pt x="357" y="68622"/>
                  </a:lnTo>
                  <a:lnTo>
                    <a:pt x="425" y="67877"/>
                  </a:lnTo>
                  <a:lnTo>
                    <a:pt x="518" y="67132"/>
                  </a:lnTo>
                  <a:lnTo>
                    <a:pt x="612" y="66387"/>
                  </a:lnTo>
                  <a:lnTo>
                    <a:pt x="714" y="65642"/>
                  </a:lnTo>
                  <a:lnTo>
                    <a:pt x="824" y="64985"/>
                  </a:lnTo>
                  <a:lnTo>
                    <a:pt x="943" y="64284"/>
                  </a:lnTo>
                  <a:lnTo>
                    <a:pt x="1062" y="63670"/>
                  </a:lnTo>
                  <a:lnTo>
                    <a:pt x="1291" y="62531"/>
                  </a:lnTo>
                  <a:lnTo>
                    <a:pt x="1503" y="61611"/>
                  </a:lnTo>
                  <a:lnTo>
                    <a:pt x="1698" y="60822"/>
                  </a:lnTo>
                  <a:lnTo>
                    <a:pt x="1902" y="60121"/>
                  </a:lnTo>
                  <a:lnTo>
                    <a:pt x="2114" y="59464"/>
                  </a:lnTo>
                  <a:lnTo>
                    <a:pt x="2327" y="58894"/>
                  </a:lnTo>
                  <a:lnTo>
                    <a:pt x="2547" y="58368"/>
                  </a:lnTo>
                  <a:lnTo>
                    <a:pt x="2777" y="57930"/>
                  </a:lnTo>
                  <a:lnTo>
                    <a:pt x="3006" y="57536"/>
                  </a:lnTo>
                  <a:lnTo>
                    <a:pt x="3244" y="57141"/>
                  </a:lnTo>
                  <a:close/>
                  <a:moveTo>
                    <a:pt x="3719" y="58587"/>
                  </a:moveTo>
                  <a:lnTo>
                    <a:pt x="3889" y="59288"/>
                  </a:lnTo>
                  <a:lnTo>
                    <a:pt x="4059" y="59946"/>
                  </a:lnTo>
                  <a:lnTo>
                    <a:pt x="4407" y="61217"/>
                  </a:lnTo>
                  <a:lnTo>
                    <a:pt x="4577" y="61874"/>
                  </a:lnTo>
                  <a:lnTo>
                    <a:pt x="4747" y="62575"/>
                  </a:lnTo>
                  <a:lnTo>
                    <a:pt x="4899" y="63320"/>
                  </a:lnTo>
                  <a:lnTo>
                    <a:pt x="4976" y="63714"/>
                  </a:lnTo>
                  <a:lnTo>
                    <a:pt x="5044" y="64152"/>
                  </a:lnTo>
                  <a:lnTo>
                    <a:pt x="5129" y="64678"/>
                  </a:lnTo>
                  <a:lnTo>
                    <a:pt x="5205" y="65248"/>
                  </a:lnTo>
                  <a:lnTo>
                    <a:pt x="5273" y="65861"/>
                  </a:lnTo>
                  <a:lnTo>
                    <a:pt x="5332" y="66475"/>
                  </a:lnTo>
                  <a:lnTo>
                    <a:pt x="5383" y="67088"/>
                  </a:lnTo>
                  <a:lnTo>
                    <a:pt x="5434" y="67702"/>
                  </a:lnTo>
                  <a:lnTo>
                    <a:pt x="5477" y="68359"/>
                  </a:lnTo>
                  <a:lnTo>
                    <a:pt x="5519" y="69016"/>
                  </a:lnTo>
                  <a:lnTo>
                    <a:pt x="5545" y="69674"/>
                  </a:lnTo>
                  <a:lnTo>
                    <a:pt x="5570" y="70375"/>
                  </a:lnTo>
                  <a:lnTo>
                    <a:pt x="5587" y="71032"/>
                  </a:lnTo>
                  <a:lnTo>
                    <a:pt x="5596" y="71733"/>
                  </a:lnTo>
                  <a:lnTo>
                    <a:pt x="5596" y="72434"/>
                  </a:lnTo>
                  <a:lnTo>
                    <a:pt x="5596" y="73092"/>
                  </a:lnTo>
                  <a:lnTo>
                    <a:pt x="5579" y="73793"/>
                  </a:lnTo>
                  <a:lnTo>
                    <a:pt x="5562" y="74450"/>
                  </a:lnTo>
                  <a:lnTo>
                    <a:pt x="5545" y="74932"/>
                  </a:lnTo>
                  <a:lnTo>
                    <a:pt x="5528" y="75502"/>
                  </a:lnTo>
                  <a:lnTo>
                    <a:pt x="5494" y="76028"/>
                  </a:lnTo>
                  <a:lnTo>
                    <a:pt x="5477" y="76247"/>
                  </a:lnTo>
                  <a:lnTo>
                    <a:pt x="5451" y="76466"/>
                  </a:lnTo>
                  <a:lnTo>
                    <a:pt x="5434" y="76641"/>
                  </a:lnTo>
                  <a:lnTo>
                    <a:pt x="5426" y="76816"/>
                  </a:lnTo>
                  <a:lnTo>
                    <a:pt x="5400" y="76904"/>
                  </a:lnTo>
                  <a:lnTo>
                    <a:pt x="5375" y="76948"/>
                  </a:lnTo>
                  <a:lnTo>
                    <a:pt x="5341" y="76948"/>
                  </a:lnTo>
                  <a:lnTo>
                    <a:pt x="5307" y="76904"/>
                  </a:lnTo>
                  <a:lnTo>
                    <a:pt x="5264" y="76816"/>
                  </a:lnTo>
                  <a:lnTo>
                    <a:pt x="5222" y="76641"/>
                  </a:lnTo>
                  <a:lnTo>
                    <a:pt x="5154" y="76641"/>
                  </a:lnTo>
                  <a:lnTo>
                    <a:pt x="5086" y="76597"/>
                  </a:lnTo>
                  <a:lnTo>
                    <a:pt x="5035" y="76422"/>
                  </a:lnTo>
                  <a:lnTo>
                    <a:pt x="4993" y="76159"/>
                  </a:lnTo>
                  <a:lnTo>
                    <a:pt x="4950" y="75984"/>
                  </a:lnTo>
                  <a:lnTo>
                    <a:pt x="4899" y="75721"/>
                  </a:lnTo>
                  <a:lnTo>
                    <a:pt x="4823" y="75195"/>
                  </a:lnTo>
                  <a:lnTo>
                    <a:pt x="4679" y="74100"/>
                  </a:lnTo>
                  <a:lnTo>
                    <a:pt x="4517" y="72829"/>
                  </a:lnTo>
                  <a:lnTo>
                    <a:pt x="4364" y="71558"/>
                  </a:lnTo>
                  <a:lnTo>
                    <a:pt x="4229" y="70200"/>
                  </a:lnTo>
                  <a:lnTo>
                    <a:pt x="4110" y="68841"/>
                  </a:lnTo>
                  <a:lnTo>
                    <a:pt x="4025" y="67570"/>
                  </a:lnTo>
                  <a:lnTo>
                    <a:pt x="3948" y="66343"/>
                  </a:lnTo>
                  <a:lnTo>
                    <a:pt x="3881" y="65073"/>
                  </a:lnTo>
                  <a:lnTo>
                    <a:pt x="3830" y="63802"/>
                  </a:lnTo>
                  <a:lnTo>
                    <a:pt x="3787" y="62487"/>
                  </a:lnTo>
                  <a:lnTo>
                    <a:pt x="3753" y="61217"/>
                  </a:lnTo>
                  <a:lnTo>
                    <a:pt x="3736" y="59902"/>
                  </a:lnTo>
                  <a:lnTo>
                    <a:pt x="3719" y="58587"/>
                  </a:lnTo>
                  <a:close/>
                  <a:moveTo>
                    <a:pt x="3108" y="82688"/>
                  </a:moveTo>
                  <a:lnTo>
                    <a:pt x="3099" y="82820"/>
                  </a:lnTo>
                  <a:lnTo>
                    <a:pt x="3048" y="84047"/>
                  </a:lnTo>
                  <a:lnTo>
                    <a:pt x="2997" y="85230"/>
                  </a:lnTo>
                  <a:lnTo>
                    <a:pt x="2930" y="86457"/>
                  </a:lnTo>
                  <a:lnTo>
                    <a:pt x="2853" y="87640"/>
                  </a:lnTo>
                  <a:lnTo>
                    <a:pt x="2768" y="88779"/>
                  </a:lnTo>
                  <a:lnTo>
                    <a:pt x="2675" y="89962"/>
                  </a:lnTo>
                  <a:lnTo>
                    <a:pt x="2573" y="91102"/>
                  </a:lnTo>
                  <a:lnTo>
                    <a:pt x="2463" y="92197"/>
                  </a:lnTo>
                  <a:lnTo>
                    <a:pt x="2335" y="93337"/>
                  </a:lnTo>
                  <a:lnTo>
                    <a:pt x="2199" y="94432"/>
                  </a:lnTo>
                  <a:lnTo>
                    <a:pt x="2055" y="95528"/>
                  </a:lnTo>
                  <a:lnTo>
                    <a:pt x="1894" y="96579"/>
                  </a:lnTo>
                  <a:lnTo>
                    <a:pt x="1775" y="97368"/>
                  </a:lnTo>
                  <a:lnTo>
                    <a:pt x="1639" y="98113"/>
                  </a:lnTo>
                  <a:lnTo>
                    <a:pt x="1520" y="98814"/>
                  </a:lnTo>
                  <a:lnTo>
                    <a:pt x="1384" y="99471"/>
                  </a:lnTo>
                  <a:lnTo>
                    <a:pt x="1342" y="99734"/>
                  </a:lnTo>
                  <a:lnTo>
                    <a:pt x="1291" y="99953"/>
                  </a:lnTo>
                  <a:lnTo>
                    <a:pt x="1240" y="100085"/>
                  </a:lnTo>
                  <a:lnTo>
                    <a:pt x="1189" y="100129"/>
                  </a:lnTo>
                  <a:lnTo>
                    <a:pt x="1138" y="100085"/>
                  </a:lnTo>
                  <a:lnTo>
                    <a:pt x="1079" y="99953"/>
                  </a:lnTo>
                  <a:lnTo>
                    <a:pt x="1028" y="99778"/>
                  </a:lnTo>
                  <a:lnTo>
                    <a:pt x="977" y="99515"/>
                  </a:lnTo>
                  <a:lnTo>
                    <a:pt x="883" y="99208"/>
                  </a:lnTo>
                  <a:lnTo>
                    <a:pt x="815" y="98945"/>
                  </a:lnTo>
                  <a:lnTo>
                    <a:pt x="764" y="98683"/>
                  </a:lnTo>
                  <a:lnTo>
                    <a:pt x="731" y="98376"/>
                  </a:lnTo>
                  <a:lnTo>
                    <a:pt x="714" y="98025"/>
                  </a:lnTo>
                  <a:lnTo>
                    <a:pt x="697" y="97631"/>
                  </a:lnTo>
                  <a:lnTo>
                    <a:pt x="697" y="97149"/>
                  </a:lnTo>
                  <a:lnTo>
                    <a:pt x="705" y="96579"/>
                  </a:lnTo>
                  <a:lnTo>
                    <a:pt x="714" y="95922"/>
                  </a:lnTo>
                  <a:lnTo>
                    <a:pt x="739" y="95265"/>
                  </a:lnTo>
                  <a:lnTo>
                    <a:pt x="773" y="94607"/>
                  </a:lnTo>
                  <a:lnTo>
                    <a:pt x="807" y="93994"/>
                  </a:lnTo>
                  <a:lnTo>
                    <a:pt x="858" y="93337"/>
                  </a:lnTo>
                  <a:lnTo>
                    <a:pt x="917" y="92723"/>
                  </a:lnTo>
                  <a:lnTo>
                    <a:pt x="977" y="92110"/>
                  </a:lnTo>
                  <a:lnTo>
                    <a:pt x="1053" y="91540"/>
                  </a:lnTo>
                  <a:lnTo>
                    <a:pt x="1121" y="90970"/>
                  </a:lnTo>
                  <a:lnTo>
                    <a:pt x="1206" y="90401"/>
                  </a:lnTo>
                  <a:lnTo>
                    <a:pt x="1376" y="89305"/>
                  </a:lnTo>
                  <a:lnTo>
                    <a:pt x="1546" y="88297"/>
                  </a:lnTo>
                  <a:lnTo>
                    <a:pt x="1732" y="87246"/>
                  </a:lnTo>
                  <a:lnTo>
                    <a:pt x="1928" y="86194"/>
                  </a:lnTo>
                  <a:lnTo>
                    <a:pt x="2038" y="85668"/>
                  </a:lnTo>
                  <a:lnTo>
                    <a:pt x="2140" y="85186"/>
                  </a:lnTo>
                  <a:lnTo>
                    <a:pt x="2250" y="84704"/>
                  </a:lnTo>
                  <a:lnTo>
                    <a:pt x="2369" y="84310"/>
                  </a:lnTo>
                  <a:lnTo>
                    <a:pt x="2480" y="83915"/>
                  </a:lnTo>
                  <a:lnTo>
                    <a:pt x="2598" y="83565"/>
                  </a:lnTo>
                  <a:lnTo>
                    <a:pt x="2726" y="83258"/>
                  </a:lnTo>
                  <a:lnTo>
                    <a:pt x="2853" y="82995"/>
                  </a:lnTo>
                  <a:lnTo>
                    <a:pt x="2981" y="82820"/>
                  </a:lnTo>
                  <a:lnTo>
                    <a:pt x="3108" y="82688"/>
                  </a:lnTo>
                  <a:close/>
                  <a:moveTo>
                    <a:pt x="3668" y="84178"/>
                  </a:moveTo>
                  <a:lnTo>
                    <a:pt x="4050" y="85712"/>
                  </a:lnTo>
                  <a:lnTo>
                    <a:pt x="4424" y="87289"/>
                  </a:lnTo>
                  <a:lnTo>
                    <a:pt x="4611" y="88122"/>
                  </a:lnTo>
                  <a:lnTo>
                    <a:pt x="4789" y="88998"/>
                  </a:lnTo>
                  <a:lnTo>
                    <a:pt x="4959" y="89875"/>
                  </a:lnTo>
                  <a:lnTo>
                    <a:pt x="5129" y="90795"/>
                  </a:lnTo>
                  <a:lnTo>
                    <a:pt x="5349" y="92153"/>
                  </a:lnTo>
                  <a:lnTo>
                    <a:pt x="5562" y="93556"/>
                  </a:lnTo>
                  <a:lnTo>
                    <a:pt x="5765" y="95046"/>
                  </a:lnTo>
                  <a:lnTo>
                    <a:pt x="5952" y="96535"/>
                  </a:lnTo>
                  <a:lnTo>
                    <a:pt x="6046" y="97368"/>
                  </a:lnTo>
                  <a:lnTo>
                    <a:pt x="6097" y="97850"/>
                  </a:lnTo>
                  <a:lnTo>
                    <a:pt x="6139" y="98288"/>
                  </a:lnTo>
                  <a:lnTo>
                    <a:pt x="6173" y="98726"/>
                  </a:lnTo>
                  <a:lnTo>
                    <a:pt x="6198" y="99208"/>
                  </a:lnTo>
                  <a:lnTo>
                    <a:pt x="6215" y="99690"/>
                  </a:lnTo>
                  <a:lnTo>
                    <a:pt x="6215" y="100216"/>
                  </a:lnTo>
                  <a:lnTo>
                    <a:pt x="6207" y="100654"/>
                  </a:lnTo>
                  <a:lnTo>
                    <a:pt x="6190" y="101049"/>
                  </a:lnTo>
                  <a:lnTo>
                    <a:pt x="6173" y="101312"/>
                  </a:lnTo>
                  <a:lnTo>
                    <a:pt x="6139" y="101531"/>
                  </a:lnTo>
                  <a:lnTo>
                    <a:pt x="6097" y="101706"/>
                  </a:lnTo>
                  <a:lnTo>
                    <a:pt x="6037" y="101794"/>
                  </a:lnTo>
                  <a:lnTo>
                    <a:pt x="5961" y="101838"/>
                  </a:lnTo>
                  <a:lnTo>
                    <a:pt x="5867" y="101838"/>
                  </a:lnTo>
                  <a:lnTo>
                    <a:pt x="5723" y="101794"/>
                  </a:lnTo>
                  <a:lnTo>
                    <a:pt x="5672" y="101750"/>
                  </a:lnTo>
                  <a:lnTo>
                    <a:pt x="5630" y="101706"/>
                  </a:lnTo>
                  <a:lnTo>
                    <a:pt x="5587" y="101575"/>
                  </a:lnTo>
                  <a:lnTo>
                    <a:pt x="5545" y="101443"/>
                  </a:lnTo>
                  <a:lnTo>
                    <a:pt x="5443" y="101049"/>
                  </a:lnTo>
                  <a:lnTo>
                    <a:pt x="5332" y="100523"/>
                  </a:lnTo>
                  <a:lnTo>
                    <a:pt x="5231" y="99997"/>
                  </a:lnTo>
                  <a:lnTo>
                    <a:pt x="5120" y="99471"/>
                  </a:lnTo>
                  <a:lnTo>
                    <a:pt x="5027" y="98902"/>
                  </a:lnTo>
                  <a:lnTo>
                    <a:pt x="4925" y="98288"/>
                  </a:lnTo>
                  <a:lnTo>
                    <a:pt x="4840" y="97719"/>
                  </a:lnTo>
                  <a:lnTo>
                    <a:pt x="4662" y="96448"/>
                  </a:lnTo>
                  <a:lnTo>
                    <a:pt x="4509" y="95177"/>
                  </a:lnTo>
                  <a:lnTo>
                    <a:pt x="4364" y="93819"/>
                  </a:lnTo>
                  <a:lnTo>
                    <a:pt x="4246" y="92416"/>
                  </a:lnTo>
                  <a:lnTo>
                    <a:pt x="4135" y="91014"/>
                  </a:lnTo>
                  <a:lnTo>
                    <a:pt x="4025" y="89305"/>
                  </a:lnTo>
                  <a:lnTo>
                    <a:pt x="3923" y="87552"/>
                  </a:lnTo>
                  <a:lnTo>
                    <a:pt x="3872" y="86676"/>
                  </a:lnTo>
                  <a:lnTo>
                    <a:pt x="3804" y="85843"/>
                  </a:lnTo>
                  <a:lnTo>
                    <a:pt x="3745" y="84967"/>
                  </a:lnTo>
                  <a:lnTo>
                    <a:pt x="3668" y="84178"/>
                  </a:lnTo>
                  <a:close/>
                  <a:moveTo>
                    <a:pt x="3651" y="109813"/>
                  </a:moveTo>
                  <a:lnTo>
                    <a:pt x="3821" y="110295"/>
                  </a:lnTo>
                  <a:lnTo>
                    <a:pt x="3999" y="110733"/>
                  </a:lnTo>
                  <a:lnTo>
                    <a:pt x="4186" y="111127"/>
                  </a:lnTo>
                  <a:lnTo>
                    <a:pt x="4373" y="111478"/>
                  </a:lnTo>
                  <a:lnTo>
                    <a:pt x="4747" y="112223"/>
                  </a:lnTo>
                  <a:lnTo>
                    <a:pt x="4925" y="112573"/>
                  </a:lnTo>
                  <a:lnTo>
                    <a:pt x="5095" y="113056"/>
                  </a:lnTo>
                  <a:lnTo>
                    <a:pt x="5290" y="113669"/>
                  </a:lnTo>
                  <a:lnTo>
                    <a:pt x="5477" y="114370"/>
                  </a:lnTo>
                  <a:lnTo>
                    <a:pt x="5655" y="115159"/>
                  </a:lnTo>
                  <a:lnTo>
                    <a:pt x="5816" y="115991"/>
                  </a:lnTo>
                  <a:lnTo>
                    <a:pt x="5995" y="116999"/>
                  </a:lnTo>
                  <a:lnTo>
                    <a:pt x="6088" y="117613"/>
                  </a:lnTo>
                  <a:lnTo>
                    <a:pt x="6181" y="118270"/>
                  </a:lnTo>
                  <a:lnTo>
                    <a:pt x="6266" y="118971"/>
                  </a:lnTo>
                  <a:lnTo>
                    <a:pt x="6343" y="119629"/>
                  </a:lnTo>
                  <a:lnTo>
                    <a:pt x="6368" y="119979"/>
                  </a:lnTo>
                  <a:lnTo>
                    <a:pt x="6385" y="120330"/>
                  </a:lnTo>
                  <a:lnTo>
                    <a:pt x="6402" y="120636"/>
                  </a:lnTo>
                  <a:lnTo>
                    <a:pt x="6411" y="120943"/>
                  </a:lnTo>
                  <a:lnTo>
                    <a:pt x="6411" y="121381"/>
                  </a:lnTo>
                  <a:lnTo>
                    <a:pt x="6402" y="121776"/>
                  </a:lnTo>
                  <a:lnTo>
                    <a:pt x="6385" y="122039"/>
                  </a:lnTo>
                  <a:lnTo>
                    <a:pt x="6360" y="122258"/>
                  </a:lnTo>
                  <a:lnTo>
                    <a:pt x="6326" y="122389"/>
                  </a:lnTo>
                  <a:lnTo>
                    <a:pt x="6292" y="122477"/>
                  </a:lnTo>
                  <a:lnTo>
                    <a:pt x="6207" y="122477"/>
                  </a:lnTo>
                  <a:lnTo>
                    <a:pt x="6164" y="122389"/>
                  </a:lnTo>
                  <a:lnTo>
                    <a:pt x="6122" y="122302"/>
                  </a:lnTo>
                  <a:lnTo>
                    <a:pt x="6029" y="122039"/>
                  </a:lnTo>
                  <a:lnTo>
                    <a:pt x="5859" y="121513"/>
                  </a:lnTo>
                  <a:lnTo>
                    <a:pt x="5604" y="120724"/>
                  </a:lnTo>
                  <a:lnTo>
                    <a:pt x="5366" y="119848"/>
                  </a:lnTo>
                  <a:lnTo>
                    <a:pt x="5197" y="119190"/>
                  </a:lnTo>
                  <a:lnTo>
                    <a:pt x="5027" y="118445"/>
                  </a:lnTo>
                  <a:lnTo>
                    <a:pt x="4865" y="117700"/>
                  </a:lnTo>
                  <a:lnTo>
                    <a:pt x="4713" y="116955"/>
                  </a:lnTo>
                  <a:lnTo>
                    <a:pt x="4551" y="116123"/>
                  </a:lnTo>
                  <a:lnTo>
                    <a:pt x="4407" y="115290"/>
                  </a:lnTo>
                  <a:lnTo>
                    <a:pt x="4271" y="114414"/>
                  </a:lnTo>
                  <a:lnTo>
                    <a:pt x="4144" y="113538"/>
                  </a:lnTo>
                  <a:lnTo>
                    <a:pt x="3898" y="111697"/>
                  </a:lnTo>
                  <a:lnTo>
                    <a:pt x="3651" y="109813"/>
                  </a:lnTo>
                  <a:close/>
                  <a:moveTo>
                    <a:pt x="3320" y="110076"/>
                  </a:moveTo>
                  <a:lnTo>
                    <a:pt x="3337" y="111872"/>
                  </a:lnTo>
                  <a:lnTo>
                    <a:pt x="3269" y="112311"/>
                  </a:lnTo>
                  <a:lnTo>
                    <a:pt x="3201" y="112793"/>
                  </a:lnTo>
                  <a:lnTo>
                    <a:pt x="3091" y="113757"/>
                  </a:lnTo>
                  <a:lnTo>
                    <a:pt x="2981" y="114764"/>
                  </a:lnTo>
                  <a:lnTo>
                    <a:pt x="2870" y="115729"/>
                  </a:lnTo>
                  <a:lnTo>
                    <a:pt x="2615" y="117832"/>
                  </a:lnTo>
                  <a:lnTo>
                    <a:pt x="2352" y="119935"/>
                  </a:lnTo>
                  <a:lnTo>
                    <a:pt x="2191" y="121118"/>
                  </a:lnTo>
                  <a:lnTo>
                    <a:pt x="2021" y="122258"/>
                  </a:lnTo>
                  <a:lnTo>
                    <a:pt x="1851" y="123441"/>
                  </a:lnTo>
                  <a:lnTo>
                    <a:pt x="1681" y="124536"/>
                  </a:lnTo>
                  <a:lnTo>
                    <a:pt x="1554" y="125325"/>
                  </a:lnTo>
                  <a:lnTo>
                    <a:pt x="1495" y="125719"/>
                  </a:lnTo>
                  <a:lnTo>
                    <a:pt x="1427" y="126114"/>
                  </a:lnTo>
                  <a:lnTo>
                    <a:pt x="1376" y="126377"/>
                  </a:lnTo>
                  <a:lnTo>
                    <a:pt x="1316" y="126596"/>
                  </a:lnTo>
                  <a:lnTo>
                    <a:pt x="1265" y="126815"/>
                  </a:lnTo>
                  <a:lnTo>
                    <a:pt x="1214" y="126946"/>
                  </a:lnTo>
                  <a:lnTo>
                    <a:pt x="1155" y="127034"/>
                  </a:lnTo>
                  <a:lnTo>
                    <a:pt x="1096" y="127078"/>
                  </a:lnTo>
                  <a:lnTo>
                    <a:pt x="1036" y="127078"/>
                  </a:lnTo>
                  <a:lnTo>
                    <a:pt x="977" y="127034"/>
                  </a:lnTo>
                  <a:lnTo>
                    <a:pt x="917" y="126946"/>
                  </a:lnTo>
                  <a:lnTo>
                    <a:pt x="849" y="126771"/>
                  </a:lnTo>
                  <a:lnTo>
                    <a:pt x="790" y="126596"/>
                  </a:lnTo>
                  <a:lnTo>
                    <a:pt x="722" y="126333"/>
                  </a:lnTo>
                  <a:lnTo>
                    <a:pt x="654" y="126026"/>
                  </a:lnTo>
                  <a:lnTo>
                    <a:pt x="586" y="125676"/>
                  </a:lnTo>
                  <a:lnTo>
                    <a:pt x="518" y="125281"/>
                  </a:lnTo>
                  <a:lnTo>
                    <a:pt x="450" y="124843"/>
                  </a:lnTo>
                  <a:lnTo>
                    <a:pt x="442" y="124449"/>
                  </a:lnTo>
                  <a:lnTo>
                    <a:pt x="442" y="124010"/>
                  </a:lnTo>
                  <a:lnTo>
                    <a:pt x="442" y="123616"/>
                  </a:lnTo>
                  <a:lnTo>
                    <a:pt x="450" y="123178"/>
                  </a:lnTo>
                  <a:lnTo>
                    <a:pt x="476" y="122521"/>
                  </a:lnTo>
                  <a:lnTo>
                    <a:pt x="510" y="121863"/>
                  </a:lnTo>
                  <a:lnTo>
                    <a:pt x="552" y="121250"/>
                  </a:lnTo>
                  <a:lnTo>
                    <a:pt x="603" y="120636"/>
                  </a:lnTo>
                  <a:lnTo>
                    <a:pt x="663" y="120023"/>
                  </a:lnTo>
                  <a:lnTo>
                    <a:pt x="731" y="119453"/>
                  </a:lnTo>
                  <a:lnTo>
                    <a:pt x="807" y="118884"/>
                  </a:lnTo>
                  <a:lnTo>
                    <a:pt x="892" y="118314"/>
                  </a:lnTo>
                  <a:lnTo>
                    <a:pt x="977" y="117788"/>
                  </a:lnTo>
                  <a:lnTo>
                    <a:pt x="1062" y="117262"/>
                  </a:lnTo>
                  <a:lnTo>
                    <a:pt x="1248" y="116298"/>
                  </a:lnTo>
                  <a:lnTo>
                    <a:pt x="1452" y="115378"/>
                  </a:lnTo>
                  <a:lnTo>
                    <a:pt x="1647" y="114545"/>
                  </a:lnTo>
                  <a:lnTo>
                    <a:pt x="1843" y="113844"/>
                  </a:lnTo>
                  <a:lnTo>
                    <a:pt x="2038" y="113143"/>
                  </a:lnTo>
                  <a:lnTo>
                    <a:pt x="2242" y="112530"/>
                  </a:lnTo>
                  <a:lnTo>
                    <a:pt x="2446" y="111960"/>
                  </a:lnTo>
                  <a:lnTo>
                    <a:pt x="2658" y="111434"/>
                  </a:lnTo>
                  <a:lnTo>
                    <a:pt x="2879" y="110952"/>
                  </a:lnTo>
                  <a:lnTo>
                    <a:pt x="3099" y="110470"/>
                  </a:lnTo>
                  <a:lnTo>
                    <a:pt x="3320" y="110076"/>
                  </a:lnTo>
                  <a:close/>
                  <a:moveTo>
                    <a:pt x="3677" y="124712"/>
                  </a:moveTo>
                  <a:lnTo>
                    <a:pt x="3787" y="125237"/>
                  </a:lnTo>
                  <a:lnTo>
                    <a:pt x="3906" y="125763"/>
                  </a:lnTo>
                  <a:lnTo>
                    <a:pt x="4033" y="126245"/>
                  </a:lnTo>
                  <a:lnTo>
                    <a:pt x="4161" y="126684"/>
                  </a:lnTo>
                  <a:lnTo>
                    <a:pt x="4415" y="127560"/>
                  </a:lnTo>
                  <a:lnTo>
                    <a:pt x="4526" y="127910"/>
                  </a:lnTo>
                  <a:lnTo>
                    <a:pt x="4628" y="128305"/>
                  </a:lnTo>
                  <a:lnTo>
                    <a:pt x="4747" y="128787"/>
                  </a:lnTo>
                  <a:lnTo>
                    <a:pt x="4865" y="129313"/>
                  </a:lnTo>
                  <a:lnTo>
                    <a:pt x="4976" y="129839"/>
                  </a:lnTo>
                  <a:lnTo>
                    <a:pt x="5086" y="130408"/>
                  </a:lnTo>
                  <a:lnTo>
                    <a:pt x="5188" y="131022"/>
                  </a:lnTo>
                  <a:lnTo>
                    <a:pt x="5290" y="131591"/>
                  </a:lnTo>
                  <a:lnTo>
                    <a:pt x="5392" y="132249"/>
                  </a:lnTo>
                  <a:lnTo>
                    <a:pt x="5485" y="132862"/>
                  </a:lnTo>
                  <a:lnTo>
                    <a:pt x="5570" y="133519"/>
                  </a:lnTo>
                  <a:lnTo>
                    <a:pt x="5655" y="134221"/>
                  </a:lnTo>
                  <a:lnTo>
                    <a:pt x="5731" y="134878"/>
                  </a:lnTo>
                  <a:lnTo>
                    <a:pt x="5799" y="135623"/>
                  </a:lnTo>
                  <a:lnTo>
                    <a:pt x="5867" y="136324"/>
                  </a:lnTo>
                  <a:lnTo>
                    <a:pt x="5935" y="137069"/>
                  </a:lnTo>
                  <a:lnTo>
                    <a:pt x="5986" y="137814"/>
                  </a:lnTo>
                  <a:lnTo>
                    <a:pt x="6037" y="138559"/>
                  </a:lnTo>
                  <a:lnTo>
                    <a:pt x="6080" y="139128"/>
                  </a:lnTo>
                  <a:lnTo>
                    <a:pt x="6114" y="139786"/>
                  </a:lnTo>
                  <a:lnTo>
                    <a:pt x="6148" y="140487"/>
                  </a:lnTo>
                  <a:lnTo>
                    <a:pt x="6156" y="140837"/>
                  </a:lnTo>
                  <a:lnTo>
                    <a:pt x="6156" y="141144"/>
                  </a:lnTo>
                  <a:lnTo>
                    <a:pt x="6148" y="141451"/>
                  </a:lnTo>
                  <a:lnTo>
                    <a:pt x="6139" y="141758"/>
                  </a:lnTo>
                  <a:lnTo>
                    <a:pt x="6114" y="142020"/>
                  </a:lnTo>
                  <a:lnTo>
                    <a:pt x="6071" y="142240"/>
                  </a:lnTo>
                  <a:lnTo>
                    <a:pt x="6020" y="142415"/>
                  </a:lnTo>
                  <a:lnTo>
                    <a:pt x="5961" y="142503"/>
                  </a:lnTo>
                  <a:lnTo>
                    <a:pt x="5876" y="142546"/>
                  </a:lnTo>
                  <a:lnTo>
                    <a:pt x="5774" y="142546"/>
                  </a:lnTo>
                  <a:lnTo>
                    <a:pt x="5706" y="142459"/>
                  </a:lnTo>
                  <a:lnTo>
                    <a:pt x="5630" y="142283"/>
                  </a:lnTo>
                  <a:lnTo>
                    <a:pt x="5553" y="142108"/>
                  </a:lnTo>
                  <a:lnTo>
                    <a:pt x="5477" y="141845"/>
                  </a:lnTo>
                  <a:lnTo>
                    <a:pt x="5332" y="141319"/>
                  </a:lnTo>
                  <a:lnTo>
                    <a:pt x="5214" y="140837"/>
                  </a:lnTo>
                  <a:lnTo>
                    <a:pt x="5095" y="140355"/>
                  </a:lnTo>
                  <a:lnTo>
                    <a:pt x="4984" y="139873"/>
                  </a:lnTo>
                  <a:lnTo>
                    <a:pt x="4874" y="139304"/>
                  </a:lnTo>
                  <a:lnTo>
                    <a:pt x="4772" y="138734"/>
                  </a:lnTo>
                  <a:lnTo>
                    <a:pt x="4679" y="138164"/>
                  </a:lnTo>
                  <a:lnTo>
                    <a:pt x="4585" y="137551"/>
                  </a:lnTo>
                  <a:lnTo>
                    <a:pt x="4500" y="136937"/>
                  </a:lnTo>
                  <a:lnTo>
                    <a:pt x="4424" y="136280"/>
                  </a:lnTo>
                  <a:lnTo>
                    <a:pt x="4288" y="135053"/>
                  </a:lnTo>
                  <a:lnTo>
                    <a:pt x="4169" y="133826"/>
                  </a:lnTo>
                  <a:lnTo>
                    <a:pt x="4067" y="132555"/>
                  </a:lnTo>
                  <a:lnTo>
                    <a:pt x="3974" y="131285"/>
                  </a:lnTo>
                  <a:lnTo>
                    <a:pt x="3889" y="129970"/>
                  </a:lnTo>
                  <a:lnTo>
                    <a:pt x="3813" y="128655"/>
                  </a:lnTo>
                  <a:lnTo>
                    <a:pt x="3677" y="125982"/>
                  </a:lnTo>
                  <a:lnTo>
                    <a:pt x="3677" y="124712"/>
                  </a:lnTo>
                  <a:close/>
                  <a:moveTo>
                    <a:pt x="3388" y="123178"/>
                  </a:moveTo>
                  <a:lnTo>
                    <a:pt x="3397" y="125194"/>
                  </a:lnTo>
                  <a:lnTo>
                    <a:pt x="3422" y="127209"/>
                  </a:lnTo>
                  <a:lnTo>
                    <a:pt x="3464" y="129181"/>
                  </a:lnTo>
                  <a:lnTo>
                    <a:pt x="3498" y="130145"/>
                  </a:lnTo>
                  <a:lnTo>
                    <a:pt x="3532" y="131109"/>
                  </a:lnTo>
                  <a:lnTo>
                    <a:pt x="3473" y="131898"/>
                  </a:lnTo>
                  <a:lnTo>
                    <a:pt x="3431" y="132687"/>
                  </a:lnTo>
                  <a:lnTo>
                    <a:pt x="3354" y="134308"/>
                  </a:lnTo>
                  <a:lnTo>
                    <a:pt x="3278" y="135930"/>
                  </a:lnTo>
                  <a:lnTo>
                    <a:pt x="3235" y="136718"/>
                  </a:lnTo>
                  <a:lnTo>
                    <a:pt x="3193" y="137507"/>
                  </a:lnTo>
                  <a:lnTo>
                    <a:pt x="3108" y="138822"/>
                  </a:lnTo>
                  <a:lnTo>
                    <a:pt x="3014" y="140092"/>
                  </a:lnTo>
                  <a:lnTo>
                    <a:pt x="2904" y="141363"/>
                  </a:lnTo>
                  <a:lnTo>
                    <a:pt x="2794" y="142634"/>
                  </a:lnTo>
                  <a:lnTo>
                    <a:pt x="2641" y="144255"/>
                  </a:lnTo>
                  <a:lnTo>
                    <a:pt x="2547" y="145176"/>
                  </a:lnTo>
                  <a:lnTo>
                    <a:pt x="2446" y="146008"/>
                  </a:lnTo>
                  <a:lnTo>
                    <a:pt x="2395" y="146402"/>
                  </a:lnTo>
                  <a:lnTo>
                    <a:pt x="2335" y="146797"/>
                  </a:lnTo>
                  <a:lnTo>
                    <a:pt x="2267" y="147104"/>
                  </a:lnTo>
                  <a:lnTo>
                    <a:pt x="2208" y="147410"/>
                  </a:lnTo>
                  <a:lnTo>
                    <a:pt x="2131" y="147629"/>
                  </a:lnTo>
                  <a:lnTo>
                    <a:pt x="2055" y="147849"/>
                  </a:lnTo>
                  <a:lnTo>
                    <a:pt x="1979" y="147936"/>
                  </a:lnTo>
                  <a:lnTo>
                    <a:pt x="1894" y="148024"/>
                  </a:lnTo>
                  <a:lnTo>
                    <a:pt x="1783" y="147980"/>
                  </a:lnTo>
                  <a:lnTo>
                    <a:pt x="1732" y="147936"/>
                  </a:lnTo>
                  <a:lnTo>
                    <a:pt x="1690" y="147849"/>
                  </a:lnTo>
                  <a:lnTo>
                    <a:pt x="1614" y="147629"/>
                  </a:lnTo>
                  <a:lnTo>
                    <a:pt x="1546" y="147367"/>
                  </a:lnTo>
                  <a:lnTo>
                    <a:pt x="1486" y="147016"/>
                  </a:lnTo>
                  <a:lnTo>
                    <a:pt x="1444" y="146622"/>
                  </a:lnTo>
                  <a:lnTo>
                    <a:pt x="1410" y="146183"/>
                  </a:lnTo>
                  <a:lnTo>
                    <a:pt x="1384" y="145658"/>
                  </a:lnTo>
                  <a:lnTo>
                    <a:pt x="1376" y="145176"/>
                  </a:lnTo>
                  <a:lnTo>
                    <a:pt x="1359" y="144650"/>
                  </a:lnTo>
                  <a:lnTo>
                    <a:pt x="1359" y="144080"/>
                  </a:lnTo>
                  <a:lnTo>
                    <a:pt x="1359" y="143554"/>
                  </a:lnTo>
                  <a:lnTo>
                    <a:pt x="1367" y="142503"/>
                  </a:lnTo>
                  <a:lnTo>
                    <a:pt x="1393" y="141582"/>
                  </a:lnTo>
                  <a:lnTo>
                    <a:pt x="1427" y="140268"/>
                  </a:lnTo>
                  <a:lnTo>
                    <a:pt x="1478" y="138909"/>
                  </a:lnTo>
                  <a:lnTo>
                    <a:pt x="1546" y="137595"/>
                  </a:lnTo>
                  <a:lnTo>
                    <a:pt x="1622" y="136324"/>
                  </a:lnTo>
                  <a:lnTo>
                    <a:pt x="1707" y="135053"/>
                  </a:lnTo>
                  <a:lnTo>
                    <a:pt x="1809" y="133782"/>
                  </a:lnTo>
                  <a:lnTo>
                    <a:pt x="1919" y="132599"/>
                  </a:lnTo>
                  <a:lnTo>
                    <a:pt x="2047" y="131372"/>
                  </a:lnTo>
                  <a:lnTo>
                    <a:pt x="2174" y="130233"/>
                  </a:lnTo>
                  <a:lnTo>
                    <a:pt x="2318" y="129094"/>
                  </a:lnTo>
                  <a:lnTo>
                    <a:pt x="2471" y="127998"/>
                  </a:lnTo>
                  <a:lnTo>
                    <a:pt x="2641" y="126946"/>
                  </a:lnTo>
                  <a:lnTo>
                    <a:pt x="2811" y="125939"/>
                  </a:lnTo>
                  <a:lnTo>
                    <a:pt x="2997" y="124975"/>
                  </a:lnTo>
                  <a:lnTo>
                    <a:pt x="3184" y="124054"/>
                  </a:lnTo>
                  <a:lnTo>
                    <a:pt x="3388" y="123178"/>
                  </a:lnTo>
                  <a:close/>
                  <a:moveTo>
                    <a:pt x="7005" y="0"/>
                  </a:moveTo>
                  <a:lnTo>
                    <a:pt x="6963" y="88"/>
                  </a:lnTo>
                  <a:lnTo>
                    <a:pt x="6920" y="219"/>
                  </a:lnTo>
                  <a:lnTo>
                    <a:pt x="6912" y="307"/>
                  </a:lnTo>
                  <a:lnTo>
                    <a:pt x="6903" y="438"/>
                  </a:lnTo>
                  <a:lnTo>
                    <a:pt x="6895" y="570"/>
                  </a:lnTo>
                  <a:lnTo>
                    <a:pt x="6895" y="701"/>
                  </a:lnTo>
                  <a:lnTo>
                    <a:pt x="6903" y="1227"/>
                  </a:lnTo>
                  <a:lnTo>
                    <a:pt x="6861" y="1227"/>
                  </a:lnTo>
                  <a:lnTo>
                    <a:pt x="6818" y="1271"/>
                  </a:lnTo>
                  <a:lnTo>
                    <a:pt x="6801" y="1315"/>
                  </a:lnTo>
                  <a:lnTo>
                    <a:pt x="6784" y="1402"/>
                  </a:lnTo>
                  <a:lnTo>
                    <a:pt x="6767" y="1534"/>
                  </a:lnTo>
                  <a:lnTo>
                    <a:pt x="6759" y="1665"/>
                  </a:lnTo>
                  <a:lnTo>
                    <a:pt x="6699" y="3067"/>
                  </a:lnTo>
                  <a:lnTo>
                    <a:pt x="6428" y="3856"/>
                  </a:lnTo>
                  <a:lnTo>
                    <a:pt x="6173" y="4733"/>
                  </a:lnTo>
                  <a:lnTo>
                    <a:pt x="5927" y="5697"/>
                  </a:lnTo>
                  <a:lnTo>
                    <a:pt x="5689" y="6705"/>
                  </a:lnTo>
                  <a:lnTo>
                    <a:pt x="5468" y="7756"/>
                  </a:lnTo>
                  <a:lnTo>
                    <a:pt x="5256" y="8939"/>
                  </a:lnTo>
                  <a:lnTo>
                    <a:pt x="5052" y="10122"/>
                  </a:lnTo>
                  <a:lnTo>
                    <a:pt x="4865" y="11393"/>
                  </a:lnTo>
                  <a:lnTo>
                    <a:pt x="4747" y="12270"/>
                  </a:lnTo>
                  <a:lnTo>
                    <a:pt x="4611" y="13321"/>
                  </a:lnTo>
                  <a:lnTo>
                    <a:pt x="4551" y="13935"/>
                  </a:lnTo>
                  <a:lnTo>
                    <a:pt x="4483" y="14504"/>
                  </a:lnTo>
                  <a:lnTo>
                    <a:pt x="4432" y="15118"/>
                  </a:lnTo>
                  <a:lnTo>
                    <a:pt x="4381" y="15731"/>
                  </a:lnTo>
                  <a:lnTo>
                    <a:pt x="4348" y="16345"/>
                  </a:lnTo>
                  <a:lnTo>
                    <a:pt x="4331" y="16958"/>
                  </a:lnTo>
                  <a:lnTo>
                    <a:pt x="4322" y="17572"/>
                  </a:lnTo>
                  <a:lnTo>
                    <a:pt x="4339" y="18142"/>
                  </a:lnTo>
                  <a:lnTo>
                    <a:pt x="4348" y="18404"/>
                  </a:lnTo>
                  <a:lnTo>
                    <a:pt x="4364" y="18667"/>
                  </a:lnTo>
                  <a:lnTo>
                    <a:pt x="4390" y="18930"/>
                  </a:lnTo>
                  <a:lnTo>
                    <a:pt x="4424" y="19149"/>
                  </a:lnTo>
                  <a:lnTo>
                    <a:pt x="4458" y="19412"/>
                  </a:lnTo>
                  <a:lnTo>
                    <a:pt x="4509" y="19631"/>
                  </a:lnTo>
                  <a:lnTo>
                    <a:pt x="4560" y="19807"/>
                  </a:lnTo>
                  <a:lnTo>
                    <a:pt x="4619" y="20026"/>
                  </a:lnTo>
                  <a:lnTo>
                    <a:pt x="4679" y="20157"/>
                  </a:lnTo>
                  <a:lnTo>
                    <a:pt x="4738" y="20289"/>
                  </a:lnTo>
                  <a:lnTo>
                    <a:pt x="4798" y="20376"/>
                  </a:lnTo>
                  <a:lnTo>
                    <a:pt x="4857" y="20420"/>
                  </a:lnTo>
                  <a:lnTo>
                    <a:pt x="4925" y="20464"/>
                  </a:lnTo>
                  <a:lnTo>
                    <a:pt x="4976" y="20420"/>
                  </a:lnTo>
                  <a:lnTo>
                    <a:pt x="5035" y="20376"/>
                  </a:lnTo>
                  <a:lnTo>
                    <a:pt x="5095" y="20333"/>
                  </a:lnTo>
                  <a:lnTo>
                    <a:pt x="5205" y="20070"/>
                  </a:lnTo>
                  <a:lnTo>
                    <a:pt x="5307" y="19763"/>
                  </a:lnTo>
                  <a:lnTo>
                    <a:pt x="5417" y="19368"/>
                  </a:lnTo>
                  <a:lnTo>
                    <a:pt x="5511" y="18886"/>
                  </a:lnTo>
                  <a:lnTo>
                    <a:pt x="5604" y="18361"/>
                  </a:lnTo>
                  <a:lnTo>
                    <a:pt x="5689" y="17791"/>
                  </a:lnTo>
                  <a:lnTo>
                    <a:pt x="5774" y="17221"/>
                  </a:lnTo>
                  <a:lnTo>
                    <a:pt x="5850" y="16652"/>
                  </a:lnTo>
                  <a:lnTo>
                    <a:pt x="5986" y="15512"/>
                  </a:lnTo>
                  <a:lnTo>
                    <a:pt x="6097" y="14548"/>
                  </a:lnTo>
                  <a:lnTo>
                    <a:pt x="6232" y="13278"/>
                  </a:lnTo>
                  <a:lnTo>
                    <a:pt x="6360" y="11963"/>
                  </a:lnTo>
                  <a:lnTo>
                    <a:pt x="6479" y="10648"/>
                  </a:lnTo>
                  <a:lnTo>
                    <a:pt x="6589" y="9334"/>
                  </a:lnTo>
                  <a:lnTo>
                    <a:pt x="6682" y="7975"/>
                  </a:lnTo>
                  <a:lnTo>
                    <a:pt x="6776" y="6617"/>
                  </a:lnTo>
                  <a:lnTo>
                    <a:pt x="6852" y="5215"/>
                  </a:lnTo>
                  <a:lnTo>
                    <a:pt x="6920" y="3812"/>
                  </a:lnTo>
                  <a:lnTo>
                    <a:pt x="6912" y="5478"/>
                  </a:lnTo>
                  <a:lnTo>
                    <a:pt x="6895" y="7099"/>
                  </a:lnTo>
                  <a:lnTo>
                    <a:pt x="6869" y="8764"/>
                  </a:lnTo>
                  <a:lnTo>
                    <a:pt x="6827" y="10342"/>
                  </a:lnTo>
                  <a:lnTo>
                    <a:pt x="6776" y="11963"/>
                  </a:lnTo>
                  <a:lnTo>
                    <a:pt x="6716" y="13584"/>
                  </a:lnTo>
                  <a:lnTo>
                    <a:pt x="6640" y="15162"/>
                  </a:lnTo>
                  <a:lnTo>
                    <a:pt x="6555" y="16739"/>
                  </a:lnTo>
                  <a:lnTo>
                    <a:pt x="6470" y="18273"/>
                  </a:lnTo>
                  <a:lnTo>
                    <a:pt x="6368" y="19851"/>
                  </a:lnTo>
                  <a:lnTo>
                    <a:pt x="6266" y="21384"/>
                  </a:lnTo>
                  <a:lnTo>
                    <a:pt x="6156" y="22918"/>
                  </a:lnTo>
                  <a:lnTo>
                    <a:pt x="6037" y="24452"/>
                  </a:lnTo>
                  <a:lnTo>
                    <a:pt x="5910" y="25985"/>
                  </a:lnTo>
                  <a:lnTo>
                    <a:pt x="5647" y="29009"/>
                  </a:lnTo>
                  <a:lnTo>
                    <a:pt x="5511" y="30455"/>
                  </a:lnTo>
                  <a:lnTo>
                    <a:pt x="5494" y="30411"/>
                  </a:lnTo>
                  <a:lnTo>
                    <a:pt x="5477" y="30367"/>
                  </a:lnTo>
                  <a:lnTo>
                    <a:pt x="5273" y="30411"/>
                  </a:lnTo>
                  <a:lnTo>
                    <a:pt x="5069" y="30543"/>
                  </a:lnTo>
                  <a:lnTo>
                    <a:pt x="4874" y="30674"/>
                  </a:lnTo>
                  <a:lnTo>
                    <a:pt x="4670" y="30893"/>
                  </a:lnTo>
                  <a:lnTo>
                    <a:pt x="4466" y="31200"/>
                  </a:lnTo>
                  <a:lnTo>
                    <a:pt x="4263" y="31507"/>
                  </a:lnTo>
                  <a:lnTo>
                    <a:pt x="4067" y="31857"/>
                  </a:lnTo>
                  <a:lnTo>
                    <a:pt x="3872" y="32252"/>
                  </a:lnTo>
                  <a:lnTo>
                    <a:pt x="3677" y="32734"/>
                  </a:lnTo>
                  <a:lnTo>
                    <a:pt x="3481" y="33172"/>
                  </a:lnTo>
                  <a:lnTo>
                    <a:pt x="3295" y="33698"/>
                  </a:lnTo>
                  <a:lnTo>
                    <a:pt x="3116" y="34223"/>
                  </a:lnTo>
                  <a:lnTo>
                    <a:pt x="2938" y="34793"/>
                  </a:lnTo>
                  <a:lnTo>
                    <a:pt x="2760" y="35319"/>
                  </a:lnTo>
                  <a:lnTo>
                    <a:pt x="2429" y="36502"/>
                  </a:lnTo>
                  <a:lnTo>
                    <a:pt x="2301" y="37028"/>
                  </a:lnTo>
                  <a:lnTo>
                    <a:pt x="2165" y="37554"/>
                  </a:lnTo>
                  <a:lnTo>
                    <a:pt x="2038" y="38167"/>
                  </a:lnTo>
                  <a:lnTo>
                    <a:pt x="1911" y="38825"/>
                  </a:lnTo>
                  <a:lnTo>
                    <a:pt x="1792" y="39526"/>
                  </a:lnTo>
                  <a:lnTo>
                    <a:pt x="1681" y="40271"/>
                  </a:lnTo>
                  <a:lnTo>
                    <a:pt x="1580" y="41016"/>
                  </a:lnTo>
                  <a:lnTo>
                    <a:pt x="1486" y="41804"/>
                  </a:lnTo>
                  <a:lnTo>
                    <a:pt x="1418" y="42637"/>
                  </a:lnTo>
                  <a:lnTo>
                    <a:pt x="1359" y="43426"/>
                  </a:lnTo>
                  <a:lnTo>
                    <a:pt x="1342" y="43864"/>
                  </a:lnTo>
                  <a:lnTo>
                    <a:pt x="1325" y="44302"/>
                  </a:lnTo>
                  <a:lnTo>
                    <a:pt x="1325" y="44696"/>
                  </a:lnTo>
                  <a:lnTo>
                    <a:pt x="1316" y="45135"/>
                  </a:lnTo>
                  <a:lnTo>
                    <a:pt x="1325" y="45573"/>
                  </a:lnTo>
                  <a:lnTo>
                    <a:pt x="1333" y="45967"/>
                  </a:lnTo>
                  <a:lnTo>
                    <a:pt x="1350" y="46405"/>
                  </a:lnTo>
                  <a:lnTo>
                    <a:pt x="1376" y="46844"/>
                  </a:lnTo>
                  <a:lnTo>
                    <a:pt x="1410" y="47238"/>
                  </a:lnTo>
                  <a:lnTo>
                    <a:pt x="1452" y="47676"/>
                  </a:lnTo>
                  <a:lnTo>
                    <a:pt x="1503" y="48114"/>
                  </a:lnTo>
                  <a:lnTo>
                    <a:pt x="1563" y="48509"/>
                  </a:lnTo>
                  <a:lnTo>
                    <a:pt x="1622" y="48903"/>
                  </a:lnTo>
                  <a:lnTo>
                    <a:pt x="1690" y="49254"/>
                  </a:lnTo>
                  <a:lnTo>
                    <a:pt x="1758" y="49517"/>
                  </a:lnTo>
                  <a:lnTo>
                    <a:pt x="1817" y="49780"/>
                  </a:lnTo>
                  <a:lnTo>
                    <a:pt x="1885" y="49955"/>
                  </a:lnTo>
                  <a:lnTo>
                    <a:pt x="1953" y="50130"/>
                  </a:lnTo>
                  <a:lnTo>
                    <a:pt x="2030" y="50262"/>
                  </a:lnTo>
                  <a:lnTo>
                    <a:pt x="2097" y="50349"/>
                  </a:lnTo>
                  <a:lnTo>
                    <a:pt x="2165" y="50393"/>
                  </a:lnTo>
                  <a:lnTo>
                    <a:pt x="2233" y="50393"/>
                  </a:lnTo>
                  <a:lnTo>
                    <a:pt x="2310" y="50349"/>
                  </a:lnTo>
                  <a:lnTo>
                    <a:pt x="2378" y="50305"/>
                  </a:lnTo>
                  <a:lnTo>
                    <a:pt x="2446" y="50218"/>
                  </a:lnTo>
                  <a:lnTo>
                    <a:pt x="2522" y="50130"/>
                  </a:lnTo>
                  <a:lnTo>
                    <a:pt x="2658" y="49823"/>
                  </a:lnTo>
                  <a:lnTo>
                    <a:pt x="2802" y="49473"/>
                  </a:lnTo>
                  <a:lnTo>
                    <a:pt x="2930" y="49035"/>
                  </a:lnTo>
                  <a:lnTo>
                    <a:pt x="3065" y="48509"/>
                  </a:lnTo>
                  <a:lnTo>
                    <a:pt x="3193" y="47983"/>
                  </a:lnTo>
                  <a:lnTo>
                    <a:pt x="3312" y="47413"/>
                  </a:lnTo>
                  <a:lnTo>
                    <a:pt x="3422" y="46800"/>
                  </a:lnTo>
                  <a:lnTo>
                    <a:pt x="3524" y="46230"/>
                  </a:lnTo>
                  <a:lnTo>
                    <a:pt x="3617" y="45660"/>
                  </a:lnTo>
                  <a:lnTo>
                    <a:pt x="3881" y="43908"/>
                  </a:lnTo>
                  <a:lnTo>
                    <a:pt x="4127" y="42155"/>
                  </a:lnTo>
                  <a:lnTo>
                    <a:pt x="4364" y="40358"/>
                  </a:lnTo>
                  <a:lnTo>
                    <a:pt x="4585" y="38474"/>
                  </a:lnTo>
                  <a:lnTo>
                    <a:pt x="4738" y="37028"/>
                  </a:lnTo>
                  <a:lnTo>
                    <a:pt x="4899" y="35494"/>
                  </a:lnTo>
                  <a:lnTo>
                    <a:pt x="4984" y="34749"/>
                  </a:lnTo>
                  <a:lnTo>
                    <a:pt x="5078" y="34048"/>
                  </a:lnTo>
                  <a:lnTo>
                    <a:pt x="5180" y="33391"/>
                  </a:lnTo>
                  <a:lnTo>
                    <a:pt x="5298" y="32777"/>
                  </a:lnTo>
                  <a:lnTo>
                    <a:pt x="4865" y="37378"/>
                  </a:lnTo>
                  <a:lnTo>
                    <a:pt x="4653" y="39657"/>
                  </a:lnTo>
                  <a:lnTo>
                    <a:pt x="4449" y="41980"/>
                  </a:lnTo>
                  <a:lnTo>
                    <a:pt x="4254" y="44302"/>
                  </a:lnTo>
                  <a:lnTo>
                    <a:pt x="4067" y="46668"/>
                  </a:lnTo>
                  <a:lnTo>
                    <a:pt x="3889" y="49035"/>
                  </a:lnTo>
                  <a:lnTo>
                    <a:pt x="3736" y="51445"/>
                  </a:lnTo>
                  <a:lnTo>
                    <a:pt x="3677" y="52540"/>
                  </a:lnTo>
                  <a:lnTo>
                    <a:pt x="3617" y="53592"/>
                  </a:lnTo>
                  <a:lnTo>
                    <a:pt x="3524" y="55739"/>
                  </a:lnTo>
                  <a:lnTo>
                    <a:pt x="3346" y="55827"/>
                  </a:lnTo>
                  <a:lnTo>
                    <a:pt x="3176" y="56002"/>
                  </a:lnTo>
                  <a:lnTo>
                    <a:pt x="3014" y="56221"/>
                  </a:lnTo>
                  <a:lnTo>
                    <a:pt x="2845" y="56440"/>
                  </a:lnTo>
                  <a:lnTo>
                    <a:pt x="2675" y="56747"/>
                  </a:lnTo>
                  <a:lnTo>
                    <a:pt x="2514" y="57054"/>
                  </a:lnTo>
                  <a:lnTo>
                    <a:pt x="2352" y="57404"/>
                  </a:lnTo>
                  <a:lnTo>
                    <a:pt x="2199" y="57799"/>
                  </a:lnTo>
                  <a:lnTo>
                    <a:pt x="2038" y="58193"/>
                  </a:lnTo>
                  <a:lnTo>
                    <a:pt x="1894" y="58675"/>
                  </a:lnTo>
                  <a:lnTo>
                    <a:pt x="1741" y="59157"/>
                  </a:lnTo>
                  <a:lnTo>
                    <a:pt x="1597" y="59639"/>
                  </a:lnTo>
                  <a:lnTo>
                    <a:pt x="1461" y="60165"/>
                  </a:lnTo>
                  <a:lnTo>
                    <a:pt x="1325" y="60735"/>
                  </a:lnTo>
                  <a:lnTo>
                    <a:pt x="1189" y="61304"/>
                  </a:lnTo>
                  <a:lnTo>
                    <a:pt x="1062" y="61918"/>
                  </a:lnTo>
                  <a:lnTo>
                    <a:pt x="858" y="63013"/>
                  </a:lnTo>
                  <a:lnTo>
                    <a:pt x="747" y="63627"/>
                  </a:lnTo>
                  <a:lnTo>
                    <a:pt x="637" y="64240"/>
                  </a:lnTo>
                  <a:lnTo>
                    <a:pt x="527" y="64941"/>
                  </a:lnTo>
                  <a:lnTo>
                    <a:pt x="425" y="65686"/>
                  </a:lnTo>
                  <a:lnTo>
                    <a:pt x="331" y="66431"/>
                  </a:lnTo>
                  <a:lnTo>
                    <a:pt x="238" y="67176"/>
                  </a:lnTo>
                  <a:lnTo>
                    <a:pt x="162" y="67965"/>
                  </a:lnTo>
                  <a:lnTo>
                    <a:pt x="94" y="68754"/>
                  </a:lnTo>
                  <a:lnTo>
                    <a:pt x="43" y="69542"/>
                  </a:lnTo>
                  <a:lnTo>
                    <a:pt x="9" y="70375"/>
                  </a:lnTo>
                  <a:lnTo>
                    <a:pt x="0" y="71164"/>
                  </a:lnTo>
                  <a:lnTo>
                    <a:pt x="0" y="71558"/>
                  </a:lnTo>
                  <a:lnTo>
                    <a:pt x="0" y="71952"/>
                  </a:lnTo>
                  <a:lnTo>
                    <a:pt x="17" y="72347"/>
                  </a:lnTo>
                  <a:lnTo>
                    <a:pt x="34" y="72741"/>
                  </a:lnTo>
                  <a:lnTo>
                    <a:pt x="51" y="73136"/>
                  </a:lnTo>
                  <a:lnTo>
                    <a:pt x="85" y="73530"/>
                  </a:lnTo>
                  <a:lnTo>
                    <a:pt x="145" y="74056"/>
                  </a:lnTo>
                  <a:lnTo>
                    <a:pt x="213" y="74538"/>
                  </a:lnTo>
                  <a:lnTo>
                    <a:pt x="297" y="74932"/>
                  </a:lnTo>
                  <a:lnTo>
                    <a:pt x="399" y="75283"/>
                  </a:lnTo>
                  <a:lnTo>
                    <a:pt x="501" y="75502"/>
                  </a:lnTo>
                  <a:lnTo>
                    <a:pt x="612" y="75677"/>
                  </a:lnTo>
                  <a:lnTo>
                    <a:pt x="731" y="75765"/>
                  </a:lnTo>
                  <a:lnTo>
                    <a:pt x="849" y="75765"/>
                  </a:lnTo>
                  <a:lnTo>
                    <a:pt x="926" y="75721"/>
                  </a:lnTo>
                  <a:lnTo>
                    <a:pt x="1002" y="75633"/>
                  </a:lnTo>
                  <a:lnTo>
                    <a:pt x="1079" y="75502"/>
                  </a:lnTo>
                  <a:lnTo>
                    <a:pt x="1147" y="75370"/>
                  </a:lnTo>
                  <a:lnTo>
                    <a:pt x="1282" y="75020"/>
                  </a:lnTo>
                  <a:lnTo>
                    <a:pt x="1410" y="74625"/>
                  </a:lnTo>
                  <a:lnTo>
                    <a:pt x="1520" y="74143"/>
                  </a:lnTo>
                  <a:lnTo>
                    <a:pt x="1631" y="73574"/>
                  </a:lnTo>
                  <a:lnTo>
                    <a:pt x="1732" y="73004"/>
                  </a:lnTo>
                  <a:lnTo>
                    <a:pt x="1834" y="72391"/>
                  </a:lnTo>
                  <a:lnTo>
                    <a:pt x="2072" y="70725"/>
                  </a:lnTo>
                  <a:lnTo>
                    <a:pt x="2301" y="69016"/>
                  </a:lnTo>
                  <a:lnTo>
                    <a:pt x="2522" y="67220"/>
                  </a:lnTo>
                  <a:lnTo>
                    <a:pt x="2726" y="65423"/>
                  </a:lnTo>
                  <a:lnTo>
                    <a:pt x="2921" y="63583"/>
                  </a:lnTo>
                  <a:lnTo>
                    <a:pt x="3099" y="61699"/>
                  </a:lnTo>
                  <a:lnTo>
                    <a:pt x="3269" y="59814"/>
                  </a:lnTo>
                  <a:lnTo>
                    <a:pt x="3431" y="57886"/>
                  </a:lnTo>
                  <a:lnTo>
                    <a:pt x="3346" y="60252"/>
                  </a:lnTo>
                  <a:lnTo>
                    <a:pt x="3286" y="62619"/>
                  </a:lnTo>
                  <a:lnTo>
                    <a:pt x="3235" y="64985"/>
                  </a:lnTo>
                  <a:lnTo>
                    <a:pt x="3193" y="67351"/>
                  </a:lnTo>
                  <a:lnTo>
                    <a:pt x="3167" y="69761"/>
                  </a:lnTo>
                  <a:lnTo>
                    <a:pt x="3150" y="72128"/>
                  </a:lnTo>
                  <a:lnTo>
                    <a:pt x="3133" y="74538"/>
                  </a:lnTo>
                  <a:lnTo>
                    <a:pt x="3133" y="76948"/>
                  </a:lnTo>
                  <a:lnTo>
                    <a:pt x="3150" y="81418"/>
                  </a:lnTo>
                  <a:lnTo>
                    <a:pt x="3116" y="81549"/>
                  </a:lnTo>
                  <a:lnTo>
                    <a:pt x="3099" y="81724"/>
                  </a:lnTo>
                  <a:lnTo>
                    <a:pt x="3023" y="81724"/>
                  </a:lnTo>
                  <a:lnTo>
                    <a:pt x="2947" y="81768"/>
                  </a:lnTo>
                  <a:lnTo>
                    <a:pt x="2802" y="81900"/>
                  </a:lnTo>
                  <a:lnTo>
                    <a:pt x="2649" y="82119"/>
                  </a:lnTo>
                  <a:lnTo>
                    <a:pt x="2505" y="82425"/>
                  </a:lnTo>
                  <a:lnTo>
                    <a:pt x="2361" y="82776"/>
                  </a:lnTo>
                  <a:lnTo>
                    <a:pt x="2225" y="83214"/>
                  </a:lnTo>
                  <a:lnTo>
                    <a:pt x="2089" y="83696"/>
                  </a:lnTo>
                  <a:lnTo>
                    <a:pt x="1962" y="84222"/>
                  </a:lnTo>
                  <a:lnTo>
                    <a:pt x="1834" y="84835"/>
                  </a:lnTo>
                  <a:lnTo>
                    <a:pt x="1715" y="85405"/>
                  </a:lnTo>
                  <a:lnTo>
                    <a:pt x="1597" y="86019"/>
                  </a:lnTo>
                  <a:lnTo>
                    <a:pt x="1478" y="86676"/>
                  </a:lnTo>
                  <a:lnTo>
                    <a:pt x="1274" y="87947"/>
                  </a:lnTo>
                  <a:lnTo>
                    <a:pt x="1079" y="89130"/>
                  </a:lnTo>
                  <a:lnTo>
                    <a:pt x="1002" y="89656"/>
                  </a:lnTo>
                  <a:lnTo>
                    <a:pt x="917" y="90225"/>
                  </a:lnTo>
                  <a:lnTo>
                    <a:pt x="841" y="90883"/>
                  </a:lnTo>
                  <a:lnTo>
                    <a:pt x="764" y="91540"/>
                  </a:lnTo>
                  <a:lnTo>
                    <a:pt x="688" y="92241"/>
                  </a:lnTo>
                  <a:lnTo>
                    <a:pt x="620" y="92986"/>
                  </a:lnTo>
                  <a:lnTo>
                    <a:pt x="561" y="93731"/>
                  </a:lnTo>
                  <a:lnTo>
                    <a:pt x="518" y="94520"/>
                  </a:lnTo>
                  <a:lnTo>
                    <a:pt x="476" y="95308"/>
                  </a:lnTo>
                  <a:lnTo>
                    <a:pt x="450" y="96053"/>
                  </a:lnTo>
                  <a:lnTo>
                    <a:pt x="433" y="96842"/>
                  </a:lnTo>
                  <a:lnTo>
                    <a:pt x="442" y="97587"/>
                  </a:lnTo>
                  <a:lnTo>
                    <a:pt x="459" y="98332"/>
                  </a:lnTo>
                  <a:lnTo>
                    <a:pt x="476" y="98683"/>
                  </a:lnTo>
                  <a:lnTo>
                    <a:pt x="501" y="99033"/>
                  </a:lnTo>
                  <a:lnTo>
                    <a:pt x="527" y="99384"/>
                  </a:lnTo>
                  <a:lnTo>
                    <a:pt x="561" y="99734"/>
                  </a:lnTo>
                  <a:lnTo>
                    <a:pt x="603" y="100041"/>
                  </a:lnTo>
                  <a:lnTo>
                    <a:pt x="646" y="100348"/>
                  </a:lnTo>
                  <a:lnTo>
                    <a:pt x="697" y="100654"/>
                  </a:lnTo>
                  <a:lnTo>
                    <a:pt x="747" y="100917"/>
                  </a:lnTo>
                  <a:lnTo>
                    <a:pt x="798" y="101093"/>
                  </a:lnTo>
                  <a:lnTo>
                    <a:pt x="858" y="101268"/>
                  </a:lnTo>
                  <a:lnTo>
                    <a:pt x="909" y="101356"/>
                  </a:lnTo>
                  <a:lnTo>
                    <a:pt x="968" y="101443"/>
                  </a:lnTo>
                  <a:lnTo>
                    <a:pt x="1028" y="101487"/>
                  </a:lnTo>
                  <a:lnTo>
                    <a:pt x="1079" y="101443"/>
                  </a:lnTo>
                  <a:lnTo>
                    <a:pt x="1138" y="101443"/>
                  </a:lnTo>
                  <a:lnTo>
                    <a:pt x="1197" y="101356"/>
                  </a:lnTo>
                  <a:lnTo>
                    <a:pt x="1248" y="101268"/>
                  </a:lnTo>
                  <a:lnTo>
                    <a:pt x="1308" y="101136"/>
                  </a:lnTo>
                  <a:lnTo>
                    <a:pt x="1427" y="100786"/>
                  </a:lnTo>
                  <a:lnTo>
                    <a:pt x="1537" y="100348"/>
                  </a:lnTo>
                  <a:lnTo>
                    <a:pt x="1647" y="99866"/>
                  </a:lnTo>
                  <a:lnTo>
                    <a:pt x="1749" y="99340"/>
                  </a:lnTo>
                  <a:lnTo>
                    <a:pt x="1851" y="98770"/>
                  </a:lnTo>
                  <a:lnTo>
                    <a:pt x="1945" y="98244"/>
                  </a:lnTo>
                  <a:lnTo>
                    <a:pt x="2106" y="97149"/>
                  </a:lnTo>
                  <a:lnTo>
                    <a:pt x="2242" y="96229"/>
                  </a:lnTo>
                  <a:lnTo>
                    <a:pt x="2395" y="95089"/>
                  </a:lnTo>
                  <a:lnTo>
                    <a:pt x="2531" y="93950"/>
                  </a:lnTo>
                  <a:lnTo>
                    <a:pt x="2666" y="92767"/>
                  </a:lnTo>
                  <a:lnTo>
                    <a:pt x="2785" y="91540"/>
                  </a:lnTo>
                  <a:lnTo>
                    <a:pt x="2896" y="90313"/>
                  </a:lnTo>
                  <a:lnTo>
                    <a:pt x="2997" y="89086"/>
                  </a:lnTo>
                  <a:lnTo>
                    <a:pt x="3091" y="87815"/>
                  </a:lnTo>
                  <a:lnTo>
                    <a:pt x="3167" y="86501"/>
                  </a:lnTo>
                  <a:lnTo>
                    <a:pt x="3227" y="95089"/>
                  </a:lnTo>
                  <a:lnTo>
                    <a:pt x="3286" y="103678"/>
                  </a:lnTo>
                  <a:lnTo>
                    <a:pt x="3320" y="108849"/>
                  </a:lnTo>
                  <a:lnTo>
                    <a:pt x="3150" y="109112"/>
                  </a:lnTo>
                  <a:lnTo>
                    <a:pt x="2997" y="109375"/>
                  </a:lnTo>
                  <a:lnTo>
                    <a:pt x="2836" y="109681"/>
                  </a:lnTo>
                  <a:lnTo>
                    <a:pt x="2675" y="110032"/>
                  </a:lnTo>
                  <a:lnTo>
                    <a:pt x="2522" y="110382"/>
                  </a:lnTo>
                  <a:lnTo>
                    <a:pt x="2369" y="110777"/>
                  </a:lnTo>
                  <a:lnTo>
                    <a:pt x="2216" y="111171"/>
                  </a:lnTo>
                  <a:lnTo>
                    <a:pt x="2072" y="111609"/>
                  </a:lnTo>
                  <a:lnTo>
                    <a:pt x="1928" y="112091"/>
                  </a:lnTo>
                  <a:lnTo>
                    <a:pt x="1783" y="112573"/>
                  </a:lnTo>
                  <a:lnTo>
                    <a:pt x="1647" y="113099"/>
                  </a:lnTo>
                  <a:lnTo>
                    <a:pt x="1512" y="113625"/>
                  </a:lnTo>
                  <a:lnTo>
                    <a:pt x="1376" y="114195"/>
                  </a:lnTo>
                  <a:lnTo>
                    <a:pt x="1248" y="114764"/>
                  </a:lnTo>
                  <a:lnTo>
                    <a:pt x="1130" y="115378"/>
                  </a:lnTo>
                  <a:lnTo>
                    <a:pt x="1011" y="115991"/>
                  </a:lnTo>
                  <a:lnTo>
                    <a:pt x="917" y="116517"/>
                  </a:lnTo>
                  <a:lnTo>
                    <a:pt x="824" y="117087"/>
                  </a:lnTo>
                  <a:lnTo>
                    <a:pt x="731" y="117744"/>
                  </a:lnTo>
                  <a:lnTo>
                    <a:pt x="646" y="118402"/>
                  </a:lnTo>
                  <a:lnTo>
                    <a:pt x="552" y="119103"/>
                  </a:lnTo>
                  <a:lnTo>
                    <a:pt x="476" y="119848"/>
                  </a:lnTo>
                  <a:lnTo>
                    <a:pt x="399" y="120593"/>
                  </a:lnTo>
                  <a:lnTo>
                    <a:pt x="340" y="121381"/>
                  </a:lnTo>
                  <a:lnTo>
                    <a:pt x="289" y="122170"/>
                  </a:lnTo>
                  <a:lnTo>
                    <a:pt x="255" y="122959"/>
                  </a:lnTo>
                  <a:lnTo>
                    <a:pt x="238" y="123748"/>
                  </a:lnTo>
                  <a:lnTo>
                    <a:pt x="238" y="124536"/>
                  </a:lnTo>
                  <a:lnTo>
                    <a:pt x="247" y="124931"/>
                  </a:lnTo>
                  <a:lnTo>
                    <a:pt x="255" y="125281"/>
                  </a:lnTo>
                  <a:lnTo>
                    <a:pt x="281" y="125676"/>
                  </a:lnTo>
                  <a:lnTo>
                    <a:pt x="306" y="126026"/>
                  </a:lnTo>
                  <a:lnTo>
                    <a:pt x="331" y="126377"/>
                  </a:lnTo>
                  <a:lnTo>
                    <a:pt x="374" y="126727"/>
                  </a:lnTo>
                  <a:lnTo>
                    <a:pt x="416" y="127078"/>
                  </a:lnTo>
                  <a:lnTo>
                    <a:pt x="467" y="127428"/>
                  </a:lnTo>
                  <a:lnTo>
                    <a:pt x="518" y="127691"/>
                  </a:lnTo>
                  <a:lnTo>
                    <a:pt x="569" y="127954"/>
                  </a:lnTo>
                  <a:lnTo>
                    <a:pt x="629" y="128173"/>
                  </a:lnTo>
                  <a:lnTo>
                    <a:pt x="680" y="128305"/>
                  </a:lnTo>
                  <a:lnTo>
                    <a:pt x="739" y="128436"/>
                  </a:lnTo>
                  <a:lnTo>
                    <a:pt x="790" y="128524"/>
                  </a:lnTo>
                  <a:lnTo>
                    <a:pt x="849" y="128612"/>
                  </a:lnTo>
                  <a:lnTo>
                    <a:pt x="960" y="128612"/>
                  </a:lnTo>
                  <a:lnTo>
                    <a:pt x="1011" y="128568"/>
                  </a:lnTo>
                  <a:lnTo>
                    <a:pt x="1121" y="128436"/>
                  </a:lnTo>
                  <a:lnTo>
                    <a:pt x="1231" y="128173"/>
                  </a:lnTo>
                  <a:lnTo>
                    <a:pt x="1333" y="127867"/>
                  </a:lnTo>
                  <a:lnTo>
                    <a:pt x="1444" y="127472"/>
                  </a:lnTo>
                  <a:lnTo>
                    <a:pt x="1546" y="127034"/>
                  </a:lnTo>
                  <a:lnTo>
                    <a:pt x="1639" y="126552"/>
                  </a:lnTo>
                  <a:lnTo>
                    <a:pt x="1732" y="126070"/>
                  </a:lnTo>
                  <a:lnTo>
                    <a:pt x="1894" y="125062"/>
                  </a:lnTo>
                  <a:lnTo>
                    <a:pt x="2038" y="124142"/>
                  </a:lnTo>
                  <a:lnTo>
                    <a:pt x="2267" y="122564"/>
                  </a:lnTo>
                  <a:lnTo>
                    <a:pt x="2497" y="120899"/>
                  </a:lnTo>
                  <a:lnTo>
                    <a:pt x="2717" y="119234"/>
                  </a:lnTo>
                  <a:lnTo>
                    <a:pt x="2921" y="117525"/>
                  </a:lnTo>
                  <a:lnTo>
                    <a:pt x="3142" y="115641"/>
                  </a:lnTo>
                  <a:lnTo>
                    <a:pt x="3252" y="114633"/>
                  </a:lnTo>
                  <a:lnTo>
                    <a:pt x="3346" y="113625"/>
                  </a:lnTo>
                  <a:lnTo>
                    <a:pt x="3363" y="116912"/>
                  </a:lnTo>
                  <a:lnTo>
                    <a:pt x="3380" y="119322"/>
                  </a:lnTo>
                  <a:lnTo>
                    <a:pt x="3380" y="121688"/>
                  </a:lnTo>
                  <a:lnTo>
                    <a:pt x="3354" y="121732"/>
                  </a:lnTo>
                  <a:lnTo>
                    <a:pt x="3320" y="121819"/>
                  </a:lnTo>
                  <a:lnTo>
                    <a:pt x="3176" y="122477"/>
                  </a:lnTo>
                  <a:lnTo>
                    <a:pt x="3031" y="123090"/>
                  </a:lnTo>
                  <a:lnTo>
                    <a:pt x="2896" y="123748"/>
                  </a:lnTo>
                  <a:lnTo>
                    <a:pt x="2760" y="124449"/>
                  </a:lnTo>
                  <a:lnTo>
                    <a:pt x="2632" y="125150"/>
                  </a:lnTo>
                  <a:lnTo>
                    <a:pt x="2505" y="125895"/>
                  </a:lnTo>
                  <a:lnTo>
                    <a:pt x="2386" y="126640"/>
                  </a:lnTo>
                  <a:lnTo>
                    <a:pt x="2267" y="127385"/>
                  </a:lnTo>
                  <a:lnTo>
                    <a:pt x="2157" y="128173"/>
                  </a:lnTo>
                  <a:lnTo>
                    <a:pt x="2047" y="128962"/>
                  </a:lnTo>
                  <a:lnTo>
                    <a:pt x="1953" y="129795"/>
                  </a:lnTo>
                  <a:lnTo>
                    <a:pt x="1851" y="130627"/>
                  </a:lnTo>
                  <a:lnTo>
                    <a:pt x="1766" y="131504"/>
                  </a:lnTo>
                  <a:lnTo>
                    <a:pt x="1681" y="132336"/>
                  </a:lnTo>
                  <a:lnTo>
                    <a:pt x="1597" y="133257"/>
                  </a:lnTo>
                  <a:lnTo>
                    <a:pt x="1529" y="134133"/>
                  </a:lnTo>
                  <a:lnTo>
                    <a:pt x="1418" y="135667"/>
                  </a:lnTo>
                  <a:lnTo>
                    <a:pt x="1325" y="137244"/>
                  </a:lnTo>
                  <a:lnTo>
                    <a:pt x="1248" y="138865"/>
                  </a:lnTo>
                  <a:lnTo>
                    <a:pt x="1189" y="140443"/>
                  </a:lnTo>
                  <a:lnTo>
                    <a:pt x="1138" y="142108"/>
                  </a:lnTo>
                  <a:lnTo>
                    <a:pt x="1130" y="142985"/>
                  </a:lnTo>
                  <a:lnTo>
                    <a:pt x="1121" y="143861"/>
                  </a:lnTo>
                  <a:lnTo>
                    <a:pt x="1121" y="144694"/>
                  </a:lnTo>
                  <a:lnTo>
                    <a:pt x="1138" y="145570"/>
                  </a:lnTo>
                  <a:lnTo>
                    <a:pt x="1155" y="145964"/>
                  </a:lnTo>
                  <a:lnTo>
                    <a:pt x="1181" y="146359"/>
                  </a:lnTo>
                  <a:lnTo>
                    <a:pt x="1206" y="146753"/>
                  </a:lnTo>
                  <a:lnTo>
                    <a:pt x="1231" y="147147"/>
                  </a:lnTo>
                  <a:lnTo>
                    <a:pt x="1291" y="147673"/>
                  </a:lnTo>
                  <a:lnTo>
                    <a:pt x="1359" y="148111"/>
                  </a:lnTo>
                  <a:lnTo>
                    <a:pt x="1435" y="148550"/>
                  </a:lnTo>
                  <a:lnTo>
                    <a:pt x="1529" y="148900"/>
                  </a:lnTo>
                  <a:lnTo>
                    <a:pt x="1622" y="149207"/>
                  </a:lnTo>
                  <a:lnTo>
                    <a:pt x="1732" y="149426"/>
                  </a:lnTo>
                  <a:lnTo>
                    <a:pt x="1783" y="149470"/>
                  </a:lnTo>
                  <a:lnTo>
                    <a:pt x="1843" y="149514"/>
                  </a:lnTo>
                  <a:lnTo>
                    <a:pt x="1953" y="149514"/>
                  </a:lnTo>
                  <a:lnTo>
                    <a:pt x="2021" y="149426"/>
                  </a:lnTo>
                  <a:lnTo>
                    <a:pt x="2089" y="149338"/>
                  </a:lnTo>
                  <a:lnTo>
                    <a:pt x="2148" y="149207"/>
                  </a:lnTo>
                  <a:lnTo>
                    <a:pt x="2208" y="149032"/>
                  </a:lnTo>
                  <a:lnTo>
                    <a:pt x="2259" y="148856"/>
                  </a:lnTo>
                  <a:lnTo>
                    <a:pt x="2310" y="148637"/>
                  </a:lnTo>
                  <a:lnTo>
                    <a:pt x="2412" y="148155"/>
                  </a:lnTo>
                  <a:lnTo>
                    <a:pt x="2497" y="147586"/>
                  </a:lnTo>
                  <a:lnTo>
                    <a:pt x="2573" y="147016"/>
                  </a:lnTo>
                  <a:lnTo>
                    <a:pt x="2709" y="145877"/>
                  </a:lnTo>
                  <a:lnTo>
                    <a:pt x="2819" y="144956"/>
                  </a:lnTo>
                  <a:lnTo>
                    <a:pt x="2913" y="143992"/>
                  </a:lnTo>
                  <a:lnTo>
                    <a:pt x="3006" y="143072"/>
                  </a:lnTo>
                  <a:lnTo>
                    <a:pt x="3091" y="142108"/>
                  </a:lnTo>
                  <a:lnTo>
                    <a:pt x="3176" y="141144"/>
                  </a:lnTo>
                  <a:lnTo>
                    <a:pt x="3252" y="140136"/>
                  </a:lnTo>
                  <a:lnTo>
                    <a:pt x="3320" y="139172"/>
                  </a:lnTo>
                  <a:lnTo>
                    <a:pt x="3388" y="138164"/>
                  </a:lnTo>
                  <a:lnTo>
                    <a:pt x="3490" y="136455"/>
                  </a:lnTo>
                  <a:lnTo>
                    <a:pt x="3532" y="135535"/>
                  </a:lnTo>
                  <a:lnTo>
                    <a:pt x="3575" y="134615"/>
                  </a:lnTo>
                  <a:lnTo>
                    <a:pt x="3609" y="133695"/>
                  </a:lnTo>
                  <a:lnTo>
                    <a:pt x="3626" y="132774"/>
                  </a:lnTo>
                  <a:lnTo>
                    <a:pt x="3634" y="131854"/>
                  </a:lnTo>
                  <a:lnTo>
                    <a:pt x="3617" y="130978"/>
                  </a:lnTo>
                  <a:lnTo>
                    <a:pt x="3643" y="129663"/>
                  </a:lnTo>
                  <a:lnTo>
                    <a:pt x="3711" y="130803"/>
                  </a:lnTo>
                  <a:lnTo>
                    <a:pt x="3779" y="131898"/>
                  </a:lnTo>
                  <a:lnTo>
                    <a:pt x="3864" y="132994"/>
                  </a:lnTo>
                  <a:lnTo>
                    <a:pt x="3948" y="134089"/>
                  </a:lnTo>
                  <a:lnTo>
                    <a:pt x="4050" y="135141"/>
                  </a:lnTo>
                  <a:lnTo>
                    <a:pt x="4152" y="136192"/>
                  </a:lnTo>
                  <a:lnTo>
                    <a:pt x="4271" y="137156"/>
                  </a:lnTo>
                  <a:lnTo>
                    <a:pt x="4398" y="138121"/>
                  </a:lnTo>
                  <a:lnTo>
                    <a:pt x="4534" y="139041"/>
                  </a:lnTo>
                  <a:lnTo>
                    <a:pt x="4730" y="140136"/>
                  </a:lnTo>
                  <a:lnTo>
                    <a:pt x="4840" y="140706"/>
                  </a:lnTo>
                  <a:lnTo>
                    <a:pt x="4959" y="141319"/>
                  </a:lnTo>
                  <a:lnTo>
                    <a:pt x="5086" y="141889"/>
                  </a:lnTo>
                  <a:lnTo>
                    <a:pt x="5222" y="142415"/>
                  </a:lnTo>
                  <a:lnTo>
                    <a:pt x="5349" y="142897"/>
                  </a:lnTo>
                  <a:lnTo>
                    <a:pt x="5494" y="143291"/>
                  </a:lnTo>
                  <a:lnTo>
                    <a:pt x="5630" y="143642"/>
                  </a:lnTo>
                  <a:lnTo>
                    <a:pt x="5698" y="143773"/>
                  </a:lnTo>
                  <a:lnTo>
                    <a:pt x="5757" y="143861"/>
                  </a:lnTo>
                  <a:lnTo>
                    <a:pt x="5825" y="143905"/>
                  </a:lnTo>
                  <a:lnTo>
                    <a:pt x="5893" y="143949"/>
                  </a:lnTo>
                  <a:lnTo>
                    <a:pt x="5952" y="143949"/>
                  </a:lnTo>
                  <a:lnTo>
                    <a:pt x="6020" y="143905"/>
                  </a:lnTo>
                  <a:lnTo>
                    <a:pt x="6080" y="143817"/>
                  </a:lnTo>
                  <a:lnTo>
                    <a:pt x="6131" y="143686"/>
                  </a:lnTo>
                  <a:lnTo>
                    <a:pt x="6190" y="143510"/>
                  </a:lnTo>
                  <a:lnTo>
                    <a:pt x="6241" y="143291"/>
                  </a:lnTo>
                  <a:lnTo>
                    <a:pt x="6292" y="143028"/>
                  </a:lnTo>
                  <a:lnTo>
                    <a:pt x="6326" y="142765"/>
                  </a:lnTo>
                  <a:lnTo>
                    <a:pt x="6351" y="142459"/>
                  </a:lnTo>
                  <a:lnTo>
                    <a:pt x="6377" y="142152"/>
                  </a:lnTo>
                  <a:lnTo>
                    <a:pt x="6385" y="141801"/>
                  </a:lnTo>
                  <a:lnTo>
                    <a:pt x="6385" y="141451"/>
                  </a:lnTo>
                  <a:lnTo>
                    <a:pt x="6385" y="141100"/>
                  </a:lnTo>
                  <a:lnTo>
                    <a:pt x="6385" y="140750"/>
                  </a:lnTo>
                  <a:lnTo>
                    <a:pt x="6360" y="140005"/>
                  </a:lnTo>
                  <a:lnTo>
                    <a:pt x="6317" y="139260"/>
                  </a:lnTo>
                  <a:lnTo>
                    <a:pt x="6241" y="137989"/>
                  </a:lnTo>
                  <a:lnTo>
                    <a:pt x="6173" y="137113"/>
                  </a:lnTo>
                  <a:lnTo>
                    <a:pt x="6105" y="136280"/>
                  </a:lnTo>
                  <a:lnTo>
                    <a:pt x="6029" y="135404"/>
                  </a:lnTo>
                  <a:lnTo>
                    <a:pt x="5952" y="134571"/>
                  </a:lnTo>
                  <a:lnTo>
                    <a:pt x="5859" y="133739"/>
                  </a:lnTo>
                  <a:lnTo>
                    <a:pt x="5765" y="132950"/>
                  </a:lnTo>
                  <a:lnTo>
                    <a:pt x="5664" y="132205"/>
                  </a:lnTo>
                  <a:lnTo>
                    <a:pt x="5562" y="131416"/>
                  </a:lnTo>
                  <a:lnTo>
                    <a:pt x="5443" y="130715"/>
                  </a:lnTo>
                  <a:lnTo>
                    <a:pt x="5324" y="129970"/>
                  </a:lnTo>
                  <a:lnTo>
                    <a:pt x="5197" y="129313"/>
                  </a:lnTo>
                  <a:lnTo>
                    <a:pt x="5061" y="128655"/>
                  </a:lnTo>
                  <a:lnTo>
                    <a:pt x="4925" y="128042"/>
                  </a:lnTo>
                  <a:lnTo>
                    <a:pt x="4789" y="127428"/>
                  </a:lnTo>
                  <a:lnTo>
                    <a:pt x="4645" y="126859"/>
                  </a:lnTo>
                  <a:lnTo>
                    <a:pt x="4492" y="126333"/>
                  </a:lnTo>
                  <a:lnTo>
                    <a:pt x="4186" y="125194"/>
                  </a:lnTo>
                  <a:lnTo>
                    <a:pt x="4033" y="124580"/>
                  </a:lnTo>
                  <a:lnTo>
                    <a:pt x="3898" y="123923"/>
                  </a:lnTo>
                  <a:lnTo>
                    <a:pt x="3830" y="123572"/>
                  </a:lnTo>
                  <a:lnTo>
                    <a:pt x="3770" y="123266"/>
                  </a:lnTo>
                  <a:lnTo>
                    <a:pt x="3660" y="122564"/>
                  </a:lnTo>
                  <a:lnTo>
                    <a:pt x="3634" y="119541"/>
                  </a:lnTo>
                  <a:lnTo>
                    <a:pt x="3609" y="116605"/>
                  </a:lnTo>
                  <a:lnTo>
                    <a:pt x="3575" y="111084"/>
                  </a:lnTo>
                  <a:lnTo>
                    <a:pt x="3702" y="112267"/>
                  </a:lnTo>
                  <a:lnTo>
                    <a:pt x="3847" y="113450"/>
                  </a:lnTo>
                  <a:lnTo>
                    <a:pt x="4008" y="114545"/>
                  </a:lnTo>
                  <a:lnTo>
                    <a:pt x="4178" y="115641"/>
                  </a:lnTo>
                  <a:lnTo>
                    <a:pt x="4356" y="116693"/>
                  </a:lnTo>
                  <a:lnTo>
                    <a:pt x="4543" y="117657"/>
                  </a:lnTo>
                  <a:lnTo>
                    <a:pt x="4738" y="118621"/>
                  </a:lnTo>
                  <a:lnTo>
                    <a:pt x="4933" y="119497"/>
                  </a:lnTo>
                  <a:lnTo>
                    <a:pt x="5163" y="120461"/>
                  </a:lnTo>
                  <a:lnTo>
                    <a:pt x="5409" y="121381"/>
                  </a:lnTo>
                  <a:lnTo>
                    <a:pt x="5655" y="122214"/>
                  </a:lnTo>
                  <a:lnTo>
                    <a:pt x="5918" y="122959"/>
                  </a:lnTo>
                  <a:lnTo>
                    <a:pt x="5995" y="123178"/>
                  </a:lnTo>
                  <a:lnTo>
                    <a:pt x="6080" y="123397"/>
                  </a:lnTo>
                  <a:lnTo>
                    <a:pt x="6164" y="123572"/>
                  </a:lnTo>
                  <a:lnTo>
                    <a:pt x="6258" y="123660"/>
                  </a:lnTo>
                  <a:lnTo>
                    <a:pt x="6343" y="123704"/>
                  </a:lnTo>
                  <a:lnTo>
                    <a:pt x="6385" y="123704"/>
                  </a:lnTo>
                  <a:lnTo>
                    <a:pt x="6436" y="123660"/>
                  </a:lnTo>
                  <a:lnTo>
                    <a:pt x="6479" y="123616"/>
                  </a:lnTo>
                  <a:lnTo>
                    <a:pt x="6513" y="123485"/>
                  </a:lnTo>
                  <a:lnTo>
                    <a:pt x="6555" y="123353"/>
                  </a:lnTo>
                  <a:lnTo>
                    <a:pt x="6598" y="123222"/>
                  </a:lnTo>
                  <a:lnTo>
                    <a:pt x="6631" y="123003"/>
                  </a:lnTo>
                  <a:lnTo>
                    <a:pt x="6657" y="122784"/>
                  </a:lnTo>
                  <a:lnTo>
                    <a:pt x="6674" y="122564"/>
                  </a:lnTo>
                  <a:lnTo>
                    <a:pt x="6682" y="122302"/>
                  </a:lnTo>
                  <a:lnTo>
                    <a:pt x="6691" y="122082"/>
                  </a:lnTo>
                  <a:lnTo>
                    <a:pt x="6691" y="121819"/>
                  </a:lnTo>
                  <a:lnTo>
                    <a:pt x="6674" y="121294"/>
                  </a:lnTo>
                  <a:lnTo>
                    <a:pt x="6648" y="120768"/>
                  </a:lnTo>
                  <a:lnTo>
                    <a:pt x="6606" y="120242"/>
                  </a:lnTo>
                  <a:lnTo>
                    <a:pt x="6530" y="119322"/>
                  </a:lnTo>
                  <a:lnTo>
                    <a:pt x="6462" y="118664"/>
                  </a:lnTo>
                  <a:lnTo>
                    <a:pt x="6394" y="118007"/>
                  </a:lnTo>
                  <a:lnTo>
                    <a:pt x="6317" y="117350"/>
                  </a:lnTo>
                  <a:lnTo>
                    <a:pt x="6232" y="116736"/>
                  </a:lnTo>
                  <a:lnTo>
                    <a:pt x="6148" y="116123"/>
                  </a:lnTo>
                  <a:lnTo>
                    <a:pt x="6054" y="115553"/>
                  </a:lnTo>
                  <a:lnTo>
                    <a:pt x="5961" y="114984"/>
                  </a:lnTo>
                  <a:lnTo>
                    <a:pt x="5859" y="114458"/>
                  </a:lnTo>
                  <a:lnTo>
                    <a:pt x="5748" y="113888"/>
                  </a:lnTo>
                  <a:lnTo>
                    <a:pt x="5630" y="113406"/>
                  </a:lnTo>
                  <a:lnTo>
                    <a:pt x="5511" y="112924"/>
                  </a:lnTo>
                  <a:lnTo>
                    <a:pt x="5392" y="112486"/>
                  </a:lnTo>
                  <a:lnTo>
                    <a:pt x="5264" y="112091"/>
                  </a:lnTo>
                  <a:lnTo>
                    <a:pt x="5137" y="111697"/>
                  </a:lnTo>
                  <a:lnTo>
                    <a:pt x="5001" y="111347"/>
                  </a:lnTo>
                  <a:lnTo>
                    <a:pt x="4865" y="111040"/>
                  </a:lnTo>
                  <a:lnTo>
                    <a:pt x="4212" y="109550"/>
                  </a:lnTo>
                  <a:lnTo>
                    <a:pt x="3889" y="108849"/>
                  </a:lnTo>
                  <a:lnTo>
                    <a:pt x="3558" y="108148"/>
                  </a:lnTo>
                  <a:lnTo>
                    <a:pt x="3515" y="101049"/>
                  </a:lnTo>
                  <a:lnTo>
                    <a:pt x="3490" y="96974"/>
                  </a:lnTo>
                  <a:lnTo>
                    <a:pt x="3456" y="92811"/>
                  </a:lnTo>
                  <a:lnTo>
                    <a:pt x="3422" y="88648"/>
                  </a:lnTo>
                  <a:lnTo>
                    <a:pt x="3397" y="84485"/>
                  </a:lnTo>
                  <a:lnTo>
                    <a:pt x="3464" y="85230"/>
                  </a:lnTo>
                  <a:lnTo>
                    <a:pt x="3532" y="85975"/>
                  </a:lnTo>
                  <a:lnTo>
                    <a:pt x="3651" y="87508"/>
                  </a:lnTo>
                  <a:lnTo>
                    <a:pt x="3762" y="89086"/>
                  </a:lnTo>
                  <a:lnTo>
                    <a:pt x="3864" y="90664"/>
                  </a:lnTo>
                  <a:lnTo>
                    <a:pt x="3974" y="92197"/>
                  </a:lnTo>
                  <a:lnTo>
                    <a:pt x="4093" y="93775"/>
                  </a:lnTo>
                  <a:lnTo>
                    <a:pt x="4161" y="94520"/>
                  </a:lnTo>
                  <a:lnTo>
                    <a:pt x="4229" y="95265"/>
                  </a:lnTo>
                  <a:lnTo>
                    <a:pt x="4305" y="96010"/>
                  </a:lnTo>
                  <a:lnTo>
                    <a:pt x="4390" y="96754"/>
                  </a:lnTo>
                  <a:lnTo>
                    <a:pt x="4526" y="97806"/>
                  </a:lnTo>
                  <a:lnTo>
                    <a:pt x="4713" y="99121"/>
                  </a:lnTo>
                  <a:lnTo>
                    <a:pt x="4814" y="99822"/>
                  </a:lnTo>
                  <a:lnTo>
                    <a:pt x="4925" y="100479"/>
                  </a:lnTo>
                  <a:lnTo>
                    <a:pt x="5044" y="101180"/>
                  </a:lnTo>
                  <a:lnTo>
                    <a:pt x="5171" y="101794"/>
                  </a:lnTo>
                  <a:lnTo>
                    <a:pt x="5307" y="102363"/>
                  </a:lnTo>
                  <a:lnTo>
                    <a:pt x="5434" y="102845"/>
                  </a:lnTo>
                  <a:lnTo>
                    <a:pt x="5570" y="103240"/>
                  </a:lnTo>
                  <a:lnTo>
                    <a:pt x="5638" y="103415"/>
                  </a:lnTo>
                  <a:lnTo>
                    <a:pt x="5706" y="103547"/>
                  </a:lnTo>
                  <a:lnTo>
                    <a:pt x="5774" y="103590"/>
                  </a:lnTo>
                  <a:lnTo>
                    <a:pt x="5842" y="103678"/>
                  </a:lnTo>
                  <a:lnTo>
                    <a:pt x="5910" y="103678"/>
                  </a:lnTo>
                  <a:lnTo>
                    <a:pt x="5978" y="103634"/>
                  </a:lnTo>
                  <a:lnTo>
                    <a:pt x="6046" y="103547"/>
                  </a:lnTo>
                  <a:lnTo>
                    <a:pt x="6114" y="103415"/>
                  </a:lnTo>
                  <a:lnTo>
                    <a:pt x="6181" y="103240"/>
                  </a:lnTo>
                  <a:lnTo>
                    <a:pt x="6241" y="103021"/>
                  </a:lnTo>
                  <a:lnTo>
                    <a:pt x="6309" y="102714"/>
                  </a:lnTo>
                  <a:lnTo>
                    <a:pt x="6360" y="102407"/>
                  </a:lnTo>
                  <a:lnTo>
                    <a:pt x="6402" y="102101"/>
                  </a:lnTo>
                  <a:lnTo>
                    <a:pt x="6445" y="101750"/>
                  </a:lnTo>
                  <a:lnTo>
                    <a:pt x="6470" y="101399"/>
                  </a:lnTo>
                  <a:lnTo>
                    <a:pt x="6487" y="101049"/>
                  </a:lnTo>
                  <a:lnTo>
                    <a:pt x="6504" y="100698"/>
                  </a:lnTo>
                  <a:lnTo>
                    <a:pt x="6504" y="100304"/>
                  </a:lnTo>
                  <a:lnTo>
                    <a:pt x="6504" y="99910"/>
                  </a:lnTo>
                  <a:lnTo>
                    <a:pt x="6496" y="99515"/>
                  </a:lnTo>
                  <a:lnTo>
                    <a:pt x="6479" y="99121"/>
                  </a:lnTo>
                  <a:lnTo>
                    <a:pt x="6462" y="98726"/>
                  </a:lnTo>
                  <a:lnTo>
                    <a:pt x="6402" y="97894"/>
                  </a:lnTo>
                  <a:lnTo>
                    <a:pt x="6334" y="97061"/>
                  </a:lnTo>
                  <a:lnTo>
                    <a:pt x="6241" y="96229"/>
                  </a:lnTo>
                  <a:lnTo>
                    <a:pt x="6148" y="95440"/>
                  </a:lnTo>
                  <a:lnTo>
                    <a:pt x="6046" y="94651"/>
                  </a:lnTo>
                  <a:lnTo>
                    <a:pt x="5944" y="93906"/>
                  </a:lnTo>
                  <a:lnTo>
                    <a:pt x="5748" y="92548"/>
                  </a:lnTo>
                  <a:lnTo>
                    <a:pt x="5579" y="91496"/>
                  </a:lnTo>
                  <a:lnTo>
                    <a:pt x="5349" y="90094"/>
                  </a:lnTo>
                  <a:lnTo>
                    <a:pt x="5112" y="88735"/>
                  </a:lnTo>
                  <a:lnTo>
                    <a:pt x="4857" y="87421"/>
                  </a:lnTo>
                  <a:lnTo>
                    <a:pt x="4594" y="86150"/>
                  </a:lnTo>
                  <a:lnTo>
                    <a:pt x="4458" y="85580"/>
                  </a:lnTo>
                  <a:lnTo>
                    <a:pt x="4314" y="84967"/>
                  </a:lnTo>
                  <a:lnTo>
                    <a:pt x="4169" y="84441"/>
                  </a:lnTo>
                  <a:lnTo>
                    <a:pt x="4025" y="83915"/>
                  </a:lnTo>
                  <a:lnTo>
                    <a:pt x="3872" y="83433"/>
                  </a:lnTo>
                  <a:lnTo>
                    <a:pt x="3719" y="82951"/>
                  </a:lnTo>
                  <a:lnTo>
                    <a:pt x="3566" y="82513"/>
                  </a:lnTo>
                  <a:lnTo>
                    <a:pt x="3405" y="82162"/>
                  </a:lnTo>
                  <a:lnTo>
                    <a:pt x="3388" y="82031"/>
                  </a:lnTo>
                  <a:lnTo>
                    <a:pt x="3380" y="79489"/>
                  </a:lnTo>
                  <a:lnTo>
                    <a:pt x="3380" y="76992"/>
                  </a:lnTo>
                  <a:lnTo>
                    <a:pt x="3388" y="74450"/>
                  </a:lnTo>
                  <a:lnTo>
                    <a:pt x="3405" y="71952"/>
                  </a:lnTo>
                  <a:lnTo>
                    <a:pt x="3431" y="69455"/>
                  </a:lnTo>
                  <a:lnTo>
                    <a:pt x="3464" y="66957"/>
                  </a:lnTo>
                  <a:lnTo>
                    <a:pt x="3515" y="64459"/>
                  </a:lnTo>
                  <a:lnTo>
                    <a:pt x="3583" y="61961"/>
                  </a:lnTo>
                  <a:lnTo>
                    <a:pt x="3600" y="63232"/>
                  </a:lnTo>
                  <a:lnTo>
                    <a:pt x="3643" y="64503"/>
                  </a:lnTo>
                  <a:lnTo>
                    <a:pt x="3694" y="65774"/>
                  </a:lnTo>
                  <a:lnTo>
                    <a:pt x="3753" y="67001"/>
                  </a:lnTo>
                  <a:lnTo>
                    <a:pt x="3830" y="68228"/>
                  </a:lnTo>
                  <a:lnTo>
                    <a:pt x="3914" y="69411"/>
                  </a:lnTo>
                  <a:lnTo>
                    <a:pt x="4008" y="70594"/>
                  </a:lnTo>
                  <a:lnTo>
                    <a:pt x="4118" y="71733"/>
                  </a:lnTo>
                  <a:lnTo>
                    <a:pt x="4203" y="72654"/>
                  </a:lnTo>
                  <a:lnTo>
                    <a:pt x="4339" y="73880"/>
                  </a:lnTo>
                  <a:lnTo>
                    <a:pt x="4415" y="74538"/>
                  </a:lnTo>
                  <a:lnTo>
                    <a:pt x="4500" y="75239"/>
                  </a:lnTo>
                  <a:lnTo>
                    <a:pt x="4594" y="75896"/>
                  </a:lnTo>
                  <a:lnTo>
                    <a:pt x="4696" y="76554"/>
                  </a:lnTo>
                  <a:lnTo>
                    <a:pt x="4798" y="77123"/>
                  </a:lnTo>
                  <a:lnTo>
                    <a:pt x="4899" y="77649"/>
                  </a:lnTo>
                  <a:lnTo>
                    <a:pt x="5001" y="78087"/>
                  </a:lnTo>
                  <a:lnTo>
                    <a:pt x="5061" y="78262"/>
                  </a:lnTo>
                  <a:lnTo>
                    <a:pt x="5112" y="78394"/>
                  </a:lnTo>
                  <a:lnTo>
                    <a:pt x="5171" y="78482"/>
                  </a:lnTo>
                  <a:lnTo>
                    <a:pt x="5222" y="78525"/>
                  </a:lnTo>
                  <a:lnTo>
                    <a:pt x="5281" y="78569"/>
                  </a:lnTo>
                  <a:lnTo>
                    <a:pt x="5332" y="78569"/>
                  </a:lnTo>
                  <a:lnTo>
                    <a:pt x="5383" y="78482"/>
                  </a:lnTo>
                  <a:lnTo>
                    <a:pt x="5443" y="78394"/>
                  </a:lnTo>
                  <a:lnTo>
                    <a:pt x="5494" y="78219"/>
                  </a:lnTo>
                  <a:lnTo>
                    <a:pt x="5545" y="78000"/>
                  </a:lnTo>
                  <a:lnTo>
                    <a:pt x="5596" y="77737"/>
                  </a:lnTo>
                  <a:lnTo>
                    <a:pt x="5638" y="77474"/>
                  </a:lnTo>
                  <a:lnTo>
                    <a:pt x="5672" y="77167"/>
                  </a:lnTo>
                  <a:lnTo>
                    <a:pt x="5706" y="76816"/>
                  </a:lnTo>
                  <a:lnTo>
                    <a:pt x="5731" y="76466"/>
                  </a:lnTo>
                  <a:lnTo>
                    <a:pt x="5757" y="76071"/>
                  </a:lnTo>
                  <a:lnTo>
                    <a:pt x="5799" y="75327"/>
                  </a:lnTo>
                  <a:lnTo>
                    <a:pt x="5825" y="74494"/>
                  </a:lnTo>
                  <a:lnTo>
                    <a:pt x="5833" y="73705"/>
                  </a:lnTo>
                  <a:lnTo>
                    <a:pt x="5842" y="72960"/>
                  </a:lnTo>
                  <a:lnTo>
                    <a:pt x="5842" y="72259"/>
                  </a:lnTo>
                  <a:lnTo>
                    <a:pt x="5842" y="71514"/>
                  </a:lnTo>
                  <a:lnTo>
                    <a:pt x="5825" y="70769"/>
                  </a:lnTo>
                  <a:lnTo>
                    <a:pt x="5808" y="70024"/>
                  </a:lnTo>
                  <a:lnTo>
                    <a:pt x="5782" y="69279"/>
                  </a:lnTo>
                  <a:lnTo>
                    <a:pt x="5748" y="68578"/>
                  </a:lnTo>
                  <a:lnTo>
                    <a:pt x="5706" y="67833"/>
                  </a:lnTo>
                  <a:lnTo>
                    <a:pt x="5655" y="67132"/>
                  </a:lnTo>
                  <a:lnTo>
                    <a:pt x="5596" y="66431"/>
                  </a:lnTo>
                  <a:lnTo>
                    <a:pt x="5536" y="65730"/>
                  </a:lnTo>
                  <a:lnTo>
                    <a:pt x="5460" y="65029"/>
                  </a:lnTo>
                  <a:lnTo>
                    <a:pt x="5375" y="64328"/>
                  </a:lnTo>
                  <a:lnTo>
                    <a:pt x="5281" y="63714"/>
                  </a:lnTo>
                  <a:lnTo>
                    <a:pt x="5188" y="63057"/>
                  </a:lnTo>
                  <a:lnTo>
                    <a:pt x="5086" y="62487"/>
                  </a:lnTo>
                  <a:lnTo>
                    <a:pt x="4976" y="61918"/>
                  </a:lnTo>
                  <a:lnTo>
                    <a:pt x="4857" y="61392"/>
                  </a:lnTo>
                  <a:lnTo>
                    <a:pt x="4721" y="60822"/>
                  </a:lnTo>
                  <a:lnTo>
                    <a:pt x="4577" y="60296"/>
                  </a:lnTo>
                  <a:lnTo>
                    <a:pt x="4288" y="59288"/>
                  </a:lnTo>
                  <a:lnTo>
                    <a:pt x="4152" y="58763"/>
                  </a:lnTo>
                  <a:lnTo>
                    <a:pt x="4008" y="58237"/>
                  </a:lnTo>
                  <a:lnTo>
                    <a:pt x="3881" y="57623"/>
                  </a:lnTo>
                  <a:lnTo>
                    <a:pt x="3753" y="57010"/>
                  </a:lnTo>
                  <a:lnTo>
                    <a:pt x="3864" y="54556"/>
                  </a:lnTo>
                  <a:lnTo>
                    <a:pt x="3991" y="52146"/>
                  </a:lnTo>
                  <a:lnTo>
                    <a:pt x="4059" y="50919"/>
                  </a:lnTo>
                  <a:lnTo>
                    <a:pt x="4135" y="49736"/>
                  </a:lnTo>
                  <a:lnTo>
                    <a:pt x="4220" y="48553"/>
                  </a:lnTo>
                  <a:lnTo>
                    <a:pt x="4305" y="47369"/>
                  </a:lnTo>
                  <a:lnTo>
                    <a:pt x="4441" y="45660"/>
                  </a:lnTo>
                  <a:lnTo>
                    <a:pt x="4585" y="43951"/>
                  </a:lnTo>
                  <a:lnTo>
                    <a:pt x="4730" y="42242"/>
                  </a:lnTo>
                  <a:lnTo>
                    <a:pt x="4882" y="40534"/>
                  </a:lnTo>
                  <a:lnTo>
                    <a:pt x="5205" y="37116"/>
                  </a:lnTo>
                  <a:lnTo>
                    <a:pt x="5536" y="33654"/>
                  </a:lnTo>
                  <a:lnTo>
                    <a:pt x="5511" y="36502"/>
                  </a:lnTo>
                  <a:lnTo>
                    <a:pt x="5502" y="38123"/>
                  </a:lnTo>
                  <a:lnTo>
                    <a:pt x="5494" y="39876"/>
                  </a:lnTo>
                  <a:lnTo>
                    <a:pt x="5502" y="41629"/>
                  </a:lnTo>
                  <a:lnTo>
                    <a:pt x="5511" y="43426"/>
                  </a:lnTo>
                  <a:lnTo>
                    <a:pt x="5528" y="45222"/>
                  </a:lnTo>
                  <a:lnTo>
                    <a:pt x="5562" y="46931"/>
                  </a:lnTo>
                  <a:lnTo>
                    <a:pt x="5604" y="48553"/>
                  </a:lnTo>
                  <a:lnTo>
                    <a:pt x="5655" y="50042"/>
                  </a:lnTo>
                  <a:lnTo>
                    <a:pt x="5689" y="50744"/>
                  </a:lnTo>
                  <a:lnTo>
                    <a:pt x="5723" y="51357"/>
                  </a:lnTo>
                  <a:lnTo>
                    <a:pt x="5765" y="51971"/>
                  </a:lnTo>
                  <a:lnTo>
                    <a:pt x="5808" y="52496"/>
                  </a:lnTo>
                  <a:lnTo>
                    <a:pt x="5859" y="52935"/>
                  </a:lnTo>
                  <a:lnTo>
                    <a:pt x="5910" y="53329"/>
                  </a:lnTo>
                  <a:lnTo>
                    <a:pt x="5969" y="53679"/>
                  </a:lnTo>
                  <a:lnTo>
                    <a:pt x="6037" y="53899"/>
                  </a:lnTo>
                  <a:lnTo>
                    <a:pt x="6105" y="54074"/>
                  </a:lnTo>
                  <a:lnTo>
                    <a:pt x="6173" y="54162"/>
                  </a:lnTo>
                  <a:lnTo>
                    <a:pt x="6258" y="54162"/>
                  </a:lnTo>
                  <a:lnTo>
                    <a:pt x="6343" y="54030"/>
                  </a:lnTo>
                  <a:lnTo>
                    <a:pt x="6385" y="53942"/>
                  </a:lnTo>
                  <a:lnTo>
                    <a:pt x="6436" y="53811"/>
                  </a:lnTo>
                  <a:lnTo>
                    <a:pt x="6479" y="53636"/>
                  </a:lnTo>
                  <a:lnTo>
                    <a:pt x="6521" y="53417"/>
                  </a:lnTo>
                  <a:lnTo>
                    <a:pt x="6589" y="52935"/>
                  </a:lnTo>
                  <a:lnTo>
                    <a:pt x="6657" y="52409"/>
                  </a:lnTo>
                  <a:lnTo>
                    <a:pt x="6708" y="51795"/>
                  </a:lnTo>
                  <a:lnTo>
                    <a:pt x="6750" y="51226"/>
                  </a:lnTo>
                  <a:lnTo>
                    <a:pt x="6827" y="50174"/>
                  </a:lnTo>
                  <a:lnTo>
                    <a:pt x="6878" y="49297"/>
                  </a:lnTo>
                  <a:lnTo>
                    <a:pt x="6912" y="48421"/>
                  </a:lnTo>
                  <a:lnTo>
                    <a:pt x="6937" y="47501"/>
                  </a:lnTo>
                  <a:lnTo>
                    <a:pt x="6946" y="46581"/>
                  </a:lnTo>
                  <a:lnTo>
                    <a:pt x="6946" y="45704"/>
                  </a:lnTo>
                  <a:lnTo>
                    <a:pt x="6929" y="44784"/>
                  </a:lnTo>
                  <a:lnTo>
                    <a:pt x="6912" y="43864"/>
                  </a:lnTo>
                  <a:lnTo>
                    <a:pt x="6869" y="42987"/>
                  </a:lnTo>
                  <a:lnTo>
                    <a:pt x="6835" y="42199"/>
                  </a:lnTo>
                  <a:lnTo>
                    <a:pt x="6784" y="41454"/>
                  </a:lnTo>
                  <a:lnTo>
                    <a:pt x="6733" y="40709"/>
                  </a:lnTo>
                  <a:lnTo>
                    <a:pt x="6682" y="39964"/>
                  </a:lnTo>
                  <a:lnTo>
                    <a:pt x="6555" y="38474"/>
                  </a:lnTo>
                  <a:lnTo>
                    <a:pt x="6419" y="37028"/>
                  </a:lnTo>
                  <a:lnTo>
                    <a:pt x="6266" y="35626"/>
                  </a:lnTo>
                  <a:lnTo>
                    <a:pt x="6114" y="34223"/>
                  </a:lnTo>
                  <a:lnTo>
                    <a:pt x="5799" y="31463"/>
                  </a:lnTo>
                  <a:lnTo>
                    <a:pt x="5808" y="31156"/>
                  </a:lnTo>
                  <a:lnTo>
                    <a:pt x="5808" y="30981"/>
                  </a:lnTo>
                  <a:lnTo>
                    <a:pt x="5799" y="30849"/>
                  </a:lnTo>
                  <a:lnTo>
                    <a:pt x="6131" y="27212"/>
                  </a:lnTo>
                  <a:lnTo>
                    <a:pt x="6283" y="25372"/>
                  </a:lnTo>
                  <a:lnTo>
                    <a:pt x="6436" y="23531"/>
                  </a:lnTo>
                  <a:lnTo>
                    <a:pt x="6581" y="21691"/>
                  </a:lnTo>
                  <a:lnTo>
                    <a:pt x="6708" y="19807"/>
                  </a:lnTo>
                  <a:lnTo>
                    <a:pt x="6827" y="17966"/>
                  </a:lnTo>
                  <a:lnTo>
                    <a:pt x="6937" y="16082"/>
                  </a:lnTo>
                  <a:lnTo>
                    <a:pt x="7031" y="14154"/>
                  </a:lnTo>
                  <a:lnTo>
                    <a:pt x="7107" y="12270"/>
                  </a:lnTo>
                  <a:lnTo>
                    <a:pt x="7158" y="10342"/>
                  </a:lnTo>
                  <a:lnTo>
                    <a:pt x="7200" y="8413"/>
                  </a:lnTo>
                  <a:lnTo>
                    <a:pt x="7217" y="7449"/>
                  </a:lnTo>
                  <a:lnTo>
                    <a:pt x="7217" y="6485"/>
                  </a:lnTo>
                  <a:lnTo>
                    <a:pt x="7226" y="5478"/>
                  </a:lnTo>
                  <a:lnTo>
                    <a:pt x="7217" y="4514"/>
                  </a:lnTo>
                  <a:lnTo>
                    <a:pt x="7209" y="3506"/>
                  </a:lnTo>
                  <a:lnTo>
                    <a:pt x="7192" y="2542"/>
                  </a:lnTo>
                  <a:lnTo>
                    <a:pt x="7175" y="1534"/>
                  </a:lnTo>
                  <a:lnTo>
                    <a:pt x="7141" y="526"/>
                  </a:lnTo>
                  <a:lnTo>
                    <a:pt x="7132" y="394"/>
                  </a:lnTo>
                  <a:lnTo>
                    <a:pt x="7124" y="263"/>
                  </a:lnTo>
                  <a:lnTo>
                    <a:pt x="7107" y="175"/>
                  </a:lnTo>
                  <a:lnTo>
                    <a:pt x="7090" y="88"/>
                  </a:lnTo>
                  <a:lnTo>
                    <a:pt x="704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689;p66">
              <a:extLst>
                <a:ext uri="{FF2B5EF4-FFF2-40B4-BE49-F238E27FC236}">
                  <a16:creationId xmlns:a16="http://schemas.microsoft.com/office/drawing/2014/main" id="{6047FCF9-B4D0-4DC1-AC62-F34E0C40E6C8}"/>
                </a:ext>
              </a:extLst>
            </p:cNvPr>
            <p:cNvSpPr/>
            <p:nvPr/>
          </p:nvSpPr>
          <p:spPr>
            <a:xfrm rot="10800000">
              <a:off x="3732201" y="5743845"/>
              <a:ext cx="170380" cy="247549"/>
            </a:xfrm>
            <a:custGeom>
              <a:avLst/>
              <a:gdLst/>
              <a:ahLst/>
              <a:cxnLst/>
              <a:rect l="l" t="t" r="r" b="b"/>
              <a:pathLst>
                <a:path w="18044" h="90927" extrusionOk="0">
                  <a:moveTo>
                    <a:pt x="3100" y="1359"/>
                  </a:moveTo>
                  <a:lnTo>
                    <a:pt x="3244" y="1402"/>
                  </a:lnTo>
                  <a:lnTo>
                    <a:pt x="3389" y="1490"/>
                  </a:lnTo>
                  <a:lnTo>
                    <a:pt x="3533" y="1622"/>
                  </a:lnTo>
                  <a:lnTo>
                    <a:pt x="3669" y="1841"/>
                  </a:lnTo>
                  <a:lnTo>
                    <a:pt x="3728" y="1972"/>
                  </a:lnTo>
                  <a:lnTo>
                    <a:pt x="3779" y="2147"/>
                  </a:lnTo>
                  <a:lnTo>
                    <a:pt x="3839" y="2323"/>
                  </a:lnTo>
                  <a:lnTo>
                    <a:pt x="3881" y="2542"/>
                  </a:lnTo>
                  <a:lnTo>
                    <a:pt x="3924" y="2805"/>
                  </a:lnTo>
                  <a:lnTo>
                    <a:pt x="3958" y="3068"/>
                  </a:lnTo>
                  <a:lnTo>
                    <a:pt x="3975" y="3331"/>
                  </a:lnTo>
                  <a:lnTo>
                    <a:pt x="3975" y="3550"/>
                  </a:lnTo>
                  <a:lnTo>
                    <a:pt x="3975" y="3813"/>
                  </a:lnTo>
                  <a:lnTo>
                    <a:pt x="3958" y="4032"/>
                  </a:lnTo>
                  <a:lnTo>
                    <a:pt x="3932" y="4251"/>
                  </a:lnTo>
                  <a:lnTo>
                    <a:pt x="3898" y="4470"/>
                  </a:lnTo>
                  <a:lnTo>
                    <a:pt x="3856" y="4689"/>
                  </a:lnTo>
                  <a:lnTo>
                    <a:pt x="3805" y="4908"/>
                  </a:lnTo>
                  <a:lnTo>
                    <a:pt x="3686" y="5259"/>
                  </a:lnTo>
                  <a:lnTo>
                    <a:pt x="3550" y="5609"/>
                  </a:lnTo>
                  <a:lnTo>
                    <a:pt x="3389" y="5960"/>
                  </a:lnTo>
                  <a:lnTo>
                    <a:pt x="3227" y="6223"/>
                  </a:lnTo>
                  <a:lnTo>
                    <a:pt x="3058" y="6486"/>
                  </a:lnTo>
                  <a:lnTo>
                    <a:pt x="2888" y="6705"/>
                  </a:lnTo>
                  <a:lnTo>
                    <a:pt x="2726" y="6880"/>
                  </a:lnTo>
                  <a:lnTo>
                    <a:pt x="2455" y="7143"/>
                  </a:lnTo>
                  <a:lnTo>
                    <a:pt x="2285" y="7274"/>
                  </a:lnTo>
                  <a:lnTo>
                    <a:pt x="2124" y="7318"/>
                  </a:lnTo>
                  <a:lnTo>
                    <a:pt x="1962" y="7274"/>
                  </a:lnTo>
                  <a:lnTo>
                    <a:pt x="1631" y="7187"/>
                  </a:lnTo>
                  <a:lnTo>
                    <a:pt x="1461" y="7143"/>
                  </a:lnTo>
                  <a:lnTo>
                    <a:pt x="1300" y="7143"/>
                  </a:lnTo>
                  <a:lnTo>
                    <a:pt x="1139" y="7187"/>
                  </a:lnTo>
                  <a:lnTo>
                    <a:pt x="986" y="7318"/>
                  </a:lnTo>
                  <a:lnTo>
                    <a:pt x="1079" y="6617"/>
                  </a:lnTo>
                  <a:lnTo>
                    <a:pt x="1173" y="5916"/>
                  </a:lnTo>
                  <a:lnTo>
                    <a:pt x="1275" y="5302"/>
                  </a:lnTo>
                  <a:lnTo>
                    <a:pt x="1385" y="4645"/>
                  </a:lnTo>
                  <a:lnTo>
                    <a:pt x="1504" y="4075"/>
                  </a:lnTo>
                  <a:lnTo>
                    <a:pt x="1631" y="3550"/>
                  </a:lnTo>
                  <a:lnTo>
                    <a:pt x="1775" y="3024"/>
                  </a:lnTo>
                  <a:lnTo>
                    <a:pt x="1928" y="2586"/>
                  </a:lnTo>
                  <a:lnTo>
                    <a:pt x="2039" y="2323"/>
                  </a:lnTo>
                  <a:lnTo>
                    <a:pt x="2149" y="2104"/>
                  </a:lnTo>
                  <a:lnTo>
                    <a:pt x="2259" y="1884"/>
                  </a:lnTo>
                  <a:lnTo>
                    <a:pt x="2378" y="1709"/>
                  </a:lnTo>
                  <a:lnTo>
                    <a:pt x="2489" y="1578"/>
                  </a:lnTo>
                  <a:lnTo>
                    <a:pt x="2608" y="1490"/>
                  </a:lnTo>
                  <a:lnTo>
                    <a:pt x="2726" y="1402"/>
                  </a:lnTo>
                  <a:lnTo>
                    <a:pt x="2845" y="1359"/>
                  </a:lnTo>
                  <a:close/>
                  <a:moveTo>
                    <a:pt x="5562" y="8370"/>
                  </a:moveTo>
                  <a:lnTo>
                    <a:pt x="5647" y="8414"/>
                  </a:lnTo>
                  <a:lnTo>
                    <a:pt x="5715" y="8457"/>
                  </a:lnTo>
                  <a:lnTo>
                    <a:pt x="5792" y="8545"/>
                  </a:lnTo>
                  <a:lnTo>
                    <a:pt x="5859" y="8677"/>
                  </a:lnTo>
                  <a:lnTo>
                    <a:pt x="5927" y="8808"/>
                  </a:lnTo>
                  <a:lnTo>
                    <a:pt x="5987" y="9027"/>
                  </a:lnTo>
                  <a:lnTo>
                    <a:pt x="6046" y="9246"/>
                  </a:lnTo>
                  <a:lnTo>
                    <a:pt x="6106" y="9509"/>
                  </a:lnTo>
                  <a:lnTo>
                    <a:pt x="6157" y="9816"/>
                  </a:lnTo>
                  <a:lnTo>
                    <a:pt x="6199" y="10123"/>
                  </a:lnTo>
                  <a:lnTo>
                    <a:pt x="6233" y="10517"/>
                  </a:lnTo>
                  <a:lnTo>
                    <a:pt x="6267" y="10955"/>
                  </a:lnTo>
                  <a:lnTo>
                    <a:pt x="6301" y="11481"/>
                  </a:lnTo>
                  <a:lnTo>
                    <a:pt x="6309" y="11919"/>
                  </a:lnTo>
                  <a:lnTo>
                    <a:pt x="6309" y="12357"/>
                  </a:lnTo>
                  <a:lnTo>
                    <a:pt x="6301" y="12796"/>
                  </a:lnTo>
                  <a:lnTo>
                    <a:pt x="6275" y="13146"/>
                  </a:lnTo>
                  <a:lnTo>
                    <a:pt x="6242" y="13497"/>
                  </a:lnTo>
                  <a:lnTo>
                    <a:pt x="6199" y="13847"/>
                  </a:lnTo>
                  <a:lnTo>
                    <a:pt x="6148" y="14154"/>
                  </a:lnTo>
                  <a:lnTo>
                    <a:pt x="6089" y="14417"/>
                  </a:lnTo>
                  <a:lnTo>
                    <a:pt x="6021" y="14680"/>
                  </a:lnTo>
                  <a:lnTo>
                    <a:pt x="5944" y="14899"/>
                  </a:lnTo>
                  <a:lnTo>
                    <a:pt x="5859" y="15118"/>
                  </a:lnTo>
                  <a:lnTo>
                    <a:pt x="5775" y="15293"/>
                  </a:lnTo>
                  <a:lnTo>
                    <a:pt x="5681" y="15469"/>
                  </a:lnTo>
                  <a:lnTo>
                    <a:pt x="5486" y="15732"/>
                  </a:lnTo>
                  <a:lnTo>
                    <a:pt x="5274" y="15951"/>
                  </a:lnTo>
                  <a:lnTo>
                    <a:pt x="5061" y="16082"/>
                  </a:lnTo>
                  <a:lnTo>
                    <a:pt x="4849" y="16170"/>
                  </a:lnTo>
                  <a:lnTo>
                    <a:pt x="4645" y="16257"/>
                  </a:lnTo>
                  <a:lnTo>
                    <a:pt x="4272" y="16257"/>
                  </a:lnTo>
                  <a:lnTo>
                    <a:pt x="4000" y="16170"/>
                  </a:lnTo>
                  <a:lnTo>
                    <a:pt x="3864" y="16126"/>
                  </a:lnTo>
                  <a:lnTo>
                    <a:pt x="3720" y="16126"/>
                  </a:lnTo>
                  <a:lnTo>
                    <a:pt x="3567" y="16170"/>
                  </a:lnTo>
                  <a:lnTo>
                    <a:pt x="3423" y="16257"/>
                  </a:lnTo>
                  <a:lnTo>
                    <a:pt x="3278" y="16433"/>
                  </a:lnTo>
                  <a:lnTo>
                    <a:pt x="3142" y="16652"/>
                  </a:lnTo>
                  <a:lnTo>
                    <a:pt x="3015" y="16915"/>
                  </a:lnTo>
                  <a:lnTo>
                    <a:pt x="2956" y="17090"/>
                  </a:lnTo>
                  <a:lnTo>
                    <a:pt x="2896" y="17309"/>
                  </a:lnTo>
                  <a:lnTo>
                    <a:pt x="3151" y="15600"/>
                  </a:lnTo>
                  <a:lnTo>
                    <a:pt x="3278" y="14768"/>
                  </a:lnTo>
                  <a:lnTo>
                    <a:pt x="3414" y="13979"/>
                  </a:lnTo>
                  <a:lnTo>
                    <a:pt x="3559" y="13190"/>
                  </a:lnTo>
                  <a:lnTo>
                    <a:pt x="3711" y="12445"/>
                  </a:lnTo>
                  <a:lnTo>
                    <a:pt x="3873" y="11788"/>
                  </a:lnTo>
                  <a:lnTo>
                    <a:pt x="4042" y="11130"/>
                  </a:lnTo>
                  <a:lnTo>
                    <a:pt x="4153" y="10736"/>
                  </a:lnTo>
                  <a:lnTo>
                    <a:pt x="4280" y="10386"/>
                  </a:lnTo>
                  <a:lnTo>
                    <a:pt x="4425" y="9991"/>
                  </a:lnTo>
                  <a:lnTo>
                    <a:pt x="4569" y="9641"/>
                  </a:lnTo>
                  <a:lnTo>
                    <a:pt x="4730" y="9290"/>
                  </a:lnTo>
                  <a:lnTo>
                    <a:pt x="4900" y="8983"/>
                  </a:lnTo>
                  <a:lnTo>
                    <a:pt x="5070" y="8720"/>
                  </a:lnTo>
                  <a:lnTo>
                    <a:pt x="5240" y="8501"/>
                  </a:lnTo>
                  <a:lnTo>
                    <a:pt x="5401" y="8414"/>
                  </a:lnTo>
                  <a:lnTo>
                    <a:pt x="5562" y="8370"/>
                  </a:lnTo>
                  <a:close/>
                  <a:moveTo>
                    <a:pt x="8194" y="20990"/>
                  </a:moveTo>
                  <a:lnTo>
                    <a:pt x="8279" y="21034"/>
                  </a:lnTo>
                  <a:lnTo>
                    <a:pt x="8356" y="21121"/>
                  </a:lnTo>
                  <a:lnTo>
                    <a:pt x="8449" y="21297"/>
                  </a:lnTo>
                  <a:lnTo>
                    <a:pt x="8483" y="21384"/>
                  </a:lnTo>
                  <a:lnTo>
                    <a:pt x="8517" y="21472"/>
                  </a:lnTo>
                  <a:lnTo>
                    <a:pt x="8534" y="21603"/>
                  </a:lnTo>
                  <a:lnTo>
                    <a:pt x="8551" y="21735"/>
                  </a:lnTo>
                  <a:lnTo>
                    <a:pt x="8559" y="21866"/>
                  </a:lnTo>
                  <a:lnTo>
                    <a:pt x="8559" y="21998"/>
                  </a:lnTo>
                  <a:lnTo>
                    <a:pt x="8551" y="22305"/>
                  </a:lnTo>
                  <a:lnTo>
                    <a:pt x="8525" y="22611"/>
                  </a:lnTo>
                  <a:lnTo>
                    <a:pt x="8483" y="22918"/>
                  </a:lnTo>
                  <a:lnTo>
                    <a:pt x="8424" y="23225"/>
                  </a:lnTo>
                  <a:lnTo>
                    <a:pt x="8356" y="23531"/>
                  </a:lnTo>
                  <a:lnTo>
                    <a:pt x="8288" y="23838"/>
                  </a:lnTo>
                  <a:lnTo>
                    <a:pt x="8143" y="24408"/>
                  </a:lnTo>
                  <a:lnTo>
                    <a:pt x="8008" y="24846"/>
                  </a:lnTo>
                  <a:lnTo>
                    <a:pt x="7914" y="25065"/>
                  </a:lnTo>
                  <a:lnTo>
                    <a:pt x="7727" y="25460"/>
                  </a:lnTo>
                  <a:lnTo>
                    <a:pt x="7524" y="25810"/>
                  </a:lnTo>
                  <a:lnTo>
                    <a:pt x="7320" y="26073"/>
                  </a:lnTo>
                  <a:lnTo>
                    <a:pt x="7116" y="26292"/>
                  </a:lnTo>
                  <a:lnTo>
                    <a:pt x="6751" y="26643"/>
                  </a:lnTo>
                  <a:lnTo>
                    <a:pt x="6377" y="26993"/>
                  </a:lnTo>
                  <a:lnTo>
                    <a:pt x="6004" y="27388"/>
                  </a:lnTo>
                  <a:lnTo>
                    <a:pt x="5825" y="27607"/>
                  </a:lnTo>
                  <a:lnTo>
                    <a:pt x="5647" y="27913"/>
                  </a:lnTo>
                  <a:lnTo>
                    <a:pt x="5834" y="26862"/>
                  </a:lnTo>
                  <a:lnTo>
                    <a:pt x="5936" y="26380"/>
                  </a:lnTo>
                  <a:lnTo>
                    <a:pt x="6038" y="25898"/>
                  </a:lnTo>
                  <a:lnTo>
                    <a:pt x="6242" y="25065"/>
                  </a:lnTo>
                  <a:lnTo>
                    <a:pt x="6462" y="24276"/>
                  </a:lnTo>
                  <a:lnTo>
                    <a:pt x="6692" y="23531"/>
                  </a:lnTo>
                  <a:lnTo>
                    <a:pt x="6929" y="22918"/>
                  </a:lnTo>
                  <a:lnTo>
                    <a:pt x="7074" y="22567"/>
                  </a:lnTo>
                  <a:lnTo>
                    <a:pt x="7252" y="22173"/>
                  </a:lnTo>
                  <a:lnTo>
                    <a:pt x="7430" y="21823"/>
                  </a:lnTo>
                  <a:lnTo>
                    <a:pt x="7625" y="21472"/>
                  </a:lnTo>
                  <a:lnTo>
                    <a:pt x="7821" y="21209"/>
                  </a:lnTo>
                  <a:lnTo>
                    <a:pt x="7914" y="21121"/>
                  </a:lnTo>
                  <a:lnTo>
                    <a:pt x="8008" y="21034"/>
                  </a:lnTo>
                  <a:lnTo>
                    <a:pt x="8101" y="20990"/>
                  </a:lnTo>
                  <a:close/>
                  <a:moveTo>
                    <a:pt x="646" y="11788"/>
                  </a:moveTo>
                  <a:lnTo>
                    <a:pt x="714" y="13497"/>
                  </a:lnTo>
                  <a:lnTo>
                    <a:pt x="799" y="15162"/>
                  </a:lnTo>
                  <a:lnTo>
                    <a:pt x="884" y="16871"/>
                  </a:lnTo>
                  <a:lnTo>
                    <a:pt x="960" y="18580"/>
                  </a:lnTo>
                  <a:lnTo>
                    <a:pt x="1011" y="19675"/>
                  </a:lnTo>
                  <a:lnTo>
                    <a:pt x="1045" y="20858"/>
                  </a:lnTo>
                  <a:lnTo>
                    <a:pt x="1079" y="22085"/>
                  </a:lnTo>
                  <a:lnTo>
                    <a:pt x="1096" y="23356"/>
                  </a:lnTo>
                  <a:lnTo>
                    <a:pt x="1096" y="23970"/>
                  </a:lnTo>
                  <a:lnTo>
                    <a:pt x="1088" y="24627"/>
                  </a:lnTo>
                  <a:lnTo>
                    <a:pt x="1079" y="25240"/>
                  </a:lnTo>
                  <a:lnTo>
                    <a:pt x="1062" y="25810"/>
                  </a:lnTo>
                  <a:lnTo>
                    <a:pt x="1037" y="26424"/>
                  </a:lnTo>
                  <a:lnTo>
                    <a:pt x="1003" y="26949"/>
                  </a:lnTo>
                  <a:lnTo>
                    <a:pt x="960" y="27519"/>
                  </a:lnTo>
                  <a:lnTo>
                    <a:pt x="909" y="28001"/>
                  </a:lnTo>
                  <a:lnTo>
                    <a:pt x="875" y="28264"/>
                  </a:lnTo>
                  <a:lnTo>
                    <a:pt x="833" y="28483"/>
                  </a:lnTo>
                  <a:lnTo>
                    <a:pt x="791" y="28702"/>
                  </a:lnTo>
                  <a:lnTo>
                    <a:pt x="740" y="28834"/>
                  </a:lnTo>
                  <a:lnTo>
                    <a:pt x="697" y="28921"/>
                  </a:lnTo>
                  <a:lnTo>
                    <a:pt x="646" y="28965"/>
                  </a:lnTo>
                  <a:lnTo>
                    <a:pt x="544" y="28965"/>
                  </a:lnTo>
                  <a:lnTo>
                    <a:pt x="502" y="28878"/>
                  </a:lnTo>
                  <a:lnTo>
                    <a:pt x="451" y="28790"/>
                  </a:lnTo>
                  <a:lnTo>
                    <a:pt x="409" y="28658"/>
                  </a:lnTo>
                  <a:lnTo>
                    <a:pt x="375" y="28483"/>
                  </a:lnTo>
                  <a:lnTo>
                    <a:pt x="341" y="28308"/>
                  </a:lnTo>
                  <a:lnTo>
                    <a:pt x="307" y="28045"/>
                  </a:lnTo>
                  <a:lnTo>
                    <a:pt x="281" y="27782"/>
                  </a:lnTo>
                  <a:lnTo>
                    <a:pt x="264" y="27519"/>
                  </a:lnTo>
                  <a:lnTo>
                    <a:pt x="247" y="26818"/>
                  </a:lnTo>
                  <a:lnTo>
                    <a:pt x="239" y="26161"/>
                  </a:lnTo>
                  <a:lnTo>
                    <a:pt x="239" y="25460"/>
                  </a:lnTo>
                  <a:lnTo>
                    <a:pt x="239" y="24802"/>
                  </a:lnTo>
                  <a:lnTo>
                    <a:pt x="273" y="23400"/>
                  </a:lnTo>
                  <a:lnTo>
                    <a:pt x="315" y="21998"/>
                  </a:lnTo>
                  <a:lnTo>
                    <a:pt x="409" y="19237"/>
                  </a:lnTo>
                  <a:lnTo>
                    <a:pt x="527" y="15512"/>
                  </a:lnTo>
                  <a:lnTo>
                    <a:pt x="646" y="11788"/>
                  </a:lnTo>
                  <a:close/>
                  <a:moveTo>
                    <a:pt x="10546" y="27300"/>
                  </a:moveTo>
                  <a:lnTo>
                    <a:pt x="10631" y="27388"/>
                  </a:lnTo>
                  <a:lnTo>
                    <a:pt x="10725" y="27475"/>
                  </a:lnTo>
                  <a:lnTo>
                    <a:pt x="10826" y="27607"/>
                  </a:lnTo>
                  <a:lnTo>
                    <a:pt x="10920" y="27782"/>
                  </a:lnTo>
                  <a:lnTo>
                    <a:pt x="11022" y="27957"/>
                  </a:lnTo>
                  <a:lnTo>
                    <a:pt x="11115" y="28220"/>
                  </a:lnTo>
                  <a:lnTo>
                    <a:pt x="11200" y="28483"/>
                  </a:lnTo>
                  <a:lnTo>
                    <a:pt x="11276" y="28790"/>
                  </a:lnTo>
                  <a:lnTo>
                    <a:pt x="11327" y="29097"/>
                  </a:lnTo>
                  <a:lnTo>
                    <a:pt x="11353" y="29316"/>
                  </a:lnTo>
                  <a:lnTo>
                    <a:pt x="11370" y="29491"/>
                  </a:lnTo>
                  <a:lnTo>
                    <a:pt x="11378" y="29666"/>
                  </a:lnTo>
                  <a:lnTo>
                    <a:pt x="11387" y="29885"/>
                  </a:lnTo>
                  <a:lnTo>
                    <a:pt x="11387" y="30104"/>
                  </a:lnTo>
                  <a:lnTo>
                    <a:pt x="11378" y="30324"/>
                  </a:lnTo>
                  <a:lnTo>
                    <a:pt x="11370" y="30543"/>
                  </a:lnTo>
                  <a:lnTo>
                    <a:pt x="11344" y="30806"/>
                  </a:lnTo>
                  <a:lnTo>
                    <a:pt x="11319" y="31025"/>
                  </a:lnTo>
                  <a:lnTo>
                    <a:pt x="11285" y="31288"/>
                  </a:lnTo>
                  <a:lnTo>
                    <a:pt x="11234" y="31551"/>
                  </a:lnTo>
                  <a:lnTo>
                    <a:pt x="11183" y="31813"/>
                  </a:lnTo>
                  <a:lnTo>
                    <a:pt x="11132" y="32033"/>
                  </a:lnTo>
                  <a:lnTo>
                    <a:pt x="11073" y="32208"/>
                  </a:lnTo>
                  <a:lnTo>
                    <a:pt x="10945" y="32558"/>
                  </a:lnTo>
                  <a:lnTo>
                    <a:pt x="10809" y="32821"/>
                  </a:lnTo>
                  <a:lnTo>
                    <a:pt x="10657" y="33084"/>
                  </a:lnTo>
                  <a:lnTo>
                    <a:pt x="10512" y="33260"/>
                  </a:lnTo>
                  <a:lnTo>
                    <a:pt x="10359" y="33435"/>
                  </a:lnTo>
                  <a:lnTo>
                    <a:pt x="10088" y="33742"/>
                  </a:lnTo>
                  <a:lnTo>
                    <a:pt x="9833" y="34004"/>
                  </a:lnTo>
                  <a:lnTo>
                    <a:pt x="9578" y="34267"/>
                  </a:lnTo>
                  <a:lnTo>
                    <a:pt x="9324" y="34443"/>
                  </a:lnTo>
                  <a:lnTo>
                    <a:pt x="9069" y="34618"/>
                  </a:lnTo>
                  <a:lnTo>
                    <a:pt x="8755" y="34749"/>
                  </a:lnTo>
                  <a:lnTo>
                    <a:pt x="8593" y="34837"/>
                  </a:lnTo>
                  <a:lnTo>
                    <a:pt x="8441" y="34969"/>
                  </a:lnTo>
                  <a:lnTo>
                    <a:pt x="8559" y="34311"/>
                  </a:lnTo>
                  <a:lnTo>
                    <a:pt x="8678" y="33654"/>
                  </a:lnTo>
                  <a:lnTo>
                    <a:pt x="8899" y="32295"/>
                  </a:lnTo>
                  <a:lnTo>
                    <a:pt x="9137" y="30937"/>
                  </a:lnTo>
                  <a:lnTo>
                    <a:pt x="9256" y="30280"/>
                  </a:lnTo>
                  <a:lnTo>
                    <a:pt x="9383" y="29666"/>
                  </a:lnTo>
                  <a:lnTo>
                    <a:pt x="9502" y="29184"/>
                  </a:lnTo>
                  <a:lnTo>
                    <a:pt x="9621" y="28702"/>
                  </a:lnTo>
                  <a:lnTo>
                    <a:pt x="9748" y="28308"/>
                  </a:lnTo>
                  <a:lnTo>
                    <a:pt x="9884" y="27957"/>
                  </a:lnTo>
                  <a:lnTo>
                    <a:pt x="10020" y="27694"/>
                  </a:lnTo>
                  <a:lnTo>
                    <a:pt x="10164" y="27475"/>
                  </a:lnTo>
                  <a:lnTo>
                    <a:pt x="10317" y="27344"/>
                  </a:lnTo>
                  <a:lnTo>
                    <a:pt x="10470" y="27300"/>
                  </a:lnTo>
                  <a:close/>
                  <a:moveTo>
                    <a:pt x="2633" y="21428"/>
                  </a:moveTo>
                  <a:lnTo>
                    <a:pt x="2709" y="22261"/>
                  </a:lnTo>
                  <a:lnTo>
                    <a:pt x="2803" y="23049"/>
                  </a:lnTo>
                  <a:lnTo>
                    <a:pt x="3007" y="24627"/>
                  </a:lnTo>
                  <a:lnTo>
                    <a:pt x="3210" y="26205"/>
                  </a:lnTo>
                  <a:lnTo>
                    <a:pt x="3304" y="26993"/>
                  </a:lnTo>
                  <a:lnTo>
                    <a:pt x="3389" y="27782"/>
                  </a:lnTo>
                  <a:lnTo>
                    <a:pt x="3457" y="28615"/>
                  </a:lnTo>
                  <a:lnTo>
                    <a:pt x="3516" y="29403"/>
                  </a:lnTo>
                  <a:lnTo>
                    <a:pt x="3542" y="29798"/>
                  </a:lnTo>
                  <a:lnTo>
                    <a:pt x="3550" y="30236"/>
                  </a:lnTo>
                  <a:lnTo>
                    <a:pt x="3567" y="30630"/>
                  </a:lnTo>
                  <a:lnTo>
                    <a:pt x="3567" y="31069"/>
                  </a:lnTo>
                  <a:lnTo>
                    <a:pt x="3567" y="31507"/>
                  </a:lnTo>
                  <a:lnTo>
                    <a:pt x="3559" y="31945"/>
                  </a:lnTo>
                  <a:lnTo>
                    <a:pt x="3542" y="32383"/>
                  </a:lnTo>
                  <a:lnTo>
                    <a:pt x="3525" y="32821"/>
                  </a:lnTo>
                  <a:lnTo>
                    <a:pt x="3491" y="33260"/>
                  </a:lnTo>
                  <a:lnTo>
                    <a:pt x="3448" y="33742"/>
                  </a:lnTo>
                  <a:lnTo>
                    <a:pt x="3406" y="34180"/>
                  </a:lnTo>
                  <a:lnTo>
                    <a:pt x="3346" y="34662"/>
                  </a:lnTo>
                  <a:lnTo>
                    <a:pt x="3295" y="35012"/>
                  </a:lnTo>
                  <a:lnTo>
                    <a:pt x="3244" y="35363"/>
                  </a:lnTo>
                  <a:lnTo>
                    <a:pt x="3176" y="35670"/>
                  </a:lnTo>
                  <a:lnTo>
                    <a:pt x="3109" y="36020"/>
                  </a:lnTo>
                  <a:lnTo>
                    <a:pt x="3032" y="36327"/>
                  </a:lnTo>
                  <a:lnTo>
                    <a:pt x="2956" y="36590"/>
                  </a:lnTo>
                  <a:lnTo>
                    <a:pt x="2871" y="36853"/>
                  </a:lnTo>
                  <a:lnTo>
                    <a:pt x="2786" y="37072"/>
                  </a:lnTo>
                  <a:lnTo>
                    <a:pt x="2692" y="37203"/>
                  </a:lnTo>
                  <a:lnTo>
                    <a:pt x="2608" y="37335"/>
                  </a:lnTo>
                  <a:lnTo>
                    <a:pt x="2523" y="37379"/>
                  </a:lnTo>
                  <a:lnTo>
                    <a:pt x="2429" y="37335"/>
                  </a:lnTo>
                  <a:lnTo>
                    <a:pt x="2353" y="37247"/>
                  </a:lnTo>
                  <a:lnTo>
                    <a:pt x="2268" y="37028"/>
                  </a:lnTo>
                  <a:lnTo>
                    <a:pt x="2192" y="36765"/>
                  </a:lnTo>
                  <a:lnTo>
                    <a:pt x="2124" y="36371"/>
                  </a:lnTo>
                  <a:lnTo>
                    <a:pt x="2090" y="36064"/>
                  </a:lnTo>
                  <a:lnTo>
                    <a:pt x="2056" y="35757"/>
                  </a:lnTo>
                  <a:lnTo>
                    <a:pt x="2039" y="35407"/>
                  </a:lnTo>
                  <a:lnTo>
                    <a:pt x="2030" y="35056"/>
                  </a:lnTo>
                  <a:lnTo>
                    <a:pt x="2022" y="34662"/>
                  </a:lnTo>
                  <a:lnTo>
                    <a:pt x="2030" y="34311"/>
                  </a:lnTo>
                  <a:lnTo>
                    <a:pt x="2047" y="33522"/>
                  </a:lnTo>
                  <a:lnTo>
                    <a:pt x="2081" y="32734"/>
                  </a:lnTo>
                  <a:lnTo>
                    <a:pt x="2124" y="31945"/>
                  </a:lnTo>
                  <a:lnTo>
                    <a:pt x="2200" y="30543"/>
                  </a:lnTo>
                  <a:lnTo>
                    <a:pt x="2310" y="28308"/>
                  </a:lnTo>
                  <a:lnTo>
                    <a:pt x="2438" y="26029"/>
                  </a:lnTo>
                  <a:lnTo>
                    <a:pt x="2497" y="24890"/>
                  </a:lnTo>
                  <a:lnTo>
                    <a:pt x="2548" y="23751"/>
                  </a:lnTo>
                  <a:lnTo>
                    <a:pt x="2591" y="22567"/>
                  </a:lnTo>
                  <a:lnTo>
                    <a:pt x="2633" y="21428"/>
                  </a:lnTo>
                  <a:close/>
                  <a:moveTo>
                    <a:pt x="13009" y="40402"/>
                  </a:moveTo>
                  <a:lnTo>
                    <a:pt x="13144" y="40490"/>
                  </a:lnTo>
                  <a:lnTo>
                    <a:pt x="13246" y="40577"/>
                  </a:lnTo>
                  <a:lnTo>
                    <a:pt x="13348" y="40665"/>
                  </a:lnTo>
                  <a:lnTo>
                    <a:pt x="13433" y="40709"/>
                  </a:lnTo>
                  <a:lnTo>
                    <a:pt x="13501" y="40840"/>
                  </a:lnTo>
                  <a:lnTo>
                    <a:pt x="13552" y="41059"/>
                  </a:lnTo>
                  <a:lnTo>
                    <a:pt x="13594" y="41322"/>
                  </a:lnTo>
                  <a:lnTo>
                    <a:pt x="13628" y="41673"/>
                  </a:lnTo>
                  <a:lnTo>
                    <a:pt x="13645" y="42067"/>
                  </a:lnTo>
                  <a:lnTo>
                    <a:pt x="13645" y="42549"/>
                  </a:lnTo>
                  <a:lnTo>
                    <a:pt x="13637" y="43075"/>
                  </a:lnTo>
                  <a:lnTo>
                    <a:pt x="13603" y="43207"/>
                  </a:lnTo>
                  <a:lnTo>
                    <a:pt x="13552" y="43294"/>
                  </a:lnTo>
                  <a:lnTo>
                    <a:pt x="13501" y="43338"/>
                  </a:lnTo>
                  <a:lnTo>
                    <a:pt x="13221" y="43338"/>
                  </a:lnTo>
                  <a:lnTo>
                    <a:pt x="12134" y="43382"/>
                  </a:lnTo>
                  <a:lnTo>
                    <a:pt x="10708" y="43382"/>
                  </a:lnTo>
                  <a:lnTo>
                    <a:pt x="11039" y="42593"/>
                  </a:lnTo>
                  <a:lnTo>
                    <a:pt x="11370" y="41892"/>
                  </a:lnTo>
                  <a:lnTo>
                    <a:pt x="11540" y="41541"/>
                  </a:lnTo>
                  <a:lnTo>
                    <a:pt x="11709" y="41279"/>
                  </a:lnTo>
                  <a:lnTo>
                    <a:pt x="11888" y="41016"/>
                  </a:lnTo>
                  <a:lnTo>
                    <a:pt x="12066" y="40797"/>
                  </a:lnTo>
                  <a:lnTo>
                    <a:pt x="12338" y="40534"/>
                  </a:lnTo>
                  <a:lnTo>
                    <a:pt x="12465" y="40446"/>
                  </a:lnTo>
                  <a:lnTo>
                    <a:pt x="12601" y="40402"/>
                  </a:lnTo>
                  <a:close/>
                  <a:moveTo>
                    <a:pt x="5325" y="32208"/>
                  </a:moveTo>
                  <a:lnTo>
                    <a:pt x="5392" y="33084"/>
                  </a:lnTo>
                  <a:lnTo>
                    <a:pt x="5477" y="33961"/>
                  </a:lnTo>
                  <a:lnTo>
                    <a:pt x="5562" y="34837"/>
                  </a:lnTo>
                  <a:lnTo>
                    <a:pt x="5664" y="35670"/>
                  </a:lnTo>
                  <a:lnTo>
                    <a:pt x="5859" y="37379"/>
                  </a:lnTo>
                  <a:lnTo>
                    <a:pt x="5953" y="38211"/>
                  </a:lnTo>
                  <a:lnTo>
                    <a:pt x="6038" y="39044"/>
                  </a:lnTo>
                  <a:lnTo>
                    <a:pt x="6114" y="39920"/>
                  </a:lnTo>
                  <a:lnTo>
                    <a:pt x="6174" y="40797"/>
                  </a:lnTo>
                  <a:lnTo>
                    <a:pt x="6199" y="41235"/>
                  </a:lnTo>
                  <a:lnTo>
                    <a:pt x="6216" y="41673"/>
                  </a:lnTo>
                  <a:lnTo>
                    <a:pt x="6233" y="42155"/>
                  </a:lnTo>
                  <a:lnTo>
                    <a:pt x="6233" y="42593"/>
                  </a:lnTo>
                  <a:lnTo>
                    <a:pt x="6233" y="43075"/>
                  </a:lnTo>
                  <a:lnTo>
                    <a:pt x="6233" y="43513"/>
                  </a:lnTo>
                  <a:lnTo>
                    <a:pt x="6216" y="43995"/>
                  </a:lnTo>
                  <a:lnTo>
                    <a:pt x="6199" y="44477"/>
                  </a:lnTo>
                  <a:lnTo>
                    <a:pt x="6165" y="45003"/>
                  </a:lnTo>
                  <a:lnTo>
                    <a:pt x="6131" y="45485"/>
                  </a:lnTo>
                  <a:lnTo>
                    <a:pt x="6080" y="46011"/>
                  </a:lnTo>
                  <a:lnTo>
                    <a:pt x="6021" y="46493"/>
                  </a:lnTo>
                  <a:lnTo>
                    <a:pt x="5970" y="46931"/>
                  </a:lnTo>
                  <a:lnTo>
                    <a:pt x="5910" y="47370"/>
                  </a:lnTo>
                  <a:lnTo>
                    <a:pt x="5834" y="47808"/>
                  </a:lnTo>
                  <a:lnTo>
                    <a:pt x="5792" y="47983"/>
                  </a:lnTo>
                  <a:lnTo>
                    <a:pt x="5749" y="48114"/>
                  </a:lnTo>
                  <a:lnTo>
                    <a:pt x="5707" y="48246"/>
                  </a:lnTo>
                  <a:lnTo>
                    <a:pt x="5664" y="48334"/>
                  </a:lnTo>
                  <a:lnTo>
                    <a:pt x="5562" y="48334"/>
                  </a:lnTo>
                  <a:lnTo>
                    <a:pt x="5511" y="48246"/>
                  </a:lnTo>
                  <a:lnTo>
                    <a:pt x="5460" y="48114"/>
                  </a:lnTo>
                  <a:lnTo>
                    <a:pt x="5401" y="47895"/>
                  </a:lnTo>
                  <a:lnTo>
                    <a:pt x="5350" y="47589"/>
                  </a:lnTo>
                  <a:lnTo>
                    <a:pt x="5316" y="47326"/>
                  </a:lnTo>
                  <a:lnTo>
                    <a:pt x="5291" y="46975"/>
                  </a:lnTo>
                  <a:lnTo>
                    <a:pt x="5274" y="46537"/>
                  </a:lnTo>
                  <a:lnTo>
                    <a:pt x="5265" y="46055"/>
                  </a:lnTo>
                  <a:lnTo>
                    <a:pt x="5248" y="45135"/>
                  </a:lnTo>
                  <a:lnTo>
                    <a:pt x="5240" y="44390"/>
                  </a:lnTo>
                  <a:lnTo>
                    <a:pt x="5214" y="42900"/>
                  </a:lnTo>
                  <a:lnTo>
                    <a:pt x="5197" y="41454"/>
                  </a:lnTo>
                  <a:lnTo>
                    <a:pt x="5189" y="39964"/>
                  </a:lnTo>
                  <a:lnTo>
                    <a:pt x="5189" y="38518"/>
                  </a:lnTo>
                  <a:lnTo>
                    <a:pt x="5206" y="36897"/>
                  </a:lnTo>
                  <a:lnTo>
                    <a:pt x="5240" y="35319"/>
                  </a:lnTo>
                  <a:lnTo>
                    <a:pt x="5325" y="32208"/>
                  </a:lnTo>
                  <a:close/>
                  <a:moveTo>
                    <a:pt x="7642" y="39000"/>
                  </a:moveTo>
                  <a:lnTo>
                    <a:pt x="7727" y="40358"/>
                  </a:lnTo>
                  <a:lnTo>
                    <a:pt x="7821" y="41717"/>
                  </a:lnTo>
                  <a:lnTo>
                    <a:pt x="7897" y="43075"/>
                  </a:lnTo>
                  <a:lnTo>
                    <a:pt x="7957" y="44477"/>
                  </a:lnTo>
                  <a:lnTo>
                    <a:pt x="7991" y="45485"/>
                  </a:lnTo>
                  <a:lnTo>
                    <a:pt x="8016" y="46449"/>
                  </a:lnTo>
                  <a:lnTo>
                    <a:pt x="8033" y="47457"/>
                  </a:lnTo>
                  <a:lnTo>
                    <a:pt x="8050" y="48465"/>
                  </a:lnTo>
                  <a:lnTo>
                    <a:pt x="8059" y="49166"/>
                  </a:lnTo>
                  <a:lnTo>
                    <a:pt x="8059" y="49867"/>
                  </a:lnTo>
                  <a:lnTo>
                    <a:pt x="8042" y="50700"/>
                  </a:lnTo>
                  <a:lnTo>
                    <a:pt x="8033" y="51007"/>
                  </a:lnTo>
                  <a:lnTo>
                    <a:pt x="8016" y="51226"/>
                  </a:lnTo>
                  <a:lnTo>
                    <a:pt x="7982" y="51357"/>
                  </a:lnTo>
                  <a:lnTo>
                    <a:pt x="7931" y="51401"/>
                  </a:lnTo>
                  <a:lnTo>
                    <a:pt x="7863" y="51401"/>
                  </a:lnTo>
                  <a:lnTo>
                    <a:pt x="7770" y="51357"/>
                  </a:lnTo>
                  <a:lnTo>
                    <a:pt x="7676" y="51270"/>
                  </a:lnTo>
                  <a:lnTo>
                    <a:pt x="7609" y="51182"/>
                  </a:lnTo>
                  <a:lnTo>
                    <a:pt x="7566" y="51050"/>
                  </a:lnTo>
                  <a:lnTo>
                    <a:pt x="7524" y="50919"/>
                  </a:lnTo>
                  <a:lnTo>
                    <a:pt x="7498" y="50700"/>
                  </a:lnTo>
                  <a:lnTo>
                    <a:pt x="7481" y="50481"/>
                  </a:lnTo>
                  <a:lnTo>
                    <a:pt x="7447" y="49736"/>
                  </a:lnTo>
                  <a:lnTo>
                    <a:pt x="7413" y="48772"/>
                  </a:lnTo>
                  <a:lnTo>
                    <a:pt x="7388" y="47764"/>
                  </a:lnTo>
                  <a:lnTo>
                    <a:pt x="7379" y="47019"/>
                  </a:lnTo>
                  <a:lnTo>
                    <a:pt x="7371" y="46230"/>
                  </a:lnTo>
                  <a:lnTo>
                    <a:pt x="7371" y="45441"/>
                  </a:lnTo>
                  <a:lnTo>
                    <a:pt x="7379" y="44697"/>
                  </a:lnTo>
                  <a:lnTo>
                    <a:pt x="7396" y="43952"/>
                  </a:lnTo>
                  <a:lnTo>
                    <a:pt x="7413" y="43207"/>
                  </a:lnTo>
                  <a:lnTo>
                    <a:pt x="7447" y="42506"/>
                  </a:lnTo>
                  <a:lnTo>
                    <a:pt x="7473" y="41804"/>
                  </a:lnTo>
                  <a:lnTo>
                    <a:pt x="7549" y="40358"/>
                  </a:lnTo>
                  <a:lnTo>
                    <a:pt x="7642" y="39000"/>
                  </a:lnTo>
                  <a:close/>
                  <a:moveTo>
                    <a:pt x="9392" y="45661"/>
                  </a:moveTo>
                  <a:lnTo>
                    <a:pt x="9485" y="46800"/>
                  </a:lnTo>
                  <a:lnTo>
                    <a:pt x="9578" y="47939"/>
                  </a:lnTo>
                  <a:lnTo>
                    <a:pt x="9680" y="49079"/>
                  </a:lnTo>
                  <a:lnTo>
                    <a:pt x="9774" y="50130"/>
                  </a:lnTo>
                  <a:lnTo>
                    <a:pt x="10071" y="53943"/>
                  </a:lnTo>
                  <a:lnTo>
                    <a:pt x="10139" y="54644"/>
                  </a:lnTo>
                  <a:lnTo>
                    <a:pt x="10164" y="55038"/>
                  </a:lnTo>
                  <a:lnTo>
                    <a:pt x="10181" y="55389"/>
                  </a:lnTo>
                  <a:lnTo>
                    <a:pt x="10224" y="55958"/>
                  </a:lnTo>
                  <a:lnTo>
                    <a:pt x="9808" y="56572"/>
                  </a:lnTo>
                  <a:lnTo>
                    <a:pt x="9782" y="56528"/>
                  </a:lnTo>
                  <a:lnTo>
                    <a:pt x="9757" y="56396"/>
                  </a:lnTo>
                  <a:lnTo>
                    <a:pt x="9706" y="56046"/>
                  </a:lnTo>
                  <a:lnTo>
                    <a:pt x="9663" y="55608"/>
                  </a:lnTo>
                  <a:lnTo>
                    <a:pt x="9621" y="55126"/>
                  </a:lnTo>
                  <a:lnTo>
                    <a:pt x="9553" y="54118"/>
                  </a:lnTo>
                  <a:lnTo>
                    <a:pt x="9510" y="53417"/>
                  </a:lnTo>
                  <a:lnTo>
                    <a:pt x="9459" y="52540"/>
                  </a:lnTo>
                  <a:lnTo>
                    <a:pt x="9425" y="51664"/>
                  </a:lnTo>
                  <a:lnTo>
                    <a:pt x="9400" y="50787"/>
                  </a:lnTo>
                  <a:lnTo>
                    <a:pt x="9383" y="49867"/>
                  </a:lnTo>
                  <a:lnTo>
                    <a:pt x="9375" y="48816"/>
                  </a:lnTo>
                  <a:lnTo>
                    <a:pt x="9375" y="47764"/>
                  </a:lnTo>
                  <a:lnTo>
                    <a:pt x="9392" y="45661"/>
                  </a:lnTo>
                  <a:close/>
                  <a:moveTo>
                    <a:pt x="13127" y="52277"/>
                  </a:moveTo>
                  <a:lnTo>
                    <a:pt x="13331" y="52321"/>
                  </a:lnTo>
                  <a:lnTo>
                    <a:pt x="13535" y="52409"/>
                  </a:lnTo>
                  <a:lnTo>
                    <a:pt x="13739" y="52540"/>
                  </a:lnTo>
                  <a:lnTo>
                    <a:pt x="13942" y="52716"/>
                  </a:lnTo>
                  <a:lnTo>
                    <a:pt x="14146" y="52935"/>
                  </a:lnTo>
                  <a:lnTo>
                    <a:pt x="14342" y="53154"/>
                  </a:lnTo>
                  <a:lnTo>
                    <a:pt x="14545" y="53461"/>
                  </a:lnTo>
                  <a:lnTo>
                    <a:pt x="14749" y="53767"/>
                  </a:lnTo>
                  <a:lnTo>
                    <a:pt x="14953" y="54162"/>
                  </a:lnTo>
                  <a:lnTo>
                    <a:pt x="15148" y="54556"/>
                  </a:lnTo>
                  <a:lnTo>
                    <a:pt x="15343" y="54994"/>
                  </a:lnTo>
                  <a:lnTo>
                    <a:pt x="15530" y="55476"/>
                  </a:lnTo>
                  <a:lnTo>
                    <a:pt x="15717" y="55958"/>
                  </a:lnTo>
                  <a:lnTo>
                    <a:pt x="15904" y="56528"/>
                  </a:lnTo>
                  <a:lnTo>
                    <a:pt x="15641" y="56703"/>
                  </a:lnTo>
                  <a:lnTo>
                    <a:pt x="15386" y="56791"/>
                  </a:lnTo>
                  <a:lnTo>
                    <a:pt x="15131" y="56791"/>
                  </a:lnTo>
                  <a:lnTo>
                    <a:pt x="14876" y="56703"/>
                  </a:lnTo>
                  <a:lnTo>
                    <a:pt x="14622" y="56528"/>
                  </a:lnTo>
                  <a:lnTo>
                    <a:pt x="14367" y="56309"/>
                  </a:lnTo>
                  <a:lnTo>
                    <a:pt x="14121" y="55958"/>
                  </a:lnTo>
                  <a:lnTo>
                    <a:pt x="13875" y="55564"/>
                  </a:lnTo>
                  <a:lnTo>
                    <a:pt x="13475" y="54775"/>
                  </a:lnTo>
                  <a:lnTo>
                    <a:pt x="13085" y="53986"/>
                  </a:lnTo>
                  <a:lnTo>
                    <a:pt x="12881" y="53636"/>
                  </a:lnTo>
                  <a:lnTo>
                    <a:pt x="12677" y="53329"/>
                  </a:lnTo>
                  <a:lnTo>
                    <a:pt x="12474" y="53066"/>
                  </a:lnTo>
                  <a:lnTo>
                    <a:pt x="12270" y="52891"/>
                  </a:lnTo>
                  <a:lnTo>
                    <a:pt x="12474" y="52628"/>
                  </a:lnTo>
                  <a:lnTo>
                    <a:pt x="12677" y="52409"/>
                  </a:lnTo>
                  <a:lnTo>
                    <a:pt x="12890" y="52321"/>
                  </a:lnTo>
                  <a:lnTo>
                    <a:pt x="13127" y="52277"/>
                  </a:lnTo>
                  <a:close/>
                  <a:moveTo>
                    <a:pt x="11268" y="53154"/>
                  </a:moveTo>
                  <a:lnTo>
                    <a:pt x="11455" y="54775"/>
                  </a:lnTo>
                  <a:lnTo>
                    <a:pt x="11540" y="55608"/>
                  </a:lnTo>
                  <a:lnTo>
                    <a:pt x="11616" y="56440"/>
                  </a:lnTo>
                  <a:lnTo>
                    <a:pt x="11718" y="57623"/>
                  </a:lnTo>
                  <a:lnTo>
                    <a:pt x="11811" y="58807"/>
                  </a:lnTo>
                  <a:lnTo>
                    <a:pt x="11913" y="60165"/>
                  </a:lnTo>
                  <a:lnTo>
                    <a:pt x="11871" y="60603"/>
                  </a:lnTo>
                  <a:lnTo>
                    <a:pt x="11837" y="60954"/>
                  </a:lnTo>
                  <a:lnTo>
                    <a:pt x="11794" y="61173"/>
                  </a:lnTo>
                  <a:lnTo>
                    <a:pt x="11760" y="61304"/>
                  </a:lnTo>
                  <a:lnTo>
                    <a:pt x="11718" y="61348"/>
                  </a:lnTo>
                  <a:lnTo>
                    <a:pt x="11684" y="61260"/>
                  </a:lnTo>
                  <a:lnTo>
                    <a:pt x="11650" y="61085"/>
                  </a:lnTo>
                  <a:lnTo>
                    <a:pt x="11625" y="60822"/>
                  </a:lnTo>
                  <a:lnTo>
                    <a:pt x="11574" y="60603"/>
                  </a:lnTo>
                  <a:lnTo>
                    <a:pt x="11531" y="60340"/>
                  </a:lnTo>
                  <a:lnTo>
                    <a:pt x="11489" y="60034"/>
                  </a:lnTo>
                  <a:lnTo>
                    <a:pt x="11455" y="59727"/>
                  </a:lnTo>
                  <a:lnTo>
                    <a:pt x="11421" y="59376"/>
                  </a:lnTo>
                  <a:lnTo>
                    <a:pt x="11395" y="59026"/>
                  </a:lnTo>
                  <a:lnTo>
                    <a:pt x="11344" y="58237"/>
                  </a:lnTo>
                  <a:lnTo>
                    <a:pt x="11319" y="57448"/>
                  </a:lnTo>
                  <a:lnTo>
                    <a:pt x="11293" y="56659"/>
                  </a:lnTo>
                  <a:lnTo>
                    <a:pt x="11268" y="55257"/>
                  </a:lnTo>
                  <a:lnTo>
                    <a:pt x="11268" y="54731"/>
                  </a:lnTo>
                  <a:lnTo>
                    <a:pt x="11268" y="54205"/>
                  </a:lnTo>
                  <a:lnTo>
                    <a:pt x="11268" y="53154"/>
                  </a:lnTo>
                  <a:close/>
                  <a:moveTo>
                    <a:pt x="13543" y="62400"/>
                  </a:moveTo>
                  <a:lnTo>
                    <a:pt x="13713" y="64240"/>
                  </a:lnTo>
                  <a:lnTo>
                    <a:pt x="13790" y="65160"/>
                  </a:lnTo>
                  <a:lnTo>
                    <a:pt x="13866" y="66124"/>
                  </a:lnTo>
                  <a:lnTo>
                    <a:pt x="13934" y="67132"/>
                  </a:lnTo>
                  <a:lnTo>
                    <a:pt x="13993" y="68184"/>
                  </a:lnTo>
                  <a:lnTo>
                    <a:pt x="14019" y="68535"/>
                  </a:lnTo>
                  <a:lnTo>
                    <a:pt x="14044" y="68929"/>
                  </a:lnTo>
                  <a:lnTo>
                    <a:pt x="14070" y="69236"/>
                  </a:lnTo>
                  <a:lnTo>
                    <a:pt x="14087" y="69499"/>
                  </a:lnTo>
                  <a:lnTo>
                    <a:pt x="14095" y="69630"/>
                  </a:lnTo>
                  <a:lnTo>
                    <a:pt x="14087" y="69674"/>
                  </a:lnTo>
                  <a:lnTo>
                    <a:pt x="14078" y="69718"/>
                  </a:lnTo>
                  <a:lnTo>
                    <a:pt x="14061" y="69718"/>
                  </a:lnTo>
                  <a:lnTo>
                    <a:pt x="14010" y="69586"/>
                  </a:lnTo>
                  <a:lnTo>
                    <a:pt x="13917" y="69236"/>
                  </a:lnTo>
                  <a:lnTo>
                    <a:pt x="13849" y="68929"/>
                  </a:lnTo>
                  <a:lnTo>
                    <a:pt x="13790" y="68578"/>
                  </a:lnTo>
                  <a:lnTo>
                    <a:pt x="13747" y="68228"/>
                  </a:lnTo>
                  <a:lnTo>
                    <a:pt x="13705" y="67877"/>
                  </a:lnTo>
                  <a:lnTo>
                    <a:pt x="13671" y="67483"/>
                  </a:lnTo>
                  <a:lnTo>
                    <a:pt x="13645" y="67045"/>
                  </a:lnTo>
                  <a:lnTo>
                    <a:pt x="13620" y="66606"/>
                  </a:lnTo>
                  <a:lnTo>
                    <a:pt x="13603" y="66168"/>
                  </a:lnTo>
                  <a:lnTo>
                    <a:pt x="13577" y="65248"/>
                  </a:lnTo>
                  <a:lnTo>
                    <a:pt x="13560" y="64284"/>
                  </a:lnTo>
                  <a:lnTo>
                    <a:pt x="13543" y="62400"/>
                  </a:lnTo>
                  <a:close/>
                  <a:moveTo>
                    <a:pt x="15004" y="65905"/>
                  </a:moveTo>
                  <a:lnTo>
                    <a:pt x="15301" y="65993"/>
                  </a:lnTo>
                  <a:lnTo>
                    <a:pt x="15590" y="66124"/>
                  </a:lnTo>
                  <a:lnTo>
                    <a:pt x="15734" y="66212"/>
                  </a:lnTo>
                  <a:lnTo>
                    <a:pt x="15878" y="66344"/>
                  </a:lnTo>
                  <a:lnTo>
                    <a:pt x="16023" y="66475"/>
                  </a:lnTo>
                  <a:lnTo>
                    <a:pt x="16167" y="66650"/>
                  </a:lnTo>
                  <a:lnTo>
                    <a:pt x="16388" y="67001"/>
                  </a:lnTo>
                  <a:lnTo>
                    <a:pt x="16600" y="67395"/>
                  </a:lnTo>
                  <a:lnTo>
                    <a:pt x="16804" y="67833"/>
                  </a:lnTo>
                  <a:lnTo>
                    <a:pt x="17008" y="68315"/>
                  </a:lnTo>
                  <a:lnTo>
                    <a:pt x="17186" y="68754"/>
                  </a:lnTo>
                  <a:lnTo>
                    <a:pt x="17398" y="69323"/>
                  </a:lnTo>
                  <a:lnTo>
                    <a:pt x="17509" y="69674"/>
                  </a:lnTo>
                  <a:lnTo>
                    <a:pt x="17602" y="70024"/>
                  </a:lnTo>
                  <a:lnTo>
                    <a:pt x="17678" y="70375"/>
                  </a:lnTo>
                  <a:lnTo>
                    <a:pt x="17712" y="70550"/>
                  </a:lnTo>
                  <a:lnTo>
                    <a:pt x="17729" y="70726"/>
                  </a:lnTo>
                  <a:lnTo>
                    <a:pt x="17780" y="71251"/>
                  </a:lnTo>
                  <a:lnTo>
                    <a:pt x="17789" y="71471"/>
                  </a:lnTo>
                  <a:lnTo>
                    <a:pt x="17789" y="71690"/>
                  </a:lnTo>
                  <a:lnTo>
                    <a:pt x="17789" y="71821"/>
                  </a:lnTo>
                  <a:lnTo>
                    <a:pt x="17780" y="71996"/>
                  </a:lnTo>
                  <a:lnTo>
                    <a:pt x="17763" y="72084"/>
                  </a:lnTo>
                  <a:lnTo>
                    <a:pt x="17746" y="72215"/>
                  </a:lnTo>
                  <a:lnTo>
                    <a:pt x="17721" y="72259"/>
                  </a:lnTo>
                  <a:lnTo>
                    <a:pt x="17695" y="72347"/>
                  </a:lnTo>
                  <a:lnTo>
                    <a:pt x="17619" y="72391"/>
                  </a:lnTo>
                  <a:lnTo>
                    <a:pt x="17542" y="72391"/>
                  </a:lnTo>
                  <a:lnTo>
                    <a:pt x="17449" y="72347"/>
                  </a:lnTo>
                  <a:lnTo>
                    <a:pt x="17356" y="72259"/>
                  </a:lnTo>
                  <a:lnTo>
                    <a:pt x="17254" y="72128"/>
                  </a:lnTo>
                  <a:lnTo>
                    <a:pt x="17067" y="71821"/>
                  </a:lnTo>
                  <a:lnTo>
                    <a:pt x="16923" y="71558"/>
                  </a:lnTo>
                  <a:lnTo>
                    <a:pt x="16838" y="71383"/>
                  </a:lnTo>
                  <a:lnTo>
                    <a:pt x="16642" y="70901"/>
                  </a:lnTo>
                  <a:lnTo>
                    <a:pt x="16464" y="70375"/>
                  </a:lnTo>
                  <a:lnTo>
                    <a:pt x="16277" y="69805"/>
                  </a:lnTo>
                  <a:lnTo>
                    <a:pt x="16099" y="69236"/>
                  </a:lnTo>
                  <a:lnTo>
                    <a:pt x="15836" y="68359"/>
                  </a:lnTo>
                  <a:lnTo>
                    <a:pt x="15564" y="67483"/>
                  </a:lnTo>
                  <a:lnTo>
                    <a:pt x="15292" y="66650"/>
                  </a:lnTo>
                  <a:lnTo>
                    <a:pt x="15148" y="66256"/>
                  </a:lnTo>
                  <a:lnTo>
                    <a:pt x="15004" y="65905"/>
                  </a:lnTo>
                  <a:close/>
                  <a:moveTo>
                    <a:pt x="15123" y="70901"/>
                  </a:moveTo>
                  <a:lnTo>
                    <a:pt x="15267" y="71733"/>
                  </a:lnTo>
                  <a:lnTo>
                    <a:pt x="15420" y="72566"/>
                  </a:lnTo>
                  <a:lnTo>
                    <a:pt x="15556" y="73399"/>
                  </a:lnTo>
                  <a:lnTo>
                    <a:pt x="15700" y="74231"/>
                  </a:lnTo>
                  <a:lnTo>
                    <a:pt x="15827" y="75108"/>
                  </a:lnTo>
                  <a:lnTo>
                    <a:pt x="15955" y="76028"/>
                  </a:lnTo>
                  <a:lnTo>
                    <a:pt x="16082" y="76948"/>
                  </a:lnTo>
                  <a:lnTo>
                    <a:pt x="16201" y="77868"/>
                  </a:lnTo>
                  <a:lnTo>
                    <a:pt x="16328" y="79008"/>
                  </a:lnTo>
                  <a:lnTo>
                    <a:pt x="16456" y="80147"/>
                  </a:lnTo>
                  <a:lnTo>
                    <a:pt x="16575" y="81330"/>
                  </a:lnTo>
                  <a:lnTo>
                    <a:pt x="16685" y="82469"/>
                  </a:lnTo>
                  <a:lnTo>
                    <a:pt x="16812" y="83915"/>
                  </a:lnTo>
                  <a:lnTo>
                    <a:pt x="16889" y="84792"/>
                  </a:lnTo>
                  <a:lnTo>
                    <a:pt x="16957" y="85712"/>
                  </a:lnTo>
                  <a:lnTo>
                    <a:pt x="16982" y="86150"/>
                  </a:lnTo>
                  <a:lnTo>
                    <a:pt x="17008" y="86588"/>
                  </a:lnTo>
                  <a:lnTo>
                    <a:pt x="17025" y="87027"/>
                  </a:lnTo>
                  <a:lnTo>
                    <a:pt x="17033" y="87465"/>
                  </a:lnTo>
                  <a:lnTo>
                    <a:pt x="17025" y="87903"/>
                  </a:lnTo>
                  <a:lnTo>
                    <a:pt x="17016" y="88254"/>
                  </a:lnTo>
                  <a:lnTo>
                    <a:pt x="16999" y="88604"/>
                  </a:lnTo>
                  <a:lnTo>
                    <a:pt x="16965" y="88955"/>
                  </a:lnTo>
                  <a:lnTo>
                    <a:pt x="16914" y="89261"/>
                  </a:lnTo>
                  <a:lnTo>
                    <a:pt x="16863" y="89481"/>
                  </a:lnTo>
                  <a:lnTo>
                    <a:pt x="16812" y="89656"/>
                  </a:lnTo>
                  <a:lnTo>
                    <a:pt x="16761" y="89743"/>
                  </a:lnTo>
                  <a:lnTo>
                    <a:pt x="16710" y="89787"/>
                  </a:lnTo>
                  <a:lnTo>
                    <a:pt x="16651" y="89743"/>
                  </a:lnTo>
                  <a:lnTo>
                    <a:pt x="16600" y="89656"/>
                  </a:lnTo>
                  <a:lnTo>
                    <a:pt x="16541" y="89481"/>
                  </a:lnTo>
                  <a:lnTo>
                    <a:pt x="16490" y="89305"/>
                  </a:lnTo>
                  <a:lnTo>
                    <a:pt x="16430" y="89086"/>
                  </a:lnTo>
                  <a:lnTo>
                    <a:pt x="16371" y="88779"/>
                  </a:lnTo>
                  <a:lnTo>
                    <a:pt x="16320" y="88473"/>
                  </a:lnTo>
                  <a:lnTo>
                    <a:pt x="16209" y="87772"/>
                  </a:lnTo>
                  <a:lnTo>
                    <a:pt x="16099" y="86939"/>
                  </a:lnTo>
                  <a:lnTo>
                    <a:pt x="15997" y="86063"/>
                  </a:lnTo>
                  <a:lnTo>
                    <a:pt x="15895" y="85142"/>
                  </a:lnTo>
                  <a:lnTo>
                    <a:pt x="15810" y="84266"/>
                  </a:lnTo>
                  <a:lnTo>
                    <a:pt x="15725" y="83390"/>
                  </a:lnTo>
                  <a:lnTo>
                    <a:pt x="15598" y="81856"/>
                  </a:lnTo>
                  <a:lnTo>
                    <a:pt x="15522" y="80892"/>
                  </a:lnTo>
                  <a:lnTo>
                    <a:pt x="15437" y="79621"/>
                  </a:lnTo>
                  <a:lnTo>
                    <a:pt x="15369" y="78394"/>
                  </a:lnTo>
                  <a:lnTo>
                    <a:pt x="15318" y="77167"/>
                  </a:lnTo>
                  <a:lnTo>
                    <a:pt x="15267" y="75940"/>
                  </a:lnTo>
                  <a:lnTo>
                    <a:pt x="15191" y="73442"/>
                  </a:lnTo>
                  <a:lnTo>
                    <a:pt x="15123" y="70901"/>
                  </a:lnTo>
                  <a:close/>
                  <a:moveTo>
                    <a:pt x="2888" y="0"/>
                  </a:moveTo>
                  <a:lnTo>
                    <a:pt x="2769" y="44"/>
                  </a:lnTo>
                  <a:lnTo>
                    <a:pt x="2642" y="132"/>
                  </a:lnTo>
                  <a:lnTo>
                    <a:pt x="2523" y="219"/>
                  </a:lnTo>
                  <a:lnTo>
                    <a:pt x="2404" y="351"/>
                  </a:lnTo>
                  <a:lnTo>
                    <a:pt x="2276" y="526"/>
                  </a:lnTo>
                  <a:lnTo>
                    <a:pt x="2158" y="701"/>
                  </a:lnTo>
                  <a:lnTo>
                    <a:pt x="2039" y="920"/>
                  </a:lnTo>
                  <a:lnTo>
                    <a:pt x="1920" y="1183"/>
                  </a:lnTo>
                  <a:lnTo>
                    <a:pt x="1809" y="1446"/>
                  </a:lnTo>
                  <a:lnTo>
                    <a:pt x="1699" y="1753"/>
                  </a:lnTo>
                  <a:lnTo>
                    <a:pt x="1589" y="2104"/>
                  </a:lnTo>
                  <a:lnTo>
                    <a:pt x="1487" y="2454"/>
                  </a:lnTo>
                  <a:lnTo>
                    <a:pt x="1385" y="2805"/>
                  </a:lnTo>
                  <a:lnTo>
                    <a:pt x="1292" y="3243"/>
                  </a:lnTo>
                  <a:lnTo>
                    <a:pt x="1207" y="3637"/>
                  </a:lnTo>
                  <a:lnTo>
                    <a:pt x="1122" y="4075"/>
                  </a:lnTo>
                  <a:lnTo>
                    <a:pt x="1037" y="4557"/>
                  </a:lnTo>
                  <a:lnTo>
                    <a:pt x="969" y="5039"/>
                  </a:lnTo>
                  <a:lnTo>
                    <a:pt x="901" y="5565"/>
                  </a:lnTo>
                  <a:lnTo>
                    <a:pt x="842" y="6091"/>
                  </a:lnTo>
                  <a:lnTo>
                    <a:pt x="791" y="6617"/>
                  </a:lnTo>
                  <a:lnTo>
                    <a:pt x="748" y="7187"/>
                  </a:lnTo>
                  <a:lnTo>
                    <a:pt x="714" y="7756"/>
                  </a:lnTo>
                  <a:lnTo>
                    <a:pt x="672" y="7888"/>
                  </a:lnTo>
                  <a:lnTo>
                    <a:pt x="587" y="7318"/>
                  </a:lnTo>
                  <a:lnTo>
                    <a:pt x="561" y="7230"/>
                  </a:lnTo>
                  <a:lnTo>
                    <a:pt x="536" y="7187"/>
                  </a:lnTo>
                  <a:lnTo>
                    <a:pt x="510" y="7187"/>
                  </a:lnTo>
                  <a:lnTo>
                    <a:pt x="485" y="7230"/>
                  </a:lnTo>
                  <a:lnTo>
                    <a:pt x="468" y="7318"/>
                  </a:lnTo>
                  <a:lnTo>
                    <a:pt x="459" y="7450"/>
                  </a:lnTo>
                  <a:lnTo>
                    <a:pt x="451" y="7581"/>
                  </a:lnTo>
                  <a:lnTo>
                    <a:pt x="459" y="7713"/>
                  </a:lnTo>
                  <a:lnTo>
                    <a:pt x="536" y="8370"/>
                  </a:lnTo>
                  <a:lnTo>
                    <a:pt x="519" y="8457"/>
                  </a:lnTo>
                  <a:lnTo>
                    <a:pt x="502" y="8589"/>
                  </a:lnTo>
                  <a:lnTo>
                    <a:pt x="502" y="8808"/>
                  </a:lnTo>
                  <a:lnTo>
                    <a:pt x="510" y="9027"/>
                  </a:lnTo>
                  <a:lnTo>
                    <a:pt x="536" y="9202"/>
                  </a:lnTo>
                  <a:lnTo>
                    <a:pt x="392" y="12796"/>
                  </a:lnTo>
                  <a:lnTo>
                    <a:pt x="256" y="16389"/>
                  </a:lnTo>
                  <a:lnTo>
                    <a:pt x="128" y="20026"/>
                  </a:lnTo>
                  <a:lnTo>
                    <a:pt x="69" y="21823"/>
                  </a:lnTo>
                  <a:lnTo>
                    <a:pt x="18" y="23619"/>
                  </a:lnTo>
                  <a:lnTo>
                    <a:pt x="9" y="24583"/>
                  </a:lnTo>
                  <a:lnTo>
                    <a:pt x="1" y="25722"/>
                  </a:lnTo>
                  <a:lnTo>
                    <a:pt x="1" y="26336"/>
                  </a:lnTo>
                  <a:lnTo>
                    <a:pt x="18" y="26993"/>
                  </a:lnTo>
                  <a:lnTo>
                    <a:pt x="26" y="27607"/>
                  </a:lnTo>
                  <a:lnTo>
                    <a:pt x="52" y="28220"/>
                  </a:lnTo>
                  <a:lnTo>
                    <a:pt x="86" y="28790"/>
                  </a:lnTo>
                  <a:lnTo>
                    <a:pt x="128" y="29360"/>
                  </a:lnTo>
                  <a:lnTo>
                    <a:pt x="179" y="29842"/>
                  </a:lnTo>
                  <a:lnTo>
                    <a:pt x="247" y="30236"/>
                  </a:lnTo>
                  <a:lnTo>
                    <a:pt x="281" y="30455"/>
                  </a:lnTo>
                  <a:lnTo>
                    <a:pt x="324" y="30587"/>
                  </a:lnTo>
                  <a:lnTo>
                    <a:pt x="366" y="30718"/>
                  </a:lnTo>
                  <a:lnTo>
                    <a:pt x="409" y="30849"/>
                  </a:lnTo>
                  <a:lnTo>
                    <a:pt x="459" y="30893"/>
                  </a:lnTo>
                  <a:lnTo>
                    <a:pt x="519" y="30937"/>
                  </a:lnTo>
                  <a:lnTo>
                    <a:pt x="570" y="30981"/>
                  </a:lnTo>
                  <a:lnTo>
                    <a:pt x="638" y="30937"/>
                  </a:lnTo>
                  <a:lnTo>
                    <a:pt x="689" y="30893"/>
                  </a:lnTo>
                  <a:lnTo>
                    <a:pt x="740" y="30849"/>
                  </a:lnTo>
                  <a:lnTo>
                    <a:pt x="791" y="30762"/>
                  </a:lnTo>
                  <a:lnTo>
                    <a:pt x="833" y="30630"/>
                  </a:lnTo>
                  <a:lnTo>
                    <a:pt x="918" y="30324"/>
                  </a:lnTo>
                  <a:lnTo>
                    <a:pt x="994" y="29929"/>
                  </a:lnTo>
                  <a:lnTo>
                    <a:pt x="1054" y="29447"/>
                  </a:lnTo>
                  <a:lnTo>
                    <a:pt x="1113" y="28965"/>
                  </a:lnTo>
                  <a:lnTo>
                    <a:pt x="1156" y="28396"/>
                  </a:lnTo>
                  <a:lnTo>
                    <a:pt x="1198" y="27782"/>
                  </a:lnTo>
                  <a:lnTo>
                    <a:pt x="1232" y="27169"/>
                  </a:lnTo>
                  <a:lnTo>
                    <a:pt x="1258" y="26555"/>
                  </a:lnTo>
                  <a:lnTo>
                    <a:pt x="1283" y="25898"/>
                  </a:lnTo>
                  <a:lnTo>
                    <a:pt x="1300" y="25284"/>
                  </a:lnTo>
                  <a:lnTo>
                    <a:pt x="1317" y="24145"/>
                  </a:lnTo>
                  <a:lnTo>
                    <a:pt x="1325" y="23181"/>
                  </a:lnTo>
                  <a:lnTo>
                    <a:pt x="1317" y="22392"/>
                  </a:lnTo>
                  <a:lnTo>
                    <a:pt x="1309" y="21603"/>
                  </a:lnTo>
                  <a:lnTo>
                    <a:pt x="1292" y="20858"/>
                  </a:lnTo>
                  <a:lnTo>
                    <a:pt x="1266" y="20070"/>
                  </a:lnTo>
                  <a:lnTo>
                    <a:pt x="1207" y="18536"/>
                  </a:lnTo>
                  <a:lnTo>
                    <a:pt x="1139" y="17046"/>
                  </a:lnTo>
                  <a:lnTo>
                    <a:pt x="994" y="14023"/>
                  </a:lnTo>
                  <a:lnTo>
                    <a:pt x="918" y="12533"/>
                  </a:lnTo>
                  <a:lnTo>
                    <a:pt x="859" y="10999"/>
                  </a:lnTo>
                  <a:lnTo>
                    <a:pt x="1037" y="12182"/>
                  </a:lnTo>
                  <a:lnTo>
                    <a:pt x="1215" y="13321"/>
                  </a:lnTo>
                  <a:lnTo>
                    <a:pt x="1410" y="14417"/>
                  </a:lnTo>
                  <a:lnTo>
                    <a:pt x="1614" y="15469"/>
                  </a:lnTo>
                  <a:lnTo>
                    <a:pt x="1826" y="16476"/>
                  </a:lnTo>
                  <a:lnTo>
                    <a:pt x="2047" y="17484"/>
                  </a:lnTo>
                  <a:lnTo>
                    <a:pt x="2268" y="18448"/>
                  </a:lnTo>
                  <a:lnTo>
                    <a:pt x="2497" y="19369"/>
                  </a:lnTo>
                  <a:lnTo>
                    <a:pt x="2514" y="19894"/>
                  </a:lnTo>
                  <a:lnTo>
                    <a:pt x="2463" y="20683"/>
                  </a:lnTo>
                  <a:lnTo>
                    <a:pt x="2412" y="21472"/>
                  </a:lnTo>
                  <a:lnTo>
                    <a:pt x="2327" y="23137"/>
                  </a:lnTo>
                  <a:lnTo>
                    <a:pt x="2175" y="26424"/>
                  </a:lnTo>
                  <a:lnTo>
                    <a:pt x="2081" y="28308"/>
                  </a:lnTo>
                  <a:lnTo>
                    <a:pt x="1971" y="30280"/>
                  </a:lnTo>
                  <a:lnTo>
                    <a:pt x="1928" y="31244"/>
                  </a:lnTo>
                  <a:lnTo>
                    <a:pt x="1886" y="32208"/>
                  </a:lnTo>
                  <a:lnTo>
                    <a:pt x="1852" y="33216"/>
                  </a:lnTo>
                  <a:lnTo>
                    <a:pt x="1826" y="34180"/>
                  </a:lnTo>
                  <a:lnTo>
                    <a:pt x="1818" y="34749"/>
                  </a:lnTo>
                  <a:lnTo>
                    <a:pt x="1826" y="35275"/>
                  </a:lnTo>
                  <a:lnTo>
                    <a:pt x="1852" y="35801"/>
                  </a:lnTo>
                  <a:lnTo>
                    <a:pt x="1877" y="36283"/>
                  </a:lnTo>
                  <a:lnTo>
                    <a:pt x="1920" y="36677"/>
                  </a:lnTo>
                  <a:lnTo>
                    <a:pt x="1979" y="37072"/>
                  </a:lnTo>
                  <a:lnTo>
                    <a:pt x="2039" y="37422"/>
                  </a:lnTo>
                  <a:lnTo>
                    <a:pt x="2107" y="37685"/>
                  </a:lnTo>
                  <a:lnTo>
                    <a:pt x="2183" y="37948"/>
                  </a:lnTo>
                  <a:lnTo>
                    <a:pt x="2268" y="38124"/>
                  </a:lnTo>
                  <a:lnTo>
                    <a:pt x="2361" y="38255"/>
                  </a:lnTo>
                  <a:lnTo>
                    <a:pt x="2455" y="38299"/>
                  </a:lnTo>
                  <a:lnTo>
                    <a:pt x="2548" y="38343"/>
                  </a:lnTo>
                  <a:lnTo>
                    <a:pt x="2650" y="38299"/>
                  </a:lnTo>
                  <a:lnTo>
                    <a:pt x="2752" y="38211"/>
                  </a:lnTo>
                  <a:lnTo>
                    <a:pt x="2862" y="38036"/>
                  </a:lnTo>
                  <a:lnTo>
                    <a:pt x="2973" y="37773"/>
                  </a:lnTo>
                  <a:lnTo>
                    <a:pt x="3075" y="37510"/>
                  </a:lnTo>
                  <a:lnTo>
                    <a:pt x="3176" y="37159"/>
                  </a:lnTo>
                  <a:lnTo>
                    <a:pt x="3270" y="36809"/>
                  </a:lnTo>
                  <a:lnTo>
                    <a:pt x="3355" y="36371"/>
                  </a:lnTo>
                  <a:lnTo>
                    <a:pt x="3431" y="35933"/>
                  </a:lnTo>
                  <a:lnTo>
                    <a:pt x="3508" y="35451"/>
                  </a:lnTo>
                  <a:lnTo>
                    <a:pt x="3575" y="34925"/>
                  </a:lnTo>
                  <a:lnTo>
                    <a:pt x="3626" y="34399"/>
                  </a:lnTo>
                  <a:lnTo>
                    <a:pt x="3677" y="33829"/>
                  </a:lnTo>
                  <a:lnTo>
                    <a:pt x="3720" y="33260"/>
                  </a:lnTo>
                  <a:lnTo>
                    <a:pt x="3754" y="32690"/>
                  </a:lnTo>
                  <a:lnTo>
                    <a:pt x="3779" y="32076"/>
                  </a:lnTo>
                  <a:lnTo>
                    <a:pt x="3796" y="31463"/>
                  </a:lnTo>
                  <a:lnTo>
                    <a:pt x="3796" y="30893"/>
                  </a:lnTo>
                  <a:lnTo>
                    <a:pt x="3796" y="30280"/>
                  </a:lnTo>
                  <a:lnTo>
                    <a:pt x="3779" y="29535"/>
                  </a:lnTo>
                  <a:lnTo>
                    <a:pt x="3745" y="28878"/>
                  </a:lnTo>
                  <a:lnTo>
                    <a:pt x="3703" y="28220"/>
                  </a:lnTo>
                  <a:lnTo>
                    <a:pt x="3643" y="27563"/>
                  </a:lnTo>
                  <a:lnTo>
                    <a:pt x="3584" y="26949"/>
                  </a:lnTo>
                  <a:lnTo>
                    <a:pt x="3516" y="26380"/>
                  </a:lnTo>
                  <a:lnTo>
                    <a:pt x="3363" y="25197"/>
                  </a:lnTo>
                  <a:lnTo>
                    <a:pt x="3202" y="24057"/>
                  </a:lnTo>
                  <a:lnTo>
                    <a:pt x="3041" y="22918"/>
                  </a:lnTo>
                  <a:lnTo>
                    <a:pt x="2964" y="22348"/>
                  </a:lnTo>
                  <a:lnTo>
                    <a:pt x="2896" y="21735"/>
                  </a:lnTo>
                  <a:lnTo>
                    <a:pt x="2837" y="21121"/>
                  </a:lnTo>
                  <a:lnTo>
                    <a:pt x="2786" y="20508"/>
                  </a:lnTo>
                  <a:lnTo>
                    <a:pt x="3142" y="21866"/>
                  </a:lnTo>
                  <a:lnTo>
                    <a:pt x="3660" y="23707"/>
                  </a:lnTo>
                  <a:lnTo>
                    <a:pt x="4178" y="25503"/>
                  </a:lnTo>
                  <a:lnTo>
                    <a:pt x="5231" y="29053"/>
                  </a:lnTo>
                  <a:lnTo>
                    <a:pt x="5231" y="29491"/>
                  </a:lnTo>
                  <a:lnTo>
                    <a:pt x="5180" y="30236"/>
                  </a:lnTo>
                  <a:lnTo>
                    <a:pt x="5138" y="30981"/>
                  </a:lnTo>
                  <a:lnTo>
                    <a:pt x="5095" y="31770"/>
                  </a:lnTo>
                  <a:lnTo>
                    <a:pt x="5061" y="32558"/>
                  </a:lnTo>
                  <a:lnTo>
                    <a:pt x="5036" y="33347"/>
                  </a:lnTo>
                  <a:lnTo>
                    <a:pt x="5010" y="34136"/>
                  </a:lnTo>
                  <a:lnTo>
                    <a:pt x="4985" y="35801"/>
                  </a:lnTo>
                  <a:lnTo>
                    <a:pt x="4968" y="37422"/>
                  </a:lnTo>
                  <a:lnTo>
                    <a:pt x="4959" y="39088"/>
                  </a:lnTo>
                  <a:lnTo>
                    <a:pt x="4968" y="40665"/>
                  </a:lnTo>
                  <a:lnTo>
                    <a:pt x="4985" y="42243"/>
                  </a:lnTo>
                  <a:lnTo>
                    <a:pt x="5002" y="44302"/>
                  </a:lnTo>
                  <a:lnTo>
                    <a:pt x="5027" y="45573"/>
                  </a:lnTo>
                  <a:lnTo>
                    <a:pt x="5044" y="46186"/>
                  </a:lnTo>
                  <a:lnTo>
                    <a:pt x="5070" y="46800"/>
                  </a:lnTo>
                  <a:lnTo>
                    <a:pt x="5095" y="47413"/>
                  </a:lnTo>
                  <a:lnTo>
                    <a:pt x="5138" y="47983"/>
                  </a:lnTo>
                  <a:lnTo>
                    <a:pt x="5189" y="48465"/>
                  </a:lnTo>
                  <a:lnTo>
                    <a:pt x="5248" y="48859"/>
                  </a:lnTo>
                  <a:lnTo>
                    <a:pt x="5282" y="49035"/>
                  </a:lnTo>
                  <a:lnTo>
                    <a:pt x="5316" y="49210"/>
                  </a:lnTo>
                  <a:lnTo>
                    <a:pt x="5359" y="49341"/>
                  </a:lnTo>
                  <a:lnTo>
                    <a:pt x="5401" y="49429"/>
                  </a:lnTo>
                  <a:lnTo>
                    <a:pt x="5452" y="49517"/>
                  </a:lnTo>
                  <a:lnTo>
                    <a:pt x="5503" y="49561"/>
                  </a:lnTo>
                  <a:lnTo>
                    <a:pt x="5613" y="49561"/>
                  </a:lnTo>
                  <a:lnTo>
                    <a:pt x="5673" y="49517"/>
                  </a:lnTo>
                  <a:lnTo>
                    <a:pt x="5732" y="49429"/>
                  </a:lnTo>
                  <a:lnTo>
                    <a:pt x="5783" y="49298"/>
                  </a:lnTo>
                  <a:lnTo>
                    <a:pt x="5842" y="49166"/>
                  </a:lnTo>
                  <a:lnTo>
                    <a:pt x="5936" y="48859"/>
                  </a:lnTo>
                  <a:lnTo>
                    <a:pt x="6029" y="48465"/>
                  </a:lnTo>
                  <a:lnTo>
                    <a:pt x="6106" y="47983"/>
                  </a:lnTo>
                  <a:lnTo>
                    <a:pt x="6182" y="47457"/>
                  </a:lnTo>
                  <a:lnTo>
                    <a:pt x="6242" y="46844"/>
                  </a:lnTo>
                  <a:lnTo>
                    <a:pt x="6292" y="46230"/>
                  </a:lnTo>
                  <a:lnTo>
                    <a:pt x="6343" y="45573"/>
                  </a:lnTo>
                  <a:lnTo>
                    <a:pt x="6377" y="44916"/>
                  </a:lnTo>
                  <a:lnTo>
                    <a:pt x="6411" y="44258"/>
                  </a:lnTo>
                  <a:lnTo>
                    <a:pt x="6428" y="43601"/>
                  </a:lnTo>
                  <a:lnTo>
                    <a:pt x="6437" y="42944"/>
                  </a:lnTo>
                  <a:lnTo>
                    <a:pt x="6445" y="42330"/>
                  </a:lnTo>
                  <a:lnTo>
                    <a:pt x="6437" y="41717"/>
                  </a:lnTo>
                  <a:lnTo>
                    <a:pt x="6428" y="41191"/>
                  </a:lnTo>
                  <a:lnTo>
                    <a:pt x="6394" y="40402"/>
                  </a:lnTo>
                  <a:lnTo>
                    <a:pt x="6352" y="39657"/>
                  </a:lnTo>
                  <a:lnTo>
                    <a:pt x="6301" y="38912"/>
                  </a:lnTo>
                  <a:lnTo>
                    <a:pt x="6233" y="38211"/>
                  </a:lnTo>
                  <a:lnTo>
                    <a:pt x="6165" y="37510"/>
                  </a:lnTo>
                  <a:lnTo>
                    <a:pt x="6089" y="36809"/>
                  </a:lnTo>
                  <a:lnTo>
                    <a:pt x="5927" y="35494"/>
                  </a:lnTo>
                  <a:lnTo>
                    <a:pt x="5766" y="34136"/>
                  </a:lnTo>
                  <a:lnTo>
                    <a:pt x="5690" y="33479"/>
                  </a:lnTo>
                  <a:lnTo>
                    <a:pt x="5622" y="32778"/>
                  </a:lnTo>
                  <a:lnTo>
                    <a:pt x="5562" y="32076"/>
                  </a:lnTo>
                  <a:lnTo>
                    <a:pt x="5520" y="31331"/>
                  </a:lnTo>
                  <a:lnTo>
                    <a:pt x="5477" y="30587"/>
                  </a:lnTo>
                  <a:lnTo>
                    <a:pt x="5452" y="29798"/>
                  </a:lnTo>
                  <a:lnTo>
                    <a:pt x="5970" y="31594"/>
                  </a:lnTo>
                  <a:lnTo>
                    <a:pt x="6759" y="34355"/>
                  </a:lnTo>
                  <a:lnTo>
                    <a:pt x="7541" y="37203"/>
                  </a:lnTo>
                  <a:lnTo>
                    <a:pt x="7541" y="37291"/>
                  </a:lnTo>
                  <a:lnTo>
                    <a:pt x="7541" y="37422"/>
                  </a:lnTo>
                  <a:lnTo>
                    <a:pt x="7566" y="37817"/>
                  </a:lnTo>
                  <a:lnTo>
                    <a:pt x="7507" y="38386"/>
                  </a:lnTo>
                  <a:lnTo>
                    <a:pt x="7447" y="38956"/>
                  </a:lnTo>
                  <a:lnTo>
                    <a:pt x="7405" y="39526"/>
                  </a:lnTo>
                  <a:lnTo>
                    <a:pt x="7354" y="40139"/>
                  </a:lnTo>
                  <a:lnTo>
                    <a:pt x="7277" y="41366"/>
                  </a:lnTo>
                  <a:lnTo>
                    <a:pt x="7218" y="42637"/>
                  </a:lnTo>
                  <a:lnTo>
                    <a:pt x="7184" y="43908"/>
                  </a:lnTo>
                  <a:lnTo>
                    <a:pt x="7159" y="45222"/>
                  </a:lnTo>
                  <a:lnTo>
                    <a:pt x="7159" y="46537"/>
                  </a:lnTo>
                  <a:lnTo>
                    <a:pt x="7167" y="47808"/>
                  </a:lnTo>
                  <a:lnTo>
                    <a:pt x="7184" y="48597"/>
                  </a:lnTo>
                  <a:lnTo>
                    <a:pt x="7218" y="49517"/>
                  </a:lnTo>
                  <a:lnTo>
                    <a:pt x="7252" y="50437"/>
                  </a:lnTo>
                  <a:lnTo>
                    <a:pt x="7286" y="50919"/>
                  </a:lnTo>
                  <a:lnTo>
                    <a:pt x="7311" y="51357"/>
                  </a:lnTo>
                  <a:lnTo>
                    <a:pt x="7354" y="51752"/>
                  </a:lnTo>
                  <a:lnTo>
                    <a:pt x="7396" y="52146"/>
                  </a:lnTo>
                  <a:lnTo>
                    <a:pt x="7447" y="52496"/>
                  </a:lnTo>
                  <a:lnTo>
                    <a:pt x="7507" y="52759"/>
                  </a:lnTo>
                  <a:lnTo>
                    <a:pt x="7575" y="52978"/>
                  </a:lnTo>
                  <a:lnTo>
                    <a:pt x="7651" y="53154"/>
                  </a:lnTo>
                  <a:lnTo>
                    <a:pt x="7736" y="53241"/>
                  </a:lnTo>
                  <a:lnTo>
                    <a:pt x="7829" y="53285"/>
                  </a:lnTo>
                  <a:lnTo>
                    <a:pt x="7931" y="53198"/>
                  </a:lnTo>
                  <a:lnTo>
                    <a:pt x="8016" y="53022"/>
                  </a:lnTo>
                  <a:lnTo>
                    <a:pt x="8084" y="52759"/>
                  </a:lnTo>
                  <a:lnTo>
                    <a:pt x="8143" y="52453"/>
                  </a:lnTo>
                  <a:lnTo>
                    <a:pt x="8186" y="52102"/>
                  </a:lnTo>
                  <a:lnTo>
                    <a:pt x="8220" y="51664"/>
                  </a:lnTo>
                  <a:lnTo>
                    <a:pt x="8245" y="51226"/>
                  </a:lnTo>
                  <a:lnTo>
                    <a:pt x="8262" y="50744"/>
                  </a:lnTo>
                  <a:lnTo>
                    <a:pt x="8271" y="50218"/>
                  </a:lnTo>
                  <a:lnTo>
                    <a:pt x="8279" y="49736"/>
                  </a:lnTo>
                  <a:lnTo>
                    <a:pt x="8279" y="48728"/>
                  </a:lnTo>
                  <a:lnTo>
                    <a:pt x="8262" y="47764"/>
                  </a:lnTo>
                  <a:lnTo>
                    <a:pt x="8245" y="46975"/>
                  </a:lnTo>
                  <a:lnTo>
                    <a:pt x="8220" y="45880"/>
                  </a:lnTo>
                  <a:lnTo>
                    <a:pt x="8194" y="44784"/>
                  </a:lnTo>
                  <a:lnTo>
                    <a:pt x="8160" y="43732"/>
                  </a:lnTo>
                  <a:lnTo>
                    <a:pt x="8118" y="42637"/>
                  </a:lnTo>
                  <a:lnTo>
                    <a:pt x="8067" y="41541"/>
                  </a:lnTo>
                  <a:lnTo>
                    <a:pt x="8008" y="40490"/>
                  </a:lnTo>
                  <a:lnTo>
                    <a:pt x="7940" y="39438"/>
                  </a:lnTo>
                  <a:lnTo>
                    <a:pt x="7855" y="38386"/>
                  </a:lnTo>
                  <a:lnTo>
                    <a:pt x="7880" y="38474"/>
                  </a:lnTo>
                  <a:lnTo>
                    <a:pt x="8542" y="40928"/>
                  </a:lnTo>
                  <a:lnTo>
                    <a:pt x="9188" y="43426"/>
                  </a:lnTo>
                  <a:lnTo>
                    <a:pt x="9256" y="43645"/>
                  </a:lnTo>
                  <a:lnTo>
                    <a:pt x="9196" y="44828"/>
                  </a:lnTo>
                  <a:lnTo>
                    <a:pt x="9162" y="46055"/>
                  </a:lnTo>
                  <a:lnTo>
                    <a:pt x="9145" y="47282"/>
                  </a:lnTo>
                  <a:lnTo>
                    <a:pt x="9145" y="48553"/>
                  </a:lnTo>
                  <a:lnTo>
                    <a:pt x="9154" y="49823"/>
                  </a:lnTo>
                  <a:lnTo>
                    <a:pt x="9179" y="51050"/>
                  </a:lnTo>
                  <a:lnTo>
                    <a:pt x="9222" y="52234"/>
                  </a:lnTo>
                  <a:lnTo>
                    <a:pt x="9281" y="53417"/>
                  </a:lnTo>
                  <a:lnTo>
                    <a:pt x="9324" y="54162"/>
                  </a:lnTo>
                  <a:lnTo>
                    <a:pt x="9392" y="55082"/>
                  </a:lnTo>
                  <a:lnTo>
                    <a:pt x="9468" y="56002"/>
                  </a:lnTo>
                  <a:lnTo>
                    <a:pt x="9510" y="56484"/>
                  </a:lnTo>
                  <a:lnTo>
                    <a:pt x="9561" y="56922"/>
                  </a:lnTo>
                  <a:lnTo>
                    <a:pt x="9621" y="57360"/>
                  </a:lnTo>
                  <a:lnTo>
                    <a:pt x="9680" y="57755"/>
                  </a:lnTo>
                  <a:lnTo>
                    <a:pt x="9740" y="58105"/>
                  </a:lnTo>
                  <a:lnTo>
                    <a:pt x="9808" y="58412"/>
                  </a:lnTo>
                  <a:lnTo>
                    <a:pt x="9884" y="58631"/>
                  </a:lnTo>
                  <a:lnTo>
                    <a:pt x="9960" y="58807"/>
                  </a:lnTo>
                  <a:lnTo>
                    <a:pt x="10045" y="58938"/>
                  </a:lnTo>
                  <a:lnTo>
                    <a:pt x="10130" y="58938"/>
                  </a:lnTo>
                  <a:lnTo>
                    <a:pt x="10215" y="58894"/>
                  </a:lnTo>
                  <a:lnTo>
                    <a:pt x="10283" y="58763"/>
                  </a:lnTo>
                  <a:lnTo>
                    <a:pt x="10334" y="58587"/>
                  </a:lnTo>
                  <a:lnTo>
                    <a:pt x="10376" y="58368"/>
                  </a:lnTo>
                  <a:lnTo>
                    <a:pt x="10410" y="58105"/>
                  </a:lnTo>
                  <a:lnTo>
                    <a:pt x="10436" y="57799"/>
                  </a:lnTo>
                  <a:lnTo>
                    <a:pt x="10444" y="57448"/>
                  </a:lnTo>
                  <a:lnTo>
                    <a:pt x="10453" y="57098"/>
                  </a:lnTo>
                  <a:lnTo>
                    <a:pt x="10453" y="56747"/>
                  </a:lnTo>
                  <a:lnTo>
                    <a:pt x="10444" y="56396"/>
                  </a:lnTo>
                  <a:lnTo>
                    <a:pt x="10419" y="55652"/>
                  </a:lnTo>
                  <a:lnTo>
                    <a:pt x="10376" y="54950"/>
                  </a:lnTo>
                  <a:lnTo>
                    <a:pt x="10334" y="54337"/>
                  </a:lnTo>
                  <a:lnTo>
                    <a:pt x="10122" y="51445"/>
                  </a:lnTo>
                  <a:lnTo>
                    <a:pt x="9901" y="48597"/>
                  </a:lnTo>
                  <a:lnTo>
                    <a:pt x="9765" y="46844"/>
                  </a:lnTo>
                  <a:lnTo>
                    <a:pt x="9697" y="45967"/>
                  </a:lnTo>
                  <a:lnTo>
                    <a:pt x="9621" y="45135"/>
                  </a:lnTo>
                  <a:lnTo>
                    <a:pt x="10325" y="47939"/>
                  </a:lnTo>
                  <a:lnTo>
                    <a:pt x="11030" y="50787"/>
                  </a:lnTo>
                  <a:lnTo>
                    <a:pt x="11022" y="51007"/>
                  </a:lnTo>
                  <a:lnTo>
                    <a:pt x="11022" y="51094"/>
                  </a:lnTo>
                  <a:lnTo>
                    <a:pt x="11030" y="51182"/>
                  </a:lnTo>
                  <a:lnTo>
                    <a:pt x="11124" y="51971"/>
                  </a:lnTo>
                  <a:lnTo>
                    <a:pt x="11098" y="52409"/>
                  </a:lnTo>
                  <a:lnTo>
                    <a:pt x="11073" y="52847"/>
                  </a:lnTo>
                  <a:lnTo>
                    <a:pt x="11056" y="53329"/>
                  </a:lnTo>
                  <a:lnTo>
                    <a:pt x="11047" y="53811"/>
                  </a:lnTo>
                  <a:lnTo>
                    <a:pt x="11039" y="54293"/>
                  </a:lnTo>
                  <a:lnTo>
                    <a:pt x="11039" y="54819"/>
                  </a:lnTo>
                  <a:lnTo>
                    <a:pt x="11056" y="55871"/>
                  </a:lnTo>
                  <a:lnTo>
                    <a:pt x="11090" y="56878"/>
                  </a:lnTo>
                  <a:lnTo>
                    <a:pt x="11132" y="57886"/>
                  </a:lnTo>
                  <a:lnTo>
                    <a:pt x="11183" y="58807"/>
                  </a:lnTo>
                  <a:lnTo>
                    <a:pt x="11242" y="59595"/>
                  </a:lnTo>
                  <a:lnTo>
                    <a:pt x="11293" y="60121"/>
                  </a:lnTo>
                  <a:lnTo>
                    <a:pt x="11353" y="60691"/>
                  </a:lnTo>
                  <a:lnTo>
                    <a:pt x="11429" y="61304"/>
                  </a:lnTo>
                  <a:lnTo>
                    <a:pt x="11514" y="61874"/>
                  </a:lnTo>
                  <a:lnTo>
                    <a:pt x="11557" y="62137"/>
                  </a:lnTo>
                  <a:lnTo>
                    <a:pt x="11608" y="62356"/>
                  </a:lnTo>
                  <a:lnTo>
                    <a:pt x="11659" y="62531"/>
                  </a:lnTo>
                  <a:lnTo>
                    <a:pt x="11718" y="62707"/>
                  </a:lnTo>
                  <a:lnTo>
                    <a:pt x="11777" y="62794"/>
                  </a:lnTo>
                  <a:lnTo>
                    <a:pt x="11828" y="62838"/>
                  </a:lnTo>
                  <a:lnTo>
                    <a:pt x="11888" y="62794"/>
                  </a:lnTo>
                  <a:lnTo>
                    <a:pt x="11956" y="62707"/>
                  </a:lnTo>
                  <a:lnTo>
                    <a:pt x="12015" y="62575"/>
                  </a:lnTo>
                  <a:lnTo>
                    <a:pt x="12058" y="62400"/>
                  </a:lnTo>
                  <a:lnTo>
                    <a:pt x="12092" y="62181"/>
                  </a:lnTo>
                  <a:lnTo>
                    <a:pt x="12117" y="61918"/>
                  </a:lnTo>
                  <a:lnTo>
                    <a:pt x="12134" y="61655"/>
                  </a:lnTo>
                  <a:lnTo>
                    <a:pt x="12134" y="61348"/>
                  </a:lnTo>
                  <a:lnTo>
                    <a:pt x="12134" y="61041"/>
                  </a:lnTo>
                  <a:lnTo>
                    <a:pt x="12134" y="60735"/>
                  </a:lnTo>
                  <a:lnTo>
                    <a:pt x="12109" y="60077"/>
                  </a:lnTo>
                  <a:lnTo>
                    <a:pt x="12066" y="59464"/>
                  </a:lnTo>
                  <a:lnTo>
                    <a:pt x="11990" y="58412"/>
                  </a:lnTo>
                  <a:lnTo>
                    <a:pt x="11871" y="56878"/>
                  </a:lnTo>
                  <a:lnTo>
                    <a:pt x="11735" y="55389"/>
                  </a:lnTo>
                  <a:lnTo>
                    <a:pt x="11591" y="53899"/>
                  </a:lnTo>
                  <a:lnTo>
                    <a:pt x="11421" y="52453"/>
                  </a:lnTo>
                  <a:lnTo>
                    <a:pt x="12312" y="56265"/>
                  </a:lnTo>
                  <a:lnTo>
                    <a:pt x="12864" y="58719"/>
                  </a:lnTo>
                  <a:lnTo>
                    <a:pt x="13144" y="59990"/>
                  </a:lnTo>
                  <a:lnTo>
                    <a:pt x="13416" y="61260"/>
                  </a:lnTo>
                  <a:lnTo>
                    <a:pt x="13382" y="62005"/>
                  </a:lnTo>
                  <a:lnTo>
                    <a:pt x="13374" y="62794"/>
                  </a:lnTo>
                  <a:lnTo>
                    <a:pt x="13374" y="63583"/>
                  </a:lnTo>
                  <a:lnTo>
                    <a:pt x="13382" y="64372"/>
                  </a:lnTo>
                  <a:lnTo>
                    <a:pt x="13399" y="65204"/>
                  </a:lnTo>
                  <a:lnTo>
                    <a:pt x="13425" y="65949"/>
                  </a:lnTo>
                  <a:lnTo>
                    <a:pt x="13492" y="67439"/>
                  </a:lnTo>
                  <a:lnTo>
                    <a:pt x="13560" y="68666"/>
                  </a:lnTo>
                  <a:lnTo>
                    <a:pt x="13603" y="69411"/>
                  </a:lnTo>
                  <a:lnTo>
                    <a:pt x="13662" y="70156"/>
                  </a:lnTo>
                  <a:lnTo>
                    <a:pt x="13696" y="70506"/>
                  </a:lnTo>
                  <a:lnTo>
                    <a:pt x="13739" y="70857"/>
                  </a:lnTo>
                  <a:lnTo>
                    <a:pt x="13781" y="71120"/>
                  </a:lnTo>
                  <a:lnTo>
                    <a:pt x="13832" y="71383"/>
                  </a:lnTo>
                  <a:lnTo>
                    <a:pt x="13883" y="71558"/>
                  </a:lnTo>
                  <a:lnTo>
                    <a:pt x="13934" y="71690"/>
                  </a:lnTo>
                  <a:lnTo>
                    <a:pt x="14002" y="71733"/>
                  </a:lnTo>
                  <a:lnTo>
                    <a:pt x="14061" y="71733"/>
                  </a:lnTo>
                  <a:lnTo>
                    <a:pt x="14104" y="71690"/>
                  </a:lnTo>
                  <a:lnTo>
                    <a:pt x="14138" y="71602"/>
                  </a:lnTo>
                  <a:lnTo>
                    <a:pt x="14163" y="71514"/>
                  </a:lnTo>
                  <a:lnTo>
                    <a:pt x="14189" y="71383"/>
                  </a:lnTo>
                  <a:lnTo>
                    <a:pt x="14214" y="71251"/>
                  </a:lnTo>
                  <a:lnTo>
                    <a:pt x="14231" y="71120"/>
                  </a:lnTo>
                  <a:lnTo>
                    <a:pt x="14257" y="70726"/>
                  </a:lnTo>
                  <a:lnTo>
                    <a:pt x="14274" y="70287"/>
                  </a:lnTo>
                  <a:lnTo>
                    <a:pt x="14274" y="69805"/>
                  </a:lnTo>
                  <a:lnTo>
                    <a:pt x="14257" y="69280"/>
                  </a:lnTo>
                  <a:lnTo>
                    <a:pt x="14240" y="68710"/>
                  </a:lnTo>
                  <a:lnTo>
                    <a:pt x="14214" y="68096"/>
                  </a:lnTo>
                  <a:lnTo>
                    <a:pt x="14172" y="67439"/>
                  </a:lnTo>
                  <a:lnTo>
                    <a:pt x="14087" y="66124"/>
                  </a:lnTo>
                  <a:lnTo>
                    <a:pt x="13976" y="64766"/>
                  </a:lnTo>
                  <a:lnTo>
                    <a:pt x="13858" y="63495"/>
                  </a:lnTo>
                  <a:lnTo>
                    <a:pt x="14095" y="64810"/>
                  </a:lnTo>
                  <a:lnTo>
                    <a:pt x="14325" y="66168"/>
                  </a:lnTo>
                  <a:lnTo>
                    <a:pt x="14545" y="67483"/>
                  </a:lnTo>
                  <a:lnTo>
                    <a:pt x="14775" y="68797"/>
                  </a:lnTo>
                  <a:lnTo>
                    <a:pt x="14775" y="68929"/>
                  </a:lnTo>
                  <a:lnTo>
                    <a:pt x="14775" y="69104"/>
                  </a:lnTo>
                  <a:lnTo>
                    <a:pt x="14783" y="69236"/>
                  </a:lnTo>
                  <a:lnTo>
                    <a:pt x="14809" y="69323"/>
                  </a:lnTo>
                  <a:lnTo>
                    <a:pt x="14919" y="69937"/>
                  </a:lnTo>
                  <a:lnTo>
                    <a:pt x="14910" y="70769"/>
                  </a:lnTo>
                  <a:lnTo>
                    <a:pt x="14910" y="71602"/>
                  </a:lnTo>
                  <a:lnTo>
                    <a:pt x="14910" y="72435"/>
                  </a:lnTo>
                  <a:lnTo>
                    <a:pt x="14927" y="73267"/>
                  </a:lnTo>
                  <a:lnTo>
                    <a:pt x="14944" y="74100"/>
                  </a:lnTo>
                  <a:lnTo>
                    <a:pt x="14961" y="74976"/>
                  </a:lnTo>
                  <a:lnTo>
                    <a:pt x="14995" y="75809"/>
                  </a:lnTo>
                  <a:lnTo>
                    <a:pt x="15029" y="76641"/>
                  </a:lnTo>
                  <a:lnTo>
                    <a:pt x="15114" y="78306"/>
                  </a:lnTo>
                  <a:lnTo>
                    <a:pt x="15216" y="79928"/>
                  </a:lnTo>
                  <a:lnTo>
                    <a:pt x="15326" y="81505"/>
                  </a:lnTo>
                  <a:lnTo>
                    <a:pt x="15445" y="83039"/>
                  </a:lnTo>
                  <a:lnTo>
                    <a:pt x="15530" y="84091"/>
                  </a:lnTo>
                  <a:lnTo>
                    <a:pt x="15658" y="85449"/>
                  </a:lnTo>
                  <a:lnTo>
                    <a:pt x="15725" y="86194"/>
                  </a:lnTo>
                  <a:lnTo>
                    <a:pt x="15802" y="86939"/>
                  </a:lnTo>
                  <a:lnTo>
                    <a:pt x="15887" y="87684"/>
                  </a:lnTo>
                  <a:lnTo>
                    <a:pt x="15980" y="88385"/>
                  </a:lnTo>
                  <a:lnTo>
                    <a:pt x="16082" y="89086"/>
                  </a:lnTo>
                  <a:lnTo>
                    <a:pt x="16184" y="89656"/>
                  </a:lnTo>
                  <a:lnTo>
                    <a:pt x="16294" y="90182"/>
                  </a:lnTo>
                  <a:lnTo>
                    <a:pt x="16354" y="90401"/>
                  </a:lnTo>
                  <a:lnTo>
                    <a:pt x="16413" y="90576"/>
                  </a:lnTo>
                  <a:lnTo>
                    <a:pt x="16473" y="90707"/>
                  </a:lnTo>
                  <a:lnTo>
                    <a:pt x="16532" y="90839"/>
                  </a:lnTo>
                  <a:lnTo>
                    <a:pt x="16592" y="90883"/>
                  </a:lnTo>
                  <a:lnTo>
                    <a:pt x="16651" y="90927"/>
                  </a:lnTo>
                  <a:lnTo>
                    <a:pt x="16719" y="90927"/>
                  </a:lnTo>
                  <a:lnTo>
                    <a:pt x="16778" y="90839"/>
                  </a:lnTo>
                  <a:lnTo>
                    <a:pt x="16846" y="90751"/>
                  </a:lnTo>
                  <a:lnTo>
                    <a:pt x="16914" y="90576"/>
                  </a:lnTo>
                  <a:lnTo>
                    <a:pt x="16974" y="90401"/>
                  </a:lnTo>
                  <a:lnTo>
                    <a:pt x="17033" y="90138"/>
                  </a:lnTo>
                  <a:lnTo>
                    <a:pt x="17084" y="89919"/>
                  </a:lnTo>
                  <a:lnTo>
                    <a:pt x="17118" y="89656"/>
                  </a:lnTo>
                  <a:lnTo>
                    <a:pt x="17152" y="89349"/>
                  </a:lnTo>
                  <a:lnTo>
                    <a:pt x="17177" y="89042"/>
                  </a:lnTo>
                  <a:lnTo>
                    <a:pt x="17194" y="88692"/>
                  </a:lnTo>
                  <a:lnTo>
                    <a:pt x="17211" y="88385"/>
                  </a:lnTo>
                  <a:lnTo>
                    <a:pt x="17220" y="87991"/>
                  </a:lnTo>
                  <a:lnTo>
                    <a:pt x="17220" y="87640"/>
                  </a:lnTo>
                  <a:lnTo>
                    <a:pt x="17211" y="86851"/>
                  </a:lnTo>
                  <a:lnTo>
                    <a:pt x="17186" y="86063"/>
                  </a:lnTo>
                  <a:lnTo>
                    <a:pt x="17143" y="85274"/>
                  </a:lnTo>
                  <a:lnTo>
                    <a:pt x="17084" y="84441"/>
                  </a:lnTo>
                  <a:lnTo>
                    <a:pt x="17025" y="83609"/>
                  </a:lnTo>
                  <a:lnTo>
                    <a:pt x="16957" y="82820"/>
                  </a:lnTo>
                  <a:lnTo>
                    <a:pt x="16889" y="82075"/>
                  </a:lnTo>
                  <a:lnTo>
                    <a:pt x="16753" y="80717"/>
                  </a:lnTo>
                  <a:lnTo>
                    <a:pt x="16634" y="79621"/>
                  </a:lnTo>
                  <a:lnTo>
                    <a:pt x="16490" y="78219"/>
                  </a:lnTo>
                  <a:lnTo>
                    <a:pt x="16328" y="76860"/>
                  </a:lnTo>
                  <a:lnTo>
                    <a:pt x="16159" y="75546"/>
                  </a:lnTo>
                  <a:lnTo>
                    <a:pt x="15972" y="74275"/>
                  </a:lnTo>
                  <a:lnTo>
                    <a:pt x="15785" y="73048"/>
                  </a:lnTo>
                  <a:lnTo>
                    <a:pt x="15590" y="71821"/>
                  </a:lnTo>
                  <a:lnTo>
                    <a:pt x="15377" y="70638"/>
                  </a:lnTo>
                  <a:lnTo>
                    <a:pt x="15157" y="69499"/>
                  </a:lnTo>
                  <a:lnTo>
                    <a:pt x="15157" y="69367"/>
                  </a:lnTo>
                  <a:lnTo>
                    <a:pt x="15148" y="69236"/>
                  </a:lnTo>
                  <a:lnTo>
                    <a:pt x="15080" y="68578"/>
                  </a:lnTo>
                  <a:lnTo>
                    <a:pt x="15004" y="67965"/>
                  </a:lnTo>
                  <a:lnTo>
                    <a:pt x="14919" y="67308"/>
                  </a:lnTo>
                  <a:lnTo>
                    <a:pt x="14825" y="66694"/>
                  </a:lnTo>
                  <a:lnTo>
                    <a:pt x="15080" y="67308"/>
                  </a:lnTo>
                  <a:lnTo>
                    <a:pt x="15335" y="68053"/>
                  </a:lnTo>
                  <a:lnTo>
                    <a:pt x="15581" y="68797"/>
                  </a:lnTo>
                  <a:lnTo>
                    <a:pt x="15819" y="69586"/>
                  </a:lnTo>
                  <a:lnTo>
                    <a:pt x="16065" y="70331"/>
                  </a:lnTo>
                  <a:lnTo>
                    <a:pt x="16311" y="71076"/>
                  </a:lnTo>
                  <a:lnTo>
                    <a:pt x="16566" y="71777"/>
                  </a:lnTo>
                  <a:lnTo>
                    <a:pt x="16693" y="72128"/>
                  </a:lnTo>
                  <a:lnTo>
                    <a:pt x="16821" y="72435"/>
                  </a:lnTo>
                  <a:lnTo>
                    <a:pt x="16948" y="72697"/>
                  </a:lnTo>
                  <a:lnTo>
                    <a:pt x="17118" y="73004"/>
                  </a:lnTo>
                  <a:lnTo>
                    <a:pt x="17313" y="73267"/>
                  </a:lnTo>
                  <a:lnTo>
                    <a:pt x="17415" y="73399"/>
                  </a:lnTo>
                  <a:lnTo>
                    <a:pt x="17517" y="73486"/>
                  </a:lnTo>
                  <a:lnTo>
                    <a:pt x="17619" y="73530"/>
                  </a:lnTo>
                  <a:lnTo>
                    <a:pt x="17712" y="73530"/>
                  </a:lnTo>
                  <a:lnTo>
                    <a:pt x="17797" y="73442"/>
                  </a:lnTo>
                  <a:lnTo>
                    <a:pt x="17874" y="73311"/>
                  </a:lnTo>
                  <a:lnTo>
                    <a:pt x="17942" y="73092"/>
                  </a:lnTo>
                  <a:lnTo>
                    <a:pt x="17967" y="72960"/>
                  </a:lnTo>
                  <a:lnTo>
                    <a:pt x="17992" y="72829"/>
                  </a:lnTo>
                  <a:lnTo>
                    <a:pt x="18009" y="72654"/>
                  </a:lnTo>
                  <a:lnTo>
                    <a:pt x="18026" y="72435"/>
                  </a:lnTo>
                  <a:lnTo>
                    <a:pt x="18035" y="72215"/>
                  </a:lnTo>
                  <a:lnTo>
                    <a:pt x="18043" y="71953"/>
                  </a:lnTo>
                  <a:lnTo>
                    <a:pt x="18035" y="71558"/>
                  </a:lnTo>
                  <a:lnTo>
                    <a:pt x="18018" y="71164"/>
                  </a:lnTo>
                  <a:lnTo>
                    <a:pt x="17984" y="70857"/>
                  </a:lnTo>
                  <a:lnTo>
                    <a:pt x="17942" y="70506"/>
                  </a:lnTo>
                  <a:lnTo>
                    <a:pt x="17891" y="70244"/>
                  </a:lnTo>
                  <a:lnTo>
                    <a:pt x="17831" y="69981"/>
                  </a:lnTo>
                  <a:lnTo>
                    <a:pt x="17712" y="69499"/>
                  </a:lnTo>
                  <a:lnTo>
                    <a:pt x="17593" y="69060"/>
                  </a:lnTo>
                  <a:lnTo>
                    <a:pt x="17466" y="68622"/>
                  </a:lnTo>
                  <a:lnTo>
                    <a:pt x="17339" y="68228"/>
                  </a:lnTo>
                  <a:lnTo>
                    <a:pt x="17211" y="67833"/>
                  </a:lnTo>
                  <a:lnTo>
                    <a:pt x="17084" y="67483"/>
                  </a:lnTo>
                  <a:lnTo>
                    <a:pt x="16948" y="67176"/>
                  </a:lnTo>
                  <a:lnTo>
                    <a:pt x="16812" y="66869"/>
                  </a:lnTo>
                  <a:lnTo>
                    <a:pt x="16668" y="66563"/>
                  </a:lnTo>
                  <a:lnTo>
                    <a:pt x="16447" y="66168"/>
                  </a:lnTo>
                  <a:lnTo>
                    <a:pt x="16209" y="65818"/>
                  </a:lnTo>
                  <a:lnTo>
                    <a:pt x="15972" y="65511"/>
                  </a:lnTo>
                  <a:lnTo>
                    <a:pt x="15717" y="65292"/>
                  </a:lnTo>
                  <a:lnTo>
                    <a:pt x="15471" y="65117"/>
                  </a:lnTo>
                  <a:lnTo>
                    <a:pt x="15343" y="65073"/>
                  </a:lnTo>
                  <a:lnTo>
                    <a:pt x="15216" y="65073"/>
                  </a:lnTo>
                  <a:lnTo>
                    <a:pt x="15097" y="65117"/>
                  </a:lnTo>
                  <a:lnTo>
                    <a:pt x="14970" y="65160"/>
                  </a:lnTo>
                  <a:lnTo>
                    <a:pt x="14851" y="65248"/>
                  </a:lnTo>
                  <a:lnTo>
                    <a:pt x="14732" y="65336"/>
                  </a:lnTo>
                  <a:lnTo>
                    <a:pt x="14605" y="65117"/>
                  </a:lnTo>
                  <a:lnTo>
                    <a:pt x="14562" y="65073"/>
                  </a:lnTo>
                  <a:lnTo>
                    <a:pt x="14384" y="64109"/>
                  </a:lnTo>
                  <a:lnTo>
                    <a:pt x="14206" y="63145"/>
                  </a:lnTo>
                  <a:lnTo>
                    <a:pt x="13841" y="61348"/>
                  </a:lnTo>
                  <a:lnTo>
                    <a:pt x="13459" y="59508"/>
                  </a:lnTo>
                  <a:lnTo>
                    <a:pt x="13076" y="57711"/>
                  </a:lnTo>
                  <a:lnTo>
                    <a:pt x="12677" y="55958"/>
                  </a:lnTo>
                  <a:lnTo>
                    <a:pt x="12287" y="54249"/>
                  </a:lnTo>
                  <a:lnTo>
                    <a:pt x="12210" y="53943"/>
                  </a:lnTo>
                  <a:lnTo>
                    <a:pt x="12338" y="54030"/>
                  </a:lnTo>
                  <a:lnTo>
                    <a:pt x="12465" y="54118"/>
                  </a:lnTo>
                  <a:lnTo>
                    <a:pt x="12592" y="54249"/>
                  </a:lnTo>
                  <a:lnTo>
                    <a:pt x="12711" y="54381"/>
                  </a:lnTo>
                  <a:lnTo>
                    <a:pt x="12958" y="54731"/>
                  </a:lnTo>
                  <a:lnTo>
                    <a:pt x="13195" y="55169"/>
                  </a:lnTo>
                  <a:lnTo>
                    <a:pt x="13671" y="56090"/>
                  </a:lnTo>
                  <a:lnTo>
                    <a:pt x="13917" y="56528"/>
                  </a:lnTo>
                  <a:lnTo>
                    <a:pt x="14163" y="56878"/>
                  </a:lnTo>
                  <a:lnTo>
                    <a:pt x="14401" y="57185"/>
                  </a:lnTo>
                  <a:lnTo>
                    <a:pt x="14647" y="57404"/>
                  </a:lnTo>
                  <a:lnTo>
                    <a:pt x="14893" y="57536"/>
                  </a:lnTo>
                  <a:lnTo>
                    <a:pt x="15140" y="57580"/>
                  </a:lnTo>
                  <a:lnTo>
                    <a:pt x="15386" y="57580"/>
                  </a:lnTo>
                  <a:lnTo>
                    <a:pt x="15632" y="57492"/>
                  </a:lnTo>
                  <a:lnTo>
                    <a:pt x="15878" y="57317"/>
                  </a:lnTo>
                  <a:lnTo>
                    <a:pt x="16116" y="57098"/>
                  </a:lnTo>
                  <a:lnTo>
                    <a:pt x="16142" y="57054"/>
                  </a:lnTo>
                  <a:lnTo>
                    <a:pt x="16159" y="57010"/>
                  </a:lnTo>
                  <a:lnTo>
                    <a:pt x="16175" y="56922"/>
                  </a:lnTo>
                  <a:lnTo>
                    <a:pt x="16184" y="56791"/>
                  </a:lnTo>
                  <a:lnTo>
                    <a:pt x="16184" y="56703"/>
                  </a:lnTo>
                  <a:lnTo>
                    <a:pt x="16184" y="56572"/>
                  </a:lnTo>
                  <a:lnTo>
                    <a:pt x="16175" y="56484"/>
                  </a:lnTo>
                  <a:lnTo>
                    <a:pt x="16159" y="56396"/>
                  </a:lnTo>
                  <a:lnTo>
                    <a:pt x="15878" y="55476"/>
                  </a:lnTo>
                  <a:lnTo>
                    <a:pt x="15598" y="54687"/>
                  </a:lnTo>
                  <a:lnTo>
                    <a:pt x="15309" y="53943"/>
                  </a:lnTo>
                  <a:lnTo>
                    <a:pt x="15021" y="53285"/>
                  </a:lnTo>
                  <a:lnTo>
                    <a:pt x="14715" y="52716"/>
                  </a:lnTo>
                  <a:lnTo>
                    <a:pt x="14409" y="52234"/>
                  </a:lnTo>
                  <a:lnTo>
                    <a:pt x="14095" y="51883"/>
                  </a:lnTo>
                  <a:lnTo>
                    <a:pt x="13773" y="51576"/>
                  </a:lnTo>
                  <a:lnTo>
                    <a:pt x="13569" y="51445"/>
                  </a:lnTo>
                  <a:lnTo>
                    <a:pt x="13340" y="51313"/>
                  </a:lnTo>
                  <a:lnTo>
                    <a:pt x="13093" y="51226"/>
                  </a:lnTo>
                  <a:lnTo>
                    <a:pt x="12839" y="51226"/>
                  </a:lnTo>
                  <a:lnTo>
                    <a:pt x="12711" y="51270"/>
                  </a:lnTo>
                  <a:lnTo>
                    <a:pt x="12592" y="51357"/>
                  </a:lnTo>
                  <a:lnTo>
                    <a:pt x="12474" y="51489"/>
                  </a:lnTo>
                  <a:lnTo>
                    <a:pt x="12363" y="51664"/>
                  </a:lnTo>
                  <a:lnTo>
                    <a:pt x="12253" y="51839"/>
                  </a:lnTo>
                  <a:lnTo>
                    <a:pt x="12159" y="52102"/>
                  </a:lnTo>
                  <a:lnTo>
                    <a:pt x="12066" y="52453"/>
                  </a:lnTo>
                  <a:lnTo>
                    <a:pt x="11990" y="52803"/>
                  </a:lnTo>
                  <a:lnTo>
                    <a:pt x="11947" y="52803"/>
                  </a:lnTo>
                  <a:lnTo>
                    <a:pt x="11064" y="49079"/>
                  </a:lnTo>
                  <a:lnTo>
                    <a:pt x="10164" y="45441"/>
                  </a:lnTo>
                  <a:lnTo>
                    <a:pt x="10232" y="45222"/>
                  </a:lnTo>
                  <a:lnTo>
                    <a:pt x="10300" y="45047"/>
                  </a:lnTo>
                  <a:lnTo>
                    <a:pt x="10376" y="44916"/>
                  </a:lnTo>
                  <a:lnTo>
                    <a:pt x="10453" y="44828"/>
                  </a:lnTo>
                  <a:lnTo>
                    <a:pt x="10538" y="44740"/>
                  </a:lnTo>
                  <a:lnTo>
                    <a:pt x="10631" y="44653"/>
                  </a:lnTo>
                  <a:lnTo>
                    <a:pt x="10809" y="44609"/>
                  </a:lnTo>
                  <a:lnTo>
                    <a:pt x="10988" y="44609"/>
                  </a:lnTo>
                  <a:lnTo>
                    <a:pt x="11166" y="44653"/>
                  </a:lnTo>
                  <a:lnTo>
                    <a:pt x="11336" y="44697"/>
                  </a:lnTo>
                  <a:lnTo>
                    <a:pt x="11480" y="44697"/>
                  </a:lnTo>
                  <a:lnTo>
                    <a:pt x="12941" y="44653"/>
                  </a:lnTo>
                  <a:lnTo>
                    <a:pt x="13093" y="44653"/>
                  </a:lnTo>
                  <a:lnTo>
                    <a:pt x="13280" y="44609"/>
                  </a:lnTo>
                  <a:lnTo>
                    <a:pt x="13484" y="44521"/>
                  </a:lnTo>
                  <a:lnTo>
                    <a:pt x="13586" y="44390"/>
                  </a:lnTo>
                  <a:lnTo>
                    <a:pt x="13679" y="44258"/>
                  </a:lnTo>
                  <a:lnTo>
                    <a:pt x="13764" y="44127"/>
                  </a:lnTo>
                  <a:lnTo>
                    <a:pt x="13841" y="43908"/>
                  </a:lnTo>
                  <a:lnTo>
                    <a:pt x="13909" y="43645"/>
                  </a:lnTo>
                  <a:lnTo>
                    <a:pt x="13959" y="43338"/>
                  </a:lnTo>
                  <a:lnTo>
                    <a:pt x="13985" y="43163"/>
                  </a:lnTo>
                  <a:lnTo>
                    <a:pt x="14002" y="42988"/>
                  </a:lnTo>
                  <a:lnTo>
                    <a:pt x="14010" y="42768"/>
                  </a:lnTo>
                  <a:lnTo>
                    <a:pt x="14019" y="42549"/>
                  </a:lnTo>
                  <a:lnTo>
                    <a:pt x="14019" y="42286"/>
                  </a:lnTo>
                  <a:lnTo>
                    <a:pt x="14010" y="42024"/>
                  </a:lnTo>
                  <a:lnTo>
                    <a:pt x="13993" y="41761"/>
                  </a:lnTo>
                  <a:lnTo>
                    <a:pt x="13976" y="41454"/>
                  </a:lnTo>
                  <a:lnTo>
                    <a:pt x="13959" y="41191"/>
                  </a:lnTo>
                  <a:lnTo>
                    <a:pt x="13925" y="40928"/>
                  </a:lnTo>
                  <a:lnTo>
                    <a:pt x="13900" y="40709"/>
                  </a:lnTo>
                  <a:lnTo>
                    <a:pt x="13866" y="40490"/>
                  </a:lnTo>
                  <a:lnTo>
                    <a:pt x="13781" y="40095"/>
                  </a:lnTo>
                  <a:lnTo>
                    <a:pt x="13688" y="39789"/>
                  </a:lnTo>
                  <a:lnTo>
                    <a:pt x="13577" y="39526"/>
                  </a:lnTo>
                  <a:lnTo>
                    <a:pt x="13459" y="39350"/>
                  </a:lnTo>
                  <a:lnTo>
                    <a:pt x="13340" y="39219"/>
                  </a:lnTo>
                  <a:lnTo>
                    <a:pt x="13204" y="39088"/>
                  </a:lnTo>
                  <a:lnTo>
                    <a:pt x="13076" y="39044"/>
                  </a:lnTo>
                  <a:lnTo>
                    <a:pt x="12686" y="39044"/>
                  </a:lnTo>
                  <a:lnTo>
                    <a:pt x="12448" y="39175"/>
                  </a:lnTo>
                  <a:lnTo>
                    <a:pt x="12244" y="39307"/>
                  </a:lnTo>
                  <a:lnTo>
                    <a:pt x="11939" y="39613"/>
                  </a:lnTo>
                  <a:lnTo>
                    <a:pt x="11625" y="40008"/>
                  </a:lnTo>
                  <a:lnTo>
                    <a:pt x="11319" y="40490"/>
                  </a:lnTo>
                  <a:lnTo>
                    <a:pt x="11013" y="41059"/>
                  </a:lnTo>
                  <a:lnTo>
                    <a:pt x="10708" y="41761"/>
                  </a:lnTo>
                  <a:lnTo>
                    <a:pt x="10563" y="42111"/>
                  </a:lnTo>
                  <a:lnTo>
                    <a:pt x="10419" y="42506"/>
                  </a:lnTo>
                  <a:lnTo>
                    <a:pt x="10283" y="42944"/>
                  </a:lnTo>
                  <a:lnTo>
                    <a:pt x="10147" y="43338"/>
                  </a:lnTo>
                  <a:lnTo>
                    <a:pt x="10020" y="43820"/>
                  </a:lnTo>
                  <a:lnTo>
                    <a:pt x="9892" y="44258"/>
                  </a:lnTo>
                  <a:lnTo>
                    <a:pt x="9884" y="44346"/>
                  </a:lnTo>
                  <a:lnTo>
                    <a:pt x="8984" y="40840"/>
                  </a:lnTo>
                  <a:lnTo>
                    <a:pt x="8075" y="37379"/>
                  </a:lnTo>
                  <a:lnTo>
                    <a:pt x="8135" y="37072"/>
                  </a:lnTo>
                  <a:lnTo>
                    <a:pt x="8203" y="36765"/>
                  </a:lnTo>
                  <a:lnTo>
                    <a:pt x="8279" y="36546"/>
                  </a:lnTo>
                  <a:lnTo>
                    <a:pt x="8364" y="36371"/>
                  </a:lnTo>
                  <a:lnTo>
                    <a:pt x="8458" y="36195"/>
                  </a:lnTo>
                  <a:lnTo>
                    <a:pt x="8551" y="36064"/>
                  </a:lnTo>
                  <a:lnTo>
                    <a:pt x="8653" y="35976"/>
                  </a:lnTo>
                  <a:lnTo>
                    <a:pt x="8763" y="35889"/>
                  </a:lnTo>
                  <a:lnTo>
                    <a:pt x="8975" y="35801"/>
                  </a:lnTo>
                  <a:lnTo>
                    <a:pt x="9188" y="35757"/>
                  </a:lnTo>
                  <a:lnTo>
                    <a:pt x="9375" y="35670"/>
                  </a:lnTo>
                  <a:lnTo>
                    <a:pt x="9544" y="35582"/>
                  </a:lnTo>
                  <a:lnTo>
                    <a:pt x="9875" y="35275"/>
                  </a:lnTo>
                  <a:lnTo>
                    <a:pt x="10215" y="34881"/>
                  </a:lnTo>
                  <a:lnTo>
                    <a:pt x="10546" y="34443"/>
                  </a:lnTo>
                  <a:lnTo>
                    <a:pt x="10869" y="33917"/>
                  </a:lnTo>
                  <a:lnTo>
                    <a:pt x="10962" y="33742"/>
                  </a:lnTo>
                  <a:lnTo>
                    <a:pt x="11056" y="33522"/>
                  </a:lnTo>
                  <a:lnTo>
                    <a:pt x="11149" y="33303"/>
                  </a:lnTo>
                  <a:lnTo>
                    <a:pt x="11234" y="32997"/>
                  </a:lnTo>
                  <a:lnTo>
                    <a:pt x="11319" y="32690"/>
                  </a:lnTo>
                  <a:lnTo>
                    <a:pt x="11395" y="32339"/>
                  </a:lnTo>
                  <a:lnTo>
                    <a:pt x="11463" y="31989"/>
                  </a:lnTo>
                  <a:lnTo>
                    <a:pt x="11523" y="31594"/>
                  </a:lnTo>
                  <a:lnTo>
                    <a:pt x="11565" y="31156"/>
                  </a:lnTo>
                  <a:lnTo>
                    <a:pt x="11599" y="30762"/>
                  </a:lnTo>
                  <a:lnTo>
                    <a:pt x="11616" y="30280"/>
                  </a:lnTo>
                  <a:lnTo>
                    <a:pt x="11625" y="29842"/>
                  </a:lnTo>
                  <a:lnTo>
                    <a:pt x="11608" y="29360"/>
                  </a:lnTo>
                  <a:lnTo>
                    <a:pt x="11574" y="28878"/>
                  </a:lnTo>
                  <a:lnTo>
                    <a:pt x="11514" y="28396"/>
                  </a:lnTo>
                  <a:lnTo>
                    <a:pt x="11438" y="27870"/>
                  </a:lnTo>
                  <a:lnTo>
                    <a:pt x="11353" y="27431"/>
                  </a:lnTo>
                  <a:lnTo>
                    <a:pt x="11251" y="27081"/>
                  </a:lnTo>
                  <a:lnTo>
                    <a:pt x="11149" y="26730"/>
                  </a:lnTo>
                  <a:lnTo>
                    <a:pt x="11039" y="26511"/>
                  </a:lnTo>
                  <a:lnTo>
                    <a:pt x="10920" y="26292"/>
                  </a:lnTo>
                  <a:lnTo>
                    <a:pt x="10801" y="26161"/>
                  </a:lnTo>
                  <a:lnTo>
                    <a:pt x="10674" y="26073"/>
                  </a:lnTo>
                  <a:lnTo>
                    <a:pt x="10546" y="26029"/>
                  </a:lnTo>
                  <a:lnTo>
                    <a:pt x="10427" y="26073"/>
                  </a:lnTo>
                  <a:lnTo>
                    <a:pt x="10300" y="26117"/>
                  </a:lnTo>
                  <a:lnTo>
                    <a:pt x="10173" y="26205"/>
                  </a:lnTo>
                  <a:lnTo>
                    <a:pt x="10054" y="26380"/>
                  </a:lnTo>
                  <a:lnTo>
                    <a:pt x="9935" y="26555"/>
                  </a:lnTo>
                  <a:lnTo>
                    <a:pt x="9816" y="26774"/>
                  </a:lnTo>
                  <a:lnTo>
                    <a:pt x="9706" y="27037"/>
                  </a:lnTo>
                  <a:lnTo>
                    <a:pt x="9604" y="27344"/>
                  </a:lnTo>
                  <a:lnTo>
                    <a:pt x="9476" y="27782"/>
                  </a:lnTo>
                  <a:lnTo>
                    <a:pt x="9349" y="28220"/>
                  </a:lnTo>
                  <a:lnTo>
                    <a:pt x="9230" y="28746"/>
                  </a:lnTo>
                  <a:lnTo>
                    <a:pt x="9111" y="29272"/>
                  </a:lnTo>
                  <a:lnTo>
                    <a:pt x="9001" y="29842"/>
                  </a:lnTo>
                  <a:lnTo>
                    <a:pt x="8899" y="30455"/>
                  </a:lnTo>
                  <a:lnTo>
                    <a:pt x="8687" y="31638"/>
                  </a:lnTo>
                  <a:lnTo>
                    <a:pt x="8483" y="32909"/>
                  </a:lnTo>
                  <a:lnTo>
                    <a:pt x="8279" y="34136"/>
                  </a:lnTo>
                  <a:lnTo>
                    <a:pt x="8059" y="35319"/>
                  </a:lnTo>
                  <a:lnTo>
                    <a:pt x="7948" y="35889"/>
                  </a:lnTo>
                  <a:lnTo>
                    <a:pt x="7838" y="36415"/>
                  </a:lnTo>
                  <a:lnTo>
                    <a:pt x="7829" y="36458"/>
                  </a:lnTo>
                  <a:lnTo>
                    <a:pt x="7031" y="33566"/>
                  </a:lnTo>
                  <a:lnTo>
                    <a:pt x="6233" y="30762"/>
                  </a:lnTo>
                  <a:lnTo>
                    <a:pt x="5749" y="29097"/>
                  </a:lnTo>
                  <a:lnTo>
                    <a:pt x="5910" y="28878"/>
                  </a:lnTo>
                  <a:lnTo>
                    <a:pt x="6063" y="28702"/>
                  </a:lnTo>
                  <a:lnTo>
                    <a:pt x="6386" y="28352"/>
                  </a:lnTo>
                  <a:lnTo>
                    <a:pt x="7031" y="27782"/>
                  </a:lnTo>
                  <a:lnTo>
                    <a:pt x="7354" y="27431"/>
                  </a:lnTo>
                  <a:lnTo>
                    <a:pt x="7515" y="27212"/>
                  </a:lnTo>
                  <a:lnTo>
                    <a:pt x="7668" y="26993"/>
                  </a:lnTo>
                  <a:lnTo>
                    <a:pt x="7821" y="26730"/>
                  </a:lnTo>
                  <a:lnTo>
                    <a:pt x="7974" y="26424"/>
                  </a:lnTo>
                  <a:lnTo>
                    <a:pt x="8118" y="26073"/>
                  </a:lnTo>
                  <a:lnTo>
                    <a:pt x="8262" y="25679"/>
                  </a:lnTo>
                  <a:lnTo>
                    <a:pt x="8398" y="25197"/>
                  </a:lnTo>
                  <a:lnTo>
                    <a:pt x="8534" y="24583"/>
                  </a:lnTo>
                  <a:lnTo>
                    <a:pt x="8602" y="24233"/>
                  </a:lnTo>
                  <a:lnTo>
                    <a:pt x="8670" y="23882"/>
                  </a:lnTo>
                  <a:lnTo>
                    <a:pt x="8729" y="23488"/>
                  </a:lnTo>
                  <a:lnTo>
                    <a:pt x="8772" y="23093"/>
                  </a:lnTo>
                  <a:lnTo>
                    <a:pt x="8814" y="22699"/>
                  </a:lnTo>
                  <a:lnTo>
                    <a:pt x="8840" y="22261"/>
                  </a:lnTo>
                  <a:lnTo>
                    <a:pt x="8857" y="21866"/>
                  </a:lnTo>
                  <a:lnTo>
                    <a:pt x="8848" y="21472"/>
                  </a:lnTo>
                  <a:lnTo>
                    <a:pt x="8823" y="21078"/>
                  </a:lnTo>
                  <a:lnTo>
                    <a:pt x="8806" y="20902"/>
                  </a:lnTo>
                  <a:lnTo>
                    <a:pt x="8780" y="20727"/>
                  </a:lnTo>
                  <a:lnTo>
                    <a:pt x="8755" y="20552"/>
                  </a:lnTo>
                  <a:lnTo>
                    <a:pt x="8712" y="20376"/>
                  </a:lnTo>
                  <a:lnTo>
                    <a:pt x="8619" y="20070"/>
                  </a:lnTo>
                  <a:lnTo>
                    <a:pt x="8525" y="19851"/>
                  </a:lnTo>
                  <a:lnTo>
                    <a:pt x="8424" y="19719"/>
                  </a:lnTo>
                  <a:lnTo>
                    <a:pt x="8305" y="19632"/>
                  </a:lnTo>
                  <a:lnTo>
                    <a:pt x="8194" y="19632"/>
                  </a:lnTo>
                  <a:lnTo>
                    <a:pt x="8067" y="19675"/>
                  </a:lnTo>
                  <a:lnTo>
                    <a:pt x="7948" y="19763"/>
                  </a:lnTo>
                  <a:lnTo>
                    <a:pt x="7821" y="19851"/>
                  </a:lnTo>
                  <a:lnTo>
                    <a:pt x="7693" y="20026"/>
                  </a:lnTo>
                  <a:lnTo>
                    <a:pt x="7566" y="20201"/>
                  </a:lnTo>
                  <a:lnTo>
                    <a:pt x="7439" y="20420"/>
                  </a:lnTo>
                  <a:lnTo>
                    <a:pt x="7201" y="20902"/>
                  </a:lnTo>
                  <a:lnTo>
                    <a:pt x="6989" y="21384"/>
                  </a:lnTo>
                  <a:lnTo>
                    <a:pt x="6802" y="21866"/>
                  </a:lnTo>
                  <a:lnTo>
                    <a:pt x="6615" y="22392"/>
                  </a:lnTo>
                  <a:lnTo>
                    <a:pt x="6420" y="22962"/>
                  </a:lnTo>
                  <a:lnTo>
                    <a:pt x="6225" y="23663"/>
                  </a:lnTo>
                  <a:lnTo>
                    <a:pt x="6029" y="24408"/>
                  </a:lnTo>
                  <a:lnTo>
                    <a:pt x="5851" y="25240"/>
                  </a:lnTo>
                  <a:lnTo>
                    <a:pt x="5766" y="25679"/>
                  </a:lnTo>
                  <a:lnTo>
                    <a:pt x="5690" y="26117"/>
                  </a:lnTo>
                  <a:lnTo>
                    <a:pt x="5613" y="26555"/>
                  </a:lnTo>
                  <a:lnTo>
                    <a:pt x="5545" y="27037"/>
                  </a:lnTo>
                  <a:lnTo>
                    <a:pt x="5486" y="27519"/>
                  </a:lnTo>
                  <a:lnTo>
                    <a:pt x="5435" y="28045"/>
                  </a:lnTo>
                  <a:lnTo>
                    <a:pt x="4314" y="24276"/>
                  </a:lnTo>
                  <a:lnTo>
                    <a:pt x="3762" y="22392"/>
                  </a:lnTo>
                  <a:lnTo>
                    <a:pt x="3219" y="20420"/>
                  </a:lnTo>
                  <a:lnTo>
                    <a:pt x="2905" y="19193"/>
                  </a:lnTo>
                  <a:lnTo>
                    <a:pt x="2973" y="18799"/>
                  </a:lnTo>
                  <a:lnTo>
                    <a:pt x="3049" y="18492"/>
                  </a:lnTo>
                  <a:lnTo>
                    <a:pt x="3125" y="18229"/>
                  </a:lnTo>
                  <a:lnTo>
                    <a:pt x="3210" y="18010"/>
                  </a:lnTo>
                  <a:lnTo>
                    <a:pt x="3295" y="17835"/>
                  </a:lnTo>
                  <a:lnTo>
                    <a:pt x="3380" y="17660"/>
                  </a:lnTo>
                  <a:lnTo>
                    <a:pt x="3474" y="17572"/>
                  </a:lnTo>
                  <a:lnTo>
                    <a:pt x="3567" y="17528"/>
                  </a:lnTo>
                  <a:lnTo>
                    <a:pt x="3762" y="17484"/>
                  </a:lnTo>
                  <a:lnTo>
                    <a:pt x="3958" y="17528"/>
                  </a:lnTo>
                  <a:lnTo>
                    <a:pt x="4357" y="17660"/>
                  </a:lnTo>
                  <a:lnTo>
                    <a:pt x="4543" y="17703"/>
                  </a:lnTo>
                  <a:lnTo>
                    <a:pt x="4730" y="17660"/>
                  </a:lnTo>
                  <a:lnTo>
                    <a:pt x="4917" y="17616"/>
                  </a:lnTo>
                  <a:lnTo>
                    <a:pt x="5104" y="17484"/>
                  </a:lnTo>
                  <a:lnTo>
                    <a:pt x="5291" y="17309"/>
                  </a:lnTo>
                  <a:lnTo>
                    <a:pt x="5469" y="17090"/>
                  </a:lnTo>
                  <a:lnTo>
                    <a:pt x="5647" y="16783"/>
                  </a:lnTo>
                  <a:lnTo>
                    <a:pt x="5825" y="16433"/>
                  </a:lnTo>
                  <a:lnTo>
                    <a:pt x="5936" y="16170"/>
                  </a:lnTo>
                  <a:lnTo>
                    <a:pt x="6046" y="15863"/>
                  </a:lnTo>
                  <a:lnTo>
                    <a:pt x="6140" y="15469"/>
                  </a:lnTo>
                  <a:lnTo>
                    <a:pt x="6233" y="15074"/>
                  </a:lnTo>
                  <a:lnTo>
                    <a:pt x="6318" y="14636"/>
                  </a:lnTo>
                  <a:lnTo>
                    <a:pt x="6386" y="14198"/>
                  </a:lnTo>
                  <a:lnTo>
                    <a:pt x="6445" y="13716"/>
                  </a:lnTo>
                  <a:lnTo>
                    <a:pt x="6496" y="13190"/>
                  </a:lnTo>
                  <a:lnTo>
                    <a:pt x="6530" y="12664"/>
                  </a:lnTo>
                  <a:lnTo>
                    <a:pt x="6556" y="12094"/>
                  </a:lnTo>
                  <a:lnTo>
                    <a:pt x="6556" y="11569"/>
                  </a:lnTo>
                  <a:lnTo>
                    <a:pt x="6547" y="10999"/>
                  </a:lnTo>
                  <a:lnTo>
                    <a:pt x="6513" y="10429"/>
                  </a:lnTo>
                  <a:lnTo>
                    <a:pt x="6462" y="9860"/>
                  </a:lnTo>
                  <a:lnTo>
                    <a:pt x="6386" y="9290"/>
                  </a:lnTo>
                  <a:lnTo>
                    <a:pt x="6292" y="8764"/>
                  </a:lnTo>
                  <a:lnTo>
                    <a:pt x="6242" y="8501"/>
                  </a:lnTo>
                  <a:lnTo>
                    <a:pt x="6182" y="8238"/>
                  </a:lnTo>
                  <a:lnTo>
                    <a:pt x="6123" y="8019"/>
                  </a:lnTo>
                  <a:lnTo>
                    <a:pt x="6055" y="7844"/>
                  </a:lnTo>
                  <a:lnTo>
                    <a:pt x="5927" y="7493"/>
                  </a:lnTo>
                  <a:lnTo>
                    <a:pt x="5792" y="7274"/>
                  </a:lnTo>
                  <a:lnTo>
                    <a:pt x="5647" y="7143"/>
                  </a:lnTo>
                  <a:lnTo>
                    <a:pt x="5503" y="7099"/>
                  </a:lnTo>
                  <a:lnTo>
                    <a:pt x="5359" y="7099"/>
                  </a:lnTo>
                  <a:lnTo>
                    <a:pt x="5214" y="7187"/>
                  </a:lnTo>
                  <a:lnTo>
                    <a:pt x="5070" y="7362"/>
                  </a:lnTo>
                  <a:lnTo>
                    <a:pt x="4917" y="7537"/>
                  </a:lnTo>
                  <a:lnTo>
                    <a:pt x="4773" y="7756"/>
                  </a:lnTo>
                  <a:lnTo>
                    <a:pt x="4637" y="8063"/>
                  </a:lnTo>
                  <a:lnTo>
                    <a:pt x="4492" y="8326"/>
                  </a:lnTo>
                  <a:lnTo>
                    <a:pt x="4365" y="8677"/>
                  </a:lnTo>
                  <a:lnTo>
                    <a:pt x="4238" y="9027"/>
                  </a:lnTo>
                  <a:lnTo>
                    <a:pt x="4119" y="9378"/>
                  </a:lnTo>
                  <a:lnTo>
                    <a:pt x="3881" y="10123"/>
                  </a:lnTo>
                  <a:lnTo>
                    <a:pt x="3652" y="10999"/>
                  </a:lnTo>
                  <a:lnTo>
                    <a:pt x="3542" y="11481"/>
                  </a:lnTo>
                  <a:lnTo>
                    <a:pt x="3431" y="12007"/>
                  </a:lnTo>
                  <a:lnTo>
                    <a:pt x="3329" y="12533"/>
                  </a:lnTo>
                  <a:lnTo>
                    <a:pt x="3227" y="13059"/>
                  </a:lnTo>
                  <a:lnTo>
                    <a:pt x="3125" y="13628"/>
                  </a:lnTo>
                  <a:lnTo>
                    <a:pt x="3041" y="14198"/>
                  </a:lnTo>
                  <a:lnTo>
                    <a:pt x="2956" y="14811"/>
                  </a:lnTo>
                  <a:lnTo>
                    <a:pt x="2871" y="15425"/>
                  </a:lnTo>
                  <a:lnTo>
                    <a:pt x="2803" y="16082"/>
                  </a:lnTo>
                  <a:lnTo>
                    <a:pt x="2743" y="16739"/>
                  </a:lnTo>
                  <a:lnTo>
                    <a:pt x="2684" y="17397"/>
                  </a:lnTo>
                  <a:lnTo>
                    <a:pt x="2642" y="18098"/>
                  </a:lnTo>
                  <a:lnTo>
                    <a:pt x="2395" y="17046"/>
                  </a:lnTo>
                  <a:lnTo>
                    <a:pt x="2158" y="15951"/>
                  </a:lnTo>
                  <a:lnTo>
                    <a:pt x="1920" y="14855"/>
                  </a:lnTo>
                  <a:lnTo>
                    <a:pt x="1699" y="13716"/>
                  </a:lnTo>
                  <a:lnTo>
                    <a:pt x="1478" y="12577"/>
                  </a:lnTo>
                  <a:lnTo>
                    <a:pt x="1258" y="11393"/>
                  </a:lnTo>
                  <a:lnTo>
                    <a:pt x="1045" y="10166"/>
                  </a:lnTo>
                  <a:lnTo>
                    <a:pt x="842" y="8896"/>
                  </a:lnTo>
                  <a:lnTo>
                    <a:pt x="926" y="8720"/>
                  </a:lnTo>
                  <a:lnTo>
                    <a:pt x="1011" y="8589"/>
                  </a:lnTo>
                  <a:lnTo>
                    <a:pt x="1096" y="8501"/>
                  </a:lnTo>
                  <a:lnTo>
                    <a:pt x="1190" y="8414"/>
                  </a:lnTo>
                  <a:lnTo>
                    <a:pt x="1376" y="8370"/>
                  </a:lnTo>
                  <a:lnTo>
                    <a:pt x="1572" y="8370"/>
                  </a:lnTo>
                  <a:lnTo>
                    <a:pt x="1954" y="8501"/>
                  </a:lnTo>
                  <a:lnTo>
                    <a:pt x="2141" y="8545"/>
                  </a:lnTo>
                  <a:lnTo>
                    <a:pt x="2327" y="8545"/>
                  </a:lnTo>
                  <a:lnTo>
                    <a:pt x="2489" y="8457"/>
                  </a:lnTo>
                  <a:lnTo>
                    <a:pt x="2659" y="8326"/>
                  </a:lnTo>
                  <a:lnTo>
                    <a:pt x="2820" y="8151"/>
                  </a:lnTo>
                  <a:lnTo>
                    <a:pt x="2981" y="7975"/>
                  </a:lnTo>
                  <a:lnTo>
                    <a:pt x="3142" y="7756"/>
                  </a:lnTo>
                  <a:lnTo>
                    <a:pt x="3304" y="7493"/>
                  </a:lnTo>
                  <a:lnTo>
                    <a:pt x="3457" y="7187"/>
                  </a:lnTo>
                  <a:lnTo>
                    <a:pt x="3609" y="6880"/>
                  </a:lnTo>
                  <a:lnTo>
                    <a:pt x="3703" y="6661"/>
                  </a:lnTo>
                  <a:lnTo>
                    <a:pt x="3796" y="6398"/>
                  </a:lnTo>
                  <a:lnTo>
                    <a:pt x="3881" y="6091"/>
                  </a:lnTo>
                  <a:lnTo>
                    <a:pt x="3966" y="5784"/>
                  </a:lnTo>
                  <a:lnTo>
                    <a:pt x="4034" y="5434"/>
                  </a:lnTo>
                  <a:lnTo>
                    <a:pt x="4102" y="5083"/>
                  </a:lnTo>
                  <a:lnTo>
                    <a:pt x="4153" y="4689"/>
                  </a:lnTo>
                  <a:lnTo>
                    <a:pt x="4195" y="4295"/>
                  </a:lnTo>
                  <a:lnTo>
                    <a:pt x="4221" y="3900"/>
                  </a:lnTo>
                  <a:lnTo>
                    <a:pt x="4238" y="3506"/>
                  </a:lnTo>
                  <a:lnTo>
                    <a:pt x="4238" y="3111"/>
                  </a:lnTo>
                  <a:lnTo>
                    <a:pt x="4212" y="2673"/>
                  </a:lnTo>
                  <a:lnTo>
                    <a:pt x="4170" y="2279"/>
                  </a:lnTo>
                  <a:lnTo>
                    <a:pt x="4110" y="1884"/>
                  </a:lnTo>
                  <a:lnTo>
                    <a:pt x="4017" y="1490"/>
                  </a:lnTo>
                  <a:lnTo>
                    <a:pt x="3907" y="1140"/>
                  </a:lnTo>
                  <a:lnTo>
                    <a:pt x="3805" y="877"/>
                  </a:lnTo>
                  <a:lnTo>
                    <a:pt x="3703" y="614"/>
                  </a:lnTo>
                  <a:lnTo>
                    <a:pt x="3592" y="438"/>
                  </a:lnTo>
                  <a:lnTo>
                    <a:pt x="3482" y="263"/>
                  </a:lnTo>
                  <a:lnTo>
                    <a:pt x="3372" y="132"/>
                  </a:lnTo>
                  <a:lnTo>
                    <a:pt x="3253" y="44"/>
                  </a:lnTo>
                  <a:lnTo>
                    <a:pt x="313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690;p66">
              <a:extLst>
                <a:ext uri="{FF2B5EF4-FFF2-40B4-BE49-F238E27FC236}">
                  <a16:creationId xmlns:a16="http://schemas.microsoft.com/office/drawing/2014/main" id="{D93A6960-ACAA-40B7-AED9-42D4167830F3}"/>
                </a:ext>
              </a:extLst>
            </p:cNvPr>
            <p:cNvSpPr/>
            <p:nvPr/>
          </p:nvSpPr>
          <p:spPr>
            <a:xfrm rot="10800000">
              <a:off x="3869296" y="5963828"/>
              <a:ext cx="491" cy="1315"/>
            </a:xfrm>
            <a:custGeom>
              <a:avLst/>
              <a:gdLst/>
              <a:ahLst/>
              <a:cxnLst/>
              <a:rect l="l" t="t" r="r" b="b"/>
              <a:pathLst>
                <a:path w="52" h="483" extrusionOk="0">
                  <a:moveTo>
                    <a:pt x="35" y="1"/>
                  </a:moveTo>
                  <a:lnTo>
                    <a:pt x="1" y="395"/>
                  </a:lnTo>
                  <a:lnTo>
                    <a:pt x="1" y="439"/>
                  </a:lnTo>
                  <a:lnTo>
                    <a:pt x="9" y="483"/>
                  </a:lnTo>
                  <a:lnTo>
                    <a:pt x="18" y="439"/>
                  </a:lnTo>
                  <a:lnTo>
                    <a:pt x="52" y="44"/>
                  </a:lnTo>
                  <a:lnTo>
                    <a:pt x="4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" name="Subtitle 1">
            <a:extLst>
              <a:ext uri="{FF2B5EF4-FFF2-40B4-BE49-F238E27FC236}">
                <a16:creationId xmlns:a16="http://schemas.microsoft.com/office/drawing/2014/main" id="{773BEE6E-9C74-43B0-A7F0-2EE7035CBD8C}"/>
              </a:ext>
            </a:extLst>
          </p:cNvPr>
          <p:cNvSpPr txBox="1">
            <a:spLocks/>
          </p:cNvSpPr>
          <p:nvPr/>
        </p:nvSpPr>
        <p:spPr>
          <a:xfrm>
            <a:off x="8446971" y="4734496"/>
            <a:ext cx="326065" cy="2480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"/>
                <a:ea typeface="Oxygen"/>
                <a:cs typeface="Oxygen"/>
                <a:sym typeface="Oxyge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9pPr>
          </a:lstStyle>
          <a:p>
            <a:r>
              <a:rPr lang="en-US" sz="130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7"/>
          <p:cNvSpPr txBox="1">
            <a:spLocks noGrp="1"/>
          </p:cNvSpPr>
          <p:nvPr>
            <p:ph type="title"/>
          </p:nvPr>
        </p:nvSpPr>
        <p:spPr>
          <a:xfrm>
            <a:off x="871537" y="190489"/>
            <a:ext cx="6929438" cy="8416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Phần 1 : Giới thiệu đề tài – hệ thống </a:t>
            </a:r>
            <a:endParaRPr sz="3200">
              <a:solidFill>
                <a:schemeClr val="bg1">
                  <a:lumMod val="1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0" name="Google Shape;200;p37"/>
          <p:cNvSpPr txBox="1">
            <a:spLocks noGrp="1"/>
          </p:cNvSpPr>
          <p:nvPr>
            <p:ph type="subTitle" idx="1"/>
          </p:nvPr>
        </p:nvSpPr>
        <p:spPr>
          <a:xfrm>
            <a:off x="379594" y="893620"/>
            <a:ext cx="2653650" cy="3786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01 : Lý do chọn đề tài </a:t>
            </a:r>
            <a:endParaRPr>
              <a:solidFill>
                <a:schemeClr val="bg1">
                  <a:lumMod val="1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Google Shape;200;p37">
            <a:extLst>
              <a:ext uri="{FF2B5EF4-FFF2-40B4-BE49-F238E27FC236}">
                <a16:creationId xmlns:a16="http://schemas.microsoft.com/office/drawing/2014/main" id="{B30AA928-1265-4387-991D-EBDF94D9A156}"/>
              </a:ext>
            </a:extLst>
          </p:cNvPr>
          <p:cNvSpPr txBox="1">
            <a:spLocks/>
          </p:cNvSpPr>
          <p:nvPr/>
        </p:nvSpPr>
        <p:spPr>
          <a:xfrm>
            <a:off x="4572000" y="867845"/>
            <a:ext cx="2865581" cy="3786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600" b="0" i="0" u="none" strike="noStrike" cap="none">
                <a:solidFill>
                  <a:schemeClr val="lt2"/>
                </a:solidFill>
                <a:latin typeface="Oxygen"/>
                <a:ea typeface="Oxygen"/>
                <a:cs typeface="Oxygen"/>
                <a:sym typeface="Oxyge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xygen Light"/>
              <a:buNone/>
              <a:defRPr sz="14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xygen Light"/>
              <a:buNone/>
              <a:defRPr sz="14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xygen Light"/>
              <a:buNone/>
              <a:defRPr sz="14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xygen Light"/>
              <a:buNone/>
              <a:defRPr sz="14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xygen Light"/>
              <a:buNone/>
              <a:defRPr sz="14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xygen Light"/>
              <a:buNone/>
              <a:defRPr sz="14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xygen Light"/>
              <a:buNone/>
              <a:defRPr sz="14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Oxygen Light"/>
              <a:buNone/>
              <a:defRPr sz="14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en-US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02 . Mục tiêu của đề tài </a:t>
            </a:r>
          </a:p>
        </p:txBody>
      </p:sp>
      <p:pic>
        <p:nvPicPr>
          <p:cNvPr id="1026" name="Picture 2" descr="7 tiêu chí quan trọng chọn mua mũ bảo hiểm đúng cách">
            <a:extLst>
              <a:ext uri="{FF2B5EF4-FFF2-40B4-BE49-F238E27FC236}">
                <a16:creationId xmlns:a16="http://schemas.microsoft.com/office/drawing/2014/main" id="{D824E6F5-4675-4F02-BB72-45FD7F1E11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980" y="1363082"/>
            <a:ext cx="2743200" cy="1800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200;p37">
            <a:extLst>
              <a:ext uri="{FF2B5EF4-FFF2-40B4-BE49-F238E27FC236}">
                <a16:creationId xmlns:a16="http://schemas.microsoft.com/office/drawing/2014/main" id="{FDDD8686-DD72-438D-87B1-E263A8954E71}"/>
              </a:ext>
            </a:extLst>
          </p:cNvPr>
          <p:cNvSpPr txBox="1">
            <a:spLocks/>
          </p:cNvSpPr>
          <p:nvPr/>
        </p:nvSpPr>
        <p:spPr>
          <a:xfrm>
            <a:off x="4732738" y="3300867"/>
            <a:ext cx="3051787" cy="15966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600" b="0" i="0" u="none" strike="noStrike" cap="none">
                <a:solidFill>
                  <a:schemeClr val="lt2"/>
                </a:solidFill>
                <a:latin typeface="Oxygen"/>
                <a:ea typeface="Oxygen"/>
                <a:cs typeface="Oxygen"/>
                <a:sym typeface="Oxyge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xygen Light"/>
              <a:buNone/>
              <a:defRPr sz="14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xygen Light"/>
              <a:buNone/>
              <a:defRPr sz="14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xygen Light"/>
              <a:buNone/>
              <a:defRPr sz="14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xygen Light"/>
              <a:buNone/>
              <a:defRPr sz="14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xygen Light"/>
              <a:buNone/>
              <a:defRPr sz="14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xygen Light"/>
              <a:buNone/>
              <a:defRPr sz="14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xygen Light"/>
              <a:buNone/>
              <a:defRPr sz="14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Oxygen Light"/>
              <a:buNone/>
              <a:defRPr sz="14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9pPr>
          </a:lstStyle>
          <a:p>
            <a:pPr marL="285750" indent="-285750" algn="l">
              <a:spcAft>
                <a:spcPts val="1600"/>
              </a:spcAft>
              <a:buClrTx/>
              <a:buFont typeface="Wingdings" panose="05000000000000000000" pitchFamily="2" charset="2"/>
              <a:buChar char="ü"/>
            </a:pPr>
            <a:r>
              <a:rPr lang="en-US" sz="140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Đáp ứng nhu cầu mua bán </a:t>
            </a:r>
          </a:p>
          <a:p>
            <a:pPr marL="285750" indent="-285750" algn="l">
              <a:spcAft>
                <a:spcPts val="1600"/>
              </a:spcAft>
              <a:buClrTx/>
              <a:buFont typeface="Wingdings" panose="05000000000000000000" pitchFamily="2" charset="2"/>
              <a:buChar char="ü"/>
            </a:pPr>
            <a:r>
              <a:rPr lang="en-US" sz="140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Nhanh chóng và hiệu quả </a:t>
            </a:r>
          </a:p>
          <a:p>
            <a:pPr marL="285750" indent="-285750" algn="l">
              <a:spcAft>
                <a:spcPts val="1600"/>
              </a:spcAft>
              <a:buClrTx/>
              <a:buFont typeface="Wingdings" panose="05000000000000000000" pitchFamily="2" charset="2"/>
              <a:buChar char="ü"/>
            </a:pPr>
            <a:r>
              <a:rPr lang="en-US" sz="140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Chính xác và đầy đủ</a:t>
            </a:r>
          </a:p>
          <a:p>
            <a:pPr marL="285750" indent="-285750" algn="l">
              <a:spcAft>
                <a:spcPts val="1600"/>
              </a:spcAft>
              <a:buClrTx/>
              <a:buFont typeface="Wingdings" panose="05000000000000000000" pitchFamily="2" charset="2"/>
              <a:buChar char="ü"/>
            </a:pPr>
            <a:r>
              <a:rPr lang="en-US" sz="140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Dễ dàng quản lý 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69C8EA2-B337-45E7-A53B-26E64699E9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072822">
            <a:off x="442149" y="4459154"/>
            <a:ext cx="1166669" cy="242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>
            <a:extLst>
              <a:ext uri="{FF2B5EF4-FFF2-40B4-BE49-F238E27FC236}">
                <a16:creationId xmlns:a16="http://schemas.microsoft.com/office/drawing/2014/main" id="{24A1F77C-7C1F-4AC6-BB5B-D1F8B7B63E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639882">
            <a:off x="42918" y="3374488"/>
            <a:ext cx="1540669" cy="2031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Hướng dẫn trình bày mục đích nghiên cứu đề tài tiểu luận">
            <a:extLst>
              <a:ext uri="{FF2B5EF4-FFF2-40B4-BE49-F238E27FC236}">
                <a16:creationId xmlns:a16="http://schemas.microsoft.com/office/drawing/2014/main" id="{DA1B1844-6881-4246-8D63-8610A1311F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2738" y="1356817"/>
            <a:ext cx="2704843" cy="1787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ubtitle 1">
            <a:extLst>
              <a:ext uri="{FF2B5EF4-FFF2-40B4-BE49-F238E27FC236}">
                <a16:creationId xmlns:a16="http://schemas.microsoft.com/office/drawing/2014/main" id="{DCE032AA-6F71-43EA-9E2D-7EC3E22052FF}"/>
              </a:ext>
            </a:extLst>
          </p:cNvPr>
          <p:cNvSpPr txBox="1">
            <a:spLocks/>
          </p:cNvSpPr>
          <p:nvPr/>
        </p:nvSpPr>
        <p:spPr>
          <a:xfrm>
            <a:off x="8446971" y="4734496"/>
            <a:ext cx="326065" cy="2480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"/>
                <a:ea typeface="Oxygen"/>
                <a:cs typeface="Oxygen"/>
                <a:sym typeface="Oxyge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9pPr>
          </a:lstStyle>
          <a:p>
            <a:r>
              <a:rPr lang="en-US" sz="130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8"/>
          <p:cNvSpPr txBox="1">
            <a:spLocks noGrp="1"/>
          </p:cNvSpPr>
          <p:nvPr>
            <p:ph type="title"/>
          </p:nvPr>
        </p:nvSpPr>
        <p:spPr>
          <a:xfrm>
            <a:off x="418856" y="2831020"/>
            <a:ext cx="2785363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04. Khảo sát </a:t>
            </a:r>
            <a:endParaRPr sz="2500" b="0">
              <a:solidFill>
                <a:schemeClr val="bg1">
                  <a:lumMod val="1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6" name="Google Shape;206;p38"/>
          <p:cNvSpPr txBox="1">
            <a:spLocks noGrp="1"/>
          </p:cNvSpPr>
          <p:nvPr>
            <p:ph type="subTitle" idx="1"/>
          </p:nvPr>
        </p:nvSpPr>
        <p:spPr>
          <a:xfrm>
            <a:off x="418856" y="409413"/>
            <a:ext cx="340305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03. Phạm vi của đề tài </a:t>
            </a:r>
            <a:endParaRPr>
              <a:solidFill>
                <a:schemeClr val="bg1">
                  <a:lumMod val="1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Google Shape;206;p38">
            <a:extLst>
              <a:ext uri="{FF2B5EF4-FFF2-40B4-BE49-F238E27FC236}">
                <a16:creationId xmlns:a16="http://schemas.microsoft.com/office/drawing/2014/main" id="{E3B0CFB8-A8ED-40DC-8727-04C52E5D7272}"/>
              </a:ext>
            </a:extLst>
          </p:cNvPr>
          <p:cNvSpPr txBox="1">
            <a:spLocks/>
          </p:cNvSpPr>
          <p:nvPr/>
        </p:nvSpPr>
        <p:spPr>
          <a:xfrm>
            <a:off x="4336256" y="514350"/>
            <a:ext cx="2436020" cy="2214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2500" b="0" i="0" u="none" strike="noStrike" cap="none">
                <a:solidFill>
                  <a:schemeClr val="lt2"/>
                </a:solidFill>
                <a:latin typeface="Oxygen"/>
                <a:ea typeface="Oxygen"/>
                <a:cs typeface="Oxygen"/>
                <a:sym typeface="Oxyge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xygen Light"/>
              <a:buNone/>
              <a:defRPr sz="14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xygen Light"/>
              <a:buNone/>
              <a:defRPr sz="14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xygen Light"/>
              <a:buNone/>
              <a:defRPr sz="14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xygen Light"/>
              <a:buNone/>
              <a:defRPr sz="14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xygen Light"/>
              <a:buNone/>
              <a:defRPr sz="14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xygen Light"/>
              <a:buNone/>
              <a:defRPr sz="14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xygen Light"/>
              <a:buNone/>
              <a:defRPr sz="14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Oxygen Light"/>
              <a:buNone/>
              <a:defRPr sz="14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9pPr>
          </a:lstStyle>
          <a:p>
            <a:pPr marL="342900" algn="l">
              <a:spcAft>
                <a:spcPts val="1600"/>
              </a:spcAft>
              <a:buClrTx/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Quản lý bán hàng </a:t>
            </a:r>
          </a:p>
          <a:p>
            <a:pPr marL="342900" algn="l">
              <a:spcAft>
                <a:spcPts val="1600"/>
              </a:spcAft>
              <a:buClrTx/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Quản lý khách hàng</a:t>
            </a:r>
          </a:p>
          <a:p>
            <a:pPr marL="342900" algn="l">
              <a:spcAft>
                <a:spcPts val="1600"/>
              </a:spcAft>
              <a:buClrTx/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Quản lý nhân viên</a:t>
            </a:r>
          </a:p>
          <a:p>
            <a:pPr marL="342900" algn="l">
              <a:spcAft>
                <a:spcPts val="1600"/>
              </a:spcAft>
              <a:buClrTx/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Quản lý sản phẩm</a:t>
            </a:r>
          </a:p>
          <a:p>
            <a:pPr marL="342900" algn="l">
              <a:spcAft>
                <a:spcPts val="1600"/>
              </a:spcAft>
              <a:buClrTx/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Quản lý khuyến mãi   </a:t>
            </a:r>
          </a:p>
        </p:txBody>
      </p:sp>
      <p:sp>
        <p:nvSpPr>
          <p:cNvPr id="6" name="Google Shape;206;p38">
            <a:extLst>
              <a:ext uri="{FF2B5EF4-FFF2-40B4-BE49-F238E27FC236}">
                <a16:creationId xmlns:a16="http://schemas.microsoft.com/office/drawing/2014/main" id="{3888C6CE-6373-49E0-9B03-7F3DB5F5EFF5}"/>
              </a:ext>
            </a:extLst>
          </p:cNvPr>
          <p:cNvSpPr txBox="1">
            <a:spLocks/>
          </p:cNvSpPr>
          <p:nvPr/>
        </p:nvSpPr>
        <p:spPr>
          <a:xfrm>
            <a:off x="4193381" y="3541513"/>
            <a:ext cx="3036094" cy="5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2500" b="0" i="0" u="none" strike="noStrike" cap="none">
                <a:solidFill>
                  <a:schemeClr val="lt2"/>
                </a:solidFill>
                <a:latin typeface="Oxygen"/>
                <a:ea typeface="Oxygen"/>
                <a:cs typeface="Oxygen"/>
                <a:sym typeface="Oxyge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xygen Light"/>
              <a:buNone/>
              <a:defRPr sz="14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xygen Light"/>
              <a:buNone/>
              <a:defRPr sz="14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xygen Light"/>
              <a:buNone/>
              <a:defRPr sz="14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xygen Light"/>
              <a:buNone/>
              <a:defRPr sz="14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xygen Light"/>
              <a:buNone/>
              <a:defRPr sz="14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xygen Light"/>
              <a:buNone/>
              <a:defRPr sz="14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xygen Light"/>
              <a:buNone/>
              <a:defRPr sz="14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Oxygen Light"/>
              <a:buNone/>
              <a:defRPr sz="14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9pPr>
          </a:lstStyle>
          <a:p>
            <a:pPr marL="342900">
              <a:spcAft>
                <a:spcPts val="1600"/>
              </a:spcAft>
              <a:buClrTx/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Hình thức khảo sát là online</a:t>
            </a:r>
          </a:p>
        </p:txBody>
      </p:sp>
      <p:pic>
        <p:nvPicPr>
          <p:cNvPr id="2052" name="Picture 4" descr="Mẫu bảng khảo sát mức độ gắn kết nhân viên - BravoHR">
            <a:extLst>
              <a:ext uri="{FF2B5EF4-FFF2-40B4-BE49-F238E27FC236}">
                <a16:creationId xmlns:a16="http://schemas.microsoft.com/office/drawing/2014/main" id="{54BFD55F-95B7-409C-B18F-0C27B44155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933" y="3362920"/>
            <a:ext cx="2918817" cy="1590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AE44605-BD91-444D-8E4D-D2A9495AA8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61010" y="1131038"/>
            <a:ext cx="2160796" cy="1390706"/>
          </a:xfrm>
          <a:prstGeom prst="rect">
            <a:avLst/>
          </a:prstGeom>
        </p:spPr>
      </p:pic>
      <p:grpSp>
        <p:nvGrpSpPr>
          <p:cNvPr id="9" name="Google Shape;5563;p47">
            <a:extLst>
              <a:ext uri="{FF2B5EF4-FFF2-40B4-BE49-F238E27FC236}">
                <a16:creationId xmlns:a16="http://schemas.microsoft.com/office/drawing/2014/main" id="{53F50B65-6817-4AF0-8185-7C30DBC9A303}"/>
              </a:ext>
            </a:extLst>
          </p:cNvPr>
          <p:cNvGrpSpPr/>
          <p:nvPr/>
        </p:nvGrpSpPr>
        <p:grpSpPr>
          <a:xfrm rot="20619778">
            <a:off x="7416216" y="2422878"/>
            <a:ext cx="1863700" cy="2237270"/>
            <a:chOff x="-289669" y="2270033"/>
            <a:chExt cx="2703704" cy="3304719"/>
          </a:xfrm>
        </p:grpSpPr>
        <p:pic>
          <p:nvPicPr>
            <p:cNvPr id="10" name="Google Shape;5564;p47">
              <a:extLst>
                <a:ext uri="{FF2B5EF4-FFF2-40B4-BE49-F238E27FC236}">
                  <a16:creationId xmlns:a16="http://schemas.microsoft.com/office/drawing/2014/main" id="{AEDAEBAE-3D1A-4878-80E4-514248E39EC5}"/>
                </a:ext>
              </a:extLst>
            </p:cNvPr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-1140247">
              <a:off x="122875" y="2498284"/>
              <a:ext cx="1878616" cy="28482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" name="Google Shape;5565;p47">
              <a:extLst>
                <a:ext uri="{FF2B5EF4-FFF2-40B4-BE49-F238E27FC236}">
                  <a16:creationId xmlns:a16="http://schemas.microsoft.com/office/drawing/2014/main" id="{4DA56C71-B8E0-4ADE-9607-0C460DF556B8}"/>
                </a:ext>
              </a:extLst>
            </p:cNvPr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rot="3786083">
              <a:off x="1090355" y="4202559"/>
              <a:ext cx="346013" cy="8756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" name="Google Shape;8905;p76">
            <a:extLst>
              <a:ext uri="{FF2B5EF4-FFF2-40B4-BE49-F238E27FC236}">
                <a16:creationId xmlns:a16="http://schemas.microsoft.com/office/drawing/2014/main" id="{ADB947F4-55C4-44FD-AFA5-A9A385A0F635}"/>
              </a:ext>
            </a:extLst>
          </p:cNvPr>
          <p:cNvGrpSpPr/>
          <p:nvPr/>
        </p:nvGrpSpPr>
        <p:grpSpPr>
          <a:xfrm>
            <a:off x="7023276" y="314829"/>
            <a:ext cx="940737" cy="721067"/>
            <a:chOff x="6599718" y="2068734"/>
            <a:chExt cx="940737" cy="721067"/>
          </a:xfrm>
          <a:solidFill>
            <a:schemeClr val="tx2">
              <a:lumMod val="60000"/>
              <a:lumOff val="40000"/>
            </a:schemeClr>
          </a:solidFill>
        </p:grpSpPr>
        <p:sp>
          <p:nvSpPr>
            <p:cNvPr id="13" name="Google Shape;8906;p76">
              <a:extLst>
                <a:ext uri="{FF2B5EF4-FFF2-40B4-BE49-F238E27FC236}">
                  <a16:creationId xmlns:a16="http://schemas.microsoft.com/office/drawing/2014/main" id="{8C9D0332-8EB5-4352-9BE7-C8082351C8CA}"/>
                </a:ext>
              </a:extLst>
            </p:cNvPr>
            <p:cNvSpPr/>
            <p:nvPr/>
          </p:nvSpPr>
          <p:spPr>
            <a:xfrm>
              <a:off x="7138953" y="2569473"/>
              <a:ext cx="366935" cy="115933"/>
            </a:xfrm>
            <a:custGeom>
              <a:avLst/>
              <a:gdLst/>
              <a:ahLst/>
              <a:cxnLst/>
              <a:rect l="l" t="t" r="r" b="b"/>
              <a:pathLst>
                <a:path w="105517" h="33338" fill="none" extrusionOk="0">
                  <a:moveTo>
                    <a:pt x="8231" y="0"/>
                  </a:moveTo>
                  <a:cubicBezTo>
                    <a:pt x="6610" y="2526"/>
                    <a:pt x="5253" y="5215"/>
                    <a:pt x="4198" y="8042"/>
                  </a:cubicBezTo>
                  <a:cubicBezTo>
                    <a:pt x="3205" y="10656"/>
                    <a:pt x="2803" y="13182"/>
                    <a:pt x="2803" y="14991"/>
                  </a:cubicBezTo>
                  <a:cubicBezTo>
                    <a:pt x="2790" y="18636"/>
                    <a:pt x="2840" y="21274"/>
                    <a:pt x="1" y="23008"/>
                  </a:cubicBezTo>
                  <a:cubicBezTo>
                    <a:pt x="164" y="23549"/>
                    <a:pt x="239" y="24114"/>
                    <a:pt x="227" y="24667"/>
                  </a:cubicBezTo>
                  <a:lnTo>
                    <a:pt x="227" y="33338"/>
                  </a:lnTo>
                  <a:lnTo>
                    <a:pt x="105517" y="33338"/>
                  </a:lnTo>
                  <a:lnTo>
                    <a:pt x="105517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374F66"/>
              </a:solidFill>
              <a:prstDash val="solid"/>
              <a:miter lim="1256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8907;p76">
              <a:extLst>
                <a:ext uri="{FF2B5EF4-FFF2-40B4-BE49-F238E27FC236}">
                  <a16:creationId xmlns:a16="http://schemas.microsoft.com/office/drawing/2014/main" id="{38EB5895-36D5-4B11-B33F-A75BD813D70C}"/>
                </a:ext>
              </a:extLst>
            </p:cNvPr>
            <p:cNvSpPr/>
            <p:nvPr/>
          </p:nvSpPr>
          <p:spPr>
            <a:xfrm>
              <a:off x="6650497" y="2579172"/>
              <a:ext cx="346397" cy="118079"/>
            </a:xfrm>
            <a:custGeom>
              <a:avLst/>
              <a:gdLst/>
              <a:ahLst/>
              <a:cxnLst/>
              <a:rect l="l" t="t" r="r" b="b"/>
              <a:pathLst>
                <a:path w="99611" h="33955" fill="none" extrusionOk="0">
                  <a:moveTo>
                    <a:pt x="99372" y="21891"/>
                  </a:moveTo>
                  <a:cubicBezTo>
                    <a:pt x="99359" y="21325"/>
                    <a:pt x="99435" y="20760"/>
                    <a:pt x="99611" y="20219"/>
                  </a:cubicBezTo>
                  <a:cubicBezTo>
                    <a:pt x="96758" y="18485"/>
                    <a:pt x="96808" y="15847"/>
                    <a:pt x="96796" y="12215"/>
                  </a:cubicBezTo>
                  <a:cubicBezTo>
                    <a:pt x="96796" y="10405"/>
                    <a:pt x="96394" y="7880"/>
                    <a:pt x="95414" y="5253"/>
                  </a:cubicBezTo>
                  <a:cubicBezTo>
                    <a:pt x="94735" y="3444"/>
                    <a:pt x="93931" y="1697"/>
                    <a:pt x="93014" y="1"/>
                  </a:cubicBezTo>
                  <a:lnTo>
                    <a:pt x="0" y="1"/>
                  </a:lnTo>
                  <a:lnTo>
                    <a:pt x="0" y="33954"/>
                  </a:lnTo>
                  <a:lnTo>
                    <a:pt x="99372" y="33954"/>
                  </a:lnTo>
                  <a:close/>
                </a:path>
              </a:pathLst>
            </a:custGeom>
            <a:grpFill/>
            <a:ln w="9525" cap="flat" cmpd="sng">
              <a:solidFill>
                <a:srgbClr val="DBE3E8"/>
              </a:solidFill>
              <a:prstDash val="solid"/>
              <a:miter lim="1256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8908;p76">
              <a:extLst>
                <a:ext uri="{FF2B5EF4-FFF2-40B4-BE49-F238E27FC236}">
                  <a16:creationId xmlns:a16="http://schemas.microsoft.com/office/drawing/2014/main" id="{285C5030-5AD3-453A-ACD4-66F9EC033AC9}"/>
                </a:ext>
              </a:extLst>
            </p:cNvPr>
            <p:cNvSpPr/>
            <p:nvPr/>
          </p:nvSpPr>
          <p:spPr>
            <a:xfrm>
              <a:off x="7236268" y="2370428"/>
              <a:ext cx="304187" cy="115978"/>
            </a:xfrm>
            <a:custGeom>
              <a:avLst/>
              <a:gdLst/>
              <a:ahLst/>
              <a:cxnLst/>
              <a:rect l="l" t="t" r="r" b="b"/>
              <a:pathLst>
                <a:path w="87473" h="33351" fill="none" extrusionOk="0">
                  <a:moveTo>
                    <a:pt x="15181" y="0"/>
                  </a:moveTo>
                  <a:cubicBezTo>
                    <a:pt x="12114" y="11913"/>
                    <a:pt x="6975" y="23210"/>
                    <a:pt x="1" y="33350"/>
                  </a:cubicBezTo>
                  <a:lnTo>
                    <a:pt x="87472" y="33350"/>
                  </a:lnTo>
                  <a:lnTo>
                    <a:pt x="87472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4F677B"/>
              </a:solidFill>
              <a:prstDash val="solid"/>
              <a:miter lim="1256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8909;p76">
              <a:extLst>
                <a:ext uri="{FF2B5EF4-FFF2-40B4-BE49-F238E27FC236}">
                  <a16:creationId xmlns:a16="http://schemas.microsoft.com/office/drawing/2014/main" id="{139CC47D-C194-45F1-96F0-05F127CFB701}"/>
                </a:ext>
              </a:extLst>
            </p:cNvPr>
            <p:cNvSpPr/>
            <p:nvPr/>
          </p:nvSpPr>
          <p:spPr>
            <a:xfrm>
              <a:off x="7252744" y="2161243"/>
              <a:ext cx="271454" cy="115982"/>
            </a:xfrm>
            <a:custGeom>
              <a:avLst/>
              <a:gdLst/>
              <a:ahLst/>
              <a:cxnLst/>
              <a:rect l="l" t="t" r="r" b="b"/>
              <a:pathLst>
                <a:path w="78060" h="33352" fill="none" extrusionOk="0">
                  <a:moveTo>
                    <a:pt x="0" y="1"/>
                  </a:moveTo>
                  <a:cubicBezTo>
                    <a:pt x="7288" y="9714"/>
                    <a:pt x="11762" y="21250"/>
                    <a:pt x="12918" y="33351"/>
                  </a:cubicBezTo>
                  <a:lnTo>
                    <a:pt x="78060" y="33351"/>
                  </a:lnTo>
                  <a:lnTo>
                    <a:pt x="78060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B3C3CE"/>
              </a:solidFill>
              <a:prstDash val="solid"/>
              <a:miter lim="1256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8910;p76">
              <a:extLst>
                <a:ext uri="{FF2B5EF4-FFF2-40B4-BE49-F238E27FC236}">
                  <a16:creationId xmlns:a16="http://schemas.microsoft.com/office/drawing/2014/main" id="{9F430E0A-7269-4169-BF28-F09BDDE015EC}"/>
                </a:ext>
              </a:extLst>
            </p:cNvPr>
            <p:cNvSpPr/>
            <p:nvPr/>
          </p:nvSpPr>
          <p:spPr>
            <a:xfrm>
              <a:off x="6599718" y="2199610"/>
              <a:ext cx="260051" cy="115978"/>
            </a:xfrm>
            <a:custGeom>
              <a:avLst/>
              <a:gdLst/>
              <a:ahLst/>
              <a:cxnLst/>
              <a:rect l="l" t="t" r="r" b="b"/>
              <a:pathLst>
                <a:path w="74781" h="33351" fill="none" extrusionOk="0">
                  <a:moveTo>
                    <a:pt x="68246" y="28752"/>
                  </a:moveTo>
                  <a:cubicBezTo>
                    <a:pt x="68234" y="18800"/>
                    <a:pt x="70471" y="8973"/>
                    <a:pt x="74781" y="1"/>
                  </a:cubicBezTo>
                  <a:lnTo>
                    <a:pt x="1" y="1"/>
                  </a:lnTo>
                  <a:lnTo>
                    <a:pt x="1" y="33351"/>
                  </a:lnTo>
                  <a:lnTo>
                    <a:pt x="68397" y="33351"/>
                  </a:lnTo>
                  <a:cubicBezTo>
                    <a:pt x="68284" y="31818"/>
                    <a:pt x="68221" y="30285"/>
                    <a:pt x="68246" y="28752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8FA1AF"/>
              </a:solidFill>
              <a:prstDash val="solid"/>
              <a:miter lim="1256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8911;p76">
              <a:extLst>
                <a:ext uri="{FF2B5EF4-FFF2-40B4-BE49-F238E27FC236}">
                  <a16:creationId xmlns:a16="http://schemas.microsoft.com/office/drawing/2014/main" id="{93FBCA2D-5F03-4B18-B6BB-0B6E9AAB088F}"/>
                </a:ext>
              </a:extLst>
            </p:cNvPr>
            <p:cNvSpPr/>
            <p:nvPr/>
          </p:nvSpPr>
          <p:spPr>
            <a:xfrm>
              <a:off x="6605967" y="2389697"/>
              <a:ext cx="307727" cy="116023"/>
            </a:xfrm>
            <a:custGeom>
              <a:avLst/>
              <a:gdLst/>
              <a:ahLst/>
              <a:cxnLst/>
              <a:rect l="l" t="t" r="r" b="b"/>
              <a:pathLst>
                <a:path w="88491" h="33364" fill="none" extrusionOk="0">
                  <a:moveTo>
                    <a:pt x="70835" y="1"/>
                  </a:moveTo>
                  <a:lnTo>
                    <a:pt x="1" y="1"/>
                  </a:lnTo>
                  <a:lnTo>
                    <a:pt x="1" y="33363"/>
                  </a:lnTo>
                  <a:lnTo>
                    <a:pt x="88490" y="33363"/>
                  </a:lnTo>
                  <a:cubicBezTo>
                    <a:pt x="80662" y="23386"/>
                    <a:pt x="74680" y="12089"/>
                    <a:pt x="70835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C9D4DC"/>
              </a:solidFill>
              <a:prstDash val="solid"/>
              <a:miter lim="1256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" name="Google Shape;8912;p76">
              <a:extLst>
                <a:ext uri="{FF2B5EF4-FFF2-40B4-BE49-F238E27FC236}">
                  <a16:creationId xmlns:a16="http://schemas.microsoft.com/office/drawing/2014/main" id="{3025C51F-90C4-4A7E-8962-0F487BECF233}"/>
                </a:ext>
              </a:extLst>
            </p:cNvPr>
            <p:cNvGrpSpPr/>
            <p:nvPr/>
          </p:nvGrpSpPr>
          <p:grpSpPr>
            <a:xfrm>
              <a:off x="6836957" y="2068734"/>
              <a:ext cx="461892" cy="721067"/>
              <a:chOff x="6836957" y="2068734"/>
              <a:chExt cx="461892" cy="721067"/>
            </a:xfrm>
            <a:grpFill/>
          </p:grpSpPr>
          <p:sp>
            <p:nvSpPr>
              <p:cNvPr id="20" name="Google Shape;8913;p76">
                <a:extLst>
                  <a:ext uri="{FF2B5EF4-FFF2-40B4-BE49-F238E27FC236}">
                    <a16:creationId xmlns:a16="http://schemas.microsoft.com/office/drawing/2014/main" id="{02C1FDF1-6566-4E36-9153-B6C384A1B08D}"/>
                  </a:ext>
                </a:extLst>
              </p:cNvPr>
              <p:cNvSpPr/>
              <p:nvPr/>
            </p:nvSpPr>
            <p:spPr>
              <a:xfrm>
                <a:off x="7080441" y="2287271"/>
                <a:ext cx="187336" cy="123319"/>
              </a:xfrm>
              <a:custGeom>
                <a:avLst/>
                <a:gdLst/>
                <a:ahLst/>
                <a:cxnLst/>
                <a:rect l="l" t="t" r="r" b="b"/>
                <a:pathLst>
                  <a:path w="53871" h="35462" fill="none" extrusionOk="0">
                    <a:moveTo>
                      <a:pt x="1" y="35461"/>
                    </a:moveTo>
                    <a:lnTo>
                      <a:pt x="47249" y="35461"/>
                    </a:lnTo>
                    <a:cubicBezTo>
                      <a:pt x="51018" y="26213"/>
                      <a:pt x="52665" y="18083"/>
                      <a:pt x="53368" y="12453"/>
                    </a:cubicBezTo>
                    <a:lnTo>
                      <a:pt x="53368" y="12415"/>
                    </a:lnTo>
                    <a:cubicBezTo>
                      <a:pt x="53381" y="12315"/>
                      <a:pt x="53381" y="12227"/>
                      <a:pt x="53393" y="12139"/>
                    </a:cubicBezTo>
                    <a:lnTo>
                      <a:pt x="53419" y="11950"/>
                    </a:lnTo>
                    <a:lnTo>
                      <a:pt x="53469" y="11548"/>
                    </a:lnTo>
                    <a:cubicBezTo>
                      <a:pt x="53506" y="11171"/>
                      <a:pt x="53544" y="10807"/>
                      <a:pt x="53582" y="10455"/>
                    </a:cubicBezTo>
                    <a:cubicBezTo>
                      <a:pt x="53620" y="10091"/>
                      <a:pt x="53645" y="9789"/>
                      <a:pt x="53670" y="9487"/>
                    </a:cubicBezTo>
                    <a:lnTo>
                      <a:pt x="53682" y="9362"/>
                    </a:lnTo>
                    <a:lnTo>
                      <a:pt x="53682" y="9324"/>
                    </a:lnTo>
                    <a:cubicBezTo>
                      <a:pt x="53871" y="6899"/>
                      <a:pt x="53846" y="5441"/>
                      <a:pt x="53846" y="5253"/>
                    </a:cubicBezTo>
                    <a:lnTo>
                      <a:pt x="53833" y="5077"/>
                    </a:lnTo>
                    <a:lnTo>
                      <a:pt x="53833" y="4951"/>
                    </a:lnTo>
                    <a:cubicBezTo>
                      <a:pt x="53833" y="3280"/>
                      <a:pt x="53758" y="1634"/>
                      <a:pt x="53620" y="0"/>
                    </a:cubicBezTo>
                    <a:lnTo>
                      <a:pt x="1" y="0"/>
                    </a:lnTo>
                    <a:close/>
                  </a:path>
                </a:pathLst>
              </a:custGeom>
              <a:grpFill/>
              <a:ln w="9525" cap="flat" cmpd="sng">
                <a:solidFill>
                  <a:srgbClr val="4F677B"/>
                </a:solidFill>
                <a:prstDash val="solid"/>
                <a:miter lim="1256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8914;p76">
                <a:extLst>
                  <a:ext uri="{FF2B5EF4-FFF2-40B4-BE49-F238E27FC236}">
                    <a16:creationId xmlns:a16="http://schemas.microsoft.com/office/drawing/2014/main" id="{6E622968-7424-469D-888B-6842DAA2D0EB}"/>
                  </a:ext>
                </a:extLst>
              </p:cNvPr>
              <p:cNvSpPr/>
              <p:nvPr/>
            </p:nvSpPr>
            <p:spPr>
              <a:xfrm>
                <a:off x="7080441" y="2105091"/>
                <a:ext cx="182750" cy="157141"/>
              </a:xfrm>
              <a:custGeom>
                <a:avLst/>
                <a:gdLst/>
                <a:ahLst/>
                <a:cxnLst/>
                <a:rect l="l" t="t" r="r" b="b"/>
                <a:pathLst>
                  <a:path w="52552" h="45188" fill="none" extrusionOk="0">
                    <a:moveTo>
                      <a:pt x="1" y="45188"/>
                    </a:moveTo>
                    <a:lnTo>
                      <a:pt x="52551" y="45188"/>
                    </a:lnTo>
                    <a:cubicBezTo>
                      <a:pt x="47211" y="20458"/>
                      <a:pt x="25899" y="1609"/>
                      <a:pt x="1" y="1"/>
                    </a:cubicBezTo>
                    <a:close/>
                  </a:path>
                </a:pathLst>
              </a:custGeom>
              <a:grpFill/>
              <a:ln w="9525" cap="flat" cmpd="sng">
                <a:solidFill>
                  <a:srgbClr val="B3C3CE"/>
                </a:solidFill>
                <a:prstDash val="solid"/>
                <a:miter lim="1256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8915;p76">
                <a:extLst>
                  <a:ext uri="{FF2B5EF4-FFF2-40B4-BE49-F238E27FC236}">
                    <a16:creationId xmlns:a16="http://schemas.microsoft.com/office/drawing/2014/main" id="{29928494-1416-4368-BB46-CCACB85C0E6B}"/>
                  </a:ext>
                </a:extLst>
              </p:cNvPr>
              <p:cNvSpPr/>
              <p:nvPr/>
            </p:nvSpPr>
            <p:spPr>
              <a:xfrm>
                <a:off x="6872702" y="2287006"/>
                <a:ext cx="187378" cy="123364"/>
              </a:xfrm>
              <a:custGeom>
                <a:avLst/>
                <a:gdLst/>
                <a:ahLst/>
                <a:cxnLst/>
                <a:rect l="l" t="t" r="r" b="b"/>
                <a:pathLst>
                  <a:path w="53883" h="35475" fill="none" extrusionOk="0">
                    <a:moveTo>
                      <a:pt x="53883" y="1"/>
                    </a:moveTo>
                    <a:lnTo>
                      <a:pt x="239" y="1"/>
                    </a:lnTo>
                    <a:cubicBezTo>
                      <a:pt x="101" y="1634"/>
                      <a:pt x="13" y="3293"/>
                      <a:pt x="13" y="4964"/>
                    </a:cubicBezTo>
                    <a:lnTo>
                      <a:pt x="13" y="5266"/>
                    </a:lnTo>
                    <a:cubicBezTo>
                      <a:pt x="13" y="5454"/>
                      <a:pt x="0" y="6912"/>
                      <a:pt x="189" y="9312"/>
                    </a:cubicBezTo>
                    <a:lnTo>
                      <a:pt x="189" y="9375"/>
                    </a:lnTo>
                    <a:lnTo>
                      <a:pt x="189" y="9488"/>
                    </a:lnTo>
                    <a:lnTo>
                      <a:pt x="189" y="9488"/>
                    </a:lnTo>
                    <a:cubicBezTo>
                      <a:pt x="214" y="9802"/>
                      <a:pt x="252" y="10116"/>
                      <a:pt x="277" y="10443"/>
                    </a:cubicBezTo>
                    <a:cubicBezTo>
                      <a:pt x="314" y="10820"/>
                      <a:pt x="352" y="11185"/>
                      <a:pt x="390" y="11536"/>
                    </a:cubicBezTo>
                    <a:lnTo>
                      <a:pt x="440" y="11964"/>
                    </a:lnTo>
                    <a:lnTo>
                      <a:pt x="465" y="12140"/>
                    </a:lnTo>
                    <a:lnTo>
                      <a:pt x="503" y="12416"/>
                    </a:lnTo>
                    <a:lnTo>
                      <a:pt x="503" y="12466"/>
                    </a:lnTo>
                    <a:cubicBezTo>
                      <a:pt x="1194" y="18083"/>
                      <a:pt x="2840" y="26226"/>
                      <a:pt x="6610" y="35475"/>
                    </a:cubicBezTo>
                    <a:lnTo>
                      <a:pt x="53883" y="35475"/>
                    </a:lnTo>
                    <a:close/>
                  </a:path>
                </a:pathLst>
              </a:custGeom>
              <a:grpFill/>
              <a:ln w="9525" cap="flat" cmpd="sng">
                <a:solidFill>
                  <a:srgbClr val="C9D4DC"/>
                </a:solidFill>
                <a:prstDash val="solid"/>
                <a:miter lim="1256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8916;p76">
                <a:extLst>
                  <a:ext uri="{FF2B5EF4-FFF2-40B4-BE49-F238E27FC236}">
                    <a16:creationId xmlns:a16="http://schemas.microsoft.com/office/drawing/2014/main" id="{58B1D6CA-05EF-490D-9C7B-54C8BC3DCC64}"/>
                  </a:ext>
                </a:extLst>
              </p:cNvPr>
              <p:cNvSpPr/>
              <p:nvPr/>
            </p:nvSpPr>
            <p:spPr>
              <a:xfrm>
                <a:off x="6902504" y="2430686"/>
                <a:ext cx="152902" cy="185984"/>
              </a:xfrm>
              <a:custGeom>
                <a:avLst/>
                <a:gdLst/>
                <a:ahLst/>
                <a:cxnLst/>
                <a:rect l="l" t="t" r="r" b="b"/>
                <a:pathLst>
                  <a:path w="43969" h="53482" fill="none" extrusionOk="0">
                    <a:moveTo>
                      <a:pt x="43968" y="1"/>
                    </a:moveTo>
                    <a:lnTo>
                      <a:pt x="0" y="1"/>
                    </a:lnTo>
                    <a:cubicBezTo>
                      <a:pt x="4235" y="8319"/>
                      <a:pt x="10254" y="17191"/>
                      <a:pt x="18837" y="25723"/>
                    </a:cubicBezTo>
                    <a:cubicBezTo>
                      <a:pt x="24454" y="31315"/>
                      <a:pt x="28638" y="37724"/>
                      <a:pt x="31302" y="44823"/>
                    </a:cubicBezTo>
                    <a:cubicBezTo>
                      <a:pt x="31792" y="46130"/>
                      <a:pt x="32194" y="47462"/>
                      <a:pt x="32508" y="48819"/>
                    </a:cubicBezTo>
                    <a:cubicBezTo>
                      <a:pt x="33111" y="51534"/>
                      <a:pt x="35524" y="53469"/>
                      <a:pt x="38301" y="53481"/>
                    </a:cubicBezTo>
                    <a:lnTo>
                      <a:pt x="43968" y="53481"/>
                    </a:lnTo>
                    <a:close/>
                  </a:path>
                </a:pathLst>
              </a:custGeom>
              <a:grpFill/>
              <a:ln w="9525" cap="flat" cmpd="sng">
                <a:solidFill>
                  <a:srgbClr val="DBE3E8"/>
                </a:solidFill>
                <a:prstDash val="solid"/>
                <a:miter lim="1256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8917;p76">
                <a:extLst>
                  <a:ext uri="{FF2B5EF4-FFF2-40B4-BE49-F238E27FC236}">
                    <a16:creationId xmlns:a16="http://schemas.microsoft.com/office/drawing/2014/main" id="{8D8E865C-8288-4E05-B5B8-E13D87F1B873}"/>
                  </a:ext>
                </a:extLst>
              </p:cNvPr>
              <p:cNvSpPr/>
              <p:nvPr/>
            </p:nvSpPr>
            <p:spPr>
              <a:xfrm>
                <a:off x="6877289" y="2104831"/>
                <a:ext cx="182791" cy="157141"/>
              </a:xfrm>
              <a:custGeom>
                <a:avLst/>
                <a:gdLst/>
                <a:ahLst/>
                <a:cxnLst/>
                <a:rect l="l" t="t" r="r" b="b"/>
                <a:pathLst>
                  <a:path w="52564" h="45188" fill="none" extrusionOk="0">
                    <a:moveTo>
                      <a:pt x="52564" y="45187"/>
                    </a:moveTo>
                    <a:lnTo>
                      <a:pt x="52564" y="0"/>
                    </a:lnTo>
                    <a:cubicBezTo>
                      <a:pt x="26653" y="1621"/>
                      <a:pt x="5354" y="20470"/>
                      <a:pt x="1" y="45187"/>
                    </a:cubicBezTo>
                    <a:close/>
                  </a:path>
                </a:pathLst>
              </a:custGeom>
              <a:grpFill/>
              <a:ln w="9525" cap="flat" cmpd="sng">
                <a:solidFill>
                  <a:srgbClr val="8FA1AF"/>
                </a:solidFill>
                <a:prstDash val="solid"/>
                <a:miter lim="1256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8918;p76">
                <a:extLst>
                  <a:ext uri="{FF2B5EF4-FFF2-40B4-BE49-F238E27FC236}">
                    <a16:creationId xmlns:a16="http://schemas.microsoft.com/office/drawing/2014/main" id="{F1771908-C2C9-4C10-8D26-1B3E65EDB0BE}"/>
                  </a:ext>
                </a:extLst>
              </p:cNvPr>
              <p:cNvSpPr/>
              <p:nvPr/>
            </p:nvSpPr>
            <p:spPr>
              <a:xfrm>
                <a:off x="7080441" y="2430686"/>
                <a:ext cx="152860" cy="185938"/>
              </a:xfrm>
              <a:custGeom>
                <a:avLst/>
                <a:gdLst/>
                <a:ahLst/>
                <a:cxnLst/>
                <a:rect l="l" t="t" r="r" b="b"/>
                <a:pathLst>
                  <a:path w="43957" h="53469" fill="none" extrusionOk="0">
                    <a:moveTo>
                      <a:pt x="1" y="1"/>
                    </a:moveTo>
                    <a:lnTo>
                      <a:pt x="1" y="53469"/>
                    </a:lnTo>
                    <a:lnTo>
                      <a:pt x="5668" y="53469"/>
                    </a:lnTo>
                    <a:cubicBezTo>
                      <a:pt x="8445" y="53456"/>
                      <a:pt x="10845" y="51521"/>
                      <a:pt x="11448" y="48819"/>
                    </a:cubicBezTo>
                    <a:cubicBezTo>
                      <a:pt x="11762" y="47450"/>
                      <a:pt x="12165" y="46118"/>
                      <a:pt x="12655" y="44811"/>
                    </a:cubicBezTo>
                    <a:cubicBezTo>
                      <a:pt x="15319" y="37724"/>
                      <a:pt x="19503" y="31302"/>
                      <a:pt x="25120" y="25723"/>
                    </a:cubicBezTo>
                    <a:cubicBezTo>
                      <a:pt x="33703" y="17191"/>
                      <a:pt x="39722" y="8319"/>
                      <a:pt x="43956" y="1"/>
                    </a:cubicBezTo>
                    <a:close/>
                  </a:path>
                </a:pathLst>
              </a:custGeom>
              <a:grpFill/>
              <a:ln w="9525" cap="flat" cmpd="sng">
                <a:solidFill>
                  <a:srgbClr val="374F66"/>
                </a:solidFill>
                <a:prstDash val="solid"/>
                <a:miter lim="1256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6" name="Google Shape;8919;p76">
                <a:extLst>
                  <a:ext uri="{FF2B5EF4-FFF2-40B4-BE49-F238E27FC236}">
                    <a16:creationId xmlns:a16="http://schemas.microsoft.com/office/drawing/2014/main" id="{2C3CCBF4-CEF6-47E1-B600-ACB744264FAD}"/>
                  </a:ext>
                </a:extLst>
              </p:cNvPr>
              <p:cNvGrpSpPr/>
              <p:nvPr/>
            </p:nvGrpSpPr>
            <p:grpSpPr>
              <a:xfrm>
                <a:off x="6836957" y="2068734"/>
                <a:ext cx="461892" cy="721067"/>
                <a:chOff x="6836957" y="2068734"/>
                <a:chExt cx="461892" cy="721067"/>
              </a:xfrm>
              <a:grpFill/>
            </p:grpSpPr>
            <p:sp>
              <p:nvSpPr>
                <p:cNvPr id="27" name="Google Shape;8920;p76">
                  <a:extLst>
                    <a:ext uri="{FF2B5EF4-FFF2-40B4-BE49-F238E27FC236}">
                      <a16:creationId xmlns:a16="http://schemas.microsoft.com/office/drawing/2014/main" id="{8FBAC5BA-6947-4257-9EAA-1EF9E38CAC32}"/>
                    </a:ext>
                  </a:extLst>
                </p:cNvPr>
                <p:cNvSpPr/>
                <p:nvPr/>
              </p:nvSpPr>
              <p:spPr>
                <a:xfrm>
                  <a:off x="6996059" y="2711098"/>
                  <a:ext cx="143729" cy="787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331" h="22632" fill="none" extrusionOk="0">
                      <a:moveTo>
                        <a:pt x="20659" y="22632"/>
                      </a:moveTo>
                      <a:lnTo>
                        <a:pt x="20659" y="22632"/>
                      </a:lnTo>
                      <a:cubicBezTo>
                        <a:pt x="19252" y="22632"/>
                        <a:pt x="1" y="15658"/>
                        <a:pt x="1" y="5253"/>
                      </a:cubicBezTo>
                      <a:lnTo>
                        <a:pt x="1" y="0"/>
                      </a:lnTo>
                      <a:lnTo>
                        <a:pt x="41318" y="0"/>
                      </a:lnTo>
                      <a:lnTo>
                        <a:pt x="41318" y="5253"/>
                      </a:lnTo>
                      <a:cubicBezTo>
                        <a:pt x="41330" y="14125"/>
                        <a:pt x="22079" y="22632"/>
                        <a:pt x="20659" y="22632"/>
                      </a:cubicBezTo>
                      <a:close/>
                    </a:path>
                  </a:pathLst>
                </a:custGeom>
                <a:grpFill/>
                <a:ln w="9525" cap="flat" cmpd="sng">
                  <a:solidFill>
                    <a:srgbClr val="E3E7EA"/>
                  </a:solidFill>
                  <a:prstDash val="solid"/>
                  <a:miter lim="1256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" name="Google Shape;8921;p76">
                  <a:extLst>
                    <a:ext uri="{FF2B5EF4-FFF2-40B4-BE49-F238E27FC236}">
                      <a16:creationId xmlns:a16="http://schemas.microsoft.com/office/drawing/2014/main" id="{BA210B40-0065-4785-AE3E-B2E5314F0EA6}"/>
                    </a:ext>
                  </a:extLst>
                </p:cNvPr>
                <p:cNvSpPr/>
                <p:nvPr/>
              </p:nvSpPr>
              <p:spPr>
                <a:xfrm>
                  <a:off x="6996059" y="2647693"/>
                  <a:ext cx="143683" cy="887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318" h="25522" fill="none" extrusionOk="0">
                      <a:moveTo>
                        <a:pt x="667" y="0"/>
                      </a:moveTo>
                      <a:lnTo>
                        <a:pt x="40652" y="0"/>
                      </a:lnTo>
                      <a:cubicBezTo>
                        <a:pt x="41016" y="0"/>
                        <a:pt x="41318" y="980"/>
                        <a:pt x="41318" y="2199"/>
                      </a:cubicBezTo>
                      <a:lnTo>
                        <a:pt x="41318" y="23323"/>
                      </a:lnTo>
                      <a:cubicBezTo>
                        <a:pt x="41318" y="24542"/>
                        <a:pt x="41016" y="25522"/>
                        <a:pt x="40652" y="25522"/>
                      </a:cubicBezTo>
                      <a:lnTo>
                        <a:pt x="667" y="25522"/>
                      </a:lnTo>
                      <a:cubicBezTo>
                        <a:pt x="302" y="25522"/>
                        <a:pt x="1" y="24542"/>
                        <a:pt x="1" y="23323"/>
                      </a:cubicBezTo>
                      <a:lnTo>
                        <a:pt x="1" y="2187"/>
                      </a:lnTo>
                      <a:cubicBezTo>
                        <a:pt x="1" y="980"/>
                        <a:pt x="302" y="0"/>
                        <a:pt x="667" y="0"/>
                      </a:cubicBezTo>
                      <a:close/>
                    </a:path>
                  </a:pathLst>
                </a:custGeom>
                <a:grpFill/>
                <a:ln w="9525" cap="flat" cmpd="sng">
                  <a:solidFill>
                    <a:srgbClr val="E3E7EA"/>
                  </a:solidFill>
                  <a:prstDash val="solid"/>
                  <a:miter lim="1256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" name="Google Shape;8922;p76">
                  <a:extLst>
                    <a:ext uri="{FF2B5EF4-FFF2-40B4-BE49-F238E27FC236}">
                      <a16:creationId xmlns:a16="http://schemas.microsoft.com/office/drawing/2014/main" id="{14E5F432-3532-464E-B32A-6190101393CF}"/>
                    </a:ext>
                  </a:extLst>
                </p:cNvPr>
                <p:cNvSpPr/>
                <p:nvPr/>
              </p:nvSpPr>
              <p:spPr>
                <a:xfrm>
                  <a:off x="6990467" y="2723683"/>
                  <a:ext cx="154870" cy="127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535" h="3658" fill="none" extrusionOk="0">
                      <a:moveTo>
                        <a:pt x="327" y="0"/>
                      </a:moveTo>
                      <a:lnTo>
                        <a:pt x="44207" y="0"/>
                      </a:lnTo>
                      <a:cubicBezTo>
                        <a:pt x="44383" y="0"/>
                        <a:pt x="44534" y="139"/>
                        <a:pt x="44534" y="327"/>
                      </a:cubicBezTo>
                      <a:lnTo>
                        <a:pt x="44534" y="3343"/>
                      </a:lnTo>
                      <a:cubicBezTo>
                        <a:pt x="44534" y="3519"/>
                        <a:pt x="44383" y="3657"/>
                        <a:pt x="44207" y="3657"/>
                      </a:cubicBezTo>
                      <a:lnTo>
                        <a:pt x="327" y="3657"/>
                      </a:lnTo>
                      <a:cubicBezTo>
                        <a:pt x="151" y="3657"/>
                        <a:pt x="0" y="3519"/>
                        <a:pt x="0" y="3343"/>
                      </a:cubicBezTo>
                      <a:lnTo>
                        <a:pt x="0" y="327"/>
                      </a:lnTo>
                      <a:cubicBezTo>
                        <a:pt x="0" y="139"/>
                        <a:pt x="151" y="0"/>
                        <a:pt x="327" y="0"/>
                      </a:cubicBezTo>
                      <a:close/>
                    </a:path>
                  </a:pathLst>
                </a:custGeom>
                <a:grpFill/>
                <a:ln w="9525" cap="flat" cmpd="sng">
                  <a:solidFill>
                    <a:srgbClr val="EEF0F2"/>
                  </a:solidFill>
                  <a:prstDash val="solid"/>
                  <a:miter lim="1256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" name="Google Shape;8923;p76">
                  <a:extLst>
                    <a:ext uri="{FF2B5EF4-FFF2-40B4-BE49-F238E27FC236}">
                      <a16:creationId xmlns:a16="http://schemas.microsoft.com/office/drawing/2014/main" id="{053CD1D9-E75A-4603-8F28-6963ACBAEB9A}"/>
                    </a:ext>
                  </a:extLst>
                </p:cNvPr>
                <p:cNvSpPr/>
                <p:nvPr/>
              </p:nvSpPr>
              <p:spPr>
                <a:xfrm>
                  <a:off x="6990467" y="2698339"/>
                  <a:ext cx="154870" cy="127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535" h="3670" fill="none" extrusionOk="0">
                      <a:moveTo>
                        <a:pt x="42700" y="3669"/>
                      </a:moveTo>
                      <a:lnTo>
                        <a:pt x="1835" y="3669"/>
                      </a:lnTo>
                      <a:cubicBezTo>
                        <a:pt x="830" y="3657"/>
                        <a:pt x="13" y="2840"/>
                        <a:pt x="0" y="1835"/>
                      </a:cubicBezTo>
                      <a:lnTo>
                        <a:pt x="0" y="1835"/>
                      </a:lnTo>
                      <a:cubicBezTo>
                        <a:pt x="13" y="817"/>
                        <a:pt x="830" y="0"/>
                        <a:pt x="1835" y="0"/>
                      </a:cubicBezTo>
                      <a:lnTo>
                        <a:pt x="42700" y="0"/>
                      </a:lnTo>
                      <a:cubicBezTo>
                        <a:pt x="43717" y="0"/>
                        <a:pt x="44534" y="817"/>
                        <a:pt x="44534" y="1835"/>
                      </a:cubicBezTo>
                      <a:lnTo>
                        <a:pt x="44534" y="1835"/>
                      </a:lnTo>
                      <a:cubicBezTo>
                        <a:pt x="44534" y="2840"/>
                        <a:pt x="43717" y="3657"/>
                        <a:pt x="42700" y="3669"/>
                      </a:cubicBezTo>
                      <a:close/>
                    </a:path>
                  </a:pathLst>
                </a:custGeom>
                <a:grpFill/>
                <a:ln w="9525" cap="flat" cmpd="sng">
                  <a:solidFill>
                    <a:srgbClr val="EEF0F2"/>
                  </a:solidFill>
                  <a:prstDash val="solid"/>
                  <a:miter lim="1256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" name="Google Shape;8924;p76">
                  <a:extLst>
                    <a:ext uri="{FF2B5EF4-FFF2-40B4-BE49-F238E27FC236}">
                      <a16:creationId xmlns:a16="http://schemas.microsoft.com/office/drawing/2014/main" id="{0A36C36A-939E-4701-BE55-8BA18D0E38C6}"/>
                    </a:ext>
                  </a:extLst>
                </p:cNvPr>
                <p:cNvSpPr/>
                <p:nvPr/>
              </p:nvSpPr>
              <p:spPr>
                <a:xfrm>
                  <a:off x="6990467" y="2647648"/>
                  <a:ext cx="154870" cy="127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535" h="3670" fill="none" extrusionOk="0">
                      <a:moveTo>
                        <a:pt x="42700" y="3670"/>
                      </a:moveTo>
                      <a:lnTo>
                        <a:pt x="1835" y="3670"/>
                      </a:lnTo>
                      <a:cubicBezTo>
                        <a:pt x="830" y="3670"/>
                        <a:pt x="13" y="2853"/>
                        <a:pt x="0" y="1835"/>
                      </a:cubicBezTo>
                      <a:lnTo>
                        <a:pt x="0" y="1835"/>
                      </a:lnTo>
                      <a:cubicBezTo>
                        <a:pt x="13" y="830"/>
                        <a:pt x="830" y="13"/>
                        <a:pt x="1835" y="1"/>
                      </a:cubicBezTo>
                      <a:lnTo>
                        <a:pt x="42700" y="1"/>
                      </a:lnTo>
                      <a:cubicBezTo>
                        <a:pt x="43717" y="13"/>
                        <a:pt x="44534" y="830"/>
                        <a:pt x="44534" y="1835"/>
                      </a:cubicBezTo>
                      <a:lnTo>
                        <a:pt x="44534" y="1835"/>
                      </a:lnTo>
                      <a:cubicBezTo>
                        <a:pt x="44534" y="2853"/>
                        <a:pt x="43717" y="3670"/>
                        <a:pt x="42700" y="3670"/>
                      </a:cubicBezTo>
                      <a:close/>
                    </a:path>
                  </a:pathLst>
                </a:custGeom>
                <a:grpFill/>
                <a:ln w="9525" cap="flat" cmpd="sng">
                  <a:solidFill>
                    <a:srgbClr val="EEF0F2"/>
                  </a:solidFill>
                  <a:prstDash val="solid"/>
                  <a:miter lim="1256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" name="Google Shape;8925;p76">
                  <a:extLst>
                    <a:ext uri="{FF2B5EF4-FFF2-40B4-BE49-F238E27FC236}">
                      <a16:creationId xmlns:a16="http://schemas.microsoft.com/office/drawing/2014/main" id="{591C8C2C-FDFD-423F-99C6-3FF7D18E5249}"/>
                    </a:ext>
                  </a:extLst>
                </p:cNvPr>
                <p:cNvSpPr/>
                <p:nvPr/>
              </p:nvSpPr>
              <p:spPr>
                <a:xfrm>
                  <a:off x="6990467" y="2672992"/>
                  <a:ext cx="154870" cy="127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535" h="3671" fill="none" extrusionOk="0">
                      <a:moveTo>
                        <a:pt x="42700" y="3670"/>
                      </a:moveTo>
                      <a:lnTo>
                        <a:pt x="1835" y="3670"/>
                      </a:lnTo>
                      <a:cubicBezTo>
                        <a:pt x="817" y="3670"/>
                        <a:pt x="0" y="2841"/>
                        <a:pt x="0" y="1836"/>
                      </a:cubicBezTo>
                      <a:lnTo>
                        <a:pt x="0" y="1836"/>
                      </a:lnTo>
                      <a:cubicBezTo>
                        <a:pt x="13" y="818"/>
                        <a:pt x="830" y="1"/>
                        <a:pt x="1835" y="1"/>
                      </a:cubicBezTo>
                      <a:lnTo>
                        <a:pt x="42700" y="1"/>
                      </a:lnTo>
                      <a:cubicBezTo>
                        <a:pt x="43717" y="1"/>
                        <a:pt x="44534" y="818"/>
                        <a:pt x="44534" y="1836"/>
                      </a:cubicBezTo>
                      <a:lnTo>
                        <a:pt x="44534" y="1836"/>
                      </a:lnTo>
                      <a:cubicBezTo>
                        <a:pt x="44534" y="2841"/>
                        <a:pt x="43717" y="3670"/>
                        <a:pt x="42700" y="3670"/>
                      </a:cubicBezTo>
                      <a:close/>
                    </a:path>
                  </a:pathLst>
                </a:custGeom>
                <a:grpFill/>
                <a:ln w="9525" cap="flat" cmpd="sng">
                  <a:solidFill>
                    <a:srgbClr val="EEF0F2"/>
                  </a:solidFill>
                  <a:prstDash val="solid"/>
                  <a:miter lim="1256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" name="Google Shape;8926;p76">
                  <a:extLst>
                    <a:ext uri="{FF2B5EF4-FFF2-40B4-BE49-F238E27FC236}">
                      <a16:creationId xmlns:a16="http://schemas.microsoft.com/office/drawing/2014/main" id="{A704B519-46F4-434B-89F6-60EB45D5153D}"/>
                    </a:ext>
                  </a:extLst>
                </p:cNvPr>
                <p:cNvSpPr/>
                <p:nvPr/>
              </p:nvSpPr>
              <p:spPr>
                <a:xfrm>
                  <a:off x="6836957" y="2068734"/>
                  <a:ext cx="461892" cy="5897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823" h="169592" fill="none" extrusionOk="0">
                      <a:moveTo>
                        <a:pt x="132307" y="74442"/>
                      </a:moveTo>
                      <a:cubicBezTo>
                        <a:pt x="132332" y="74278"/>
                        <a:pt x="132345" y="74127"/>
                        <a:pt x="132357" y="73977"/>
                      </a:cubicBezTo>
                      <a:cubicBezTo>
                        <a:pt x="132408" y="73562"/>
                        <a:pt x="132458" y="73135"/>
                        <a:pt x="132496" y="72720"/>
                      </a:cubicBezTo>
                      <a:cubicBezTo>
                        <a:pt x="132533" y="72343"/>
                        <a:pt x="132558" y="71991"/>
                        <a:pt x="132584" y="71639"/>
                      </a:cubicBezTo>
                      <a:cubicBezTo>
                        <a:pt x="132584" y="71577"/>
                        <a:pt x="132596" y="71501"/>
                        <a:pt x="132609" y="71438"/>
                      </a:cubicBezTo>
                      <a:cubicBezTo>
                        <a:pt x="132759" y="69754"/>
                        <a:pt x="132822" y="68071"/>
                        <a:pt x="132797" y="66387"/>
                      </a:cubicBezTo>
                      <a:cubicBezTo>
                        <a:pt x="132797" y="29719"/>
                        <a:pt x="103079" y="1"/>
                        <a:pt x="66411" y="1"/>
                      </a:cubicBezTo>
                      <a:cubicBezTo>
                        <a:pt x="29744" y="1"/>
                        <a:pt x="25" y="29719"/>
                        <a:pt x="25" y="66387"/>
                      </a:cubicBezTo>
                      <a:cubicBezTo>
                        <a:pt x="0" y="68071"/>
                        <a:pt x="63" y="69754"/>
                        <a:pt x="214" y="71438"/>
                      </a:cubicBezTo>
                      <a:cubicBezTo>
                        <a:pt x="214" y="71501"/>
                        <a:pt x="226" y="71577"/>
                        <a:pt x="239" y="71639"/>
                      </a:cubicBezTo>
                      <a:cubicBezTo>
                        <a:pt x="264" y="71991"/>
                        <a:pt x="289" y="72343"/>
                        <a:pt x="327" y="72720"/>
                      </a:cubicBezTo>
                      <a:cubicBezTo>
                        <a:pt x="365" y="73135"/>
                        <a:pt x="415" y="73562"/>
                        <a:pt x="465" y="73977"/>
                      </a:cubicBezTo>
                      <a:cubicBezTo>
                        <a:pt x="478" y="74127"/>
                        <a:pt x="490" y="74278"/>
                        <a:pt x="515" y="74442"/>
                      </a:cubicBezTo>
                      <a:cubicBezTo>
                        <a:pt x="528" y="74617"/>
                        <a:pt x="553" y="74806"/>
                        <a:pt x="578" y="74994"/>
                      </a:cubicBezTo>
                      <a:cubicBezTo>
                        <a:pt x="2187" y="87887"/>
                        <a:pt x="8306" y="113182"/>
                        <a:pt x="31390" y="136140"/>
                      </a:cubicBezTo>
                      <a:cubicBezTo>
                        <a:pt x="35926" y="140652"/>
                        <a:pt x="39545" y="146030"/>
                        <a:pt x="41782" y="152036"/>
                      </a:cubicBezTo>
                      <a:cubicBezTo>
                        <a:pt x="42775" y="154650"/>
                        <a:pt x="43164" y="157176"/>
                        <a:pt x="43177" y="158985"/>
                      </a:cubicBezTo>
                      <a:cubicBezTo>
                        <a:pt x="43202" y="166299"/>
                        <a:pt x="42976" y="169591"/>
                        <a:pt x="66411" y="169591"/>
                      </a:cubicBezTo>
                      <a:cubicBezTo>
                        <a:pt x="89834" y="169591"/>
                        <a:pt x="89621" y="166286"/>
                        <a:pt x="89646" y="158985"/>
                      </a:cubicBezTo>
                      <a:cubicBezTo>
                        <a:pt x="89646" y="157176"/>
                        <a:pt x="90048" y="154650"/>
                        <a:pt x="91041" y="152036"/>
                      </a:cubicBezTo>
                      <a:cubicBezTo>
                        <a:pt x="93277" y="146042"/>
                        <a:pt x="96896" y="140652"/>
                        <a:pt x="101433" y="136140"/>
                      </a:cubicBezTo>
                      <a:cubicBezTo>
                        <a:pt x="124516" y="113182"/>
                        <a:pt x="130636" y="87887"/>
                        <a:pt x="132244" y="74994"/>
                      </a:cubicBezTo>
                      <a:cubicBezTo>
                        <a:pt x="132269" y="74806"/>
                        <a:pt x="132295" y="74617"/>
                        <a:pt x="132307" y="74442"/>
                      </a:cubicBezTo>
                      <a:close/>
                    </a:path>
                  </a:pathLst>
                </a:custGeom>
                <a:grpFill/>
                <a:ln w="9525" cap="flat" cmpd="sng">
                  <a:solidFill>
                    <a:srgbClr val="FEFEFE"/>
                  </a:solidFill>
                  <a:prstDash val="solid"/>
                  <a:miter lim="1256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34" name="Subtitle 1">
            <a:extLst>
              <a:ext uri="{FF2B5EF4-FFF2-40B4-BE49-F238E27FC236}">
                <a16:creationId xmlns:a16="http://schemas.microsoft.com/office/drawing/2014/main" id="{9897B6C4-81F7-4EE5-B2C8-BC586D4D45B9}"/>
              </a:ext>
            </a:extLst>
          </p:cNvPr>
          <p:cNvSpPr txBox="1">
            <a:spLocks/>
          </p:cNvSpPr>
          <p:nvPr/>
        </p:nvSpPr>
        <p:spPr>
          <a:xfrm>
            <a:off x="8446971" y="4734496"/>
            <a:ext cx="326065" cy="2480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"/>
                <a:ea typeface="Oxygen"/>
                <a:cs typeface="Oxygen"/>
                <a:sym typeface="Oxyge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9pPr>
          </a:lstStyle>
          <a:p>
            <a:r>
              <a:rPr lang="en-US" sz="130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9"/>
          <p:cNvSpPr txBox="1">
            <a:spLocks noGrp="1"/>
          </p:cNvSpPr>
          <p:nvPr>
            <p:ph type="title"/>
          </p:nvPr>
        </p:nvSpPr>
        <p:spPr>
          <a:xfrm>
            <a:off x="468468" y="178163"/>
            <a:ext cx="3667763" cy="7362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05. Kết luận khảo sát</a:t>
            </a:r>
            <a:endParaRPr sz="2500" b="0">
              <a:solidFill>
                <a:schemeClr val="bg1">
                  <a:lumMod val="1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2" name="Google Shape;212;p39"/>
          <p:cNvSpPr txBox="1">
            <a:spLocks noGrp="1"/>
          </p:cNvSpPr>
          <p:nvPr>
            <p:ph type="subTitle" idx="1"/>
          </p:nvPr>
        </p:nvSpPr>
        <p:spPr>
          <a:xfrm>
            <a:off x="3978431" y="742951"/>
            <a:ext cx="1567500" cy="18907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1600"/>
              </a:spcAft>
              <a:buClrTx/>
              <a:buFont typeface="Arial" panose="020B0604020202020204" pitchFamily="34" charset="0"/>
              <a:buChar char="•"/>
            </a:pPr>
            <a:r>
              <a:rPr lang="en-US" sz="120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Hóa đơn </a:t>
            </a:r>
          </a:p>
          <a:p>
            <a:pPr marL="285750" lvl="0" indent="-285750" algn="l" rtl="0">
              <a:spcBef>
                <a:spcPts val="0"/>
              </a:spcBef>
              <a:spcAft>
                <a:spcPts val="1600"/>
              </a:spcAft>
              <a:buClrTx/>
              <a:buFont typeface="Arial" panose="020B0604020202020204" pitchFamily="34" charset="0"/>
              <a:buChar char="•"/>
            </a:pPr>
            <a:r>
              <a:rPr lang="en-US" sz="120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Khách hàng</a:t>
            </a:r>
          </a:p>
          <a:p>
            <a:pPr marL="285750" lvl="0" indent="-285750" algn="l" rtl="0">
              <a:spcBef>
                <a:spcPts val="0"/>
              </a:spcBef>
              <a:spcAft>
                <a:spcPts val="1600"/>
              </a:spcAft>
              <a:buClrTx/>
              <a:buFont typeface="Arial" panose="020B0604020202020204" pitchFamily="34" charset="0"/>
              <a:buChar char="•"/>
            </a:pPr>
            <a:r>
              <a:rPr lang="en-US" sz="120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Nhân viên</a:t>
            </a:r>
          </a:p>
          <a:p>
            <a:pPr marL="285750" lvl="0" indent="-285750" algn="l" rtl="0">
              <a:spcBef>
                <a:spcPts val="0"/>
              </a:spcBef>
              <a:spcAft>
                <a:spcPts val="1600"/>
              </a:spcAft>
              <a:buClrTx/>
              <a:buFont typeface="Arial" panose="020B0604020202020204" pitchFamily="34" charset="0"/>
              <a:buChar char="•"/>
            </a:pPr>
            <a:r>
              <a:rPr lang="en-US" sz="120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Sản phẩm </a:t>
            </a:r>
          </a:p>
          <a:p>
            <a:pPr marL="285750" lvl="0" indent="-285750" algn="l" rtl="0">
              <a:spcBef>
                <a:spcPts val="0"/>
              </a:spcBef>
              <a:spcAft>
                <a:spcPts val="1600"/>
              </a:spcAft>
              <a:buClrTx/>
              <a:buFont typeface="Arial" panose="020B0604020202020204" pitchFamily="34" charset="0"/>
              <a:buChar char="•"/>
            </a:pPr>
            <a:r>
              <a:rPr lang="en-US" sz="120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Khuyến mãi</a:t>
            </a:r>
            <a:endParaRPr sz="1200">
              <a:solidFill>
                <a:schemeClr val="bg1">
                  <a:lumMod val="1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074" name="Picture 2" descr="database là gì : tổng hợp tin tức, video, hình ảnh, thông tin database là  gì mới nhất | 123job.vn">
            <a:extLst>
              <a:ext uri="{FF2B5EF4-FFF2-40B4-BE49-F238E27FC236}">
                <a16:creationId xmlns:a16="http://schemas.microsoft.com/office/drawing/2014/main" id="{1915F05F-FE0B-4AC2-A426-498879523F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300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14" y="800100"/>
            <a:ext cx="2571750" cy="162877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Google Shape;212;p39">
            <a:extLst>
              <a:ext uri="{FF2B5EF4-FFF2-40B4-BE49-F238E27FC236}">
                <a16:creationId xmlns:a16="http://schemas.microsoft.com/office/drawing/2014/main" id="{86550152-75AA-4EFC-849A-2B7AE049F46B}"/>
              </a:ext>
            </a:extLst>
          </p:cNvPr>
          <p:cNvSpPr txBox="1">
            <a:spLocks/>
          </p:cNvSpPr>
          <p:nvPr/>
        </p:nvSpPr>
        <p:spPr>
          <a:xfrm>
            <a:off x="3978431" y="3102771"/>
            <a:ext cx="1415100" cy="426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600" b="0" i="0" u="none" strike="noStrike" cap="none">
                <a:solidFill>
                  <a:schemeClr val="lt2"/>
                </a:solidFill>
                <a:latin typeface="Oxygen"/>
                <a:ea typeface="Oxygen"/>
                <a:cs typeface="Oxygen"/>
                <a:sym typeface="Oxyge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xygen Light"/>
              <a:buNone/>
              <a:defRPr sz="14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xygen Light"/>
              <a:buNone/>
              <a:defRPr sz="14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xygen Light"/>
              <a:buNone/>
              <a:defRPr sz="14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xygen Light"/>
              <a:buNone/>
              <a:defRPr sz="14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xygen Light"/>
              <a:buNone/>
              <a:defRPr sz="14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xygen Light"/>
              <a:buNone/>
              <a:defRPr sz="14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xygen Light"/>
              <a:buNone/>
              <a:defRPr sz="14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Oxygen Light"/>
              <a:buNone/>
              <a:defRPr sz="14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9pPr>
          </a:lstStyle>
          <a:p>
            <a:pPr marL="285750" indent="-285750" algn="l">
              <a:spcAft>
                <a:spcPts val="1600"/>
              </a:spcAft>
              <a:buClrTx/>
              <a:buFont typeface="Arial" panose="020B0604020202020204" pitchFamily="34" charset="0"/>
              <a:buChar char="•"/>
            </a:pPr>
            <a:r>
              <a:rPr lang="en-US" sz="120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Nghiệp vụ</a:t>
            </a:r>
            <a:endParaRPr lang="vi-VN" sz="1200">
              <a:solidFill>
                <a:schemeClr val="bg1">
                  <a:lumMod val="1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080" name="Picture 8" descr="Nghiệp vụ bán hàng - Giáo trình bài giảng và đề thi">
            <a:extLst>
              <a:ext uri="{FF2B5EF4-FFF2-40B4-BE49-F238E27FC236}">
                <a16:creationId xmlns:a16="http://schemas.microsoft.com/office/drawing/2014/main" id="{D1A23660-2D56-4FCE-9709-8F1EB7BE97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5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13" y="2864644"/>
            <a:ext cx="2571751" cy="14402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331ADFD3-2C6D-4238-BBC3-1A13E0687A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8346" y="964405"/>
            <a:ext cx="962025" cy="1076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Google Shape;212;p39">
            <a:extLst>
              <a:ext uri="{FF2B5EF4-FFF2-40B4-BE49-F238E27FC236}">
                <a16:creationId xmlns:a16="http://schemas.microsoft.com/office/drawing/2014/main" id="{E0C59C28-D94A-4E4B-A6CD-0370F6BCD954}"/>
              </a:ext>
            </a:extLst>
          </p:cNvPr>
          <p:cNvSpPr txBox="1">
            <a:spLocks/>
          </p:cNvSpPr>
          <p:nvPr/>
        </p:nvSpPr>
        <p:spPr>
          <a:xfrm>
            <a:off x="6895461" y="964406"/>
            <a:ext cx="1415100" cy="702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600" b="0" i="0" u="none" strike="noStrike" cap="none">
                <a:solidFill>
                  <a:schemeClr val="lt2"/>
                </a:solidFill>
                <a:latin typeface="Oxygen"/>
                <a:ea typeface="Oxygen"/>
                <a:cs typeface="Oxygen"/>
                <a:sym typeface="Oxyge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xygen Light"/>
              <a:buNone/>
              <a:defRPr sz="14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xygen Light"/>
              <a:buNone/>
              <a:defRPr sz="14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xygen Light"/>
              <a:buNone/>
              <a:defRPr sz="14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xygen Light"/>
              <a:buNone/>
              <a:defRPr sz="14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xygen Light"/>
              <a:buNone/>
              <a:defRPr sz="14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xygen Light"/>
              <a:buNone/>
              <a:defRPr sz="14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xygen Light"/>
              <a:buNone/>
              <a:defRPr sz="14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Oxygen Light"/>
              <a:buNone/>
              <a:defRPr sz="14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9pPr>
          </a:lstStyle>
          <a:p>
            <a:pPr marL="285750" indent="-285750" algn="l">
              <a:spcAft>
                <a:spcPts val="1600"/>
              </a:spcAft>
              <a:buClrTx/>
              <a:buFont typeface="Arial" panose="020B0604020202020204" pitchFamily="34" charset="0"/>
              <a:buChar char="•"/>
            </a:pPr>
            <a:r>
              <a:rPr lang="en-US" sz="120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Quản Lý</a:t>
            </a:r>
          </a:p>
          <a:p>
            <a:pPr marL="285750" indent="-285750" algn="l">
              <a:spcAft>
                <a:spcPts val="1600"/>
              </a:spcAft>
              <a:buClrTx/>
              <a:buFont typeface="Arial" panose="020B0604020202020204" pitchFamily="34" charset="0"/>
              <a:buChar char="•"/>
            </a:pPr>
            <a:r>
              <a:rPr lang="en-US" sz="120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Nhân Viên</a:t>
            </a:r>
            <a:endParaRPr lang="vi-VN" sz="1200">
              <a:solidFill>
                <a:schemeClr val="bg1">
                  <a:lumMod val="1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086" name="Picture 14" descr="Chức năng tổ chức trong quản lý là gì? Mục tiêu của tổ chức quản lí - Tìm  việc gấp">
            <a:extLst>
              <a:ext uri="{FF2B5EF4-FFF2-40B4-BE49-F238E27FC236}">
                <a16:creationId xmlns:a16="http://schemas.microsoft.com/office/drawing/2014/main" id="{C8120C56-1CB7-45CC-8BE1-4D429A0960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8346" y="2797969"/>
            <a:ext cx="1139426" cy="1216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Google Shape;212;p39">
            <a:extLst>
              <a:ext uri="{FF2B5EF4-FFF2-40B4-BE49-F238E27FC236}">
                <a16:creationId xmlns:a16="http://schemas.microsoft.com/office/drawing/2014/main" id="{24D3F0E4-F843-439E-A686-481A647FFB5B}"/>
              </a:ext>
            </a:extLst>
          </p:cNvPr>
          <p:cNvSpPr txBox="1">
            <a:spLocks/>
          </p:cNvSpPr>
          <p:nvPr/>
        </p:nvSpPr>
        <p:spPr>
          <a:xfrm>
            <a:off x="7156528" y="2697739"/>
            <a:ext cx="1567500" cy="1890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600" b="0" i="0" u="none" strike="noStrike" cap="none">
                <a:solidFill>
                  <a:schemeClr val="lt2"/>
                </a:solidFill>
                <a:latin typeface="Oxygen"/>
                <a:ea typeface="Oxygen"/>
                <a:cs typeface="Oxygen"/>
                <a:sym typeface="Oxyge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xygen Light"/>
              <a:buNone/>
              <a:defRPr sz="14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xygen Light"/>
              <a:buNone/>
              <a:defRPr sz="14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xygen Light"/>
              <a:buNone/>
              <a:defRPr sz="14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xygen Light"/>
              <a:buNone/>
              <a:defRPr sz="14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xygen Light"/>
              <a:buNone/>
              <a:defRPr sz="14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xygen Light"/>
              <a:buNone/>
              <a:defRPr sz="14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xygen Light"/>
              <a:buNone/>
              <a:defRPr sz="14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Oxygen Light"/>
              <a:buNone/>
              <a:defRPr sz="14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9pPr>
          </a:lstStyle>
          <a:p>
            <a:pPr marL="0" indent="0" algn="l">
              <a:spcAft>
                <a:spcPts val="600"/>
              </a:spcAft>
              <a:buClrTx/>
            </a:pPr>
            <a:r>
              <a:rPr lang="en-US" sz="120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Các chức năng : </a:t>
            </a:r>
          </a:p>
          <a:p>
            <a:pPr marL="0" indent="0" algn="l">
              <a:spcAft>
                <a:spcPts val="600"/>
              </a:spcAft>
              <a:buClrTx/>
            </a:pPr>
            <a:r>
              <a:rPr lang="en-US" sz="120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Khách hang</a:t>
            </a:r>
          </a:p>
          <a:p>
            <a:pPr marL="0" indent="0" algn="l">
              <a:spcAft>
                <a:spcPts val="600"/>
              </a:spcAft>
              <a:buClrTx/>
            </a:pPr>
            <a:r>
              <a:rPr lang="en-US" sz="120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Nhân viên</a:t>
            </a:r>
          </a:p>
          <a:p>
            <a:pPr marL="0" indent="0" algn="l">
              <a:spcAft>
                <a:spcPts val="600"/>
              </a:spcAft>
              <a:buClrTx/>
            </a:pPr>
            <a:r>
              <a:rPr lang="en-US" sz="120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Sản phẩm</a:t>
            </a:r>
          </a:p>
          <a:p>
            <a:pPr marL="0" indent="0" algn="l">
              <a:spcAft>
                <a:spcPts val="600"/>
              </a:spcAft>
              <a:buClrTx/>
            </a:pPr>
            <a:r>
              <a:rPr lang="en-US" sz="120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Khuyến mãi</a:t>
            </a:r>
          </a:p>
          <a:p>
            <a:pPr marL="0" indent="0" algn="l">
              <a:spcAft>
                <a:spcPts val="600"/>
              </a:spcAft>
              <a:buClrTx/>
            </a:pPr>
            <a:r>
              <a:rPr lang="en-US" sz="120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Bán hang</a:t>
            </a:r>
          </a:p>
          <a:p>
            <a:pPr marL="0" indent="0" algn="l">
              <a:spcAft>
                <a:spcPts val="600"/>
              </a:spcAft>
              <a:buClrTx/>
            </a:pPr>
            <a:r>
              <a:rPr lang="en-US" sz="120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Đăng nhập</a:t>
            </a:r>
            <a:endParaRPr lang="vi-VN" sz="1200">
              <a:solidFill>
                <a:schemeClr val="bg1">
                  <a:lumMod val="1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2" name="Google Shape;5451;p37">
            <a:extLst>
              <a:ext uri="{FF2B5EF4-FFF2-40B4-BE49-F238E27FC236}">
                <a16:creationId xmlns:a16="http://schemas.microsoft.com/office/drawing/2014/main" id="{BAFD76A4-073E-4D8D-9CBF-849F441D8B1E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rot="8614496">
            <a:off x="7688826" y="-323590"/>
            <a:ext cx="1338719" cy="2247377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Subtitle 1">
            <a:extLst>
              <a:ext uri="{FF2B5EF4-FFF2-40B4-BE49-F238E27FC236}">
                <a16:creationId xmlns:a16="http://schemas.microsoft.com/office/drawing/2014/main" id="{94DD6D99-9E18-4255-BC44-5DB7F3CBC68E}"/>
              </a:ext>
            </a:extLst>
          </p:cNvPr>
          <p:cNvSpPr txBox="1">
            <a:spLocks/>
          </p:cNvSpPr>
          <p:nvPr/>
        </p:nvSpPr>
        <p:spPr>
          <a:xfrm>
            <a:off x="8446971" y="4734496"/>
            <a:ext cx="326065" cy="2480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"/>
                <a:ea typeface="Oxygen"/>
                <a:cs typeface="Oxygen"/>
                <a:sym typeface="Oxyge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9pPr>
          </a:lstStyle>
          <a:p>
            <a:r>
              <a:rPr lang="en-US" sz="130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6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40"/>
          <p:cNvSpPr txBox="1">
            <a:spLocks noGrp="1"/>
          </p:cNvSpPr>
          <p:nvPr>
            <p:ph type="title" idx="2"/>
          </p:nvPr>
        </p:nvSpPr>
        <p:spPr>
          <a:xfrm>
            <a:off x="371477" y="129111"/>
            <a:ext cx="3464717" cy="62098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06. Khởi tạo lập kế hoạch</a:t>
            </a:r>
            <a:endParaRPr sz="2500" b="0">
              <a:solidFill>
                <a:schemeClr val="bg1">
                  <a:lumMod val="1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098" name="Picture 2" descr="Lập kế hoạch là gì? Kỹ năng lập kế hoạch để thành công trong công việc">
            <a:extLst>
              <a:ext uri="{FF2B5EF4-FFF2-40B4-BE49-F238E27FC236}">
                <a16:creationId xmlns:a16="http://schemas.microsoft.com/office/drawing/2014/main" id="{2A0E1CF2-ED9B-4DC8-9D82-F557DE8EB4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858" y="924339"/>
            <a:ext cx="3284999" cy="234315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Google Shape;637;p66">
            <a:extLst>
              <a:ext uri="{FF2B5EF4-FFF2-40B4-BE49-F238E27FC236}">
                <a16:creationId xmlns:a16="http://schemas.microsoft.com/office/drawing/2014/main" id="{6E418834-4369-417D-852E-E206AC9DBD17}"/>
              </a:ext>
            </a:extLst>
          </p:cNvPr>
          <p:cNvSpPr/>
          <p:nvPr/>
        </p:nvSpPr>
        <p:spPr>
          <a:xfrm rot="9179567">
            <a:off x="7792048" y="4143339"/>
            <a:ext cx="563994" cy="584953"/>
          </a:xfrm>
          <a:custGeom>
            <a:avLst/>
            <a:gdLst/>
            <a:ahLst/>
            <a:cxnLst/>
            <a:rect l="l" t="t" r="r" b="b"/>
            <a:pathLst>
              <a:path w="103723" h="103715" extrusionOk="0">
                <a:moveTo>
                  <a:pt x="51862" y="1"/>
                </a:moveTo>
                <a:lnTo>
                  <a:pt x="51192" y="13"/>
                </a:lnTo>
                <a:lnTo>
                  <a:pt x="50522" y="26"/>
                </a:lnTo>
                <a:lnTo>
                  <a:pt x="49865" y="39"/>
                </a:lnTo>
                <a:lnTo>
                  <a:pt x="49196" y="76"/>
                </a:lnTo>
                <a:lnTo>
                  <a:pt x="48539" y="114"/>
                </a:lnTo>
                <a:lnTo>
                  <a:pt x="47869" y="152"/>
                </a:lnTo>
                <a:lnTo>
                  <a:pt x="47212" y="215"/>
                </a:lnTo>
                <a:lnTo>
                  <a:pt x="46555" y="279"/>
                </a:lnTo>
                <a:lnTo>
                  <a:pt x="45911" y="342"/>
                </a:lnTo>
                <a:lnTo>
                  <a:pt x="45254" y="418"/>
                </a:lnTo>
                <a:lnTo>
                  <a:pt x="44610" y="506"/>
                </a:lnTo>
                <a:lnTo>
                  <a:pt x="43966" y="607"/>
                </a:lnTo>
                <a:lnTo>
                  <a:pt x="43321" y="708"/>
                </a:lnTo>
                <a:lnTo>
                  <a:pt x="42690" y="809"/>
                </a:lnTo>
                <a:lnTo>
                  <a:pt x="42045" y="935"/>
                </a:lnTo>
                <a:lnTo>
                  <a:pt x="41414" y="1062"/>
                </a:lnTo>
                <a:lnTo>
                  <a:pt x="40782" y="1188"/>
                </a:lnTo>
                <a:lnTo>
                  <a:pt x="40150" y="1327"/>
                </a:lnTo>
                <a:lnTo>
                  <a:pt x="39531" y="1479"/>
                </a:lnTo>
                <a:lnTo>
                  <a:pt x="38899" y="1643"/>
                </a:lnTo>
                <a:lnTo>
                  <a:pt x="38280" y="1807"/>
                </a:lnTo>
                <a:lnTo>
                  <a:pt x="37661" y="1971"/>
                </a:lnTo>
                <a:lnTo>
                  <a:pt x="37055" y="2148"/>
                </a:lnTo>
                <a:lnTo>
                  <a:pt x="36449" y="2338"/>
                </a:lnTo>
                <a:lnTo>
                  <a:pt x="35830" y="2527"/>
                </a:lnTo>
                <a:lnTo>
                  <a:pt x="35236" y="2729"/>
                </a:lnTo>
                <a:lnTo>
                  <a:pt x="34629" y="2931"/>
                </a:lnTo>
                <a:lnTo>
                  <a:pt x="34036" y="3146"/>
                </a:lnTo>
                <a:lnTo>
                  <a:pt x="33442" y="3374"/>
                </a:lnTo>
                <a:lnTo>
                  <a:pt x="32848" y="3601"/>
                </a:lnTo>
                <a:lnTo>
                  <a:pt x="32267" y="3841"/>
                </a:lnTo>
                <a:lnTo>
                  <a:pt x="31673" y="4081"/>
                </a:lnTo>
                <a:lnTo>
                  <a:pt x="31105" y="4334"/>
                </a:lnTo>
                <a:lnTo>
                  <a:pt x="30523" y="4586"/>
                </a:lnTo>
                <a:lnTo>
                  <a:pt x="29955" y="4852"/>
                </a:lnTo>
                <a:lnTo>
                  <a:pt x="29386" y="5117"/>
                </a:lnTo>
                <a:lnTo>
                  <a:pt x="28818" y="5395"/>
                </a:lnTo>
                <a:lnTo>
                  <a:pt x="28249" y="5673"/>
                </a:lnTo>
                <a:lnTo>
                  <a:pt x="27693" y="5963"/>
                </a:lnTo>
                <a:lnTo>
                  <a:pt x="27150" y="6266"/>
                </a:lnTo>
                <a:lnTo>
                  <a:pt x="26594" y="6570"/>
                </a:lnTo>
                <a:lnTo>
                  <a:pt x="26051" y="6873"/>
                </a:lnTo>
                <a:lnTo>
                  <a:pt x="24977" y="7517"/>
                </a:lnTo>
                <a:lnTo>
                  <a:pt x="23916" y="8174"/>
                </a:lnTo>
                <a:lnTo>
                  <a:pt x="22867" y="8856"/>
                </a:lnTo>
                <a:lnTo>
                  <a:pt x="21844" y="9576"/>
                </a:lnTo>
                <a:lnTo>
                  <a:pt x="20833" y="10309"/>
                </a:lnTo>
                <a:lnTo>
                  <a:pt x="19848" y="11067"/>
                </a:lnTo>
                <a:lnTo>
                  <a:pt x="18875" y="11850"/>
                </a:lnTo>
                <a:lnTo>
                  <a:pt x="17928" y="12646"/>
                </a:lnTo>
                <a:lnTo>
                  <a:pt x="16993" y="13480"/>
                </a:lnTo>
                <a:lnTo>
                  <a:pt x="16083" y="14326"/>
                </a:lnTo>
                <a:lnTo>
                  <a:pt x="15199" y="15198"/>
                </a:lnTo>
                <a:lnTo>
                  <a:pt x="14327" y="16082"/>
                </a:lnTo>
                <a:lnTo>
                  <a:pt x="13481" y="16992"/>
                </a:lnTo>
                <a:lnTo>
                  <a:pt x="12647" y="17926"/>
                </a:lnTo>
                <a:lnTo>
                  <a:pt x="11851" y="18874"/>
                </a:lnTo>
                <a:lnTo>
                  <a:pt x="11068" y="19847"/>
                </a:lnTo>
                <a:lnTo>
                  <a:pt x="10310" y="20832"/>
                </a:lnTo>
                <a:lnTo>
                  <a:pt x="9577" y="21842"/>
                </a:lnTo>
                <a:lnTo>
                  <a:pt x="8857" y="22866"/>
                </a:lnTo>
                <a:lnTo>
                  <a:pt x="8174" y="23914"/>
                </a:lnTo>
                <a:lnTo>
                  <a:pt x="7518" y="24975"/>
                </a:lnTo>
                <a:lnTo>
                  <a:pt x="6873" y="26049"/>
                </a:lnTo>
                <a:lnTo>
                  <a:pt x="6570" y="26592"/>
                </a:lnTo>
                <a:lnTo>
                  <a:pt x="6267" y="27148"/>
                </a:lnTo>
                <a:lnTo>
                  <a:pt x="5964" y="27691"/>
                </a:lnTo>
                <a:lnTo>
                  <a:pt x="5673" y="28247"/>
                </a:lnTo>
                <a:lnTo>
                  <a:pt x="5395" y="28816"/>
                </a:lnTo>
                <a:lnTo>
                  <a:pt x="5117" y="29384"/>
                </a:lnTo>
                <a:lnTo>
                  <a:pt x="4852" y="29953"/>
                </a:lnTo>
                <a:lnTo>
                  <a:pt x="4587" y="30521"/>
                </a:lnTo>
                <a:lnTo>
                  <a:pt x="4334" y="31102"/>
                </a:lnTo>
                <a:lnTo>
                  <a:pt x="4081" y="31671"/>
                </a:lnTo>
                <a:lnTo>
                  <a:pt x="3841" y="32264"/>
                </a:lnTo>
                <a:lnTo>
                  <a:pt x="3601" y="32845"/>
                </a:lnTo>
                <a:lnTo>
                  <a:pt x="3374" y="33439"/>
                </a:lnTo>
                <a:lnTo>
                  <a:pt x="3146" y="34033"/>
                </a:lnTo>
                <a:lnTo>
                  <a:pt x="2932" y="34627"/>
                </a:lnTo>
                <a:lnTo>
                  <a:pt x="2729" y="35233"/>
                </a:lnTo>
                <a:lnTo>
                  <a:pt x="2527" y="35827"/>
                </a:lnTo>
                <a:lnTo>
                  <a:pt x="2338" y="36446"/>
                </a:lnTo>
                <a:lnTo>
                  <a:pt x="2148" y="37052"/>
                </a:lnTo>
                <a:lnTo>
                  <a:pt x="1971" y="37659"/>
                </a:lnTo>
                <a:lnTo>
                  <a:pt x="1807" y="38278"/>
                </a:lnTo>
                <a:lnTo>
                  <a:pt x="1643" y="38897"/>
                </a:lnTo>
                <a:lnTo>
                  <a:pt x="1479" y="39528"/>
                </a:lnTo>
                <a:lnTo>
                  <a:pt x="1340" y="40147"/>
                </a:lnTo>
                <a:lnTo>
                  <a:pt x="1188" y="40779"/>
                </a:lnTo>
                <a:lnTo>
                  <a:pt x="1062" y="41410"/>
                </a:lnTo>
                <a:lnTo>
                  <a:pt x="935" y="42042"/>
                </a:lnTo>
                <a:lnTo>
                  <a:pt x="809" y="42686"/>
                </a:lnTo>
                <a:lnTo>
                  <a:pt x="708" y="43318"/>
                </a:lnTo>
                <a:lnTo>
                  <a:pt x="607" y="43962"/>
                </a:lnTo>
                <a:lnTo>
                  <a:pt x="506" y="44606"/>
                </a:lnTo>
                <a:lnTo>
                  <a:pt x="417" y="45251"/>
                </a:lnTo>
                <a:lnTo>
                  <a:pt x="342" y="45908"/>
                </a:lnTo>
                <a:lnTo>
                  <a:pt x="278" y="46552"/>
                </a:lnTo>
                <a:lnTo>
                  <a:pt x="215" y="47209"/>
                </a:lnTo>
                <a:lnTo>
                  <a:pt x="152" y="47866"/>
                </a:lnTo>
                <a:lnTo>
                  <a:pt x="114" y="48535"/>
                </a:lnTo>
                <a:lnTo>
                  <a:pt x="76" y="49192"/>
                </a:lnTo>
                <a:lnTo>
                  <a:pt x="38" y="49862"/>
                </a:lnTo>
                <a:lnTo>
                  <a:pt x="26" y="50519"/>
                </a:lnTo>
                <a:lnTo>
                  <a:pt x="13" y="51188"/>
                </a:lnTo>
                <a:lnTo>
                  <a:pt x="1" y="51858"/>
                </a:lnTo>
                <a:lnTo>
                  <a:pt x="13" y="52527"/>
                </a:lnTo>
                <a:lnTo>
                  <a:pt x="26" y="53197"/>
                </a:lnTo>
                <a:lnTo>
                  <a:pt x="38" y="53866"/>
                </a:lnTo>
                <a:lnTo>
                  <a:pt x="76" y="54523"/>
                </a:lnTo>
                <a:lnTo>
                  <a:pt x="114" y="55193"/>
                </a:lnTo>
                <a:lnTo>
                  <a:pt x="152" y="55850"/>
                </a:lnTo>
                <a:lnTo>
                  <a:pt x="215" y="56506"/>
                </a:lnTo>
                <a:lnTo>
                  <a:pt x="278" y="57163"/>
                </a:lnTo>
                <a:lnTo>
                  <a:pt x="342" y="57820"/>
                </a:lnTo>
                <a:lnTo>
                  <a:pt x="417" y="58464"/>
                </a:lnTo>
                <a:lnTo>
                  <a:pt x="506" y="59109"/>
                </a:lnTo>
                <a:lnTo>
                  <a:pt x="607" y="59753"/>
                </a:lnTo>
                <a:lnTo>
                  <a:pt x="708" y="60397"/>
                </a:lnTo>
                <a:lnTo>
                  <a:pt x="809" y="61042"/>
                </a:lnTo>
                <a:lnTo>
                  <a:pt x="935" y="61673"/>
                </a:lnTo>
                <a:lnTo>
                  <a:pt x="1062" y="62305"/>
                </a:lnTo>
                <a:lnTo>
                  <a:pt x="1188" y="62936"/>
                </a:lnTo>
                <a:lnTo>
                  <a:pt x="1340" y="63568"/>
                </a:lnTo>
                <a:lnTo>
                  <a:pt x="1479" y="64200"/>
                </a:lnTo>
                <a:lnTo>
                  <a:pt x="1643" y="64819"/>
                </a:lnTo>
                <a:lnTo>
                  <a:pt x="1807" y="65438"/>
                </a:lnTo>
                <a:lnTo>
                  <a:pt x="1971" y="66057"/>
                </a:lnTo>
                <a:lnTo>
                  <a:pt x="2148" y="66663"/>
                </a:lnTo>
                <a:lnTo>
                  <a:pt x="2338" y="67282"/>
                </a:lnTo>
                <a:lnTo>
                  <a:pt x="2527" y="67888"/>
                </a:lnTo>
                <a:lnTo>
                  <a:pt x="2729" y="68495"/>
                </a:lnTo>
                <a:lnTo>
                  <a:pt x="2932" y="69088"/>
                </a:lnTo>
                <a:lnTo>
                  <a:pt x="3146" y="69695"/>
                </a:lnTo>
                <a:lnTo>
                  <a:pt x="3374" y="70289"/>
                </a:lnTo>
                <a:lnTo>
                  <a:pt x="3601" y="70870"/>
                </a:lnTo>
                <a:lnTo>
                  <a:pt x="3841" y="71463"/>
                </a:lnTo>
                <a:lnTo>
                  <a:pt x="4081" y="72045"/>
                </a:lnTo>
                <a:lnTo>
                  <a:pt x="4334" y="72626"/>
                </a:lnTo>
                <a:lnTo>
                  <a:pt x="4587" y="73194"/>
                </a:lnTo>
                <a:lnTo>
                  <a:pt x="4852" y="73775"/>
                </a:lnTo>
                <a:lnTo>
                  <a:pt x="5117" y="74344"/>
                </a:lnTo>
                <a:lnTo>
                  <a:pt x="5395" y="74900"/>
                </a:lnTo>
                <a:lnTo>
                  <a:pt x="5673" y="75468"/>
                </a:lnTo>
                <a:lnTo>
                  <a:pt x="5964" y="76024"/>
                </a:lnTo>
                <a:lnTo>
                  <a:pt x="6267" y="76580"/>
                </a:lnTo>
                <a:lnTo>
                  <a:pt x="6570" y="77123"/>
                </a:lnTo>
                <a:lnTo>
                  <a:pt x="6873" y="77666"/>
                </a:lnTo>
                <a:lnTo>
                  <a:pt x="7518" y="78752"/>
                </a:lnTo>
                <a:lnTo>
                  <a:pt x="8174" y="79814"/>
                </a:lnTo>
                <a:lnTo>
                  <a:pt x="8857" y="80849"/>
                </a:lnTo>
                <a:lnTo>
                  <a:pt x="9577" y="81873"/>
                </a:lnTo>
                <a:lnTo>
                  <a:pt x="10310" y="82883"/>
                </a:lnTo>
                <a:lnTo>
                  <a:pt x="11068" y="83869"/>
                </a:lnTo>
                <a:lnTo>
                  <a:pt x="11851" y="84841"/>
                </a:lnTo>
                <a:lnTo>
                  <a:pt x="12647" y="85789"/>
                </a:lnTo>
                <a:lnTo>
                  <a:pt x="13481" y="86724"/>
                </a:lnTo>
                <a:lnTo>
                  <a:pt x="14327" y="87633"/>
                </a:lnTo>
                <a:lnTo>
                  <a:pt x="15199" y="88530"/>
                </a:lnTo>
                <a:lnTo>
                  <a:pt x="16083" y="89402"/>
                </a:lnTo>
                <a:lnTo>
                  <a:pt x="16993" y="90248"/>
                </a:lnTo>
                <a:lnTo>
                  <a:pt x="17928" y="91069"/>
                </a:lnTo>
                <a:lnTo>
                  <a:pt x="18875" y="91878"/>
                </a:lnTo>
                <a:lnTo>
                  <a:pt x="19848" y="92648"/>
                </a:lnTo>
                <a:lnTo>
                  <a:pt x="20833" y="93419"/>
                </a:lnTo>
                <a:lnTo>
                  <a:pt x="21844" y="94152"/>
                </a:lnTo>
                <a:lnTo>
                  <a:pt x="22867" y="94859"/>
                </a:lnTo>
                <a:lnTo>
                  <a:pt x="23916" y="95541"/>
                </a:lnTo>
                <a:lnTo>
                  <a:pt x="24977" y="96211"/>
                </a:lnTo>
                <a:lnTo>
                  <a:pt x="26051" y="96842"/>
                </a:lnTo>
                <a:lnTo>
                  <a:pt x="26594" y="97158"/>
                </a:lnTo>
                <a:lnTo>
                  <a:pt x="27150" y="97461"/>
                </a:lnTo>
                <a:lnTo>
                  <a:pt x="27693" y="97752"/>
                </a:lnTo>
                <a:lnTo>
                  <a:pt x="28249" y="98042"/>
                </a:lnTo>
                <a:lnTo>
                  <a:pt x="28818" y="98320"/>
                </a:lnTo>
                <a:lnTo>
                  <a:pt x="29386" y="98598"/>
                </a:lnTo>
                <a:lnTo>
                  <a:pt x="29955" y="98876"/>
                </a:lnTo>
                <a:lnTo>
                  <a:pt x="30523" y="99129"/>
                </a:lnTo>
                <a:lnTo>
                  <a:pt x="31105" y="99394"/>
                </a:lnTo>
                <a:lnTo>
                  <a:pt x="31673" y="99634"/>
                </a:lnTo>
                <a:lnTo>
                  <a:pt x="32267" y="99887"/>
                </a:lnTo>
                <a:lnTo>
                  <a:pt x="32848" y="100114"/>
                </a:lnTo>
                <a:lnTo>
                  <a:pt x="33442" y="100342"/>
                </a:lnTo>
                <a:lnTo>
                  <a:pt x="34036" y="100569"/>
                </a:lnTo>
                <a:lnTo>
                  <a:pt x="34629" y="100784"/>
                </a:lnTo>
                <a:lnTo>
                  <a:pt x="35236" y="100986"/>
                </a:lnTo>
                <a:lnTo>
                  <a:pt x="35830" y="101188"/>
                </a:lnTo>
                <a:lnTo>
                  <a:pt x="36449" y="101377"/>
                </a:lnTo>
                <a:lnTo>
                  <a:pt x="37055" y="101567"/>
                </a:lnTo>
                <a:lnTo>
                  <a:pt x="37661" y="101744"/>
                </a:lnTo>
                <a:lnTo>
                  <a:pt x="38280" y="101921"/>
                </a:lnTo>
                <a:lnTo>
                  <a:pt x="38899" y="102085"/>
                </a:lnTo>
                <a:lnTo>
                  <a:pt x="39531" y="102237"/>
                </a:lnTo>
                <a:lnTo>
                  <a:pt x="40150" y="102388"/>
                </a:lnTo>
                <a:lnTo>
                  <a:pt x="40782" y="102527"/>
                </a:lnTo>
                <a:lnTo>
                  <a:pt x="41414" y="102666"/>
                </a:lnTo>
                <a:lnTo>
                  <a:pt x="42045" y="102792"/>
                </a:lnTo>
                <a:lnTo>
                  <a:pt x="42690" y="102906"/>
                </a:lnTo>
                <a:lnTo>
                  <a:pt x="43321" y="103020"/>
                </a:lnTo>
                <a:lnTo>
                  <a:pt x="43966" y="103121"/>
                </a:lnTo>
                <a:lnTo>
                  <a:pt x="44610" y="103209"/>
                </a:lnTo>
                <a:lnTo>
                  <a:pt x="45254" y="103298"/>
                </a:lnTo>
                <a:lnTo>
                  <a:pt x="45911" y="103373"/>
                </a:lnTo>
                <a:lnTo>
                  <a:pt x="46555" y="103449"/>
                </a:lnTo>
                <a:lnTo>
                  <a:pt x="47212" y="103512"/>
                </a:lnTo>
                <a:lnTo>
                  <a:pt x="47869" y="103563"/>
                </a:lnTo>
                <a:lnTo>
                  <a:pt x="48539" y="103613"/>
                </a:lnTo>
                <a:lnTo>
                  <a:pt x="49196" y="103651"/>
                </a:lnTo>
                <a:lnTo>
                  <a:pt x="49865" y="103677"/>
                </a:lnTo>
                <a:lnTo>
                  <a:pt x="50522" y="103702"/>
                </a:lnTo>
                <a:lnTo>
                  <a:pt x="51192" y="103715"/>
                </a:lnTo>
                <a:lnTo>
                  <a:pt x="52531" y="103715"/>
                </a:lnTo>
                <a:lnTo>
                  <a:pt x="53201" y="103702"/>
                </a:lnTo>
                <a:lnTo>
                  <a:pt x="53870" y="103677"/>
                </a:lnTo>
                <a:lnTo>
                  <a:pt x="54527" y="103651"/>
                </a:lnTo>
                <a:lnTo>
                  <a:pt x="55197" y="103613"/>
                </a:lnTo>
                <a:lnTo>
                  <a:pt x="55854" y="103563"/>
                </a:lnTo>
                <a:lnTo>
                  <a:pt x="56511" y="103512"/>
                </a:lnTo>
                <a:lnTo>
                  <a:pt x="57168" y="103449"/>
                </a:lnTo>
                <a:lnTo>
                  <a:pt x="57825" y="103373"/>
                </a:lnTo>
                <a:lnTo>
                  <a:pt x="58469" y="103298"/>
                </a:lnTo>
                <a:lnTo>
                  <a:pt x="59113" y="103209"/>
                </a:lnTo>
                <a:lnTo>
                  <a:pt x="59758" y="103121"/>
                </a:lnTo>
                <a:lnTo>
                  <a:pt x="60402" y="103020"/>
                </a:lnTo>
                <a:lnTo>
                  <a:pt x="61046" y="102906"/>
                </a:lnTo>
                <a:lnTo>
                  <a:pt x="61678" y="102792"/>
                </a:lnTo>
                <a:lnTo>
                  <a:pt x="62310" y="102666"/>
                </a:lnTo>
                <a:lnTo>
                  <a:pt x="62941" y="102527"/>
                </a:lnTo>
                <a:lnTo>
                  <a:pt x="63573" y="102388"/>
                </a:lnTo>
                <a:lnTo>
                  <a:pt x="64205" y="102237"/>
                </a:lnTo>
                <a:lnTo>
                  <a:pt x="64824" y="102085"/>
                </a:lnTo>
                <a:lnTo>
                  <a:pt x="65443" y="101921"/>
                </a:lnTo>
                <a:lnTo>
                  <a:pt x="66062" y="101744"/>
                </a:lnTo>
                <a:lnTo>
                  <a:pt x="66668" y="101567"/>
                </a:lnTo>
                <a:lnTo>
                  <a:pt x="67287" y="101377"/>
                </a:lnTo>
                <a:lnTo>
                  <a:pt x="67894" y="101188"/>
                </a:lnTo>
                <a:lnTo>
                  <a:pt x="68500" y="100986"/>
                </a:lnTo>
                <a:lnTo>
                  <a:pt x="69094" y="100784"/>
                </a:lnTo>
                <a:lnTo>
                  <a:pt x="69700" y="100569"/>
                </a:lnTo>
                <a:lnTo>
                  <a:pt x="70294" y="100342"/>
                </a:lnTo>
                <a:lnTo>
                  <a:pt x="70875" y="100114"/>
                </a:lnTo>
                <a:lnTo>
                  <a:pt x="71469" y="99887"/>
                </a:lnTo>
                <a:lnTo>
                  <a:pt x="72050" y="99634"/>
                </a:lnTo>
                <a:lnTo>
                  <a:pt x="72631" y="99394"/>
                </a:lnTo>
                <a:lnTo>
                  <a:pt x="73200" y="99129"/>
                </a:lnTo>
                <a:lnTo>
                  <a:pt x="73781" y="98876"/>
                </a:lnTo>
                <a:lnTo>
                  <a:pt x="74349" y="98598"/>
                </a:lnTo>
                <a:lnTo>
                  <a:pt x="74905" y="98320"/>
                </a:lnTo>
                <a:lnTo>
                  <a:pt x="75474" y="98042"/>
                </a:lnTo>
                <a:lnTo>
                  <a:pt x="76030" y="97752"/>
                </a:lnTo>
                <a:lnTo>
                  <a:pt x="76586" y="97461"/>
                </a:lnTo>
                <a:lnTo>
                  <a:pt x="77129" y="97158"/>
                </a:lnTo>
                <a:lnTo>
                  <a:pt x="77672" y="96842"/>
                </a:lnTo>
                <a:lnTo>
                  <a:pt x="78759" y="96211"/>
                </a:lnTo>
                <a:lnTo>
                  <a:pt x="79820" y="95541"/>
                </a:lnTo>
                <a:lnTo>
                  <a:pt x="80856" y="94859"/>
                </a:lnTo>
                <a:lnTo>
                  <a:pt x="81879" y="94152"/>
                </a:lnTo>
                <a:lnTo>
                  <a:pt x="82890" y="93419"/>
                </a:lnTo>
                <a:lnTo>
                  <a:pt x="83875" y="92648"/>
                </a:lnTo>
                <a:lnTo>
                  <a:pt x="84848" y="91878"/>
                </a:lnTo>
                <a:lnTo>
                  <a:pt x="85795" y="91069"/>
                </a:lnTo>
                <a:lnTo>
                  <a:pt x="86730" y="90248"/>
                </a:lnTo>
                <a:lnTo>
                  <a:pt x="87640" y="89402"/>
                </a:lnTo>
                <a:lnTo>
                  <a:pt x="88537" y="88530"/>
                </a:lnTo>
                <a:lnTo>
                  <a:pt x="89409" y="87633"/>
                </a:lnTo>
                <a:lnTo>
                  <a:pt x="90255" y="86724"/>
                </a:lnTo>
                <a:lnTo>
                  <a:pt x="91076" y="85789"/>
                </a:lnTo>
                <a:lnTo>
                  <a:pt x="91885" y="84841"/>
                </a:lnTo>
                <a:lnTo>
                  <a:pt x="92656" y="83869"/>
                </a:lnTo>
                <a:lnTo>
                  <a:pt x="93426" y="82883"/>
                </a:lnTo>
                <a:lnTo>
                  <a:pt x="94159" y="81873"/>
                </a:lnTo>
                <a:lnTo>
                  <a:pt x="94866" y="80849"/>
                </a:lnTo>
                <a:lnTo>
                  <a:pt x="95549" y="79814"/>
                </a:lnTo>
                <a:lnTo>
                  <a:pt x="96218" y="78752"/>
                </a:lnTo>
                <a:lnTo>
                  <a:pt x="96850" y="77666"/>
                </a:lnTo>
                <a:lnTo>
                  <a:pt x="97166" y="77123"/>
                </a:lnTo>
                <a:lnTo>
                  <a:pt x="97469" y="76580"/>
                </a:lnTo>
                <a:lnTo>
                  <a:pt x="97760" y="76024"/>
                </a:lnTo>
                <a:lnTo>
                  <a:pt x="98050" y="75468"/>
                </a:lnTo>
                <a:lnTo>
                  <a:pt x="98328" y="74900"/>
                </a:lnTo>
                <a:lnTo>
                  <a:pt x="98606" y="74344"/>
                </a:lnTo>
                <a:lnTo>
                  <a:pt x="98884" y="73775"/>
                </a:lnTo>
                <a:lnTo>
                  <a:pt x="99137" y="73194"/>
                </a:lnTo>
                <a:lnTo>
                  <a:pt x="99402" y="72626"/>
                </a:lnTo>
                <a:lnTo>
                  <a:pt x="99642" y="72045"/>
                </a:lnTo>
                <a:lnTo>
                  <a:pt x="99895" y="71463"/>
                </a:lnTo>
                <a:lnTo>
                  <a:pt x="100122" y="70870"/>
                </a:lnTo>
                <a:lnTo>
                  <a:pt x="100349" y="70289"/>
                </a:lnTo>
                <a:lnTo>
                  <a:pt x="100577" y="69695"/>
                </a:lnTo>
                <a:lnTo>
                  <a:pt x="100792" y="69088"/>
                </a:lnTo>
                <a:lnTo>
                  <a:pt x="100994" y="68495"/>
                </a:lnTo>
                <a:lnTo>
                  <a:pt x="101196" y="67888"/>
                </a:lnTo>
                <a:lnTo>
                  <a:pt x="101385" y="67282"/>
                </a:lnTo>
                <a:lnTo>
                  <a:pt x="101575" y="66663"/>
                </a:lnTo>
                <a:lnTo>
                  <a:pt x="101752" y="66057"/>
                </a:lnTo>
                <a:lnTo>
                  <a:pt x="101929" y="65438"/>
                </a:lnTo>
                <a:lnTo>
                  <a:pt x="102093" y="64819"/>
                </a:lnTo>
                <a:lnTo>
                  <a:pt x="102244" y="64200"/>
                </a:lnTo>
                <a:lnTo>
                  <a:pt x="102396" y="63568"/>
                </a:lnTo>
                <a:lnTo>
                  <a:pt x="102535" y="62936"/>
                </a:lnTo>
                <a:lnTo>
                  <a:pt x="102674" y="62305"/>
                </a:lnTo>
                <a:lnTo>
                  <a:pt x="102800" y="61673"/>
                </a:lnTo>
                <a:lnTo>
                  <a:pt x="102914" y="61042"/>
                </a:lnTo>
                <a:lnTo>
                  <a:pt x="103028" y="60397"/>
                </a:lnTo>
                <a:lnTo>
                  <a:pt x="103129" y="59753"/>
                </a:lnTo>
                <a:lnTo>
                  <a:pt x="103217" y="59109"/>
                </a:lnTo>
                <a:lnTo>
                  <a:pt x="103306" y="58464"/>
                </a:lnTo>
                <a:lnTo>
                  <a:pt x="103382" y="57820"/>
                </a:lnTo>
                <a:lnTo>
                  <a:pt x="103457" y="57163"/>
                </a:lnTo>
                <a:lnTo>
                  <a:pt x="103520" y="56506"/>
                </a:lnTo>
                <a:lnTo>
                  <a:pt x="103571" y="55850"/>
                </a:lnTo>
                <a:lnTo>
                  <a:pt x="103622" y="55193"/>
                </a:lnTo>
                <a:lnTo>
                  <a:pt x="103659" y="54523"/>
                </a:lnTo>
                <a:lnTo>
                  <a:pt x="103685" y="53866"/>
                </a:lnTo>
                <a:lnTo>
                  <a:pt x="103710" y="53197"/>
                </a:lnTo>
                <a:lnTo>
                  <a:pt x="103723" y="52527"/>
                </a:lnTo>
                <a:lnTo>
                  <a:pt x="103723" y="51858"/>
                </a:lnTo>
                <a:lnTo>
                  <a:pt x="103723" y="51188"/>
                </a:lnTo>
                <a:lnTo>
                  <a:pt x="103710" y="50519"/>
                </a:lnTo>
                <a:lnTo>
                  <a:pt x="103685" y="49862"/>
                </a:lnTo>
                <a:lnTo>
                  <a:pt x="103659" y="49192"/>
                </a:lnTo>
                <a:lnTo>
                  <a:pt x="103622" y="48535"/>
                </a:lnTo>
                <a:lnTo>
                  <a:pt x="103571" y="47866"/>
                </a:lnTo>
                <a:lnTo>
                  <a:pt x="103520" y="47209"/>
                </a:lnTo>
                <a:lnTo>
                  <a:pt x="103457" y="46552"/>
                </a:lnTo>
                <a:lnTo>
                  <a:pt x="103382" y="45908"/>
                </a:lnTo>
                <a:lnTo>
                  <a:pt x="103306" y="45251"/>
                </a:lnTo>
                <a:lnTo>
                  <a:pt x="103217" y="44606"/>
                </a:lnTo>
                <a:lnTo>
                  <a:pt x="103129" y="43962"/>
                </a:lnTo>
                <a:lnTo>
                  <a:pt x="103028" y="43318"/>
                </a:lnTo>
                <a:lnTo>
                  <a:pt x="102914" y="42686"/>
                </a:lnTo>
                <a:lnTo>
                  <a:pt x="102800" y="42042"/>
                </a:lnTo>
                <a:lnTo>
                  <a:pt x="102674" y="41410"/>
                </a:lnTo>
                <a:lnTo>
                  <a:pt x="102535" y="40779"/>
                </a:lnTo>
                <a:lnTo>
                  <a:pt x="102396" y="40147"/>
                </a:lnTo>
                <a:lnTo>
                  <a:pt x="102244" y="39528"/>
                </a:lnTo>
                <a:lnTo>
                  <a:pt x="102093" y="38897"/>
                </a:lnTo>
                <a:lnTo>
                  <a:pt x="101929" y="38278"/>
                </a:lnTo>
                <a:lnTo>
                  <a:pt x="101752" y="37659"/>
                </a:lnTo>
                <a:lnTo>
                  <a:pt x="101575" y="37052"/>
                </a:lnTo>
                <a:lnTo>
                  <a:pt x="101385" y="36446"/>
                </a:lnTo>
                <a:lnTo>
                  <a:pt x="101196" y="35827"/>
                </a:lnTo>
                <a:lnTo>
                  <a:pt x="100994" y="35233"/>
                </a:lnTo>
                <a:lnTo>
                  <a:pt x="100792" y="34627"/>
                </a:lnTo>
                <a:lnTo>
                  <a:pt x="100577" y="34033"/>
                </a:lnTo>
                <a:lnTo>
                  <a:pt x="100349" y="33439"/>
                </a:lnTo>
                <a:lnTo>
                  <a:pt x="100122" y="32845"/>
                </a:lnTo>
                <a:lnTo>
                  <a:pt x="99895" y="32264"/>
                </a:lnTo>
                <a:lnTo>
                  <a:pt x="99642" y="31671"/>
                </a:lnTo>
                <a:lnTo>
                  <a:pt x="99402" y="31102"/>
                </a:lnTo>
                <a:lnTo>
                  <a:pt x="99137" y="30521"/>
                </a:lnTo>
                <a:lnTo>
                  <a:pt x="98884" y="29953"/>
                </a:lnTo>
                <a:lnTo>
                  <a:pt x="98606" y="29384"/>
                </a:lnTo>
                <a:lnTo>
                  <a:pt x="98328" y="28816"/>
                </a:lnTo>
                <a:lnTo>
                  <a:pt x="98050" y="28247"/>
                </a:lnTo>
                <a:lnTo>
                  <a:pt x="97760" y="27691"/>
                </a:lnTo>
                <a:lnTo>
                  <a:pt x="97469" y="27148"/>
                </a:lnTo>
                <a:lnTo>
                  <a:pt x="97166" y="26592"/>
                </a:lnTo>
                <a:lnTo>
                  <a:pt x="96850" y="26049"/>
                </a:lnTo>
                <a:lnTo>
                  <a:pt x="96218" y="24975"/>
                </a:lnTo>
                <a:lnTo>
                  <a:pt x="95549" y="23914"/>
                </a:lnTo>
                <a:lnTo>
                  <a:pt x="94866" y="22866"/>
                </a:lnTo>
                <a:lnTo>
                  <a:pt x="94159" y="21842"/>
                </a:lnTo>
                <a:lnTo>
                  <a:pt x="93426" y="20832"/>
                </a:lnTo>
                <a:lnTo>
                  <a:pt x="92656" y="19847"/>
                </a:lnTo>
                <a:lnTo>
                  <a:pt x="91885" y="18874"/>
                </a:lnTo>
                <a:lnTo>
                  <a:pt x="91076" y="17926"/>
                </a:lnTo>
                <a:lnTo>
                  <a:pt x="90255" y="16992"/>
                </a:lnTo>
                <a:lnTo>
                  <a:pt x="89409" y="16082"/>
                </a:lnTo>
                <a:lnTo>
                  <a:pt x="88537" y="15198"/>
                </a:lnTo>
                <a:lnTo>
                  <a:pt x="87640" y="14326"/>
                </a:lnTo>
                <a:lnTo>
                  <a:pt x="86730" y="13480"/>
                </a:lnTo>
                <a:lnTo>
                  <a:pt x="85795" y="12646"/>
                </a:lnTo>
                <a:lnTo>
                  <a:pt x="84848" y="11850"/>
                </a:lnTo>
                <a:lnTo>
                  <a:pt x="83875" y="11067"/>
                </a:lnTo>
                <a:lnTo>
                  <a:pt x="82890" y="10309"/>
                </a:lnTo>
                <a:lnTo>
                  <a:pt x="81879" y="9576"/>
                </a:lnTo>
                <a:lnTo>
                  <a:pt x="80856" y="8856"/>
                </a:lnTo>
                <a:lnTo>
                  <a:pt x="79820" y="8174"/>
                </a:lnTo>
                <a:lnTo>
                  <a:pt x="78759" y="7517"/>
                </a:lnTo>
                <a:lnTo>
                  <a:pt x="77672" y="6873"/>
                </a:lnTo>
                <a:lnTo>
                  <a:pt x="77129" y="6570"/>
                </a:lnTo>
                <a:lnTo>
                  <a:pt x="76586" y="6266"/>
                </a:lnTo>
                <a:lnTo>
                  <a:pt x="76030" y="5963"/>
                </a:lnTo>
                <a:lnTo>
                  <a:pt x="75474" y="5673"/>
                </a:lnTo>
                <a:lnTo>
                  <a:pt x="74905" y="5395"/>
                </a:lnTo>
                <a:lnTo>
                  <a:pt x="74349" y="5117"/>
                </a:lnTo>
                <a:lnTo>
                  <a:pt x="73781" y="4852"/>
                </a:lnTo>
                <a:lnTo>
                  <a:pt x="73200" y="4586"/>
                </a:lnTo>
                <a:lnTo>
                  <a:pt x="72631" y="4334"/>
                </a:lnTo>
                <a:lnTo>
                  <a:pt x="72050" y="4081"/>
                </a:lnTo>
                <a:lnTo>
                  <a:pt x="71469" y="3841"/>
                </a:lnTo>
                <a:lnTo>
                  <a:pt x="70875" y="3601"/>
                </a:lnTo>
                <a:lnTo>
                  <a:pt x="70294" y="3374"/>
                </a:lnTo>
                <a:lnTo>
                  <a:pt x="69700" y="3146"/>
                </a:lnTo>
                <a:lnTo>
                  <a:pt x="69094" y="2931"/>
                </a:lnTo>
                <a:lnTo>
                  <a:pt x="68500" y="2729"/>
                </a:lnTo>
                <a:lnTo>
                  <a:pt x="67894" y="2527"/>
                </a:lnTo>
                <a:lnTo>
                  <a:pt x="67287" y="2338"/>
                </a:lnTo>
                <a:lnTo>
                  <a:pt x="66668" y="2148"/>
                </a:lnTo>
                <a:lnTo>
                  <a:pt x="66062" y="1971"/>
                </a:lnTo>
                <a:lnTo>
                  <a:pt x="65443" y="1807"/>
                </a:lnTo>
                <a:lnTo>
                  <a:pt x="64824" y="1643"/>
                </a:lnTo>
                <a:lnTo>
                  <a:pt x="64205" y="1479"/>
                </a:lnTo>
                <a:lnTo>
                  <a:pt x="63573" y="1327"/>
                </a:lnTo>
                <a:lnTo>
                  <a:pt x="62941" y="1188"/>
                </a:lnTo>
                <a:lnTo>
                  <a:pt x="62310" y="1062"/>
                </a:lnTo>
                <a:lnTo>
                  <a:pt x="61678" y="935"/>
                </a:lnTo>
                <a:lnTo>
                  <a:pt x="61046" y="809"/>
                </a:lnTo>
                <a:lnTo>
                  <a:pt x="60402" y="708"/>
                </a:lnTo>
                <a:lnTo>
                  <a:pt x="59758" y="607"/>
                </a:lnTo>
                <a:lnTo>
                  <a:pt x="59113" y="506"/>
                </a:lnTo>
                <a:lnTo>
                  <a:pt x="58469" y="418"/>
                </a:lnTo>
                <a:lnTo>
                  <a:pt x="57825" y="342"/>
                </a:lnTo>
                <a:lnTo>
                  <a:pt x="57168" y="279"/>
                </a:lnTo>
                <a:lnTo>
                  <a:pt x="56511" y="215"/>
                </a:lnTo>
                <a:lnTo>
                  <a:pt x="55854" y="152"/>
                </a:lnTo>
                <a:lnTo>
                  <a:pt x="55197" y="114"/>
                </a:lnTo>
                <a:lnTo>
                  <a:pt x="54527" y="76"/>
                </a:lnTo>
                <a:lnTo>
                  <a:pt x="53870" y="39"/>
                </a:lnTo>
                <a:lnTo>
                  <a:pt x="53201" y="26"/>
                </a:lnTo>
                <a:lnTo>
                  <a:pt x="52531" y="13"/>
                </a:lnTo>
                <a:lnTo>
                  <a:pt x="51862" y="1"/>
                </a:lnTo>
                <a:close/>
              </a:path>
            </a:pathLst>
          </a:cu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" name="Google Shape;665;p66">
            <a:extLst>
              <a:ext uri="{FF2B5EF4-FFF2-40B4-BE49-F238E27FC236}">
                <a16:creationId xmlns:a16="http://schemas.microsoft.com/office/drawing/2014/main" id="{1C25B4D3-6B5A-4D25-A5EC-6FF0F900D658}"/>
              </a:ext>
            </a:extLst>
          </p:cNvPr>
          <p:cNvGrpSpPr/>
          <p:nvPr/>
        </p:nvGrpSpPr>
        <p:grpSpPr>
          <a:xfrm flipH="1">
            <a:off x="2312758" y="4558088"/>
            <a:ext cx="250066" cy="459437"/>
            <a:chOff x="3732201" y="5543173"/>
            <a:chExt cx="250066" cy="459437"/>
          </a:xfrm>
        </p:grpSpPr>
        <p:sp>
          <p:nvSpPr>
            <p:cNvPr id="7" name="Google Shape;666;p66">
              <a:extLst>
                <a:ext uri="{FF2B5EF4-FFF2-40B4-BE49-F238E27FC236}">
                  <a16:creationId xmlns:a16="http://schemas.microsoft.com/office/drawing/2014/main" id="{4B6DB0D2-49E9-4832-A3EC-F004319F08C3}"/>
                </a:ext>
              </a:extLst>
            </p:cNvPr>
            <p:cNvSpPr/>
            <p:nvPr/>
          </p:nvSpPr>
          <p:spPr>
            <a:xfrm rot="10800000">
              <a:off x="3770443" y="5613691"/>
              <a:ext cx="149928" cy="388920"/>
            </a:xfrm>
            <a:custGeom>
              <a:avLst/>
              <a:gdLst/>
              <a:ahLst/>
              <a:cxnLst/>
              <a:rect l="l" t="t" r="r" b="b"/>
              <a:pathLst>
                <a:path w="15878" h="142854" extrusionOk="0">
                  <a:moveTo>
                    <a:pt x="7421" y="65073"/>
                  </a:moveTo>
                  <a:lnTo>
                    <a:pt x="7939" y="65117"/>
                  </a:lnTo>
                  <a:lnTo>
                    <a:pt x="8457" y="65204"/>
                  </a:lnTo>
                  <a:lnTo>
                    <a:pt x="8975" y="65336"/>
                  </a:lnTo>
                  <a:lnTo>
                    <a:pt x="9484" y="65511"/>
                  </a:lnTo>
                  <a:lnTo>
                    <a:pt x="10002" y="65730"/>
                  </a:lnTo>
                  <a:lnTo>
                    <a:pt x="10537" y="65993"/>
                  </a:lnTo>
                  <a:lnTo>
                    <a:pt x="11072" y="66387"/>
                  </a:lnTo>
                  <a:lnTo>
                    <a:pt x="11335" y="66606"/>
                  </a:lnTo>
                  <a:lnTo>
                    <a:pt x="11598" y="66869"/>
                  </a:lnTo>
                  <a:lnTo>
                    <a:pt x="11861" y="67132"/>
                  </a:lnTo>
                  <a:lnTo>
                    <a:pt x="12125" y="67439"/>
                  </a:lnTo>
                  <a:lnTo>
                    <a:pt x="12388" y="67790"/>
                  </a:lnTo>
                  <a:lnTo>
                    <a:pt x="12643" y="68184"/>
                  </a:lnTo>
                  <a:lnTo>
                    <a:pt x="12897" y="68578"/>
                  </a:lnTo>
                  <a:lnTo>
                    <a:pt x="13152" y="69017"/>
                  </a:lnTo>
                  <a:lnTo>
                    <a:pt x="13407" y="69499"/>
                  </a:lnTo>
                  <a:lnTo>
                    <a:pt x="13653" y="70068"/>
                  </a:lnTo>
                  <a:lnTo>
                    <a:pt x="13899" y="70638"/>
                  </a:lnTo>
                  <a:lnTo>
                    <a:pt x="14137" y="71251"/>
                  </a:lnTo>
                  <a:lnTo>
                    <a:pt x="14392" y="71952"/>
                  </a:lnTo>
                  <a:lnTo>
                    <a:pt x="14510" y="72347"/>
                  </a:lnTo>
                  <a:lnTo>
                    <a:pt x="14638" y="72785"/>
                  </a:lnTo>
                  <a:lnTo>
                    <a:pt x="14765" y="73223"/>
                  </a:lnTo>
                  <a:lnTo>
                    <a:pt x="14884" y="73749"/>
                  </a:lnTo>
                  <a:lnTo>
                    <a:pt x="14994" y="74275"/>
                  </a:lnTo>
                  <a:lnTo>
                    <a:pt x="15096" y="74801"/>
                  </a:lnTo>
                  <a:lnTo>
                    <a:pt x="15198" y="75414"/>
                  </a:lnTo>
                  <a:lnTo>
                    <a:pt x="15283" y="76028"/>
                  </a:lnTo>
                  <a:lnTo>
                    <a:pt x="15351" y="76685"/>
                  </a:lnTo>
                  <a:lnTo>
                    <a:pt x="15410" y="77342"/>
                  </a:lnTo>
                  <a:lnTo>
                    <a:pt x="15453" y="78043"/>
                  </a:lnTo>
                  <a:lnTo>
                    <a:pt x="15478" y="78788"/>
                  </a:lnTo>
                  <a:lnTo>
                    <a:pt x="15487" y="79577"/>
                  </a:lnTo>
                  <a:lnTo>
                    <a:pt x="15487" y="79972"/>
                  </a:lnTo>
                  <a:lnTo>
                    <a:pt x="15478" y="80366"/>
                  </a:lnTo>
                  <a:lnTo>
                    <a:pt x="15453" y="81023"/>
                  </a:lnTo>
                  <a:lnTo>
                    <a:pt x="15410" y="81593"/>
                  </a:lnTo>
                  <a:lnTo>
                    <a:pt x="15359" y="82163"/>
                  </a:lnTo>
                  <a:lnTo>
                    <a:pt x="15300" y="82688"/>
                  </a:lnTo>
                  <a:lnTo>
                    <a:pt x="15224" y="83127"/>
                  </a:lnTo>
                  <a:lnTo>
                    <a:pt x="15147" y="83565"/>
                  </a:lnTo>
                  <a:lnTo>
                    <a:pt x="15054" y="83915"/>
                  </a:lnTo>
                  <a:lnTo>
                    <a:pt x="14960" y="84266"/>
                  </a:lnTo>
                  <a:lnTo>
                    <a:pt x="14859" y="84529"/>
                  </a:lnTo>
                  <a:lnTo>
                    <a:pt x="14748" y="84792"/>
                  </a:lnTo>
                  <a:lnTo>
                    <a:pt x="14638" y="84967"/>
                  </a:lnTo>
                  <a:lnTo>
                    <a:pt x="14527" y="85098"/>
                  </a:lnTo>
                  <a:lnTo>
                    <a:pt x="14409" y="85186"/>
                  </a:lnTo>
                  <a:lnTo>
                    <a:pt x="14290" y="85230"/>
                  </a:lnTo>
                  <a:lnTo>
                    <a:pt x="14171" y="85230"/>
                  </a:lnTo>
                  <a:lnTo>
                    <a:pt x="14052" y="85186"/>
                  </a:lnTo>
                  <a:lnTo>
                    <a:pt x="14009" y="85186"/>
                  </a:lnTo>
                  <a:lnTo>
                    <a:pt x="13976" y="85274"/>
                  </a:lnTo>
                  <a:lnTo>
                    <a:pt x="13950" y="85405"/>
                  </a:lnTo>
                  <a:lnTo>
                    <a:pt x="13933" y="85580"/>
                  </a:lnTo>
                  <a:lnTo>
                    <a:pt x="13925" y="85800"/>
                  </a:lnTo>
                  <a:lnTo>
                    <a:pt x="13933" y="85975"/>
                  </a:lnTo>
                  <a:lnTo>
                    <a:pt x="13950" y="86106"/>
                  </a:lnTo>
                  <a:lnTo>
                    <a:pt x="13993" y="86238"/>
                  </a:lnTo>
                  <a:lnTo>
                    <a:pt x="14086" y="86369"/>
                  </a:lnTo>
                  <a:lnTo>
                    <a:pt x="14171" y="86501"/>
                  </a:lnTo>
                  <a:lnTo>
                    <a:pt x="14375" y="87509"/>
                  </a:lnTo>
                  <a:lnTo>
                    <a:pt x="14578" y="88473"/>
                  </a:lnTo>
                  <a:lnTo>
                    <a:pt x="14791" y="89437"/>
                  </a:lnTo>
                  <a:lnTo>
                    <a:pt x="14986" y="90444"/>
                  </a:lnTo>
                  <a:lnTo>
                    <a:pt x="15079" y="90970"/>
                  </a:lnTo>
                  <a:lnTo>
                    <a:pt x="15173" y="91496"/>
                  </a:lnTo>
                  <a:lnTo>
                    <a:pt x="15258" y="92022"/>
                  </a:lnTo>
                  <a:lnTo>
                    <a:pt x="15334" y="92635"/>
                  </a:lnTo>
                  <a:lnTo>
                    <a:pt x="15402" y="93249"/>
                  </a:lnTo>
                  <a:lnTo>
                    <a:pt x="15470" y="93862"/>
                  </a:lnTo>
                  <a:lnTo>
                    <a:pt x="15521" y="94564"/>
                  </a:lnTo>
                  <a:lnTo>
                    <a:pt x="15563" y="95265"/>
                  </a:lnTo>
                  <a:lnTo>
                    <a:pt x="15589" y="95791"/>
                  </a:lnTo>
                  <a:lnTo>
                    <a:pt x="15606" y="96316"/>
                  </a:lnTo>
                  <a:lnTo>
                    <a:pt x="15623" y="96842"/>
                  </a:lnTo>
                  <a:lnTo>
                    <a:pt x="15623" y="97324"/>
                  </a:lnTo>
                  <a:lnTo>
                    <a:pt x="15623" y="97850"/>
                  </a:lnTo>
                  <a:lnTo>
                    <a:pt x="15614" y="98332"/>
                  </a:lnTo>
                  <a:lnTo>
                    <a:pt x="15597" y="98770"/>
                  </a:lnTo>
                  <a:lnTo>
                    <a:pt x="15580" y="99252"/>
                  </a:lnTo>
                  <a:lnTo>
                    <a:pt x="15555" y="99690"/>
                  </a:lnTo>
                  <a:lnTo>
                    <a:pt x="15521" y="100129"/>
                  </a:lnTo>
                  <a:lnTo>
                    <a:pt x="15478" y="100523"/>
                  </a:lnTo>
                  <a:lnTo>
                    <a:pt x="15436" y="100917"/>
                  </a:lnTo>
                  <a:lnTo>
                    <a:pt x="15385" y="101268"/>
                  </a:lnTo>
                  <a:lnTo>
                    <a:pt x="15326" y="101619"/>
                  </a:lnTo>
                  <a:lnTo>
                    <a:pt x="15266" y="101925"/>
                  </a:lnTo>
                  <a:lnTo>
                    <a:pt x="15207" y="102232"/>
                  </a:lnTo>
                  <a:lnTo>
                    <a:pt x="15173" y="102232"/>
                  </a:lnTo>
                  <a:lnTo>
                    <a:pt x="15139" y="102320"/>
                  </a:lnTo>
                  <a:lnTo>
                    <a:pt x="15113" y="102451"/>
                  </a:lnTo>
                  <a:lnTo>
                    <a:pt x="15096" y="102626"/>
                  </a:lnTo>
                  <a:lnTo>
                    <a:pt x="15011" y="102846"/>
                  </a:lnTo>
                  <a:lnTo>
                    <a:pt x="14926" y="103065"/>
                  </a:lnTo>
                  <a:lnTo>
                    <a:pt x="14842" y="103196"/>
                  </a:lnTo>
                  <a:lnTo>
                    <a:pt x="14748" y="103371"/>
                  </a:lnTo>
                  <a:lnTo>
                    <a:pt x="14646" y="103459"/>
                  </a:lnTo>
                  <a:lnTo>
                    <a:pt x="14544" y="103503"/>
                  </a:lnTo>
                  <a:lnTo>
                    <a:pt x="14434" y="103547"/>
                  </a:lnTo>
                  <a:lnTo>
                    <a:pt x="14324" y="103503"/>
                  </a:lnTo>
                  <a:lnTo>
                    <a:pt x="14171" y="103459"/>
                  </a:lnTo>
                  <a:lnTo>
                    <a:pt x="14018" y="103328"/>
                  </a:lnTo>
                  <a:lnTo>
                    <a:pt x="13865" y="103196"/>
                  </a:lnTo>
                  <a:lnTo>
                    <a:pt x="13704" y="103021"/>
                  </a:lnTo>
                  <a:lnTo>
                    <a:pt x="13398" y="102626"/>
                  </a:lnTo>
                  <a:lnTo>
                    <a:pt x="13093" y="102144"/>
                  </a:lnTo>
                  <a:lnTo>
                    <a:pt x="12787" y="101575"/>
                  </a:lnTo>
                  <a:lnTo>
                    <a:pt x="12481" y="101005"/>
                  </a:lnTo>
                  <a:lnTo>
                    <a:pt x="11895" y="99866"/>
                  </a:lnTo>
                  <a:lnTo>
                    <a:pt x="11301" y="98683"/>
                  </a:lnTo>
                  <a:lnTo>
                    <a:pt x="10715" y="97456"/>
                  </a:lnTo>
                  <a:lnTo>
                    <a:pt x="10477" y="96886"/>
                  </a:lnTo>
                  <a:lnTo>
                    <a:pt x="10231" y="96316"/>
                  </a:lnTo>
                  <a:lnTo>
                    <a:pt x="9976" y="95747"/>
                  </a:lnTo>
                  <a:lnTo>
                    <a:pt x="9849" y="95528"/>
                  </a:lnTo>
                  <a:lnTo>
                    <a:pt x="9722" y="95308"/>
                  </a:lnTo>
                  <a:lnTo>
                    <a:pt x="9637" y="95002"/>
                  </a:lnTo>
                  <a:lnTo>
                    <a:pt x="9560" y="94739"/>
                  </a:lnTo>
                  <a:lnTo>
                    <a:pt x="9476" y="94564"/>
                  </a:lnTo>
                  <a:lnTo>
                    <a:pt x="9391" y="94388"/>
                  </a:lnTo>
                  <a:lnTo>
                    <a:pt x="9357" y="94432"/>
                  </a:lnTo>
                  <a:lnTo>
                    <a:pt x="9331" y="94520"/>
                  </a:lnTo>
                  <a:lnTo>
                    <a:pt x="9323" y="94651"/>
                  </a:lnTo>
                  <a:lnTo>
                    <a:pt x="9323" y="94783"/>
                  </a:lnTo>
                  <a:lnTo>
                    <a:pt x="9348" y="95133"/>
                  </a:lnTo>
                  <a:lnTo>
                    <a:pt x="9382" y="95484"/>
                  </a:lnTo>
                  <a:lnTo>
                    <a:pt x="9467" y="96097"/>
                  </a:lnTo>
                  <a:lnTo>
                    <a:pt x="9569" y="96711"/>
                  </a:lnTo>
                  <a:lnTo>
                    <a:pt x="9671" y="97280"/>
                  </a:lnTo>
                  <a:lnTo>
                    <a:pt x="9781" y="97850"/>
                  </a:lnTo>
                  <a:lnTo>
                    <a:pt x="9883" y="98464"/>
                  </a:lnTo>
                  <a:lnTo>
                    <a:pt x="9976" y="99077"/>
                  </a:lnTo>
                  <a:lnTo>
                    <a:pt x="10061" y="99734"/>
                  </a:lnTo>
                  <a:lnTo>
                    <a:pt x="10129" y="100479"/>
                  </a:lnTo>
                  <a:lnTo>
                    <a:pt x="10189" y="101268"/>
                  </a:lnTo>
                  <a:lnTo>
                    <a:pt x="10231" y="102057"/>
                  </a:lnTo>
                  <a:lnTo>
                    <a:pt x="10248" y="102889"/>
                  </a:lnTo>
                  <a:lnTo>
                    <a:pt x="10257" y="103284"/>
                  </a:lnTo>
                  <a:lnTo>
                    <a:pt x="10248" y="103678"/>
                  </a:lnTo>
                  <a:lnTo>
                    <a:pt x="10248" y="104116"/>
                  </a:lnTo>
                  <a:lnTo>
                    <a:pt x="10231" y="104511"/>
                  </a:lnTo>
                  <a:lnTo>
                    <a:pt x="10214" y="104905"/>
                  </a:lnTo>
                  <a:lnTo>
                    <a:pt x="10189" y="105299"/>
                  </a:lnTo>
                  <a:lnTo>
                    <a:pt x="10163" y="105694"/>
                  </a:lnTo>
                  <a:lnTo>
                    <a:pt x="10121" y="106088"/>
                  </a:lnTo>
                  <a:lnTo>
                    <a:pt x="10061" y="106614"/>
                  </a:lnTo>
                  <a:lnTo>
                    <a:pt x="9993" y="107052"/>
                  </a:lnTo>
                  <a:lnTo>
                    <a:pt x="9917" y="107403"/>
                  </a:lnTo>
                  <a:lnTo>
                    <a:pt x="9832" y="107710"/>
                  </a:lnTo>
                  <a:lnTo>
                    <a:pt x="9739" y="107929"/>
                  </a:lnTo>
                  <a:lnTo>
                    <a:pt x="9645" y="108104"/>
                  </a:lnTo>
                  <a:lnTo>
                    <a:pt x="9543" y="108192"/>
                  </a:lnTo>
                  <a:lnTo>
                    <a:pt x="9442" y="108279"/>
                  </a:lnTo>
                  <a:lnTo>
                    <a:pt x="9340" y="108279"/>
                  </a:lnTo>
                  <a:lnTo>
                    <a:pt x="9229" y="108235"/>
                  </a:lnTo>
                  <a:lnTo>
                    <a:pt x="9127" y="108192"/>
                  </a:lnTo>
                  <a:lnTo>
                    <a:pt x="9017" y="108060"/>
                  </a:lnTo>
                  <a:lnTo>
                    <a:pt x="8915" y="107929"/>
                  </a:lnTo>
                  <a:lnTo>
                    <a:pt x="8805" y="107753"/>
                  </a:lnTo>
                  <a:lnTo>
                    <a:pt x="8609" y="107359"/>
                  </a:lnTo>
                  <a:lnTo>
                    <a:pt x="8465" y="106965"/>
                  </a:lnTo>
                  <a:lnTo>
                    <a:pt x="8321" y="106483"/>
                  </a:lnTo>
                  <a:lnTo>
                    <a:pt x="8024" y="105475"/>
                  </a:lnTo>
                  <a:lnTo>
                    <a:pt x="7879" y="104993"/>
                  </a:lnTo>
                  <a:lnTo>
                    <a:pt x="7735" y="104554"/>
                  </a:lnTo>
                  <a:lnTo>
                    <a:pt x="7582" y="104204"/>
                  </a:lnTo>
                  <a:lnTo>
                    <a:pt x="7506" y="104072"/>
                  </a:lnTo>
                  <a:lnTo>
                    <a:pt x="7429" y="103941"/>
                  </a:lnTo>
                  <a:lnTo>
                    <a:pt x="7421" y="103985"/>
                  </a:lnTo>
                  <a:lnTo>
                    <a:pt x="7429" y="104029"/>
                  </a:lnTo>
                  <a:lnTo>
                    <a:pt x="7395" y="104072"/>
                  </a:lnTo>
                  <a:lnTo>
                    <a:pt x="7370" y="104160"/>
                  </a:lnTo>
                  <a:lnTo>
                    <a:pt x="7361" y="104292"/>
                  </a:lnTo>
                  <a:lnTo>
                    <a:pt x="7353" y="104467"/>
                  </a:lnTo>
                  <a:lnTo>
                    <a:pt x="7395" y="105299"/>
                  </a:lnTo>
                  <a:lnTo>
                    <a:pt x="7446" y="106088"/>
                  </a:lnTo>
                  <a:lnTo>
                    <a:pt x="7506" y="106833"/>
                  </a:lnTo>
                  <a:lnTo>
                    <a:pt x="7591" y="107534"/>
                  </a:lnTo>
                  <a:lnTo>
                    <a:pt x="7676" y="108192"/>
                  </a:lnTo>
                  <a:lnTo>
                    <a:pt x="7777" y="108849"/>
                  </a:lnTo>
                  <a:lnTo>
                    <a:pt x="7879" y="109462"/>
                  </a:lnTo>
                  <a:lnTo>
                    <a:pt x="7998" y="110032"/>
                  </a:lnTo>
                  <a:lnTo>
                    <a:pt x="8117" y="110558"/>
                  </a:lnTo>
                  <a:lnTo>
                    <a:pt x="8244" y="111084"/>
                  </a:lnTo>
                  <a:lnTo>
                    <a:pt x="8508" y="112048"/>
                  </a:lnTo>
                  <a:lnTo>
                    <a:pt x="8779" y="112968"/>
                  </a:lnTo>
                  <a:lnTo>
                    <a:pt x="9051" y="113844"/>
                  </a:lnTo>
                  <a:lnTo>
                    <a:pt x="9340" y="114852"/>
                  </a:lnTo>
                  <a:lnTo>
                    <a:pt x="9493" y="115466"/>
                  </a:lnTo>
                  <a:lnTo>
                    <a:pt x="9645" y="116079"/>
                  </a:lnTo>
                  <a:lnTo>
                    <a:pt x="9798" y="116736"/>
                  </a:lnTo>
                  <a:lnTo>
                    <a:pt x="9943" y="117481"/>
                  </a:lnTo>
                  <a:lnTo>
                    <a:pt x="10078" y="118226"/>
                  </a:lnTo>
                  <a:lnTo>
                    <a:pt x="10206" y="119015"/>
                  </a:lnTo>
                  <a:lnTo>
                    <a:pt x="10308" y="119848"/>
                  </a:lnTo>
                  <a:lnTo>
                    <a:pt x="10359" y="120242"/>
                  </a:lnTo>
                  <a:lnTo>
                    <a:pt x="10401" y="120680"/>
                  </a:lnTo>
                  <a:lnTo>
                    <a:pt x="10435" y="121118"/>
                  </a:lnTo>
                  <a:lnTo>
                    <a:pt x="10460" y="121557"/>
                  </a:lnTo>
                  <a:lnTo>
                    <a:pt x="10486" y="121995"/>
                  </a:lnTo>
                  <a:lnTo>
                    <a:pt x="10503" y="122477"/>
                  </a:lnTo>
                  <a:lnTo>
                    <a:pt x="10511" y="122915"/>
                  </a:lnTo>
                  <a:lnTo>
                    <a:pt x="10511" y="123397"/>
                  </a:lnTo>
                  <a:lnTo>
                    <a:pt x="10503" y="123835"/>
                  </a:lnTo>
                  <a:lnTo>
                    <a:pt x="10494" y="124317"/>
                  </a:lnTo>
                  <a:lnTo>
                    <a:pt x="10469" y="124799"/>
                  </a:lnTo>
                  <a:lnTo>
                    <a:pt x="10435" y="125281"/>
                  </a:lnTo>
                  <a:lnTo>
                    <a:pt x="10393" y="125763"/>
                  </a:lnTo>
                  <a:lnTo>
                    <a:pt x="10342" y="126245"/>
                  </a:lnTo>
                  <a:lnTo>
                    <a:pt x="10282" y="126684"/>
                  </a:lnTo>
                  <a:lnTo>
                    <a:pt x="10214" y="127122"/>
                  </a:lnTo>
                  <a:lnTo>
                    <a:pt x="10155" y="127472"/>
                  </a:lnTo>
                  <a:lnTo>
                    <a:pt x="10078" y="127823"/>
                  </a:lnTo>
                  <a:lnTo>
                    <a:pt x="10002" y="128130"/>
                  </a:lnTo>
                  <a:lnTo>
                    <a:pt x="9926" y="128393"/>
                  </a:lnTo>
                  <a:lnTo>
                    <a:pt x="9841" y="128612"/>
                  </a:lnTo>
                  <a:lnTo>
                    <a:pt x="9756" y="128787"/>
                  </a:lnTo>
                  <a:lnTo>
                    <a:pt x="9671" y="128962"/>
                  </a:lnTo>
                  <a:lnTo>
                    <a:pt x="9577" y="129094"/>
                  </a:lnTo>
                  <a:lnTo>
                    <a:pt x="9484" y="129181"/>
                  </a:lnTo>
                  <a:lnTo>
                    <a:pt x="9391" y="129269"/>
                  </a:lnTo>
                  <a:lnTo>
                    <a:pt x="9195" y="129313"/>
                  </a:lnTo>
                  <a:lnTo>
                    <a:pt x="8992" y="129313"/>
                  </a:lnTo>
                  <a:lnTo>
                    <a:pt x="8796" y="129181"/>
                  </a:lnTo>
                  <a:lnTo>
                    <a:pt x="8593" y="129006"/>
                  </a:lnTo>
                  <a:lnTo>
                    <a:pt x="8389" y="128787"/>
                  </a:lnTo>
                  <a:lnTo>
                    <a:pt x="8193" y="128480"/>
                  </a:lnTo>
                  <a:lnTo>
                    <a:pt x="8007" y="128130"/>
                  </a:lnTo>
                  <a:lnTo>
                    <a:pt x="7820" y="127779"/>
                  </a:lnTo>
                  <a:lnTo>
                    <a:pt x="7650" y="127385"/>
                  </a:lnTo>
                  <a:lnTo>
                    <a:pt x="7489" y="126990"/>
                  </a:lnTo>
                  <a:lnTo>
                    <a:pt x="7344" y="126552"/>
                  </a:lnTo>
                  <a:lnTo>
                    <a:pt x="7200" y="126158"/>
                  </a:lnTo>
                  <a:lnTo>
                    <a:pt x="7056" y="125676"/>
                  </a:lnTo>
                  <a:lnTo>
                    <a:pt x="6920" y="125194"/>
                  </a:lnTo>
                  <a:lnTo>
                    <a:pt x="6784" y="124712"/>
                  </a:lnTo>
                  <a:lnTo>
                    <a:pt x="6657" y="124186"/>
                  </a:lnTo>
                  <a:lnTo>
                    <a:pt x="6529" y="123660"/>
                  </a:lnTo>
                  <a:lnTo>
                    <a:pt x="6410" y="123090"/>
                  </a:lnTo>
                  <a:lnTo>
                    <a:pt x="6283" y="122477"/>
                  </a:lnTo>
                  <a:lnTo>
                    <a:pt x="6173" y="121907"/>
                  </a:lnTo>
                  <a:lnTo>
                    <a:pt x="6062" y="121250"/>
                  </a:lnTo>
                  <a:lnTo>
                    <a:pt x="5952" y="120593"/>
                  </a:lnTo>
                  <a:lnTo>
                    <a:pt x="5850" y="119935"/>
                  </a:lnTo>
                  <a:lnTo>
                    <a:pt x="5748" y="119278"/>
                  </a:lnTo>
                  <a:lnTo>
                    <a:pt x="5655" y="118577"/>
                  </a:lnTo>
                  <a:lnTo>
                    <a:pt x="5561" y="117832"/>
                  </a:lnTo>
                  <a:lnTo>
                    <a:pt x="5544" y="117744"/>
                  </a:lnTo>
                  <a:lnTo>
                    <a:pt x="5527" y="117657"/>
                  </a:lnTo>
                  <a:lnTo>
                    <a:pt x="5493" y="117569"/>
                  </a:lnTo>
                  <a:lnTo>
                    <a:pt x="5451" y="117613"/>
                  </a:lnTo>
                  <a:lnTo>
                    <a:pt x="5417" y="117657"/>
                  </a:lnTo>
                  <a:lnTo>
                    <a:pt x="5383" y="117788"/>
                  </a:lnTo>
                  <a:lnTo>
                    <a:pt x="5366" y="118007"/>
                  </a:lnTo>
                  <a:lnTo>
                    <a:pt x="5358" y="118182"/>
                  </a:lnTo>
                  <a:lnTo>
                    <a:pt x="5366" y="118314"/>
                  </a:lnTo>
                  <a:lnTo>
                    <a:pt x="5375" y="118445"/>
                  </a:lnTo>
                  <a:lnTo>
                    <a:pt x="5502" y="119497"/>
                  </a:lnTo>
                  <a:lnTo>
                    <a:pt x="5638" y="120768"/>
                  </a:lnTo>
                  <a:lnTo>
                    <a:pt x="5799" y="122302"/>
                  </a:lnTo>
                  <a:lnTo>
                    <a:pt x="5960" y="123923"/>
                  </a:lnTo>
                  <a:lnTo>
                    <a:pt x="6122" y="125720"/>
                  </a:lnTo>
                  <a:lnTo>
                    <a:pt x="6266" y="127560"/>
                  </a:lnTo>
                  <a:lnTo>
                    <a:pt x="6334" y="128480"/>
                  </a:lnTo>
                  <a:lnTo>
                    <a:pt x="6402" y="129400"/>
                  </a:lnTo>
                  <a:lnTo>
                    <a:pt x="6461" y="130364"/>
                  </a:lnTo>
                  <a:lnTo>
                    <a:pt x="6512" y="131285"/>
                  </a:lnTo>
                  <a:lnTo>
                    <a:pt x="6546" y="132205"/>
                  </a:lnTo>
                  <a:lnTo>
                    <a:pt x="6580" y="133125"/>
                  </a:lnTo>
                  <a:lnTo>
                    <a:pt x="6606" y="134001"/>
                  </a:lnTo>
                  <a:lnTo>
                    <a:pt x="6614" y="134834"/>
                  </a:lnTo>
                  <a:lnTo>
                    <a:pt x="6614" y="135667"/>
                  </a:lnTo>
                  <a:lnTo>
                    <a:pt x="6606" y="136455"/>
                  </a:lnTo>
                  <a:lnTo>
                    <a:pt x="6580" y="137200"/>
                  </a:lnTo>
                  <a:lnTo>
                    <a:pt x="6538" y="137901"/>
                  </a:lnTo>
                  <a:lnTo>
                    <a:pt x="6478" y="138559"/>
                  </a:lnTo>
                  <a:lnTo>
                    <a:pt x="6444" y="138866"/>
                  </a:lnTo>
                  <a:lnTo>
                    <a:pt x="6402" y="139128"/>
                  </a:lnTo>
                  <a:lnTo>
                    <a:pt x="6359" y="139391"/>
                  </a:lnTo>
                  <a:lnTo>
                    <a:pt x="6309" y="139654"/>
                  </a:lnTo>
                  <a:lnTo>
                    <a:pt x="6258" y="139917"/>
                  </a:lnTo>
                  <a:lnTo>
                    <a:pt x="6198" y="140136"/>
                  </a:lnTo>
                  <a:lnTo>
                    <a:pt x="6139" y="140312"/>
                  </a:lnTo>
                  <a:lnTo>
                    <a:pt x="6071" y="140487"/>
                  </a:lnTo>
                  <a:lnTo>
                    <a:pt x="6003" y="140662"/>
                  </a:lnTo>
                  <a:lnTo>
                    <a:pt x="5926" y="140794"/>
                  </a:lnTo>
                  <a:lnTo>
                    <a:pt x="5842" y="140925"/>
                  </a:lnTo>
                  <a:lnTo>
                    <a:pt x="5748" y="141056"/>
                  </a:lnTo>
                  <a:lnTo>
                    <a:pt x="5655" y="141100"/>
                  </a:lnTo>
                  <a:lnTo>
                    <a:pt x="5553" y="141188"/>
                  </a:lnTo>
                  <a:lnTo>
                    <a:pt x="5426" y="141232"/>
                  </a:lnTo>
                  <a:lnTo>
                    <a:pt x="5298" y="141188"/>
                  </a:lnTo>
                  <a:lnTo>
                    <a:pt x="5171" y="141144"/>
                  </a:lnTo>
                  <a:lnTo>
                    <a:pt x="5043" y="141056"/>
                  </a:lnTo>
                  <a:lnTo>
                    <a:pt x="4925" y="140925"/>
                  </a:lnTo>
                  <a:lnTo>
                    <a:pt x="4806" y="140750"/>
                  </a:lnTo>
                  <a:lnTo>
                    <a:pt x="4687" y="140531"/>
                  </a:lnTo>
                  <a:lnTo>
                    <a:pt x="4576" y="140268"/>
                  </a:lnTo>
                  <a:lnTo>
                    <a:pt x="4458" y="140005"/>
                  </a:lnTo>
                  <a:lnTo>
                    <a:pt x="4356" y="139654"/>
                  </a:lnTo>
                  <a:lnTo>
                    <a:pt x="4245" y="139348"/>
                  </a:lnTo>
                  <a:lnTo>
                    <a:pt x="4143" y="138953"/>
                  </a:lnTo>
                  <a:lnTo>
                    <a:pt x="4042" y="138559"/>
                  </a:lnTo>
                  <a:lnTo>
                    <a:pt x="3940" y="138121"/>
                  </a:lnTo>
                  <a:lnTo>
                    <a:pt x="3753" y="137244"/>
                  </a:lnTo>
                  <a:lnTo>
                    <a:pt x="3566" y="136236"/>
                  </a:lnTo>
                  <a:lnTo>
                    <a:pt x="3396" y="135228"/>
                  </a:lnTo>
                  <a:lnTo>
                    <a:pt x="3235" y="134133"/>
                  </a:lnTo>
                  <a:lnTo>
                    <a:pt x="3082" y="133037"/>
                  </a:lnTo>
                  <a:lnTo>
                    <a:pt x="2938" y="131942"/>
                  </a:lnTo>
                  <a:lnTo>
                    <a:pt x="2802" y="130846"/>
                  </a:lnTo>
                  <a:lnTo>
                    <a:pt x="2556" y="128699"/>
                  </a:lnTo>
                  <a:lnTo>
                    <a:pt x="2029" y="123923"/>
                  </a:lnTo>
                  <a:lnTo>
                    <a:pt x="1775" y="121557"/>
                  </a:lnTo>
                  <a:lnTo>
                    <a:pt x="1528" y="119103"/>
                  </a:lnTo>
                  <a:lnTo>
                    <a:pt x="1299" y="116649"/>
                  </a:lnTo>
                  <a:lnTo>
                    <a:pt x="1078" y="114195"/>
                  </a:lnTo>
                  <a:lnTo>
                    <a:pt x="976" y="112924"/>
                  </a:lnTo>
                  <a:lnTo>
                    <a:pt x="883" y="111653"/>
                  </a:lnTo>
                  <a:lnTo>
                    <a:pt x="790" y="110383"/>
                  </a:lnTo>
                  <a:lnTo>
                    <a:pt x="705" y="109112"/>
                  </a:lnTo>
                  <a:lnTo>
                    <a:pt x="594" y="107271"/>
                  </a:lnTo>
                  <a:lnTo>
                    <a:pt x="501" y="105475"/>
                  </a:lnTo>
                  <a:lnTo>
                    <a:pt x="425" y="103678"/>
                  </a:lnTo>
                  <a:lnTo>
                    <a:pt x="357" y="101881"/>
                  </a:lnTo>
                  <a:lnTo>
                    <a:pt x="314" y="100085"/>
                  </a:lnTo>
                  <a:lnTo>
                    <a:pt x="280" y="98244"/>
                  </a:lnTo>
                  <a:lnTo>
                    <a:pt x="255" y="96448"/>
                  </a:lnTo>
                  <a:lnTo>
                    <a:pt x="255" y="94651"/>
                  </a:lnTo>
                  <a:lnTo>
                    <a:pt x="263" y="92855"/>
                  </a:lnTo>
                  <a:lnTo>
                    <a:pt x="289" y="91058"/>
                  </a:lnTo>
                  <a:lnTo>
                    <a:pt x="323" y="89305"/>
                  </a:lnTo>
                  <a:lnTo>
                    <a:pt x="374" y="87509"/>
                  </a:lnTo>
                  <a:lnTo>
                    <a:pt x="442" y="85756"/>
                  </a:lnTo>
                  <a:lnTo>
                    <a:pt x="518" y="84003"/>
                  </a:lnTo>
                  <a:lnTo>
                    <a:pt x="603" y="82250"/>
                  </a:lnTo>
                  <a:lnTo>
                    <a:pt x="705" y="80541"/>
                  </a:lnTo>
                  <a:lnTo>
                    <a:pt x="713" y="82206"/>
                  </a:lnTo>
                  <a:lnTo>
                    <a:pt x="739" y="83915"/>
                  </a:lnTo>
                  <a:lnTo>
                    <a:pt x="781" y="85624"/>
                  </a:lnTo>
                  <a:lnTo>
                    <a:pt x="824" y="87289"/>
                  </a:lnTo>
                  <a:lnTo>
                    <a:pt x="883" y="88955"/>
                  </a:lnTo>
                  <a:lnTo>
                    <a:pt x="959" y="90620"/>
                  </a:lnTo>
                  <a:lnTo>
                    <a:pt x="1036" y="92241"/>
                  </a:lnTo>
                  <a:lnTo>
                    <a:pt x="1121" y="93819"/>
                  </a:lnTo>
                  <a:lnTo>
                    <a:pt x="1180" y="94958"/>
                  </a:lnTo>
                  <a:lnTo>
                    <a:pt x="1257" y="96097"/>
                  </a:lnTo>
                  <a:lnTo>
                    <a:pt x="1325" y="97193"/>
                  </a:lnTo>
                  <a:lnTo>
                    <a:pt x="1409" y="98332"/>
                  </a:lnTo>
                  <a:lnTo>
                    <a:pt x="1494" y="99428"/>
                  </a:lnTo>
                  <a:lnTo>
                    <a:pt x="1579" y="100523"/>
                  </a:lnTo>
                  <a:lnTo>
                    <a:pt x="1681" y="101575"/>
                  </a:lnTo>
                  <a:lnTo>
                    <a:pt x="1775" y="102670"/>
                  </a:lnTo>
                  <a:lnTo>
                    <a:pt x="1944" y="104379"/>
                  </a:lnTo>
                  <a:lnTo>
                    <a:pt x="2038" y="105299"/>
                  </a:lnTo>
                  <a:lnTo>
                    <a:pt x="2131" y="106176"/>
                  </a:lnTo>
                  <a:lnTo>
                    <a:pt x="2233" y="107008"/>
                  </a:lnTo>
                  <a:lnTo>
                    <a:pt x="2343" y="107841"/>
                  </a:lnTo>
                  <a:lnTo>
                    <a:pt x="2462" y="108586"/>
                  </a:lnTo>
                  <a:lnTo>
                    <a:pt x="2530" y="108936"/>
                  </a:lnTo>
                  <a:lnTo>
                    <a:pt x="2598" y="109243"/>
                  </a:lnTo>
                  <a:lnTo>
                    <a:pt x="2624" y="109287"/>
                  </a:lnTo>
                  <a:lnTo>
                    <a:pt x="2641" y="109243"/>
                  </a:lnTo>
                  <a:lnTo>
                    <a:pt x="2658" y="109156"/>
                  </a:lnTo>
                  <a:lnTo>
                    <a:pt x="2658" y="109024"/>
                  </a:lnTo>
                  <a:lnTo>
                    <a:pt x="2581" y="108148"/>
                  </a:lnTo>
                  <a:lnTo>
                    <a:pt x="2505" y="107315"/>
                  </a:lnTo>
                  <a:lnTo>
                    <a:pt x="2411" y="106439"/>
                  </a:lnTo>
                  <a:lnTo>
                    <a:pt x="2318" y="105606"/>
                  </a:lnTo>
                  <a:lnTo>
                    <a:pt x="2131" y="103941"/>
                  </a:lnTo>
                  <a:lnTo>
                    <a:pt x="2038" y="103108"/>
                  </a:lnTo>
                  <a:lnTo>
                    <a:pt x="1953" y="102276"/>
                  </a:lnTo>
                  <a:lnTo>
                    <a:pt x="1775" y="100348"/>
                  </a:lnTo>
                  <a:lnTo>
                    <a:pt x="1622" y="98420"/>
                  </a:lnTo>
                  <a:lnTo>
                    <a:pt x="1477" y="96448"/>
                  </a:lnTo>
                  <a:lnTo>
                    <a:pt x="1350" y="94476"/>
                  </a:lnTo>
                  <a:lnTo>
                    <a:pt x="1291" y="93424"/>
                  </a:lnTo>
                  <a:lnTo>
                    <a:pt x="1240" y="92329"/>
                  </a:lnTo>
                  <a:lnTo>
                    <a:pt x="1197" y="91277"/>
                  </a:lnTo>
                  <a:lnTo>
                    <a:pt x="1155" y="90225"/>
                  </a:lnTo>
                  <a:lnTo>
                    <a:pt x="1087" y="88122"/>
                  </a:lnTo>
                  <a:lnTo>
                    <a:pt x="1036" y="86019"/>
                  </a:lnTo>
                  <a:lnTo>
                    <a:pt x="993" y="83915"/>
                  </a:lnTo>
                  <a:lnTo>
                    <a:pt x="968" y="81812"/>
                  </a:lnTo>
                  <a:lnTo>
                    <a:pt x="926" y="77474"/>
                  </a:lnTo>
                  <a:lnTo>
                    <a:pt x="1044" y="76028"/>
                  </a:lnTo>
                  <a:lnTo>
                    <a:pt x="1163" y="74625"/>
                  </a:lnTo>
                  <a:lnTo>
                    <a:pt x="1299" y="73179"/>
                  </a:lnTo>
                  <a:lnTo>
                    <a:pt x="1443" y="71777"/>
                  </a:lnTo>
                  <a:lnTo>
                    <a:pt x="1545" y="71602"/>
                  </a:lnTo>
                  <a:lnTo>
                    <a:pt x="1647" y="71383"/>
                  </a:lnTo>
                  <a:lnTo>
                    <a:pt x="1613" y="72128"/>
                  </a:lnTo>
                  <a:lnTo>
                    <a:pt x="1596" y="72873"/>
                  </a:lnTo>
                  <a:lnTo>
                    <a:pt x="1571" y="74363"/>
                  </a:lnTo>
                  <a:lnTo>
                    <a:pt x="1562" y="75852"/>
                  </a:lnTo>
                  <a:lnTo>
                    <a:pt x="1562" y="77255"/>
                  </a:lnTo>
                  <a:lnTo>
                    <a:pt x="1571" y="78394"/>
                  </a:lnTo>
                  <a:lnTo>
                    <a:pt x="1588" y="79533"/>
                  </a:lnTo>
                  <a:lnTo>
                    <a:pt x="1613" y="80673"/>
                  </a:lnTo>
                  <a:lnTo>
                    <a:pt x="1647" y="81812"/>
                  </a:lnTo>
                  <a:lnTo>
                    <a:pt x="1690" y="82907"/>
                  </a:lnTo>
                  <a:lnTo>
                    <a:pt x="1741" y="84047"/>
                  </a:lnTo>
                  <a:lnTo>
                    <a:pt x="1800" y="85142"/>
                  </a:lnTo>
                  <a:lnTo>
                    <a:pt x="1859" y="86238"/>
                  </a:lnTo>
                  <a:lnTo>
                    <a:pt x="1936" y="87289"/>
                  </a:lnTo>
                  <a:lnTo>
                    <a:pt x="2012" y="88341"/>
                  </a:lnTo>
                  <a:lnTo>
                    <a:pt x="2089" y="89349"/>
                  </a:lnTo>
                  <a:lnTo>
                    <a:pt x="2182" y="90357"/>
                  </a:lnTo>
                  <a:lnTo>
                    <a:pt x="2276" y="91365"/>
                  </a:lnTo>
                  <a:lnTo>
                    <a:pt x="2377" y="92373"/>
                  </a:lnTo>
                  <a:lnTo>
                    <a:pt x="2479" y="93337"/>
                  </a:lnTo>
                  <a:lnTo>
                    <a:pt x="2590" y="94301"/>
                  </a:lnTo>
                  <a:lnTo>
                    <a:pt x="2819" y="96229"/>
                  </a:lnTo>
                  <a:lnTo>
                    <a:pt x="3057" y="98069"/>
                  </a:lnTo>
                  <a:lnTo>
                    <a:pt x="3311" y="99910"/>
                  </a:lnTo>
                  <a:lnTo>
                    <a:pt x="3575" y="101662"/>
                  </a:lnTo>
                  <a:lnTo>
                    <a:pt x="3583" y="101706"/>
                  </a:lnTo>
                  <a:lnTo>
                    <a:pt x="3600" y="101750"/>
                  </a:lnTo>
                  <a:lnTo>
                    <a:pt x="3626" y="101706"/>
                  </a:lnTo>
                  <a:lnTo>
                    <a:pt x="3643" y="101662"/>
                  </a:lnTo>
                  <a:lnTo>
                    <a:pt x="3643" y="101619"/>
                  </a:lnTo>
                  <a:lnTo>
                    <a:pt x="3643" y="101531"/>
                  </a:lnTo>
                  <a:lnTo>
                    <a:pt x="3643" y="101443"/>
                  </a:lnTo>
                  <a:lnTo>
                    <a:pt x="3201" y="97894"/>
                  </a:lnTo>
                  <a:lnTo>
                    <a:pt x="2980" y="96097"/>
                  </a:lnTo>
                  <a:lnTo>
                    <a:pt x="2768" y="94301"/>
                  </a:lnTo>
                  <a:lnTo>
                    <a:pt x="2573" y="92460"/>
                  </a:lnTo>
                  <a:lnTo>
                    <a:pt x="2479" y="91540"/>
                  </a:lnTo>
                  <a:lnTo>
                    <a:pt x="2386" y="90576"/>
                  </a:lnTo>
                  <a:lnTo>
                    <a:pt x="2301" y="89612"/>
                  </a:lnTo>
                  <a:lnTo>
                    <a:pt x="2225" y="88648"/>
                  </a:lnTo>
                  <a:lnTo>
                    <a:pt x="2148" y="87640"/>
                  </a:lnTo>
                  <a:lnTo>
                    <a:pt x="2080" y="86632"/>
                  </a:lnTo>
                  <a:lnTo>
                    <a:pt x="2012" y="85449"/>
                  </a:lnTo>
                  <a:lnTo>
                    <a:pt x="1961" y="84266"/>
                  </a:lnTo>
                  <a:lnTo>
                    <a:pt x="1910" y="83039"/>
                  </a:lnTo>
                  <a:lnTo>
                    <a:pt x="1876" y="81812"/>
                  </a:lnTo>
                  <a:lnTo>
                    <a:pt x="1851" y="80585"/>
                  </a:lnTo>
                  <a:lnTo>
                    <a:pt x="1834" y="79358"/>
                  </a:lnTo>
                  <a:lnTo>
                    <a:pt x="1826" y="78131"/>
                  </a:lnTo>
                  <a:lnTo>
                    <a:pt x="1826" y="76904"/>
                  </a:lnTo>
                  <a:lnTo>
                    <a:pt x="1826" y="76072"/>
                  </a:lnTo>
                  <a:lnTo>
                    <a:pt x="1843" y="75283"/>
                  </a:lnTo>
                  <a:lnTo>
                    <a:pt x="1876" y="73661"/>
                  </a:lnTo>
                  <a:lnTo>
                    <a:pt x="1927" y="72040"/>
                  </a:lnTo>
                  <a:lnTo>
                    <a:pt x="1970" y="70419"/>
                  </a:lnTo>
                  <a:lnTo>
                    <a:pt x="2131" y="69805"/>
                  </a:lnTo>
                  <a:lnTo>
                    <a:pt x="2182" y="71952"/>
                  </a:lnTo>
                  <a:lnTo>
                    <a:pt x="2242" y="74100"/>
                  </a:lnTo>
                  <a:lnTo>
                    <a:pt x="2326" y="76203"/>
                  </a:lnTo>
                  <a:lnTo>
                    <a:pt x="2437" y="78306"/>
                  </a:lnTo>
                  <a:lnTo>
                    <a:pt x="2556" y="80366"/>
                  </a:lnTo>
                  <a:lnTo>
                    <a:pt x="2700" y="82382"/>
                  </a:lnTo>
                  <a:lnTo>
                    <a:pt x="2861" y="84397"/>
                  </a:lnTo>
                  <a:lnTo>
                    <a:pt x="3040" y="86369"/>
                  </a:lnTo>
                  <a:lnTo>
                    <a:pt x="3159" y="87596"/>
                  </a:lnTo>
                  <a:lnTo>
                    <a:pt x="3286" y="88823"/>
                  </a:lnTo>
                  <a:lnTo>
                    <a:pt x="3422" y="90006"/>
                  </a:lnTo>
                  <a:lnTo>
                    <a:pt x="3566" y="91189"/>
                  </a:lnTo>
                  <a:lnTo>
                    <a:pt x="3710" y="92329"/>
                  </a:lnTo>
                  <a:lnTo>
                    <a:pt x="3872" y="93468"/>
                  </a:lnTo>
                  <a:lnTo>
                    <a:pt x="4033" y="94564"/>
                  </a:lnTo>
                  <a:lnTo>
                    <a:pt x="4194" y="95615"/>
                  </a:lnTo>
                  <a:lnTo>
                    <a:pt x="4466" y="97280"/>
                  </a:lnTo>
                  <a:lnTo>
                    <a:pt x="4610" y="98113"/>
                  </a:lnTo>
                  <a:lnTo>
                    <a:pt x="4763" y="98946"/>
                  </a:lnTo>
                  <a:lnTo>
                    <a:pt x="4933" y="99778"/>
                  </a:lnTo>
                  <a:lnTo>
                    <a:pt x="5094" y="100479"/>
                  </a:lnTo>
                  <a:lnTo>
                    <a:pt x="5188" y="100786"/>
                  </a:lnTo>
                  <a:lnTo>
                    <a:pt x="5273" y="101049"/>
                  </a:lnTo>
                  <a:lnTo>
                    <a:pt x="5366" y="101312"/>
                  </a:lnTo>
                  <a:lnTo>
                    <a:pt x="5459" y="101531"/>
                  </a:lnTo>
                  <a:lnTo>
                    <a:pt x="5468" y="101531"/>
                  </a:lnTo>
                  <a:lnTo>
                    <a:pt x="5476" y="101487"/>
                  </a:lnTo>
                  <a:lnTo>
                    <a:pt x="5476" y="101443"/>
                  </a:lnTo>
                  <a:lnTo>
                    <a:pt x="5476" y="101399"/>
                  </a:lnTo>
                  <a:lnTo>
                    <a:pt x="5392" y="100830"/>
                  </a:lnTo>
                  <a:lnTo>
                    <a:pt x="5307" y="100260"/>
                  </a:lnTo>
                  <a:lnTo>
                    <a:pt x="5213" y="99734"/>
                  </a:lnTo>
                  <a:lnTo>
                    <a:pt x="5111" y="99208"/>
                  </a:lnTo>
                  <a:lnTo>
                    <a:pt x="4908" y="98201"/>
                  </a:lnTo>
                  <a:lnTo>
                    <a:pt x="4806" y="97675"/>
                  </a:lnTo>
                  <a:lnTo>
                    <a:pt x="4712" y="97193"/>
                  </a:lnTo>
                  <a:lnTo>
                    <a:pt x="4559" y="96316"/>
                  </a:lnTo>
                  <a:lnTo>
                    <a:pt x="4415" y="95396"/>
                  </a:lnTo>
                  <a:lnTo>
                    <a:pt x="4135" y="93556"/>
                  </a:lnTo>
                  <a:lnTo>
                    <a:pt x="3999" y="92592"/>
                  </a:lnTo>
                  <a:lnTo>
                    <a:pt x="3863" y="91628"/>
                  </a:lnTo>
                  <a:lnTo>
                    <a:pt x="3736" y="90620"/>
                  </a:lnTo>
                  <a:lnTo>
                    <a:pt x="3617" y="89612"/>
                  </a:lnTo>
                  <a:lnTo>
                    <a:pt x="3498" y="88560"/>
                  </a:lnTo>
                  <a:lnTo>
                    <a:pt x="3388" y="87552"/>
                  </a:lnTo>
                  <a:lnTo>
                    <a:pt x="3277" y="86501"/>
                  </a:lnTo>
                  <a:lnTo>
                    <a:pt x="3184" y="85405"/>
                  </a:lnTo>
                  <a:lnTo>
                    <a:pt x="3014" y="83477"/>
                  </a:lnTo>
                  <a:lnTo>
                    <a:pt x="2870" y="81505"/>
                  </a:lnTo>
                  <a:lnTo>
                    <a:pt x="2734" y="79533"/>
                  </a:lnTo>
                  <a:lnTo>
                    <a:pt x="2624" y="77518"/>
                  </a:lnTo>
                  <a:lnTo>
                    <a:pt x="2530" y="75502"/>
                  </a:lnTo>
                  <a:lnTo>
                    <a:pt x="2445" y="73442"/>
                  </a:lnTo>
                  <a:lnTo>
                    <a:pt x="2386" y="71339"/>
                  </a:lnTo>
                  <a:lnTo>
                    <a:pt x="2343" y="69279"/>
                  </a:lnTo>
                  <a:lnTo>
                    <a:pt x="2454" y="70506"/>
                  </a:lnTo>
                  <a:lnTo>
                    <a:pt x="2573" y="71777"/>
                  </a:lnTo>
                  <a:lnTo>
                    <a:pt x="2709" y="73004"/>
                  </a:lnTo>
                  <a:lnTo>
                    <a:pt x="2853" y="74187"/>
                  </a:lnTo>
                  <a:lnTo>
                    <a:pt x="3006" y="75370"/>
                  </a:lnTo>
                  <a:lnTo>
                    <a:pt x="3159" y="76510"/>
                  </a:lnTo>
                  <a:lnTo>
                    <a:pt x="3464" y="78701"/>
                  </a:lnTo>
                  <a:lnTo>
                    <a:pt x="3676" y="80147"/>
                  </a:lnTo>
                  <a:lnTo>
                    <a:pt x="3889" y="81549"/>
                  </a:lnTo>
                  <a:lnTo>
                    <a:pt x="4109" y="82951"/>
                  </a:lnTo>
                  <a:lnTo>
                    <a:pt x="4339" y="84310"/>
                  </a:lnTo>
                  <a:lnTo>
                    <a:pt x="4568" y="85668"/>
                  </a:lnTo>
                  <a:lnTo>
                    <a:pt x="4806" y="86983"/>
                  </a:lnTo>
                  <a:lnTo>
                    <a:pt x="5052" y="88253"/>
                  </a:lnTo>
                  <a:lnTo>
                    <a:pt x="5298" y="89524"/>
                  </a:lnTo>
                  <a:lnTo>
                    <a:pt x="5315" y="89568"/>
                  </a:lnTo>
                  <a:lnTo>
                    <a:pt x="5324" y="89524"/>
                  </a:lnTo>
                  <a:lnTo>
                    <a:pt x="5332" y="89480"/>
                  </a:lnTo>
                  <a:lnTo>
                    <a:pt x="5324" y="89393"/>
                  </a:lnTo>
                  <a:lnTo>
                    <a:pt x="4899" y="86676"/>
                  </a:lnTo>
                  <a:lnTo>
                    <a:pt x="4492" y="83959"/>
                  </a:lnTo>
                  <a:lnTo>
                    <a:pt x="4093" y="81111"/>
                  </a:lnTo>
                  <a:lnTo>
                    <a:pt x="3710" y="78263"/>
                  </a:lnTo>
                  <a:lnTo>
                    <a:pt x="3345" y="75414"/>
                  </a:lnTo>
                  <a:lnTo>
                    <a:pt x="3176" y="74012"/>
                  </a:lnTo>
                  <a:lnTo>
                    <a:pt x="3006" y="72566"/>
                  </a:lnTo>
                  <a:lnTo>
                    <a:pt x="2802" y="70769"/>
                  </a:lnTo>
                  <a:lnTo>
                    <a:pt x="2700" y="69893"/>
                  </a:lnTo>
                  <a:lnTo>
                    <a:pt x="2598" y="69017"/>
                  </a:lnTo>
                  <a:lnTo>
                    <a:pt x="3023" y="69761"/>
                  </a:lnTo>
                  <a:lnTo>
                    <a:pt x="3235" y="70200"/>
                  </a:lnTo>
                  <a:lnTo>
                    <a:pt x="3447" y="70638"/>
                  </a:lnTo>
                  <a:lnTo>
                    <a:pt x="3609" y="71076"/>
                  </a:lnTo>
                  <a:lnTo>
                    <a:pt x="3778" y="71514"/>
                  </a:lnTo>
                  <a:lnTo>
                    <a:pt x="3940" y="72040"/>
                  </a:lnTo>
                  <a:lnTo>
                    <a:pt x="4101" y="72522"/>
                  </a:lnTo>
                  <a:lnTo>
                    <a:pt x="4407" y="73618"/>
                  </a:lnTo>
                  <a:lnTo>
                    <a:pt x="4704" y="74757"/>
                  </a:lnTo>
                  <a:lnTo>
                    <a:pt x="4865" y="75414"/>
                  </a:lnTo>
                  <a:lnTo>
                    <a:pt x="5009" y="76072"/>
                  </a:lnTo>
                  <a:lnTo>
                    <a:pt x="5154" y="76773"/>
                  </a:lnTo>
                  <a:lnTo>
                    <a:pt x="5298" y="77430"/>
                  </a:lnTo>
                  <a:lnTo>
                    <a:pt x="5570" y="78876"/>
                  </a:lnTo>
                  <a:lnTo>
                    <a:pt x="5833" y="80366"/>
                  </a:lnTo>
                  <a:lnTo>
                    <a:pt x="6088" y="81856"/>
                  </a:lnTo>
                  <a:lnTo>
                    <a:pt x="6343" y="83389"/>
                  </a:lnTo>
                  <a:lnTo>
                    <a:pt x="6597" y="84923"/>
                  </a:lnTo>
                  <a:lnTo>
                    <a:pt x="6852" y="86413"/>
                  </a:lnTo>
                  <a:lnTo>
                    <a:pt x="6860" y="86457"/>
                  </a:lnTo>
                  <a:lnTo>
                    <a:pt x="6877" y="86501"/>
                  </a:lnTo>
                  <a:lnTo>
                    <a:pt x="6894" y="86457"/>
                  </a:lnTo>
                  <a:lnTo>
                    <a:pt x="6911" y="86325"/>
                  </a:lnTo>
                  <a:lnTo>
                    <a:pt x="6911" y="86282"/>
                  </a:lnTo>
                  <a:lnTo>
                    <a:pt x="6903" y="86238"/>
                  </a:lnTo>
                  <a:lnTo>
                    <a:pt x="6674" y="84529"/>
                  </a:lnTo>
                  <a:lnTo>
                    <a:pt x="6444" y="82864"/>
                  </a:lnTo>
                  <a:lnTo>
                    <a:pt x="6198" y="81198"/>
                  </a:lnTo>
                  <a:lnTo>
                    <a:pt x="5935" y="79621"/>
                  </a:lnTo>
                  <a:lnTo>
                    <a:pt x="5672" y="78043"/>
                  </a:lnTo>
                  <a:lnTo>
                    <a:pt x="5400" y="76510"/>
                  </a:lnTo>
                  <a:lnTo>
                    <a:pt x="5111" y="75020"/>
                  </a:lnTo>
                  <a:lnTo>
                    <a:pt x="4823" y="73661"/>
                  </a:lnTo>
                  <a:lnTo>
                    <a:pt x="4627" y="72829"/>
                  </a:lnTo>
                  <a:lnTo>
                    <a:pt x="4424" y="71996"/>
                  </a:lnTo>
                  <a:lnTo>
                    <a:pt x="4203" y="71208"/>
                  </a:lnTo>
                  <a:lnTo>
                    <a:pt x="3974" y="70419"/>
                  </a:lnTo>
                  <a:lnTo>
                    <a:pt x="3736" y="69718"/>
                  </a:lnTo>
                  <a:lnTo>
                    <a:pt x="3498" y="69104"/>
                  </a:lnTo>
                  <a:lnTo>
                    <a:pt x="3243" y="68534"/>
                  </a:lnTo>
                  <a:lnTo>
                    <a:pt x="2989" y="68096"/>
                  </a:lnTo>
                  <a:lnTo>
                    <a:pt x="3277" y="68052"/>
                  </a:lnTo>
                  <a:lnTo>
                    <a:pt x="3413" y="68096"/>
                  </a:lnTo>
                  <a:lnTo>
                    <a:pt x="3549" y="68140"/>
                  </a:lnTo>
                  <a:lnTo>
                    <a:pt x="3795" y="68272"/>
                  </a:lnTo>
                  <a:lnTo>
                    <a:pt x="4033" y="68403"/>
                  </a:lnTo>
                  <a:lnTo>
                    <a:pt x="4271" y="68622"/>
                  </a:lnTo>
                  <a:lnTo>
                    <a:pt x="4509" y="68885"/>
                  </a:lnTo>
                  <a:lnTo>
                    <a:pt x="4746" y="69148"/>
                  </a:lnTo>
                  <a:lnTo>
                    <a:pt x="4976" y="69455"/>
                  </a:lnTo>
                  <a:lnTo>
                    <a:pt x="5213" y="69805"/>
                  </a:lnTo>
                  <a:lnTo>
                    <a:pt x="5443" y="70200"/>
                  </a:lnTo>
                  <a:lnTo>
                    <a:pt x="5884" y="71032"/>
                  </a:lnTo>
                  <a:lnTo>
                    <a:pt x="6326" y="71909"/>
                  </a:lnTo>
                  <a:lnTo>
                    <a:pt x="6759" y="72916"/>
                  </a:lnTo>
                  <a:lnTo>
                    <a:pt x="7183" y="73968"/>
                  </a:lnTo>
                  <a:lnTo>
                    <a:pt x="7378" y="74538"/>
                  </a:lnTo>
                  <a:lnTo>
                    <a:pt x="7574" y="75107"/>
                  </a:lnTo>
                  <a:lnTo>
                    <a:pt x="7964" y="76291"/>
                  </a:lnTo>
                  <a:lnTo>
                    <a:pt x="8355" y="77474"/>
                  </a:lnTo>
                  <a:lnTo>
                    <a:pt x="8550" y="78043"/>
                  </a:lnTo>
                  <a:lnTo>
                    <a:pt x="8745" y="78613"/>
                  </a:lnTo>
                  <a:lnTo>
                    <a:pt x="8762" y="78657"/>
                  </a:lnTo>
                  <a:lnTo>
                    <a:pt x="8788" y="78657"/>
                  </a:lnTo>
                  <a:lnTo>
                    <a:pt x="8805" y="78613"/>
                  </a:lnTo>
                  <a:lnTo>
                    <a:pt x="8813" y="78525"/>
                  </a:lnTo>
                  <a:lnTo>
                    <a:pt x="8822" y="78438"/>
                  </a:lnTo>
                  <a:lnTo>
                    <a:pt x="8822" y="78350"/>
                  </a:lnTo>
                  <a:lnTo>
                    <a:pt x="8822" y="78263"/>
                  </a:lnTo>
                  <a:lnTo>
                    <a:pt x="8805" y="78175"/>
                  </a:lnTo>
                  <a:lnTo>
                    <a:pt x="8626" y="77386"/>
                  </a:lnTo>
                  <a:lnTo>
                    <a:pt x="8440" y="76685"/>
                  </a:lnTo>
                  <a:lnTo>
                    <a:pt x="8244" y="75940"/>
                  </a:lnTo>
                  <a:lnTo>
                    <a:pt x="8049" y="75239"/>
                  </a:lnTo>
                  <a:lnTo>
                    <a:pt x="7845" y="74582"/>
                  </a:lnTo>
                  <a:lnTo>
                    <a:pt x="7642" y="73924"/>
                  </a:lnTo>
                  <a:lnTo>
                    <a:pt x="7438" y="73311"/>
                  </a:lnTo>
                  <a:lnTo>
                    <a:pt x="7226" y="72697"/>
                  </a:lnTo>
                  <a:lnTo>
                    <a:pt x="7005" y="72128"/>
                  </a:lnTo>
                  <a:lnTo>
                    <a:pt x="6793" y="71558"/>
                  </a:lnTo>
                  <a:lnTo>
                    <a:pt x="6572" y="71032"/>
                  </a:lnTo>
                  <a:lnTo>
                    <a:pt x="6351" y="70506"/>
                  </a:lnTo>
                  <a:lnTo>
                    <a:pt x="6130" y="70068"/>
                  </a:lnTo>
                  <a:lnTo>
                    <a:pt x="5918" y="69586"/>
                  </a:lnTo>
                  <a:lnTo>
                    <a:pt x="5697" y="69192"/>
                  </a:lnTo>
                  <a:lnTo>
                    <a:pt x="5476" y="68797"/>
                  </a:lnTo>
                  <a:lnTo>
                    <a:pt x="5137" y="68228"/>
                  </a:lnTo>
                  <a:lnTo>
                    <a:pt x="4797" y="67790"/>
                  </a:lnTo>
                  <a:lnTo>
                    <a:pt x="4449" y="67395"/>
                  </a:lnTo>
                  <a:lnTo>
                    <a:pt x="4101" y="67045"/>
                  </a:lnTo>
                  <a:lnTo>
                    <a:pt x="4568" y="66826"/>
                  </a:lnTo>
                  <a:lnTo>
                    <a:pt x="5035" y="66650"/>
                  </a:lnTo>
                  <a:lnTo>
                    <a:pt x="5587" y="66563"/>
                  </a:lnTo>
                  <a:lnTo>
                    <a:pt x="6147" y="66563"/>
                  </a:lnTo>
                  <a:lnTo>
                    <a:pt x="6427" y="66650"/>
                  </a:lnTo>
                  <a:lnTo>
                    <a:pt x="6708" y="66738"/>
                  </a:lnTo>
                  <a:lnTo>
                    <a:pt x="6979" y="66869"/>
                  </a:lnTo>
                  <a:lnTo>
                    <a:pt x="7259" y="67045"/>
                  </a:lnTo>
                  <a:lnTo>
                    <a:pt x="7557" y="67308"/>
                  </a:lnTo>
                  <a:lnTo>
                    <a:pt x="7854" y="67614"/>
                  </a:lnTo>
                  <a:lnTo>
                    <a:pt x="8151" y="67965"/>
                  </a:lnTo>
                  <a:lnTo>
                    <a:pt x="8440" y="68359"/>
                  </a:lnTo>
                  <a:lnTo>
                    <a:pt x="8728" y="68841"/>
                  </a:lnTo>
                  <a:lnTo>
                    <a:pt x="9017" y="69323"/>
                  </a:lnTo>
                  <a:lnTo>
                    <a:pt x="9297" y="69893"/>
                  </a:lnTo>
                  <a:lnTo>
                    <a:pt x="9577" y="70506"/>
                  </a:lnTo>
                  <a:lnTo>
                    <a:pt x="9866" y="71208"/>
                  </a:lnTo>
                  <a:lnTo>
                    <a:pt x="10155" y="71952"/>
                  </a:lnTo>
                  <a:lnTo>
                    <a:pt x="10435" y="72741"/>
                  </a:lnTo>
                  <a:lnTo>
                    <a:pt x="10707" y="73530"/>
                  </a:lnTo>
                  <a:lnTo>
                    <a:pt x="11259" y="75195"/>
                  </a:lnTo>
                  <a:lnTo>
                    <a:pt x="11539" y="75984"/>
                  </a:lnTo>
                  <a:lnTo>
                    <a:pt x="11819" y="76773"/>
                  </a:lnTo>
                  <a:lnTo>
                    <a:pt x="11836" y="76773"/>
                  </a:lnTo>
                  <a:lnTo>
                    <a:pt x="11853" y="76729"/>
                  </a:lnTo>
                  <a:lnTo>
                    <a:pt x="11853" y="76685"/>
                  </a:lnTo>
                  <a:lnTo>
                    <a:pt x="11844" y="76597"/>
                  </a:lnTo>
                  <a:lnTo>
                    <a:pt x="11386" y="74888"/>
                  </a:lnTo>
                  <a:lnTo>
                    <a:pt x="11148" y="74056"/>
                  </a:lnTo>
                  <a:lnTo>
                    <a:pt x="10902" y="73223"/>
                  </a:lnTo>
                  <a:lnTo>
                    <a:pt x="10656" y="72434"/>
                  </a:lnTo>
                  <a:lnTo>
                    <a:pt x="10409" y="71646"/>
                  </a:lnTo>
                  <a:lnTo>
                    <a:pt x="10155" y="70901"/>
                  </a:lnTo>
                  <a:lnTo>
                    <a:pt x="9892" y="70200"/>
                  </a:lnTo>
                  <a:lnTo>
                    <a:pt x="9637" y="69542"/>
                  </a:lnTo>
                  <a:lnTo>
                    <a:pt x="9374" y="68885"/>
                  </a:lnTo>
                  <a:lnTo>
                    <a:pt x="9102" y="68315"/>
                  </a:lnTo>
                  <a:lnTo>
                    <a:pt x="8839" y="67746"/>
                  </a:lnTo>
                  <a:lnTo>
                    <a:pt x="8567" y="67264"/>
                  </a:lnTo>
                  <a:lnTo>
                    <a:pt x="8287" y="66782"/>
                  </a:lnTo>
                  <a:lnTo>
                    <a:pt x="8015" y="66431"/>
                  </a:lnTo>
                  <a:lnTo>
                    <a:pt x="7743" y="66081"/>
                  </a:lnTo>
                  <a:lnTo>
                    <a:pt x="7438" y="65818"/>
                  </a:lnTo>
                  <a:lnTo>
                    <a:pt x="7132" y="65555"/>
                  </a:lnTo>
                  <a:lnTo>
                    <a:pt x="6818" y="65379"/>
                  </a:lnTo>
                  <a:lnTo>
                    <a:pt x="6512" y="65292"/>
                  </a:lnTo>
                  <a:lnTo>
                    <a:pt x="6198" y="65204"/>
                  </a:lnTo>
                  <a:lnTo>
                    <a:pt x="5578" y="65204"/>
                  </a:lnTo>
                  <a:lnTo>
                    <a:pt x="5273" y="65248"/>
                  </a:lnTo>
                  <a:lnTo>
                    <a:pt x="4670" y="65423"/>
                  </a:lnTo>
                  <a:lnTo>
                    <a:pt x="4364" y="65555"/>
                  </a:lnTo>
                  <a:lnTo>
                    <a:pt x="4050" y="65686"/>
                  </a:lnTo>
                  <a:lnTo>
                    <a:pt x="4509" y="65423"/>
                  </a:lnTo>
                  <a:lnTo>
                    <a:pt x="4967" y="65248"/>
                  </a:lnTo>
                  <a:lnTo>
                    <a:pt x="5417" y="65160"/>
                  </a:lnTo>
                  <a:lnTo>
                    <a:pt x="5876" y="65117"/>
                  </a:lnTo>
                  <a:lnTo>
                    <a:pt x="6903" y="65073"/>
                  </a:lnTo>
                  <a:close/>
                  <a:moveTo>
                    <a:pt x="10214" y="98420"/>
                  </a:moveTo>
                  <a:lnTo>
                    <a:pt x="10342" y="98858"/>
                  </a:lnTo>
                  <a:lnTo>
                    <a:pt x="10469" y="99296"/>
                  </a:lnTo>
                  <a:lnTo>
                    <a:pt x="10656" y="100085"/>
                  </a:lnTo>
                  <a:lnTo>
                    <a:pt x="10843" y="100874"/>
                  </a:lnTo>
                  <a:lnTo>
                    <a:pt x="11021" y="101662"/>
                  </a:lnTo>
                  <a:lnTo>
                    <a:pt x="11191" y="102495"/>
                  </a:lnTo>
                  <a:lnTo>
                    <a:pt x="11343" y="103328"/>
                  </a:lnTo>
                  <a:lnTo>
                    <a:pt x="11488" y="104160"/>
                  </a:lnTo>
                  <a:lnTo>
                    <a:pt x="11624" y="105037"/>
                  </a:lnTo>
                  <a:lnTo>
                    <a:pt x="11759" y="105913"/>
                  </a:lnTo>
                  <a:lnTo>
                    <a:pt x="12023" y="107666"/>
                  </a:lnTo>
                  <a:lnTo>
                    <a:pt x="12150" y="108586"/>
                  </a:lnTo>
                  <a:lnTo>
                    <a:pt x="12294" y="109419"/>
                  </a:lnTo>
                  <a:lnTo>
                    <a:pt x="12320" y="109550"/>
                  </a:lnTo>
                  <a:lnTo>
                    <a:pt x="12354" y="109594"/>
                  </a:lnTo>
                  <a:lnTo>
                    <a:pt x="12379" y="109594"/>
                  </a:lnTo>
                  <a:lnTo>
                    <a:pt x="12405" y="109506"/>
                  </a:lnTo>
                  <a:lnTo>
                    <a:pt x="12430" y="109419"/>
                  </a:lnTo>
                  <a:lnTo>
                    <a:pt x="12447" y="109243"/>
                  </a:lnTo>
                  <a:lnTo>
                    <a:pt x="12447" y="109068"/>
                  </a:lnTo>
                  <a:lnTo>
                    <a:pt x="12447" y="108893"/>
                  </a:lnTo>
                  <a:lnTo>
                    <a:pt x="12405" y="108367"/>
                  </a:lnTo>
                  <a:lnTo>
                    <a:pt x="12354" y="107841"/>
                  </a:lnTo>
                  <a:lnTo>
                    <a:pt x="12243" y="106789"/>
                  </a:lnTo>
                  <a:lnTo>
                    <a:pt x="12116" y="105781"/>
                  </a:lnTo>
                  <a:lnTo>
                    <a:pt x="11972" y="104817"/>
                  </a:lnTo>
                  <a:lnTo>
                    <a:pt x="11819" y="103897"/>
                  </a:lnTo>
                  <a:lnTo>
                    <a:pt x="11666" y="103021"/>
                  </a:lnTo>
                  <a:lnTo>
                    <a:pt x="11505" y="102144"/>
                  </a:lnTo>
                  <a:lnTo>
                    <a:pt x="11335" y="101356"/>
                  </a:lnTo>
                  <a:lnTo>
                    <a:pt x="11114" y="100260"/>
                  </a:lnTo>
                  <a:lnTo>
                    <a:pt x="10978" y="99647"/>
                  </a:lnTo>
                  <a:lnTo>
                    <a:pt x="10834" y="98989"/>
                  </a:lnTo>
                  <a:lnTo>
                    <a:pt x="11046" y="99471"/>
                  </a:lnTo>
                  <a:lnTo>
                    <a:pt x="11420" y="100260"/>
                  </a:lnTo>
                  <a:lnTo>
                    <a:pt x="11793" y="101049"/>
                  </a:lnTo>
                  <a:lnTo>
                    <a:pt x="12176" y="101750"/>
                  </a:lnTo>
                  <a:lnTo>
                    <a:pt x="12558" y="102451"/>
                  </a:lnTo>
                  <a:lnTo>
                    <a:pt x="13169" y="103590"/>
                  </a:lnTo>
                  <a:lnTo>
                    <a:pt x="13500" y="104116"/>
                  </a:lnTo>
                  <a:lnTo>
                    <a:pt x="13661" y="104335"/>
                  </a:lnTo>
                  <a:lnTo>
                    <a:pt x="13831" y="104554"/>
                  </a:lnTo>
                  <a:lnTo>
                    <a:pt x="14001" y="104730"/>
                  </a:lnTo>
                  <a:lnTo>
                    <a:pt x="14162" y="104817"/>
                  </a:lnTo>
                  <a:lnTo>
                    <a:pt x="14332" y="104905"/>
                  </a:lnTo>
                  <a:lnTo>
                    <a:pt x="14493" y="104905"/>
                  </a:lnTo>
                  <a:lnTo>
                    <a:pt x="14655" y="104861"/>
                  </a:lnTo>
                  <a:lnTo>
                    <a:pt x="14816" y="104730"/>
                  </a:lnTo>
                  <a:lnTo>
                    <a:pt x="14977" y="104511"/>
                  </a:lnTo>
                  <a:lnTo>
                    <a:pt x="15130" y="104204"/>
                  </a:lnTo>
                  <a:lnTo>
                    <a:pt x="15198" y="103985"/>
                  </a:lnTo>
                  <a:lnTo>
                    <a:pt x="15241" y="104554"/>
                  </a:lnTo>
                  <a:lnTo>
                    <a:pt x="15275" y="105124"/>
                  </a:lnTo>
                  <a:lnTo>
                    <a:pt x="15309" y="105738"/>
                  </a:lnTo>
                  <a:lnTo>
                    <a:pt x="15326" y="106307"/>
                  </a:lnTo>
                  <a:lnTo>
                    <a:pt x="15334" y="106921"/>
                  </a:lnTo>
                  <a:lnTo>
                    <a:pt x="15334" y="107490"/>
                  </a:lnTo>
                  <a:lnTo>
                    <a:pt x="15334" y="108104"/>
                  </a:lnTo>
                  <a:lnTo>
                    <a:pt x="15317" y="108717"/>
                  </a:lnTo>
                  <a:lnTo>
                    <a:pt x="15292" y="109287"/>
                  </a:lnTo>
                  <a:lnTo>
                    <a:pt x="15258" y="109857"/>
                  </a:lnTo>
                  <a:lnTo>
                    <a:pt x="15215" y="110426"/>
                  </a:lnTo>
                  <a:lnTo>
                    <a:pt x="15173" y="110952"/>
                  </a:lnTo>
                  <a:lnTo>
                    <a:pt x="15113" y="111478"/>
                  </a:lnTo>
                  <a:lnTo>
                    <a:pt x="15045" y="111960"/>
                  </a:lnTo>
                  <a:lnTo>
                    <a:pt x="14969" y="112442"/>
                  </a:lnTo>
                  <a:lnTo>
                    <a:pt x="14884" y="112880"/>
                  </a:lnTo>
                  <a:lnTo>
                    <a:pt x="14782" y="113275"/>
                  </a:lnTo>
                  <a:lnTo>
                    <a:pt x="14680" y="113625"/>
                  </a:lnTo>
                  <a:lnTo>
                    <a:pt x="14570" y="113976"/>
                  </a:lnTo>
                  <a:lnTo>
                    <a:pt x="14459" y="114195"/>
                  </a:lnTo>
                  <a:lnTo>
                    <a:pt x="14341" y="114414"/>
                  </a:lnTo>
                  <a:lnTo>
                    <a:pt x="14222" y="114589"/>
                  </a:lnTo>
                  <a:lnTo>
                    <a:pt x="14103" y="114677"/>
                  </a:lnTo>
                  <a:lnTo>
                    <a:pt x="13984" y="114721"/>
                  </a:lnTo>
                  <a:lnTo>
                    <a:pt x="13857" y="114721"/>
                  </a:lnTo>
                  <a:lnTo>
                    <a:pt x="13738" y="114677"/>
                  </a:lnTo>
                  <a:lnTo>
                    <a:pt x="13619" y="114589"/>
                  </a:lnTo>
                  <a:lnTo>
                    <a:pt x="13500" y="114414"/>
                  </a:lnTo>
                  <a:lnTo>
                    <a:pt x="13381" y="114239"/>
                  </a:lnTo>
                  <a:lnTo>
                    <a:pt x="13262" y="113976"/>
                  </a:lnTo>
                  <a:lnTo>
                    <a:pt x="13152" y="113713"/>
                  </a:lnTo>
                  <a:lnTo>
                    <a:pt x="13050" y="113362"/>
                  </a:lnTo>
                  <a:lnTo>
                    <a:pt x="13008" y="113275"/>
                  </a:lnTo>
                  <a:lnTo>
                    <a:pt x="12974" y="113275"/>
                  </a:lnTo>
                  <a:lnTo>
                    <a:pt x="12940" y="113318"/>
                  </a:lnTo>
                  <a:lnTo>
                    <a:pt x="12923" y="113450"/>
                  </a:lnTo>
                  <a:lnTo>
                    <a:pt x="12897" y="113625"/>
                  </a:lnTo>
                  <a:lnTo>
                    <a:pt x="12897" y="113800"/>
                  </a:lnTo>
                  <a:lnTo>
                    <a:pt x="12897" y="113976"/>
                  </a:lnTo>
                  <a:lnTo>
                    <a:pt x="12914" y="114151"/>
                  </a:lnTo>
                  <a:lnTo>
                    <a:pt x="12948" y="114458"/>
                  </a:lnTo>
                  <a:lnTo>
                    <a:pt x="12965" y="114721"/>
                  </a:lnTo>
                  <a:lnTo>
                    <a:pt x="12974" y="114984"/>
                  </a:lnTo>
                  <a:lnTo>
                    <a:pt x="12974" y="115203"/>
                  </a:lnTo>
                  <a:lnTo>
                    <a:pt x="12957" y="115422"/>
                  </a:lnTo>
                  <a:lnTo>
                    <a:pt x="12940" y="115641"/>
                  </a:lnTo>
                  <a:lnTo>
                    <a:pt x="12906" y="115860"/>
                  </a:lnTo>
                  <a:lnTo>
                    <a:pt x="12872" y="116035"/>
                  </a:lnTo>
                  <a:lnTo>
                    <a:pt x="12829" y="116167"/>
                  </a:lnTo>
                  <a:lnTo>
                    <a:pt x="12787" y="116342"/>
                  </a:lnTo>
                  <a:lnTo>
                    <a:pt x="12685" y="116561"/>
                  </a:lnTo>
                  <a:lnTo>
                    <a:pt x="12583" y="116736"/>
                  </a:lnTo>
                  <a:lnTo>
                    <a:pt x="12490" y="116824"/>
                  </a:lnTo>
                  <a:lnTo>
                    <a:pt x="12430" y="116824"/>
                  </a:lnTo>
                  <a:lnTo>
                    <a:pt x="12362" y="116780"/>
                  </a:lnTo>
                  <a:lnTo>
                    <a:pt x="12226" y="116605"/>
                  </a:lnTo>
                  <a:lnTo>
                    <a:pt x="12099" y="116386"/>
                  </a:lnTo>
                  <a:lnTo>
                    <a:pt x="11980" y="116167"/>
                  </a:lnTo>
                  <a:lnTo>
                    <a:pt x="11929" y="116123"/>
                  </a:lnTo>
                  <a:lnTo>
                    <a:pt x="11895" y="116167"/>
                  </a:lnTo>
                  <a:lnTo>
                    <a:pt x="11870" y="116298"/>
                  </a:lnTo>
                  <a:lnTo>
                    <a:pt x="11853" y="116474"/>
                  </a:lnTo>
                  <a:lnTo>
                    <a:pt x="11844" y="116649"/>
                  </a:lnTo>
                  <a:lnTo>
                    <a:pt x="11853" y="116824"/>
                  </a:lnTo>
                  <a:lnTo>
                    <a:pt x="11870" y="117043"/>
                  </a:lnTo>
                  <a:lnTo>
                    <a:pt x="11904" y="117175"/>
                  </a:lnTo>
                  <a:lnTo>
                    <a:pt x="12040" y="117569"/>
                  </a:lnTo>
                  <a:lnTo>
                    <a:pt x="12167" y="118007"/>
                  </a:lnTo>
                  <a:lnTo>
                    <a:pt x="12286" y="118533"/>
                  </a:lnTo>
                  <a:lnTo>
                    <a:pt x="12396" y="119147"/>
                  </a:lnTo>
                  <a:lnTo>
                    <a:pt x="12490" y="119760"/>
                  </a:lnTo>
                  <a:lnTo>
                    <a:pt x="12575" y="120461"/>
                  </a:lnTo>
                  <a:lnTo>
                    <a:pt x="12643" y="121162"/>
                  </a:lnTo>
                  <a:lnTo>
                    <a:pt x="12702" y="121907"/>
                  </a:lnTo>
                  <a:lnTo>
                    <a:pt x="12753" y="122696"/>
                  </a:lnTo>
                  <a:lnTo>
                    <a:pt x="12778" y="123441"/>
                  </a:lnTo>
                  <a:lnTo>
                    <a:pt x="12795" y="124273"/>
                  </a:lnTo>
                  <a:lnTo>
                    <a:pt x="12795" y="125062"/>
                  </a:lnTo>
                  <a:lnTo>
                    <a:pt x="12778" y="125851"/>
                  </a:lnTo>
                  <a:lnTo>
                    <a:pt x="12744" y="126640"/>
                  </a:lnTo>
                  <a:lnTo>
                    <a:pt x="12693" y="127428"/>
                  </a:lnTo>
                  <a:lnTo>
                    <a:pt x="12626" y="128173"/>
                  </a:lnTo>
                  <a:lnTo>
                    <a:pt x="12549" y="128787"/>
                  </a:lnTo>
                  <a:lnTo>
                    <a:pt x="12464" y="129400"/>
                  </a:lnTo>
                  <a:lnTo>
                    <a:pt x="12362" y="129926"/>
                  </a:lnTo>
                  <a:lnTo>
                    <a:pt x="12252" y="130408"/>
                  </a:lnTo>
                  <a:lnTo>
                    <a:pt x="12142" y="130846"/>
                  </a:lnTo>
                  <a:lnTo>
                    <a:pt x="12014" y="131241"/>
                  </a:lnTo>
                  <a:lnTo>
                    <a:pt x="11887" y="131548"/>
                  </a:lnTo>
                  <a:lnTo>
                    <a:pt x="11751" y="131810"/>
                  </a:lnTo>
                  <a:lnTo>
                    <a:pt x="11615" y="131986"/>
                  </a:lnTo>
                  <a:lnTo>
                    <a:pt x="11471" y="132117"/>
                  </a:lnTo>
                  <a:lnTo>
                    <a:pt x="11326" y="132205"/>
                  </a:lnTo>
                  <a:lnTo>
                    <a:pt x="11191" y="132205"/>
                  </a:lnTo>
                  <a:lnTo>
                    <a:pt x="11046" y="132161"/>
                  </a:lnTo>
                  <a:lnTo>
                    <a:pt x="10902" y="132030"/>
                  </a:lnTo>
                  <a:lnTo>
                    <a:pt x="10766" y="131854"/>
                  </a:lnTo>
                  <a:lnTo>
                    <a:pt x="10622" y="131591"/>
                  </a:lnTo>
                  <a:lnTo>
                    <a:pt x="10571" y="131591"/>
                  </a:lnTo>
                  <a:lnTo>
                    <a:pt x="10537" y="131635"/>
                  </a:lnTo>
                  <a:lnTo>
                    <a:pt x="10520" y="131723"/>
                  </a:lnTo>
                  <a:lnTo>
                    <a:pt x="10503" y="131854"/>
                  </a:lnTo>
                  <a:lnTo>
                    <a:pt x="10486" y="131986"/>
                  </a:lnTo>
                  <a:lnTo>
                    <a:pt x="10477" y="132117"/>
                  </a:lnTo>
                  <a:lnTo>
                    <a:pt x="10486" y="132293"/>
                  </a:lnTo>
                  <a:lnTo>
                    <a:pt x="10528" y="133826"/>
                  </a:lnTo>
                  <a:lnTo>
                    <a:pt x="10545" y="134615"/>
                  </a:lnTo>
                  <a:lnTo>
                    <a:pt x="10554" y="135448"/>
                  </a:lnTo>
                  <a:lnTo>
                    <a:pt x="10554" y="136236"/>
                  </a:lnTo>
                  <a:lnTo>
                    <a:pt x="10537" y="137025"/>
                  </a:lnTo>
                  <a:lnTo>
                    <a:pt x="10511" y="137814"/>
                  </a:lnTo>
                  <a:lnTo>
                    <a:pt x="10469" y="138559"/>
                  </a:lnTo>
                  <a:lnTo>
                    <a:pt x="10418" y="139085"/>
                  </a:lnTo>
                  <a:lnTo>
                    <a:pt x="10367" y="139567"/>
                  </a:lnTo>
                  <a:lnTo>
                    <a:pt x="10308" y="139961"/>
                  </a:lnTo>
                  <a:lnTo>
                    <a:pt x="10240" y="140355"/>
                  </a:lnTo>
                  <a:lnTo>
                    <a:pt x="10172" y="140662"/>
                  </a:lnTo>
                  <a:lnTo>
                    <a:pt x="10087" y="140925"/>
                  </a:lnTo>
                  <a:lnTo>
                    <a:pt x="10010" y="141144"/>
                  </a:lnTo>
                  <a:lnTo>
                    <a:pt x="9917" y="141319"/>
                  </a:lnTo>
                  <a:lnTo>
                    <a:pt x="9824" y="141495"/>
                  </a:lnTo>
                  <a:lnTo>
                    <a:pt x="9730" y="141582"/>
                  </a:lnTo>
                  <a:lnTo>
                    <a:pt x="9628" y="141670"/>
                  </a:lnTo>
                  <a:lnTo>
                    <a:pt x="9526" y="141714"/>
                  </a:lnTo>
                  <a:lnTo>
                    <a:pt x="9425" y="141714"/>
                  </a:lnTo>
                  <a:lnTo>
                    <a:pt x="9323" y="141670"/>
                  </a:lnTo>
                  <a:lnTo>
                    <a:pt x="9119" y="141582"/>
                  </a:lnTo>
                  <a:lnTo>
                    <a:pt x="8949" y="141451"/>
                  </a:lnTo>
                  <a:lnTo>
                    <a:pt x="8771" y="141276"/>
                  </a:lnTo>
                  <a:lnTo>
                    <a:pt x="8601" y="141056"/>
                  </a:lnTo>
                  <a:lnTo>
                    <a:pt x="8423" y="140794"/>
                  </a:lnTo>
                  <a:lnTo>
                    <a:pt x="8083" y="140268"/>
                  </a:lnTo>
                  <a:lnTo>
                    <a:pt x="7752" y="139654"/>
                  </a:lnTo>
                  <a:lnTo>
                    <a:pt x="7633" y="139391"/>
                  </a:lnTo>
                  <a:lnTo>
                    <a:pt x="7514" y="139128"/>
                  </a:lnTo>
                  <a:lnTo>
                    <a:pt x="7276" y="138559"/>
                  </a:lnTo>
                  <a:lnTo>
                    <a:pt x="7039" y="137989"/>
                  </a:lnTo>
                  <a:lnTo>
                    <a:pt x="6920" y="137770"/>
                  </a:lnTo>
                  <a:lnTo>
                    <a:pt x="6793" y="137551"/>
                  </a:lnTo>
                  <a:lnTo>
                    <a:pt x="6818" y="137069"/>
                  </a:lnTo>
                  <a:lnTo>
                    <a:pt x="6835" y="136543"/>
                  </a:lnTo>
                  <a:lnTo>
                    <a:pt x="6852" y="136017"/>
                  </a:lnTo>
                  <a:lnTo>
                    <a:pt x="6852" y="135535"/>
                  </a:lnTo>
                  <a:lnTo>
                    <a:pt x="6852" y="135009"/>
                  </a:lnTo>
                  <a:lnTo>
                    <a:pt x="6843" y="134484"/>
                  </a:lnTo>
                  <a:lnTo>
                    <a:pt x="6818" y="133388"/>
                  </a:lnTo>
                  <a:lnTo>
                    <a:pt x="6776" y="132336"/>
                  </a:lnTo>
                  <a:lnTo>
                    <a:pt x="6725" y="131328"/>
                  </a:lnTo>
                  <a:lnTo>
                    <a:pt x="6665" y="130321"/>
                  </a:lnTo>
                  <a:lnTo>
                    <a:pt x="6606" y="129313"/>
                  </a:lnTo>
                  <a:lnTo>
                    <a:pt x="6495" y="127691"/>
                  </a:lnTo>
                  <a:lnTo>
                    <a:pt x="6376" y="126114"/>
                  </a:lnTo>
                  <a:lnTo>
                    <a:pt x="6521" y="126859"/>
                  </a:lnTo>
                  <a:lnTo>
                    <a:pt x="6665" y="127604"/>
                  </a:lnTo>
                  <a:lnTo>
                    <a:pt x="6954" y="128962"/>
                  </a:lnTo>
                  <a:lnTo>
                    <a:pt x="7251" y="130321"/>
                  </a:lnTo>
                  <a:lnTo>
                    <a:pt x="7404" y="131022"/>
                  </a:lnTo>
                  <a:lnTo>
                    <a:pt x="7557" y="131679"/>
                  </a:lnTo>
                  <a:lnTo>
                    <a:pt x="7718" y="132293"/>
                  </a:lnTo>
                  <a:lnTo>
                    <a:pt x="7888" y="132862"/>
                  </a:lnTo>
                  <a:lnTo>
                    <a:pt x="8058" y="133432"/>
                  </a:lnTo>
                  <a:lnTo>
                    <a:pt x="8227" y="133914"/>
                  </a:lnTo>
                  <a:lnTo>
                    <a:pt x="8261" y="133958"/>
                  </a:lnTo>
                  <a:lnTo>
                    <a:pt x="8295" y="133914"/>
                  </a:lnTo>
                  <a:lnTo>
                    <a:pt x="8321" y="133870"/>
                  </a:lnTo>
                  <a:lnTo>
                    <a:pt x="8346" y="133739"/>
                  </a:lnTo>
                  <a:lnTo>
                    <a:pt x="8355" y="133607"/>
                  </a:lnTo>
                  <a:lnTo>
                    <a:pt x="8363" y="133476"/>
                  </a:lnTo>
                  <a:lnTo>
                    <a:pt x="8355" y="133300"/>
                  </a:lnTo>
                  <a:lnTo>
                    <a:pt x="8338" y="133169"/>
                  </a:lnTo>
                  <a:lnTo>
                    <a:pt x="8176" y="132468"/>
                  </a:lnTo>
                  <a:lnTo>
                    <a:pt x="8007" y="131810"/>
                  </a:lnTo>
                  <a:lnTo>
                    <a:pt x="7684" y="130496"/>
                  </a:lnTo>
                  <a:lnTo>
                    <a:pt x="7353" y="129181"/>
                  </a:lnTo>
                  <a:lnTo>
                    <a:pt x="7192" y="128480"/>
                  </a:lnTo>
                  <a:lnTo>
                    <a:pt x="7039" y="127779"/>
                  </a:lnTo>
                  <a:lnTo>
                    <a:pt x="6920" y="127166"/>
                  </a:lnTo>
                  <a:lnTo>
                    <a:pt x="6801" y="126552"/>
                  </a:lnTo>
                  <a:lnTo>
                    <a:pt x="6572" y="125238"/>
                  </a:lnTo>
                  <a:lnTo>
                    <a:pt x="6699" y="125763"/>
                  </a:lnTo>
                  <a:lnTo>
                    <a:pt x="6835" y="126289"/>
                  </a:lnTo>
                  <a:lnTo>
                    <a:pt x="6979" y="126771"/>
                  </a:lnTo>
                  <a:lnTo>
                    <a:pt x="7124" y="127209"/>
                  </a:lnTo>
                  <a:lnTo>
                    <a:pt x="7268" y="127648"/>
                  </a:lnTo>
                  <a:lnTo>
                    <a:pt x="7412" y="128042"/>
                  </a:lnTo>
                  <a:lnTo>
                    <a:pt x="7565" y="128393"/>
                  </a:lnTo>
                  <a:lnTo>
                    <a:pt x="7718" y="128743"/>
                  </a:lnTo>
                  <a:lnTo>
                    <a:pt x="7879" y="129094"/>
                  </a:lnTo>
                  <a:lnTo>
                    <a:pt x="8041" y="129400"/>
                  </a:lnTo>
                  <a:lnTo>
                    <a:pt x="8210" y="129663"/>
                  </a:lnTo>
                  <a:lnTo>
                    <a:pt x="8380" y="129926"/>
                  </a:lnTo>
                  <a:lnTo>
                    <a:pt x="8406" y="130189"/>
                  </a:lnTo>
                  <a:lnTo>
                    <a:pt x="8448" y="130452"/>
                  </a:lnTo>
                  <a:lnTo>
                    <a:pt x="8499" y="130715"/>
                  </a:lnTo>
                  <a:lnTo>
                    <a:pt x="8550" y="130934"/>
                  </a:lnTo>
                  <a:lnTo>
                    <a:pt x="8669" y="131328"/>
                  </a:lnTo>
                  <a:lnTo>
                    <a:pt x="8771" y="131679"/>
                  </a:lnTo>
                  <a:lnTo>
                    <a:pt x="8949" y="132205"/>
                  </a:lnTo>
                  <a:lnTo>
                    <a:pt x="9136" y="132687"/>
                  </a:lnTo>
                  <a:lnTo>
                    <a:pt x="9238" y="132906"/>
                  </a:lnTo>
                  <a:lnTo>
                    <a:pt x="9331" y="133081"/>
                  </a:lnTo>
                  <a:lnTo>
                    <a:pt x="9433" y="133213"/>
                  </a:lnTo>
                  <a:lnTo>
                    <a:pt x="9535" y="133300"/>
                  </a:lnTo>
                  <a:lnTo>
                    <a:pt x="9552" y="133300"/>
                  </a:lnTo>
                  <a:lnTo>
                    <a:pt x="9577" y="133213"/>
                  </a:lnTo>
                  <a:lnTo>
                    <a:pt x="9594" y="133169"/>
                  </a:lnTo>
                  <a:lnTo>
                    <a:pt x="9603" y="133037"/>
                  </a:lnTo>
                  <a:lnTo>
                    <a:pt x="9611" y="132906"/>
                  </a:lnTo>
                  <a:lnTo>
                    <a:pt x="9611" y="132818"/>
                  </a:lnTo>
                  <a:lnTo>
                    <a:pt x="9594" y="132687"/>
                  </a:lnTo>
                  <a:lnTo>
                    <a:pt x="9577" y="132599"/>
                  </a:lnTo>
                  <a:lnTo>
                    <a:pt x="9399" y="132117"/>
                  </a:lnTo>
                  <a:lnTo>
                    <a:pt x="9212" y="131723"/>
                  </a:lnTo>
                  <a:lnTo>
                    <a:pt x="9026" y="131285"/>
                  </a:lnTo>
                  <a:lnTo>
                    <a:pt x="8932" y="131022"/>
                  </a:lnTo>
                  <a:lnTo>
                    <a:pt x="8839" y="130759"/>
                  </a:lnTo>
                  <a:lnTo>
                    <a:pt x="8771" y="130540"/>
                  </a:lnTo>
                  <a:lnTo>
                    <a:pt x="8703" y="130233"/>
                  </a:lnTo>
                  <a:lnTo>
                    <a:pt x="8703" y="130233"/>
                  </a:lnTo>
                  <a:lnTo>
                    <a:pt x="8932" y="130364"/>
                  </a:lnTo>
                  <a:lnTo>
                    <a:pt x="9161" y="130408"/>
                  </a:lnTo>
                  <a:lnTo>
                    <a:pt x="9272" y="130408"/>
                  </a:lnTo>
                  <a:lnTo>
                    <a:pt x="9382" y="130364"/>
                  </a:lnTo>
                  <a:lnTo>
                    <a:pt x="9493" y="130277"/>
                  </a:lnTo>
                  <a:lnTo>
                    <a:pt x="9603" y="130189"/>
                  </a:lnTo>
                  <a:lnTo>
                    <a:pt x="9713" y="130014"/>
                  </a:lnTo>
                  <a:lnTo>
                    <a:pt x="9815" y="129839"/>
                  </a:lnTo>
                  <a:lnTo>
                    <a:pt x="9917" y="129619"/>
                  </a:lnTo>
                  <a:lnTo>
                    <a:pt x="10019" y="129357"/>
                  </a:lnTo>
                  <a:lnTo>
                    <a:pt x="10121" y="129094"/>
                  </a:lnTo>
                  <a:lnTo>
                    <a:pt x="10214" y="128743"/>
                  </a:lnTo>
                  <a:lnTo>
                    <a:pt x="10299" y="128349"/>
                  </a:lnTo>
                  <a:lnTo>
                    <a:pt x="10393" y="127911"/>
                  </a:lnTo>
                  <a:lnTo>
                    <a:pt x="10494" y="127297"/>
                  </a:lnTo>
                  <a:lnTo>
                    <a:pt x="10579" y="126640"/>
                  </a:lnTo>
                  <a:lnTo>
                    <a:pt x="10647" y="125939"/>
                  </a:lnTo>
                  <a:lnTo>
                    <a:pt x="10690" y="125238"/>
                  </a:lnTo>
                  <a:lnTo>
                    <a:pt x="10724" y="124493"/>
                  </a:lnTo>
                  <a:lnTo>
                    <a:pt x="10741" y="123748"/>
                  </a:lnTo>
                  <a:lnTo>
                    <a:pt x="10741" y="123003"/>
                  </a:lnTo>
                  <a:lnTo>
                    <a:pt x="10724" y="122214"/>
                  </a:lnTo>
                  <a:lnTo>
                    <a:pt x="10698" y="121469"/>
                  </a:lnTo>
                  <a:lnTo>
                    <a:pt x="10656" y="120724"/>
                  </a:lnTo>
                  <a:lnTo>
                    <a:pt x="10605" y="119979"/>
                  </a:lnTo>
                  <a:lnTo>
                    <a:pt x="10545" y="119278"/>
                  </a:lnTo>
                  <a:lnTo>
                    <a:pt x="10477" y="118577"/>
                  </a:lnTo>
                  <a:lnTo>
                    <a:pt x="10393" y="117920"/>
                  </a:lnTo>
                  <a:lnTo>
                    <a:pt x="10308" y="117262"/>
                  </a:lnTo>
                  <a:lnTo>
                    <a:pt x="10206" y="116693"/>
                  </a:lnTo>
                  <a:lnTo>
                    <a:pt x="10061" y="115904"/>
                  </a:lnTo>
                  <a:lnTo>
                    <a:pt x="9909" y="115203"/>
                  </a:lnTo>
                  <a:lnTo>
                    <a:pt x="9747" y="114502"/>
                  </a:lnTo>
                  <a:lnTo>
                    <a:pt x="9586" y="113844"/>
                  </a:lnTo>
                  <a:lnTo>
                    <a:pt x="9416" y="113231"/>
                  </a:lnTo>
                  <a:lnTo>
                    <a:pt x="9246" y="112617"/>
                  </a:lnTo>
                  <a:lnTo>
                    <a:pt x="8898" y="111478"/>
                  </a:lnTo>
                  <a:lnTo>
                    <a:pt x="8559" y="110251"/>
                  </a:lnTo>
                  <a:lnTo>
                    <a:pt x="8397" y="109638"/>
                  </a:lnTo>
                  <a:lnTo>
                    <a:pt x="8236" y="108980"/>
                  </a:lnTo>
                  <a:lnTo>
                    <a:pt x="8083" y="108279"/>
                  </a:lnTo>
                  <a:lnTo>
                    <a:pt x="7939" y="107534"/>
                  </a:lnTo>
                  <a:lnTo>
                    <a:pt x="7803" y="106702"/>
                  </a:lnTo>
                  <a:lnTo>
                    <a:pt x="7684" y="105869"/>
                  </a:lnTo>
                  <a:lnTo>
                    <a:pt x="7760" y="106176"/>
                  </a:lnTo>
                  <a:lnTo>
                    <a:pt x="7837" y="106526"/>
                  </a:lnTo>
                  <a:lnTo>
                    <a:pt x="8015" y="107140"/>
                  </a:lnTo>
                  <a:lnTo>
                    <a:pt x="8143" y="107753"/>
                  </a:lnTo>
                  <a:lnTo>
                    <a:pt x="8278" y="108323"/>
                  </a:lnTo>
                  <a:lnTo>
                    <a:pt x="8414" y="108893"/>
                  </a:lnTo>
                  <a:lnTo>
                    <a:pt x="8559" y="109419"/>
                  </a:lnTo>
                  <a:lnTo>
                    <a:pt x="8856" y="110426"/>
                  </a:lnTo>
                  <a:lnTo>
                    <a:pt x="9153" y="111390"/>
                  </a:lnTo>
                  <a:lnTo>
                    <a:pt x="9476" y="112354"/>
                  </a:lnTo>
                  <a:lnTo>
                    <a:pt x="9807" y="113275"/>
                  </a:lnTo>
                  <a:lnTo>
                    <a:pt x="9976" y="113713"/>
                  </a:lnTo>
                  <a:lnTo>
                    <a:pt x="10146" y="114107"/>
                  </a:lnTo>
                  <a:lnTo>
                    <a:pt x="10325" y="114458"/>
                  </a:lnTo>
                  <a:lnTo>
                    <a:pt x="10494" y="114808"/>
                  </a:lnTo>
                  <a:lnTo>
                    <a:pt x="10528" y="114808"/>
                  </a:lnTo>
                  <a:lnTo>
                    <a:pt x="10562" y="114765"/>
                  </a:lnTo>
                  <a:lnTo>
                    <a:pt x="10579" y="114677"/>
                  </a:lnTo>
                  <a:lnTo>
                    <a:pt x="10596" y="114545"/>
                  </a:lnTo>
                  <a:lnTo>
                    <a:pt x="10596" y="114370"/>
                  </a:lnTo>
                  <a:lnTo>
                    <a:pt x="10596" y="114195"/>
                  </a:lnTo>
                  <a:lnTo>
                    <a:pt x="10579" y="114063"/>
                  </a:lnTo>
                  <a:lnTo>
                    <a:pt x="10554" y="113976"/>
                  </a:lnTo>
                  <a:lnTo>
                    <a:pt x="10206" y="112968"/>
                  </a:lnTo>
                  <a:lnTo>
                    <a:pt x="9849" y="112048"/>
                  </a:lnTo>
                  <a:lnTo>
                    <a:pt x="9501" y="111040"/>
                  </a:lnTo>
                  <a:lnTo>
                    <a:pt x="9153" y="110032"/>
                  </a:lnTo>
                  <a:lnTo>
                    <a:pt x="8915" y="109243"/>
                  </a:lnTo>
                  <a:lnTo>
                    <a:pt x="9017" y="109375"/>
                  </a:lnTo>
                  <a:lnTo>
                    <a:pt x="9119" y="109462"/>
                  </a:lnTo>
                  <a:lnTo>
                    <a:pt x="9221" y="109550"/>
                  </a:lnTo>
                  <a:lnTo>
                    <a:pt x="9526" y="109550"/>
                  </a:lnTo>
                  <a:lnTo>
                    <a:pt x="9628" y="109462"/>
                  </a:lnTo>
                  <a:lnTo>
                    <a:pt x="9722" y="109331"/>
                  </a:lnTo>
                  <a:lnTo>
                    <a:pt x="9781" y="109638"/>
                  </a:lnTo>
                  <a:lnTo>
                    <a:pt x="9832" y="109901"/>
                  </a:lnTo>
                  <a:lnTo>
                    <a:pt x="9959" y="110383"/>
                  </a:lnTo>
                  <a:lnTo>
                    <a:pt x="10223" y="111259"/>
                  </a:lnTo>
                  <a:lnTo>
                    <a:pt x="10562" y="112398"/>
                  </a:lnTo>
                  <a:lnTo>
                    <a:pt x="10741" y="112924"/>
                  </a:lnTo>
                  <a:lnTo>
                    <a:pt x="10919" y="113450"/>
                  </a:lnTo>
                  <a:lnTo>
                    <a:pt x="10961" y="113450"/>
                  </a:lnTo>
                  <a:lnTo>
                    <a:pt x="10978" y="113406"/>
                  </a:lnTo>
                  <a:lnTo>
                    <a:pt x="10995" y="113318"/>
                  </a:lnTo>
                  <a:lnTo>
                    <a:pt x="11004" y="113231"/>
                  </a:lnTo>
                  <a:lnTo>
                    <a:pt x="11004" y="113143"/>
                  </a:lnTo>
                  <a:lnTo>
                    <a:pt x="11004" y="113056"/>
                  </a:lnTo>
                  <a:lnTo>
                    <a:pt x="10987" y="112924"/>
                  </a:lnTo>
                  <a:lnTo>
                    <a:pt x="10817" y="112223"/>
                  </a:lnTo>
                  <a:lnTo>
                    <a:pt x="10630" y="111566"/>
                  </a:lnTo>
                  <a:lnTo>
                    <a:pt x="10257" y="110295"/>
                  </a:lnTo>
                  <a:lnTo>
                    <a:pt x="10061" y="109638"/>
                  </a:lnTo>
                  <a:lnTo>
                    <a:pt x="9968" y="109331"/>
                  </a:lnTo>
                  <a:lnTo>
                    <a:pt x="9866" y="109068"/>
                  </a:lnTo>
                  <a:lnTo>
                    <a:pt x="9943" y="108893"/>
                  </a:lnTo>
                  <a:lnTo>
                    <a:pt x="10010" y="108630"/>
                  </a:lnTo>
                  <a:lnTo>
                    <a:pt x="10087" y="108367"/>
                  </a:lnTo>
                  <a:lnTo>
                    <a:pt x="10155" y="108060"/>
                  </a:lnTo>
                  <a:lnTo>
                    <a:pt x="10214" y="107753"/>
                  </a:lnTo>
                  <a:lnTo>
                    <a:pt x="10265" y="107403"/>
                  </a:lnTo>
                  <a:lnTo>
                    <a:pt x="10308" y="107052"/>
                  </a:lnTo>
                  <a:lnTo>
                    <a:pt x="10350" y="106658"/>
                  </a:lnTo>
                  <a:lnTo>
                    <a:pt x="10384" y="106263"/>
                  </a:lnTo>
                  <a:lnTo>
                    <a:pt x="10418" y="105869"/>
                  </a:lnTo>
                  <a:lnTo>
                    <a:pt x="10443" y="105475"/>
                  </a:lnTo>
                  <a:lnTo>
                    <a:pt x="10469" y="105037"/>
                  </a:lnTo>
                  <a:lnTo>
                    <a:pt x="10528" y="105343"/>
                  </a:lnTo>
                  <a:lnTo>
                    <a:pt x="10579" y="105650"/>
                  </a:lnTo>
                  <a:lnTo>
                    <a:pt x="10647" y="105957"/>
                  </a:lnTo>
                  <a:lnTo>
                    <a:pt x="10885" y="107052"/>
                  </a:lnTo>
                  <a:lnTo>
                    <a:pt x="11114" y="108148"/>
                  </a:lnTo>
                  <a:lnTo>
                    <a:pt x="11242" y="108674"/>
                  </a:lnTo>
                  <a:lnTo>
                    <a:pt x="11369" y="109199"/>
                  </a:lnTo>
                  <a:lnTo>
                    <a:pt x="11496" y="109681"/>
                  </a:lnTo>
                  <a:lnTo>
                    <a:pt x="11624" y="110076"/>
                  </a:lnTo>
                  <a:lnTo>
                    <a:pt x="11658" y="110120"/>
                  </a:lnTo>
                  <a:lnTo>
                    <a:pt x="11692" y="110120"/>
                  </a:lnTo>
                  <a:lnTo>
                    <a:pt x="11717" y="110076"/>
                  </a:lnTo>
                  <a:lnTo>
                    <a:pt x="11734" y="109988"/>
                  </a:lnTo>
                  <a:lnTo>
                    <a:pt x="11751" y="109901"/>
                  </a:lnTo>
                  <a:lnTo>
                    <a:pt x="11759" y="109725"/>
                  </a:lnTo>
                  <a:lnTo>
                    <a:pt x="11751" y="109594"/>
                  </a:lnTo>
                  <a:lnTo>
                    <a:pt x="11734" y="109462"/>
                  </a:lnTo>
                  <a:lnTo>
                    <a:pt x="11658" y="108936"/>
                  </a:lnTo>
                  <a:lnTo>
                    <a:pt x="11573" y="108454"/>
                  </a:lnTo>
                  <a:lnTo>
                    <a:pt x="11479" y="107972"/>
                  </a:lnTo>
                  <a:lnTo>
                    <a:pt x="11377" y="107534"/>
                  </a:lnTo>
                  <a:lnTo>
                    <a:pt x="11182" y="106702"/>
                  </a:lnTo>
                  <a:lnTo>
                    <a:pt x="10987" y="105869"/>
                  </a:lnTo>
                  <a:lnTo>
                    <a:pt x="10885" y="105343"/>
                  </a:lnTo>
                  <a:lnTo>
                    <a:pt x="10766" y="104774"/>
                  </a:lnTo>
                  <a:lnTo>
                    <a:pt x="10698" y="104511"/>
                  </a:lnTo>
                  <a:lnTo>
                    <a:pt x="10630" y="104292"/>
                  </a:lnTo>
                  <a:lnTo>
                    <a:pt x="10562" y="104116"/>
                  </a:lnTo>
                  <a:lnTo>
                    <a:pt x="10528" y="104072"/>
                  </a:lnTo>
                  <a:lnTo>
                    <a:pt x="10494" y="104072"/>
                  </a:lnTo>
                  <a:lnTo>
                    <a:pt x="10503" y="103284"/>
                  </a:lnTo>
                  <a:lnTo>
                    <a:pt x="10494" y="102451"/>
                  </a:lnTo>
                  <a:lnTo>
                    <a:pt x="10469" y="101662"/>
                  </a:lnTo>
                  <a:lnTo>
                    <a:pt x="10435" y="100874"/>
                  </a:lnTo>
                  <a:lnTo>
                    <a:pt x="10393" y="100304"/>
                  </a:lnTo>
                  <a:lnTo>
                    <a:pt x="10342" y="99690"/>
                  </a:lnTo>
                  <a:lnTo>
                    <a:pt x="10282" y="99077"/>
                  </a:lnTo>
                  <a:lnTo>
                    <a:pt x="10214" y="98420"/>
                  </a:lnTo>
                  <a:close/>
                  <a:moveTo>
                    <a:pt x="1876" y="0"/>
                  </a:moveTo>
                  <a:lnTo>
                    <a:pt x="1851" y="44"/>
                  </a:lnTo>
                  <a:lnTo>
                    <a:pt x="1826" y="88"/>
                  </a:lnTo>
                  <a:lnTo>
                    <a:pt x="1800" y="175"/>
                  </a:lnTo>
                  <a:lnTo>
                    <a:pt x="1783" y="307"/>
                  </a:lnTo>
                  <a:lnTo>
                    <a:pt x="1766" y="482"/>
                  </a:lnTo>
                  <a:lnTo>
                    <a:pt x="1571" y="8282"/>
                  </a:lnTo>
                  <a:lnTo>
                    <a:pt x="1486" y="11218"/>
                  </a:lnTo>
                  <a:lnTo>
                    <a:pt x="1443" y="12752"/>
                  </a:lnTo>
                  <a:lnTo>
                    <a:pt x="1435" y="13497"/>
                  </a:lnTo>
                  <a:lnTo>
                    <a:pt x="1426" y="14242"/>
                  </a:lnTo>
                  <a:lnTo>
                    <a:pt x="1401" y="15381"/>
                  </a:lnTo>
                  <a:lnTo>
                    <a:pt x="1376" y="15469"/>
                  </a:lnTo>
                  <a:lnTo>
                    <a:pt x="1359" y="15644"/>
                  </a:lnTo>
                  <a:lnTo>
                    <a:pt x="1308" y="16476"/>
                  </a:lnTo>
                  <a:lnTo>
                    <a:pt x="1274" y="17309"/>
                  </a:lnTo>
                  <a:lnTo>
                    <a:pt x="1240" y="18185"/>
                  </a:lnTo>
                  <a:lnTo>
                    <a:pt x="1223" y="19062"/>
                  </a:lnTo>
                  <a:lnTo>
                    <a:pt x="1189" y="20858"/>
                  </a:lnTo>
                  <a:lnTo>
                    <a:pt x="1155" y="22567"/>
                  </a:lnTo>
                  <a:lnTo>
                    <a:pt x="1070" y="26511"/>
                  </a:lnTo>
                  <a:lnTo>
                    <a:pt x="1010" y="27782"/>
                  </a:lnTo>
                  <a:lnTo>
                    <a:pt x="968" y="29097"/>
                  </a:lnTo>
                  <a:lnTo>
                    <a:pt x="934" y="30411"/>
                  </a:lnTo>
                  <a:lnTo>
                    <a:pt x="900" y="31726"/>
                  </a:lnTo>
                  <a:lnTo>
                    <a:pt x="875" y="32821"/>
                  </a:lnTo>
                  <a:lnTo>
                    <a:pt x="858" y="33961"/>
                  </a:lnTo>
                  <a:lnTo>
                    <a:pt x="841" y="35100"/>
                  </a:lnTo>
                  <a:lnTo>
                    <a:pt x="841" y="36239"/>
                  </a:lnTo>
                  <a:lnTo>
                    <a:pt x="832" y="36371"/>
                  </a:lnTo>
                  <a:lnTo>
                    <a:pt x="824" y="36502"/>
                  </a:lnTo>
                  <a:lnTo>
                    <a:pt x="807" y="39701"/>
                  </a:lnTo>
                  <a:lnTo>
                    <a:pt x="807" y="41322"/>
                  </a:lnTo>
                  <a:lnTo>
                    <a:pt x="815" y="42987"/>
                  </a:lnTo>
                  <a:lnTo>
                    <a:pt x="841" y="44653"/>
                  </a:lnTo>
                  <a:lnTo>
                    <a:pt x="875" y="46318"/>
                  </a:lnTo>
                  <a:lnTo>
                    <a:pt x="900" y="47107"/>
                  </a:lnTo>
                  <a:lnTo>
                    <a:pt x="926" y="47895"/>
                  </a:lnTo>
                  <a:lnTo>
                    <a:pt x="959" y="48684"/>
                  </a:lnTo>
                  <a:lnTo>
                    <a:pt x="1002" y="49473"/>
                  </a:lnTo>
                  <a:lnTo>
                    <a:pt x="1002" y="49560"/>
                  </a:lnTo>
                  <a:lnTo>
                    <a:pt x="1002" y="49692"/>
                  </a:lnTo>
                  <a:lnTo>
                    <a:pt x="1044" y="51094"/>
                  </a:lnTo>
                  <a:lnTo>
                    <a:pt x="1061" y="51883"/>
                  </a:lnTo>
                  <a:lnTo>
                    <a:pt x="1087" y="52672"/>
                  </a:lnTo>
                  <a:lnTo>
                    <a:pt x="1112" y="53460"/>
                  </a:lnTo>
                  <a:lnTo>
                    <a:pt x="1146" y="54249"/>
                  </a:lnTo>
                  <a:lnTo>
                    <a:pt x="1214" y="57054"/>
                  </a:lnTo>
                  <a:lnTo>
                    <a:pt x="1282" y="59858"/>
                  </a:lnTo>
                  <a:lnTo>
                    <a:pt x="1299" y="61085"/>
                  </a:lnTo>
                  <a:lnTo>
                    <a:pt x="1316" y="62356"/>
                  </a:lnTo>
                  <a:lnTo>
                    <a:pt x="1333" y="64854"/>
                  </a:lnTo>
                  <a:lnTo>
                    <a:pt x="1350" y="66124"/>
                  </a:lnTo>
                  <a:lnTo>
                    <a:pt x="1367" y="67395"/>
                  </a:lnTo>
                  <a:lnTo>
                    <a:pt x="1401" y="68622"/>
                  </a:lnTo>
                  <a:lnTo>
                    <a:pt x="1435" y="69849"/>
                  </a:lnTo>
                  <a:lnTo>
                    <a:pt x="1282" y="71032"/>
                  </a:lnTo>
                  <a:lnTo>
                    <a:pt x="1138" y="72259"/>
                  </a:lnTo>
                  <a:lnTo>
                    <a:pt x="1002" y="73486"/>
                  </a:lnTo>
                  <a:lnTo>
                    <a:pt x="883" y="74757"/>
                  </a:lnTo>
                  <a:lnTo>
                    <a:pt x="764" y="76072"/>
                  </a:lnTo>
                  <a:lnTo>
                    <a:pt x="654" y="77386"/>
                  </a:lnTo>
                  <a:lnTo>
                    <a:pt x="552" y="78701"/>
                  </a:lnTo>
                  <a:lnTo>
                    <a:pt x="459" y="80059"/>
                  </a:lnTo>
                  <a:lnTo>
                    <a:pt x="374" y="81418"/>
                  </a:lnTo>
                  <a:lnTo>
                    <a:pt x="306" y="82776"/>
                  </a:lnTo>
                  <a:lnTo>
                    <a:pt x="238" y="84178"/>
                  </a:lnTo>
                  <a:lnTo>
                    <a:pt x="178" y="85537"/>
                  </a:lnTo>
                  <a:lnTo>
                    <a:pt x="127" y="86939"/>
                  </a:lnTo>
                  <a:lnTo>
                    <a:pt x="85" y="88385"/>
                  </a:lnTo>
                  <a:lnTo>
                    <a:pt x="51" y="89787"/>
                  </a:lnTo>
                  <a:lnTo>
                    <a:pt x="26" y="91189"/>
                  </a:lnTo>
                  <a:lnTo>
                    <a:pt x="9" y="92767"/>
                  </a:lnTo>
                  <a:lnTo>
                    <a:pt x="0" y="94344"/>
                  </a:lnTo>
                  <a:lnTo>
                    <a:pt x="9" y="95922"/>
                  </a:lnTo>
                  <a:lnTo>
                    <a:pt x="17" y="97456"/>
                  </a:lnTo>
                  <a:lnTo>
                    <a:pt x="43" y="99033"/>
                  </a:lnTo>
                  <a:lnTo>
                    <a:pt x="85" y="100567"/>
                  </a:lnTo>
                  <a:lnTo>
                    <a:pt x="127" y="102101"/>
                  </a:lnTo>
                  <a:lnTo>
                    <a:pt x="187" y="103634"/>
                  </a:lnTo>
                  <a:lnTo>
                    <a:pt x="246" y="105124"/>
                  </a:lnTo>
                  <a:lnTo>
                    <a:pt x="323" y="106614"/>
                  </a:lnTo>
                  <a:lnTo>
                    <a:pt x="408" y="108104"/>
                  </a:lnTo>
                  <a:lnTo>
                    <a:pt x="501" y="109594"/>
                  </a:lnTo>
                  <a:lnTo>
                    <a:pt x="603" y="111084"/>
                  </a:lnTo>
                  <a:lnTo>
                    <a:pt x="713" y="112530"/>
                  </a:lnTo>
                  <a:lnTo>
                    <a:pt x="824" y="113976"/>
                  </a:lnTo>
                  <a:lnTo>
                    <a:pt x="951" y="115422"/>
                  </a:lnTo>
                  <a:lnTo>
                    <a:pt x="1095" y="116999"/>
                  </a:lnTo>
                  <a:lnTo>
                    <a:pt x="1240" y="118533"/>
                  </a:lnTo>
                  <a:lnTo>
                    <a:pt x="1545" y="121600"/>
                  </a:lnTo>
                  <a:lnTo>
                    <a:pt x="1868" y="124668"/>
                  </a:lnTo>
                  <a:lnTo>
                    <a:pt x="2191" y="127648"/>
                  </a:lnTo>
                  <a:lnTo>
                    <a:pt x="2445" y="129970"/>
                  </a:lnTo>
                  <a:lnTo>
                    <a:pt x="2581" y="131153"/>
                  </a:lnTo>
                  <a:lnTo>
                    <a:pt x="2717" y="132293"/>
                  </a:lnTo>
                  <a:lnTo>
                    <a:pt x="2861" y="133388"/>
                  </a:lnTo>
                  <a:lnTo>
                    <a:pt x="3014" y="134484"/>
                  </a:lnTo>
                  <a:lnTo>
                    <a:pt x="3167" y="135535"/>
                  </a:lnTo>
                  <a:lnTo>
                    <a:pt x="3337" y="136587"/>
                  </a:lnTo>
                  <a:lnTo>
                    <a:pt x="3490" y="137376"/>
                  </a:lnTo>
                  <a:lnTo>
                    <a:pt x="3659" y="138208"/>
                  </a:lnTo>
                  <a:lnTo>
                    <a:pt x="3838" y="138953"/>
                  </a:lnTo>
                  <a:lnTo>
                    <a:pt x="4042" y="139698"/>
                  </a:lnTo>
                  <a:lnTo>
                    <a:pt x="4254" y="140399"/>
                  </a:lnTo>
                  <a:lnTo>
                    <a:pt x="4475" y="141013"/>
                  </a:lnTo>
                  <a:lnTo>
                    <a:pt x="4695" y="141539"/>
                  </a:lnTo>
                  <a:lnTo>
                    <a:pt x="4814" y="141758"/>
                  </a:lnTo>
                  <a:lnTo>
                    <a:pt x="4925" y="141933"/>
                  </a:lnTo>
                  <a:lnTo>
                    <a:pt x="5043" y="142108"/>
                  </a:lnTo>
                  <a:lnTo>
                    <a:pt x="5162" y="142196"/>
                  </a:lnTo>
                  <a:lnTo>
                    <a:pt x="5273" y="142327"/>
                  </a:lnTo>
                  <a:lnTo>
                    <a:pt x="5392" y="142371"/>
                  </a:lnTo>
                  <a:lnTo>
                    <a:pt x="5621" y="142371"/>
                  </a:lnTo>
                  <a:lnTo>
                    <a:pt x="5731" y="142283"/>
                  </a:lnTo>
                  <a:lnTo>
                    <a:pt x="5842" y="142196"/>
                  </a:lnTo>
                  <a:lnTo>
                    <a:pt x="5952" y="142021"/>
                  </a:lnTo>
                  <a:lnTo>
                    <a:pt x="6054" y="141801"/>
                  </a:lnTo>
                  <a:lnTo>
                    <a:pt x="6156" y="141539"/>
                  </a:lnTo>
                  <a:lnTo>
                    <a:pt x="6258" y="141232"/>
                  </a:lnTo>
                  <a:lnTo>
                    <a:pt x="6351" y="140881"/>
                  </a:lnTo>
                  <a:lnTo>
                    <a:pt x="6444" y="140443"/>
                  </a:lnTo>
                  <a:lnTo>
                    <a:pt x="6529" y="139961"/>
                  </a:lnTo>
                  <a:lnTo>
                    <a:pt x="6614" y="139435"/>
                  </a:lnTo>
                  <a:lnTo>
                    <a:pt x="6691" y="138822"/>
                  </a:lnTo>
                  <a:lnTo>
                    <a:pt x="6750" y="138252"/>
                  </a:lnTo>
                  <a:lnTo>
                    <a:pt x="6826" y="138559"/>
                  </a:lnTo>
                  <a:lnTo>
                    <a:pt x="6903" y="138822"/>
                  </a:lnTo>
                  <a:lnTo>
                    <a:pt x="7073" y="139391"/>
                  </a:lnTo>
                  <a:lnTo>
                    <a:pt x="7259" y="139873"/>
                  </a:lnTo>
                  <a:lnTo>
                    <a:pt x="7455" y="140268"/>
                  </a:lnTo>
                  <a:lnTo>
                    <a:pt x="7650" y="140662"/>
                  </a:lnTo>
                  <a:lnTo>
                    <a:pt x="7845" y="141013"/>
                  </a:lnTo>
                  <a:lnTo>
                    <a:pt x="8210" y="141582"/>
                  </a:lnTo>
                  <a:lnTo>
                    <a:pt x="8567" y="142108"/>
                  </a:lnTo>
                  <a:lnTo>
                    <a:pt x="8754" y="142371"/>
                  </a:lnTo>
                  <a:lnTo>
                    <a:pt x="8941" y="142590"/>
                  </a:lnTo>
                  <a:lnTo>
                    <a:pt x="9127" y="142765"/>
                  </a:lnTo>
                  <a:lnTo>
                    <a:pt x="9314" y="142853"/>
                  </a:lnTo>
                  <a:lnTo>
                    <a:pt x="9501" y="142853"/>
                  </a:lnTo>
                  <a:lnTo>
                    <a:pt x="9688" y="142809"/>
                  </a:lnTo>
                  <a:lnTo>
                    <a:pt x="9781" y="142765"/>
                  </a:lnTo>
                  <a:lnTo>
                    <a:pt x="9866" y="142678"/>
                  </a:lnTo>
                  <a:lnTo>
                    <a:pt x="9951" y="142546"/>
                  </a:lnTo>
                  <a:lnTo>
                    <a:pt x="10027" y="142415"/>
                  </a:lnTo>
                  <a:lnTo>
                    <a:pt x="10104" y="142240"/>
                  </a:lnTo>
                  <a:lnTo>
                    <a:pt x="10172" y="142064"/>
                  </a:lnTo>
                  <a:lnTo>
                    <a:pt x="10231" y="141845"/>
                  </a:lnTo>
                  <a:lnTo>
                    <a:pt x="10291" y="141626"/>
                  </a:lnTo>
                  <a:lnTo>
                    <a:pt x="10350" y="141407"/>
                  </a:lnTo>
                  <a:lnTo>
                    <a:pt x="10401" y="141144"/>
                  </a:lnTo>
                  <a:lnTo>
                    <a:pt x="10486" y="140574"/>
                  </a:lnTo>
                  <a:lnTo>
                    <a:pt x="10562" y="139961"/>
                  </a:lnTo>
                  <a:lnTo>
                    <a:pt x="10622" y="139304"/>
                  </a:lnTo>
                  <a:lnTo>
                    <a:pt x="10673" y="138603"/>
                  </a:lnTo>
                  <a:lnTo>
                    <a:pt x="10715" y="137858"/>
                  </a:lnTo>
                  <a:lnTo>
                    <a:pt x="10741" y="137069"/>
                  </a:lnTo>
                  <a:lnTo>
                    <a:pt x="10749" y="136280"/>
                  </a:lnTo>
                  <a:lnTo>
                    <a:pt x="10758" y="135448"/>
                  </a:lnTo>
                  <a:lnTo>
                    <a:pt x="10758" y="134659"/>
                  </a:lnTo>
                  <a:lnTo>
                    <a:pt x="10749" y="133826"/>
                  </a:lnTo>
                  <a:lnTo>
                    <a:pt x="10732" y="133037"/>
                  </a:lnTo>
                  <a:lnTo>
                    <a:pt x="10885" y="133213"/>
                  </a:lnTo>
                  <a:lnTo>
                    <a:pt x="11046" y="133344"/>
                  </a:lnTo>
                  <a:lnTo>
                    <a:pt x="11199" y="133388"/>
                  </a:lnTo>
                  <a:lnTo>
                    <a:pt x="11360" y="133344"/>
                  </a:lnTo>
                  <a:lnTo>
                    <a:pt x="11513" y="133257"/>
                  </a:lnTo>
                  <a:lnTo>
                    <a:pt x="11675" y="133081"/>
                  </a:lnTo>
                  <a:lnTo>
                    <a:pt x="11827" y="132862"/>
                  </a:lnTo>
                  <a:lnTo>
                    <a:pt x="11972" y="132555"/>
                  </a:lnTo>
                  <a:lnTo>
                    <a:pt x="12116" y="132205"/>
                  </a:lnTo>
                  <a:lnTo>
                    <a:pt x="12252" y="131810"/>
                  </a:lnTo>
                  <a:lnTo>
                    <a:pt x="12379" y="131328"/>
                  </a:lnTo>
                  <a:lnTo>
                    <a:pt x="12498" y="130803"/>
                  </a:lnTo>
                  <a:lnTo>
                    <a:pt x="12609" y="130189"/>
                  </a:lnTo>
                  <a:lnTo>
                    <a:pt x="12710" y="129576"/>
                  </a:lnTo>
                  <a:lnTo>
                    <a:pt x="12795" y="128875"/>
                  </a:lnTo>
                  <a:lnTo>
                    <a:pt x="12872" y="128130"/>
                  </a:lnTo>
                  <a:lnTo>
                    <a:pt x="12923" y="127428"/>
                  </a:lnTo>
                  <a:lnTo>
                    <a:pt x="12957" y="126771"/>
                  </a:lnTo>
                  <a:lnTo>
                    <a:pt x="12982" y="126070"/>
                  </a:lnTo>
                  <a:lnTo>
                    <a:pt x="12999" y="125369"/>
                  </a:lnTo>
                  <a:lnTo>
                    <a:pt x="13008" y="124668"/>
                  </a:lnTo>
                  <a:lnTo>
                    <a:pt x="12999" y="123967"/>
                  </a:lnTo>
                  <a:lnTo>
                    <a:pt x="12982" y="123309"/>
                  </a:lnTo>
                  <a:lnTo>
                    <a:pt x="12957" y="122608"/>
                  </a:lnTo>
                  <a:lnTo>
                    <a:pt x="12923" y="121951"/>
                  </a:lnTo>
                  <a:lnTo>
                    <a:pt x="12880" y="121294"/>
                  </a:lnTo>
                  <a:lnTo>
                    <a:pt x="12829" y="120636"/>
                  </a:lnTo>
                  <a:lnTo>
                    <a:pt x="12761" y="120023"/>
                  </a:lnTo>
                  <a:lnTo>
                    <a:pt x="12693" y="119453"/>
                  </a:lnTo>
                  <a:lnTo>
                    <a:pt x="12617" y="118884"/>
                  </a:lnTo>
                  <a:lnTo>
                    <a:pt x="12532" y="118358"/>
                  </a:lnTo>
                  <a:lnTo>
                    <a:pt x="12439" y="117832"/>
                  </a:lnTo>
                  <a:lnTo>
                    <a:pt x="12515" y="117876"/>
                  </a:lnTo>
                  <a:lnTo>
                    <a:pt x="12592" y="117876"/>
                  </a:lnTo>
                  <a:lnTo>
                    <a:pt x="12668" y="117788"/>
                  </a:lnTo>
                  <a:lnTo>
                    <a:pt x="12736" y="117744"/>
                  </a:lnTo>
                  <a:lnTo>
                    <a:pt x="12812" y="117613"/>
                  </a:lnTo>
                  <a:lnTo>
                    <a:pt x="12880" y="117438"/>
                  </a:lnTo>
                  <a:lnTo>
                    <a:pt x="12940" y="117175"/>
                  </a:lnTo>
                  <a:lnTo>
                    <a:pt x="13008" y="116912"/>
                  </a:lnTo>
                  <a:lnTo>
                    <a:pt x="13042" y="116693"/>
                  </a:lnTo>
                  <a:lnTo>
                    <a:pt x="13076" y="116430"/>
                  </a:lnTo>
                  <a:lnTo>
                    <a:pt x="13101" y="116211"/>
                  </a:lnTo>
                  <a:lnTo>
                    <a:pt x="13126" y="115948"/>
                  </a:lnTo>
                  <a:lnTo>
                    <a:pt x="13143" y="115685"/>
                  </a:lnTo>
                  <a:lnTo>
                    <a:pt x="13160" y="115422"/>
                  </a:lnTo>
                  <a:lnTo>
                    <a:pt x="13160" y="115159"/>
                  </a:lnTo>
                  <a:lnTo>
                    <a:pt x="13169" y="114896"/>
                  </a:lnTo>
                  <a:lnTo>
                    <a:pt x="13288" y="115159"/>
                  </a:lnTo>
                  <a:lnTo>
                    <a:pt x="13407" y="115378"/>
                  </a:lnTo>
                  <a:lnTo>
                    <a:pt x="13534" y="115553"/>
                  </a:lnTo>
                  <a:lnTo>
                    <a:pt x="13661" y="115685"/>
                  </a:lnTo>
                  <a:lnTo>
                    <a:pt x="13797" y="115729"/>
                  </a:lnTo>
                  <a:lnTo>
                    <a:pt x="13925" y="115772"/>
                  </a:lnTo>
                  <a:lnTo>
                    <a:pt x="14052" y="115729"/>
                  </a:lnTo>
                  <a:lnTo>
                    <a:pt x="14179" y="115685"/>
                  </a:lnTo>
                  <a:lnTo>
                    <a:pt x="14307" y="115553"/>
                  </a:lnTo>
                  <a:lnTo>
                    <a:pt x="14434" y="115378"/>
                  </a:lnTo>
                  <a:lnTo>
                    <a:pt x="14553" y="115159"/>
                  </a:lnTo>
                  <a:lnTo>
                    <a:pt x="14672" y="114852"/>
                  </a:lnTo>
                  <a:lnTo>
                    <a:pt x="14782" y="114545"/>
                  </a:lnTo>
                  <a:lnTo>
                    <a:pt x="14893" y="114151"/>
                  </a:lnTo>
                  <a:lnTo>
                    <a:pt x="14994" y="113757"/>
                  </a:lnTo>
                  <a:lnTo>
                    <a:pt x="15096" y="113275"/>
                  </a:lnTo>
                  <a:lnTo>
                    <a:pt x="15181" y="112749"/>
                  </a:lnTo>
                  <a:lnTo>
                    <a:pt x="15258" y="112223"/>
                  </a:lnTo>
                  <a:lnTo>
                    <a:pt x="15326" y="111653"/>
                  </a:lnTo>
                  <a:lnTo>
                    <a:pt x="15385" y="111040"/>
                  </a:lnTo>
                  <a:lnTo>
                    <a:pt x="15436" y="110470"/>
                  </a:lnTo>
                  <a:lnTo>
                    <a:pt x="15478" y="109813"/>
                  </a:lnTo>
                  <a:lnTo>
                    <a:pt x="15504" y="109199"/>
                  </a:lnTo>
                  <a:lnTo>
                    <a:pt x="15529" y="108542"/>
                  </a:lnTo>
                  <a:lnTo>
                    <a:pt x="15538" y="107885"/>
                  </a:lnTo>
                  <a:lnTo>
                    <a:pt x="15538" y="107228"/>
                  </a:lnTo>
                  <a:lnTo>
                    <a:pt x="15538" y="106614"/>
                  </a:lnTo>
                  <a:lnTo>
                    <a:pt x="15521" y="105957"/>
                  </a:lnTo>
                  <a:lnTo>
                    <a:pt x="15495" y="105299"/>
                  </a:lnTo>
                  <a:lnTo>
                    <a:pt x="15461" y="104642"/>
                  </a:lnTo>
                  <a:lnTo>
                    <a:pt x="15419" y="104029"/>
                  </a:lnTo>
                  <a:lnTo>
                    <a:pt x="15368" y="103415"/>
                  </a:lnTo>
                  <a:lnTo>
                    <a:pt x="15444" y="103065"/>
                  </a:lnTo>
                  <a:lnTo>
                    <a:pt x="15512" y="102714"/>
                  </a:lnTo>
                  <a:lnTo>
                    <a:pt x="15580" y="102320"/>
                  </a:lnTo>
                  <a:lnTo>
                    <a:pt x="15631" y="101925"/>
                  </a:lnTo>
                  <a:lnTo>
                    <a:pt x="15682" y="101487"/>
                  </a:lnTo>
                  <a:lnTo>
                    <a:pt x="15733" y="101049"/>
                  </a:lnTo>
                  <a:lnTo>
                    <a:pt x="15767" y="100567"/>
                  </a:lnTo>
                  <a:lnTo>
                    <a:pt x="15801" y="100085"/>
                  </a:lnTo>
                  <a:lnTo>
                    <a:pt x="15826" y="99559"/>
                  </a:lnTo>
                  <a:lnTo>
                    <a:pt x="15852" y="99077"/>
                  </a:lnTo>
                  <a:lnTo>
                    <a:pt x="15869" y="98551"/>
                  </a:lnTo>
                  <a:lnTo>
                    <a:pt x="15877" y="98025"/>
                  </a:lnTo>
                  <a:lnTo>
                    <a:pt x="15877" y="97499"/>
                  </a:lnTo>
                  <a:lnTo>
                    <a:pt x="15877" y="96974"/>
                  </a:lnTo>
                  <a:lnTo>
                    <a:pt x="15869" y="96448"/>
                  </a:lnTo>
                  <a:lnTo>
                    <a:pt x="15860" y="95922"/>
                  </a:lnTo>
                  <a:lnTo>
                    <a:pt x="15826" y="95221"/>
                  </a:lnTo>
                  <a:lnTo>
                    <a:pt x="15793" y="94520"/>
                  </a:lnTo>
                  <a:lnTo>
                    <a:pt x="15742" y="93819"/>
                  </a:lnTo>
                  <a:lnTo>
                    <a:pt x="15691" y="93161"/>
                  </a:lnTo>
                  <a:lnTo>
                    <a:pt x="15623" y="92504"/>
                  </a:lnTo>
                  <a:lnTo>
                    <a:pt x="15555" y="91847"/>
                  </a:lnTo>
                  <a:lnTo>
                    <a:pt x="15470" y="91233"/>
                  </a:lnTo>
                  <a:lnTo>
                    <a:pt x="15385" y="90620"/>
                  </a:lnTo>
                  <a:lnTo>
                    <a:pt x="15292" y="90050"/>
                  </a:lnTo>
                  <a:lnTo>
                    <a:pt x="15198" y="89480"/>
                  </a:lnTo>
                  <a:lnTo>
                    <a:pt x="15096" y="88955"/>
                  </a:lnTo>
                  <a:lnTo>
                    <a:pt x="14986" y="88429"/>
                  </a:lnTo>
                  <a:lnTo>
                    <a:pt x="14876" y="87947"/>
                  </a:lnTo>
                  <a:lnTo>
                    <a:pt x="14765" y="87465"/>
                  </a:lnTo>
                  <a:lnTo>
                    <a:pt x="14536" y="86588"/>
                  </a:lnTo>
                  <a:lnTo>
                    <a:pt x="14672" y="86457"/>
                  </a:lnTo>
                  <a:lnTo>
                    <a:pt x="14808" y="86238"/>
                  </a:lnTo>
                  <a:lnTo>
                    <a:pt x="14935" y="85931"/>
                  </a:lnTo>
                  <a:lnTo>
                    <a:pt x="15062" y="85580"/>
                  </a:lnTo>
                  <a:lnTo>
                    <a:pt x="15173" y="85186"/>
                  </a:lnTo>
                  <a:lnTo>
                    <a:pt x="15283" y="84704"/>
                  </a:lnTo>
                  <a:lnTo>
                    <a:pt x="15385" y="84178"/>
                  </a:lnTo>
                  <a:lnTo>
                    <a:pt x="15470" y="83609"/>
                  </a:lnTo>
                  <a:lnTo>
                    <a:pt x="15546" y="82951"/>
                  </a:lnTo>
                  <a:lnTo>
                    <a:pt x="15614" y="82338"/>
                  </a:lnTo>
                  <a:lnTo>
                    <a:pt x="15674" y="81637"/>
                  </a:lnTo>
                  <a:lnTo>
                    <a:pt x="15708" y="80936"/>
                  </a:lnTo>
                  <a:lnTo>
                    <a:pt x="15733" y="80191"/>
                  </a:lnTo>
                  <a:lnTo>
                    <a:pt x="15750" y="79446"/>
                  </a:lnTo>
                  <a:lnTo>
                    <a:pt x="15742" y="78701"/>
                  </a:lnTo>
                  <a:lnTo>
                    <a:pt x="15716" y="77956"/>
                  </a:lnTo>
                  <a:lnTo>
                    <a:pt x="15691" y="77386"/>
                  </a:lnTo>
                  <a:lnTo>
                    <a:pt x="15657" y="76860"/>
                  </a:lnTo>
                  <a:lnTo>
                    <a:pt x="15614" y="76334"/>
                  </a:lnTo>
                  <a:lnTo>
                    <a:pt x="15563" y="75809"/>
                  </a:lnTo>
                  <a:lnTo>
                    <a:pt x="15512" y="75327"/>
                  </a:lnTo>
                  <a:lnTo>
                    <a:pt x="15453" y="74845"/>
                  </a:lnTo>
                  <a:lnTo>
                    <a:pt x="15385" y="74406"/>
                  </a:lnTo>
                  <a:lnTo>
                    <a:pt x="15317" y="73968"/>
                  </a:lnTo>
                  <a:lnTo>
                    <a:pt x="15249" y="73530"/>
                  </a:lnTo>
                  <a:lnTo>
                    <a:pt x="15164" y="73092"/>
                  </a:lnTo>
                  <a:lnTo>
                    <a:pt x="15003" y="72347"/>
                  </a:lnTo>
                  <a:lnTo>
                    <a:pt x="14825" y="71602"/>
                  </a:lnTo>
                  <a:lnTo>
                    <a:pt x="14629" y="70945"/>
                  </a:lnTo>
                  <a:lnTo>
                    <a:pt x="14434" y="70331"/>
                  </a:lnTo>
                  <a:lnTo>
                    <a:pt x="14222" y="69761"/>
                  </a:lnTo>
                  <a:lnTo>
                    <a:pt x="14009" y="69279"/>
                  </a:lnTo>
                  <a:lnTo>
                    <a:pt x="13797" y="68797"/>
                  </a:lnTo>
                  <a:lnTo>
                    <a:pt x="13585" y="68359"/>
                  </a:lnTo>
                  <a:lnTo>
                    <a:pt x="13381" y="67965"/>
                  </a:lnTo>
                  <a:lnTo>
                    <a:pt x="12974" y="67220"/>
                  </a:lnTo>
                  <a:lnTo>
                    <a:pt x="12744" y="66869"/>
                  </a:lnTo>
                  <a:lnTo>
                    <a:pt x="12507" y="66519"/>
                  </a:lnTo>
                  <a:lnTo>
                    <a:pt x="12269" y="66212"/>
                  </a:lnTo>
                  <a:lnTo>
                    <a:pt x="12031" y="65905"/>
                  </a:lnTo>
                  <a:lnTo>
                    <a:pt x="11556" y="65379"/>
                  </a:lnTo>
                  <a:lnTo>
                    <a:pt x="11072" y="64985"/>
                  </a:lnTo>
                  <a:lnTo>
                    <a:pt x="10588" y="64635"/>
                  </a:lnTo>
                  <a:lnTo>
                    <a:pt x="10104" y="64372"/>
                  </a:lnTo>
                  <a:lnTo>
                    <a:pt x="9611" y="64153"/>
                  </a:lnTo>
                  <a:lnTo>
                    <a:pt x="9127" y="64021"/>
                  </a:lnTo>
                  <a:lnTo>
                    <a:pt x="8126" y="63802"/>
                  </a:lnTo>
                  <a:lnTo>
                    <a:pt x="7625" y="63714"/>
                  </a:lnTo>
                  <a:lnTo>
                    <a:pt x="7124" y="63670"/>
                  </a:lnTo>
                  <a:lnTo>
                    <a:pt x="6623" y="63670"/>
                  </a:lnTo>
                  <a:lnTo>
                    <a:pt x="6122" y="63714"/>
                  </a:lnTo>
                  <a:lnTo>
                    <a:pt x="5621" y="63758"/>
                  </a:lnTo>
                  <a:lnTo>
                    <a:pt x="5120" y="63890"/>
                  </a:lnTo>
                  <a:lnTo>
                    <a:pt x="4627" y="64065"/>
                  </a:lnTo>
                  <a:lnTo>
                    <a:pt x="4390" y="64196"/>
                  </a:lnTo>
                  <a:lnTo>
                    <a:pt x="4143" y="64372"/>
                  </a:lnTo>
                  <a:lnTo>
                    <a:pt x="3897" y="64547"/>
                  </a:lnTo>
                  <a:lnTo>
                    <a:pt x="3659" y="64766"/>
                  </a:lnTo>
                  <a:lnTo>
                    <a:pt x="3422" y="64985"/>
                  </a:lnTo>
                  <a:lnTo>
                    <a:pt x="3184" y="65292"/>
                  </a:lnTo>
                  <a:lnTo>
                    <a:pt x="2955" y="65599"/>
                  </a:lnTo>
                  <a:lnTo>
                    <a:pt x="2734" y="65949"/>
                  </a:lnTo>
                  <a:lnTo>
                    <a:pt x="2556" y="64941"/>
                  </a:lnTo>
                  <a:lnTo>
                    <a:pt x="2394" y="63890"/>
                  </a:lnTo>
                  <a:lnTo>
                    <a:pt x="2242" y="62794"/>
                  </a:lnTo>
                  <a:lnTo>
                    <a:pt x="2106" y="61699"/>
                  </a:lnTo>
                  <a:lnTo>
                    <a:pt x="1970" y="60559"/>
                  </a:lnTo>
                  <a:lnTo>
                    <a:pt x="1851" y="59376"/>
                  </a:lnTo>
                  <a:lnTo>
                    <a:pt x="1732" y="58149"/>
                  </a:lnTo>
                  <a:lnTo>
                    <a:pt x="1622" y="56922"/>
                  </a:lnTo>
                  <a:lnTo>
                    <a:pt x="1316" y="50875"/>
                  </a:lnTo>
                  <a:lnTo>
                    <a:pt x="1299" y="49780"/>
                  </a:lnTo>
                  <a:lnTo>
                    <a:pt x="1282" y="44784"/>
                  </a:lnTo>
                  <a:lnTo>
                    <a:pt x="1274" y="39789"/>
                  </a:lnTo>
                  <a:lnTo>
                    <a:pt x="1282" y="38343"/>
                  </a:lnTo>
                  <a:lnTo>
                    <a:pt x="1299" y="36897"/>
                  </a:lnTo>
                  <a:lnTo>
                    <a:pt x="1316" y="35450"/>
                  </a:lnTo>
                  <a:lnTo>
                    <a:pt x="1325" y="33961"/>
                  </a:lnTo>
                  <a:lnTo>
                    <a:pt x="1376" y="32690"/>
                  </a:lnTo>
                  <a:lnTo>
                    <a:pt x="1418" y="31375"/>
                  </a:lnTo>
                  <a:lnTo>
                    <a:pt x="1443" y="30061"/>
                  </a:lnTo>
                  <a:lnTo>
                    <a:pt x="1477" y="28746"/>
                  </a:lnTo>
                  <a:lnTo>
                    <a:pt x="1528" y="26117"/>
                  </a:lnTo>
                  <a:lnTo>
                    <a:pt x="1554" y="24802"/>
                  </a:lnTo>
                  <a:lnTo>
                    <a:pt x="1596" y="23488"/>
                  </a:lnTo>
                  <a:lnTo>
                    <a:pt x="1656" y="21779"/>
                  </a:lnTo>
                  <a:lnTo>
                    <a:pt x="1724" y="20113"/>
                  </a:lnTo>
                  <a:lnTo>
                    <a:pt x="1792" y="18404"/>
                  </a:lnTo>
                  <a:lnTo>
                    <a:pt x="1868" y="16739"/>
                  </a:lnTo>
                  <a:lnTo>
                    <a:pt x="1953" y="15249"/>
                  </a:lnTo>
                  <a:lnTo>
                    <a:pt x="2038" y="13760"/>
                  </a:lnTo>
                  <a:lnTo>
                    <a:pt x="2080" y="12971"/>
                  </a:lnTo>
                  <a:lnTo>
                    <a:pt x="2114" y="12226"/>
                  </a:lnTo>
                  <a:lnTo>
                    <a:pt x="2140" y="11481"/>
                  </a:lnTo>
                  <a:lnTo>
                    <a:pt x="2148" y="10692"/>
                  </a:lnTo>
                  <a:lnTo>
                    <a:pt x="2148" y="10605"/>
                  </a:lnTo>
                  <a:lnTo>
                    <a:pt x="2233" y="9378"/>
                  </a:lnTo>
                  <a:lnTo>
                    <a:pt x="2309" y="8151"/>
                  </a:lnTo>
                  <a:lnTo>
                    <a:pt x="2377" y="6880"/>
                  </a:lnTo>
                  <a:lnTo>
                    <a:pt x="2428" y="5609"/>
                  </a:lnTo>
                  <a:lnTo>
                    <a:pt x="2479" y="4557"/>
                  </a:lnTo>
                  <a:lnTo>
                    <a:pt x="2522" y="3506"/>
                  </a:lnTo>
                  <a:lnTo>
                    <a:pt x="2522" y="3374"/>
                  </a:lnTo>
                  <a:lnTo>
                    <a:pt x="2522" y="3243"/>
                  </a:lnTo>
                  <a:lnTo>
                    <a:pt x="2513" y="3111"/>
                  </a:lnTo>
                  <a:lnTo>
                    <a:pt x="2496" y="3024"/>
                  </a:lnTo>
                  <a:lnTo>
                    <a:pt x="2513" y="2060"/>
                  </a:lnTo>
                  <a:lnTo>
                    <a:pt x="2513" y="1884"/>
                  </a:lnTo>
                  <a:lnTo>
                    <a:pt x="2505" y="1753"/>
                  </a:lnTo>
                  <a:lnTo>
                    <a:pt x="2488" y="1665"/>
                  </a:lnTo>
                  <a:lnTo>
                    <a:pt x="2471" y="1534"/>
                  </a:lnTo>
                  <a:lnTo>
                    <a:pt x="2445" y="1446"/>
                  </a:lnTo>
                  <a:lnTo>
                    <a:pt x="2420" y="1402"/>
                  </a:lnTo>
                  <a:lnTo>
                    <a:pt x="2394" y="1359"/>
                  </a:lnTo>
                  <a:lnTo>
                    <a:pt x="2369" y="1359"/>
                  </a:lnTo>
                  <a:lnTo>
                    <a:pt x="2114" y="175"/>
                  </a:lnTo>
                  <a:lnTo>
                    <a:pt x="2089" y="88"/>
                  </a:lnTo>
                  <a:lnTo>
                    <a:pt x="2072" y="44"/>
                  </a:lnTo>
                  <a:lnTo>
                    <a:pt x="2029" y="0"/>
                  </a:lnTo>
                  <a:lnTo>
                    <a:pt x="1987" y="88"/>
                  </a:lnTo>
                  <a:lnTo>
                    <a:pt x="1953" y="219"/>
                  </a:lnTo>
                  <a:lnTo>
                    <a:pt x="1936" y="132"/>
                  </a:lnTo>
                  <a:lnTo>
                    <a:pt x="1910" y="44"/>
                  </a:lnTo>
                  <a:lnTo>
                    <a:pt x="187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667;p66">
              <a:extLst>
                <a:ext uri="{FF2B5EF4-FFF2-40B4-BE49-F238E27FC236}">
                  <a16:creationId xmlns:a16="http://schemas.microsoft.com/office/drawing/2014/main" id="{BD081521-54AC-4E06-AD12-BF6A8EEB7537}"/>
                </a:ext>
              </a:extLst>
            </p:cNvPr>
            <p:cNvSpPr/>
            <p:nvPr/>
          </p:nvSpPr>
          <p:spPr>
            <a:xfrm rot="10800000">
              <a:off x="3909786" y="5787936"/>
              <a:ext cx="727" cy="1315"/>
            </a:xfrm>
            <a:custGeom>
              <a:avLst/>
              <a:gdLst/>
              <a:ahLst/>
              <a:cxnLst/>
              <a:rect l="l" t="t" r="r" b="b"/>
              <a:pathLst>
                <a:path w="77" h="483" extrusionOk="0">
                  <a:moveTo>
                    <a:pt x="68" y="0"/>
                  </a:moveTo>
                  <a:lnTo>
                    <a:pt x="0" y="482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668;p66">
              <a:extLst>
                <a:ext uri="{FF2B5EF4-FFF2-40B4-BE49-F238E27FC236}">
                  <a16:creationId xmlns:a16="http://schemas.microsoft.com/office/drawing/2014/main" id="{7D1012AB-4F21-486D-9AD4-2A4C79089A1D}"/>
                </a:ext>
              </a:extLst>
            </p:cNvPr>
            <p:cNvSpPr/>
            <p:nvPr/>
          </p:nvSpPr>
          <p:spPr>
            <a:xfrm rot="10800000">
              <a:off x="3887813" y="5689850"/>
              <a:ext cx="4740" cy="9428"/>
            </a:xfrm>
            <a:custGeom>
              <a:avLst/>
              <a:gdLst/>
              <a:ahLst/>
              <a:cxnLst/>
              <a:rect l="l" t="t" r="r" b="b"/>
              <a:pathLst>
                <a:path w="502" h="3463" extrusionOk="0">
                  <a:moveTo>
                    <a:pt x="51" y="0"/>
                  </a:moveTo>
                  <a:lnTo>
                    <a:pt x="26" y="44"/>
                  </a:lnTo>
                  <a:lnTo>
                    <a:pt x="0" y="132"/>
                  </a:lnTo>
                  <a:lnTo>
                    <a:pt x="0" y="220"/>
                  </a:lnTo>
                  <a:lnTo>
                    <a:pt x="0" y="307"/>
                  </a:lnTo>
                  <a:lnTo>
                    <a:pt x="51" y="789"/>
                  </a:lnTo>
                  <a:lnTo>
                    <a:pt x="111" y="1271"/>
                  </a:lnTo>
                  <a:lnTo>
                    <a:pt x="247" y="2148"/>
                  </a:lnTo>
                  <a:lnTo>
                    <a:pt x="289" y="2542"/>
                  </a:lnTo>
                  <a:lnTo>
                    <a:pt x="348" y="2936"/>
                  </a:lnTo>
                  <a:lnTo>
                    <a:pt x="374" y="3112"/>
                  </a:lnTo>
                  <a:lnTo>
                    <a:pt x="408" y="3287"/>
                  </a:lnTo>
                  <a:lnTo>
                    <a:pt x="450" y="3375"/>
                  </a:lnTo>
                  <a:lnTo>
                    <a:pt x="484" y="3462"/>
                  </a:lnTo>
                  <a:lnTo>
                    <a:pt x="493" y="3418"/>
                  </a:lnTo>
                  <a:lnTo>
                    <a:pt x="501" y="3199"/>
                  </a:lnTo>
                  <a:lnTo>
                    <a:pt x="493" y="2980"/>
                  </a:lnTo>
                  <a:lnTo>
                    <a:pt x="476" y="2761"/>
                  </a:lnTo>
                  <a:lnTo>
                    <a:pt x="450" y="2542"/>
                  </a:lnTo>
                  <a:lnTo>
                    <a:pt x="391" y="2148"/>
                  </a:lnTo>
                  <a:lnTo>
                    <a:pt x="340" y="1797"/>
                  </a:lnTo>
                  <a:lnTo>
                    <a:pt x="221" y="877"/>
                  </a:lnTo>
                  <a:lnTo>
                    <a:pt x="153" y="439"/>
                  </a:lnTo>
                  <a:lnTo>
                    <a:pt x="77" y="44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669;p66">
              <a:extLst>
                <a:ext uri="{FF2B5EF4-FFF2-40B4-BE49-F238E27FC236}">
                  <a16:creationId xmlns:a16="http://schemas.microsoft.com/office/drawing/2014/main" id="{E638B814-9679-4D90-96E8-709192E1CC6D}"/>
                </a:ext>
              </a:extLst>
            </p:cNvPr>
            <p:cNvSpPr/>
            <p:nvPr/>
          </p:nvSpPr>
          <p:spPr>
            <a:xfrm rot="10800000">
              <a:off x="3880439" y="5713598"/>
              <a:ext cx="3380" cy="6801"/>
            </a:xfrm>
            <a:custGeom>
              <a:avLst/>
              <a:gdLst/>
              <a:ahLst/>
              <a:cxnLst/>
              <a:rect l="l" t="t" r="r" b="b"/>
              <a:pathLst>
                <a:path w="358" h="2498" extrusionOk="0">
                  <a:moveTo>
                    <a:pt x="43" y="0"/>
                  </a:moveTo>
                  <a:lnTo>
                    <a:pt x="18" y="44"/>
                  </a:lnTo>
                  <a:lnTo>
                    <a:pt x="1" y="176"/>
                  </a:lnTo>
                  <a:lnTo>
                    <a:pt x="1" y="219"/>
                  </a:lnTo>
                  <a:lnTo>
                    <a:pt x="1" y="307"/>
                  </a:lnTo>
                  <a:lnTo>
                    <a:pt x="35" y="658"/>
                  </a:lnTo>
                  <a:lnTo>
                    <a:pt x="77" y="1008"/>
                  </a:lnTo>
                  <a:lnTo>
                    <a:pt x="171" y="1665"/>
                  </a:lnTo>
                  <a:lnTo>
                    <a:pt x="247" y="2147"/>
                  </a:lnTo>
                  <a:lnTo>
                    <a:pt x="298" y="2367"/>
                  </a:lnTo>
                  <a:lnTo>
                    <a:pt x="323" y="2454"/>
                  </a:lnTo>
                  <a:lnTo>
                    <a:pt x="349" y="2498"/>
                  </a:lnTo>
                  <a:lnTo>
                    <a:pt x="357" y="2498"/>
                  </a:lnTo>
                  <a:lnTo>
                    <a:pt x="357" y="2454"/>
                  </a:lnTo>
                  <a:lnTo>
                    <a:pt x="357" y="2323"/>
                  </a:lnTo>
                  <a:lnTo>
                    <a:pt x="357" y="2147"/>
                  </a:lnTo>
                  <a:lnTo>
                    <a:pt x="323" y="1841"/>
                  </a:lnTo>
                  <a:lnTo>
                    <a:pt x="255" y="1227"/>
                  </a:lnTo>
                  <a:lnTo>
                    <a:pt x="171" y="614"/>
                  </a:lnTo>
                  <a:lnTo>
                    <a:pt x="120" y="307"/>
                  </a:lnTo>
                  <a:lnTo>
                    <a:pt x="69" y="44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670;p66">
              <a:extLst>
                <a:ext uri="{FF2B5EF4-FFF2-40B4-BE49-F238E27FC236}">
                  <a16:creationId xmlns:a16="http://schemas.microsoft.com/office/drawing/2014/main" id="{3C5E3C21-DD93-4B7C-9BAF-EEE61E7BC09A}"/>
                </a:ext>
              </a:extLst>
            </p:cNvPr>
            <p:cNvSpPr/>
            <p:nvPr/>
          </p:nvSpPr>
          <p:spPr>
            <a:xfrm rot="10800000">
              <a:off x="3862082" y="5718013"/>
              <a:ext cx="4816" cy="7876"/>
            </a:xfrm>
            <a:custGeom>
              <a:avLst/>
              <a:gdLst/>
              <a:ahLst/>
              <a:cxnLst/>
              <a:rect l="l" t="t" r="r" b="b"/>
              <a:pathLst>
                <a:path w="510" h="2893" extrusionOk="0">
                  <a:moveTo>
                    <a:pt x="43" y="1"/>
                  </a:moveTo>
                  <a:lnTo>
                    <a:pt x="17" y="44"/>
                  </a:lnTo>
                  <a:lnTo>
                    <a:pt x="0" y="132"/>
                  </a:lnTo>
                  <a:lnTo>
                    <a:pt x="0" y="220"/>
                  </a:lnTo>
                  <a:lnTo>
                    <a:pt x="9" y="307"/>
                  </a:lnTo>
                  <a:lnTo>
                    <a:pt x="51" y="658"/>
                  </a:lnTo>
                  <a:lnTo>
                    <a:pt x="94" y="1008"/>
                  </a:lnTo>
                  <a:lnTo>
                    <a:pt x="204" y="1666"/>
                  </a:lnTo>
                  <a:lnTo>
                    <a:pt x="314" y="2279"/>
                  </a:lnTo>
                  <a:lnTo>
                    <a:pt x="442" y="2849"/>
                  </a:lnTo>
                  <a:lnTo>
                    <a:pt x="459" y="2893"/>
                  </a:lnTo>
                  <a:lnTo>
                    <a:pt x="484" y="2849"/>
                  </a:lnTo>
                  <a:lnTo>
                    <a:pt x="501" y="2849"/>
                  </a:lnTo>
                  <a:lnTo>
                    <a:pt x="501" y="2805"/>
                  </a:lnTo>
                  <a:lnTo>
                    <a:pt x="510" y="2761"/>
                  </a:lnTo>
                  <a:lnTo>
                    <a:pt x="510" y="2630"/>
                  </a:lnTo>
                  <a:lnTo>
                    <a:pt x="510" y="2498"/>
                  </a:lnTo>
                  <a:lnTo>
                    <a:pt x="416" y="1841"/>
                  </a:lnTo>
                  <a:lnTo>
                    <a:pt x="314" y="1140"/>
                  </a:lnTo>
                  <a:lnTo>
                    <a:pt x="196" y="570"/>
                  </a:lnTo>
                  <a:lnTo>
                    <a:pt x="136" y="263"/>
                  </a:lnTo>
                  <a:lnTo>
                    <a:pt x="77" y="44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671;p66">
              <a:extLst>
                <a:ext uri="{FF2B5EF4-FFF2-40B4-BE49-F238E27FC236}">
                  <a16:creationId xmlns:a16="http://schemas.microsoft.com/office/drawing/2014/main" id="{936F7342-A53D-426D-8B3A-A0A376DEEFC1}"/>
                </a:ext>
              </a:extLst>
            </p:cNvPr>
            <p:cNvSpPr/>
            <p:nvPr/>
          </p:nvSpPr>
          <p:spPr>
            <a:xfrm rot="10800000">
              <a:off x="3861601" y="5745697"/>
              <a:ext cx="6987" cy="10264"/>
            </a:xfrm>
            <a:custGeom>
              <a:avLst/>
              <a:gdLst/>
              <a:ahLst/>
              <a:cxnLst/>
              <a:rect l="l" t="t" r="r" b="b"/>
              <a:pathLst>
                <a:path w="740" h="3770" extrusionOk="0">
                  <a:moveTo>
                    <a:pt x="52" y="1"/>
                  </a:moveTo>
                  <a:lnTo>
                    <a:pt x="35" y="45"/>
                  </a:lnTo>
                  <a:lnTo>
                    <a:pt x="18" y="132"/>
                  </a:lnTo>
                  <a:lnTo>
                    <a:pt x="1" y="220"/>
                  </a:lnTo>
                  <a:lnTo>
                    <a:pt x="1" y="351"/>
                  </a:lnTo>
                  <a:lnTo>
                    <a:pt x="9" y="483"/>
                  </a:lnTo>
                  <a:lnTo>
                    <a:pt x="18" y="614"/>
                  </a:lnTo>
                  <a:lnTo>
                    <a:pt x="171" y="1403"/>
                  </a:lnTo>
                  <a:lnTo>
                    <a:pt x="315" y="2236"/>
                  </a:lnTo>
                  <a:lnTo>
                    <a:pt x="476" y="3025"/>
                  </a:lnTo>
                  <a:lnTo>
                    <a:pt x="553" y="3375"/>
                  </a:lnTo>
                  <a:lnTo>
                    <a:pt x="646" y="3726"/>
                  </a:lnTo>
                  <a:lnTo>
                    <a:pt x="663" y="3769"/>
                  </a:lnTo>
                  <a:lnTo>
                    <a:pt x="689" y="3769"/>
                  </a:lnTo>
                  <a:lnTo>
                    <a:pt x="706" y="3726"/>
                  </a:lnTo>
                  <a:lnTo>
                    <a:pt x="723" y="3638"/>
                  </a:lnTo>
                  <a:lnTo>
                    <a:pt x="740" y="3550"/>
                  </a:lnTo>
                  <a:lnTo>
                    <a:pt x="740" y="3419"/>
                  </a:lnTo>
                  <a:lnTo>
                    <a:pt x="740" y="3331"/>
                  </a:lnTo>
                  <a:lnTo>
                    <a:pt x="731" y="3200"/>
                  </a:lnTo>
                  <a:lnTo>
                    <a:pt x="663" y="2762"/>
                  </a:lnTo>
                  <a:lnTo>
                    <a:pt x="595" y="2367"/>
                  </a:lnTo>
                  <a:lnTo>
                    <a:pt x="434" y="1578"/>
                  </a:lnTo>
                  <a:lnTo>
                    <a:pt x="264" y="834"/>
                  </a:lnTo>
                  <a:lnTo>
                    <a:pt x="103" y="89"/>
                  </a:lnTo>
                  <a:lnTo>
                    <a:pt x="7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672;p66">
              <a:extLst>
                <a:ext uri="{FF2B5EF4-FFF2-40B4-BE49-F238E27FC236}">
                  <a16:creationId xmlns:a16="http://schemas.microsoft.com/office/drawing/2014/main" id="{0F2BD830-AD69-4FCB-9BA0-05136E383ADC}"/>
                </a:ext>
              </a:extLst>
            </p:cNvPr>
            <p:cNvSpPr/>
            <p:nvPr/>
          </p:nvSpPr>
          <p:spPr>
            <a:xfrm rot="10800000">
              <a:off x="3847975" y="5755600"/>
              <a:ext cx="5854" cy="7400"/>
            </a:xfrm>
            <a:custGeom>
              <a:avLst/>
              <a:gdLst/>
              <a:ahLst/>
              <a:cxnLst/>
              <a:rect l="l" t="t" r="r" b="b"/>
              <a:pathLst>
                <a:path w="620" h="2718" extrusionOk="0">
                  <a:moveTo>
                    <a:pt x="9" y="1"/>
                  </a:moveTo>
                  <a:lnTo>
                    <a:pt x="0" y="44"/>
                  </a:lnTo>
                  <a:lnTo>
                    <a:pt x="34" y="439"/>
                  </a:lnTo>
                  <a:lnTo>
                    <a:pt x="85" y="745"/>
                  </a:lnTo>
                  <a:lnTo>
                    <a:pt x="145" y="1008"/>
                  </a:lnTo>
                  <a:lnTo>
                    <a:pt x="204" y="1315"/>
                  </a:lnTo>
                  <a:lnTo>
                    <a:pt x="357" y="2060"/>
                  </a:lnTo>
                  <a:lnTo>
                    <a:pt x="442" y="2411"/>
                  </a:lnTo>
                  <a:lnTo>
                    <a:pt x="484" y="2542"/>
                  </a:lnTo>
                  <a:lnTo>
                    <a:pt x="535" y="2674"/>
                  </a:lnTo>
                  <a:lnTo>
                    <a:pt x="552" y="2717"/>
                  </a:lnTo>
                  <a:lnTo>
                    <a:pt x="569" y="2674"/>
                  </a:lnTo>
                  <a:lnTo>
                    <a:pt x="586" y="2674"/>
                  </a:lnTo>
                  <a:lnTo>
                    <a:pt x="603" y="2586"/>
                  </a:lnTo>
                  <a:lnTo>
                    <a:pt x="612" y="2542"/>
                  </a:lnTo>
                  <a:lnTo>
                    <a:pt x="620" y="2454"/>
                  </a:lnTo>
                  <a:lnTo>
                    <a:pt x="620" y="2323"/>
                  </a:lnTo>
                  <a:lnTo>
                    <a:pt x="612" y="2235"/>
                  </a:lnTo>
                  <a:lnTo>
                    <a:pt x="544" y="1885"/>
                  </a:lnTo>
                  <a:lnTo>
                    <a:pt x="467" y="1534"/>
                  </a:lnTo>
                  <a:lnTo>
                    <a:pt x="314" y="965"/>
                  </a:lnTo>
                  <a:lnTo>
                    <a:pt x="170" y="395"/>
                  </a:lnTo>
                  <a:lnTo>
                    <a:pt x="94" y="176"/>
                  </a:lnTo>
                  <a:lnTo>
                    <a:pt x="51" y="88"/>
                  </a:lnTo>
                  <a:lnTo>
                    <a:pt x="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673;p66">
              <a:extLst>
                <a:ext uri="{FF2B5EF4-FFF2-40B4-BE49-F238E27FC236}">
                  <a16:creationId xmlns:a16="http://schemas.microsoft.com/office/drawing/2014/main" id="{B106BFFA-C77D-4233-A97F-6595B44BA969}"/>
                </a:ext>
              </a:extLst>
            </p:cNvPr>
            <p:cNvSpPr/>
            <p:nvPr/>
          </p:nvSpPr>
          <p:spPr>
            <a:xfrm rot="10800000">
              <a:off x="3827844" y="5783403"/>
              <a:ext cx="6430" cy="5611"/>
            </a:xfrm>
            <a:custGeom>
              <a:avLst/>
              <a:gdLst/>
              <a:ahLst/>
              <a:cxnLst/>
              <a:rect l="l" t="t" r="r" b="b"/>
              <a:pathLst>
                <a:path w="681" h="2061" extrusionOk="0">
                  <a:moveTo>
                    <a:pt x="35" y="1"/>
                  </a:moveTo>
                  <a:lnTo>
                    <a:pt x="26" y="45"/>
                  </a:lnTo>
                  <a:lnTo>
                    <a:pt x="9" y="132"/>
                  </a:lnTo>
                  <a:lnTo>
                    <a:pt x="1" y="220"/>
                  </a:lnTo>
                  <a:lnTo>
                    <a:pt x="1" y="308"/>
                  </a:lnTo>
                  <a:lnTo>
                    <a:pt x="9" y="395"/>
                  </a:lnTo>
                  <a:lnTo>
                    <a:pt x="26" y="483"/>
                  </a:lnTo>
                  <a:lnTo>
                    <a:pt x="171" y="921"/>
                  </a:lnTo>
                  <a:lnTo>
                    <a:pt x="315" y="1359"/>
                  </a:lnTo>
                  <a:lnTo>
                    <a:pt x="468" y="1710"/>
                  </a:lnTo>
                  <a:lnTo>
                    <a:pt x="621" y="2017"/>
                  </a:lnTo>
                  <a:lnTo>
                    <a:pt x="638" y="2060"/>
                  </a:lnTo>
                  <a:lnTo>
                    <a:pt x="655" y="2017"/>
                  </a:lnTo>
                  <a:lnTo>
                    <a:pt x="672" y="1885"/>
                  </a:lnTo>
                  <a:lnTo>
                    <a:pt x="680" y="1754"/>
                  </a:lnTo>
                  <a:lnTo>
                    <a:pt x="672" y="1666"/>
                  </a:lnTo>
                  <a:lnTo>
                    <a:pt x="663" y="1622"/>
                  </a:lnTo>
                  <a:lnTo>
                    <a:pt x="527" y="1140"/>
                  </a:lnTo>
                  <a:lnTo>
                    <a:pt x="383" y="746"/>
                  </a:lnTo>
                  <a:lnTo>
                    <a:pt x="230" y="351"/>
                  </a:lnTo>
                  <a:lnTo>
                    <a:pt x="7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674;p66">
              <a:extLst>
                <a:ext uri="{FF2B5EF4-FFF2-40B4-BE49-F238E27FC236}">
                  <a16:creationId xmlns:a16="http://schemas.microsoft.com/office/drawing/2014/main" id="{5126E3F3-BE3F-44E9-82F1-B5E9AFEC3C45}"/>
                </a:ext>
              </a:extLst>
            </p:cNvPr>
            <p:cNvSpPr/>
            <p:nvPr/>
          </p:nvSpPr>
          <p:spPr>
            <a:xfrm rot="10800000">
              <a:off x="3797543" y="5784479"/>
              <a:ext cx="6902" cy="6681"/>
            </a:xfrm>
            <a:custGeom>
              <a:avLst/>
              <a:gdLst/>
              <a:ahLst/>
              <a:cxnLst/>
              <a:rect l="l" t="t" r="r" b="b"/>
              <a:pathLst>
                <a:path w="731" h="2454" extrusionOk="0">
                  <a:moveTo>
                    <a:pt x="0" y="0"/>
                  </a:moveTo>
                  <a:lnTo>
                    <a:pt x="0" y="44"/>
                  </a:lnTo>
                  <a:lnTo>
                    <a:pt x="43" y="219"/>
                  </a:lnTo>
                  <a:lnTo>
                    <a:pt x="85" y="394"/>
                  </a:lnTo>
                  <a:lnTo>
                    <a:pt x="119" y="614"/>
                  </a:lnTo>
                  <a:lnTo>
                    <a:pt x="162" y="789"/>
                  </a:lnTo>
                  <a:lnTo>
                    <a:pt x="264" y="1183"/>
                  </a:lnTo>
                  <a:lnTo>
                    <a:pt x="374" y="1578"/>
                  </a:lnTo>
                  <a:lnTo>
                    <a:pt x="518" y="2060"/>
                  </a:lnTo>
                  <a:lnTo>
                    <a:pt x="586" y="2279"/>
                  </a:lnTo>
                  <a:lnTo>
                    <a:pt x="663" y="2454"/>
                  </a:lnTo>
                  <a:lnTo>
                    <a:pt x="680" y="2454"/>
                  </a:lnTo>
                  <a:lnTo>
                    <a:pt x="697" y="2410"/>
                  </a:lnTo>
                  <a:lnTo>
                    <a:pt x="722" y="2323"/>
                  </a:lnTo>
                  <a:lnTo>
                    <a:pt x="731" y="2147"/>
                  </a:lnTo>
                  <a:lnTo>
                    <a:pt x="722" y="2060"/>
                  </a:lnTo>
                  <a:lnTo>
                    <a:pt x="714" y="2016"/>
                  </a:lnTo>
                  <a:lnTo>
                    <a:pt x="646" y="1709"/>
                  </a:lnTo>
                  <a:lnTo>
                    <a:pt x="578" y="1446"/>
                  </a:lnTo>
                  <a:lnTo>
                    <a:pt x="425" y="964"/>
                  </a:lnTo>
                  <a:lnTo>
                    <a:pt x="255" y="526"/>
                  </a:lnTo>
                  <a:lnTo>
                    <a:pt x="128" y="263"/>
                  </a:lnTo>
                  <a:lnTo>
                    <a:pt x="60" y="132"/>
                  </a:lnTo>
                  <a:lnTo>
                    <a:pt x="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675;p66">
              <a:extLst>
                <a:ext uri="{FF2B5EF4-FFF2-40B4-BE49-F238E27FC236}">
                  <a16:creationId xmlns:a16="http://schemas.microsoft.com/office/drawing/2014/main" id="{19F343D8-EB8B-49BF-BCBE-F4B51D67EAD6}"/>
                </a:ext>
              </a:extLst>
            </p:cNvPr>
            <p:cNvSpPr/>
            <p:nvPr/>
          </p:nvSpPr>
          <p:spPr>
            <a:xfrm rot="10800000">
              <a:off x="3791774" y="5789136"/>
              <a:ext cx="15316" cy="17062"/>
            </a:xfrm>
            <a:custGeom>
              <a:avLst/>
              <a:gdLst/>
              <a:ahLst/>
              <a:cxnLst/>
              <a:rect l="l" t="t" r="r" b="b"/>
              <a:pathLst>
                <a:path w="1622" h="6267" extrusionOk="0">
                  <a:moveTo>
                    <a:pt x="9" y="1"/>
                  </a:moveTo>
                  <a:lnTo>
                    <a:pt x="0" y="45"/>
                  </a:lnTo>
                  <a:lnTo>
                    <a:pt x="0" y="176"/>
                  </a:lnTo>
                  <a:lnTo>
                    <a:pt x="9" y="220"/>
                  </a:lnTo>
                  <a:lnTo>
                    <a:pt x="229" y="746"/>
                  </a:lnTo>
                  <a:lnTo>
                    <a:pt x="433" y="1315"/>
                  </a:lnTo>
                  <a:lnTo>
                    <a:pt x="637" y="1973"/>
                  </a:lnTo>
                  <a:lnTo>
                    <a:pt x="832" y="2630"/>
                  </a:lnTo>
                  <a:lnTo>
                    <a:pt x="943" y="3068"/>
                  </a:lnTo>
                  <a:lnTo>
                    <a:pt x="1036" y="3506"/>
                  </a:lnTo>
                  <a:lnTo>
                    <a:pt x="1231" y="4383"/>
                  </a:lnTo>
                  <a:lnTo>
                    <a:pt x="1418" y="5347"/>
                  </a:lnTo>
                  <a:lnTo>
                    <a:pt x="1605" y="6267"/>
                  </a:lnTo>
                  <a:lnTo>
                    <a:pt x="1613" y="6267"/>
                  </a:lnTo>
                  <a:lnTo>
                    <a:pt x="1622" y="6223"/>
                  </a:lnTo>
                  <a:lnTo>
                    <a:pt x="1562" y="5654"/>
                  </a:lnTo>
                  <a:lnTo>
                    <a:pt x="1495" y="5128"/>
                  </a:lnTo>
                  <a:lnTo>
                    <a:pt x="1418" y="4602"/>
                  </a:lnTo>
                  <a:lnTo>
                    <a:pt x="1333" y="4076"/>
                  </a:lnTo>
                  <a:lnTo>
                    <a:pt x="1248" y="3594"/>
                  </a:lnTo>
                  <a:lnTo>
                    <a:pt x="1146" y="3156"/>
                  </a:lnTo>
                  <a:lnTo>
                    <a:pt x="1045" y="2718"/>
                  </a:lnTo>
                  <a:lnTo>
                    <a:pt x="943" y="2323"/>
                  </a:lnTo>
                  <a:lnTo>
                    <a:pt x="832" y="1929"/>
                  </a:lnTo>
                  <a:lnTo>
                    <a:pt x="722" y="1578"/>
                  </a:lnTo>
                  <a:lnTo>
                    <a:pt x="612" y="1228"/>
                  </a:lnTo>
                  <a:lnTo>
                    <a:pt x="493" y="921"/>
                  </a:lnTo>
                  <a:lnTo>
                    <a:pt x="255" y="395"/>
                  </a:lnTo>
                  <a:lnTo>
                    <a:pt x="2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676;p66">
              <a:extLst>
                <a:ext uri="{FF2B5EF4-FFF2-40B4-BE49-F238E27FC236}">
                  <a16:creationId xmlns:a16="http://schemas.microsoft.com/office/drawing/2014/main" id="{35CBB4F4-5697-42C8-BC7C-6D8A4520B660}"/>
                </a:ext>
              </a:extLst>
            </p:cNvPr>
            <p:cNvSpPr/>
            <p:nvPr/>
          </p:nvSpPr>
          <p:spPr>
            <a:xfrm rot="10800000">
              <a:off x="3836909" y="5766819"/>
              <a:ext cx="10434" cy="14437"/>
            </a:xfrm>
            <a:custGeom>
              <a:avLst/>
              <a:gdLst/>
              <a:ahLst/>
              <a:cxnLst/>
              <a:rect l="l" t="t" r="r" b="b"/>
              <a:pathLst>
                <a:path w="1105" h="5303" extrusionOk="0">
                  <a:moveTo>
                    <a:pt x="35" y="0"/>
                  </a:moveTo>
                  <a:lnTo>
                    <a:pt x="18" y="88"/>
                  </a:lnTo>
                  <a:lnTo>
                    <a:pt x="1" y="219"/>
                  </a:lnTo>
                  <a:lnTo>
                    <a:pt x="9" y="263"/>
                  </a:lnTo>
                  <a:lnTo>
                    <a:pt x="9" y="351"/>
                  </a:lnTo>
                  <a:lnTo>
                    <a:pt x="264" y="1709"/>
                  </a:lnTo>
                  <a:lnTo>
                    <a:pt x="392" y="2366"/>
                  </a:lnTo>
                  <a:lnTo>
                    <a:pt x="527" y="3024"/>
                  </a:lnTo>
                  <a:lnTo>
                    <a:pt x="663" y="3637"/>
                  </a:lnTo>
                  <a:lnTo>
                    <a:pt x="808" y="4207"/>
                  </a:lnTo>
                  <a:lnTo>
                    <a:pt x="952" y="4776"/>
                  </a:lnTo>
                  <a:lnTo>
                    <a:pt x="1096" y="5302"/>
                  </a:lnTo>
                  <a:lnTo>
                    <a:pt x="1105" y="5302"/>
                  </a:lnTo>
                  <a:lnTo>
                    <a:pt x="1105" y="5258"/>
                  </a:lnTo>
                  <a:lnTo>
                    <a:pt x="994" y="4514"/>
                  </a:lnTo>
                  <a:lnTo>
                    <a:pt x="875" y="3812"/>
                  </a:lnTo>
                  <a:lnTo>
                    <a:pt x="748" y="3155"/>
                  </a:lnTo>
                  <a:lnTo>
                    <a:pt x="621" y="2454"/>
                  </a:lnTo>
                  <a:lnTo>
                    <a:pt x="485" y="1841"/>
                  </a:lnTo>
                  <a:lnTo>
                    <a:pt x="341" y="1183"/>
                  </a:lnTo>
                  <a:lnTo>
                    <a:pt x="69" y="44"/>
                  </a:lnTo>
                  <a:lnTo>
                    <a:pt x="5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677;p66">
              <a:extLst>
                <a:ext uri="{FF2B5EF4-FFF2-40B4-BE49-F238E27FC236}">
                  <a16:creationId xmlns:a16="http://schemas.microsoft.com/office/drawing/2014/main" id="{2F69E43D-0F7B-427A-9C1B-0E7C57EFCC20}"/>
                </a:ext>
              </a:extLst>
            </p:cNvPr>
            <p:cNvSpPr/>
            <p:nvPr/>
          </p:nvSpPr>
          <p:spPr>
            <a:xfrm rot="10800000">
              <a:off x="3856474" y="5753456"/>
              <a:ext cx="15561" cy="26131"/>
            </a:xfrm>
            <a:custGeom>
              <a:avLst/>
              <a:gdLst/>
              <a:ahLst/>
              <a:cxnLst/>
              <a:rect l="l" t="t" r="r" b="b"/>
              <a:pathLst>
                <a:path w="1648" h="9598" extrusionOk="0">
                  <a:moveTo>
                    <a:pt x="26" y="1"/>
                  </a:moveTo>
                  <a:lnTo>
                    <a:pt x="9" y="44"/>
                  </a:lnTo>
                  <a:lnTo>
                    <a:pt x="1" y="88"/>
                  </a:lnTo>
                  <a:lnTo>
                    <a:pt x="1" y="176"/>
                  </a:lnTo>
                  <a:lnTo>
                    <a:pt x="1" y="264"/>
                  </a:lnTo>
                  <a:lnTo>
                    <a:pt x="9" y="351"/>
                  </a:lnTo>
                  <a:lnTo>
                    <a:pt x="391" y="2761"/>
                  </a:lnTo>
                  <a:lnTo>
                    <a:pt x="799" y="5084"/>
                  </a:lnTo>
                  <a:lnTo>
                    <a:pt x="1215" y="7406"/>
                  </a:lnTo>
                  <a:lnTo>
                    <a:pt x="1427" y="8502"/>
                  </a:lnTo>
                  <a:lnTo>
                    <a:pt x="1640" y="9597"/>
                  </a:lnTo>
                  <a:lnTo>
                    <a:pt x="1648" y="9597"/>
                  </a:lnTo>
                  <a:lnTo>
                    <a:pt x="1648" y="9553"/>
                  </a:lnTo>
                  <a:lnTo>
                    <a:pt x="1283" y="7099"/>
                  </a:lnTo>
                  <a:lnTo>
                    <a:pt x="892" y="4645"/>
                  </a:lnTo>
                  <a:lnTo>
                    <a:pt x="485" y="2323"/>
                  </a:lnTo>
                  <a:lnTo>
                    <a:pt x="69" y="44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678;p66">
              <a:extLst>
                <a:ext uri="{FF2B5EF4-FFF2-40B4-BE49-F238E27FC236}">
                  <a16:creationId xmlns:a16="http://schemas.microsoft.com/office/drawing/2014/main" id="{C1039AFF-B9DE-407A-8210-64EF026F3536}"/>
                </a:ext>
              </a:extLst>
            </p:cNvPr>
            <p:cNvSpPr/>
            <p:nvPr/>
          </p:nvSpPr>
          <p:spPr>
            <a:xfrm rot="10800000">
              <a:off x="3873064" y="5747968"/>
              <a:ext cx="13078" cy="22550"/>
            </a:xfrm>
            <a:custGeom>
              <a:avLst/>
              <a:gdLst/>
              <a:ahLst/>
              <a:cxnLst/>
              <a:rect l="l" t="t" r="r" b="b"/>
              <a:pathLst>
                <a:path w="1385" h="8283" extrusionOk="0">
                  <a:moveTo>
                    <a:pt x="34" y="1"/>
                  </a:moveTo>
                  <a:lnTo>
                    <a:pt x="18" y="89"/>
                  </a:lnTo>
                  <a:lnTo>
                    <a:pt x="9" y="176"/>
                  </a:lnTo>
                  <a:lnTo>
                    <a:pt x="1" y="264"/>
                  </a:lnTo>
                  <a:lnTo>
                    <a:pt x="1" y="351"/>
                  </a:lnTo>
                  <a:lnTo>
                    <a:pt x="9" y="439"/>
                  </a:lnTo>
                  <a:lnTo>
                    <a:pt x="179" y="1622"/>
                  </a:lnTo>
                  <a:lnTo>
                    <a:pt x="357" y="2762"/>
                  </a:lnTo>
                  <a:lnTo>
                    <a:pt x="731" y="4953"/>
                  </a:lnTo>
                  <a:lnTo>
                    <a:pt x="884" y="5829"/>
                  </a:lnTo>
                  <a:lnTo>
                    <a:pt x="1028" y="6705"/>
                  </a:lnTo>
                  <a:lnTo>
                    <a:pt x="1189" y="7538"/>
                  </a:lnTo>
                  <a:lnTo>
                    <a:pt x="1266" y="7932"/>
                  </a:lnTo>
                  <a:lnTo>
                    <a:pt x="1359" y="8283"/>
                  </a:lnTo>
                  <a:lnTo>
                    <a:pt x="1384" y="8283"/>
                  </a:lnTo>
                  <a:lnTo>
                    <a:pt x="1384" y="8239"/>
                  </a:lnTo>
                  <a:lnTo>
                    <a:pt x="1384" y="8151"/>
                  </a:lnTo>
                  <a:lnTo>
                    <a:pt x="1325" y="7582"/>
                  </a:lnTo>
                  <a:lnTo>
                    <a:pt x="1249" y="7056"/>
                  </a:lnTo>
                  <a:lnTo>
                    <a:pt x="1096" y="6004"/>
                  </a:lnTo>
                  <a:lnTo>
                    <a:pt x="934" y="4996"/>
                  </a:lnTo>
                  <a:lnTo>
                    <a:pt x="765" y="3989"/>
                  </a:lnTo>
                  <a:lnTo>
                    <a:pt x="434" y="1973"/>
                  </a:lnTo>
                  <a:lnTo>
                    <a:pt x="264" y="1009"/>
                  </a:lnTo>
                  <a:lnTo>
                    <a:pt x="85" y="45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679;p66">
              <a:extLst>
                <a:ext uri="{FF2B5EF4-FFF2-40B4-BE49-F238E27FC236}">
                  <a16:creationId xmlns:a16="http://schemas.microsoft.com/office/drawing/2014/main" id="{597B6EBB-1C24-4391-8EC6-648CD920C458}"/>
                </a:ext>
              </a:extLst>
            </p:cNvPr>
            <p:cNvSpPr/>
            <p:nvPr/>
          </p:nvSpPr>
          <p:spPr>
            <a:xfrm rot="10800000">
              <a:off x="3884688" y="5706443"/>
              <a:ext cx="16524" cy="35436"/>
            </a:xfrm>
            <a:custGeom>
              <a:avLst/>
              <a:gdLst/>
              <a:ahLst/>
              <a:cxnLst/>
              <a:rect l="l" t="t" r="r" b="b"/>
              <a:pathLst>
                <a:path w="1750" h="13016" extrusionOk="0">
                  <a:moveTo>
                    <a:pt x="34" y="1"/>
                  </a:moveTo>
                  <a:lnTo>
                    <a:pt x="17" y="45"/>
                  </a:lnTo>
                  <a:lnTo>
                    <a:pt x="9" y="132"/>
                  </a:lnTo>
                  <a:lnTo>
                    <a:pt x="0" y="264"/>
                  </a:lnTo>
                  <a:lnTo>
                    <a:pt x="0" y="395"/>
                  </a:lnTo>
                  <a:lnTo>
                    <a:pt x="51" y="1271"/>
                  </a:lnTo>
                  <a:lnTo>
                    <a:pt x="111" y="2148"/>
                  </a:lnTo>
                  <a:lnTo>
                    <a:pt x="179" y="3068"/>
                  </a:lnTo>
                  <a:lnTo>
                    <a:pt x="255" y="3988"/>
                  </a:lnTo>
                  <a:lnTo>
                    <a:pt x="340" y="4909"/>
                  </a:lnTo>
                  <a:lnTo>
                    <a:pt x="442" y="5785"/>
                  </a:lnTo>
                  <a:lnTo>
                    <a:pt x="544" y="6661"/>
                  </a:lnTo>
                  <a:lnTo>
                    <a:pt x="646" y="7538"/>
                  </a:lnTo>
                  <a:lnTo>
                    <a:pt x="764" y="8370"/>
                  </a:lnTo>
                  <a:lnTo>
                    <a:pt x="883" y="9159"/>
                  </a:lnTo>
                  <a:lnTo>
                    <a:pt x="1019" y="9948"/>
                  </a:lnTo>
                  <a:lnTo>
                    <a:pt x="1147" y="10649"/>
                  </a:lnTo>
                  <a:lnTo>
                    <a:pt x="1291" y="11306"/>
                  </a:lnTo>
                  <a:lnTo>
                    <a:pt x="1435" y="11964"/>
                  </a:lnTo>
                  <a:lnTo>
                    <a:pt x="1588" y="12489"/>
                  </a:lnTo>
                  <a:lnTo>
                    <a:pt x="1741" y="13015"/>
                  </a:lnTo>
                  <a:lnTo>
                    <a:pt x="1749" y="12971"/>
                  </a:lnTo>
                  <a:lnTo>
                    <a:pt x="1749" y="12928"/>
                  </a:lnTo>
                  <a:lnTo>
                    <a:pt x="1503" y="11482"/>
                  </a:lnTo>
                  <a:lnTo>
                    <a:pt x="1248" y="10035"/>
                  </a:lnTo>
                  <a:lnTo>
                    <a:pt x="1121" y="9334"/>
                  </a:lnTo>
                  <a:lnTo>
                    <a:pt x="1002" y="8589"/>
                  </a:lnTo>
                  <a:lnTo>
                    <a:pt x="883" y="7844"/>
                  </a:lnTo>
                  <a:lnTo>
                    <a:pt x="773" y="7056"/>
                  </a:lnTo>
                  <a:lnTo>
                    <a:pt x="671" y="6223"/>
                  </a:lnTo>
                  <a:lnTo>
                    <a:pt x="578" y="5391"/>
                  </a:lnTo>
                  <a:lnTo>
                    <a:pt x="493" y="4558"/>
                  </a:lnTo>
                  <a:lnTo>
                    <a:pt x="408" y="3682"/>
                  </a:lnTo>
                  <a:lnTo>
                    <a:pt x="255" y="1929"/>
                  </a:lnTo>
                  <a:lnTo>
                    <a:pt x="102" y="176"/>
                  </a:lnTo>
                  <a:lnTo>
                    <a:pt x="94" y="88"/>
                  </a:lnTo>
                  <a:lnTo>
                    <a:pt x="7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680;p66">
              <a:extLst>
                <a:ext uri="{FF2B5EF4-FFF2-40B4-BE49-F238E27FC236}">
                  <a16:creationId xmlns:a16="http://schemas.microsoft.com/office/drawing/2014/main" id="{7ACCCABA-C605-480A-B554-770234B88962}"/>
                </a:ext>
              </a:extLst>
            </p:cNvPr>
            <p:cNvSpPr/>
            <p:nvPr/>
          </p:nvSpPr>
          <p:spPr>
            <a:xfrm rot="10800000">
              <a:off x="3901288" y="5690453"/>
              <a:ext cx="9150" cy="38061"/>
            </a:xfrm>
            <a:custGeom>
              <a:avLst/>
              <a:gdLst/>
              <a:ahLst/>
              <a:cxnLst/>
              <a:rect l="l" t="t" r="r" b="b"/>
              <a:pathLst>
                <a:path w="969" h="13980" extrusionOk="0">
                  <a:moveTo>
                    <a:pt x="26" y="1"/>
                  </a:moveTo>
                  <a:lnTo>
                    <a:pt x="9" y="88"/>
                  </a:lnTo>
                  <a:lnTo>
                    <a:pt x="1" y="132"/>
                  </a:lnTo>
                  <a:lnTo>
                    <a:pt x="1" y="220"/>
                  </a:lnTo>
                  <a:lnTo>
                    <a:pt x="52" y="2016"/>
                  </a:lnTo>
                  <a:lnTo>
                    <a:pt x="120" y="3813"/>
                  </a:lnTo>
                  <a:lnTo>
                    <a:pt x="213" y="5609"/>
                  </a:lnTo>
                  <a:lnTo>
                    <a:pt x="315" y="7318"/>
                  </a:lnTo>
                  <a:lnTo>
                    <a:pt x="442" y="9027"/>
                  </a:lnTo>
                  <a:lnTo>
                    <a:pt x="587" y="10693"/>
                  </a:lnTo>
                  <a:lnTo>
                    <a:pt x="748" y="12358"/>
                  </a:lnTo>
                  <a:lnTo>
                    <a:pt x="926" y="13935"/>
                  </a:lnTo>
                  <a:lnTo>
                    <a:pt x="943" y="13979"/>
                  </a:lnTo>
                  <a:lnTo>
                    <a:pt x="960" y="13979"/>
                  </a:lnTo>
                  <a:lnTo>
                    <a:pt x="969" y="13935"/>
                  </a:lnTo>
                  <a:lnTo>
                    <a:pt x="969" y="13848"/>
                  </a:lnTo>
                  <a:lnTo>
                    <a:pt x="807" y="12182"/>
                  </a:lnTo>
                  <a:lnTo>
                    <a:pt x="663" y="10561"/>
                  </a:lnTo>
                  <a:lnTo>
                    <a:pt x="527" y="8896"/>
                  </a:lnTo>
                  <a:lnTo>
                    <a:pt x="408" y="7187"/>
                  </a:lnTo>
                  <a:lnTo>
                    <a:pt x="307" y="5478"/>
                  </a:lnTo>
                  <a:lnTo>
                    <a:pt x="213" y="3725"/>
                  </a:lnTo>
                  <a:lnTo>
                    <a:pt x="137" y="1972"/>
                  </a:lnTo>
                  <a:lnTo>
                    <a:pt x="69" y="176"/>
                  </a:lnTo>
                  <a:lnTo>
                    <a:pt x="60" y="88"/>
                  </a:lnTo>
                  <a:lnTo>
                    <a:pt x="52" y="44"/>
                  </a:lnTo>
                  <a:lnTo>
                    <a:pt x="2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681;p66">
              <a:extLst>
                <a:ext uri="{FF2B5EF4-FFF2-40B4-BE49-F238E27FC236}">
                  <a16:creationId xmlns:a16="http://schemas.microsoft.com/office/drawing/2014/main" id="{8260339B-33CE-4B9F-8878-163584950698}"/>
                </a:ext>
              </a:extLst>
            </p:cNvPr>
            <p:cNvSpPr/>
            <p:nvPr/>
          </p:nvSpPr>
          <p:spPr>
            <a:xfrm rot="10800000">
              <a:off x="3856153" y="5791161"/>
              <a:ext cx="14353" cy="13961"/>
            </a:xfrm>
            <a:custGeom>
              <a:avLst/>
              <a:gdLst/>
              <a:ahLst/>
              <a:cxnLst/>
              <a:rect l="l" t="t" r="r" b="b"/>
              <a:pathLst>
                <a:path w="1520" h="5128" extrusionOk="0">
                  <a:moveTo>
                    <a:pt x="26" y="0"/>
                  </a:moveTo>
                  <a:lnTo>
                    <a:pt x="9" y="44"/>
                  </a:lnTo>
                  <a:lnTo>
                    <a:pt x="0" y="175"/>
                  </a:lnTo>
                  <a:lnTo>
                    <a:pt x="9" y="263"/>
                  </a:lnTo>
                  <a:lnTo>
                    <a:pt x="357" y="1534"/>
                  </a:lnTo>
                  <a:lnTo>
                    <a:pt x="722" y="2805"/>
                  </a:lnTo>
                  <a:lnTo>
                    <a:pt x="900" y="3418"/>
                  </a:lnTo>
                  <a:lnTo>
                    <a:pt x="1087" y="4032"/>
                  </a:lnTo>
                  <a:lnTo>
                    <a:pt x="1274" y="4601"/>
                  </a:lnTo>
                  <a:lnTo>
                    <a:pt x="1461" y="5083"/>
                  </a:lnTo>
                  <a:lnTo>
                    <a:pt x="1478" y="5127"/>
                  </a:lnTo>
                  <a:lnTo>
                    <a:pt x="1495" y="5127"/>
                  </a:lnTo>
                  <a:lnTo>
                    <a:pt x="1503" y="5083"/>
                  </a:lnTo>
                  <a:lnTo>
                    <a:pt x="1512" y="4996"/>
                  </a:lnTo>
                  <a:lnTo>
                    <a:pt x="1520" y="4952"/>
                  </a:lnTo>
                  <a:lnTo>
                    <a:pt x="1520" y="4864"/>
                  </a:lnTo>
                  <a:lnTo>
                    <a:pt x="1520" y="4776"/>
                  </a:lnTo>
                  <a:lnTo>
                    <a:pt x="1503" y="4689"/>
                  </a:lnTo>
                  <a:lnTo>
                    <a:pt x="1333" y="4032"/>
                  </a:lnTo>
                  <a:lnTo>
                    <a:pt x="1163" y="3418"/>
                  </a:lnTo>
                  <a:lnTo>
                    <a:pt x="977" y="2805"/>
                  </a:lnTo>
                  <a:lnTo>
                    <a:pt x="790" y="2235"/>
                  </a:lnTo>
                  <a:lnTo>
                    <a:pt x="416" y="1096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682;p66">
              <a:extLst>
                <a:ext uri="{FF2B5EF4-FFF2-40B4-BE49-F238E27FC236}">
                  <a16:creationId xmlns:a16="http://schemas.microsoft.com/office/drawing/2014/main" id="{6A433F88-C689-4874-A2B3-DB656AD836AA}"/>
                </a:ext>
              </a:extLst>
            </p:cNvPr>
            <p:cNvSpPr/>
            <p:nvPr/>
          </p:nvSpPr>
          <p:spPr>
            <a:xfrm rot="10800000">
              <a:off x="3875066" y="5783766"/>
              <a:ext cx="14126" cy="19327"/>
            </a:xfrm>
            <a:custGeom>
              <a:avLst/>
              <a:gdLst/>
              <a:ahLst/>
              <a:cxnLst/>
              <a:rect l="l" t="t" r="r" b="b"/>
              <a:pathLst>
                <a:path w="1496" h="7099" extrusionOk="0">
                  <a:moveTo>
                    <a:pt x="18" y="0"/>
                  </a:moveTo>
                  <a:lnTo>
                    <a:pt x="1" y="88"/>
                  </a:lnTo>
                  <a:lnTo>
                    <a:pt x="1" y="175"/>
                  </a:lnTo>
                  <a:lnTo>
                    <a:pt x="9" y="263"/>
                  </a:lnTo>
                  <a:lnTo>
                    <a:pt x="94" y="745"/>
                  </a:lnTo>
                  <a:lnTo>
                    <a:pt x="188" y="1183"/>
                  </a:lnTo>
                  <a:lnTo>
                    <a:pt x="383" y="2060"/>
                  </a:lnTo>
                  <a:lnTo>
                    <a:pt x="578" y="2892"/>
                  </a:lnTo>
                  <a:lnTo>
                    <a:pt x="774" y="3769"/>
                  </a:lnTo>
                  <a:lnTo>
                    <a:pt x="935" y="4601"/>
                  </a:lnTo>
                  <a:lnTo>
                    <a:pt x="1096" y="5434"/>
                  </a:lnTo>
                  <a:lnTo>
                    <a:pt x="1257" y="6266"/>
                  </a:lnTo>
                  <a:lnTo>
                    <a:pt x="1342" y="6705"/>
                  </a:lnTo>
                  <a:lnTo>
                    <a:pt x="1436" y="7055"/>
                  </a:lnTo>
                  <a:lnTo>
                    <a:pt x="1444" y="7099"/>
                  </a:lnTo>
                  <a:lnTo>
                    <a:pt x="1461" y="7099"/>
                  </a:lnTo>
                  <a:lnTo>
                    <a:pt x="1478" y="7055"/>
                  </a:lnTo>
                  <a:lnTo>
                    <a:pt x="1495" y="6924"/>
                  </a:lnTo>
                  <a:lnTo>
                    <a:pt x="1495" y="6880"/>
                  </a:lnTo>
                  <a:lnTo>
                    <a:pt x="1495" y="6792"/>
                  </a:lnTo>
                  <a:lnTo>
                    <a:pt x="1427" y="6266"/>
                  </a:lnTo>
                  <a:lnTo>
                    <a:pt x="1359" y="5784"/>
                  </a:lnTo>
                  <a:lnTo>
                    <a:pt x="1283" y="5346"/>
                  </a:lnTo>
                  <a:lnTo>
                    <a:pt x="1198" y="4908"/>
                  </a:lnTo>
                  <a:lnTo>
                    <a:pt x="1028" y="4031"/>
                  </a:lnTo>
                  <a:lnTo>
                    <a:pt x="858" y="3243"/>
                  </a:lnTo>
                  <a:lnTo>
                    <a:pt x="672" y="2323"/>
                  </a:lnTo>
                  <a:lnTo>
                    <a:pt x="468" y="1446"/>
                  </a:lnTo>
                  <a:lnTo>
                    <a:pt x="366" y="1052"/>
                  </a:lnTo>
                  <a:lnTo>
                    <a:pt x="264" y="657"/>
                  </a:lnTo>
                  <a:lnTo>
                    <a:pt x="154" y="307"/>
                  </a:lnTo>
                  <a:lnTo>
                    <a:pt x="35" y="44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683;p66">
              <a:extLst>
                <a:ext uri="{FF2B5EF4-FFF2-40B4-BE49-F238E27FC236}">
                  <a16:creationId xmlns:a16="http://schemas.microsoft.com/office/drawing/2014/main" id="{9319503C-1AD2-4A52-9BB5-FE7DB494011C}"/>
                </a:ext>
              </a:extLst>
            </p:cNvPr>
            <p:cNvSpPr/>
            <p:nvPr/>
          </p:nvSpPr>
          <p:spPr>
            <a:xfrm rot="10800000">
              <a:off x="3904007" y="5748927"/>
              <a:ext cx="4419" cy="44502"/>
            </a:xfrm>
            <a:custGeom>
              <a:avLst/>
              <a:gdLst/>
              <a:ahLst/>
              <a:cxnLst/>
              <a:rect l="l" t="t" r="r" b="b"/>
              <a:pathLst>
                <a:path w="468" h="16346" extrusionOk="0">
                  <a:moveTo>
                    <a:pt x="153" y="0"/>
                  </a:moveTo>
                  <a:lnTo>
                    <a:pt x="119" y="44"/>
                  </a:lnTo>
                  <a:lnTo>
                    <a:pt x="111" y="88"/>
                  </a:lnTo>
                  <a:lnTo>
                    <a:pt x="102" y="176"/>
                  </a:lnTo>
                  <a:lnTo>
                    <a:pt x="60" y="1184"/>
                  </a:lnTo>
                  <a:lnTo>
                    <a:pt x="26" y="2191"/>
                  </a:lnTo>
                  <a:lnTo>
                    <a:pt x="9" y="3199"/>
                  </a:lnTo>
                  <a:lnTo>
                    <a:pt x="0" y="4251"/>
                  </a:lnTo>
                  <a:lnTo>
                    <a:pt x="9" y="5347"/>
                  </a:lnTo>
                  <a:lnTo>
                    <a:pt x="17" y="6354"/>
                  </a:lnTo>
                  <a:lnTo>
                    <a:pt x="51" y="8414"/>
                  </a:lnTo>
                  <a:lnTo>
                    <a:pt x="77" y="9422"/>
                  </a:lnTo>
                  <a:lnTo>
                    <a:pt x="102" y="10473"/>
                  </a:lnTo>
                  <a:lnTo>
                    <a:pt x="144" y="11481"/>
                  </a:lnTo>
                  <a:lnTo>
                    <a:pt x="187" y="12489"/>
                  </a:lnTo>
                  <a:lnTo>
                    <a:pt x="238" y="13497"/>
                  </a:lnTo>
                  <a:lnTo>
                    <a:pt x="297" y="14461"/>
                  </a:lnTo>
                  <a:lnTo>
                    <a:pt x="374" y="15425"/>
                  </a:lnTo>
                  <a:lnTo>
                    <a:pt x="459" y="16345"/>
                  </a:lnTo>
                  <a:lnTo>
                    <a:pt x="467" y="16345"/>
                  </a:lnTo>
                  <a:lnTo>
                    <a:pt x="399" y="14417"/>
                  </a:lnTo>
                  <a:lnTo>
                    <a:pt x="331" y="12533"/>
                  </a:lnTo>
                  <a:lnTo>
                    <a:pt x="263" y="10605"/>
                  </a:lnTo>
                  <a:lnTo>
                    <a:pt x="238" y="9641"/>
                  </a:lnTo>
                  <a:lnTo>
                    <a:pt x="212" y="8677"/>
                  </a:lnTo>
                  <a:lnTo>
                    <a:pt x="195" y="7625"/>
                  </a:lnTo>
                  <a:lnTo>
                    <a:pt x="187" y="6573"/>
                  </a:lnTo>
                  <a:lnTo>
                    <a:pt x="187" y="4426"/>
                  </a:lnTo>
                  <a:lnTo>
                    <a:pt x="195" y="2323"/>
                  </a:lnTo>
                  <a:lnTo>
                    <a:pt x="195" y="1271"/>
                  </a:lnTo>
                  <a:lnTo>
                    <a:pt x="195" y="220"/>
                  </a:lnTo>
                  <a:lnTo>
                    <a:pt x="187" y="88"/>
                  </a:lnTo>
                  <a:lnTo>
                    <a:pt x="178" y="44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684;p66">
              <a:extLst>
                <a:ext uri="{FF2B5EF4-FFF2-40B4-BE49-F238E27FC236}">
                  <a16:creationId xmlns:a16="http://schemas.microsoft.com/office/drawing/2014/main" id="{3FFCE687-436C-4DA7-8747-98AB79C8F24A}"/>
                </a:ext>
              </a:extLst>
            </p:cNvPr>
            <p:cNvSpPr/>
            <p:nvPr/>
          </p:nvSpPr>
          <p:spPr>
            <a:xfrm rot="10800000">
              <a:off x="3911712" y="5732339"/>
              <a:ext cx="3692" cy="41997"/>
            </a:xfrm>
            <a:custGeom>
              <a:avLst/>
              <a:gdLst/>
              <a:ahLst/>
              <a:cxnLst/>
              <a:rect l="l" t="t" r="r" b="b"/>
              <a:pathLst>
                <a:path w="391" h="15426" extrusionOk="0">
                  <a:moveTo>
                    <a:pt x="85" y="1"/>
                  </a:moveTo>
                  <a:lnTo>
                    <a:pt x="77" y="44"/>
                  </a:lnTo>
                  <a:lnTo>
                    <a:pt x="77" y="88"/>
                  </a:lnTo>
                  <a:lnTo>
                    <a:pt x="43" y="1009"/>
                  </a:lnTo>
                  <a:lnTo>
                    <a:pt x="26" y="1929"/>
                  </a:lnTo>
                  <a:lnTo>
                    <a:pt x="9" y="2893"/>
                  </a:lnTo>
                  <a:lnTo>
                    <a:pt x="0" y="3857"/>
                  </a:lnTo>
                  <a:lnTo>
                    <a:pt x="0" y="4865"/>
                  </a:lnTo>
                  <a:lnTo>
                    <a:pt x="9" y="5829"/>
                  </a:lnTo>
                  <a:lnTo>
                    <a:pt x="17" y="6837"/>
                  </a:lnTo>
                  <a:lnTo>
                    <a:pt x="34" y="7844"/>
                  </a:lnTo>
                  <a:lnTo>
                    <a:pt x="60" y="8808"/>
                  </a:lnTo>
                  <a:lnTo>
                    <a:pt x="94" y="9816"/>
                  </a:lnTo>
                  <a:lnTo>
                    <a:pt x="128" y="10780"/>
                  </a:lnTo>
                  <a:lnTo>
                    <a:pt x="170" y="11744"/>
                  </a:lnTo>
                  <a:lnTo>
                    <a:pt x="213" y="12708"/>
                  </a:lnTo>
                  <a:lnTo>
                    <a:pt x="264" y="13629"/>
                  </a:lnTo>
                  <a:lnTo>
                    <a:pt x="323" y="14505"/>
                  </a:lnTo>
                  <a:lnTo>
                    <a:pt x="383" y="15381"/>
                  </a:lnTo>
                  <a:lnTo>
                    <a:pt x="391" y="15425"/>
                  </a:lnTo>
                  <a:lnTo>
                    <a:pt x="391" y="15381"/>
                  </a:lnTo>
                  <a:lnTo>
                    <a:pt x="255" y="11394"/>
                  </a:lnTo>
                  <a:lnTo>
                    <a:pt x="196" y="9422"/>
                  </a:lnTo>
                  <a:lnTo>
                    <a:pt x="179" y="8414"/>
                  </a:lnTo>
                  <a:lnTo>
                    <a:pt x="162" y="7406"/>
                  </a:lnTo>
                  <a:lnTo>
                    <a:pt x="145" y="5566"/>
                  </a:lnTo>
                  <a:lnTo>
                    <a:pt x="145" y="3769"/>
                  </a:lnTo>
                  <a:lnTo>
                    <a:pt x="145" y="1973"/>
                  </a:lnTo>
                  <a:lnTo>
                    <a:pt x="136" y="132"/>
                  </a:lnTo>
                  <a:lnTo>
                    <a:pt x="128" y="44"/>
                  </a:lnTo>
                  <a:lnTo>
                    <a:pt x="11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685;p66">
              <a:extLst>
                <a:ext uri="{FF2B5EF4-FFF2-40B4-BE49-F238E27FC236}">
                  <a16:creationId xmlns:a16="http://schemas.microsoft.com/office/drawing/2014/main" id="{750631A0-2316-40A9-B207-7BFF3B3FDC46}"/>
                </a:ext>
              </a:extLst>
            </p:cNvPr>
            <p:cNvSpPr/>
            <p:nvPr/>
          </p:nvSpPr>
          <p:spPr>
            <a:xfrm rot="10800000">
              <a:off x="3883404" y="5733654"/>
              <a:ext cx="16288" cy="51423"/>
            </a:xfrm>
            <a:custGeom>
              <a:avLst/>
              <a:gdLst/>
              <a:ahLst/>
              <a:cxnLst/>
              <a:rect l="l" t="t" r="r" b="b"/>
              <a:pathLst>
                <a:path w="1725" h="18888" extrusionOk="0">
                  <a:moveTo>
                    <a:pt x="26" y="1"/>
                  </a:moveTo>
                  <a:lnTo>
                    <a:pt x="9" y="45"/>
                  </a:lnTo>
                  <a:lnTo>
                    <a:pt x="1" y="132"/>
                  </a:lnTo>
                  <a:lnTo>
                    <a:pt x="1" y="220"/>
                  </a:lnTo>
                  <a:lnTo>
                    <a:pt x="26" y="1535"/>
                  </a:lnTo>
                  <a:lnTo>
                    <a:pt x="60" y="2805"/>
                  </a:lnTo>
                  <a:lnTo>
                    <a:pt x="119" y="4120"/>
                  </a:lnTo>
                  <a:lnTo>
                    <a:pt x="187" y="5347"/>
                  </a:lnTo>
                  <a:lnTo>
                    <a:pt x="264" y="6618"/>
                  </a:lnTo>
                  <a:lnTo>
                    <a:pt x="357" y="7845"/>
                  </a:lnTo>
                  <a:lnTo>
                    <a:pt x="451" y="9072"/>
                  </a:lnTo>
                  <a:lnTo>
                    <a:pt x="569" y="10255"/>
                  </a:lnTo>
                  <a:lnTo>
                    <a:pt x="688" y="11394"/>
                  </a:lnTo>
                  <a:lnTo>
                    <a:pt x="816" y="12533"/>
                  </a:lnTo>
                  <a:lnTo>
                    <a:pt x="952" y="13673"/>
                  </a:lnTo>
                  <a:lnTo>
                    <a:pt x="1096" y="14768"/>
                  </a:lnTo>
                  <a:lnTo>
                    <a:pt x="1240" y="15820"/>
                  </a:lnTo>
                  <a:lnTo>
                    <a:pt x="1393" y="16872"/>
                  </a:lnTo>
                  <a:lnTo>
                    <a:pt x="1554" y="17879"/>
                  </a:lnTo>
                  <a:lnTo>
                    <a:pt x="1707" y="18887"/>
                  </a:lnTo>
                  <a:lnTo>
                    <a:pt x="1716" y="18887"/>
                  </a:lnTo>
                  <a:lnTo>
                    <a:pt x="1724" y="18843"/>
                  </a:lnTo>
                  <a:lnTo>
                    <a:pt x="1571" y="17792"/>
                  </a:lnTo>
                  <a:lnTo>
                    <a:pt x="1419" y="16696"/>
                  </a:lnTo>
                  <a:lnTo>
                    <a:pt x="1283" y="15557"/>
                  </a:lnTo>
                  <a:lnTo>
                    <a:pt x="1147" y="14418"/>
                  </a:lnTo>
                  <a:lnTo>
                    <a:pt x="1019" y="13234"/>
                  </a:lnTo>
                  <a:lnTo>
                    <a:pt x="901" y="12008"/>
                  </a:lnTo>
                  <a:lnTo>
                    <a:pt x="790" y="10824"/>
                  </a:lnTo>
                  <a:lnTo>
                    <a:pt x="680" y="9641"/>
                  </a:lnTo>
                  <a:lnTo>
                    <a:pt x="586" y="8502"/>
                  </a:lnTo>
                  <a:lnTo>
                    <a:pt x="502" y="7319"/>
                  </a:lnTo>
                  <a:lnTo>
                    <a:pt x="425" y="6136"/>
                  </a:lnTo>
                  <a:lnTo>
                    <a:pt x="357" y="4953"/>
                  </a:lnTo>
                  <a:lnTo>
                    <a:pt x="230" y="2586"/>
                  </a:lnTo>
                  <a:lnTo>
                    <a:pt x="103" y="176"/>
                  </a:lnTo>
                  <a:lnTo>
                    <a:pt x="94" y="89"/>
                  </a:lnTo>
                  <a:lnTo>
                    <a:pt x="77" y="45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686;p66">
              <a:extLst>
                <a:ext uri="{FF2B5EF4-FFF2-40B4-BE49-F238E27FC236}">
                  <a16:creationId xmlns:a16="http://schemas.microsoft.com/office/drawing/2014/main" id="{E1FDB68F-164C-4DE2-9020-365DB7ADB95D}"/>
                </a:ext>
              </a:extLst>
            </p:cNvPr>
            <p:cNvSpPr/>
            <p:nvPr/>
          </p:nvSpPr>
          <p:spPr>
            <a:xfrm rot="10800000">
              <a:off x="3810847" y="5771838"/>
              <a:ext cx="36656" cy="38417"/>
            </a:xfrm>
            <a:custGeom>
              <a:avLst/>
              <a:gdLst/>
              <a:ahLst/>
              <a:cxnLst/>
              <a:rect l="l" t="t" r="r" b="b"/>
              <a:pathLst>
                <a:path w="3882" h="14111" extrusionOk="0">
                  <a:moveTo>
                    <a:pt x="1" y="1"/>
                  </a:moveTo>
                  <a:lnTo>
                    <a:pt x="1" y="45"/>
                  </a:lnTo>
                  <a:lnTo>
                    <a:pt x="154" y="308"/>
                  </a:lnTo>
                  <a:lnTo>
                    <a:pt x="307" y="571"/>
                  </a:lnTo>
                  <a:lnTo>
                    <a:pt x="459" y="921"/>
                  </a:lnTo>
                  <a:lnTo>
                    <a:pt x="604" y="1228"/>
                  </a:lnTo>
                  <a:lnTo>
                    <a:pt x="901" y="1973"/>
                  </a:lnTo>
                  <a:lnTo>
                    <a:pt x="1181" y="2805"/>
                  </a:lnTo>
                  <a:lnTo>
                    <a:pt x="1461" y="3726"/>
                  </a:lnTo>
                  <a:lnTo>
                    <a:pt x="1733" y="4646"/>
                  </a:lnTo>
                  <a:lnTo>
                    <a:pt x="2005" y="5654"/>
                  </a:lnTo>
                  <a:lnTo>
                    <a:pt x="2259" y="6661"/>
                  </a:lnTo>
                  <a:lnTo>
                    <a:pt x="2463" y="7494"/>
                  </a:lnTo>
                  <a:lnTo>
                    <a:pt x="2667" y="8414"/>
                  </a:lnTo>
                  <a:lnTo>
                    <a:pt x="2854" y="9335"/>
                  </a:lnTo>
                  <a:lnTo>
                    <a:pt x="3049" y="10255"/>
                  </a:lnTo>
                  <a:lnTo>
                    <a:pt x="3423" y="12183"/>
                  </a:lnTo>
                  <a:lnTo>
                    <a:pt x="3609" y="13103"/>
                  </a:lnTo>
                  <a:lnTo>
                    <a:pt x="3805" y="14023"/>
                  </a:lnTo>
                  <a:lnTo>
                    <a:pt x="3822" y="14067"/>
                  </a:lnTo>
                  <a:lnTo>
                    <a:pt x="3839" y="14111"/>
                  </a:lnTo>
                  <a:lnTo>
                    <a:pt x="3847" y="14067"/>
                  </a:lnTo>
                  <a:lnTo>
                    <a:pt x="3864" y="14023"/>
                  </a:lnTo>
                  <a:lnTo>
                    <a:pt x="3873" y="13979"/>
                  </a:lnTo>
                  <a:lnTo>
                    <a:pt x="3881" y="13892"/>
                  </a:lnTo>
                  <a:lnTo>
                    <a:pt x="3881" y="13804"/>
                  </a:lnTo>
                  <a:lnTo>
                    <a:pt x="3873" y="13717"/>
                  </a:lnTo>
                  <a:lnTo>
                    <a:pt x="3788" y="13059"/>
                  </a:lnTo>
                  <a:lnTo>
                    <a:pt x="3694" y="12446"/>
                  </a:lnTo>
                  <a:lnTo>
                    <a:pt x="3601" y="11788"/>
                  </a:lnTo>
                  <a:lnTo>
                    <a:pt x="3491" y="11175"/>
                  </a:lnTo>
                  <a:lnTo>
                    <a:pt x="3270" y="9992"/>
                  </a:lnTo>
                  <a:lnTo>
                    <a:pt x="3041" y="8852"/>
                  </a:lnTo>
                  <a:lnTo>
                    <a:pt x="2794" y="7757"/>
                  </a:lnTo>
                  <a:lnTo>
                    <a:pt x="2540" y="6749"/>
                  </a:lnTo>
                  <a:lnTo>
                    <a:pt x="2285" y="5741"/>
                  </a:lnTo>
                  <a:lnTo>
                    <a:pt x="2039" y="4821"/>
                  </a:lnTo>
                  <a:lnTo>
                    <a:pt x="1818" y="4032"/>
                  </a:lnTo>
                  <a:lnTo>
                    <a:pt x="1580" y="3200"/>
                  </a:lnTo>
                  <a:lnTo>
                    <a:pt x="1334" y="2411"/>
                  </a:lnTo>
                  <a:lnTo>
                    <a:pt x="1079" y="1622"/>
                  </a:lnTo>
                  <a:lnTo>
                    <a:pt x="943" y="1315"/>
                  </a:lnTo>
                  <a:lnTo>
                    <a:pt x="816" y="965"/>
                  </a:lnTo>
                  <a:lnTo>
                    <a:pt x="680" y="702"/>
                  </a:lnTo>
                  <a:lnTo>
                    <a:pt x="544" y="439"/>
                  </a:lnTo>
                  <a:lnTo>
                    <a:pt x="409" y="264"/>
                  </a:lnTo>
                  <a:lnTo>
                    <a:pt x="273" y="132"/>
                  </a:lnTo>
                  <a:lnTo>
                    <a:pt x="1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687;p66">
              <a:extLst>
                <a:ext uri="{FF2B5EF4-FFF2-40B4-BE49-F238E27FC236}">
                  <a16:creationId xmlns:a16="http://schemas.microsoft.com/office/drawing/2014/main" id="{C30A1E63-AEBF-484E-97FA-D4744EECCC23}"/>
                </a:ext>
              </a:extLst>
            </p:cNvPr>
            <p:cNvSpPr/>
            <p:nvPr/>
          </p:nvSpPr>
          <p:spPr>
            <a:xfrm rot="10800000">
              <a:off x="3811329" y="5809539"/>
              <a:ext cx="23342" cy="12053"/>
            </a:xfrm>
            <a:custGeom>
              <a:avLst/>
              <a:gdLst/>
              <a:ahLst/>
              <a:cxnLst/>
              <a:rect l="l" t="t" r="r" b="b"/>
              <a:pathLst>
                <a:path w="2472" h="4427" extrusionOk="0">
                  <a:moveTo>
                    <a:pt x="145" y="1"/>
                  </a:moveTo>
                  <a:lnTo>
                    <a:pt x="0" y="45"/>
                  </a:lnTo>
                  <a:lnTo>
                    <a:pt x="0" y="89"/>
                  </a:lnTo>
                  <a:lnTo>
                    <a:pt x="153" y="395"/>
                  </a:lnTo>
                  <a:lnTo>
                    <a:pt x="298" y="658"/>
                  </a:lnTo>
                  <a:lnTo>
                    <a:pt x="612" y="1096"/>
                  </a:lnTo>
                  <a:lnTo>
                    <a:pt x="917" y="1491"/>
                  </a:lnTo>
                  <a:lnTo>
                    <a:pt x="1070" y="1710"/>
                  </a:lnTo>
                  <a:lnTo>
                    <a:pt x="1223" y="1973"/>
                  </a:lnTo>
                  <a:lnTo>
                    <a:pt x="1376" y="2280"/>
                  </a:lnTo>
                  <a:lnTo>
                    <a:pt x="1520" y="2586"/>
                  </a:lnTo>
                  <a:lnTo>
                    <a:pt x="1817" y="3244"/>
                  </a:lnTo>
                  <a:lnTo>
                    <a:pt x="2115" y="3901"/>
                  </a:lnTo>
                  <a:lnTo>
                    <a:pt x="2259" y="4164"/>
                  </a:lnTo>
                  <a:lnTo>
                    <a:pt x="2412" y="4427"/>
                  </a:lnTo>
                  <a:lnTo>
                    <a:pt x="2446" y="4427"/>
                  </a:lnTo>
                  <a:lnTo>
                    <a:pt x="2463" y="4295"/>
                  </a:lnTo>
                  <a:lnTo>
                    <a:pt x="2471" y="4164"/>
                  </a:lnTo>
                  <a:lnTo>
                    <a:pt x="2471" y="4076"/>
                  </a:lnTo>
                  <a:lnTo>
                    <a:pt x="2454" y="3989"/>
                  </a:lnTo>
                  <a:lnTo>
                    <a:pt x="2310" y="3507"/>
                  </a:lnTo>
                  <a:lnTo>
                    <a:pt x="2149" y="3025"/>
                  </a:lnTo>
                  <a:lnTo>
                    <a:pt x="1987" y="2630"/>
                  </a:lnTo>
                  <a:lnTo>
                    <a:pt x="1817" y="2236"/>
                  </a:lnTo>
                  <a:lnTo>
                    <a:pt x="1639" y="1929"/>
                  </a:lnTo>
                  <a:lnTo>
                    <a:pt x="1469" y="1622"/>
                  </a:lnTo>
                  <a:lnTo>
                    <a:pt x="1121" y="1053"/>
                  </a:lnTo>
                  <a:lnTo>
                    <a:pt x="850" y="658"/>
                  </a:lnTo>
                  <a:lnTo>
                    <a:pt x="569" y="308"/>
                  </a:lnTo>
                  <a:lnTo>
                    <a:pt x="425" y="176"/>
                  </a:lnTo>
                  <a:lnTo>
                    <a:pt x="289" y="45"/>
                  </a:lnTo>
                  <a:lnTo>
                    <a:pt x="14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688;p66">
              <a:extLst>
                <a:ext uri="{FF2B5EF4-FFF2-40B4-BE49-F238E27FC236}">
                  <a16:creationId xmlns:a16="http://schemas.microsoft.com/office/drawing/2014/main" id="{A85BA551-BE08-48AC-A8E1-DF6AACCE4D17}"/>
                </a:ext>
              </a:extLst>
            </p:cNvPr>
            <p:cNvSpPr/>
            <p:nvPr/>
          </p:nvSpPr>
          <p:spPr>
            <a:xfrm rot="10800000">
              <a:off x="3914035" y="5543173"/>
              <a:ext cx="68232" cy="407052"/>
            </a:xfrm>
            <a:custGeom>
              <a:avLst/>
              <a:gdLst/>
              <a:ahLst/>
              <a:cxnLst/>
              <a:rect l="l" t="t" r="r" b="b"/>
              <a:pathLst>
                <a:path w="7226" h="149514" extrusionOk="0">
                  <a:moveTo>
                    <a:pt x="6640" y="4251"/>
                  </a:moveTo>
                  <a:lnTo>
                    <a:pt x="6555" y="5916"/>
                  </a:lnTo>
                  <a:lnTo>
                    <a:pt x="6445" y="7625"/>
                  </a:lnTo>
                  <a:lnTo>
                    <a:pt x="6326" y="9246"/>
                  </a:lnTo>
                  <a:lnTo>
                    <a:pt x="6190" y="10867"/>
                  </a:lnTo>
                  <a:lnTo>
                    <a:pt x="6080" y="12007"/>
                  </a:lnTo>
                  <a:lnTo>
                    <a:pt x="5969" y="13146"/>
                  </a:lnTo>
                  <a:lnTo>
                    <a:pt x="5842" y="14242"/>
                  </a:lnTo>
                  <a:lnTo>
                    <a:pt x="5714" y="15293"/>
                  </a:lnTo>
                  <a:lnTo>
                    <a:pt x="5579" y="16433"/>
                  </a:lnTo>
                  <a:lnTo>
                    <a:pt x="5502" y="17002"/>
                  </a:lnTo>
                  <a:lnTo>
                    <a:pt x="5417" y="17616"/>
                  </a:lnTo>
                  <a:lnTo>
                    <a:pt x="5324" y="18142"/>
                  </a:lnTo>
                  <a:lnTo>
                    <a:pt x="5273" y="18361"/>
                  </a:lnTo>
                  <a:lnTo>
                    <a:pt x="5222" y="18580"/>
                  </a:lnTo>
                  <a:lnTo>
                    <a:pt x="5171" y="18755"/>
                  </a:lnTo>
                  <a:lnTo>
                    <a:pt x="5112" y="18886"/>
                  </a:lnTo>
                  <a:lnTo>
                    <a:pt x="5052" y="19018"/>
                  </a:lnTo>
                  <a:lnTo>
                    <a:pt x="4993" y="19062"/>
                  </a:lnTo>
                  <a:lnTo>
                    <a:pt x="4891" y="19106"/>
                  </a:lnTo>
                  <a:lnTo>
                    <a:pt x="4806" y="19062"/>
                  </a:lnTo>
                  <a:lnTo>
                    <a:pt x="4738" y="18930"/>
                  </a:lnTo>
                  <a:lnTo>
                    <a:pt x="4679" y="18755"/>
                  </a:lnTo>
                  <a:lnTo>
                    <a:pt x="4636" y="18536"/>
                  </a:lnTo>
                  <a:lnTo>
                    <a:pt x="4611" y="18317"/>
                  </a:lnTo>
                  <a:lnTo>
                    <a:pt x="4594" y="18010"/>
                  </a:lnTo>
                  <a:lnTo>
                    <a:pt x="4585" y="17703"/>
                  </a:lnTo>
                  <a:lnTo>
                    <a:pt x="4585" y="17353"/>
                  </a:lnTo>
                  <a:lnTo>
                    <a:pt x="4594" y="17002"/>
                  </a:lnTo>
                  <a:lnTo>
                    <a:pt x="4619" y="16345"/>
                  </a:lnTo>
                  <a:lnTo>
                    <a:pt x="4662" y="15731"/>
                  </a:lnTo>
                  <a:lnTo>
                    <a:pt x="4704" y="15206"/>
                  </a:lnTo>
                  <a:lnTo>
                    <a:pt x="4764" y="14636"/>
                  </a:lnTo>
                  <a:lnTo>
                    <a:pt x="4831" y="14066"/>
                  </a:lnTo>
                  <a:lnTo>
                    <a:pt x="4967" y="12971"/>
                  </a:lnTo>
                  <a:lnTo>
                    <a:pt x="5095" y="12051"/>
                  </a:lnTo>
                  <a:lnTo>
                    <a:pt x="5222" y="11130"/>
                  </a:lnTo>
                  <a:lnTo>
                    <a:pt x="5358" y="10298"/>
                  </a:lnTo>
                  <a:lnTo>
                    <a:pt x="5502" y="9421"/>
                  </a:lnTo>
                  <a:lnTo>
                    <a:pt x="5630" y="8720"/>
                  </a:lnTo>
                  <a:lnTo>
                    <a:pt x="5765" y="8019"/>
                  </a:lnTo>
                  <a:lnTo>
                    <a:pt x="5901" y="7362"/>
                  </a:lnTo>
                  <a:lnTo>
                    <a:pt x="6046" y="6705"/>
                  </a:lnTo>
                  <a:lnTo>
                    <a:pt x="6334" y="5434"/>
                  </a:lnTo>
                  <a:lnTo>
                    <a:pt x="6640" y="4251"/>
                  </a:lnTo>
                  <a:close/>
                  <a:moveTo>
                    <a:pt x="5239" y="31419"/>
                  </a:moveTo>
                  <a:lnTo>
                    <a:pt x="5154" y="31770"/>
                  </a:lnTo>
                  <a:lnTo>
                    <a:pt x="5069" y="32164"/>
                  </a:lnTo>
                  <a:lnTo>
                    <a:pt x="4984" y="32602"/>
                  </a:lnTo>
                  <a:lnTo>
                    <a:pt x="4916" y="33084"/>
                  </a:lnTo>
                  <a:lnTo>
                    <a:pt x="4840" y="33566"/>
                  </a:lnTo>
                  <a:lnTo>
                    <a:pt x="4781" y="34092"/>
                  </a:lnTo>
                  <a:lnTo>
                    <a:pt x="4653" y="35144"/>
                  </a:lnTo>
                  <a:lnTo>
                    <a:pt x="4534" y="36239"/>
                  </a:lnTo>
                  <a:lnTo>
                    <a:pt x="4424" y="37291"/>
                  </a:lnTo>
                  <a:lnTo>
                    <a:pt x="4314" y="38386"/>
                  </a:lnTo>
                  <a:lnTo>
                    <a:pt x="4195" y="39394"/>
                  </a:lnTo>
                  <a:lnTo>
                    <a:pt x="3999" y="40928"/>
                  </a:lnTo>
                  <a:lnTo>
                    <a:pt x="3796" y="42418"/>
                  </a:lnTo>
                  <a:lnTo>
                    <a:pt x="3583" y="43908"/>
                  </a:lnTo>
                  <a:lnTo>
                    <a:pt x="3354" y="45354"/>
                  </a:lnTo>
                  <a:lnTo>
                    <a:pt x="3244" y="46055"/>
                  </a:lnTo>
                  <a:lnTo>
                    <a:pt x="3116" y="46756"/>
                  </a:lnTo>
                  <a:lnTo>
                    <a:pt x="2981" y="47457"/>
                  </a:lnTo>
                  <a:lnTo>
                    <a:pt x="2904" y="47808"/>
                  </a:lnTo>
                  <a:lnTo>
                    <a:pt x="2836" y="48114"/>
                  </a:lnTo>
                  <a:lnTo>
                    <a:pt x="2760" y="48377"/>
                  </a:lnTo>
                  <a:lnTo>
                    <a:pt x="2675" y="48640"/>
                  </a:lnTo>
                  <a:lnTo>
                    <a:pt x="2590" y="48815"/>
                  </a:lnTo>
                  <a:lnTo>
                    <a:pt x="2505" y="48991"/>
                  </a:lnTo>
                  <a:lnTo>
                    <a:pt x="2420" y="49122"/>
                  </a:lnTo>
                  <a:lnTo>
                    <a:pt x="2335" y="49166"/>
                  </a:lnTo>
                  <a:lnTo>
                    <a:pt x="2242" y="49166"/>
                  </a:lnTo>
                  <a:lnTo>
                    <a:pt x="2140" y="49078"/>
                  </a:lnTo>
                  <a:lnTo>
                    <a:pt x="2081" y="49035"/>
                  </a:lnTo>
                  <a:lnTo>
                    <a:pt x="2021" y="48903"/>
                  </a:lnTo>
                  <a:lnTo>
                    <a:pt x="1962" y="48772"/>
                  </a:lnTo>
                  <a:lnTo>
                    <a:pt x="1911" y="48640"/>
                  </a:lnTo>
                  <a:lnTo>
                    <a:pt x="1826" y="48333"/>
                  </a:lnTo>
                  <a:lnTo>
                    <a:pt x="1749" y="47895"/>
                  </a:lnTo>
                  <a:lnTo>
                    <a:pt x="1690" y="47457"/>
                  </a:lnTo>
                  <a:lnTo>
                    <a:pt x="1647" y="46975"/>
                  </a:lnTo>
                  <a:lnTo>
                    <a:pt x="1614" y="46449"/>
                  </a:lnTo>
                  <a:lnTo>
                    <a:pt x="1588" y="45880"/>
                  </a:lnTo>
                  <a:lnTo>
                    <a:pt x="1580" y="45310"/>
                  </a:lnTo>
                  <a:lnTo>
                    <a:pt x="1588" y="44696"/>
                  </a:lnTo>
                  <a:lnTo>
                    <a:pt x="1597" y="44083"/>
                  </a:lnTo>
                  <a:lnTo>
                    <a:pt x="1622" y="43513"/>
                  </a:lnTo>
                  <a:lnTo>
                    <a:pt x="1647" y="42944"/>
                  </a:lnTo>
                  <a:lnTo>
                    <a:pt x="1690" y="42374"/>
                  </a:lnTo>
                  <a:lnTo>
                    <a:pt x="1732" y="41892"/>
                  </a:lnTo>
                  <a:lnTo>
                    <a:pt x="1783" y="41410"/>
                  </a:lnTo>
                  <a:lnTo>
                    <a:pt x="1894" y="40621"/>
                  </a:lnTo>
                  <a:lnTo>
                    <a:pt x="2013" y="39876"/>
                  </a:lnTo>
                  <a:lnTo>
                    <a:pt x="2140" y="39175"/>
                  </a:lnTo>
                  <a:lnTo>
                    <a:pt x="2284" y="38562"/>
                  </a:lnTo>
                  <a:lnTo>
                    <a:pt x="2429" y="37948"/>
                  </a:lnTo>
                  <a:lnTo>
                    <a:pt x="2581" y="37378"/>
                  </a:lnTo>
                  <a:lnTo>
                    <a:pt x="2887" y="36283"/>
                  </a:lnTo>
                  <a:lnTo>
                    <a:pt x="3023" y="35845"/>
                  </a:lnTo>
                  <a:lnTo>
                    <a:pt x="3167" y="35450"/>
                  </a:lnTo>
                  <a:lnTo>
                    <a:pt x="3456" y="34662"/>
                  </a:lnTo>
                  <a:lnTo>
                    <a:pt x="3745" y="34004"/>
                  </a:lnTo>
                  <a:lnTo>
                    <a:pt x="4033" y="33435"/>
                  </a:lnTo>
                  <a:lnTo>
                    <a:pt x="4331" y="32865"/>
                  </a:lnTo>
                  <a:lnTo>
                    <a:pt x="4628" y="32383"/>
                  </a:lnTo>
                  <a:lnTo>
                    <a:pt x="5239" y="31419"/>
                  </a:lnTo>
                  <a:close/>
                  <a:moveTo>
                    <a:pt x="5774" y="32777"/>
                  </a:moveTo>
                  <a:lnTo>
                    <a:pt x="5850" y="33917"/>
                  </a:lnTo>
                  <a:lnTo>
                    <a:pt x="5944" y="35012"/>
                  </a:lnTo>
                  <a:lnTo>
                    <a:pt x="6139" y="37159"/>
                  </a:lnTo>
                  <a:lnTo>
                    <a:pt x="6334" y="39307"/>
                  </a:lnTo>
                  <a:lnTo>
                    <a:pt x="6428" y="40402"/>
                  </a:lnTo>
                  <a:lnTo>
                    <a:pt x="6513" y="41454"/>
                  </a:lnTo>
                  <a:lnTo>
                    <a:pt x="6589" y="42549"/>
                  </a:lnTo>
                  <a:lnTo>
                    <a:pt x="6648" y="43645"/>
                  </a:lnTo>
                  <a:lnTo>
                    <a:pt x="6682" y="44740"/>
                  </a:lnTo>
                  <a:lnTo>
                    <a:pt x="6699" y="45310"/>
                  </a:lnTo>
                  <a:lnTo>
                    <a:pt x="6708" y="45880"/>
                  </a:lnTo>
                  <a:lnTo>
                    <a:pt x="6708" y="46493"/>
                  </a:lnTo>
                  <a:lnTo>
                    <a:pt x="6708" y="47063"/>
                  </a:lnTo>
                  <a:lnTo>
                    <a:pt x="6699" y="47632"/>
                  </a:lnTo>
                  <a:lnTo>
                    <a:pt x="6682" y="48246"/>
                  </a:lnTo>
                  <a:lnTo>
                    <a:pt x="6657" y="48859"/>
                  </a:lnTo>
                  <a:lnTo>
                    <a:pt x="6623" y="49473"/>
                  </a:lnTo>
                  <a:lnTo>
                    <a:pt x="6589" y="50086"/>
                  </a:lnTo>
                  <a:lnTo>
                    <a:pt x="6538" y="50700"/>
                  </a:lnTo>
                  <a:lnTo>
                    <a:pt x="6470" y="51576"/>
                  </a:lnTo>
                  <a:lnTo>
                    <a:pt x="6419" y="52058"/>
                  </a:lnTo>
                  <a:lnTo>
                    <a:pt x="6394" y="52277"/>
                  </a:lnTo>
                  <a:lnTo>
                    <a:pt x="6368" y="52453"/>
                  </a:lnTo>
                  <a:lnTo>
                    <a:pt x="6334" y="52628"/>
                  </a:lnTo>
                  <a:lnTo>
                    <a:pt x="6300" y="52715"/>
                  </a:lnTo>
                  <a:lnTo>
                    <a:pt x="6258" y="52803"/>
                  </a:lnTo>
                  <a:lnTo>
                    <a:pt x="6215" y="52803"/>
                  </a:lnTo>
                  <a:lnTo>
                    <a:pt x="6173" y="52759"/>
                  </a:lnTo>
                  <a:lnTo>
                    <a:pt x="6122" y="52628"/>
                  </a:lnTo>
                  <a:lnTo>
                    <a:pt x="6071" y="52409"/>
                  </a:lnTo>
                  <a:lnTo>
                    <a:pt x="6020" y="52102"/>
                  </a:lnTo>
                  <a:lnTo>
                    <a:pt x="5986" y="51795"/>
                  </a:lnTo>
                  <a:lnTo>
                    <a:pt x="5952" y="51401"/>
                  </a:lnTo>
                  <a:lnTo>
                    <a:pt x="5935" y="50963"/>
                  </a:lnTo>
                  <a:lnTo>
                    <a:pt x="5910" y="50481"/>
                  </a:lnTo>
                  <a:lnTo>
                    <a:pt x="5884" y="49517"/>
                  </a:lnTo>
                  <a:lnTo>
                    <a:pt x="5867" y="48728"/>
                  </a:lnTo>
                  <a:lnTo>
                    <a:pt x="5825" y="47369"/>
                  </a:lnTo>
                  <a:lnTo>
                    <a:pt x="5782" y="46055"/>
                  </a:lnTo>
                  <a:lnTo>
                    <a:pt x="5757" y="44696"/>
                  </a:lnTo>
                  <a:lnTo>
                    <a:pt x="5731" y="43338"/>
                  </a:lnTo>
                  <a:lnTo>
                    <a:pt x="5714" y="42023"/>
                  </a:lnTo>
                  <a:lnTo>
                    <a:pt x="5706" y="40709"/>
                  </a:lnTo>
                  <a:lnTo>
                    <a:pt x="5698" y="39394"/>
                  </a:lnTo>
                  <a:lnTo>
                    <a:pt x="5706" y="38080"/>
                  </a:lnTo>
                  <a:lnTo>
                    <a:pt x="5714" y="36721"/>
                  </a:lnTo>
                  <a:lnTo>
                    <a:pt x="5723" y="35407"/>
                  </a:lnTo>
                  <a:lnTo>
                    <a:pt x="5748" y="34092"/>
                  </a:lnTo>
                  <a:lnTo>
                    <a:pt x="5774" y="32777"/>
                  </a:lnTo>
                  <a:close/>
                  <a:moveTo>
                    <a:pt x="3244" y="57141"/>
                  </a:moveTo>
                  <a:lnTo>
                    <a:pt x="3125" y="58544"/>
                  </a:lnTo>
                  <a:lnTo>
                    <a:pt x="3006" y="59902"/>
                  </a:lnTo>
                  <a:lnTo>
                    <a:pt x="2887" y="61260"/>
                  </a:lnTo>
                  <a:lnTo>
                    <a:pt x="2760" y="62619"/>
                  </a:lnTo>
                  <a:lnTo>
                    <a:pt x="2624" y="63933"/>
                  </a:lnTo>
                  <a:lnTo>
                    <a:pt x="2480" y="65204"/>
                  </a:lnTo>
                  <a:lnTo>
                    <a:pt x="2335" y="66519"/>
                  </a:lnTo>
                  <a:lnTo>
                    <a:pt x="2182" y="67790"/>
                  </a:lnTo>
                  <a:lnTo>
                    <a:pt x="2013" y="69148"/>
                  </a:lnTo>
                  <a:lnTo>
                    <a:pt x="1834" y="70550"/>
                  </a:lnTo>
                  <a:lnTo>
                    <a:pt x="1741" y="71207"/>
                  </a:lnTo>
                  <a:lnTo>
                    <a:pt x="1639" y="71865"/>
                  </a:lnTo>
                  <a:lnTo>
                    <a:pt x="1537" y="72478"/>
                  </a:lnTo>
                  <a:lnTo>
                    <a:pt x="1427" y="73092"/>
                  </a:lnTo>
                  <a:lnTo>
                    <a:pt x="1359" y="73398"/>
                  </a:lnTo>
                  <a:lnTo>
                    <a:pt x="1282" y="73661"/>
                  </a:lnTo>
                  <a:lnTo>
                    <a:pt x="1206" y="73924"/>
                  </a:lnTo>
                  <a:lnTo>
                    <a:pt x="1121" y="74143"/>
                  </a:lnTo>
                  <a:lnTo>
                    <a:pt x="1028" y="74363"/>
                  </a:lnTo>
                  <a:lnTo>
                    <a:pt x="943" y="74494"/>
                  </a:lnTo>
                  <a:lnTo>
                    <a:pt x="849" y="74582"/>
                  </a:lnTo>
                  <a:lnTo>
                    <a:pt x="764" y="74625"/>
                  </a:lnTo>
                  <a:lnTo>
                    <a:pt x="680" y="74582"/>
                  </a:lnTo>
                  <a:lnTo>
                    <a:pt x="595" y="74538"/>
                  </a:lnTo>
                  <a:lnTo>
                    <a:pt x="518" y="74363"/>
                  </a:lnTo>
                  <a:lnTo>
                    <a:pt x="442" y="74143"/>
                  </a:lnTo>
                  <a:lnTo>
                    <a:pt x="382" y="73837"/>
                  </a:lnTo>
                  <a:lnTo>
                    <a:pt x="323" y="73486"/>
                  </a:lnTo>
                  <a:lnTo>
                    <a:pt x="281" y="73004"/>
                  </a:lnTo>
                  <a:lnTo>
                    <a:pt x="247" y="72434"/>
                  </a:lnTo>
                  <a:lnTo>
                    <a:pt x="230" y="72084"/>
                  </a:lnTo>
                  <a:lnTo>
                    <a:pt x="230" y="71689"/>
                  </a:lnTo>
                  <a:lnTo>
                    <a:pt x="221" y="71339"/>
                  </a:lnTo>
                  <a:lnTo>
                    <a:pt x="230" y="70945"/>
                  </a:lnTo>
                  <a:lnTo>
                    <a:pt x="255" y="70200"/>
                  </a:lnTo>
                  <a:lnTo>
                    <a:pt x="297" y="69411"/>
                  </a:lnTo>
                  <a:lnTo>
                    <a:pt x="357" y="68622"/>
                  </a:lnTo>
                  <a:lnTo>
                    <a:pt x="425" y="67877"/>
                  </a:lnTo>
                  <a:lnTo>
                    <a:pt x="518" y="67132"/>
                  </a:lnTo>
                  <a:lnTo>
                    <a:pt x="612" y="66387"/>
                  </a:lnTo>
                  <a:lnTo>
                    <a:pt x="714" y="65642"/>
                  </a:lnTo>
                  <a:lnTo>
                    <a:pt x="824" y="64985"/>
                  </a:lnTo>
                  <a:lnTo>
                    <a:pt x="943" y="64284"/>
                  </a:lnTo>
                  <a:lnTo>
                    <a:pt x="1062" y="63670"/>
                  </a:lnTo>
                  <a:lnTo>
                    <a:pt x="1291" y="62531"/>
                  </a:lnTo>
                  <a:lnTo>
                    <a:pt x="1503" y="61611"/>
                  </a:lnTo>
                  <a:lnTo>
                    <a:pt x="1698" y="60822"/>
                  </a:lnTo>
                  <a:lnTo>
                    <a:pt x="1902" y="60121"/>
                  </a:lnTo>
                  <a:lnTo>
                    <a:pt x="2114" y="59464"/>
                  </a:lnTo>
                  <a:lnTo>
                    <a:pt x="2327" y="58894"/>
                  </a:lnTo>
                  <a:lnTo>
                    <a:pt x="2547" y="58368"/>
                  </a:lnTo>
                  <a:lnTo>
                    <a:pt x="2777" y="57930"/>
                  </a:lnTo>
                  <a:lnTo>
                    <a:pt x="3006" y="57536"/>
                  </a:lnTo>
                  <a:lnTo>
                    <a:pt x="3244" y="57141"/>
                  </a:lnTo>
                  <a:close/>
                  <a:moveTo>
                    <a:pt x="3719" y="58587"/>
                  </a:moveTo>
                  <a:lnTo>
                    <a:pt x="3889" y="59288"/>
                  </a:lnTo>
                  <a:lnTo>
                    <a:pt x="4059" y="59946"/>
                  </a:lnTo>
                  <a:lnTo>
                    <a:pt x="4407" y="61217"/>
                  </a:lnTo>
                  <a:lnTo>
                    <a:pt x="4577" y="61874"/>
                  </a:lnTo>
                  <a:lnTo>
                    <a:pt x="4747" y="62575"/>
                  </a:lnTo>
                  <a:lnTo>
                    <a:pt x="4899" y="63320"/>
                  </a:lnTo>
                  <a:lnTo>
                    <a:pt x="4976" y="63714"/>
                  </a:lnTo>
                  <a:lnTo>
                    <a:pt x="5044" y="64152"/>
                  </a:lnTo>
                  <a:lnTo>
                    <a:pt x="5129" y="64678"/>
                  </a:lnTo>
                  <a:lnTo>
                    <a:pt x="5205" y="65248"/>
                  </a:lnTo>
                  <a:lnTo>
                    <a:pt x="5273" y="65861"/>
                  </a:lnTo>
                  <a:lnTo>
                    <a:pt x="5332" y="66475"/>
                  </a:lnTo>
                  <a:lnTo>
                    <a:pt x="5383" y="67088"/>
                  </a:lnTo>
                  <a:lnTo>
                    <a:pt x="5434" y="67702"/>
                  </a:lnTo>
                  <a:lnTo>
                    <a:pt x="5477" y="68359"/>
                  </a:lnTo>
                  <a:lnTo>
                    <a:pt x="5519" y="69016"/>
                  </a:lnTo>
                  <a:lnTo>
                    <a:pt x="5545" y="69674"/>
                  </a:lnTo>
                  <a:lnTo>
                    <a:pt x="5570" y="70375"/>
                  </a:lnTo>
                  <a:lnTo>
                    <a:pt x="5587" y="71032"/>
                  </a:lnTo>
                  <a:lnTo>
                    <a:pt x="5596" y="71733"/>
                  </a:lnTo>
                  <a:lnTo>
                    <a:pt x="5596" y="72434"/>
                  </a:lnTo>
                  <a:lnTo>
                    <a:pt x="5596" y="73092"/>
                  </a:lnTo>
                  <a:lnTo>
                    <a:pt x="5579" y="73793"/>
                  </a:lnTo>
                  <a:lnTo>
                    <a:pt x="5562" y="74450"/>
                  </a:lnTo>
                  <a:lnTo>
                    <a:pt x="5545" y="74932"/>
                  </a:lnTo>
                  <a:lnTo>
                    <a:pt x="5528" y="75502"/>
                  </a:lnTo>
                  <a:lnTo>
                    <a:pt x="5494" y="76028"/>
                  </a:lnTo>
                  <a:lnTo>
                    <a:pt x="5477" y="76247"/>
                  </a:lnTo>
                  <a:lnTo>
                    <a:pt x="5451" y="76466"/>
                  </a:lnTo>
                  <a:lnTo>
                    <a:pt x="5434" y="76641"/>
                  </a:lnTo>
                  <a:lnTo>
                    <a:pt x="5426" y="76816"/>
                  </a:lnTo>
                  <a:lnTo>
                    <a:pt x="5400" y="76904"/>
                  </a:lnTo>
                  <a:lnTo>
                    <a:pt x="5375" y="76948"/>
                  </a:lnTo>
                  <a:lnTo>
                    <a:pt x="5341" y="76948"/>
                  </a:lnTo>
                  <a:lnTo>
                    <a:pt x="5307" y="76904"/>
                  </a:lnTo>
                  <a:lnTo>
                    <a:pt x="5264" y="76816"/>
                  </a:lnTo>
                  <a:lnTo>
                    <a:pt x="5222" y="76641"/>
                  </a:lnTo>
                  <a:lnTo>
                    <a:pt x="5154" y="76641"/>
                  </a:lnTo>
                  <a:lnTo>
                    <a:pt x="5086" y="76597"/>
                  </a:lnTo>
                  <a:lnTo>
                    <a:pt x="5035" y="76422"/>
                  </a:lnTo>
                  <a:lnTo>
                    <a:pt x="4993" y="76159"/>
                  </a:lnTo>
                  <a:lnTo>
                    <a:pt x="4950" y="75984"/>
                  </a:lnTo>
                  <a:lnTo>
                    <a:pt x="4899" y="75721"/>
                  </a:lnTo>
                  <a:lnTo>
                    <a:pt x="4823" y="75195"/>
                  </a:lnTo>
                  <a:lnTo>
                    <a:pt x="4679" y="74100"/>
                  </a:lnTo>
                  <a:lnTo>
                    <a:pt x="4517" y="72829"/>
                  </a:lnTo>
                  <a:lnTo>
                    <a:pt x="4364" y="71558"/>
                  </a:lnTo>
                  <a:lnTo>
                    <a:pt x="4229" y="70200"/>
                  </a:lnTo>
                  <a:lnTo>
                    <a:pt x="4110" y="68841"/>
                  </a:lnTo>
                  <a:lnTo>
                    <a:pt x="4025" y="67570"/>
                  </a:lnTo>
                  <a:lnTo>
                    <a:pt x="3948" y="66343"/>
                  </a:lnTo>
                  <a:lnTo>
                    <a:pt x="3881" y="65073"/>
                  </a:lnTo>
                  <a:lnTo>
                    <a:pt x="3830" y="63802"/>
                  </a:lnTo>
                  <a:lnTo>
                    <a:pt x="3787" y="62487"/>
                  </a:lnTo>
                  <a:lnTo>
                    <a:pt x="3753" y="61217"/>
                  </a:lnTo>
                  <a:lnTo>
                    <a:pt x="3736" y="59902"/>
                  </a:lnTo>
                  <a:lnTo>
                    <a:pt x="3719" y="58587"/>
                  </a:lnTo>
                  <a:close/>
                  <a:moveTo>
                    <a:pt x="3108" y="82688"/>
                  </a:moveTo>
                  <a:lnTo>
                    <a:pt x="3099" y="82820"/>
                  </a:lnTo>
                  <a:lnTo>
                    <a:pt x="3048" y="84047"/>
                  </a:lnTo>
                  <a:lnTo>
                    <a:pt x="2997" y="85230"/>
                  </a:lnTo>
                  <a:lnTo>
                    <a:pt x="2930" y="86457"/>
                  </a:lnTo>
                  <a:lnTo>
                    <a:pt x="2853" y="87640"/>
                  </a:lnTo>
                  <a:lnTo>
                    <a:pt x="2768" y="88779"/>
                  </a:lnTo>
                  <a:lnTo>
                    <a:pt x="2675" y="89962"/>
                  </a:lnTo>
                  <a:lnTo>
                    <a:pt x="2573" y="91102"/>
                  </a:lnTo>
                  <a:lnTo>
                    <a:pt x="2463" y="92197"/>
                  </a:lnTo>
                  <a:lnTo>
                    <a:pt x="2335" y="93337"/>
                  </a:lnTo>
                  <a:lnTo>
                    <a:pt x="2199" y="94432"/>
                  </a:lnTo>
                  <a:lnTo>
                    <a:pt x="2055" y="95528"/>
                  </a:lnTo>
                  <a:lnTo>
                    <a:pt x="1894" y="96579"/>
                  </a:lnTo>
                  <a:lnTo>
                    <a:pt x="1775" y="97368"/>
                  </a:lnTo>
                  <a:lnTo>
                    <a:pt x="1639" y="98113"/>
                  </a:lnTo>
                  <a:lnTo>
                    <a:pt x="1520" y="98814"/>
                  </a:lnTo>
                  <a:lnTo>
                    <a:pt x="1384" y="99471"/>
                  </a:lnTo>
                  <a:lnTo>
                    <a:pt x="1342" y="99734"/>
                  </a:lnTo>
                  <a:lnTo>
                    <a:pt x="1291" y="99953"/>
                  </a:lnTo>
                  <a:lnTo>
                    <a:pt x="1240" y="100085"/>
                  </a:lnTo>
                  <a:lnTo>
                    <a:pt x="1189" y="100129"/>
                  </a:lnTo>
                  <a:lnTo>
                    <a:pt x="1138" y="100085"/>
                  </a:lnTo>
                  <a:lnTo>
                    <a:pt x="1079" y="99953"/>
                  </a:lnTo>
                  <a:lnTo>
                    <a:pt x="1028" y="99778"/>
                  </a:lnTo>
                  <a:lnTo>
                    <a:pt x="977" y="99515"/>
                  </a:lnTo>
                  <a:lnTo>
                    <a:pt x="883" y="99208"/>
                  </a:lnTo>
                  <a:lnTo>
                    <a:pt x="815" y="98945"/>
                  </a:lnTo>
                  <a:lnTo>
                    <a:pt x="764" y="98683"/>
                  </a:lnTo>
                  <a:lnTo>
                    <a:pt x="731" y="98376"/>
                  </a:lnTo>
                  <a:lnTo>
                    <a:pt x="714" y="98025"/>
                  </a:lnTo>
                  <a:lnTo>
                    <a:pt x="697" y="97631"/>
                  </a:lnTo>
                  <a:lnTo>
                    <a:pt x="697" y="97149"/>
                  </a:lnTo>
                  <a:lnTo>
                    <a:pt x="705" y="96579"/>
                  </a:lnTo>
                  <a:lnTo>
                    <a:pt x="714" y="95922"/>
                  </a:lnTo>
                  <a:lnTo>
                    <a:pt x="739" y="95265"/>
                  </a:lnTo>
                  <a:lnTo>
                    <a:pt x="773" y="94607"/>
                  </a:lnTo>
                  <a:lnTo>
                    <a:pt x="807" y="93994"/>
                  </a:lnTo>
                  <a:lnTo>
                    <a:pt x="858" y="93337"/>
                  </a:lnTo>
                  <a:lnTo>
                    <a:pt x="917" y="92723"/>
                  </a:lnTo>
                  <a:lnTo>
                    <a:pt x="977" y="92110"/>
                  </a:lnTo>
                  <a:lnTo>
                    <a:pt x="1053" y="91540"/>
                  </a:lnTo>
                  <a:lnTo>
                    <a:pt x="1121" y="90970"/>
                  </a:lnTo>
                  <a:lnTo>
                    <a:pt x="1206" y="90401"/>
                  </a:lnTo>
                  <a:lnTo>
                    <a:pt x="1376" y="89305"/>
                  </a:lnTo>
                  <a:lnTo>
                    <a:pt x="1546" y="88297"/>
                  </a:lnTo>
                  <a:lnTo>
                    <a:pt x="1732" y="87246"/>
                  </a:lnTo>
                  <a:lnTo>
                    <a:pt x="1928" y="86194"/>
                  </a:lnTo>
                  <a:lnTo>
                    <a:pt x="2038" y="85668"/>
                  </a:lnTo>
                  <a:lnTo>
                    <a:pt x="2140" y="85186"/>
                  </a:lnTo>
                  <a:lnTo>
                    <a:pt x="2250" y="84704"/>
                  </a:lnTo>
                  <a:lnTo>
                    <a:pt x="2369" y="84310"/>
                  </a:lnTo>
                  <a:lnTo>
                    <a:pt x="2480" y="83915"/>
                  </a:lnTo>
                  <a:lnTo>
                    <a:pt x="2598" y="83565"/>
                  </a:lnTo>
                  <a:lnTo>
                    <a:pt x="2726" y="83258"/>
                  </a:lnTo>
                  <a:lnTo>
                    <a:pt x="2853" y="82995"/>
                  </a:lnTo>
                  <a:lnTo>
                    <a:pt x="2981" y="82820"/>
                  </a:lnTo>
                  <a:lnTo>
                    <a:pt x="3108" y="82688"/>
                  </a:lnTo>
                  <a:close/>
                  <a:moveTo>
                    <a:pt x="3668" y="84178"/>
                  </a:moveTo>
                  <a:lnTo>
                    <a:pt x="4050" y="85712"/>
                  </a:lnTo>
                  <a:lnTo>
                    <a:pt x="4424" y="87289"/>
                  </a:lnTo>
                  <a:lnTo>
                    <a:pt x="4611" y="88122"/>
                  </a:lnTo>
                  <a:lnTo>
                    <a:pt x="4789" y="88998"/>
                  </a:lnTo>
                  <a:lnTo>
                    <a:pt x="4959" y="89875"/>
                  </a:lnTo>
                  <a:lnTo>
                    <a:pt x="5129" y="90795"/>
                  </a:lnTo>
                  <a:lnTo>
                    <a:pt x="5349" y="92153"/>
                  </a:lnTo>
                  <a:lnTo>
                    <a:pt x="5562" y="93556"/>
                  </a:lnTo>
                  <a:lnTo>
                    <a:pt x="5765" y="95046"/>
                  </a:lnTo>
                  <a:lnTo>
                    <a:pt x="5952" y="96535"/>
                  </a:lnTo>
                  <a:lnTo>
                    <a:pt x="6046" y="97368"/>
                  </a:lnTo>
                  <a:lnTo>
                    <a:pt x="6097" y="97850"/>
                  </a:lnTo>
                  <a:lnTo>
                    <a:pt x="6139" y="98288"/>
                  </a:lnTo>
                  <a:lnTo>
                    <a:pt x="6173" y="98726"/>
                  </a:lnTo>
                  <a:lnTo>
                    <a:pt x="6198" y="99208"/>
                  </a:lnTo>
                  <a:lnTo>
                    <a:pt x="6215" y="99690"/>
                  </a:lnTo>
                  <a:lnTo>
                    <a:pt x="6215" y="100216"/>
                  </a:lnTo>
                  <a:lnTo>
                    <a:pt x="6207" y="100654"/>
                  </a:lnTo>
                  <a:lnTo>
                    <a:pt x="6190" y="101049"/>
                  </a:lnTo>
                  <a:lnTo>
                    <a:pt x="6173" y="101312"/>
                  </a:lnTo>
                  <a:lnTo>
                    <a:pt x="6139" y="101531"/>
                  </a:lnTo>
                  <a:lnTo>
                    <a:pt x="6097" y="101706"/>
                  </a:lnTo>
                  <a:lnTo>
                    <a:pt x="6037" y="101794"/>
                  </a:lnTo>
                  <a:lnTo>
                    <a:pt x="5961" y="101838"/>
                  </a:lnTo>
                  <a:lnTo>
                    <a:pt x="5867" y="101838"/>
                  </a:lnTo>
                  <a:lnTo>
                    <a:pt x="5723" y="101794"/>
                  </a:lnTo>
                  <a:lnTo>
                    <a:pt x="5672" y="101750"/>
                  </a:lnTo>
                  <a:lnTo>
                    <a:pt x="5630" y="101706"/>
                  </a:lnTo>
                  <a:lnTo>
                    <a:pt x="5587" y="101575"/>
                  </a:lnTo>
                  <a:lnTo>
                    <a:pt x="5545" y="101443"/>
                  </a:lnTo>
                  <a:lnTo>
                    <a:pt x="5443" y="101049"/>
                  </a:lnTo>
                  <a:lnTo>
                    <a:pt x="5332" y="100523"/>
                  </a:lnTo>
                  <a:lnTo>
                    <a:pt x="5231" y="99997"/>
                  </a:lnTo>
                  <a:lnTo>
                    <a:pt x="5120" y="99471"/>
                  </a:lnTo>
                  <a:lnTo>
                    <a:pt x="5027" y="98902"/>
                  </a:lnTo>
                  <a:lnTo>
                    <a:pt x="4925" y="98288"/>
                  </a:lnTo>
                  <a:lnTo>
                    <a:pt x="4840" y="97719"/>
                  </a:lnTo>
                  <a:lnTo>
                    <a:pt x="4662" y="96448"/>
                  </a:lnTo>
                  <a:lnTo>
                    <a:pt x="4509" y="95177"/>
                  </a:lnTo>
                  <a:lnTo>
                    <a:pt x="4364" y="93819"/>
                  </a:lnTo>
                  <a:lnTo>
                    <a:pt x="4246" y="92416"/>
                  </a:lnTo>
                  <a:lnTo>
                    <a:pt x="4135" y="91014"/>
                  </a:lnTo>
                  <a:lnTo>
                    <a:pt x="4025" y="89305"/>
                  </a:lnTo>
                  <a:lnTo>
                    <a:pt x="3923" y="87552"/>
                  </a:lnTo>
                  <a:lnTo>
                    <a:pt x="3872" y="86676"/>
                  </a:lnTo>
                  <a:lnTo>
                    <a:pt x="3804" y="85843"/>
                  </a:lnTo>
                  <a:lnTo>
                    <a:pt x="3745" y="84967"/>
                  </a:lnTo>
                  <a:lnTo>
                    <a:pt x="3668" y="84178"/>
                  </a:lnTo>
                  <a:close/>
                  <a:moveTo>
                    <a:pt x="3651" y="109813"/>
                  </a:moveTo>
                  <a:lnTo>
                    <a:pt x="3821" y="110295"/>
                  </a:lnTo>
                  <a:lnTo>
                    <a:pt x="3999" y="110733"/>
                  </a:lnTo>
                  <a:lnTo>
                    <a:pt x="4186" y="111127"/>
                  </a:lnTo>
                  <a:lnTo>
                    <a:pt x="4373" y="111478"/>
                  </a:lnTo>
                  <a:lnTo>
                    <a:pt x="4747" y="112223"/>
                  </a:lnTo>
                  <a:lnTo>
                    <a:pt x="4925" y="112573"/>
                  </a:lnTo>
                  <a:lnTo>
                    <a:pt x="5095" y="113056"/>
                  </a:lnTo>
                  <a:lnTo>
                    <a:pt x="5290" y="113669"/>
                  </a:lnTo>
                  <a:lnTo>
                    <a:pt x="5477" y="114370"/>
                  </a:lnTo>
                  <a:lnTo>
                    <a:pt x="5655" y="115159"/>
                  </a:lnTo>
                  <a:lnTo>
                    <a:pt x="5816" y="115991"/>
                  </a:lnTo>
                  <a:lnTo>
                    <a:pt x="5995" y="116999"/>
                  </a:lnTo>
                  <a:lnTo>
                    <a:pt x="6088" y="117613"/>
                  </a:lnTo>
                  <a:lnTo>
                    <a:pt x="6181" y="118270"/>
                  </a:lnTo>
                  <a:lnTo>
                    <a:pt x="6266" y="118971"/>
                  </a:lnTo>
                  <a:lnTo>
                    <a:pt x="6343" y="119629"/>
                  </a:lnTo>
                  <a:lnTo>
                    <a:pt x="6368" y="119979"/>
                  </a:lnTo>
                  <a:lnTo>
                    <a:pt x="6385" y="120330"/>
                  </a:lnTo>
                  <a:lnTo>
                    <a:pt x="6402" y="120636"/>
                  </a:lnTo>
                  <a:lnTo>
                    <a:pt x="6411" y="120943"/>
                  </a:lnTo>
                  <a:lnTo>
                    <a:pt x="6411" y="121381"/>
                  </a:lnTo>
                  <a:lnTo>
                    <a:pt x="6402" y="121776"/>
                  </a:lnTo>
                  <a:lnTo>
                    <a:pt x="6385" y="122039"/>
                  </a:lnTo>
                  <a:lnTo>
                    <a:pt x="6360" y="122258"/>
                  </a:lnTo>
                  <a:lnTo>
                    <a:pt x="6326" y="122389"/>
                  </a:lnTo>
                  <a:lnTo>
                    <a:pt x="6292" y="122477"/>
                  </a:lnTo>
                  <a:lnTo>
                    <a:pt x="6207" y="122477"/>
                  </a:lnTo>
                  <a:lnTo>
                    <a:pt x="6164" y="122389"/>
                  </a:lnTo>
                  <a:lnTo>
                    <a:pt x="6122" y="122302"/>
                  </a:lnTo>
                  <a:lnTo>
                    <a:pt x="6029" y="122039"/>
                  </a:lnTo>
                  <a:lnTo>
                    <a:pt x="5859" y="121513"/>
                  </a:lnTo>
                  <a:lnTo>
                    <a:pt x="5604" y="120724"/>
                  </a:lnTo>
                  <a:lnTo>
                    <a:pt x="5366" y="119848"/>
                  </a:lnTo>
                  <a:lnTo>
                    <a:pt x="5197" y="119190"/>
                  </a:lnTo>
                  <a:lnTo>
                    <a:pt x="5027" y="118445"/>
                  </a:lnTo>
                  <a:lnTo>
                    <a:pt x="4865" y="117700"/>
                  </a:lnTo>
                  <a:lnTo>
                    <a:pt x="4713" y="116955"/>
                  </a:lnTo>
                  <a:lnTo>
                    <a:pt x="4551" y="116123"/>
                  </a:lnTo>
                  <a:lnTo>
                    <a:pt x="4407" y="115290"/>
                  </a:lnTo>
                  <a:lnTo>
                    <a:pt x="4271" y="114414"/>
                  </a:lnTo>
                  <a:lnTo>
                    <a:pt x="4144" y="113538"/>
                  </a:lnTo>
                  <a:lnTo>
                    <a:pt x="3898" y="111697"/>
                  </a:lnTo>
                  <a:lnTo>
                    <a:pt x="3651" y="109813"/>
                  </a:lnTo>
                  <a:close/>
                  <a:moveTo>
                    <a:pt x="3320" y="110076"/>
                  </a:moveTo>
                  <a:lnTo>
                    <a:pt x="3337" y="111872"/>
                  </a:lnTo>
                  <a:lnTo>
                    <a:pt x="3269" y="112311"/>
                  </a:lnTo>
                  <a:lnTo>
                    <a:pt x="3201" y="112793"/>
                  </a:lnTo>
                  <a:lnTo>
                    <a:pt x="3091" y="113757"/>
                  </a:lnTo>
                  <a:lnTo>
                    <a:pt x="2981" y="114764"/>
                  </a:lnTo>
                  <a:lnTo>
                    <a:pt x="2870" y="115729"/>
                  </a:lnTo>
                  <a:lnTo>
                    <a:pt x="2615" y="117832"/>
                  </a:lnTo>
                  <a:lnTo>
                    <a:pt x="2352" y="119935"/>
                  </a:lnTo>
                  <a:lnTo>
                    <a:pt x="2191" y="121118"/>
                  </a:lnTo>
                  <a:lnTo>
                    <a:pt x="2021" y="122258"/>
                  </a:lnTo>
                  <a:lnTo>
                    <a:pt x="1851" y="123441"/>
                  </a:lnTo>
                  <a:lnTo>
                    <a:pt x="1681" y="124536"/>
                  </a:lnTo>
                  <a:lnTo>
                    <a:pt x="1554" y="125325"/>
                  </a:lnTo>
                  <a:lnTo>
                    <a:pt x="1495" y="125719"/>
                  </a:lnTo>
                  <a:lnTo>
                    <a:pt x="1427" y="126114"/>
                  </a:lnTo>
                  <a:lnTo>
                    <a:pt x="1376" y="126377"/>
                  </a:lnTo>
                  <a:lnTo>
                    <a:pt x="1316" y="126596"/>
                  </a:lnTo>
                  <a:lnTo>
                    <a:pt x="1265" y="126815"/>
                  </a:lnTo>
                  <a:lnTo>
                    <a:pt x="1214" y="126946"/>
                  </a:lnTo>
                  <a:lnTo>
                    <a:pt x="1155" y="127034"/>
                  </a:lnTo>
                  <a:lnTo>
                    <a:pt x="1096" y="127078"/>
                  </a:lnTo>
                  <a:lnTo>
                    <a:pt x="1036" y="127078"/>
                  </a:lnTo>
                  <a:lnTo>
                    <a:pt x="977" y="127034"/>
                  </a:lnTo>
                  <a:lnTo>
                    <a:pt x="917" y="126946"/>
                  </a:lnTo>
                  <a:lnTo>
                    <a:pt x="849" y="126771"/>
                  </a:lnTo>
                  <a:lnTo>
                    <a:pt x="790" y="126596"/>
                  </a:lnTo>
                  <a:lnTo>
                    <a:pt x="722" y="126333"/>
                  </a:lnTo>
                  <a:lnTo>
                    <a:pt x="654" y="126026"/>
                  </a:lnTo>
                  <a:lnTo>
                    <a:pt x="586" y="125676"/>
                  </a:lnTo>
                  <a:lnTo>
                    <a:pt x="518" y="125281"/>
                  </a:lnTo>
                  <a:lnTo>
                    <a:pt x="450" y="124843"/>
                  </a:lnTo>
                  <a:lnTo>
                    <a:pt x="442" y="124449"/>
                  </a:lnTo>
                  <a:lnTo>
                    <a:pt x="442" y="124010"/>
                  </a:lnTo>
                  <a:lnTo>
                    <a:pt x="442" y="123616"/>
                  </a:lnTo>
                  <a:lnTo>
                    <a:pt x="450" y="123178"/>
                  </a:lnTo>
                  <a:lnTo>
                    <a:pt x="476" y="122521"/>
                  </a:lnTo>
                  <a:lnTo>
                    <a:pt x="510" y="121863"/>
                  </a:lnTo>
                  <a:lnTo>
                    <a:pt x="552" y="121250"/>
                  </a:lnTo>
                  <a:lnTo>
                    <a:pt x="603" y="120636"/>
                  </a:lnTo>
                  <a:lnTo>
                    <a:pt x="663" y="120023"/>
                  </a:lnTo>
                  <a:lnTo>
                    <a:pt x="731" y="119453"/>
                  </a:lnTo>
                  <a:lnTo>
                    <a:pt x="807" y="118884"/>
                  </a:lnTo>
                  <a:lnTo>
                    <a:pt x="892" y="118314"/>
                  </a:lnTo>
                  <a:lnTo>
                    <a:pt x="977" y="117788"/>
                  </a:lnTo>
                  <a:lnTo>
                    <a:pt x="1062" y="117262"/>
                  </a:lnTo>
                  <a:lnTo>
                    <a:pt x="1248" y="116298"/>
                  </a:lnTo>
                  <a:lnTo>
                    <a:pt x="1452" y="115378"/>
                  </a:lnTo>
                  <a:lnTo>
                    <a:pt x="1647" y="114545"/>
                  </a:lnTo>
                  <a:lnTo>
                    <a:pt x="1843" y="113844"/>
                  </a:lnTo>
                  <a:lnTo>
                    <a:pt x="2038" y="113143"/>
                  </a:lnTo>
                  <a:lnTo>
                    <a:pt x="2242" y="112530"/>
                  </a:lnTo>
                  <a:lnTo>
                    <a:pt x="2446" y="111960"/>
                  </a:lnTo>
                  <a:lnTo>
                    <a:pt x="2658" y="111434"/>
                  </a:lnTo>
                  <a:lnTo>
                    <a:pt x="2879" y="110952"/>
                  </a:lnTo>
                  <a:lnTo>
                    <a:pt x="3099" y="110470"/>
                  </a:lnTo>
                  <a:lnTo>
                    <a:pt x="3320" y="110076"/>
                  </a:lnTo>
                  <a:close/>
                  <a:moveTo>
                    <a:pt x="3677" y="124712"/>
                  </a:moveTo>
                  <a:lnTo>
                    <a:pt x="3787" y="125237"/>
                  </a:lnTo>
                  <a:lnTo>
                    <a:pt x="3906" y="125763"/>
                  </a:lnTo>
                  <a:lnTo>
                    <a:pt x="4033" y="126245"/>
                  </a:lnTo>
                  <a:lnTo>
                    <a:pt x="4161" y="126684"/>
                  </a:lnTo>
                  <a:lnTo>
                    <a:pt x="4415" y="127560"/>
                  </a:lnTo>
                  <a:lnTo>
                    <a:pt x="4526" y="127910"/>
                  </a:lnTo>
                  <a:lnTo>
                    <a:pt x="4628" y="128305"/>
                  </a:lnTo>
                  <a:lnTo>
                    <a:pt x="4747" y="128787"/>
                  </a:lnTo>
                  <a:lnTo>
                    <a:pt x="4865" y="129313"/>
                  </a:lnTo>
                  <a:lnTo>
                    <a:pt x="4976" y="129839"/>
                  </a:lnTo>
                  <a:lnTo>
                    <a:pt x="5086" y="130408"/>
                  </a:lnTo>
                  <a:lnTo>
                    <a:pt x="5188" y="131022"/>
                  </a:lnTo>
                  <a:lnTo>
                    <a:pt x="5290" y="131591"/>
                  </a:lnTo>
                  <a:lnTo>
                    <a:pt x="5392" y="132249"/>
                  </a:lnTo>
                  <a:lnTo>
                    <a:pt x="5485" y="132862"/>
                  </a:lnTo>
                  <a:lnTo>
                    <a:pt x="5570" y="133519"/>
                  </a:lnTo>
                  <a:lnTo>
                    <a:pt x="5655" y="134221"/>
                  </a:lnTo>
                  <a:lnTo>
                    <a:pt x="5731" y="134878"/>
                  </a:lnTo>
                  <a:lnTo>
                    <a:pt x="5799" y="135623"/>
                  </a:lnTo>
                  <a:lnTo>
                    <a:pt x="5867" y="136324"/>
                  </a:lnTo>
                  <a:lnTo>
                    <a:pt x="5935" y="137069"/>
                  </a:lnTo>
                  <a:lnTo>
                    <a:pt x="5986" y="137814"/>
                  </a:lnTo>
                  <a:lnTo>
                    <a:pt x="6037" y="138559"/>
                  </a:lnTo>
                  <a:lnTo>
                    <a:pt x="6080" y="139128"/>
                  </a:lnTo>
                  <a:lnTo>
                    <a:pt x="6114" y="139786"/>
                  </a:lnTo>
                  <a:lnTo>
                    <a:pt x="6148" y="140487"/>
                  </a:lnTo>
                  <a:lnTo>
                    <a:pt x="6156" y="140837"/>
                  </a:lnTo>
                  <a:lnTo>
                    <a:pt x="6156" y="141144"/>
                  </a:lnTo>
                  <a:lnTo>
                    <a:pt x="6148" y="141451"/>
                  </a:lnTo>
                  <a:lnTo>
                    <a:pt x="6139" y="141758"/>
                  </a:lnTo>
                  <a:lnTo>
                    <a:pt x="6114" y="142020"/>
                  </a:lnTo>
                  <a:lnTo>
                    <a:pt x="6071" y="142240"/>
                  </a:lnTo>
                  <a:lnTo>
                    <a:pt x="6020" y="142415"/>
                  </a:lnTo>
                  <a:lnTo>
                    <a:pt x="5961" y="142503"/>
                  </a:lnTo>
                  <a:lnTo>
                    <a:pt x="5876" y="142546"/>
                  </a:lnTo>
                  <a:lnTo>
                    <a:pt x="5774" y="142546"/>
                  </a:lnTo>
                  <a:lnTo>
                    <a:pt x="5706" y="142459"/>
                  </a:lnTo>
                  <a:lnTo>
                    <a:pt x="5630" y="142283"/>
                  </a:lnTo>
                  <a:lnTo>
                    <a:pt x="5553" y="142108"/>
                  </a:lnTo>
                  <a:lnTo>
                    <a:pt x="5477" y="141845"/>
                  </a:lnTo>
                  <a:lnTo>
                    <a:pt x="5332" y="141319"/>
                  </a:lnTo>
                  <a:lnTo>
                    <a:pt x="5214" y="140837"/>
                  </a:lnTo>
                  <a:lnTo>
                    <a:pt x="5095" y="140355"/>
                  </a:lnTo>
                  <a:lnTo>
                    <a:pt x="4984" y="139873"/>
                  </a:lnTo>
                  <a:lnTo>
                    <a:pt x="4874" y="139304"/>
                  </a:lnTo>
                  <a:lnTo>
                    <a:pt x="4772" y="138734"/>
                  </a:lnTo>
                  <a:lnTo>
                    <a:pt x="4679" y="138164"/>
                  </a:lnTo>
                  <a:lnTo>
                    <a:pt x="4585" y="137551"/>
                  </a:lnTo>
                  <a:lnTo>
                    <a:pt x="4500" y="136937"/>
                  </a:lnTo>
                  <a:lnTo>
                    <a:pt x="4424" y="136280"/>
                  </a:lnTo>
                  <a:lnTo>
                    <a:pt x="4288" y="135053"/>
                  </a:lnTo>
                  <a:lnTo>
                    <a:pt x="4169" y="133826"/>
                  </a:lnTo>
                  <a:lnTo>
                    <a:pt x="4067" y="132555"/>
                  </a:lnTo>
                  <a:lnTo>
                    <a:pt x="3974" y="131285"/>
                  </a:lnTo>
                  <a:lnTo>
                    <a:pt x="3889" y="129970"/>
                  </a:lnTo>
                  <a:lnTo>
                    <a:pt x="3813" y="128655"/>
                  </a:lnTo>
                  <a:lnTo>
                    <a:pt x="3677" y="125982"/>
                  </a:lnTo>
                  <a:lnTo>
                    <a:pt x="3677" y="124712"/>
                  </a:lnTo>
                  <a:close/>
                  <a:moveTo>
                    <a:pt x="3388" y="123178"/>
                  </a:moveTo>
                  <a:lnTo>
                    <a:pt x="3397" y="125194"/>
                  </a:lnTo>
                  <a:lnTo>
                    <a:pt x="3422" y="127209"/>
                  </a:lnTo>
                  <a:lnTo>
                    <a:pt x="3464" y="129181"/>
                  </a:lnTo>
                  <a:lnTo>
                    <a:pt x="3498" y="130145"/>
                  </a:lnTo>
                  <a:lnTo>
                    <a:pt x="3532" y="131109"/>
                  </a:lnTo>
                  <a:lnTo>
                    <a:pt x="3473" y="131898"/>
                  </a:lnTo>
                  <a:lnTo>
                    <a:pt x="3431" y="132687"/>
                  </a:lnTo>
                  <a:lnTo>
                    <a:pt x="3354" y="134308"/>
                  </a:lnTo>
                  <a:lnTo>
                    <a:pt x="3278" y="135930"/>
                  </a:lnTo>
                  <a:lnTo>
                    <a:pt x="3235" y="136718"/>
                  </a:lnTo>
                  <a:lnTo>
                    <a:pt x="3193" y="137507"/>
                  </a:lnTo>
                  <a:lnTo>
                    <a:pt x="3108" y="138822"/>
                  </a:lnTo>
                  <a:lnTo>
                    <a:pt x="3014" y="140092"/>
                  </a:lnTo>
                  <a:lnTo>
                    <a:pt x="2904" y="141363"/>
                  </a:lnTo>
                  <a:lnTo>
                    <a:pt x="2794" y="142634"/>
                  </a:lnTo>
                  <a:lnTo>
                    <a:pt x="2641" y="144255"/>
                  </a:lnTo>
                  <a:lnTo>
                    <a:pt x="2547" y="145176"/>
                  </a:lnTo>
                  <a:lnTo>
                    <a:pt x="2446" y="146008"/>
                  </a:lnTo>
                  <a:lnTo>
                    <a:pt x="2395" y="146402"/>
                  </a:lnTo>
                  <a:lnTo>
                    <a:pt x="2335" y="146797"/>
                  </a:lnTo>
                  <a:lnTo>
                    <a:pt x="2267" y="147104"/>
                  </a:lnTo>
                  <a:lnTo>
                    <a:pt x="2208" y="147410"/>
                  </a:lnTo>
                  <a:lnTo>
                    <a:pt x="2131" y="147629"/>
                  </a:lnTo>
                  <a:lnTo>
                    <a:pt x="2055" y="147849"/>
                  </a:lnTo>
                  <a:lnTo>
                    <a:pt x="1979" y="147936"/>
                  </a:lnTo>
                  <a:lnTo>
                    <a:pt x="1894" y="148024"/>
                  </a:lnTo>
                  <a:lnTo>
                    <a:pt x="1783" y="147980"/>
                  </a:lnTo>
                  <a:lnTo>
                    <a:pt x="1732" y="147936"/>
                  </a:lnTo>
                  <a:lnTo>
                    <a:pt x="1690" y="147849"/>
                  </a:lnTo>
                  <a:lnTo>
                    <a:pt x="1614" y="147629"/>
                  </a:lnTo>
                  <a:lnTo>
                    <a:pt x="1546" y="147367"/>
                  </a:lnTo>
                  <a:lnTo>
                    <a:pt x="1486" y="147016"/>
                  </a:lnTo>
                  <a:lnTo>
                    <a:pt x="1444" y="146622"/>
                  </a:lnTo>
                  <a:lnTo>
                    <a:pt x="1410" y="146183"/>
                  </a:lnTo>
                  <a:lnTo>
                    <a:pt x="1384" y="145658"/>
                  </a:lnTo>
                  <a:lnTo>
                    <a:pt x="1376" y="145176"/>
                  </a:lnTo>
                  <a:lnTo>
                    <a:pt x="1359" y="144650"/>
                  </a:lnTo>
                  <a:lnTo>
                    <a:pt x="1359" y="144080"/>
                  </a:lnTo>
                  <a:lnTo>
                    <a:pt x="1359" y="143554"/>
                  </a:lnTo>
                  <a:lnTo>
                    <a:pt x="1367" y="142503"/>
                  </a:lnTo>
                  <a:lnTo>
                    <a:pt x="1393" y="141582"/>
                  </a:lnTo>
                  <a:lnTo>
                    <a:pt x="1427" y="140268"/>
                  </a:lnTo>
                  <a:lnTo>
                    <a:pt x="1478" y="138909"/>
                  </a:lnTo>
                  <a:lnTo>
                    <a:pt x="1546" y="137595"/>
                  </a:lnTo>
                  <a:lnTo>
                    <a:pt x="1622" y="136324"/>
                  </a:lnTo>
                  <a:lnTo>
                    <a:pt x="1707" y="135053"/>
                  </a:lnTo>
                  <a:lnTo>
                    <a:pt x="1809" y="133782"/>
                  </a:lnTo>
                  <a:lnTo>
                    <a:pt x="1919" y="132599"/>
                  </a:lnTo>
                  <a:lnTo>
                    <a:pt x="2047" y="131372"/>
                  </a:lnTo>
                  <a:lnTo>
                    <a:pt x="2174" y="130233"/>
                  </a:lnTo>
                  <a:lnTo>
                    <a:pt x="2318" y="129094"/>
                  </a:lnTo>
                  <a:lnTo>
                    <a:pt x="2471" y="127998"/>
                  </a:lnTo>
                  <a:lnTo>
                    <a:pt x="2641" y="126946"/>
                  </a:lnTo>
                  <a:lnTo>
                    <a:pt x="2811" y="125939"/>
                  </a:lnTo>
                  <a:lnTo>
                    <a:pt x="2997" y="124975"/>
                  </a:lnTo>
                  <a:lnTo>
                    <a:pt x="3184" y="124054"/>
                  </a:lnTo>
                  <a:lnTo>
                    <a:pt x="3388" y="123178"/>
                  </a:lnTo>
                  <a:close/>
                  <a:moveTo>
                    <a:pt x="7005" y="0"/>
                  </a:moveTo>
                  <a:lnTo>
                    <a:pt x="6963" y="88"/>
                  </a:lnTo>
                  <a:lnTo>
                    <a:pt x="6920" y="219"/>
                  </a:lnTo>
                  <a:lnTo>
                    <a:pt x="6912" y="307"/>
                  </a:lnTo>
                  <a:lnTo>
                    <a:pt x="6903" y="438"/>
                  </a:lnTo>
                  <a:lnTo>
                    <a:pt x="6895" y="570"/>
                  </a:lnTo>
                  <a:lnTo>
                    <a:pt x="6895" y="701"/>
                  </a:lnTo>
                  <a:lnTo>
                    <a:pt x="6903" y="1227"/>
                  </a:lnTo>
                  <a:lnTo>
                    <a:pt x="6861" y="1227"/>
                  </a:lnTo>
                  <a:lnTo>
                    <a:pt x="6818" y="1271"/>
                  </a:lnTo>
                  <a:lnTo>
                    <a:pt x="6801" y="1315"/>
                  </a:lnTo>
                  <a:lnTo>
                    <a:pt x="6784" y="1402"/>
                  </a:lnTo>
                  <a:lnTo>
                    <a:pt x="6767" y="1534"/>
                  </a:lnTo>
                  <a:lnTo>
                    <a:pt x="6759" y="1665"/>
                  </a:lnTo>
                  <a:lnTo>
                    <a:pt x="6699" y="3067"/>
                  </a:lnTo>
                  <a:lnTo>
                    <a:pt x="6428" y="3856"/>
                  </a:lnTo>
                  <a:lnTo>
                    <a:pt x="6173" y="4733"/>
                  </a:lnTo>
                  <a:lnTo>
                    <a:pt x="5927" y="5697"/>
                  </a:lnTo>
                  <a:lnTo>
                    <a:pt x="5689" y="6705"/>
                  </a:lnTo>
                  <a:lnTo>
                    <a:pt x="5468" y="7756"/>
                  </a:lnTo>
                  <a:lnTo>
                    <a:pt x="5256" y="8939"/>
                  </a:lnTo>
                  <a:lnTo>
                    <a:pt x="5052" y="10122"/>
                  </a:lnTo>
                  <a:lnTo>
                    <a:pt x="4865" y="11393"/>
                  </a:lnTo>
                  <a:lnTo>
                    <a:pt x="4747" y="12270"/>
                  </a:lnTo>
                  <a:lnTo>
                    <a:pt x="4611" y="13321"/>
                  </a:lnTo>
                  <a:lnTo>
                    <a:pt x="4551" y="13935"/>
                  </a:lnTo>
                  <a:lnTo>
                    <a:pt x="4483" y="14504"/>
                  </a:lnTo>
                  <a:lnTo>
                    <a:pt x="4432" y="15118"/>
                  </a:lnTo>
                  <a:lnTo>
                    <a:pt x="4381" y="15731"/>
                  </a:lnTo>
                  <a:lnTo>
                    <a:pt x="4348" y="16345"/>
                  </a:lnTo>
                  <a:lnTo>
                    <a:pt x="4331" y="16958"/>
                  </a:lnTo>
                  <a:lnTo>
                    <a:pt x="4322" y="17572"/>
                  </a:lnTo>
                  <a:lnTo>
                    <a:pt x="4339" y="18142"/>
                  </a:lnTo>
                  <a:lnTo>
                    <a:pt x="4348" y="18404"/>
                  </a:lnTo>
                  <a:lnTo>
                    <a:pt x="4364" y="18667"/>
                  </a:lnTo>
                  <a:lnTo>
                    <a:pt x="4390" y="18930"/>
                  </a:lnTo>
                  <a:lnTo>
                    <a:pt x="4424" y="19149"/>
                  </a:lnTo>
                  <a:lnTo>
                    <a:pt x="4458" y="19412"/>
                  </a:lnTo>
                  <a:lnTo>
                    <a:pt x="4509" y="19631"/>
                  </a:lnTo>
                  <a:lnTo>
                    <a:pt x="4560" y="19807"/>
                  </a:lnTo>
                  <a:lnTo>
                    <a:pt x="4619" y="20026"/>
                  </a:lnTo>
                  <a:lnTo>
                    <a:pt x="4679" y="20157"/>
                  </a:lnTo>
                  <a:lnTo>
                    <a:pt x="4738" y="20289"/>
                  </a:lnTo>
                  <a:lnTo>
                    <a:pt x="4798" y="20376"/>
                  </a:lnTo>
                  <a:lnTo>
                    <a:pt x="4857" y="20420"/>
                  </a:lnTo>
                  <a:lnTo>
                    <a:pt x="4925" y="20464"/>
                  </a:lnTo>
                  <a:lnTo>
                    <a:pt x="4976" y="20420"/>
                  </a:lnTo>
                  <a:lnTo>
                    <a:pt x="5035" y="20376"/>
                  </a:lnTo>
                  <a:lnTo>
                    <a:pt x="5095" y="20333"/>
                  </a:lnTo>
                  <a:lnTo>
                    <a:pt x="5205" y="20070"/>
                  </a:lnTo>
                  <a:lnTo>
                    <a:pt x="5307" y="19763"/>
                  </a:lnTo>
                  <a:lnTo>
                    <a:pt x="5417" y="19368"/>
                  </a:lnTo>
                  <a:lnTo>
                    <a:pt x="5511" y="18886"/>
                  </a:lnTo>
                  <a:lnTo>
                    <a:pt x="5604" y="18361"/>
                  </a:lnTo>
                  <a:lnTo>
                    <a:pt x="5689" y="17791"/>
                  </a:lnTo>
                  <a:lnTo>
                    <a:pt x="5774" y="17221"/>
                  </a:lnTo>
                  <a:lnTo>
                    <a:pt x="5850" y="16652"/>
                  </a:lnTo>
                  <a:lnTo>
                    <a:pt x="5986" y="15512"/>
                  </a:lnTo>
                  <a:lnTo>
                    <a:pt x="6097" y="14548"/>
                  </a:lnTo>
                  <a:lnTo>
                    <a:pt x="6232" y="13278"/>
                  </a:lnTo>
                  <a:lnTo>
                    <a:pt x="6360" y="11963"/>
                  </a:lnTo>
                  <a:lnTo>
                    <a:pt x="6479" y="10648"/>
                  </a:lnTo>
                  <a:lnTo>
                    <a:pt x="6589" y="9334"/>
                  </a:lnTo>
                  <a:lnTo>
                    <a:pt x="6682" y="7975"/>
                  </a:lnTo>
                  <a:lnTo>
                    <a:pt x="6776" y="6617"/>
                  </a:lnTo>
                  <a:lnTo>
                    <a:pt x="6852" y="5215"/>
                  </a:lnTo>
                  <a:lnTo>
                    <a:pt x="6920" y="3812"/>
                  </a:lnTo>
                  <a:lnTo>
                    <a:pt x="6912" y="5478"/>
                  </a:lnTo>
                  <a:lnTo>
                    <a:pt x="6895" y="7099"/>
                  </a:lnTo>
                  <a:lnTo>
                    <a:pt x="6869" y="8764"/>
                  </a:lnTo>
                  <a:lnTo>
                    <a:pt x="6827" y="10342"/>
                  </a:lnTo>
                  <a:lnTo>
                    <a:pt x="6776" y="11963"/>
                  </a:lnTo>
                  <a:lnTo>
                    <a:pt x="6716" y="13584"/>
                  </a:lnTo>
                  <a:lnTo>
                    <a:pt x="6640" y="15162"/>
                  </a:lnTo>
                  <a:lnTo>
                    <a:pt x="6555" y="16739"/>
                  </a:lnTo>
                  <a:lnTo>
                    <a:pt x="6470" y="18273"/>
                  </a:lnTo>
                  <a:lnTo>
                    <a:pt x="6368" y="19851"/>
                  </a:lnTo>
                  <a:lnTo>
                    <a:pt x="6266" y="21384"/>
                  </a:lnTo>
                  <a:lnTo>
                    <a:pt x="6156" y="22918"/>
                  </a:lnTo>
                  <a:lnTo>
                    <a:pt x="6037" y="24452"/>
                  </a:lnTo>
                  <a:lnTo>
                    <a:pt x="5910" y="25985"/>
                  </a:lnTo>
                  <a:lnTo>
                    <a:pt x="5647" y="29009"/>
                  </a:lnTo>
                  <a:lnTo>
                    <a:pt x="5511" y="30455"/>
                  </a:lnTo>
                  <a:lnTo>
                    <a:pt x="5494" y="30411"/>
                  </a:lnTo>
                  <a:lnTo>
                    <a:pt x="5477" y="30367"/>
                  </a:lnTo>
                  <a:lnTo>
                    <a:pt x="5273" y="30411"/>
                  </a:lnTo>
                  <a:lnTo>
                    <a:pt x="5069" y="30543"/>
                  </a:lnTo>
                  <a:lnTo>
                    <a:pt x="4874" y="30674"/>
                  </a:lnTo>
                  <a:lnTo>
                    <a:pt x="4670" y="30893"/>
                  </a:lnTo>
                  <a:lnTo>
                    <a:pt x="4466" y="31200"/>
                  </a:lnTo>
                  <a:lnTo>
                    <a:pt x="4263" y="31507"/>
                  </a:lnTo>
                  <a:lnTo>
                    <a:pt x="4067" y="31857"/>
                  </a:lnTo>
                  <a:lnTo>
                    <a:pt x="3872" y="32252"/>
                  </a:lnTo>
                  <a:lnTo>
                    <a:pt x="3677" y="32734"/>
                  </a:lnTo>
                  <a:lnTo>
                    <a:pt x="3481" y="33172"/>
                  </a:lnTo>
                  <a:lnTo>
                    <a:pt x="3295" y="33698"/>
                  </a:lnTo>
                  <a:lnTo>
                    <a:pt x="3116" y="34223"/>
                  </a:lnTo>
                  <a:lnTo>
                    <a:pt x="2938" y="34793"/>
                  </a:lnTo>
                  <a:lnTo>
                    <a:pt x="2760" y="35319"/>
                  </a:lnTo>
                  <a:lnTo>
                    <a:pt x="2429" y="36502"/>
                  </a:lnTo>
                  <a:lnTo>
                    <a:pt x="2301" y="37028"/>
                  </a:lnTo>
                  <a:lnTo>
                    <a:pt x="2165" y="37554"/>
                  </a:lnTo>
                  <a:lnTo>
                    <a:pt x="2038" y="38167"/>
                  </a:lnTo>
                  <a:lnTo>
                    <a:pt x="1911" y="38825"/>
                  </a:lnTo>
                  <a:lnTo>
                    <a:pt x="1792" y="39526"/>
                  </a:lnTo>
                  <a:lnTo>
                    <a:pt x="1681" y="40271"/>
                  </a:lnTo>
                  <a:lnTo>
                    <a:pt x="1580" y="41016"/>
                  </a:lnTo>
                  <a:lnTo>
                    <a:pt x="1486" y="41804"/>
                  </a:lnTo>
                  <a:lnTo>
                    <a:pt x="1418" y="42637"/>
                  </a:lnTo>
                  <a:lnTo>
                    <a:pt x="1359" y="43426"/>
                  </a:lnTo>
                  <a:lnTo>
                    <a:pt x="1342" y="43864"/>
                  </a:lnTo>
                  <a:lnTo>
                    <a:pt x="1325" y="44302"/>
                  </a:lnTo>
                  <a:lnTo>
                    <a:pt x="1325" y="44696"/>
                  </a:lnTo>
                  <a:lnTo>
                    <a:pt x="1316" y="45135"/>
                  </a:lnTo>
                  <a:lnTo>
                    <a:pt x="1325" y="45573"/>
                  </a:lnTo>
                  <a:lnTo>
                    <a:pt x="1333" y="45967"/>
                  </a:lnTo>
                  <a:lnTo>
                    <a:pt x="1350" y="46405"/>
                  </a:lnTo>
                  <a:lnTo>
                    <a:pt x="1376" y="46844"/>
                  </a:lnTo>
                  <a:lnTo>
                    <a:pt x="1410" y="47238"/>
                  </a:lnTo>
                  <a:lnTo>
                    <a:pt x="1452" y="47676"/>
                  </a:lnTo>
                  <a:lnTo>
                    <a:pt x="1503" y="48114"/>
                  </a:lnTo>
                  <a:lnTo>
                    <a:pt x="1563" y="48509"/>
                  </a:lnTo>
                  <a:lnTo>
                    <a:pt x="1622" y="48903"/>
                  </a:lnTo>
                  <a:lnTo>
                    <a:pt x="1690" y="49254"/>
                  </a:lnTo>
                  <a:lnTo>
                    <a:pt x="1758" y="49517"/>
                  </a:lnTo>
                  <a:lnTo>
                    <a:pt x="1817" y="49780"/>
                  </a:lnTo>
                  <a:lnTo>
                    <a:pt x="1885" y="49955"/>
                  </a:lnTo>
                  <a:lnTo>
                    <a:pt x="1953" y="50130"/>
                  </a:lnTo>
                  <a:lnTo>
                    <a:pt x="2030" y="50262"/>
                  </a:lnTo>
                  <a:lnTo>
                    <a:pt x="2097" y="50349"/>
                  </a:lnTo>
                  <a:lnTo>
                    <a:pt x="2165" y="50393"/>
                  </a:lnTo>
                  <a:lnTo>
                    <a:pt x="2233" y="50393"/>
                  </a:lnTo>
                  <a:lnTo>
                    <a:pt x="2310" y="50349"/>
                  </a:lnTo>
                  <a:lnTo>
                    <a:pt x="2378" y="50305"/>
                  </a:lnTo>
                  <a:lnTo>
                    <a:pt x="2446" y="50218"/>
                  </a:lnTo>
                  <a:lnTo>
                    <a:pt x="2522" y="50130"/>
                  </a:lnTo>
                  <a:lnTo>
                    <a:pt x="2658" y="49823"/>
                  </a:lnTo>
                  <a:lnTo>
                    <a:pt x="2802" y="49473"/>
                  </a:lnTo>
                  <a:lnTo>
                    <a:pt x="2930" y="49035"/>
                  </a:lnTo>
                  <a:lnTo>
                    <a:pt x="3065" y="48509"/>
                  </a:lnTo>
                  <a:lnTo>
                    <a:pt x="3193" y="47983"/>
                  </a:lnTo>
                  <a:lnTo>
                    <a:pt x="3312" y="47413"/>
                  </a:lnTo>
                  <a:lnTo>
                    <a:pt x="3422" y="46800"/>
                  </a:lnTo>
                  <a:lnTo>
                    <a:pt x="3524" y="46230"/>
                  </a:lnTo>
                  <a:lnTo>
                    <a:pt x="3617" y="45660"/>
                  </a:lnTo>
                  <a:lnTo>
                    <a:pt x="3881" y="43908"/>
                  </a:lnTo>
                  <a:lnTo>
                    <a:pt x="4127" y="42155"/>
                  </a:lnTo>
                  <a:lnTo>
                    <a:pt x="4364" y="40358"/>
                  </a:lnTo>
                  <a:lnTo>
                    <a:pt x="4585" y="38474"/>
                  </a:lnTo>
                  <a:lnTo>
                    <a:pt x="4738" y="37028"/>
                  </a:lnTo>
                  <a:lnTo>
                    <a:pt x="4899" y="35494"/>
                  </a:lnTo>
                  <a:lnTo>
                    <a:pt x="4984" y="34749"/>
                  </a:lnTo>
                  <a:lnTo>
                    <a:pt x="5078" y="34048"/>
                  </a:lnTo>
                  <a:lnTo>
                    <a:pt x="5180" y="33391"/>
                  </a:lnTo>
                  <a:lnTo>
                    <a:pt x="5298" y="32777"/>
                  </a:lnTo>
                  <a:lnTo>
                    <a:pt x="4865" y="37378"/>
                  </a:lnTo>
                  <a:lnTo>
                    <a:pt x="4653" y="39657"/>
                  </a:lnTo>
                  <a:lnTo>
                    <a:pt x="4449" y="41980"/>
                  </a:lnTo>
                  <a:lnTo>
                    <a:pt x="4254" y="44302"/>
                  </a:lnTo>
                  <a:lnTo>
                    <a:pt x="4067" y="46668"/>
                  </a:lnTo>
                  <a:lnTo>
                    <a:pt x="3889" y="49035"/>
                  </a:lnTo>
                  <a:lnTo>
                    <a:pt x="3736" y="51445"/>
                  </a:lnTo>
                  <a:lnTo>
                    <a:pt x="3677" y="52540"/>
                  </a:lnTo>
                  <a:lnTo>
                    <a:pt x="3617" y="53592"/>
                  </a:lnTo>
                  <a:lnTo>
                    <a:pt x="3524" y="55739"/>
                  </a:lnTo>
                  <a:lnTo>
                    <a:pt x="3346" y="55827"/>
                  </a:lnTo>
                  <a:lnTo>
                    <a:pt x="3176" y="56002"/>
                  </a:lnTo>
                  <a:lnTo>
                    <a:pt x="3014" y="56221"/>
                  </a:lnTo>
                  <a:lnTo>
                    <a:pt x="2845" y="56440"/>
                  </a:lnTo>
                  <a:lnTo>
                    <a:pt x="2675" y="56747"/>
                  </a:lnTo>
                  <a:lnTo>
                    <a:pt x="2514" y="57054"/>
                  </a:lnTo>
                  <a:lnTo>
                    <a:pt x="2352" y="57404"/>
                  </a:lnTo>
                  <a:lnTo>
                    <a:pt x="2199" y="57799"/>
                  </a:lnTo>
                  <a:lnTo>
                    <a:pt x="2038" y="58193"/>
                  </a:lnTo>
                  <a:lnTo>
                    <a:pt x="1894" y="58675"/>
                  </a:lnTo>
                  <a:lnTo>
                    <a:pt x="1741" y="59157"/>
                  </a:lnTo>
                  <a:lnTo>
                    <a:pt x="1597" y="59639"/>
                  </a:lnTo>
                  <a:lnTo>
                    <a:pt x="1461" y="60165"/>
                  </a:lnTo>
                  <a:lnTo>
                    <a:pt x="1325" y="60735"/>
                  </a:lnTo>
                  <a:lnTo>
                    <a:pt x="1189" y="61304"/>
                  </a:lnTo>
                  <a:lnTo>
                    <a:pt x="1062" y="61918"/>
                  </a:lnTo>
                  <a:lnTo>
                    <a:pt x="858" y="63013"/>
                  </a:lnTo>
                  <a:lnTo>
                    <a:pt x="747" y="63627"/>
                  </a:lnTo>
                  <a:lnTo>
                    <a:pt x="637" y="64240"/>
                  </a:lnTo>
                  <a:lnTo>
                    <a:pt x="527" y="64941"/>
                  </a:lnTo>
                  <a:lnTo>
                    <a:pt x="425" y="65686"/>
                  </a:lnTo>
                  <a:lnTo>
                    <a:pt x="331" y="66431"/>
                  </a:lnTo>
                  <a:lnTo>
                    <a:pt x="238" y="67176"/>
                  </a:lnTo>
                  <a:lnTo>
                    <a:pt x="162" y="67965"/>
                  </a:lnTo>
                  <a:lnTo>
                    <a:pt x="94" y="68754"/>
                  </a:lnTo>
                  <a:lnTo>
                    <a:pt x="43" y="69542"/>
                  </a:lnTo>
                  <a:lnTo>
                    <a:pt x="9" y="70375"/>
                  </a:lnTo>
                  <a:lnTo>
                    <a:pt x="0" y="71164"/>
                  </a:lnTo>
                  <a:lnTo>
                    <a:pt x="0" y="71558"/>
                  </a:lnTo>
                  <a:lnTo>
                    <a:pt x="0" y="71952"/>
                  </a:lnTo>
                  <a:lnTo>
                    <a:pt x="17" y="72347"/>
                  </a:lnTo>
                  <a:lnTo>
                    <a:pt x="34" y="72741"/>
                  </a:lnTo>
                  <a:lnTo>
                    <a:pt x="51" y="73136"/>
                  </a:lnTo>
                  <a:lnTo>
                    <a:pt x="85" y="73530"/>
                  </a:lnTo>
                  <a:lnTo>
                    <a:pt x="145" y="74056"/>
                  </a:lnTo>
                  <a:lnTo>
                    <a:pt x="213" y="74538"/>
                  </a:lnTo>
                  <a:lnTo>
                    <a:pt x="297" y="74932"/>
                  </a:lnTo>
                  <a:lnTo>
                    <a:pt x="399" y="75283"/>
                  </a:lnTo>
                  <a:lnTo>
                    <a:pt x="501" y="75502"/>
                  </a:lnTo>
                  <a:lnTo>
                    <a:pt x="612" y="75677"/>
                  </a:lnTo>
                  <a:lnTo>
                    <a:pt x="731" y="75765"/>
                  </a:lnTo>
                  <a:lnTo>
                    <a:pt x="849" y="75765"/>
                  </a:lnTo>
                  <a:lnTo>
                    <a:pt x="926" y="75721"/>
                  </a:lnTo>
                  <a:lnTo>
                    <a:pt x="1002" y="75633"/>
                  </a:lnTo>
                  <a:lnTo>
                    <a:pt x="1079" y="75502"/>
                  </a:lnTo>
                  <a:lnTo>
                    <a:pt x="1147" y="75370"/>
                  </a:lnTo>
                  <a:lnTo>
                    <a:pt x="1282" y="75020"/>
                  </a:lnTo>
                  <a:lnTo>
                    <a:pt x="1410" y="74625"/>
                  </a:lnTo>
                  <a:lnTo>
                    <a:pt x="1520" y="74143"/>
                  </a:lnTo>
                  <a:lnTo>
                    <a:pt x="1631" y="73574"/>
                  </a:lnTo>
                  <a:lnTo>
                    <a:pt x="1732" y="73004"/>
                  </a:lnTo>
                  <a:lnTo>
                    <a:pt x="1834" y="72391"/>
                  </a:lnTo>
                  <a:lnTo>
                    <a:pt x="2072" y="70725"/>
                  </a:lnTo>
                  <a:lnTo>
                    <a:pt x="2301" y="69016"/>
                  </a:lnTo>
                  <a:lnTo>
                    <a:pt x="2522" y="67220"/>
                  </a:lnTo>
                  <a:lnTo>
                    <a:pt x="2726" y="65423"/>
                  </a:lnTo>
                  <a:lnTo>
                    <a:pt x="2921" y="63583"/>
                  </a:lnTo>
                  <a:lnTo>
                    <a:pt x="3099" y="61699"/>
                  </a:lnTo>
                  <a:lnTo>
                    <a:pt x="3269" y="59814"/>
                  </a:lnTo>
                  <a:lnTo>
                    <a:pt x="3431" y="57886"/>
                  </a:lnTo>
                  <a:lnTo>
                    <a:pt x="3346" y="60252"/>
                  </a:lnTo>
                  <a:lnTo>
                    <a:pt x="3286" y="62619"/>
                  </a:lnTo>
                  <a:lnTo>
                    <a:pt x="3235" y="64985"/>
                  </a:lnTo>
                  <a:lnTo>
                    <a:pt x="3193" y="67351"/>
                  </a:lnTo>
                  <a:lnTo>
                    <a:pt x="3167" y="69761"/>
                  </a:lnTo>
                  <a:lnTo>
                    <a:pt x="3150" y="72128"/>
                  </a:lnTo>
                  <a:lnTo>
                    <a:pt x="3133" y="74538"/>
                  </a:lnTo>
                  <a:lnTo>
                    <a:pt x="3133" y="76948"/>
                  </a:lnTo>
                  <a:lnTo>
                    <a:pt x="3150" y="81418"/>
                  </a:lnTo>
                  <a:lnTo>
                    <a:pt x="3116" y="81549"/>
                  </a:lnTo>
                  <a:lnTo>
                    <a:pt x="3099" y="81724"/>
                  </a:lnTo>
                  <a:lnTo>
                    <a:pt x="3023" y="81724"/>
                  </a:lnTo>
                  <a:lnTo>
                    <a:pt x="2947" y="81768"/>
                  </a:lnTo>
                  <a:lnTo>
                    <a:pt x="2802" y="81900"/>
                  </a:lnTo>
                  <a:lnTo>
                    <a:pt x="2649" y="82119"/>
                  </a:lnTo>
                  <a:lnTo>
                    <a:pt x="2505" y="82425"/>
                  </a:lnTo>
                  <a:lnTo>
                    <a:pt x="2361" y="82776"/>
                  </a:lnTo>
                  <a:lnTo>
                    <a:pt x="2225" y="83214"/>
                  </a:lnTo>
                  <a:lnTo>
                    <a:pt x="2089" y="83696"/>
                  </a:lnTo>
                  <a:lnTo>
                    <a:pt x="1962" y="84222"/>
                  </a:lnTo>
                  <a:lnTo>
                    <a:pt x="1834" y="84835"/>
                  </a:lnTo>
                  <a:lnTo>
                    <a:pt x="1715" y="85405"/>
                  </a:lnTo>
                  <a:lnTo>
                    <a:pt x="1597" y="86019"/>
                  </a:lnTo>
                  <a:lnTo>
                    <a:pt x="1478" y="86676"/>
                  </a:lnTo>
                  <a:lnTo>
                    <a:pt x="1274" y="87947"/>
                  </a:lnTo>
                  <a:lnTo>
                    <a:pt x="1079" y="89130"/>
                  </a:lnTo>
                  <a:lnTo>
                    <a:pt x="1002" y="89656"/>
                  </a:lnTo>
                  <a:lnTo>
                    <a:pt x="917" y="90225"/>
                  </a:lnTo>
                  <a:lnTo>
                    <a:pt x="841" y="90883"/>
                  </a:lnTo>
                  <a:lnTo>
                    <a:pt x="764" y="91540"/>
                  </a:lnTo>
                  <a:lnTo>
                    <a:pt x="688" y="92241"/>
                  </a:lnTo>
                  <a:lnTo>
                    <a:pt x="620" y="92986"/>
                  </a:lnTo>
                  <a:lnTo>
                    <a:pt x="561" y="93731"/>
                  </a:lnTo>
                  <a:lnTo>
                    <a:pt x="518" y="94520"/>
                  </a:lnTo>
                  <a:lnTo>
                    <a:pt x="476" y="95308"/>
                  </a:lnTo>
                  <a:lnTo>
                    <a:pt x="450" y="96053"/>
                  </a:lnTo>
                  <a:lnTo>
                    <a:pt x="433" y="96842"/>
                  </a:lnTo>
                  <a:lnTo>
                    <a:pt x="442" y="97587"/>
                  </a:lnTo>
                  <a:lnTo>
                    <a:pt x="459" y="98332"/>
                  </a:lnTo>
                  <a:lnTo>
                    <a:pt x="476" y="98683"/>
                  </a:lnTo>
                  <a:lnTo>
                    <a:pt x="501" y="99033"/>
                  </a:lnTo>
                  <a:lnTo>
                    <a:pt x="527" y="99384"/>
                  </a:lnTo>
                  <a:lnTo>
                    <a:pt x="561" y="99734"/>
                  </a:lnTo>
                  <a:lnTo>
                    <a:pt x="603" y="100041"/>
                  </a:lnTo>
                  <a:lnTo>
                    <a:pt x="646" y="100348"/>
                  </a:lnTo>
                  <a:lnTo>
                    <a:pt x="697" y="100654"/>
                  </a:lnTo>
                  <a:lnTo>
                    <a:pt x="747" y="100917"/>
                  </a:lnTo>
                  <a:lnTo>
                    <a:pt x="798" y="101093"/>
                  </a:lnTo>
                  <a:lnTo>
                    <a:pt x="858" y="101268"/>
                  </a:lnTo>
                  <a:lnTo>
                    <a:pt x="909" y="101356"/>
                  </a:lnTo>
                  <a:lnTo>
                    <a:pt x="968" y="101443"/>
                  </a:lnTo>
                  <a:lnTo>
                    <a:pt x="1028" y="101487"/>
                  </a:lnTo>
                  <a:lnTo>
                    <a:pt x="1079" y="101443"/>
                  </a:lnTo>
                  <a:lnTo>
                    <a:pt x="1138" y="101443"/>
                  </a:lnTo>
                  <a:lnTo>
                    <a:pt x="1197" y="101356"/>
                  </a:lnTo>
                  <a:lnTo>
                    <a:pt x="1248" y="101268"/>
                  </a:lnTo>
                  <a:lnTo>
                    <a:pt x="1308" y="101136"/>
                  </a:lnTo>
                  <a:lnTo>
                    <a:pt x="1427" y="100786"/>
                  </a:lnTo>
                  <a:lnTo>
                    <a:pt x="1537" y="100348"/>
                  </a:lnTo>
                  <a:lnTo>
                    <a:pt x="1647" y="99866"/>
                  </a:lnTo>
                  <a:lnTo>
                    <a:pt x="1749" y="99340"/>
                  </a:lnTo>
                  <a:lnTo>
                    <a:pt x="1851" y="98770"/>
                  </a:lnTo>
                  <a:lnTo>
                    <a:pt x="1945" y="98244"/>
                  </a:lnTo>
                  <a:lnTo>
                    <a:pt x="2106" y="97149"/>
                  </a:lnTo>
                  <a:lnTo>
                    <a:pt x="2242" y="96229"/>
                  </a:lnTo>
                  <a:lnTo>
                    <a:pt x="2395" y="95089"/>
                  </a:lnTo>
                  <a:lnTo>
                    <a:pt x="2531" y="93950"/>
                  </a:lnTo>
                  <a:lnTo>
                    <a:pt x="2666" y="92767"/>
                  </a:lnTo>
                  <a:lnTo>
                    <a:pt x="2785" y="91540"/>
                  </a:lnTo>
                  <a:lnTo>
                    <a:pt x="2896" y="90313"/>
                  </a:lnTo>
                  <a:lnTo>
                    <a:pt x="2997" y="89086"/>
                  </a:lnTo>
                  <a:lnTo>
                    <a:pt x="3091" y="87815"/>
                  </a:lnTo>
                  <a:lnTo>
                    <a:pt x="3167" y="86501"/>
                  </a:lnTo>
                  <a:lnTo>
                    <a:pt x="3227" y="95089"/>
                  </a:lnTo>
                  <a:lnTo>
                    <a:pt x="3286" y="103678"/>
                  </a:lnTo>
                  <a:lnTo>
                    <a:pt x="3320" y="108849"/>
                  </a:lnTo>
                  <a:lnTo>
                    <a:pt x="3150" y="109112"/>
                  </a:lnTo>
                  <a:lnTo>
                    <a:pt x="2997" y="109375"/>
                  </a:lnTo>
                  <a:lnTo>
                    <a:pt x="2836" y="109681"/>
                  </a:lnTo>
                  <a:lnTo>
                    <a:pt x="2675" y="110032"/>
                  </a:lnTo>
                  <a:lnTo>
                    <a:pt x="2522" y="110382"/>
                  </a:lnTo>
                  <a:lnTo>
                    <a:pt x="2369" y="110777"/>
                  </a:lnTo>
                  <a:lnTo>
                    <a:pt x="2216" y="111171"/>
                  </a:lnTo>
                  <a:lnTo>
                    <a:pt x="2072" y="111609"/>
                  </a:lnTo>
                  <a:lnTo>
                    <a:pt x="1928" y="112091"/>
                  </a:lnTo>
                  <a:lnTo>
                    <a:pt x="1783" y="112573"/>
                  </a:lnTo>
                  <a:lnTo>
                    <a:pt x="1647" y="113099"/>
                  </a:lnTo>
                  <a:lnTo>
                    <a:pt x="1512" y="113625"/>
                  </a:lnTo>
                  <a:lnTo>
                    <a:pt x="1376" y="114195"/>
                  </a:lnTo>
                  <a:lnTo>
                    <a:pt x="1248" y="114764"/>
                  </a:lnTo>
                  <a:lnTo>
                    <a:pt x="1130" y="115378"/>
                  </a:lnTo>
                  <a:lnTo>
                    <a:pt x="1011" y="115991"/>
                  </a:lnTo>
                  <a:lnTo>
                    <a:pt x="917" y="116517"/>
                  </a:lnTo>
                  <a:lnTo>
                    <a:pt x="824" y="117087"/>
                  </a:lnTo>
                  <a:lnTo>
                    <a:pt x="731" y="117744"/>
                  </a:lnTo>
                  <a:lnTo>
                    <a:pt x="646" y="118402"/>
                  </a:lnTo>
                  <a:lnTo>
                    <a:pt x="552" y="119103"/>
                  </a:lnTo>
                  <a:lnTo>
                    <a:pt x="476" y="119848"/>
                  </a:lnTo>
                  <a:lnTo>
                    <a:pt x="399" y="120593"/>
                  </a:lnTo>
                  <a:lnTo>
                    <a:pt x="340" y="121381"/>
                  </a:lnTo>
                  <a:lnTo>
                    <a:pt x="289" y="122170"/>
                  </a:lnTo>
                  <a:lnTo>
                    <a:pt x="255" y="122959"/>
                  </a:lnTo>
                  <a:lnTo>
                    <a:pt x="238" y="123748"/>
                  </a:lnTo>
                  <a:lnTo>
                    <a:pt x="238" y="124536"/>
                  </a:lnTo>
                  <a:lnTo>
                    <a:pt x="247" y="124931"/>
                  </a:lnTo>
                  <a:lnTo>
                    <a:pt x="255" y="125281"/>
                  </a:lnTo>
                  <a:lnTo>
                    <a:pt x="281" y="125676"/>
                  </a:lnTo>
                  <a:lnTo>
                    <a:pt x="306" y="126026"/>
                  </a:lnTo>
                  <a:lnTo>
                    <a:pt x="331" y="126377"/>
                  </a:lnTo>
                  <a:lnTo>
                    <a:pt x="374" y="126727"/>
                  </a:lnTo>
                  <a:lnTo>
                    <a:pt x="416" y="127078"/>
                  </a:lnTo>
                  <a:lnTo>
                    <a:pt x="467" y="127428"/>
                  </a:lnTo>
                  <a:lnTo>
                    <a:pt x="518" y="127691"/>
                  </a:lnTo>
                  <a:lnTo>
                    <a:pt x="569" y="127954"/>
                  </a:lnTo>
                  <a:lnTo>
                    <a:pt x="629" y="128173"/>
                  </a:lnTo>
                  <a:lnTo>
                    <a:pt x="680" y="128305"/>
                  </a:lnTo>
                  <a:lnTo>
                    <a:pt x="739" y="128436"/>
                  </a:lnTo>
                  <a:lnTo>
                    <a:pt x="790" y="128524"/>
                  </a:lnTo>
                  <a:lnTo>
                    <a:pt x="849" y="128612"/>
                  </a:lnTo>
                  <a:lnTo>
                    <a:pt x="960" y="128612"/>
                  </a:lnTo>
                  <a:lnTo>
                    <a:pt x="1011" y="128568"/>
                  </a:lnTo>
                  <a:lnTo>
                    <a:pt x="1121" y="128436"/>
                  </a:lnTo>
                  <a:lnTo>
                    <a:pt x="1231" y="128173"/>
                  </a:lnTo>
                  <a:lnTo>
                    <a:pt x="1333" y="127867"/>
                  </a:lnTo>
                  <a:lnTo>
                    <a:pt x="1444" y="127472"/>
                  </a:lnTo>
                  <a:lnTo>
                    <a:pt x="1546" y="127034"/>
                  </a:lnTo>
                  <a:lnTo>
                    <a:pt x="1639" y="126552"/>
                  </a:lnTo>
                  <a:lnTo>
                    <a:pt x="1732" y="126070"/>
                  </a:lnTo>
                  <a:lnTo>
                    <a:pt x="1894" y="125062"/>
                  </a:lnTo>
                  <a:lnTo>
                    <a:pt x="2038" y="124142"/>
                  </a:lnTo>
                  <a:lnTo>
                    <a:pt x="2267" y="122564"/>
                  </a:lnTo>
                  <a:lnTo>
                    <a:pt x="2497" y="120899"/>
                  </a:lnTo>
                  <a:lnTo>
                    <a:pt x="2717" y="119234"/>
                  </a:lnTo>
                  <a:lnTo>
                    <a:pt x="2921" y="117525"/>
                  </a:lnTo>
                  <a:lnTo>
                    <a:pt x="3142" y="115641"/>
                  </a:lnTo>
                  <a:lnTo>
                    <a:pt x="3252" y="114633"/>
                  </a:lnTo>
                  <a:lnTo>
                    <a:pt x="3346" y="113625"/>
                  </a:lnTo>
                  <a:lnTo>
                    <a:pt x="3363" y="116912"/>
                  </a:lnTo>
                  <a:lnTo>
                    <a:pt x="3380" y="119322"/>
                  </a:lnTo>
                  <a:lnTo>
                    <a:pt x="3380" y="121688"/>
                  </a:lnTo>
                  <a:lnTo>
                    <a:pt x="3354" y="121732"/>
                  </a:lnTo>
                  <a:lnTo>
                    <a:pt x="3320" y="121819"/>
                  </a:lnTo>
                  <a:lnTo>
                    <a:pt x="3176" y="122477"/>
                  </a:lnTo>
                  <a:lnTo>
                    <a:pt x="3031" y="123090"/>
                  </a:lnTo>
                  <a:lnTo>
                    <a:pt x="2896" y="123748"/>
                  </a:lnTo>
                  <a:lnTo>
                    <a:pt x="2760" y="124449"/>
                  </a:lnTo>
                  <a:lnTo>
                    <a:pt x="2632" y="125150"/>
                  </a:lnTo>
                  <a:lnTo>
                    <a:pt x="2505" y="125895"/>
                  </a:lnTo>
                  <a:lnTo>
                    <a:pt x="2386" y="126640"/>
                  </a:lnTo>
                  <a:lnTo>
                    <a:pt x="2267" y="127385"/>
                  </a:lnTo>
                  <a:lnTo>
                    <a:pt x="2157" y="128173"/>
                  </a:lnTo>
                  <a:lnTo>
                    <a:pt x="2047" y="128962"/>
                  </a:lnTo>
                  <a:lnTo>
                    <a:pt x="1953" y="129795"/>
                  </a:lnTo>
                  <a:lnTo>
                    <a:pt x="1851" y="130627"/>
                  </a:lnTo>
                  <a:lnTo>
                    <a:pt x="1766" y="131504"/>
                  </a:lnTo>
                  <a:lnTo>
                    <a:pt x="1681" y="132336"/>
                  </a:lnTo>
                  <a:lnTo>
                    <a:pt x="1597" y="133257"/>
                  </a:lnTo>
                  <a:lnTo>
                    <a:pt x="1529" y="134133"/>
                  </a:lnTo>
                  <a:lnTo>
                    <a:pt x="1418" y="135667"/>
                  </a:lnTo>
                  <a:lnTo>
                    <a:pt x="1325" y="137244"/>
                  </a:lnTo>
                  <a:lnTo>
                    <a:pt x="1248" y="138865"/>
                  </a:lnTo>
                  <a:lnTo>
                    <a:pt x="1189" y="140443"/>
                  </a:lnTo>
                  <a:lnTo>
                    <a:pt x="1138" y="142108"/>
                  </a:lnTo>
                  <a:lnTo>
                    <a:pt x="1130" y="142985"/>
                  </a:lnTo>
                  <a:lnTo>
                    <a:pt x="1121" y="143861"/>
                  </a:lnTo>
                  <a:lnTo>
                    <a:pt x="1121" y="144694"/>
                  </a:lnTo>
                  <a:lnTo>
                    <a:pt x="1138" y="145570"/>
                  </a:lnTo>
                  <a:lnTo>
                    <a:pt x="1155" y="145964"/>
                  </a:lnTo>
                  <a:lnTo>
                    <a:pt x="1181" y="146359"/>
                  </a:lnTo>
                  <a:lnTo>
                    <a:pt x="1206" y="146753"/>
                  </a:lnTo>
                  <a:lnTo>
                    <a:pt x="1231" y="147147"/>
                  </a:lnTo>
                  <a:lnTo>
                    <a:pt x="1291" y="147673"/>
                  </a:lnTo>
                  <a:lnTo>
                    <a:pt x="1359" y="148111"/>
                  </a:lnTo>
                  <a:lnTo>
                    <a:pt x="1435" y="148550"/>
                  </a:lnTo>
                  <a:lnTo>
                    <a:pt x="1529" y="148900"/>
                  </a:lnTo>
                  <a:lnTo>
                    <a:pt x="1622" y="149207"/>
                  </a:lnTo>
                  <a:lnTo>
                    <a:pt x="1732" y="149426"/>
                  </a:lnTo>
                  <a:lnTo>
                    <a:pt x="1783" y="149470"/>
                  </a:lnTo>
                  <a:lnTo>
                    <a:pt x="1843" y="149514"/>
                  </a:lnTo>
                  <a:lnTo>
                    <a:pt x="1953" y="149514"/>
                  </a:lnTo>
                  <a:lnTo>
                    <a:pt x="2021" y="149426"/>
                  </a:lnTo>
                  <a:lnTo>
                    <a:pt x="2089" y="149338"/>
                  </a:lnTo>
                  <a:lnTo>
                    <a:pt x="2148" y="149207"/>
                  </a:lnTo>
                  <a:lnTo>
                    <a:pt x="2208" y="149032"/>
                  </a:lnTo>
                  <a:lnTo>
                    <a:pt x="2259" y="148856"/>
                  </a:lnTo>
                  <a:lnTo>
                    <a:pt x="2310" y="148637"/>
                  </a:lnTo>
                  <a:lnTo>
                    <a:pt x="2412" y="148155"/>
                  </a:lnTo>
                  <a:lnTo>
                    <a:pt x="2497" y="147586"/>
                  </a:lnTo>
                  <a:lnTo>
                    <a:pt x="2573" y="147016"/>
                  </a:lnTo>
                  <a:lnTo>
                    <a:pt x="2709" y="145877"/>
                  </a:lnTo>
                  <a:lnTo>
                    <a:pt x="2819" y="144956"/>
                  </a:lnTo>
                  <a:lnTo>
                    <a:pt x="2913" y="143992"/>
                  </a:lnTo>
                  <a:lnTo>
                    <a:pt x="3006" y="143072"/>
                  </a:lnTo>
                  <a:lnTo>
                    <a:pt x="3091" y="142108"/>
                  </a:lnTo>
                  <a:lnTo>
                    <a:pt x="3176" y="141144"/>
                  </a:lnTo>
                  <a:lnTo>
                    <a:pt x="3252" y="140136"/>
                  </a:lnTo>
                  <a:lnTo>
                    <a:pt x="3320" y="139172"/>
                  </a:lnTo>
                  <a:lnTo>
                    <a:pt x="3388" y="138164"/>
                  </a:lnTo>
                  <a:lnTo>
                    <a:pt x="3490" y="136455"/>
                  </a:lnTo>
                  <a:lnTo>
                    <a:pt x="3532" y="135535"/>
                  </a:lnTo>
                  <a:lnTo>
                    <a:pt x="3575" y="134615"/>
                  </a:lnTo>
                  <a:lnTo>
                    <a:pt x="3609" y="133695"/>
                  </a:lnTo>
                  <a:lnTo>
                    <a:pt x="3626" y="132774"/>
                  </a:lnTo>
                  <a:lnTo>
                    <a:pt x="3634" y="131854"/>
                  </a:lnTo>
                  <a:lnTo>
                    <a:pt x="3617" y="130978"/>
                  </a:lnTo>
                  <a:lnTo>
                    <a:pt x="3643" y="129663"/>
                  </a:lnTo>
                  <a:lnTo>
                    <a:pt x="3711" y="130803"/>
                  </a:lnTo>
                  <a:lnTo>
                    <a:pt x="3779" y="131898"/>
                  </a:lnTo>
                  <a:lnTo>
                    <a:pt x="3864" y="132994"/>
                  </a:lnTo>
                  <a:lnTo>
                    <a:pt x="3948" y="134089"/>
                  </a:lnTo>
                  <a:lnTo>
                    <a:pt x="4050" y="135141"/>
                  </a:lnTo>
                  <a:lnTo>
                    <a:pt x="4152" y="136192"/>
                  </a:lnTo>
                  <a:lnTo>
                    <a:pt x="4271" y="137156"/>
                  </a:lnTo>
                  <a:lnTo>
                    <a:pt x="4398" y="138121"/>
                  </a:lnTo>
                  <a:lnTo>
                    <a:pt x="4534" y="139041"/>
                  </a:lnTo>
                  <a:lnTo>
                    <a:pt x="4730" y="140136"/>
                  </a:lnTo>
                  <a:lnTo>
                    <a:pt x="4840" y="140706"/>
                  </a:lnTo>
                  <a:lnTo>
                    <a:pt x="4959" y="141319"/>
                  </a:lnTo>
                  <a:lnTo>
                    <a:pt x="5086" y="141889"/>
                  </a:lnTo>
                  <a:lnTo>
                    <a:pt x="5222" y="142415"/>
                  </a:lnTo>
                  <a:lnTo>
                    <a:pt x="5349" y="142897"/>
                  </a:lnTo>
                  <a:lnTo>
                    <a:pt x="5494" y="143291"/>
                  </a:lnTo>
                  <a:lnTo>
                    <a:pt x="5630" y="143642"/>
                  </a:lnTo>
                  <a:lnTo>
                    <a:pt x="5698" y="143773"/>
                  </a:lnTo>
                  <a:lnTo>
                    <a:pt x="5757" y="143861"/>
                  </a:lnTo>
                  <a:lnTo>
                    <a:pt x="5825" y="143905"/>
                  </a:lnTo>
                  <a:lnTo>
                    <a:pt x="5893" y="143949"/>
                  </a:lnTo>
                  <a:lnTo>
                    <a:pt x="5952" y="143949"/>
                  </a:lnTo>
                  <a:lnTo>
                    <a:pt x="6020" y="143905"/>
                  </a:lnTo>
                  <a:lnTo>
                    <a:pt x="6080" y="143817"/>
                  </a:lnTo>
                  <a:lnTo>
                    <a:pt x="6131" y="143686"/>
                  </a:lnTo>
                  <a:lnTo>
                    <a:pt x="6190" y="143510"/>
                  </a:lnTo>
                  <a:lnTo>
                    <a:pt x="6241" y="143291"/>
                  </a:lnTo>
                  <a:lnTo>
                    <a:pt x="6292" y="143028"/>
                  </a:lnTo>
                  <a:lnTo>
                    <a:pt x="6326" y="142765"/>
                  </a:lnTo>
                  <a:lnTo>
                    <a:pt x="6351" y="142459"/>
                  </a:lnTo>
                  <a:lnTo>
                    <a:pt x="6377" y="142152"/>
                  </a:lnTo>
                  <a:lnTo>
                    <a:pt x="6385" y="141801"/>
                  </a:lnTo>
                  <a:lnTo>
                    <a:pt x="6385" y="141451"/>
                  </a:lnTo>
                  <a:lnTo>
                    <a:pt x="6385" y="141100"/>
                  </a:lnTo>
                  <a:lnTo>
                    <a:pt x="6385" y="140750"/>
                  </a:lnTo>
                  <a:lnTo>
                    <a:pt x="6360" y="140005"/>
                  </a:lnTo>
                  <a:lnTo>
                    <a:pt x="6317" y="139260"/>
                  </a:lnTo>
                  <a:lnTo>
                    <a:pt x="6241" y="137989"/>
                  </a:lnTo>
                  <a:lnTo>
                    <a:pt x="6173" y="137113"/>
                  </a:lnTo>
                  <a:lnTo>
                    <a:pt x="6105" y="136280"/>
                  </a:lnTo>
                  <a:lnTo>
                    <a:pt x="6029" y="135404"/>
                  </a:lnTo>
                  <a:lnTo>
                    <a:pt x="5952" y="134571"/>
                  </a:lnTo>
                  <a:lnTo>
                    <a:pt x="5859" y="133739"/>
                  </a:lnTo>
                  <a:lnTo>
                    <a:pt x="5765" y="132950"/>
                  </a:lnTo>
                  <a:lnTo>
                    <a:pt x="5664" y="132205"/>
                  </a:lnTo>
                  <a:lnTo>
                    <a:pt x="5562" y="131416"/>
                  </a:lnTo>
                  <a:lnTo>
                    <a:pt x="5443" y="130715"/>
                  </a:lnTo>
                  <a:lnTo>
                    <a:pt x="5324" y="129970"/>
                  </a:lnTo>
                  <a:lnTo>
                    <a:pt x="5197" y="129313"/>
                  </a:lnTo>
                  <a:lnTo>
                    <a:pt x="5061" y="128655"/>
                  </a:lnTo>
                  <a:lnTo>
                    <a:pt x="4925" y="128042"/>
                  </a:lnTo>
                  <a:lnTo>
                    <a:pt x="4789" y="127428"/>
                  </a:lnTo>
                  <a:lnTo>
                    <a:pt x="4645" y="126859"/>
                  </a:lnTo>
                  <a:lnTo>
                    <a:pt x="4492" y="126333"/>
                  </a:lnTo>
                  <a:lnTo>
                    <a:pt x="4186" y="125194"/>
                  </a:lnTo>
                  <a:lnTo>
                    <a:pt x="4033" y="124580"/>
                  </a:lnTo>
                  <a:lnTo>
                    <a:pt x="3898" y="123923"/>
                  </a:lnTo>
                  <a:lnTo>
                    <a:pt x="3830" y="123572"/>
                  </a:lnTo>
                  <a:lnTo>
                    <a:pt x="3770" y="123266"/>
                  </a:lnTo>
                  <a:lnTo>
                    <a:pt x="3660" y="122564"/>
                  </a:lnTo>
                  <a:lnTo>
                    <a:pt x="3634" y="119541"/>
                  </a:lnTo>
                  <a:lnTo>
                    <a:pt x="3609" y="116605"/>
                  </a:lnTo>
                  <a:lnTo>
                    <a:pt x="3575" y="111084"/>
                  </a:lnTo>
                  <a:lnTo>
                    <a:pt x="3702" y="112267"/>
                  </a:lnTo>
                  <a:lnTo>
                    <a:pt x="3847" y="113450"/>
                  </a:lnTo>
                  <a:lnTo>
                    <a:pt x="4008" y="114545"/>
                  </a:lnTo>
                  <a:lnTo>
                    <a:pt x="4178" y="115641"/>
                  </a:lnTo>
                  <a:lnTo>
                    <a:pt x="4356" y="116693"/>
                  </a:lnTo>
                  <a:lnTo>
                    <a:pt x="4543" y="117657"/>
                  </a:lnTo>
                  <a:lnTo>
                    <a:pt x="4738" y="118621"/>
                  </a:lnTo>
                  <a:lnTo>
                    <a:pt x="4933" y="119497"/>
                  </a:lnTo>
                  <a:lnTo>
                    <a:pt x="5163" y="120461"/>
                  </a:lnTo>
                  <a:lnTo>
                    <a:pt x="5409" y="121381"/>
                  </a:lnTo>
                  <a:lnTo>
                    <a:pt x="5655" y="122214"/>
                  </a:lnTo>
                  <a:lnTo>
                    <a:pt x="5918" y="122959"/>
                  </a:lnTo>
                  <a:lnTo>
                    <a:pt x="5995" y="123178"/>
                  </a:lnTo>
                  <a:lnTo>
                    <a:pt x="6080" y="123397"/>
                  </a:lnTo>
                  <a:lnTo>
                    <a:pt x="6164" y="123572"/>
                  </a:lnTo>
                  <a:lnTo>
                    <a:pt x="6258" y="123660"/>
                  </a:lnTo>
                  <a:lnTo>
                    <a:pt x="6343" y="123704"/>
                  </a:lnTo>
                  <a:lnTo>
                    <a:pt x="6385" y="123704"/>
                  </a:lnTo>
                  <a:lnTo>
                    <a:pt x="6436" y="123660"/>
                  </a:lnTo>
                  <a:lnTo>
                    <a:pt x="6479" y="123616"/>
                  </a:lnTo>
                  <a:lnTo>
                    <a:pt x="6513" y="123485"/>
                  </a:lnTo>
                  <a:lnTo>
                    <a:pt x="6555" y="123353"/>
                  </a:lnTo>
                  <a:lnTo>
                    <a:pt x="6598" y="123222"/>
                  </a:lnTo>
                  <a:lnTo>
                    <a:pt x="6631" y="123003"/>
                  </a:lnTo>
                  <a:lnTo>
                    <a:pt x="6657" y="122784"/>
                  </a:lnTo>
                  <a:lnTo>
                    <a:pt x="6674" y="122564"/>
                  </a:lnTo>
                  <a:lnTo>
                    <a:pt x="6682" y="122302"/>
                  </a:lnTo>
                  <a:lnTo>
                    <a:pt x="6691" y="122082"/>
                  </a:lnTo>
                  <a:lnTo>
                    <a:pt x="6691" y="121819"/>
                  </a:lnTo>
                  <a:lnTo>
                    <a:pt x="6674" y="121294"/>
                  </a:lnTo>
                  <a:lnTo>
                    <a:pt x="6648" y="120768"/>
                  </a:lnTo>
                  <a:lnTo>
                    <a:pt x="6606" y="120242"/>
                  </a:lnTo>
                  <a:lnTo>
                    <a:pt x="6530" y="119322"/>
                  </a:lnTo>
                  <a:lnTo>
                    <a:pt x="6462" y="118664"/>
                  </a:lnTo>
                  <a:lnTo>
                    <a:pt x="6394" y="118007"/>
                  </a:lnTo>
                  <a:lnTo>
                    <a:pt x="6317" y="117350"/>
                  </a:lnTo>
                  <a:lnTo>
                    <a:pt x="6232" y="116736"/>
                  </a:lnTo>
                  <a:lnTo>
                    <a:pt x="6148" y="116123"/>
                  </a:lnTo>
                  <a:lnTo>
                    <a:pt x="6054" y="115553"/>
                  </a:lnTo>
                  <a:lnTo>
                    <a:pt x="5961" y="114984"/>
                  </a:lnTo>
                  <a:lnTo>
                    <a:pt x="5859" y="114458"/>
                  </a:lnTo>
                  <a:lnTo>
                    <a:pt x="5748" y="113888"/>
                  </a:lnTo>
                  <a:lnTo>
                    <a:pt x="5630" y="113406"/>
                  </a:lnTo>
                  <a:lnTo>
                    <a:pt x="5511" y="112924"/>
                  </a:lnTo>
                  <a:lnTo>
                    <a:pt x="5392" y="112486"/>
                  </a:lnTo>
                  <a:lnTo>
                    <a:pt x="5264" y="112091"/>
                  </a:lnTo>
                  <a:lnTo>
                    <a:pt x="5137" y="111697"/>
                  </a:lnTo>
                  <a:lnTo>
                    <a:pt x="5001" y="111347"/>
                  </a:lnTo>
                  <a:lnTo>
                    <a:pt x="4865" y="111040"/>
                  </a:lnTo>
                  <a:lnTo>
                    <a:pt x="4212" y="109550"/>
                  </a:lnTo>
                  <a:lnTo>
                    <a:pt x="3889" y="108849"/>
                  </a:lnTo>
                  <a:lnTo>
                    <a:pt x="3558" y="108148"/>
                  </a:lnTo>
                  <a:lnTo>
                    <a:pt x="3515" y="101049"/>
                  </a:lnTo>
                  <a:lnTo>
                    <a:pt x="3490" y="96974"/>
                  </a:lnTo>
                  <a:lnTo>
                    <a:pt x="3456" y="92811"/>
                  </a:lnTo>
                  <a:lnTo>
                    <a:pt x="3422" y="88648"/>
                  </a:lnTo>
                  <a:lnTo>
                    <a:pt x="3397" y="84485"/>
                  </a:lnTo>
                  <a:lnTo>
                    <a:pt x="3464" y="85230"/>
                  </a:lnTo>
                  <a:lnTo>
                    <a:pt x="3532" y="85975"/>
                  </a:lnTo>
                  <a:lnTo>
                    <a:pt x="3651" y="87508"/>
                  </a:lnTo>
                  <a:lnTo>
                    <a:pt x="3762" y="89086"/>
                  </a:lnTo>
                  <a:lnTo>
                    <a:pt x="3864" y="90664"/>
                  </a:lnTo>
                  <a:lnTo>
                    <a:pt x="3974" y="92197"/>
                  </a:lnTo>
                  <a:lnTo>
                    <a:pt x="4093" y="93775"/>
                  </a:lnTo>
                  <a:lnTo>
                    <a:pt x="4161" y="94520"/>
                  </a:lnTo>
                  <a:lnTo>
                    <a:pt x="4229" y="95265"/>
                  </a:lnTo>
                  <a:lnTo>
                    <a:pt x="4305" y="96010"/>
                  </a:lnTo>
                  <a:lnTo>
                    <a:pt x="4390" y="96754"/>
                  </a:lnTo>
                  <a:lnTo>
                    <a:pt x="4526" y="97806"/>
                  </a:lnTo>
                  <a:lnTo>
                    <a:pt x="4713" y="99121"/>
                  </a:lnTo>
                  <a:lnTo>
                    <a:pt x="4814" y="99822"/>
                  </a:lnTo>
                  <a:lnTo>
                    <a:pt x="4925" y="100479"/>
                  </a:lnTo>
                  <a:lnTo>
                    <a:pt x="5044" y="101180"/>
                  </a:lnTo>
                  <a:lnTo>
                    <a:pt x="5171" y="101794"/>
                  </a:lnTo>
                  <a:lnTo>
                    <a:pt x="5307" y="102363"/>
                  </a:lnTo>
                  <a:lnTo>
                    <a:pt x="5434" y="102845"/>
                  </a:lnTo>
                  <a:lnTo>
                    <a:pt x="5570" y="103240"/>
                  </a:lnTo>
                  <a:lnTo>
                    <a:pt x="5638" y="103415"/>
                  </a:lnTo>
                  <a:lnTo>
                    <a:pt x="5706" y="103547"/>
                  </a:lnTo>
                  <a:lnTo>
                    <a:pt x="5774" y="103590"/>
                  </a:lnTo>
                  <a:lnTo>
                    <a:pt x="5842" y="103678"/>
                  </a:lnTo>
                  <a:lnTo>
                    <a:pt x="5910" y="103678"/>
                  </a:lnTo>
                  <a:lnTo>
                    <a:pt x="5978" y="103634"/>
                  </a:lnTo>
                  <a:lnTo>
                    <a:pt x="6046" y="103547"/>
                  </a:lnTo>
                  <a:lnTo>
                    <a:pt x="6114" y="103415"/>
                  </a:lnTo>
                  <a:lnTo>
                    <a:pt x="6181" y="103240"/>
                  </a:lnTo>
                  <a:lnTo>
                    <a:pt x="6241" y="103021"/>
                  </a:lnTo>
                  <a:lnTo>
                    <a:pt x="6309" y="102714"/>
                  </a:lnTo>
                  <a:lnTo>
                    <a:pt x="6360" y="102407"/>
                  </a:lnTo>
                  <a:lnTo>
                    <a:pt x="6402" y="102101"/>
                  </a:lnTo>
                  <a:lnTo>
                    <a:pt x="6445" y="101750"/>
                  </a:lnTo>
                  <a:lnTo>
                    <a:pt x="6470" y="101399"/>
                  </a:lnTo>
                  <a:lnTo>
                    <a:pt x="6487" y="101049"/>
                  </a:lnTo>
                  <a:lnTo>
                    <a:pt x="6504" y="100698"/>
                  </a:lnTo>
                  <a:lnTo>
                    <a:pt x="6504" y="100304"/>
                  </a:lnTo>
                  <a:lnTo>
                    <a:pt x="6504" y="99910"/>
                  </a:lnTo>
                  <a:lnTo>
                    <a:pt x="6496" y="99515"/>
                  </a:lnTo>
                  <a:lnTo>
                    <a:pt x="6479" y="99121"/>
                  </a:lnTo>
                  <a:lnTo>
                    <a:pt x="6462" y="98726"/>
                  </a:lnTo>
                  <a:lnTo>
                    <a:pt x="6402" y="97894"/>
                  </a:lnTo>
                  <a:lnTo>
                    <a:pt x="6334" y="97061"/>
                  </a:lnTo>
                  <a:lnTo>
                    <a:pt x="6241" y="96229"/>
                  </a:lnTo>
                  <a:lnTo>
                    <a:pt x="6148" y="95440"/>
                  </a:lnTo>
                  <a:lnTo>
                    <a:pt x="6046" y="94651"/>
                  </a:lnTo>
                  <a:lnTo>
                    <a:pt x="5944" y="93906"/>
                  </a:lnTo>
                  <a:lnTo>
                    <a:pt x="5748" y="92548"/>
                  </a:lnTo>
                  <a:lnTo>
                    <a:pt x="5579" y="91496"/>
                  </a:lnTo>
                  <a:lnTo>
                    <a:pt x="5349" y="90094"/>
                  </a:lnTo>
                  <a:lnTo>
                    <a:pt x="5112" y="88735"/>
                  </a:lnTo>
                  <a:lnTo>
                    <a:pt x="4857" y="87421"/>
                  </a:lnTo>
                  <a:lnTo>
                    <a:pt x="4594" y="86150"/>
                  </a:lnTo>
                  <a:lnTo>
                    <a:pt x="4458" y="85580"/>
                  </a:lnTo>
                  <a:lnTo>
                    <a:pt x="4314" y="84967"/>
                  </a:lnTo>
                  <a:lnTo>
                    <a:pt x="4169" y="84441"/>
                  </a:lnTo>
                  <a:lnTo>
                    <a:pt x="4025" y="83915"/>
                  </a:lnTo>
                  <a:lnTo>
                    <a:pt x="3872" y="83433"/>
                  </a:lnTo>
                  <a:lnTo>
                    <a:pt x="3719" y="82951"/>
                  </a:lnTo>
                  <a:lnTo>
                    <a:pt x="3566" y="82513"/>
                  </a:lnTo>
                  <a:lnTo>
                    <a:pt x="3405" y="82162"/>
                  </a:lnTo>
                  <a:lnTo>
                    <a:pt x="3388" y="82031"/>
                  </a:lnTo>
                  <a:lnTo>
                    <a:pt x="3380" y="79489"/>
                  </a:lnTo>
                  <a:lnTo>
                    <a:pt x="3380" y="76992"/>
                  </a:lnTo>
                  <a:lnTo>
                    <a:pt x="3388" y="74450"/>
                  </a:lnTo>
                  <a:lnTo>
                    <a:pt x="3405" y="71952"/>
                  </a:lnTo>
                  <a:lnTo>
                    <a:pt x="3431" y="69455"/>
                  </a:lnTo>
                  <a:lnTo>
                    <a:pt x="3464" y="66957"/>
                  </a:lnTo>
                  <a:lnTo>
                    <a:pt x="3515" y="64459"/>
                  </a:lnTo>
                  <a:lnTo>
                    <a:pt x="3583" y="61961"/>
                  </a:lnTo>
                  <a:lnTo>
                    <a:pt x="3600" y="63232"/>
                  </a:lnTo>
                  <a:lnTo>
                    <a:pt x="3643" y="64503"/>
                  </a:lnTo>
                  <a:lnTo>
                    <a:pt x="3694" y="65774"/>
                  </a:lnTo>
                  <a:lnTo>
                    <a:pt x="3753" y="67001"/>
                  </a:lnTo>
                  <a:lnTo>
                    <a:pt x="3830" y="68228"/>
                  </a:lnTo>
                  <a:lnTo>
                    <a:pt x="3914" y="69411"/>
                  </a:lnTo>
                  <a:lnTo>
                    <a:pt x="4008" y="70594"/>
                  </a:lnTo>
                  <a:lnTo>
                    <a:pt x="4118" y="71733"/>
                  </a:lnTo>
                  <a:lnTo>
                    <a:pt x="4203" y="72654"/>
                  </a:lnTo>
                  <a:lnTo>
                    <a:pt x="4339" y="73880"/>
                  </a:lnTo>
                  <a:lnTo>
                    <a:pt x="4415" y="74538"/>
                  </a:lnTo>
                  <a:lnTo>
                    <a:pt x="4500" y="75239"/>
                  </a:lnTo>
                  <a:lnTo>
                    <a:pt x="4594" y="75896"/>
                  </a:lnTo>
                  <a:lnTo>
                    <a:pt x="4696" y="76554"/>
                  </a:lnTo>
                  <a:lnTo>
                    <a:pt x="4798" y="77123"/>
                  </a:lnTo>
                  <a:lnTo>
                    <a:pt x="4899" y="77649"/>
                  </a:lnTo>
                  <a:lnTo>
                    <a:pt x="5001" y="78087"/>
                  </a:lnTo>
                  <a:lnTo>
                    <a:pt x="5061" y="78262"/>
                  </a:lnTo>
                  <a:lnTo>
                    <a:pt x="5112" y="78394"/>
                  </a:lnTo>
                  <a:lnTo>
                    <a:pt x="5171" y="78482"/>
                  </a:lnTo>
                  <a:lnTo>
                    <a:pt x="5222" y="78525"/>
                  </a:lnTo>
                  <a:lnTo>
                    <a:pt x="5281" y="78569"/>
                  </a:lnTo>
                  <a:lnTo>
                    <a:pt x="5332" y="78569"/>
                  </a:lnTo>
                  <a:lnTo>
                    <a:pt x="5383" y="78482"/>
                  </a:lnTo>
                  <a:lnTo>
                    <a:pt x="5443" y="78394"/>
                  </a:lnTo>
                  <a:lnTo>
                    <a:pt x="5494" y="78219"/>
                  </a:lnTo>
                  <a:lnTo>
                    <a:pt x="5545" y="78000"/>
                  </a:lnTo>
                  <a:lnTo>
                    <a:pt x="5596" y="77737"/>
                  </a:lnTo>
                  <a:lnTo>
                    <a:pt x="5638" y="77474"/>
                  </a:lnTo>
                  <a:lnTo>
                    <a:pt x="5672" y="77167"/>
                  </a:lnTo>
                  <a:lnTo>
                    <a:pt x="5706" y="76816"/>
                  </a:lnTo>
                  <a:lnTo>
                    <a:pt x="5731" y="76466"/>
                  </a:lnTo>
                  <a:lnTo>
                    <a:pt x="5757" y="76071"/>
                  </a:lnTo>
                  <a:lnTo>
                    <a:pt x="5799" y="75327"/>
                  </a:lnTo>
                  <a:lnTo>
                    <a:pt x="5825" y="74494"/>
                  </a:lnTo>
                  <a:lnTo>
                    <a:pt x="5833" y="73705"/>
                  </a:lnTo>
                  <a:lnTo>
                    <a:pt x="5842" y="72960"/>
                  </a:lnTo>
                  <a:lnTo>
                    <a:pt x="5842" y="72259"/>
                  </a:lnTo>
                  <a:lnTo>
                    <a:pt x="5842" y="71514"/>
                  </a:lnTo>
                  <a:lnTo>
                    <a:pt x="5825" y="70769"/>
                  </a:lnTo>
                  <a:lnTo>
                    <a:pt x="5808" y="70024"/>
                  </a:lnTo>
                  <a:lnTo>
                    <a:pt x="5782" y="69279"/>
                  </a:lnTo>
                  <a:lnTo>
                    <a:pt x="5748" y="68578"/>
                  </a:lnTo>
                  <a:lnTo>
                    <a:pt x="5706" y="67833"/>
                  </a:lnTo>
                  <a:lnTo>
                    <a:pt x="5655" y="67132"/>
                  </a:lnTo>
                  <a:lnTo>
                    <a:pt x="5596" y="66431"/>
                  </a:lnTo>
                  <a:lnTo>
                    <a:pt x="5536" y="65730"/>
                  </a:lnTo>
                  <a:lnTo>
                    <a:pt x="5460" y="65029"/>
                  </a:lnTo>
                  <a:lnTo>
                    <a:pt x="5375" y="64328"/>
                  </a:lnTo>
                  <a:lnTo>
                    <a:pt x="5281" y="63714"/>
                  </a:lnTo>
                  <a:lnTo>
                    <a:pt x="5188" y="63057"/>
                  </a:lnTo>
                  <a:lnTo>
                    <a:pt x="5086" y="62487"/>
                  </a:lnTo>
                  <a:lnTo>
                    <a:pt x="4976" y="61918"/>
                  </a:lnTo>
                  <a:lnTo>
                    <a:pt x="4857" y="61392"/>
                  </a:lnTo>
                  <a:lnTo>
                    <a:pt x="4721" y="60822"/>
                  </a:lnTo>
                  <a:lnTo>
                    <a:pt x="4577" y="60296"/>
                  </a:lnTo>
                  <a:lnTo>
                    <a:pt x="4288" y="59288"/>
                  </a:lnTo>
                  <a:lnTo>
                    <a:pt x="4152" y="58763"/>
                  </a:lnTo>
                  <a:lnTo>
                    <a:pt x="4008" y="58237"/>
                  </a:lnTo>
                  <a:lnTo>
                    <a:pt x="3881" y="57623"/>
                  </a:lnTo>
                  <a:lnTo>
                    <a:pt x="3753" y="57010"/>
                  </a:lnTo>
                  <a:lnTo>
                    <a:pt x="3864" y="54556"/>
                  </a:lnTo>
                  <a:lnTo>
                    <a:pt x="3991" y="52146"/>
                  </a:lnTo>
                  <a:lnTo>
                    <a:pt x="4059" y="50919"/>
                  </a:lnTo>
                  <a:lnTo>
                    <a:pt x="4135" y="49736"/>
                  </a:lnTo>
                  <a:lnTo>
                    <a:pt x="4220" y="48553"/>
                  </a:lnTo>
                  <a:lnTo>
                    <a:pt x="4305" y="47369"/>
                  </a:lnTo>
                  <a:lnTo>
                    <a:pt x="4441" y="45660"/>
                  </a:lnTo>
                  <a:lnTo>
                    <a:pt x="4585" y="43951"/>
                  </a:lnTo>
                  <a:lnTo>
                    <a:pt x="4730" y="42242"/>
                  </a:lnTo>
                  <a:lnTo>
                    <a:pt x="4882" y="40534"/>
                  </a:lnTo>
                  <a:lnTo>
                    <a:pt x="5205" y="37116"/>
                  </a:lnTo>
                  <a:lnTo>
                    <a:pt x="5536" y="33654"/>
                  </a:lnTo>
                  <a:lnTo>
                    <a:pt x="5511" y="36502"/>
                  </a:lnTo>
                  <a:lnTo>
                    <a:pt x="5502" y="38123"/>
                  </a:lnTo>
                  <a:lnTo>
                    <a:pt x="5494" y="39876"/>
                  </a:lnTo>
                  <a:lnTo>
                    <a:pt x="5502" y="41629"/>
                  </a:lnTo>
                  <a:lnTo>
                    <a:pt x="5511" y="43426"/>
                  </a:lnTo>
                  <a:lnTo>
                    <a:pt x="5528" y="45222"/>
                  </a:lnTo>
                  <a:lnTo>
                    <a:pt x="5562" y="46931"/>
                  </a:lnTo>
                  <a:lnTo>
                    <a:pt x="5604" y="48553"/>
                  </a:lnTo>
                  <a:lnTo>
                    <a:pt x="5655" y="50042"/>
                  </a:lnTo>
                  <a:lnTo>
                    <a:pt x="5689" y="50744"/>
                  </a:lnTo>
                  <a:lnTo>
                    <a:pt x="5723" y="51357"/>
                  </a:lnTo>
                  <a:lnTo>
                    <a:pt x="5765" y="51971"/>
                  </a:lnTo>
                  <a:lnTo>
                    <a:pt x="5808" y="52496"/>
                  </a:lnTo>
                  <a:lnTo>
                    <a:pt x="5859" y="52935"/>
                  </a:lnTo>
                  <a:lnTo>
                    <a:pt x="5910" y="53329"/>
                  </a:lnTo>
                  <a:lnTo>
                    <a:pt x="5969" y="53679"/>
                  </a:lnTo>
                  <a:lnTo>
                    <a:pt x="6037" y="53899"/>
                  </a:lnTo>
                  <a:lnTo>
                    <a:pt x="6105" y="54074"/>
                  </a:lnTo>
                  <a:lnTo>
                    <a:pt x="6173" y="54162"/>
                  </a:lnTo>
                  <a:lnTo>
                    <a:pt x="6258" y="54162"/>
                  </a:lnTo>
                  <a:lnTo>
                    <a:pt x="6343" y="54030"/>
                  </a:lnTo>
                  <a:lnTo>
                    <a:pt x="6385" y="53942"/>
                  </a:lnTo>
                  <a:lnTo>
                    <a:pt x="6436" y="53811"/>
                  </a:lnTo>
                  <a:lnTo>
                    <a:pt x="6479" y="53636"/>
                  </a:lnTo>
                  <a:lnTo>
                    <a:pt x="6521" y="53417"/>
                  </a:lnTo>
                  <a:lnTo>
                    <a:pt x="6589" y="52935"/>
                  </a:lnTo>
                  <a:lnTo>
                    <a:pt x="6657" y="52409"/>
                  </a:lnTo>
                  <a:lnTo>
                    <a:pt x="6708" y="51795"/>
                  </a:lnTo>
                  <a:lnTo>
                    <a:pt x="6750" y="51226"/>
                  </a:lnTo>
                  <a:lnTo>
                    <a:pt x="6827" y="50174"/>
                  </a:lnTo>
                  <a:lnTo>
                    <a:pt x="6878" y="49297"/>
                  </a:lnTo>
                  <a:lnTo>
                    <a:pt x="6912" y="48421"/>
                  </a:lnTo>
                  <a:lnTo>
                    <a:pt x="6937" y="47501"/>
                  </a:lnTo>
                  <a:lnTo>
                    <a:pt x="6946" y="46581"/>
                  </a:lnTo>
                  <a:lnTo>
                    <a:pt x="6946" y="45704"/>
                  </a:lnTo>
                  <a:lnTo>
                    <a:pt x="6929" y="44784"/>
                  </a:lnTo>
                  <a:lnTo>
                    <a:pt x="6912" y="43864"/>
                  </a:lnTo>
                  <a:lnTo>
                    <a:pt x="6869" y="42987"/>
                  </a:lnTo>
                  <a:lnTo>
                    <a:pt x="6835" y="42199"/>
                  </a:lnTo>
                  <a:lnTo>
                    <a:pt x="6784" y="41454"/>
                  </a:lnTo>
                  <a:lnTo>
                    <a:pt x="6733" y="40709"/>
                  </a:lnTo>
                  <a:lnTo>
                    <a:pt x="6682" y="39964"/>
                  </a:lnTo>
                  <a:lnTo>
                    <a:pt x="6555" y="38474"/>
                  </a:lnTo>
                  <a:lnTo>
                    <a:pt x="6419" y="37028"/>
                  </a:lnTo>
                  <a:lnTo>
                    <a:pt x="6266" y="35626"/>
                  </a:lnTo>
                  <a:lnTo>
                    <a:pt x="6114" y="34223"/>
                  </a:lnTo>
                  <a:lnTo>
                    <a:pt x="5799" y="31463"/>
                  </a:lnTo>
                  <a:lnTo>
                    <a:pt x="5808" y="31156"/>
                  </a:lnTo>
                  <a:lnTo>
                    <a:pt x="5808" y="30981"/>
                  </a:lnTo>
                  <a:lnTo>
                    <a:pt x="5799" y="30849"/>
                  </a:lnTo>
                  <a:lnTo>
                    <a:pt x="6131" y="27212"/>
                  </a:lnTo>
                  <a:lnTo>
                    <a:pt x="6283" y="25372"/>
                  </a:lnTo>
                  <a:lnTo>
                    <a:pt x="6436" y="23531"/>
                  </a:lnTo>
                  <a:lnTo>
                    <a:pt x="6581" y="21691"/>
                  </a:lnTo>
                  <a:lnTo>
                    <a:pt x="6708" y="19807"/>
                  </a:lnTo>
                  <a:lnTo>
                    <a:pt x="6827" y="17966"/>
                  </a:lnTo>
                  <a:lnTo>
                    <a:pt x="6937" y="16082"/>
                  </a:lnTo>
                  <a:lnTo>
                    <a:pt x="7031" y="14154"/>
                  </a:lnTo>
                  <a:lnTo>
                    <a:pt x="7107" y="12270"/>
                  </a:lnTo>
                  <a:lnTo>
                    <a:pt x="7158" y="10342"/>
                  </a:lnTo>
                  <a:lnTo>
                    <a:pt x="7200" y="8413"/>
                  </a:lnTo>
                  <a:lnTo>
                    <a:pt x="7217" y="7449"/>
                  </a:lnTo>
                  <a:lnTo>
                    <a:pt x="7217" y="6485"/>
                  </a:lnTo>
                  <a:lnTo>
                    <a:pt x="7226" y="5478"/>
                  </a:lnTo>
                  <a:lnTo>
                    <a:pt x="7217" y="4514"/>
                  </a:lnTo>
                  <a:lnTo>
                    <a:pt x="7209" y="3506"/>
                  </a:lnTo>
                  <a:lnTo>
                    <a:pt x="7192" y="2542"/>
                  </a:lnTo>
                  <a:lnTo>
                    <a:pt x="7175" y="1534"/>
                  </a:lnTo>
                  <a:lnTo>
                    <a:pt x="7141" y="526"/>
                  </a:lnTo>
                  <a:lnTo>
                    <a:pt x="7132" y="394"/>
                  </a:lnTo>
                  <a:lnTo>
                    <a:pt x="7124" y="263"/>
                  </a:lnTo>
                  <a:lnTo>
                    <a:pt x="7107" y="175"/>
                  </a:lnTo>
                  <a:lnTo>
                    <a:pt x="7090" y="88"/>
                  </a:lnTo>
                  <a:lnTo>
                    <a:pt x="704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689;p66">
              <a:extLst>
                <a:ext uri="{FF2B5EF4-FFF2-40B4-BE49-F238E27FC236}">
                  <a16:creationId xmlns:a16="http://schemas.microsoft.com/office/drawing/2014/main" id="{8176B75A-6C48-4DAA-8DAA-E96A0462D882}"/>
                </a:ext>
              </a:extLst>
            </p:cNvPr>
            <p:cNvSpPr/>
            <p:nvPr/>
          </p:nvSpPr>
          <p:spPr>
            <a:xfrm rot="10800000">
              <a:off x="3732201" y="5743845"/>
              <a:ext cx="170380" cy="247549"/>
            </a:xfrm>
            <a:custGeom>
              <a:avLst/>
              <a:gdLst/>
              <a:ahLst/>
              <a:cxnLst/>
              <a:rect l="l" t="t" r="r" b="b"/>
              <a:pathLst>
                <a:path w="18044" h="90927" extrusionOk="0">
                  <a:moveTo>
                    <a:pt x="3100" y="1359"/>
                  </a:moveTo>
                  <a:lnTo>
                    <a:pt x="3244" y="1402"/>
                  </a:lnTo>
                  <a:lnTo>
                    <a:pt x="3389" y="1490"/>
                  </a:lnTo>
                  <a:lnTo>
                    <a:pt x="3533" y="1622"/>
                  </a:lnTo>
                  <a:lnTo>
                    <a:pt x="3669" y="1841"/>
                  </a:lnTo>
                  <a:lnTo>
                    <a:pt x="3728" y="1972"/>
                  </a:lnTo>
                  <a:lnTo>
                    <a:pt x="3779" y="2147"/>
                  </a:lnTo>
                  <a:lnTo>
                    <a:pt x="3839" y="2323"/>
                  </a:lnTo>
                  <a:lnTo>
                    <a:pt x="3881" y="2542"/>
                  </a:lnTo>
                  <a:lnTo>
                    <a:pt x="3924" y="2805"/>
                  </a:lnTo>
                  <a:lnTo>
                    <a:pt x="3958" y="3068"/>
                  </a:lnTo>
                  <a:lnTo>
                    <a:pt x="3975" y="3331"/>
                  </a:lnTo>
                  <a:lnTo>
                    <a:pt x="3975" y="3550"/>
                  </a:lnTo>
                  <a:lnTo>
                    <a:pt x="3975" y="3813"/>
                  </a:lnTo>
                  <a:lnTo>
                    <a:pt x="3958" y="4032"/>
                  </a:lnTo>
                  <a:lnTo>
                    <a:pt x="3932" y="4251"/>
                  </a:lnTo>
                  <a:lnTo>
                    <a:pt x="3898" y="4470"/>
                  </a:lnTo>
                  <a:lnTo>
                    <a:pt x="3856" y="4689"/>
                  </a:lnTo>
                  <a:lnTo>
                    <a:pt x="3805" y="4908"/>
                  </a:lnTo>
                  <a:lnTo>
                    <a:pt x="3686" y="5259"/>
                  </a:lnTo>
                  <a:lnTo>
                    <a:pt x="3550" y="5609"/>
                  </a:lnTo>
                  <a:lnTo>
                    <a:pt x="3389" y="5960"/>
                  </a:lnTo>
                  <a:lnTo>
                    <a:pt x="3227" y="6223"/>
                  </a:lnTo>
                  <a:lnTo>
                    <a:pt x="3058" y="6486"/>
                  </a:lnTo>
                  <a:lnTo>
                    <a:pt x="2888" y="6705"/>
                  </a:lnTo>
                  <a:lnTo>
                    <a:pt x="2726" y="6880"/>
                  </a:lnTo>
                  <a:lnTo>
                    <a:pt x="2455" y="7143"/>
                  </a:lnTo>
                  <a:lnTo>
                    <a:pt x="2285" y="7274"/>
                  </a:lnTo>
                  <a:lnTo>
                    <a:pt x="2124" y="7318"/>
                  </a:lnTo>
                  <a:lnTo>
                    <a:pt x="1962" y="7274"/>
                  </a:lnTo>
                  <a:lnTo>
                    <a:pt x="1631" y="7187"/>
                  </a:lnTo>
                  <a:lnTo>
                    <a:pt x="1461" y="7143"/>
                  </a:lnTo>
                  <a:lnTo>
                    <a:pt x="1300" y="7143"/>
                  </a:lnTo>
                  <a:lnTo>
                    <a:pt x="1139" y="7187"/>
                  </a:lnTo>
                  <a:lnTo>
                    <a:pt x="986" y="7318"/>
                  </a:lnTo>
                  <a:lnTo>
                    <a:pt x="1079" y="6617"/>
                  </a:lnTo>
                  <a:lnTo>
                    <a:pt x="1173" y="5916"/>
                  </a:lnTo>
                  <a:lnTo>
                    <a:pt x="1275" y="5302"/>
                  </a:lnTo>
                  <a:lnTo>
                    <a:pt x="1385" y="4645"/>
                  </a:lnTo>
                  <a:lnTo>
                    <a:pt x="1504" y="4075"/>
                  </a:lnTo>
                  <a:lnTo>
                    <a:pt x="1631" y="3550"/>
                  </a:lnTo>
                  <a:lnTo>
                    <a:pt x="1775" y="3024"/>
                  </a:lnTo>
                  <a:lnTo>
                    <a:pt x="1928" y="2586"/>
                  </a:lnTo>
                  <a:lnTo>
                    <a:pt x="2039" y="2323"/>
                  </a:lnTo>
                  <a:lnTo>
                    <a:pt x="2149" y="2104"/>
                  </a:lnTo>
                  <a:lnTo>
                    <a:pt x="2259" y="1884"/>
                  </a:lnTo>
                  <a:lnTo>
                    <a:pt x="2378" y="1709"/>
                  </a:lnTo>
                  <a:lnTo>
                    <a:pt x="2489" y="1578"/>
                  </a:lnTo>
                  <a:lnTo>
                    <a:pt x="2608" y="1490"/>
                  </a:lnTo>
                  <a:lnTo>
                    <a:pt x="2726" y="1402"/>
                  </a:lnTo>
                  <a:lnTo>
                    <a:pt x="2845" y="1359"/>
                  </a:lnTo>
                  <a:close/>
                  <a:moveTo>
                    <a:pt x="5562" y="8370"/>
                  </a:moveTo>
                  <a:lnTo>
                    <a:pt x="5647" y="8414"/>
                  </a:lnTo>
                  <a:lnTo>
                    <a:pt x="5715" y="8457"/>
                  </a:lnTo>
                  <a:lnTo>
                    <a:pt x="5792" y="8545"/>
                  </a:lnTo>
                  <a:lnTo>
                    <a:pt x="5859" y="8677"/>
                  </a:lnTo>
                  <a:lnTo>
                    <a:pt x="5927" y="8808"/>
                  </a:lnTo>
                  <a:lnTo>
                    <a:pt x="5987" y="9027"/>
                  </a:lnTo>
                  <a:lnTo>
                    <a:pt x="6046" y="9246"/>
                  </a:lnTo>
                  <a:lnTo>
                    <a:pt x="6106" y="9509"/>
                  </a:lnTo>
                  <a:lnTo>
                    <a:pt x="6157" y="9816"/>
                  </a:lnTo>
                  <a:lnTo>
                    <a:pt x="6199" y="10123"/>
                  </a:lnTo>
                  <a:lnTo>
                    <a:pt x="6233" y="10517"/>
                  </a:lnTo>
                  <a:lnTo>
                    <a:pt x="6267" y="10955"/>
                  </a:lnTo>
                  <a:lnTo>
                    <a:pt x="6301" y="11481"/>
                  </a:lnTo>
                  <a:lnTo>
                    <a:pt x="6309" y="11919"/>
                  </a:lnTo>
                  <a:lnTo>
                    <a:pt x="6309" y="12357"/>
                  </a:lnTo>
                  <a:lnTo>
                    <a:pt x="6301" y="12796"/>
                  </a:lnTo>
                  <a:lnTo>
                    <a:pt x="6275" y="13146"/>
                  </a:lnTo>
                  <a:lnTo>
                    <a:pt x="6242" y="13497"/>
                  </a:lnTo>
                  <a:lnTo>
                    <a:pt x="6199" y="13847"/>
                  </a:lnTo>
                  <a:lnTo>
                    <a:pt x="6148" y="14154"/>
                  </a:lnTo>
                  <a:lnTo>
                    <a:pt x="6089" y="14417"/>
                  </a:lnTo>
                  <a:lnTo>
                    <a:pt x="6021" y="14680"/>
                  </a:lnTo>
                  <a:lnTo>
                    <a:pt x="5944" y="14899"/>
                  </a:lnTo>
                  <a:lnTo>
                    <a:pt x="5859" y="15118"/>
                  </a:lnTo>
                  <a:lnTo>
                    <a:pt x="5775" y="15293"/>
                  </a:lnTo>
                  <a:lnTo>
                    <a:pt x="5681" y="15469"/>
                  </a:lnTo>
                  <a:lnTo>
                    <a:pt x="5486" y="15732"/>
                  </a:lnTo>
                  <a:lnTo>
                    <a:pt x="5274" y="15951"/>
                  </a:lnTo>
                  <a:lnTo>
                    <a:pt x="5061" y="16082"/>
                  </a:lnTo>
                  <a:lnTo>
                    <a:pt x="4849" y="16170"/>
                  </a:lnTo>
                  <a:lnTo>
                    <a:pt x="4645" y="16257"/>
                  </a:lnTo>
                  <a:lnTo>
                    <a:pt x="4272" y="16257"/>
                  </a:lnTo>
                  <a:lnTo>
                    <a:pt x="4000" y="16170"/>
                  </a:lnTo>
                  <a:lnTo>
                    <a:pt x="3864" y="16126"/>
                  </a:lnTo>
                  <a:lnTo>
                    <a:pt x="3720" y="16126"/>
                  </a:lnTo>
                  <a:lnTo>
                    <a:pt x="3567" y="16170"/>
                  </a:lnTo>
                  <a:lnTo>
                    <a:pt x="3423" y="16257"/>
                  </a:lnTo>
                  <a:lnTo>
                    <a:pt x="3278" y="16433"/>
                  </a:lnTo>
                  <a:lnTo>
                    <a:pt x="3142" y="16652"/>
                  </a:lnTo>
                  <a:lnTo>
                    <a:pt x="3015" y="16915"/>
                  </a:lnTo>
                  <a:lnTo>
                    <a:pt x="2956" y="17090"/>
                  </a:lnTo>
                  <a:lnTo>
                    <a:pt x="2896" y="17309"/>
                  </a:lnTo>
                  <a:lnTo>
                    <a:pt x="3151" y="15600"/>
                  </a:lnTo>
                  <a:lnTo>
                    <a:pt x="3278" y="14768"/>
                  </a:lnTo>
                  <a:lnTo>
                    <a:pt x="3414" y="13979"/>
                  </a:lnTo>
                  <a:lnTo>
                    <a:pt x="3559" y="13190"/>
                  </a:lnTo>
                  <a:lnTo>
                    <a:pt x="3711" y="12445"/>
                  </a:lnTo>
                  <a:lnTo>
                    <a:pt x="3873" y="11788"/>
                  </a:lnTo>
                  <a:lnTo>
                    <a:pt x="4042" y="11130"/>
                  </a:lnTo>
                  <a:lnTo>
                    <a:pt x="4153" y="10736"/>
                  </a:lnTo>
                  <a:lnTo>
                    <a:pt x="4280" y="10386"/>
                  </a:lnTo>
                  <a:lnTo>
                    <a:pt x="4425" y="9991"/>
                  </a:lnTo>
                  <a:lnTo>
                    <a:pt x="4569" y="9641"/>
                  </a:lnTo>
                  <a:lnTo>
                    <a:pt x="4730" y="9290"/>
                  </a:lnTo>
                  <a:lnTo>
                    <a:pt x="4900" y="8983"/>
                  </a:lnTo>
                  <a:lnTo>
                    <a:pt x="5070" y="8720"/>
                  </a:lnTo>
                  <a:lnTo>
                    <a:pt x="5240" y="8501"/>
                  </a:lnTo>
                  <a:lnTo>
                    <a:pt x="5401" y="8414"/>
                  </a:lnTo>
                  <a:lnTo>
                    <a:pt x="5562" y="8370"/>
                  </a:lnTo>
                  <a:close/>
                  <a:moveTo>
                    <a:pt x="8194" y="20990"/>
                  </a:moveTo>
                  <a:lnTo>
                    <a:pt x="8279" y="21034"/>
                  </a:lnTo>
                  <a:lnTo>
                    <a:pt x="8356" y="21121"/>
                  </a:lnTo>
                  <a:lnTo>
                    <a:pt x="8449" y="21297"/>
                  </a:lnTo>
                  <a:lnTo>
                    <a:pt x="8483" y="21384"/>
                  </a:lnTo>
                  <a:lnTo>
                    <a:pt x="8517" y="21472"/>
                  </a:lnTo>
                  <a:lnTo>
                    <a:pt x="8534" y="21603"/>
                  </a:lnTo>
                  <a:lnTo>
                    <a:pt x="8551" y="21735"/>
                  </a:lnTo>
                  <a:lnTo>
                    <a:pt x="8559" y="21866"/>
                  </a:lnTo>
                  <a:lnTo>
                    <a:pt x="8559" y="21998"/>
                  </a:lnTo>
                  <a:lnTo>
                    <a:pt x="8551" y="22305"/>
                  </a:lnTo>
                  <a:lnTo>
                    <a:pt x="8525" y="22611"/>
                  </a:lnTo>
                  <a:lnTo>
                    <a:pt x="8483" y="22918"/>
                  </a:lnTo>
                  <a:lnTo>
                    <a:pt x="8424" y="23225"/>
                  </a:lnTo>
                  <a:lnTo>
                    <a:pt x="8356" y="23531"/>
                  </a:lnTo>
                  <a:lnTo>
                    <a:pt x="8288" y="23838"/>
                  </a:lnTo>
                  <a:lnTo>
                    <a:pt x="8143" y="24408"/>
                  </a:lnTo>
                  <a:lnTo>
                    <a:pt x="8008" y="24846"/>
                  </a:lnTo>
                  <a:lnTo>
                    <a:pt x="7914" y="25065"/>
                  </a:lnTo>
                  <a:lnTo>
                    <a:pt x="7727" y="25460"/>
                  </a:lnTo>
                  <a:lnTo>
                    <a:pt x="7524" y="25810"/>
                  </a:lnTo>
                  <a:lnTo>
                    <a:pt x="7320" y="26073"/>
                  </a:lnTo>
                  <a:lnTo>
                    <a:pt x="7116" y="26292"/>
                  </a:lnTo>
                  <a:lnTo>
                    <a:pt x="6751" y="26643"/>
                  </a:lnTo>
                  <a:lnTo>
                    <a:pt x="6377" y="26993"/>
                  </a:lnTo>
                  <a:lnTo>
                    <a:pt x="6004" y="27388"/>
                  </a:lnTo>
                  <a:lnTo>
                    <a:pt x="5825" y="27607"/>
                  </a:lnTo>
                  <a:lnTo>
                    <a:pt x="5647" y="27913"/>
                  </a:lnTo>
                  <a:lnTo>
                    <a:pt x="5834" y="26862"/>
                  </a:lnTo>
                  <a:lnTo>
                    <a:pt x="5936" y="26380"/>
                  </a:lnTo>
                  <a:lnTo>
                    <a:pt x="6038" y="25898"/>
                  </a:lnTo>
                  <a:lnTo>
                    <a:pt x="6242" y="25065"/>
                  </a:lnTo>
                  <a:lnTo>
                    <a:pt x="6462" y="24276"/>
                  </a:lnTo>
                  <a:lnTo>
                    <a:pt x="6692" y="23531"/>
                  </a:lnTo>
                  <a:lnTo>
                    <a:pt x="6929" y="22918"/>
                  </a:lnTo>
                  <a:lnTo>
                    <a:pt x="7074" y="22567"/>
                  </a:lnTo>
                  <a:lnTo>
                    <a:pt x="7252" y="22173"/>
                  </a:lnTo>
                  <a:lnTo>
                    <a:pt x="7430" y="21823"/>
                  </a:lnTo>
                  <a:lnTo>
                    <a:pt x="7625" y="21472"/>
                  </a:lnTo>
                  <a:lnTo>
                    <a:pt x="7821" y="21209"/>
                  </a:lnTo>
                  <a:lnTo>
                    <a:pt x="7914" y="21121"/>
                  </a:lnTo>
                  <a:lnTo>
                    <a:pt x="8008" y="21034"/>
                  </a:lnTo>
                  <a:lnTo>
                    <a:pt x="8101" y="20990"/>
                  </a:lnTo>
                  <a:close/>
                  <a:moveTo>
                    <a:pt x="646" y="11788"/>
                  </a:moveTo>
                  <a:lnTo>
                    <a:pt x="714" y="13497"/>
                  </a:lnTo>
                  <a:lnTo>
                    <a:pt x="799" y="15162"/>
                  </a:lnTo>
                  <a:lnTo>
                    <a:pt x="884" y="16871"/>
                  </a:lnTo>
                  <a:lnTo>
                    <a:pt x="960" y="18580"/>
                  </a:lnTo>
                  <a:lnTo>
                    <a:pt x="1011" y="19675"/>
                  </a:lnTo>
                  <a:lnTo>
                    <a:pt x="1045" y="20858"/>
                  </a:lnTo>
                  <a:lnTo>
                    <a:pt x="1079" y="22085"/>
                  </a:lnTo>
                  <a:lnTo>
                    <a:pt x="1096" y="23356"/>
                  </a:lnTo>
                  <a:lnTo>
                    <a:pt x="1096" y="23970"/>
                  </a:lnTo>
                  <a:lnTo>
                    <a:pt x="1088" y="24627"/>
                  </a:lnTo>
                  <a:lnTo>
                    <a:pt x="1079" y="25240"/>
                  </a:lnTo>
                  <a:lnTo>
                    <a:pt x="1062" y="25810"/>
                  </a:lnTo>
                  <a:lnTo>
                    <a:pt x="1037" y="26424"/>
                  </a:lnTo>
                  <a:lnTo>
                    <a:pt x="1003" y="26949"/>
                  </a:lnTo>
                  <a:lnTo>
                    <a:pt x="960" y="27519"/>
                  </a:lnTo>
                  <a:lnTo>
                    <a:pt x="909" y="28001"/>
                  </a:lnTo>
                  <a:lnTo>
                    <a:pt x="875" y="28264"/>
                  </a:lnTo>
                  <a:lnTo>
                    <a:pt x="833" y="28483"/>
                  </a:lnTo>
                  <a:lnTo>
                    <a:pt x="791" y="28702"/>
                  </a:lnTo>
                  <a:lnTo>
                    <a:pt x="740" y="28834"/>
                  </a:lnTo>
                  <a:lnTo>
                    <a:pt x="697" y="28921"/>
                  </a:lnTo>
                  <a:lnTo>
                    <a:pt x="646" y="28965"/>
                  </a:lnTo>
                  <a:lnTo>
                    <a:pt x="544" y="28965"/>
                  </a:lnTo>
                  <a:lnTo>
                    <a:pt x="502" y="28878"/>
                  </a:lnTo>
                  <a:lnTo>
                    <a:pt x="451" y="28790"/>
                  </a:lnTo>
                  <a:lnTo>
                    <a:pt x="409" y="28658"/>
                  </a:lnTo>
                  <a:lnTo>
                    <a:pt x="375" y="28483"/>
                  </a:lnTo>
                  <a:lnTo>
                    <a:pt x="341" y="28308"/>
                  </a:lnTo>
                  <a:lnTo>
                    <a:pt x="307" y="28045"/>
                  </a:lnTo>
                  <a:lnTo>
                    <a:pt x="281" y="27782"/>
                  </a:lnTo>
                  <a:lnTo>
                    <a:pt x="264" y="27519"/>
                  </a:lnTo>
                  <a:lnTo>
                    <a:pt x="247" y="26818"/>
                  </a:lnTo>
                  <a:lnTo>
                    <a:pt x="239" y="26161"/>
                  </a:lnTo>
                  <a:lnTo>
                    <a:pt x="239" y="25460"/>
                  </a:lnTo>
                  <a:lnTo>
                    <a:pt x="239" y="24802"/>
                  </a:lnTo>
                  <a:lnTo>
                    <a:pt x="273" y="23400"/>
                  </a:lnTo>
                  <a:lnTo>
                    <a:pt x="315" y="21998"/>
                  </a:lnTo>
                  <a:lnTo>
                    <a:pt x="409" y="19237"/>
                  </a:lnTo>
                  <a:lnTo>
                    <a:pt x="527" y="15512"/>
                  </a:lnTo>
                  <a:lnTo>
                    <a:pt x="646" y="11788"/>
                  </a:lnTo>
                  <a:close/>
                  <a:moveTo>
                    <a:pt x="10546" y="27300"/>
                  </a:moveTo>
                  <a:lnTo>
                    <a:pt x="10631" y="27388"/>
                  </a:lnTo>
                  <a:lnTo>
                    <a:pt x="10725" y="27475"/>
                  </a:lnTo>
                  <a:lnTo>
                    <a:pt x="10826" y="27607"/>
                  </a:lnTo>
                  <a:lnTo>
                    <a:pt x="10920" y="27782"/>
                  </a:lnTo>
                  <a:lnTo>
                    <a:pt x="11022" y="27957"/>
                  </a:lnTo>
                  <a:lnTo>
                    <a:pt x="11115" y="28220"/>
                  </a:lnTo>
                  <a:lnTo>
                    <a:pt x="11200" y="28483"/>
                  </a:lnTo>
                  <a:lnTo>
                    <a:pt x="11276" y="28790"/>
                  </a:lnTo>
                  <a:lnTo>
                    <a:pt x="11327" y="29097"/>
                  </a:lnTo>
                  <a:lnTo>
                    <a:pt x="11353" y="29316"/>
                  </a:lnTo>
                  <a:lnTo>
                    <a:pt x="11370" y="29491"/>
                  </a:lnTo>
                  <a:lnTo>
                    <a:pt x="11378" y="29666"/>
                  </a:lnTo>
                  <a:lnTo>
                    <a:pt x="11387" y="29885"/>
                  </a:lnTo>
                  <a:lnTo>
                    <a:pt x="11387" y="30104"/>
                  </a:lnTo>
                  <a:lnTo>
                    <a:pt x="11378" y="30324"/>
                  </a:lnTo>
                  <a:lnTo>
                    <a:pt x="11370" y="30543"/>
                  </a:lnTo>
                  <a:lnTo>
                    <a:pt x="11344" y="30806"/>
                  </a:lnTo>
                  <a:lnTo>
                    <a:pt x="11319" y="31025"/>
                  </a:lnTo>
                  <a:lnTo>
                    <a:pt x="11285" y="31288"/>
                  </a:lnTo>
                  <a:lnTo>
                    <a:pt x="11234" y="31551"/>
                  </a:lnTo>
                  <a:lnTo>
                    <a:pt x="11183" y="31813"/>
                  </a:lnTo>
                  <a:lnTo>
                    <a:pt x="11132" y="32033"/>
                  </a:lnTo>
                  <a:lnTo>
                    <a:pt x="11073" y="32208"/>
                  </a:lnTo>
                  <a:lnTo>
                    <a:pt x="10945" y="32558"/>
                  </a:lnTo>
                  <a:lnTo>
                    <a:pt x="10809" y="32821"/>
                  </a:lnTo>
                  <a:lnTo>
                    <a:pt x="10657" y="33084"/>
                  </a:lnTo>
                  <a:lnTo>
                    <a:pt x="10512" y="33260"/>
                  </a:lnTo>
                  <a:lnTo>
                    <a:pt x="10359" y="33435"/>
                  </a:lnTo>
                  <a:lnTo>
                    <a:pt x="10088" y="33742"/>
                  </a:lnTo>
                  <a:lnTo>
                    <a:pt x="9833" y="34004"/>
                  </a:lnTo>
                  <a:lnTo>
                    <a:pt x="9578" y="34267"/>
                  </a:lnTo>
                  <a:lnTo>
                    <a:pt x="9324" y="34443"/>
                  </a:lnTo>
                  <a:lnTo>
                    <a:pt x="9069" y="34618"/>
                  </a:lnTo>
                  <a:lnTo>
                    <a:pt x="8755" y="34749"/>
                  </a:lnTo>
                  <a:lnTo>
                    <a:pt x="8593" y="34837"/>
                  </a:lnTo>
                  <a:lnTo>
                    <a:pt x="8441" y="34969"/>
                  </a:lnTo>
                  <a:lnTo>
                    <a:pt x="8559" y="34311"/>
                  </a:lnTo>
                  <a:lnTo>
                    <a:pt x="8678" y="33654"/>
                  </a:lnTo>
                  <a:lnTo>
                    <a:pt x="8899" y="32295"/>
                  </a:lnTo>
                  <a:lnTo>
                    <a:pt x="9137" y="30937"/>
                  </a:lnTo>
                  <a:lnTo>
                    <a:pt x="9256" y="30280"/>
                  </a:lnTo>
                  <a:lnTo>
                    <a:pt x="9383" y="29666"/>
                  </a:lnTo>
                  <a:lnTo>
                    <a:pt x="9502" y="29184"/>
                  </a:lnTo>
                  <a:lnTo>
                    <a:pt x="9621" y="28702"/>
                  </a:lnTo>
                  <a:lnTo>
                    <a:pt x="9748" y="28308"/>
                  </a:lnTo>
                  <a:lnTo>
                    <a:pt x="9884" y="27957"/>
                  </a:lnTo>
                  <a:lnTo>
                    <a:pt x="10020" y="27694"/>
                  </a:lnTo>
                  <a:lnTo>
                    <a:pt x="10164" y="27475"/>
                  </a:lnTo>
                  <a:lnTo>
                    <a:pt x="10317" y="27344"/>
                  </a:lnTo>
                  <a:lnTo>
                    <a:pt x="10470" y="27300"/>
                  </a:lnTo>
                  <a:close/>
                  <a:moveTo>
                    <a:pt x="2633" y="21428"/>
                  </a:moveTo>
                  <a:lnTo>
                    <a:pt x="2709" y="22261"/>
                  </a:lnTo>
                  <a:lnTo>
                    <a:pt x="2803" y="23049"/>
                  </a:lnTo>
                  <a:lnTo>
                    <a:pt x="3007" y="24627"/>
                  </a:lnTo>
                  <a:lnTo>
                    <a:pt x="3210" y="26205"/>
                  </a:lnTo>
                  <a:lnTo>
                    <a:pt x="3304" y="26993"/>
                  </a:lnTo>
                  <a:lnTo>
                    <a:pt x="3389" y="27782"/>
                  </a:lnTo>
                  <a:lnTo>
                    <a:pt x="3457" y="28615"/>
                  </a:lnTo>
                  <a:lnTo>
                    <a:pt x="3516" y="29403"/>
                  </a:lnTo>
                  <a:lnTo>
                    <a:pt x="3542" y="29798"/>
                  </a:lnTo>
                  <a:lnTo>
                    <a:pt x="3550" y="30236"/>
                  </a:lnTo>
                  <a:lnTo>
                    <a:pt x="3567" y="30630"/>
                  </a:lnTo>
                  <a:lnTo>
                    <a:pt x="3567" y="31069"/>
                  </a:lnTo>
                  <a:lnTo>
                    <a:pt x="3567" y="31507"/>
                  </a:lnTo>
                  <a:lnTo>
                    <a:pt x="3559" y="31945"/>
                  </a:lnTo>
                  <a:lnTo>
                    <a:pt x="3542" y="32383"/>
                  </a:lnTo>
                  <a:lnTo>
                    <a:pt x="3525" y="32821"/>
                  </a:lnTo>
                  <a:lnTo>
                    <a:pt x="3491" y="33260"/>
                  </a:lnTo>
                  <a:lnTo>
                    <a:pt x="3448" y="33742"/>
                  </a:lnTo>
                  <a:lnTo>
                    <a:pt x="3406" y="34180"/>
                  </a:lnTo>
                  <a:lnTo>
                    <a:pt x="3346" y="34662"/>
                  </a:lnTo>
                  <a:lnTo>
                    <a:pt x="3295" y="35012"/>
                  </a:lnTo>
                  <a:lnTo>
                    <a:pt x="3244" y="35363"/>
                  </a:lnTo>
                  <a:lnTo>
                    <a:pt x="3176" y="35670"/>
                  </a:lnTo>
                  <a:lnTo>
                    <a:pt x="3109" y="36020"/>
                  </a:lnTo>
                  <a:lnTo>
                    <a:pt x="3032" y="36327"/>
                  </a:lnTo>
                  <a:lnTo>
                    <a:pt x="2956" y="36590"/>
                  </a:lnTo>
                  <a:lnTo>
                    <a:pt x="2871" y="36853"/>
                  </a:lnTo>
                  <a:lnTo>
                    <a:pt x="2786" y="37072"/>
                  </a:lnTo>
                  <a:lnTo>
                    <a:pt x="2692" y="37203"/>
                  </a:lnTo>
                  <a:lnTo>
                    <a:pt x="2608" y="37335"/>
                  </a:lnTo>
                  <a:lnTo>
                    <a:pt x="2523" y="37379"/>
                  </a:lnTo>
                  <a:lnTo>
                    <a:pt x="2429" y="37335"/>
                  </a:lnTo>
                  <a:lnTo>
                    <a:pt x="2353" y="37247"/>
                  </a:lnTo>
                  <a:lnTo>
                    <a:pt x="2268" y="37028"/>
                  </a:lnTo>
                  <a:lnTo>
                    <a:pt x="2192" y="36765"/>
                  </a:lnTo>
                  <a:lnTo>
                    <a:pt x="2124" y="36371"/>
                  </a:lnTo>
                  <a:lnTo>
                    <a:pt x="2090" y="36064"/>
                  </a:lnTo>
                  <a:lnTo>
                    <a:pt x="2056" y="35757"/>
                  </a:lnTo>
                  <a:lnTo>
                    <a:pt x="2039" y="35407"/>
                  </a:lnTo>
                  <a:lnTo>
                    <a:pt x="2030" y="35056"/>
                  </a:lnTo>
                  <a:lnTo>
                    <a:pt x="2022" y="34662"/>
                  </a:lnTo>
                  <a:lnTo>
                    <a:pt x="2030" y="34311"/>
                  </a:lnTo>
                  <a:lnTo>
                    <a:pt x="2047" y="33522"/>
                  </a:lnTo>
                  <a:lnTo>
                    <a:pt x="2081" y="32734"/>
                  </a:lnTo>
                  <a:lnTo>
                    <a:pt x="2124" y="31945"/>
                  </a:lnTo>
                  <a:lnTo>
                    <a:pt x="2200" y="30543"/>
                  </a:lnTo>
                  <a:lnTo>
                    <a:pt x="2310" y="28308"/>
                  </a:lnTo>
                  <a:lnTo>
                    <a:pt x="2438" y="26029"/>
                  </a:lnTo>
                  <a:lnTo>
                    <a:pt x="2497" y="24890"/>
                  </a:lnTo>
                  <a:lnTo>
                    <a:pt x="2548" y="23751"/>
                  </a:lnTo>
                  <a:lnTo>
                    <a:pt x="2591" y="22567"/>
                  </a:lnTo>
                  <a:lnTo>
                    <a:pt x="2633" y="21428"/>
                  </a:lnTo>
                  <a:close/>
                  <a:moveTo>
                    <a:pt x="13009" y="40402"/>
                  </a:moveTo>
                  <a:lnTo>
                    <a:pt x="13144" y="40490"/>
                  </a:lnTo>
                  <a:lnTo>
                    <a:pt x="13246" y="40577"/>
                  </a:lnTo>
                  <a:lnTo>
                    <a:pt x="13348" y="40665"/>
                  </a:lnTo>
                  <a:lnTo>
                    <a:pt x="13433" y="40709"/>
                  </a:lnTo>
                  <a:lnTo>
                    <a:pt x="13501" y="40840"/>
                  </a:lnTo>
                  <a:lnTo>
                    <a:pt x="13552" y="41059"/>
                  </a:lnTo>
                  <a:lnTo>
                    <a:pt x="13594" y="41322"/>
                  </a:lnTo>
                  <a:lnTo>
                    <a:pt x="13628" y="41673"/>
                  </a:lnTo>
                  <a:lnTo>
                    <a:pt x="13645" y="42067"/>
                  </a:lnTo>
                  <a:lnTo>
                    <a:pt x="13645" y="42549"/>
                  </a:lnTo>
                  <a:lnTo>
                    <a:pt x="13637" y="43075"/>
                  </a:lnTo>
                  <a:lnTo>
                    <a:pt x="13603" y="43207"/>
                  </a:lnTo>
                  <a:lnTo>
                    <a:pt x="13552" y="43294"/>
                  </a:lnTo>
                  <a:lnTo>
                    <a:pt x="13501" y="43338"/>
                  </a:lnTo>
                  <a:lnTo>
                    <a:pt x="13221" y="43338"/>
                  </a:lnTo>
                  <a:lnTo>
                    <a:pt x="12134" y="43382"/>
                  </a:lnTo>
                  <a:lnTo>
                    <a:pt x="10708" y="43382"/>
                  </a:lnTo>
                  <a:lnTo>
                    <a:pt x="11039" y="42593"/>
                  </a:lnTo>
                  <a:lnTo>
                    <a:pt x="11370" y="41892"/>
                  </a:lnTo>
                  <a:lnTo>
                    <a:pt x="11540" y="41541"/>
                  </a:lnTo>
                  <a:lnTo>
                    <a:pt x="11709" y="41279"/>
                  </a:lnTo>
                  <a:lnTo>
                    <a:pt x="11888" y="41016"/>
                  </a:lnTo>
                  <a:lnTo>
                    <a:pt x="12066" y="40797"/>
                  </a:lnTo>
                  <a:lnTo>
                    <a:pt x="12338" y="40534"/>
                  </a:lnTo>
                  <a:lnTo>
                    <a:pt x="12465" y="40446"/>
                  </a:lnTo>
                  <a:lnTo>
                    <a:pt x="12601" y="40402"/>
                  </a:lnTo>
                  <a:close/>
                  <a:moveTo>
                    <a:pt x="5325" y="32208"/>
                  </a:moveTo>
                  <a:lnTo>
                    <a:pt x="5392" y="33084"/>
                  </a:lnTo>
                  <a:lnTo>
                    <a:pt x="5477" y="33961"/>
                  </a:lnTo>
                  <a:lnTo>
                    <a:pt x="5562" y="34837"/>
                  </a:lnTo>
                  <a:lnTo>
                    <a:pt x="5664" y="35670"/>
                  </a:lnTo>
                  <a:lnTo>
                    <a:pt x="5859" y="37379"/>
                  </a:lnTo>
                  <a:lnTo>
                    <a:pt x="5953" y="38211"/>
                  </a:lnTo>
                  <a:lnTo>
                    <a:pt x="6038" y="39044"/>
                  </a:lnTo>
                  <a:lnTo>
                    <a:pt x="6114" y="39920"/>
                  </a:lnTo>
                  <a:lnTo>
                    <a:pt x="6174" y="40797"/>
                  </a:lnTo>
                  <a:lnTo>
                    <a:pt x="6199" y="41235"/>
                  </a:lnTo>
                  <a:lnTo>
                    <a:pt x="6216" y="41673"/>
                  </a:lnTo>
                  <a:lnTo>
                    <a:pt x="6233" y="42155"/>
                  </a:lnTo>
                  <a:lnTo>
                    <a:pt x="6233" y="42593"/>
                  </a:lnTo>
                  <a:lnTo>
                    <a:pt x="6233" y="43075"/>
                  </a:lnTo>
                  <a:lnTo>
                    <a:pt x="6233" y="43513"/>
                  </a:lnTo>
                  <a:lnTo>
                    <a:pt x="6216" y="43995"/>
                  </a:lnTo>
                  <a:lnTo>
                    <a:pt x="6199" y="44477"/>
                  </a:lnTo>
                  <a:lnTo>
                    <a:pt x="6165" y="45003"/>
                  </a:lnTo>
                  <a:lnTo>
                    <a:pt x="6131" y="45485"/>
                  </a:lnTo>
                  <a:lnTo>
                    <a:pt x="6080" y="46011"/>
                  </a:lnTo>
                  <a:lnTo>
                    <a:pt x="6021" y="46493"/>
                  </a:lnTo>
                  <a:lnTo>
                    <a:pt x="5970" y="46931"/>
                  </a:lnTo>
                  <a:lnTo>
                    <a:pt x="5910" y="47370"/>
                  </a:lnTo>
                  <a:lnTo>
                    <a:pt x="5834" y="47808"/>
                  </a:lnTo>
                  <a:lnTo>
                    <a:pt x="5792" y="47983"/>
                  </a:lnTo>
                  <a:lnTo>
                    <a:pt x="5749" y="48114"/>
                  </a:lnTo>
                  <a:lnTo>
                    <a:pt x="5707" y="48246"/>
                  </a:lnTo>
                  <a:lnTo>
                    <a:pt x="5664" y="48334"/>
                  </a:lnTo>
                  <a:lnTo>
                    <a:pt x="5562" y="48334"/>
                  </a:lnTo>
                  <a:lnTo>
                    <a:pt x="5511" y="48246"/>
                  </a:lnTo>
                  <a:lnTo>
                    <a:pt x="5460" y="48114"/>
                  </a:lnTo>
                  <a:lnTo>
                    <a:pt x="5401" y="47895"/>
                  </a:lnTo>
                  <a:lnTo>
                    <a:pt x="5350" y="47589"/>
                  </a:lnTo>
                  <a:lnTo>
                    <a:pt x="5316" y="47326"/>
                  </a:lnTo>
                  <a:lnTo>
                    <a:pt x="5291" y="46975"/>
                  </a:lnTo>
                  <a:lnTo>
                    <a:pt x="5274" y="46537"/>
                  </a:lnTo>
                  <a:lnTo>
                    <a:pt x="5265" y="46055"/>
                  </a:lnTo>
                  <a:lnTo>
                    <a:pt x="5248" y="45135"/>
                  </a:lnTo>
                  <a:lnTo>
                    <a:pt x="5240" y="44390"/>
                  </a:lnTo>
                  <a:lnTo>
                    <a:pt x="5214" y="42900"/>
                  </a:lnTo>
                  <a:lnTo>
                    <a:pt x="5197" y="41454"/>
                  </a:lnTo>
                  <a:lnTo>
                    <a:pt x="5189" y="39964"/>
                  </a:lnTo>
                  <a:lnTo>
                    <a:pt x="5189" y="38518"/>
                  </a:lnTo>
                  <a:lnTo>
                    <a:pt x="5206" y="36897"/>
                  </a:lnTo>
                  <a:lnTo>
                    <a:pt x="5240" y="35319"/>
                  </a:lnTo>
                  <a:lnTo>
                    <a:pt x="5325" y="32208"/>
                  </a:lnTo>
                  <a:close/>
                  <a:moveTo>
                    <a:pt x="7642" y="39000"/>
                  </a:moveTo>
                  <a:lnTo>
                    <a:pt x="7727" y="40358"/>
                  </a:lnTo>
                  <a:lnTo>
                    <a:pt x="7821" y="41717"/>
                  </a:lnTo>
                  <a:lnTo>
                    <a:pt x="7897" y="43075"/>
                  </a:lnTo>
                  <a:lnTo>
                    <a:pt x="7957" y="44477"/>
                  </a:lnTo>
                  <a:lnTo>
                    <a:pt x="7991" y="45485"/>
                  </a:lnTo>
                  <a:lnTo>
                    <a:pt x="8016" y="46449"/>
                  </a:lnTo>
                  <a:lnTo>
                    <a:pt x="8033" y="47457"/>
                  </a:lnTo>
                  <a:lnTo>
                    <a:pt x="8050" y="48465"/>
                  </a:lnTo>
                  <a:lnTo>
                    <a:pt x="8059" y="49166"/>
                  </a:lnTo>
                  <a:lnTo>
                    <a:pt x="8059" y="49867"/>
                  </a:lnTo>
                  <a:lnTo>
                    <a:pt x="8042" y="50700"/>
                  </a:lnTo>
                  <a:lnTo>
                    <a:pt x="8033" y="51007"/>
                  </a:lnTo>
                  <a:lnTo>
                    <a:pt x="8016" y="51226"/>
                  </a:lnTo>
                  <a:lnTo>
                    <a:pt x="7982" y="51357"/>
                  </a:lnTo>
                  <a:lnTo>
                    <a:pt x="7931" y="51401"/>
                  </a:lnTo>
                  <a:lnTo>
                    <a:pt x="7863" y="51401"/>
                  </a:lnTo>
                  <a:lnTo>
                    <a:pt x="7770" y="51357"/>
                  </a:lnTo>
                  <a:lnTo>
                    <a:pt x="7676" y="51270"/>
                  </a:lnTo>
                  <a:lnTo>
                    <a:pt x="7609" y="51182"/>
                  </a:lnTo>
                  <a:lnTo>
                    <a:pt x="7566" y="51050"/>
                  </a:lnTo>
                  <a:lnTo>
                    <a:pt x="7524" y="50919"/>
                  </a:lnTo>
                  <a:lnTo>
                    <a:pt x="7498" y="50700"/>
                  </a:lnTo>
                  <a:lnTo>
                    <a:pt x="7481" y="50481"/>
                  </a:lnTo>
                  <a:lnTo>
                    <a:pt x="7447" y="49736"/>
                  </a:lnTo>
                  <a:lnTo>
                    <a:pt x="7413" y="48772"/>
                  </a:lnTo>
                  <a:lnTo>
                    <a:pt x="7388" y="47764"/>
                  </a:lnTo>
                  <a:lnTo>
                    <a:pt x="7379" y="47019"/>
                  </a:lnTo>
                  <a:lnTo>
                    <a:pt x="7371" y="46230"/>
                  </a:lnTo>
                  <a:lnTo>
                    <a:pt x="7371" y="45441"/>
                  </a:lnTo>
                  <a:lnTo>
                    <a:pt x="7379" y="44697"/>
                  </a:lnTo>
                  <a:lnTo>
                    <a:pt x="7396" y="43952"/>
                  </a:lnTo>
                  <a:lnTo>
                    <a:pt x="7413" y="43207"/>
                  </a:lnTo>
                  <a:lnTo>
                    <a:pt x="7447" y="42506"/>
                  </a:lnTo>
                  <a:lnTo>
                    <a:pt x="7473" y="41804"/>
                  </a:lnTo>
                  <a:lnTo>
                    <a:pt x="7549" y="40358"/>
                  </a:lnTo>
                  <a:lnTo>
                    <a:pt x="7642" y="39000"/>
                  </a:lnTo>
                  <a:close/>
                  <a:moveTo>
                    <a:pt x="9392" y="45661"/>
                  </a:moveTo>
                  <a:lnTo>
                    <a:pt x="9485" y="46800"/>
                  </a:lnTo>
                  <a:lnTo>
                    <a:pt x="9578" y="47939"/>
                  </a:lnTo>
                  <a:lnTo>
                    <a:pt x="9680" y="49079"/>
                  </a:lnTo>
                  <a:lnTo>
                    <a:pt x="9774" y="50130"/>
                  </a:lnTo>
                  <a:lnTo>
                    <a:pt x="10071" y="53943"/>
                  </a:lnTo>
                  <a:lnTo>
                    <a:pt x="10139" y="54644"/>
                  </a:lnTo>
                  <a:lnTo>
                    <a:pt x="10164" y="55038"/>
                  </a:lnTo>
                  <a:lnTo>
                    <a:pt x="10181" y="55389"/>
                  </a:lnTo>
                  <a:lnTo>
                    <a:pt x="10224" y="55958"/>
                  </a:lnTo>
                  <a:lnTo>
                    <a:pt x="9808" y="56572"/>
                  </a:lnTo>
                  <a:lnTo>
                    <a:pt x="9782" y="56528"/>
                  </a:lnTo>
                  <a:lnTo>
                    <a:pt x="9757" y="56396"/>
                  </a:lnTo>
                  <a:lnTo>
                    <a:pt x="9706" y="56046"/>
                  </a:lnTo>
                  <a:lnTo>
                    <a:pt x="9663" y="55608"/>
                  </a:lnTo>
                  <a:lnTo>
                    <a:pt x="9621" y="55126"/>
                  </a:lnTo>
                  <a:lnTo>
                    <a:pt x="9553" y="54118"/>
                  </a:lnTo>
                  <a:lnTo>
                    <a:pt x="9510" y="53417"/>
                  </a:lnTo>
                  <a:lnTo>
                    <a:pt x="9459" y="52540"/>
                  </a:lnTo>
                  <a:lnTo>
                    <a:pt x="9425" y="51664"/>
                  </a:lnTo>
                  <a:lnTo>
                    <a:pt x="9400" y="50787"/>
                  </a:lnTo>
                  <a:lnTo>
                    <a:pt x="9383" y="49867"/>
                  </a:lnTo>
                  <a:lnTo>
                    <a:pt x="9375" y="48816"/>
                  </a:lnTo>
                  <a:lnTo>
                    <a:pt x="9375" y="47764"/>
                  </a:lnTo>
                  <a:lnTo>
                    <a:pt x="9392" y="45661"/>
                  </a:lnTo>
                  <a:close/>
                  <a:moveTo>
                    <a:pt x="13127" y="52277"/>
                  </a:moveTo>
                  <a:lnTo>
                    <a:pt x="13331" y="52321"/>
                  </a:lnTo>
                  <a:lnTo>
                    <a:pt x="13535" y="52409"/>
                  </a:lnTo>
                  <a:lnTo>
                    <a:pt x="13739" y="52540"/>
                  </a:lnTo>
                  <a:lnTo>
                    <a:pt x="13942" y="52716"/>
                  </a:lnTo>
                  <a:lnTo>
                    <a:pt x="14146" y="52935"/>
                  </a:lnTo>
                  <a:lnTo>
                    <a:pt x="14342" y="53154"/>
                  </a:lnTo>
                  <a:lnTo>
                    <a:pt x="14545" y="53461"/>
                  </a:lnTo>
                  <a:lnTo>
                    <a:pt x="14749" y="53767"/>
                  </a:lnTo>
                  <a:lnTo>
                    <a:pt x="14953" y="54162"/>
                  </a:lnTo>
                  <a:lnTo>
                    <a:pt x="15148" y="54556"/>
                  </a:lnTo>
                  <a:lnTo>
                    <a:pt x="15343" y="54994"/>
                  </a:lnTo>
                  <a:lnTo>
                    <a:pt x="15530" y="55476"/>
                  </a:lnTo>
                  <a:lnTo>
                    <a:pt x="15717" y="55958"/>
                  </a:lnTo>
                  <a:lnTo>
                    <a:pt x="15904" y="56528"/>
                  </a:lnTo>
                  <a:lnTo>
                    <a:pt x="15641" y="56703"/>
                  </a:lnTo>
                  <a:lnTo>
                    <a:pt x="15386" y="56791"/>
                  </a:lnTo>
                  <a:lnTo>
                    <a:pt x="15131" y="56791"/>
                  </a:lnTo>
                  <a:lnTo>
                    <a:pt x="14876" y="56703"/>
                  </a:lnTo>
                  <a:lnTo>
                    <a:pt x="14622" y="56528"/>
                  </a:lnTo>
                  <a:lnTo>
                    <a:pt x="14367" y="56309"/>
                  </a:lnTo>
                  <a:lnTo>
                    <a:pt x="14121" y="55958"/>
                  </a:lnTo>
                  <a:lnTo>
                    <a:pt x="13875" y="55564"/>
                  </a:lnTo>
                  <a:lnTo>
                    <a:pt x="13475" y="54775"/>
                  </a:lnTo>
                  <a:lnTo>
                    <a:pt x="13085" y="53986"/>
                  </a:lnTo>
                  <a:lnTo>
                    <a:pt x="12881" y="53636"/>
                  </a:lnTo>
                  <a:lnTo>
                    <a:pt x="12677" y="53329"/>
                  </a:lnTo>
                  <a:lnTo>
                    <a:pt x="12474" y="53066"/>
                  </a:lnTo>
                  <a:lnTo>
                    <a:pt x="12270" y="52891"/>
                  </a:lnTo>
                  <a:lnTo>
                    <a:pt x="12474" y="52628"/>
                  </a:lnTo>
                  <a:lnTo>
                    <a:pt x="12677" y="52409"/>
                  </a:lnTo>
                  <a:lnTo>
                    <a:pt x="12890" y="52321"/>
                  </a:lnTo>
                  <a:lnTo>
                    <a:pt x="13127" y="52277"/>
                  </a:lnTo>
                  <a:close/>
                  <a:moveTo>
                    <a:pt x="11268" y="53154"/>
                  </a:moveTo>
                  <a:lnTo>
                    <a:pt x="11455" y="54775"/>
                  </a:lnTo>
                  <a:lnTo>
                    <a:pt x="11540" y="55608"/>
                  </a:lnTo>
                  <a:lnTo>
                    <a:pt x="11616" y="56440"/>
                  </a:lnTo>
                  <a:lnTo>
                    <a:pt x="11718" y="57623"/>
                  </a:lnTo>
                  <a:lnTo>
                    <a:pt x="11811" y="58807"/>
                  </a:lnTo>
                  <a:lnTo>
                    <a:pt x="11913" y="60165"/>
                  </a:lnTo>
                  <a:lnTo>
                    <a:pt x="11871" y="60603"/>
                  </a:lnTo>
                  <a:lnTo>
                    <a:pt x="11837" y="60954"/>
                  </a:lnTo>
                  <a:lnTo>
                    <a:pt x="11794" y="61173"/>
                  </a:lnTo>
                  <a:lnTo>
                    <a:pt x="11760" y="61304"/>
                  </a:lnTo>
                  <a:lnTo>
                    <a:pt x="11718" y="61348"/>
                  </a:lnTo>
                  <a:lnTo>
                    <a:pt x="11684" y="61260"/>
                  </a:lnTo>
                  <a:lnTo>
                    <a:pt x="11650" y="61085"/>
                  </a:lnTo>
                  <a:lnTo>
                    <a:pt x="11625" y="60822"/>
                  </a:lnTo>
                  <a:lnTo>
                    <a:pt x="11574" y="60603"/>
                  </a:lnTo>
                  <a:lnTo>
                    <a:pt x="11531" y="60340"/>
                  </a:lnTo>
                  <a:lnTo>
                    <a:pt x="11489" y="60034"/>
                  </a:lnTo>
                  <a:lnTo>
                    <a:pt x="11455" y="59727"/>
                  </a:lnTo>
                  <a:lnTo>
                    <a:pt x="11421" y="59376"/>
                  </a:lnTo>
                  <a:lnTo>
                    <a:pt x="11395" y="59026"/>
                  </a:lnTo>
                  <a:lnTo>
                    <a:pt x="11344" y="58237"/>
                  </a:lnTo>
                  <a:lnTo>
                    <a:pt x="11319" y="57448"/>
                  </a:lnTo>
                  <a:lnTo>
                    <a:pt x="11293" y="56659"/>
                  </a:lnTo>
                  <a:lnTo>
                    <a:pt x="11268" y="55257"/>
                  </a:lnTo>
                  <a:lnTo>
                    <a:pt x="11268" y="54731"/>
                  </a:lnTo>
                  <a:lnTo>
                    <a:pt x="11268" y="54205"/>
                  </a:lnTo>
                  <a:lnTo>
                    <a:pt x="11268" y="53154"/>
                  </a:lnTo>
                  <a:close/>
                  <a:moveTo>
                    <a:pt x="13543" y="62400"/>
                  </a:moveTo>
                  <a:lnTo>
                    <a:pt x="13713" y="64240"/>
                  </a:lnTo>
                  <a:lnTo>
                    <a:pt x="13790" y="65160"/>
                  </a:lnTo>
                  <a:lnTo>
                    <a:pt x="13866" y="66124"/>
                  </a:lnTo>
                  <a:lnTo>
                    <a:pt x="13934" y="67132"/>
                  </a:lnTo>
                  <a:lnTo>
                    <a:pt x="13993" y="68184"/>
                  </a:lnTo>
                  <a:lnTo>
                    <a:pt x="14019" y="68535"/>
                  </a:lnTo>
                  <a:lnTo>
                    <a:pt x="14044" y="68929"/>
                  </a:lnTo>
                  <a:lnTo>
                    <a:pt x="14070" y="69236"/>
                  </a:lnTo>
                  <a:lnTo>
                    <a:pt x="14087" y="69499"/>
                  </a:lnTo>
                  <a:lnTo>
                    <a:pt x="14095" y="69630"/>
                  </a:lnTo>
                  <a:lnTo>
                    <a:pt x="14087" y="69674"/>
                  </a:lnTo>
                  <a:lnTo>
                    <a:pt x="14078" y="69718"/>
                  </a:lnTo>
                  <a:lnTo>
                    <a:pt x="14061" y="69718"/>
                  </a:lnTo>
                  <a:lnTo>
                    <a:pt x="14010" y="69586"/>
                  </a:lnTo>
                  <a:lnTo>
                    <a:pt x="13917" y="69236"/>
                  </a:lnTo>
                  <a:lnTo>
                    <a:pt x="13849" y="68929"/>
                  </a:lnTo>
                  <a:lnTo>
                    <a:pt x="13790" y="68578"/>
                  </a:lnTo>
                  <a:lnTo>
                    <a:pt x="13747" y="68228"/>
                  </a:lnTo>
                  <a:lnTo>
                    <a:pt x="13705" y="67877"/>
                  </a:lnTo>
                  <a:lnTo>
                    <a:pt x="13671" y="67483"/>
                  </a:lnTo>
                  <a:lnTo>
                    <a:pt x="13645" y="67045"/>
                  </a:lnTo>
                  <a:lnTo>
                    <a:pt x="13620" y="66606"/>
                  </a:lnTo>
                  <a:lnTo>
                    <a:pt x="13603" y="66168"/>
                  </a:lnTo>
                  <a:lnTo>
                    <a:pt x="13577" y="65248"/>
                  </a:lnTo>
                  <a:lnTo>
                    <a:pt x="13560" y="64284"/>
                  </a:lnTo>
                  <a:lnTo>
                    <a:pt x="13543" y="62400"/>
                  </a:lnTo>
                  <a:close/>
                  <a:moveTo>
                    <a:pt x="15004" y="65905"/>
                  </a:moveTo>
                  <a:lnTo>
                    <a:pt x="15301" y="65993"/>
                  </a:lnTo>
                  <a:lnTo>
                    <a:pt x="15590" y="66124"/>
                  </a:lnTo>
                  <a:lnTo>
                    <a:pt x="15734" y="66212"/>
                  </a:lnTo>
                  <a:lnTo>
                    <a:pt x="15878" y="66344"/>
                  </a:lnTo>
                  <a:lnTo>
                    <a:pt x="16023" y="66475"/>
                  </a:lnTo>
                  <a:lnTo>
                    <a:pt x="16167" y="66650"/>
                  </a:lnTo>
                  <a:lnTo>
                    <a:pt x="16388" y="67001"/>
                  </a:lnTo>
                  <a:lnTo>
                    <a:pt x="16600" y="67395"/>
                  </a:lnTo>
                  <a:lnTo>
                    <a:pt x="16804" y="67833"/>
                  </a:lnTo>
                  <a:lnTo>
                    <a:pt x="17008" y="68315"/>
                  </a:lnTo>
                  <a:lnTo>
                    <a:pt x="17186" y="68754"/>
                  </a:lnTo>
                  <a:lnTo>
                    <a:pt x="17398" y="69323"/>
                  </a:lnTo>
                  <a:lnTo>
                    <a:pt x="17509" y="69674"/>
                  </a:lnTo>
                  <a:lnTo>
                    <a:pt x="17602" y="70024"/>
                  </a:lnTo>
                  <a:lnTo>
                    <a:pt x="17678" y="70375"/>
                  </a:lnTo>
                  <a:lnTo>
                    <a:pt x="17712" y="70550"/>
                  </a:lnTo>
                  <a:lnTo>
                    <a:pt x="17729" y="70726"/>
                  </a:lnTo>
                  <a:lnTo>
                    <a:pt x="17780" y="71251"/>
                  </a:lnTo>
                  <a:lnTo>
                    <a:pt x="17789" y="71471"/>
                  </a:lnTo>
                  <a:lnTo>
                    <a:pt x="17789" y="71690"/>
                  </a:lnTo>
                  <a:lnTo>
                    <a:pt x="17789" y="71821"/>
                  </a:lnTo>
                  <a:lnTo>
                    <a:pt x="17780" y="71996"/>
                  </a:lnTo>
                  <a:lnTo>
                    <a:pt x="17763" y="72084"/>
                  </a:lnTo>
                  <a:lnTo>
                    <a:pt x="17746" y="72215"/>
                  </a:lnTo>
                  <a:lnTo>
                    <a:pt x="17721" y="72259"/>
                  </a:lnTo>
                  <a:lnTo>
                    <a:pt x="17695" y="72347"/>
                  </a:lnTo>
                  <a:lnTo>
                    <a:pt x="17619" y="72391"/>
                  </a:lnTo>
                  <a:lnTo>
                    <a:pt x="17542" y="72391"/>
                  </a:lnTo>
                  <a:lnTo>
                    <a:pt x="17449" y="72347"/>
                  </a:lnTo>
                  <a:lnTo>
                    <a:pt x="17356" y="72259"/>
                  </a:lnTo>
                  <a:lnTo>
                    <a:pt x="17254" y="72128"/>
                  </a:lnTo>
                  <a:lnTo>
                    <a:pt x="17067" y="71821"/>
                  </a:lnTo>
                  <a:lnTo>
                    <a:pt x="16923" y="71558"/>
                  </a:lnTo>
                  <a:lnTo>
                    <a:pt x="16838" y="71383"/>
                  </a:lnTo>
                  <a:lnTo>
                    <a:pt x="16642" y="70901"/>
                  </a:lnTo>
                  <a:lnTo>
                    <a:pt x="16464" y="70375"/>
                  </a:lnTo>
                  <a:lnTo>
                    <a:pt x="16277" y="69805"/>
                  </a:lnTo>
                  <a:lnTo>
                    <a:pt x="16099" y="69236"/>
                  </a:lnTo>
                  <a:lnTo>
                    <a:pt x="15836" y="68359"/>
                  </a:lnTo>
                  <a:lnTo>
                    <a:pt x="15564" y="67483"/>
                  </a:lnTo>
                  <a:lnTo>
                    <a:pt x="15292" y="66650"/>
                  </a:lnTo>
                  <a:lnTo>
                    <a:pt x="15148" y="66256"/>
                  </a:lnTo>
                  <a:lnTo>
                    <a:pt x="15004" y="65905"/>
                  </a:lnTo>
                  <a:close/>
                  <a:moveTo>
                    <a:pt x="15123" y="70901"/>
                  </a:moveTo>
                  <a:lnTo>
                    <a:pt x="15267" y="71733"/>
                  </a:lnTo>
                  <a:lnTo>
                    <a:pt x="15420" y="72566"/>
                  </a:lnTo>
                  <a:lnTo>
                    <a:pt x="15556" y="73399"/>
                  </a:lnTo>
                  <a:lnTo>
                    <a:pt x="15700" y="74231"/>
                  </a:lnTo>
                  <a:lnTo>
                    <a:pt x="15827" y="75108"/>
                  </a:lnTo>
                  <a:lnTo>
                    <a:pt x="15955" y="76028"/>
                  </a:lnTo>
                  <a:lnTo>
                    <a:pt x="16082" y="76948"/>
                  </a:lnTo>
                  <a:lnTo>
                    <a:pt x="16201" y="77868"/>
                  </a:lnTo>
                  <a:lnTo>
                    <a:pt x="16328" y="79008"/>
                  </a:lnTo>
                  <a:lnTo>
                    <a:pt x="16456" y="80147"/>
                  </a:lnTo>
                  <a:lnTo>
                    <a:pt x="16575" y="81330"/>
                  </a:lnTo>
                  <a:lnTo>
                    <a:pt x="16685" y="82469"/>
                  </a:lnTo>
                  <a:lnTo>
                    <a:pt x="16812" y="83915"/>
                  </a:lnTo>
                  <a:lnTo>
                    <a:pt x="16889" y="84792"/>
                  </a:lnTo>
                  <a:lnTo>
                    <a:pt x="16957" y="85712"/>
                  </a:lnTo>
                  <a:lnTo>
                    <a:pt x="16982" y="86150"/>
                  </a:lnTo>
                  <a:lnTo>
                    <a:pt x="17008" y="86588"/>
                  </a:lnTo>
                  <a:lnTo>
                    <a:pt x="17025" y="87027"/>
                  </a:lnTo>
                  <a:lnTo>
                    <a:pt x="17033" y="87465"/>
                  </a:lnTo>
                  <a:lnTo>
                    <a:pt x="17025" y="87903"/>
                  </a:lnTo>
                  <a:lnTo>
                    <a:pt x="17016" y="88254"/>
                  </a:lnTo>
                  <a:lnTo>
                    <a:pt x="16999" y="88604"/>
                  </a:lnTo>
                  <a:lnTo>
                    <a:pt x="16965" y="88955"/>
                  </a:lnTo>
                  <a:lnTo>
                    <a:pt x="16914" y="89261"/>
                  </a:lnTo>
                  <a:lnTo>
                    <a:pt x="16863" y="89481"/>
                  </a:lnTo>
                  <a:lnTo>
                    <a:pt x="16812" y="89656"/>
                  </a:lnTo>
                  <a:lnTo>
                    <a:pt x="16761" y="89743"/>
                  </a:lnTo>
                  <a:lnTo>
                    <a:pt x="16710" y="89787"/>
                  </a:lnTo>
                  <a:lnTo>
                    <a:pt x="16651" y="89743"/>
                  </a:lnTo>
                  <a:lnTo>
                    <a:pt x="16600" y="89656"/>
                  </a:lnTo>
                  <a:lnTo>
                    <a:pt x="16541" y="89481"/>
                  </a:lnTo>
                  <a:lnTo>
                    <a:pt x="16490" y="89305"/>
                  </a:lnTo>
                  <a:lnTo>
                    <a:pt x="16430" y="89086"/>
                  </a:lnTo>
                  <a:lnTo>
                    <a:pt x="16371" y="88779"/>
                  </a:lnTo>
                  <a:lnTo>
                    <a:pt x="16320" y="88473"/>
                  </a:lnTo>
                  <a:lnTo>
                    <a:pt x="16209" y="87772"/>
                  </a:lnTo>
                  <a:lnTo>
                    <a:pt x="16099" y="86939"/>
                  </a:lnTo>
                  <a:lnTo>
                    <a:pt x="15997" y="86063"/>
                  </a:lnTo>
                  <a:lnTo>
                    <a:pt x="15895" y="85142"/>
                  </a:lnTo>
                  <a:lnTo>
                    <a:pt x="15810" y="84266"/>
                  </a:lnTo>
                  <a:lnTo>
                    <a:pt x="15725" y="83390"/>
                  </a:lnTo>
                  <a:lnTo>
                    <a:pt x="15598" y="81856"/>
                  </a:lnTo>
                  <a:lnTo>
                    <a:pt x="15522" y="80892"/>
                  </a:lnTo>
                  <a:lnTo>
                    <a:pt x="15437" y="79621"/>
                  </a:lnTo>
                  <a:lnTo>
                    <a:pt x="15369" y="78394"/>
                  </a:lnTo>
                  <a:lnTo>
                    <a:pt x="15318" y="77167"/>
                  </a:lnTo>
                  <a:lnTo>
                    <a:pt x="15267" y="75940"/>
                  </a:lnTo>
                  <a:lnTo>
                    <a:pt x="15191" y="73442"/>
                  </a:lnTo>
                  <a:lnTo>
                    <a:pt x="15123" y="70901"/>
                  </a:lnTo>
                  <a:close/>
                  <a:moveTo>
                    <a:pt x="2888" y="0"/>
                  </a:moveTo>
                  <a:lnTo>
                    <a:pt x="2769" y="44"/>
                  </a:lnTo>
                  <a:lnTo>
                    <a:pt x="2642" y="132"/>
                  </a:lnTo>
                  <a:lnTo>
                    <a:pt x="2523" y="219"/>
                  </a:lnTo>
                  <a:lnTo>
                    <a:pt x="2404" y="351"/>
                  </a:lnTo>
                  <a:lnTo>
                    <a:pt x="2276" y="526"/>
                  </a:lnTo>
                  <a:lnTo>
                    <a:pt x="2158" y="701"/>
                  </a:lnTo>
                  <a:lnTo>
                    <a:pt x="2039" y="920"/>
                  </a:lnTo>
                  <a:lnTo>
                    <a:pt x="1920" y="1183"/>
                  </a:lnTo>
                  <a:lnTo>
                    <a:pt x="1809" y="1446"/>
                  </a:lnTo>
                  <a:lnTo>
                    <a:pt x="1699" y="1753"/>
                  </a:lnTo>
                  <a:lnTo>
                    <a:pt x="1589" y="2104"/>
                  </a:lnTo>
                  <a:lnTo>
                    <a:pt x="1487" y="2454"/>
                  </a:lnTo>
                  <a:lnTo>
                    <a:pt x="1385" y="2805"/>
                  </a:lnTo>
                  <a:lnTo>
                    <a:pt x="1292" y="3243"/>
                  </a:lnTo>
                  <a:lnTo>
                    <a:pt x="1207" y="3637"/>
                  </a:lnTo>
                  <a:lnTo>
                    <a:pt x="1122" y="4075"/>
                  </a:lnTo>
                  <a:lnTo>
                    <a:pt x="1037" y="4557"/>
                  </a:lnTo>
                  <a:lnTo>
                    <a:pt x="969" y="5039"/>
                  </a:lnTo>
                  <a:lnTo>
                    <a:pt x="901" y="5565"/>
                  </a:lnTo>
                  <a:lnTo>
                    <a:pt x="842" y="6091"/>
                  </a:lnTo>
                  <a:lnTo>
                    <a:pt x="791" y="6617"/>
                  </a:lnTo>
                  <a:lnTo>
                    <a:pt x="748" y="7187"/>
                  </a:lnTo>
                  <a:lnTo>
                    <a:pt x="714" y="7756"/>
                  </a:lnTo>
                  <a:lnTo>
                    <a:pt x="672" y="7888"/>
                  </a:lnTo>
                  <a:lnTo>
                    <a:pt x="587" y="7318"/>
                  </a:lnTo>
                  <a:lnTo>
                    <a:pt x="561" y="7230"/>
                  </a:lnTo>
                  <a:lnTo>
                    <a:pt x="536" y="7187"/>
                  </a:lnTo>
                  <a:lnTo>
                    <a:pt x="510" y="7187"/>
                  </a:lnTo>
                  <a:lnTo>
                    <a:pt x="485" y="7230"/>
                  </a:lnTo>
                  <a:lnTo>
                    <a:pt x="468" y="7318"/>
                  </a:lnTo>
                  <a:lnTo>
                    <a:pt x="459" y="7450"/>
                  </a:lnTo>
                  <a:lnTo>
                    <a:pt x="451" y="7581"/>
                  </a:lnTo>
                  <a:lnTo>
                    <a:pt x="459" y="7713"/>
                  </a:lnTo>
                  <a:lnTo>
                    <a:pt x="536" y="8370"/>
                  </a:lnTo>
                  <a:lnTo>
                    <a:pt x="519" y="8457"/>
                  </a:lnTo>
                  <a:lnTo>
                    <a:pt x="502" y="8589"/>
                  </a:lnTo>
                  <a:lnTo>
                    <a:pt x="502" y="8808"/>
                  </a:lnTo>
                  <a:lnTo>
                    <a:pt x="510" y="9027"/>
                  </a:lnTo>
                  <a:lnTo>
                    <a:pt x="536" y="9202"/>
                  </a:lnTo>
                  <a:lnTo>
                    <a:pt x="392" y="12796"/>
                  </a:lnTo>
                  <a:lnTo>
                    <a:pt x="256" y="16389"/>
                  </a:lnTo>
                  <a:lnTo>
                    <a:pt x="128" y="20026"/>
                  </a:lnTo>
                  <a:lnTo>
                    <a:pt x="69" y="21823"/>
                  </a:lnTo>
                  <a:lnTo>
                    <a:pt x="18" y="23619"/>
                  </a:lnTo>
                  <a:lnTo>
                    <a:pt x="9" y="24583"/>
                  </a:lnTo>
                  <a:lnTo>
                    <a:pt x="1" y="25722"/>
                  </a:lnTo>
                  <a:lnTo>
                    <a:pt x="1" y="26336"/>
                  </a:lnTo>
                  <a:lnTo>
                    <a:pt x="18" y="26993"/>
                  </a:lnTo>
                  <a:lnTo>
                    <a:pt x="26" y="27607"/>
                  </a:lnTo>
                  <a:lnTo>
                    <a:pt x="52" y="28220"/>
                  </a:lnTo>
                  <a:lnTo>
                    <a:pt x="86" y="28790"/>
                  </a:lnTo>
                  <a:lnTo>
                    <a:pt x="128" y="29360"/>
                  </a:lnTo>
                  <a:lnTo>
                    <a:pt x="179" y="29842"/>
                  </a:lnTo>
                  <a:lnTo>
                    <a:pt x="247" y="30236"/>
                  </a:lnTo>
                  <a:lnTo>
                    <a:pt x="281" y="30455"/>
                  </a:lnTo>
                  <a:lnTo>
                    <a:pt x="324" y="30587"/>
                  </a:lnTo>
                  <a:lnTo>
                    <a:pt x="366" y="30718"/>
                  </a:lnTo>
                  <a:lnTo>
                    <a:pt x="409" y="30849"/>
                  </a:lnTo>
                  <a:lnTo>
                    <a:pt x="459" y="30893"/>
                  </a:lnTo>
                  <a:lnTo>
                    <a:pt x="519" y="30937"/>
                  </a:lnTo>
                  <a:lnTo>
                    <a:pt x="570" y="30981"/>
                  </a:lnTo>
                  <a:lnTo>
                    <a:pt x="638" y="30937"/>
                  </a:lnTo>
                  <a:lnTo>
                    <a:pt x="689" y="30893"/>
                  </a:lnTo>
                  <a:lnTo>
                    <a:pt x="740" y="30849"/>
                  </a:lnTo>
                  <a:lnTo>
                    <a:pt x="791" y="30762"/>
                  </a:lnTo>
                  <a:lnTo>
                    <a:pt x="833" y="30630"/>
                  </a:lnTo>
                  <a:lnTo>
                    <a:pt x="918" y="30324"/>
                  </a:lnTo>
                  <a:lnTo>
                    <a:pt x="994" y="29929"/>
                  </a:lnTo>
                  <a:lnTo>
                    <a:pt x="1054" y="29447"/>
                  </a:lnTo>
                  <a:lnTo>
                    <a:pt x="1113" y="28965"/>
                  </a:lnTo>
                  <a:lnTo>
                    <a:pt x="1156" y="28396"/>
                  </a:lnTo>
                  <a:lnTo>
                    <a:pt x="1198" y="27782"/>
                  </a:lnTo>
                  <a:lnTo>
                    <a:pt x="1232" y="27169"/>
                  </a:lnTo>
                  <a:lnTo>
                    <a:pt x="1258" y="26555"/>
                  </a:lnTo>
                  <a:lnTo>
                    <a:pt x="1283" y="25898"/>
                  </a:lnTo>
                  <a:lnTo>
                    <a:pt x="1300" y="25284"/>
                  </a:lnTo>
                  <a:lnTo>
                    <a:pt x="1317" y="24145"/>
                  </a:lnTo>
                  <a:lnTo>
                    <a:pt x="1325" y="23181"/>
                  </a:lnTo>
                  <a:lnTo>
                    <a:pt x="1317" y="22392"/>
                  </a:lnTo>
                  <a:lnTo>
                    <a:pt x="1309" y="21603"/>
                  </a:lnTo>
                  <a:lnTo>
                    <a:pt x="1292" y="20858"/>
                  </a:lnTo>
                  <a:lnTo>
                    <a:pt x="1266" y="20070"/>
                  </a:lnTo>
                  <a:lnTo>
                    <a:pt x="1207" y="18536"/>
                  </a:lnTo>
                  <a:lnTo>
                    <a:pt x="1139" y="17046"/>
                  </a:lnTo>
                  <a:lnTo>
                    <a:pt x="994" y="14023"/>
                  </a:lnTo>
                  <a:lnTo>
                    <a:pt x="918" y="12533"/>
                  </a:lnTo>
                  <a:lnTo>
                    <a:pt x="859" y="10999"/>
                  </a:lnTo>
                  <a:lnTo>
                    <a:pt x="1037" y="12182"/>
                  </a:lnTo>
                  <a:lnTo>
                    <a:pt x="1215" y="13321"/>
                  </a:lnTo>
                  <a:lnTo>
                    <a:pt x="1410" y="14417"/>
                  </a:lnTo>
                  <a:lnTo>
                    <a:pt x="1614" y="15469"/>
                  </a:lnTo>
                  <a:lnTo>
                    <a:pt x="1826" y="16476"/>
                  </a:lnTo>
                  <a:lnTo>
                    <a:pt x="2047" y="17484"/>
                  </a:lnTo>
                  <a:lnTo>
                    <a:pt x="2268" y="18448"/>
                  </a:lnTo>
                  <a:lnTo>
                    <a:pt x="2497" y="19369"/>
                  </a:lnTo>
                  <a:lnTo>
                    <a:pt x="2514" y="19894"/>
                  </a:lnTo>
                  <a:lnTo>
                    <a:pt x="2463" y="20683"/>
                  </a:lnTo>
                  <a:lnTo>
                    <a:pt x="2412" y="21472"/>
                  </a:lnTo>
                  <a:lnTo>
                    <a:pt x="2327" y="23137"/>
                  </a:lnTo>
                  <a:lnTo>
                    <a:pt x="2175" y="26424"/>
                  </a:lnTo>
                  <a:lnTo>
                    <a:pt x="2081" y="28308"/>
                  </a:lnTo>
                  <a:lnTo>
                    <a:pt x="1971" y="30280"/>
                  </a:lnTo>
                  <a:lnTo>
                    <a:pt x="1928" y="31244"/>
                  </a:lnTo>
                  <a:lnTo>
                    <a:pt x="1886" y="32208"/>
                  </a:lnTo>
                  <a:lnTo>
                    <a:pt x="1852" y="33216"/>
                  </a:lnTo>
                  <a:lnTo>
                    <a:pt x="1826" y="34180"/>
                  </a:lnTo>
                  <a:lnTo>
                    <a:pt x="1818" y="34749"/>
                  </a:lnTo>
                  <a:lnTo>
                    <a:pt x="1826" y="35275"/>
                  </a:lnTo>
                  <a:lnTo>
                    <a:pt x="1852" y="35801"/>
                  </a:lnTo>
                  <a:lnTo>
                    <a:pt x="1877" y="36283"/>
                  </a:lnTo>
                  <a:lnTo>
                    <a:pt x="1920" y="36677"/>
                  </a:lnTo>
                  <a:lnTo>
                    <a:pt x="1979" y="37072"/>
                  </a:lnTo>
                  <a:lnTo>
                    <a:pt x="2039" y="37422"/>
                  </a:lnTo>
                  <a:lnTo>
                    <a:pt x="2107" y="37685"/>
                  </a:lnTo>
                  <a:lnTo>
                    <a:pt x="2183" y="37948"/>
                  </a:lnTo>
                  <a:lnTo>
                    <a:pt x="2268" y="38124"/>
                  </a:lnTo>
                  <a:lnTo>
                    <a:pt x="2361" y="38255"/>
                  </a:lnTo>
                  <a:lnTo>
                    <a:pt x="2455" y="38299"/>
                  </a:lnTo>
                  <a:lnTo>
                    <a:pt x="2548" y="38343"/>
                  </a:lnTo>
                  <a:lnTo>
                    <a:pt x="2650" y="38299"/>
                  </a:lnTo>
                  <a:lnTo>
                    <a:pt x="2752" y="38211"/>
                  </a:lnTo>
                  <a:lnTo>
                    <a:pt x="2862" y="38036"/>
                  </a:lnTo>
                  <a:lnTo>
                    <a:pt x="2973" y="37773"/>
                  </a:lnTo>
                  <a:lnTo>
                    <a:pt x="3075" y="37510"/>
                  </a:lnTo>
                  <a:lnTo>
                    <a:pt x="3176" y="37159"/>
                  </a:lnTo>
                  <a:lnTo>
                    <a:pt x="3270" y="36809"/>
                  </a:lnTo>
                  <a:lnTo>
                    <a:pt x="3355" y="36371"/>
                  </a:lnTo>
                  <a:lnTo>
                    <a:pt x="3431" y="35933"/>
                  </a:lnTo>
                  <a:lnTo>
                    <a:pt x="3508" y="35451"/>
                  </a:lnTo>
                  <a:lnTo>
                    <a:pt x="3575" y="34925"/>
                  </a:lnTo>
                  <a:lnTo>
                    <a:pt x="3626" y="34399"/>
                  </a:lnTo>
                  <a:lnTo>
                    <a:pt x="3677" y="33829"/>
                  </a:lnTo>
                  <a:lnTo>
                    <a:pt x="3720" y="33260"/>
                  </a:lnTo>
                  <a:lnTo>
                    <a:pt x="3754" y="32690"/>
                  </a:lnTo>
                  <a:lnTo>
                    <a:pt x="3779" y="32076"/>
                  </a:lnTo>
                  <a:lnTo>
                    <a:pt x="3796" y="31463"/>
                  </a:lnTo>
                  <a:lnTo>
                    <a:pt x="3796" y="30893"/>
                  </a:lnTo>
                  <a:lnTo>
                    <a:pt x="3796" y="30280"/>
                  </a:lnTo>
                  <a:lnTo>
                    <a:pt x="3779" y="29535"/>
                  </a:lnTo>
                  <a:lnTo>
                    <a:pt x="3745" y="28878"/>
                  </a:lnTo>
                  <a:lnTo>
                    <a:pt x="3703" y="28220"/>
                  </a:lnTo>
                  <a:lnTo>
                    <a:pt x="3643" y="27563"/>
                  </a:lnTo>
                  <a:lnTo>
                    <a:pt x="3584" y="26949"/>
                  </a:lnTo>
                  <a:lnTo>
                    <a:pt x="3516" y="26380"/>
                  </a:lnTo>
                  <a:lnTo>
                    <a:pt x="3363" y="25197"/>
                  </a:lnTo>
                  <a:lnTo>
                    <a:pt x="3202" y="24057"/>
                  </a:lnTo>
                  <a:lnTo>
                    <a:pt x="3041" y="22918"/>
                  </a:lnTo>
                  <a:lnTo>
                    <a:pt x="2964" y="22348"/>
                  </a:lnTo>
                  <a:lnTo>
                    <a:pt x="2896" y="21735"/>
                  </a:lnTo>
                  <a:lnTo>
                    <a:pt x="2837" y="21121"/>
                  </a:lnTo>
                  <a:lnTo>
                    <a:pt x="2786" y="20508"/>
                  </a:lnTo>
                  <a:lnTo>
                    <a:pt x="3142" y="21866"/>
                  </a:lnTo>
                  <a:lnTo>
                    <a:pt x="3660" y="23707"/>
                  </a:lnTo>
                  <a:lnTo>
                    <a:pt x="4178" y="25503"/>
                  </a:lnTo>
                  <a:lnTo>
                    <a:pt x="5231" y="29053"/>
                  </a:lnTo>
                  <a:lnTo>
                    <a:pt x="5231" y="29491"/>
                  </a:lnTo>
                  <a:lnTo>
                    <a:pt x="5180" y="30236"/>
                  </a:lnTo>
                  <a:lnTo>
                    <a:pt x="5138" y="30981"/>
                  </a:lnTo>
                  <a:lnTo>
                    <a:pt x="5095" y="31770"/>
                  </a:lnTo>
                  <a:lnTo>
                    <a:pt x="5061" y="32558"/>
                  </a:lnTo>
                  <a:lnTo>
                    <a:pt x="5036" y="33347"/>
                  </a:lnTo>
                  <a:lnTo>
                    <a:pt x="5010" y="34136"/>
                  </a:lnTo>
                  <a:lnTo>
                    <a:pt x="4985" y="35801"/>
                  </a:lnTo>
                  <a:lnTo>
                    <a:pt x="4968" y="37422"/>
                  </a:lnTo>
                  <a:lnTo>
                    <a:pt x="4959" y="39088"/>
                  </a:lnTo>
                  <a:lnTo>
                    <a:pt x="4968" y="40665"/>
                  </a:lnTo>
                  <a:lnTo>
                    <a:pt x="4985" y="42243"/>
                  </a:lnTo>
                  <a:lnTo>
                    <a:pt x="5002" y="44302"/>
                  </a:lnTo>
                  <a:lnTo>
                    <a:pt x="5027" y="45573"/>
                  </a:lnTo>
                  <a:lnTo>
                    <a:pt x="5044" y="46186"/>
                  </a:lnTo>
                  <a:lnTo>
                    <a:pt x="5070" y="46800"/>
                  </a:lnTo>
                  <a:lnTo>
                    <a:pt x="5095" y="47413"/>
                  </a:lnTo>
                  <a:lnTo>
                    <a:pt x="5138" y="47983"/>
                  </a:lnTo>
                  <a:lnTo>
                    <a:pt x="5189" y="48465"/>
                  </a:lnTo>
                  <a:lnTo>
                    <a:pt x="5248" y="48859"/>
                  </a:lnTo>
                  <a:lnTo>
                    <a:pt x="5282" y="49035"/>
                  </a:lnTo>
                  <a:lnTo>
                    <a:pt x="5316" y="49210"/>
                  </a:lnTo>
                  <a:lnTo>
                    <a:pt x="5359" y="49341"/>
                  </a:lnTo>
                  <a:lnTo>
                    <a:pt x="5401" y="49429"/>
                  </a:lnTo>
                  <a:lnTo>
                    <a:pt x="5452" y="49517"/>
                  </a:lnTo>
                  <a:lnTo>
                    <a:pt x="5503" y="49561"/>
                  </a:lnTo>
                  <a:lnTo>
                    <a:pt x="5613" y="49561"/>
                  </a:lnTo>
                  <a:lnTo>
                    <a:pt x="5673" y="49517"/>
                  </a:lnTo>
                  <a:lnTo>
                    <a:pt x="5732" y="49429"/>
                  </a:lnTo>
                  <a:lnTo>
                    <a:pt x="5783" y="49298"/>
                  </a:lnTo>
                  <a:lnTo>
                    <a:pt x="5842" y="49166"/>
                  </a:lnTo>
                  <a:lnTo>
                    <a:pt x="5936" y="48859"/>
                  </a:lnTo>
                  <a:lnTo>
                    <a:pt x="6029" y="48465"/>
                  </a:lnTo>
                  <a:lnTo>
                    <a:pt x="6106" y="47983"/>
                  </a:lnTo>
                  <a:lnTo>
                    <a:pt x="6182" y="47457"/>
                  </a:lnTo>
                  <a:lnTo>
                    <a:pt x="6242" y="46844"/>
                  </a:lnTo>
                  <a:lnTo>
                    <a:pt x="6292" y="46230"/>
                  </a:lnTo>
                  <a:lnTo>
                    <a:pt x="6343" y="45573"/>
                  </a:lnTo>
                  <a:lnTo>
                    <a:pt x="6377" y="44916"/>
                  </a:lnTo>
                  <a:lnTo>
                    <a:pt x="6411" y="44258"/>
                  </a:lnTo>
                  <a:lnTo>
                    <a:pt x="6428" y="43601"/>
                  </a:lnTo>
                  <a:lnTo>
                    <a:pt x="6437" y="42944"/>
                  </a:lnTo>
                  <a:lnTo>
                    <a:pt x="6445" y="42330"/>
                  </a:lnTo>
                  <a:lnTo>
                    <a:pt x="6437" y="41717"/>
                  </a:lnTo>
                  <a:lnTo>
                    <a:pt x="6428" y="41191"/>
                  </a:lnTo>
                  <a:lnTo>
                    <a:pt x="6394" y="40402"/>
                  </a:lnTo>
                  <a:lnTo>
                    <a:pt x="6352" y="39657"/>
                  </a:lnTo>
                  <a:lnTo>
                    <a:pt x="6301" y="38912"/>
                  </a:lnTo>
                  <a:lnTo>
                    <a:pt x="6233" y="38211"/>
                  </a:lnTo>
                  <a:lnTo>
                    <a:pt x="6165" y="37510"/>
                  </a:lnTo>
                  <a:lnTo>
                    <a:pt x="6089" y="36809"/>
                  </a:lnTo>
                  <a:lnTo>
                    <a:pt x="5927" y="35494"/>
                  </a:lnTo>
                  <a:lnTo>
                    <a:pt x="5766" y="34136"/>
                  </a:lnTo>
                  <a:lnTo>
                    <a:pt x="5690" y="33479"/>
                  </a:lnTo>
                  <a:lnTo>
                    <a:pt x="5622" y="32778"/>
                  </a:lnTo>
                  <a:lnTo>
                    <a:pt x="5562" y="32076"/>
                  </a:lnTo>
                  <a:lnTo>
                    <a:pt x="5520" y="31331"/>
                  </a:lnTo>
                  <a:lnTo>
                    <a:pt x="5477" y="30587"/>
                  </a:lnTo>
                  <a:lnTo>
                    <a:pt x="5452" y="29798"/>
                  </a:lnTo>
                  <a:lnTo>
                    <a:pt x="5970" y="31594"/>
                  </a:lnTo>
                  <a:lnTo>
                    <a:pt x="6759" y="34355"/>
                  </a:lnTo>
                  <a:lnTo>
                    <a:pt x="7541" y="37203"/>
                  </a:lnTo>
                  <a:lnTo>
                    <a:pt x="7541" y="37291"/>
                  </a:lnTo>
                  <a:lnTo>
                    <a:pt x="7541" y="37422"/>
                  </a:lnTo>
                  <a:lnTo>
                    <a:pt x="7566" y="37817"/>
                  </a:lnTo>
                  <a:lnTo>
                    <a:pt x="7507" y="38386"/>
                  </a:lnTo>
                  <a:lnTo>
                    <a:pt x="7447" y="38956"/>
                  </a:lnTo>
                  <a:lnTo>
                    <a:pt x="7405" y="39526"/>
                  </a:lnTo>
                  <a:lnTo>
                    <a:pt x="7354" y="40139"/>
                  </a:lnTo>
                  <a:lnTo>
                    <a:pt x="7277" y="41366"/>
                  </a:lnTo>
                  <a:lnTo>
                    <a:pt x="7218" y="42637"/>
                  </a:lnTo>
                  <a:lnTo>
                    <a:pt x="7184" y="43908"/>
                  </a:lnTo>
                  <a:lnTo>
                    <a:pt x="7159" y="45222"/>
                  </a:lnTo>
                  <a:lnTo>
                    <a:pt x="7159" y="46537"/>
                  </a:lnTo>
                  <a:lnTo>
                    <a:pt x="7167" y="47808"/>
                  </a:lnTo>
                  <a:lnTo>
                    <a:pt x="7184" y="48597"/>
                  </a:lnTo>
                  <a:lnTo>
                    <a:pt x="7218" y="49517"/>
                  </a:lnTo>
                  <a:lnTo>
                    <a:pt x="7252" y="50437"/>
                  </a:lnTo>
                  <a:lnTo>
                    <a:pt x="7286" y="50919"/>
                  </a:lnTo>
                  <a:lnTo>
                    <a:pt x="7311" y="51357"/>
                  </a:lnTo>
                  <a:lnTo>
                    <a:pt x="7354" y="51752"/>
                  </a:lnTo>
                  <a:lnTo>
                    <a:pt x="7396" y="52146"/>
                  </a:lnTo>
                  <a:lnTo>
                    <a:pt x="7447" y="52496"/>
                  </a:lnTo>
                  <a:lnTo>
                    <a:pt x="7507" y="52759"/>
                  </a:lnTo>
                  <a:lnTo>
                    <a:pt x="7575" y="52978"/>
                  </a:lnTo>
                  <a:lnTo>
                    <a:pt x="7651" y="53154"/>
                  </a:lnTo>
                  <a:lnTo>
                    <a:pt x="7736" y="53241"/>
                  </a:lnTo>
                  <a:lnTo>
                    <a:pt x="7829" y="53285"/>
                  </a:lnTo>
                  <a:lnTo>
                    <a:pt x="7931" y="53198"/>
                  </a:lnTo>
                  <a:lnTo>
                    <a:pt x="8016" y="53022"/>
                  </a:lnTo>
                  <a:lnTo>
                    <a:pt x="8084" y="52759"/>
                  </a:lnTo>
                  <a:lnTo>
                    <a:pt x="8143" y="52453"/>
                  </a:lnTo>
                  <a:lnTo>
                    <a:pt x="8186" y="52102"/>
                  </a:lnTo>
                  <a:lnTo>
                    <a:pt x="8220" y="51664"/>
                  </a:lnTo>
                  <a:lnTo>
                    <a:pt x="8245" y="51226"/>
                  </a:lnTo>
                  <a:lnTo>
                    <a:pt x="8262" y="50744"/>
                  </a:lnTo>
                  <a:lnTo>
                    <a:pt x="8271" y="50218"/>
                  </a:lnTo>
                  <a:lnTo>
                    <a:pt x="8279" y="49736"/>
                  </a:lnTo>
                  <a:lnTo>
                    <a:pt x="8279" y="48728"/>
                  </a:lnTo>
                  <a:lnTo>
                    <a:pt x="8262" y="47764"/>
                  </a:lnTo>
                  <a:lnTo>
                    <a:pt x="8245" y="46975"/>
                  </a:lnTo>
                  <a:lnTo>
                    <a:pt x="8220" y="45880"/>
                  </a:lnTo>
                  <a:lnTo>
                    <a:pt x="8194" y="44784"/>
                  </a:lnTo>
                  <a:lnTo>
                    <a:pt x="8160" y="43732"/>
                  </a:lnTo>
                  <a:lnTo>
                    <a:pt x="8118" y="42637"/>
                  </a:lnTo>
                  <a:lnTo>
                    <a:pt x="8067" y="41541"/>
                  </a:lnTo>
                  <a:lnTo>
                    <a:pt x="8008" y="40490"/>
                  </a:lnTo>
                  <a:lnTo>
                    <a:pt x="7940" y="39438"/>
                  </a:lnTo>
                  <a:lnTo>
                    <a:pt x="7855" y="38386"/>
                  </a:lnTo>
                  <a:lnTo>
                    <a:pt x="7880" y="38474"/>
                  </a:lnTo>
                  <a:lnTo>
                    <a:pt x="8542" y="40928"/>
                  </a:lnTo>
                  <a:lnTo>
                    <a:pt x="9188" y="43426"/>
                  </a:lnTo>
                  <a:lnTo>
                    <a:pt x="9256" y="43645"/>
                  </a:lnTo>
                  <a:lnTo>
                    <a:pt x="9196" y="44828"/>
                  </a:lnTo>
                  <a:lnTo>
                    <a:pt x="9162" y="46055"/>
                  </a:lnTo>
                  <a:lnTo>
                    <a:pt x="9145" y="47282"/>
                  </a:lnTo>
                  <a:lnTo>
                    <a:pt x="9145" y="48553"/>
                  </a:lnTo>
                  <a:lnTo>
                    <a:pt x="9154" y="49823"/>
                  </a:lnTo>
                  <a:lnTo>
                    <a:pt x="9179" y="51050"/>
                  </a:lnTo>
                  <a:lnTo>
                    <a:pt x="9222" y="52234"/>
                  </a:lnTo>
                  <a:lnTo>
                    <a:pt x="9281" y="53417"/>
                  </a:lnTo>
                  <a:lnTo>
                    <a:pt x="9324" y="54162"/>
                  </a:lnTo>
                  <a:lnTo>
                    <a:pt x="9392" y="55082"/>
                  </a:lnTo>
                  <a:lnTo>
                    <a:pt x="9468" y="56002"/>
                  </a:lnTo>
                  <a:lnTo>
                    <a:pt x="9510" y="56484"/>
                  </a:lnTo>
                  <a:lnTo>
                    <a:pt x="9561" y="56922"/>
                  </a:lnTo>
                  <a:lnTo>
                    <a:pt x="9621" y="57360"/>
                  </a:lnTo>
                  <a:lnTo>
                    <a:pt x="9680" y="57755"/>
                  </a:lnTo>
                  <a:lnTo>
                    <a:pt x="9740" y="58105"/>
                  </a:lnTo>
                  <a:lnTo>
                    <a:pt x="9808" y="58412"/>
                  </a:lnTo>
                  <a:lnTo>
                    <a:pt x="9884" y="58631"/>
                  </a:lnTo>
                  <a:lnTo>
                    <a:pt x="9960" y="58807"/>
                  </a:lnTo>
                  <a:lnTo>
                    <a:pt x="10045" y="58938"/>
                  </a:lnTo>
                  <a:lnTo>
                    <a:pt x="10130" y="58938"/>
                  </a:lnTo>
                  <a:lnTo>
                    <a:pt x="10215" y="58894"/>
                  </a:lnTo>
                  <a:lnTo>
                    <a:pt x="10283" y="58763"/>
                  </a:lnTo>
                  <a:lnTo>
                    <a:pt x="10334" y="58587"/>
                  </a:lnTo>
                  <a:lnTo>
                    <a:pt x="10376" y="58368"/>
                  </a:lnTo>
                  <a:lnTo>
                    <a:pt x="10410" y="58105"/>
                  </a:lnTo>
                  <a:lnTo>
                    <a:pt x="10436" y="57799"/>
                  </a:lnTo>
                  <a:lnTo>
                    <a:pt x="10444" y="57448"/>
                  </a:lnTo>
                  <a:lnTo>
                    <a:pt x="10453" y="57098"/>
                  </a:lnTo>
                  <a:lnTo>
                    <a:pt x="10453" y="56747"/>
                  </a:lnTo>
                  <a:lnTo>
                    <a:pt x="10444" y="56396"/>
                  </a:lnTo>
                  <a:lnTo>
                    <a:pt x="10419" y="55652"/>
                  </a:lnTo>
                  <a:lnTo>
                    <a:pt x="10376" y="54950"/>
                  </a:lnTo>
                  <a:lnTo>
                    <a:pt x="10334" y="54337"/>
                  </a:lnTo>
                  <a:lnTo>
                    <a:pt x="10122" y="51445"/>
                  </a:lnTo>
                  <a:lnTo>
                    <a:pt x="9901" y="48597"/>
                  </a:lnTo>
                  <a:lnTo>
                    <a:pt x="9765" y="46844"/>
                  </a:lnTo>
                  <a:lnTo>
                    <a:pt x="9697" y="45967"/>
                  </a:lnTo>
                  <a:lnTo>
                    <a:pt x="9621" y="45135"/>
                  </a:lnTo>
                  <a:lnTo>
                    <a:pt x="10325" y="47939"/>
                  </a:lnTo>
                  <a:lnTo>
                    <a:pt x="11030" y="50787"/>
                  </a:lnTo>
                  <a:lnTo>
                    <a:pt x="11022" y="51007"/>
                  </a:lnTo>
                  <a:lnTo>
                    <a:pt x="11022" y="51094"/>
                  </a:lnTo>
                  <a:lnTo>
                    <a:pt x="11030" y="51182"/>
                  </a:lnTo>
                  <a:lnTo>
                    <a:pt x="11124" y="51971"/>
                  </a:lnTo>
                  <a:lnTo>
                    <a:pt x="11098" y="52409"/>
                  </a:lnTo>
                  <a:lnTo>
                    <a:pt x="11073" y="52847"/>
                  </a:lnTo>
                  <a:lnTo>
                    <a:pt x="11056" y="53329"/>
                  </a:lnTo>
                  <a:lnTo>
                    <a:pt x="11047" y="53811"/>
                  </a:lnTo>
                  <a:lnTo>
                    <a:pt x="11039" y="54293"/>
                  </a:lnTo>
                  <a:lnTo>
                    <a:pt x="11039" y="54819"/>
                  </a:lnTo>
                  <a:lnTo>
                    <a:pt x="11056" y="55871"/>
                  </a:lnTo>
                  <a:lnTo>
                    <a:pt x="11090" y="56878"/>
                  </a:lnTo>
                  <a:lnTo>
                    <a:pt x="11132" y="57886"/>
                  </a:lnTo>
                  <a:lnTo>
                    <a:pt x="11183" y="58807"/>
                  </a:lnTo>
                  <a:lnTo>
                    <a:pt x="11242" y="59595"/>
                  </a:lnTo>
                  <a:lnTo>
                    <a:pt x="11293" y="60121"/>
                  </a:lnTo>
                  <a:lnTo>
                    <a:pt x="11353" y="60691"/>
                  </a:lnTo>
                  <a:lnTo>
                    <a:pt x="11429" y="61304"/>
                  </a:lnTo>
                  <a:lnTo>
                    <a:pt x="11514" y="61874"/>
                  </a:lnTo>
                  <a:lnTo>
                    <a:pt x="11557" y="62137"/>
                  </a:lnTo>
                  <a:lnTo>
                    <a:pt x="11608" y="62356"/>
                  </a:lnTo>
                  <a:lnTo>
                    <a:pt x="11659" y="62531"/>
                  </a:lnTo>
                  <a:lnTo>
                    <a:pt x="11718" y="62707"/>
                  </a:lnTo>
                  <a:lnTo>
                    <a:pt x="11777" y="62794"/>
                  </a:lnTo>
                  <a:lnTo>
                    <a:pt x="11828" y="62838"/>
                  </a:lnTo>
                  <a:lnTo>
                    <a:pt x="11888" y="62794"/>
                  </a:lnTo>
                  <a:lnTo>
                    <a:pt x="11956" y="62707"/>
                  </a:lnTo>
                  <a:lnTo>
                    <a:pt x="12015" y="62575"/>
                  </a:lnTo>
                  <a:lnTo>
                    <a:pt x="12058" y="62400"/>
                  </a:lnTo>
                  <a:lnTo>
                    <a:pt x="12092" y="62181"/>
                  </a:lnTo>
                  <a:lnTo>
                    <a:pt x="12117" y="61918"/>
                  </a:lnTo>
                  <a:lnTo>
                    <a:pt x="12134" y="61655"/>
                  </a:lnTo>
                  <a:lnTo>
                    <a:pt x="12134" y="61348"/>
                  </a:lnTo>
                  <a:lnTo>
                    <a:pt x="12134" y="61041"/>
                  </a:lnTo>
                  <a:lnTo>
                    <a:pt x="12134" y="60735"/>
                  </a:lnTo>
                  <a:lnTo>
                    <a:pt x="12109" y="60077"/>
                  </a:lnTo>
                  <a:lnTo>
                    <a:pt x="12066" y="59464"/>
                  </a:lnTo>
                  <a:lnTo>
                    <a:pt x="11990" y="58412"/>
                  </a:lnTo>
                  <a:lnTo>
                    <a:pt x="11871" y="56878"/>
                  </a:lnTo>
                  <a:lnTo>
                    <a:pt x="11735" y="55389"/>
                  </a:lnTo>
                  <a:lnTo>
                    <a:pt x="11591" y="53899"/>
                  </a:lnTo>
                  <a:lnTo>
                    <a:pt x="11421" y="52453"/>
                  </a:lnTo>
                  <a:lnTo>
                    <a:pt x="12312" y="56265"/>
                  </a:lnTo>
                  <a:lnTo>
                    <a:pt x="12864" y="58719"/>
                  </a:lnTo>
                  <a:lnTo>
                    <a:pt x="13144" y="59990"/>
                  </a:lnTo>
                  <a:lnTo>
                    <a:pt x="13416" y="61260"/>
                  </a:lnTo>
                  <a:lnTo>
                    <a:pt x="13382" y="62005"/>
                  </a:lnTo>
                  <a:lnTo>
                    <a:pt x="13374" y="62794"/>
                  </a:lnTo>
                  <a:lnTo>
                    <a:pt x="13374" y="63583"/>
                  </a:lnTo>
                  <a:lnTo>
                    <a:pt x="13382" y="64372"/>
                  </a:lnTo>
                  <a:lnTo>
                    <a:pt x="13399" y="65204"/>
                  </a:lnTo>
                  <a:lnTo>
                    <a:pt x="13425" y="65949"/>
                  </a:lnTo>
                  <a:lnTo>
                    <a:pt x="13492" y="67439"/>
                  </a:lnTo>
                  <a:lnTo>
                    <a:pt x="13560" y="68666"/>
                  </a:lnTo>
                  <a:lnTo>
                    <a:pt x="13603" y="69411"/>
                  </a:lnTo>
                  <a:lnTo>
                    <a:pt x="13662" y="70156"/>
                  </a:lnTo>
                  <a:lnTo>
                    <a:pt x="13696" y="70506"/>
                  </a:lnTo>
                  <a:lnTo>
                    <a:pt x="13739" y="70857"/>
                  </a:lnTo>
                  <a:lnTo>
                    <a:pt x="13781" y="71120"/>
                  </a:lnTo>
                  <a:lnTo>
                    <a:pt x="13832" y="71383"/>
                  </a:lnTo>
                  <a:lnTo>
                    <a:pt x="13883" y="71558"/>
                  </a:lnTo>
                  <a:lnTo>
                    <a:pt x="13934" y="71690"/>
                  </a:lnTo>
                  <a:lnTo>
                    <a:pt x="14002" y="71733"/>
                  </a:lnTo>
                  <a:lnTo>
                    <a:pt x="14061" y="71733"/>
                  </a:lnTo>
                  <a:lnTo>
                    <a:pt x="14104" y="71690"/>
                  </a:lnTo>
                  <a:lnTo>
                    <a:pt x="14138" y="71602"/>
                  </a:lnTo>
                  <a:lnTo>
                    <a:pt x="14163" y="71514"/>
                  </a:lnTo>
                  <a:lnTo>
                    <a:pt x="14189" y="71383"/>
                  </a:lnTo>
                  <a:lnTo>
                    <a:pt x="14214" y="71251"/>
                  </a:lnTo>
                  <a:lnTo>
                    <a:pt x="14231" y="71120"/>
                  </a:lnTo>
                  <a:lnTo>
                    <a:pt x="14257" y="70726"/>
                  </a:lnTo>
                  <a:lnTo>
                    <a:pt x="14274" y="70287"/>
                  </a:lnTo>
                  <a:lnTo>
                    <a:pt x="14274" y="69805"/>
                  </a:lnTo>
                  <a:lnTo>
                    <a:pt x="14257" y="69280"/>
                  </a:lnTo>
                  <a:lnTo>
                    <a:pt x="14240" y="68710"/>
                  </a:lnTo>
                  <a:lnTo>
                    <a:pt x="14214" y="68096"/>
                  </a:lnTo>
                  <a:lnTo>
                    <a:pt x="14172" y="67439"/>
                  </a:lnTo>
                  <a:lnTo>
                    <a:pt x="14087" y="66124"/>
                  </a:lnTo>
                  <a:lnTo>
                    <a:pt x="13976" y="64766"/>
                  </a:lnTo>
                  <a:lnTo>
                    <a:pt x="13858" y="63495"/>
                  </a:lnTo>
                  <a:lnTo>
                    <a:pt x="14095" y="64810"/>
                  </a:lnTo>
                  <a:lnTo>
                    <a:pt x="14325" y="66168"/>
                  </a:lnTo>
                  <a:lnTo>
                    <a:pt x="14545" y="67483"/>
                  </a:lnTo>
                  <a:lnTo>
                    <a:pt x="14775" y="68797"/>
                  </a:lnTo>
                  <a:lnTo>
                    <a:pt x="14775" y="68929"/>
                  </a:lnTo>
                  <a:lnTo>
                    <a:pt x="14775" y="69104"/>
                  </a:lnTo>
                  <a:lnTo>
                    <a:pt x="14783" y="69236"/>
                  </a:lnTo>
                  <a:lnTo>
                    <a:pt x="14809" y="69323"/>
                  </a:lnTo>
                  <a:lnTo>
                    <a:pt x="14919" y="69937"/>
                  </a:lnTo>
                  <a:lnTo>
                    <a:pt x="14910" y="70769"/>
                  </a:lnTo>
                  <a:lnTo>
                    <a:pt x="14910" y="71602"/>
                  </a:lnTo>
                  <a:lnTo>
                    <a:pt x="14910" y="72435"/>
                  </a:lnTo>
                  <a:lnTo>
                    <a:pt x="14927" y="73267"/>
                  </a:lnTo>
                  <a:lnTo>
                    <a:pt x="14944" y="74100"/>
                  </a:lnTo>
                  <a:lnTo>
                    <a:pt x="14961" y="74976"/>
                  </a:lnTo>
                  <a:lnTo>
                    <a:pt x="14995" y="75809"/>
                  </a:lnTo>
                  <a:lnTo>
                    <a:pt x="15029" y="76641"/>
                  </a:lnTo>
                  <a:lnTo>
                    <a:pt x="15114" y="78306"/>
                  </a:lnTo>
                  <a:lnTo>
                    <a:pt x="15216" y="79928"/>
                  </a:lnTo>
                  <a:lnTo>
                    <a:pt x="15326" y="81505"/>
                  </a:lnTo>
                  <a:lnTo>
                    <a:pt x="15445" y="83039"/>
                  </a:lnTo>
                  <a:lnTo>
                    <a:pt x="15530" y="84091"/>
                  </a:lnTo>
                  <a:lnTo>
                    <a:pt x="15658" y="85449"/>
                  </a:lnTo>
                  <a:lnTo>
                    <a:pt x="15725" y="86194"/>
                  </a:lnTo>
                  <a:lnTo>
                    <a:pt x="15802" y="86939"/>
                  </a:lnTo>
                  <a:lnTo>
                    <a:pt x="15887" y="87684"/>
                  </a:lnTo>
                  <a:lnTo>
                    <a:pt x="15980" y="88385"/>
                  </a:lnTo>
                  <a:lnTo>
                    <a:pt x="16082" y="89086"/>
                  </a:lnTo>
                  <a:lnTo>
                    <a:pt x="16184" y="89656"/>
                  </a:lnTo>
                  <a:lnTo>
                    <a:pt x="16294" y="90182"/>
                  </a:lnTo>
                  <a:lnTo>
                    <a:pt x="16354" y="90401"/>
                  </a:lnTo>
                  <a:lnTo>
                    <a:pt x="16413" y="90576"/>
                  </a:lnTo>
                  <a:lnTo>
                    <a:pt x="16473" y="90707"/>
                  </a:lnTo>
                  <a:lnTo>
                    <a:pt x="16532" y="90839"/>
                  </a:lnTo>
                  <a:lnTo>
                    <a:pt x="16592" y="90883"/>
                  </a:lnTo>
                  <a:lnTo>
                    <a:pt x="16651" y="90927"/>
                  </a:lnTo>
                  <a:lnTo>
                    <a:pt x="16719" y="90927"/>
                  </a:lnTo>
                  <a:lnTo>
                    <a:pt x="16778" y="90839"/>
                  </a:lnTo>
                  <a:lnTo>
                    <a:pt x="16846" y="90751"/>
                  </a:lnTo>
                  <a:lnTo>
                    <a:pt x="16914" y="90576"/>
                  </a:lnTo>
                  <a:lnTo>
                    <a:pt x="16974" y="90401"/>
                  </a:lnTo>
                  <a:lnTo>
                    <a:pt x="17033" y="90138"/>
                  </a:lnTo>
                  <a:lnTo>
                    <a:pt x="17084" y="89919"/>
                  </a:lnTo>
                  <a:lnTo>
                    <a:pt x="17118" y="89656"/>
                  </a:lnTo>
                  <a:lnTo>
                    <a:pt x="17152" y="89349"/>
                  </a:lnTo>
                  <a:lnTo>
                    <a:pt x="17177" y="89042"/>
                  </a:lnTo>
                  <a:lnTo>
                    <a:pt x="17194" y="88692"/>
                  </a:lnTo>
                  <a:lnTo>
                    <a:pt x="17211" y="88385"/>
                  </a:lnTo>
                  <a:lnTo>
                    <a:pt x="17220" y="87991"/>
                  </a:lnTo>
                  <a:lnTo>
                    <a:pt x="17220" y="87640"/>
                  </a:lnTo>
                  <a:lnTo>
                    <a:pt x="17211" y="86851"/>
                  </a:lnTo>
                  <a:lnTo>
                    <a:pt x="17186" y="86063"/>
                  </a:lnTo>
                  <a:lnTo>
                    <a:pt x="17143" y="85274"/>
                  </a:lnTo>
                  <a:lnTo>
                    <a:pt x="17084" y="84441"/>
                  </a:lnTo>
                  <a:lnTo>
                    <a:pt x="17025" y="83609"/>
                  </a:lnTo>
                  <a:lnTo>
                    <a:pt x="16957" y="82820"/>
                  </a:lnTo>
                  <a:lnTo>
                    <a:pt x="16889" y="82075"/>
                  </a:lnTo>
                  <a:lnTo>
                    <a:pt x="16753" y="80717"/>
                  </a:lnTo>
                  <a:lnTo>
                    <a:pt x="16634" y="79621"/>
                  </a:lnTo>
                  <a:lnTo>
                    <a:pt x="16490" y="78219"/>
                  </a:lnTo>
                  <a:lnTo>
                    <a:pt x="16328" y="76860"/>
                  </a:lnTo>
                  <a:lnTo>
                    <a:pt x="16159" y="75546"/>
                  </a:lnTo>
                  <a:lnTo>
                    <a:pt x="15972" y="74275"/>
                  </a:lnTo>
                  <a:lnTo>
                    <a:pt x="15785" y="73048"/>
                  </a:lnTo>
                  <a:lnTo>
                    <a:pt x="15590" y="71821"/>
                  </a:lnTo>
                  <a:lnTo>
                    <a:pt x="15377" y="70638"/>
                  </a:lnTo>
                  <a:lnTo>
                    <a:pt x="15157" y="69499"/>
                  </a:lnTo>
                  <a:lnTo>
                    <a:pt x="15157" y="69367"/>
                  </a:lnTo>
                  <a:lnTo>
                    <a:pt x="15148" y="69236"/>
                  </a:lnTo>
                  <a:lnTo>
                    <a:pt x="15080" y="68578"/>
                  </a:lnTo>
                  <a:lnTo>
                    <a:pt x="15004" y="67965"/>
                  </a:lnTo>
                  <a:lnTo>
                    <a:pt x="14919" y="67308"/>
                  </a:lnTo>
                  <a:lnTo>
                    <a:pt x="14825" y="66694"/>
                  </a:lnTo>
                  <a:lnTo>
                    <a:pt x="15080" y="67308"/>
                  </a:lnTo>
                  <a:lnTo>
                    <a:pt x="15335" y="68053"/>
                  </a:lnTo>
                  <a:lnTo>
                    <a:pt x="15581" y="68797"/>
                  </a:lnTo>
                  <a:lnTo>
                    <a:pt x="15819" y="69586"/>
                  </a:lnTo>
                  <a:lnTo>
                    <a:pt x="16065" y="70331"/>
                  </a:lnTo>
                  <a:lnTo>
                    <a:pt x="16311" y="71076"/>
                  </a:lnTo>
                  <a:lnTo>
                    <a:pt x="16566" y="71777"/>
                  </a:lnTo>
                  <a:lnTo>
                    <a:pt x="16693" y="72128"/>
                  </a:lnTo>
                  <a:lnTo>
                    <a:pt x="16821" y="72435"/>
                  </a:lnTo>
                  <a:lnTo>
                    <a:pt x="16948" y="72697"/>
                  </a:lnTo>
                  <a:lnTo>
                    <a:pt x="17118" y="73004"/>
                  </a:lnTo>
                  <a:lnTo>
                    <a:pt x="17313" y="73267"/>
                  </a:lnTo>
                  <a:lnTo>
                    <a:pt x="17415" y="73399"/>
                  </a:lnTo>
                  <a:lnTo>
                    <a:pt x="17517" y="73486"/>
                  </a:lnTo>
                  <a:lnTo>
                    <a:pt x="17619" y="73530"/>
                  </a:lnTo>
                  <a:lnTo>
                    <a:pt x="17712" y="73530"/>
                  </a:lnTo>
                  <a:lnTo>
                    <a:pt x="17797" y="73442"/>
                  </a:lnTo>
                  <a:lnTo>
                    <a:pt x="17874" y="73311"/>
                  </a:lnTo>
                  <a:lnTo>
                    <a:pt x="17942" y="73092"/>
                  </a:lnTo>
                  <a:lnTo>
                    <a:pt x="17967" y="72960"/>
                  </a:lnTo>
                  <a:lnTo>
                    <a:pt x="17992" y="72829"/>
                  </a:lnTo>
                  <a:lnTo>
                    <a:pt x="18009" y="72654"/>
                  </a:lnTo>
                  <a:lnTo>
                    <a:pt x="18026" y="72435"/>
                  </a:lnTo>
                  <a:lnTo>
                    <a:pt x="18035" y="72215"/>
                  </a:lnTo>
                  <a:lnTo>
                    <a:pt x="18043" y="71953"/>
                  </a:lnTo>
                  <a:lnTo>
                    <a:pt x="18035" y="71558"/>
                  </a:lnTo>
                  <a:lnTo>
                    <a:pt x="18018" y="71164"/>
                  </a:lnTo>
                  <a:lnTo>
                    <a:pt x="17984" y="70857"/>
                  </a:lnTo>
                  <a:lnTo>
                    <a:pt x="17942" y="70506"/>
                  </a:lnTo>
                  <a:lnTo>
                    <a:pt x="17891" y="70244"/>
                  </a:lnTo>
                  <a:lnTo>
                    <a:pt x="17831" y="69981"/>
                  </a:lnTo>
                  <a:lnTo>
                    <a:pt x="17712" y="69499"/>
                  </a:lnTo>
                  <a:lnTo>
                    <a:pt x="17593" y="69060"/>
                  </a:lnTo>
                  <a:lnTo>
                    <a:pt x="17466" y="68622"/>
                  </a:lnTo>
                  <a:lnTo>
                    <a:pt x="17339" y="68228"/>
                  </a:lnTo>
                  <a:lnTo>
                    <a:pt x="17211" y="67833"/>
                  </a:lnTo>
                  <a:lnTo>
                    <a:pt x="17084" y="67483"/>
                  </a:lnTo>
                  <a:lnTo>
                    <a:pt x="16948" y="67176"/>
                  </a:lnTo>
                  <a:lnTo>
                    <a:pt x="16812" y="66869"/>
                  </a:lnTo>
                  <a:lnTo>
                    <a:pt x="16668" y="66563"/>
                  </a:lnTo>
                  <a:lnTo>
                    <a:pt x="16447" y="66168"/>
                  </a:lnTo>
                  <a:lnTo>
                    <a:pt x="16209" y="65818"/>
                  </a:lnTo>
                  <a:lnTo>
                    <a:pt x="15972" y="65511"/>
                  </a:lnTo>
                  <a:lnTo>
                    <a:pt x="15717" y="65292"/>
                  </a:lnTo>
                  <a:lnTo>
                    <a:pt x="15471" y="65117"/>
                  </a:lnTo>
                  <a:lnTo>
                    <a:pt x="15343" y="65073"/>
                  </a:lnTo>
                  <a:lnTo>
                    <a:pt x="15216" y="65073"/>
                  </a:lnTo>
                  <a:lnTo>
                    <a:pt x="15097" y="65117"/>
                  </a:lnTo>
                  <a:lnTo>
                    <a:pt x="14970" y="65160"/>
                  </a:lnTo>
                  <a:lnTo>
                    <a:pt x="14851" y="65248"/>
                  </a:lnTo>
                  <a:lnTo>
                    <a:pt x="14732" y="65336"/>
                  </a:lnTo>
                  <a:lnTo>
                    <a:pt x="14605" y="65117"/>
                  </a:lnTo>
                  <a:lnTo>
                    <a:pt x="14562" y="65073"/>
                  </a:lnTo>
                  <a:lnTo>
                    <a:pt x="14384" y="64109"/>
                  </a:lnTo>
                  <a:lnTo>
                    <a:pt x="14206" y="63145"/>
                  </a:lnTo>
                  <a:lnTo>
                    <a:pt x="13841" y="61348"/>
                  </a:lnTo>
                  <a:lnTo>
                    <a:pt x="13459" y="59508"/>
                  </a:lnTo>
                  <a:lnTo>
                    <a:pt x="13076" y="57711"/>
                  </a:lnTo>
                  <a:lnTo>
                    <a:pt x="12677" y="55958"/>
                  </a:lnTo>
                  <a:lnTo>
                    <a:pt x="12287" y="54249"/>
                  </a:lnTo>
                  <a:lnTo>
                    <a:pt x="12210" y="53943"/>
                  </a:lnTo>
                  <a:lnTo>
                    <a:pt x="12338" y="54030"/>
                  </a:lnTo>
                  <a:lnTo>
                    <a:pt x="12465" y="54118"/>
                  </a:lnTo>
                  <a:lnTo>
                    <a:pt x="12592" y="54249"/>
                  </a:lnTo>
                  <a:lnTo>
                    <a:pt x="12711" y="54381"/>
                  </a:lnTo>
                  <a:lnTo>
                    <a:pt x="12958" y="54731"/>
                  </a:lnTo>
                  <a:lnTo>
                    <a:pt x="13195" y="55169"/>
                  </a:lnTo>
                  <a:lnTo>
                    <a:pt x="13671" y="56090"/>
                  </a:lnTo>
                  <a:lnTo>
                    <a:pt x="13917" y="56528"/>
                  </a:lnTo>
                  <a:lnTo>
                    <a:pt x="14163" y="56878"/>
                  </a:lnTo>
                  <a:lnTo>
                    <a:pt x="14401" y="57185"/>
                  </a:lnTo>
                  <a:lnTo>
                    <a:pt x="14647" y="57404"/>
                  </a:lnTo>
                  <a:lnTo>
                    <a:pt x="14893" y="57536"/>
                  </a:lnTo>
                  <a:lnTo>
                    <a:pt x="15140" y="57580"/>
                  </a:lnTo>
                  <a:lnTo>
                    <a:pt x="15386" y="57580"/>
                  </a:lnTo>
                  <a:lnTo>
                    <a:pt x="15632" y="57492"/>
                  </a:lnTo>
                  <a:lnTo>
                    <a:pt x="15878" y="57317"/>
                  </a:lnTo>
                  <a:lnTo>
                    <a:pt x="16116" y="57098"/>
                  </a:lnTo>
                  <a:lnTo>
                    <a:pt x="16142" y="57054"/>
                  </a:lnTo>
                  <a:lnTo>
                    <a:pt x="16159" y="57010"/>
                  </a:lnTo>
                  <a:lnTo>
                    <a:pt x="16175" y="56922"/>
                  </a:lnTo>
                  <a:lnTo>
                    <a:pt x="16184" y="56791"/>
                  </a:lnTo>
                  <a:lnTo>
                    <a:pt x="16184" y="56703"/>
                  </a:lnTo>
                  <a:lnTo>
                    <a:pt x="16184" y="56572"/>
                  </a:lnTo>
                  <a:lnTo>
                    <a:pt x="16175" y="56484"/>
                  </a:lnTo>
                  <a:lnTo>
                    <a:pt x="16159" y="56396"/>
                  </a:lnTo>
                  <a:lnTo>
                    <a:pt x="15878" y="55476"/>
                  </a:lnTo>
                  <a:lnTo>
                    <a:pt x="15598" y="54687"/>
                  </a:lnTo>
                  <a:lnTo>
                    <a:pt x="15309" y="53943"/>
                  </a:lnTo>
                  <a:lnTo>
                    <a:pt x="15021" y="53285"/>
                  </a:lnTo>
                  <a:lnTo>
                    <a:pt x="14715" y="52716"/>
                  </a:lnTo>
                  <a:lnTo>
                    <a:pt x="14409" y="52234"/>
                  </a:lnTo>
                  <a:lnTo>
                    <a:pt x="14095" y="51883"/>
                  </a:lnTo>
                  <a:lnTo>
                    <a:pt x="13773" y="51576"/>
                  </a:lnTo>
                  <a:lnTo>
                    <a:pt x="13569" y="51445"/>
                  </a:lnTo>
                  <a:lnTo>
                    <a:pt x="13340" y="51313"/>
                  </a:lnTo>
                  <a:lnTo>
                    <a:pt x="13093" y="51226"/>
                  </a:lnTo>
                  <a:lnTo>
                    <a:pt x="12839" y="51226"/>
                  </a:lnTo>
                  <a:lnTo>
                    <a:pt x="12711" y="51270"/>
                  </a:lnTo>
                  <a:lnTo>
                    <a:pt x="12592" y="51357"/>
                  </a:lnTo>
                  <a:lnTo>
                    <a:pt x="12474" y="51489"/>
                  </a:lnTo>
                  <a:lnTo>
                    <a:pt x="12363" y="51664"/>
                  </a:lnTo>
                  <a:lnTo>
                    <a:pt x="12253" y="51839"/>
                  </a:lnTo>
                  <a:lnTo>
                    <a:pt x="12159" y="52102"/>
                  </a:lnTo>
                  <a:lnTo>
                    <a:pt x="12066" y="52453"/>
                  </a:lnTo>
                  <a:lnTo>
                    <a:pt x="11990" y="52803"/>
                  </a:lnTo>
                  <a:lnTo>
                    <a:pt x="11947" y="52803"/>
                  </a:lnTo>
                  <a:lnTo>
                    <a:pt x="11064" y="49079"/>
                  </a:lnTo>
                  <a:lnTo>
                    <a:pt x="10164" y="45441"/>
                  </a:lnTo>
                  <a:lnTo>
                    <a:pt x="10232" y="45222"/>
                  </a:lnTo>
                  <a:lnTo>
                    <a:pt x="10300" y="45047"/>
                  </a:lnTo>
                  <a:lnTo>
                    <a:pt x="10376" y="44916"/>
                  </a:lnTo>
                  <a:lnTo>
                    <a:pt x="10453" y="44828"/>
                  </a:lnTo>
                  <a:lnTo>
                    <a:pt x="10538" y="44740"/>
                  </a:lnTo>
                  <a:lnTo>
                    <a:pt x="10631" y="44653"/>
                  </a:lnTo>
                  <a:lnTo>
                    <a:pt x="10809" y="44609"/>
                  </a:lnTo>
                  <a:lnTo>
                    <a:pt x="10988" y="44609"/>
                  </a:lnTo>
                  <a:lnTo>
                    <a:pt x="11166" y="44653"/>
                  </a:lnTo>
                  <a:lnTo>
                    <a:pt x="11336" y="44697"/>
                  </a:lnTo>
                  <a:lnTo>
                    <a:pt x="11480" y="44697"/>
                  </a:lnTo>
                  <a:lnTo>
                    <a:pt x="12941" y="44653"/>
                  </a:lnTo>
                  <a:lnTo>
                    <a:pt x="13093" y="44653"/>
                  </a:lnTo>
                  <a:lnTo>
                    <a:pt x="13280" y="44609"/>
                  </a:lnTo>
                  <a:lnTo>
                    <a:pt x="13484" y="44521"/>
                  </a:lnTo>
                  <a:lnTo>
                    <a:pt x="13586" y="44390"/>
                  </a:lnTo>
                  <a:lnTo>
                    <a:pt x="13679" y="44258"/>
                  </a:lnTo>
                  <a:lnTo>
                    <a:pt x="13764" y="44127"/>
                  </a:lnTo>
                  <a:lnTo>
                    <a:pt x="13841" y="43908"/>
                  </a:lnTo>
                  <a:lnTo>
                    <a:pt x="13909" y="43645"/>
                  </a:lnTo>
                  <a:lnTo>
                    <a:pt x="13959" y="43338"/>
                  </a:lnTo>
                  <a:lnTo>
                    <a:pt x="13985" y="43163"/>
                  </a:lnTo>
                  <a:lnTo>
                    <a:pt x="14002" y="42988"/>
                  </a:lnTo>
                  <a:lnTo>
                    <a:pt x="14010" y="42768"/>
                  </a:lnTo>
                  <a:lnTo>
                    <a:pt x="14019" y="42549"/>
                  </a:lnTo>
                  <a:lnTo>
                    <a:pt x="14019" y="42286"/>
                  </a:lnTo>
                  <a:lnTo>
                    <a:pt x="14010" y="42024"/>
                  </a:lnTo>
                  <a:lnTo>
                    <a:pt x="13993" y="41761"/>
                  </a:lnTo>
                  <a:lnTo>
                    <a:pt x="13976" y="41454"/>
                  </a:lnTo>
                  <a:lnTo>
                    <a:pt x="13959" y="41191"/>
                  </a:lnTo>
                  <a:lnTo>
                    <a:pt x="13925" y="40928"/>
                  </a:lnTo>
                  <a:lnTo>
                    <a:pt x="13900" y="40709"/>
                  </a:lnTo>
                  <a:lnTo>
                    <a:pt x="13866" y="40490"/>
                  </a:lnTo>
                  <a:lnTo>
                    <a:pt x="13781" y="40095"/>
                  </a:lnTo>
                  <a:lnTo>
                    <a:pt x="13688" y="39789"/>
                  </a:lnTo>
                  <a:lnTo>
                    <a:pt x="13577" y="39526"/>
                  </a:lnTo>
                  <a:lnTo>
                    <a:pt x="13459" y="39350"/>
                  </a:lnTo>
                  <a:lnTo>
                    <a:pt x="13340" y="39219"/>
                  </a:lnTo>
                  <a:lnTo>
                    <a:pt x="13204" y="39088"/>
                  </a:lnTo>
                  <a:lnTo>
                    <a:pt x="13076" y="39044"/>
                  </a:lnTo>
                  <a:lnTo>
                    <a:pt x="12686" y="39044"/>
                  </a:lnTo>
                  <a:lnTo>
                    <a:pt x="12448" y="39175"/>
                  </a:lnTo>
                  <a:lnTo>
                    <a:pt x="12244" y="39307"/>
                  </a:lnTo>
                  <a:lnTo>
                    <a:pt x="11939" y="39613"/>
                  </a:lnTo>
                  <a:lnTo>
                    <a:pt x="11625" y="40008"/>
                  </a:lnTo>
                  <a:lnTo>
                    <a:pt x="11319" y="40490"/>
                  </a:lnTo>
                  <a:lnTo>
                    <a:pt x="11013" y="41059"/>
                  </a:lnTo>
                  <a:lnTo>
                    <a:pt x="10708" y="41761"/>
                  </a:lnTo>
                  <a:lnTo>
                    <a:pt x="10563" y="42111"/>
                  </a:lnTo>
                  <a:lnTo>
                    <a:pt x="10419" y="42506"/>
                  </a:lnTo>
                  <a:lnTo>
                    <a:pt x="10283" y="42944"/>
                  </a:lnTo>
                  <a:lnTo>
                    <a:pt x="10147" y="43338"/>
                  </a:lnTo>
                  <a:lnTo>
                    <a:pt x="10020" y="43820"/>
                  </a:lnTo>
                  <a:lnTo>
                    <a:pt x="9892" y="44258"/>
                  </a:lnTo>
                  <a:lnTo>
                    <a:pt x="9884" y="44346"/>
                  </a:lnTo>
                  <a:lnTo>
                    <a:pt x="8984" y="40840"/>
                  </a:lnTo>
                  <a:lnTo>
                    <a:pt x="8075" y="37379"/>
                  </a:lnTo>
                  <a:lnTo>
                    <a:pt x="8135" y="37072"/>
                  </a:lnTo>
                  <a:lnTo>
                    <a:pt x="8203" y="36765"/>
                  </a:lnTo>
                  <a:lnTo>
                    <a:pt x="8279" y="36546"/>
                  </a:lnTo>
                  <a:lnTo>
                    <a:pt x="8364" y="36371"/>
                  </a:lnTo>
                  <a:lnTo>
                    <a:pt x="8458" y="36195"/>
                  </a:lnTo>
                  <a:lnTo>
                    <a:pt x="8551" y="36064"/>
                  </a:lnTo>
                  <a:lnTo>
                    <a:pt x="8653" y="35976"/>
                  </a:lnTo>
                  <a:lnTo>
                    <a:pt x="8763" y="35889"/>
                  </a:lnTo>
                  <a:lnTo>
                    <a:pt x="8975" y="35801"/>
                  </a:lnTo>
                  <a:lnTo>
                    <a:pt x="9188" y="35757"/>
                  </a:lnTo>
                  <a:lnTo>
                    <a:pt x="9375" y="35670"/>
                  </a:lnTo>
                  <a:lnTo>
                    <a:pt x="9544" y="35582"/>
                  </a:lnTo>
                  <a:lnTo>
                    <a:pt x="9875" y="35275"/>
                  </a:lnTo>
                  <a:lnTo>
                    <a:pt x="10215" y="34881"/>
                  </a:lnTo>
                  <a:lnTo>
                    <a:pt x="10546" y="34443"/>
                  </a:lnTo>
                  <a:lnTo>
                    <a:pt x="10869" y="33917"/>
                  </a:lnTo>
                  <a:lnTo>
                    <a:pt x="10962" y="33742"/>
                  </a:lnTo>
                  <a:lnTo>
                    <a:pt x="11056" y="33522"/>
                  </a:lnTo>
                  <a:lnTo>
                    <a:pt x="11149" y="33303"/>
                  </a:lnTo>
                  <a:lnTo>
                    <a:pt x="11234" y="32997"/>
                  </a:lnTo>
                  <a:lnTo>
                    <a:pt x="11319" y="32690"/>
                  </a:lnTo>
                  <a:lnTo>
                    <a:pt x="11395" y="32339"/>
                  </a:lnTo>
                  <a:lnTo>
                    <a:pt x="11463" y="31989"/>
                  </a:lnTo>
                  <a:lnTo>
                    <a:pt x="11523" y="31594"/>
                  </a:lnTo>
                  <a:lnTo>
                    <a:pt x="11565" y="31156"/>
                  </a:lnTo>
                  <a:lnTo>
                    <a:pt x="11599" y="30762"/>
                  </a:lnTo>
                  <a:lnTo>
                    <a:pt x="11616" y="30280"/>
                  </a:lnTo>
                  <a:lnTo>
                    <a:pt x="11625" y="29842"/>
                  </a:lnTo>
                  <a:lnTo>
                    <a:pt x="11608" y="29360"/>
                  </a:lnTo>
                  <a:lnTo>
                    <a:pt x="11574" y="28878"/>
                  </a:lnTo>
                  <a:lnTo>
                    <a:pt x="11514" y="28396"/>
                  </a:lnTo>
                  <a:lnTo>
                    <a:pt x="11438" y="27870"/>
                  </a:lnTo>
                  <a:lnTo>
                    <a:pt x="11353" y="27431"/>
                  </a:lnTo>
                  <a:lnTo>
                    <a:pt x="11251" y="27081"/>
                  </a:lnTo>
                  <a:lnTo>
                    <a:pt x="11149" y="26730"/>
                  </a:lnTo>
                  <a:lnTo>
                    <a:pt x="11039" y="26511"/>
                  </a:lnTo>
                  <a:lnTo>
                    <a:pt x="10920" y="26292"/>
                  </a:lnTo>
                  <a:lnTo>
                    <a:pt x="10801" y="26161"/>
                  </a:lnTo>
                  <a:lnTo>
                    <a:pt x="10674" y="26073"/>
                  </a:lnTo>
                  <a:lnTo>
                    <a:pt x="10546" y="26029"/>
                  </a:lnTo>
                  <a:lnTo>
                    <a:pt x="10427" y="26073"/>
                  </a:lnTo>
                  <a:lnTo>
                    <a:pt x="10300" y="26117"/>
                  </a:lnTo>
                  <a:lnTo>
                    <a:pt x="10173" y="26205"/>
                  </a:lnTo>
                  <a:lnTo>
                    <a:pt x="10054" y="26380"/>
                  </a:lnTo>
                  <a:lnTo>
                    <a:pt x="9935" y="26555"/>
                  </a:lnTo>
                  <a:lnTo>
                    <a:pt x="9816" y="26774"/>
                  </a:lnTo>
                  <a:lnTo>
                    <a:pt x="9706" y="27037"/>
                  </a:lnTo>
                  <a:lnTo>
                    <a:pt x="9604" y="27344"/>
                  </a:lnTo>
                  <a:lnTo>
                    <a:pt x="9476" y="27782"/>
                  </a:lnTo>
                  <a:lnTo>
                    <a:pt x="9349" y="28220"/>
                  </a:lnTo>
                  <a:lnTo>
                    <a:pt x="9230" y="28746"/>
                  </a:lnTo>
                  <a:lnTo>
                    <a:pt x="9111" y="29272"/>
                  </a:lnTo>
                  <a:lnTo>
                    <a:pt x="9001" y="29842"/>
                  </a:lnTo>
                  <a:lnTo>
                    <a:pt x="8899" y="30455"/>
                  </a:lnTo>
                  <a:lnTo>
                    <a:pt x="8687" y="31638"/>
                  </a:lnTo>
                  <a:lnTo>
                    <a:pt x="8483" y="32909"/>
                  </a:lnTo>
                  <a:lnTo>
                    <a:pt x="8279" y="34136"/>
                  </a:lnTo>
                  <a:lnTo>
                    <a:pt x="8059" y="35319"/>
                  </a:lnTo>
                  <a:lnTo>
                    <a:pt x="7948" y="35889"/>
                  </a:lnTo>
                  <a:lnTo>
                    <a:pt x="7838" y="36415"/>
                  </a:lnTo>
                  <a:lnTo>
                    <a:pt x="7829" y="36458"/>
                  </a:lnTo>
                  <a:lnTo>
                    <a:pt x="7031" y="33566"/>
                  </a:lnTo>
                  <a:lnTo>
                    <a:pt x="6233" y="30762"/>
                  </a:lnTo>
                  <a:lnTo>
                    <a:pt x="5749" y="29097"/>
                  </a:lnTo>
                  <a:lnTo>
                    <a:pt x="5910" y="28878"/>
                  </a:lnTo>
                  <a:lnTo>
                    <a:pt x="6063" y="28702"/>
                  </a:lnTo>
                  <a:lnTo>
                    <a:pt x="6386" y="28352"/>
                  </a:lnTo>
                  <a:lnTo>
                    <a:pt x="7031" y="27782"/>
                  </a:lnTo>
                  <a:lnTo>
                    <a:pt x="7354" y="27431"/>
                  </a:lnTo>
                  <a:lnTo>
                    <a:pt x="7515" y="27212"/>
                  </a:lnTo>
                  <a:lnTo>
                    <a:pt x="7668" y="26993"/>
                  </a:lnTo>
                  <a:lnTo>
                    <a:pt x="7821" y="26730"/>
                  </a:lnTo>
                  <a:lnTo>
                    <a:pt x="7974" y="26424"/>
                  </a:lnTo>
                  <a:lnTo>
                    <a:pt x="8118" y="26073"/>
                  </a:lnTo>
                  <a:lnTo>
                    <a:pt x="8262" y="25679"/>
                  </a:lnTo>
                  <a:lnTo>
                    <a:pt x="8398" y="25197"/>
                  </a:lnTo>
                  <a:lnTo>
                    <a:pt x="8534" y="24583"/>
                  </a:lnTo>
                  <a:lnTo>
                    <a:pt x="8602" y="24233"/>
                  </a:lnTo>
                  <a:lnTo>
                    <a:pt x="8670" y="23882"/>
                  </a:lnTo>
                  <a:lnTo>
                    <a:pt x="8729" y="23488"/>
                  </a:lnTo>
                  <a:lnTo>
                    <a:pt x="8772" y="23093"/>
                  </a:lnTo>
                  <a:lnTo>
                    <a:pt x="8814" y="22699"/>
                  </a:lnTo>
                  <a:lnTo>
                    <a:pt x="8840" y="22261"/>
                  </a:lnTo>
                  <a:lnTo>
                    <a:pt x="8857" y="21866"/>
                  </a:lnTo>
                  <a:lnTo>
                    <a:pt x="8848" y="21472"/>
                  </a:lnTo>
                  <a:lnTo>
                    <a:pt x="8823" y="21078"/>
                  </a:lnTo>
                  <a:lnTo>
                    <a:pt x="8806" y="20902"/>
                  </a:lnTo>
                  <a:lnTo>
                    <a:pt x="8780" y="20727"/>
                  </a:lnTo>
                  <a:lnTo>
                    <a:pt x="8755" y="20552"/>
                  </a:lnTo>
                  <a:lnTo>
                    <a:pt x="8712" y="20376"/>
                  </a:lnTo>
                  <a:lnTo>
                    <a:pt x="8619" y="20070"/>
                  </a:lnTo>
                  <a:lnTo>
                    <a:pt x="8525" y="19851"/>
                  </a:lnTo>
                  <a:lnTo>
                    <a:pt x="8424" y="19719"/>
                  </a:lnTo>
                  <a:lnTo>
                    <a:pt x="8305" y="19632"/>
                  </a:lnTo>
                  <a:lnTo>
                    <a:pt x="8194" y="19632"/>
                  </a:lnTo>
                  <a:lnTo>
                    <a:pt x="8067" y="19675"/>
                  </a:lnTo>
                  <a:lnTo>
                    <a:pt x="7948" y="19763"/>
                  </a:lnTo>
                  <a:lnTo>
                    <a:pt x="7821" y="19851"/>
                  </a:lnTo>
                  <a:lnTo>
                    <a:pt x="7693" y="20026"/>
                  </a:lnTo>
                  <a:lnTo>
                    <a:pt x="7566" y="20201"/>
                  </a:lnTo>
                  <a:lnTo>
                    <a:pt x="7439" y="20420"/>
                  </a:lnTo>
                  <a:lnTo>
                    <a:pt x="7201" y="20902"/>
                  </a:lnTo>
                  <a:lnTo>
                    <a:pt x="6989" y="21384"/>
                  </a:lnTo>
                  <a:lnTo>
                    <a:pt x="6802" y="21866"/>
                  </a:lnTo>
                  <a:lnTo>
                    <a:pt x="6615" y="22392"/>
                  </a:lnTo>
                  <a:lnTo>
                    <a:pt x="6420" y="22962"/>
                  </a:lnTo>
                  <a:lnTo>
                    <a:pt x="6225" y="23663"/>
                  </a:lnTo>
                  <a:lnTo>
                    <a:pt x="6029" y="24408"/>
                  </a:lnTo>
                  <a:lnTo>
                    <a:pt x="5851" y="25240"/>
                  </a:lnTo>
                  <a:lnTo>
                    <a:pt x="5766" y="25679"/>
                  </a:lnTo>
                  <a:lnTo>
                    <a:pt x="5690" y="26117"/>
                  </a:lnTo>
                  <a:lnTo>
                    <a:pt x="5613" y="26555"/>
                  </a:lnTo>
                  <a:lnTo>
                    <a:pt x="5545" y="27037"/>
                  </a:lnTo>
                  <a:lnTo>
                    <a:pt x="5486" y="27519"/>
                  </a:lnTo>
                  <a:lnTo>
                    <a:pt x="5435" y="28045"/>
                  </a:lnTo>
                  <a:lnTo>
                    <a:pt x="4314" y="24276"/>
                  </a:lnTo>
                  <a:lnTo>
                    <a:pt x="3762" y="22392"/>
                  </a:lnTo>
                  <a:lnTo>
                    <a:pt x="3219" y="20420"/>
                  </a:lnTo>
                  <a:lnTo>
                    <a:pt x="2905" y="19193"/>
                  </a:lnTo>
                  <a:lnTo>
                    <a:pt x="2973" y="18799"/>
                  </a:lnTo>
                  <a:lnTo>
                    <a:pt x="3049" y="18492"/>
                  </a:lnTo>
                  <a:lnTo>
                    <a:pt x="3125" y="18229"/>
                  </a:lnTo>
                  <a:lnTo>
                    <a:pt x="3210" y="18010"/>
                  </a:lnTo>
                  <a:lnTo>
                    <a:pt x="3295" y="17835"/>
                  </a:lnTo>
                  <a:lnTo>
                    <a:pt x="3380" y="17660"/>
                  </a:lnTo>
                  <a:lnTo>
                    <a:pt x="3474" y="17572"/>
                  </a:lnTo>
                  <a:lnTo>
                    <a:pt x="3567" y="17528"/>
                  </a:lnTo>
                  <a:lnTo>
                    <a:pt x="3762" y="17484"/>
                  </a:lnTo>
                  <a:lnTo>
                    <a:pt x="3958" y="17528"/>
                  </a:lnTo>
                  <a:lnTo>
                    <a:pt x="4357" y="17660"/>
                  </a:lnTo>
                  <a:lnTo>
                    <a:pt x="4543" y="17703"/>
                  </a:lnTo>
                  <a:lnTo>
                    <a:pt x="4730" y="17660"/>
                  </a:lnTo>
                  <a:lnTo>
                    <a:pt x="4917" y="17616"/>
                  </a:lnTo>
                  <a:lnTo>
                    <a:pt x="5104" y="17484"/>
                  </a:lnTo>
                  <a:lnTo>
                    <a:pt x="5291" y="17309"/>
                  </a:lnTo>
                  <a:lnTo>
                    <a:pt x="5469" y="17090"/>
                  </a:lnTo>
                  <a:lnTo>
                    <a:pt x="5647" y="16783"/>
                  </a:lnTo>
                  <a:lnTo>
                    <a:pt x="5825" y="16433"/>
                  </a:lnTo>
                  <a:lnTo>
                    <a:pt x="5936" y="16170"/>
                  </a:lnTo>
                  <a:lnTo>
                    <a:pt x="6046" y="15863"/>
                  </a:lnTo>
                  <a:lnTo>
                    <a:pt x="6140" y="15469"/>
                  </a:lnTo>
                  <a:lnTo>
                    <a:pt x="6233" y="15074"/>
                  </a:lnTo>
                  <a:lnTo>
                    <a:pt x="6318" y="14636"/>
                  </a:lnTo>
                  <a:lnTo>
                    <a:pt x="6386" y="14198"/>
                  </a:lnTo>
                  <a:lnTo>
                    <a:pt x="6445" y="13716"/>
                  </a:lnTo>
                  <a:lnTo>
                    <a:pt x="6496" y="13190"/>
                  </a:lnTo>
                  <a:lnTo>
                    <a:pt x="6530" y="12664"/>
                  </a:lnTo>
                  <a:lnTo>
                    <a:pt x="6556" y="12094"/>
                  </a:lnTo>
                  <a:lnTo>
                    <a:pt x="6556" y="11569"/>
                  </a:lnTo>
                  <a:lnTo>
                    <a:pt x="6547" y="10999"/>
                  </a:lnTo>
                  <a:lnTo>
                    <a:pt x="6513" y="10429"/>
                  </a:lnTo>
                  <a:lnTo>
                    <a:pt x="6462" y="9860"/>
                  </a:lnTo>
                  <a:lnTo>
                    <a:pt x="6386" y="9290"/>
                  </a:lnTo>
                  <a:lnTo>
                    <a:pt x="6292" y="8764"/>
                  </a:lnTo>
                  <a:lnTo>
                    <a:pt x="6242" y="8501"/>
                  </a:lnTo>
                  <a:lnTo>
                    <a:pt x="6182" y="8238"/>
                  </a:lnTo>
                  <a:lnTo>
                    <a:pt x="6123" y="8019"/>
                  </a:lnTo>
                  <a:lnTo>
                    <a:pt x="6055" y="7844"/>
                  </a:lnTo>
                  <a:lnTo>
                    <a:pt x="5927" y="7493"/>
                  </a:lnTo>
                  <a:lnTo>
                    <a:pt x="5792" y="7274"/>
                  </a:lnTo>
                  <a:lnTo>
                    <a:pt x="5647" y="7143"/>
                  </a:lnTo>
                  <a:lnTo>
                    <a:pt x="5503" y="7099"/>
                  </a:lnTo>
                  <a:lnTo>
                    <a:pt x="5359" y="7099"/>
                  </a:lnTo>
                  <a:lnTo>
                    <a:pt x="5214" y="7187"/>
                  </a:lnTo>
                  <a:lnTo>
                    <a:pt x="5070" y="7362"/>
                  </a:lnTo>
                  <a:lnTo>
                    <a:pt x="4917" y="7537"/>
                  </a:lnTo>
                  <a:lnTo>
                    <a:pt x="4773" y="7756"/>
                  </a:lnTo>
                  <a:lnTo>
                    <a:pt x="4637" y="8063"/>
                  </a:lnTo>
                  <a:lnTo>
                    <a:pt x="4492" y="8326"/>
                  </a:lnTo>
                  <a:lnTo>
                    <a:pt x="4365" y="8677"/>
                  </a:lnTo>
                  <a:lnTo>
                    <a:pt x="4238" y="9027"/>
                  </a:lnTo>
                  <a:lnTo>
                    <a:pt x="4119" y="9378"/>
                  </a:lnTo>
                  <a:lnTo>
                    <a:pt x="3881" y="10123"/>
                  </a:lnTo>
                  <a:lnTo>
                    <a:pt x="3652" y="10999"/>
                  </a:lnTo>
                  <a:lnTo>
                    <a:pt x="3542" y="11481"/>
                  </a:lnTo>
                  <a:lnTo>
                    <a:pt x="3431" y="12007"/>
                  </a:lnTo>
                  <a:lnTo>
                    <a:pt x="3329" y="12533"/>
                  </a:lnTo>
                  <a:lnTo>
                    <a:pt x="3227" y="13059"/>
                  </a:lnTo>
                  <a:lnTo>
                    <a:pt x="3125" y="13628"/>
                  </a:lnTo>
                  <a:lnTo>
                    <a:pt x="3041" y="14198"/>
                  </a:lnTo>
                  <a:lnTo>
                    <a:pt x="2956" y="14811"/>
                  </a:lnTo>
                  <a:lnTo>
                    <a:pt x="2871" y="15425"/>
                  </a:lnTo>
                  <a:lnTo>
                    <a:pt x="2803" y="16082"/>
                  </a:lnTo>
                  <a:lnTo>
                    <a:pt x="2743" y="16739"/>
                  </a:lnTo>
                  <a:lnTo>
                    <a:pt x="2684" y="17397"/>
                  </a:lnTo>
                  <a:lnTo>
                    <a:pt x="2642" y="18098"/>
                  </a:lnTo>
                  <a:lnTo>
                    <a:pt x="2395" y="17046"/>
                  </a:lnTo>
                  <a:lnTo>
                    <a:pt x="2158" y="15951"/>
                  </a:lnTo>
                  <a:lnTo>
                    <a:pt x="1920" y="14855"/>
                  </a:lnTo>
                  <a:lnTo>
                    <a:pt x="1699" y="13716"/>
                  </a:lnTo>
                  <a:lnTo>
                    <a:pt x="1478" y="12577"/>
                  </a:lnTo>
                  <a:lnTo>
                    <a:pt x="1258" y="11393"/>
                  </a:lnTo>
                  <a:lnTo>
                    <a:pt x="1045" y="10166"/>
                  </a:lnTo>
                  <a:lnTo>
                    <a:pt x="842" y="8896"/>
                  </a:lnTo>
                  <a:lnTo>
                    <a:pt x="926" y="8720"/>
                  </a:lnTo>
                  <a:lnTo>
                    <a:pt x="1011" y="8589"/>
                  </a:lnTo>
                  <a:lnTo>
                    <a:pt x="1096" y="8501"/>
                  </a:lnTo>
                  <a:lnTo>
                    <a:pt x="1190" y="8414"/>
                  </a:lnTo>
                  <a:lnTo>
                    <a:pt x="1376" y="8370"/>
                  </a:lnTo>
                  <a:lnTo>
                    <a:pt x="1572" y="8370"/>
                  </a:lnTo>
                  <a:lnTo>
                    <a:pt x="1954" y="8501"/>
                  </a:lnTo>
                  <a:lnTo>
                    <a:pt x="2141" y="8545"/>
                  </a:lnTo>
                  <a:lnTo>
                    <a:pt x="2327" y="8545"/>
                  </a:lnTo>
                  <a:lnTo>
                    <a:pt x="2489" y="8457"/>
                  </a:lnTo>
                  <a:lnTo>
                    <a:pt x="2659" y="8326"/>
                  </a:lnTo>
                  <a:lnTo>
                    <a:pt x="2820" y="8151"/>
                  </a:lnTo>
                  <a:lnTo>
                    <a:pt x="2981" y="7975"/>
                  </a:lnTo>
                  <a:lnTo>
                    <a:pt x="3142" y="7756"/>
                  </a:lnTo>
                  <a:lnTo>
                    <a:pt x="3304" y="7493"/>
                  </a:lnTo>
                  <a:lnTo>
                    <a:pt x="3457" y="7187"/>
                  </a:lnTo>
                  <a:lnTo>
                    <a:pt x="3609" y="6880"/>
                  </a:lnTo>
                  <a:lnTo>
                    <a:pt x="3703" y="6661"/>
                  </a:lnTo>
                  <a:lnTo>
                    <a:pt x="3796" y="6398"/>
                  </a:lnTo>
                  <a:lnTo>
                    <a:pt x="3881" y="6091"/>
                  </a:lnTo>
                  <a:lnTo>
                    <a:pt x="3966" y="5784"/>
                  </a:lnTo>
                  <a:lnTo>
                    <a:pt x="4034" y="5434"/>
                  </a:lnTo>
                  <a:lnTo>
                    <a:pt x="4102" y="5083"/>
                  </a:lnTo>
                  <a:lnTo>
                    <a:pt x="4153" y="4689"/>
                  </a:lnTo>
                  <a:lnTo>
                    <a:pt x="4195" y="4295"/>
                  </a:lnTo>
                  <a:lnTo>
                    <a:pt x="4221" y="3900"/>
                  </a:lnTo>
                  <a:lnTo>
                    <a:pt x="4238" y="3506"/>
                  </a:lnTo>
                  <a:lnTo>
                    <a:pt x="4238" y="3111"/>
                  </a:lnTo>
                  <a:lnTo>
                    <a:pt x="4212" y="2673"/>
                  </a:lnTo>
                  <a:lnTo>
                    <a:pt x="4170" y="2279"/>
                  </a:lnTo>
                  <a:lnTo>
                    <a:pt x="4110" y="1884"/>
                  </a:lnTo>
                  <a:lnTo>
                    <a:pt x="4017" y="1490"/>
                  </a:lnTo>
                  <a:lnTo>
                    <a:pt x="3907" y="1140"/>
                  </a:lnTo>
                  <a:lnTo>
                    <a:pt x="3805" y="877"/>
                  </a:lnTo>
                  <a:lnTo>
                    <a:pt x="3703" y="614"/>
                  </a:lnTo>
                  <a:lnTo>
                    <a:pt x="3592" y="438"/>
                  </a:lnTo>
                  <a:lnTo>
                    <a:pt x="3482" y="263"/>
                  </a:lnTo>
                  <a:lnTo>
                    <a:pt x="3372" y="132"/>
                  </a:lnTo>
                  <a:lnTo>
                    <a:pt x="3253" y="44"/>
                  </a:lnTo>
                  <a:lnTo>
                    <a:pt x="313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690;p66">
              <a:extLst>
                <a:ext uri="{FF2B5EF4-FFF2-40B4-BE49-F238E27FC236}">
                  <a16:creationId xmlns:a16="http://schemas.microsoft.com/office/drawing/2014/main" id="{0F4AD968-B6F0-4D8A-B155-F18896E4036D}"/>
                </a:ext>
              </a:extLst>
            </p:cNvPr>
            <p:cNvSpPr/>
            <p:nvPr/>
          </p:nvSpPr>
          <p:spPr>
            <a:xfrm rot="10800000">
              <a:off x="3869296" y="5963828"/>
              <a:ext cx="491" cy="1315"/>
            </a:xfrm>
            <a:custGeom>
              <a:avLst/>
              <a:gdLst/>
              <a:ahLst/>
              <a:cxnLst/>
              <a:rect l="l" t="t" r="r" b="b"/>
              <a:pathLst>
                <a:path w="52" h="483" extrusionOk="0">
                  <a:moveTo>
                    <a:pt x="35" y="1"/>
                  </a:moveTo>
                  <a:lnTo>
                    <a:pt x="1" y="395"/>
                  </a:lnTo>
                  <a:lnTo>
                    <a:pt x="1" y="439"/>
                  </a:lnTo>
                  <a:lnTo>
                    <a:pt x="9" y="483"/>
                  </a:lnTo>
                  <a:lnTo>
                    <a:pt x="18" y="439"/>
                  </a:lnTo>
                  <a:lnTo>
                    <a:pt x="52" y="44"/>
                  </a:lnTo>
                  <a:lnTo>
                    <a:pt x="4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" name="Google Shape;5742;p57">
            <a:extLst>
              <a:ext uri="{FF2B5EF4-FFF2-40B4-BE49-F238E27FC236}">
                <a16:creationId xmlns:a16="http://schemas.microsoft.com/office/drawing/2014/main" id="{AA55BFFD-F56E-4547-8B9E-B6BF6827324F}"/>
              </a:ext>
            </a:extLst>
          </p:cNvPr>
          <p:cNvGrpSpPr/>
          <p:nvPr/>
        </p:nvGrpSpPr>
        <p:grpSpPr>
          <a:xfrm rot="19979567">
            <a:off x="7912249" y="4069617"/>
            <a:ext cx="639541" cy="1053333"/>
            <a:chOff x="5877935" y="-714870"/>
            <a:chExt cx="2546064" cy="4655815"/>
          </a:xfrm>
        </p:grpSpPr>
        <p:pic>
          <p:nvPicPr>
            <p:cNvPr id="34" name="Google Shape;5743;p57">
              <a:extLst>
                <a:ext uri="{FF2B5EF4-FFF2-40B4-BE49-F238E27FC236}">
                  <a16:creationId xmlns:a16="http://schemas.microsoft.com/office/drawing/2014/main" id="{768C75D4-ACC0-4106-A293-01C3E912F012}"/>
                </a:ext>
              </a:extLst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877935" y="-714870"/>
              <a:ext cx="1996953" cy="302763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" name="Google Shape;5744;p57">
              <a:extLst>
                <a:ext uri="{FF2B5EF4-FFF2-40B4-BE49-F238E27FC236}">
                  <a16:creationId xmlns:a16="http://schemas.microsoft.com/office/drawing/2014/main" id="{DF6CF57C-E10D-4304-ACFC-DC3B9DF9F4DE}"/>
                </a:ext>
              </a:extLst>
            </p:cNvPr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5400000">
              <a:off x="7813180" y="3330126"/>
              <a:ext cx="346013" cy="8756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9" name="Subtitle 1">
            <a:extLst>
              <a:ext uri="{FF2B5EF4-FFF2-40B4-BE49-F238E27FC236}">
                <a16:creationId xmlns:a16="http://schemas.microsoft.com/office/drawing/2014/main" id="{2DC3791D-E76A-457C-A3AE-F5065D04D451}"/>
              </a:ext>
            </a:extLst>
          </p:cNvPr>
          <p:cNvSpPr txBox="1">
            <a:spLocks/>
          </p:cNvSpPr>
          <p:nvPr/>
        </p:nvSpPr>
        <p:spPr>
          <a:xfrm>
            <a:off x="8465918" y="4661386"/>
            <a:ext cx="326065" cy="2480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"/>
                <a:ea typeface="Oxygen"/>
                <a:cs typeface="Oxygen"/>
                <a:sym typeface="Oxyge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9pPr>
          </a:lstStyle>
          <a:p>
            <a:r>
              <a:rPr lang="en-US" sz="130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1B5F7A7-7781-4B1D-9AF8-AA0D7FAF560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14818" y="1007393"/>
            <a:ext cx="4136225" cy="234315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41"/>
          <p:cNvSpPr txBox="1">
            <a:spLocks noGrp="1"/>
          </p:cNvSpPr>
          <p:nvPr>
            <p:ph type="title"/>
          </p:nvPr>
        </p:nvSpPr>
        <p:spPr>
          <a:xfrm>
            <a:off x="901888" y="337686"/>
            <a:ext cx="510930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07. Các chức năng của sản phẩm</a:t>
            </a:r>
            <a:endParaRPr b="0">
              <a:solidFill>
                <a:schemeClr val="bg1">
                  <a:lumMod val="1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122" name="Picture 1">
            <a:extLst>
              <a:ext uri="{FF2B5EF4-FFF2-40B4-BE49-F238E27FC236}">
                <a16:creationId xmlns:a16="http://schemas.microsoft.com/office/drawing/2014/main" id="{6E1D3942-FA37-42A0-8C2F-F605D4B91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120" y="1030888"/>
            <a:ext cx="4922838" cy="32702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Google Shape;238;p42">
            <a:extLst>
              <a:ext uri="{FF2B5EF4-FFF2-40B4-BE49-F238E27FC236}">
                <a16:creationId xmlns:a16="http://schemas.microsoft.com/office/drawing/2014/main" id="{1778F792-E73E-4392-B629-BEC7B2B4841A}"/>
              </a:ext>
            </a:extLst>
          </p:cNvPr>
          <p:cNvSpPr/>
          <p:nvPr/>
        </p:nvSpPr>
        <p:spPr>
          <a:xfrm rot="9110492">
            <a:off x="7090395" y="1178719"/>
            <a:ext cx="396251" cy="1057274"/>
          </a:xfrm>
          <a:custGeom>
            <a:avLst/>
            <a:gdLst/>
            <a:ahLst/>
            <a:cxnLst/>
            <a:rect l="l" t="t" r="r" b="b"/>
            <a:pathLst>
              <a:path w="24725" h="88113" extrusionOk="0">
                <a:moveTo>
                  <a:pt x="19659" y="39515"/>
                </a:moveTo>
                <a:lnTo>
                  <a:pt x="19848" y="39565"/>
                </a:lnTo>
                <a:lnTo>
                  <a:pt x="20050" y="39616"/>
                </a:lnTo>
                <a:lnTo>
                  <a:pt x="20240" y="39692"/>
                </a:lnTo>
                <a:lnTo>
                  <a:pt x="20430" y="39780"/>
                </a:lnTo>
                <a:lnTo>
                  <a:pt x="20619" y="39881"/>
                </a:lnTo>
                <a:lnTo>
                  <a:pt x="20809" y="39982"/>
                </a:lnTo>
                <a:lnTo>
                  <a:pt x="20998" y="40096"/>
                </a:lnTo>
                <a:lnTo>
                  <a:pt x="21175" y="40235"/>
                </a:lnTo>
                <a:lnTo>
                  <a:pt x="21352" y="40374"/>
                </a:lnTo>
                <a:lnTo>
                  <a:pt x="21529" y="40513"/>
                </a:lnTo>
                <a:lnTo>
                  <a:pt x="21693" y="40677"/>
                </a:lnTo>
                <a:lnTo>
                  <a:pt x="21857" y="40841"/>
                </a:lnTo>
                <a:lnTo>
                  <a:pt x="22021" y="41018"/>
                </a:lnTo>
                <a:lnTo>
                  <a:pt x="22173" y="41208"/>
                </a:lnTo>
                <a:lnTo>
                  <a:pt x="22325" y="41397"/>
                </a:lnTo>
                <a:lnTo>
                  <a:pt x="22464" y="41599"/>
                </a:lnTo>
                <a:lnTo>
                  <a:pt x="22602" y="41814"/>
                </a:lnTo>
                <a:lnTo>
                  <a:pt x="22741" y="42029"/>
                </a:lnTo>
                <a:lnTo>
                  <a:pt x="22868" y="42244"/>
                </a:lnTo>
                <a:lnTo>
                  <a:pt x="22981" y="42484"/>
                </a:lnTo>
                <a:lnTo>
                  <a:pt x="23095" y="42711"/>
                </a:lnTo>
                <a:lnTo>
                  <a:pt x="23209" y="42951"/>
                </a:lnTo>
                <a:lnTo>
                  <a:pt x="23310" y="43204"/>
                </a:lnTo>
                <a:lnTo>
                  <a:pt x="23398" y="43456"/>
                </a:lnTo>
                <a:lnTo>
                  <a:pt x="23487" y="43709"/>
                </a:lnTo>
                <a:lnTo>
                  <a:pt x="23563" y="43974"/>
                </a:lnTo>
                <a:lnTo>
                  <a:pt x="23626" y="44240"/>
                </a:lnTo>
                <a:lnTo>
                  <a:pt x="23689" y="44517"/>
                </a:lnTo>
                <a:lnTo>
                  <a:pt x="23740" y="44783"/>
                </a:lnTo>
                <a:lnTo>
                  <a:pt x="23790" y="45061"/>
                </a:lnTo>
                <a:lnTo>
                  <a:pt x="23815" y="45351"/>
                </a:lnTo>
                <a:lnTo>
                  <a:pt x="23841" y="45629"/>
                </a:lnTo>
                <a:lnTo>
                  <a:pt x="19659" y="39515"/>
                </a:lnTo>
                <a:close/>
                <a:moveTo>
                  <a:pt x="19495" y="39780"/>
                </a:moveTo>
                <a:lnTo>
                  <a:pt x="23487" y="45755"/>
                </a:lnTo>
                <a:lnTo>
                  <a:pt x="23297" y="45718"/>
                </a:lnTo>
                <a:lnTo>
                  <a:pt x="23108" y="45654"/>
                </a:lnTo>
                <a:lnTo>
                  <a:pt x="22918" y="45579"/>
                </a:lnTo>
                <a:lnTo>
                  <a:pt x="22741" y="45503"/>
                </a:lnTo>
                <a:lnTo>
                  <a:pt x="22565" y="45402"/>
                </a:lnTo>
                <a:lnTo>
                  <a:pt x="22388" y="45301"/>
                </a:lnTo>
                <a:lnTo>
                  <a:pt x="22211" y="45187"/>
                </a:lnTo>
                <a:lnTo>
                  <a:pt x="22034" y="45061"/>
                </a:lnTo>
                <a:lnTo>
                  <a:pt x="21870" y="44922"/>
                </a:lnTo>
                <a:lnTo>
                  <a:pt x="21705" y="44770"/>
                </a:lnTo>
                <a:lnTo>
                  <a:pt x="21541" y="44619"/>
                </a:lnTo>
                <a:lnTo>
                  <a:pt x="21377" y="44454"/>
                </a:lnTo>
                <a:lnTo>
                  <a:pt x="21225" y="44290"/>
                </a:lnTo>
                <a:lnTo>
                  <a:pt x="21086" y="44101"/>
                </a:lnTo>
                <a:lnTo>
                  <a:pt x="20935" y="43911"/>
                </a:lnTo>
                <a:lnTo>
                  <a:pt x="20796" y="43722"/>
                </a:lnTo>
                <a:lnTo>
                  <a:pt x="20670" y="43507"/>
                </a:lnTo>
                <a:lnTo>
                  <a:pt x="20543" y="43305"/>
                </a:lnTo>
                <a:lnTo>
                  <a:pt x="20417" y="43077"/>
                </a:lnTo>
                <a:lnTo>
                  <a:pt x="20303" y="42863"/>
                </a:lnTo>
                <a:lnTo>
                  <a:pt x="20202" y="42623"/>
                </a:lnTo>
                <a:lnTo>
                  <a:pt x="20088" y="42395"/>
                </a:lnTo>
                <a:lnTo>
                  <a:pt x="20000" y="42143"/>
                </a:lnTo>
                <a:lnTo>
                  <a:pt x="19912" y="41903"/>
                </a:lnTo>
                <a:lnTo>
                  <a:pt x="19836" y="41650"/>
                </a:lnTo>
                <a:lnTo>
                  <a:pt x="19760" y="41397"/>
                </a:lnTo>
                <a:lnTo>
                  <a:pt x="19697" y="41132"/>
                </a:lnTo>
                <a:lnTo>
                  <a:pt x="19634" y="40867"/>
                </a:lnTo>
                <a:lnTo>
                  <a:pt x="19583" y="40601"/>
                </a:lnTo>
                <a:lnTo>
                  <a:pt x="19545" y="40323"/>
                </a:lnTo>
                <a:lnTo>
                  <a:pt x="19507" y="40058"/>
                </a:lnTo>
                <a:lnTo>
                  <a:pt x="19495" y="39780"/>
                </a:lnTo>
                <a:close/>
                <a:moveTo>
                  <a:pt x="5648" y="38972"/>
                </a:moveTo>
                <a:lnTo>
                  <a:pt x="4423" y="48282"/>
                </a:lnTo>
                <a:lnTo>
                  <a:pt x="4309" y="47966"/>
                </a:lnTo>
                <a:lnTo>
                  <a:pt x="4208" y="47638"/>
                </a:lnTo>
                <a:lnTo>
                  <a:pt x="4107" y="47322"/>
                </a:lnTo>
                <a:lnTo>
                  <a:pt x="4031" y="47006"/>
                </a:lnTo>
                <a:lnTo>
                  <a:pt x="3968" y="46690"/>
                </a:lnTo>
                <a:lnTo>
                  <a:pt x="3917" y="46387"/>
                </a:lnTo>
                <a:lnTo>
                  <a:pt x="3879" y="46084"/>
                </a:lnTo>
                <a:lnTo>
                  <a:pt x="3854" y="45768"/>
                </a:lnTo>
                <a:lnTo>
                  <a:pt x="3829" y="45478"/>
                </a:lnTo>
                <a:lnTo>
                  <a:pt x="3829" y="45174"/>
                </a:lnTo>
                <a:lnTo>
                  <a:pt x="3829" y="44871"/>
                </a:lnTo>
                <a:lnTo>
                  <a:pt x="3842" y="44581"/>
                </a:lnTo>
                <a:lnTo>
                  <a:pt x="3867" y="44290"/>
                </a:lnTo>
                <a:lnTo>
                  <a:pt x="3905" y="43987"/>
                </a:lnTo>
                <a:lnTo>
                  <a:pt x="3943" y="43709"/>
                </a:lnTo>
                <a:lnTo>
                  <a:pt x="3993" y="43418"/>
                </a:lnTo>
                <a:lnTo>
                  <a:pt x="4056" y="43128"/>
                </a:lnTo>
                <a:lnTo>
                  <a:pt x="4119" y="42850"/>
                </a:lnTo>
                <a:lnTo>
                  <a:pt x="4271" y="42282"/>
                </a:lnTo>
                <a:lnTo>
                  <a:pt x="4461" y="41713"/>
                </a:lnTo>
                <a:lnTo>
                  <a:pt x="4663" y="41170"/>
                </a:lnTo>
                <a:lnTo>
                  <a:pt x="4890" y="40614"/>
                </a:lnTo>
                <a:lnTo>
                  <a:pt x="5130" y="40071"/>
                </a:lnTo>
                <a:lnTo>
                  <a:pt x="5383" y="39515"/>
                </a:lnTo>
                <a:lnTo>
                  <a:pt x="5648" y="38972"/>
                </a:lnTo>
                <a:close/>
                <a:moveTo>
                  <a:pt x="6255" y="38845"/>
                </a:moveTo>
                <a:lnTo>
                  <a:pt x="6368" y="39111"/>
                </a:lnTo>
                <a:lnTo>
                  <a:pt x="6469" y="39389"/>
                </a:lnTo>
                <a:lnTo>
                  <a:pt x="6570" y="39654"/>
                </a:lnTo>
                <a:lnTo>
                  <a:pt x="6646" y="39932"/>
                </a:lnTo>
                <a:lnTo>
                  <a:pt x="6722" y="40210"/>
                </a:lnTo>
                <a:lnTo>
                  <a:pt x="6785" y="40488"/>
                </a:lnTo>
                <a:lnTo>
                  <a:pt x="6836" y="40778"/>
                </a:lnTo>
                <a:lnTo>
                  <a:pt x="6886" y="41056"/>
                </a:lnTo>
                <a:lnTo>
                  <a:pt x="6924" y="41347"/>
                </a:lnTo>
                <a:lnTo>
                  <a:pt x="6949" y="41637"/>
                </a:lnTo>
                <a:lnTo>
                  <a:pt x="6962" y="41928"/>
                </a:lnTo>
                <a:lnTo>
                  <a:pt x="6962" y="42218"/>
                </a:lnTo>
                <a:lnTo>
                  <a:pt x="6962" y="42522"/>
                </a:lnTo>
                <a:lnTo>
                  <a:pt x="6949" y="42812"/>
                </a:lnTo>
                <a:lnTo>
                  <a:pt x="6924" y="43115"/>
                </a:lnTo>
                <a:lnTo>
                  <a:pt x="6886" y="43418"/>
                </a:lnTo>
                <a:lnTo>
                  <a:pt x="6836" y="43722"/>
                </a:lnTo>
                <a:lnTo>
                  <a:pt x="6785" y="44037"/>
                </a:lnTo>
                <a:lnTo>
                  <a:pt x="6722" y="44353"/>
                </a:lnTo>
                <a:lnTo>
                  <a:pt x="6646" y="44669"/>
                </a:lnTo>
                <a:lnTo>
                  <a:pt x="6558" y="44985"/>
                </a:lnTo>
                <a:lnTo>
                  <a:pt x="6469" y="45301"/>
                </a:lnTo>
                <a:lnTo>
                  <a:pt x="6368" y="45629"/>
                </a:lnTo>
                <a:lnTo>
                  <a:pt x="6242" y="45958"/>
                </a:lnTo>
                <a:lnTo>
                  <a:pt x="6128" y="46286"/>
                </a:lnTo>
                <a:lnTo>
                  <a:pt x="5989" y="46614"/>
                </a:lnTo>
                <a:lnTo>
                  <a:pt x="5838" y="46956"/>
                </a:lnTo>
                <a:lnTo>
                  <a:pt x="5686" y="47297"/>
                </a:lnTo>
                <a:lnTo>
                  <a:pt x="5522" y="47638"/>
                </a:lnTo>
                <a:lnTo>
                  <a:pt x="5345" y="47979"/>
                </a:lnTo>
                <a:lnTo>
                  <a:pt x="4966" y="48686"/>
                </a:lnTo>
                <a:lnTo>
                  <a:pt x="6255" y="38845"/>
                </a:lnTo>
                <a:close/>
                <a:moveTo>
                  <a:pt x="19217" y="47082"/>
                </a:moveTo>
                <a:lnTo>
                  <a:pt x="19507" y="47524"/>
                </a:lnTo>
                <a:lnTo>
                  <a:pt x="19760" y="47966"/>
                </a:lnTo>
                <a:lnTo>
                  <a:pt x="19987" y="48408"/>
                </a:lnTo>
                <a:lnTo>
                  <a:pt x="20202" y="48863"/>
                </a:lnTo>
                <a:lnTo>
                  <a:pt x="20392" y="49318"/>
                </a:lnTo>
                <a:lnTo>
                  <a:pt x="20556" y="49785"/>
                </a:lnTo>
                <a:lnTo>
                  <a:pt x="20707" y="50253"/>
                </a:lnTo>
                <a:lnTo>
                  <a:pt x="20834" y="50733"/>
                </a:lnTo>
                <a:lnTo>
                  <a:pt x="20947" y="51213"/>
                </a:lnTo>
                <a:lnTo>
                  <a:pt x="21049" y="51693"/>
                </a:lnTo>
                <a:lnTo>
                  <a:pt x="21124" y="52185"/>
                </a:lnTo>
                <a:lnTo>
                  <a:pt x="21175" y="52678"/>
                </a:lnTo>
                <a:lnTo>
                  <a:pt x="21225" y="53171"/>
                </a:lnTo>
                <a:lnTo>
                  <a:pt x="21251" y="53676"/>
                </a:lnTo>
                <a:lnTo>
                  <a:pt x="21263" y="54181"/>
                </a:lnTo>
                <a:lnTo>
                  <a:pt x="21263" y="54687"/>
                </a:lnTo>
                <a:lnTo>
                  <a:pt x="19217" y="47082"/>
                </a:lnTo>
                <a:close/>
                <a:moveTo>
                  <a:pt x="18661" y="47107"/>
                </a:moveTo>
                <a:lnTo>
                  <a:pt x="20872" y="55331"/>
                </a:lnTo>
                <a:lnTo>
                  <a:pt x="20695" y="55104"/>
                </a:lnTo>
                <a:lnTo>
                  <a:pt x="20518" y="54876"/>
                </a:lnTo>
                <a:lnTo>
                  <a:pt x="20366" y="54636"/>
                </a:lnTo>
                <a:lnTo>
                  <a:pt x="20215" y="54409"/>
                </a:lnTo>
                <a:lnTo>
                  <a:pt x="20063" y="54169"/>
                </a:lnTo>
                <a:lnTo>
                  <a:pt x="19937" y="53929"/>
                </a:lnTo>
                <a:lnTo>
                  <a:pt x="19810" y="53689"/>
                </a:lnTo>
                <a:lnTo>
                  <a:pt x="19697" y="53449"/>
                </a:lnTo>
                <a:lnTo>
                  <a:pt x="19583" y="53196"/>
                </a:lnTo>
                <a:lnTo>
                  <a:pt x="19482" y="52943"/>
                </a:lnTo>
                <a:lnTo>
                  <a:pt x="19305" y="52451"/>
                </a:lnTo>
                <a:lnTo>
                  <a:pt x="19154" y="51933"/>
                </a:lnTo>
                <a:lnTo>
                  <a:pt x="19027" y="51415"/>
                </a:lnTo>
                <a:lnTo>
                  <a:pt x="18913" y="50897"/>
                </a:lnTo>
                <a:lnTo>
                  <a:pt x="18838" y="50366"/>
                </a:lnTo>
                <a:lnTo>
                  <a:pt x="18774" y="49836"/>
                </a:lnTo>
                <a:lnTo>
                  <a:pt x="18724" y="49293"/>
                </a:lnTo>
                <a:lnTo>
                  <a:pt x="18686" y="48749"/>
                </a:lnTo>
                <a:lnTo>
                  <a:pt x="18673" y="48206"/>
                </a:lnTo>
                <a:lnTo>
                  <a:pt x="18661" y="47663"/>
                </a:lnTo>
                <a:lnTo>
                  <a:pt x="18661" y="47107"/>
                </a:lnTo>
                <a:close/>
                <a:moveTo>
                  <a:pt x="1302" y="62228"/>
                </a:moveTo>
                <a:lnTo>
                  <a:pt x="1416" y="62241"/>
                </a:lnTo>
                <a:lnTo>
                  <a:pt x="1517" y="62266"/>
                </a:lnTo>
                <a:lnTo>
                  <a:pt x="1593" y="62329"/>
                </a:lnTo>
                <a:lnTo>
                  <a:pt x="1669" y="62393"/>
                </a:lnTo>
                <a:lnTo>
                  <a:pt x="1732" y="62481"/>
                </a:lnTo>
                <a:lnTo>
                  <a:pt x="1782" y="62570"/>
                </a:lnTo>
                <a:lnTo>
                  <a:pt x="1808" y="62671"/>
                </a:lnTo>
                <a:lnTo>
                  <a:pt x="1833" y="62772"/>
                </a:lnTo>
                <a:lnTo>
                  <a:pt x="1871" y="63050"/>
                </a:lnTo>
                <a:lnTo>
                  <a:pt x="1883" y="63226"/>
                </a:lnTo>
                <a:lnTo>
                  <a:pt x="1871" y="63416"/>
                </a:lnTo>
                <a:lnTo>
                  <a:pt x="1845" y="63504"/>
                </a:lnTo>
                <a:lnTo>
                  <a:pt x="1820" y="63593"/>
                </a:lnTo>
                <a:lnTo>
                  <a:pt x="1782" y="63681"/>
                </a:lnTo>
                <a:lnTo>
                  <a:pt x="1732" y="63744"/>
                </a:lnTo>
                <a:lnTo>
                  <a:pt x="1669" y="63808"/>
                </a:lnTo>
                <a:lnTo>
                  <a:pt x="1593" y="63871"/>
                </a:lnTo>
                <a:lnTo>
                  <a:pt x="1504" y="63909"/>
                </a:lnTo>
                <a:lnTo>
                  <a:pt x="1391" y="63934"/>
                </a:lnTo>
                <a:lnTo>
                  <a:pt x="1277" y="63934"/>
                </a:lnTo>
                <a:lnTo>
                  <a:pt x="1176" y="63921"/>
                </a:lnTo>
                <a:lnTo>
                  <a:pt x="1087" y="63883"/>
                </a:lnTo>
                <a:lnTo>
                  <a:pt x="1012" y="63845"/>
                </a:lnTo>
                <a:lnTo>
                  <a:pt x="936" y="63782"/>
                </a:lnTo>
                <a:lnTo>
                  <a:pt x="885" y="63706"/>
                </a:lnTo>
                <a:lnTo>
                  <a:pt x="835" y="63631"/>
                </a:lnTo>
                <a:lnTo>
                  <a:pt x="797" y="63555"/>
                </a:lnTo>
                <a:lnTo>
                  <a:pt x="759" y="63466"/>
                </a:lnTo>
                <a:lnTo>
                  <a:pt x="734" y="63378"/>
                </a:lnTo>
                <a:lnTo>
                  <a:pt x="708" y="63214"/>
                </a:lnTo>
                <a:lnTo>
                  <a:pt x="696" y="63075"/>
                </a:lnTo>
                <a:lnTo>
                  <a:pt x="708" y="62986"/>
                </a:lnTo>
                <a:lnTo>
                  <a:pt x="784" y="62721"/>
                </a:lnTo>
                <a:lnTo>
                  <a:pt x="835" y="62595"/>
                </a:lnTo>
                <a:lnTo>
                  <a:pt x="898" y="62481"/>
                </a:lnTo>
                <a:lnTo>
                  <a:pt x="974" y="62380"/>
                </a:lnTo>
                <a:lnTo>
                  <a:pt x="1062" y="62304"/>
                </a:lnTo>
                <a:lnTo>
                  <a:pt x="1113" y="62266"/>
                </a:lnTo>
                <a:lnTo>
                  <a:pt x="1176" y="62254"/>
                </a:lnTo>
                <a:lnTo>
                  <a:pt x="1239" y="62228"/>
                </a:lnTo>
                <a:close/>
                <a:moveTo>
                  <a:pt x="4941" y="63871"/>
                </a:moveTo>
                <a:lnTo>
                  <a:pt x="5029" y="63909"/>
                </a:lnTo>
                <a:lnTo>
                  <a:pt x="5118" y="63959"/>
                </a:lnTo>
                <a:lnTo>
                  <a:pt x="5193" y="64035"/>
                </a:lnTo>
                <a:lnTo>
                  <a:pt x="5257" y="64123"/>
                </a:lnTo>
                <a:lnTo>
                  <a:pt x="5294" y="64212"/>
                </a:lnTo>
                <a:lnTo>
                  <a:pt x="5332" y="64313"/>
                </a:lnTo>
                <a:lnTo>
                  <a:pt x="5358" y="64414"/>
                </a:lnTo>
                <a:lnTo>
                  <a:pt x="5395" y="64692"/>
                </a:lnTo>
                <a:lnTo>
                  <a:pt x="5395" y="64869"/>
                </a:lnTo>
                <a:lnTo>
                  <a:pt x="5383" y="65058"/>
                </a:lnTo>
                <a:lnTo>
                  <a:pt x="5370" y="65147"/>
                </a:lnTo>
                <a:lnTo>
                  <a:pt x="5345" y="65235"/>
                </a:lnTo>
                <a:lnTo>
                  <a:pt x="5307" y="65311"/>
                </a:lnTo>
                <a:lnTo>
                  <a:pt x="5257" y="65387"/>
                </a:lnTo>
                <a:lnTo>
                  <a:pt x="5193" y="65450"/>
                </a:lnTo>
                <a:lnTo>
                  <a:pt x="5118" y="65500"/>
                </a:lnTo>
                <a:lnTo>
                  <a:pt x="5016" y="65538"/>
                </a:lnTo>
                <a:lnTo>
                  <a:pt x="4915" y="65563"/>
                </a:lnTo>
                <a:lnTo>
                  <a:pt x="4802" y="65576"/>
                </a:lnTo>
                <a:lnTo>
                  <a:pt x="4701" y="65563"/>
                </a:lnTo>
                <a:lnTo>
                  <a:pt x="4612" y="65526"/>
                </a:lnTo>
                <a:lnTo>
                  <a:pt x="4524" y="65475"/>
                </a:lnTo>
                <a:lnTo>
                  <a:pt x="4461" y="65424"/>
                </a:lnTo>
                <a:lnTo>
                  <a:pt x="4397" y="65349"/>
                </a:lnTo>
                <a:lnTo>
                  <a:pt x="4347" y="65273"/>
                </a:lnTo>
                <a:lnTo>
                  <a:pt x="4309" y="65184"/>
                </a:lnTo>
                <a:lnTo>
                  <a:pt x="4284" y="65109"/>
                </a:lnTo>
                <a:lnTo>
                  <a:pt x="4258" y="65020"/>
                </a:lnTo>
                <a:lnTo>
                  <a:pt x="4221" y="64856"/>
                </a:lnTo>
                <a:lnTo>
                  <a:pt x="4208" y="64717"/>
                </a:lnTo>
                <a:lnTo>
                  <a:pt x="4221" y="64629"/>
                </a:lnTo>
                <a:lnTo>
                  <a:pt x="4296" y="64363"/>
                </a:lnTo>
                <a:lnTo>
                  <a:pt x="4360" y="64237"/>
                </a:lnTo>
                <a:lnTo>
                  <a:pt x="4410" y="64123"/>
                </a:lnTo>
                <a:lnTo>
                  <a:pt x="4498" y="64022"/>
                </a:lnTo>
                <a:lnTo>
                  <a:pt x="4587" y="63946"/>
                </a:lnTo>
                <a:lnTo>
                  <a:pt x="4637" y="63909"/>
                </a:lnTo>
                <a:lnTo>
                  <a:pt x="4701" y="63883"/>
                </a:lnTo>
                <a:lnTo>
                  <a:pt x="4764" y="63871"/>
                </a:lnTo>
                <a:close/>
                <a:moveTo>
                  <a:pt x="23272" y="66776"/>
                </a:moveTo>
                <a:lnTo>
                  <a:pt x="23386" y="66814"/>
                </a:lnTo>
                <a:lnTo>
                  <a:pt x="23512" y="66865"/>
                </a:lnTo>
                <a:lnTo>
                  <a:pt x="23626" y="66928"/>
                </a:lnTo>
                <a:lnTo>
                  <a:pt x="23740" y="67004"/>
                </a:lnTo>
                <a:lnTo>
                  <a:pt x="23853" y="67079"/>
                </a:lnTo>
                <a:lnTo>
                  <a:pt x="23929" y="67168"/>
                </a:lnTo>
                <a:lnTo>
                  <a:pt x="23992" y="67269"/>
                </a:lnTo>
                <a:lnTo>
                  <a:pt x="24030" y="67357"/>
                </a:lnTo>
                <a:lnTo>
                  <a:pt x="24043" y="67458"/>
                </a:lnTo>
                <a:lnTo>
                  <a:pt x="24030" y="67559"/>
                </a:lnTo>
                <a:lnTo>
                  <a:pt x="23992" y="67673"/>
                </a:lnTo>
                <a:lnTo>
                  <a:pt x="23929" y="67774"/>
                </a:lnTo>
                <a:lnTo>
                  <a:pt x="23891" y="67825"/>
                </a:lnTo>
                <a:lnTo>
                  <a:pt x="23841" y="67875"/>
                </a:lnTo>
                <a:lnTo>
                  <a:pt x="23777" y="67913"/>
                </a:lnTo>
                <a:lnTo>
                  <a:pt x="23714" y="67951"/>
                </a:lnTo>
                <a:lnTo>
                  <a:pt x="23638" y="67976"/>
                </a:lnTo>
                <a:lnTo>
                  <a:pt x="23563" y="68002"/>
                </a:lnTo>
                <a:lnTo>
                  <a:pt x="23462" y="68027"/>
                </a:lnTo>
                <a:lnTo>
                  <a:pt x="23361" y="68039"/>
                </a:lnTo>
                <a:lnTo>
                  <a:pt x="23259" y="68039"/>
                </a:lnTo>
                <a:lnTo>
                  <a:pt x="23171" y="68027"/>
                </a:lnTo>
                <a:lnTo>
                  <a:pt x="23095" y="68014"/>
                </a:lnTo>
                <a:lnTo>
                  <a:pt x="23032" y="67976"/>
                </a:lnTo>
                <a:lnTo>
                  <a:pt x="22969" y="67951"/>
                </a:lnTo>
                <a:lnTo>
                  <a:pt x="22931" y="67913"/>
                </a:lnTo>
                <a:lnTo>
                  <a:pt x="22893" y="67863"/>
                </a:lnTo>
                <a:lnTo>
                  <a:pt x="22855" y="67812"/>
                </a:lnTo>
                <a:lnTo>
                  <a:pt x="22817" y="67698"/>
                </a:lnTo>
                <a:lnTo>
                  <a:pt x="22779" y="67572"/>
                </a:lnTo>
                <a:lnTo>
                  <a:pt x="22754" y="67446"/>
                </a:lnTo>
                <a:lnTo>
                  <a:pt x="22716" y="67319"/>
                </a:lnTo>
                <a:lnTo>
                  <a:pt x="22716" y="67294"/>
                </a:lnTo>
                <a:lnTo>
                  <a:pt x="22729" y="67256"/>
                </a:lnTo>
                <a:lnTo>
                  <a:pt x="22767" y="67180"/>
                </a:lnTo>
                <a:lnTo>
                  <a:pt x="22843" y="67079"/>
                </a:lnTo>
                <a:lnTo>
                  <a:pt x="22931" y="66991"/>
                </a:lnTo>
                <a:lnTo>
                  <a:pt x="23019" y="66902"/>
                </a:lnTo>
                <a:lnTo>
                  <a:pt x="23120" y="66827"/>
                </a:lnTo>
                <a:lnTo>
                  <a:pt x="23209" y="66789"/>
                </a:lnTo>
                <a:lnTo>
                  <a:pt x="23247" y="66776"/>
                </a:lnTo>
                <a:close/>
                <a:moveTo>
                  <a:pt x="15982" y="74116"/>
                </a:moveTo>
                <a:lnTo>
                  <a:pt x="16084" y="74128"/>
                </a:lnTo>
                <a:lnTo>
                  <a:pt x="16197" y="74179"/>
                </a:lnTo>
                <a:lnTo>
                  <a:pt x="16324" y="74242"/>
                </a:lnTo>
                <a:lnTo>
                  <a:pt x="16450" y="74343"/>
                </a:lnTo>
                <a:lnTo>
                  <a:pt x="16513" y="74419"/>
                </a:lnTo>
                <a:lnTo>
                  <a:pt x="16564" y="74482"/>
                </a:lnTo>
                <a:lnTo>
                  <a:pt x="16589" y="74558"/>
                </a:lnTo>
                <a:lnTo>
                  <a:pt x="16614" y="74608"/>
                </a:lnTo>
                <a:lnTo>
                  <a:pt x="16639" y="74722"/>
                </a:lnTo>
                <a:lnTo>
                  <a:pt x="16639" y="74836"/>
                </a:lnTo>
                <a:lnTo>
                  <a:pt x="16614" y="75051"/>
                </a:lnTo>
                <a:lnTo>
                  <a:pt x="16614" y="75177"/>
                </a:lnTo>
                <a:lnTo>
                  <a:pt x="16627" y="75240"/>
                </a:lnTo>
                <a:lnTo>
                  <a:pt x="16639" y="75316"/>
                </a:lnTo>
                <a:lnTo>
                  <a:pt x="16627" y="75341"/>
                </a:lnTo>
                <a:lnTo>
                  <a:pt x="16589" y="75392"/>
                </a:lnTo>
                <a:lnTo>
                  <a:pt x="16513" y="75455"/>
                </a:lnTo>
                <a:lnTo>
                  <a:pt x="16412" y="75518"/>
                </a:lnTo>
                <a:lnTo>
                  <a:pt x="16311" y="75581"/>
                </a:lnTo>
                <a:lnTo>
                  <a:pt x="16197" y="75632"/>
                </a:lnTo>
                <a:lnTo>
                  <a:pt x="16096" y="75670"/>
                </a:lnTo>
                <a:lnTo>
                  <a:pt x="16008" y="75682"/>
                </a:lnTo>
                <a:lnTo>
                  <a:pt x="15907" y="75657"/>
                </a:lnTo>
                <a:lnTo>
                  <a:pt x="15780" y="75619"/>
                </a:lnTo>
                <a:lnTo>
                  <a:pt x="15654" y="75568"/>
                </a:lnTo>
                <a:lnTo>
                  <a:pt x="15528" y="75505"/>
                </a:lnTo>
                <a:lnTo>
                  <a:pt x="15427" y="75442"/>
                </a:lnTo>
                <a:lnTo>
                  <a:pt x="15338" y="75379"/>
                </a:lnTo>
                <a:lnTo>
                  <a:pt x="15288" y="75328"/>
                </a:lnTo>
                <a:lnTo>
                  <a:pt x="15275" y="75303"/>
                </a:lnTo>
                <a:lnTo>
                  <a:pt x="15275" y="75278"/>
                </a:lnTo>
                <a:lnTo>
                  <a:pt x="15313" y="74975"/>
                </a:lnTo>
                <a:lnTo>
                  <a:pt x="15351" y="74823"/>
                </a:lnTo>
                <a:lnTo>
                  <a:pt x="15389" y="74672"/>
                </a:lnTo>
                <a:lnTo>
                  <a:pt x="15439" y="74520"/>
                </a:lnTo>
                <a:lnTo>
                  <a:pt x="15515" y="74394"/>
                </a:lnTo>
                <a:lnTo>
                  <a:pt x="15603" y="74267"/>
                </a:lnTo>
                <a:lnTo>
                  <a:pt x="15654" y="74217"/>
                </a:lnTo>
                <a:lnTo>
                  <a:pt x="15717" y="74166"/>
                </a:lnTo>
                <a:lnTo>
                  <a:pt x="15755" y="74141"/>
                </a:lnTo>
                <a:lnTo>
                  <a:pt x="15818" y="74128"/>
                </a:lnTo>
                <a:lnTo>
                  <a:pt x="15894" y="74116"/>
                </a:lnTo>
                <a:close/>
                <a:moveTo>
                  <a:pt x="21011" y="76225"/>
                </a:moveTo>
                <a:lnTo>
                  <a:pt x="21150" y="76263"/>
                </a:lnTo>
                <a:lnTo>
                  <a:pt x="21276" y="76326"/>
                </a:lnTo>
                <a:lnTo>
                  <a:pt x="21402" y="76415"/>
                </a:lnTo>
                <a:lnTo>
                  <a:pt x="21529" y="76503"/>
                </a:lnTo>
                <a:lnTo>
                  <a:pt x="21642" y="76604"/>
                </a:lnTo>
                <a:lnTo>
                  <a:pt x="21743" y="76718"/>
                </a:lnTo>
                <a:lnTo>
                  <a:pt x="21819" y="76844"/>
                </a:lnTo>
                <a:lnTo>
                  <a:pt x="21882" y="76958"/>
                </a:lnTo>
                <a:lnTo>
                  <a:pt x="21895" y="77046"/>
                </a:lnTo>
                <a:lnTo>
                  <a:pt x="21895" y="77185"/>
                </a:lnTo>
                <a:lnTo>
                  <a:pt x="21870" y="77337"/>
                </a:lnTo>
                <a:lnTo>
                  <a:pt x="21844" y="77413"/>
                </a:lnTo>
                <a:lnTo>
                  <a:pt x="21807" y="77489"/>
                </a:lnTo>
                <a:lnTo>
                  <a:pt x="21756" y="77564"/>
                </a:lnTo>
                <a:lnTo>
                  <a:pt x="21705" y="77640"/>
                </a:lnTo>
                <a:lnTo>
                  <a:pt x="21642" y="77716"/>
                </a:lnTo>
                <a:lnTo>
                  <a:pt x="21567" y="77779"/>
                </a:lnTo>
                <a:lnTo>
                  <a:pt x="21478" y="77830"/>
                </a:lnTo>
                <a:lnTo>
                  <a:pt x="21377" y="77868"/>
                </a:lnTo>
                <a:lnTo>
                  <a:pt x="21263" y="77893"/>
                </a:lnTo>
                <a:lnTo>
                  <a:pt x="21137" y="77906"/>
                </a:lnTo>
                <a:lnTo>
                  <a:pt x="20998" y="77893"/>
                </a:lnTo>
                <a:lnTo>
                  <a:pt x="20872" y="77880"/>
                </a:lnTo>
                <a:lnTo>
                  <a:pt x="20758" y="77842"/>
                </a:lnTo>
                <a:lnTo>
                  <a:pt x="20644" y="77792"/>
                </a:lnTo>
                <a:lnTo>
                  <a:pt x="20556" y="77729"/>
                </a:lnTo>
                <a:lnTo>
                  <a:pt x="20467" y="77653"/>
                </a:lnTo>
                <a:lnTo>
                  <a:pt x="20404" y="77564"/>
                </a:lnTo>
                <a:lnTo>
                  <a:pt x="20341" y="77476"/>
                </a:lnTo>
                <a:lnTo>
                  <a:pt x="20291" y="77388"/>
                </a:lnTo>
                <a:lnTo>
                  <a:pt x="20253" y="77299"/>
                </a:lnTo>
                <a:lnTo>
                  <a:pt x="20227" y="77198"/>
                </a:lnTo>
                <a:lnTo>
                  <a:pt x="20215" y="77097"/>
                </a:lnTo>
                <a:lnTo>
                  <a:pt x="20202" y="77009"/>
                </a:lnTo>
                <a:lnTo>
                  <a:pt x="20215" y="76908"/>
                </a:lnTo>
                <a:lnTo>
                  <a:pt x="20227" y="76832"/>
                </a:lnTo>
                <a:lnTo>
                  <a:pt x="20265" y="76743"/>
                </a:lnTo>
                <a:lnTo>
                  <a:pt x="20291" y="76705"/>
                </a:lnTo>
                <a:lnTo>
                  <a:pt x="20366" y="76630"/>
                </a:lnTo>
                <a:lnTo>
                  <a:pt x="20455" y="76541"/>
                </a:lnTo>
                <a:lnTo>
                  <a:pt x="20568" y="76440"/>
                </a:lnTo>
                <a:lnTo>
                  <a:pt x="20695" y="76352"/>
                </a:lnTo>
                <a:lnTo>
                  <a:pt x="20821" y="76276"/>
                </a:lnTo>
                <a:lnTo>
                  <a:pt x="20922" y="76225"/>
                </a:lnTo>
                <a:close/>
                <a:moveTo>
                  <a:pt x="11005" y="82719"/>
                </a:moveTo>
                <a:lnTo>
                  <a:pt x="11144" y="82744"/>
                </a:lnTo>
                <a:lnTo>
                  <a:pt x="11295" y="82769"/>
                </a:lnTo>
                <a:lnTo>
                  <a:pt x="11460" y="82832"/>
                </a:lnTo>
                <a:lnTo>
                  <a:pt x="11611" y="82895"/>
                </a:lnTo>
                <a:lnTo>
                  <a:pt x="11750" y="82996"/>
                </a:lnTo>
                <a:lnTo>
                  <a:pt x="11813" y="83047"/>
                </a:lnTo>
                <a:lnTo>
                  <a:pt x="11864" y="83098"/>
                </a:lnTo>
                <a:lnTo>
                  <a:pt x="11914" y="83161"/>
                </a:lnTo>
                <a:lnTo>
                  <a:pt x="11952" y="83224"/>
                </a:lnTo>
                <a:lnTo>
                  <a:pt x="11978" y="83287"/>
                </a:lnTo>
                <a:lnTo>
                  <a:pt x="11990" y="83363"/>
                </a:lnTo>
                <a:lnTo>
                  <a:pt x="11990" y="83451"/>
                </a:lnTo>
                <a:lnTo>
                  <a:pt x="11978" y="83527"/>
                </a:lnTo>
                <a:lnTo>
                  <a:pt x="11940" y="83615"/>
                </a:lnTo>
                <a:lnTo>
                  <a:pt x="11902" y="83691"/>
                </a:lnTo>
                <a:lnTo>
                  <a:pt x="11851" y="83767"/>
                </a:lnTo>
                <a:lnTo>
                  <a:pt x="11788" y="83830"/>
                </a:lnTo>
                <a:lnTo>
                  <a:pt x="11649" y="83957"/>
                </a:lnTo>
                <a:lnTo>
                  <a:pt x="11485" y="84083"/>
                </a:lnTo>
                <a:lnTo>
                  <a:pt x="11308" y="84184"/>
                </a:lnTo>
                <a:lnTo>
                  <a:pt x="10967" y="84361"/>
                </a:lnTo>
                <a:lnTo>
                  <a:pt x="10929" y="84361"/>
                </a:lnTo>
                <a:lnTo>
                  <a:pt x="10878" y="84373"/>
                </a:lnTo>
                <a:lnTo>
                  <a:pt x="10714" y="84361"/>
                </a:lnTo>
                <a:lnTo>
                  <a:pt x="10525" y="84310"/>
                </a:lnTo>
                <a:lnTo>
                  <a:pt x="10424" y="84285"/>
                </a:lnTo>
                <a:lnTo>
                  <a:pt x="10310" y="84234"/>
                </a:lnTo>
                <a:lnTo>
                  <a:pt x="10209" y="84184"/>
                </a:lnTo>
                <a:lnTo>
                  <a:pt x="10108" y="84121"/>
                </a:lnTo>
                <a:lnTo>
                  <a:pt x="10019" y="84045"/>
                </a:lnTo>
                <a:lnTo>
                  <a:pt x="9944" y="83957"/>
                </a:lnTo>
                <a:lnTo>
                  <a:pt x="9880" y="83855"/>
                </a:lnTo>
                <a:lnTo>
                  <a:pt x="9830" y="83754"/>
                </a:lnTo>
                <a:lnTo>
                  <a:pt x="9792" y="83628"/>
                </a:lnTo>
                <a:lnTo>
                  <a:pt x="9792" y="83502"/>
                </a:lnTo>
                <a:lnTo>
                  <a:pt x="9805" y="83363"/>
                </a:lnTo>
                <a:lnTo>
                  <a:pt x="9830" y="83249"/>
                </a:lnTo>
                <a:lnTo>
                  <a:pt x="9880" y="83148"/>
                </a:lnTo>
                <a:lnTo>
                  <a:pt x="9944" y="83060"/>
                </a:lnTo>
                <a:lnTo>
                  <a:pt x="10019" y="82984"/>
                </a:lnTo>
                <a:lnTo>
                  <a:pt x="10108" y="82921"/>
                </a:lnTo>
                <a:lnTo>
                  <a:pt x="10196" y="82870"/>
                </a:lnTo>
                <a:lnTo>
                  <a:pt x="10297" y="82832"/>
                </a:lnTo>
                <a:lnTo>
                  <a:pt x="10398" y="82794"/>
                </a:lnTo>
                <a:lnTo>
                  <a:pt x="10499" y="82769"/>
                </a:lnTo>
                <a:lnTo>
                  <a:pt x="10702" y="82731"/>
                </a:lnTo>
                <a:lnTo>
                  <a:pt x="10878" y="82719"/>
                </a:lnTo>
                <a:close/>
                <a:moveTo>
                  <a:pt x="4726" y="84967"/>
                </a:moveTo>
                <a:lnTo>
                  <a:pt x="4814" y="84980"/>
                </a:lnTo>
                <a:lnTo>
                  <a:pt x="4878" y="84992"/>
                </a:lnTo>
                <a:lnTo>
                  <a:pt x="4966" y="85030"/>
                </a:lnTo>
                <a:lnTo>
                  <a:pt x="5054" y="85093"/>
                </a:lnTo>
                <a:lnTo>
                  <a:pt x="5244" y="85220"/>
                </a:lnTo>
                <a:lnTo>
                  <a:pt x="5421" y="85384"/>
                </a:lnTo>
                <a:lnTo>
                  <a:pt x="5572" y="85561"/>
                </a:lnTo>
                <a:lnTo>
                  <a:pt x="5711" y="85763"/>
                </a:lnTo>
                <a:lnTo>
                  <a:pt x="5774" y="85851"/>
                </a:lnTo>
                <a:lnTo>
                  <a:pt x="5825" y="85952"/>
                </a:lnTo>
                <a:lnTo>
                  <a:pt x="5863" y="86054"/>
                </a:lnTo>
                <a:lnTo>
                  <a:pt x="5888" y="86142"/>
                </a:lnTo>
                <a:lnTo>
                  <a:pt x="5901" y="86230"/>
                </a:lnTo>
                <a:lnTo>
                  <a:pt x="5901" y="86319"/>
                </a:lnTo>
                <a:lnTo>
                  <a:pt x="5888" y="86407"/>
                </a:lnTo>
                <a:lnTo>
                  <a:pt x="5863" y="86496"/>
                </a:lnTo>
                <a:lnTo>
                  <a:pt x="5825" y="86584"/>
                </a:lnTo>
                <a:lnTo>
                  <a:pt x="5762" y="86673"/>
                </a:lnTo>
                <a:lnTo>
                  <a:pt x="5699" y="86761"/>
                </a:lnTo>
                <a:lnTo>
                  <a:pt x="5623" y="86849"/>
                </a:lnTo>
                <a:lnTo>
                  <a:pt x="5459" y="87026"/>
                </a:lnTo>
                <a:lnTo>
                  <a:pt x="5269" y="87178"/>
                </a:lnTo>
                <a:lnTo>
                  <a:pt x="5168" y="87254"/>
                </a:lnTo>
                <a:lnTo>
                  <a:pt x="5067" y="87304"/>
                </a:lnTo>
                <a:lnTo>
                  <a:pt x="4966" y="87355"/>
                </a:lnTo>
                <a:lnTo>
                  <a:pt x="4878" y="87393"/>
                </a:lnTo>
                <a:lnTo>
                  <a:pt x="4776" y="87418"/>
                </a:lnTo>
                <a:lnTo>
                  <a:pt x="4688" y="87431"/>
                </a:lnTo>
                <a:lnTo>
                  <a:pt x="4612" y="87431"/>
                </a:lnTo>
                <a:lnTo>
                  <a:pt x="4524" y="87418"/>
                </a:lnTo>
                <a:lnTo>
                  <a:pt x="4410" y="87393"/>
                </a:lnTo>
                <a:lnTo>
                  <a:pt x="4296" y="87355"/>
                </a:lnTo>
                <a:lnTo>
                  <a:pt x="4170" y="87304"/>
                </a:lnTo>
                <a:lnTo>
                  <a:pt x="4031" y="87254"/>
                </a:lnTo>
                <a:lnTo>
                  <a:pt x="3905" y="87178"/>
                </a:lnTo>
                <a:lnTo>
                  <a:pt x="3778" y="87089"/>
                </a:lnTo>
                <a:lnTo>
                  <a:pt x="3652" y="87001"/>
                </a:lnTo>
                <a:lnTo>
                  <a:pt x="3538" y="86887"/>
                </a:lnTo>
                <a:lnTo>
                  <a:pt x="3437" y="86774"/>
                </a:lnTo>
                <a:lnTo>
                  <a:pt x="3349" y="86647"/>
                </a:lnTo>
                <a:lnTo>
                  <a:pt x="3286" y="86496"/>
                </a:lnTo>
                <a:lnTo>
                  <a:pt x="3235" y="86344"/>
                </a:lnTo>
                <a:lnTo>
                  <a:pt x="3222" y="86180"/>
                </a:lnTo>
                <a:lnTo>
                  <a:pt x="3222" y="86016"/>
                </a:lnTo>
                <a:lnTo>
                  <a:pt x="3260" y="85839"/>
                </a:lnTo>
                <a:lnTo>
                  <a:pt x="3311" y="85700"/>
                </a:lnTo>
                <a:lnTo>
                  <a:pt x="3387" y="85561"/>
                </a:lnTo>
                <a:lnTo>
                  <a:pt x="3488" y="85447"/>
                </a:lnTo>
                <a:lnTo>
                  <a:pt x="3602" y="85333"/>
                </a:lnTo>
                <a:lnTo>
                  <a:pt x="3715" y="85245"/>
                </a:lnTo>
                <a:lnTo>
                  <a:pt x="3854" y="85169"/>
                </a:lnTo>
                <a:lnTo>
                  <a:pt x="3981" y="85106"/>
                </a:lnTo>
                <a:lnTo>
                  <a:pt x="4119" y="85056"/>
                </a:lnTo>
                <a:lnTo>
                  <a:pt x="4258" y="85018"/>
                </a:lnTo>
                <a:lnTo>
                  <a:pt x="4397" y="84992"/>
                </a:lnTo>
                <a:lnTo>
                  <a:pt x="4511" y="84967"/>
                </a:lnTo>
                <a:close/>
                <a:moveTo>
                  <a:pt x="10222" y="0"/>
                </a:moveTo>
                <a:lnTo>
                  <a:pt x="10158" y="518"/>
                </a:lnTo>
                <a:lnTo>
                  <a:pt x="10070" y="1023"/>
                </a:lnTo>
                <a:lnTo>
                  <a:pt x="9906" y="2059"/>
                </a:lnTo>
                <a:lnTo>
                  <a:pt x="9843" y="2577"/>
                </a:lnTo>
                <a:lnTo>
                  <a:pt x="9779" y="3095"/>
                </a:lnTo>
                <a:lnTo>
                  <a:pt x="9729" y="3613"/>
                </a:lnTo>
                <a:lnTo>
                  <a:pt x="9704" y="4131"/>
                </a:lnTo>
                <a:lnTo>
                  <a:pt x="9602" y="7921"/>
                </a:lnTo>
                <a:lnTo>
                  <a:pt x="9527" y="11698"/>
                </a:lnTo>
                <a:lnTo>
                  <a:pt x="9476" y="15488"/>
                </a:lnTo>
                <a:lnTo>
                  <a:pt x="9438" y="19265"/>
                </a:lnTo>
                <a:lnTo>
                  <a:pt x="9438" y="20137"/>
                </a:lnTo>
                <a:lnTo>
                  <a:pt x="9451" y="20996"/>
                </a:lnTo>
                <a:lnTo>
                  <a:pt x="9464" y="21855"/>
                </a:lnTo>
                <a:lnTo>
                  <a:pt x="9451" y="22714"/>
                </a:lnTo>
                <a:lnTo>
                  <a:pt x="9438" y="23143"/>
                </a:lnTo>
                <a:lnTo>
                  <a:pt x="9400" y="23573"/>
                </a:lnTo>
                <a:lnTo>
                  <a:pt x="9362" y="24002"/>
                </a:lnTo>
                <a:lnTo>
                  <a:pt x="9312" y="24432"/>
                </a:lnTo>
                <a:lnTo>
                  <a:pt x="9249" y="24861"/>
                </a:lnTo>
                <a:lnTo>
                  <a:pt x="9160" y="25291"/>
                </a:lnTo>
                <a:lnTo>
                  <a:pt x="9059" y="25707"/>
                </a:lnTo>
                <a:lnTo>
                  <a:pt x="8933" y="26137"/>
                </a:lnTo>
                <a:lnTo>
                  <a:pt x="8604" y="27148"/>
                </a:lnTo>
                <a:lnTo>
                  <a:pt x="8301" y="28158"/>
                </a:lnTo>
                <a:lnTo>
                  <a:pt x="8011" y="29169"/>
                </a:lnTo>
                <a:lnTo>
                  <a:pt x="7720" y="30192"/>
                </a:lnTo>
                <a:lnTo>
                  <a:pt x="7152" y="32226"/>
                </a:lnTo>
                <a:lnTo>
                  <a:pt x="6570" y="34272"/>
                </a:lnTo>
                <a:lnTo>
                  <a:pt x="6469" y="34677"/>
                </a:lnTo>
                <a:lnTo>
                  <a:pt x="6356" y="35094"/>
                </a:lnTo>
                <a:lnTo>
                  <a:pt x="6154" y="35927"/>
                </a:lnTo>
                <a:lnTo>
                  <a:pt x="6052" y="36344"/>
                </a:lnTo>
                <a:lnTo>
                  <a:pt x="5939" y="36748"/>
                </a:lnTo>
                <a:lnTo>
                  <a:pt x="5812" y="37165"/>
                </a:lnTo>
                <a:lnTo>
                  <a:pt x="5673" y="37557"/>
                </a:lnTo>
                <a:lnTo>
                  <a:pt x="5383" y="38277"/>
                </a:lnTo>
                <a:lnTo>
                  <a:pt x="5080" y="38984"/>
                </a:lnTo>
                <a:lnTo>
                  <a:pt x="4448" y="40387"/>
                </a:lnTo>
                <a:lnTo>
                  <a:pt x="4145" y="41081"/>
                </a:lnTo>
                <a:lnTo>
                  <a:pt x="3867" y="41789"/>
                </a:lnTo>
                <a:lnTo>
                  <a:pt x="3740" y="42155"/>
                </a:lnTo>
                <a:lnTo>
                  <a:pt x="3614" y="42509"/>
                </a:lnTo>
                <a:lnTo>
                  <a:pt x="3513" y="42875"/>
                </a:lnTo>
                <a:lnTo>
                  <a:pt x="3412" y="43242"/>
                </a:lnTo>
                <a:lnTo>
                  <a:pt x="3324" y="43633"/>
                </a:lnTo>
                <a:lnTo>
                  <a:pt x="3260" y="44025"/>
                </a:lnTo>
                <a:lnTo>
                  <a:pt x="3197" y="44429"/>
                </a:lnTo>
                <a:lnTo>
                  <a:pt x="3159" y="44821"/>
                </a:lnTo>
                <a:lnTo>
                  <a:pt x="3147" y="45212"/>
                </a:lnTo>
                <a:lnTo>
                  <a:pt x="3147" y="45617"/>
                </a:lnTo>
                <a:lnTo>
                  <a:pt x="3159" y="46008"/>
                </a:lnTo>
                <a:lnTo>
                  <a:pt x="3197" y="46412"/>
                </a:lnTo>
                <a:lnTo>
                  <a:pt x="3260" y="46804"/>
                </a:lnTo>
                <a:lnTo>
                  <a:pt x="3336" y="47196"/>
                </a:lnTo>
                <a:lnTo>
                  <a:pt x="3425" y="47587"/>
                </a:lnTo>
                <a:lnTo>
                  <a:pt x="3551" y="47966"/>
                </a:lnTo>
                <a:lnTo>
                  <a:pt x="3690" y="48358"/>
                </a:lnTo>
                <a:lnTo>
                  <a:pt x="3842" y="48737"/>
                </a:lnTo>
                <a:lnTo>
                  <a:pt x="4031" y="49103"/>
                </a:lnTo>
                <a:lnTo>
                  <a:pt x="4233" y="49482"/>
                </a:lnTo>
                <a:lnTo>
                  <a:pt x="4334" y="49634"/>
                </a:lnTo>
                <a:lnTo>
                  <a:pt x="4423" y="49760"/>
                </a:lnTo>
                <a:lnTo>
                  <a:pt x="4511" y="49874"/>
                </a:lnTo>
                <a:lnTo>
                  <a:pt x="4600" y="49962"/>
                </a:lnTo>
                <a:lnTo>
                  <a:pt x="4688" y="50038"/>
                </a:lnTo>
                <a:lnTo>
                  <a:pt x="4764" y="50088"/>
                </a:lnTo>
                <a:lnTo>
                  <a:pt x="4852" y="50114"/>
                </a:lnTo>
                <a:lnTo>
                  <a:pt x="4928" y="50126"/>
                </a:lnTo>
                <a:lnTo>
                  <a:pt x="5004" y="50114"/>
                </a:lnTo>
                <a:lnTo>
                  <a:pt x="5092" y="50076"/>
                </a:lnTo>
                <a:lnTo>
                  <a:pt x="5168" y="50013"/>
                </a:lnTo>
                <a:lnTo>
                  <a:pt x="5244" y="49937"/>
                </a:lnTo>
                <a:lnTo>
                  <a:pt x="5320" y="49836"/>
                </a:lnTo>
                <a:lnTo>
                  <a:pt x="5408" y="49722"/>
                </a:lnTo>
                <a:lnTo>
                  <a:pt x="5484" y="49583"/>
                </a:lnTo>
                <a:lnTo>
                  <a:pt x="5572" y="49419"/>
                </a:lnTo>
                <a:lnTo>
                  <a:pt x="5876" y="48775"/>
                </a:lnTo>
                <a:lnTo>
                  <a:pt x="6179" y="48130"/>
                </a:lnTo>
                <a:lnTo>
                  <a:pt x="6457" y="47486"/>
                </a:lnTo>
                <a:lnTo>
                  <a:pt x="6709" y="46817"/>
                </a:lnTo>
                <a:lnTo>
                  <a:pt x="6899" y="46299"/>
                </a:lnTo>
                <a:lnTo>
                  <a:pt x="7063" y="45781"/>
                </a:lnTo>
                <a:lnTo>
                  <a:pt x="7215" y="45263"/>
                </a:lnTo>
                <a:lnTo>
                  <a:pt x="7341" y="44732"/>
                </a:lnTo>
                <a:lnTo>
                  <a:pt x="7455" y="44214"/>
                </a:lnTo>
                <a:lnTo>
                  <a:pt x="7543" y="43696"/>
                </a:lnTo>
                <a:lnTo>
                  <a:pt x="7606" y="43166"/>
                </a:lnTo>
                <a:lnTo>
                  <a:pt x="7644" y="42648"/>
                </a:lnTo>
                <a:lnTo>
                  <a:pt x="7657" y="42117"/>
                </a:lnTo>
                <a:lnTo>
                  <a:pt x="7644" y="41599"/>
                </a:lnTo>
                <a:lnTo>
                  <a:pt x="7619" y="41334"/>
                </a:lnTo>
                <a:lnTo>
                  <a:pt x="7594" y="41069"/>
                </a:lnTo>
                <a:lnTo>
                  <a:pt x="7568" y="40803"/>
                </a:lnTo>
                <a:lnTo>
                  <a:pt x="7518" y="40538"/>
                </a:lnTo>
                <a:lnTo>
                  <a:pt x="7467" y="40273"/>
                </a:lnTo>
                <a:lnTo>
                  <a:pt x="7404" y="40008"/>
                </a:lnTo>
                <a:lnTo>
                  <a:pt x="7341" y="39742"/>
                </a:lnTo>
                <a:lnTo>
                  <a:pt x="7265" y="39477"/>
                </a:lnTo>
                <a:lnTo>
                  <a:pt x="7177" y="39212"/>
                </a:lnTo>
                <a:lnTo>
                  <a:pt x="7088" y="38946"/>
                </a:lnTo>
                <a:lnTo>
                  <a:pt x="6975" y="38681"/>
                </a:lnTo>
                <a:lnTo>
                  <a:pt x="6861" y="38416"/>
                </a:lnTo>
                <a:lnTo>
                  <a:pt x="6823" y="38290"/>
                </a:lnTo>
                <a:lnTo>
                  <a:pt x="6773" y="38163"/>
                </a:lnTo>
                <a:lnTo>
                  <a:pt x="6747" y="38024"/>
                </a:lnTo>
                <a:lnTo>
                  <a:pt x="6722" y="37885"/>
                </a:lnTo>
                <a:lnTo>
                  <a:pt x="6709" y="37595"/>
                </a:lnTo>
                <a:lnTo>
                  <a:pt x="6709" y="37304"/>
                </a:lnTo>
                <a:lnTo>
                  <a:pt x="6735" y="37001"/>
                </a:lnTo>
                <a:lnTo>
                  <a:pt x="6773" y="36698"/>
                </a:lnTo>
                <a:lnTo>
                  <a:pt x="6823" y="36395"/>
                </a:lnTo>
                <a:lnTo>
                  <a:pt x="6886" y="36117"/>
                </a:lnTo>
                <a:lnTo>
                  <a:pt x="7505" y="33489"/>
                </a:lnTo>
                <a:lnTo>
                  <a:pt x="8137" y="30874"/>
                </a:lnTo>
                <a:lnTo>
                  <a:pt x="9426" y="25644"/>
                </a:lnTo>
                <a:lnTo>
                  <a:pt x="9539" y="25859"/>
                </a:lnTo>
                <a:lnTo>
                  <a:pt x="9653" y="26074"/>
                </a:lnTo>
                <a:lnTo>
                  <a:pt x="9729" y="26289"/>
                </a:lnTo>
                <a:lnTo>
                  <a:pt x="9805" y="26503"/>
                </a:lnTo>
                <a:lnTo>
                  <a:pt x="9855" y="26718"/>
                </a:lnTo>
                <a:lnTo>
                  <a:pt x="9906" y="26920"/>
                </a:lnTo>
                <a:lnTo>
                  <a:pt x="9931" y="27135"/>
                </a:lnTo>
                <a:lnTo>
                  <a:pt x="9956" y="27350"/>
                </a:lnTo>
                <a:lnTo>
                  <a:pt x="10462" y="32213"/>
                </a:lnTo>
                <a:lnTo>
                  <a:pt x="10702" y="34651"/>
                </a:lnTo>
                <a:lnTo>
                  <a:pt x="10942" y="37089"/>
                </a:lnTo>
                <a:lnTo>
                  <a:pt x="11005" y="37746"/>
                </a:lnTo>
                <a:lnTo>
                  <a:pt x="11030" y="38087"/>
                </a:lnTo>
                <a:lnTo>
                  <a:pt x="11043" y="38416"/>
                </a:lnTo>
                <a:lnTo>
                  <a:pt x="11055" y="38757"/>
                </a:lnTo>
                <a:lnTo>
                  <a:pt x="11055" y="39085"/>
                </a:lnTo>
                <a:lnTo>
                  <a:pt x="11030" y="39414"/>
                </a:lnTo>
                <a:lnTo>
                  <a:pt x="10992" y="39742"/>
                </a:lnTo>
                <a:lnTo>
                  <a:pt x="10815" y="40778"/>
                </a:lnTo>
                <a:lnTo>
                  <a:pt x="10638" y="41801"/>
                </a:lnTo>
                <a:lnTo>
                  <a:pt x="10259" y="43861"/>
                </a:lnTo>
                <a:lnTo>
                  <a:pt x="9868" y="45920"/>
                </a:lnTo>
                <a:lnTo>
                  <a:pt x="9464" y="47966"/>
                </a:lnTo>
                <a:lnTo>
                  <a:pt x="9375" y="48522"/>
                </a:lnTo>
                <a:lnTo>
                  <a:pt x="9287" y="49078"/>
                </a:lnTo>
                <a:lnTo>
                  <a:pt x="9211" y="49646"/>
                </a:lnTo>
                <a:lnTo>
                  <a:pt x="9122" y="50202"/>
                </a:lnTo>
                <a:lnTo>
                  <a:pt x="9021" y="50745"/>
                </a:lnTo>
                <a:lnTo>
                  <a:pt x="8958" y="51023"/>
                </a:lnTo>
                <a:lnTo>
                  <a:pt x="8882" y="51276"/>
                </a:lnTo>
                <a:lnTo>
                  <a:pt x="8794" y="51541"/>
                </a:lnTo>
                <a:lnTo>
                  <a:pt x="8705" y="51794"/>
                </a:lnTo>
                <a:lnTo>
                  <a:pt x="8592" y="52034"/>
                </a:lnTo>
                <a:lnTo>
                  <a:pt x="8478" y="52261"/>
                </a:lnTo>
                <a:lnTo>
                  <a:pt x="8112" y="52880"/>
                </a:lnTo>
                <a:lnTo>
                  <a:pt x="7745" y="53499"/>
                </a:lnTo>
                <a:lnTo>
                  <a:pt x="7000" y="54725"/>
                </a:lnTo>
                <a:lnTo>
                  <a:pt x="6229" y="55925"/>
                </a:lnTo>
                <a:lnTo>
                  <a:pt x="5446" y="57137"/>
                </a:lnTo>
                <a:lnTo>
                  <a:pt x="3867" y="59512"/>
                </a:lnTo>
                <a:lnTo>
                  <a:pt x="3084" y="60700"/>
                </a:lnTo>
                <a:lnTo>
                  <a:pt x="2300" y="61887"/>
                </a:lnTo>
                <a:lnTo>
                  <a:pt x="1947" y="61824"/>
                </a:lnTo>
                <a:lnTo>
                  <a:pt x="1770" y="61786"/>
                </a:lnTo>
                <a:lnTo>
                  <a:pt x="1593" y="61761"/>
                </a:lnTo>
                <a:lnTo>
                  <a:pt x="1416" y="61736"/>
                </a:lnTo>
                <a:lnTo>
                  <a:pt x="1252" y="61736"/>
                </a:lnTo>
                <a:lnTo>
                  <a:pt x="1100" y="61748"/>
                </a:lnTo>
                <a:lnTo>
                  <a:pt x="948" y="61774"/>
                </a:lnTo>
                <a:lnTo>
                  <a:pt x="809" y="61812"/>
                </a:lnTo>
                <a:lnTo>
                  <a:pt x="683" y="61875"/>
                </a:lnTo>
                <a:lnTo>
                  <a:pt x="569" y="61938"/>
                </a:lnTo>
                <a:lnTo>
                  <a:pt x="456" y="62026"/>
                </a:lnTo>
                <a:lnTo>
                  <a:pt x="355" y="62140"/>
                </a:lnTo>
                <a:lnTo>
                  <a:pt x="266" y="62254"/>
                </a:lnTo>
                <a:lnTo>
                  <a:pt x="190" y="62393"/>
                </a:lnTo>
                <a:lnTo>
                  <a:pt x="127" y="62557"/>
                </a:lnTo>
                <a:lnTo>
                  <a:pt x="64" y="62734"/>
                </a:lnTo>
                <a:lnTo>
                  <a:pt x="26" y="62936"/>
                </a:lnTo>
                <a:lnTo>
                  <a:pt x="14" y="63113"/>
                </a:lnTo>
                <a:lnTo>
                  <a:pt x="1" y="63277"/>
                </a:lnTo>
                <a:lnTo>
                  <a:pt x="14" y="63429"/>
                </a:lnTo>
                <a:lnTo>
                  <a:pt x="39" y="63580"/>
                </a:lnTo>
                <a:lnTo>
                  <a:pt x="89" y="63719"/>
                </a:lnTo>
                <a:lnTo>
                  <a:pt x="140" y="63845"/>
                </a:lnTo>
                <a:lnTo>
                  <a:pt x="216" y="63972"/>
                </a:lnTo>
                <a:lnTo>
                  <a:pt x="291" y="64085"/>
                </a:lnTo>
                <a:lnTo>
                  <a:pt x="380" y="64174"/>
                </a:lnTo>
                <a:lnTo>
                  <a:pt x="494" y="64262"/>
                </a:lnTo>
                <a:lnTo>
                  <a:pt x="607" y="64338"/>
                </a:lnTo>
                <a:lnTo>
                  <a:pt x="734" y="64401"/>
                </a:lnTo>
                <a:lnTo>
                  <a:pt x="873" y="64439"/>
                </a:lnTo>
                <a:lnTo>
                  <a:pt x="1012" y="64477"/>
                </a:lnTo>
                <a:lnTo>
                  <a:pt x="1163" y="64490"/>
                </a:lnTo>
                <a:lnTo>
                  <a:pt x="1327" y="64477"/>
                </a:lnTo>
                <a:lnTo>
                  <a:pt x="1530" y="64464"/>
                </a:lnTo>
                <a:lnTo>
                  <a:pt x="1706" y="64426"/>
                </a:lnTo>
                <a:lnTo>
                  <a:pt x="1858" y="64389"/>
                </a:lnTo>
                <a:lnTo>
                  <a:pt x="2010" y="64325"/>
                </a:lnTo>
                <a:lnTo>
                  <a:pt x="2136" y="64250"/>
                </a:lnTo>
                <a:lnTo>
                  <a:pt x="2262" y="64174"/>
                </a:lnTo>
                <a:lnTo>
                  <a:pt x="2363" y="64073"/>
                </a:lnTo>
                <a:lnTo>
                  <a:pt x="2439" y="63972"/>
                </a:lnTo>
                <a:lnTo>
                  <a:pt x="2515" y="63858"/>
                </a:lnTo>
                <a:lnTo>
                  <a:pt x="2578" y="63719"/>
                </a:lnTo>
                <a:lnTo>
                  <a:pt x="2616" y="63580"/>
                </a:lnTo>
                <a:lnTo>
                  <a:pt x="2641" y="63429"/>
                </a:lnTo>
                <a:lnTo>
                  <a:pt x="2654" y="63277"/>
                </a:lnTo>
                <a:lnTo>
                  <a:pt x="2654" y="63100"/>
                </a:lnTo>
                <a:lnTo>
                  <a:pt x="2641" y="62923"/>
                </a:lnTo>
                <a:lnTo>
                  <a:pt x="2616" y="62734"/>
                </a:lnTo>
                <a:lnTo>
                  <a:pt x="2616" y="62658"/>
                </a:lnTo>
                <a:lnTo>
                  <a:pt x="2616" y="62595"/>
                </a:lnTo>
                <a:lnTo>
                  <a:pt x="2641" y="62443"/>
                </a:lnTo>
                <a:lnTo>
                  <a:pt x="2692" y="62292"/>
                </a:lnTo>
                <a:lnTo>
                  <a:pt x="2755" y="62165"/>
                </a:lnTo>
                <a:lnTo>
                  <a:pt x="3273" y="61445"/>
                </a:lnTo>
                <a:lnTo>
                  <a:pt x="3804" y="60713"/>
                </a:lnTo>
                <a:lnTo>
                  <a:pt x="4865" y="59260"/>
                </a:lnTo>
                <a:lnTo>
                  <a:pt x="5004" y="59588"/>
                </a:lnTo>
                <a:lnTo>
                  <a:pt x="5105" y="59917"/>
                </a:lnTo>
                <a:lnTo>
                  <a:pt x="5193" y="60232"/>
                </a:lnTo>
                <a:lnTo>
                  <a:pt x="5244" y="60536"/>
                </a:lnTo>
                <a:lnTo>
                  <a:pt x="5282" y="60839"/>
                </a:lnTo>
                <a:lnTo>
                  <a:pt x="5282" y="61117"/>
                </a:lnTo>
                <a:lnTo>
                  <a:pt x="5269" y="61395"/>
                </a:lnTo>
                <a:lnTo>
                  <a:pt x="5231" y="61673"/>
                </a:lnTo>
                <a:lnTo>
                  <a:pt x="5168" y="61938"/>
                </a:lnTo>
                <a:lnTo>
                  <a:pt x="5092" y="62191"/>
                </a:lnTo>
                <a:lnTo>
                  <a:pt x="4979" y="62443"/>
                </a:lnTo>
                <a:lnTo>
                  <a:pt x="4852" y="62696"/>
                </a:lnTo>
                <a:lnTo>
                  <a:pt x="4701" y="62936"/>
                </a:lnTo>
                <a:lnTo>
                  <a:pt x="4536" y="63189"/>
                </a:lnTo>
                <a:lnTo>
                  <a:pt x="4334" y="63429"/>
                </a:lnTo>
                <a:lnTo>
                  <a:pt x="4132" y="63669"/>
                </a:lnTo>
                <a:lnTo>
                  <a:pt x="4056" y="63757"/>
                </a:lnTo>
                <a:lnTo>
                  <a:pt x="3981" y="63858"/>
                </a:lnTo>
                <a:lnTo>
                  <a:pt x="3917" y="63959"/>
                </a:lnTo>
                <a:lnTo>
                  <a:pt x="3854" y="64085"/>
                </a:lnTo>
                <a:lnTo>
                  <a:pt x="3791" y="64212"/>
                </a:lnTo>
                <a:lnTo>
                  <a:pt x="3740" y="64338"/>
                </a:lnTo>
                <a:lnTo>
                  <a:pt x="3703" y="64477"/>
                </a:lnTo>
                <a:lnTo>
                  <a:pt x="3665" y="64616"/>
                </a:lnTo>
                <a:lnTo>
                  <a:pt x="3639" y="64755"/>
                </a:lnTo>
                <a:lnTo>
                  <a:pt x="3614" y="64907"/>
                </a:lnTo>
                <a:lnTo>
                  <a:pt x="3614" y="65033"/>
                </a:lnTo>
                <a:lnTo>
                  <a:pt x="3614" y="65172"/>
                </a:lnTo>
                <a:lnTo>
                  <a:pt x="3639" y="65298"/>
                </a:lnTo>
                <a:lnTo>
                  <a:pt x="3665" y="65424"/>
                </a:lnTo>
                <a:lnTo>
                  <a:pt x="3715" y="65538"/>
                </a:lnTo>
                <a:lnTo>
                  <a:pt x="3778" y="65639"/>
                </a:lnTo>
                <a:lnTo>
                  <a:pt x="3842" y="65715"/>
                </a:lnTo>
                <a:lnTo>
                  <a:pt x="3917" y="65778"/>
                </a:lnTo>
                <a:lnTo>
                  <a:pt x="3993" y="65841"/>
                </a:lnTo>
                <a:lnTo>
                  <a:pt x="4082" y="65892"/>
                </a:lnTo>
                <a:lnTo>
                  <a:pt x="4183" y="65942"/>
                </a:lnTo>
                <a:lnTo>
                  <a:pt x="4284" y="65980"/>
                </a:lnTo>
                <a:lnTo>
                  <a:pt x="4498" y="66031"/>
                </a:lnTo>
                <a:lnTo>
                  <a:pt x="4713" y="66069"/>
                </a:lnTo>
                <a:lnTo>
                  <a:pt x="4928" y="66069"/>
                </a:lnTo>
                <a:lnTo>
                  <a:pt x="5130" y="66043"/>
                </a:lnTo>
                <a:lnTo>
                  <a:pt x="5219" y="66031"/>
                </a:lnTo>
                <a:lnTo>
                  <a:pt x="5294" y="66006"/>
                </a:lnTo>
                <a:lnTo>
                  <a:pt x="5446" y="65942"/>
                </a:lnTo>
                <a:lnTo>
                  <a:pt x="5572" y="65867"/>
                </a:lnTo>
                <a:lnTo>
                  <a:pt x="5686" y="65778"/>
                </a:lnTo>
                <a:lnTo>
                  <a:pt x="5774" y="65690"/>
                </a:lnTo>
                <a:lnTo>
                  <a:pt x="5850" y="65589"/>
                </a:lnTo>
                <a:lnTo>
                  <a:pt x="5913" y="65475"/>
                </a:lnTo>
                <a:lnTo>
                  <a:pt x="5951" y="65361"/>
                </a:lnTo>
                <a:lnTo>
                  <a:pt x="5989" y="65235"/>
                </a:lnTo>
                <a:lnTo>
                  <a:pt x="6002" y="65109"/>
                </a:lnTo>
                <a:lnTo>
                  <a:pt x="6002" y="64982"/>
                </a:lnTo>
                <a:lnTo>
                  <a:pt x="6002" y="64843"/>
                </a:lnTo>
                <a:lnTo>
                  <a:pt x="5977" y="64704"/>
                </a:lnTo>
                <a:lnTo>
                  <a:pt x="5951" y="64553"/>
                </a:lnTo>
                <a:lnTo>
                  <a:pt x="5926" y="64414"/>
                </a:lnTo>
                <a:lnTo>
                  <a:pt x="5838" y="64111"/>
                </a:lnTo>
                <a:lnTo>
                  <a:pt x="5787" y="63946"/>
                </a:lnTo>
                <a:lnTo>
                  <a:pt x="5762" y="63782"/>
                </a:lnTo>
                <a:lnTo>
                  <a:pt x="5737" y="63605"/>
                </a:lnTo>
                <a:lnTo>
                  <a:pt x="5724" y="63441"/>
                </a:lnTo>
                <a:lnTo>
                  <a:pt x="5724" y="63087"/>
                </a:lnTo>
                <a:lnTo>
                  <a:pt x="5711" y="62734"/>
                </a:lnTo>
                <a:lnTo>
                  <a:pt x="5711" y="61925"/>
                </a:lnTo>
                <a:lnTo>
                  <a:pt x="5699" y="61117"/>
                </a:lnTo>
                <a:lnTo>
                  <a:pt x="5699" y="60308"/>
                </a:lnTo>
                <a:lnTo>
                  <a:pt x="5686" y="59512"/>
                </a:lnTo>
                <a:lnTo>
                  <a:pt x="5661" y="59336"/>
                </a:lnTo>
                <a:lnTo>
                  <a:pt x="5636" y="59159"/>
                </a:lnTo>
                <a:lnTo>
                  <a:pt x="5547" y="58805"/>
                </a:lnTo>
                <a:lnTo>
                  <a:pt x="5522" y="58628"/>
                </a:lnTo>
                <a:lnTo>
                  <a:pt x="5509" y="58477"/>
                </a:lnTo>
                <a:lnTo>
                  <a:pt x="5509" y="58401"/>
                </a:lnTo>
                <a:lnTo>
                  <a:pt x="5509" y="58325"/>
                </a:lnTo>
                <a:lnTo>
                  <a:pt x="5534" y="58262"/>
                </a:lnTo>
                <a:lnTo>
                  <a:pt x="5560" y="58199"/>
                </a:lnTo>
                <a:lnTo>
                  <a:pt x="5876" y="57618"/>
                </a:lnTo>
                <a:lnTo>
                  <a:pt x="6204" y="57036"/>
                </a:lnTo>
                <a:lnTo>
                  <a:pt x="6874" y="55899"/>
                </a:lnTo>
                <a:lnTo>
                  <a:pt x="8251" y="53626"/>
                </a:lnTo>
                <a:lnTo>
                  <a:pt x="8289" y="54421"/>
                </a:lnTo>
                <a:lnTo>
                  <a:pt x="8301" y="55217"/>
                </a:lnTo>
                <a:lnTo>
                  <a:pt x="8301" y="56001"/>
                </a:lnTo>
                <a:lnTo>
                  <a:pt x="8276" y="56771"/>
                </a:lnTo>
                <a:lnTo>
                  <a:pt x="8213" y="58300"/>
                </a:lnTo>
                <a:lnTo>
                  <a:pt x="8162" y="59828"/>
                </a:lnTo>
                <a:lnTo>
                  <a:pt x="8086" y="62266"/>
                </a:lnTo>
                <a:lnTo>
                  <a:pt x="8023" y="64717"/>
                </a:lnTo>
                <a:lnTo>
                  <a:pt x="7998" y="65942"/>
                </a:lnTo>
                <a:lnTo>
                  <a:pt x="7985" y="67155"/>
                </a:lnTo>
                <a:lnTo>
                  <a:pt x="7985" y="68381"/>
                </a:lnTo>
                <a:lnTo>
                  <a:pt x="7998" y="69606"/>
                </a:lnTo>
                <a:lnTo>
                  <a:pt x="8011" y="70099"/>
                </a:lnTo>
                <a:lnTo>
                  <a:pt x="7998" y="70579"/>
                </a:lnTo>
                <a:lnTo>
                  <a:pt x="7985" y="71059"/>
                </a:lnTo>
                <a:lnTo>
                  <a:pt x="7947" y="71526"/>
                </a:lnTo>
                <a:lnTo>
                  <a:pt x="7884" y="71993"/>
                </a:lnTo>
                <a:lnTo>
                  <a:pt x="7809" y="72461"/>
                </a:lnTo>
                <a:lnTo>
                  <a:pt x="7695" y="72941"/>
                </a:lnTo>
                <a:lnTo>
                  <a:pt x="7632" y="73181"/>
                </a:lnTo>
                <a:lnTo>
                  <a:pt x="7556" y="73421"/>
                </a:lnTo>
                <a:lnTo>
                  <a:pt x="7139" y="74697"/>
                </a:lnTo>
                <a:lnTo>
                  <a:pt x="6747" y="75973"/>
                </a:lnTo>
                <a:lnTo>
                  <a:pt x="6356" y="77249"/>
                </a:lnTo>
                <a:lnTo>
                  <a:pt x="5989" y="78537"/>
                </a:lnTo>
                <a:lnTo>
                  <a:pt x="5244" y="81102"/>
                </a:lnTo>
                <a:lnTo>
                  <a:pt x="4486" y="83679"/>
                </a:lnTo>
                <a:lnTo>
                  <a:pt x="4473" y="83717"/>
                </a:lnTo>
                <a:lnTo>
                  <a:pt x="4448" y="83767"/>
                </a:lnTo>
                <a:lnTo>
                  <a:pt x="4372" y="83868"/>
                </a:lnTo>
                <a:lnTo>
                  <a:pt x="4271" y="83957"/>
                </a:lnTo>
                <a:lnTo>
                  <a:pt x="4157" y="84058"/>
                </a:lnTo>
                <a:lnTo>
                  <a:pt x="3917" y="84222"/>
                </a:lnTo>
                <a:lnTo>
                  <a:pt x="3715" y="84361"/>
                </a:lnTo>
                <a:lnTo>
                  <a:pt x="3564" y="84500"/>
                </a:lnTo>
                <a:lnTo>
                  <a:pt x="3425" y="84639"/>
                </a:lnTo>
                <a:lnTo>
                  <a:pt x="3298" y="84778"/>
                </a:lnTo>
                <a:lnTo>
                  <a:pt x="3172" y="84917"/>
                </a:lnTo>
                <a:lnTo>
                  <a:pt x="3071" y="85056"/>
                </a:lnTo>
                <a:lnTo>
                  <a:pt x="2982" y="85195"/>
                </a:lnTo>
                <a:lnTo>
                  <a:pt x="2894" y="85346"/>
                </a:lnTo>
                <a:lnTo>
                  <a:pt x="2831" y="85485"/>
                </a:lnTo>
                <a:lnTo>
                  <a:pt x="2780" y="85637"/>
                </a:lnTo>
                <a:lnTo>
                  <a:pt x="2730" y="85788"/>
                </a:lnTo>
                <a:lnTo>
                  <a:pt x="2705" y="85927"/>
                </a:lnTo>
                <a:lnTo>
                  <a:pt x="2679" y="86066"/>
                </a:lnTo>
                <a:lnTo>
                  <a:pt x="2667" y="86218"/>
                </a:lnTo>
                <a:lnTo>
                  <a:pt x="2667" y="86357"/>
                </a:lnTo>
                <a:lnTo>
                  <a:pt x="2679" y="86496"/>
                </a:lnTo>
                <a:lnTo>
                  <a:pt x="2705" y="86622"/>
                </a:lnTo>
                <a:lnTo>
                  <a:pt x="2742" y="86761"/>
                </a:lnTo>
                <a:lnTo>
                  <a:pt x="2793" y="86887"/>
                </a:lnTo>
                <a:lnTo>
                  <a:pt x="2843" y="87014"/>
                </a:lnTo>
                <a:lnTo>
                  <a:pt x="2907" y="87140"/>
                </a:lnTo>
                <a:lnTo>
                  <a:pt x="2982" y="87254"/>
                </a:lnTo>
                <a:lnTo>
                  <a:pt x="3071" y="87367"/>
                </a:lnTo>
                <a:lnTo>
                  <a:pt x="3172" y="87468"/>
                </a:lnTo>
                <a:lnTo>
                  <a:pt x="3273" y="87569"/>
                </a:lnTo>
                <a:lnTo>
                  <a:pt x="3387" y="87658"/>
                </a:lnTo>
                <a:lnTo>
                  <a:pt x="3513" y="87746"/>
                </a:lnTo>
                <a:lnTo>
                  <a:pt x="3652" y="87822"/>
                </a:lnTo>
                <a:lnTo>
                  <a:pt x="3791" y="87898"/>
                </a:lnTo>
                <a:lnTo>
                  <a:pt x="3943" y="87961"/>
                </a:lnTo>
                <a:lnTo>
                  <a:pt x="4107" y="88024"/>
                </a:lnTo>
                <a:lnTo>
                  <a:pt x="4271" y="88075"/>
                </a:lnTo>
                <a:lnTo>
                  <a:pt x="4448" y="88113"/>
                </a:lnTo>
                <a:lnTo>
                  <a:pt x="4536" y="88100"/>
                </a:lnTo>
                <a:lnTo>
                  <a:pt x="4688" y="88087"/>
                </a:lnTo>
                <a:lnTo>
                  <a:pt x="4903" y="88037"/>
                </a:lnTo>
                <a:lnTo>
                  <a:pt x="5143" y="87986"/>
                </a:lnTo>
                <a:lnTo>
                  <a:pt x="5408" y="87898"/>
                </a:lnTo>
                <a:lnTo>
                  <a:pt x="5673" y="87784"/>
                </a:lnTo>
                <a:lnTo>
                  <a:pt x="5812" y="87708"/>
                </a:lnTo>
                <a:lnTo>
                  <a:pt x="5939" y="87633"/>
                </a:lnTo>
                <a:lnTo>
                  <a:pt x="6065" y="87557"/>
                </a:lnTo>
                <a:lnTo>
                  <a:pt x="6191" y="87456"/>
                </a:lnTo>
                <a:lnTo>
                  <a:pt x="6292" y="87355"/>
                </a:lnTo>
                <a:lnTo>
                  <a:pt x="6394" y="87241"/>
                </a:lnTo>
                <a:lnTo>
                  <a:pt x="6482" y="87115"/>
                </a:lnTo>
                <a:lnTo>
                  <a:pt x="6545" y="86976"/>
                </a:lnTo>
                <a:lnTo>
                  <a:pt x="6596" y="86824"/>
                </a:lnTo>
                <a:lnTo>
                  <a:pt x="6634" y="86673"/>
                </a:lnTo>
                <a:lnTo>
                  <a:pt x="6646" y="86496"/>
                </a:lnTo>
                <a:lnTo>
                  <a:pt x="6634" y="86319"/>
                </a:lnTo>
                <a:lnTo>
                  <a:pt x="6608" y="86117"/>
                </a:lnTo>
                <a:lnTo>
                  <a:pt x="6545" y="85915"/>
                </a:lnTo>
                <a:lnTo>
                  <a:pt x="6457" y="85687"/>
                </a:lnTo>
                <a:lnTo>
                  <a:pt x="6343" y="85447"/>
                </a:lnTo>
                <a:lnTo>
                  <a:pt x="6191" y="85195"/>
                </a:lnTo>
                <a:lnTo>
                  <a:pt x="6002" y="84929"/>
                </a:lnTo>
                <a:lnTo>
                  <a:pt x="5787" y="84639"/>
                </a:lnTo>
                <a:lnTo>
                  <a:pt x="5522" y="84348"/>
                </a:lnTo>
                <a:lnTo>
                  <a:pt x="5446" y="84234"/>
                </a:lnTo>
                <a:lnTo>
                  <a:pt x="5370" y="84083"/>
                </a:lnTo>
                <a:lnTo>
                  <a:pt x="5320" y="83931"/>
                </a:lnTo>
                <a:lnTo>
                  <a:pt x="5282" y="83767"/>
                </a:lnTo>
                <a:lnTo>
                  <a:pt x="5257" y="83590"/>
                </a:lnTo>
                <a:lnTo>
                  <a:pt x="5257" y="83413"/>
                </a:lnTo>
                <a:lnTo>
                  <a:pt x="5269" y="83249"/>
                </a:lnTo>
                <a:lnTo>
                  <a:pt x="5294" y="83098"/>
                </a:lnTo>
                <a:lnTo>
                  <a:pt x="6002" y="80584"/>
                </a:lnTo>
                <a:lnTo>
                  <a:pt x="6709" y="78070"/>
                </a:lnTo>
                <a:lnTo>
                  <a:pt x="8175" y="73042"/>
                </a:lnTo>
                <a:lnTo>
                  <a:pt x="8301" y="73143"/>
                </a:lnTo>
                <a:lnTo>
                  <a:pt x="8415" y="73244"/>
                </a:lnTo>
                <a:lnTo>
                  <a:pt x="8503" y="73333"/>
                </a:lnTo>
                <a:lnTo>
                  <a:pt x="8579" y="73421"/>
                </a:lnTo>
                <a:lnTo>
                  <a:pt x="8630" y="73509"/>
                </a:lnTo>
                <a:lnTo>
                  <a:pt x="8668" y="73598"/>
                </a:lnTo>
                <a:lnTo>
                  <a:pt x="8693" y="73686"/>
                </a:lnTo>
                <a:lnTo>
                  <a:pt x="8718" y="73775"/>
                </a:lnTo>
                <a:lnTo>
                  <a:pt x="9400" y="77287"/>
                </a:lnTo>
                <a:lnTo>
                  <a:pt x="9741" y="79042"/>
                </a:lnTo>
                <a:lnTo>
                  <a:pt x="10095" y="80798"/>
                </a:lnTo>
                <a:lnTo>
                  <a:pt x="10146" y="81038"/>
                </a:lnTo>
                <a:lnTo>
                  <a:pt x="10196" y="81266"/>
                </a:lnTo>
                <a:lnTo>
                  <a:pt x="10222" y="81481"/>
                </a:lnTo>
                <a:lnTo>
                  <a:pt x="10222" y="81582"/>
                </a:lnTo>
                <a:lnTo>
                  <a:pt x="10222" y="81695"/>
                </a:lnTo>
                <a:lnTo>
                  <a:pt x="10209" y="81796"/>
                </a:lnTo>
                <a:lnTo>
                  <a:pt x="10184" y="81910"/>
                </a:lnTo>
                <a:lnTo>
                  <a:pt x="10146" y="82011"/>
                </a:lnTo>
                <a:lnTo>
                  <a:pt x="10108" y="82112"/>
                </a:lnTo>
                <a:lnTo>
                  <a:pt x="10057" y="82226"/>
                </a:lnTo>
                <a:lnTo>
                  <a:pt x="9981" y="82327"/>
                </a:lnTo>
                <a:lnTo>
                  <a:pt x="9893" y="82441"/>
                </a:lnTo>
                <a:lnTo>
                  <a:pt x="9805" y="82542"/>
                </a:lnTo>
                <a:lnTo>
                  <a:pt x="9678" y="82681"/>
                </a:lnTo>
                <a:lnTo>
                  <a:pt x="9590" y="82832"/>
                </a:lnTo>
                <a:lnTo>
                  <a:pt x="9514" y="82984"/>
                </a:lnTo>
                <a:lnTo>
                  <a:pt x="9464" y="83135"/>
                </a:lnTo>
                <a:lnTo>
                  <a:pt x="9438" y="83312"/>
                </a:lnTo>
                <a:lnTo>
                  <a:pt x="9413" y="83477"/>
                </a:lnTo>
                <a:lnTo>
                  <a:pt x="9426" y="83641"/>
                </a:lnTo>
                <a:lnTo>
                  <a:pt x="9438" y="83818"/>
                </a:lnTo>
                <a:lnTo>
                  <a:pt x="9476" y="83982"/>
                </a:lnTo>
                <a:lnTo>
                  <a:pt x="9539" y="84146"/>
                </a:lnTo>
                <a:lnTo>
                  <a:pt x="9602" y="84298"/>
                </a:lnTo>
                <a:lnTo>
                  <a:pt x="9691" y="84449"/>
                </a:lnTo>
                <a:lnTo>
                  <a:pt x="9792" y="84601"/>
                </a:lnTo>
                <a:lnTo>
                  <a:pt x="9906" y="84727"/>
                </a:lnTo>
                <a:lnTo>
                  <a:pt x="10032" y="84841"/>
                </a:lnTo>
                <a:lnTo>
                  <a:pt x="10171" y="84955"/>
                </a:lnTo>
                <a:lnTo>
                  <a:pt x="10297" y="85030"/>
                </a:lnTo>
                <a:lnTo>
                  <a:pt x="10449" y="85081"/>
                </a:lnTo>
                <a:lnTo>
                  <a:pt x="10613" y="85131"/>
                </a:lnTo>
                <a:lnTo>
                  <a:pt x="10777" y="85157"/>
                </a:lnTo>
                <a:lnTo>
                  <a:pt x="11119" y="85157"/>
                </a:lnTo>
                <a:lnTo>
                  <a:pt x="11295" y="85131"/>
                </a:lnTo>
                <a:lnTo>
                  <a:pt x="11472" y="85093"/>
                </a:lnTo>
                <a:lnTo>
                  <a:pt x="11649" y="85043"/>
                </a:lnTo>
                <a:lnTo>
                  <a:pt x="11813" y="84980"/>
                </a:lnTo>
                <a:lnTo>
                  <a:pt x="11978" y="84904"/>
                </a:lnTo>
                <a:lnTo>
                  <a:pt x="12117" y="84816"/>
                </a:lnTo>
                <a:lnTo>
                  <a:pt x="12256" y="84714"/>
                </a:lnTo>
                <a:lnTo>
                  <a:pt x="12382" y="84601"/>
                </a:lnTo>
                <a:lnTo>
                  <a:pt x="12483" y="84474"/>
                </a:lnTo>
                <a:lnTo>
                  <a:pt x="12571" y="84336"/>
                </a:lnTo>
                <a:lnTo>
                  <a:pt x="12647" y="84197"/>
                </a:lnTo>
                <a:lnTo>
                  <a:pt x="12698" y="84045"/>
                </a:lnTo>
                <a:lnTo>
                  <a:pt x="12736" y="83906"/>
                </a:lnTo>
                <a:lnTo>
                  <a:pt x="12748" y="83754"/>
                </a:lnTo>
                <a:lnTo>
                  <a:pt x="12748" y="83615"/>
                </a:lnTo>
                <a:lnTo>
                  <a:pt x="12736" y="83464"/>
                </a:lnTo>
                <a:lnTo>
                  <a:pt x="12710" y="83325"/>
                </a:lnTo>
                <a:lnTo>
                  <a:pt x="12660" y="83173"/>
                </a:lnTo>
                <a:lnTo>
                  <a:pt x="12597" y="83034"/>
                </a:lnTo>
                <a:lnTo>
                  <a:pt x="12521" y="82895"/>
                </a:lnTo>
                <a:lnTo>
                  <a:pt x="12432" y="82756"/>
                </a:lnTo>
                <a:lnTo>
                  <a:pt x="12331" y="82630"/>
                </a:lnTo>
                <a:lnTo>
                  <a:pt x="12218" y="82491"/>
                </a:lnTo>
                <a:lnTo>
                  <a:pt x="12091" y="82365"/>
                </a:lnTo>
                <a:lnTo>
                  <a:pt x="11965" y="82239"/>
                </a:lnTo>
                <a:lnTo>
                  <a:pt x="11813" y="82125"/>
                </a:lnTo>
                <a:lnTo>
                  <a:pt x="11636" y="81986"/>
                </a:lnTo>
                <a:lnTo>
                  <a:pt x="11472" y="81822"/>
                </a:lnTo>
                <a:lnTo>
                  <a:pt x="11308" y="81657"/>
                </a:lnTo>
                <a:lnTo>
                  <a:pt x="11156" y="81468"/>
                </a:lnTo>
                <a:lnTo>
                  <a:pt x="11017" y="81278"/>
                </a:lnTo>
                <a:lnTo>
                  <a:pt x="10904" y="81076"/>
                </a:lnTo>
                <a:lnTo>
                  <a:pt x="10815" y="80862"/>
                </a:lnTo>
                <a:lnTo>
                  <a:pt x="10765" y="80659"/>
                </a:lnTo>
                <a:lnTo>
                  <a:pt x="10575" y="79800"/>
                </a:lnTo>
                <a:lnTo>
                  <a:pt x="10398" y="78941"/>
                </a:lnTo>
                <a:lnTo>
                  <a:pt x="10083" y="77211"/>
                </a:lnTo>
                <a:lnTo>
                  <a:pt x="9767" y="75493"/>
                </a:lnTo>
                <a:lnTo>
                  <a:pt x="9602" y="74634"/>
                </a:lnTo>
                <a:lnTo>
                  <a:pt x="9413" y="73775"/>
                </a:lnTo>
                <a:lnTo>
                  <a:pt x="9198" y="72777"/>
                </a:lnTo>
                <a:lnTo>
                  <a:pt x="8996" y="71766"/>
                </a:lnTo>
                <a:lnTo>
                  <a:pt x="8819" y="70768"/>
                </a:lnTo>
                <a:lnTo>
                  <a:pt x="8731" y="70263"/>
                </a:lnTo>
                <a:lnTo>
                  <a:pt x="8668" y="69770"/>
                </a:lnTo>
                <a:lnTo>
                  <a:pt x="8604" y="69265"/>
                </a:lnTo>
                <a:lnTo>
                  <a:pt x="8541" y="68759"/>
                </a:lnTo>
                <a:lnTo>
                  <a:pt x="8503" y="68254"/>
                </a:lnTo>
                <a:lnTo>
                  <a:pt x="8478" y="67736"/>
                </a:lnTo>
                <a:lnTo>
                  <a:pt x="8453" y="67231"/>
                </a:lnTo>
                <a:lnTo>
                  <a:pt x="8440" y="66726"/>
                </a:lnTo>
                <a:lnTo>
                  <a:pt x="8453" y="66208"/>
                </a:lnTo>
                <a:lnTo>
                  <a:pt x="8478" y="65690"/>
                </a:lnTo>
                <a:lnTo>
                  <a:pt x="8567" y="63921"/>
                </a:lnTo>
                <a:lnTo>
                  <a:pt x="8642" y="62153"/>
                </a:lnTo>
                <a:lnTo>
                  <a:pt x="8718" y="60384"/>
                </a:lnTo>
                <a:lnTo>
                  <a:pt x="8769" y="59500"/>
                </a:lnTo>
                <a:lnTo>
                  <a:pt x="8819" y="58615"/>
                </a:lnTo>
                <a:lnTo>
                  <a:pt x="8920" y="56999"/>
                </a:lnTo>
                <a:lnTo>
                  <a:pt x="9034" y="55394"/>
                </a:lnTo>
                <a:lnTo>
                  <a:pt x="9097" y="54586"/>
                </a:lnTo>
                <a:lnTo>
                  <a:pt x="9186" y="53790"/>
                </a:lnTo>
                <a:lnTo>
                  <a:pt x="9274" y="52981"/>
                </a:lnTo>
                <a:lnTo>
                  <a:pt x="9388" y="52185"/>
                </a:lnTo>
                <a:lnTo>
                  <a:pt x="9602" y="50872"/>
                </a:lnTo>
                <a:lnTo>
                  <a:pt x="9817" y="49545"/>
                </a:lnTo>
                <a:lnTo>
                  <a:pt x="10045" y="48231"/>
                </a:lnTo>
                <a:lnTo>
                  <a:pt x="10285" y="46905"/>
                </a:lnTo>
                <a:lnTo>
                  <a:pt x="10765" y="44277"/>
                </a:lnTo>
                <a:lnTo>
                  <a:pt x="11245" y="41637"/>
                </a:lnTo>
                <a:lnTo>
                  <a:pt x="11359" y="41852"/>
                </a:lnTo>
                <a:lnTo>
                  <a:pt x="11447" y="42067"/>
                </a:lnTo>
                <a:lnTo>
                  <a:pt x="11523" y="42282"/>
                </a:lnTo>
                <a:lnTo>
                  <a:pt x="11586" y="42496"/>
                </a:lnTo>
                <a:lnTo>
                  <a:pt x="11674" y="42926"/>
                </a:lnTo>
                <a:lnTo>
                  <a:pt x="11775" y="43368"/>
                </a:lnTo>
                <a:lnTo>
                  <a:pt x="14593" y="54535"/>
                </a:lnTo>
                <a:lnTo>
                  <a:pt x="17397" y="65702"/>
                </a:lnTo>
                <a:lnTo>
                  <a:pt x="17435" y="65867"/>
                </a:lnTo>
                <a:lnTo>
                  <a:pt x="17461" y="66018"/>
                </a:lnTo>
                <a:lnTo>
                  <a:pt x="17473" y="66182"/>
                </a:lnTo>
                <a:lnTo>
                  <a:pt x="17486" y="66347"/>
                </a:lnTo>
                <a:lnTo>
                  <a:pt x="17486" y="66511"/>
                </a:lnTo>
                <a:lnTo>
                  <a:pt x="17473" y="66675"/>
                </a:lnTo>
                <a:lnTo>
                  <a:pt x="17461" y="66839"/>
                </a:lnTo>
                <a:lnTo>
                  <a:pt x="17423" y="66991"/>
                </a:lnTo>
                <a:lnTo>
                  <a:pt x="17069" y="68317"/>
                </a:lnTo>
                <a:lnTo>
                  <a:pt x="16703" y="69644"/>
                </a:lnTo>
                <a:lnTo>
                  <a:pt x="16324" y="70970"/>
                </a:lnTo>
                <a:lnTo>
                  <a:pt x="15919" y="72284"/>
                </a:lnTo>
                <a:lnTo>
                  <a:pt x="15831" y="72511"/>
                </a:lnTo>
                <a:lnTo>
                  <a:pt x="15742" y="72739"/>
                </a:lnTo>
                <a:lnTo>
                  <a:pt x="15641" y="72954"/>
                </a:lnTo>
                <a:lnTo>
                  <a:pt x="15528" y="73168"/>
                </a:lnTo>
                <a:lnTo>
                  <a:pt x="15414" y="73383"/>
                </a:lnTo>
                <a:lnTo>
                  <a:pt x="15288" y="73598"/>
                </a:lnTo>
                <a:lnTo>
                  <a:pt x="15010" y="74002"/>
                </a:lnTo>
                <a:lnTo>
                  <a:pt x="14845" y="74242"/>
                </a:lnTo>
                <a:lnTo>
                  <a:pt x="14694" y="74482"/>
                </a:lnTo>
                <a:lnTo>
                  <a:pt x="14631" y="74608"/>
                </a:lnTo>
                <a:lnTo>
                  <a:pt x="14567" y="74722"/>
                </a:lnTo>
                <a:lnTo>
                  <a:pt x="14517" y="74848"/>
                </a:lnTo>
                <a:lnTo>
                  <a:pt x="14492" y="74962"/>
                </a:lnTo>
                <a:lnTo>
                  <a:pt x="14466" y="75088"/>
                </a:lnTo>
                <a:lnTo>
                  <a:pt x="14466" y="75215"/>
                </a:lnTo>
                <a:lnTo>
                  <a:pt x="14466" y="75341"/>
                </a:lnTo>
                <a:lnTo>
                  <a:pt x="14492" y="75467"/>
                </a:lnTo>
                <a:lnTo>
                  <a:pt x="14542" y="75594"/>
                </a:lnTo>
                <a:lnTo>
                  <a:pt x="14605" y="75720"/>
                </a:lnTo>
                <a:lnTo>
                  <a:pt x="14694" y="75846"/>
                </a:lnTo>
                <a:lnTo>
                  <a:pt x="14808" y="75985"/>
                </a:lnTo>
                <a:lnTo>
                  <a:pt x="14934" y="76099"/>
                </a:lnTo>
                <a:lnTo>
                  <a:pt x="15048" y="76200"/>
                </a:lnTo>
                <a:lnTo>
                  <a:pt x="15187" y="76301"/>
                </a:lnTo>
                <a:lnTo>
                  <a:pt x="15313" y="76377"/>
                </a:lnTo>
                <a:lnTo>
                  <a:pt x="15439" y="76440"/>
                </a:lnTo>
                <a:lnTo>
                  <a:pt x="15578" y="76478"/>
                </a:lnTo>
                <a:lnTo>
                  <a:pt x="15717" y="76516"/>
                </a:lnTo>
                <a:lnTo>
                  <a:pt x="15856" y="76529"/>
                </a:lnTo>
                <a:lnTo>
                  <a:pt x="15995" y="76541"/>
                </a:lnTo>
                <a:lnTo>
                  <a:pt x="16134" y="76529"/>
                </a:lnTo>
                <a:lnTo>
                  <a:pt x="16273" y="76503"/>
                </a:lnTo>
                <a:lnTo>
                  <a:pt x="16399" y="76465"/>
                </a:lnTo>
                <a:lnTo>
                  <a:pt x="16538" y="76415"/>
                </a:lnTo>
                <a:lnTo>
                  <a:pt x="16665" y="76352"/>
                </a:lnTo>
                <a:lnTo>
                  <a:pt x="16804" y="76276"/>
                </a:lnTo>
                <a:lnTo>
                  <a:pt x="16930" y="76175"/>
                </a:lnTo>
                <a:lnTo>
                  <a:pt x="17056" y="76061"/>
                </a:lnTo>
                <a:lnTo>
                  <a:pt x="17157" y="75947"/>
                </a:lnTo>
                <a:lnTo>
                  <a:pt x="17246" y="75821"/>
                </a:lnTo>
                <a:lnTo>
                  <a:pt x="17309" y="75707"/>
                </a:lnTo>
                <a:lnTo>
                  <a:pt x="17360" y="75568"/>
                </a:lnTo>
                <a:lnTo>
                  <a:pt x="17385" y="75442"/>
                </a:lnTo>
                <a:lnTo>
                  <a:pt x="17397" y="75316"/>
                </a:lnTo>
                <a:lnTo>
                  <a:pt x="17397" y="75177"/>
                </a:lnTo>
                <a:lnTo>
                  <a:pt x="17385" y="75038"/>
                </a:lnTo>
                <a:lnTo>
                  <a:pt x="17360" y="74912"/>
                </a:lnTo>
                <a:lnTo>
                  <a:pt x="17309" y="74773"/>
                </a:lnTo>
                <a:lnTo>
                  <a:pt x="17258" y="74634"/>
                </a:lnTo>
                <a:lnTo>
                  <a:pt x="17195" y="74495"/>
                </a:lnTo>
                <a:lnTo>
                  <a:pt x="17119" y="74356"/>
                </a:lnTo>
                <a:lnTo>
                  <a:pt x="17031" y="74217"/>
                </a:lnTo>
                <a:lnTo>
                  <a:pt x="16930" y="74090"/>
                </a:lnTo>
                <a:lnTo>
                  <a:pt x="16766" y="73876"/>
                </a:lnTo>
                <a:lnTo>
                  <a:pt x="16690" y="73762"/>
                </a:lnTo>
                <a:lnTo>
                  <a:pt x="16614" y="73648"/>
                </a:lnTo>
                <a:lnTo>
                  <a:pt x="16551" y="73522"/>
                </a:lnTo>
                <a:lnTo>
                  <a:pt x="16500" y="73408"/>
                </a:lnTo>
                <a:lnTo>
                  <a:pt x="16475" y="73307"/>
                </a:lnTo>
                <a:lnTo>
                  <a:pt x="16475" y="73244"/>
                </a:lnTo>
                <a:lnTo>
                  <a:pt x="16475" y="73194"/>
                </a:lnTo>
                <a:lnTo>
                  <a:pt x="16538" y="72852"/>
                </a:lnTo>
                <a:lnTo>
                  <a:pt x="16627" y="72524"/>
                </a:lnTo>
                <a:lnTo>
                  <a:pt x="16703" y="72196"/>
                </a:lnTo>
                <a:lnTo>
                  <a:pt x="16804" y="71880"/>
                </a:lnTo>
                <a:lnTo>
                  <a:pt x="17006" y="71261"/>
                </a:lnTo>
                <a:lnTo>
                  <a:pt x="17221" y="70654"/>
                </a:lnTo>
                <a:lnTo>
                  <a:pt x="17448" y="70061"/>
                </a:lnTo>
                <a:lnTo>
                  <a:pt x="17650" y="69442"/>
                </a:lnTo>
                <a:lnTo>
                  <a:pt x="17751" y="69126"/>
                </a:lnTo>
                <a:lnTo>
                  <a:pt x="17840" y="68797"/>
                </a:lnTo>
                <a:lnTo>
                  <a:pt x="17928" y="68469"/>
                </a:lnTo>
                <a:lnTo>
                  <a:pt x="18004" y="68128"/>
                </a:lnTo>
                <a:lnTo>
                  <a:pt x="18206" y="68583"/>
                </a:lnTo>
                <a:lnTo>
                  <a:pt x="18395" y="69037"/>
                </a:lnTo>
                <a:lnTo>
                  <a:pt x="18572" y="69480"/>
                </a:lnTo>
                <a:lnTo>
                  <a:pt x="18737" y="69909"/>
                </a:lnTo>
                <a:lnTo>
                  <a:pt x="19040" y="70743"/>
                </a:lnTo>
                <a:lnTo>
                  <a:pt x="19305" y="71564"/>
                </a:lnTo>
                <a:lnTo>
                  <a:pt x="19570" y="72385"/>
                </a:lnTo>
                <a:lnTo>
                  <a:pt x="19823" y="73219"/>
                </a:lnTo>
                <a:lnTo>
                  <a:pt x="20088" y="74078"/>
                </a:lnTo>
                <a:lnTo>
                  <a:pt x="20379" y="74975"/>
                </a:lnTo>
                <a:lnTo>
                  <a:pt x="20392" y="75013"/>
                </a:lnTo>
                <a:lnTo>
                  <a:pt x="20392" y="75063"/>
                </a:lnTo>
                <a:lnTo>
                  <a:pt x="20366" y="75152"/>
                </a:lnTo>
                <a:lnTo>
                  <a:pt x="20328" y="75253"/>
                </a:lnTo>
                <a:lnTo>
                  <a:pt x="20278" y="75366"/>
                </a:lnTo>
                <a:lnTo>
                  <a:pt x="20139" y="75581"/>
                </a:lnTo>
                <a:lnTo>
                  <a:pt x="19987" y="75771"/>
                </a:lnTo>
                <a:lnTo>
                  <a:pt x="19861" y="75935"/>
                </a:lnTo>
                <a:lnTo>
                  <a:pt x="19760" y="76099"/>
                </a:lnTo>
                <a:lnTo>
                  <a:pt x="19684" y="76251"/>
                </a:lnTo>
                <a:lnTo>
                  <a:pt x="19608" y="76415"/>
                </a:lnTo>
                <a:lnTo>
                  <a:pt x="19570" y="76566"/>
                </a:lnTo>
                <a:lnTo>
                  <a:pt x="19533" y="76731"/>
                </a:lnTo>
                <a:lnTo>
                  <a:pt x="19520" y="76882"/>
                </a:lnTo>
                <a:lnTo>
                  <a:pt x="19520" y="77034"/>
                </a:lnTo>
                <a:lnTo>
                  <a:pt x="19545" y="77173"/>
                </a:lnTo>
                <a:lnTo>
                  <a:pt x="19583" y="77324"/>
                </a:lnTo>
                <a:lnTo>
                  <a:pt x="19646" y="77463"/>
                </a:lnTo>
                <a:lnTo>
                  <a:pt x="19722" y="77602"/>
                </a:lnTo>
                <a:lnTo>
                  <a:pt x="19823" y="77741"/>
                </a:lnTo>
                <a:lnTo>
                  <a:pt x="19924" y="77880"/>
                </a:lnTo>
                <a:lnTo>
                  <a:pt x="20063" y="78007"/>
                </a:lnTo>
                <a:lnTo>
                  <a:pt x="20215" y="78133"/>
                </a:lnTo>
                <a:lnTo>
                  <a:pt x="20354" y="78234"/>
                </a:lnTo>
                <a:lnTo>
                  <a:pt x="20493" y="78310"/>
                </a:lnTo>
                <a:lnTo>
                  <a:pt x="20644" y="78386"/>
                </a:lnTo>
                <a:lnTo>
                  <a:pt x="20809" y="78423"/>
                </a:lnTo>
                <a:lnTo>
                  <a:pt x="20960" y="78461"/>
                </a:lnTo>
                <a:lnTo>
                  <a:pt x="21124" y="78474"/>
                </a:lnTo>
                <a:lnTo>
                  <a:pt x="21289" y="78474"/>
                </a:lnTo>
                <a:lnTo>
                  <a:pt x="21440" y="78461"/>
                </a:lnTo>
                <a:lnTo>
                  <a:pt x="21592" y="78423"/>
                </a:lnTo>
                <a:lnTo>
                  <a:pt x="21743" y="78386"/>
                </a:lnTo>
                <a:lnTo>
                  <a:pt x="21895" y="78322"/>
                </a:lnTo>
                <a:lnTo>
                  <a:pt x="22034" y="78247"/>
                </a:lnTo>
                <a:lnTo>
                  <a:pt x="22160" y="78158"/>
                </a:lnTo>
                <a:lnTo>
                  <a:pt x="22274" y="78044"/>
                </a:lnTo>
                <a:lnTo>
                  <a:pt x="22388" y="77931"/>
                </a:lnTo>
                <a:lnTo>
                  <a:pt x="22476" y="77792"/>
                </a:lnTo>
                <a:lnTo>
                  <a:pt x="22565" y="77640"/>
                </a:lnTo>
                <a:lnTo>
                  <a:pt x="22628" y="77501"/>
                </a:lnTo>
                <a:lnTo>
                  <a:pt x="22666" y="77350"/>
                </a:lnTo>
                <a:lnTo>
                  <a:pt x="22704" y="77211"/>
                </a:lnTo>
                <a:lnTo>
                  <a:pt x="22716" y="77072"/>
                </a:lnTo>
                <a:lnTo>
                  <a:pt x="22704" y="76920"/>
                </a:lnTo>
                <a:lnTo>
                  <a:pt x="22678" y="76781"/>
                </a:lnTo>
                <a:lnTo>
                  <a:pt x="22640" y="76642"/>
                </a:lnTo>
                <a:lnTo>
                  <a:pt x="22590" y="76503"/>
                </a:lnTo>
                <a:lnTo>
                  <a:pt x="22514" y="76364"/>
                </a:lnTo>
                <a:lnTo>
                  <a:pt x="22438" y="76225"/>
                </a:lnTo>
                <a:lnTo>
                  <a:pt x="22325" y="76099"/>
                </a:lnTo>
                <a:lnTo>
                  <a:pt x="22211" y="75973"/>
                </a:lnTo>
                <a:lnTo>
                  <a:pt x="22085" y="75846"/>
                </a:lnTo>
                <a:lnTo>
                  <a:pt x="21946" y="75720"/>
                </a:lnTo>
                <a:lnTo>
                  <a:pt x="21781" y="75606"/>
                </a:lnTo>
                <a:lnTo>
                  <a:pt x="21642" y="75505"/>
                </a:lnTo>
                <a:lnTo>
                  <a:pt x="21516" y="75392"/>
                </a:lnTo>
                <a:lnTo>
                  <a:pt x="21390" y="75265"/>
                </a:lnTo>
                <a:lnTo>
                  <a:pt x="21263" y="75139"/>
                </a:lnTo>
                <a:lnTo>
                  <a:pt x="21162" y="75000"/>
                </a:lnTo>
                <a:lnTo>
                  <a:pt x="21061" y="74861"/>
                </a:lnTo>
                <a:lnTo>
                  <a:pt x="20985" y="74709"/>
                </a:lnTo>
                <a:lnTo>
                  <a:pt x="20935" y="74558"/>
                </a:lnTo>
                <a:lnTo>
                  <a:pt x="19912" y="71362"/>
                </a:lnTo>
                <a:lnTo>
                  <a:pt x="18913" y="68166"/>
                </a:lnTo>
                <a:lnTo>
                  <a:pt x="16917" y="61748"/>
                </a:lnTo>
                <a:lnTo>
                  <a:pt x="16842" y="61458"/>
                </a:lnTo>
                <a:lnTo>
                  <a:pt x="16753" y="61142"/>
                </a:lnTo>
                <a:lnTo>
                  <a:pt x="16551" y="60346"/>
                </a:lnTo>
                <a:lnTo>
                  <a:pt x="17006" y="60599"/>
                </a:lnTo>
                <a:lnTo>
                  <a:pt x="17448" y="60864"/>
                </a:lnTo>
                <a:lnTo>
                  <a:pt x="17865" y="61129"/>
                </a:lnTo>
                <a:lnTo>
                  <a:pt x="18282" y="61407"/>
                </a:lnTo>
                <a:lnTo>
                  <a:pt x="18661" y="61698"/>
                </a:lnTo>
                <a:lnTo>
                  <a:pt x="19040" y="62001"/>
                </a:lnTo>
                <a:lnTo>
                  <a:pt x="19406" y="62304"/>
                </a:lnTo>
                <a:lnTo>
                  <a:pt x="19747" y="62620"/>
                </a:lnTo>
                <a:lnTo>
                  <a:pt x="20076" y="62936"/>
                </a:lnTo>
                <a:lnTo>
                  <a:pt x="20392" y="63277"/>
                </a:lnTo>
                <a:lnTo>
                  <a:pt x="20695" y="63618"/>
                </a:lnTo>
                <a:lnTo>
                  <a:pt x="20985" y="63972"/>
                </a:lnTo>
                <a:lnTo>
                  <a:pt x="21263" y="64338"/>
                </a:lnTo>
                <a:lnTo>
                  <a:pt x="21541" y="64704"/>
                </a:lnTo>
                <a:lnTo>
                  <a:pt x="21794" y="65083"/>
                </a:lnTo>
                <a:lnTo>
                  <a:pt x="22034" y="65475"/>
                </a:lnTo>
                <a:lnTo>
                  <a:pt x="22110" y="65614"/>
                </a:lnTo>
                <a:lnTo>
                  <a:pt x="22160" y="65766"/>
                </a:lnTo>
                <a:lnTo>
                  <a:pt x="22186" y="65942"/>
                </a:lnTo>
                <a:lnTo>
                  <a:pt x="22211" y="66119"/>
                </a:lnTo>
                <a:lnTo>
                  <a:pt x="22211" y="66296"/>
                </a:lnTo>
                <a:lnTo>
                  <a:pt x="22198" y="66473"/>
                </a:lnTo>
                <a:lnTo>
                  <a:pt x="22160" y="66637"/>
                </a:lnTo>
                <a:lnTo>
                  <a:pt x="22110" y="66789"/>
                </a:lnTo>
                <a:lnTo>
                  <a:pt x="22059" y="66966"/>
                </a:lnTo>
                <a:lnTo>
                  <a:pt x="22009" y="67130"/>
                </a:lnTo>
                <a:lnTo>
                  <a:pt x="21996" y="67294"/>
                </a:lnTo>
                <a:lnTo>
                  <a:pt x="21983" y="67446"/>
                </a:lnTo>
                <a:lnTo>
                  <a:pt x="21996" y="67597"/>
                </a:lnTo>
                <a:lnTo>
                  <a:pt x="22009" y="67736"/>
                </a:lnTo>
                <a:lnTo>
                  <a:pt x="22059" y="67875"/>
                </a:lnTo>
                <a:lnTo>
                  <a:pt x="22110" y="68002"/>
                </a:lnTo>
                <a:lnTo>
                  <a:pt x="22173" y="68115"/>
                </a:lnTo>
                <a:lnTo>
                  <a:pt x="22249" y="68216"/>
                </a:lnTo>
                <a:lnTo>
                  <a:pt x="22337" y="68317"/>
                </a:lnTo>
                <a:lnTo>
                  <a:pt x="22438" y="68406"/>
                </a:lnTo>
                <a:lnTo>
                  <a:pt x="22552" y="68482"/>
                </a:lnTo>
                <a:lnTo>
                  <a:pt x="22678" y="68545"/>
                </a:lnTo>
                <a:lnTo>
                  <a:pt x="22805" y="68608"/>
                </a:lnTo>
                <a:lnTo>
                  <a:pt x="22944" y="68658"/>
                </a:lnTo>
                <a:lnTo>
                  <a:pt x="23032" y="68671"/>
                </a:lnTo>
                <a:lnTo>
                  <a:pt x="23133" y="68684"/>
                </a:lnTo>
                <a:lnTo>
                  <a:pt x="23247" y="68684"/>
                </a:lnTo>
                <a:lnTo>
                  <a:pt x="23361" y="68671"/>
                </a:lnTo>
                <a:lnTo>
                  <a:pt x="23474" y="68658"/>
                </a:lnTo>
                <a:lnTo>
                  <a:pt x="23601" y="68621"/>
                </a:lnTo>
                <a:lnTo>
                  <a:pt x="23841" y="68545"/>
                </a:lnTo>
                <a:lnTo>
                  <a:pt x="24068" y="68444"/>
                </a:lnTo>
                <a:lnTo>
                  <a:pt x="24182" y="68381"/>
                </a:lnTo>
                <a:lnTo>
                  <a:pt x="24270" y="68317"/>
                </a:lnTo>
                <a:lnTo>
                  <a:pt x="24359" y="68254"/>
                </a:lnTo>
                <a:lnTo>
                  <a:pt x="24447" y="68178"/>
                </a:lnTo>
                <a:lnTo>
                  <a:pt x="24510" y="68115"/>
                </a:lnTo>
                <a:lnTo>
                  <a:pt x="24561" y="68039"/>
                </a:lnTo>
                <a:lnTo>
                  <a:pt x="24624" y="67913"/>
                </a:lnTo>
                <a:lnTo>
                  <a:pt x="24662" y="67787"/>
                </a:lnTo>
                <a:lnTo>
                  <a:pt x="24700" y="67660"/>
                </a:lnTo>
                <a:lnTo>
                  <a:pt x="24725" y="67534"/>
                </a:lnTo>
                <a:lnTo>
                  <a:pt x="24725" y="67408"/>
                </a:lnTo>
                <a:lnTo>
                  <a:pt x="24725" y="67281"/>
                </a:lnTo>
                <a:lnTo>
                  <a:pt x="24700" y="67155"/>
                </a:lnTo>
                <a:lnTo>
                  <a:pt x="24662" y="67041"/>
                </a:lnTo>
                <a:lnTo>
                  <a:pt x="24611" y="66915"/>
                </a:lnTo>
                <a:lnTo>
                  <a:pt x="24548" y="66801"/>
                </a:lnTo>
                <a:lnTo>
                  <a:pt x="24472" y="66688"/>
                </a:lnTo>
                <a:lnTo>
                  <a:pt x="24371" y="66587"/>
                </a:lnTo>
                <a:lnTo>
                  <a:pt x="24257" y="66473"/>
                </a:lnTo>
                <a:lnTo>
                  <a:pt x="24131" y="66385"/>
                </a:lnTo>
                <a:lnTo>
                  <a:pt x="23992" y="66296"/>
                </a:lnTo>
                <a:lnTo>
                  <a:pt x="23841" y="66208"/>
                </a:lnTo>
                <a:lnTo>
                  <a:pt x="23651" y="66107"/>
                </a:lnTo>
                <a:lnTo>
                  <a:pt x="23474" y="65980"/>
                </a:lnTo>
                <a:lnTo>
                  <a:pt x="23297" y="65854"/>
                </a:lnTo>
                <a:lnTo>
                  <a:pt x="23120" y="65702"/>
                </a:lnTo>
                <a:lnTo>
                  <a:pt x="22956" y="65538"/>
                </a:lnTo>
                <a:lnTo>
                  <a:pt x="22805" y="65374"/>
                </a:lnTo>
                <a:lnTo>
                  <a:pt x="22666" y="65197"/>
                </a:lnTo>
                <a:lnTo>
                  <a:pt x="22527" y="65033"/>
                </a:lnTo>
                <a:lnTo>
                  <a:pt x="21958" y="64288"/>
                </a:lnTo>
                <a:lnTo>
                  <a:pt x="21364" y="63567"/>
                </a:lnTo>
                <a:lnTo>
                  <a:pt x="21074" y="63214"/>
                </a:lnTo>
                <a:lnTo>
                  <a:pt x="20758" y="62873"/>
                </a:lnTo>
                <a:lnTo>
                  <a:pt x="20455" y="62532"/>
                </a:lnTo>
                <a:lnTo>
                  <a:pt x="20126" y="62216"/>
                </a:lnTo>
                <a:lnTo>
                  <a:pt x="19798" y="61887"/>
                </a:lnTo>
                <a:lnTo>
                  <a:pt x="19457" y="61584"/>
                </a:lnTo>
                <a:lnTo>
                  <a:pt x="19103" y="61294"/>
                </a:lnTo>
                <a:lnTo>
                  <a:pt x="18737" y="61016"/>
                </a:lnTo>
                <a:lnTo>
                  <a:pt x="18358" y="60750"/>
                </a:lnTo>
                <a:lnTo>
                  <a:pt x="17953" y="60498"/>
                </a:lnTo>
                <a:lnTo>
                  <a:pt x="17549" y="60258"/>
                </a:lnTo>
                <a:lnTo>
                  <a:pt x="17119" y="60043"/>
                </a:lnTo>
                <a:lnTo>
                  <a:pt x="16981" y="59955"/>
                </a:lnTo>
                <a:lnTo>
                  <a:pt x="16829" y="59853"/>
                </a:lnTo>
                <a:lnTo>
                  <a:pt x="16690" y="59727"/>
                </a:lnTo>
                <a:lnTo>
                  <a:pt x="16564" y="59588"/>
                </a:lnTo>
                <a:lnTo>
                  <a:pt x="16437" y="59424"/>
                </a:lnTo>
                <a:lnTo>
                  <a:pt x="16349" y="59272"/>
                </a:lnTo>
                <a:lnTo>
                  <a:pt x="16260" y="59108"/>
                </a:lnTo>
                <a:lnTo>
                  <a:pt x="16210" y="58944"/>
                </a:lnTo>
                <a:lnTo>
                  <a:pt x="15591" y="56506"/>
                </a:lnTo>
                <a:lnTo>
                  <a:pt x="14984" y="54042"/>
                </a:lnTo>
                <a:lnTo>
                  <a:pt x="13809" y="49141"/>
                </a:lnTo>
                <a:lnTo>
                  <a:pt x="13557" y="48055"/>
                </a:lnTo>
                <a:lnTo>
                  <a:pt x="13317" y="46981"/>
                </a:lnTo>
                <a:lnTo>
                  <a:pt x="13089" y="45894"/>
                </a:lnTo>
                <a:lnTo>
                  <a:pt x="12875" y="44808"/>
                </a:lnTo>
                <a:lnTo>
                  <a:pt x="12672" y="43709"/>
                </a:lnTo>
                <a:lnTo>
                  <a:pt x="12470" y="42623"/>
                </a:lnTo>
                <a:lnTo>
                  <a:pt x="12293" y="41524"/>
                </a:lnTo>
                <a:lnTo>
                  <a:pt x="12129" y="40412"/>
                </a:lnTo>
                <a:lnTo>
                  <a:pt x="11965" y="39313"/>
                </a:lnTo>
                <a:lnTo>
                  <a:pt x="11813" y="38201"/>
                </a:lnTo>
                <a:lnTo>
                  <a:pt x="11674" y="37077"/>
                </a:lnTo>
                <a:lnTo>
                  <a:pt x="11535" y="35953"/>
                </a:lnTo>
                <a:lnTo>
                  <a:pt x="11409" y="34816"/>
                </a:lnTo>
                <a:lnTo>
                  <a:pt x="11295" y="33679"/>
                </a:lnTo>
                <a:lnTo>
                  <a:pt x="11194" y="32529"/>
                </a:lnTo>
                <a:lnTo>
                  <a:pt x="11093" y="31367"/>
                </a:lnTo>
                <a:lnTo>
                  <a:pt x="11775" y="32264"/>
                </a:lnTo>
                <a:lnTo>
                  <a:pt x="12053" y="32630"/>
                </a:lnTo>
                <a:lnTo>
                  <a:pt x="12306" y="32984"/>
                </a:lnTo>
                <a:lnTo>
                  <a:pt x="12950" y="33957"/>
                </a:lnTo>
                <a:lnTo>
                  <a:pt x="13266" y="34449"/>
                </a:lnTo>
                <a:lnTo>
                  <a:pt x="13582" y="34942"/>
                </a:lnTo>
                <a:lnTo>
                  <a:pt x="13873" y="35447"/>
                </a:lnTo>
                <a:lnTo>
                  <a:pt x="14163" y="35940"/>
                </a:lnTo>
                <a:lnTo>
                  <a:pt x="14454" y="36445"/>
                </a:lnTo>
                <a:lnTo>
                  <a:pt x="14732" y="36951"/>
                </a:lnTo>
                <a:lnTo>
                  <a:pt x="14997" y="37468"/>
                </a:lnTo>
                <a:lnTo>
                  <a:pt x="15250" y="37974"/>
                </a:lnTo>
                <a:lnTo>
                  <a:pt x="15502" y="38492"/>
                </a:lnTo>
                <a:lnTo>
                  <a:pt x="15742" y="39010"/>
                </a:lnTo>
                <a:lnTo>
                  <a:pt x="15970" y="39528"/>
                </a:lnTo>
                <a:lnTo>
                  <a:pt x="16185" y="40058"/>
                </a:lnTo>
                <a:lnTo>
                  <a:pt x="16399" y="40589"/>
                </a:lnTo>
                <a:lnTo>
                  <a:pt x="16602" y="41119"/>
                </a:lnTo>
                <a:lnTo>
                  <a:pt x="16791" y="41650"/>
                </a:lnTo>
                <a:lnTo>
                  <a:pt x="16968" y="42193"/>
                </a:lnTo>
                <a:lnTo>
                  <a:pt x="17132" y="42736"/>
                </a:lnTo>
                <a:lnTo>
                  <a:pt x="17296" y="43279"/>
                </a:lnTo>
                <a:lnTo>
                  <a:pt x="17435" y="43835"/>
                </a:lnTo>
                <a:lnTo>
                  <a:pt x="17574" y="44391"/>
                </a:lnTo>
                <a:lnTo>
                  <a:pt x="17701" y="44947"/>
                </a:lnTo>
                <a:lnTo>
                  <a:pt x="17802" y="45515"/>
                </a:lnTo>
                <a:lnTo>
                  <a:pt x="17903" y="46084"/>
                </a:lnTo>
                <a:lnTo>
                  <a:pt x="17991" y="46652"/>
                </a:lnTo>
                <a:lnTo>
                  <a:pt x="18067" y="47233"/>
                </a:lnTo>
                <a:lnTo>
                  <a:pt x="18130" y="47815"/>
                </a:lnTo>
                <a:lnTo>
                  <a:pt x="18181" y="48408"/>
                </a:lnTo>
                <a:lnTo>
                  <a:pt x="18206" y="49002"/>
                </a:lnTo>
                <a:lnTo>
                  <a:pt x="18231" y="49596"/>
                </a:lnTo>
                <a:lnTo>
                  <a:pt x="18244" y="50190"/>
                </a:lnTo>
                <a:lnTo>
                  <a:pt x="18244" y="50594"/>
                </a:lnTo>
                <a:lnTo>
                  <a:pt x="18269" y="50973"/>
                </a:lnTo>
                <a:lnTo>
                  <a:pt x="18320" y="51364"/>
                </a:lnTo>
                <a:lnTo>
                  <a:pt x="18383" y="51756"/>
                </a:lnTo>
                <a:lnTo>
                  <a:pt x="18459" y="52135"/>
                </a:lnTo>
                <a:lnTo>
                  <a:pt x="18547" y="52514"/>
                </a:lnTo>
                <a:lnTo>
                  <a:pt x="18661" y="52880"/>
                </a:lnTo>
                <a:lnTo>
                  <a:pt x="18800" y="53247"/>
                </a:lnTo>
                <a:lnTo>
                  <a:pt x="18939" y="53613"/>
                </a:lnTo>
                <a:lnTo>
                  <a:pt x="19116" y="53967"/>
                </a:lnTo>
                <a:lnTo>
                  <a:pt x="19292" y="54308"/>
                </a:lnTo>
                <a:lnTo>
                  <a:pt x="19495" y="54649"/>
                </a:lnTo>
                <a:lnTo>
                  <a:pt x="19722" y="54990"/>
                </a:lnTo>
                <a:lnTo>
                  <a:pt x="19949" y="55306"/>
                </a:lnTo>
                <a:lnTo>
                  <a:pt x="20215" y="55622"/>
                </a:lnTo>
                <a:lnTo>
                  <a:pt x="20493" y="55925"/>
                </a:lnTo>
                <a:lnTo>
                  <a:pt x="20594" y="56026"/>
                </a:lnTo>
                <a:lnTo>
                  <a:pt x="20707" y="56102"/>
                </a:lnTo>
                <a:lnTo>
                  <a:pt x="20846" y="56165"/>
                </a:lnTo>
                <a:lnTo>
                  <a:pt x="20985" y="56228"/>
                </a:lnTo>
                <a:lnTo>
                  <a:pt x="21263" y="56342"/>
                </a:lnTo>
                <a:lnTo>
                  <a:pt x="21415" y="56392"/>
                </a:lnTo>
                <a:lnTo>
                  <a:pt x="21554" y="56455"/>
                </a:lnTo>
                <a:lnTo>
                  <a:pt x="21642" y="56228"/>
                </a:lnTo>
                <a:lnTo>
                  <a:pt x="21705" y="56038"/>
                </a:lnTo>
                <a:lnTo>
                  <a:pt x="21781" y="55811"/>
                </a:lnTo>
                <a:lnTo>
                  <a:pt x="21857" y="55520"/>
                </a:lnTo>
                <a:lnTo>
                  <a:pt x="21920" y="55179"/>
                </a:lnTo>
                <a:lnTo>
                  <a:pt x="21971" y="54788"/>
                </a:lnTo>
                <a:lnTo>
                  <a:pt x="21996" y="54333"/>
                </a:lnTo>
                <a:lnTo>
                  <a:pt x="22009" y="54080"/>
                </a:lnTo>
                <a:lnTo>
                  <a:pt x="22009" y="53828"/>
                </a:lnTo>
                <a:lnTo>
                  <a:pt x="21996" y="53550"/>
                </a:lnTo>
                <a:lnTo>
                  <a:pt x="21971" y="53259"/>
                </a:lnTo>
                <a:lnTo>
                  <a:pt x="21946" y="52943"/>
                </a:lnTo>
                <a:lnTo>
                  <a:pt x="21908" y="52628"/>
                </a:lnTo>
                <a:lnTo>
                  <a:pt x="21857" y="52287"/>
                </a:lnTo>
                <a:lnTo>
                  <a:pt x="21794" y="51933"/>
                </a:lnTo>
                <a:lnTo>
                  <a:pt x="21718" y="51554"/>
                </a:lnTo>
                <a:lnTo>
                  <a:pt x="21630" y="51175"/>
                </a:lnTo>
                <a:lnTo>
                  <a:pt x="21516" y="50771"/>
                </a:lnTo>
                <a:lnTo>
                  <a:pt x="21402" y="50341"/>
                </a:lnTo>
                <a:lnTo>
                  <a:pt x="21263" y="49912"/>
                </a:lnTo>
                <a:lnTo>
                  <a:pt x="21112" y="49457"/>
                </a:lnTo>
                <a:lnTo>
                  <a:pt x="20935" y="48977"/>
                </a:lnTo>
                <a:lnTo>
                  <a:pt x="20745" y="48497"/>
                </a:lnTo>
                <a:lnTo>
                  <a:pt x="20568" y="48093"/>
                </a:lnTo>
                <a:lnTo>
                  <a:pt x="20379" y="47688"/>
                </a:lnTo>
                <a:lnTo>
                  <a:pt x="20177" y="47297"/>
                </a:lnTo>
                <a:lnTo>
                  <a:pt x="19962" y="46918"/>
                </a:lnTo>
                <a:lnTo>
                  <a:pt x="19507" y="46160"/>
                </a:lnTo>
                <a:lnTo>
                  <a:pt x="19052" y="45402"/>
                </a:lnTo>
                <a:lnTo>
                  <a:pt x="18825" y="45023"/>
                </a:lnTo>
                <a:lnTo>
                  <a:pt x="18598" y="44631"/>
                </a:lnTo>
                <a:lnTo>
                  <a:pt x="18395" y="44240"/>
                </a:lnTo>
                <a:lnTo>
                  <a:pt x="18193" y="43848"/>
                </a:lnTo>
                <a:lnTo>
                  <a:pt x="18016" y="43444"/>
                </a:lnTo>
                <a:lnTo>
                  <a:pt x="17852" y="43027"/>
                </a:lnTo>
                <a:lnTo>
                  <a:pt x="17701" y="42597"/>
                </a:lnTo>
                <a:lnTo>
                  <a:pt x="17587" y="42155"/>
                </a:lnTo>
                <a:lnTo>
                  <a:pt x="17511" y="41852"/>
                </a:lnTo>
                <a:lnTo>
                  <a:pt x="17423" y="41549"/>
                </a:lnTo>
                <a:lnTo>
                  <a:pt x="17322" y="41258"/>
                </a:lnTo>
                <a:lnTo>
                  <a:pt x="17221" y="40955"/>
                </a:lnTo>
                <a:lnTo>
                  <a:pt x="16993" y="40374"/>
                </a:lnTo>
                <a:lnTo>
                  <a:pt x="16740" y="39793"/>
                </a:lnTo>
                <a:lnTo>
                  <a:pt x="16475" y="39212"/>
                </a:lnTo>
                <a:lnTo>
                  <a:pt x="16210" y="38643"/>
                </a:lnTo>
                <a:lnTo>
                  <a:pt x="15932" y="38062"/>
                </a:lnTo>
                <a:lnTo>
                  <a:pt x="15679" y="37481"/>
                </a:lnTo>
                <a:lnTo>
                  <a:pt x="15566" y="37228"/>
                </a:lnTo>
                <a:lnTo>
                  <a:pt x="15452" y="36963"/>
                </a:lnTo>
                <a:lnTo>
                  <a:pt x="15199" y="36458"/>
                </a:lnTo>
                <a:lnTo>
                  <a:pt x="15502" y="36597"/>
                </a:lnTo>
                <a:lnTo>
                  <a:pt x="15818" y="36761"/>
                </a:lnTo>
                <a:lnTo>
                  <a:pt x="16134" y="36938"/>
                </a:lnTo>
                <a:lnTo>
                  <a:pt x="16450" y="37153"/>
                </a:lnTo>
                <a:lnTo>
                  <a:pt x="16753" y="37367"/>
                </a:lnTo>
                <a:lnTo>
                  <a:pt x="17056" y="37607"/>
                </a:lnTo>
                <a:lnTo>
                  <a:pt x="17347" y="37847"/>
                </a:lnTo>
                <a:lnTo>
                  <a:pt x="17625" y="38075"/>
                </a:lnTo>
                <a:lnTo>
                  <a:pt x="17878" y="38315"/>
                </a:lnTo>
                <a:lnTo>
                  <a:pt x="18105" y="38542"/>
                </a:lnTo>
                <a:lnTo>
                  <a:pt x="18320" y="38744"/>
                </a:lnTo>
                <a:lnTo>
                  <a:pt x="18497" y="38946"/>
                </a:lnTo>
                <a:lnTo>
                  <a:pt x="18648" y="39111"/>
                </a:lnTo>
                <a:lnTo>
                  <a:pt x="18749" y="39250"/>
                </a:lnTo>
                <a:lnTo>
                  <a:pt x="18812" y="39363"/>
                </a:lnTo>
                <a:lnTo>
                  <a:pt x="18838" y="39401"/>
                </a:lnTo>
                <a:lnTo>
                  <a:pt x="18838" y="39427"/>
                </a:lnTo>
                <a:lnTo>
                  <a:pt x="18863" y="39907"/>
                </a:lnTo>
                <a:lnTo>
                  <a:pt x="18901" y="40374"/>
                </a:lnTo>
                <a:lnTo>
                  <a:pt x="18977" y="40829"/>
                </a:lnTo>
                <a:lnTo>
                  <a:pt x="19065" y="41284"/>
                </a:lnTo>
                <a:lnTo>
                  <a:pt x="19191" y="41713"/>
                </a:lnTo>
                <a:lnTo>
                  <a:pt x="19343" y="42130"/>
                </a:lnTo>
                <a:lnTo>
                  <a:pt x="19507" y="42547"/>
                </a:lnTo>
                <a:lnTo>
                  <a:pt x="19709" y="42938"/>
                </a:lnTo>
                <a:lnTo>
                  <a:pt x="19937" y="43330"/>
                </a:lnTo>
                <a:lnTo>
                  <a:pt x="20177" y="43709"/>
                </a:lnTo>
                <a:lnTo>
                  <a:pt x="20442" y="44063"/>
                </a:lnTo>
                <a:lnTo>
                  <a:pt x="20733" y="44416"/>
                </a:lnTo>
                <a:lnTo>
                  <a:pt x="21049" y="44745"/>
                </a:lnTo>
                <a:lnTo>
                  <a:pt x="21390" y="45073"/>
                </a:lnTo>
                <a:lnTo>
                  <a:pt x="21743" y="45376"/>
                </a:lnTo>
                <a:lnTo>
                  <a:pt x="22135" y="45667"/>
                </a:lnTo>
                <a:lnTo>
                  <a:pt x="22350" y="45819"/>
                </a:lnTo>
                <a:lnTo>
                  <a:pt x="22602" y="45958"/>
                </a:lnTo>
                <a:lnTo>
                  <a:pt x="22868" y="46097"/>
                </a:lnTo>
                <a:lnTo>
                  <a:pt x="23158" y="46223"/>
                </a:lnTo>
                <a:lnTo>
                  <a:pt x="23777" y="46501"/>
                </a:lnTo>
                <a:lnTo>
                  <a:pt x="24409" y="46779"/>
                </a:lnTo>
                <a:lnTo>
                  <a:pt x="24396" y="46223"/>
                </a:lnTo>
                <a:lnTo>
                  <a:pt x="24346" y="45680"/>
                </a:lnTo>
                <a:lnTo>
                  <a:pt x="24283" y="45149"/>
                </a:lnTo>
                <a:lnTo>
                  <a:pt x="24194" y="44644"/>
                </a:lnTo>
                <a:lnTo>
                  <a:pt x="24093" y="44164"/>
                </a:lnTo>
                <a:lnTo>
                  <a:pt x="23967" y="43684"/>
                </a:lnTo>
                <a:lnTo>
                  <a:pt x="23815" y="43229"/>
                </a:lnTo>
                <a:lnTo>
                  <a:pt x="23638" y="42787"/>
                </a:lnTo>
                <a:lnTo>
                  <a:pt x="23449" y="42370"/>
                </a:lnTo>
                <a:lnTo>
                  <a:pt x="23222" y="41966"/>
                </a:lnTo>
                <a:lnTo>
                  <a:pt x="23108" y="41776"/>
                </a:lnTo>
                <a:lnTo>
                  <a:pt x="22981" y="41574"/>
                </a:lnTo>
                <a:lnTo>
                  <a:pt x="22855" y="41397"/>
                </a:lnTo>
                <a:lnTo>
                  <a:pt x="22716" y="41208"/>
                </a:lnTo>
                <a:lnTo>
                  <a:pt x="22565" y="41031"/>
                </a:lnTo>
                <a:lnTo>
                  <a:pt x="22413" y="40867"/>
                </a:lnTo>
                <a:lnTo>
                  <a:pt x="22261" y="40690"/>
                </a:lnTo>
                <a:lnTo>
                  <a:pt x="22097" y="40538"/>
                </a:lnTo>
                <a:lnTo>
                  <a:pt x="21933" y="40374"/>
                </a:lnTo>
                <a:lnTo>
                  <a:pt x="21756" y="40222"/>
                </a:lnTo>
                <a:lnTo>
                  <a:pt x="21567" y="40071"/>
                </a:lnTo>
                <a:lnTo>
                  <a:pt x="21377" y="39932"/>
                </a:lnTo>
                <a:lnTo>
                  <a:pt x="20328" y="39149"/>
                </a:lnTo>
                <a:lnTo>
                  <a:pt x="19280" y="38378"/>
                </a:lnTo>
                <a:lnTo>
                  <a:pt x="18749" y="37999"/>
                </a:lnTo>
                <a:lnTo>
                  <a:pt x="18219" y="37633"/>
                </a:lnTo>
                <a:lnTo>
                  <a:pt x="17688" y="37266"/>
                </a:lnTo>
                <a:lnTo>
                  <a:pt x="17145" y="36913"/>
                </a:lnTo>
                <a:lnTo>
                  <a:pt x="16791" y="36685"/>
                </a:lnTo>
                <a:lnTo>
                  <a:pt x="16463" y="36458"/>
                </a:lnTo>
                <a:lnTo>
                  <a:pt x="16159" y="36218"/>
                </a:lnTo>
                <a:lnTo>
                  <a:pt x="15881" y="35990"/>
                </a:lnTo>
                <a:lnTo>
                  <a:pt x="15616" y="35763"/>
                </a:lnTo>
                <a:lnTo>
                  <a:pt x="15363" y="35523"/>
                </a:lnTo>
                <a:lnTo>
                  <a:pt x="15123" y="35283"/>
                </a:lnTo>
                <a:lnTo>
                  <a:pt x="14896" y="35030"/>
                </a:lnTo>
                <a:lnTo>
                  <a:pt x="14681" y="34778"/>
                </a:lnTo>
                <a:lnTo>
                  <a:pt x="14479" y="34512"/>
                </a:lnTo>
                <a:lnTo>
                  <a:pt x="14264" y="34235"/>
                </a:lnTo>
                <a:lnTo>
                  <a:pt x="14075" y="33931"/>
                </a:lnTo>
                <a:lnTo>
                  <a:pt x="13873" y="33628"/>
                </a:lnTo>
                <a:lnTo>
                  <a:pt x="13671" y="33312"/>
                </a:lnTo>
                <a:lnTo>
                  <a:pt x="13254" y="32605"/>
                </a:lnTo>
                <a:lnTo>
                  <a:pt x="13039" y="32302"/>
                </a:lnTo>
                <a:lnTo>
                  <a:pt x="12660" y="31796"/>
                </a:lnTo>
                <a:lnTo>
                  <a:pt x="12281" y="31304"/>
                </a:lnTo>
                <a:lnTo>
                  <a:pt x="12129" y="31127"/>
                </a:lnTo>
                <a:lnTo>
                  <a:pt x="12041" y="31026"/>
                </a:lnTo>
                <a:lnTo>
                  <a:pt x="11813" y="30824"/>
                </a:lnTo>
                <a:lnTo>
                  <a:pt x="11624" y="30622"/>
                </a:lnTo>
                <a:lnTo>
                  <a:pt x="11460" y="30432"/>
                </a:lnTo>
                <a:lnTo>
                  <a:pt x="11321" y="30243"/>
                </a:lnTo>
                <a:lnTo>
                  <a:pt x="11194" y="30066"/>
                </a:lnTo>
                <a:lnTo>
                  <a:pt x="11093" y="29876"/>
                </a:lnTo>
                <a:lnTo>
                  <a:pt x="11017" y="29687"/>
                </a:lnTo>
                <a:lnTo>
                  <a:pt x="10942" y="29497"/>
                </a:lnTo>
                <a:lnTo>
                  <a:pt x="10891" y="29308"/>
                </a:lnTo>
                <a:lnTo>
                  <a:pt x="10853" y="29106"/>
                </a:lnTo>
                <a:lnTo>
                  <a:pt x="10815" y="28891"/>
                </a:lnTo>
                <a:lnTo>
                  <a:pt x="10790" y="28676"/>
                </a:lnTo>
                <a:lnTo>
                  <a:pt x="10752" y="28196"/>
                </a:lnTo>
                <a:lnTo>
                  <a:pt x="10714" y="27678"/>
                </a:lnTo>
                <a:lnTo>
                  <a:pt x="10638" y="26592"/>
                </a:lnTo>
                <a:lnTo>
                  <a:pt x="10550" y="25505"/>
                </a:lnTo>
                <a:lnTo>
                  <a:pt x="10360" y="23345"/>
                </a:lnTo>
                <a:lnTo>
                  <a:pt x="10285" y="22259"/>
                </a:lnTo>
                <a:lnTo>
                  <a:pt x="10209" y="21172"/>
                </a:lnTo>
                <a:lnTo>
                  <a:pt x="10171" y="20099"/>
                </a:lnTo>
                <a:lnTo>
                  <a:pt x="10146" y="19555"/>
                </a:lnTo>
                <a:lnTo>
                  <a:pt x="10146" y="19012"/>
                </a:lnTo>
                <a:lnTo>
                  <a:pt x="10146" y="17105"/>
                </a:lnTo>
                <a:lnTo>
                  <a:pt x="10158" y="15197"/>
                </a:lnTo>
                <a:lnTo>
                  <a:pt x="10184" y="13277"/>
                </a:lnTo>
                <a:lnTo>
                  <a:pt x="10222" y="11369"/>
                </a:lnTo>
                <a:lnTo>
                  <a:pt x="10310" y="7554"/>
                </a:lnTo>
                <a:lnTo>
                  <a:pt x="10386" y="3739"/>
                </a:lnTo>
                <a:lnTo>
                  <a:pt x="1047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231;p42">
            <a:extLst>
              <a:ext uri="{FF2B5EF4-FFF2-40B4-BE49-F238E27FC236}">
                <a16:creationId xmlns:a16="http://schemas.microsoft.com/office/drawing/2014/main" id="{4CEB0760-74DD-4816-AE86-3C62C76B472F}"/>
              </a:ext>
            </a:extLst>
          </p:cNvPr>
          <p:cNvSpPr/>
          <p:nvPr/>
        </p:nvSpPr>
        <p:spPr>
          <a:xfrm rot="8560431">
            <a:off x="6722268" y="1030886"/>
            <a:ext cx="1153029" cy="1291839"/>
          </a:xfrm>
          <a:custGeom>
            <a:avLst/>
            <a:gdLst/>
            <a:ahLst/>
            <a:cxnLst/>
            <a:rect l="l" t="t" r="r" b="b"/>
            <a:pathLst>
              <a:path w="103710" h="103714" extrusionOk="0">
                <a:moveTo>
                  <a:pt x="51861" y="0"/>
                </a:moveTo>
                <a:lnTo>
                  <a:pt x="51192" y="13"/>
                </a:lnTo>
                <a:lnTo>
                  <a:pt x="50522" y="25"/>
                </a:lnTo>
                <a:lnTo>
                  <a:pt x="49852" y="38"/>
                </a:lnTo>
                <a:lnTo>
                  <a:pt x="49183" y="76"/>
                </a:lnTo>
                <a:lnTo>
                  <a:pt x="48526" y="114"/>
                </a:lnTo>
                <a:lnTo>
                  <a:pt x="47869" y="152"/>
                </a:lnTo>
                <a:lnTo>
                  <a:pt x="47212" y="215"/>
                </a:lnTo>
                <a:lnTo>
                  <a:pt x="46555" y="278"/>
                </a:lnTo>
                <a:lnTo>
                  <a:pt x="45898" y="341"/>
                </a:lnTo>
                <a:lnTo>
                  <a:pt x="45254" y="417"/>
                </a:lnTo>
                <a:lnTo>
                  <a:pt x="44610" y="505"/>
                </a:lnTo>
                <a:lnTo>
                  <a:pt x="43965" y="607"/>
                </a:lnTo>
                <a:lnTo>
                  <a:pt x="43321" y="708"/>
                </a:lnTo>
                <a:lnTo>
                  <a:pt x="42677" y="821"/>
                </a:lnTo>
                <a:lnTo>
                  <a:pt x="42045" y="935"/>
                </a:lnTo>
                <a:lnTo>
                  <a:pt x="41401" y="1061"/>
                </a:lnTo>
                <a:lnTo>
                  <a:pt x="40769" y="1188"/>
                </a:lnTo>
                <a:lnTo>
                  <a:pt x="40150" y="1339"/>
                </a:lnTo>
                <a:lnTo>
                  <a:pt x="39518" y="1478"/>
                </a:lnTo>
                <a:lnTo>
                  <a:pt x="38899" y="1642"/>
                </a:lnTo>
                <a:lnTo>
                  <a:pt x="38280" y="1807"/>
                </a:lnTo>
                <a:lnTo>
                  <a:pt x="37661" y="1971"/>
                </a:lnTo>
                <a:lnTo>
                  <a:pt x="37042" y="2148"/>
                </a:lnTo>
                <a:lnTo>
                  <a:pt x="36436" y="2337"/>
                </a:lnTo>
                <a:lnTo>
                  <a:pt x="35829" y="2527"/>
                </a:lnTo>
                <a:lnTo>
                  <a:pt x="35223" y="2729"/>
                </a:lnTo>
                <a:lnTo>
                  <a:pt x="34629" y="2931"/>
                </a:lnTo>
                <a:lnTo>
                  <a:pt x="34023" y="3146"/>
                </a:lnTo>
                <a:lnTo>
                  <a:pt x="33429" y="3373"/>
                </a:lnTo>
                <a:lnTo>
                  <a:pt x="32848" y="3600"/>
                </a:lnTo>
                <a:lnTo>
                  <a:pt x="32254" y="3840"/>
                </a:lnTo>
                <a:lnTo>
                  <a:pt x="31673" y="4080"/>
                </a:lnTo>
                <a:lnTo>
                  <a:pt x="31092" y="4333"/>
                </a:lnTo>
                <a:lnTo>
                  <a:pt x="30510" y="4586"/>
                </a:lnTo>
                <a:lnTo>
                  <a:pt x="29942" y="4851"/>
                </a:lnTo>
                <a:lnTo>
                  <a:pt x="29373" y="5116"/>
                </a:lnTo>
                <a:lnTo>
                  <a:pt x="28805" y="5394"/>
                </a:lnTo>
                <a:lnTo>
                  <a:pt x="28249" y="5672"/>
                </a:lnTo>
                <a:lnTo>
                  <a:pt x="27693" y="5963"/>
                </a:lnTo>
                <a:lnTo>
                  <a:pt x="27137" y="6266"/>
                </a:lnTo>
                <a:lnTo>
                  <a:pt x="26594" y="6569"/>
                </a:lnTo>
                <a:lnTo>
                  <a:pt x="26051" y="6872"/>
                </a:lnTo>
                <a:lnTo>
                  <a:pt x="24964" y="7517"/>
                </a:lnTo>
                <a:lnTo>
                  <a:pt x="23903" y="8173"/>
                </a:lnTo>
                <a:lnTo>
                  <a:pt x="22867" y="8856"/>
                </a:lnTo>
                <a:lnTo>
                  <a:pt x="21831" y="9576"/>
                </a:lnTo>
                <a:lnTo>
                  <a:pt x="20833" y="10308"/>
                </a:lnTo>
                <a:lnTo>
                  <a:pt x="19835" y="11066"/>
                </a:lnTo>
                <a:lnTo>
                  <a:pt x="18875" y="11850"/>
                </a:lnTo>
                <a:lnTo>
                  <a:pt x="17915" y="12645"/>
                </a:lnTo>
                <a:lnTo>
                  <a:pt x="16992" y="13479"/>
                </a:lnTo>
                <a:lnTo>
                  <a:pt x="16083" y="14326"/>
                </a:lnTo>
                <a:lnTo>
                  <a:pt x="15186" y="15197"/>
                </a:lnTo>
                <a:lnTo>
                  <a:pt x="14314" y="16081"/>
                </a:lnTo>
                <a:lnTo>
                  <a:pt x="13468" y="16991"/>
                </a:lnTo>
                <a:lnTo>
                  <a:pt x="12646" y="17926"/>
                </a:lnTo>
                <a:lnTo>
                  <a:pt x="11838" y="18873"/>
                </a:lnTo>
                <a:lnTo>
                  <a:pt x="11055" y="19846"/>
                </a:lnTo>
                <a:lnTo>
                  <a:pt x="10297" y="20831"/>
                </a:lnTo>
                <a:lnTo>
                  <a:pt x="9564" y="21842"/>
                </a:lnTo>
                <a:lnTo>
                  <a:pt x="8856" y="22865"/>
                </a:lnTo>
                <a:lnTo>
                  <a:pt x="8174" y="23914"/>
                </a:lnTo>
                <a:lnTo>
                  <a:pt x="7505" y="24975"/>
                </a:lnTo>
                <a:lnTo>
                  <a:pt x="6873" y="26049"/>
                </a:lnTo>
                <a:lnTo>
                  <a:pt x="6557" y="26592"/>
                </a:lnTo>
                <a:lnTo>
                  <a:pt x="6254" y="27148"/>
                </a:lnTo>
                <a:lnTo>
                  <a:pt x="5963" y="27691"/>
                </a:lnTo>
                <a:lnTo>
                  <a:pt x="5673" y="28247"/>
                </a:lnTo>
                <a:lnTo>
                  <a:pt x="5395" y="28815"/>
                </a:lnTo>
                <a:lnTo>
                  <a:pt x="5117" y="29384"/>
                </a:lnTo>
                <a:lnTo>
                  <a:pt x="4839" y="29952"/>
                </a:lnTo>
                <a:lnTo>
                  <a:pt x="4586" y="30521"/>
                </a:lnTo>
                <a:lnTo>
                  <a:pt x="4321" y="31102"/>
                </a:lnTo>
                <a:lnTo>
                  <a:pt x="4068" y="31670"/>
                </a:lnTo>
                <a:lnTo>
                  <a:pt x="3828" y="32264"/>
                </a:lnTo>
                <a:lnTo>
                  <a:pt x="3601" y="32845"/>
                </a:lnTo>
                <a:lnTo>
                  <a:pt x="3373" y="33439"/>
                </a:lnTo>
                <a:lnTo>
                  <a:pt x="3146" y="34032"/>
                </a:lnTo>
                <a:lnTo>
                  <a:pt x="2931" y="34626"/>
                </a:lnTo>
                <a:lnTo>
                  <a:pt x="2729" y="35233"/>
                </a:lnTo>
                <a:lnTo>
                  <a:pt x="2527" y="35826"/>
                </a:lnTo>
                <a:lnTo>
                  <a:pt x="2325" y="36445"/>
                </a:lnTo>
                <a:lnTo>
                  <a:pt x="2148" y="37052"/>
                </a:lnTo>
                <a:lnTo>
                  <a:pt x="1971" y="37658"/>
                </a:lnTo>
                <a:lnTo>
                  <a:pt x="1794" y="38277"/>
                </a:lnTo>
                <a:lnTo>
                  <a:pt x="1630" y="38896"/>
                </a:lnTo>
                <a:lnTo>
                  <a:pt x="1478" y="39528"/>
                </a:lnTo>
                <a:lnTo>
                  <a:pt x="1327" y="40147"/>
                </a:lnTo>
                <a:lnTo>
                  <a:pt x="1188" y="40778"/>
                </a:lnTo>
                <a:lnTo>
                  <a:pt x="1049" y="41410"/>
                </a:lnTo>
                <a:lnTo>
                  <a:pt x="922" y="42042"/>
                </a:lnTo>
                <a:lnTo>
                  <a:pt x="809" y="42686"/>
                </a:lnTo>
                <a:lnTo>
                  <a:pt x="695" y="43317"/>
                </a:lnTo>
                <a:lnTo>
                  <a:pt x="594" y="43962"/>
                </a:lnTo>
                <a:lnTo>
                  <a:pt x="506" y="44606"/>
                </a:lnTo>
                <a:lnTo>
                  <a:pt x="417" y="45250"/>
                </a:lnTo>
                <a:lnTo>
                  <a:pt x="341" y="45907"/>
                </a:lnTo>
                <a:lnTo>
                  <a:pt x="266" y="46564"/>
                </a:lnTo>
                <a:lnTo>
                  <a:pt x="202" y="47208"/>
                </a:lnTo>
                <a:lnTo>
                  <a:pt x="152" y="47865"/>
                </a:lnTo>
                <a:lnTo>
                  <a:pt x="101" y="48535"/>
                </a:lnTo>
                <a:lnTo>
                  <a:pt x="63" y="49192"/>
                </a:lnTo>
                <a:lnTo>
                  <a:pt x="38" y="49861"/>
                </a:lnTo>
                <a:lnTo>
                  <a:pt x="13" y="50518"/>
                </a:lnTo>
                <a:lnTo>
                  <a:pt x="0" y="51188"/>
                </a:lnTo>
                <a:lnTo>
                  <a:pt x="0" y="51857"/>
                </a:lnTo>
                <a:lnTo>
                  <a:pt x="0" y="52527"/>
                </a:lnTo>
                <a:lnTo>
                  <a:pt x="13" y="53196"/>
                </a:lnTo>
                <a:lnTo>
                  <a:pt x="38" y="53866"/>
                </a:lnTo>
                <a:lnTo>
                  <a:pt x="63" y="54523"/>
                </a:lnTo>
                <a:lnTo>
                  <a:pt x="101" y="55192"/>
                </a:lnTo>
                <a:lnTo>
                  <a:pt x="152" y="55849"/>
                </a:lnTo>
                <a:lnTo>
                  <a:pt x="202" y="56506"/>
                </a:lnTo>
                <a:lnTo>
                  <a:pt x="266" y="57163"/>
                </a:lnTo>
                <a:lnTo>
                  <a:pt x="341" y="57820"/>
                </a:lnTo>
                <a:lnTo>
                  <a:pt x="417" y="58464"/>
                </a:lnTo>
                <a:lnTo>
                  <a:pt x="506" y="59108"/>
                </a:lnTo>
                <a:lnTo>
                  <a:pt x="594" y="59752"/>
                </a:lnTo>
                <a:lnTo>
                  <a:pt x="695" y="60397"/>
                </a:lnTo>
                <a:lnTo>
                  <a:pt x="809" y="61041"/>
                </a:lnTo>
                <a:lnTo>
                  <a:pt x="922" y="61673"/>
                </a:lnTo>
                <a:lnTo>
                  <a:pt x="1049" y="62304"/>
                </a:lnTo>
                <a:lnTo>
                  <a:pt x="1188" y="62936"/>
                </a:lnTo>
                <a:lnTo>
                  <a:pt x="1327" y="63568"/>
                </a:lnTo>
                <a:lnTo>
                  <a:pt x="1478" y="64199"/>
                </a:lnTo>
                <a:lnTo>
                  <a:pt x="1630" y="64818"/>
                </a:lnTo>
                <a:lnTo>
                  <a:pt x="1794" y="65437"/>
                </a:lnTo>
                <a:lnTo>
                  <a:pt x="1971" y="66056"/>
                </a:lnTo>
                <a:lnTo>
                  <a:pt x="2148" y="66675"/>
                </a:lnTo>
                <a:lnTo>
                  <a:pt x="2325" y="67282"/>
                </a:lnTo>
                <a:lnTo>
                  <a:pt x="2527" y="67888"/>
                </a:lnTo>
                <a:lnTo>
                  <a:pt x="2729" y="68494"/>
                </a:lnTo>
                <a:lnTo>
                  <a:pt x="2931" y="69088"/>
                </a:lnTo>
                <a:lnTo>
                  <a:pt x="3146" y="69694"/>
                </a:lnTo>
                <a:lnTo>
                  <a:pt x="3373" y="70288"/>
                </a:lnTo>
                <a:lnTo>
                  <a:pt x="3601" y="70869"/>
                </a:lnTo>
                <a:lnTo>
                  <a:pt x="3828" y="71463"/>
                </a:lnTo>
                <a:lnTo>
                  <a:pt x="4068" y="72044"/>
                </a:lnTo>
                <a:lnTo>
                  <a:pt x="4321" y="72625"/>
                </a:lnTo>
                <a:lnTo>
                  <a:pt x="4586" y="73194"/>
                </a:lnTo>
                <a:lnTo>
                  <a:pt x="4839" y="73775"/>
                </a:lnTo>
                <a:lnTo>
                  <a:pt x="5117" y="74343"/>
                </a:lnTo>
                <a:lnTo>
                  <a:pt x="5395" y="74912"/>
                </a:lnTo>
                <a:lnTo>
                  <a:pt x="5673" y="75467"/>
                </a:lnTo>
                <a:lnTo>
                  <a:pt x="5963" y="76023"/>
                </a:lnTo>
                <a:lnTo>
                  <a:pt x="6254" y="76579"/>
                </a:lnTo>
                <a:lnTo>
                  <a:pt x="6557" y="77122"/>
                </a:lnTo>
                <a:lnTo>
                  <a:pt x="6873" y="77666"/>
                </a:lnTo>
                <a:lnTo>
                  <a:pt x="7189" y="78209"/>
                </a:lnTo>
                <a:lnTo>
                  <a:pt x="7505" y="78752"/>
                </a:lnTo>
                <a:lnTo>
                  <a:pt x="8174" y="79813"/>
                </a:lnTo>
                <a:lnTo>
                  <a:pt x="8856" y="80849"/>
                </a:lnTo>
                <a:lnTo>
                  <a:pt x="9564" y="81872"/>
                </a:lnTo>
                <a:lnTo>
                  <a:pt x="10297" y="82883"/>
                </a:lnTo>
                <a:lnTo>
                  <a:pt x="11055" y="83868"/>
                </a:lnTo>
                <a:lnTo>
                  <a:pt x="11838" y="84841"/>
                </a:lnTo>
                <a:lnTo>
                  <a:pt x="12646" y="85788"/>
                </a:lnTo>
                <a:lnTo>
                  <a:pt x="13468" y="86723"/>
                </a:lnTo>
                <a:lnTo>
                  <a:pt x="14314" y="87633"/>
                </a:lnTo>
                <a:lnTo>
                  <a:pt x="15186" y="88530"/>
                </a:lnTo>
                <a:lnTo>
                  <a:pt x="16083" y="89401"/>
                </a:lnTo>
                <a:lnTo>
                  <a:pt x="16992" y="90248"/>
                </a:lnTo>
                <a:lnTo>
                  <a:pt x="17915" y="91069"/>
                </a:lnTo>
                <a:lnTo>
                  <a:pt x="18875" y="91877"/>
                </a:lnTo>
                <a:lnTo>
                  <a:pt x="19835" y="92660"/>
                </a:lnTo>
                <a:lnTo>
                  <a:pt x="20833" y="93418"/>
                </a:lnTo>
                <a:lnTo>
                  <a:pt x="21831" y="94151"/>
                </a:lnTo>
                <a:lnTo>
                  <a:pt x="22867" y="94859"/>
                </a:lnTo>
                <a:lnTo>
                  <a:pt x="23903" y="95541"/>
                </a:lnTo>
                <a:lnTo>
                  <a:pt x="24964" y="96210"/>
                </a:lnTo>
                <a:lnTo>
                  <a:pt x="26051" y="96842"/>
                </a:lnTo>
                <a:lnTo>
                  <a:pt x="26594" y="97158"/>
                </a:lnTo>
                <a:lnTo>
                  <a:pt x="27137" y="97461"/>
                </a:lnTo>
                <a:lnTo>
                  <a:pt x="27693" y="97751"/>
                </a:lnTo>
                <a:lnTo>
                  <a:pt x="28249" y="98042"/>
                </a:lnTo>
                <a:lnTo>
                  <a:pt x="28805" y="98320"/>
                </a:lnTo>
                <a:lnTo>
                  <a:pt x="29373" y="98598"/>
                </a:lnTo>
                <a:lnTo>
                  <a:pt x="29942" y="98876"/>
                </a:lnTo>
                <a:lnTo>
                  <a:pt x="30510" y="99128"/>
                </a:lnTo>
                <a:lnTo>
                  <a:pt x="31092" y="99394"/>
                </a:lnTo>
                <a:lnTo>
                  <a:pt x="31673" y="99634"/>
                </a:lnTo>
                <a:lnTo>
                  <a:pt x="32254" y="99886"/>
                </a:lnTo>
                <a:lnTo>
                  <a:pt x="32848" y="100114"/>
                </a:lnTo>
                <a:lnTo>
                  <a:pt x="33429" y="100341"/>
                </a:lnTo>
                <a:lnTo>
                  <a:pt x="34023" y="100568"/>
                </a:lnTo>
                <a:lnTo>
                  <a:pt x="34629" y="100783"/>
                </a:lnTo>
                <a:lnTo>
                  <a:pt x="35223" y="100985"/>
                </a:lnTo>
                <a:lnTo>
                  <a:pt x="35829" y="101187"/>
                </a:lnTo>
                <a:lnTo>
                  <a:pt x="36436" y="101377"/>
                </a:lnTo>
                <a:lnTo>
                  <a:pt x="37042" y="101566"/>
                </a:lnTo>
                <a:lnTo>
                  <a:pt x="37661" y="101743"/>
                </a:lnTo>
                <a:lnTo>
                  <a:pt x="38280" y="101920"/>
                </a:lnTo>
                <a:lnTo>
                  <a:pt x="38899" y="102084"/>
                </a:lnTo>
                <a:lnTo>
                  <a:pt x="39518" y="102236"/>
                </a:lnTo>
                <a:lnTo>
                  <a:pt x="40150" y="102388"/>
                </a:lnTo>
                <a:lnTo>
                  <a:pt x="40769" y="102527"/>
                </a:lnTo>
                <a:lnTo>
                  <a:pt x="41401" y="102665"/>
                </a:lnTo>
                <a:lnTo>
                  <a:pt x="42045" y="102792"/>
                </a:lnTo>
                <a:lnTo>
                  <a:pt x="42677" y="102906"/>
                </a:lnTo>
                <a:lnTo>
                  <a:pt x="43321" y="103019"/>
                </a:lnTo>
                <a:lnTo>
                  <a:pt x="43965" y="103120"/>
                </a:lnTo>
                <a:lnTo>
                  <a:pt x="44610" y="103209"/>
                </a:lnTo>
                <a:lnTo>
                  <a:pt x="45254" y="103297"/>
                </a:lnTo>
                <a:lnTo>
                  <a:pt x="45898" y="103373"/>
                </a:lnTo>
                <a:lnTo>
                  <a:pt x="46555" y="103449"/>
                </a:lnTo>
                <a:lnTo>
                  <a:pt x="47212" y="103512"/>
                </a:lnTo>
                <a:lnTo>
                  <a:pt x="47869" y="103562"/>
                </a:lnTo>
                <a:lnTo>
                  <a:pt x="48526" y="103613"/>
                </a:lnTo>
                <a:lnTo>
                  <a:pt x="49183" y="103651"/>
                </a:lnTo>
                <a:lnTo>
                  <a:pt x="49852" y="103676"/>
                </a:lnTo>
                <a:lnTo>
                  <a:pt x="50522" y="103701"/>
                </a:lnTo>
                <a:lnTo>
                  <a:pt x="51192" y="103714"/>
                </a:lnTo>
                <a:lnTo>
                  <a:pt x="52531" y="103714"/>
                </a:lnTo>
                <a:lnTo>
                  <a:pt x="53200" y="103701"/>
                </a:lnTo>
                <a:lnTo>
                  <a:pt x="53857" y="103676"/>
                </a:lnTo>
                <a:lnTo>
                  <a:pt x="54527" y="103651"/>
                </a:lnTo>
                <a:lnTo>
                  <a:pt x="55184" y="103613"/>
                </a:lnTo>
                <a:lnTo>
                  <a:pt x="55853" y="103562"/>
                </a:lnTo>
                <a:lnTo>
                  <a:pt x="56510" y="103512"/>
                </a:lnTo>
                <a:lnTo>
                  <a:pt x="57155" y="103449"/>
                </a:lnTo>
                <a:lnTo>
                  <a:pt x="57812" y="103373"/>
                </a:lnTo>
                <a:lnTo>
                  <a:pt x="58456" y="103297"/>
                </a:lnTo>
                <a:lnTo>
                  <a:pt x="59113" y="103209"/>
                </a:lnTo>
                <a:lnTo>
                  <a:pt x="59757" y="103120"/>
                </a:lnTo>
                <a:lnTo>
                  <a:pt x="60402" y="103019"/>
                </a:lnTo>
                <a:lnTo>
                  <a:pt x="61033" y="102906"/>
                </a:lnTo>
                <a:lnTo>
                  <a:pt x="61678" y="102792"/>
                </a:lnTo>
                <a:lnTo>
                  <a:pt x="62309" y="102665"/>
                </a:lnTo>
                <a:lnTo>
                  <a:pt x="62941" y="102527"/>
                </a:lnTo>
                <a:lnTo>
                  <a:pt x="63573" y="102388"/>
                </a:lnTo>
                <a:lnTo>
                  <a:pt x="64192" y="102236"/>
                </a:lnTo>
                <a:lnTo>
                  <a:pt x="64823" y="102084"/>
                </a:lnTo>
                <a:lnTo>
                  <a:pt x="65442" y="101920"/>
                </a:lnTo>
                <a:lnTo>
                  <a:pt x="66049" y="101743"/>
                </a:lnTo>
                <a:lnTo>
                  <a:pt x="66668" y="101566"/>
                </a:lnTo>
                <a:lnTo>
                  <a:pt x="67274" y="101377"/>
                </a:lnTo>
                <a:lnTo>
                  <a:pt x="67881" y="101187"/>
                </a:lnTo>
                <a:lnTo>
                  <a:pt x="68487" y="100985"/>
                </a:lnTo>
                <a:lnTo>
                  <a:pt x="69094" y="100783"/>
                </a:lnTo>
                <a:lnTo>
                  <a:pt x="69687" y="100568"/>
                </a:lnTo>
                <a:lnTo>
                  <a:pt x="70281" y="100341"/>
                </a:lnTo>
                <a:lnTo>
                  <a:pt x="70875" y="100114"/>
                </a:lnTo>
                <a:lnTo>
                  <a:pt x="71456" y="99886"/>
                </a:lnTo>
                <a:lnTo>
                  <a:pt x="72037" y="99634"/>
                </a:lnTo>
                <a:lnTo>
                  <a:pt x="72618" y="99394"/>
                </a:lnTo>
                <a:lnTo>
                  <a:pt x="73199" y="99128"/>
                </a:lnTo>
                <a:lnTo>
                  <a:pt x="73768" y="98876"/>
                </a:lnTo>
                <a:lnTo>
                  <a:pt x="74336" y="98598"/>
                </a:lnTo>
                <a:lnTo>
                  <a:pt x="74905" y="98320"/>
                </a:lnTo>
                <a:lnTo>
                  <a:pt x="75461" y="98042"/>
                </a:lnTo>
                <a:lnTo>
                  <a:pt x="76029" y="97751"/>
                </a:lnTo>
                <a:lnTo>
                  <a:pt x="76573" y="97461"/>
                </a:lnTo>
                <a:lnTo>
                  <a:pt x="77129" y="97158"/>
                </a:lnTo>
                <a:lnTo>
                  <a:pt x="77672" y="96842"/>
                </a:lnTo>
                <a:lnTo>
                  <a:pt x="78746" y="96210"/>
                </a:lnTo>
                <a:lnTo>
                  <a:pt x="79807" y="95541"/>
                </a:lnTo>
                <a:lnTo>
                  <a:pt x="80855" y="94859"/>
                </a:lnTo>
                <a:lnTo>
                  <a:pt x="81879" y="94151"/>
                </a:lnTo>
                <a:lnTo>
                  <a:pt x="82889" y="93418"/>
                </a:lnTo>
                <a:lnTo>
                  <a:pt x="83875" y="92660"/>
                </a:lnTo>
                <a:lnTo>
                  <a:pt x="84848" y="91877"/>
                </a:lnTo>
                <a:lnTo>
                  <a:pt x="85795" y="91069"/>
                </a:lnTo>
                <a:lnTo>
                  <a:pt x="86730" y="90248"/>
                </a:lnTo>
                <a:lnTo>
                  <a:pt x="87640" y="89401"/>
                </a:lnTo>
                <a:lnTo>
                  <a:pt x="88524" y="88530"/>
                </a:lnTo>
                <a:lnTo>
                  <a:pt x="89396" y="87633"/>
                </a:lnTo>
                <a:lnTo>
                  <a:pt x="90242" y="86723"/>
                </a:lnTo>
                <a:lnTo>
                  <a:pt x="91076" y="85788"/>
                </a:lnTo>
                <a:lnTo>
                  <a:pt x="91872" y="84841"/>
                </a:lnTo>
                <a:lnTo>
                  <a:pt x="92655" y="83868"/>
                </a:lnTo>
                <a:lnTo>
                  <a:pt x="93413" y="82883"/>
                </a:lnTo>
                <a:lnTo>
                  <a:pt x="94146" y="81872"/>
                </a:lnTo>
                <a:lnTo>
                  <a:pt x="94853" y="80849"/>
                </a:lnTo>
                <a:lnTo>
                  <a:pt x="95548" y="79813"/>
                </a:lnTo>
                <a:lnTo>
                  <a:pt x="96205" y="78752"/>
                </a:lnTo>
                <a:lnTo>
                  <a:pt x="96850" y="77666"/>
                </a:lnTo>
                <a:lnTo>
                  <a:pt x="97153" y="77122"/>
                </a:lnTo>
                <a:lnTo>
                  <a:pt x="97456" y="76579"/>
                </a:lnTo>
                <a:lnTo>
                  <a:pt x="97759" y="76023"/>
                </a:lnTo>
                <a:lnTo>
                  <a:pt x="98037" y="75467"/>
                </a:lnTo>
                <a:lnTo>
                  <a:pt x="98328" y="74912"/>
                </a:lnTo>
                <a:lnTo>
                  <a:pt x="98606" y="74343"/>
                </a:lnTo>
                <a:lnTo>
                  <a:pt x="98871" y="73775"/>
                </a:lnTo>
                <a:lnTo>
                  <a:pt x="99136" y="73194"/>
                </a:lnTo>
                <a:lnTo>
                  <a:pt x="99389" y="72625"/>
                </a:lnTo>
                <a:lnTo>
                  <a:pt x="99642" y="72044"/>
                </a:lnTo>
                <a:lnTo>
                  <a:pt x="99882" y="71463"/>
                </a:lnTo>
                <a:lnTo>
                  <a:pt x="100122" y="70869"/>
                </a:lnTo>
                <a:lnTo>
                  <a:pt x="100349" y="70288"/>
                </a:lnTo>
                <a:lnTo>
                  <a:pt x="100564" y="69694"/>
                </a:lnTo>
                <a:lnTo>
                  <a:pt x="100779" y="69088"/>
                </a:lnTo>
                <a:lnTo>
                  <a:pt x="100993" y="68494"/>
                </a:lnTo>
                <a:lnTo>
                  <a:pt x="101196" y="67888"/>
                </a:lnTo>
                <a:lnTo>
                  <a:pt x="101385" y="67282"/>
                </a:lnTo>
                <a:lnTo>
                  <a:pt x="101575" y="66675"/>
                </a:lnTo>
                <a:lnTo>
                  <a:pt x="101751" y="66056"/>
                </a:lnTo>
                <a:lnTo>
                  <a:pt x="101916" y="65437"/>
                </a:lnTo>
                <a:lnTo>
                  <a:pt x="102080" y="64818"/>
                </a:lnTo>
                <a:lnTo>
                  <a:pt x="102244" y="64199"/>
                </a:lnTo>
                <a:lnTo>
                  <a:pt x="102383" y="63568"/>
                </a:lnTo>
                <a:lnTo>
                  <a:pt x="102535" y="62936"/>
                </a:lnTo>
                <a:lnTo>
                  <a:pt x="102661" y="62304"/>
                </a:lnTo>
                <a:lnTo>
                  <a:pt x="102787" y="61673"/>
                </a:lnTo>
                <a:lnTo>
                  <a:pt x="102901" y="61041"/>
                </a:lnTo>
                <a:lnTo>
                  <a:pt x="103015" y="60397"/>
                </a:lnTo>
                <a:lnTo>
                  <a:pt x="103116" y="59752"/>
                </a:lnTo>
                <a:lnTo>
                  <a:pt x="103217" y="59108"/>
                </a:lnTo>
                <a:lnTo>
                  <a:pt x="103305" y="58464"/>
                </a:lnTo>
                <a:lnTo>
                  <a:pt x="103381" y="57820"/>
                </a:lnTo>
                <a:lnTo>
                  <a:pt x="103444" y="57163"/>
                </a:lnTo>
                <a:lnTo>
                  <a:pt x="103508" y="56506"/>
                </a:lnTo>
                <a:lnTo>
                  <a:pt x="103571" y="55849"/>
                </a:lnTo>
                <a:lnTo>
                  <a:pt x="103609" y="55192"/>
                </a:lnTo>
                <a:lnTo>
                  <a:pt x="103646" y="54523"/>
                </a:lnTo>
                <a:lnTo>
                  <a:pt x="103672" y="53866"/>
                </a:lnTo>
                <a:lnTo>
                  <a:pt x="103697" y="53196"/>
                </a:lnTo>
                <a:lnTo>
                  <a:pt x="103710" y="52527"/>
                </a:lnTo>
                <a:lnTo>
                  <a:pt x="103710" y="51857"/>
                </a:lnTo>
                <a:lnTo>
                  <a:pt x="103710" y="51188"/>
                </a:lnTo>
                <a:lnTo>
                  <a:pt x="103697" y="50518"/>
                </a:lnTo>
                <a:lnTo>
                  <a:pt x="103672" y="49861"/>
                </a:lnTo>
                <a:lnTo>
                  <a:pt x="103646" y="49192"/>
                </a:lnTo>
                <a:lnTo>
                  <a:pt x="103609" y="48535"/>
                </a:lnTo>
                <a:lnTo>
                  <a:pt x="103571" y="47865"/>
                </a:lnTo>
                <a:lnTo>
                  <a:pt x="103508" y="47208"/>
                </a:lnTo>
                <a:lnTo>
                  <a:pt x="103444" y="46564"/>
                </a:lnTo>
                <a:lnTo>
                  <a:pt x="103381" y="45907"/>
                </a:lnTo>
                <a:lnTo>
                  <a:pt x="103305" y="45250"/>
                </a:lnTo>
                <a:lnTo>
                  <a:pt x="103217" y="44606"/>
                </a:lnTo>
                <a:lnTo>
                  <a:pt x="103116" y="43962"/>
                </a:lnTo>
                <a:lnTo>
                  <a:pt x="103015" y="43317"/>
                </a:lnTo>
                <a:lnTo>
                  <a:pt x="102901" y="42686"/>
                </a:lnTo>
                <a:lnTo>
                  <a:pt x="102787" y="42042"/>
                </a:lnTo>
                <a:lnTo>
                  <a:pt x="102661" y="41410"/>
                </a:lnTo>
                <a:lnTo>
                  <a:pt x="102535" y="40778"/>
                </a:lnTo>
                <a:lnTo>
                  <a:pt x="102383" y="40147"/>
                </a:lnTo>
                <a:lnTo>
                  <a:pt x="102244" y="39528"/>
                </a:lnTo>
                <a:lnTo>
                  <a:pt x="102080" y="38896"/>
                </a:lnTo>
                <a:lnTo>
                  <a:pt x="101916" y="38277"/>
                </a:lnTo>
                <a:lnTo>
                  <a:pt x="101751" y="37658"/>
                </a:lnTo>
                <a:lnTo>
                  <a:pt x="101575" y="37052"/>
                </a:lnTo>
                <a:lnTo>
                  <a:pt x="101385" y="36445"/>
                </a:lnTo>
                <a:lnTo>
                  <a:pt x="101196" y="35826"/>
                </a:lnTo>
                <a:lnTo>
                  <a:pt x="100993" y="35233"/>
                </a:lnTo>
                <a:lnTo>
                  <a:pt x="100779" y="34626"/>
                </a:lnTo>
                <a:lnTo>
                  <a:pt x="100564" y="34032"/>
                </a:lnTo>
                <a:lnTo>
                  <a:pt x="100349" y="33439"/>
                </a:lnTo>
                <a:lnTo>
                  <a:pt x="100122" y="32845"/>
                </a:lnTo>
                <a:lnTo>
                  <a:pt x="99882" y="32264"/>
                </a:lnTo>
                <a:lnTo>
                  <a:pt x="99642" y="31670"/>
                </a:lnTo>
                <a:lnTo>
                  <a:pt x="99389" y="31102"/>
                </a:lnTo>
                <a:lnTo>
                  <a:pt x="99136" y="30521"/>
                </a:lnTo>
                <a:lnTo>
                  <a:pt x="98871" y="29952"/>
                </a:lnTo>
                <a:lnTo>
                  <a:pt x="98606" y="29384"/>
                </a:lnTo>
                <a:lnTo>
                  <a:pt x="98328" y="28815"/>
                </a:lnTo>
                <a:lnTo>
                  <a:pt x="98037" y="28247"/>
                </a:lnTo>
                <a:lnTo>
                  <a:pt x="97759" y="27691"/>
                </a:lnTo>
                <a:lnTo>
                  <a:pt x="97456" y="27148"/>
                </a:lnTo>
                <a:lnTo>
                  <a:pt x="97153" y="26592"/>
                </a:lnTo>
                <a:lnTo>
                  <a:pt x="96850" y="26049"/>
                </a:lnTo>
                <a:lnTo>
                  <a:pt x="96205" y="24975"/>
                </a:lnTo>
                <a:lnTo>
                  <a:pt x="95548" y="23914"/>
                </a:lnTo>
                <a:lnTo>
                  <a:pt x="94853" y="22865"/>
                </a:lnTo>
                <a:lnTo>
                  <a:pt x="94146" y="21842"/>
                </a:lnTo>
                <a:lnTo>
                  <a:pt x="93413" y="20831"/>
                </a:lnTo>
                <a:lnTo>
                  <a:pt x="92655" y="19846"/>
                </a:lnTo>
                <a:lnTo>
                  <a:pt x="91872" y="18873"/>
                </a:lnTo>
                <a:lnTo>
                  <a:pt x="91076" y="17926"/>
                </a:lnTo>
                <a:lnTo>
                  <a:pt x="90242" y="16991"/>
                </a:lnTo>
                <a:lnTo>
                  <a:pt x="89396" y="16081"/>
                </a:lnTo>
                <a:lnTo>
                  <a:pt x="88524" y="15197"/>
                </a:lnTo>
                <a:lnTo>
                  <a:pt x="87640" y="14326"/>
                </a:lnTo>
                <a:lnTo>
                  <a:pt x="86730" y="13479"/>
                </a:lnTo>
                <a:lnTo>
                  <a:pt x="85795" y="12645"/>
                </a:lnTo>
                <a:lnTo>
                  <a:pt x="84848" y="11850"/>
                </a:lnTo>
                <a:lnTo>
                  <a:pt x="83875" y="11066"/>
                </a:lnTo>
                <a:lnTo>
                  <a:pt x="82889" y="10308"/>
                </a:lnTo>
                <a:lnTo>
                  <a:pt x="81879" y="9576"/>
                </a:lnTo>
                <a:lnTo>
                  <a:pt x="80855" y="8856"/>
                </a:lnTo>
                <a:lnTo>
                  <a:pt x="79807" y="8173"/>
                </a:lnTo>
                <a:lnTo>
                  <a:pt x="78746" y="7517"/>
                </a:lnTo>
                <a:lnTo>
                  <a:pt x="77672" y="6872"/>
                </a:lnTo>
                <a:lnTo>
                  <a:pt x="77129" y="6569"/>
                </a:lnTo>
                <a:lnTo>
                  <a:pt x="76573" y="6266"/>
                </a:lnTo>
                <a:lnTo>
                  <a:pt x="76029" y="5963"/>
                </a:lnTo>
                <a:lnTo>
                  <a:pt x="75461" y="5672"/>
                </a:lnTo>
                <a:lnTo>
                  <a:pt x="74905" y="5394"/>
                </a:lnTo>
                <a:lnTo>
                  <a:pt x="74336" y="5116"/>
                </a:lnTo>
                <a:lnTo>
                  <a:pt x="73768" y="4851"/>
                </a:lnTo>
                <a:lnTo>
                  <a:pt x="73199" y="4586"/>
                </a:lnTo>
                <a:lnTo>
                  <a:pt x="72618" y="4333"/>
                </a:lnTo>
                <a:lnTo>
                  <a:pt x="72037" y="4080"/>
                </a:lnTo>
                <a:lnTo>
                  <a:pt x="71456" y="3840"/>
                </a:lnTo>
                <a:lnTo>
                  <a:pt x="70875" y="3600"/>
                </a:lnTo>
                <a:lnTo>
                  <a:pt x="70281" y="3373"/>
                </a:lnTo>
                <a:lnTo>
                  <a:pt x="69687" y="3146"/>
                </a:lnTo>
                <a:lnTo>
                  <a:pt x="69094" y="2931"/>
                </a:lnTo>
                <a:lnTo>
                  <a:pt x="68487" y="2729"/>
                </a:lnTo>
                <a:lnTo>
                  <a:pt x="67881" y="2527"/>
                </a:lnTo>
                <a:lnTo>
                  <a:pt x="67274" y="2337"/>
                </a:lnTo>
                <a:lnTo>
                  <a:pt x="66668" y="2148"/>
                </a:lnTo>
                <a:lnTo>
                  <a:pt x="66049" y="1971"/>
                </a:lnTo>
                <a:lnTo>
                  <a:pt x="65442" y="1807"/>
                </a:lnTo>
                <a:lnTo>
                  <a:pt x="64823" y="1642"/>
                </a:lnTo>
                <a:lnTo>
                  <a:pt x="64192" y="1478"/>
                </a:lnTo>
                <a:lnTo>
                  <a:pt x="63573" y="1339"/>
                </a:lnTo>
                <a:lnTo>
                  <a:pt x="62941" y="1188"/>
                </a:lnTo>
                <a:lnTo>
                  <a:pt x="62309" y="1061"/>
                </a:lnTo>
                <a:lnTo>
                  <a:pt x="61678" y="935"/>
                </a:lnTo>
                <a:lnTo>
                  <a:pt x="61033" y="821"/>
                </a:lnTo>
                <a:lnTo>
                  <a:pt x="60402" y="708"/>
                </a:lnTo>
                <a:lnTo>
                  <a:pt x="59757" y="607"/>
                </a:lnTo>
                <a:lnTo>
                  <a:pt x="59113" y="505"/>
                </a:lnTo>
                <a:lnTo>
                  <a:pt x="58456" y="417"/>
                </a:lnTo>
                <a:lnTo>
                  <a:pt x="57812" y="341"/>
                </a:lnTo>
                <a:lnTo>
                  <a:pt x="57155" y="278"/>
                </a:lnTo>
                <a:lnTo>
                  <a:pt x="56510" y="215"/>
                </a:lnTo>
                <a:lnTo>
                  <a:pt x="55853" y="152"/>
                </a:lnTo>
                <a:lnTo>
                  <a:pt x="55184" y="114"/>
                </a:lnTo>
                <a:lnTo>
                  <a:pt x="54527" y="76"/>
                </a:lnTo>
                <a:lnTo>
                  <a:pt x="53857" y="38"/>
                </a:lnTo>
                <a:lnTo>
                  <a:pt x="53200" y="25"/>
                </a:lnTo>
                <a:lnTo>
                  <a:pt x="52531" y="13"/>
                </a:lnTo>
                <a:lnTo>
                  <a:pt x="51861" y="0"/>
                </a:lnTo>
                <a:close/>
              </a:path>
            </a:pathLst>
          </a:cu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Subtitle 1">
            <a:extLst>
              <a:ext uri="{FF2B5EF4-FFF2-40B4-BE49-F238E27FC236}">
                <a16:creationId xmlns:a16="http://schemas.microsoft.com/office/drawing/2014/main" id="{D9791D6C-E8E5-4CF8-9774-C462CCCF697A}"/>
              </a:ext>
            </a:extLst>
          </p:cNvPr>
          <p:cNvSpPr txBox="1">
            <a:spLocks/>
          </p:cNvSpPr>
          <p:nvPr/>
        </p:nvSpPr>
        <p:spPr>
          <a:xfrm>
            <a:off x="8446971" y="4734496"/>
            <a:ext cx="326065" cy="2480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"/>
                <a:ea typeface="Oxygen"/>
                <a:cs typeface="Oxygen"/>
                <a:sym typeface="Oxyge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9pPr>
          </a:lstStyle>
          <a:p>
            <a:r>
              <a:rPr lang="en-US" sz="130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4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6609948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PHẦN 3 : Phương pháp phát triển phầm mềm </a:t>
            </a:r>
            <a:endParaRPr b="0">
              <a:solidFill>
                <a:schemeClr val="bg1">
                  <a:lumMod val="1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33" name="Google Shape;233;p42"/>
          <p:cNvSpPr/>
          <p:nvPr/>
        </p:nvSpPr>
        <p:spPr>
          <a:xfrm rot="10800000">
            <a:off x="-10193962" y="-4404443"/>
            <a:ext cx="97828" cy="71043"/>
          </a:xfrm>
          <a:custGeom>
            <a:avLst/>
            <a:gdLst/>
            <a:ahLst/>
            <a:cxnLst/>
            <a:rect l="l" t="t" r="r" b="b"/>
            <a:pathLst>
              <a:path w="10891" h="7909" extrusionOk="0">
                <a:moveTo>
                  <a:pt x="1188" y="1567"/>
                </a:moveTo>
                <a:lnTo>
                  <a:pt x="1289" y="1580"/>
                </a:lnTo>
                <a:lnTo>
                  <a:pt x="1390" y="1592"/>
                </a:lnTo>
                <a:lnTo>
                  <a:pt x="1516" y="1618"/>
                </a:lnTo>
                <a:lnTo>
                  <a:pt x="1643" y="1668"/>
                </a:lnTo>
                <a:lnTo>
                  <a:pt x="1782" y="1719"/>
                </a:lnTo>
                <a:lnTo>
                  <a:pt x="1946" y="1794"/>
                </a:lnTo>
                <a:lnTo>
                  <a:pt x="2034" y="1908"/>
                </a:lnTo>
                <a:lnTo>
                  <a:pt x="2123" y="2009"/>
                </a:lnTo>
                <a:lnTo>
                  <a:pt x="2199" y="2136"/>
                </a:lnTo>
                <a:lnTo>
                  <a:pt x="2274" y="2249"/>
                </a:lnTo>
                <a:lnTo>
                  <a:pt x="2337" y="2376"/>
                </a:lnTo>
                <a:lnTo>
                  <a:pt x="2401" y="2502"/>
                </a:lnTo>
                <a:lnTo>
                  <a:pt x="2451" y="2628"/>
                </a:lnTo>
                <a:lnTo>
                  <a:pt x="2489" y="2767"/>
                </a:lnTo>
                <a:lnTo>
                  <a:pt x="2578" y="3020"/>
                </a:lnTo>
                <a:lnTo>
                  <a:pt x="2653" y="3285"/>
                </a:lnTo>
                <a:lnTo>
                  <a:pt x="2716" y="3550"/>
                </a:lnTo>
                <a:lnTo>
                  <a:pt x="2767" y="3816"/>
                </a:lnTo>
                <a:lnTo>
                  <a:pt x="2805" y="4081"/>
                </a:lnTo>
                <a:lnTo>
                  <a:pt x="2843" y="4359"/>
                </a:lnTo>
                <a:lnTo>
                  <a:pt x="2881" y="4889"/>
                </a:lnTo>
                <a:lnTo>
                  <a:pt x="2893" y="4990"/>
                </a:lnTo>
                <a:lnTo>
                  <a:pt x="2931" y="5066"/>
                </a:lnTo>
                <a:lnTo>
                  <a:pt x="2982" y="5129"/>
                </a:lnTo>
                <a:lnTo>
                  <a:pt x="3032" y="5193"/>
                </a:lnTo>
                <a:lnTo>
                  <a:pt x="3057" y="5208"/>
                </a:lnTo>
                <a:lnTo>
                  <a:pt x="3057" y="5208"/>
                </a:lnTo>
                <a:lnTo>
                  <a:pt x="2994" y="5231"/>
                </a:lnTo>
                <a:lnTo>
                  <a:pt x="2843" y="5294"/>
                </a:lnTo>
                <a:lnTo>
                  <a:pt x="2679" y="5369"/>
                </a:lnTo>
                <a:lnTo>
                  <a:pt x="2620" y="5404"/>
                </a:lnTo>
                <a:lnTo>
                  <a:pt x="2620" y="5404"/>
                </a:lnTo>
                <a:lnTo>
                  <a:pt x="2274" y="4978"/>
                </a:lnTo>
                <a:lnTo>
                  <a:pt x="1895" y="4498"/>
                </a:lnTo>
                <a:lnTo>
                  <a:pt x="1554" y="4005"/>
                </a:lnTo>
                <a:lnTo>
                  <a:pt x="1390" y="3752"/>
                </a:lnTo>
                <a:lnTo>
                  <a:pt x="1226" y="3500"/>
                </a:lnTo>
                <a:lnTo>
                  <a:pt x="1112" y="3348"/>
                </a:lnTo>
                <a:lnTo>
                  <a:pt x="1011" y="3171"/>
                </a:lnTo>
                <a:lnTo>
                  <a:pt x="923" y="2982"/>
                </a:lnTo>
                <a:lnTo>
                  <a:pt x="847" y="2792"/>
                </a:lnTo>
                <a:lnTo>
                  <a:pt x="784" y="2590"/>
                </a:lnTo>
                <a:lnTo>
                  <a:pt x="746" y="2401"/>
                </a:lnTo>
                <a:lnTo>
                  <a:pt x="720" y="2211"/>
                </a:lnTo>
                <a:lnTo>
                  <a:pt x="720" y="2047"/>
                </a:lnTo>
                <a:lnTo>
                  <a:pt x="733" y="1959"/>
                </a:lnTo>
                <a:lnTo>
                  <a:pt x="746" y="1895"/>
                </a:lnTo>
                <a:lnTo>
                  <a:pt x="771" y="1820"/>
                </a:lnTo>
                <a:lnTo>
                  <a:pt x="809" y="1757"/>
                </a:lnTo>
                <a:lnTo>
                  <a:pt x="847" y="1706"/>
                </a:lnTo>
                <a:lnTo>
                  <a:pt x="897" y="1655"/>
                </a:lnTo>
                <a:lnTo>
                  <a:pt x="960" y="1618"/>
                </a:lnTo>
                <a:lnTo>
                  <a:pt x="1024" y="1592"/>
                </a:lnTo>
                <a:lnTo>
                  <a:pt x="1099" y="1580"/>
                </a:lnTo>
                <a:lnTo>
                  <a:pt x="1188" y="1567"/>
                </a:lnTo>
                <a:close/>
                <a:moveTo>
                  <a:pt x="4498" y="759"/>
                </a:moveTo>
                <a:lnTo>
                  <a:pt x="4536" y="784"/>
                </a:lnTo>
                <a:lnTo>
                  <a:pt x="4586" y="809"/>
                </a:lnTo>
                <a:lnTo>
                  <a:pt x="4637" y="847"/>
                </a:lnTo>
                <a:lnTo>
                  <a:pt x="4675" y="898"/>
                </a:lnTo>
                <a:lnTo>
                  <a:pt x="4763" y="1011"/>
                </a:lnTo>
                <a:lnTo>
                  <a:pt x="4839" y="1163"/>
                </a:lnTo>
                <a:lnTo>
                  <a:pt x="4902" y="1327"/>
                </a:lnTo>
                <a:lnTo>
                  <a:pt x="4965" y="1504"/>
                </a:lnTo>
                <a:lnTo>
                  <a:pt x="5066" y="1832"/>
                </a:lnTo>
                <a:lnTo>
                  <a:pt x="5130" y="2085"/>
                </a:lnTo>
                <a:lnTo>
                  <a:pt x="5155" y="2199"/>
                </a:lnTo>
                <a:lnTo>
                  <a:pt x="5155" y="2502"/>
                </a:lnTo>
                <a:lnTo>
                  <a:pt x="5130" y="2792"/>
                </a:lnTo>
                <a:lnTo>
                  <a:pt x="5104" y="3096"/>
                </a:lnTo>
                <a:lnTo>
                  <a:pt x="5066" y="3399"/>
                </a:lnTo>
                <a:lnTo>
                  <a:pt x="5016" y="3715"/>
                </a:lnTo>
                <a:lnTo>
                  <a:pt x="4967" y="4018"/>
                </a:lnTo>
                <a:lnTo>
                  <a:pt x="4940" y="4131"/>
                </a:lnTo>
                <a:lnTo>
                  <a:pt x="4826" y="4662"/>
                </a:lnTo>
                <a:lnTo>
                  <a:pt x="4814" y="4763"/>
                </a:lnTo>
                <a:lnTo>
                  <a:pt x="4826" y="4852"/>
                </a:lnTo>
                <a:lnTo>
                  <a:pt x="4852" y="4927"/>
                </a:lnTo>
                <a:lnTo>
                  <a:pt x="4889" y="4990"/>
                </a:lnTo>
                <a:lnTo>
                  <a:pt x="4940" y="5054"/>
                </a:lnTo>
                <a:lnTo>
                  <a:pt x="5003" y="5092"/>
                </a:lnTo>
                <a:lnTo>
                  <a:pt x="5066" y="5129"/>
                </a:lnTo>
                <a:lnTo>
                  <a:pt x="5142" y="5155"/>
                </a:lnTo>
                <a:lnTo>
                  <a:pt x="5218" y="5167"/>
                </a:lnTo>
                <a:lnTo>
                  <a:pt x="5294" y="5167"/>
                </a:lnTo>
                <a:lnTo>
                  <a:pt x="5370" y="5155"/>
                </a:lnTo>
                <a:lnTo>
                  <a:pt x="5433" y="5117"/>
                </a:lnTo>
                <a:lnTo>
                  <a:pt x="5509" y="5079"/>
                </a:lnTo>
                <a:lnTo>
                  <a:pt x="5559" y="5016"/>
                </a:lnTo>
                <a:lnTo>
                  <a:pt x="5610" y="4940"/>
                </a:lnTo>
                <a:lnTo>
                  <a:pt x="5635" y="4852"/>
                </a:lnTo>
                <a:lnTo>
                  <a:pt x="5761" y="4334"/>
                </a:lnTo>
                <a:lnTo>
                  <a:pt x="5790" y="4175"/>
                </a:lnTo>
                <a:lnTo>
                  <a:pt x="5790" y="4175"/>
                </a:lnTo>
                <a:lnTo>
                  <a:pt x="5862" y="3929"/>
                </a:lnTo>
                <a:lnTo>
                  <a:pt x="5963" y="3626"/>
                </a:lnTo>
                <a:lnTo>
                  <a:pt x="6064" y="3323"/>
                </a:lnTo>
                <a:lnTo>
                  <a:pt x="6191" y="3032"/>
                </a:lnTo>
                <a:lnTo>
                  <a:pt x="6317" y="2742"/>
                </a:lnTo>
                <a:lnTo>
                  <a:pt x="6456" y="2451"/>
                </a:lnTo>
                <a:lnTo>
                  <a:pt x="6519" y="2338"/>
                </a:lnTo>
                <a:lnTo>
                  <a:pt x="6582" y="2211"/>
                </a:lnTo>
                <a:lnTo>
                  <a:pt x="6658" y="2098"/>
                </a:lnTo>
                <a:lnTo>
                  <a:pt x="6734" y="1984"/>
                </a:lnTo>
                <a:lnTo>
                  <a:pt x="6822" y="1870"/>
                </a:lnTo>
                <a:lnTo>
                  <a:pt x="6911" y="1782"/>
                </a:lnTo>
                <a:lnTo>
                  <a:pt x="7012" y="1719"/>
                </a:lnTo>
                <a:lnTo>
                  <a:pt x="7100" y="1668"/>
                </a:lnTo>
                <a:lnTo>
                  <a:pt x="7189" y="1655"/>
                </a:lnTo>
                <a:lnTo>
                  <a:pt x="7227" y="1655"/>
                </a:lnTo>
                <a:lnTo>
                  <a:pt x="7277" y="1668"/>
                </a:lnTo>
                <a:lnTo>
                  <a:pt x="7315" y="1693"/>
                </a:lnTo>
                <a:lnTo>
                  <a:pt x="7353" y="1719"/>
                </a:lnTo>
                <a:lnTo>
                  <a:pt x="7391" y="1757"/>
                </a:lnTo>
                <a:lnTo>
                  <a:pt x="7416" y="1807"/>
                </a:lnTo>
                <a:lnTo>
                  <a:pt x="7479" y="1946"/>
                </a:lnTo>
                <a:lnTo>
                  <a:pt x="7530" y="2136"/>
                </a:lnTo>
                <a:lnTo>
                  <a:pt x="7555" y="2363"/>
                </a:lnTo>
                <a:lnTo>
                  <a:pt x="7568" y="2666"/>
                </a:lnTo>
                <a:lnTo>
                  <a:pt x="7543" y="2818"/>
                </a:lnTo>
                <a:lnTo>
                  <a:pt x="7492" y="2969"/>
                </a:lnTo>
                <a:lnTo>
                  <a:pt x="7441" y="3121"/>
                </a:lnTo>
                <a:lnTo>
                  <a:pt x="7378" y="3272"/>
                </a:lnTo>
                <a:lnTo>
                  <a:pt x="7227" y="3563"/>
                </a:lnTo>
                <a:lnTo>
                  <a:pt x="7062" y="3841"/>
                </a:lnTo>
                <a:lnTo>
                  <a:pt x="6886" y="4157"/>
                </a:lnTo>
                <a:lnTo>
                  <a:pt x="6671" y="4460"/>
                </a:lnTo>
                <a:lnTo>
                  <a:pt x="6456" y="4750"/>
                </a:lnTo>
                <a:lnTo>
                  <a:pt x="6229" y="5041"/>
                </a:lnTo>
                <a:lnTo>
                  <a:pt x="6178" y="5117"/>
                </a:lnTo>
                <a:lnTo>
                  <a:pt x="6140" y="5205"/>
                </a:lnTo>
                <a:lnTo>
                  <a:pt x="6128" y="5281"/>
                </a:lnTo>
                <a:lnTo>
                  <a:pt x="6128" y="5357"/>
                </a:lnTo>
                <a:lnTo>
                  <a:pt x="6153" y="5433"/>
                </a:lnTo>
                <a:lnTo>
                  <a:pt x="6178" y="5496"/>
                </a:lnTo>
                <a:lnTo>
                  <a:pt x="6216" y="5572"/>
                </a:lnTo>
                <a:lnTo>
                  <a:pt x="6267" y="5622"/>
                </a:lnTo>
                <a:lnTo>
                  <a:pt x="6317" y="5673"/>
                </a:lnTo>
                <a:lnTo>
                  <a:pt x="6393" y="5698"/>
                </a:lnTo>
                <a:lnTo>
                  <a:pt x="6456" y="5723"/>
                </a:lnTo>
                <a:lnTo>
                  <a:pt x="6532" y="5736"/>
                </a:lnTo>
                <a:lnTo>
                  <a:pt x="6608" y="5736"/>
                </a:lnTo>
                <a:lnTo>
                  <a:pt x="6683" y="5711"/>
                </a:lnTo>
                <a:lnTo>
                  <a:pt x="6759" y="5673"/>
                </a:lnTo>
                <a:lnTo>
                  <a:pt x="6835" y="5609"/>
                </a:lnTo>
                <a:lnTo>
                  <a:pt x="7265" y="5180"/>
                </a:lnTo>
                <a:lnTo>
                  <a:pt x="7694" y="4776"/>
                </a:lnTo>
                <a:lnTo>
                  <a:pt x="7922" y="4586"/>
                </a:lnTo>
                <a:lnTo>
                  <a:pt x="8149" y="4397"/>
                </a:lnTo>
                <a:lnTo>
                  <a:pt x="8402" y="4207"/>
                </a:lnTo>
                <a:lnTo>
                  <a:pt x="8654" y="4030"/>
                </a:lnTo>
                <a:lnTo>
                  <a:pt x="8831" y="3967"/>
                </a:lnTo>
                <a:lnTo>
                  <a:pt x="8995" y="3904"/>
                </a:lnTo>
                <a:lnTo>
                  <a:pt x="9147" y="3866"/>
                </a:lnTo>
                <a:lnTo>
                  <a:pt x="9286" y="3828"/>
                </a:lnTo>
                <a:lnTo>
                  <a:pt x="9412" y="3803"/>
                </a:lnTo>
                <a:lnTo>
                  <a:pt x="9539" y="3790"/>
                </a:lnTo>
                <a:lnTo>
                  <a:pt x="9640" y="3790"/>
                </a:lnTo>
                <a:lnTo>
                  <a:pt x="9728" y="3803"/>
                </a:lnTo>
                <a:lnTo>
                  <a:pt x="9817" y="3828"/>
                </a:lnTo>
                <a:lnTo>
                  <a:pt x="9892" y="3854"/>
                </a:lnTo>
                <a:lnTo>
                  <a:pt x="9956" y="3879"/>
                </a:lnTo>
                <a:lnTo>
                  <a:pt x="10006" y="3917"/>
                </a:lnTo>
                <a:lnTo>
                  <a:pt x="10044" y="3967"/>
                </a:lnTo>
                <a:lnTo>
                  <a:pt x="10082" y="4018"/>
                </a:lnTo>
                <a:lnTo>
                  <a:pt x="10107" y="4081"/>
                </a:lnTo>
                <a:lnTo>
                  <a:pt x="10132" y="4131"/>
                </a:lnTo>
                <a:lnTo>
                  <a:pt x="10132" y="4207"/>
                </a:lnTo>
                <a:lnTo>
                  <a:pt x="10132" y="4270"/>
                </a:lnTo>
                <a:lnTo>
                  <a:pt x="10120" y="4409"/>
                </a:lnTo>
                <a:lnTo>
                  <a:pt x="10069" y="4561"/>
                </a:lnTo>
                <a:lnTo>
                  <a:pt x="9993" y="4700"/>
                </a:lnTo>
                <a:lnTo>
                  <a:pt x="9905" y="4839"/>
                </a:lnTo>
                <a:lnTo>
                  <a:pt x="9791" y="4965"/>
                </a:lnTo>
                <a:lnTo>
                  <a:pt x="9665" y="5066"/>
                </a:lnTo>
                <a:lnTo>
                  <a:pt x="9513" y="5155"/>
                </a:lnTo>
                <a:lnTo>
                  <a:pt x="9324" y="5268"/>
                </a:lnTo>
                <a:lnTo>
                  <a:pt x="9122" y="5369"/>
                </a:lnTo>
                <a:lnTo>
                  <a:pt x="8920" y="5458"/>
                </a:lnTo>
                <a:lnTo>
                  <a:pt x="8705" y="5546"/>
                </a:lnTo>
                <a:lnTo>
                  <a:pt x="8452" y="5647"/>
                </a:lnTo>
                <a:lnTo>
                  <a:pt x="8187" y="5736"/>
                </a:lnTo>
                <a:lnTo>
                  <a:pt x="7922" y="5824"/>
                </a:lnTo>
                <a:lnTo>
                  <a:pt x="7656" y="5900"/>
                </a:lnTo>
                <a:lnTo>
                  <a:pt x="7126" y="6039"/>
                </a:lnTo>
                <a:lnTo>
                  <a:pt x="6595" y="6153"/>
                </a:lnTo>
                <a:lnTo>
                  <a:pt x="6519" y="6178"/>
                </a:lnTo>
                <a:lnTo>
                  <a:pt x="6431" y="6191"/>
                </a:lnTo>
                <a:lnTo>
                  <a:pt x="6355" y="6228"/>
                </a:lnTo>
                <a:lnTo>
                  <a:pt x="6330" y="6254"/>
                </a:lnTo>
                <a:lnTo>
                  <a:pt x="6325" y="6258"/>
                </a:lnTo>
                <a:lnTo>
                  <a:pt x="6325" y="6258"/>
                </a:lnTo>
                <a:lnTo>
                  <a:pt x="6330" y="6241"/>
                </a:lnTo>
                <a:lnTo>
                  <a:pt x="6342" y="6191"/>
                </a:lnTo>
                <a:lnTo>
                  <a:pt x="6355" y="6140"/>
                </a:lnTo>
                <a:lnTo>
                  <a:pt x="6342" y="6077"/>
                </a:lnTo>
                <a:lnTo>
                  <a:pt x="6330" y="6026"/>
                </a:lnTo>
                <a:lnTo>
                  <a:pt x="6304" y="5976"/>
                </a:lnTo>
                <a:lnTo>
                  <a:pt x="6267" y="5925"/>
                </a:lnTo>
                <a:lnTo>
                  <a:pt x="6216" y="5887"/>
                </a:lnTo>
                <a:lnTo>
                  <a:pt x="5850" y="5660"/>
                </a:lnTo>
                <a:lnTo>
                  <a:pt x="5660" y="5559"/>
                </a:lnTo>
                <a:lnTo>
                  <a:pt x="5483" y="5458"/>
                </a:lnTo>
                <a:lnTo>
                  <a:pt x="5294" y="5369"/>
                </a:lnTo>
                <a:lnTo>
                  <a:pt x="5117" y="5294"/>
                </a:lnTo>
                <a:lnTo>
                  <a:pt x="4927" y="5231"/>
                </a:lnTo>
                <a:lnTo>
                  <a:pt x="4738" y="5167"/>
                </a:lnTo>
                <a:lnTo>
                  <a:pt x="4548" y="5129"/>
                </a:lnTo>
                <a:lnTo>
                  <a:pt x="4359" y="5092"/>
                </a:lnTo>
                <a:lnTo>
                  <a:pt x="4157" y="5066"/>
                </a:lnTo>
                <a:lnTo>
                  <a:pt x="3967" y="5066"/>
                </a:lnTo>
                <a:lnTo>
                  <a:pt x="3765" y="5079"/>
                </a:lnTo>
                <a:lnTo>
                  <a:pt x="3674" y="5084"/>
                </a:lnTo>
                <a:lnTo>
                  <a:pt x="3674" y="5084"/>
                </a:lnTo>
                <a:lnTo>
                  <a:pt x="3702" y="5028"/>
                </a:lnTo>
                <a:lnTo>
                  <a:pt x="3715" y="4953"/>
                </a:lnTo>
                <a:lnTo>
                  <a:pt x="3727" y="4852"/>
                </a:lnTo>
                <a:lnTo>
                  <a:pt x="3689" y="4391"/>
                </a:lnTo>
                <a:lnTo>
                  <a:pt x="3677" y="3942"/>
                </a:lnTo>
                <a:lnTo>
                  <a:pt x="3664" y="3475"/>
                </a:lnTo>
                <a:lnTo>
                  <a:pt x="3689" y="3007"/>
                </a:lnTo>
                <a:lnTo>
                  <a:pt x="3727" y="2540"/>
                </a:lnTo>
                <a:lnTo>
                  <a:pt x="3765" y="2312"/>
                </a:lnTo>
                <a:lnTo>
                  <a:pt x="3803" y="2085"/>
                </a:lnTo>
                <a:lnTo>
                  <a:pt x="3854" y="1870"/>
                </a:lnTo>
                <a:lnTo>
                  <a:pt x="3917" y="1643"/>
                </a:lnTo>
                <a:lnTo>
                  <a:pt x="3980" y="1428"/>
                </a:lnTo>
                <a:lnTo>
                  <a:pt x="4068" y="1213"/>
                </a:lnTo>
                <a:lnTo>
                  <a:pt x="4119" y="1100"/>
                </a:lnTo>
                <a:lnTo>
                  <a:pt x="4182" y="986"/>
                </a:lnTo>
                <a:lnTo>
                  <a:pt x="4233" y="910"/>
                </a:lnTo>
                <a:lnTo>
                  <a:pt x="4283" y="847"/>
                </a:lnTo>
                <a:lnTo>
                  <a:pt x="4346" y="796"/>
                </a:lnTo>
                <a:lnTo>
                  <a:pt x="4397" y="771"/>
                </a:lnTo>
                <a:lnTo>
                  <a:pt x="4447" y="759"/>
                </a:lnTo>
                <a:close/>
                <a:moveTo>
                  <a:pt x="4182" y="5711"/>
                </a:moveTo>
                <a:lnTo>
                  <a:pt x="4346" y="5736"/>
                </a:lnTo>
                <a:lnTo>
                  <a:pt x="4523" y="5761"/>
                </a:lnTo>
                <a:lnTo>
                  <a:pt x="4687" y="5812"/>
                </a:lnTo>
                <a:lnTo>
                  <a:pt x="4852" y="5862"/>
                </a:lnTo>
                <a:lnTo>
                  <a:pt x="5016" y="5925"/>
                </a:lnTo>
                <a:lnTo>
                  <a:pt x="5332" y="6077"/>
                </a:lnTo>
                <a:lnTo>
                  <a:pt x="5647" y="6228"/>
                </a:lnTo>
                <a:lnTo>
                  <a:pt x="5938" y="6405"/>
                </a:lnTo>
                <a:lnTo>
                  <a:pt x="5989" y="6431"/>
                </a:lnTo>
                <a:lnTo>
                  <a:pt x="6052" y="6443"/>
                </a:lnTo>
                <a:lnTo>
                  <a:pt x="6102" y="6443"/>
                </a:lnTo>
                <a:lnTo>
                  <a:pt x="6165" y="6431"/>
                </a:lnTo>
                <a:lnTo>
                  <a:pt x="6186" y="6424"/>
                </a:lnTo>
                <a:lnTo>
                  <a:pt x="6186" y="6424"/>
                </a:lnTo>
                <a:lnTo>
                  <a:pt x="6077" y="6557"/>
                </a:lnTo>
                <a:lnTo>
                  <a:pt x="5963" y="6671"/>
                </a:lnTo>
                <a:lnTo>
                  <a:pt x="5837" y="6772"/>
                </a:lnTo>
                <a:lnTo>
                  <a:pt x="5711" y="6873"/>
                </a:lnTo>
                <a:lnTo>
                  <a:pt x="5572" y="6949"/>
                </a:lnTo>
                <a:lnTo>
                  <a:pt x="5433" y="7024"/>
                </a:lnTo>
                <a:lnTo>
                  <a:pt x="5294" y="7088"/>
                </a:lnTo>
                <a:lnTo>
                  <a:pt x="5155" y="7125"/>
                </a:lnTo>
                <a:lnTo>
                  <a:pt x="5003" y="7163"/>
                </a:lnTo>
                <a:lnTo>
                  <a:pt x="4852" y="7189"/>
                </a:lnTo>
                <a:lnTo>
                  <a:pt x="4687" y="7201"/>
                </a:lnTo>
                <a:lnTo>
                  <a:pt x="4536" y="7214"/>
                </a:lnTo>
                <a:lnTo>
                  <a:pt x="4371" y="7201"/>
                </a:lnTo>
                <a:lnTo>
                  <a:pt x="4195" y="7189"/>
                </a:lnTo>
                <a:lnTo>
                  <a:pt x="4018" y="7151"/>
                </a:lnTo>
                <a:lnTo>
                  <a:pt x="3765" y="7100"/>
                </a:lnTo>
                <a:lnTo>
                  <a:pt x="3550" y="7024"/>
                </a:lnTo>
                <a:lnTo>
                  <a:pt x="3361" y="6949"/>
                </a:lnTo>
                <a:lnTo>
                  <a:pt x="3209" y="6873"/>
                </a:lnTo>
                <a:lnTo>
                  <a:pt x="3083" y="6784"/>
                </a:lnTo>
                <a:lnTo>
                  <a:pt x="2994" y="6683"/>
                </a:lnTo>
                <a:lnTo>
                  <a:pt x="2931" y="6595"/>
                </a:lnTo>
                <a:lnTo>
                  <a:pt x="2893" y="6494"/>
                </a:lnTo>
                <a:lnTo>
                  <a:pt x="2881" y="6393"/>
                </a:lnTo>
                <a:lnTo>
                  <a:pt x="2881" y="6304"/>
                </a:lnTo>
                <a:lnTo>
                  <a:pt x="2919" y="6216"/>
                </a:lnTo>
                <a:lnTo>
                  <a:pt x="2969" y="6127"/>
                </a:lnTo>
                <a:lnTo>
                  <a:pt x="3032" y="6039"/>
                </a:lnTo>
                <a:lnTo>
                  <a:pt x="3121" y="5963"/>
                </a:lnTo>
                <a:lnTo>
                  <a:pt x="3222" y="5900"/>
                </a:lnTo>
                <a:lnTo>
                  <a:pt x="3336" y="5837"/>
                </a:lnTo>
                <a:lnTo>
                  <a:pt x="3500" y="5786"/>
                </a:lnTo>
                <a:lnTo>
                  <a:pt x="3677" y="5736"/>
                </a:lnTo>
                <a:lnTo>
                  <a:pt x="3841" y="5711"/>
                </a:lnTo>
                <a:close/>
                <a:moveTo>
                  <a:pt x="4599" y="1"/>
                </a:moveTo>
                <a:lnTo>
                  <a:pt x="4409" y="13"/>
                </a:lnTo>
                <a:lnTo>
                  <a:pt x="4245" y="38"/>
                </a:lnTo>
                <a:lnTo>
                  <a:pt x="4081" y="89"/>
                </a:lnTo>
                <a:lnTo>
                  <a:pt x="3929" y="165"/>
                </a:lnTo>
                <a:lnTo>
                  <a:pt x="3790" y="241"/>
                </a:lnTo>
                <a:lnTo>
                  <a:pt x="3677" y="342"/>
                </a:lnTo>
                <a:lnTo>
                  <a:pt x="3550" y="455"/>
                </a:lnTo>
                <a:lnTo>
                  <a:pt x="3449" y="582"/>
                </a:lnTo>
                <a:lnTo>
                  <a:pt x="3361" y="721"/>
                </a:lnTo>
                <a:lnTo>
                  <a:pt x="3272" y="872"/>
                </a:lnTo>
                <a:lnTo>
                  <a:pt x="3197" y="1024"/>
                </a:lnTo>
                <a:lnTo>
                  <a:pt x="3133" y="1201"/>
                </a:lnTo>
                <a:lnTo>
                  <a:pt x="3070" y="1378"/>
                </a:lnTo>
                <a:lnTo>
                  <a:pt x="3020" y="1554"/>
                </a:lnTo>
                <a:lnTo>
                  <a:pt x="2969" y="1744"/>
                </a:lnTo>
                <a:lnTo>
                  <a:pt x="2965" y="1766"/>
                </a:lnTo>
                <a:lnTo>
                  <a:pt x="2965" y="1766"/>
                </a:lnTo>
                <a:lnTo>
                  <a:pt x="2944" y="1731"/>
                </a:lnTo>
                <a:lnTo>
                  <a:pt x="2855" y="1592"/>
                </a:lnTo>
                <a:lnTo>
                  <a:pt x="2754" y="1479"/>
                </a:lnTo>
                <a:lnTo>
                  <a:pt x="2653" y="1365"/>
                </a:lnTo>
                <a:lnTo>
                  <a:pt x="2552" y="1251"/>
                </a:lnTo>
                <a:lnTo>
                  <a:pt x="2439" y="1163"/>
                </a:lnTo>
                <a:lnTo>
                  <a:pt x="2312" y="1074"/>
                </a:lnTo>
                <a:lnTo>
                  <a:pt x="2186" y="999"/>
                </a:lnTo>
                <a:lnTo>
                  <a:pt x="2047" y="923"/>
                </a:lnTo>
                <a:lnTo>
                  <a:pt x="1895" y="872"/>
                </a:lnTo>
                <a:lnTo>
                  <a:pt x="1744" y="822"/>
                </a:lnTo>
                <a:lnTo>
                  <a:pt x="1579" y="796"/>
                </a:lnTo>
                <a:lnTo>
                  <a:pt x="1415" y="771"/>
                </a:lnTo>
                <a:lnTo>
                  <a:pt x="1276" y="771"/>
                </a:lnTo>
                <a:lnTo>
                  <a:pt x="1137" y="784"/>
                </a:lnTo>
                <a:lnTo>
                  <a:pt x="998" y="822"/>
                </a:lnTo>
                <a:lnTo>
                  <a:pt x="872" y="860"/>
                </a:lnTo>
                <a:lnTo>
                  <a:pt x="746" y="923"/>
                </a:lnTo>
                <a:lnTo>
                  <a:pt x="632" y="986"/>
                </a:lnTo>
                <a:lnTo>
                  <a:pt x="518" y="1074"/>
                </a:lnTo>
                <a:lnTo>
                  <a:pt x="417" y="1163"/>
                </a:lnTo>
                <a:lnTo>
                  <a:pt x="316" y="1264"/>
                </a:lnTo>
                <a:lnTo>
                  <a:pt x="240" y="1378"/>
                </a:lnTo>
                <a:lnTo>
                  <a:pt x="164" y="1491"/>
                </a:lnTo>
                <a:lnTo>
                  <a:pt x="101" y="1618"/>
                </a:lnTo>
                <a:lnTo>
                  <a:pt x="51" y="1744"/>
                </a:lnTo>
                <a:lnTo>
                  <a:pt x="13" y="1870"/>
                </a:lnTo>
                <a:lnTo>
                  <a:pt x="0" y="2009"/>
                </a:lnTo>
                <a:lnTo>
                  <a:pt x="0" y="2148"/>
                </a:lnTo>
                <a:lnTo>
                  <a:pt x="13" y="2426"/>
                </a:lnTo>
                <a:lnTo>
                  <a:pt x="63" y="2691"/>
                </a:lnTo>
                <a:lnTo>
                  <a:pt x="114" y="2969"/>
                </a:lnTo>
                <a:lnTo>
                  <a:pt x="190" y="3235"/>
                </a:lnTo>
                <a:lnTo>
                  <a:pt x="291" y="3487"/>
                </a:lnTo>
                <a:lnTo>
                  <a:pt x="405" y="3740"/>
                </a:lnTo>
                <a:lnTo>
                  <a:pt x="531" y="3980"/>
                </a:lnTo>
                <a:lnTo>
                  <a:pt x="657" y="4220"/>
                </a:lnTo>
                <a:lnTo>
                  <a:pt x="809" y="4460"/>
                </a:lnTo>
                <a:lnTo>
                  <a:pt x="973" y="4687"/>
                </a:lnTo>
                <a:lnTo>
                  <a:pt x="1137" y="4915"/>
                </a:lnTo>
                <a:lnTo>
                  <a:pt x="1314" y="5129"/>
                </a:lnTo>
                <a:lnTo>
                  <a:pt x="1491" y="5332"/>
                </a:lnTo>
                <a:lnTo>
                  <a:pt x="1681" y="5546"/>
                </a:lnTo>
                <a:lnTo>
                  <a:pt x="2072" y="5938"/>
                </a:lnTo>
                <a:lnTo>
                  <a:pt x="2123" y="5976"/>
                </a:lnTo>
                <a:lnTo>
                  <a:pt x="2186" y="6014"/>
                </a:lnTo>
                <a:lnTo>
                  <a:pt x="2254" y="6025"/>
                </a:lnTo>
                <a:lnTo>
                  <a:pt x="2254" y="6025"/>
                </a:lnTo>
                <a:lnTo>
                  <a:pt x="2287" y="6191"/>
                </a:lnTo>
                <a:lnTo>
                  <a:pt x="2350" y="6380"/>
                </a:lnTo>
                <a:lnTo>
                  <a:pt x="2413" y="6557"/>
                </a:lnTo>
                <a:lnTo>
                  <a:pt x="2502" y="6721"/>
                </a:lnTo>
                <a:lnTo>
                  <a:pt x="2590" y="6873"/>
                </a:lnTo>
                <a:lnTo>
                  <a:pt x="2679" y="7012"/>
                </a:lnTo>
                <a:lnTo>
                  <a:pt x="2792" y="7138"/>
                </a:lnTo>
                <a:lnTo>
                  <a:pt x="2906" y="7264"/>
                </a:lnTo>
                <a:lnTo>
                  <a:pt x="3020" y="7378"/>
                </a:lnTo>
                <a:lnTo>
                  <a:pt x="3146" y="7479"/>
                </a:lnTo>
                <a:lnTo>
                  <a:pt x="3285" y="7568"/>
                </a:lnTo>
                <a:lnTo>
                  <a:pt x="3424" y="7643"/>
                </a:lnTo>
                <a:lnTo>
                  <a:pt x="3576" y="7719"/>
                </a:lnTo>
                <a:lnTo>
                  <a:pt x="3727" y="7770"/>
                </a:lnTo>
                <a:lnTo>
                  <a:pt x="3879" y="7820"/>
                </a:lnTo>
                <a:lnTo>
                  <a:pt x="4030" y="7858"/>
                </a:lnTo>
                <a:lnTo>
                  <a:pt x="4195" y="7883"/>
                </a:lnTo>
                <a:lnTo>
                  <a:pt x="4359" y="7909"/>
                </a:lnTo>
                <a:lnTo>
                  <a:pt x="4687" y="7909"/>
                </a:lnTo>
                <a:lnTo>
                  <a:pt x="4864" y="7896"/>
                </a:lnTo>
                <a:lnTo>
                  <a:pt x="5028" y="7871"/>
                </a:lnTo>
                <a:lnTo>
                  <a:pt x="5193" y="7845"/>
                </a:lnTo>
                <a:lnTo>
                  <a:pt x="5370" y="7795"/>
                </a:lnTo>
                <a:lnTo>
                  <a:pt x="5534" y="7744"/>
                </a:lnTo>
                <a:lnTo>
                  <a:pt x="5698" y="7681"/>
                </a:lnTo>
                <a:lnTo>
                  <a:pt x="5850" y="7605"/>
                </a:lnTo>
                <a:lnTo>
                  <a:pt x="6014" y="7530"/>
                </a:lnTo>
                <a:lnTo>
                  <a:pt x="6165" y="7441"/>
                </a:lnTo>
                <a:lnTo>
                  <a:pt x="6317" y="7328"/>
                </a:lnTo>
                <a:lnTo>
                  <a:pt x="6469" y="7226"/>
                </a:lnTo>
                <a:lnTo>
                  <a:pt x="6608" y="7100"/>
                </a:lnTo>
                <a:lnTo>
                  <a:pt x="6709" y="7024"/>
                </a:lnTo>
                <a:lnTo>
                  <a:pt x="6810" y="6949"/>
                </a:lnTo>
                <a:lnTo>
                  <a:pt x="6923" y="6873"/>
                </a:lnTo>
                <a:lnTo>
                  <a:pt x="7050" y="6810"/>
                </a:lnTo>
                <a:lnTo>
                  <a:pt x="7315" y="6709"/>
                </a:lnTo>
                <a:lnTo>
                  <a:pt x="7618" y="6607"/>
                </a:lnTo>
                <a:lnTo>
                  <a:pt x="7934" y="6519"/>
                </a:lnTo>
                <a:lnTo>
                  <a:pt x="8250" y="6443"/>
                </a:lnTo>
                <a:lnTo>
                  <a:pt x="8920" y="6279"/>
                </a:lnTo>
                <a:lnTo>
                  <a:pt x="9248" y="6178"/>
                </a:lnTo>
                <a:lnTo>
                  <a:pt x="9564" y="6064"/>
                </a:lnTo>
                <a:lnTo>
                  <a:pt x="9854" y="5938"/>
                </a:lnTo>
                <a:lnTo>
                  <a:pt x="9993" y="5862"/>
                </a:lnTo>
                <a:lnTo>
                  <a:pt x="10120" y="5786"/>
                </a:lnTo>
                <a:lnTo>
                  <a:pt x="10246" y="5698"/>
                </a:lnTo>
                <a:lnTo>
                  <a:pt x="10372" y="5609"/>
                </a:lnTo>
                <a:lnTo>
                  <a:pt x="10474" y="5508"/>
                </a:lnTo>
                <a:lnTo>
                  <a:pt x="10575" y="5395"/>
                </a:lnTo>
                <a:lnTo>
                  <a:pt x="10663" y="5268"/>
                </a:lnTo>
                <a:lnTo>
                  <a:pt x="10739" y="5142"/>
                </a:lnTo>
                <a:lnTo>
                  <a:pt x="10802" y="4990"/>
                </a:lnTo>
                <a:lnTo>
                  <a:pt x="10853" y="4839"/>
                </a:lnTo>
                <a:lnTo>
                  <a:pt x="10878" y="4713"/>
                </a:lnTo>
                <a:lnTo>
                  <a:pt x="10890" y="4574"/>
                </a:lnTo>
                <a:lnTo>
                  <a:pt x="10890" y="4435"/>
                </a:lnTo>
                <a:lnTo>
                  <a:pt x="10878" y="4296"/>
                </a:lnTo>
                <a:lnTo>
                  <a:pt x="10853" y="4157"/>
                </a:lnTo>
                <a:lnTo>
                  <a:pt x="10815" y="4018"/>
                </a:lnTo>
                <a:lnTo>
                  <a:pt x="10764" y="3879"/>
                </a:lnTo>
                <a:lnTo>
                  <a:pt x="10701" y="3740"/>
                </a:lnTo>
                <a:lnTo>
                  <a:pt x="10625" y="3614"/>
                </a:lnTo>
                <a:lnTo>
                  <a:pt x="10549" y="3487"/>
                </a:lnTo>
                <a:lnTo>
                  <a:pt x="10448" y="3374"/>
                </a:lnTo>
                <a:lnTo>
                  <a:pt x="10347" y="3285"/>
                </a:lnTo>
                <a:lnTo>
                  <a:pt x="10233" y="3197"/>
                </a:lnTo>
                <a:lnTo>
                  <a:pt x="10107" y="3133"/>
                </a:lnTo>
                <a:lnTo>
                  <a:pt x="9981" y="3083"/>
                </a:lnTo>
                <a:lnTo>
                  <a:pt x="9842" y="3045"/>
                </a:lnTo>
                <a:lnTo>
                  <a:pt x="9703" y="3032"/>
                </a:lnTo>
                <a:lnTo>
                  <a:pt x="9299" y="3032"/>
                </a:lnTo>
                <a:lnTo>
                  <a:pt x="9033" y="3070"/>
                </a:lnTo>
                <a:lnTo>
                  <a:pt x="8781" y="3133"/>
                </a:lnTo>
                <a:lnTo>
                  <a:pt x="8541" y="3222"/>
                </a:lnTo>
                <a:lnTo>
                  <a:pt x="8301" y="3323"/>
                </a:lnTo>
                <a:lnTo>
                  <a:pt x="8220" y="3365"/>
                </a:lnTo>
                <a:lnTo>
                  <a:pt x="8220" y="3365"/>
                </a:lnTo>
                <a:lnTo>
                  <a:pt x="8250" y="3298"/>
                </a:lnTo>
                <a:lnTo>
                  <a:pt x="8313" y="3121"/>
                </a:lnTo>
                <a:lnTo>
                  <a:pt x="8364" y="2957"/>
                </a:lnTo>
                <a:lnTo>
                  <a:pt x="8414" y="2780"/>
                </a:lnTo>
                <a:lnTo>
                  <a:pt x="8440" y="2616"/>
                </a:lnTo>
                <a:lnTo>
                  <a:pt x="8465" y="2451"/>
                </a:lnTo>
                <a:lnTo>
                  <a:pt x="8477" y="2300"/>
                </a:lnTo>
                <a:lnTo>
                  <a:pt x="8465" y="2136"/>
                </a:lnTo>
                <a:lnTo>
                  <a:pt x="8452" y="1997"/>
                </a:lnTo>
                <a:lnTo>
                  <a:pt x="8414" y="1845"/>
                </a:lnTo>
                <a:lnTo>
                  <a:pt x="8364" y="1719"/>
                </a:lnTo>
                <a:lnTo>
                  <a:pt x="8288" y="1592"/>
                </a:lnTo>
                <a:lnTo>
                  <a:pt x="8199" y="1479"/>
                </a:lnTo>
                <a:lnTo>
                  <a:pt x="8086" y="1365"/>
                </a:lnTo>
                <a:lnTo>
                  <a:pt x="7959" y="1264"/>
                </a:lnTo>
                <a:lnTo>
                  <a:pt x="7808" y="1188"/>
                </a:lnTo>
                <a:lnTo>
                  <a:pt x="7631" y="1112"/>
                </a:lnTo>
                <a:lnTo>
                  <a:pt x="7467" y="1062"/>
                </a:lnTo>
                <a:lnTo>
                  <a:pt x="7302" y="1024"/>
                </a:lnTo>
                <a:lnTo>
                  <a:pt x="7138" y="1011"/>
                </a:lnTo>
                <a:lnTo>
                  <a:pt x="6999" y="1024"/>
                </a:lnTo>
                <a:lnTo>
                  <a:pt x="6848" y="1036"/>
                </a:lnTo>
                <a:lnTo>
                  <a:pt x="6709" y="1087"/>
                </a:lnTo>
                <a:lnTo>
                  <a:pt x="6582" y="1138"/>
                </a:lnTo>
                <a:lnTo>
                  <a:pt x="6456" y="1213"/>
                </a:lnTo>
                <a:lnTo>
                  <a:pt x="6330" y="1289"/>
                </a:lnTo>
                <a:lnTo>
                  <a:pt x="6216" y="1390"/>
                </a:lnTo>
                <a:lnTo>
                  <a:pt x="6102" y="1491"/>
                </a:lnTo>
                <a:lnTo>
                  <a:pt x="6001" y="1618"/>
                </a:lnTo>
                <a:lnTo>
                  <a:pt x="5978" y="1647"/>
                </a:lnTo>
                <a:lnTo>
                  <a:pt x="5978" y="1647"/>
                </a:lnTo>
                <a:lnTo>
                  <a:pt x="5976" y="1618"/>
                </a:lnTo>
                <a:lnTo>
                  <a:pt x="5951" y="1428"/>
                </a:lnTo>
                <a:lnTo>
                  <a:pt x="5913" y="1239"/>
                </a:lnTo>
                <a:lnTo>
                  <a:pt x="5875" y="1062"/>
                </a:lnTo>
                <a:lnTo>
                  <a:pt x="5812" y="898"/>
                </a:lnTo>
                <a:lnTo>
                  <a:pt x="5749" y="746"/>
                </a:lnTo>
                <a:lnTo>
                  <a:pt x="5673" y="607"/>
                </a:lnTo>
                <a:lnTo>
                  <a:pt x="5584" y="468"/>
                </a:lnTo>
                <a:lnTo>
                  <a:pt x="5483" y="354"/>
                </a:lnTo>
                <a:lnTo>
                  <a:pt x="5382" y="253"/>
                </a:lnTo>
                <a:lnTo>
                  <a:pt x="5256" y="165"/>
                </a:lnTo>
                <a:lnTo>
                  <a:pt x="5104" y="89"/>
                </a:lnTo>
                <a:lnTo>
                  <a:pt x="4953" y="38"/>
                </a:lnTo>
                <a:lnTo>
                  <a:pt x="4788" y="13"/>
                </a:lnTo>
                <a:lnTo>
                  <a:pt x="4599" y="1"/>
                </a:lnTo>
                <a:close/>
              </a:path>
            </a:pathLst>
          </a:custGeom>
          <a:solidFill>
            <a:srgbClr val="30211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42"/>
          <p:cNvSpPr txBox="1">
            <a:spLocks noGrp="1"/>
          </p:cNvSpPr>
          <p:nvPr>
            <p:ph type="subTitle" idx="4"/>
          </p:nvPr>
        </p:nvSpPr>
        <p:spPr>
          <a:xfrm>
            <a:off x="5375787" y="1443604"/>
            <a:ext cx="2841635" cy="256662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Lý do : </a:t>
            </a:r>
          </a:p>
          <a:p>
            <a:pPr marL="285750" lvl="0" indent="-285750" algn="l" rtl="0">
              <a:spcBef>
                <a:spcPts val="0"/>
              </a:spcBef>
              <a:spcAft>
                <a:spcPts val="1600"/>
              </a:spcAft>
              <a:buClrTx/>
              <a:buFont typeface="Wingdings" panose="05000000000000000000" pitchFamily="2" charset="2"/>
              <a:buChar char="ü"/>
            </a:pPr>
            <a:r>
              <a:rPr lang="en-US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Rút ngắn thời gian </a:t>
            </a:r>
          </a:p>
          <a:p>
            <a:pPr marL="285750" lvl="0" indent="-285750" algn="l" rtl="0">
              <a:spcBef>
                <a:spcPts val="0"/>
              </a:spcBef>
              <a:spcAft>
                <a:spcPts val="1600"/>
              </a:spcAft>
              <a:buClrTx/>
              <a:buFont typeface="Wingdings" panose="05000000000000000000" pitchFamily="2" charset="2"/>
              <a:buChar char="ü"/>
            </a:pPr>
            <a:r>
              <a:rPr lang="en-US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Thích ứng nhanh với sự thay đổi của khách hàng</a:t>
            </a:r>
          </a:p>
          <a:p>
            <a:pPr marL="285750" lvl="0" indent="-285750" algn="l" rtl="0">
              <a:spcBef>
                <a:spcPts val="0"/>
              </a:spcBef>
              <a:spcAft>
                <a:spcPts val="1600"/>
              </a:spcAft>
              <a:buClrTx/>
              <a:buFont typeface="Wingdings" panose="05000000000000000000" pitchFamily="2" charset="2"/>
              <a:buChar char="ü"/>
            </a:pPr>
            <a:r>
              <a:rPr lang="en-US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Phù hợp với các dự án vừa và nhỏ</a:t>
            </a:r>
            <a:endParaRPr>
              <a:solidFill>
                <a:schemeClr val="bg1">
                  <a:lumMod val="1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BC80A9E7-39FF-4BDB-91D3-9192F8E1DA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551" y="1133270"/>
            <a:ext cx="4343400" cy="2876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Google Shape;248;p43">
            <a:extLst>
              <a:ext uri="{FF2B5EF4-FFF2-40B4-BE49-F238E27FC236}">
                <a16:creationId xmlns:a16="http://schemas.microsoft.com/office/drawing/2014/main" id="{17A41B2A-6758-410E-AA91-3517FC567BBA}"/>
              </a:ext>
            </a:extLst>
          </p:cNvPr>
          <p:cNvSpPr/>
          <p:nvPr/>
        </p:nvSpPr>
        <p:spPr>
          <a:xfrm rot="10800000">
            <a:off x="8301097" y="339561"/>
            <a:ext cx="245806" cy="720783"/>
          </a:xfrm>
          <a:custGeom>
            <a:avLst/>
            <a:gdLst/>
            <a:ahLst/>
            <a:cxnLst/>
            <a:rect l="l" t="t" r="r" b="b"/>
            <a:pathLst>
              <a:path w="27365" h="80243" extrusionOk="0">
                <a:moveTo>
                  <a:pt x="9147" y="7694"/>
                </a:moveTo>
                <a:lnTo>
                  <a:pt x="9324" y="8338"/>
                </a:lnTo>
                <a:lnTo>
                  <a:pt x="9488" y="8982"/>
                </a:lnTo>
                <a:lnTo>
                  <a:pt x="9639" y="9639"/>
                </a:lnTo>
                <a:lnTo>
                  <a:pt x="9791" y="10283"/>
                </a:lnTo>
                <a:lnTo>
                  <a:pt x="9930" y="10928"/>
                </a:lnTo>
                <a:lnTo>
                  <a:pt x="10069" y="11572"/>
                </a:lnTo>
                <a:lnTo>
                  <a:pt x="10183" y="12229"/>
                </a:lnTo>
                <a:lnTo>
                  <a:pt x="10309" y="12873"/>
                </a:lnTo>
                <a:lnTo>
                  <a:pt x="10511" y="14174"/>
                </a:lnTo>
                <a:lnTo>
                  <a:pt x="10701" y="15475"/>
                </a:lnTo>
                <a:lnTo>
                  <a:pt x="10852" y="16789"/>
                </a:lnTo>
                <a:lnTo>
                  <a:pt x="10979" y="18090"/>
                </a:lnTo>
                <a:lnTo>
                  <a:pt x="11067" y="19404"/>
                </a:lnTo>
                <a:lnTo>
                  <a:pt x="11143" y="20718"/>
                </a:lnTo>
                <a:lnTo>
                  <a:pt x="11181" y="22032"/>
                </a:lnTo>
                <a:lnTo>
                  <a:pt x="11206" y="23345"/>
                </a:lnTo>
                <a:lnTo>
                  <a:pt x="11206" y="24659"/>
                </a:lnTo>
                <a:lnTo>
                  <a:pt x="11168" y="25973"/>
                </a:lnTo>
                <a:lnTo>
                  <a:pt x="11118" y="27299"/>
                </a:lnTo>
                <a:lnTo>
                  <a:pt x="11042" y="28626"/>
                </a:lnTo>
                <a:lnTo>
                  <a:pt x="10789" y="27982"/>
                </a:lnTo>
                <a:lnTo>
                  <a:pt x="10549" y="27350"/>
                </a:lnTo>
                <a:lnTo>
                  <a:pt x="10334" y="26706"/>
                </a:lnTo>
                <a:lnTo>
                  <a:pt x="10120" y="26074"/>
                </a:lnTo>
                <a:lnTo>
                  <a:pt x="9930" y="25430"/>
                </a:lnTo>
                <a:lnTo>
                  <a:pt x="9741" y="24786"/>
                </a:lnTo>
                <a:lnTo>
                  <a:pt x="9576" y="24141"/>
                </a:lnTo>
                <a:lnTo>
                  <a:pt x="9425" y="23497"/>
                </a:lnTo>
                <a:lnTo>
                  <a:pt x="9286" y="22840"/>
                </a:lnTo>
                <a:lnTo>
                  <a:pt x="9159" y="22196"/>
                </a:lnTo>
                <a:lnTo>
                  <a:pt x="9046" y="21552"/>
                </a:lnTo>
                <a:lnTo>
                  <a:pt x="8945" y="20895"/>
                </a:lnTo>
                <a:lnTo>
                  <a:pt x="8856" y="20250"/>
                </a:lnTo>
                <a:lnTo>
                  <a:pt x="8780" y="19594"/>
                </a:lnTo>
                <a:lnTo>
                  <a:pt x="8717" y="18937"/>
                </a:lnTo>
                <a:lnTo>
                  <a:pt x="8654" y="18280"/>
                </a:lnTo>
                <a:lnTo>
                  <a:pt x="8616" y="17623"/>
                </a:lnTo>
                <a:lnTo>
                  <a:pt x="8591" y="16966"/>
                </a:lnTo>
                <a:lnTo>
                  <a:pt x="8566" y="16309"/>
                </a:lnTo>
                <a:lnTo>
                  <a:pt x="8553" y="15652"/>
                </a:lnTo>
                <a:lnTo>
                  <a:pt x="8553" y="14995"/>
                </a:lnTo>
                <a:lnTo>
                  <a:pt x="8566" y="14338"/>
                </a:lnTo>
                <a:lnTo>
                  <a:pt x="8578" y="13669"/>
                </a:lnTo>
                <a:lnTo>
                  <a:pt x="8616" y="13012"/>
                </a:lnTo>
                <a:lnTo>
                  <a:pt x="8654" y="12355"/>
                </a:lnTo>
                <a:lnTo>
                  <a:pt x="8692" y="11686"/>
                </a:lnTo>
                <a:lnTo>
                  <a:pt x="8755" y="11029"/>
                </a:lnTo>
                <a:lnTo>
                  <a:pt x="8818" y="10359"/>
                </a:lnTo>
                <a:lnTo>
                  <a:pt x="8894" y="9690"/>
                </a:lnTo>
                <a:lnTo>
                  <a:pt x="8970" y="9033"/>
                </a:lnTo>
                <a:lnTo>
                  <a:pt x="9147" y="7694"/>
                </a:lnTo>
                <a:close/>
                <a:moveTo>
                  <a:pt x="7479" y="0"/>
                </a:moveTo>
                <a:lnTo>
                  <a:pt x="7075" y="177"/>
                </a:lnTo>
                <a:lnTo>
                  <a:pt x="7264" y="720"/>
                </a:lnTo>
                <a:lnTo>
                  <a:pt x="7353" y="998"/>
                </a:lnTo>
                <a:lnTo>
                  <a:pt x="7416" y="1276"/>
                </a:lnTo>
                <a:lnTo>
                  <a:pt x="7504" y="1605"/>
                </a:lnTo>
                <a:lnTo>
                  <a:pt x="7593" y="1933"/>
                </a:lnTo>
                <a:lnTo>
                  <a:pt x="7808" y="2603"/>
                </a:lnTo>
                <a:lnTo>
                  <a:pt x="8022" y="3272"/>
                </a:lnTo>
                <a:lnTo>
                  <a:pt x="8237" y="3942"/>
                </a:lnTo>
                <a:lnTo>
                  <a:pt x="8326" y="4283"/>
                </a:lnTo>
                <a:lnTo>
                  <a:pt x="8414" y="4611"/>
                </a:lnTo>
                <a:lnTo>
                  <a:pt x="8477" y="4940"/>
                </a:lnTo>
                <a:lnTo>
                  <a:pt x="8528" y="5268"/>
                </a:lnTo>
                <a:lnTo>
                  <a:pt x="8553" y="5584"/>
                </a:lnTo>
                <a:lnTo>
                  <a:pt x="8566" y="5900"/>
                </a:lnTo>
                <a:lnTo>
                  <a:pt x="8553" y="6203"/>
                </a:lnTo>
                <a:lnTo>
                  <a:pt x="8528" y="6367"/>
                </a:lnTo>
                <a:lnTo>
                  <a:pt x="8502" y="6519"/>
                </a:lnTo>
                <a:lnTo>
                  <a:pt x="8363" y="7226"/>
                </a:lnTo>
                <a:lnTo>
                  <a:pt x="8237" y="7946"/>
                </a:lnTo>
                <a:lnTo>
                  <a:pt x="8136" y="8654"/>
                </a:lnTo>
                <a:lnTo>
                  <a:pt x="8035" y="9361"/>
                </a:lnTo>
                <a:lnTo>
                  <a:pt x="7947" y="10081"/>
                </a:lnTo>
                <a:lnTo>
                  <a:pt x="7883" y="10789"/>
                </a:lnTo>
                <a:lnTo>
                  <a:pt x="7820" y="11509"/>
                </a:lnTo>
                <a:lnTo>
                  <a:pt x="7770" y="12216"/>
                </a:lnTo>
                <a:lnTo>
                  <a:pt x="7732" y="12924"/>
                </a:lnTo>
                <a:lnTo>
                  <a:pt x="7707" y="13644"/>
                </a:lnTo>
                <a:lnTo>
                  <a:pt x="7694" y="14351"/>
                </a:lnTo>
                <a:lnTo>
                  <a:pt x="7694" y="15071"/>
                </a:lnTo>
                <a:lnTo>
                  <a:pt x="7694" y="15779"/>
                </a:lnTo>
                <a:lnTo>
                  <a:pt x="7707" y="16499"/>
                </a:lnTo>
                <a:lnTo>
                  <a:pt x="7732" y="17206"/>
                </a:lnTo>
                <a:lnTo>
                  <a:pt x="7770" y="17926"/>
                </a:lnTo>
                <a:lnTo>
                  <a:pt x="7820" y="18747"/>
                </a:lnTo>
                <a:lnTo>
                  <a:pt x="7871" y="19556"/>
                </a:lnTo>
                <a:lnTo>
                  <a:pt x="7947" y="20377"/>
                </a:lnTo>
                <a:lnTo>
                  <a:pt x="8022" y="21185"/>
                </a:lnTo>
                <a:lnTo>
                  <a:pt x="8123" y="22006"/>
                </a:lnTo>
                <a:lnTo>
                  <a:pt x="8237" y="22802"/>
                </a:lnTo>
                <a:lnTo>
                  <a:pt x="8376" y="23611"/>
                </a:lnTo>
                <a:lnTo>
                  <a:pt x="8540" y="24407"/>
                </a:lnTo>
                <a:lnTo>
                  <a:pt x="8717" y="25202"/>
                </a:lnTo>
                <a:lnTo>
                  <a:pt x="8919" y="25986"/>
                </a:lnTo>
                <a:lnTo>
                  <a:pt x="9159" y="26769"/>
                </a:lnTo>
                <a:lnTo>
                  <a:pt x="9286" y="27161"/>
                </a:lnTo>
                <a:lnTo>
                  <a:pt x="9412" y="27552"/>
                </a:lnTo>
                <a:lnTo>
                  <a:pt x="9564" y="27931"/>
                </a:lnTo>
                <a:lnTo>
                  <a:pt x="9715" y="28310"/>
                </a:lnTo>
                <a:lnTo>
                  <a:pt x="9867" y="28702"/>
                </a:lnTo>
                <a:lnTo>
                  <a:pt x="10031" y="29081"/>
                </a:lnTo>
                <a:lnTo>
                  <a:pt x="10208" y="29447"/>
                </a:lnTo>
                <a:lnTo>
                  <a:pt x="10385" y="29826"/>
                </a:lnTo>
                <a:lnTo>
                  <a:pt x="10587" y="30205"/>
                </a:lnTo>
                <a:lnTo>
                  <a:pt x="10789" y="30571"/>
                </a:lnTo>
                <a:lnTo>
                  <a:pt x="10865" y="30736"/>
                </a:lnTo>
                <a:lnTo>
                  <a:pt x="10928" y="30900"/>
                </a:lnTo>
                <a:lnTo>
                  <a:pt x="10991" y="31089"/>
                </a:lnTo>
                <a:lnTo>
                  <a:pt x="11029" y="31279"/>
                </a:lnTo>
                <a:lnTo>
                  <a:pt x="11054" y="31468"/>
                </a:lnTo>
                <a:lnTo>
                  <a:pt x="11080" y="31658"/>
                </a:lnTo>
                <a:lnTo>
                  <a:pt x="11080" y="31847"/>
                </a:lnTo>
                <a:lnTo>
                  <a:pt x="11080" y="32024"/>
                </a:lnTo>
                <a:lnTo>
                  <a:pt x="10953" y="34323"/>
                </a:lnTo>
                <a:lnTo>
                  <a:pt x="10814" y="36610"/>
                </a:lnTo>
                <a:lnTo>
                  <a:pt x="10726" y="37759"/>
                </a:lnTo>
                <a:lnTo>
                  <a:pt x="10638" y="38896"/>
                </a:lnTo>
                <a:lnTo>
                  <a:pt x="10536" y="40046"/>
                </a:lnTo>
                <a:lnTo>
                  <a:pt x="10435" y="41183"/>
                </a:lnTo>
                <a:lnTo>
                  <a:pt x="10410" y="41296"/>
                </a:lnTo>
                <a:lnTo>
                  <a:pt x="10385" y="41410"/>
                </a:lnTo>
                <a:lnTo>
                  <a:pt x="10347" y="41511"/>
                </a:lnTo>
                <a:lnTo>
                  <a:pt x="10296" y="41625"/>
                </a:lnTo>
                <a:lnTo>
                  <a:pt x="10233" y="41739"/>
                </a:lnTo>
                <a:lnTo>
                  <a:pt x="10170" y="41852"/>
                </a:lnTo>
                <a:lnTo>
                  <a:pt x="10018" y="42067"/>
                </a:lnTo>
                <a:lnTo>
                  <a:pt x="9842" y="42282"/>
                </a:lnTo>
                <a:lnTo>
                  <a:pt x="9652" y="42459"/>
                </a:lnTo>
                <a:lnTo>
                  <a:pt x="9450" y="42623"/>
                </a:lnTo>
                <a:lnTo>
                  <a:pt x="9248" y="42762"/>
                </a:lnTo>
                <a:lnTo>
                  <a:pt x="8553" y="43166"/>
                </a:lnTo>
                <a:lnTo>
                  <a:pt x="7883" y="43583"/>
                </a:lnTo>
                <a:lnTo>
                  <a:pt x="7214" y="44025"/>
                </a:lnTo>
                <a:lnTo>
                  <a:pt x="6557" y="44467"/>
                </a:lnTo>
                <a:lnTo>
                  <a:pt x="5925" y="44935"/>
                </a:lnTo>
                <a:lnTo>
                  <a:pt x="5306" y="45415"/>
                </a:lnTo>
                <a:lnTo>
                  <a:pt x="4700" y="45920"/>
                </a:lnTo>
                <a:lnTo>
                  <a:pt x="4106" y="46425"/>
                </a:lnTo>
                <a:lnTo>
                  <a:pt x="3537" y="46968"/>
                </a:lnTo>
                <a:lnTo>
                  <a:pt x="2982" y="47512"/>
                </a:lnTo>
                <a:lnTo>
                  <a:pt x="2438" y="48080"/>
                </a:lnTo>
                <a:lnTo>
                  <a:pt x="1920" y="48674"/>
                </a:lnTo>
                <a:lnTo>
                  <a:pt x="1415" y="49293"/>
                </a:lnTo>
                <a:lnTo>
                  <a:pt x="935" y="49925"/>
                </a:lnTo>
                <a:lnTo>
                  <a:pt x="480" y="50581"/>
                </a:lnTo>
                <a:lnTo>
                  <a:pt x="265" y="50910"/>
                </a:lnTo>
                <a:lnTo>
                  <a:pt x="38" y="51264"/>
                </a:lnTo>
                <a:lnTo>
                  <a:pt x="38" y="51377"/>
                </a:lnTo>
                <a:lnTo>
                  <a:pt x="25" y="51491"/>
                </a:lnTo>
                <a:lnTo>
                  <a:pt x="0" y="51731"/>
                </a:lnTo>
                <a:lnTo>
                  <a:pt x="0" y="51845"/>
                </a:lnTo>
                <a:lnTo>
                  <a:pt x="0" y="51958"/>
                </a:lnTo>
                <a:lnTo>
                  <a:pt x="13" y="52072"/>
                </a:lnTo>
                <a:lnTo>
                  <a:pt x="38" y="52186"/>
                </a:lnTo>
                <a:lnTo>
                  <a:pt x="88" y="52299"/>
                </a:lnTo>
                <a:lnTo>
                  <a:pt x="152" y="52413"/>
                </a:lnTo>
                <a:lnTo>
                  <a:pt x="215" y="52502"/>
                </a:lnTo>
                <a:lnTo>
                  <a:pt x="278" y="52590"/>
                </a:lnTo>
                <a:lnTo>
                  <a:pt x="341" y="52666"/>
                </a:lnTo>
                <a:lnTo>
                  <a:pt x="417" y="52729"/>
                </a:lnTo>
                <a:lnTo>
                  <a:pt x="493" y="52779"/>
                </a:lnTo>
                <a:lnTo>
                  <a:pt x="581" y="52830"/>
                </a:lnTo>
                <a:lnTo>
                  <a:pt x="657" y="52868"/>
                </a:lnTo>
                <a:lnTo>
                  <a:pt x="745" y="52893"/>
                </a:lnTo>
                <a:lnTo>
                  <a:pt x="846" y="52906"/>
                </a:lnTo>
                <a:lnTo>
                  <a:pt x="935" y="52918"/>
                </a:lnTo>
                <a:lnTo>
                  <a:pt x="1124" y="52931"/>
                </a:lnTo>
                <a:lnTo>
                  <a:pt x="1327" y="52906"/>
                </a:lnTo>
                <a:lnTo>
                  <a:pt x="1529" y="52855"/>
                </a:lnTo>
                <a:lnTo>
                  <a:pt x="1743" y="52792"/>
                </a:lnTo>
                <a:lnTo>
                  <a:pt x="1946" y="52704"/>
                </a:lnTo>
                <a:lnTo>
                  <a:pt x="2148" y="52615"/>
                </a:lnTo>
                <a:lnTo>
                  <a:pt x="2350" y="52514"/>
                </a:lnTo>
                <a:lnTo>
                  <a:pt x="2552" y="52401"/>
                </a:lnTo>
                <a:lnTo>
                  <a:pt x="2918" y="52186"/>
                </a:lnTo>
                <a:lnTo>
                  <a:pt x="3424" y="51857"/>
                </a:lnTo>
                <a:lnTo>
                  <a:pt x="3904" y="51516"/>
                </a:lnTo>
                <a:lnTo>
                  <a:pt x="4371" y="51163"/>
                </a:lnTo>
                <a:lnTo>
                  <a:pt x="4813" y="50796"/>
                </a:lnTo>
                <a:lnTo>
                  <a:pt x="5256" y="50405"/>
                </a:lnTo>
                <a:lnTo>
                  <a:pt x="5673" y="50013"/>
                </a:lnTo>
                <a:lnTo>
                  <a:pt x="6077" y="49596"/>
                </a:lnTo>
                <a:lnTo>
                  <a:pt x="6468" y="49167"/>
                </a:lnTo>
                <a:lnTo>
                  <a:pt x="6835" y="48724"/>
                </a:lnTo>
                <a:lnTo>
                  <a:pt x="7201" y="48282"/>
                </a:lnTo>
                <a:lnTo>
                  <a:pt x="7555" y="47815"/>
                </a:lnTo>
                <a:lnTo>
                  <a:pt x="7909" y="47347"/>
                </a:lnTo>
                <a:lnTo>
                  <a:pt x="8237" y="46867"/>
                </a:lnTo>
                <a:lnTo>
                  <a:pt x="8566" y="46387"/>
                </a:lnTo>
                <a:lnTo>
                  <a:pt x="8869" y="45895"/>
                </a:lnTo>
                <a:lnTo>
                  <a:pt x="9185" y="45389"/>
                </a:lnTo>
                <a:lnTo>
                  <a:pt x="9374" y="45061"/>
                </a:lnTo>
                <a:lnTo>
                  <a:pt x="9564" y="44707"/>
                </a:lnTo>
                <a:lnTo>
                  <a:pt x="10044" y="43810"/>
                </a:lnTo>
                <a:lnTo>
                  <a:pt x="10044" y="52552"/>
                </a:lnTo>
                <a:lnTo>
                  <a:pt x="9741" y="52779"/>
                </a:lnTo>
                <a:lnTo>
                  <a:pt x="9399" y="53007"/>
                </a:lnTo>
                <a:lnTo>
                  <a:pt x="8667" y="53500"/>
                </a:lnTo>
                <a:lnTo>
                  <a:pt x="7062" y="54535"/>
                </a:lnTo>
                <a:lnTo>
                  <a:pt x="6228" y="55091"/>
                </a:lnTo>
                <a:lnTo>
                  <a:pt x="5420" y="55660"/>
                </a:lnTo>
                <a:lnTo>
                  <a:pt x="5016" y="55950"/>
                </a:lnTo>
                <a:lnTo>
                  <a:pt x="4637" y="56241"/>
                </a:lnTo>
                <a:lnTo>
                  <a:pt x="4270" y="56544"/>
                </a:lnTo>
                <a:lnTo>
                  <a:pt x="3916" y="56847"/>
                </a:lnTo>
                <a:lnTo>
                  <a:pt x="3588" y="57150"/>
                </a:lnTo>
                <a:lnTo>
                  <a:pt x="3272" y="57454"/>
                </a:lnTo>
                <a:lnTo>
                  <a:pt x="2994" y="57757"/>
                </a:lnTo>
                <a:lnTo>
                  <a:pt x="2742" y="58073"/>
                </a:lnTo>
                <a:lnTo>
                  <a:pt x="2527" y="58388"/>
                </a:lnTo>
                <a:lnTo>
                  <a:pt x="2426" y="58540"/>
                </a:lnTo>
                <a:lnTo>
                  <a:pt x="2337" y="58704"/>
                </a:lnTo>
                <a:lnTo>
                  <a:pt x="2261" y="58856"/>
                </a:lnTo>
                <a:lnTo>
                  <a:pt x="2186" y="59020"/>
                </a:lnTo>
                <a:lnTo>
                  <a:pt x="2135" y="59172"/>
                </a:lnTo>
                <a:lnTo>
                  <a:pt x="2085" y="59336"/>
                </a:lnTo>
                <a:lnTo>
                  <a:pt x="2047" y="59487"/>
                </a:lnTo>
                <a:lnTo>
                  <a:pt x="2021" y="59652"/>
                </a:lnTo>
                <a:lnTo>
                  <a:pt x="2009" y="59803"/>
                </a:lnTo>
                <a:lnTo>
                  <a:pt x="2009" y="59967"/>
                </a:lnTo>
                <a:lnTo>
                  <a:pt x="2021" y="60119"/>
                </a:lnTo>
                <a:lnTo>
                  <a:pt x="2047" y="60283"/>
                </a:lnTo>
                <a:lnTo>
                  <a:pt x="2072" y="60435"/>
                </a:lnTo>
                <a:lnTo>
                  <a:pt x="2122" y="60599"/>
                </a:lnTo>
                <a:lnTo>
                  <a:pt x="2186" y="60751"/>
                </a:lnTo>
                <a:lnTo>
                  <a:pt x="2274" y="60915"/>
                </a:lnTo>
                <a:lnTo>
                  <a:pt x="2363" y="61066"/>
                </a:lnTo>
                <a:lnTo>
                  <a:pt x="2464" y="61231"/>
                </a:lnTo>
                <a:lnTo>
                  <a:pt x="2590" y="61382"/>
                </a:lnTo>
                <a:lnTo>
                  <a:pt x="2729" y="61547"/>
                </a:lnTo>
                <a:lnTo>
                  <a:pt x="2880" y="61698"/>
                </a:lnTo>
                <a:lnTo>
                  <a:pt x="3057" y="61862"/>
                </a:lnTo>
                <a:lnTo>
                  <a:pt x="3209" y="61989"/>
                </a:lnTo>
                <a:lnTo>
                  <a:pt x="3361" y="62102"/>
                </a:lnTo>
                <a:lnTo>
                  <a:pt x="3512" y="62203"/>
                </a:lnTo>
                <a:lnTo>
                  <a:pt x="3664" y="62292"/>
                </a:lnTo>
                <a:lnTo>
                  <a:pt x="3803" y="62355"/>
                </a:lnTo>
                <a:lnTo>
                  <a:pt x="3954" y="62418"/>
                </a:lnTo>
                <a:lnTo>
                  <a:pt x="4093" y="62469"/>
                </a:lnTo>
                <a:lnTo>
                  <a:pt x="4232" y="62507"/>
                </a:lnTo>
                <a:lnTo>
                  <a:pt x="4371" y="62532"/>
                </a:lnTo>
                <a:lnTo>
                  <a:pt x="4510" y="62545"/>
                </a:lnTo>
                <a:lnTo>
                  <a:pt x="4649" y="62545"/>
                </a:lnTo>
                <a:lnTo>
                  <a:pt x="4788" y="62532"/>
                </a:lnTo>
                <a:lnTo>
                  <a:pt x="4915" y="62519"/>
                </a:lnTo>
                <a:lnTo>
                  <a:pt x="5053" y="62481"/>
                </a:lnTo>
                <a:lnTo>
                  <a:pt x="5180" y="62443"/>
                </a:lnTo>
                <a:lnTo>
                  <a:pt x="5319" y="62393"/>
                </a:lnTo>
                <a:lnTo>
                  <a:pt x="5445" y="62330"/>
                </a:lnTo>
                <a:lnTo>
                  <a:pt x="5571" y="62267"/>
                </a:lnTo>
                <a:lnTo>
                  <a:pt x="5698" y="62191"/>
                </a:lnTo>
                <a:lnTo>
                  <a:pt x="5811" y="62102"/>
                </a:lnTo>
                <a:lnTo>
                  <a:pt x="6064" y="61900"/>
                </a:lnTo>
                <a:lnTo>
                  <a:pt x="6292" y="61685"/>
                </a:lnTo>
                <a:lnTo>
                  <a:pt x="6532" y="61433"/>
                </a:lnTo>
                <a:lnTo>
                  <a:pt x="6759" y="61155"/>
                </a:lnTo>
                <a:lnTo>
                  <a:pt x="6986" y="60852"/>
                </a:lnTo>
                <a:lnTo>
                  <a:pt x="7201" y="60536"/>
                </a:lnTo>
                <a:lnTo>
                  <a:pt x="7416" y="60195"/>
                </a:lnTo>
                <a:lnTo>
                  <a:pt x="7618" y="59841"/>
                </a:lnTo>
                <a:lnTo>
                  <a:pt x="7820" y="59475"/>
                </a:lnTo>
                <a:lnTo>
                  <a:pt x="8022" y="59108"/>
                </a:lnTo>
                <a:lnTo>
                  <a:pt x="8414" y="58338"/>
                </a:lnTo>
                <a:lnTo>
                  <a:pt x="8793" y="57555"/>
                </a:lnTo>
                <a:lnTo>
                  <a:pt x="9501" y="56051"/>
                </a:lnTo>
                <a:lnTo>
                  <a:pt x="9829" y="55369"/>
                </a:lnTo>
                <a:lnTo>
                  <a:pt x="9993" y="55053"/>
                </a:lnTo>
                <a:lnTo>
                  <a:pt x="10157" y="54763"/>
                </a:lnTo>
                <a:lnTo>
                  <a:pt x="11054" y="60523"/>
                </a:lnTo>
                <a:lnTo>
                  <a:pt x="10562" y="60991"/>
                </a:lnTo>
                <a:lnTo>
                  <a:pt x="10056" y="61509"/>
                </a:lnTo>
                <a:lnTo>
                  <a:pt x="9551" y="62064"/>
                </a:lnTo>
                <a:lnTo>
                  <a:pt x="9046" y="62646"/>
                </a:lnTo>
                <a:lnTo>
                  <a:pt x="8793" y="62936"/>
                </a:lnTo>
                <a:lnTo>
                  <a:pt x="8553" y="63239"/>
                </a:lnTo>
                <a:lnTo>
                  <a:pt x="8326" y="63555"/>
                </a:lnTo>
                <a:lnTo>
                  <a:pt x="8098" y="63858"/>
                </a:lnTo>
                <a:lnTo>
                  <a:pt x="7883" y="64174"/>
                </a:lnTo>
                <a:lnTo>
                  <a:pt x="7694" y="64490"/>
                </a:lnTo>
                <a:lnTo>
                  <a:pt x="7504" y="64793"/>
                </a:lnTo>
                <a:lnTo>
                  <a:pt x="7328" y="65109"/>
                </a:lnTo>
                <a:lnTo>
                  <a:pt x="7176" y="65412"/>
                </a:lnTo>
                <a:lnTo>
                  <a:pt x="7037" y="65728"/>
                </a:lnTo>
                <a:lnTo>
                  <a:pt x="6911" y="66031"/>
                </a:lnTo>
                <a:lnTo>
                  <a:pt x="6810" y="66322"/>
                </a:lnTo>
                <a:lnTo>
                  <a:pt x="6734" y="66612"/>
                </a:lnTo>
                <a:lnTo>
                  <a:pt x="6683" y="66903"/>
                </a:lnTo>
                <a:lnTo>
                  <a:pt x="6658" y="67181"/>
                </a:lnTo>
                <a:lnTo>
                  <a:pt x="6645" y="67446"/>
                </a:lnTo>
                <a:lnTo>
                  <a:pt x="6671" y="67699"/>
                </a:lnTo>
                <a:lnTo>
                  <a:pt x="6696" y="67825"/>
                </a:lnTo>
                <a:lnTo>
                  <a:pt x="6734" y="67951"/>
                </a:lnTo>
                <a:lnTo>
                  <a:pt x="6772" y="68078"/>
                </a:lnTo>
                <a:lnTo>
                  <a:pt x="6810" y="68191"/>
                </a:lnTo>
                <a:lnTo>
                  <a:pt x="6873" y="68305"/>
                </a:lnTo>
                <a:lnTo>
                  <a:pt x="6936" y="68419"/>
                </a:lnTo>
                <a:lnTo>
                  <a:pt x="6999" y="68520"/>
                </a:lnTo>
                <a:lnTo>
                  <a:pt x="7087" y="68621"/>
                </a:lnTo>
                <a:lnTo>
                  <a:pt x="7176" y="68722"/>
                </a:lnTo>
                <a:lnTo>
                  <a:pt x="7264" y="68823"/>
                </a:lnTo>
                <a:lnTo>
                  <a:pt x="7378" y="68911"/>
                </a:lnTo>
                <a:lnTo>
                  <a:pt x="7492" y="69000"/>
                </a:lnTo>
                <a:lnTo>
                  <a:pt x="7618" y="69088"/>
                </a:lnTo>
                <a:lnTo>
                  <a:pt x="7757" y="69164"/>
                </a:lnTo>
                <a:lnTo>
                  <a:pt x="7947" y="69240"/>
                </a:lnTo>
                <a:lnTo>
                  <a:pt x="8123" y="69278"/>
                </a:lnTo>
                <a:lnTo>
                  <a:pt x="8300" y="69303"/>
                </a:lnTo>
                <a:lnTo>
                  <a:pt x="8465" y="69290"/>
                </a:lnTo>
                <a:lnTo>
                  <a:pt x="8629" y="69265"/>
                </a:lnTo>
                <a:lnTo>
                  <a:pt x="8780" y="69215"/>
                </a:lnTo>
                <a:lnTo>
                  <a:pt x="8919" y="69151"/>
                </a:lnTo>
                <a:lnTo>
                  <a:pt x="9058" y="69063"/>
                </a:lnTo>
                <a:lnTo>
                  <a:pt x="9185" y="68962"/>
                </a:lnTo>
                <a:lnTo>
                  <a:pt x="9298" y="68848"/>
                </a:lnTo>
                <a:lnTo>
                  <a:pt x="9412" y="68722"/>
                </a:lnTo>
                <a:lnTo>
                  <a:pt x="9513" y="68583"/>
                </a:lnTo>
                <a:lnTo>
                  <a:pt x="9602" y="68444"/>
                </a:lnTo>
                <a:lnTo>
                  <a:pt x="9677" y="68292"/>
                </a:lnTo>
                <a:lnTo>
                  <a:pt x="9753" y="68141"/>
                </a:lnTo>
                <a:lnTo>
                  <a:pt x="9816" y="67989"/>
                </a:lnTo>
                <a:lnTo>
                  <a:pt x="10246" y="66776"/>
                </a:lnTo>
                <a:lnTo>
                  <a:pt x="10675" y="65551"/>
                </a:lnTo>
                <a:lnTo>
                  <a:pt x="11547" y="62936"/>
                </a:lnTo>
                <a:lnTo>
                  <a:pt x="11926" y="64250"/>
                </a:lnTo>
                <a:lnTo>
                  <a:pt x="12280" y="65513"/>
                </a:lnTo>
                <a:lnTo>
                  <a:pt x="12444" y="66132"/>
                </a:lnTo>
                <a:lnTo>
                  <a:pt x="12608" y="66751"/>
                </a:lnTo>
                <a:lnTo>
                  <a:pt x="12747" y="67370"/>
                </a:lnTo>
                <a:lnTo>
                  <a:pt x="12861" y="67977"/>
                </a:lnTo>
                <a:lnTo>
                  <a:pt x="12874" y="68103"/>
                </a:lnTo>
                <a:lnTo>
                  <a:pt x="12874" y="68217"/>
                </a:lnTo>
                <a:lnTo>
                  <a:pt x="12848" y="68330"/>
                </a:lnTo>
                <a:lnTo>
                  <a:pt x="12811" y="68457"/>
                </a:lnTo>
                <a:lnTo>
                  <a:pt x="12773" y="68583"/>
                </a:lnTo>
                <a:lnTo>
                  <a:pt x="12709" y="68697"/>
                </a:lnTo>
                <a:lnTo>
                  <a:pt x="12583" y="68949"/>
                </a:lnTo>
                <a:lnTo>
                  <a:pt x="12432" y="69189"/>
                </a:lnTo>
                <a:lnTo>
                  <a:pt x="12293" y="69442"/>
                </a:lnTo>
                <a:lnTo>
                  <a:pt x="12179" y="69695"/>
                </a:lnTo>
                <a:lnTo>
                  <a:pt x="12128" y="69821"/>
                </a:lnTo>
                <a:lnTo>
                  <a:pt x="12090" y="69947"/>
                </a:lnTo>
                <a:lnTo>
                  <a:pt x="12002" y="70326"/>
                </a:lnTo>
                <a:lnTo>
                  <a:pt x="11901" y="70680"/>
                </a:lnTo>
                <a:lnTo>
                  <a:pt x="11724" y="71362"/>
                </a:lnTo>
                <a:lnTo>
                  <a:pt x="11636" y="71691"/>
                </a:lnTo>
                <a:lnTo>
                  <a:pt x="11560" y="72032"/>
                </a:lnTo>
                <a:lnTo>
                  <a:pt x="11497" y="72398"/>
                </a:lnTo>
                <a:lnTo>
                  <a:pt x="11446" y="72777"/>
                </a:lnTo>
                <a:lnTo>
                  <a:pt x="11433" y="72853"/>
                </a:lnTo>
                <a:lnTo>
                  <a:pt x="11446" y="72954"/>
                </a:lnTo>
                <a:lnTo>
                  <a:pt x="11471" y="73169"/>
                </a:lnTo>
                <a:lnTo>
                  <a:pt x="11535" y="73421"/>
                </a:lnTo>
                <a:lnTo>
                  <a:pt x="11636" y="73674"/>
                </a:lnTo>
                <a:lnTo>
                  <a:pt x="11686" y="73800"/>
                </a:lnTo>
                <a:lnTo>
                  <a:pt x="11749" y="73927"/>
                </a:lnTo>
                <a:lnTo>
                  <a:pt x="11812" y="74040"/>
                </a:lnTo>
                <a:lnTo>
                  <a:pt x="11888" y="74141"/>
                </a:lnTo>
                <a:lnTo>
                  <a:pt x="11964" y="74242"/>
                </a:lnTo>
                <a:lnTo>
                  <a:pt x="12053" y="74318"/>
                </a:lnTo>
                <a:lnTo>
                  <a:pt x="12141" y="74381"/>
                </a:lnTo>
                <a:lnTo>
                  <a:pt x="12229" y="74432"/>
                </a:lnTo>
                <a:lnTo>
                  <a:pt x="12368" y="74482"/>
                </a:lnTo>
                <a:lnTo>
                  <a:pt x="12507" y="74508"/>
                </a:lnTo>
                <a:lnTo>
                  <a:pt x="12634" y="74520"/>
                </a:lnTo>
                <a:lnTo>
                  <a:pt x="12747" y="74520"/>
                </a:lnTo>
                <a:lnTo>
                  <a:pt x="12848" y="74495"/>
                </a:lnTo>
                <a:lnTo>
                  <a:pt x="12937" y="74470"/>
                </a:lnTo>
                <a:lnTo>
                  <a:pt x="13025" y="74419"/>
                </a:lnTo>
                <a:lnTo>
                  <a:pt x="13101" y="74356"/>
                </a:lnTo>
                <a:lnTo>
                  <a:pt x="13164" y="74280"/>
                </a:lnTo>
                <a:lnTo>
                  <a:pt x="13227" y="74192"/>
                </a:lnTo>
                <a:lnTo>
                  <a:pt x="13291" y="74103"/>
                </a:lnTo>
                <a:lnTo>
                  <a:pt x="13341" y="73990"/>
                </a:lnTo>
                <a:lnTo>
                  <a:pt x="13417" y="73750"/>
                </a:lnTo>
                <a:lnTo>
                  <a:pt x="13480" y="73484"/>
                </a:lnTo>
                <a:lnTo>
                  <a:pt x="13543" y="73206"/>
                </a:lnTo>
                <a:lnTo>
                  <a:pt x="13581" y="72903"/>
                </a:lnTo>
                <a:lnTo>
                  <a:pt x="13657" y="72284"/>
                </a:lnTo>
                <a:lnTo>
                  <a:pt x="13708" y="71994"/>
                </a:lnTo>
                <a:lnTo>
                  <a:pt x="13758" y="71703"/>
                </a:lnTo>
                <a:lnTo>
                  <a:pt x="13821" y="71451"/>
                </a:lnTo>
                <a:lnTo>
                  <a:pt x="13859" y="71324"/>
                </a:lnTo>
                <a:lnTo>
                  <a:pt x="13910" y="71223"/>
                </a:lnTo>
                <a:lnTo>
                  <a:pt x="14642" y="74407"/>
                </a:lnTo>
                <a:lnTo>
                  <a:pt x="15021" y="76011"/>
                </a:lnTo>
                <a:lnTo>
                  <a:pt x="15413" y="77603"/>
                </a:lnTo>
                <a:lnTo>
                  <a:pt x="15489" y="77982"/>
                </a:lnTo>
                <a:lnTo>
                  <a:pt x="15590" y="78449"/>
                </a:lnTo>
                <a:lnTo>
                  <a:pt x="15716" y="78954"/>
                </a:lnTo>
                <a:lnTo>
                  <a:pt x="15779" y="79194"/>
                </a:lnTo>
                <a:lnTo>
                  <a:pt x="15868" y="79434"/>
                </a:lnTo>
                <a:lnTo>
                  <a:pt x="15956" y="79649"/>
                </a:lnTo>
                <a:lnTo>
                  <a:pt x="16057" y="79839"/>
                </a:lnTo>
                <a:lnTo>
                  <a:pt x="16158" y="80003"/>
                </a:lnTo>
                <a:lnTo>
                  <a:pt x="16222" y="80066"/>
                </a:lnTo>
                <a:lnTo>
                  <a:pt x="16285" y="80129"/>
                </a:lnTo>
                <a:lnTo>
                  <a:pt x="16361" y="80180"/>
                </a:lnTo>
                <a:lnTo>
                  <a:pt x="16424" y="80205"/>
                </a:lnTo>
                <a:lnTo>
                  <a:pt x="16500" y="80230"/>
                </a:lnTo>
                <a:lnTo>
                  <a:pt x="16575" y="80243"/>
                </a:lnTo>
                <a:lnTo>
                  <a:pt x="16664" y="80243"/>
                </a:lnTo>
                <a:lnTo>
                  <a:pt x="16752" y="80218"/>
                </a:lnTo>
                <a:lnTo>
                  <a:pt x="16841" y="80180"/>
                </a:lnTo>
                <a:lnTo>
                  <a:pt x="16929" y="80129"/>
                </a:lnTo>
                <a:lnTo>
                  <a:pt x="17043" y="80053"/>
                </a:lnTo>
                <a:lnTo>
                  <a:pt x="17156" y="79965"/>
                </a:lnTo>
                <a:lnTo>
                  <a:pt x="17245" y="79876"/>
                </a:lnTo>
                <a:lnTo>
                  <a:pt x="17321" y="79775"/>
                </a:lnTo>
                <a:lnTo>
                  <a:pt x="17397" y="79674"/>
                </a:lnTo>
                <a:lnTo>
                  <a:pt x="17460" y="79561"/>
                </a:lnTo>
                <a:lnTo>
                  <a:pt x="17510" y="79447"/>
                </a:lnTo>
                <a:lnTo>
                  <a:pt x="17548" y="79321"/>
                </a:lnTo>
                <a:lnTo>
                  <a:pt x="17573" y="79194"/>
                </a:lnTo>
                <a:lnTo>
                  <a:pt x="17599" y="79068"/>
                </a:lnTo>
                <a:lnTo>
                  <a:pt x="17611" y="78929"/>
                </a:lnTo>
                <a:lnTo>
                  <a:pt x="17611" y="78803"/>
                </a:lnTo>
                <a:lnTo>
                  <a:pt x="17611" y="78512"/>
                </a:lnTo>
                <a:lnTo>
                  <a:pt x="17573" y="78222"/>
                </a:lnTo>
                <a:lnTo>
                  <a:pt x="17510" y="77918"/>
                </a:lnTo>
                <a:lnTo>
                  <a:pt x="17422" y="77615"/>
                </a:lnTo>
                <a:lnTo>
                  <a:pt x="17321" y="77312"/>
                </a:lnTo>
                <a:lnTo>
                  <a:pt x="17220" y="77009"/>
                </a:lnTo>
                <a:lnTo>
                  <a:pt x="17093" y="76706"/>
                </a:lnTo>
                <a:lnTo>
                  <a:pt x="16967" y="76415"/>
                </a:lnTo>
                <a:lnTo>
                  <a:pt x="16689" y="75859"/>
                </a:lnTo>
                <a:lnTo>
                  <a:pt x="16449" y="75354"/>
                </a:lnTo>
                <a:lnTo>
                  <a:pt x="16209" y="74849"/>
                </a:lnTo>
                <a:lnTo>
                  <a:pt x="15994" y="74331"/>
                </a:lnTo>
                <a:lnTo>
                  <a:pt x="15767" y="73800"/>
                </a:lnTo>
                <a:lnTo>
                  <a:pt x="15312" y="72714"/>
                </a:lnTo>
                <a:lnTo>
                  <a:pt x="14832" y="71552"/>
                </a:lnTo>
                <a:lnTo>
                  <a:pt x="14946" y="71589"/>
                </a:lnTo>
                <a:lnTo>
                  <a:pt x="15059" y="71640"/>
                </a:lnTo>
                <a:lnTo>
                  <a:pt x="15299" y="71754"/>
                </a:lnTo>
                <a:lnTo>
                  <a:pt x="15527" y="71905"/>
                </a:lnTo>
                <a:lnTo>
                  <a:pt x="15767" y="72057"/>
                </a:lnTo>
                <a:lnTo>
                  <a:pt x="16222" y="72385"/>
                </a:lnTo>
                <a:lnTo>
                  <a:pt x="16436" y="72550"/>
                </a:lnTo>
                <a:lnTo>
                  <a:pt x="16651" y="72689"/>
                </a:lnTo>
                <a:lnTo>
                  <a:pt x="16853" y="72802"/>
                </a:lnTo>
                <a:lnTo>
                  <a:pt x="17055" y="72891"/>
                </a:lnTo>
                <a:lnTo>
                  <a:pt x="17144" y="72916"/>
                </a:lnTo>
                <a:lnTo>
                  <a:pt x="17232" y="72929"/>
                </a:lnTo>
                <a:lnTo>
                  <a:pt x="17321" y="72941"/>
                </a:lnTo>
                <a:lnTo>
                  <a:pt x="17397" y="72929"/>
                </a:lnTo>
                <a:lnTo>
                  <a:pt x="17472" y="72903"/>
                </a:lnTo>
                <a:lnTo>
                  <a:pt x="17548" y="72865"/>
                </a:lnTo>
                <a:lnTo>
                  <a:pt x="17611" y="72815"/>
                </a:lnTo>
                <a:lnTo>
                  <a:pt x="17674" y="72739"/>
                </a:lnTo>
                <a:lnTo>
                  <a:pt x="17738" y="72651"/>
                </a:lnTo>
                <a:lnTo>
                  <a:pt x="17788" y="72537"/>
                </a:lnTo>
                <a:lnTo>
                  <a:pt x="17839" y="72411"/>
                </a:lnTo>
                <a:lnTo>
                  <a:pt x="17889" y="72259"/>
                </a:lnTo>
                <a:lnTo>
                  <a:pt x="17927" y="72070"/>
                </a:lnTo>
                <a:lnTo>
                  <a:pt x="17940" y="71893"/>
                </a:lnTo>
                <a:lnTo>
                  <a:pt x="17952" y="71703"/>
                </a:lnTo>
                <a:lnTo>
                  <a:pt x="17940" y="71539"/>
                </a:lnTo>
                <a:lnTo>
                  <a:pt x="17915" y="71362"/>
                </a:lnTo>
                <a:lnTo>
                  <a:pt x="17864" y="71198"/>
                </a:lnTo>
                <a:lnTo>
                  <a:pt x="17813" y="71034"/>
                </a:lnTo>
                <a:lnTo>
                  <a:pt x="17738" y="70882"/>
                </a:lnTo>
                <a:lnTo>
                  <a:pt x="17662" y="70730"/>
                </a:lnTo>
                <a:lnTo>
                  <a:pt x="17561" y="70579"/>
                </a:lnTo>
                <a:lnTo>
                  <a:pt x="17460" y="70440"/>
                </a:lnTo>
                <a:lnTo>
                  <a:pt x="17346" y="70301"/>
                </a:lnTo>
                <a:lnTo>
                  <a:pt x="17220" y="70175"/>
                </a:lnTo>
                <a:lnTo>
                  <a:pt x="17081" y="70036"/>
                </a:lnTo>
                <a:lnTo>
                  <a:pt x="16942" y="69909"/>
                </a:lnTo>
                <a:lnTo>
                  <a:pt x="16790" y="69783"/>
                </a:lnTo>
                <a:lnTo>
                  <a:pt x="16474" y="69556"/>
                </a:lnTo>
                <a:lnTo>
                  <a:pt x="16133" y="69328"/>
                </a:lnTo>
                <a:lnTo>
                  <a:pt x="15779" y="69126"/>
                </a:lnTo>
                <a:lnTo>
                  <a:pt x="15413" y="68924"/>
                </a:lnTo>
                <a:lnTo>
                  <a:pt x="15047" y="68734"/>
                </a:lnTo>
                <a:lnTo>
                  <a:pt x="14680" y="68558"/>
                </a:lnTo>
                <a:lnTo>
                  <a:pt x="13973" y="68229"/>
                </a:lnTo>
                <a:lnTo>
                  <a:pt x="12520" y="62456"/>
                </a:lnTo>
                <a:lnTo>
                  <a:pt x="12811" y="62734"/>
                </a:lnTo>
                <a:lnTo>
                  <a:pt x="13088" y="63025"/>
                </a:lnTo>
                <a:lnTo>
                  <a:pt x="13354" y="63328"/>
                </a:lnTo>
                <a:lnTo>
                  <a:pt x="13606" y="63631"/>
                </a:lnTo>
                <a:lnTo>
                  <a:pt x="14087" y="64250"/>
                </a:lnTo>
                <a:lnTo>
                  <a:pt x="14339" y="64540"/>
                </a:lnTo>
                <a:lnTo>
                  <a:pt x="14579" y="64818"/>
                </a:lnTo>
                <a:lnTo>
                  <a:pt x="14845" y="65084"/>
                </a:lnTo>
                <a:lnTo>
                  <a:pt x="15110" y="65324"/>
                </a:lnTo>
                <a:lnTo>
                  <a:pt x="15261" y="65425"/>
                </a:lnTo>
                <a:lnTo>
                  <a:pt x="15400" y="65526"/>
                </a:lnTo>
                <a:lnTo>
                  <a:pt x="15552" y="65627"/>
                </a:lnTo>
                <a:lnTo>
                  <a:pt x="15716" y="65715"/>
                </a:lnTo>
                <a:lnTo>
                  <a:pt x="15868" y="65778"/>
                </a:lnTo>
                <a:lnTo>
                  <a:pt x="16045" y="65854"/>
                </a:lnTo>
                <a:lnTo>
                  <a:pt x="16222" y="65905"/>
                </a:lnTo>
                <a:lnTo>
                  <a:pt x="16398" y="65943"/>
                </a:lnTo>
                <a:lnTo>
                  <a:pt x="16588" y="65981"/>
                </a:lnTo>
                <a:lnTo>
                  <a:pt x="16790" y="65993"/>
                </a:lnTo>
                <a:lnTo>
                  <a:pt x="17005" y="66006"/>
                </a:lnTo>
                <a:lnTo>
                  <a:pt x="17220" y="65993"/>
                </a:lnTo>
                <a:lnTo>
                  <a:pt x="17321" y="65981"/>
                </a:lnTo>
                <a:lnTo>
                  <a:pt x="17422" y="65955"/>
                </a:lnTo>
                <a:lnTo>
                  <a:pt x="17510" y="65917"/>
                </a:lnTo>
                <a:lnTo>
                  <a:pt x="17586" y="65867"/>
                </a:lnTo>
                <a:lnTo>
                  <a:pt x="17662" y="65804"/>
                </a:lnTo>
                <a:lnTo>
                  <a:pt x="17725" y="65728"/>
                </a:lnTo>
                <a:lnTo>
                  <a:pt x="17776" y="65652"/>
                </a:lnTo>
                <a:lnTo>
                  <a:pt x="17826" y="65551"/>
                </a:lnTo>
                <a:lnTo>
                  <a:pt x="17864" y="65463"/>
                </a:lnTo>
                <a:lnTo>
                  <a:pt x="17889" y="65349"/>
                </a:lnTo>
                <a:lnTo>
                  <a:pt x="17940" y="65134"/>
                </a:lnTo>
                <a:lnTo>
                  <a:pt x="17952" y="64894"/>
                </a:lnTo>
                <a:lnTo>
                  <a:pt x="17952" y="64642"/>
                </a:lnTo>
                <a:lnTo>
                  <a:pt x="17940" y="64389"/>
                </a:lnTo>
                <a:lnTo>
                  <a:pt x="17915" y="64149"/>
                </a:lnTo>
                <a:lnTo>
                  <a:pt x="17864" y="63909"/>
                </a:lnTo>
                <a:lnTo>
                  <a:pt x="17813" y="63694"/>
                </a:lnTo>
                <a:lnTo>
                  <a:pt x="17763" y="63505"/>
                </a:lnTo>
                <a:lnTo>
                  <a:pt x="17712" y="63353"/>
                </a:lnTo>
                <a:lnTo>
                  <a:pt x="17662" y="63227"/>
                </a:lnTo>
                <a:lnTo>
                  <a:pt x="17611" y="63164"/>
                </a:lnTo>
                <a:lnTo>
                  <a:pt x="17295" y="62848"/>
                </a:lnTo>
                <a:lnTo>
                  <a:pt x="16967" y="62532"/>
                </a:lnTo>
                <a:lnTo>
                  <a:pt x="16626" y="62229"/>
                </a:lnTo>
                <a:lnTo>
                  <a:pt x="16260" y="61913"/>
                </a:lnTo>
                <a:lnTo>
                  <a:pt x="15893" y="61610"/>
                </a:lnTo>
                <a:lnTo>
                  <a:pt x="15514" y="61319"/>
                </a:lnTo>
                <a:lnTo>
                  <a:pt x="15122" y="61041"/>
                </a:lnTo>
                <a:lnTo>
                  <a:pt x="14743" y="60776"/>
                </a:lnTo>
                <a:lnTo>
                  <a:pt x="14352" y="60523"/>
                </a:lnTo>
                <a:lnTo>
                  <a:pt x="13960" y="60296"/>
                </a:lnTo>
                <a:lnTo>
                  <a:pt x="13581" y="60081"/>
                </a:lnTo>
                <a:lnTo>
                  <a:pt x="13215" y="59892"/>
                </a:lnTo>
                <a:lnTo>
                  <a:pt x="12848" y="59727"/>
                </a:lnTo>
                <a:lnTo>
                  <a:pt x="12507" y="59601"/>
                </a:lnTo>
                <a:lnTo>
                  <a:pt x="12166" y="59500"/>
                </a:lnTo>
                <a:lnTo>
                  <a:pt x="12015" y="59462"/>
                </a:lnTo>
                <a:lnTo>
                  <a:pt x="11863" y="59437"/>
                </a:lnTo>
                <a:lnTo>
                  <a:pt x="11054" y="53436"/>
                </a:lnTo>
                <a:lnTo>
                  <a:pt x="11775" y="54232"/>
                </a:lnTo>
                <a:lnTo>
                  <a:pt x="12065" y="54561"/>
                </a:lnTo>
                <a:lnTo>
                  <a:pt x="12356" y="54851"/>
                </a:lnTo>
                <a:lnTo>
                  <a:pt x="14567" y="57075"/>
                </a:lnTo>
                <a:lnTo>
                  <a:pt x="15678" y="58174"/>
                </a:lnTo>
                <a:lnTo>
                  <a:pt x="16247" y="58717"/>
                </a:lnTo>
                <a:lnTo>
                  <a:pt x="16815" y="59247"/>
                </a:lnTo>
                <a:lnTo>
                  <a:pt x="16954" y="59361"/>
                </a:lnTo>
                <a:lnTo>
                  <a:pt x="17093" y="59475"/>
                </a:lnTo>
                <a:lnTo>
                  <a:pt x="17258" y="59576"/>
                </a:lnTo>
                <a:lnTo>
                  <a:pt x="17422" y="59677"/>
                </a:lnTo>
                <a:lnTo>
                  <a:pt x="17599" y="59778"/>
                </a:lnTo>
                <a:lnTo>
                  <a:pt x="17788" y="59854"/>
                </a:lnTo>
                <a:lnTo>
                  <a:pt x="17978" y="59917"/>
                </a:lnTo>
                <a:lnTo>
                  <a:pt x="18155" y="59955"/>
                </a:lnTo>
                <a:lnTo>
                  <a:pt x="18331" y="59967"/>
                </a:lnTo>
                <a:lnTo>
                  <a:pt x="18508" y="59967"/>
                </a:lnTo>
                <a:lnTo>
                  <a:pt x="18584" y="59942"/>
                </a:lnTo>
                <a:lnTo>
                  <a:pt x="18660" y="59917"/>
                </a:lnTo>
                <a:lnTo>
                  <a:pt x="18736" y="59892"/>
                </a:lnTo>
                <a:lnTo>
                  <a:pt x="18811" y="59841"/>
                </a:lnTo>
                <a:lnTo>
                  <a:pt x="18875" y="59791"/>
                </a:lnTo>
                <a:lnTo>
                  <a:pt x="18938" y="59727"/>
                </a:lnTo>
                <a:lnTo>
                  <a:pt x="18988" y="59664"/>
                </a:lnTo>
                <a:lnTo>
                  <a:pt x="19039" y="59576"/>
                </a:lnTo>
                <a:lnTo>
                  <a:pt x="19077" y="59475"/>
                </a:lnTo>
                <a:lnTo>
                  <a:pt x="19115" y="59374"/>
                </a:lnTo>
                <a:lnTo>
                  <a:pt x="19140" y="59260"/>
                </a:lnTo>
                <a:lnTo>
                  <a:pt x="19165" y="59121"/>
                </a:lnTo>
                <a:lnTo>
                  <a:pt x="19191" y="58793"/>
                </a:lnTo>
                <a:lnTo>
                  <a:pt x="19191" y="58477"/>
                </a:lnTo>
                <a:lnTo>
                  <a:pt x="19153" y="58161"/>
                </a:lnTo>
                <a:lnTo>
                  <a:pt x="19102" y="57858"/>
                </a:lnTo>
                <a:lnTo>
                  <a:pt x="19014" y="57555"/>
                </a:lnTo>
                <a:lnTo>
                  <a:pt x="18900" y="57251"/>
                </a:lnTo>
                <a:lnTo>
                  <a:pt x="18774" y="56961"/>
                </a:lnTo>
                <a:lnTo>
                  <a:pt x="18609" y="56683"/>
                </a:lnTo>
                <a:lnTo>
                  <a:pt x="18432" y="56405"/>
                </a:lnTo>
                <a:lnTo>
                  <a:pt x="18243" y="56140"/>
                </a:lnTo>
                <a:lnTo>
                  <a:pt x="18016" y="55874"/>
                </a:lnTo>
                <a:lnTo>
                  <a:pt x="17788" y="55609"/>
                </a:lnTo>
                <a:lnTo>
                  <a:pt x="17536" y="55357"/>
                </a:lnTo>
                <a:lnTo>
                  <a:pt x="17270" y="55104"/>
                </a:lnTo>
                <a:lnTo>
                  <a:pt x="16992" y="54864"/>
                </a:lnTo>
                <a:lnTo>
                  <a:pt x="16689" y="54636"/>
                </a:lnTo>
                <a:lnTo>
                  <a:pt x="16386" y="54409"/>
                </a:lnTo>
                <a:lnTo>
                  <a:pt x="16070" y="54182"/>
                </a:lnTo>
                <a:lnTo>
                  <a:pt x="15742" y="53967"/>
                </a:lnTo>
                <a:lnTo>
                  <a:pt x="15400" y="53752"/>
                </a:lnTo>
                <a:lnTo>
                  <a:pt x="15059" y="53550"/>
                </a:lnTo>
                <a:lnTo>
                  <a:pt x="14706" y="53348"/>
                </a:lnTo>
                <a:lnTo>
                  <a:pt x="13998" y="52969"/>
                </a:lnTo>
                <a:lnTo>
                  <a:pt x="13278" y="52615"/>
                </a:lnTo>
                <a:lnTo>
                  <a:pt x="12558" y="52274"/>
                </a:lnTo>
                <a:lnTo>
                  <a:pt x="11838" y="51971"/>
                </a:lnTo>
                <a:lnTo>
                  <a:pt x="11143" y="51680"/>
                </a:lnTo>
                <a:lnTo>
                  <a:pt x="11143" y="44341"/>
                </a:lnTo>
                <a:lnTo>
                  <a:pt x="11320" y="44606"/>
                </a:lnTo>
                <a:lnTo>
                  <a:pt x="11497" y="44884"/>
                </a:lnTo>
                <a:lnTo>
                  <a:pt x="11673" y="45187"/>
                </a:lnTo>
                <a:lnTo>
                  <a:pt x="11838" y="45490"/>
                </a:lnTo>
                <a:lnTo>
                  <a:pt x="12002" y="45819"/>
                </a:lnTo>
                <a:lnTo>
                  <a:pt x="12154" y="46147"/>
                </a:lnTo>
                <a:lnTo>
                  <a:pt x="12457" y="46830"/>
                </a:lnTo>
                <a:lnTo>
                  <a:pt x="13038" y="48232"/>
                </a:lnTo>
                <a:lnTo>
                  <a:pt x="13329" y="48927"/>
                </a:lnTo>
                <a:lnTo>
                  <a:pt x="13632" y="49596"/>
                </a:lnTo>
                <a:lnTo>
                  <a:pt x="13783" y="49912"/>
                </a:lnTo>
                <a:lnTo>
                  <a:pt x="13948" y="50228"/>
                </a:lnTo>
                <a:lnTo>
                  <a:pt x="14112" y="50518"/>
                </a:lnTo>
                <a:lnTo>
                  <a:pt x="14276" y="50796"/>
                </a:lnTo>
                <a:lnTo>
                  <a:pt x="14453" y="51061"/>
                </a:lnTo>
                <a:lnTo>
                  <a:pt x="14642" y="51301"/>
                </a:lnTo>
                <a:lnTo>
                  <a:pt x="14832" y="51529"/>
                </a:lnTo>
                <a:lnTo>
                  <a:pt x="15034" y="51731"/>
                </a:lnTo>
                <a:lnTo>
                  <a:pt x="15236" y="51908"/>
                </a:lnTo>
                <a:lnTo>
                  <a:pt x="15464" y="52059"/>
                </a:lnTo>
                <a:lnTo>
                  <a:pt x="15577" y="52123"/>
                </a:lnTo>
                <a:lnTo>
                  <a:pt x="15691" y="52173"/>
                </a:lnTo>
                <a:lnTo>
                  <a:pt x="15805" y="52224"/>
                </a:lnTo>
                <a:lnTo>
                  <a:pt x="15931" y="52274"/>
                </a:lnTo>
                <a:lnTo>
                  <a:pt x="16057" y="52312"/>
                </a:lnTo>
                <a:lnTo>
                  <a:pt x="16184" y="52337"/>
                </a:lnTo>
                <a:lnTo>
                  <a:pt x="16310" y="52350"/>
                </a:lnTo>
                <a:lnTo>
                  <a:pt x="16449" y="52363"/>
                </a:lnTo>
                <a:lnTo>
                  <a:pt x="16588" y="52363"/>
                </a:lnTo>
                <a:lnTo>
                  <a:pt x="16727" y="52350"/>
                </a:lnTo>
                <a:lnTo>
                  <a:pt x="16879" y="52337"/>
                </a:lnTo>
                <a:lnTo>
                  <a:pt x="17018" y="52312"/>
                </a:lnTo>
                <a:lnTo>
                  <a:pt x="17144" y="52287"/>
                </a:lnTo>
                <a:lnTo>
                  <a:pt x="17258" y="52249"/>
                </a:lnTo>
                <a:lnTo>
                  <a:pt x="17359" y="52198"/>
                </a:lnTo>
                <a:lnTo>
                  <a:pt x="17460" y="52148"/>
                </a:lnTo>
                <a:lnTo>
                  <a:pt x="17548" y="52085"/>
                </a:lnTo>
                <a:lnTo>
                  <a:pt x="17637" y="52009"/>
                </a:lnTo>
                <a:lnTo>
                  <a:pt x="17725" y="51933"/>
                </a:lnTo>
                <a:lnTo>
                  <a:pt x="17788" y="51857"/>
                </a:lnTo>
                <a:lnTo>
                  <a:pt x="17864" y="51769"/>
                </a:lnTo>
                <a:lnTo>
                  <a:pt x="17927" y="51668"/>
                </a:lnTo>
                <a:lnTo>
                  <a:pt x="18028" y="51466"/>
                </a:lnTo>
                <a:lnTo>
                  <a:pt x="18117" y="51251"/>
                </a:lnTo>
                <a:lnTo>
                  <a:pt x="18180" y="51011"/>
                </a:lnTo>
                <a:lnTo>
                  <a:pt x="18218" y="50771"/>
                </a:lnTo>
                <a:lnTo>
                  <a:pt x="18230" y="50506"/>
                </a:lnTo>
                <a:lnTo>
                  <a:pt x="18230" y="50240"/>
                </a:lnTo>
                <a:lnTo>
                  <a:pt x="18205" y="49975"/>
                </a:lnTo>
                <a:lnTo>
                  <a:pt x="18167" y="49697"/>
                </a:lnTo>
                <a:lnTo>
                  <a:pt x="18104" y="49432"/>
                </a:lnTo>
                <a:lnTo>
                  <a:pt x="18028" y="49167"/>
                </a:lnTo>
                <a:lnTo>
                  <a:pt x="17927" y="48914"/>
                </a:lnTo>
                <a:lnTo>
                  <a:pt x="17801" y="48623"/>
                </a:lnTo>
                <a:lnTo>
                  <a:pt x="17674" y="48333"/>
                </a:lnTo>
                <a:lnTo>
                  <a:pt x="17536" y="48055"/>
                </a:lnTo>
                <a:lnTo>
                  <a:pt x="17384" y="47790"/>
                </a:lnTo>
                <a:lnTo>
                  <a:pt x="17232" y="47512"/>
                </a:lnTo>
                <a:lnTo>
                  <a:pt x="17081" y="47246"/>
                </a:lnTo>
                <a:lnTo>
                  <a:pt x="16752" y="46741"/>
                </a:lnTo>
                <a:lnTo>
                  <a:pt x="16398" y="46248"/>
                </a:lnTo>
                <a:lnTo>
                  <a:pt x="16032" y="45768"/>
                </a:lnTo>
                <a:lnTo>
                  <a:pt x="15640" y="45314"/>
                </a:lnTo>
                <a:lnTo>
                  <a:pt x="15236" y="44871"/>
                </a:lnTo>
                <a:lnTo>
                  <a:pt x="14807" y="44442"/>
                </a:lnTo>
                <a:lnTo>
                  <a:pt x="14364" y="44038"/>
                </a:lnTo>
                <a:lnTo>
                  <a:pt x="13897" y="43646"/>
                </a:lnTo>
                <a:lnTo>
                  <a:pt x="13417" y="43267"/>
                </a:lnTo>
                <a:lnTo>
                  <a:pt x="12937" y="42888"/>
                </a:lnTo>
                <a:lnTo>
                  <a:pt x="12432" y="42534"/>
                </a:lnTo>
                <a:lnTo>
                  <a:pt x="11914" y="42193"/>
                </a:lnTo>
                <a:lnTo>
                  <a:pt x="11383" y="41852"/>
                </a:lnTo>
                <a:lnTo>
                  <a:pt x="12065" y="32858"/>
                </a:lnTo>
                <a:lnTo>
                  <a:pt x="14617" y="36534"/>
                </a:lnTo>
                <a:lnTo>
                  <a:pt x="14743" y="38378"/>
                </a:lnTo>
                <a:lnTo>
                  <a:pt x="14845" y="40071"/>
                </a:lnTo>
                <a:lnTo>
                  <a:pt x="14971" y="41675"/>
                </a:lnTo>
                <a:lnTo>
                  <a:pt x="15047" y="42459"/>
                </a:lnTo>
                <a:lnTo>
                  <a:pt x="15122" y="43229"/>
                </a:lnTo>
                <a:lnTo>
                  <a:pt x="15160" y="43393"/>
                </a:lnTo>
                <a:lnTo>
                  <a:pt x="15198" y="43570"/>
                </a:lnTo>
                <a:lnTo>
                  <a:pt x="15274" y="43747"/>
                </a:lnTo>
                <a:lnTo>
                  <a:pt x="15350" y="43924"/>
                </a:lnTo>
                <a:lnTo>
                  <a:pt x="15451" y="44088"/>
                </a:lnTo>
                <a:lnTo>
                  <a:pt x="15565" y="44252"/>
                </a:lnTo>
                <a:lnTo>
                  <a:pt x="15678" y="44391"/>
                </a:lnTo>
                <a:lnTo>
                  <a:pt x="15817" y="44518"/>
                </a:lnTo>
                <a:lnTo>
                  <a:pt x="15956" y="44619"/>
                </a:lnTo>
                <a:lnTo>
                  <a:pt x="16108" y="44695"/>
                </a:lnTo>
                <a:lnTo>
                  <a:pt x="16184" y="44720"/>
                </a:lnTo>
                <a:lnTo>
                  <a:pt x="16260" y="44733"/>
                </a:lnTo>
                <a:lnTo>
                  <a:pt x="16335" y="44745"/>
                </a:lnTo>
                <a:lnTo>
                  <a:pt x="16411" y="44733"/>
                </a:lnTo>
                <a:lnTo>
                  <a:pt x="16500" y="44720"/>
                </a:lnTo>
                <a:lnTo>
                  <a:pt x="16575" y="44707"/>
                </a:lnTo>
                <a:lnTo>
                  <a:pt x="16651" y="44669"/>
                </a:lnTo>
                <a:lnTo>
                  <a:pt x="16727" y="44619"/>
                </a:lnTo>
                <a:lnTo>
                  <a:pt x="16815" y="44556"/>
                </a:lnTo>
                <a:lnTo>
                  <a:pt x="16891" y="44480"/>
                </a:lnTo>
                <a:lnTo>
                  <a:pt x="16967" y="44391"/>
                </a:lnTo>
                <a:lnTo>
                  <a:pt x="17043" y="44290"/>
                </a:lnTo>
                <a:lnTo>
                  <a:pt x="17119" y="44177"/>
                </a:lnTo>
                <a:lnTo>
                  <a:pt x="17182" y="44063"/>
                </a:lnTo>
                <a:lnTo>
                  <a:pt x="17232" y="43937"/>
                </a:lnTo>
                <a:lnTo>
                  <a:pt x="17283" y="43810"/>
                </a:lnTo>
                <a:lnTo>
                  <a:pt x="17321" y="43684"/>
                </a:lnTo>
                <a:lnTo>
                  <a:pt x="17359" y="43558"/>
                </a:lnTo>
                <a:lnTo>
                  <a:pt x="17397" y="43280"/>
                </a:lnTo>
                <a:lnTo>
                  <a:pt x="17409" y="43002"/>
                </a:lnTo>
                <a:lnTo>
                  <a:pt x="17409" y="42711"/>
                </a:lnTo>
                <a:lnTo>
                  <a:pt x="17397" y="42408"/>
                </a:lnTo>
                <a:lnTo>
                  <a:pt x="17359" y="42105"/>
                </a:lnTo>
                <a:lnTo>
                  <a:pt x="17270" y="41448"/>
                </a:lnTo>
                <a:lnTo>
                  <a:pt x="17156" y="40778"/>
                </a:lnTo>
                <a:lnTo>
                  <a:pt x="17119" y="40437"/>
                </a:lnTo>
                <a:lnTo>
                  <a:pt x="17081" y="40096"/>
                </a:lnTo>
                <a:lnTo>
                  <a:pt x="17055" y="39743"/>
                </a:lnTo>
                <a:lnTo>
                  <a:pt x="17043" y="39389"/>
                </a:lnTo>
                <a:lnTo>
                  <a:pt x="17043" y="39389"/>
                </a:lnTo>
                <a:lnTo>
                  <a:pt x="19683" y="42939"/>
                </a:lnTo>
                <a:lnTo>
                  <a:pt x="19633" y="43153"/>
                </a:lnTo>
                <a:lnTo>
                  <a:pt x="19582" y="43356"/>
                </a:lnTo>
                <a:lnTo>
                  <a:pt x="19519" y="43570"/>
                </a:lnTo>
                <a:lnTo>
                  <a:pt x="19443" y="43785"/>
                </a:lnTo>
                <a:lnTo>
                  <a:pt x="19266" y="44240"/>
                </a:lnTo>
                <a:lnTo>
                  <a:pt x="19064" y="44695"/>
                </a:lnTo>
                <a:lnTo>
                  <a:pt x="18647" y="45629"/>
                </a:lnTo>
                <a:lnTo>
                  <a:pt x="18445" y="46097"/>
                </a:lnTo>
                <a:lnTo>
                  <a:pt x="18268" y="46552"/>
                </a:lnTo>
                <a:lnTo>
                  <a:pt x="18180" y="46766"/>
                </a:lnTo>
                <a:lnTo>
                  <a:pt x="18117" y="46994"/>
                </a:lnTo>
                <a:lnTo>
                  <a:pt x="18066" y="47208"/>
                </a:lnTo>
                <a:lnTo>
                  <a:pt x="18016" y="47411"/>
                </a:lnTo>
                <a:lnTo>
                  <a:pt x="17990" y="47613"/>
                </a:lnTo>
                <a:lnTo>
                  <a:pt x="17978" y="47802"/>
                </a:lnTo>
                <a:lnTo>
                  <a:pt x="17978" y="47992"/>
                </a:lnTo>
                <a:lnTo>
                  <a:pt x="17990" y="48181"/>
                </a:lnTo>
                <a:lnTo>
                  <a:pt x="18041" y="48345"/>
                </a:lnTo>
                <a:lnTo>
                  <a:pt x="18091" y="48510"/>
                </a:lnTo>
                <a:lnTo>
                  <a:pt x="18180" y="48661"/>
                </a:lnTo>
                <a:lnTo>
                  <a:pt x="18294" y="48800"/>
                </a:lnTo>
                <a:lnTo>
                  <a:pt x="18420" y="48927"/>
                </a:lnTo>
                <a:lnTo>
                  <a:pt x="18584" y="49053"/>
                </a:lnTo>
                <a:lnTo>
                  <a:pt x="18774" y="49154"/>
                </a:lnTo>
                <a:lnTo>
                  <a:pt x="19001" y="49255"/>
                </a:lnTo>
                <a:lnTo>
                  <a:pt x="19191" y="49306"/>
                </a:lnTo>
                <a:lnTo>
                  <a:pt x="19367" y="49343"/>
                </a:lnTo>
                <a:lnTo>
                  <a:pt x="19519" y="49369"/>
                </a:lnTo>
                <a:lnTo>
                  <a:pt x="19671" y="49356"/>
                </a:lnTo>
                <a:lnTo>
                  <a:pt x="19797" y="49331"/>
                </a:lnTo>
                <a:lnTo>
                  <a:pt x="19923" y="49280"/>
                </a:lnTo>
                <a:lnTo>
                  <a:pt x="20024" y="49217"/>
                </a:lnTo>
                <a:lnTo>
                  <a:pt x="20125" y="49141"/>
                </a:lnTo>
                <a:lnTo>
                  <a:pt x="20201" y="49040"/>
                </a:lnTo>
                <a:lnTo>
                  <a:pt x="20277" y="48927"/>
                </a:lnTo>
                <a:lnTo>
                  <a:pt x="20340" y="48800"/>
                </a:lnTo>
                <a:lnTo>
                  <a:pt x="20403" y="48649"/>
                </a:lnTo>
                <a:lnTo>
                  <a:pt x="20441" y="48497"/>
                </a:lnTo>
                <a:lnTo>
                  <a:pt x="20479" y="48333"/>
                </a:lnTo>
                <a:lnTo>
                  <a:pt x="20542" y="47979"/>
                </a:lnTo>
                <a:lnTo>
                  <a:pt x="20580" y="47600"/>
                </a:lnTo>
                <a:lnTo>
                  <a:pt x="20618" y="47196"/>
                </a:lnTo>
                <a:lnTo>
                  <a:pt x="20656" y="46349"/>
                </a:lnTo>
                <a:lnTo>
                  <a:pt x="20669" y="45933"/>
                </a:lnTo>
                <a:lnTo>
                  <a:pt x="20707" y="45528"/>
                </a:lnTo>
                <a:lnTo>
                  <a:pt x="20757" y="45149"/>
                </a:lnTo>
                <a:lnTo>
                  <a:pt x="20782" y="44973"/>
                </a:lnTo>
                <a:lnTo>
                  <a:pt x="20820" y="44808"/>
                </a:lnTo>
                <a:lnTo>
                  <a:pt x="22362" y="48459"/>
                </a:lnTo>
                <a:lnTo>
                  <a:pt x="22185" y="48800"/>
                </a:lnTo>
                <a:lnTo>
                  <a:pt x="21983" y="49154"/>
                </a:lnTo>
                <a:lnTo>
                  <a:pt x="21755" y="49495"/>
                </a:lnTo>
                <a:lnTo>
                  <a:pt x="21528" y="49849"/>
                </a:lnTo>
                <a:lnTo>
                  <a:pt x="21073" y="50544"/>
                </a:lnTo>
                <a:lnTo>
                  <a:pt x="20871" y="50897"/>
                </a:lnTo>
                <a:lnTo>
                  <a:pt x="20681" y="51238"/>
                </a:lnTo>
                <a:lnTo>
                  <a:pt x="20517" y="51579"/>
                </a:lnTo>
                <a:lnTo>
                  <a:pt x="20441" y="51744"/>
                </a:lnTo>
                <a:lnTo>
                  <a:pt x="20378" y="51908"/>
                </a:lnTo>
                <a:lnTo>
                  <a:pt x="20328" y="52072"/>
                </a:lnTo>
                <a:lnTo>
                  <a:pt x="20290" y="52236"/>
                </a:lnTo>
                <a:lnTo>
                  <a:pt x="20264" y="52401"/>
                </a:lnTo>
                <a:lnTo>
                  <a:pt x="20252" y="52565"/>
                </a:lnTo>
                <a:lnTo>
                  <a:pt x="20239" y="52729"/>
                </a:lnTo>
                <a:lnTo>
                  <a:pt x="20252" y="52881"/>
                </a:lnTo>
                <a:lnTo>
                  <a:pt x="20290" y="53045"/>
                </a:lnTo>
                <a:lnTo>
                  <a:pt x="20328" y="53196"/>
                </a:lnTo>
                <a:lnTo>
                  <a:pt x="20391" y="53348"/>
                </a:lnTo>
                <a:lnTo>
                  <a:pt x="20467" y="53512"/>
                </a:lnTo>
                <a:lnTo>
                  <a:pt x="20568" y="53651"/>
                </a:lnTo>
                <a:lnTo>
                  <a:pt x="20681" y="53803"/>
                </a:lnTo>
                <a:lnTo>
                  <a:pt x="20757" y="53866"/>
                </a:lnTo>
                <a:lnTo>
                  <a:pt x="20846" y="53942"/>
                </a:lnTo>
                <a:lnTo>
                  <a:pt x="20959" y="54017"/>
                </a:lnTo>
                <a:lnTo>
                  <a:pt x="21086" y="54081"/>
                </a:lnTo>
                <a:lnTo>
                  <a:pt x="21225" y="54144"/>
                </a:lnTo>
                <a:lnTo>
                  <a:pt x="21338" y="54194"/>
                </a:lnTo>
                <a:lnTo>
                  <a:pt x="21452" y="54220"/>
                </a:lnTo>
                <a:lnTo>
                  <a:pt x="21502" y="54220"/>
                </a:lnTo>
                <a:lnTo>
                  <a:pt x="21540" y="54207"/>
                </a:lnTo>
                <a:lnTo>
                  <a:pt x="21717" y="54144"/>
                </a:lnTo>
                <a:lnTo>
                  <a:pt x="21881" y="54068"/>
                </a:lnTo>
                <a:lnTo>
                  <a:pt x="22033" y="53992"/>
                </a:lnTo>
                <a:lnTo>
                  <a:pt x="22185" y="53891"/>
                </a:lnTo>
                <a:lnTo>
                  <a:pt x="22324" y="53777"/>
                </a:lnTo>
                <a:lnTo>
                  <a:pt x="22463" y="53651"/>
                </a:lnTo>
                <a:lnTo>
                  <a:pt x="22589" y="53512"/>
                </a:lnTo>
                <a:lnTo>
                  <a:pt x="22703" y="53348"/>
                </a:lnTo>
                <a:lnTo>
                  <a:pt x="22816" y="53158"/>
                </a:lnTo>
                <a:lnTo>
                  <a:pt x="22917" y="52956"/>
                </a:lnTo>
                <a:lnTo>
                  <a:pt x="23018" y="52729"/>
                </a:lnTo>
                <a:lnTo>
                  <a:pt x="23120" y="52476"/>
                </a:lnTo>
                <a:lnTo>
                  <a:pt x="23195" y="52211"/>
                </a:lnTo>
                <a:lnTo>
                  <a:pt x="23284" y="51908"/>
                </a:lnTo>
                <a:lnTo>
                  <a:pt x="23347" y="51579"/>
                </a:lnTo>
                <a:lnTo>
                  <a:pt x="23423" y="51213"/>
                </a:lnTo>
                <a:lnTo>
                  <a:pt x="23473" y="51567"/>
                </a:lnTo>
                <a:lnTo>
                  <a:pt x="23511" y="51908"/>
                </a:lnTo>
                <a:lnTo>
                  <a:pt x="23536" y="52236"/>
                </a:lnTo>
                <a:lnTo>
                  <a:pt x="23549" y="52565"/>
                </a:lnTo>
                <a:lnTo>
                  <a:pt x="23574" y="53184"/>
                </a:lnTo>
                <a:lnTo>
                  <a:pt x="23600" y="53462"/>
                </a:lnTo>
                <a:lnTo>
                  <a:pt x="23638" y="53727"/>
                </a:lnTo>
                <a:lnTo>
                  <a:pt x="23612" y="53740"/>
                </a:lnTo>
                <a:lnTo>
                  <a:pt x="23587" y="53790"/>
                </a:lnTo>
                <a:lnTo>
                  <a:pt x="23524" y="53967"/>
                </a:lnTo>
                <a:lnTo>
                  <a:pt x="23360" y="54498"/>
                </a:lnTo>
                <a:lnTo>
                  <a:pt x="23195" y="55041"/>
                </a:lnTo>
                <a:lnTo>
                  <a:pt x="23132" y="55218"/>
                </a:lnTo>
                <a:lnTo>
                  <a:pt x="23107" y="55268"/>
                </a:lnTo>
                <a:lnTo>
                  <a:pt x="23082" y="55281"/>
                </a:lnTo>
                <a:lnTo>
                  <a:pt x="22981" y="55862"/>
                </a:lnTo>
                <a:lnTo>
                  <a:pt x="22905" y="56430"/>
                </a:lnTo>
                <a:lnTo>
                  <a:pt x="22892" y="56696"/>
                </a:lnTo>
                <a:lnTo>
                  <a:pt x="22880" y="56961"/>
                </a:lnTo>
                <a:lnTo>
                  <a:pt x="22880" y="57201"/>
                </a:lnTo>
                <a:lnTo>
                  <a:pt x="22892" y="57428"/>
                </a:lnTo>
                <a:lnTo>
                  <a:pt x="22930" y="57643"/>
                </a:lnTo>
                <a:lnTo>
                  <a:pt x="22981" y="57833"/>
                </a:lnTo>
                <a:lnTo>
                  <a:pt x="23056" y="58009"/>
                </a:lnTo>
                <a:lnTo>
                  <a:pt x="23107" y="58085"/>
                </a:lnTo>
                <a:lnTo>
                  <a:pt x="23157" y="58161"/>
                </a:lnTo>
                <a:lnTo>
                  <a:pt x="23221" y="58224"/>
                </a:lnTo>
                <a:lnTo>
                  <a:pt x="23284" y="58287"/>
                </a:lnTo>
                <a:lnTo>
                  <a:pt x="23360" y="58338"/>
                </a:lnTo>
                <a:lnTo>
                  <a:pt x="23435" y="58388"/>
                </a:lnTo>
                <a:lnTo>
                  <a:pt x="23524" y="58426"/>
                </a:lnTo>
                <a:lnTo>
                  <a:pt x="23625" y="58464"/>
                </a:lnTo>
                <a:lnTo>
                  <a:pt x="23726" y="58489"/>
                </a:lnTo>
                <a:lnTo>
                  <a:pt x="23840" y="58515"/>
                </a:lnTo>
                <a:lnTo>
                  <a:pt x="23979" y="58515"/>
                </a:lnTo>
                <a:lnTo>
                  <a:pt x="24105" y="58489"/>
                </a:lnTo>
                <a:lnTo>
                  <a:pt x="24206" y="58439"/>
                </a:lnTo>
                <a:lnTo>
                  <a:pt x="24307" y="58376"/>
                </a:lnTo>
                <a:lnTo>
                  <a:pt x="24383" y="58287"/>
                </a:lnTo>
                <a:lnTo>
                  <a:pt x="24459" y="58199"/>
                </a:lnTo>
                <a:lnTo>
                  <a:pt x="24522" y="58073"/>
                </a:lnTo>
                <a:lnTo>
                  <a:pt x="24572" y="57946"/>
                </a:lnTo>
                <a:lnTo>
                  <a:pt x="24610" y="57807"/>
                </a:lnTo>
                <a:lnTo>
                  <a:pt x="24636" y="57656"/>
                </a:lnTo>
                <a:lnTo>
                  <a:pt x="24661" y="57491"/>
                </a:lnTo>
                <a:lnTo>
                  <a:pt x="24674" y="57315"/>
                </a:lnTo>
                <a:lnTo>
                  <a:pt x="24686" y="56948"/>
                </a:lnTo>
                <a:lnTo>
                  <a:pt x="24674" y="56557"/>
                </a:lnTo>
                <a:lnTo>
                  <a:pt x="24636" y="56140"/>
                </a:lnTo>
                <a:lnTo>
                  <a:pt x="24585" y="55736"/>
                </a:lnTo>
                <a:lnTo>
                  <a:pt x="24484" y="54940"/>
                </a:lnTo>
                <a:lnTo>
                  <a:pt x="24383" y="54258"/>
                </a:lnTo>
                <a:lnTo>
                  <a:pt x="24358" y="53980"/>
                </a:lnTo>
                <a:lnTo>
                  <a:pt x="24345" y="53752"/>
                </a:lnTo>
                <a:lnTo>
                  <a:pt x="24332" y="53108"/>
                </a:lnTo>
                <a:lnTo>
                  <a:pt x="24307" y="52590"/>
                </a:lnTo>
                <a:lnTo>
                  <a:pt x="24269" y="52173"/>
                </a:lnTo>
                <a:lnTo>
                  <a:pt x="24219" y="51857"/>
                </a:lnTo>
                <a:lnTo>
                  <a:pt x="24181" y="51617"/>
                </a:lnTo>
                <a:lnTo>
                  <a:pt x="24143" y="51440"/>
                </a:lnTo>
                <a:lnTo>
                  <a:pt x="24130" y="51314"/>
                </a:lnTo>
                <a:lnTo>
                  <a:pt x="24118" y="51238"/>
                </a:lnTo>
                <a:lnTo>
                  <a:pt x="24257" y="51276"/>
                </a:lnTo>
                <a:lnTo>
                  <a:pt x="24257" y="51327"/>
                </a:lnTo>
                <a:lnTo>
                  <a:pt x="24282" y="51415"/>
                </a:lnTo>
                <a:lnTo>
                  <a:pt x="24383" y="51668"/>
                </a:lnTo>
                <a:lnTo>
                  <a:pt x="24560" y="52009"/>
                </a:lnTo>
                <a:lnTo>
                  <a:pt x="24762" y="52388"/>
                </a:lnTo>
                <a:lnTo>
                  <a:pt x="24989" y="52767"/>
                </a:lnTo>
                <a:lnTo>
                  <a:pt x="25217" y="53108"/>
                </a:lnTo>
                <a:lnTo>
                  <a:pt x="25318" y="53247"/>
                </a:lnTo>
                <a:lnTo>
                  <a:pt x="25406" y="53361"/>
                </a:lnTo>
                <a:lnTo>
                  <a:pt x="25495" y="53449"/>
                </a:lnTo>
                <a:lnTo>
                  <a:pt x="25558" y="53500"/>
                </a:lnTo>
                <a:lnTo>
                  <a:pt x="25785" y="53613"/>
                </a:lnTo>
                <a:lnTo>
                  <a:pt x="26013" y="53740"/>
                </a:lnTo>
                <a:lnTo>
                  <a:pt x="26126" y="53790"/>
                </a:lnTo>
                <a:lnTo>
                  <a:pt x="26240" y="53841"/>
                </a:lnTo>
                <a:lnTo>
                  <a:pt x="26354" y="53879"/>
                </a:lnTo>
                <a:lnTo>
                  <a:pt x="26480" y="53891"/>
                </a:lnTo>
                <a:lnTo>
                  <a:pt x="26594" y="53879"/>
                </a:lnTo>
                <a:lnTo>
                  <a:pt x="26708" y="53853"/>
                </a:lnTo>
                <a:lnTo>
                  <a:pt x="26821" y="53790"/>
                </a:lnTo>
                <a:lnTo>
                  <a:pt x="26935" y="53702"/>
                </a:lnTo>
                <a:lnTo>
                  <a:pt x="27049" y="53575"/>
                </a:lnTo>
                <a:lnTo>
                  <a:pt x="27150" y="53411"/>
                </a:lnTo>
                <a:lnTo>
                  <a:pt x="27263" y="53209"/>
                </a:lnTo>
                <a:lnTo>
                  <a:pt x="27364" y="52956"/>
                </a:lnTo>
                <a:lnTo>
                  <a:pt x="27364" y="52678"/>
                </a:lnTo>
                <a:lnTo>
                  <a:pt x="27339" y="52401"/>
                </a:lnTo>
                <a:lnTo>
                  <a:pt x="27314" y="52135"/>
                </a:lnTo>
                <a:lnTo>
                  <a:pt x="27276" y="51895"/>
                </a:lnTo>
                <a:lnTo>
                  <a:pt x="27213" y="51655"/>
                </a:lnTo>
                <a:lnTo>
                  <a:pt x="27150" y="51428"/>
                </a:lnTo>
                <a:lnTo>
                  <a:pt x="27074" y="51213"/>
                </a:lnTo>
                <a:lnTo>
                  <a:pt x="26985" y="51024"/>
                </a:lnTo>
                <a:lnTo>
                  <a:pt x="26884" y="50821"/>
                </a:lnTo>
                <a:lnTo>
                  <a:pt x="26783" y="50645"/>
                </a:lnTo>
                <a:lnTo>
                  <a:pt x="26657" y="50480"/>
                </a:lnTo>
                <a:lnTo>
                  <a:pt x="26531" y="50316"/>
                </a:lnTo>
                <a:lnTo>
                  <a:pt x="26404" y="50152"/>
                </a:lnTo>
                <a:lnTo>
                  <a:pt x="26265" y="50013"/>
                </a:lnTo>
                <a:lnTo>
                  <a:pt x="26114" y="49861"/>
                </a:lnTo>
                <a:lnTo>
                  <a:pt x="25962" y="49735"/>
                </a:lnTo>
                <a:lnTo>
                  <a:pt x="25646" y="49482"/>
                </a:lnTo>
                <a:lnTo>
                  <a:pt x="25305" y="49255"/>
                </a:lnTo>
                <a:lnTo>
                  <a:pt x="24951" y="49028"/>
                </a:lnTo>
                <a:lnTo>
                  <a:pt x="24598" y="48825"/>
                </a:lnTo>
                <a:lnTo>
                  <a:pt x="23878" y="48421"/>
                </a:lnTo>
                <a:lnTo>
                  <a:pt x="23536" y="48232"/>
                </a:lnTo>
                <a:lnTo>
                  <a:pt x="23195" y="48017"/>
                </a:lnTo>
                <a:lnTo>
                  <a:pt x="22125" y="45249"/>
                </a:lnTo>
                <a:lnTo>
                  <a:pt x="22125" y="45249"/>
                </a:lnTo>
                <a:lnTo>
                  <a:pt x="22197" y="45288"/>
                </a:lnTo>
                <a:lnTo>
                  <a:pt x="22349" y="45389"/>
                </a:lnTo>
                <a:lnTo>
                  <a:pt x="22501" y="45516"/>
                </a:lnTo>
                <a:lnTo>
                  <a:pt x="22652" y="45655"/>
                </a:lnTo>
                <a:lnTo>
                  <a:pt x="22955" y="45971"/>
                </a:lnTo>
                <a:lnTo>
                  <a:pt x="23271" y="46299"/>
                </a:lnTo>
                <a:lnTo>
                  <a:pt x="23574" y="46627"/>
                </a:lnTo>
                <a:lnTo>
                  <a:pt x="23890" y="46931"/>
                </a:lnTo>
                <a:lnTo>
                  <a:pt x="24042" y="47070"/>
                </a:lnTo>
                <a:lnTo>
                  <a:pt x="24193" y="47183"/>
                </a:lnTo>
                <a:lnTo>
                  <a:pt x="24345" y="47284"/>
                </a:lnTo>
                <a:lnTo>
                  <a:pt x="24484" y="47347"/>
                </a:lnTo>
                <a:lnTo>
                  <a:pt x="24749" y="47449"/>
                </a:lnTo>
                <a:lnTo>
                  <a:pt x="25015" y="47537"/>
                </a:lnTo>
                <a:lnTo>
                  <a:pt x="25154" y="47562"/>
                </a:lnTo>
                <a:lnTo>
                  <a:pt x="25280" y="47587"/>
                </a:lnTo>
                <a:lnTo>
                  <a:pt x="25545" y="47587"/>
                </a:lnTo>
                <a:lnTo>
                  <a:pt x="25672" y="47575"/>
                </a:lnTo>
                <a:lnTo>
                  <a:pt x="25798" y="47550"/>
                </a:lnTo>
                <a:lnTo>
                  <a:pt x="25924" y="47512"/>
                </a:lnTo>
                <a:lnTo>
                  <a:pt x="26038" y="47449"/>
                </a:lnTo>
                <a:lnTo>
                  <a:pt x="26164" y="47373"/>
                </a:lnTo>
                <a:lnTo>
                  <a:pt x="26265" y="47284"/>
                </a:lnTo>
                <a:lnTo>
                  <a:pt x="26379" y="47171"/>
                </a:lnTo>
                <a:lnTo>
                  <a:pt x="26480" y="47044"/>
                </a:lnTo>
                <a:lnTo>
                  <a:pt x="26518" y="46817"/>
                </a:lnTo>
                <a:lnTo>
                  <a:pt x="26543" y="46602"/>
                </a:lnTo>
                <a:lnTo>
                  <a:pt x="26543" y="46375"/>
                </a:lnTo>
                <a:lnTo>
                  <a:pt x="26531" y="46160"/>
                </a:lnTo>
                <a:lnTo>
                  <a:pt x="26493" y="45945"/>
                </a:lnTo>
                <a:lnTo>
                  <a:pt x="26442" y="45730"/>
                </a:lnTo>
                <a:lnTo>
                  <a:pt x="26366" y="45528"/>
                </a:lnTo>
                <a:lnTo>
                  <a:pt x="26291" y="45326"/>
                </a:lnTo>
                <a:lnTo>
                  <a:pt x="26177" y="45124"/>
                </a:lnTo>
                <a:lnTo>
                  <a:pt x="26063" y="44922"/>
                </a:lnTo>
                <a:lnTo>
                  <a:pt x="25924" y="44733"/>
                </a:lnTo>
                <a:lnTo>
                  <a:pt x="25773" y="44543"/>
                </a:lnTo>
                <a:lnTo>
                  <a:pt x="25608" y="44354"/>
                </a:lnTo>
                <a:lnTo>
                  <a:pt x="25432" y="44177"/>
                </a:lnTo>
                <a:lnTo>
                  <a:pt x="25242" y="44000"/>
                </a:lnTo>
                <a:lnTo>
                  <a:pt x="25027" y="43836"/>
                </a:lnTo>
                <a:lnTo>
                  <a:pt x="24812" y="43671"/>
                </a:lnTo>
                <a:lnTo>
                  <a:pt x="24585" y="43520"/>
                </a:lnTo>
                <a:lnTo>
                  <a:pt x="24332" y="43368"/>
                </a:lnTo>
                <a:lnTo>
                  <a:pt x="24080" y="43217"/>
                </a:lnTo>
                <a:lnTo>
                  <a:pt x="23814" y="43078"/>
                </a:lnTo>
                <a:lnTo>
                  <a:pt x="23536" y="42951"/>
                </a:lnTo>
                <a:lnTo>
                  <a:pt x="23246" y="42825"/>
                </a:lnTo>
                <a:lnTo>
                  <a:pt x="22943" y="42711"/>
                </a:lnTo>
                <a:lnTo>
                  <a:pt x="22639" y="42610"/>
                </a:lnTo>
                <a:lnTo>
                  <a:pt x="22324" y="42509"/>
                </a:lnTo>
                <a:lnTo>
                  <a:pt x="21995" y="42408"/>
                </a:lnTo>
                <a:lnTo>
                  <a:pt x="21654" y="42332"/>
                </a:lnTo>
                <a:lnTo>
                  <a:pt x="21313" y="42257"/>
                </a:lnTo>
                <a:lnTo>
                  <a:pt x="20959" y="42193"/>
                </a:lnTo>
                <a:lnTo>
                  <a:pt x="20605" y="42130"/>
                </a:lnTo>
                <a:lnTo>
                  <a:pt x="20239" y="42092"/>
                </a:lnTo>
                <a:lnTo>
                  <a:pt x="18230" y="39288"/>
                </a:lnTo>
                <a:lnTo>
                  <a:pt x="18432" y="39326"/>
                </a:lnTo>
                <a:lnTo>
                  <a:pt x="18635" y="39389"/>
                </a:lnTo>
                <a:lnTo>
                  <a:pt x="19039" y="39515"/>
                </a:lnTo>
                <a:lnTo>
                  <a:pt x="19456" y="39679"/>
                </a:lnTo>
                <a:lnTo>
                  <a:pt x="19873" y="39869"/>
                </a:lnTo>
                <a:lnTo>
                  <a:pt x="20719" y="40248"/>
                </a:lnTo>
                <a:lnTo>
                  <a:pt x="21136" y="40425"/>
                </a:lnTo>
                <a:lnTo>
                  <a:pt x="21553" y="40576"/>
                </a:lnTo>
                <a:lnTo>
                  <a:pt x="21755" y="40652"/>
                </a:lnTo>
                <a:lnTo>
                  <a:pt x="21945" y="40703"/>
                </a:lnTo>
                <a:lnTo>
                  <a:pt x="22147" y="40753"/>
                </a:lnTo>
                <a:lnTo>
                  <a:pt x="22336" y="40791"/>
                </a:lnTo>
                <a:lnTo>
                  <a:pt x="22526" y="40816"/>
                </a:lnTo>
                <a:lnTo>
                  <a:pt x="22703" y="40829"/>
                </a:lnTo>
                <a:lnTo>
                  <a:pt x="22880" y="40816"/>
                </a:lnTo>
                <a:lnTo>
                  <a:pt x="23056" y="40791"/>
                </a:lnTo>
                <a:lnTo>
                  <a:pt x="23221" y="40753"/>
                </a:lnTo>
                <a:lnTo>
                  <a:pt x="23385" y="40703"/>
                </a:lnTo>
                <a:lnTo>
                  <a:pt x="23536" y="40627"/>
                </a:lnTo>
                <a:lnTo>
                  <a:pt x="23688" y="40526"/>
                </a:lnTo>
                <a:lnTo>
                  <a:pt x="23827" y="40400"/>
                </a:lnTo>
                <a:lnTo>
                  <a:pt x="23966" y="40261"/>
                </a:lnTo>
                <a:lnTo>
                  <a:pt x="24092" y="40084"/>
                </a:lnTo>
                <a:lnTo>
                  <a:pt x="24206" y="39894"/>
                </a:lnTo>
                <a:lnTo>
                  <a:pt x="24307" y="39692"/>
                </a:lnTo>
                <a:lnTo>
                  <a:pt x="24383" y="39503"/>
                </a:lnTo>
                <a:lnTo>
                  <a:pt x="24433" y="39326"/>
                </a:lnTo>
                <a:lnTo>
                  <a:pt x="24471" y="39162"/>
                </a:lnTo>
                <a:lnTo>
                  <a:pt x="24484" y="38997"/>
                </a:lnTo>
                <a:lnTo>
                  <a:pt x="24484" y="38833"/>
                </a:lnTo>
                <a:lnTo>
                  <a:pt x="24446" y="38681"/>
                </a:lnTo>
                <a:lnTo>
                  <a:pt x="24396" y="38543"/>
                </a:lnTo>
                <a:lnTo>
                  <a:pt x="24320" y="38404"/>
                </a:lnTo>
                <a:lnTo>
                  <a:pt x="24231" y="38265"/>
                </a:lnTo>
                <a:lnTo>
                  <a:pt x="24105" y="38138"/>
                </a:lnTo>
                <a:lnTo>
                  <a:pt x="23966" y="38025"/>
                </a:lnTo>
                <a:lnTo>
                  <a:pt x="23802" y="37898"/>
                </a:lnTo>
                <a:lnTo>
                  <a:pt x="23612" y="37797"/>
                </a:lnTo>
                <a:lnTo>
                  <a:pt x="23398" y="37683"/>
                </a:lnTo>
                <a:lnTo>
                  <a:pt x="23157" y="37582"/>
                </a:lnTo>
                <a:lnTo>
                  <a:pt x="22892" y="37481"/>
                </a:lnTo>
                <a:lnTo>
                  <a:pt x="22602" y="37393"/>
                </a:lnTo>
                <a:lnTo>
                  <a:pt x="22298" y="37305"/>
                </a:lnTo>
                <a:lnTo>
                  <a:pt x="21957" y="37216"/>
                </a:lnTo>
                <a:lnTo>
                  <a:pt x="21591" y="37140"/>
                </a:lnTo>
                <a:lnTo>
                  <a:pt x="21187" y="37065"/>
                </a:lnTo>
                <a:lnTo>
                  <a:pt x="20328" y="36913"/>
                </a:lnTo>
                <a:lnTo>
                  <a:pt x="19355" y="36787"/>
                </a:lnTo>
                <a:lnTo>
                  <a:pt x="18256" y="36660"/>
                </a:lnTo>
                <a:lnTo>
                  <a:pt x="17055" y="36534"/>
                </a:lnTo>
                <a:lnTo>
                  <a:pt x="15729" y="36420"/>
                </a:lnTo>
                <a:lnTo>
                  <a:pt x="15413" y="35928"/>
                </a:lnTo>
                <a:lnTo>
                  <a:pt x="15085" y="35435"/>
                </a:lnTo>
                <a:lnTo>
                  <a:pt x="14402" y="34462"/>
                </a:lnTo>
                <a:lnTo>
                  <a:pt x="14074" y="33970"/>
                </a:lnTo>
                <a:lnTo>
                  <a:pt x="13745" y="33477"/>
                </a:lnTo>
                <a:lnTo>
                  <a:pt x="13430" y="32984"/>
                </a:lnTo>
                <a:lnTo>
                  <a:pt x="13126" y="32466"/>
                </a:lnTo>
                <a:lnTo>
                  <a:pt x="12987" y="32214"/>
                </a:lnTo>
                <a:lnTo>
                  <a:pt x="12861" y="31948"/>
                </a:lnTo>
                <a:lnTo>
                  <a:pt x="12735" y="31683"/>
                </a:lnTo>
                <a:lnTo>
                  <a:pt x="12608" y="31405"/>
                </a:lnTo>
                <a:lnTo>
                  <a:pt x="12507" y="31127"/>
                </a:lnTo>
                <a:lnTo>
                  <a:pt x="12406" y="30849"/>
                </a:lnTo>
                <a:lnTo>
                  <a:pt x="12305" y="30559"/>
                </a:lnTo>
                <a:lnTo>
                  <a:pt x="12229" y="30268"/>
                </a:lnTo>
                <a:lnTo>
                  <a:pt x="12154" y="29965"/>
                </a:lnTo>
                <a:lnTo>
                  <a:pt x="12103" y="29649"/>
                </a:lnTo>
                <a:lnTo>
                  <a:pt x="12053" y="29333"/>
                </a:lnTo>
                <a:lnTo>
                  <a:pt x="12015" y="29018"/>
                </a:lnTo>
                <a:lnTo>
                  <a:pt x="12002" y="28689"/>
                </a:lnTo>
                <a:lnTo>
                  <a:pt x="11989" y="28348"/>
                </a:lnTo>
                <a:lnTo>
                  <a:pt x="12002" y="27994"/>
                </a:lnTo>
                <a:lnTo>
                  <a:pt x="12027" y="27641"/>
                </a:lnTo>
                <a:lnTo>
                  <a:pt x="12103" y="26630"/>
                </a:lnTo>
                <a:lnTo>
                  <a:pt x="12154" y="25607"/>
                </a:lnTo>
                <a:lnTo>
                  <a:pt x="12179" y="24583"/>
                </a:lnTo>
                <a:lnTo>
                  <a:pt x="12191" y="23573"/>
                </a:lnTo>
                <a:lnTo>
                  <a:pt x="12179" y="22550"/>
                </a:lnTo>
                <a:lnTo>
                  <a:pt x="12154" y="21526"/>
                </a:lnTo>
                <a:lnTo>
                  <a:pt x="12103" y="20516"/>
                </a:lnTo>
                <a:lnTo>
                  <a:pt x="12040" y="19493"/>
                </a:lnTo>
                <a:lnTo>
                  <a:pt x="11951" y="18469"/>
                </a:lnTo>
                <a:lnTo>
                  <a:pt x="11863" y="17459"/>
                </a:lnTo>
                <a:lnTo>
                  <a:pt x="11737" y="16435"/>
                </a:lnTo>
                <a:lnTo>
                  <a:pt x="11610" y="15425"/>
                </a:lnTo>
                <a:lnTo>
                  <a:pt x="11459" y="14402"/>
                </a:lnTo>
                <a:lnTo>
                  <a:pt x="11307" y="13391"/>
                </a:lnTo>
                <a:lnTo>
                  <a:pt x="11130" y="12380"/>
                </a:lnTo>
                <a:lnTo>
                  <a:pt x="10941" y="11370"/>
                </a:lnTo>
                <a:lnTo>
                  <a:pt x="10827" y="10814"/>
                </a:lnTo>
                <a:lnTo>
                  <a:pt x="10688" y="10258"/>
                </a:lnTo>
                <a:lnTo>
                  <a:pt x="10398" y="9146"/>
                </a:lnTo>
                <a:lnTo>
                  <a:pt x="10246" y="8603"/>
                </a:lnTo>
                <a:lnTo>
                  <a:pt x="10094" y="8035"/>
                </a:lnTo>
                <a:lnTo>
                  <a:pt x="9968" y="7479"/>
                </a:lnTo>
                <a:lnTo>
                  <a:pt x="9854" y="6923"/>
                </a:lnTo>
                <a:lnTo>
                  <a:pt x="9753" y="6355"/>
                </a:lnTo>
                <a:lnTo>
                  <a:pt x="9728" y="6077"/>
                </a:lnTo>
                <a:lnTo>
                  <a:pt x="9703" y="5799"/>
                </a:lnTo>
                <a:lnTo>
                  <a:pt x="9677" y="5508"/>
                </a:lnTo>
                <a:lnTo>
                  <a:pt x="9677" y="5230"/>
                </a:lnTo>
                <a:lnTo>
                  <a:pt x="9677" y="4940"/>
                </a:lnTo>
                <a:lnTo>
                  <a:pt x="9690" y="4662"/>
                </a:lnTo>
                <a:lnTo>
                  <a:pt x="9715" y="4371"/>
                </a:lnTo>
                <a:lnTo>
                  <a:pt x="9753" y="4093"/>
                </a:lnTo>
                <a:lnTo>
                  <a:pt x="9804" y="3803"/>
                </a:lnTo>
                <a:lnTo>
                  <a:pt x="9867" y="3512"/>
                </a:lnTo>
                <a:lnTo>
                  <a:pt x="9955" y="3222"/>
                </a:lnTo>
                <a:lnTo>
                  <a:pt x="10044" y="2931"/>
                </a:lnTo>
                <a:lnTo>
                  <a:pt x="10157" y="2641"/>
                </a:lnTo>
                <a:lnTo>
                  <a:pt x="10296" y="2350"/>
                </a:lnTo>
                <a:lnTo>
                  <a:pt x="10296" y="2337"/>
                </a:lnTo>
                <a:lnTo>
                  <a:pt x="10271" y="2312"/>
                </a:lnTo>
                <a:lnTo>
                  <a:pt x="10208" y="2262"/>
                </a:lnTo>
                <a:lnTo>
                  <a:pt x="9993" y="2059"/>
                </a:lnTo>
                <a:lnTo>
                  <a:pt x="9159" y="3740"/>
                </a:lnTo>
                <a:lnTo>
                  <a:pt x="7479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51;p43">
            <a:extLst>
              <a:ext uri="{FF2B5EF4-FFF2-40B4-BE49-F238E27FC236}">
                <a16:creationId xmlns:a16="http://schemas.microsoft.com/office/drawing/2014/main" id="{8DB0C97B-DEC5-43A3-9F90-E978D3E6BC57}"/>
              </a:ext>
            </a:extLst>
          </p:cNvPr>
          <p:cNvSpPr/>
          <p:nvPr/>
        </p:nvSpPr>
        <p:spPr>
          <a:xfrm rot="10800000">
            <a:off x="7958212" y="234146"/>
            <a:ext cx="931575" cy="931611"/>
          </a:xfrm>
          <a:custGeom>
            <a:avLst/>
            <a:gdLst/>
            <a:ahLst/>
            <a:cxnLst/>
            <a:rect l="l" t="t" r="r" b="b"/>
            <a:pathLst>
              <a:path w="103710" h="103714" extrusionOk="0">
                <a:moveTo>
                  <a:pt x="51861" y="0"/>
                </a:moveTo>
                <a:lnTo>
                  <a:pt x="51192" y="13"/>
                </a:lnTo>
                <a:lnTo>
                  <a:pt x="50522" y="25"/>
                </a:lnTo>
                <a:lnTo>
                  <a:pt x="49852" y="38"/>
                </a:lnTo>
                <a:lnTo>
                  <a:pt x="49183" y="76"/>
                </a:lnTo>
                <a:lnTo>
                  <a:pt x="48526" y="114"/>
                </a:lnTo>
                <a:lnTo>
                  <a:pt x="47869" y="152"/>
                </a:lnTo>
                <a:lnTo>
                  <a:pt x="47212" y="215"/>
                </a:lnTo>
                <a:lnTo>
                  <a:pt x="46555" y="278"/>
                </a:lnTo>
                <a:lnTo>
                  <a:pt x="45898" y="341"/>
                </a:lnTo>
                <a:lnTo>
                  <a:pt x="45254" y="417"/>
                </a:lnTo>
                <a:lnTo>
                  <a:pt x="44610" y="505"/>
                </a:lnTo>
                <a:lnTo>
                  <a:pt x="43965" y="607"/>
                </a:lnTo>
                <a:lnTo>
                  <a:pt x="43321" y="708"/>
                </a:lnTo>
                <a:lnTo>
                  <a:pt x="42677" y="821"/>
                </a:lnTo>
                <a:lnTo>
                  <a:pt x="42045" y="935"/>
                </a:lnTo>
                <a:lnTo>
                  <a:pt x="41401" y="1061"/>
                </a:lnTo>
                <a:lnTo>
                  <a:pt x="40769" y="1188"/>
                </a:lnTo>
                <a:lnTo>
                  <a:pt x="40150" y="1339"/>
                </a:lnTo>
                <a:lnTo>
                  <a:pt x="39518" y="1478"/>
                </a:lnTo>
                <a:lnTo>
                  <a:pt x="38899" y="1642"/>
                </a:lnTo>
                <a:lnTo>
                  <a:pt x="38280" y="1807"/>
                </a:lnTo>
                <a:lnTo>
                  <a:pt x="37661" y="1971"/>
                </a:lnTo>
                <a:lnTo>
                  <a:pt x="37042" y="2148"/>
                </a:lnTo>
                <a:lnTo>
                  <a:pt x="36436" y="2337"/>
                </a:lnTo>
                <a:lnTo>
                  <a:pt x="35829" y="2527"/>
                </a:lnTo>
                <a:lnTo>
                  <a:pt x="35223" y="2729"/>
                </a:lnTo>
                <a:lnTo>
                  <a:pt x="34629" y="2931"/>
                </a:lnTo>
                <a:lnTo>
                  <a:pt x="34023" y="3146"/>
                </a:lnTo>
                <a:lnTo>
                  <a:pt x="33429" y="3373"/>
                </a:lnTo>
                <a:lnTo>
                  <a:pt x="32848" y="3600"/>
                </a:lnTo>
                <a:lnTo>
                  <a:pt x="32254" y="3840"/>
                </a:lnTo>
                <a:lnTo>
                  <a:pt x="31673" y="4080"/>
                </a:lnTo>
                <a:lnTo>
                  <a:pt x="31092" y="4333"/>
                </a:lnTo>
                <a:lnTo>
                  <a:pt x="30510" y="4586"/>
                </a:lnTo>
                <a:lnTo>
                  <a:pt x="29942" y="4851"/>
                </a:lnTo>
                <a:lnTo>
                  <a:pt x="29373" y="5116"/>
                </a:lnTo>
                <a:lnTo>
                  <a:pt x="28805" y="5394"/>
                </a:lnTo>
                <a:lnTo>
                  <a:pt x="28249" y="5672"/>
                </a:lnTo>
                <a:lnTo>
                  <a:pt x="27693" y="5963"/>
                </a:lnTo>
                <a:lnTo>
                  <a:pt x="27137" y="6266"/>
                </a:lnTo>
                <a:lnTo>
                  <a:pt x="26594" y="6569"/>
                </a:lnTo>
                <a:lnTo>
                  <a:pt x="26051" y="6872"/>
                </a:lnTo>
                <a:lnTo>
                  <a:pt x="24964" y="7517"/>
                </a:lnTo>
                <a:lnTo>
                  <a:pt x="23903" y="8173"/>
                </a:lnTo>
                <a:lnTo>
                  <a:pt x="22867" y="8856"/>
                </a:lnTo>
                <a:lnTo>
                  <a:pt x="21831" y="9576"/>
                </a:lnTo>
                <a:lnTo>
                  <a:pt x="20833" y="10308"/>
                </a:lnTo>
                <a:lnTo>
                  <a:pt x="19835" y="11066"/>
                </a:lnTo>
                <a:lnTo>
                  <a:pt x="18875" y="11850"/>
                </a:lnTo>
                <a:lnTo>
                  <a:pt x="17915" y="12645"/>
                </a:lnTo>
                <a:lnTo>
                  <a:pt x="16992" y="13479"/>
                </a:lnTo>
                <a:lnTo>
                  <a:pt x="16083" y="14326"/>
                </a:lnTo>
                <a:lnTo>
                  <a:pt x="15186" y="15197"/>
                </a:lnTo>
                <a:lnTo>
                  <a:pt x="14314" y="16081"/>
                </a:lnTo>
                <a:lnTo>
                  <a:pt x="13468" y="16991"/>
                </a:lnTo>
                <a:lnTo>
                  <a:pt x="12646" y="17926"/>
                </a:lnTo>
                <a:lnTo>
                  <a:pt x="11838" y="18873"/>
                </a:lnTo>
                <a:lnTo>
                  <a:pt x="11055" y="19846"/>
                </a:lnTo>
                <a:lnTo>
                  <a:pt x="10297" y="20831"/>
                </a:lnTo>
                <a:lnTo>
                  <a:pt x="9564" y="21842"/>
                </a:lnTo>
                <a:lnTo>
                  <a:pt x="8856" y="22865"/>
                </a:lnTo>
                <a:lnTo>
                  <a:pt x="8174" y="23914"/>
                </a:lnTo>
                <a:lnTo>
                  <a:pt x="7505" y="24975"/>
                </a:lnTo>
                <a:lnTo>
                  <a:pt x="6873" y="26049"/>
                </a:lnTo>
                <a:lnTo>
                  <a:pt x="6557" y="26592"/>
                </a:lnTo>
                <a:lnTo>
                  <a:pt x="6254" y="27148"/>
                </a:lnTo>
                <a:lnTo>
                  <a:pt x="5963" y="27691"/>
                </a:lnTo>
                <a:lnTo>
                  <a:pt x="5673" y="28247"/>
                </a:lnTo>
                <a:lnTo>
                  <a:pt x="5395" y="28815"/>
                </a:lnTo>
                <a:lnTo>
                  <a:pt x="5117" y="29384"/>
                </a:lnTo>
                <a:lnTo>
                  <a:pt x="4839" y="29952"/>
                </a:lnTo>
                <a:lnTo>
                  <a:pt x="4586" y="30521"/>
                </a:lnTo>
                <a:lnTo>
                  <a:pt x="4321" y="31102"/>
                </a:lnTo>
                <a:lnTo>
                  <a:pt x="4068" y="31670"/>
                </a:lnTo>
                <a:lnTo>
                  <a:pt x="3828" y="32264"/>
                </a:lnTo>
                <a:lnTo>
                  <a:pt x="3601" y="32845"/>
                </a:lnTo>
                <a:lnTo>
                  <a:pt x="3373" y="33439"/>
                </a:lnTo>
                <a:lnTo>
                  <a:pt x="3146" y="34032"/>
                </a:lnTo>
                <a:lnTo>
                  <a:pt x="2931" y="34626"/>
                </a:lnTo>
                <a:lnTo>
                  <a:pt x="2729" y="35233"/>
                </a:lnTo>
                <a:lnTo>
                  <a:pt x="2527" y="35826"/>
                </a:lnTo>
                <a:lnTo>
                  <a:pt x="2325" y="36445"/>
                </a:lnTo>
                <a:lnTo>
                  <a:pt x="2148" y="37052"/>
                </a:lnTo>
                <a:lnTo>
                  <a:pt x="1971" y="37658"/>
                </a:lnTo>
                <a:lnTo>
                  <a:pt x="1794" y="38277"/>
                </a:lnTo>
                <a:lnTo>
                  <a:pt x="1630" y="38896"/>
                </a:lnTo>
                <a:lnTo>
                  <a:pt x="1478" y="39528"/>
                </a:lnTo>
                <a:lnTo>
                  <a:pt x="1327" y="40147"/>
                </a:lnTo>
                <a:lnTo>
                  <a:pt x="1188" y="40778"/>
                </a:lnTo>
                <a:lnTo>
                  <a:pt x="1049" y="41410"/>
                </a:lnTo>
                <a:lnTo>
                  <a:pt x="922" y="42042"/>
                </a:lnTo>
                <a:lnTo>
                  <a:pt x="809" y="42686"/>
                </a:lnTo>
                <a:lnTo>
                  <a:pt x="695" y="43317"/>
                </a:lnTo>
                <a:lnTo>
                  <a:pt x="594" y="43962"/>
                </a:lnTo>
                <a:lnTo>
                  <a:pt x="506" y="44606"/>
                </a:lnTo>
                <a:lnTo>
                  <a:pt x="417" y="45250"/>
                </a:lnTo>
                <a:lnTo>
                  <a:pt x="341" y="45907"/>
                </a:lnTo>
                <a:lnTo>
                  <a:pt x="266" y="46564"/>
                </a:lnTo>
                <a:lnTo>
                  <a:pt x="202" y="47208"/>
                </a:lnTo>
                <a:lnTo>
                  <a:pt x="152" y="47865"/>
                </a:lnTo>
                <a:lnTo>
                  <a:pt x="101" y="48535"/>
                </a:lnTo>
                <a:lnTo>
                  <a:pt x="63" y="49192"/>
                </a:lnTo>
                <a:lnTo>
                  <a:pt x="38" y="49861"/>
                </a:lnTo>
                <a:lnTo>
                  <a:pt x="13" y="50518"/>
                </a:lnTo>
                <a:lnTo>
                  <a:pt x="0" y="51188"/>
                </a:lnTo>
                <a:lnTo>
                  <a:pt x="0" y="51857"/>
                </a:lnTo>
                <a:lnTo>
                  <a:pt x="0" y="52527"/>
                </a:lnTo>
                <a:lnTo>
                  <a:pt x="13" y="53196"/>
                </a:lnTo>
                <a:lnTo>
                  <a:pt x="38" y="53866"/>
                </a:lnTo>
                <a:lnTo>
                  <a:pt x="63" y="54523"/>
                </a:lnTo>
                <a:lnTo>
                  <a:pt x="101" y="55192"/>
                </a:lnTo>
                <a:lnTo>
                  <a:pt x="152" y="55849"/>
                </a:lnTo>
                <a:lnTo>
                  <a:pt x="202" y="56506"/>
                </a:lnTo>
                <a:lnTo>
                  <a:pt x="266" y="57163"/>
                </a:lnTo>
                <a:lnTo>
                  <a:pt x="341" y="57820"/>
                </a:lnTo>
                <a:lnTo>
                  <a:pt x="417" y="58464"/>
                </a:lnTo>
                <a:lnTo>
                  <a:pt x="506" y="59108"/>
                </a:lnTo>
                <a:lnTo>
                  <a:pt x="594" y="59752"/>
                </a:lnTo>
                <a:lnTo>
                  <a:pt x="695" y="60397"/>
                </a:lnTo>
                <a:lnTo>
                  <a:pt x="809" y="61041"/>
                </a:lnTo>
                <a:lnTo>
                  <a:pt x="922" y="61673"/>
                </a:lnTo>
                <a:lnTo>
                  <a:pt x="1049" y="62304"/>
                </a:lnTo>
                <a:lnTo>
                  <a:pt x="1188" y="62936"/>
                </a:lnTo>
                <a:lnTo>
                  <a:pt x="1327" y="63568"/>
                </a:lnTo>
                <a:lnTo>
                  <a:pt x="1478" y="64199"/>
                </a:lnTo>
                <a:lnTo>
                  <a:pt x="1630" y="64818"/>
                </a:lnTo>
                <a:lnTo>
                  <a:pt x="1794" y="65437"/>
                </a:lnTo>
                <a:lnTo>
                  <a:pt x="1971" y="66056"/>
                </a:lnTo>
                <a:lnTo>
                  <a:pt x="2148" y="66675"/>
                </a:lnTo>
                <a:lnTo>
                  <a:pt x="2325" y="67282"/>
                </a:lnTo>
                <a:lnTo>
                  <a:pt x="2527" y="67888"/>
                </a:lnTo>
                <a:lnTo>
                  <a:pt x="2729" y="68494"/>
                </a:lnTo>
                <a:lnTo>
                  <a:pt x="2931" y="69088"/>
                </a:lnTo>
                <a:lnTo>
                  <a:pt x="3146" y="69694"/>
                </a:lnTo>
                <a:lnTo>
                  <a:pt x="3373" y="70288"/>
                </a:lnTo>
                <a:lnTo>
                  <a:pt x="3601" y="70869"/>
                </a:lnTo>
                <a:lnTo>
                  <a:pt x="3828" y="71463"/>
                </a:lnTo>
                <a:lnTo>
                  <a:pt x="4068" y="72044"/>
                </a:lnTo>
                <a:lnTo>
                  <a:pt x="4321" y="72625"/>
                </a:lnTo>
                <a:lnTo>
                  <a:pt x="4586" y="73194"/>
                </a:lnTo>
                <a:lnTo>
                  <a:pt x="4839" y="73775"/>
                </a:lnTo>
                <a:lnTo>
                  <a:pt x="5117" y="74343"/>
                </a:lnTo>
                <a:lnTo>
                  <a:pt x="5395" y="74912"/>
                </a:lnTo>
                <a:lnTo>
                  <a:pt x="5673" y="75467"/>
                </a:lnTo>
                <a:lnTo>
                  <a:pt x="5963" y="76023"/>
                </a:lnTo>
                <a:lnTo>
                  <a:pt x="6254" y="76579"/>
                </a:lnTo>
                <a:lnTo>
                  <a:pt x="6557" y="77122"/>
                </a:lnTo>
                <a:lnTo>
                  <a:pt x="6873" y="77666"/>
                </a:lnTo>
                <a:lnTo>
                  <a:pt x="7189" y="78209"/>
                </a:lnTo>
                <a:lnTo>
                  <a:pt x="7505" y="78752"/>
                </a:lnTo>
                <a:lnTo>
                  <a:pt x="8174" y="79813"/>
                </a:lnTo>
                <a:lnTo>
                  <a:pt x="8856" y="80849"/>
                </a:lnTo>
                <a:lnTo>
                  <a:pt x="9564" y="81872"/>
                </a:lnTo>
                <a:lnTo>
                  <a:pt x="10297" y="82883"/>
                </a:lnTo>
                <a:lnTo>
                  <a:pt x="11055" y="83868"/>
                </a:lnTo>
                <a:lnTo>
                  <a:pt x="11838" y="84841"/>
                </a:lnTo>
                <a:lnTo>
                  <a:pt x="12646" y="85788"/>
                </a:lnTo>
                <a:lnTo>
                  <a:pt x="13468" y="86723"/>
                </a:lnTo>
                <a:lnTo>
                  <a:pt x="14314" y="87633"/>
                </a:lnTo>
                <a:lnTo>
                  <a:pt x="15186" y="88530"/>
                </a:lnTo>
                <a:lnTo>
                  <a:pt x="16083" y="89401"/>
                </a:lnTo>
                <a:lnTo>
                  <a:pt x="16992" y="90248"/>
                </a:lnTo>
                <a:lnTo>
                  <a:pt x="17915" y="91069"/>
                </a:lnTo>
                <a:lnTo>
                  <a:pt x="18875" y="91877"/>
                </a:lnTo>
                <a:lnTo>
                  <a:pt x="19835" y="92660"/>
                </a:lnTo>
                <a:lnTo>
                  <a:pt x="20833" y="93418"/>
                </a:lnTo>
                <a:lnTo>
                  <a:pt x="21831" y="94151"/>
                </a:lnTo>
                <a:lnTo>
                  <a:pt x="22867" y="94859"/>
                </a:lnTo>
                <a:lnTo>
                  <a:pt x="23903" y="95541"/>
                </a:lnTo>
                <a:lnTo>
                  <a:pt x="24964" y="96210"/>
                </a:lnTo>
                <a:lnTo>
                  <a:pt x="26051" y="96842"/>
                </a:lnTo>
                <a:lnTo>
                  <a:pt x="26594" y="97158"/>
                </a:lnTo>
                <a:lnTo>
                  <a:pt x="27137" y="97461"/>
                </a:lnTo>
                <a:lnTo>
                  <a:pt x="27693" y="97751"/>
                </a:lnTo>
                <a:lnTo>
                  <a:pt x="28249" y="98042"/>
                </a:lnTo>
                <a:lnTo>
                  <a:pt x="28805" y="98320"/>
                </a:lnTo>
                <a:lnTo>
                  <a:pt x="29373" y="98598"/>
                </a:lnTo>
                <a:lnTo>
                  <a:pt x="29942" y="98876"/>
                </a:lnTo>
                <a:lnTo>
                  <a:pt x="30510" y="99128"/>
                </a:lnTo>
                <a:lnTo>
                  <a:pt x="31092" y="99394"/>
                </a:lnTo>
                <a:lnTo>
                  <a:pt x="31673" y="99634"/>
                </a:lnTo>
                <a:lnTo>
                  <a:pt x="32254" y="99886"/>
                </a:lnTo>
                <a:lnTo>
                  <a:pt x="32848" y="100114"/>
                </a:lnTo>
                <a:lnTo>
                  <a:pt x="33429" y="100341"/>
                </a:lnTo>
                <a:lnTo>
                  <a:pt x="34023" y="100568"/>
                </a:lnTo>
                <a:lnTo>
                  <a:pt x="34629" y="100783"/>
                </a:lnTo>
                <a:lnTo>
                  <a:pt x="35223" y="100985"/>
                </a:lnTo>
                <a:lnTo>
                  <a:pt x="35829" y="101187"/>
                </a:lnTo>
                <a:lnTo>
                  <a:pt x="36436" y="101377"/>
                </a:lnTo>
                <a:lnTo>
                  <a:pt x="37042" y="101566"/>
                </a:lnTo>
                <a:lnTo>
                  <a:pt x="37661" y="101743"/>
                </a:lnTo>
                <a:lnTo>
                  <a:pt x="38280" y="101920"/>
                </a:lnTo>
                <a:lnTo>
                  <a:pt x="38899" y="102084"/>
                </a:lnTo>
                <a:lnTo>
                  <a:pt x="39518" y="102236"/>
                </a:lnTo>
                <a:lnTo>
                  <a:pt x="40150" y="102388"/>
                </a:lnTo>
                <a:lnTo>
                  <a:pt x="40769" y="102527"/>
                </a:lnTo>
                <a:lnTo>
                  <a:pt x="41401" y="102665"/>
                </a:lnTo>
                <a:lnTo>
                  <a:pt x="42045" y="102792"/>
                </a:lnTo>
                <a:lnTo>
                  <a:pt x="42677" y="102906"/>
                </a:lnTo>
                <a:lnTo>
                  <a:pt x="43321" y="103019"/>
                </a:lnTo>
                <a:lnTo>
                  <a:pt x="43965" y="103120"/>
                </a:lnTo>
                <a:lnTo>
                  <a:pt x="44610" y="103209"/>
                </a:lnTo>
                <a:lnTo>
                  <a:pt x="45254" y="103297"/>
                </a:lnTo>
                <a:lnTo>
                  <a:pt x="45898" y="103373"/>
                </a:lnTo>
                <a:lnTo>
                  <a:pt x="46555" y="103449"/>
                </a:lnTo>
                <a:lnTo>
                  <a:pt x="47212" y="103512"/>
                </a:lnTo>
                <a:lnTo>
                  <a:pt x="47869" y="103562"/>
                </a:lnTo>
                <a:lnTo>
                  <a:pt x="48526" y="103613"/>
                </a:lnTo>
                <a:lnTo>
                  <a:pt x="49183" y="103651"/>
                </a:lnTo>
                <a:lnTo>
                  <a:pt x="49852" y="103676"/>
                </a:lnTo>
                <a:lnTo>
                  <a:pt x="50522" y="103701"/>
                </a:lnTo>
                <a:lnTo>
                  <a:pt x="51192" y="103714"/>
                </a:lnTo>
                <a:lnTo>
                  <a:pt x="52531" y="103714"/>
                </a:lnTo>
                <a:lnTo>
                  <a:pt x="53200" y="103701"/>
                </a:lnTo>
                <a:lnTo>
                  <a:pt x="53857" y="103676"/>
                </a:lnTo>
                <a:lnTo>
                  <a:pt x="54527" y="103651"/>
                </a:lnTo>
                <a:lnTo>
                  <a:pt x="55184" y="103613"/>
                </a:lnTo>
                <a:lnTo>
                  <a:pt x="55853" y="103562"/>
                </a:lnTo>
                <a:lnTo>
                  <a:pt x="56510" y="103512"/>
                </a:lnTo>
                <a:lnTo>
                  <a:pt x="57155" y="103449"/>
                </a:lnTo>
                <a:lnTo>
                  <a:pt x="57812" y="103373"/>
                </a:lnTo>
                <a:lnTo>
                  <a:pt x="58456" y="103297"/>
                </a:lnTo>
                <a:lnTo>
                  <a:pt x="59113" y="103209"/>
                </a:lnTo>
                <a:lnTo>
                  <a:pt x="59757" y="103120"/>
                </a:lnTo>
                <a:lnTo>
                  <a:pt x="60402" y="103019"/>
                </a:lnTo>
                <a:lnTo>
                  <a:pt x="61033" y="102906"/>
                </a:lnTo>
                <a:lnTo>
                  <a:pt x="61678" y="102792"/>
                </a:lnTo>
                <a:lnTo>
                  <a:pt x="62309" y="102665"/>
                </a:lnTo>
                <a:lnTo>
                  <a:pt x="62941" y="102527"/>
                </a:lnTo>
                <a:lnTo>
                  <a:pt x="63573" y="102388"/>
                </a:lnTo>
                <a:lnTo>
                  <a:pt x="64192" y="102236"/>
                </a:lnTo>
                <a:lnTo>
                  <a:pt x="64823" y="102084"/>
                </a:lnTo>
                <a:lnTo>
                  <a:pt x="65442" y="101920"/>
                </a:lnTo>
                <a:lnTo>
                  <a:pt x="66049" y="101743"/>
                </a:lnTo>
                <a:lnTo>
                  <a:pt x="66668" y="101566"/>
                </a:lnTo>
                <a:lnTo>
                  <a:pt x="67274" y="101377"/>
                </a:lnTo>
                <a:lnTo>
                  <a:pt x="67881" y="101187"/>
                </a:lnTo>
                <a:lnTo>
                  <a:pt x="68487" y="100985"/>
                </a:lnTo>
                <a:lnTo>
                  <a:pt x="69094" y="100783"/>
                </a:lnTo>
                <a:lnTo>
                  <a:pt x="69687" y="100568"/>
                </a:lnTo>
                <a:lnTo>
                  <a:pt x="70281" y="100341"/>
                </a:lnTo>
                <a:lnTo>
                  <a:pt x="70875" y="100114"/>
                </a:lnTo>
                <a:lnTo>
                  <a:pt x="71456" y="99886"/>
                </a:lnTo>
                <a:lnTo>
                  <a:pt x="72037" y="99634"/>
                </a:lnTo>
                <a:lnTo>
                  <a:pt x="72618" y="99394"/>
                </a:lnTo>
                <a:lnTo>
                  <a:pt x="73199" y="99128"/>
                </a:lnTo>
                <a:lnTo>
                  <a:pt x="73768" y="98876"/>
                </a:lnTo>
                <a:lnTo>
                  <a:pt x="74336" y="98598"/>
                </a:lnTo>
                <a:lnTo>
                  <a:pt x="74905" y="98320"/>
                </a:lnTo>
                <a:lnTo>
                  <a:pt x="75461" y="98042"/>
                </a:lnTo>
                <a:lnTo>
                  <a:pt x="76029" y="97751"/>
                </a:lnTo>
                <a:lnTo>
                  <a:pt x="76573" y="97461"/>
                </a:lnTo>
                <a:lnTo>
                  <a:pt x="77129" y="97158"/>
                </a:lnTo>
                <a:lnTo>
                  <a:pt x="77672" y="96842"/>
                </a:lnTo>
                <a:lnTo>
                  <a:pt x="78746" y="96210"/>
                </a:lnTo>
                <a:lnTo>
                  <a:pt x="79807" y="95541"/>
                </a:lnTo>
                <a:lnTo>
                  <a:pt x="80855" y="94859"/>
                </a:lnTo>
                <a:lnTo>
                  <a:pt x="81879" y="94151"/>
                </a:lnTo>
                <a:lnTo>
                  <a:pt x="82889" y="93418"/>
                </a:lnTo>
                <a:lnTo>
                  <a:pt x="83875" y="92660"/>
                </a:lnTo>
                <a:lnTo>
                  <a:pt x="84848" y="91877"/>
                </a:lnTo>
                <a:lnTo>
                  <a:pt x="85795" y="91069"/>
                </a:lnTo>
                <a:lnTo>
                  <a:pt x="86730" y="90248"/>
                </a:lnTo>
                <a:lnTo>
                  <a:pt x="87640" y="89401"/>
                </a:lnTo>
                <a:lnTo>
                  <a:pt x="88524" y="88530"/>
                </a:lnTo>
                <a:lnTo>
                  <a:pt x="89396" y="87633"/>
                </a:lnTo>
                <a:lnTo>
                  <a:pt x="90242" y="86723"/>
                </a:lnTo>
                <a:lnTo>
                  <a:pt x="91076" y="85788"/>
                </a:lnTo>
                <a:lnTo>
                  <a:pt x="91872" y="84841"/>
                </a:lnTo>
                <a:lnTo>
                  <a:pt x="92655" y="83868"/>
                </a:lnTo>
                <a:lnTo>
                  <a:pt x="93413" y="82883"/>
                </a:lnTo>
                <a:lnTo>
                  <a:pt x="94146" y="81872"/>
                </a:lnTo>
                <a:lnTo>
                  <a:pt x="94853" y="80849"/>
                </a:lnTo>
                <a:lnTo>
                  <a:pt x="95548" y="79813"/>
                </a:lnTo>
                <a:lnTo>
                  <a:pt x="96205" y="78752"/>
                </a:lnTo>
                <a:lnTo>
                  <a:pt x="96850" y="77666"/>
                </a:lnTo>
                <a:lnTo>
                  <a:pt x="97153" y="77122"/>
                </a:lnTo>
                <a:lnTo>
                  <a:pt x="97456" y="76579"/>
                </a:lnTo>
                <a:lnTo>
                  <a:pt x="97759" y="76023"/>
                </a:lnTo>
                <a:lnTo>
                  <a:pt x="98037" y="75467"/>
                </a:lnTo>
                <a:lnTo>
                  <a:pt x="98328" y="74912"/>
                </a:lnTo>
                <a:lnTo>
                  <a:pt x="98606" y="74343"/>
                </a:lnTo>
                <a:lnTo>
                  <a:pt x="98871" y="73775"/>
                </a:lnTo>
                <a:lnTo>
                  <a:pt x="99136" y="73194"/>
                </a:lnTo>
                <a:lnTo>
                  <a:pt x="99389" y="72625"/>
                </a:lnTo>
                <a:lnTo>
                  <a:pt x="99642" y="72044"/>
                </a:lnTo>
                <a:lnTo>
                  <a:pt x="99882" y="71463"/>
                </a:lnTo>
                <a:lnTo>
                  <a:pt x="100122" y="70869"/>
                </a:lnTo>
                <a:lnTo>
                  <a:pt x="100349" y="70288"/>
                </a:lnTo>
                <a:lnTo>
                  <a:pt x="100564" y="69694"/>
                </a:lnTo>
                <a:lnTo>
                  <a:pt x="100779" y="69088"/>
                </a:lnTo>
                <a:lnTo>
                  <a:pt x="100993" y="68494"/>
                </a:lnTo>
                <a:lnTo>
                  <a:pt x="101196" y="67888"/>
                </a:lnTo>
                <a:lnTo>
                  <a:pt x="101385" y="67282"/>
                </a:lnTo>
                <a:lnTo>
                  <a:pt x="101575" y="66675"/>
                </a:lnTo>
                <a:lnTo>
                  <a:pt x="101751" y="66056"/>
                </a:lnTo>
                <a:lnTo>
                  <a:pt x="101916" y="65437"/>
                </a:lnTo>
                <a:lnTo>
                  <a:pt x="102080" y="64818"/>
                </a:lnTo>
                <a:lnTo>
                  <a:pt x="102244" y="64199"/>
                </a:lnTo>
                <a:lnTo>
                  <a:pt x="102383" y="63568"/>
                </a:lnTo>
                <a:lnTo>
                  <a:pt x="102535" y="62936"/>
                </a:lnTo>
                <a:lnTo>
                  <a:pt x="102661" y="62304"/>
                </a:lnTo>
                <a:lnTo>
                  <a:pt x="102787" y="61673"/>
                </a:lnTo>
                <a:lnTo>
                  <a:pt x="102901" y="61041"/>
                </a:lnTo>
                <a:lnTo>
                  <a:pt x="103015" y="60397"/>
                </a:lnTo>
                <a:lnTo>
                  <a:pt x="103116" y="59752"/>
                </a:lnTo>
                <a:lnTo>
                  <a:pt x="103217" y="59108"/>
                </a:lnTo>
                <a:lnTo>
                  <a:pt x="103305" y="58464"/>
                </a:lnTo>
                <a:lnTo>
                  <a:pt x="103381" y="57820"/>
                </a:lnTo>
                <a:lnTo>
                  <a:pt x="103444" y="57163"/>
                </a:lnTo>
                <a:lnTo>
                  <a:pt x="103508" y="56506"/>
                </a:lnTo>
                <a:lnTo>
                  <a:pt x="103571" y="55849"/>
                </a:lnTo>
                <a:lnTo>
                  <a:pt x="103609" y="55192"/>
                </a:lnTo>
                <a:lnTo>
                  <a:pt x="103646" y="54523"/>
                </a:lnTo>
                <a:lnTo>
                  <a:pt x="103672" y="53866"/>
                </a:lnTo>
                <a:lnTo>
                  <a:pt x="103697" y="53196"/>
                </a:lnTo>
                <a:lnTo>
                  <a:pt x="103710" y="52527"/>
                </a:lnTo>
                <a:lnTo>
                  <a:pt x="103710" y="51857"/>
                </a:lnTo>
                <a:lnTo>
                  <a:pt x="103710" y="51188"/>
                </a:lnTo>
                <a:lnTo>
                  <a:pt x="103697" y="50518"/>
                </a:lnTo>
                <a:lnTo>
                  <a:pt x="103672" y="49861"/>
                </a:lnTo>
                <a:lnTo>
                  <a:pt x="103646" y="49192"/>
                </a:lnTo>
                <a:lnTo>
                  <a:pt x="103609" y="48535"/>
                </a:lnTo>
                <a:lnTo>
                  <a:pt x="103571" y="47865"/>
                </a:lnTo>
                <a:lnTo>
                  <a:pt x="103508" y="47208"/>
                </a:lnTo>
                <a:lnTo>
                  <a:pt x="103444" y="46564"/>
                </a:lnTo>
                <a:lnTo>
                  <a:pt x="103381" y="45907"/>
                </a:lnTo>
                <a:lnTo>
                  <a:pt x="103305" y="45250"/>
                </a:lnTo>
                <a:lnTo>
                  <a:pt x="103217" y="44606"/>
                </a:lnTo>
                <a:lnTo>
                  <a:pt x="103116" y="43962"/>
                </a:lnTo>
                <a:lnTo>
                  <a:pt x="103015" y="43317"/>
                </a:lnTo>
                <a:lnTo>
                  <a:pt x="102901" y="42686"/>
                </a:lnTo>
                <a:lnTo>
                  <a:pt x="102787" y="42042"/>
                </a:lnTo>
                <a:lnTo>
                  <a:pt x="102661" y="41410"/>
                </a:lnTo>
                <a:lnTo>
                  <a:pt x="102535" y="40778"/>
                </a:lnTo>
                <a:lnTo>
                  <a:pt x="102383" y="40147"/>
                </a:lnTo>
                <a:lnTo>
                  <a:pt x="102244" y="39528"/>
                </a:lnTo>
                <a:lnTo>
                  <a:pt x="102080" y="38896"/>
                </a:lnTo>
                <a:lnTo>
                  <a:pt x="101916" y="38277"/>
                </a:lnTo>
                <a:lnTo>
                  <a:pt x="101751" y="37658"/>
                </a:lnTo>
                <a:lnTo>
                  <a:pt x="101575" y="37052"/>
                </a:lnTo>
                <a:lnTo>
                  <a:pt x="101385" y="36445"/>
                </a:lnTo>
                <a:lnTo>
                  <a:pt x="101196" y="35826"/>
                </a:lnTo>
                <a:lnTo>
                  <a:pt x="100993" y="35233"/>
                </a:lnTo>
                <a:lnTo>
                  <a:pt x="100779" y="34626"/>
                </a:lnTo>
                <a:lnTo>
                  <a:pt x="100564" y="34032"/>
                </a:lnTo>
                <a:lnTo>
                  <a:pt x="100349" y="33439"/>
                </a:lnTo>
                <a:lnTo>
                  <a:pt x="100122" y="32845"/>
                </a:lnTo>
                <a:lnTo>
                  <a:pt x="99882" y="32264"/>
                </a:lnTo>
                <a:lnTo>
                  <a:pt x="99642" y="31670"/>
                </a:lnTo>
                <a:lnTo>
                  <a:pt x="99389" y="31102"/>
                </a:lnTo>
                <a:lnTo>
                  <a:pt x="99136" y="30521"/>
                </a:lnTo>
                <a:lnTo>
                  <a:pt x="98871" y="29952"/>
                </a:lnTo>
                <a:lnTo>
                  <a:pt x="98606" y="29384"/>
                </a:lnTo>
                <a:lnTo>
                  <a:pt x="98328" y="28815"/>
                </a:lnTo>
                <a:lnTo>
                  <a:pt x="98037" y="28247"/>
                </a:lnTo>
                <a:lnTo>
                  <a:pt x="97759" y="27691"/>
                </a:lnTo>
                <a:lnTo>
                  <a:pt x="97456" y="27148"/>
                </a:lnTo>
                <a:lnTo>
                  <a:pt x="97153" y="26592"/>
                </a:lnTo>
                <a:lnTo>
                  <a:pt x="96850" y="26049"/>
                </a:lnTo>
                <a:lnTo>
                  <a:pt x="96205" y="24975"/>
                </a:lnTo>
                <a:lnTo>
                  <a:pt x="95548" y="23914"/>
                </a:lnTo>
                <a:lnTo>
                  <a:pt x="94853" y="22865"/>
                </a:lnTo>
                <a:lnTo>
                  <a:pt x="94146" y="21842"/>
                </a:lnTo>
                <a:lnTo>
                  <a:pt x="93413" y="20831"/>
                </a:lnTo>
                <a:lnTo>
                  <a:pt x="92655" y="19846"/>
                </a:lnTo>
                <a:lnTo>
                  <a:pt x="91872" y="18873"/>
                </a:lnTo>
                <a:lnTo>
                  <a:pt x="91076" y="17926"/>
                </a:lnTo>
                <a:lnTo>
                  <a:pt x="90242" y="16991"/>
                </a:lnTo>
                <a:lnTo>
                  <a:pt x="89396" y="16081"/>
                </a:lnTo>
                <a:lnTo>
                  <a:pt x="88524" y="15197"/>
                </a:lnTo>
                <a:lnTo>
                  <a:pt x="87640" y="14326"/>
                </a:lnTo>
                <a:lnTo>
                  <a:pt x="86730" y="13479"/>
                </a:lnTo>
                <a:lnTo>
                  <a:pt x="85795" y="12645"/>
                </a:lnTo>
                <a:lnTo>
                  <a:pt x="84848" y="11850"/>
                </a:lnTo>
                <a:lnTo>
                  <a:pt x="83875" y="11066"/>
                </a:lnTo>
                <a:lnTo>
                  <a:pt x="82889" y="10308"/>
                </a:lnTo>
                <a:lnTo>
                  <a:pt x="81879" y="9576"/>
                </a:lnTo>
                <a:lnTo>
                  <a:pt x="80855" y="8856"/>
                </a:lnTo>
                <a:lnTo>
                  <a:pt x="79807" y="8173"/>
                </a:lnTo>
                <a:lnTo>
                  <a:pt x="78746" y="7517"/>
                </a:lnTo>
                <a:lnTo>
                  <a:pt x="77672" y="6872"/>
                </a:lnTo>
                <a:lnTo>
                  <a:pt x="77129" y="6569"/>
                </a:lnTo>
                <a:lnTo>
                  <a:pt x="76573" y="6266"/>
                </a:lnTo>
                <a:lnTo>
                  <a:pt x="76029" y="5963"/>
                </a:lnTo>
                <a:lnTo>
                  <a:pt x="75461" y="5672"/>
                </a:lnTo>
                <a:lnTo>
                  <a:pt x="74905" y="5394"/>
                </a:lnTo>
                <a:lnTo>
                  <a:pt x="74336" y="5116"/>
                </a:lnTo>
                <a:lnTo>
                  <a:pt x="73768" y="4851"/>
                </a:lnTo>
                <a:lnTo>
                  <a:pt x="73199" y="4586"/>
                </a:lnTo>
                <a:lnTo>
                  <a:pt x="72618" y="4333"/>
                </a:lnTo>
                <a:lnTo>
                  <a:pt x="72037" y="4080"/>
                </a:lnTo>
                <a:lnTo>
                  <a:pt x="71456" y="3840"/>
                </a:lnTo>
                <a:lnTo>
                  <a:pt x="70875" y="3600"/>
                </a:lnTo>
                <a:lnTo>
                  <a:pt x="70281" y="3373"/>
                </a:lnTo>
                <a:lnTo>
                  <a:pt x="69687" y="3146"/>
                </a:lnTo>
                <a:lnTo>
                  <a:pt x="69094" y="2931"/>
                </a:lnTo>
                <a:lnTo>
                  <a:pt x="68487" y="2729"/>
                </a:lnTo>
                <a:lnTo>
                  <a:pt x="67881" y="2527"/>
                </a:lnTo>
                <a:lnTo>
                  <a:pt x="67274" y="2337"/>
                </a:lnTo>
                <a:lnTo>
                  <a:pt x="66668" y="2148"/>
                </a:lnTo>
                <a:lnTo>
                  <a:pt x="66049" y="1971"/>
                </a:lnTo>
                <a:lnTo>
                  <a:pt x="65442" y="1807"/>
                </a:lnTo>
                <a:lnTo>
                  <a:pt x="64823" y="1642"/>
                </a:lnTo>
                <a:lnTo>
                  <a:pt x="64192" y="1478"/>
                </a:lnTo>
                <a:lnTo>
                  <a:pt x="63573" y="1339"/>
                </a:lnTo>
                <a:lnTo>
                  <a:pt x="62941" y="1188"/>
                </a:lnTo>
                <a:lnTo>
                  <a:pt x="62309" y="1061"/>
                </a:lnTo>
                <a:lnTo>
                  <a:pt x="61678" y="935"/>
                </a:lnTo>
                <a:lnTo>
                  <a:pt x="61033" y="821"/>
                </a:lnTo>
                <a:lnTo>
                  <a:pt x="60402" y="708"/>
                </a:lnTo>
                <a:lnTo>
                  <a:pt x="59757" y="607"/>
                </a:lnTo>
                <a:lnTo>
                  <a:pt x="59113" y="505"/>
                </a:lnTo>
                <a:lnTo>
                  <a:pt x="58456" y="417"/>
                </a:lnTo>
                <a:lnTo>
                  <a:pt x="57812" y="341"/>
                </a:lnTo>
                <a:lnTo>
                  <a:pt x="57155" y="278"/>
                </a:lnTo>
                <a:lnTo>
                  <a:pt x="56510" y="215"/>
                </a:lnTo>
                <a:lnTo>
                  <a:pt x="55853" y="152"/>
                </a:lnTo>
                <a:lnTo>
                  <a:pt x="55184" y="114"/>
                </a:lnTo>
                <a:lnTo>
                  <a:pt x="54527" y="76"/>
                </a:lnTo>
                <a:lnTo>
                  <a:pt x="53857" y="38"/>
                </a:lnTo>
                <a:lnTo>
                  <a:pt x="53200" y="25"/>
                </a:lnTo>
                <a:lnTo>
                  <a:pt x="52531" y="13"/>
                </a:lnTo>
                <a:lnTo>
                  <a:pt x="51861" y="0"/>
                </a:lnTo>
                <a:close/>
              </a:path>
            </a:pathLst>
          </a:cu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1" name="Google Shape;266;p43">
            <a:extLst>
              <a:ext uri="{FF2B5EF4-FFF2-40B4-BE49-F238E27FC236}">
                <a16:creationId xmlns:a16="http://schemas.microsoft.com/office/drawing/2014/main" id="{2F8F62C1-B3F8-4CED-826B-C2508FF1F4D4}"/>
              </a:ext>
            </a:extLst>
          </p:cNvPr>
          <p:cNvCxnSpPr/>
          <p:nvPr/>
        </p:nvCxnSpPr>
        <p:spPr>
          <a:xfrm rot="10800000">
            <a:off x="8455903" y="1165757"/>
            <a:ext cx="0" cy="3933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2" name="Google Shape;257;p43">
            <a:extLst>
              <a:ext uri="{FF2B5EF4-FFF2-40B4-BE49-F238E27FC236}">
                <a16:creationId xmlns:a16="http://schemas.microsoft.com/office/drawing/2014/main" id="{C033E879-6A48-47B3-BE8D-82C7312A3814}"/>
              </a:ext>
            </a:extLst>
          </p:cNvPr>
          <p:cNvGrpSpPr/>
          <p:nvPr/>
        </p:nvGrpSpPr>
        <p:grpSpPr>
          <a:xfrm>
            <a:off x="6346647" y="4128539"/>
            <a:ext cx="254995" cy="615140"/>
            <a:chOff x="55686" y="4229064"/>
            <a:chExt cx="254995" cy="615140"/>
          </a:xfrm>
        </p:grpSpPr>
        <p:sp>
          <p:nvSpPr>
            <p:cNvPr id="23" name="Google Shape;258;p43">
              <a:extLst>
                <a:ext uri="{FF2B5EF4-FFF2-40B4-BE49-F238E27FC236}">
                  <a16:creationId xmlns:a16="http://schemas.microsoft.com/office/drawing/2014/main" id="{6A63FDF5-4802-4F0D-8C60-5CCFABCC3B59}"/>
                </a:ext>
              </a:extLst>
            </p:cNvPr>
            <p:cNvSpPr/>
            <p:nvPr/>
          </p:nvSpPr>
          <p:spPr>
            <a:xfrm rot="10800000">
              <a:off x="191977" y="4388602"/>
              <a:ext cx="118704" cy="357566"/>
            </a:xfrm>
            <a:custGeom>
              <a:avLst/>
              <a:gdLst/>
              <a:ahLst/>
              <a:cxnLst/>
              <a:rect l="l" t="t" r="r" b="b"/>
              <a:pathLst>
                <a:path w="13215" h="39807" extrusionOk="0">
                  <a:moveTo>
                    <a:pt x="9766" y="24129"/>
                  </a:moveTo>
                  <a:lnTo>
                    <a:pt x="9867" y="24142"/>
                  </a:lnTo>
                  <a:lnTo>
                    <a:pt x="9968" y="24167"/>
                  </a:lnTo>
                  <a:lnTo>
                    <a:pt x="10069" y="24217"/>
                  </a:lnTo>
                  <a:lnTo>
                    <a:pt x="10183" y="24268"/>
                  </a:lnTo>
                  <a:lnTo>
                    <a:pt x="10296" y="24344"/>
                  </a:lnTo>
                  <a:lnTo>
                    <a:pt x="10536" y="24533"/>
                  </a:lnTo>
                  <a:lnTo>
                    <a:pt x="10777" y="24761"/>
                  </a:lnTo>
                  <a:lnTo>
                    <a:pt x="10991" y="24988"/>
                  </a:lnTo>
                  <a:lnTo>
                    <a:pt x="11181" y="25241"/>
                  </a:lnTo>
                  <a:lnTo>
                    <a:pt x="11345" y="25493"/>
                  </a:lnTo>
                  <a:lnTo>
                    <a:pt x="11484" y="25759"/>
                  </a:lnTo>
                  <a:lnTo>
                    <a:pt x="11598" y="26024"/>
                  </a:lnTo>
                  <a:lnTo>
                    <a:pt x="11686" y="26302"/>
                  </a:lnTo>
                  <a:lnTo>
                    <a:pt x="11762" y="26580"/>
                  </a:lnTo>
                  <a:lnTo>
                    <a:pt x="11812" y="26870"/>
                  </a:lnTo>
                  <a:lnTo>
                    <a:pt x="11838" y="27161"/>
                  </a:lnTo>
                  <a:lnTo>
                    <a:pt x="11850" y="27451"/>
                  </a:lnTo>
                  <a:lnTo>
                    <a:pt x="11850" y="27755"/>
                  </a:lnTo>
                  <a:lnTo>
                    <a:pt x="11838" y="28045"/>
                  </a:lnTo>
                  <a:lnTo>
                    <a:pt x="11812" y="28348"/>
                  </a:lnTo>
                  <a:lnTo>
                    <a:pt x="11775" y="28639"/>
                  </a:lnTo>
                  <a:lnTo>
                    <a:pt x="11737" y="28942"/>
                  </a:lnTo>
                  <a:lnTo>
                    <a:pt x="11610" y="29586"/>
                  </a:lnTo>
                  <a:lnTo>
                    <a:pt x="11471" y="30218"/>
                  </a:lnTo>
                  <a:lnTo>
                    <a:pt x="11307" y="30824"/>
                  </a:lnTo>
                  <a:lnTo>
                    <a:pt x="11118" y="31431"/>
                  </a:lnTo>
                  <a:lnTo>
                    <a:pt x="10903" y="32024"/>
                  </a:lnTo>
                  <a:lnTo>
                    <a:pt x="10663" y="32606"/>
                  </a:lnTo>
                  <a:lnTo>
                    <a:pt x="10385" y="33174"/>
                  </a:lnTo>
                  <a:lnTo>
                    <a:pt x="10094" y="33717"/>
                  </a:lnTo>
                  <a:lnTo>
                    <a:pt x="9778" y="34260"/>
                  </a:lnTo>
                  <a:lnTo>
                    <a:pt x="9437" y="34778"/>
                  </a:lnTo>
                  <a:lnTo>
                    <a:pt x="9071" y="35284"/>
                  </a:lnTo>
                  <a:lnTo>
                    <a:pt x="8679" y="35776"/>
                  </a:lnTo>
                  <a:lnTo>
                    <a:pt x="8250" y="36256"/>
                  </a:lnTo>
                  <a:lnTo>
                    <a:pt x="7808" y="36724"/>
                  </a:lnTo>
                  <a:lnTo>
                    <a:pt x="7328" y="37166"/>
                  </a:lnTo>
                  <a:lnTo>
                    <a:pt x="6835" y="37595"/>
                  </a:lnTo>
                  <a:lnTo>
                    <a:pt x="6620" y="37760"/>
                  </a:lnTo>
                  <a:lnTo>
                    <a:pt x="6405" y="37924"/>
                  </a:lnTo>
                  <a:lnTo>
                    <a:pt x="6178" y="38075"/>
                  </a:lnTo>
                  <a:lnTo>
                    <a:pt x="5950" y="38214"/>
                  </a:lnTo>
                  <a:lnTo>
                    <a:pt x="5685" y="38366"/>
                  </a:lnTo>
                  <a:lnTo>
                    <a:pt x="5420" y="38492"/>
                  </a:lnTo>
                  <a:lnTo>
                    <a:pt x="5167" y="38606"/>
                  </a:lnTo>
                  <a:lnTo>
                    <a:pt x="4915" y="38707"/>
                  </a:lnTo>
                  <a:lnTo>
                    <a:pt x="4662" y="38783"/>
                  </a:lnTo>
                  <a:lnTo>
                    <a:pt x="4422" y="38846"/>
                  </a:lnTo>
                  <a:lnTo>
                    <a:pt x="4182" y="38897"/>
                  </a:lnTo>
                  <a:lnTo>
                    <a:pt x="3954" y="38934"/>
                  </a:lnTo>
                  <a:lnTo>
                    <a:pt x="3727" y="38947"/>
                  </a:lnTo>
                  <a:lnTo>
                    <a:pt x="3512" y="38947"/>
                  </a:lnTo>
                  <a:lnTo>
                    <a:pt x="3297" y="38934"/>
                  </a:lnTo>
                  <a:lnTo>
                    <a:pt x="3095" y="38909"/>
                  </a:lnTo>
                  <a:lnTo>
                    <a:pt x="2906" y="38871"/>
                  </a:lnTo>
                  <a:lnTo>
                    <a:pt x="2716" y="38808"/>
                  </a:lnTo>
                  <a:lnTo>
                    <a:pt x="2527" y="38732"/>
                  </a:lnTo>
                  <a:lnTo>
                    <a:pt x="2363" y="38644"/>
                  </a:lnTo>
                  <a:lnTo>
                    <a:pt x="2198" y="38543"/>
                  </a:lnTo>
                  <a:lnTo>
                    <a:pt x="2047" y="38429"/>
                  </a:lnTo>
                  <a:lnTo>
                    <a:pt x="1895" y="38290"/>
                  </a:lnTo>
                  <a:lnTo>
                    <a:pt x="1756" y="38151"/>
                  </a:lnTo>
                  <a:lnTo>
                    <a:pt x="1630" y="37987"/>
                  </a:lnTo>
                  <a:lnTo>
                    <a:pt x="1516" y="37810"/>
                  </a:lnTo>
                  <a:lnTo>
                    <a:pt x="1415" y="37633"/>
                  </a:lnTo>
                  <a:lnTo>
                    <a:pt x="1314" y="37431"/>
                  </a:lnTo>
                  <a:lnTo>
                    <a:pt x="1238" y="37216"/>
                  </a:lnTo>
                  <a:lnTo>
                    <a:pt x="1162" y="36989"/>
                  </a:lnTo>
                  <a:lnTo>
                    <a:pt x="1099" y="36749"/>
                  </a:lnTo>
                  <a:lnTo>
                    <a:pt x="1049" y="36496"/>
                  </a:lnTo>
                  <a:lnTo>
                    <a:pt x="1011" y="36231"/>
                  </a:lnTo>
                  <a:lnTo>
                    <a:pt x="985" y="35953"/>
                  </a:lnTo>
                  <a:lnTo>
                    <a:pt x="985" y="35663"/>
                  </a:lnTo>
                  <a:lnTo>
                    <a:pt x="985" y="35359"/>
                  </a:lnTo>
                  <a:lnTo>
                    <a:pt x="998" y="34943"/>
                  </a:lnTo>
                  <a:lnTo>
                    <a:pt x="1023" y="34526"/>
                  </a:lnTo>
                  <a:lnTo>
                    <a:pt x="1074" y="34121"/>
                  </a:lnTo>
                  <a:lnTo>
                    <a:pt x="1124" y="33717"/>
                  </a:lnTo>
                  <a:lnTo>
                    <a:pt x="1175" y="33326"/>
                  </a:lnTo>
                  <a:lnTo>
                    <a:pt x="1251" y="32934"/>
                  </a:lnTo>
                  <a:lnTo>
                    <a:pt x="1339" y="32555"/>
                  </a:lnTo>
                  <a:lnTo>
                    <a:pt x="1428" y="32176"/>
                  </a:lnTo>
                  <a:lnTo>
                    <a:pt x="1529" y="31797"/>
                  </a:lnTo>
                  <a:lnTo>
                    <a:pt x="1642" y="31431"/>
                  </a:lnTo>
                  <a:lnTo>
                    <a:pt x="1769" y="31077"/>
                  </a:lnTo>
                  <a:lnTo>
                    <a:pt x="1908" y="30711"/>
                  </a:lnTo>
                  <a:lnTo>
                    <a:pt x="2059" y="30370"/>
                  </a:lnTo>
                  <a:lnTo>
                    <a:pt x="2211" y="30016"/>
                  </a:lnTo>
                  <a:lnTo>
                    <a:pt x="2375" y="29687"/>
                  </a:lnTo>
                  <a:lnTo>
                    <a:pt x="2552" y="29346"/>
                  </a:lnTo>
                  <a:lnTo>
                    <a:pt x="2742" y="29018"/>
                  </a:lnTo>
                  <a:lnTo>
                    <a:pt x="2944" y="28702"/>
                  </a:lnTo>
                  <a:lnTo>
                    <a:pt x="3158" y="28386"/>
                  </a:lnTo>
                  <a:lnTo>
                    <a:pt x="3373" y="28083"/>
                  </a:lnTo>
                  <a:lnTo>
                    <a:pt x="3601" y="27780"/>
                  </a:lnTo>
                  <a:lnTo>
                    <a:pt x="3853" y="27477"/>
                  </a:lnTo>
                  <a:lnTo>
                    <a:pt x="4106" y="27186"/>
                  </a:lnTo>
                  <a:lnTo>
                    <a:pt x="4359" y="26896"/>
                  </a:lnTo>
                  <a:lnTo>
                    <a:pt x="4637" y="26618"/>
                  </a:lnTo>
                  <a:lnTo>
                    <a:pt x="4915" y="26340"/>
                  </a:lnTo>
                  <a:lnTo>
                    <a:pt x="5218" y="26074"/>
                  </a:lnTo>
                  <a:lnTo>
                    <a:pt x="5521" y="25809"/>
                  </a:lnTo>
                  <a:lnTo>
                    <a:pt x="5837" y="25557"/>
                  </a:lnTo>
                  <a:lnTo>
                    <a:pt x="6153" y="25304"/>
                  </a:lnTo>
                  <a:lnTo>
                    <a:pt x="6494" y="25064"/>
                  </a:lnTo>
                  <a:lnTo>
                    <a:pt x="6835" y="24824"/>
                  </a:lnTo>
                  <a:lnTo>
                    <a:pt x="6999" y="24723"/>
                  </a:lnTo>
                  <a:lnTo>
                    <a:pt x="7176" y="24634"/>
                  </a:lnTo>
                  <a:lnTo>
                    <a:pt x="7365" y="24546"/>
                  </a:lnTo>
                  <a:lnTo>
                    <a:pt x="7542" y="24470"/>
                  </a:lnTo>
                  <a:lnTo>
                    <a:pt x="7921" y="24331"/>
                  </a:lnTo>
                  <a:lnTo>
                    <a:pt x="8300" y="24180"/>
                  </a:lnTo>
                  <a:lnTo>
                    <a:pt x="8553" y="24445"/>
                  </a:lnTo>
                  <a:lnTo>
                    <a:pt x="5496" y="32643"/>
                  </a:lnTo>
                  <a:lnTo>
                    <a:pt x="5875" y="32820"/>
                  </a:lnTo>
                  <a:lnTo>
                    <a:pt x="6052" y="32568"/>
                  </a:lnTo>
                  <a:lnTo>
                    <a:pt x="6228" y="32328"/>
                  </a:lnTo>
                  <a:lnTo>
                    <a:pt x="6380" y="32075"/>
                  </a:lnTo>
                  <a:lnTo>
                    <a:pt x="6456" y="31949"/>
                  </a:lnTo>
                  <a:lnTo>
                    <a:pt x="6519" y="31810"/>
                  </a:lnTo>
                  <a:lnTo>
                    <a:pt x="7176" y="30117"/>
                  </a:lnTo>
                  <a:lnTo>
                    <a:pt x="7833" y="28424"/>
                  </a:lnTo>
                  <a:lnTo>
                    <a:pt x="8161" y="27578"/>
                  </a:lnTo>
                  <a:lnTo>
                    <a:pt x="8465" y="26719"/>
                  </a:lnTo>
                  <a:lnTo>
                    <a:pt x="8768" y="25860"/>
                  </a:lnTo>
                  <a:lnTo>
                    <a:pt x="9046" y="25001"/>
                  </a:lnTo>
                  <a:lnTo>
                    <a:pt x="9109" y="24799"/>
                  </a:lnTo>
                  <a:lnTo>
                    <a:pt x="9185" y="24634"/>
                  </a:lnTo>
                  <a:lnTo>
                    <a:pt x="9260" y="24483"/>
                  </a:lnTo>
                  <a:lnTo>
                    <a:pt x="9336" y="24369"/>
                  </a:lnTo>
                  <a:lnTo>
                    <a:pt x="9412" y="24281"/>
                  </a:lnTo>
                  <a:lnTo>
                    <a:pt x="9501" y="24205"/>
                  </a:lnTo>
                  <a:lnTo>
                    <a:pt x="9589" y="24154"/>
                  </a:lnTo>
                  <a:lnTo>
                    <a:pt x="9677" y="24129"/>
                  </a:lnTo>
                  <a:close/>
                  <a:moveTo>
                    <a:pt x="12520" y="1"/>
                  </a:moveTo>
                  <a:lnTo>
                    <a:pt x="12457" y="215"/>
                  </a:lnTo>
                  <a:lnTo>
                    <a:pt x="12406" y="531"/>
                  </a:lnTo>
                  <a:lnTo>
                    <a:pt x="12343" y="936"/>
                  </a:lnTo>
                  <a:lnTo>
                    <a:pt x="12280" y="1441"/>
                  </a:lnTo>
                  <a:lnTo>
                    <a:pt x="12154" y="2679"/>
                  </a:lnTo>
                  <a:lnTo>
                    <a:pt x="12002" y="4207"/>
                  </a:lnTo>
                  <a:lnTo>
                    <a:pt x="11825" y="5989"/>
                  </a:lnTo>
                  <a:lnTo>
                    <a:pt x="11610" y="7972"/>
                  </a:lnTo>
                  <a:lnTo>
                    <a:pt x="11484" y="9033"/>
                  </a:lnTo>
                  <a:lnTo>
                    <a:pt x="11345" y="10119"/>
                  </a:lnTo>
                  <a:lnTo>
                    <a:pt x="11193" y="11244"/>
                  </a:lnTo>
                  <a:lnTo>
                    <a:pt x="11017" y="12393"/>
                  </a:lnTo>
                  <a:lnTo>
                    <a:pt x="10802" y="13669"/>
                  </a:lnTo>
                  <a:lnTo>
                    <a:pt x="10562" y="14945"/>
                  </a:lnTo>
                  <a:lnTo>
                    <a:pt x="10309" y="16208"/>
                  </a:lnTo>
                  <a:lnTo>
                    <a:pt x="10044" y="17472"/>
                  </a:lnTo>
                  <a:lnTo>
                    <a:pt x="9488" y="20011"/>
                  </a:lnTo>
                  <a:lnTo>
                    <a:pt x="8919" y="22537"/>
                  </a:lnTo>
                  <a:lnTo>
                    <a:pt x="8894" y="22664"/>
                  </a:lnTo>
                  <a:lnTo>
                    <a:pt x="8844" y="22790"/>
                  </a:lnTo>
                  <a:lnTo>
                    <a:pt x="8793" y="22916"/>
                  </a:lnTo>
                  <a:lnTo>
                    <a:pt x="8730" y="23030"/>
                  </a:lnTo>
                  <a:lnTo>
                    <a:pt x="8654" y="23144"/>
                  </a:lnTo>
                  <a:lnTo>
                    <a:pt x="8578" y="23232"/>
                  </a:lnTo>
                  <a:lnTo>
                    <a:pt x="8490" y="23308"/>
                  </a:lnTo>
                  <a:lnTo>
                    <a:pt x="8452" y="23321"/>
                  </a:lnTo>
                  <a:lnTo>
                    <a:pt x="8414" y="23333"/>
                  </a:lnTo>
                  <a:lnTo>
                    <a:pt x="8149" y="23396"/>
                  </a:lnTo>
                  <a:lnTo>
                    <a:pt x="7896" y="23472"/>
                  </a:lnTo>
                  <a:lnTo>
                    <a:pt x="7656" y="23548"/>
                  </a:lnTo>
                  <a:lnTo>
                    <a:pt x="7416" y="23636"/>
                  </a:lnTo>
                  <a:lnTo>
                    <a:pt x="7176" y="23725"/>
                  </a:lnTo>
                  <a:lnTo>
                    <a:pt x="6949" y="23826"/>
                  </a:lnTo>
                  <a:lnTo>
                    <a:pt x="6721" y="23927"/>
                  </a:lnTo>
                  <a:lnTo>
                    <a:pt x="6506" y="24041"/>
                  </a:lnTo>
                  <a:lnTo>
                    <a:pt x="6292" y="24167"/>
                  </a:lnTo>
                  <a:lnTo>
                    <a:pt x="6077" y="24281"/>
                  </a:lnTo>
                  <a:lnTo>
                    <a:pt x="5673" y="24546"/>
                  </a:lnTo>
                  <a:lnTo>
                    <a:pt x="5281" y="24836"/>
                  </a:lnTo>
                  <a:lnTo>
                    <a:pt x="4915" y="25140"/>
                  </a:lnTo>
                  <a:lnTo>
                    <a:pt x="4561" y="25468"/>
                  </a:lnTo>
                  <a:lnTo>
                    <a:pt x="4220" y="25809"/>
                  </a:lnTo>
                  <a:lnTo>
                    <a:pt x="3891" y="26163"/>
                  </a:lnTo>
                  <a:lnTo>
                    <a:pt x="3563" y="26542"/>
                  </a:lnTo>
                  <a:lnTo>
                    <a:pt x="3260" y="26921"/>
                  </a:lnTo>
                  <a:lnTo>
                    <a:pt x="2956" y="27325"/>
                  </a:lnTo>
                  <a:lnTo>
                    <a:pt x="2666" y="27729"/>
                  </a:lnTo>
                  <a:lnTo>
                    <a:pt x="2375" y="28134"/>
                  </a:lnTo>
                  <a:lnTo>
                    <a:pt x="2148" y="28500"/>
                  </a:lnTo>
                  <a:lnTo>
                    <a:pt x="1920" y="28866"/>
                  </a:lnTo>
                  <a:lnTo>
                    <a:pt x="1718" y="29233"/>
                  </a:lnTo>
                  <a:lnTo>
                    <a:pt x="1529" y="29612"/>
                  </a:lnTo>
                  <a:lnTo>
                    <a:pt x="1339" y="30003"/>
                  </a:lnTo>
                  <a:lnTo>
                    <a:pt x="1175" y="30382"/>
                  </a:lnTo>
                  <a:lnTo>
                    <a:pt x="1023" y="30786"/>
                  </a:lnTo>
                  <a:lnTo>
                    <a:pt x="872" y="31178"/>
                  </a:lnTo>
                  <a:lnTo>
                    <a:pt x="745" y="31582"/>
                  </a:lnTo>
                  <a:lnTo>
                    <a:pt x="619" y="31974"/>
                  </a:lnTo>
                  <a:lnTo>
                    <a:pt x="493" y="32391"/>
                  </a:lnTo>
                  <a:lnTo>
                    <a:pt x="379" y="32795"/>
                  </a:lnTo>
                  <a:lnTo>
                    <a:pt x="177" y="33616"/>
                  </a:lnTo>
                  <a:lnTo>
                    <a:pt x="0" y="34450"/>
                  </a:lnTo>
                  <a:lnTo>
                    <a:pt x="0" y="36143"/>
                  </a:lnTo>
                  <a:lnTo>
                    <a:pt x="101" y="36218"/>
                  </a:lnTo>
                  <a:lnTo>
                    <a:pt x="139" y="36256"/>
                  </a:lnTo>
                  <a:lnTo>
                    <a:pt x="164" y="36294"/>
                  </a:lnTo>
                  <a:lnTo>
                    <a:pt x="215" y="36635"/>
                  </a:lnTo>
                  <a:lnTo>
                    <a:pt x="291" y="36951"/>
                  </a:lnTo>
                  <a:lnTo>
                    <a:pt x="379" y="37254"/>
                  </a:lnTo>
                  <a:lnTo>
                    <a:pt x="467" y="37532"/>
                  </a:lnTo>
                  <a:lnTo>
                    <a:pt x="581" y="37798"/>
                  </a:lnTo>
                  <a:lnTo>
                    <a:pt x="708" y="38050"/>
                  </a:lnTo>
                  <a:lnTo>
                    <a:pt x="847" y="38290"/>
                  </a:lnTo>
                  <a:lnTo>
                    <a:pt x="998" y="38505"/>
                  </a:lnTo>
                  <a:lnTo>
                    <a:pt x="1162" y="38694"/>
                  </a:lnTo>
                  <a:lnTo>
                    <a:pt x="1327" y="38884"/>
                  </a:lnTo>
                  <a:lnTo>
                    <a:pt x="1516" y="39048"/>
                  </a:lnTo>
                  <a:lnTo>
                    <a:pt x="1706" y="39200"/>
                  </a:lnTo>
                  <a:lnTo>
                    <a:pt x="1895" y="39326"/>
                  </a:lnTo>
                  <a:lnTo>
                    <a:pt x="2110" y="39440"/>
                  </a:lnTo>
                  <a:lnTo>
                    <a:pt x="2325" y="39541"/>
                  </a:lnTo>
                  <a:lnTo>
                    <a:pt x="2552" y="39629"/>
                  </a:lnTo>
                  <a:lnTo>
                    <a:pt x="2779" y="39692"/>
                  </a:lnTo>
                  <a:lnTo>
                    <a:pt x="3007" y="39743"/>
                  </a:lnTo>
                  <a:lnTo>
                    <a:pt x="3247" y="39781"/>
                  </a:lnTo>
                  <a:lnTo>
                    <a:pt x="3500" y="39793"/>
                  </a:lnTo>
                  <a:lnTo>
                    <a:pt x="3740" y="39806"/>
                  </a:lnTo>
                  <a:lnTo>
                    <a:pt x="3992" y="39793"/>
                  </a:lnTo>
                  <a:lnTo>
                    <a:pt x="4258" y="39756"/>
                  </a:lnTo>
                  <a:lnTo>
                    <a:pt x="4510" y="39718"/>
                  </a:lnTo>
                  <a:lnTo>
                    <a:pt x="4776" y="39655"/>
                  </a:lnTo>
                  <a:lnTo>
                    <a:pt x="5041" y="39579"/>
                  </a:lnTo>
                  <a:lnTo>
                    <a:pt x="5294" y="39490"/>
                  </a:lnTo>
                  <a:lnTo>
                    <a:pt x="5559" y="39377"/>
                  </a:lnTo>
                  <a:lnTo>
                    <a:pt x="5824" y="39250"/>
                  </a:lnTo>
                  <a:lnTo>
                    <a:pt x="6089" y="39111"/>
                  </a:lnTo>
                  <a:lnTo>
                    <a:pt x="6342" y="38960"/>
                  </a:lnTo>
                  <a:lnTo>
                    <a:pt x="6595" y="38796"/>
                  </a:lnTo>
                  <a:lnTo>
                    <a:pt x="6911" y="38568"/>
                  </a:lnTo>
                  <a:lnTo>
                    <a:pt x="7214" y="38353"/>
                  </a:lnTo>
                  <a:lnTo>
                    <a:pt x="7504" y="38113"/>
                  </a:lnTo>
                  <a:lnTo>
                    <a:pt x="7782" y="37886"/>
                  </a:lnTo>
                  <a:lnTo>
                    <a:pt x="8060" y="37646"/>
                  </a:lnTo>
                  <a:lnTo>
                    <a:pt x="8326" y="37393"/>
                  </a:lnTo>
                  <a:lnTo>
                    <a:pt x="8591" y="37141"/>
                  </a:lnTo>
                  <a:lnTo>
                    <a:pt x="8844" y="36888"/>
                  </a:lnTo>
                  <a:lnTo>
                    <a:pt x="9084" y="36623"/>
                  </a:lnTo>
                  <a:lnTo>
                    <a:pt x="9311" y="36357"/>
                  </a:lnTo>
                  <a:lnTo>
                    <a:pt x="9538" y="36092"/>
                  </a:lnTo>
                  <a:lnTo>
                    <a:pt x="9766" y="35814"/>
                  </a:lnTo>
                  <a:lnTo>
                    <a:pt x="9968" y="35524"/>
                  </a:lnTo>
                  <a:lnTo>
                    <a:pt x="10170" y="35246"/>
                  </a:lnTo>
                  <a:lnTo>
                    <a:pt x="10372" y="34943"/>
                  </a:lnTo>
                  <a:lnTo>
                    <a:pt x="10549" y="34652"/>
                  </a:lnTo>
                  <a:lnTo>
                    <a:pt x="10739" y="34349"/>
                  </a:lnTo>
                  <a:lnTo>
                    <a:pt x="10903" y="34046"/>
                  </a:lnTo>
                  <a:lnTo>
                    <a:pt x="11067" y="33730"/>
                  </a:lnTo>
                  <a:lnTo>
                    <a:pt x="11219" y="33414"/>
                  </a:lnTo>
                  <a:lnTo>
                    <a:pt x="11370" y="33098"/>
                  </a:lnTo>
                  <a:lnTo>
                    <a:pt x="11509" y="32770"/>
                  </a:lnTo>
                  <a:lnTo>
                    <a:pt x="11636" y="32441"/>
                  </a:lnTo>
                  <a:lnTo>
                    <a:pt x="11762" y="32100"/>
                  </a:lnTo>
                  <a:lnTo>
                    <a:pt x="11876" y="31772"/>
                  </a:lnTo>
                  <a:lnTo>
                    <a:pt x="11989" y="31418"/>
                  </a:lnTo>
                  <a:lnTo>
                    <a:pt x="12090" y="31077"/>
                  </a:lnTo>
                  <a:lnTo>
                    <a:pt x="12179" y="30723"/>
                  </a:lnTo>
                  <a:lnTo>
                    <a:pt x="12267" y="30370"/>
                  </a:lnTo>
                  <a:lnTo>
                    <a:pt x="12343" y="30016"/>
                  </a:lnTo>
                  <a:lnTo>
                    <a:pt x="12406" y="29649"/>
                  </a:lnTo>
                  <a:lnTo>
                    <a:pt x="12469" y="29283"/>
                  </a:lnTo>
                  <a:lnTo>
                    <a:pt x="12558" y="28702"/>
                  </a:lnTo>
                  <a:lnTo>
                    <a:pt x="12596" y="28159"/>
                  </a:lnTo>
                  <a:lnTo>
                    <a:pt x="12621" y="27654"/>
                  </a:lnTo>
                  <a:lnTo>
                    <a:pt x="12608" y="27414"/>
                  </a:lnTo>
                  <a:lnTo>
                    <a:pt x="12608" y="27186"/>
                  </a:lnTo>
                  <a:lnTo>
                    <a:pt x="12583" y="26959"/>
                  </a:lnTo>
                  <a:lnTo>
                    <a:pt x="12558" y="26744"/>
                  </a:lnTo>
                  <a:lnTo>
                    <a:pt x="12520" y="26529"/>
                  </a:lnTo>
                  <a:lnTo>
                    <a:pt x="12482" y="26327"/>
                  </a:lnTo>
                  <a:lnTo>
                    <a:pt x="12432" y="26138"/>
                  </a:lnTo>
                  <a:lnTo>
                    <a:pt x="12368" y="25948"/>
                  </a:lnTo>
                  <a:lnTo>
                    <a:pt x="12305" y="25759"/>
                  </a:lnTo>
                  <a:lnTo>
                    <a:pt x="12229" y="25582"/>
                  </a:lnTo>
                  <a:lnTo>
                    <a:pt x="12141" y="25418"/>
                  </a:lnTo>
                  <a:lnTo>
                    <a:pt x="12053" y="25241"/>
                  </a:lnTo>
                  <a:lnTo>
                    <a:pt x="11951" y="25089"/>
                  </a:lnTo>
                  <a:lnTo>
                    <a:pt x="11838" y="24925"/>
                  </a:lnTo>
                  <a:lnTo>
                    <a:pt x="11724" y="24773"/>
                  </a:lnTo>
                  <a:lnTo>
                    <a:pt x="11598" y="24634"/>
                  </a:lnTo>
                  <a:lnTo>
                    <a:pt x="11459" y="24483"/>
                  </a:lnTo>
                  <a:lnTo>
                    <a:pt x="11320" y="24344"/>
                  </a:lnTo>
                  <a:lnTo>
                    <a:pt x="11168" y="24217"/>
                  </a:lnTo>
                  <a:lnTo>
                    <a:pt x="11004" y="24079"/>
                  </a:lnTo>
                  <a:lnTo>
                    <a:pt x="10663" y="23826"/>
                  </a:lnTo>
                  <a:lnTo>
                    <a:pt x="10284" y="23586"/>
                  </a:lnTo>
                  <a:lnTo>
                    <a:pt x="9867" y="23346"/>
                  </a:lnTo>
                  <a:lnTo>
                    <a:pt x="10271" y="20845"/>
                  </a:lnTo>
                  <a:lnTo>
                    <a:pt x="10688" y="18204"/>
                  </a:lnTo>
                  <a:lnTo>
                    <a:pt x="11547" y="12697"/>
                  </a:lnTo>
                  <a:lnTo>
                    <a:pt x="12394" y="7214"/>
                  </a:lnTo>
                  <a:lnTo>
                    <a:pt x="12811" y="4586"/>
                  </a:lnTo>
                  <a:lnTo>
                    <a:pt x="13215" y="2085"/>
                  </a:lnTo>
                  <a:lnTo>
                    <a:pt x="1252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59;p43">
              <a:extLst>
                <a:ext uri="{FF2B5EF4-FFF2-40B4-BE49-F238E27FC236}">
                  <a16:creationId xmlns:a16="http://schemas.microsoft.com/office/drawing/2014/main" id="{77598016-015B-4B77-ADDD-9D97CC0EAE22}"/>
                </a:ext>
              </a:extLst>
            </p:cNvPr>
            <p:cNvSpPr/>
            <p:nvPr/>
          </p:nvSpPr>
          <p:spPr>
            <a:xfrm rot="10800000">
              <a:off x="191977" y="4388602"/>
              <a:ext cx="118704" cy="357566"/>
            </a:xfrm>
            <a:custGeom>
              <a:avLst/>
              <a:gdLst/>
              <a:ahLst/>
              <a:cxnLst/>
              <a:rect l="l" t="t" r="r" b="b"/>
              <a:pathLst>
                <a:path w="13215" h="39807" fill="none" extrusionOk="0">
                  <a:moveTo>
                    <a:pt x="13215" y="2085"/>
                  </a:moveTo>
                  <a:lnTo>
                    <a:pt x="13215" y="2085"/>
                  </a:lnTo>
                  <a:lnTo>
                    <a:pt x="12811" y="4586"/>
                  </a:lnTo>
                  <a:lnTo>
                    <a:pt x="12394" y="7214"/>
                  </a:lnTo>
                  <a:lnTo>
                    <a:pt x="11547" y="12697"/>
                  </a:lnTo>
                  <a:lnTo>
                    <a:pt x="10688" y="18204"/>
                  </a:lnTo>
                  <a:lnTo>
                    <a:pt x="10271" y="20845"/>
                  </a:lnTo>
                  <a:lnTo>
                    <a:pt x="9867" y="23346"/>
                  </a:lnTo>
                  <a:lnTo>
                    <a:pt x="9867" y="23346"/>
                  </a:lnTo>
                  <a:lnTo>
                    <a:pt x="10284" y="23586"/>
                  </a:lnTo>
                  <a:lnTo>
                    <a:pt x="10663" y="23826"/>
                  </a:lnTo>
                  <a:lnTo>
                    <a:pt x="11004" y="24079"/>
                  </a:lnTo>
                  <a:lnTo>
                    <a:pt x="11168" y="24217"/>
                  </a:lnTo>
                  <a:lnTo>
                    <a:pt x="11320" y="24344"/>
                  </a:lnTo>
                  <a:lnTo>
                    <a:pt x="11459" y="24483"/>
                  </a:lnTo>
                  <a:lnTo>
                    <a:pt x="11598" y="24634"/>
                  </a:lnTo>
                  <a:lnTo>
                    <a:pt x="11724" y="24773"/>
                  </a:lnTo>
                  <a:lnTo>
                    <a:pt x="11838" y="24925"/>
                  </a:lnTo>
                  <a:lnTo>
                    <a:pt x="11951" y="25089"/>
                  </a:lnTo>
                  <a:lnTo>
                    <a:pt x="12053" y="25241"/>
                  </a:lnTo>
                  <a:lnTo>
                    <a:pt x="12141" y="25418"/>
                  </a:lnTo>
                  <a:lnTo>
                    <a:pt x="12229" y="25582"/>
                  </a:lnTo>
                  <a:lnTo>
                    <a:pt x="12305" y="25759"/>
                  </a:lnTo>
                  <a:lnTo>
                    <a:pt x="12368" y="25948"/>
                  </a:lnTo>
                  <a:lnTo>
                    <a:pt x="12432" y="26138"/>
                  </a:lnTo>
                  <a:lnTo>
                    <a:pt x="12482" y="26327"/>
                  </a:lnTo>
                  <a:lnTo>
                    <a:pt x="12520" y="26529"/>
                  </a:lnTo>
                  <a:lnTo>
                    <a:pt x="12558" y="26744"/>
                  </a:lnTo>
                  <a:lnTo>
                    <a:pt x="12583" y="26959"/>
                  </a:lnTo>
                  <a:lnTo>
                    <a:pt x="12608" y="27186"/>
                  </a:lnTo>
                  <a:lnTo>
                    <a:pt x="12608" y="27414"/>
                  </a:lnTo>
                  <a:lnTo>
                    <a:pt x="12621" y="27654"/>
                  </a:lnTo>
                  <a:lnTo>
                    <a:pt x="12596" y="28159"/>
                  </a:lnTo>
                  <a:lnTo>
                    <a:pt x="12558" y="28702"/>
                  </a:lnTo>
                  <a:lnTo>
                    <a:pt x="12469" y="29283"/>
                  </a:lnTo>
                  <a:lnTo>
                    <a:pt x="12469" y="29283"/>
                  </a:lnTo>
                  <a:lnTo>
                    <a:pt x="12406" y="29649"/>
                  </a:lnTo>
                  <a:lnTo>
                    <a:pt x="12343" y="30016"/>
                  </a:lnTo>
                  <a:lnTo>
                    <a:pt x="12267" y="30370"/>
                  </a:lnTo>
                  <a:lnTo>
                    <a:pt x="12179" y="30723"/>
                  </a:lnTo>
                  <a:lnTo>
                    <a:pt x="12090" y="31077"/>
                  </a:lnTo>
                  <a:lnTo>
                    <a:pt x="11989" y="31418"/>
                  </a:lnTo>
                  <a:lnTo>
                    <a:pt x="11876" y="31772"/>
                  </a:lnTo>
                  <a:lnTo>
                    <a:pt x="11762" y="32100"/>
                  </a:lnTo>
                  <a:lnTo>
                    <a:pt x="11636" y="32441"/>
                  </a:lnTo>
                  <a:lnTo>
                    <a:pt x="11509" y="32770"/>
                  </a:lnTo>
                  <a:lnTo>
                    <a:pt x="11370" y="33098"/>
                  </a:lnTo>
                  <a:lnTo>
                    <a:pt x="11219" y="33414"/>
                  </a:lnTo>
                  <a:lnTo>
                    <a:pt x="11067" y="33730"/>
                  </a:lnTo>
                  <a:lnTo>
                    <a:pt x="10903" y="34046"/>
                  </a:lnTo>
                  <a:lnTo>
                    <a:pt x="10739" y="34349"/>
                  </a:lnTo>
                  <a:lnTo>
                    <a:pt x="10549" y="34652"/>
                  </a:lnTo>
                  <a:lnTo>
                    <a:pt x="10372" y="34943"/>
                  </a:lnTo>
                  <a:lnTo>
                    <a:pt x="10170" y="35246"/>
                  </a:lnTo>
                  <a:lnTo>
                    <a:pt x="9968" y="35524"/>
                  </a:lnTo>
                  <a:lnTo>
                    <a:pt x="9766" y="35814"/>
                  </a:lnTo>
                  <a:lnTo>
                    <a:pt x="9538" y="36092"/>
                  </a:lnTo>
                  <a:lnTo>
                    <a:pt x="9311" y="36357"/>
                  </a:lnTo>
                  <a:lnTo>
                    <a:pt x="9084" y="36623"/>
                  </a:lnTo>
                  <a:lnTo>
                    <a:pt x="8844" y="36888"/>
                  </a:lnTo>
                  <a:lnTo>
                    <a:pt x="8591" y="37141"/>
                  </a:lnTo>
                  <a:lnTo>
                    <a:pt x="8326" y="37393"/>
                  </a:lnTo>
                  <a:lnTo>
                    <a:pt x="8060" y="37646"/>
                  </a:lnTo>
                  <a:lnTo>
                    <a:pt x="7782" y="37886"/>
                  </a:lnTo>
                  <a:lnTo>
                    <a:pt x="7504" y="38113"/>
                  </a:lnTo>
                  <a:lnTo>
                    <a:pt x="7214" y="38353"/>
                  </a:lnTo>
                  <a:lnTo>
                    <a:pt x="6911" y="38568"/>
                  </a:lnTo>
                  <a:lnTo>
                    <a:pt x="6595" y="38796"/>
                  </a:lnTo>
                  <a:lnTo>
                    <a:pt x="6595" y="38796"/>
                  </a:lnTo>
                  <a:lnTo>
                    <a:pt x="6342" y="38960"/>
                  </a:lnTo>
                  <a:lnTo>
                    <a:pt x="6089" y="39111"/>
                  </a:lnTo>
                  <a:lnTo>
                    <a:pt x="5824" y="39250"/>
                  </a:lnTo>
                  <a:lnTo>
                    <a:pt x="5559" y="39377"/>
                  </a:lnTo>
                  <a:lnTo>
                    <a:pt x="5294" y="39490"/>
                  </a:lnTo>
                  <a:lnTo>
                    <a:pt x="5041" y="39579"/>
                  </a:lnTo>
                  <a:lnTo>
                    <a:pt x="4776" y="39655"/>
                  </a:lnTo>
                  <a:lnTo>
                    <a:pt x="4510" y="39718"/>
                  </a:lnTo>
                  <a:lnTo>
                    <a:pt x="4258" y="39756"/>
                  </a:lnTo>
                  <a:lnTo>
                    <a:pt x="3992" y="39793"/>
                  </a:lnTo>
                  <a:lnTo>
                    <a:pt x="3740" y="39806"/>
                  </a:lnTo>
                  <a:lnTo>
                    <a:pt x="3500" y="39793"/>
                  </a:lnTo>
                  <a:lnTo>
                    <a:pt x="3247" y="39781"/>
                  </a:lnTo>
                  <a:lnTo>
                    <a:pt x="3007" y="39743"/>
                  </a:lnTo>
                  <a:lnTo>
                    <a:pt x="2779" y="39692"/>
                  </a:lnTo>
                  <a:lnTo>
                    <a:pt x="2552" y="39629"/>
                  </a:lnTo>
                  <a:lnTo>
                    <a:pt x="2325" y="39541"/>
                  </a:lnTo>
                  <a:lnTo>
                    <a:pt x="2110" y="39440"/>
                  </a:lnTo>
                  <a:lnTo>
                    <a:pt x="1895" y="39326"/>
                  </a:lnTo>
                  <a:lnTo>
                    <a:pt x="1706" y="39200"/>
                  </a:lnTo>
                  <a:lnTo>
                    <a:pt x="1516" y="39048"/>
                  </a:lnTo>
                  <a:lnTo>
                    <a:pt x="1327" y="38884"/>
                  </a:lnTo>
                  <a:lnTo>
                    <a:pt x="1162" y="38694"/>
                  </a:lnTo>
                  <a:lnTo>
                    <a:pt x="998" y="38505"/>
                  </a:lnTo>
                  <a:lnTo>
                    <a:pt x="847" y="38290"/>
                  </a:lnTo>
                  <a:lnTo>
                    <a:pt x="708" y="38050"/>
                  </a:lnTo>
                  <a:lnTo>
                    <a:pt x="581" y="37798"/>
                  </a:lnTo>
                  <a:lnTo>
                    <a:pt x="467" y="37532"/>
                  </a:lnTo>
                  <a:lnTo>
                    <a:pt x="379" y="37254"/>
                  </a:lnTo>
                  <a:lnTo>
                    <a:pt x="291" y="36951"/>
                  </a:lnTo>
                  <a:lnTo>
                    <a:pt x="215" y="36635"/>
                  </a:lnTo>
                  <a:lnTo>
                    <a:pt x="164" y="36294"/>
                  </a:lnTo>
                  <a:lnTo>
                    <a:pt x="164" y="36294"/>
                  </a:lnTo>
                  <a:lnTo>
                    <a:pt x="139" y="36256"/>
                  </a:lnTo>
                  <a:lnTo>
                    <a:pt x="101" y="36218"/>
                  </a:lnTo>
                  <a:lnTo>
                    <a:pt x="0" y="36143"/>
                  </a:lnTo>
                  <a:lnTo>
                    <a:pt x="0" y="36143"/>
                  </a:lnTo>
                  <a:lnTo>
                    <a:pt x="0" y="34450"/>
                  </a:lnTo>
                  <a:lnTo>
                    <a:pt x="0" y="34450"/>
                  </a:lnTo>
                  <a:lnTo>
                    <a:pt x="177" y="33616"/>
                  </a:lnTo>
                  <a:lnTo>
                    <a:pt x="379" y="32795"/>
                  </a:lnTo>
                  <a:lnTo>
                    <a:pt x="493" y="32391"/>
                  </a:lnTo>
                  <a:lnTo>
                    <a:pt x="619" y="31974"/>
                  </a:lnTo>
                  <a:lnTo>
                    <a:pt x="745" y="31582"/>
                  </a:lnTo>
                  <a:lnTo>
                    <a:pt x="872" y="31178"/>
                  </a:lnTo>
                  <a:lnTo>
                    <a:pt x="1023" y="30786"/>
                  </a:lnTo>
                  <a:lnTo>
                    <a:pt x="1175" y="30382"/>
                  </a:lnTo>
                  <a:lnTo>
                    <a:pt x="1339" y="30003"/>
                  </a:lnTo>
                  <a:lnTo>
                    <a:pt x="1529" y="29612"/>
                  </a:lnTo>
                  <a:lnTo>
                    <a:pt x="1718" y="29233"/>
                  </a:lnTo>
                  <a:lnTo>
                    <a:pt x="1920" y="28866"/>
                  </a:lnTo>
                  <a:lnTo>
                    <a:pt x="2148" y="28500"/>
                  </a:lnTo>
                  <a:lnTo>
                    <a:pt x="2375" y="28134"/>
                  </a:lnTo>
                  <a:lnTo>
                    <a:pt x="2375" y="28134"/>
                  </a:lnTo>
                  <a:lnTo>
                    <a:pt x="2666" y="27729"/>
                  </a:lnTo>
                  <a:lnTo>
                    <a:pt x="2956" y="27325"/>
                  </a:lnTo>
                  <a:lnTo>
                    <a:pt x="3260" y="26921"/>
                  </a:lnTo>
                  <a:lnTo>
                    <a:pt x="3563" y="26542"/>
                  </a:lnTo>
                  <a:lnTo>
                    <a:pt x="3891" y="26163"/>
                  </a:lnTo>
                  <a:lnTo>
                    <a:pt x="4220" y="25809"/>
                  </a:lnTo>
                  <a:lnTo>
                    <a:pt x="4561" y="25468"/>
                  </a:lnTo>
                  <a:lnTo>
                    <a:pt x="4915" y="25140"/>
                  </a:lnTo>
                  <a:lnTo>
                    <a:pt x="5281" y="24836"/>
                  </a:lnTo>
                  <a:lnTo>
                    <a:pt x="5673" y="24546"/>
                  </a:lnTo>
                  <a:lnTo>
                    <a:pt x="6077" y="24281"/>
                  </a:lnTo>
                  <a:lnTo>
                    <a:pt x="6292" y="24167"/>
                  </a:lnTo>
                  <a:lnTo>
                    <a:pt x="6506" y="24041"/>
                  </a:lnTo>
                  <a:lnTo>
                    <a:pt x="6721" y="23927"/>
                  </a:lnTo>
                  <a:lnTo>
                    <a:pt x="6949" y="23826"/>
                  </a:lnTo>
                  <a:lnTo>
                    <a:pt x="7176" y="23725"/>
                  </a:lnTo>
                  <a:lnTo>
                    <a:pt x="7416" y="23636"/>
                  </a:lnTo>
                  <a:lnTo>
                    <a:pt x="7656" y="23548"/>
                  </a:lnTo>
                  <a:lnTo>
                    <a:pt x="7896" y="23472"/>
                  </a:lnTo>
                  <a:lnTo>
                    <a:pt x="8149" y="23396"/>
                  </a:lnTo>
                  <a:lnTo>
                    <a:pt x="8414" y="23333"/>
                  </a:lnTo>
                  <a:lnTo>
                    <a:pt x="8414" y="23333"/>
                  </a:lnTo>
                  <a:lnTo>
                    <a:pt x="8452" y="23321"/>
                  </a:lnTo>
                  <a:lnTo>
                    <a:pt x="8490" y="23308"/>
                  </a:lnTo>
                  <a:lnTo>
                    <a:pt x="8578" y="23232"/>
                  </a:lnTo>
                  <a:lnTo>
                    <a:pt x="8654" y="23144"/>
                  </a:lnTo>
                  <a:lnTo>
                    <a:pt x="8730" y="23030"/>
                  </a:lnTo>
                  <a:lnTo>
                    <a:pt x="8793" y="22916"/>
                  </a:lnTo>
                  <a:lnTo>
                    <a:pt x="8844" y="22790"/>
                  </a:lnTo>
                  <a:lnTo>
                    <a:pt x="8894" y="22664"/>
                  </a:lnTo>
                  <a:lnTo>
                    <a:pt x="8919" y="22537"/>
                  </a:lnTo>
                  <a:lnTo>
                    <a:pt x="8919" y="22537"/>
                  </a:lnTo>
                  <a:lnTo>
                    <a:pt x="9488" y="20011"/>
                  </a:lnTo>
                  <a:lnTo>
                    <a:pt x="10044" y="17472"/>
                  </a:lnTo>
                  <a:lnTo>
                    <a:pt x="10309" y="16208"/>
                  </a:lnTo>
                  <a:lnTo>
                    <a:pt x="10562" y="14945"/>
                  </a:lnTo>
                  <a:lnTo>
                    <a:pt x="10802" y="13669"/>
                  </a:lnTo>
                  <a:lnTo>
                    <a:pt x="11017" y="12393"/>
                  </a:lnTo>
                  <a:lnTo>
                    <a:pt x="11017" y="12393"/>
                  </a:lnTo>
                  <a:lnTo>
                    <a:pt x="11193" y="11244"/>
                  </a:lnTo>
                  <a:lnTo>
                    <a:pt x="11345" y="10119"/>
                  </a:lnTo>
                  <a:lnTo>
                    <a:pt x="11484" y="9033"/>
                  </a:lnTo>
                  <a:lnTo>
                    <a:pt x="11610" y="7972"/>
                  </a:lnTo>
                  <a:lnTo>
                    <a:pt x="11825" y="5989"/>
                  </a:lnTo>
                  <a:lnTo>
                    <a:pt x="12002" y="4207"/>
                  </a:lnTo>
                  <a:lnTo>
                    <a:pt x="12154" y="2679"/>
                  </a:lnTo>
                  <a:lnTo>
                    <a:pt x="12280" y="1441"/>
                  </a:lnTo>
                  <a:lnTo>
                    <a:pt x="12343" y="936"/>
                  </a:lnTo>
                  <a:lnTo>
                    <a:pt x="12406" y="531"/>
                  </a:lnTo>
                  <a:lnTo>
                    <a:pt x="12457" y="215"/>
                  </a:lnTo>
                  <a:lnTo>
                    <a:pt x="12520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60;p43">
              <a:extLst>
                <a:ext uri="{FF2B5EF4-FFF2-40B4-BE49-F238E27FC236}">
                  <a16:creationId xmlns:a16="http://schemas.microsoft.com/office/drawing/2014/main" id="{58E2B377-79BB-4DA4-96D0-9BC8FF156087}"/>
                </a:ext>
              </a:extLst>
            </p:cNvPr>
            <p:cNvSpPr/>
            <p:nvPr/>
          </p:nvSpPr>
          <p:spPr>
            <a:xfrm rot="10800000">
              <a:off x="204229" y="4396318"/>
              <a:ext cx="97604" cy="133112"/>
            </a:xfrm>
            <a:custGeom>
              <a:avLst/>
              <a:gdLst/>
              <a:ahLst/>
              <a:cxnLst/>
              <a:rect l="l" t="t" r="r" b="b"/>
              <a:pathLst>
                <a:path w="10866" h="14819" fill="none" extrusionOk="0">
                  <a:moveTo>
                    <a:pt x="7568" y="316"/>
                  </a:moveTo>
                  <a:lnTo>
                    <a:pt x="7568" y="316"/>
                  </a:lnTo>
                  <a:lnTo>
                    <a:pt x="7315" y="51"/>
                  </a:lnTo>
                  <a:lnTo>
                    <a:pt x="7315" y="51"/>
                  </a:lnTo>
                  <a:lnTo>
                    <a:pt x="6936" y="202"/>
                  </a:lnTo>
                  <a:lnTo>
                    <a:pt x="6557" y="341"/>
                  </a:lnTo>
                  <a:lnTo>
                    <a:pt x="6380" y="417"/>
                  </a:lnTo>
                  <a:lnTo>
                    <a:pt x="6191" y="505"/>
                  </a:lnTo>
                  <a:lnTo>
                    <a:pt x="6014" y="594"/>
                  </a:lnTo>
                  <a:lnTo>
                    <a:pt x="5850" y="695"/>
                  </a:lnTo>
                  <a:lnTo>
                    <a:pt x="5850" y="695"/>
                  </a:lnTo>
                  <a:lnTo>
                    <a:pt x="5509" y="935"/>
                  </a:lnTo>
                  <a:lnTo>
                    <a:pt x="5168" y="1175"/>
                  </a:lnTo>
                  <a:lnTo>
                    <a:pt x="4852" y="1428"/>
                  </a:lnTo>
                  <a:lnTo>
                    <a:pt x="4536" y="1680"/>
                  </a:lnTo>
                  <a:lnTo>
                    <a:pt x="4233" y="1945"/>
                  </a:lnTo>
                  <a:lnTo>
                    <a:pt x="3930" y="2211"/>
                  </a:lnTo>
                  <a:lnTo>
                    <a:pt x="3652" y="2489"/>
                  </a:lnTo>
                  <a:lnTo>
                    <a:pt x="3374" y="2767"/>
                  </a:lnTo>
                  <a:lnTo>
                    <a:pt x="3121" y="3057"/>
                  </a:lnTo>
                  <a:lnTo>
                    <a:pt x="2868" y="3348"/>
                  </a:lnTo>
                  <a:lnTo>
                    <a:pt x="2616" y="3651"/>
                  </a:lnTo>
                  <a:lnTo>
                    <a:pt x="2388" y="3954"/>
                  </a:lnTo>
                  <a:lnTo>
                    <a:pt x="2173" y="4257"/>
                  </a:lnTo>
                  <a:lnTo>
                    <a:pt x="1959" y="4573"/>
                  </a:lnTo>
                  <a:lnTo>
                    <a:pt x="1757" y="4889"/>
                  </a:lnTo>
                  <a:lnTo>
                    <a:pt x="1567" y="5217"/>
                  </a:lnTo>
                  <a:lnTo>
                    <a:pt x="1390" y="5558"/>
                  </a:lnTo>
                  <a:lnTo>
                    <a:pt x="1226" y="5887"/>
                  </a:lnTo>
                  <a:lnTo>
                    <a:pt x="1074" y="6241"/>
                  </a:lnTo>
                  <a:lnTo>
                    <a:pt x="923" y="6582"/>
                  </a:lnTo>
                  <a:lnTo>
                    <a:pt x="784" y="6948"/>
                  </a:lnTo>
                  <a:lnTo>
                    <a:pt x="657" y="7302"/>
                  </a:lnTo>
                  <a:lnTo>
                    <a:pt x="544" y="7668"/>
                  </a:lnTo>
                  <a:lnTo>
                    <a:pt x="443" y="8047"/>
                  </a:lnTo>
                  <a:lnTo>
                    <a:pt x="354" y="8426"/>
                  </a:lnTo>
                  <a:lnTo>
                    <a:pt x="266" y="8805"/>
                  </a:lnTo>
                  <a:lnTo>
                    <a:pt x="190" y="9197"/>
                  </a:lnTo>
                  <a:lnTo>
                    <a:pt x="139" y="9588"/>
                  </a:lnTo>
                  <a:lnTo>
                    <a:pt x="89" y="9992"/>
                  </a:lnTo>
                  <a:lnTo>
                    <a:pt x="38" y="10397"/>
                  </a:lnTo>
                  <a:lnTo>
                    <a:pt x="13" y="10814"/>
                  </a:lnTo>
                  <a:lnTo>
                    <a:pt x="0" y="11230"/>
                  </a:lnTo>
                  <a:lnTo>
                    <a:pt x="0" y="11230"/>
                  </a:lnTo>
                  <a:lnTo>
                    <a:pt x="0" y="11534"/>
                  </a:lnTo>
                  <a:lnTo>
                    <a:pt x="0" y="11824"/>
                  </a:lnTo>
                  <a:lnTo>
                    <a:pt x="26" y="12102"/>
                  </a:lnTo>
                  <a:lnTo>
                    <a:pt x="64" y="12367"/>
                  </a:lnTo>
                  <a:lnTo>
                    <a:pt x="114" y="12620"/>
                  </a:lnTo>
                  <a:lnTo>
                    <a:pt x="177" y="12860"/>
                  </a:lnTo>
                  <a:lnTo>
                    <a:pt x="253" y="13087"/>
                  </a:lnTo>
                  <a:lnTo>
                    <a:pt x="329" y="13302"/>
                  </a:lnTo>
                  <a:lnTo>
                    <a:pt x="430" y="13504"/>
                  </a:lnTo>
                  <a:lnTo>
                    <a:pt x="531" y="13681"/>
                  </a:lnTo>
                  <a:lnTo>
                    <a:pt x="645" y="13858"/>
                  </a:lnTo>
                  <a:lnTo>
                    <a:pt x="771" y="14022"/>
                  </a:lnTo>
                  <a:lnTo>
                    <a:pt x="910" y="14161"/>
                  </a:lnTo>
                  <a:lnTo>
                    <a:pt x="1062" y="14300"/>
                  </a:lnTo>
                  <a:lnTo>
                    <a:pt x="1213" y="14414"/>
                  </a:lnTo>
                  <a:lnTo>
                    <a:pt x="1378" y="14515"/>
                  </a:lnTo>
                  <a:lnTo>
                    <a:pt x="1542" y="14603"/>
                  </a:lnTo>
                  <a:lnTo>
                    <a:pt x="1731" y="14679"/>
                  </a:lnTo>
                  <a:lnTo>
                    <a:pt x="1921" y="14742"/>
                  </a:lnTo>
                  <a:lnTo>
                    <a:pt x="2110" y="14780"/>
                  </a:lnTo>
                  <a:lnTo>
                    <a:pt x="2312" y="14805"/>
                  </a:lnTo>
                  <a:lnTo>
                    <a:pt x="2527" y="14818"/>
                  </a:lnTo>
                  <a:lnTo>
                    <a:pt x="2742" y="14818"/>
                  </a:lnTo>
                  <a:lnTo>
                    <a:pt x="2969" y="14805"/>
                  </a:lnTo>
                  <a:lnTo>
                    <a:pt x="3197" y="14768"/>
                  </a:lnTo>
                  <a:lnTo>
                    <a:pt x="3437" y="14717"/>
                  </a:lnTo>
                  <a:lnTo>
                    <a:pt x="3677" y="14654"/>
                  </a:lnTo>
                  <a:lnTo>
                    <a:pt x="3930" y="14578"/>
                  </a:lnTo>
                  <a:lnTo>
                    <a:pt x="4182" y="14477"/>
                  </a:lnTo>
                  <a:lnTo>
                    <a:pt x="4435" y="14363"/>
                  </a:lnTo>
                  <a:lnTo>
                    <a:pt x="4700" y="14237"/>
                  </a:lnTo>
                  <a:lnTo>
                    <a:pt x="4965" y="14085"/>
                  </a:lnTo>
                  <a:lnTo>
                    <a:pt x="4965" y="14085"/>
                  </a:lnTo>
                  <a:lnTo>
                    <a:pt x="5193" y="13946"/>
                  </a:lnTo>
                  <a:lnTo>
                    <a:pt x="5420" y="13795"/>
                  </a:lnTo>
                  <a:lnTo>
                    <a:pt x="5635" y="13631"/>
                  </a:lnTo>
                  <a:lnTo>
                    <a:pt x="5850" y="13466"/>
                  </a:lnTo>
                  <a:lnTo>
                    <a:pt x="5850" y="13466"/>
                  </a:lnTo>
                  <a:lnTo>
                    <a:pt x="6343" y="13037"/>
                  </a:lnTo>
                  <a:lnTo>
                    <a:pt x="6823" y="12595"/>
                  </a:lnTo>
                  <a:lnTo>
                    <a:pt x="7265" y="12127"/>
                  </a:lnTo>
                  <a:lnTo>
                    <a:pt x="7694" y="11647"/>
                  </a:lnTo>
                  <a:lnTo>
                    <a:pt x="8086" y="11155"/>
                  </a:lnTo>
                  <a:lnTo>
                    <a:pt x="8452" y="10649"/>
                  </a:lnTo>
                  <a:lnTo>
                    <a:pt x="8793" y="10131"/>
                  </a:lnTo>
                  <a:lnTo>
                    <a:pt x="9109" y="9588"/>
                  </a:lnTo>
                  <a:lnTo>
                    <a:pt x="9400" y="9045"/>
                  </a:lnTo>
                  <a:lnTo>
                    <a:pt x="9678" y="8477"/>
                  </a:lnTo>
                  <a:lnTo>
                    <a:pt x="9918" y="7895"/>
                  </a:lnTo>
                  <a:lnTo>
                    <a:pt x="10133" y="7302"/>
                  </a:lnTo>
                  <a:lnTo>
                    <a:pt x="10322" y="6695"/>
                  </a:lnTo>
                  <a:lnTo>
                    <a:pt x="10486" y="6089"/>
                  </a:lnTo>
                  <a:lnTo>
                    <a:pt x="10625" y="5457"/>
                  </a:lnTo>
                  <a:lnTo>
                    <a:pt x="10752" y="4813"/>
                  </a:lnTo>
                  <a:lnTo>
                    <a:pt x="10752" y="4813"/>
                  </a:lnTo>
                  <a:lnTo>
                    <a:pt x="10790" y="4510"/>
                  </a:lnTo>
                  <a:lnTo>
                    <a:pt x="10827" y="4219"/>
                  </a:lnTo>
                  <a:lnTo>
                    <a:pt x="10853" y="3916"/>
                  </a:lnTo>
                  <a:lnTo>
                    <a:pt x="10865" y="3626"/>
                  </a:lnTo>
                  <a:lnTo>
                    <a:pt x="10865" y="3322"/>
                  </a:lnTo>
                  <a:lnTo>
                    <a:pt x="10853" y="3032"/>
                  </a:lnTo>
                  <a:lnTo>
                    <a:pt x="10827" y="2741"/>
                  </a:lnTo>
                  <a:lnTo>
                    <a:pt x="10777" y="2451"/>
                  </a:lnTo>
                  <a:lnTo>
                    <a:pt x="10701" y="2173"/>
                  </a:lnTo>
                  <a:lnTo>
                    <a:pt x="10613" y="1895"/>
                  </a:lnTo>
                  <a:lnTo>
                    <a:pt x="10499" y="1630"/>
                  </a:lnTo>
                  <a:lnTo>
                    <a:pt x="10360" y="1364"/>
                  </a:lnTo>
                  <a:lnTo>
                    <a:pt x="10196" y="1112"/>
                  </a:lnTo>
                  <a:lnTo>
                    <a:pt x="10006" y="859"/>
                  </a:lnTo>
                  <a:lnTo>
                    <a:pt x="9792" y="632"/>
                  </a:lnTo>
                  <a:lnTo>
                    <a:pt x="9551" y="404"/>
                  </a:lnTo>
                  <a:lnTo>
                    <a:pt x="9551" y="404"/>
                  </a:lnTo>
                  <a:lnTo>
                    <a:pt x="9311" y="215"/>
                  </a:lnTo>
                  <a:lnTo>
                    <a:pt x="9198" y="139"/>
                  </a:lnTo>
                  <a:lnTo>
                    <a:pt x="9084" y="88"/>
                  </a:lnTo>
                  <a:lnTo>
                    <a:pt x="8983" y="38"/>
                  </a:lnTo>
                  <a:lnTo>
                    <a:pt x="8882" y="13"/>
                  </a:lnTo>
                  <a:lnTo>
                    <a:pt x="8781" y="0"/>
                  </a:lnTo>
                  <a:lnTo>
                    <a:pt x="8692" y="0"/>
                  </a:lnTo>
                  <a:lnTo>
                    <a:pt x="8604" y="25"/>
                  </a:lnTo>
                  <a:lnTo>
                    <a:pt x="8516" y="76"/>
                  </a:lnTo>
                  <a:lnTo>
                    <a:pt x="8427" y="152"/>
                  </a:lnTo>
                  <a:lnTo>
                    <a:pt x="8351" y="240"/>
                  </a:lnTo>
                  <a:lnTo>
                    <a:pt x="8275" y="354"/>
                  </a:lnTo>
                  <a:lnTo>
                    <a:pt x="8200" y="505"/>
                  </a:lnTo>
                  <a:lnTo>
                    <a:pt x="8124" y="670"/>
                  </a:lnTo>
                  <a:lnTo>
                    <a:pt x="8061" y="872"/>
                  </a:lnTo>
                  <a:lnTo>
                    <a:pt x="8061" y="872"/>
                  </a:lnTo>
                  <a:lnTo>
                    <a:pt x="7783" y="1731"/>
                  </a:lnTo>
                  <a:lnTo>
                    <a:pt x="7480" y="2590"/>
                  </a:lnTo>
                  <a:lnTo>
                    <a:pt x="7176" y="3449"/>
                  </a:lnTo>
                  <a:lnTo>
                    <a:pt x="6848" y="4295"/>
                  </a:lnTo>
                  <a:lnTo>
                    <a:pt x="6191" y="5988"/>
                  </a:lnTo>
                  <a:lnTo>
                    <a:pt x="5534" y="7681"/>
                  </a:lnTo>
                  <a:lnTo>
                    <a:pt x="5534" y="7681"/>
                  </a:lnTo>
                  <a:lnTo>
                    <a:pt x="5471" y="7820"/>
                  </a:lnTo>
                  <a:lnTo>
                    <a:pt x="5395" y="7946"/>
                  </a:lnTo>
                  <a:lnTo>
                    <a:pt x="5243" y="8199"/>
                  </a:lnTo>
                  <a:lnTo>
                    <a:pt x="5067" y="8439"/>
                  </a:lnTo>
                  <a:lnTo>
                    <a:pt x="4890" y="8691"/>
                  </a:lnTo>
                  <a:lnTo>
                    <a:pt x="4890" y="8691"/>
                  </a:lnTo>
                  <a:lnTo>
                    <a:pt x="4511" y="8514"/>
                  </a:lnTo>
                  <a:lnTo>
                    <a:pt x="4511" y="8514"/>
                  </a:lnTo>
                  <a:lnTo>
                    <a:pt x="7568" y="316"/>
                  </a:lnTo>
                  <a:lnTo>
                    <a:pt x="7568" y="316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1;p43">
              <a:extLst>
                <a:ext uri="{FF2B5EF4-FFF2-40B4-BE49-F238E27FC236}">
                  <a16:creationId xmlns:a16="http://schemas.microsoft.com/office/drawing/2014/main" id="{29E2F69D-E602-4332-B6EB-06A6B6F1B42D}"/>
                </a:ext>
              </a:extLst>
            </p:cNvPr>
            <p:cNvSpPr/>
            <p:nvPr/>
          </p:nvSpPr>
          <p:spPr>
            <a:xfrm rot="10800000">
              <a:off x="55686" y="4277515"/>
              <a:ext cx="198711" cy="566688"/>
            </a:xfrm>
            <a:custGeom>
              <a:avLst/>
              <a:gdLst/>
              <a:ahLst/>
              <a:cxnLst/>
              <a:rect l="l" t="t" r="r" b="b"/>
              <a:pathLst>
                <a:path w="22122" h="63088" extrusionOk="0">
                  <a:moveTo>
                    <a:pt x="15009" y="39035"/>
                  </a:moveTo>
                  <a:lnTo>
                    <a:pt x="15262" y="39199"/>
                  </a:lnTo>
                  <a:lnTo>
                    <a:pt x="15375" y="39300"/>
                  </a:lnTo>
                  <a:lnTo>
                    <a:pt x="15477" y="39401"/>
                  </a:lnTo>
                  <a:lnTo>
                    <a:pt x="16007" y="40033"/>
                  </a:lnTo>
                  <a:lnTo>
                    <a:pt x="16512" y="40665"/>
                  </a:lnTo>
                  <a:lnTo>
                    <a:pt x="17005" y="41309"/>
                  </a:lnTo>
                  <a:lnTo>
                    <a:pt x="17485" y="41966"/>
                  </a:lnTo>
                  <a:lnTo>
                    <a:pt x="17953" y="42635"/>
                  </a:lnTo>
                  <a:lnTo>
                    <a:pt x="18395" y="43305"/>
                  </a:lnTo>
                  <a:lnTo>
                    <a:pt x="18799" y="44000"/>
                  </a:lnTo>
                  <a:lnTo>
                    <a:pt x="19203" y="44694"/>
                  </a:lnTo>
                  <a:lnTo>
                    <a:pt x="19570" y="45402"/>
                  </a:lnTo>
                  <a:lnTo>
                    <a:pt x="19734" y="45768"/>
                  </a:lnTo>
                  <a:lnTo>
                    <a:pt x="19898" y="46134"/>
                  </a:lnTo>
                  <a:lnTo>
                    <a:pt x="20063" y="46501"/>
                  </a:lnTo>
                  <a:lnTo>
                    <a:pt x="20214" y="46880"/>
                  </a:lnTo>
                  <a:lnTo>
                    <a:pt x="20353" y="47246"/>
                  </a:lnTo>
                  <a:lnTo>
                    <a:pt x="20492" y="47625"/>
                  </a:lnTo>
                  <a:lnTo>
                    <a:pt x="20618" y="48017"/>
                  </a:lnTo>
                  <a:lnTo>
                    <a:pt x="20745" y="48408"/>
                  </a:lnTo>
                  <a:lnTo>
                    <a:pt x="20858" y="48800"/>
                  </a:lnTo>
                  <a:lnTo>
                    <a:pt x="20960" y="49192"/>
                  </a:lnTo>
                  <a:lnTo>
                    <a:pt x="21048" y="49596"/>
                  </a:lnTo>
                  <a:lnTo>
                    <a:pt x="21136" y="50000"/>
                  </a:lnTo>
                  <a:lnTo>
                    <a:pt x="21212" y="50417"/>
                  </a:lnTo>
                  <a:lnTo>
                    <a:pt x="21275" y="50821"/>
                  </a:lnTo>
                  <a:lnTo>
                    <a:pt x="21313" y="51086"/>
                  </a:lnTo>
                  <a:lnTo>
                    <a:pt x="21339" y="51364"/>
                  </a:lnTo>
                  <a:lnTo>
                    <a:pt x="21364" y="51895"/>
                  </a:lnTo>
                  <a:lnTo>
                    <a:pt x="21389" y="52969"/>
                  </a:lnTo>
                  <a:lnTo>
                    <a:pt x="21389" y="53045"/>
                  </a:lnTo>
                  <a:lnTo>
                    <a:pt x="21364" y="53120"/>
                  </a:lnTo>
                  <a:lnTo>
                    <a:pt x="21275" y="53373"/>
                  </a:lnTo>
                  <a:lnTo>
                    <a:pt x="21162" y="52893"/>
                  </a:lnTo>
                  <a:lnTo>
                    <a:pt x="21073" y="52489"/>
                  </a:lnTo>
                  <a:lnTo>
                    <a:pt x="20960" y="52097"/>
                  </a:lnTo>
                  <a:lnTo>
                    <a:pt x="20846" y="51705"/>
                  </a:lnTo>
                  <a:lnTo>
                    <a:pt x="20707" y="51326"/>
                  </a:lnTo>
                  <a:lnTo>
                    <a:pt x="20555" y="50948"/>
                  </a:lnTo>
                  <a:lnTo>
                    <a:pt x="20391" y="50569"/>
                  </a:lnTo>
                  <a:lnTo>
                    <a:pt x="20214" y="50202"/>
                  </a:lnTo>
                  <a:lnTo>
                    <a:pt x="20037" y="49848"/>
                  </a:lnTo>
                  <a:lnTo>
                    <a:pt x="19658" y="49128"/>
                  </a:lnTo>
                  <a:lnTo>
                    <a:pt x="19254" y="48421"/>
                  </a:lnTo>
                  <a:lnTo>
                    <a:pt x="18420" y="47006"/>
                  </a:lnTo>
                  <a:lnTo>
                    <a:pt x="18167" y="46564"/>
                  </a:lnTo>
                  <a:lnTo>
                    <a:pt x="17927" y="46109"/>
                  </a:lnTo>
                  <a:lnTo>
                    <a:pt x="17700" y="45654"/>
                  </a:lnTo>
                  <a:lnTo>
                    <a:pt x="17473" y="45200"/>
                  </a:lnTo>
                  <a:lnTo>
                    <a:pt x="17043" y="44277"/>
                  </a:lnTo>
                  <a:lnTo>
                    <a:pt x="16626" y="43330"/>
                  </a:lnTo>
                  <a:lnTo>
                    <a:pt x="16222" y="42395"/>
                  </a:lnTo>
                  <a:lnTo>
                    <a:pt x="15830" y="41448"/>
                  </a:lnTo>
                  <a:lnTo>
                    <a:pt x="15426" y="40500"/>
                  </a:lnTo>
                  <a:lnTo>
                    <a:pt x="15022" y="39566"/>
                  </a:lnTo>
                  <a:lnTo>
                    <a:pt x="14996" y="39502"/>
                  </a:lnTo>
                  <a:lnTo>
                    <a:pt x="14984" y="39439"/>
                  </a:lnTo>
                  <a:lnTo>
                    <a:pt x="14996" y="39300"/>
                  </a:lnTo>
                  <a:lnTo>
                    <a:pt x="15009" y="39161"/>
                  </a:lnTo>
                  <a:lnTo>
                    <a:pt x="15009" y="39035"/>
                  </a:lnTo>
                  <a:close/>
                  <a:moveTo>
                    <a:pt x="139" y="0"/>
                  </a:moveTo>
                  <a:lnTo>
                    <a:pt x="89" y="190"/>
                  </a:lnTo>
                  <a:lnTo>
                    <a:pt x="38" y="392"/>
                  </a:lnTo>
                  <a:lnTo>
                    <a:pt x="13" y="480"/>
                  </a:lnTo>
                  <a:lnTo>
                    <a:pt x="0" y="569"/>
                  </a:lnTo>
                  <a:lnTo>
                    <a:pt x="0" y="657"/>
                  </a:lnTo>
                  <a:lnTo>
                    <a:pt x="26" y="733"/>
                  </a:lnTo>
                  <a:lnTo>
                    <a:pt x="392" y="1503"/>
                  </a:lnTo>
                  <a:lnTo>
                    <a:pt x="784" y="2287"/>
                  </a:lnTo>
                  <a:lnTo>
                    <a:pt x="1175" y="3045"/>
                  </a:lnTo>
                  <a:lnTo>
                    <a:pt x="1580" y="3815"/>
                  </a:lnTo>
                  <a:lnTo>
                    <a:pt x="2666" y="5811"/>
                  </a:lnTo>
                  <a:lnTo>
                    <a:pt x="3765" y="7794"/>
                  </a:lnTo>
                  <a:lnTo>
                    <a:pt x="4852" y="9790"/>
                  </a:lnTo>
                  <a:lnTo>
                    <a:pt x="5925" y="11786"/>
                  </a:lnTo>
                  <a:lnTo>
                    <a:pt x="6140" y="12191"/>
                  </a:lnTo>
                  <a:lnTo>
                    <a:pt x="6292" y="12481"/>
                  </a:lnTo>
                  <a:lnTo>
                    <a:pt x="6456" y="12797"/>
                  </a:lnTo>
                  <a:lnTo>
                    <a:pt x="6608" y="13113"/>
                  </a:lnTo>
                  <a:lnTo>
                    <a:pt x="6721" y="13403"/>
                  </a:lnTo>
                  <a:lnTo>
                    <a:pt x="6772" y="13530"/>
                  </a:lnTo>
                  <a:lnTo>
                    <a:pt x="6787" y="13607"/>
                  </a:lnTo>
                  <a:lnTo>
                    <a:pt x="6787" y="13607"/>
                  </a:lnTo>
                  <a:lnTo>
                    <a:pt x="6785" y="13618"/>
                  </a:lnTo>
                  <a:lnTo>
                    <a:pt x="6793" y="13633"/>
                  </a:lnTo>
                  <a:lnTo>
                    <a:pt x="6793" y="13633"/>
                  </a:lnTo>
                  <a:lnTo>
                    <a:pt x="6797" y="13656"/>
                  </a:lnTo>
                  <a:lnTo>
                    <a:pt x="6810" y="13757"/>
                  </a:lnTo>
                  <a:lnTo>
                    <a:pt x="6810" y="13833"/>
                  </a:lnTo>
                  <a:lnTo>
                    <a:pt x="6833" y="13706"/>
                  </a:lnTo>
                  <a:lnTo>
                    <a:pt x="6924" y="13871"/>
                  </a:lnTo>
                  <a:lnTo>
                    <a:pt x="7037" y="14086"/>
                  </a:lnTo>
                  <a:lnTo>
                    <a:pt x="7126" y="14262"/>
                  </a:lnTo>
                  <a:lnTo>
                    <a:pt x="7543" y="15412"/>
                  </a:lnTo>
                  <a:lnTo>
                    <a:pt x="7960" y="16562"/>
                  </a:lnTo>
                  <a:lnTo>
                    <a:pt x="8364" y="17711"/>
                  </a:lnTo>
                  <a:lnTo>
                    <a:pt x="8793" y="18861"/>
                  </a:lnTo>
                  <a:lnTo>
                    <a:pt x="9223" y="20035"/>
                  </a:lnTo>
                  <a:lnTo>
                    <a:pt x="9640" y="21210"/>
                  </a:lnTo>
                  <a:lnTo>
                    <a:pt x="10057" y="22385"/>
                  </a:lnTo>
                  <a:lnTo>
                    <a:pt x="10461" y="23573"/>
                  </a:lnTo>
                  <a:lnTo>
                    <a:pt x="10853" y="24747"/>
                  </a:lnTo>
                  <a:lnTo>
                    <a:pt x="11219" y="25935"/>
                  </a:lnTo>
                  <a:lnTo>
                    <a:pt x="11585" y="27135"/>
                  </a:lnTo>
                  <a:lnTo>
                    <a:pt x="11914" y="28335"/>
                  </a:lnTo>
                  <a:lnTo>
                    <a:pt x="12230" y="29535"/>
                  </a:lnTo>
                  <a:lnTo>
                    <a:pt x="12520" y="30735"/>
                  </a:lnTo>
                  <a:lnTo>
                    <a:pt x="12786" y="31948"/>
                  </a:lnTo>
                  <a:lnTo>
                    <a:pt x="13026" y="33173"/>
                  </a:lnTo>
                  <a:lnTo>
                    <a:pt x="13139" y="33780"/>
                  </a:lnTo>
                  <a:lnTo>
                    <a:pt x="13228" y="34399"/>
                  </a:lnTo>
                  <a:lnTo>
                    <a:pt x="13329" y="35018"/>
                  </a:lnTo>
                  <a:lnTo>
                    <a:pt x="13405" y="35637"/>
                  </a:lnTo>
                  <a:lnTo>
                    <a:pt x="13480" y="36256"/>
                  </a:lnTo>
                  <a:lnTo>
                    <a:pt x="13544" y="36875"/>
                  </a:lnTo>
                  <a:lnTo>
                    <a:pt x="13607" y="37494"/>
                  </a:lnTo>
                  <a:lnTo>
                    <a:pt x="13657" y="38125"/>
                  </a:lnTo>
                  <a:lnTo>
                    <a:pt x="13746" y="39641"/>
                  </a:lnTo>
                  <a:lnTo>
                    <a:pt x="13822" y="41145"/>
                  </a:lnTo>
                  <a:lnTo>
                    <a:pt x="13885" y="42661"/>
                  </a:lnTo>
                  <a:lnTo>
                    <a:pt x="13923" y="44176"/>
                  </a:lnTo>
                  <a:lnTo>
                    <a:pt x="13948" y="45692"/>
                  </a:lnTo>
                  <a:lnTo>
                    <a:pt x="13948" y="47208"/>
                  </a:lnTo>
                  <a:lnTo>
                    <a:pt x="13935" y="48724"/>
                  </a:lnTo>
                  <a:lnTo>
                    <a:pt x="13885" y="50227"/>
                  </a:lnTo>
                  <a:lnTo>
                    <a:pt x="13834" y="51743"/>
                  </a:lnTo>
                  <a:lnTo>
                    <a:pt x="13746" y="53259"/>
                  </a:lnTo>
                  <a:lnTo>
                    <a:pt x="13632" y="54763"/>
                  </a:lnTo>
                  <a:lnTo>
                    <a:pt x="13506" y="56278"/>
                  </a:lnTo>
                  <a:lnTo>
                    <a:pt x="13354" y="57782"/>
                  </a:lnTo>
                  <a:lnTo>
                    <a:pt x="13177" y="59285"/>
                  </a:lnTo>
                  <a:lnTo>
                    <a:pt x="12975" y="60801"/>
                  </a:lnTo>
                  <a:lnTo>
                    <a:pt x="12735" y="62304"/>
                  </a:lnTo>
                  <a:lnTo>
                    <a:pt x="12710" y="62405"/>
                  </a:lnTo>
                  <a:lnTo>
                    <a:pt x="12760" y="62582"/>
                  </a:lnTo>
                  <a:lnTo>
                    <a:pt x="12823" y="62759"/>
                  </a:lnTo>
                  <a:lnTo>
                    <a:pt x="12887" y="62923"/>
                  </a:lnTo>
                  <a:lnTo>
                    <a:pt x="12975" y="63087"/>
                  </a:lnTo>
                  <a:lnTo>
                    <a:pt x="13329" y="61420"/>
                  </a:lnTo>
                  <a:lnTo>
                    <a:pt x="13506" y="60586"/>
                  </a:lnTo>
                  <a:lnTo>
                    <a:pt x="13670" y="59765"/>
                  </a:lnTo>
                  <a:lnTo>
                    <a:pt x="13822" y="58931"/>
                  </a:lnTo>
                  <a:lnTo>
                    <a:pt x="13948" y="58085"/>
                  </a:lnTo>
                  <a:lnTo>
                    <a:pt x="14049" y="57251"/>
                  </a:lnTo>
                  <a:lnTo>
                    <a:pt x="14087" y="56834"/>
                  </a:lnTo>
                  <a:lnTo>
                    <a:pt x="14125" y="56417"/>
                  </a:lnTo>
                  <a:lnTo>
                    <a:pt x="14175" y="55470"/>
                  </a:lnTo>
                  <a:lnTo>
                    <a:pt x="14226" y="54523"/>
                  </a:lnTo>
                  <a:lnTo>
                    <a:pt x="14302" y="52640"/>
                  </a:lnTo>
                  <a:lnTo>
                    <a:pt x="14352" y="50745"/>
                  </a:lnTo>
                  <a:lnTo>
                    <a:pt x="14390" y="48850"/>
                  </a:lnTo>
                  <a:lnTo>
                    <a:pt x="14428" y="45073"/>
                  </a:lnTo>
                  <a:lnTo>
                    <a:pt x="14453" y="43178"/>
                  </a:lnTo>
                  <a:lnTo>
                    <a:pt x="14491" y="41284"/>
                  </a:lnTo>
                  <a:lnTo>
                    <a:pt x="14504" y="40563"/>
                  </a:lnTo>
                  <a:lnTo>
                    <a:pt x="14719" y="40905"/>
                  </a:lnTo>
                  <a:lnTo>
                    <a:pt x="14820" y="41069"/>
                  </a:lnTo>
                  <a:lnTo>
                    <a:pt x="14908" y="41246"/>
                  </a:lnTo>
                  <a:lnTo>
                    <a:pt x="15236" y="41966"/>
                  </a:lnTo>
                  <a:lnTo>
                    <a:pt x="15540" y="42698"/>
                  </a:lnTo>
                  <a:lnTo>
                    <a:pt x="15830" y="43431"/>
                  </a:lnTo>
                  <a:lnTo>
                    <a:pt x="16146" y="44164"/>
                  </a:lnTo>
                  <a:lnTo>
                    <a:pt x="16462" y="44884"/>
                  </a:lnTo>
                  <a:lnTo>
                    <a:pt x="16626" y="45238"/>
                  </a:lnTo>
                  <a:lnTo>
                    <a:pt x="16803" y="45591"/>
                  </a:lnTo>
                  <a:lnTo>
                    <a:pt x="16980" y="45932"/>
                  </a:lnTo>
                  <a:lnTo>
                    <a:pt x="17169" y="46273"/>
                  </a:lnTo>
                  <a:lnTo>
                    <a:pt x="17372" y="46615"/>
                  </a:lnTo>
                  <a:lnTo>
                    <a:pt x="17586" y="46930"/>
                  </a:lnTo>
                  <a:lnTo>
                    <a:pt x="17978" y="47511"/>
                  </a:lnTo>
                  <a:lnTo>
                    <a:pt x="18357" y="48105"/>
                  </a:lnTo>
                  <a:lnTo>
                    <a:pt x="18698" y="48686"/>
                  </a:lnTo>
                  <a:lnTo>
                    <a:pt x="19039" y="49280"/>
                  </a:lnTo>
                  <a:lnTo>
                    <a:pt x="19342" y="49886"/>
                  </a:lnTo>
                  <a:lnTo>
                    <a:pt x="19633" y="50493"/>
                  </a:lnTo>
                  <a:lnTo>
                    <a:pt x="19886" y="51112"/>
                  </a:lnTo>
                  <a:lnTo>
                    <a:pt x="20126" y="51731"/>
                  </a:lnTo>
                  <a:lnTo>
                    <a:pt x="20328" y="52362"/>
                  </a:lnTo>
                  <a:lnTo>
                    <a:pt x="20505" y="52994"/>
                  </a:lnTo>
                  <a:lnTo>
                    <a:pt x="20593" y="53322"/>
                  </a:lnTo>
                  <a:lnTo>
                    <a:pt x="20656" y="53651"/>
                  </a:lnTo>
                  <a:lnTo>
                    <a:pt x="20719" y="53979"/>
                  </a:lnTo>
                  <a:lnTo>
                    <a:pt x="20783" y="54308"/>
                  </a:lnTo>
                  <a:lnTo>
                    <a:pt x="20833" y="54636"/>
                  </a:lnTo>
                  <a:lnTo>
                    <a:pt x="20871" y="54977"/>
                  </a:lnTo>
                  <a:lnTo>
                    <a:pt x="20909" y="55318"/>
                  </a:lnTo>
                  <a:lnTo>
                    <a:pt x="20922" y="55659"/>
                  </a:lnTo>
                  <a:lnTo>
                    <a:pt x="20947" y="56001"/>
                  </a:lnTo>
                  <a:lnTo>
                    <a:pt x="20947" y="56354"/>
                  </a:lnTo>
                  <a:lnTo>
                    <a:pt x="20947" y="56708"/>
                  </a:lnTo>
                  <a:lnTo>
                    <a:pt x="20934" y="57062"/>
                  </a:lnTo>
                  <a:lnTo>
                    <a:pt x="20934" y="57150"/>
                  </a:lnTo>
                  <a:lnTo>
                    <a:pt x="20960" y="57239"/>
                  </a:lnTo>
                  <a:lnTo>
                    <a:pt x="20985" y="57327"/>
                  </a:lnTo>
                  <a:lnTo>
                    <a:pt x="21023" y="57415"/>
                  </a:lnTo>
                  <a:lnTo>
                    <a:pt x="21098" y="57592"/>
                  </a:lnTo>
                  <a:lnTo>
                    <a:pt x="21174" y="57769"/>
                  </a:lnTo>
                  <a:lnTo>
                    <a:pt x="21301" y="57605"/>
                  </a:lnTo>
                  <a:lnTo>
                    <a:pt x="21427" y="57441"/>
                  </a:lnTo>
                  <a:lnTo>
                    <a:pt x="21490" y="57352"/>
                  </a:lnTo>
                  <a:lnTo>
                    <a:pt x="21541" y="57276"/>
                  </a:lnTo>
                  <a:lnTo>
                    <a:pt x="21579" y="57188"/>
                  </a:lnTo>
                  <a:lnTo>
                    <a:pt x="21604" y="57100"/>
                  </a:lnTo>
                  <a:lnTo>
                    <a:pt x="21755" y="56342"/>
                  </a:lnTo>
                  <a:lnTo>
                    <a:pt x="21882" y="55596"/>
                  </a:lnTo>
                  <a:lnTo>
                    <a:pt x="22122" y="54080"/>
                  </a:lnTo>
                  <a:lnTo>
                    <a:pt x="22122" y="52160"/>
                  </a:lnTo>
                  <a:lnTo>
                    <a:pt x="21945" y="51175"/>
                  </a:lnTo>
                  <a:lnTo>
                    <a:pt x="21768" y="50202"/>
                  </a:lnTo>
                  <a:lnTo>
                    <a:pt x="21616" y="49482"/>
                  </a:lnTo>
                  <a:lnTo>
                    <a:pt x="21440" y="48775"/>
                  </a:lnTo>
                  <a:lnTo>
                    <a:pt x="21237" y="48067"/>
                  </a:lnTo>
                  <a:lnTo>
                    <a:pt x="21023" y="47385"/>
                  </a:lnTo>
                  <a:lnTo>
                    <a:pt x="20770" y="46703"/>
                  </a:lnTo>
                  <a:lnTo>
                    <a:pt x="20505" y="46046"/>
                  </a:lnTo>
                  <a:lnTo>
                    <a:pt x="20214" y="45389"/>
                  </a:lnTo>
                  <a:lnTo>
                    <a:pt x="19898" y="44745"/>
                  </a:lnTo>
                  <a:lnTo>
                    <a:pt x="19570" y="44113"/>
                  </a:lnTo>
                  <a:lnTo>
                    <a:pt x="19216" y="43482"/>
                  </a:lnTo>
                  <a:lnTo>
                    <a:pt x="18837" y="42875"/>
                  </a:lnTo>
                  <a:lnTo>
                    <a:pt x="18445" y="42269"/>
                  </a:lnTo>
                  <a:lnTo>
                    <a:pt x="18041" y="41675"/>
                  </a:lnTo>
                  <a:lnTo>
                    <a:pt x="17599" y="41094"/>
                  </a:lnTo>
                  <a:lnTo>
                    <a:pt x="17157" y="40526"/>
                  </a:lnTo>
                  <a:lnTo>
                    <a:pt x="16689" y="39957"/>
                  </a:lnTo>
                  <a:lnTo>
                    <a:pt x="16411" y="39616"/>
                  </a:lnTo>
                  <a:lnTo>
                    <a:pt x="16146" y="39275"/>
                  </a:lnTo>
                  <a:lnTo>
                    <a:pt x="15893" y="38921"/>
                  </a:lnTo>
                  <a:lnTo>
                    <a:pt x="15653" y="38568"/>
                  </a:lnTo>
                  <a:lnTo>
                    <a:pt x="15426" y="38214"/>
                  </a:lnTo>
                  <a:lnTo>
                    <a:pt x="15224" y="37847"/>
                  </a:lnTo>
                  <a:lnTo>
                    <a:pt x="15022" y="37481"/>
                  </a:lnTo>
                  <a:lnTo>
                    <a:pt x="14845" y="37102"/>
                  </a:lnTo>
                  <a:lnTo>
                    <a:pt x="14668" y="36711"/>
                  </a:lnTo>
                  <a:lnTo>
                    <a:pt x="14516" y="36319"/>
                  </a:lnTo>
                  <a:lnTo>
                    <a:pt x="14377" y="35927"/>
                  </a:lnTo>
                  <a:lnTo>
                    <a:pt x="14238" y="35510"/>
                  </a:lnTo>
                  <a:lnTo>
                    <a:pt x="14125" y="35094"/>
                  </a:lnTo>
                  <a:lnTo>
                    <a:pt x="14011" y="34677"/>
                  </a:lnTo>
                  <a:lnTo>
                    <a:pt x="13910" y="34235"/>
                  </a:lnTo>
                  <a:lnTo>
                    <a:pt x="13822" y="33792"/>
                  </a:lnTo>
                  <a:lnTo>
                    <a:pt x="13569" y="32441"/>
                  </a:lnTo>
                  <a:lnTo>
                    <a:pt x="13278" y="31089"/>
                  </a:lnTo>
                  <a:lnTo>
                    <a:pt x="12975" y="29737"/>
                  </a:lnTo>
                  <a:lnTo>
                    <a:pt x="12647" y="28411"/>
                  </a:lnTo>
                  <a:lnTo>
                    <a:pt x="12280" y="27072"/>
                  </a:lnTo>
                  <a:lnTo>
                    <a:pt x="11914" y="25745"/>
                  </a:lnTo>
                  <a:lnTo>
                    <a:pt x="11510" y="24432"/>
                  </a:lnTo>
                  <a:lnTo>
                    <a:pt x="11093" y="23118"/>
                  </a:lnTo>
                  <a:lnTo>
                    <a:pt x="10663" y="21817"/>
                  </a:lnTo>
                  <a:lnTo>
                    <a:pt x="10221" y="20516"/>
                  </a:lnTo>
                  <a:lnTo>
                    <a:pt x="9753" y="19214"/>
                  </a:lnTo>
                  <a:lnTo>
                    <a:pt x="9273" y="17926"/>
                  </a:lnTo>
                  <a:lnTo>
                    <a:pt x="8781" y="16637"/>
                  </a:lnTo>
                  <a:lnTo>
                    <a:pt x="8275" y="15349"/>
                  </a:lnTo>
                  <a:lnTo>
                    <a:pt x="7770" y="14060"/>
                  </a:lnTo>
                  <a:lnTo>
                    <a:pt x="7239" y="12784"/>
                  </a:lnTo>
                  <a:lnTo>
                    <a:pt x="7075" y="12393"/>
                  </a:lnTo>
                  <a:lnTo>
                    <a:pt x="6949" y="12077"/>
                  </a:lnTo>
                  <a:lnTo>
                    <a:pt x="6747" y="11572"/>
                  </a:lnTo>
                  <a:lnTo>
                    <a:pt x="6494" y="10902"/>
                  </a:lnTo>
                  <a:lnTo>
                    <a:pt x="6267" y="10662"/>
                  </a:lnTo>
                  <a:lnTo>
                    <a:pt x="6166" y="10548"/>
                  </a:lnTo>
                  <a:lnTo>
                    <a:pt x="6077" y="10409"/>
                  </a:lnTo>
                  <a:lnTo>
                    <a:pt x="3348" y="5445"/>
                  </a:lnTo>
                  <a:lnTo>
                    <a:pt x="607" y="468"/>
                  </a:lnTo>
                  <a:lnTo>
                    <a:pt x="569" y="404"/>
                  </a:lnTo>
                  <a:lnTo>
                    <a:pt x="518" y="341"/>
                  </a:lnTo>
                  <a:lnTo>
                    <a:pt x="405" y="228"/>
                  </a:lnTo>
                  <a:lnTo>
                    <a:pt x="266" y="114"/>
                  </a:lnTo>
                  <a:lnTo>
                    <a:pt x="13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62;p43">
              <a:extLst>
                <a:ext uri="{FF2B5EF4-FFF2-40B4-BE49-F238E27FC236}">
                  <a16:creationId xmlns:a16="http://schemas.microsoft.com/office/drawing/2014/main" id="{3F6044E0-1251-4ABB-A1C7-8D8150C87C83}"/>
                </a:ext>
              </a:extLst>
            </p:cNvPr>
            <p:cNvSpPr/>
            <p:nvPr/>
          </p:nvSpPr>
          <p:spPr>
            <a:xfrm rot="10800000">
              <a:off x="190836" y="4719948"/>
              <a:ext cx="63560" cy="124255"/>
            </a:xfrm>
            <a:custGeom>
              <a:avLst/>
              <a:gdLst/>
              <a:ahLst/>
              <a:cxnLst/>
              <a:rect l="l" t="t" r="r" b="b"/>
              <a:pathLst>
                <a:path w="7076" h="13833" fill="none" extrusionOk="0">
                  <a:moveTo>
                    <a:pt x="7075" y="12393"/>
                  </a:moveTo>
                  <a:lnTo>
                    <a:pt x="7075" y="12393"/>
                  </a:lnTo>
                  <a:lnTo>
                    <a:pt x="6949" y="12077"/>
                  </a:lnTo>
                  <a:lnTo>
                    <a:pt x="6747" y="11572"/>
                  </a:lnTo>
                  <a:lnTo>
                    <a:pt x="6494" y="10902"/>
                  </a:lnTo>
                  <a:lnTo>
                    <a:pt x="6494" y="10902"/>
                  </a:lnTo>
                  <a:lnTo>
                    <a:pt x="6267" y="10662"/>
                  </a:lnTo>
                  <a:lnTo>
                    <a:pt x="6166" y="10548"/>
                  </a:lnTo>
                  <a:lnTo>
                    <a:pt x="6077" y="10409"/>
                  </a:lnTo>
                  <a:lnTo>
                    <a:pt x="6077" y="10409"/>
                  </a:lnTo>
                  <a:lnTo>
                    <a:pt x="3348" y="5445"/>
                  </a:lnTo>
                  <a:lnTo>
                    <a:pt x="607" y="468"/>
                  </a:lnTo>
                  <a:lnTo>
                    <a:pt x="607" y="468"/>
                  </a:lnTo>
                  <a:lnTo>
                    <a:pt x="569" y="404"/>
                  </a:lnTo>
                  <a:lnTo>
                    <a:pt x="518" y="341"/>
                  </a:lnTo>
                  <a:lnTo>
                    <a:pt x="405" y="228"/>
                  </a:lnTo>
                  <a:lnTo>
                    <a:pt x="266" y="114"/>
                  </a:lnTo>
                  <a:lnTo>
                    <a:pt x="139" y="0"/>
                  </a:lnTo>
                  <a:lnTo>
                    <a:pt x="139" y="0"/>
                  </a:lnTo>
                  <a:lnTo>
                    <a:pt x="89" y="190"/>
                  </a:lnTo>
                  <a:lnTo>
                    <a:pt x="38" y="392"/>
                  </a:lnTo>
                  <a:lnTo>
                    <a:pt x="13" y="480"/>
                  </a:lnTo>
                  <a:lnTo>
                    <a:pt x="0" y="569"/>
                  </a:lnTo>
                  <a:lnTo>
                    <a:pt x="0" y="657"/>
                  </a:lnTo>
                  <a:lnTo>
                    <a:pt x="26" y="733"/>
                  </a:lnTo>
                  <a:lnTo>
                    <a:pt x="26" y="733"/>
                  </a:lnTo>
                  <a:lnTo>
                    <a:pt x="392" y="1503"/>
                  </a:lnTo>
                  <a:lnTo>
                    <a:pt x="784" y="2287"/>
                  </a:lnTo>
                  <a:lnTo>
                    <a:pt x="1175" y="3045"/>
                  </a:lnTo>
                  <a:lnTo>
                    <a:pt x="1580" y="3815"/>
                  </a:lnTo>
                  <a:lnTo>
                    <a:pt x="1580" y="3815"/>
                  </a:lnTo>
                  <a:lnTo>
                    <a:pt x="2666" y="5811"/>
                  </a:lnTo>
                  <a:lnTo>
                    <a:pt x="3765" y="7794"/>
                  </a:lnTo>
                  <a:lnTo>
                    <a:pt x="4852" y="9790"/>
                  </a:lnTo>
                  <a:lnTo>
                    <a:pt x="5925" y="11786"/>
                  </a:lnTo>
                  <a:lnTo>
                    <a:pt x="5925" y="11786"/>
                  </a:lnTo>
                  <a:lnTo>
                    <a:pt x="6140" y="12191"/>
                  </a:lnTo>
                  <a:lnTo>
                    <a:pt x="6292" y="12481"/>
                  </a:lnTo>
                  <a:lnTo>
                    <a:pt x="6456" y="12797"/>
                  </a:lnTo>
                  <a:lnTo>
                    <a:pt x="6608" y="13113"/>
                  </a:lnTo>
                  <a:lnTo>
                    <a:pt x="6721" y="13403"/>
                  </a:lnTo>
                  <a:lnTo>
                    <a:pt x="6772" y="13530"/>
                  </a:lnTo>
                  <a:lnTo>
                    <a:pt x="6797" y="13656"/>
                  </a:lnTo>
                  <a:lnTo>
                    <a:pt x="6810" y="13757"/>
                  </a:lnTo>
                  <a:lnTo>
                    <a:pt x="6810" y="1383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63;p43">
              <a:extLst>
                <a:ext uri="{FF2B5EF4-FFF2-40B4-BE49-F238E27FC236}">
                  <a16:creationId xmlns:a16="http://schemas.microsoft.com/office/drawing/2014/main" id="{A9838504-05BA-4E92-A3DC-846276077C33}"/>
                </a:ext>
              </a:extLst>
            </p:cNvPr>
            <p:cNvSpPr/>
            <p:nvPr/>
          </p:nvSpPr>
          <p:spPr>
            <a:xfrm rot="10800000">
              <a:off x="55686" y="4277515"/>
              <a:ext cx="137774" cy="455377"/>
            </a:xfrm>
            <a:custGeom>
              <a:avLst/>
              <a:gdLst/>
              <a:ahLst/>
              <a:cxnLst/>
              <a:rect l="l" t="t" r="r" b="b"/>
              <a:pathLst>
                <a:path w="15338" h="50696" fill="none" extrusionOk="0">
                  <a:moveTo>
                    <a:pt x="1" y="1226"/>
                  </a:moveTo>
                  <a:lnTo>
                    <a:pt x="1" y="1226"/>
                  </a:lnTo>
                  <a:lnTo>
                    <a:pt x="140" y="1479"/>
                  </a:lnTo>
                  <a:lnTo>
                    <a:pt x="253" y="1694"/>
                  </a:lnTo>
                  <a:lnTo>
                    <a:pt x="342" y="1870"/>
                  </a:lnTo>
                  <a:lnTo>
                    <a:pt x="342" y="1870"/>
                  </a:lnTo>
                  <a:lnTo>
                    <a:pt x="759" y="3020"/>
                  </a:lnTo>
                  <a:lnTo>
                    <a:pt x="1176" y="4170"/>
                  </a:lnTo>
                  <a:lnTo>
                    <a:pt x="1580" y="5319"/>
                  </a:lnTo>
                  <a:lnTo>
                    <a:pt x="2009" y="6469"/>
                  </a:lnTo>
                  <a:lnTo>
                    <a:pt x="2009" y="6469"/>
                  </a:lnTo>
                  <a:lnTo>
                    <a:pt x="2439" y="7643"/>
                  </a:lnTo>
                  <a:lnTo>
                    <a:pt x="2856" y="8818"/>
                  </a:lnTo>
                  <a:lnTo>
                    <a:pt x="3273" y="9993"/>
                  </a:lnTo>
                  <a:lnTo>
                    <a:pt x="3677" y="11181"/>
                  </a:lnTo>
                  <a:lnTo>
                    <a:pt x="4069" y="12355"/>
                  </a:lnTo>
                  <a:lnTo>
                    <a:pt x="4435" y="13543"/>
                  </a:lnTo>
                  <a:lnTo>
                    <a:pt x="4801" y="14743"/>
                  </a:lnTo>
                  <a:lnTo>
                    <a:pt x="5130" y="15943"/>
                  </a:lnTo>
                  <a:lnTo>
                    <a:pt x="5446" y="17143"/>
                  </a:lnTo>
                  <a:lnTo>
                    <a:pt x="5736" y="18343"/>
                  </a:lnTo>
                  <a:lnTo>
                    <a:pt x="6002" y="19556"/>
                  </a:lnTo>
                  <a:lnTo>
                    <a:pt x="6242" y="20781"/>
                  </a:lnTo>
                  <a:lnTo>
                    <a:pt x="6355" y="21388"/>
                  </a:lnTo>
                  <a:lnTo>
                    <a:pt x="6444" y="22007"/>
                  </a:lnTo>
                  <a:lnTo>
                    <a:pt x="6545" y="22626"/>
                  </a:lnTo>
                  <a:lnTo>
                    <a:pt x="6621" y="23245"/>
                  </a:lnTo>
                  <a:lnTo>
                    <a:pt x="6696" y="23864"/>
                  </a:lnTo>
                  <a:lnTo>
                    <a:pt x="6760" y="24483"/>
                  </a:lnTo>
                  <a:lnTo>
                    <a:pt x="6823" y="25102"/>
                  </a:lnTo>
                  <a:lnTo>
                    <a:pt x="6873" y="25733"/>
                  </a:lnTo>
                  <a:lnTo>
                    <a:pt x="6873" y="25733"/>
                  </a:lnTo>
                  <a:lnTo>
                    <a:pt x="6962" y="27249"/>
                  </a:lnTo>
                  <a:lnTo>
                    <a:pt x="7038" y="28753"/>
                  </a:lnTo>
                  <a:lnTo>
                    <a:pt x="7101" y="30269"/>
                  </a:lnTo>
                  <a:lnTo>
                    <a:pt x="7139" y="31784"/>
                  </a:lnTo>
                  <a:lnTo>
                    <a:pt x="7164" y="33300"/>
                  </a:lnTo>
                  <a:lnTo>
                    <a:pt x="7164" y="34816"/>
                  </a:lnTo>
                  <a:lnTo>
                    <a:pt x="7151" y="36332"/>
                  </a:lnTo>
                  <a:lnTo>
                    <a:pt x="7101" y="37835"/>
                  </a:lnTo>
                  <a:lnTo>
                    <a:pt x="7050" y="39351"/>
                  </a:lnTo>
                  <a:lnTo>
                    <a:pt x="6962" y="40867"/>
                  </a:lnTo>
                  <a:lnTo>
                    <a:pt x="6848" y="42371"/>
                  </a:lnTo>
                  <a:lnTo>
                    <a:pt x="6722" y="43886"/>
                  </a:lnTo>
                  <a:lnTo>
                    <a:pt x="6570" y="45390"/>
                  </a:lnTo>
                  <a:lnTo>
                    <a:pt x="6393" y="46893"/>
                  </a:lnTo>
                  <a:lnTo>
                    <a:pt x="6191" y="48409"/>
                  </a:lnTo>
                  <a:lnTo>
                    <a:pt x="5951" y="49912"/>
                  </a:lnTo>
                  <a:lnTo>
                    <a:pt x="5951" y="49912"/>
                  </a:lnTo>
                  <a:lnTo>
                    <a:pt x="5926" y="50013"/>
                  </a:lnTo>
                  <a:lnTo>
                    <a:pt x="5926" y="50013"/>
                  </a:lnTo>
                  <a:lnTo>
                    <a:pt x="5976" y="50190"/>
                  </a:lnTo>
                  <a:lnTo>
                    <a:pt x="6039" y="50367"/>
                  </a:lnTo>
                  <a:lnTo>
                    <a:pt x="6103" y="50531"/>
                  </a:lnTo>
                  <a:lnTo>
                    <a:pt x="6191" y="50695"/>
                  </a:lnTo>
                  <a:lnTo>
                    <a:pt x="6191" y="50695"/>
                  </a:lnTo>
                  <a:lnTo>
                    <a:pt x="6545" y="49028"/>
                  </a:lnTo>
                  <a:lnTo>
                    <a:pt x="6722" y="48194"/>
                  </a:lnTo>
                  <a:lnTo>
                    <a:pt x="6886" y="47373"/>
                  </a:lnTo>
                  <a:lnTo>
                    <a:pt x="7038" y="46539"/>
                  </a:lnTo>
                  <a:lnTo>
                    <a:pt x="7164" y="45693"/>
                  </a:lnTo>
                  <a:lnTo>
                    <a:pt x="7265" y="44859"/>
                  </a:lnTo>
                  <a:lnTo>
                    <a:pt x="7303" y="44442"/>
                  </a:lnTo>
                  <a:lnTo>
                    <a:pt x="7341" y="44025"/>
                  </a:lnTo>
                  <a:lnTo>
                    <a:pt x="7341" y="44025"/>
                  </a:lnTo>
                  <a:lnTo>
                    <a:pt x="7391" y="43078"/>
                  </a:lnTo>
                  <a:lnTo>
                    <a:pt x="7442" y="42131"/>
                  </a:lnTo>
                  <a:lnTo>
                    <a:pt x="7518" y="40248"/>
                  </a:lnTo>
                  <a:lnTo>
                    <a:pt x="7568" y="38353"/>
                  </a:lnTo>
                  <a:lnTo>
                    <a:pt x="7606" y="36458"/>
                  </a:lnTo>
                  <a:lnTo>
                    <a:pt x="7644" y="32681"/>
                  </a:lnTo>
                  <a:lnTo>
                    <a:pt x="7669" y="30786"/>
                  </a:lnTo>
                  <a:lnTo>
                    <a:pt x="7707" y="28892"/>
                  </a:lnTo>
                  <a:lnTo>
                    <a:pt x="7707" y="28892"/>
                  </a:lnTo>
                  <a:lnTo>
                    <a:pt x="7720" y="28171"/>
                  </a:lnTo>
                  <a:lnTo>
                    <a:pt x="7720" y="28171"/>
                  </a:lnTo>
                  <a:lnTo>
                    <a:pt x="7935" y="28513"/>
                  </a:lnTo>
                  <a:lnTo>
                    <a:pt x="8036" y="28677"/>
                  </a:lnTo>
                  <a:lnTo>
                    <a:pt x="8124" y="28854"/>
                  </a:lnTo>
                  <a:lnTo>
                    <a:pt x="8124" y="28854"/>
                  </a:lnTo>
                  <a:lnTo>
                    <a:pt x="8452" y="29574"/>
                  </a:lnTo>
                  <a:lnTo>
                    <a:pt x="8756" y="30306"/>
                  </a:lnTo>
                  <a:lnTo>
                    <a:pt x="9046" y="31039"/>
                  </a:lnTo>
                  <a:lnTo>
                    <a:pt x="9362" y="31772"/>
                  </a:lnTo>
                  <a:lnTo>
                    <a:pt x="9678" y="32492"/>
                  </a:lnTo>
                  <a:lnTo>
                    <a:pt x="9842" y="32846"/>
                  </a:lnTo>
                  <a:lnTo>
                    <a:pt x="10019" y="33199"/>
                  </a:lnTo>
                  <a:lnTo>
                    <a:pt x="10196" y="33540"/>
                  </a:lnTo>
                  <a:lnTo>
                    <a:pt x="10385" y="33881"/>
                  </a:lnTo>
                  <a:lnTo>
                    <a:pt x="10588" y="34223"/>
                  </a:lnTo>
                  <a:lnTo>
                    <a:pt x="10802" y="34538"/>
                  </a:lnTo>
                  <a:lnTo>
                    <a:pt x="10802" y="34538"/>
                  </a:lnTo>
                  <a:lnTo>
                    <a:pt x="11194" y="35119"/>
                  </a:lnTo>
                  <a:lnTo>
                    <a:pt x="11573" y="35713"/>
                  </a:lnTo>
                  <a:lnTo>
                    <a:pt x="11914" y="36294"/>
                  </a:lnTo>
                  <a:lnTo>
                    <a:pt x="12255" y="36888"/>
                  </a:lnTo>
                  <a:lnTo>
                    <a:pt x="12558" y="37494"/>
                  </a:lnTo>
                  <a:lnTo>
                    <a:pt x="12849" y="38101"/>
                  </a:lnTo>
                  <a:lnTo>
                    <a:pt x="13102" y="38720"/>
                  </a:lnTo>
                  <a:lnTo>
                    <a:pt x="13342" y="39339"/>
                  </a:lnTo>
                  <a:lnTo>
                    <a:pt x="13544" y="39970"/>
                  </a:lnTo>
                  <a:lnTo>
                    <a:pt x="13721" y="40602"/>
                  </a:lnTo>
                  <a:lnTo>
                    <a:pt x="13809" y="40930"/>
                  </a:lnTo>
                  <a:lnTo>
                    <a:pt x="13872" y="41259"/>
                  </a:lnTo>
                  <a:lnTo>
                    <a:pt x="13935" y="41587"/>
                  </a:lnTo>
                  <a:lnTo>
                    <a:pt x="13999" y="41916"/>
                  </a:lnTo>
                  <a:lnTo>
                    <a:pt x="14049" y="42244"/>
                  </a:lnTo>
                  <a:lnTo>
                    <a:pt x="14087" y="42585"/>
                  </a:lnTo>
                  <a:lnTo>
                    <a:pt x="14125" y="42926"/>
                  </a:lnTo>
                  <a:lnTo>
                    <a:pt x="14138" y="43267"/>
                  </a:lnTo>
                  <a:lnTo>
                    <a:pt x="14163" y="43609"/>
                  </a:lnTo>
                  <a:lnTo>
                    <a:pt x="14163" y="43962"/>
                  </a:lnTo>
                  <a:lnTo>
                    <a:pt x="14163" y="44316"/>
                  </a:lnTo>
                  <a:lnTo>
                    <a:pt x="14150" y="44670"/>
                  </a:lnTo>
                  <a:lnTo>
                    <a:pt x="14150" y="44670"/>
                  </a:lnTo>
                  <a:lnTo>
                    <a:pt x="14150" y="44758"/>
                  </a:lnTo>
                  <a:lnTo>
                    <a:pt x="14176" y="44847"/>
                  </a:lnTo>
                  <a:lnTo>
                    <a:pt x="14201" y="44935"/>
                  </a:lnTo>
                  <a:lnTo>
                    <a:pt x="14239" y="45023"/>
                  </a:lnTo>
                  <a:lnTo>
                    <a:pt x="14314" y="45200"/>
                  </a:lnTo>
                  <a:lnTo>
                    <a:pt x="14390" y="45377"/>
                  </a:lnTo>
                  <a:lnTo>
                    <a:pt x="14390" y="45377"/>
                  </a:lnTo>
                  <a:lnTo>
                    <a:pt x="14517" y="45213"/>
                  </a:lnTo>
                  <a:lnTo>
                    <a:pt x="14643" y="45049"/>
                  </a:lnTo>
                  <a:lnTo>
                    <a:pt x="14706" y="44960"/>
                  </a:lnTo>
                  <a:lnTo>
                    <a:pt x="14757" y="44884"/>
                  </a:lnTo>
                  <a:lnTo>
                    <a:pt x="14795" y="44796"/>
                  </a:lnTo>
                  <a:lnTo>
                    <a:pt x="14820" y="44708"/>
                  </a:lnTo>
                  <a:lnTo>
                    <a:pt x="14820" y="44708"/>
                  </a:lnTo>
                  <a:lnTo>
                    <a:pt x="14971" y="43950"/>
                  </a:lnTo>
                  <a:lnTo>
                    <a:pt x="15098" y="43204"/>
                  </a:lnTo>
                  <a:lnTo>
                    <a:pt x="15338" y="41688"/>
                  </a:lnTo>
                  <a:lnTo>
                    <a:pt x="15338" y="41688"/>
                  </a:lnTo>
                  <a:lnTo>
                    <a:pt x="15338" y="39768"/>
                  </a:lnTo>
                  <a:lnTo>
                    <a:pt x="15338" y="39768"/>
                  </a:lnTo>
                  <a:lnTo>
                    <a:pt x="15161" y="38783"/>
                  </a:lnTo>
                  <a:lnTo>
                    <a:pt x="14984" y="37810"/>
                  </a:lnTo>
                  <a:lnTo>
                    <a:pt x="14984" y="37810"/>
                  </a:lnTo>
                  <a:lnTo>
                    <a:pt x="14832" y="37090"/>
                  </a:lnTo>
                  <a:lnTo>
                    <a:pt x="14656" y="36383"/>
                  </a:lnTo>
                  <a:lnTo>
                    <a:pt x="14453" y="35675"/>
                  </a:lnTo>
                  <a:lnTo>
                    <a:pt x="14239" y="34993"/>
                  </a:lnTo>
                  <a:lnTo>
                    <a:pt x="13986" y="34311"/>
                  </a:lnTo>
                  <a:lnTo>
                    <a:pt x="13721" y="33654"/>
                  </a:lnTo>
                  <a:lnTo>
                    <a:pt x="13430" y="32997"/>
                  </a:lnTo>
                  <a:lnTo>
                    <a:pt x="13114" y="32353"/>
                  </a:lnTo>
                  <a:lnTo>
                    <a:pt x="12786" y="31721"/>
                  </a:lnTo>
                  <a:lnTo>
                    <a:pt x="12432" y="31090"/>
                  </a:lnTo>
                  <a:lnTo>
                    <a:pt x="12053" y="30483"/>
                  </a:lnTo>
                  <a:lnTo>
                    <a:pt x="11661" y="29877"/>
                  </a:lnTo>
                  <a:lnTo>
                    <a:pt x="11257" y="29283"/>
                  </a:lnTo>
                  <a:lnTo>
                    <a:pt x="10815" y="28702"/>
                  </a:lnTo>
                  <a:lnTo>
                    <a:pt x="10373" y="28134"/>
                  </a:lnTo>
                  <a:lnTo>
                    <a:pt x="9905" y="27565"/>
                  </a:lnTo>
                  <a:lnTo>
                    <a:pt x="9905" y="27565"/>
                  </a:lnTo>
                  <a:lnTo>
                    <a:pt x="9627" y="27224"/>
                  </a:lnTo>
                  <a:lnTo>
                    <a:pt x="9362" y="26883"/>
                  </a:lnTo>
                  <a:lnTo>
                    <a:pt x="9109" y="26529"/>
                  </a:lnTo>
                  <a:lnTo>
                    <a:pt x="8869" y="26176"/>
                  </a:lnTo>
                  <a:lnTo>
                    <a:pt x="8642" y="25822"/>
                  </a:lnTo>
                  <a:lnTo>
                    <a:pt x="8440" y="25455"/>
                  </a:lnTo>
                  <a:lnTo>
                    <a:pt x="8238" y="25089"/>
                  </a:lnTo>
                  <a:lnTo>
                    <a:pt x="8061" y="24710"/>
                  </a:lnTo>
                  <a:lnTo>
                    <a:pt x="7884" y="24319"/>
                  </a:lnTo>
                  <a:lnTo>
                    <a:pt x="7732" y="23927"/>
                  </a:lnTo>
                  <a:lnTo>
                    <a:pt x="7593" y="23535"/>
                  </a:lnTo>
                  <a:lnTo>
                    <a:pt x="7454" y="23118"/>
                  </a:lnTo>
                  <a:lnTo>
                    <a:pt x="7341" y="22702"/>
                  </a:lnTo>
                  <a:lnTo>
                    <a:pt x="7227" y="22285"/>
                  </a:lnTo>
                  <a:lnTo>
                    <a:pt x="7126" y="21843"/>
                  </a:lnTo>
                  <a:lnTo>
                    <a:pt x="7038" y="21400"/>
                  </a:lnTo>
                  <a:lnTo>
                    <a:pt x="7038" y="21400"/>
                  </a:lnTo>
                  <a:lnTo>
                    <a:pt x="6785" y="20049"/>
                  </a:lnTo>
                  <a:lnTo>
                    <a:pt x="6494" y="18697"/>
                  </a:lnTo>
                  <a:lnTo>
                    <a:pt x="6191" y="17345"/>
                  </a:lnTo>
                  <a:lnTo>
                    <a:pt x="5863" y="16019"/>
                  </a:lnTo>
                  <a:lnTo>
                    <a:pt x="5496" y="14680"/>
                  </a:lnTo>
                  <a:lnTo>
                    <a:pt x="5130" y="13353"/>
                  </a:lnTo>
                  <a:lnTo>
                    <a:pt x="4726" y="12040"/>
                  </a:lnTo>
                  <a:lnTo>
                    <a:pt x="4309" y="10726"/>
                  </a:lnTo>
                  <a:lnTo>
                    <a:pt x="3879" y="9425"/>
                  </a:lnTo>
                  <a:lnTo>
                    <a:pt x="3437" y="8124"/>
                  </a:lnTo>
                  <a:lnTo>
                    <a:pt x="2969" y="6822"/>
                  </a:lnTo>
                  <a:lnTo>
                    <a:pt x="2489" y="5534"/>
                  </a:lnTo>
                  <a:lnTo>
                    <a:pt x="1997" y="4245"/>
                  </a:lnTo>
                  <a:lnTo>
                    <a:pt x="1491" y="2957"/>
                  </a:lnTo>
                  <a:lnTo>
                    <a:pt x="986" y="1668"/>
                  </a:lnTo>
                  <a:lnTo>
                    <a:pt x="455" y="392"/>
                  </a:lnTo>
                  <a:lnTo>
                    <a:pt x="455" y="392"/>
                  </a:lnTo>
                  <a:lnTo>
                    <a:pt x="29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64;p43">
              <a:extLst>
                <a:ext uri="{FF2B5EF4-FFF2-40B4-BE49-F238E27FC236}">
                  <a16:creationId xmlns:a16="http://schemas.microsoft.com/office/drawing/2014/main" id="{852CDB59-C57A-4C18-9663-35494B7981F7}"/>
                </a:ext>
              </a:extLst>
            </p:cNvPr>
            <p:cNvSpPr/>
            <p:nvPr/>
          </p:nvSpPr>
          <p:spPr>
            <a:xfrm rot="10800000">
              <a:off x="62261" y="4364780"/>
              <a:ext cx="57551" cy="128800"/>
            </a:xfrm>
            <a:custGeom>
              <a:avLst/>
              <a:gdLst/>
              <a:ahLst/>
              <a:cxnLst/>
              <a:rect l="l" t="t" r="r" b="b"/>
              <a:pathLst>
                <a:path w="6407" h="14339" fill="none" extrusionOk="0">
                  <a:moveTo>
                    <a:pt x="26" y="1"/>
                  </a:moveTo>
                  <a:lnTo>
                    <a:pt x="26" y="1"/>
                  </a:lnTo>
                  <a:lnTo>
                    <a:pt x="279" y="165"/>
                  </a:lnTo>
                  <a:lnTo>
                    <a:pt x="392" y="266"/>
                  </a:lnTo>
                  <a:lnTo>
                    <a:pt x="494" y="367"/>
                  </a:lnTo>
                  <a:lnTo>
                    <a:pt x="494" y="367"/>
                  </a:lnTo>
                  <a:lnTo>
                    <a:pt x="1024" y="999"/>
                  </a:lnTo>
                  <a:lnTo>
                    <a:pt x="1529" y="1631"/>
                  </a:lnTo>
                  <a:lnTo>
                    <a:pt x="2022" y="2275"/>
                  </a:lnTo>
                  <a:lnTo>
                    <a:pt x="2502" y="2932"/>
                  </a:lnTo>
                  <a:lnTo>
                    <a:pt x="2970" y="3601"/>
                  </a:lnTo>
                  <a:lnTo>
                    <a:pt x="3412" y="4271"/>
                  </a:lnTo>
                  <a:lnTo>
                    <a:pt x="3816" y="4966"/>
                  </a:lnTo>
                  <a:lnTo>
                    <a:pt x="4220" y="5660"/>
                  </a:lnTo>
                  <a:lnTo>
                    <a:pt x="4587" y="6368"/>
                  </a:lnTo>
                  <a:lnTo>
                    <a:pt x="4751" y="6734"/>
                  </a:lnTo>
                  <a:lnTo>
                    <a:pt x="4915" y="7100"/>
                  </a:lnTo>
                  <a:lnTo>
                    <a:pt x="5080" y="7467"/>
                  </a:lnTo>
                  <a:lnTo>
                    <a:pt x="5231" y="7846"/>
                  </a:lnTo>
                  <a:lnTo>
                    <a:pt x="5370" y="8212"/>
                  </a:lnTo>
                  <a:lnTo>
                    <a:pt x="5509" y="8591"/>
                  </a:lnTo>
                  <a:lnTo>
                    <a:pt x="5635" y="8983"/>
                  </a:lnTo>
                  <a:lnTo>
                    <a:pt x="5762" y="9374"/>
                  </a:lnTo>
                  <a:lnTo>
                    <a:pt x="5875" y="9766"/>
                  </a:lnTo>
                  <a:lnTo>
                    <a:pt x="5977" y="10158"/>
                  </a:lnTo>
                  <a:lnTo>
                    <a:pt x="6065" y="10562"/>
                  </a:lnTo>
                  <a:lnTo>
                    <a:pt x="6153" y="10966"/>
                  </a:lnTo>
                  <a:lnTo>
                    <a:pt x="6229" y="11383"/>
                  </a:lnTo>
                  <a:lnTo>
                    <a:pt x="6292" y="11787"/>
                  </a:lnTo>
                  <a:lnTo>
                    <a:pt x="6292" y="11787"/>
                  </a:lnTo>
                  <a:lnTo>
                    <a:pt x="6330" y="12052"/>
                  </a:lnTo>
                  <a:lnTo>
                    <a:pt x="6356" y="12330"/>
                  </a:lnTo>
                  <a:lnTo>
                    <a:pt x="6381" y="12861"/>
                  </a:lnTo>
                  <a:lnTo>
                    <a:pt x="6406" y="13935"/>
                  </a:lnTo>
                  <a:lnTo>
                    <a:pt x="6406" y="13935"/>
                  </a:lnTo>
                  <a:lnTo>
                    <a:pt x="6406" y="14011"/>
                  </a:lnTo>
                  <a:lnTo>
                    <a:pt x="6381" y="14086"/>
                  </a:lnTo>
                  <a:lnTo>
                    <a:pt x="6292" y="14339"/>
                  </a:lnTo>
                  <a:lnTo>
                    <a:pt x="6292" y="14339"/>
                  </a:lnTo>
                  <a:lnTo>
                    <a:pt x="6179" y="13859"/>
                  </a:lnTo>
                  <a:lnTo>
                    <a:pt x="6179" y="13859"/>
                  </a:lnTo>
                  <a:lnTo>
                    <a:pt x="6090" y="13455"/>
                  </a:lnTo>
                  <a:lnTo>
                    <a:pt x="5977" y="13063"/>
                  </a:lnTo>
                  <a:lnTo>
                    <a:pt x="5863" y="12671"/>
                  </a:lnTo>
                  <a:lnTo>
                    <a:pt x="5724" y="12292"/>
                  </a:lnTo>
                  <a:lnTo>
                    <a:pt x="5572" y="11914"/>
                  </a:lnTo>
                  <a:lnTo>
                    <a:pt x="5408" y="11535"/>
                  </a:lnTo>
                  <a:lnTo>
                    <a:pt x="5231" y="11168"/>
                  </a:lnTo>
                  <a:lnTo>
                    <a:pt x="5054" y="10814"/>
                  </a:lnTo>
                  <a:lnTo>
                    <a:pt x="4675" y="10094"/>
                  </a:lnTo>
                  <a:lnTo>
                    <a:pt x="4271" y="9387"/>
                  </a:lnTo>
                  <a:lnTo>
                    <a:pt x="3437" y="7972"/>
                  </a:lnTo>
                  <a:lnTo>
                    <a:pt x="3437" y="7972"/>
                  </a:lnTo>
                  <a:lnTo>
                    <a:pt x="3184" y="7530"/>
                  </a:lnTo>
                  <a:lnTo>
                    <a:pt x="2944" y="7075"/>
                  </a:lnTo>
                  <a:lnTo>
                    <a:pt x="2717" y="6620"/>
                  </a:lnTo>
                  <a:lnTo>
                    <a:pt x="2490" y="6166"/>
                  </a:lnTo>
                  <a:lnTo>
                    <a:pt x="2060" y="5243"/>
                  </a:lnTo>
                  <a:lnTo>
                    <a:pt x="1643" y="4296"/>
                  </a:lnTo>
                  <a:lnTo>
                    <a:pt x="1239" y="3361"/>
                  </a:lnTo>
                  <a:lnTo>
                    <a:pt x="847" y="2414"/>
                  </a:lnTo>
                  <a:lnTo>
                    <a:pt x="443" y="1466"/>
                  </a:lnTo>
                  <a:lnTo>
                    <a:pt x="39" y="532"/>
                  </a:lnTo>
                  <a:lnTo>
                    <a:pt x="39" y="532"/>
                  </a:lnTo>
                  <a:lnTo>
                    <a:pt x="13" y="468"/>
                  </a:lnTo>
                  <a:lnTo>
                    <a:pt x="1" y="405"/>
                  </a:lnTo>
                  <a:lnTo>
                    <a:pt x="13" y="266"/>
                  </a:lnTo>
                  <a:lnTo>
                    <a:pt x="26" y="127"/>
                  </a:lnTo>
                  <a:lnTo>
                    <a:pt x="26" y="1"/>
                  </a:lnTo>
                  <a:lnTo>
                    <a:pt x="26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65;p43">
              <a:extLst>
                <a:ext uri="{FF2B5EF4-FFF2-40B4-BE49-F238E27FC236}">
                  <a16:creationId xmlns:a16="http://schemas.microsoft.com/office/drawing/2014/main" id="{36ED4B45-D418-4634-AAF6-918C8F834758}"/>
                </a:ext>
              </a:extLst>
            </p:cNvPr>
            <p:cNvSpPr/>
            <p:nvPr/>
          </p:nvSpPr>
          <p:spPr>
            <a:xfrm rot="10800000">
              <a:off x="91544" y="4229064"/>
              <a:ext cx="90229" cy="65482"/>
            </a:xfrm>
            <a:custGeom>
              <a:avLst/>
              <a:gdLst/>
              <a:ahLst/>
              <a:cxnLst/>
              <a:rect l="l" t="t" r="r" b="b"/>
              <a:pathLst>
                <a:path w="10045" h="7290" extrusionOk="0">
                  <a:moveTo>
                    <a:pt x="1113" y="1441"/>
                  </a:moveTo>
                  <a:lnTo>
                    <a:pt x="1201" y="1453"/>
                  </a:lnTo>
                  <a:lnTo>
                    <a:pt x="1302" y="1466"/>
                  </a:lnTo>
                  <a:lnTo>
                    <a:pt x="1403" y="1491"/>
                  </a:lnTo>
                  <a:lnTo>
                    <a:pt x="1530" y="1529"/>
                  </a:lnTo>
                  <a:lnTo>
                    <a:pt x="1656" y="1580"/>
                  </a:lnTo>
                  <a:lnTo>
                    <a:pt x="1795" y="1655"/>
                  </a:lnTo>
                  <a:lnTo>
                    <a:pt x="1972" y="1858"/>
                  </a:lnTo>
                  <a:lnTo>
                    <a:pt x="2035" y="1959"/>
                  </a:lnTo>
                  <a:lnTo>
                    <a:pt x="2111" y="2072"/>
                  </a:lnTo>
                  <a:lnTo>
                    <a:pt x="2224" y="2300"/>
                  </a:lnTo>
                  <a:lnTo>
                    <a:pt x="2313" y="2552"/>
                  </a:lnTo>
                  <a:lnTo>
                    <a:pt x="2389" y="2780"/>
                  </a:lnTo>
                  <a:lnTo>
                    <a:pt x="2452" y="3020"/>
                  </a:lnTo>
                  <a:lnTo>
                    <a:pt x="2515" y="3260"/>
                  </a:lnTo>
                  <a:lnTo>
                    <a:pt x="2565" y="3512"/>
                  </a:lnTo>
                  <a:lnTo>
                    <a:pt x="2603" y="3765"/>
                  </a:lnTo>
                  <a:lnTo>
                    <a:pt x="2629" y="4005"/>
                  </a:lnTo>
                  <a:lnTo>
                    <a:pt x="2667" y="4510"/>
                  </a:lnTo>
                  <a:lnTo>
                    <a:pt x="2679" y="4586"/>
                  </a:lnTo>
                  <a:lnTo>
                    <a:pt x="2717" y="4662"/>
                  </a:lnTo>
                  <a:lnTo>
                    <a:pt x="2755" y="4725"/>
                  </a:lnTo>
                  <a:lnTo>
                    <a:pt x="2806" y="4776"/>
                  </a:lnTo>
                  <a:lnTo>
                    <a:pt x="2835" y="4793"/>
                  </a:lnTo>
                  <a:lnTo>
                    <a:pt x="2835" y="4793"/>
                  </a:lnTo>
                  <a:lnTo>
                    <a:pt x="2768" y="4814"/>
                  </a:lnTo>
                  <a:lnTo>
                    <a:pt x="2629" y="4877"/>
                  </a:lnTo>
                  <a:lnTo>
                    <a:pt x="2477" y="4940"/>
                  </a:lnTo>
                  <a:lnTo>
                    <a:pt x="2420" y="4977"/>
                  </a:lnTo>
                  <a:lnTo>
                    <a:pt x="2420" y="4977"/>
                  </a:lnTo>
                  <a:lnTo>
                    <a:pt x="2098" y="4586"/>
                  </a:lnTo>
                  <a:lnTo>
                    <a:pt x="1757" y="4144"/>
                  </a:lnTo>
                  <a:lnTo>
                    <a:pt x="1441" y="3689"/>
                  </a:lnTo>
                  <a:lnTo>
                    <a:pt x="1289" y="3462"/>
                  </a:lnTo>
                  <a:lnTo>
                    <a:pt x="1138" y="3222"/>
                  </a:lnTo>
                  <a:lnTo>
                    <a:pt x="1037" y="3083"/>
                  </a:lnTo>
                  <a:lnTo>
                    <a:pt x="948" y="2919"/>
                  </a:lnTo>
                  <a:lnTo>
                    <a:pt x="860" y="2754"/>
                  </a:lnTo>
                  <a:lnTo>
                    <a:pt x="797" y="2565"/>
                  </a:lnTo>
                  <a:lnTo>
                    <a:pt x="734" y="2388"/>
                  </a:lnTo>
                  <a:lnTo>
                    <a:pt x="696" y="2211"/>
                  </a:lnTo>
                  <a:lnTo>
                    <a:pt x="670" y="2034"/>
                  </a:lnTo>
                  <a:lnTo>
                    <a:pt x="670" y="1883"/>
                  </a:lnTo>
                  <a:lnTo>
                    <a:pt x="696" y="1744"/>
                  </a:lnTo>
                  <a:lnTo>
                    <a:pt x="721" y="1681"/>
                  </a:lnTo>
                  <a:lnTo>
                    <a:pt x="759" y="1618"/>
                  </a:lnTo>
                  <a:lnTo>
                    <a:pt x="797" y="1567"/>
                  </a:lnTo>
                  <a:lnTo>
                    <a:pt x="835" y="1529"/>
                  </a:lnTo>
                  <a:lnTo>
                    <a:pt x="898" y="1491"/>
                  </a:lnTo>
                  <a:lnTo>
                    <a:pt x="961" y="1466"/>
                  </a:lnTo>
                  <a:lnTo>
                    <a:pt x="1024" y="1453"/>
                  </a:lnTo>
                  <a:lnTo>
                    <a:pt x="1113" y="1441"/>
                  </a:lnTo>
                  <a:close/>
                  <a:moveTo>
                    <a:pt x="4145" y="695"/>
                  </a:moveTo>
                  <a:lnTo>
                    <a:pt x="4195" y="721"/>
                  </a:lnTo>
                  <a:lnTo>
                    <a:pt x="4233" y="746"/>
                  </a:lnTo>
                  <a:lnTo>
                    <a:pt x="4284" y="771"/>
                  </a:lnTo>
                  <a:lnTo>
                    <a:pt x="4322" y="822"/>
                  </a:lnTo>
                  <a:lnTo>
                    <a:pt x="4397" y="935"/>
                  </a:lnTo>
                  <a:lnTo>
                    <a:pt x="4473" y="1074"/>
                  </a:lnTo>
                  <a:lnTo>
                    <a:pt x="4536" y="1226"/>
                  </a:lnTo>
                  <a:lnTo>
                    <a:pt x="4587" y="1378"/>
                  </a:lnTo>
                  <a:lnTo>
                    <a:pt x="4675" y="1693"/>
                  </a:lnTo>
                  <a:lnTo>
                    <a:pt x="4738" y="1921"/>
                  </a:lnTo>
                  <a:lnTo>
                    <a:pt x="4751" y="2022"/>
                  </a:lnTo>
                  <a:lnTo>
                    <a:pt x="4764" y="2300"/>
                  </a:lnTo>
                  <a:lnTo>
                    <a:pt x="4738" y="2578"/>
                  </a:lnTo>
                  <a:lnTo>
                    <a:pt x="4713" y="2856"/>
                  </a:lnTo>
                  <a:lnTo>
                    <a:pt x="4688" y="3121"/>
                  </a:lnTo>
                  <a:lnTo>
                    <a:pt x="4637" y="3424"/>
                  </a:lnTo>
                  <a:lnTo>
                    <a:pt x="4591" y="3689"/>
                  </a:lnTo>
                  <a:lnTo>
                    <a:pt x="4562" y="3803"/>
                  </a:lnTo>
                  <a:lnTo>
                    <a:pt x="4461" y="4296"/>
                  </a:lnTo>
                  <a:lnTo>
                    <a:pt x="4448" y="4384"/>
                  </a:lnTo>
                  <a:lnTo>
                    <a:pt x="4448" y="4473"/>
                  </a:lnTo>
                  <a:lnTo>
                    <a:pt x="4473" y="4536"/>
                  </a:lnTo>
                  <a:lnTo>
                    <a:pt x="4511" y="4599"/>
                  </a:lnTo>
                  <a:lnTo>
                    <a:pt x="4562" y="4649"/>
                  </a:lnTo>
                  <a:lnTo>
                    <a:pt x="4612" y="4700"/>
                  </a:lnTo>
                  <a:lnTo>
                    <a:pt x="4675" y="4725"/>
                  </a:lnTo>
                  <a:lnTo>
                    <a:pt x="4751" y="4750"/>
                  </a:lnTo>
                  <a:lnTo>
                    <a:pt x="4814" y="4763"/>
                  </a:lnTo>
                  <a:lnTo>
                    <a:pt x="4890" y="4763"/>
                  </a:lnTo>
                  <a:lnTo>
                    <a:pt x="4953" y="4738"/>
                  </a:lnTo>
                  <a:lnTo>
                    <a:pt x="5016" y="4713"/>
                  </a:lnTo>
                  <a:lnTo>
                    <a:pt x="5080" y="4675"/>
                  </a:lnTo>
                  <a:lnTo>
                    <a:pt x="5130" y="4624"/>
                  </a:lnTo>
                  <a:lnTo>
                    <a:pt x="5181" y="4561"/>
                  </a:lnTo>
                  <a:lnTo>
                    <a:pt x="5206" y="4473"/>
                  </a:lnTo>
                  <a:lnTo>
                    <a:pt x="5320" y="3992"/>
                  </a:lnTo>
                  <a:lnTo>
                    <a:pt x="5347" y="3856"/>
                  </a:lnTo>
                  <a:lnTo>
                    <a:pt x="5421" y="3614"/>
                  </a:lnTo>
                  <a:lnTo>
                    <a:pt x="5509" y="3336"/>
                  </a:lnTo>
                  <a:lnTo>
                    <a:pt x="5598" y="3058"/>
                  </a:lnTo>
                  <a:lnTo>
                    <a:pt x="5711" y="2792"/>
                  </a:lnTo>
                  <a:lnTo>
                    <a:pt x="5838" y="2527"/>
                  </a:lnTo>
                  <a:lnTo>
                    <a:pt x="5964" y="2262"/>
                  </a:lnTo>
                  <a:lnTo>
                    <a:pt x="6014" y="2148"/>
                  </a:lnTo>
                  <a:lnTo>
                    <a:pt x="6078" y="2034"/>
                  </a:lnTo>
                  <a:lnTo>
                    <a:pt x="6141" y="1921"/>
                  </a:lnTo>
                  <a:lnTo>
                    <a:pt x="6217" y="1820"/>
                  </a:lnTo>
                  <a:lnTo>
                    <a:pt x="6305" y="1731"/>
                  </a:lnTo>
                  <a:lnTo>
                    <a:pt x="6381" y="1643"/>
                  </a:lnTo>
                  <a:lnTo>
                    <a:pt x="6469" y="1580"/>
                  </a:lnTo>
                  <a:lnTo>
                    <a:pt x="6558" y="1542"/>
                  </a:lnTo>
                  <a:lnTo>
                    <a:pt x="6634" y="1529"/>
                  </a:lnTo>
                  <a:lnTo>
                    <a:pt x="6671" y="1529"/>
                  </a:lnTo>
                  <a:lnTo>
                    <a:pt x="6709" y="1542"/>
                  </a:lnTo>
                  <a:lnTo>
                    <a:pt x="6747" y="1554"/>
                  </a:lnTo>
                  <a:lnTo>
                    <a:pt x="6785" y="1580"/>
                  </a:lnTo>
                  <a:lnTo>
                    <a:pt x="6823" y="1618"/>
                  </a:lnTo>
                  <a:lnTo>
                    <a:pt x="6848" y="1668"/>
                  </a:lnTo>
                  <a:lnTo>
                    <a:pt x="6899" y="1794"/>
                  </a:lnTo>
                  <a:lnTo>
                    <a:pt x="6949" y="1959"/>
                  </a:lnTo>
                  <a:lnTo>
                    <a:pt x="6975" y="2173"/>
                  </a:lnTo>
                  <a:lnTo>
                    <a:pt x="6987" y="2451"/>
                  </a:lnTo>
                  <a:lnTo>
                    <a:pt x="6962" y="2590"/>
                  </a:lnTo>
                  <a:lnTo>
                    <a:pt x="6924" y="2729"/>
                  </a:lnTo>
                  <a:lnTo>
                    <a:pt x="6874" y="2868"/>
                  </a:lnTo>
                  <a:lnTo>
                    <a:pt x="6810" y="3007"/>
                  </a:lnTo>
                  <a:lnTo>
                    <a:pt x="6671" y="3272"/>
                  </a:lnTo>
                  <a:lnTo>
                    <a:pt x="6520" y="3538"/>
                  </a:lnTo>
                  <a:lnTo>
                    <a:pt x="6356" y="3828"/>
                  </a:lnTo>
                  <a:lnTo>
                    <a:pt x="6166" y="4106"/>
                  </a:lnTo>
                  <a:lnTo>
                    <a:pt x="5964" y="4384"/>
                  </a:lnTo>
                  <a:lnTo>
                    <a:pt x="5749" y="4649"/>
                  </a:lnTo>
                  <a:lnTo>
                    <a:pt x="5711" y="4713"/>
                  </a:lnTo>
                  <a:lnTo>
                    <a:pt x="5673" y="4788"/>
                  </a:lnTo>
                  <a:lnTo>
                    <a:pt x="5661" y="4864"/>
                  </a:lnTo>
                  <a:lnTo>
                    <a:pt x="5661" y="4940"/>
                  </a:lnTo>
                  <a:lnTo>
                    <a:pt x="5673" y="5003"/>
                  </a:lnTo>
                  <a:lnTo>
                    <a:pt x="5699" y="5066"/>
                  </a:lnTo>
                  <a:lnTo>
                    <a:pt x="5737" y="5129"/>
                  </a:lnTo>
                  <a:lnTo>
                    <a:pt x="5787" y="5180"/>
                  </a:lnTo>
                  <a:lnTo>
                    <a:pt x="5838" y="5218"/>
                  </a:lnTo>
                  <a:lnTo>
                    <a:pt x="5901" y="5256"/>
                  </a:lnTo>
                  <a:lnTo>
                    <a:pt x="5964" y="5281"/>
                  </a:lnTo>
                  <a:lnTo>
                    <a:pt x="6103" y="5281"/>
                  </a:lnTo>
                  <a:lnTo>
                    <a:pt x="6166" y="5256"/>
                  </a:lnTo>
                  <a:lnTo>
                    <a:pt x="6242" y="5218"/>
                  </a:lnTo>
                  <a:lnTo>
                    <a:pt x="6305" y="5167"/>
                  </a:lnTo>
                  <a:lnTo>
                    <a:pt x="6697" y="4763"/>
                  </a:lnTo>
                  <a:lnTo>
                    <a:pt x="7101" y="4397"/>
                  </a:lnTo>
                  <a:lnTo>
                    <a:pt x="7316" y="4220"/>
                  </a:lnTo>
                  <a:lnTo>
                    <a:pt x="7530" y="4043"/>
                  </a:lnTo>
                  <a:lnTo>
                    <a:pt x="7745" y="3879"/>
                  </a:lnTo>
                  <a:lnTo>
                    <a:pt x="7985" y="3715"/>
                  </a:lnTo>
                  <a:lnTo>
                    <a:pt x="8301" y="3601"/>
                  </a:lnTo>
                  <a:lnTo>
                    <a:pt x="8440" y="3550"/>
                  </a:lnTo>
                  <a:lnTo>
                    <a:pt x="8566" y="3525"/>
                  </a:lnTo>
                  <a:lnTo>
                    <a:pt x="8693" y="3500"/>
                  </a:lnTo>
                  <a:lnTo>
                    <a:pt x="8983" y="3500"/>
                  </a:lnTo>
                  <a:lnTo>
                    <a:pt x="9059" y="3525"/>
                  </a:lnTo>
                  <a:lnTo>
                    <a:pt x="9122" y="3538"/>
                  </a:lnTo>
                  <a:lnTo>
                    <a:pt x="9185" y="3576"/>
                  </a:lnTo>
                  <a:lnTo>
                    <a:pt x="9236" y="3614"/>
                  </a:lnTo>
                  <a:lnTo>
                    <a:pt x="9274" y="3651"/>
                  </a:lnTo>
                  <a:lnTo>
                    <a:pt x="9299" y="3702"/>
                  </a:lnTo>
                  <a:lnTo>
                    <a:pt x="9324" y="3752"/>
                  </a:lnTo>
                  <a:lnTo>
                    <a:pt x="9337" y="3816"/>
                  </a:lnTo>
                  <a:lnTo>
                    <a:pt x="9350" y="3929"/>
                  </a:lnTo>
                  <a:lnTo>
                    <a:pt x="9337" y="4056"/>
                  </a:lnTo>
                  <a:lnTo>
                    <a:pt x="9287" y="4195"/>
                  </a:lnTo>
                  <a:lnTo>
                    <a:pt x="9223" y="4334"/>
                  </a:lnTo>
                  <a:lnTo>
                    <a:pt x="9135" y="4460"/>
                  </a:lnTo>
                  <a:lnTo>
                    <a:pt x="9034" y="4574"/>
                  </a:lnTo>
                  <a:lnTo>
                    <a:pt x="8908" y="4675"/>
                  </a:lnTo>
                  <a:lnTo>
                    <a:pt x="8781" y="4750"/>
                  </a:lnTo>
                  <a:lnTo>
                    <a:pt x="8604" y="4852"/>
                  </a:lnTo>
                  <a:lnTo>
                    <a:pt x="8415" y="4953"/>
                  </a:lnTo>
                  <a:lnTo>
                    <a:pt x="8225" y="5028"/>
                  </a:lnTo>
                  <a:lnTo>
                    <a:pt x="8036" y="5104"/>
                  </a:lnTo>
                  <a:lnTo>
                    <a:pt x="7796" y="5205"/>
                  </a:lnTo>
                  <a:lnTo>
                    <a:pt x="7556" y="5281"/>
                  </a:lnTo>
                  <a:lnTo>
                    <a:pt x="7076" y="5433"/>
                  </a:lnTo>
                  <a:lnTo>
                    <a:pt x="6583" y="5559"/>
                  </a:lnTo>
                  <a:lnTo>
                    <a:pt x="6090" y="5673"/>
                  </a:lnTo>
                  <a:lnTo>
                    <a:pt x="5939" y="5711"/>
                  </a:lnTo>
                  <a:lnTo>
                    <a:pt x="5875" y="5736"/>
                  </a:lnTo>
                  <a:lnTo>
                    <a:pt x="5844" y="5761"/>
                  </a:lnTo>
                  <a:lnTo>
                    <a:pt x="5850" y="5748"/>
                  </a:lnTo>
                  <a:lnTo>
                    <a:pt x="5863" y="5711"/>
                  </a:lnTo>
                  <a:lnTo>
                    <a:pt x="5863" y="5647"/>
                  </a:lnTo>
                  <a:lnTo>
                    <a:pt x="5863" y="5597"/>
                  </a:lnTo>
                  <a:lnTo>
                    <a:pt x="5850" y="5546"/>
                  </a:lnTo>
                  <a:lnTo>
                    <a:pt x="5825" y="5508"/>
                  </a:lnTo>
                  <a:lnTo>
                    <a:pt x="5787" y="5458"/>
                  </a:lnTo>
                  <a:lnTo>
                    <a:pt x="5737" y="5420"/>
                  </a:lnTo>
                  <a:lnTo>
                    <a:pt x="5395" y="5205"/>
                  </a:lnTo>
                  <a:lnTo>
                    <a:pt x="5067" y="5028"/>
                  </a:lnTo>
                  <a:lnTo>
                    <a:pt x="4890" y="4953"/>
                  </a:lnTo>
                  <a:lnTo>
                    <a:pt x="4726" y="4877"/>
                  </a:lnTo>
                  <a:lnTo>
                    <a:pt x="4549" y="4814"/>
                  </a:lnTo>
                  <a:lnTo>
                    <a:pt x="4385" y="4763"/>
                  </a:lnTo>
                  <a:lnTo>
                    <a:pt x="4208" y="4725"/>
                  </a:lnTo>
                  <a:lnTo>
                    <a:pt x="4031" y="4687"/>
                  </a:lnTo>
                  <a:lnTo>
                    <a:pt x="3841" y="4675"/>
                  </a:lnTo>
                  <a:lnTo>
                    <a:pt x="3665" y="4662"/>
                  </a:lnTo>
                  <a:lnTo>
                    <a:pt x="3475" y="4675"/>
                  </a:lnTo>
                  <a:lnTo>
                    <a:pt x="3395" y="4680"/>
                  </a:lnTo>
                  <a:lnTo>
                    <a:pt x="3395" y="4680"/>
                  </a:lnTo>
                  <a:lnTo>
                    <a:pt x="3412" y="4637"/>
                  </a:lnTo>
                  <a:lnTo>
                    <a:pt x="3437" y="4561"/>
                  </a:lnTo>
                  <a:lnTo>
                    <a:pt x="3437" y="4473"/>
                  </a:lnTo>
                  <a:lnTo>
                    <a:pt x="3412" y="4056"/>
                  </a:lnTo>
                  <a:lnTo>
                    <a:pt x="3399" y="3626"/>
                  </a:lnTo>
                  <a:lnTo>
                    <a:pt x="3387" y="3197"/>
                  </a:lnTo>
                  <a:lnTo>
                    <a:pt x="3412" y="2767"/>
                  </a:lnTo>
                  <a:lnTo>
                    <a:pt x="3450" y="2338"/>
                  </a:lnTo>
                  <a:lnTo>
                    <a:pt x="3475" y="2135"/>
                  </a:lnTo>
                  <a:lnTo>
                    <a:pt x="3513" y="1921"/>
                  </a:lnTo>
                  <a:lnTo>
                    <a:pt x="3564" y="1719"/>
                  </a:lnTo>
                  <a:lnTo>
                    <a:pt x="3614" y="1516"/>
                  </a:lnTo>
                  <a:lnTo>
                    <a:pt x="3677" y="1314"/>
                  </a:lnTo>
                  <a:lnTo>
                    <a:pt x="3753" y="1125"/>
                  </a:lnTo>
                  <a:lnTo>
                    <a:pt x="3816" y="1011"/>
                  </a:lnTo>
                  <a:lnTo>
                    <a:pt x="3867" y="910"/>
                  </a:lnTo>
                  <a:lnTo>
                    <a:pt x="3917" y="834"/>
                  </a:lnTo>
                  <a:lnTo>
                    <a:pt x="3968" y="784"/>
                  </a:lnTo>
                  <a:lnTo>
                    <a:pt x="4006" y="733"/>
                  </a:lnTo>
                  <a:lnTo>
                    <a:pt x="4056" y="708"/>
                  </a:lnTo>
                  <a:lnTo>
                    <a:pt x="4107" y="695"/>
                  </a:lnTo>
                  <a:close/>
                  <a:moveTo>
                    <a:pt x="3703" y="5256"/>
                  </a:moveTo>
                  <a:lnTo>
                    <a:pt x="3867" y="5268"/>
                  </a:lnTo>
                  <a:lnTo>
                    <a:pt x="4018" y="5281"/>
                  </a:lnTo>
                  <a:lnTo>
                    <a:pt x="4170" y="5306"/>
                  </a:lnTo>
                  <a:lnTo>
                    <a:pt x="4334" y="5357"/>
                  </a:lnTo>
                  <a:lnTo>
                    <a:pt x="4486" y="5407"/>
                  </a:lnTo>
                  <a:lnTo>
                    <a:pt x="4637" y="5458"/>
                  </a:lnTo>
                  <a:lnTo>
                    <a:pt x="4928" y="5597"/>
                  </a:lnTo>
                  <a:lnTo>
                    <a:pt x="5206" y="5748"/>
                  </a:lnTo>
                  <a:lnTo>
                    <a:pt x="5484" y="5900"/>
                  </a:lnTo>
                  <a:lnTo>
                    <a:pt x="5534" y="5925"/>
                  </a:lnTo>
                  <a:lnTo>
                    <a:pt x="5585" y="5938"/>
                  </a:lnTo>
                  <a:lnTo>
                    <a:pt x="5635" y="5938"/>
                  </a:lnTo>
                  <a:lnTo>
                    <a:pt x="5686" y="5925"/>
                  </a:lnTo>
                  <a:lnTo>
                    <a:pt x="5705" y="5921"/>
                  </a:lnTo>
                  <a:lnTo>
                    <a:pt x="5705" y="5921"/>
                  </a:lnTo>
                  <a:lnTo>
                    <a:pt x="5610" y="6039"/>
                  </a:lnTo>
                  <a:lnTo>
                    <a:pt x="5496" y="6140"/>
                  </a:lnTo>
                  <a:lnTo>
                    <a:pt x="5383" y="6241"/>
                  </a:lnTo>
                  <a:lnTo>
                    <a:pt x="5269" y="6330"/>
                  </a:lnTo>
                  <a:lnTo>
                    <a:pt x="5143" y="6405"/>
                  </a:lnTo>
                  <a:lnTo>
                    <a:pt x="5016" y="6468"/>
                  </a:lnTo>
                  <a:lnTo>
                    <a:pt x="4890" y="6519"/>
                  </a:lnTo>
                  <a:lnTo>
                    <a:pt x="4764" y="6570"/>
                  </a:lnTo>
                  <a:lnTo>
                    <a:pt x="4625" y="6607"/>
                  </a:lnTo>
                  <a:lnTo>
                    <a:pt x="4486" y="6620"/>
                  </a:lnTo>
                  <a:lnTo>
                    <a:pt x="4334" y="6645"/>
                  </a:lnTo>
                  <a:lnTo>
                    <a:pt x="4183" y="6645"/>
                  </a:lnTo>
                  <a:lnTo>
                    <a:pt x="4031" y="6633"/>
                  </a:lnTo>
                  <a:lnTo>
                    <a:pt x="3879" y="6620"/>
                  </a:lnTo>
                  <a:lnTo>
                    <a:pt x="3715" y="6595"/>
                  </a:lnTo>
                  <a:lnTo>
                    <a:pt x="3488" y="6544"/>
                  </a:lnTo>
                  <a:lnTo>
                    <a:pt x="3286" y="6481"/>
                  </a:lnTo>
                  <a:lnTo>
                    <a:pt x="3109" y="6405"/>
                  </a:lnTo>
                  <a:lnTo>
                    <a:pt x="2970" y="6330"/>
                  </a:lnTo>
                  <a:lnTo>
                    <a:pt x="2856" y="6241"/>
                  </a:lnTo>
                  <a:lnTo>
                    <a:pt x="2768" y="6165"/>
                  </a:lnTo>
                  <a:lnTo>
                    <a:pt x="2717" y="6077"/>
                  </a:lnTo>
                  <a:lnTo>
                    <a:pt x="2679" y="5988"/>
                  </a:lnTo>
                  <a:lnTo>
                    <a:pt x="2667" y="5900"/>
                  </a:lnTo>
                  <a:lnTo>
                    <a:pt x="2667" y="5812"/>
                  </a:lnTo>
                  <a:lnTo>
                    <a:pt x="2704" y="5723"/>
                  </a:lnTo>
                  <a:lnTo>
                    <a:pt x="2742" y="5635"/>
                  </a:lnTo>
                  <a:lnTo>
                    <a:pt x="2806" y="5559"/>
                  </a:lnTo>
                  <a:lnTo>
                    <a:pt x="2881" y="5496"/>
                  </a:lnTo>
                  <a:lnTo>
                    <a:pt x="2982" y="5433"/>
                  </a:lnTo>
                  <a:lnTo>
                    <a:pt x="3083" y="5382"/>
                  </a:lnTo>
                  <a:lnTo>
                    <a:pt x="3235" y="5332"/>
                  </a:lnTo>
                  <a:lnTo>
                    <a:pt x="3399" y="5281"/>
                  </a:lnTo>
                  <a:lnTo>
                    <a:pt x="3551" y="5268"/>
                  </a:lnTo>
                  <a:lnTo>
                    <a:pt x="3703" y="5256"/>
                  </a:lnTo>
                  <a:close/>
                  <a:moveTo>
                    <a:pt x="4246" y="1"/>
                  </a:moveTo>
                  <a:lnTo>
                    <a:pt x="4082" y="13"/>
                  </a:lnTo>
                  <a:lnTo>
                    <a:pt x="3917" y="38"/>
                  </a:lnTo>
                  <a:lnTo>
                    <a:pt x="3766" y="89"/>
                  </a:lnTo>
                  <a:lnTo>
                    <a:pt x="3639" y="140"/>
                  </a:lnTo>
                  <a:lnTo>
                    <a:pt x="3513" y="215"/>
                  </a:lnTo>
                  <a:lnTo>
                    <a:pt x="3399" y="316"/>
                  </a:lnTo>
                  <a:lnTo>
                    <a:pt x="3286" y="417"/>
                  </a:lnTo>
                  <a:lnTo>
                    <a:pt x="3197" y="531"/>
                  </a:lnTo>
                  <a:lnTo>
                    <a:pt x="3109" y="657"/>
                  </a:lnTo>
                  <a:lnTo>
                    <a:pt x="3033" y="796"/>
                  </a:lnTo>
                  <a:lnTo>
                    <a:pt x="2957" y="948"/>
                  </a:lnTo>
                  <a:lnTo>
                    <a:pt x="2894" y="1100"/>
                  </a:lnTo>
                  <a:lnTo>
                    <a:pt x="2843" y="1264"/>
                  </a:lnTo>
                  <a:lnTo>
                    <a:pt x="2793" y="1441"/>
                  </a:lnTo>
                  <a:lnTo>
                    <a:pt x="2749" y="1645"/>
                  </a:lnTo>
                  <a:lnTo>
                    <a:pt x="2749" y="1645"/>
                  </a:lnTo>
                  <a:lnTo>
                    <a:pt x="2717" y="1592"/>
                  </a:lnTo>
                  <a:lnTo>
                    <a:pt x="2641" y="1466"/>
                  </a:lnTo>
                  <a:lnTo>
                    <a:pt x="2553" y="1352"/>
                  </a:lnTo>
                  <a:lnTo>
                    <a:pt x="2464" y="1251"/>
                  </a:lnTo>
                  <a:lnTo>
                    <a:pt x="2363" y="1150"/>
                  </a:lnTo>
                  <a:lnTo>
                    <a:pt x="2250" y="1062"/>
                  </a:lnTo>
                  <a:lnTo>
                    <a:pt x="2136" y="986"/>
                  </a:lnTo>
                  <a:lnTo>
                    <a:pt x="2022" y="910"/>
                  </a:lnTo>
                  <a:lnTo>
                    <a:pt x="1896" y="847"/>
                  </a:lnTo>
                  <a:lnTo>
                    <a:pt x="1757" y="796"/>
                  </a:lnTo>
                  <a:lnTo>
                    <a:pt x="1618" y="759"/>
                  </a:lnTo>
                  <a:lnTo>
                    <a:pt x="1466" y="733"/>
                  </a:lnTo>
                  <a:lnTo>
                    <a:pt x="1315" y="708"/>
                  </a:lnTo>
                  <a:lnTo>
                    <a:pt x="1188" y="708"/>
                  </a:lnTo>
                  <a:lnTo>
                    <a:pt x="1062" y="721"/>
                  </a:lnTo>
                  <a:lnTo>
                    <a:pt x="936" y="746"/>
                  </a:lnTo>
                  <a:lnTo>
                    <a:pt x="822" y="796"/>
                  </a:lnTo>
                  <a:lnTo>
                    <a:pt x="708" y="847"/>
                  </a:lnTo>
                  <a:lnTo>
                    <a:pt x="595" y="910"/>
                  </a:lnTo>
                  <a:lnTo>
                    <a:pt x="494" y="986"/>
                  </a:lnTo>
                  <a:lnTo>
                    <a:pt x="392" y="1074"/>
                  </a:lnTo>
                  <a:lnTo>
                    <a:pt x="304" y="1163"/>
                  </a:lnTo>
                  <a:lnTo>
                    <a:pt x="228" y="1264"/>
                  </a:lnTo>
                  <a:lnTo>
                    <a:pt x="165" y="1378"/>
                  </a:lnTo>
                  <a:lnTo>
                    <a:pt x="102" y="1491"/>
                  </a:lnTo>
                  <a:lnTo>
                    <a:pt x="64" y="1605"/>
                  </a:lnTo>
                  <a:lnTo>
                    <a:pt x="26" y="1731"/>
                  </a:lnTo>
                  <a:lnTo>
                    <a:pt x="13" y="1845"/>
                  </a:lnTo>
                  <a:lnTo>
                    <a:pt x="1" y="1971"/>
                  </a:lnTo>
                  <a:lnTo>
                    <a:pt x="26" y="2237"/>
                  </a:lnTo>
                  <a:lnTo>
                    <a:pt x="64" y="2489"/>
                  </a:lnTo>
                  <a:lnTo>
                    <a:pt x="115" y="2729"/>
                  </a:lnTo>
                  <a:lnTo>
                    <a:pt x="190" y="2969"/>
                  </a:lnTo>
                  <a:lnTo>
                    <a:pt x="279" y="3209"/>
                  </a:lnTo>
                  <a:lnTo>
                    <a:pt x="380" y="3437"/>
                  </a:lnTo>
                  <a:lnTo>
                    <a:pt x="494" y="3664"/>
                  </a:lnTo>
                  <a:lnTo>
                    <a:pt x="620" y="3891"/>
                  </a:lnTo>
                  <a:lnTo>
                    <a:pt x="759" y="4106"/>
                  </a:lnTo>
                  <a:lnTo>
                    <a:pt x="910" y="4321"/>
                  </a:lnTo>
                  <a:lnTo>
                    <a:pt x="1062" y="4523"/>
                  </a:lnTo>
                  <a:lnTo>
                    <a:pt x="1226" y="4725"/>
                  </a:lnTo>
                  <a:lnTo>
                    <a:pt x="1391" y="4915"/>
                  </a:lnTo>
                  <a:lnTo>
                    <a:pt x="1567" y="5104"/>
                  </a:lnTo>
                  <a:lnTo>
                    <a:pt x="1921" y="5458"/>
                  </a:lnTo>
                  <a:lnTo>
                    <a:pt x="1972" y="5508"/>
                  </a:lnTo>
                  <a:lnTo>
                    <a:pt x="2035" y="5534"/>
                  </a:lnTo>
                  <a:lnTo>
                    <a:pt x="2090" y="5545"/>
                  </a:lnTo>
                  <a:lnTo>
                    <a:pt x="2090" y="5545"/>
                  </a:lnTo>
                  <a:lnTo>
                    <a:pt x="2123" y="5698"/>
                  </a:lnTo>
                  <a:lnTo>
                    <a:pt x="2174" y="5875"/>
                  </a:lnTo>
                  <a:lnTo>
                    <a:pt x="2237" y="6039"/>
                  </a:lnTo>
                  <a:lnTo>
                    <a:pt x="2313" y="6191"/>
                  </a:lnTo>
                  <a:lnTo>
                    <a:pt x="2389" y="6330"/>
                  </a:lnTo>
                  <a:lnTo>
                    <a:pt x="2490" y="6456"/>
                  </a:lnTo>
                  <a:lnTo>
                    <a:pt x="2578" y="6582"/>
                  </a:lnTo>
                  <a:lnTo>
                    <a:pt x="2692" y="6696"/>
                  </a:lnTo>
                  <a:lnTo>
                    <a:pt x="2793" y="6797"/>
                  </a:lnTo>
                  <a:lnTo>
                    <a:pt x="2919" y="6885"/>
                  </a:lnTo>
                  <a:lnTo>
                    <a:pt x="3046" y="6974"/>
                  </a:lnTo>
                  <a:lnTo>
                    <a:pt x="3172" y="7037"/>
                  </a:lnTo>
                  <a:lnTo>
                    <a:pt x="3298" y="7113"/>
                  </a:lnTo>
                  <a:lnTo>
                    <a:pt x="3437" y="7163"/>
                  </a:lnTo>
                  <a:lnTo>
                    <a:pt x="3589" y="7201"/>
                  </a:lnTo>
                  <a:lnTo>
                    <a:pt x="3728" y="7239"/>
                  </a:lnTo>
                  <a:lnTo>
                    <a:pt x="3879" y="7264"/>
                  </a:lnTo>
                  <a:lnTo>
                    <a:pt x="4031" y="7277"/>
                  </a:lnTo>
                  <a:lnTo>
                    <a:pt x="4183" y="7290"/>
                  </a:lnTo>
                  <a:lnTo>
                    <a:pt x="4334" y="7290"/>
                  </a:lnTo>
                  <a:lnTo>
                    <a:pt x="4486" y="7277"/>
                  </a:lnTo>
                  <a:lnTo>
                    <a:pt x="4650" y="7252"/>
                  </a:lnTo>
                  <a:lnTo>
                    <a:pt x="4802" y="7226"/>
                  </a:lnTo>
                  <a:lnTo>
                    <a:pt x="4953" y="7189"/>
                  </a:lnTo>
                  <a:lnTo>
                    <a:pt x="5105" y="7138"/>
                  </a:lnTo>
                  <a:lnTo>
                    <a:pt x="5256" y="7075"/>
                  </a:lnTo>
                  <a:lnTo>
                    <a:pt x="5408" y="7012"/>
                  </a:lnTo>
                  <a:lnTo>
                    <a:pt x="5547" y="6936"/>
                  </a:lnTo>
                  <a:lnTo>
                    <a:pt x="5699" y="6847"/>
                  </a:lnTo>
                  <a:lnTo>
                    <a:pt x="5838" y="6759"/>
                  </a:lnTo>
                  <a:lnTo>
                    <a:pt x="5964" y="6658"/>
                  </a:lnTo>
                  <a:lnTo>
                    <a:pt x="6103" y="6544"/>
                  </a:lnTo>
                  <a:lnTo>
                    <a:pt x="6191" y="6468"/>
                  </a:lnTo>
                  <a:lnTo>
                    <a:pt x="6292" y="6393"/>
                  </a:lnTo>
                  <a:lnTo>
                    <a:pt x="6393" y="6330"/>
                  </a:lnTo>
                  <a:lnTo>
                    <a:pt x="6507" y="6279"/>
                  </a:lnTo>
                  <a:lnTo>
                    <a:pt x="6760" y="6178"/>
                  </a:lnTo>
                  <a:lnTo>
                    <a:pt x="7025" y="6089"/>
                  </a:lnTo>
                  <a:lnTo>
                    <a:pt x="7316" y="6014"/>
                  </a:lnTo>
                  <a:lnTo>
                    <a:pt x="7619" y="5938"/>
                  </a:lnTo>
                  <a:lnTo>
                    <a:pt x="8225" y="5786"/>
                  </a:lnTo>
                  <a:lnTo>
                    <a:pt x="8529" y="5698"/>
                  </a:lnTo>
                  <a:lnTo>
                    <a:pt x="8819" y="5597"/>
                  </a:lnTo>
                  <a:lnTo>
                    <a:pt x="9097" y="5471"/>
                  </a:lnTo>
                  <a:lnTo>
                    <a:pt x="9223" y="5407"/>
                  </a:lnTo>
                  <a:lnTo>
                    <a:pt x="9337" y="5332"/>
                  </a:lnTo>
                  <a:lnTo>
                    <a:pt x="9463" y="5256"/>
                  </a:lnTo>
                  <a:lnTo>
                    <a:pt x="9565" y="5167"/>
                  </a:lnTo>
                  <a:lnTo>
                    <a:pt x="9666" y="5066"/>
                  </a:lnTo>
                  <a:lnTo>
                    <a:pt x="9754" y="4965"/>
                  </a:lnTo>
                  <a:lnTo>
                    <a:pt x="9830" y="4852"/>
                  </a:lnTo>
                  <a:lnTo>
                    <a:pt x="9906" y="4725"/>
                  </a:lnTo>
                  <a:lnTo>
                    <a:pt x="9956" y="4599"/>
                  </a:lnTo>
                  <a:lnTo>
                    <a:pt x="10007" y="4460"/>
                  </a:lnTo>
                  <a:lnTo>
                    <a:pt x="10032" y="4346"/>
                  </a:lnTo>
                  <a:lnTo>
                    <a:pt x="10045" y="4220"/>
                  </a:lnTo>
                  <a:lnTo>
                    <a:pt x="10045" y="4094"/>
                  </a:lnTo>
                  <a:lnTo>
                    <a:pt x="10032" y="3955"/>
                  </a:lnTo>
                  <a:lnTo>
                    <a:pt x="10007" y="3828"/>
                  </a:lnTo>
                  <a:lnTo>
                    <a:pt x="9969" y="3702"/>
                  </a:lnTo>
                  <a:lnTo>
                    <a:pt x="9931" y="3563"/>
                  </a:lnTo>
                  <a:lnTo>
                    <a:pt x="9868" y="3437"/>
                  </a:lnTo>
                  <a:lnTo>
                    <a:pt x="9805" y="3323"/>
                  </a:lnTo>
                  <a:lnTo>
                    <a:pt x="9729" y="3209"/>
                  </a:lnTo>
                  <a:lnTo>
                    <a:pt x="9640" y="3108"/>
                  </a:lnTo>
                  <a:lnTo>
                    <a:pt x="9552" y="3020"/>
                  </a:lnTo>
                  <a:lnTo>
                    <a:pt x="9438" y="2944"/>
                  </a:lnTo>
                  <a:lnTo>
                    <a:pt x="9324" y="2881"/>
                  </a:lnTo>
                  <a:lnTo>
                    <a:pt x="9211" y="2830"/>
                  </a:lnTo>
                  <a:lnTo>
                    <a:pt x="9084" y="2805"/>
                  </a:lnTo>
                  <a:lnTo>
                    <a:pt x="8819" y="2792"/>
                  </a:lnTo>
                  <a:lnTo>
                    <a:pt x="8579" y="2792"/>
                  </a:lnTo>
                  <a:lnTo>
                    <a:pt x="8339" y="2830"/>
                  </a:lnTo>
                  <a:lnTo>
                    <a:pt x="8099" y="2881"/>
                  </a:lnTo>
                  <a:lnTo>
                    <a:pt x="7872" y="2969"/>
                  </a:lnTo>
                  <a:lnTo>
                    <a:pt x="7657" y="3070"/>
                  </a:lnTo>
                  <a:lnTo>
                    <a:pt x="7587" y="3107"/>
                  </a:lnTo>
                  <a:lnTo>
                    <a:pt x="7619" y="3032"/>
                  </a:lnTo>
                  <a:lnTo>
                    <a:pt x="7669" y="2881"/>
                  </a:lnTo>
                  <a:lnTo>
                    <a:pt x="7720" y="2717"/>
                  </a:lnTo>
                  <a:lnTo>
                    <a:pt x="7758" y="2565"/>
                  </a:lnTo>
                  <a:lnTo>
                    <a:pt x="7796" y="2413"/>
                  </a:lnTo>
                  <a:lnTo>
                    <a:pt x="7808" y="2262"/>
                  </a:lnTo>
                  <a:lnTo>
                    <a:pt x="7821" y="2110"/>
                  </a:lnTo>
                  <a:lnTo>
                    <a:pt x="7821" y="1971"/>
                  </a:lnTo>
                  <a:lnTo>
                    <a:pt x="7796" y="1832"/>
                  </a:lnTo>
                  <a:lnTo>
                    <a:pt x="7758" y="1706"/>
                  </a:lnTo>
                  <a:lnTo>
                    <a:pt x="7707" y="1580"/>
                  </a:lnTo>
                  <a:lnTo>
                    <a:pt x="7644" y="1466"/>
                  </a:lnTo>
                  <a:lnTo>
                    <a:pt x="7568" y="1352"/>
                  </a:lnTo>
                  <a:lnTo>
                    <a:pt x="7467" y="1251"/>
                  </a:lnTo>
                  <a:lnTo>
                    <a:pt x="7341" y="1163"/>
                  </a:lnTo>
                  <a:lnTo>
                    <a:pt x="7202" y="1087"/>
                  </a:lnTo>
                  <a:lnTo>
                    <a:pt x="7038" y="1024"/>
                  </a:lnTo>
                  <a:lnTo>
                    <a:pt x="6886" y="973"/>
                  </a:lnTo>
                  <a:lnTo>
                    <a:pt x="6735" y="935"/>
                  </a:lnTo>
                  <a:lnTo>
                    <a:pt x="6457" y="935"/>
                  </a:lnTo>
                  <a:lnTo>
                    <a:pt x="6318" y="961"/>
                  </a:lnTo>
                  <a:lnTo>
                    <a:pt x="6191" y="999"/>
                  </a:lnTo>
                  <a:lnTo>
                    <a:pt x="6078" y="1049"/>
                  </a:lnTo>
                  <a:lnTo>
                    <a:pt x="5964" y="1112"/>
                  </a:lnTo>
                  <a:lnTo>
                    <a:pt x="5850" y="1188"/>
                  </a:lnTo>
                  <a:lnTo>
                    <a:pt x="5737" y="1276"/>
                  </a:lnTo>
                  <a:lnTo>
                    <a:pt x="5635" y="1378"/>
                  </a:lnTo>
                  <a:lnTo>
                    <a:pt x="5547" y="1479"/>
                  </a:lnTo>
                  <a:lnTo>
                    <a:pt x="5512" y="1522"/>
                  </a:lnTo>
                  <a:lnTo>
                    <a:pt x="5512" y="1522"/>
                  </a:lnTo>
                  <a:lnTo>
                    <a:pt x="5509" y="1491"/>
                  </a:lnTo>
                  <a:lnTo>
                    <a:pt x="5496" y="1314"/>
                  </a:lnTo>
                  <a:lnTo>
                    <a:pt x="5459" y="1138"/>
                  </a:lnTo>
                  <a:lnTo>
                    <a:pt x="5421" y="986"/>
                  </a:lnTo>
                  <a:lnTo>
                    <a:pt x="5370" y="822"/>
                  </a:lnTo>
                  <a:lnTo>
                    <a:pt x="5307" y="683"/>
                  </a:lnTo>
                  <a:lnTo>
                    <a:pt x="5244" y="556"/>
                  </a:lnTo>
                  <a:lnTo>
                    <a:pt x="5155" y="430"/>
                  </a:lnTo>
                  <a:lnTo>
                    <a:pt x="5067" y="316"/>
                  </a:lnTo>
                  <a:lnTo>
                    <a:pt x="4966" y="228"/>
                  </a:lnTo>
                  <a:lnTo>
                    <a:pt x="4852" y="152"/>
                  </a:lnTo>
                  <a:lnTo>
                    <a:pt x="4726" y="89"/>
                  </a:lnTo>
                  <a:lnTo>
                    <a:pt x="4574" y="38"/>
                  </a:lnTo>
                  <a:lnTo>
                    <a:pt x="4423" y="13"/>
                  </a:lnTo>
                  <a:lnTo>
                    <a:pt x="424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" name="Subtitle 1">
            <a:extLst>
              <a:ext uri="{FF2B5EF4-FFF2-40B4-BE49-F238E27FC236}">
                <a16:creationId xmlns:a16="http://schemas.microsoft.com/office/drawing/2014/main" id="{F3AA08E5-6C66-4BA5-ACFD-75713E0BAE6E}"/>
              </a:ext>
            </a:extLst>
          </p:cNvPr>
          <p:cNvSpPr txBox="1">
            <a:spLocks/>
          </p:cNvSpPr>
          <p:nvPr/>
        </p:nvSpPr>
        <p:spPr>
          <a:xfrm>
            <a:off x="8446971" y="4734496"/>
            <a:ext cx="326065" cy="2480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"/>
                <a:ea typeface="Oxygen"/>
                <a:cs typeface="Oxygen"/>
                <a:sym typeface="Oxyge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9pPr>
          </a:lstStyle>
          <a:p>
            <a:r>
              <a:rPr lang="en-US" sz="130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Minimalist Aesthetic Slideshow by Slidesgo">
  <a:themeElements>
    <a:clrScheme name="Simple Light">
      <a:dk1>
        <a:srgbClr val="6D5B57"/>
      </a:dk1>
      <a:lt1>
        <a:srgbClr val="F2E1D8"/>
      </a:lt1>
      <a:dk2>
        <a:srgbClr val="595959"/>
      </a:dk2>
      <a:lt2>
        <a:srgbClr val="B08980"/>
      </a:lt2>
      <a:accent1>
        <a:srgbClr val="6D5B57"/>
      </a:accent1>
      <a:accent2>
        <a:srgbClr val="F2E1D8"/>
      </a:accent2>
      <a:accent3>
        <a:srgbClr val="595959"/>
      </a:accent3>
      <a:accent4>
        <a:srgbClr val="B08980"/>
      </a:accent4>
      <a:accent5>
        <a:srgbClr val="F2E1D8"/>
      </a:accent5>
      <a:accent6>
        <a:srgbClr val="595959"/>
      </a:accent6>
      <a:hlink>
        <a:srgbClr val="59595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602</TotalTime>
  <Words>678</Words>
  <Application>Microsoft Office PowerPoint</Application>
  <PresentationFormat>On-screen Show (16:9)</PresentationFormat>
  <Paragraphs>132</Paragraphs>
  <Slides>26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5" baseType="lpstr">
      <vt:lpstr>Calibri</vt:lpstr>
      <vt:lpstr>Arial</vt:lpstr>
      <vt:lpstr>Poiret One</vt:lpstr>
      <vt:lpstr>Maven Pro</vt:lpstr>
      <vt:lpstr>Wingdings</vt:lpstr>
      <vt:lpstr>Bebas Neue</vt:lpstr>
      <vt:lpstr>Oxygen Light</vt:lpstr>
      <vt:lpstr>Oxygen</vt:lpstr>
      <vt:lpstr>Minimalist Aesthetic Slideshow by Slidesgo</vt:lpstr>
      <vt:lpstr>DỰ ÁN 1 – PRO1041  PHẦM MỀM QUẢN LÝ BÁN MŨ BẢO HIỂM   NHÓM 7 – IT17101    </vt:lpstr>
      <vt:lpstr>NHÓM 7 GIỚI THIỆU THÀNH VIÊN ĐỀ TÀI  </vt:lpstr>
      <vt:lpstr>Nội Dung Chính </vt:lpstr>
      <vt:lpstr>Phần 1 : Giới thiệu đề tài – hệ thống </vt:lpstr>
      <vt:lpstr>04. Khảo sát </vt:lpstr>
      <vt:lpstr>05. Kết luận khảo sát</vt:lpstr>
      <vt:lpstr>06. Khởi tạo lập kế hoạch</vt:lpstr>
      <vt:lpstr>07. Các chức năng của sản phẩm</vt:lpstr>
      <vt:lpstr>PHẦN 3 : Phương pháp phát triển phầm mềm </vt:lpstr>
      <vt:lpstr>Phần 3 : DATABASE</vt:lpstr>
      <vt:lpstr>Phần 4 : Phân tích và thiết kế</vt:lpstr>
      <vt:lpstr>02 . Mô hình Activity Diagram</vt:lpstr>
      <vt:lpstr>02. Bán hàng</vt:lpstr>
      <vt:lpstr>03 . Khuyến mãi</vt:lpstr>
      <vt:lpstr>04 . Class Diagram</vt:lpstr>
      <vt:lpstr>05. Thiết kế giao diện</vt:lpstr>
      <vt:lpstr>02. Bán hàng</vt:lpstr>
      <vt:lpstr>03. Khuyến mãi</vt:lpstr>
      <vt:lpstr>Phần 5 : Các chức năng</vt:lpstr>
      <vt:lpstr>02. Thống kê</vt:lpstr>
      <vt:lpstr>Phần 6 : Kiểm thử</vt:lpstr>
      <vt:lpstr> Phần 7: Tổng kết </vt:lpstr>
      <vt:lpstr>03 . Những khó khăn rủi ro gặp phải và cách giải quyết </vt:lpstr>
      <vt:lpstr>Phầ 8 : Yêu cầu khác </vt:lpstr>
      <vt:lpstr>Phần 9 : Demo những luồng chức năng chính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DỰ ÁN 1 – PRO1041  PHẦM MỀM QUẢN LÝ BÁN MŨ BẢO HIỂM   NHÓM 7 – IT17101  GVHD : NGUYỄN ANH DŨNG   </dc:title>
  <dc:creator>pc</dc:creator>
  <cp:lastModifiedBy>Ziệt Hoàng</cp:lastModifiedBy>
  <cp:revision>15</cp:revision>
  <dcterms:modified xsi:type="dcterms:W3CDTF">2022-04-14T08:42:48Z</dcterms:modified>
</cp:coreProperties>
</file>